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4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5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6.xml" ContentType="application/vnd.openxmlformats-officedocument.theme+xml"/>
  <Override PartName="/ppt/slideLayouts/slideLayout58.xml" ContentType="application/vnd.openxmlformats-officedocument.presentationml.slideLayout+xml"/>
  <Override PartName="/ppt/theme/theme7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078" r:id="rId1"/>
    <p:sldMasterId id="2147484086" r:id="rId2"/>
    <p:sldMasterId id="2147484041" r:id="rId3"/>
    <p:sldMasterId id="2147484050" r:id="rId4"/>
    <p:sldMasterId id="2147484060" r:id="rId5"/>
    <p:sldMasterId id="2147484098" r:id="rId6"/>
    <p:sldMasterId id="2147484009" r:id="rId7"/>
    <p:sldMasterId id="2147484195" r:id="rId8"/>
  </p:sldMasterIdLst>
  <p:notesMasterIdLst>
    <p:notesMasterId r:id="rId51"/>
  </p:notesMasterIdLst>
  <p:handoutMasterIdLst>
    <p:handoutMasterId r:id="rId52"/>
  </p:handoutMasterIdLst>
  <p:sldIdLst>
    <p:sldId id="1529" r:id="rId9"/>
    <p:sldId id="1257" r:id="rId10"/>
    <p:sldId id="1252" r:id="rId11"/>
    <p:sldId id="6901" r:id="rId12"/>
    <p:sldId id="6816" r:id="rId13"/>
    <p:sldId id="6900" r:id="rId14"/>
    <p:sldId id="6903" r:id="rId15"/>
    <p:sldId id="6572" r:id="rId16"/>
    <p:sldId id="6842" r:id="rId17"/>
    <p:sldId id="6860" r:id="rId18"/>
    <p:sldId id="6862" r:id="rId19"/>
    <p:sldId id="6861" r:id="rId20"/>
    <p:sldId id="6863" r:id="rId21"/>
    <p:sldId id="6864" r:id="rId22"/>
    <p:sldId id="6904" r:id="rId23"/>
    <p:sldId id="6906" r:id="rId24"/>
    <p:sldId id="6866" r:id="rId25"/>
    <p:sldId id="6837" r:id="rId26"/>
    <p:sldId id="6838" r:id="rId27"/>
    <p:sldId id="6868" r:id="rId28"/>
    <p:sldId id="6905" r:id="rId29"/>
    <p:sldId id="6858" r:id="rId30"/>
    <p:sldId id="6907" r:id="rId31"/>
    <p:sldId id="6840" r:id="rId32"/>
    <p:sldId id="6551" r:id="rId33"/>
    <p:sldId id="6852" r:id="rId34"/>
    <p:sldId id="6869" r:id="rId35"/>
    <p:sldId id="6891" r:id="rId36"/>
    <p:sldId id="6892" r:id="rId37"/>
    <p:sldId id="6870" r:id="rId38"/>
    <p:sldId id="6881" r:id="rId39"/>
    <p:sldId id="6883" r:id="rId40"/>
    <p:sldId id="6884" r:id="rId41"/>
    <p:sldId id="6882" r:id="rId42"/>
    <p:sldId id="6885" r:id="rId43"/>
    <p:sldId id="6886" r:id="rId44"/>
    <p:sldId id="6887" r:id="rId45"/>
    <p:sldId id="6888" r:id="rId46"/>
    <p:sldId id="6890" r:id="rId47"/>
    <p:sldId id="6524" r:id="rId48"/>
    <p:sldId id="953" r:id="rId49"/>
    <p:sldId id="6845" r:id="rId50"/>
  </p:sldIdLst>
  <p:sldSz cx="12188825" cy="6858000"/>
  <p:notesSz cx="7010400" cy="9296400"/>
  <p:custDataLst>
    <p:tags r:id="rId53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1pPr>
    <a:lvl2pPr marL="609493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2pPr>
    <a:lvl3pPr marL="1218987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3pPr>
    <a:lvl4pPr marL="182848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4pPr>
    <a:lvl5pPr marL="2437973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5pPr>
    <a:lvl6pPr marL="3047467" algn="l" defTabSz="1218987" rtl="0" eaLnBrk="1" latinLnBrk="0" hangingPunct="1">
      <a:defRPr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6pPr>
    <a:lvl7pPr marL="3656960" algn="l" defTabSz="1218987" rtl="0" eaLnBrk="1" latinLnBrk="0" hangingPunct="1">
      <a:defRPr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7pPr>
    <a:lvl8pPr marL="4266453" algn="l" defTabSz="1218987" rtl="0" eaLnBrk="1" latinLnBrk="0" hangingPunct="1">
      <a:defRPr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8pPr>
    <a:lvl9pPr marL="4875947" algn="l" defTabSz="1218987" rtl="0" eaLnBrk="1" latinLnBrk="0" hangingPunct="1">
      <a:defRPr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104F5763-844E-41F0-AA83-205AC6703567}">
          <p14:sldIdLst>
            <p14:sldId id="1529"/>
            <p14:sldId id="1257"/>
            <p14:sldId id="1252"/>
            <p14:sldId id="6901"/>
            <p14:sldId id="6816"/>
            <p14:sldId id="6900"/>
            <p14:sldId id="6903"/>
            <p14:sldId id="6572"/>
            <p14:sldId id="6842"/>
            <p14:sldId id="6860"/>
            <p14:sldId id="6862"/>
            <p14:sldId id="6861"/>
            <p14:sldId id="6863"/>
            <p14:sldId id="6864"/>
            <p14:sldId id="6904"/>
            <p14:sldId id="6906"/>
            <p14:sldId id="6866"/>
            <p14:sldId id="6837"/>
            <p14:sldId id="6838"/>
            <p14:sldId id="6868"/>
            <p14:sldId id="6905"/>
            <p14:sldId id="6858"/>
            <p14:sldId id="6907"/>
            <p14:sldId id="6840"/>
            <p14:sldId id="6551"/>
            <p14:sldId id="6852"/>
            <p14:sldId id="6869"/>
            <p14:sldId id="6891"/>
            <p14:sldId id="6892"/>
            <p14:sldId id="6870"/>
            <p14:sldId id="6881"/>
            <p14:sldId id="6883"/>
            <p14:sldId id="6884"/>
            <p14:sldId id="6882"/>
            <p14:sldId id="6885"/>
            <p14:sldId id="6886"/>
            <p14:sldId id="6887"/>
            <p14:sldId id="6888"/>
            <p14:sldId id="6890"/>
            <p14:sldId id="6524"/>
            <p14:sldId id="953"/>
            <p14:sldId id="6845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360" userDrawn="1">
          <p15:clr>
            <a:srgbClr val="A4A3A4"/>
          </p15:clr>
        </p15:guide>
        <p15:guide id="2" pos="359" userDrawn="1">
          <p15:clr>
            <a:srgbClr val="A4A3A4"/>
          </p15:clr>
        </p15:guide>
        <p15:guide id="3" orient="horz" pos="1656" userDrawn="1">
          <p15:clr>
            <a:srgbClr val="A4A3A4"/>
          </p15:clr>
        </p15:guide>
        <p15:guide id="4" pos="1580">
          <p15:clr>
            <a:srgbClr val="A4A3A4"/>
          </p15:clr>
        </p15:guide>
        <p15:guide id="5" orient="horz" pos="4232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28">
          <p15:clr>
            <a:srgbClr val="A4A3A4"/>
          </p15:clr>
        </p15:guide>
        <p15:guide id="2" pos="2208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Kurtenbach, Nicholas" initials="KN" lastIdx="123" clrIdx="6">
    <p:extLst>
      <p:ext uri="{19B8F6BF-5375-455C-9EA6-DF929625EA0E}">
        <p15:presenceInfo xmlns:p15="http://schemas.microsoft.com/office/powerpoint/2012/main" userId="S::KDT864@zebra.com::26d87017-d4b7-45c5-894f-703ddcd3b8a4" providerId="AD"/>
      </p:ext>
    </p:extLst>
  </p:cmAuthor>
  <p:cmAuthor id="1" name="Fanning, Christine" initials="FC" lastIdx="17" clrIdx="0"/>
  <p:cmAuthor id="8" name="Eggers, Scott" initials="ES" lastIdx="29" clrIdx="7">
    <p:extLst>
      <p:ext uri="{19B8F6BF-5375-455C-9EA6-DF929625EA0E}">
        <p15:presenceInfo xmlns:p15="http://schemas.microsoft.com/office/powerpoint/2012/main" userId="S::SEggers@zebra.com::3159953e-c2c2-47f6-bc19-c59b2ed73be8" providerId="AD"/>
      </p:ext>
    </p:extLst>
  </p:cmAuthor>
  <p:cmAuthor id="2" name="Tim Fanning" initials="TF" lastIdx="141" clrIdx="1"/>
  <p:cmAuthor id="3" name="Kathy Houchin" initials="KH" lastIdx="2" clrIdx="2"/>
  <p:cmAuthor id="4" name="Kristin" initials="K" lastIdx="2" clrIdx="3"/>
  <p:cmAuthor id="5" name="Mark Lamirande" initials="ML" lastIdx="1" clrIdx="4">
    <p:extLst>
      <p:ext uri="{19B8F6BF-5375-455C-9EA6-DF929625EA0E}">
        <p15:presenceInfo xmlns:p15="http://schemas.microsoft.com/office/powerpoint/2012/main" userId="2fa05c02a0dc0c1c" providerId="Windows Live"/>
      </p:ext>
    </p:extLst>
  </p:cmAuthor>
  <p:cmAuthor id="6" name="Patti Caruthers" initials="PC [2]" lastIdx="28" clrIdx="5">
    <p:extLst>
      <p:ext uri="{19B8F6BF-5375-455C-9EA6-DF929625EA0E}">
        <p15:presenceInfo xmlns:p15="http://schemas.microsoft.com/office/powerpoint/2012/main" userId="S::patti@rabinovicionline.com::88fc4521-a754-4275-abc4-76677f67f162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0C0"/>
    <a:srgbClr val="66FFFF"/>
    <a:srgbClr val="FFCB05"/>
    <a:srgbClr val="ED7CA1"/>
    <a:srgbClr val="000000"/>
    <a:srgbClr val="CDCDCD"/>
    <a:srgbClr val="999999"/>
    <a:srgbClr val="FF33CC"/>
    <a:srgbClr val="666666"/>
    <a:srgbClr val="A5A7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451" autoAdjust="0"/>
    <p:restoredTop sz="50079" autoAdjust="0"/>
  </p:normalViewPr>
  <p:slideViewPr>
    <p:cSldViewPr snapToGrid="0">
      <p:cViewPr varScale="1">
        <p:scale>
          <a:sx n="74" d="100"/>
          <a:sy n="74" d="100"/>
        </p:scale>
        <p:origin x="600" y="72"/>
      </p:cViewPr>
      <p:guideLst>
        <p:guide orient="horz" pos="3360"/>
        <p:guide pos="359"/>
        <p:guide orient="horz" pos="1656"/>
        <p:guide pos="1580"/>
        <p:guide orient="horz" pos="42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18" d="100"/>
        <a:sy n="118" d="100"/>
      </p:scale>
      <p:origin x="0" y="-3824"/>
    </p:cViewPr>
  </p:sorterViewPr>
  <p:notesViewPr>
    <p:cSldViewPr>
      <p:cViewPr varScale="1">
        <p:scale>
          <a:sx n="60" d="100"/>
          <a:sy n="60" d="100"/>
        </p:scale>
        <p:origin x="3043" y="34"/>
      </p:cViewPr>
      <p:guideLst>
        <p:guide orient="horz" pos="2928"/>
        <p:guide pos="2208"/>
      </p:guideLst>
    </p:cSldViewPr>
  </p:notesViewPr>
  <p:gridSpacing cx="457200" cy="457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50" Type="http://schemas.openxmlformats.org/officeDocument/2006/relationships/slide" Target="slides/slide42.xml"/><Relationship Id="rId55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openxmlformats.org/officeDocument/2006/relationships/slide" Target="slides/slide33.xml"/><Relationship Id="rId54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tags" Target="tags/tag1.xml"/><Relationship Id="rId58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theme" Target="theme/theme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handoutMaster" Target="handoutMasters/handout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51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475" cy="465138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>
                <a:latin typeface="Arial" charset="0"/>
                <a:ea typeface="MS PGothic" pitchFamily="34" charset="-128"/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338" y="0"/>
            <a:ext cx="3038475" cy="465138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>
                <a:latin typeface="Arial" charset="0"/>
                <a:ea typeface="MS PGothic" pitchFamily="34" charset="-128"/>
                <a:cs typeface="+mn-cs"/>
              </a:defRPr>
            </a:lvl1pPr>
          </a:lstStyle>
          <a:p>
            <a:pPr>
              <a:defRPr/>
            </a:pPr>
            <a:fld id="{4C44A8BC-B777-430C-AD58-9008A4E90E46}" type="datetimeFigureOut">
              <a:rPr lang="en-US"/>
              <a:pPr>
                <a:defRPr/>
              </a:pPr>
              <a:t>11/2/2021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675"/>
            <a:ext cx="3038475" cy="465138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>
                <a:latin typeface="Arial" charset="0"/>
                <a:ea typeface="MS PGothic" pitchFamily="34" charset="-128"/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338" y="8829675"/>
            <a:ext cx="3038475" cy="465138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>
                <a:latin typeface="Arial" charset="0"/>
                <a:ea typeface="MS PGothic" pitchFamily="34" charset="-128"/>
                <a:cs typeface="+mn-cs"/>
              </a:defRPr>
            </a:lvl1pPr>
          </a:lstStyle>
          <a:p>
            <a:pPr>
              <a:defRPr/>
            </a:pPr>
            <a:fld id="{4ABFCB41-3C28-4159-B61F-F8E5AF1A7B3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0195697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03-24T14:42:41.2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20226 14606 299 0 0,'0'0'-299'0'0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03-24T14:42:43.8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20513 15337 435 0 0,'0'0'-435'0'0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475" cy="465138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b="0" i="0"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338" y="0"/>
            <a:ext cx="3038475" cy="465138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b="0" i="0"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597ABE1A-152E-4D2B-BFD4-19B96461C82C}" type="datetimeFigureOut">
              <a:rPr lang="en-US" smtClean="0"/>
              <a:pPr>
                <a:defRPr/>
              </a:pPr>
              <a:t>11/2/2021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07988" y="696913"/>
            <a:ext cx="6194425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pPr lvl="0"/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675" y="4416425"/>
            <a:ext cx="5607050" cy="4183063"/>
          </a:xfrm>
          <a:prstGeom prst="rect">
            <a:avLst/>
          </a:prstGeom>
        </p:spPr>
        <p:txBody>
          <a:bodyPr vert="horz" lIns="93177" tIns="46589" rIns="93177" bIns="46589" rtlCol="0">
            <a:normAutofit/>
          </a:bodyPr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675"/>
            <a:ext cx="3038475" cy="465138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b="0" i="0"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338" y="8829675"/>
            <a:ext cx="3038475" cy="465138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b="0" i="0"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fld id="{A311E8DB-6A4C-4C83-82CD-75B2E805777B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2789743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rtl="0" eaLnBrk="0" fontAlgn="base" hangingPunct="0">
      <a:spcBef>
        <a:spcPct val="30000"/>
      </a:spcBef>
      <a:spcAft>
        <a:spcPct val="0"/>
      </a:spcAft>
      <a:defRPr sz="16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609493" algn="l" rtl="0" eaLnBrk="0" fontAlgn="base" hangingPunct="0">
      <a:spcBef>
        <a:spcPct val="30000"/>
      </a:spcBef>
      <a:spcAft>
        <a:spcPct val="0"/>
      </a:spcAft>
      <a:defRPr sz="16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1218987" algn="l" rtl="0" eaLnBrk="0" fontAlgn="base" hangingPunct="0">
      <a:spcBef>
        <a:spcPct val="30000"/>
      </a:spcBef>
      <a:spcAft>
        <a:spcPct val="0"/>
      </a:spcAft>
      <a:defRPr sz="16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828480" algn="l" rtl="0" eaLnBrk="0" fontAlgn="base" hangingPunct="0">
      <a:spcBef>
        <a:spcPct val="30000"/>
      </a:spcBef>
      <a:spcAft>
        <a:spcPct val="0"/>
      </a:spcAft>
      <a:defRPr sz="16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2437973" algn="l" rtl="0" eaLnBrk="0" fontAlgn="base" hangingPunct="0">
      <a:spcBef>
        <a:spcPct val="30000"/>
      </a:spcBef>
      <a:spcAft>
        <a:spcPct val="0"/>
      </a:spcAft>
      <a:defRPr sz="16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304746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D52570-DBBD-4B2A-80B5-1DEA9782366D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21854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311E8DB-6A4C-4C83-82CD-75B2E805777B}" type="slidenum">
              <a:rPr lang="en-US" smtClean="0"/>
              <a:pPr>
                <a:defRPr/>
              </a:pPr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36072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B98AFB-CB0D-4DFE-87B9-B4B0D0DE73CD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66973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B98AFB-CB0D-4DFE-87B9-B4B0D0DE73CD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289791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311E8DB-6A4C-4C83-82CD-75B2E805777B}" type="slidenum">
              <a:rPr lang="en-US" smtClean="0"/>
              <a:pPr>
                <a:defRPr/>
              </a:pPr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977646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311E8DB-6A4C-4C83-82CD-75B2E805777B}" type="slidenum">
              <a:rPr lang="en-US" smtClean="0"/>
              <a:pPr>
                <a:defRPr/>
              </a:pPr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907008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311E8DB-6A4C-4C83-82CD-75B2E805777B}" type="slidenum">
              <a:rPr lang="en-US" smtClean="0"/>
              <a:pPr>
                <a:defRPr/>
              </a:pPr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812477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233253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892117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4096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85767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Need images for devices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311E8DB-6A4C-4C83-82CD-75B2E805777B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1227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460852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519634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128847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465623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681125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28590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161168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20107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8532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86214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691014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43423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407988" y="696913"/>
            <a:ext cx="6194425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15C4F70-F102-4689-8353-208C7087D409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19164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311E8DB-6A4C-4C83-82CD-75B2E805777B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1401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9.svg"/><Relationship Id="rId4" Type="http://schemas.openxmlformats.org/officeDocument/2006/relationships/image" Target="../media/image16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2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 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61FD817B-144E-4496-8C23-977C7BE259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692335" y="0"/>
            <a:ext cx="5484971" cy="68580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043E19B4-84A1-47DD-B01B-CCD8F85664F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3347" y="1517904"/>
            <a:ext cx="4067767" cy="8686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presentation title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626840D-5953-45D6-A00B-7F5EB3E4D1DA}"/>
              </a:ext>
            </a:extLst>
          </p:cNvPr>
          <p:cNvSpPr txBox="1"/>
          <p:nvPr/>
        </p:nvSpPr>
        <p:spPr>
          <a:xfrm>
            <a:off x="6692335" y="1087017"/>
            <a:ext cx="5496490" cy="861774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indent="0" algn="ctr">
              <a:spcBef>
                <a:spcPct val="0"/>
              </a:spcBef>
              <a:buNone/>
            </a:pPr>
            <a:r>
              <a:rPr lang="en-US" sz="2799" b="0" kern="1200" dirty="0">
                <a:solidFill>
                  <a:schemeClr val="accent6"/>
                </a:solidFill>
                <a:ea typeface="ＭＳ Ｐゴシック"/>
              </a:rPr>
              <a:t>IMAGE AREA</a:t>
            </a:r>
            <a:br>
              <a:rPr lang="en-US" sz="2799" b="0" kern="1200" dirty="0">
                <a:solidFill>
                  <a:schemeClr val="accent6"/>
                </a:solidFill>
                <a:ea typeface="ＭＳ Ｐゴシック"/>
              </a:rPr>
            </a:br>
            <a:r>
              <a:rPr lang="en-US" sz="2799" b="0" kern="1200" dirty="0">
                <a:solidFill>
                  <a:schemeClr val="accent6"/>
                </a:solidFill>
                <a:ea typeface="ＭＳ Ｐゴシック"/>
              </a:rPr>
              <a:t>7.5” h x 6” w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88319E07-9352-4F02-AAEE-A1442A295E2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3094" y="2894013"/>
            <a:ext cx="4067703" cy="98901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Click to enter presentation text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xmlns="" id="{D21CB855-D148-4D9C-B2EB-999FD9DB8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3347" y="5175504"/>
            <a:ext cx="2961884" cy="51206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Presenter name or location</a:t>
            </a:r>
            <a:br>
              <a:rPr lang="en-US" dirty="0"/>
            </a:br>
            <a:r>
              <a:rPr lang="en-US" dirty="0"/>
              <a:t>Date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637FA213-4097-41EC-A6BA-A23FE7291C4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5"/>
          <a:stretch/>
        </p:blipFill>
        <p:spPr>
          <a:xfrm>
            <a:off x="5012732" y="2458906"/>
            <a:ext cx="1688088" cy="4399095"/>
          </a:xfrm>
          <a:prstGeom prst="rect">
            <a:avLst/>
          </a:prstGeom>
        </p:spPr>
      </p:pic>
      <p:sp>
        <p:nvSpPr>
          <p:cNvPr id="11" name="AutoShape 4">
            <a:extLst>
              <a:ext uri="{FF2B5EF4-FFF2-40B4-BE49-F238E27FC236}">
                <a16:creationId xmlns:a16="http://schemas.microsoft.com/office/drawing/2014/main" xmlns="" id="{C462858A-FCAA-4E18-A708-842561456E26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3849798" y="5212080"/>
            <a:ext cx="2841565" cy="164592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98246">
                <a:srgbClr val="0099FF"/>
              </a:gs>
              <a:gs pos="0">
                <a:srgbClr val="00FF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C5F08EA5-4D48-4D48-8228-9A10C78FD243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605442" y="563225"/>
            <a:ext cx="1603262" cy="515889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6438659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7510545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icture Placeholder 7">
            <a:extLst>
              <a:ext uri="{FF2B5EF4-FFF2-40B4-BE49-F238E27FC236}">
                <a16:creationId xmlns:a16="http://schemas.microsoft.com/office/drawing/2014/main" xmlns="" id="{B4732BA1-D112-A54A-BE4B-044AA54AC52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57081" y="553815"/>
            <a:ext cx="1122951" cy="1285433"/>
          </a:xfrm>
          <a:noFill/>
        </p:spPr>
        <p:txBody>
          <a:bodyPr/>
          <a:lstStyle>
            <a:lvl1pPr algn="ctr">
              <a:buNone/>
              <a:defRPr sz="14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62FFD90E-4E7B-0E42-A550-FAFDBAF291D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64737" y="2820832"/>
            <a:ext cx="2264421" cy="1285433"/>
          </a:xfrm>
        </p:spPr>
        <p:txBody>
          <a:bodyPr/>
          <a:lstStyle>
            <a:lvl1pPr marL="12700" indent="-12700">
              <a:buNone/>
              <a:tabLst/>
              <a:defRPr sz="1400" b="0"/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854560" y="457200"/>
            <a:ext cx="6470830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xmlns="" id="{80D64346-DA50-D34F-9DC8-133F5895BB4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470704" y="2820832"/>
            <a:ext cx="2264421" cy="1285433"/>
          </a:xfrm>
        </p:spPr>
        <p:txBody>
          <a:bodyPr/>
          <a:lstStyle>
            <a:lvl1pPr marL="12700" indent="-12700">
              <a:buNone/>
              <a:tabLst/>
              <a:defRPr sz="1400" b="0"/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3" name="Text Placeholder 14">
            <a:extLst>
              <a:ext uri="{FF2B5EF4-FFF2-40B4-BE49-F238E27FC236}">
                <a16:creationId xmlns:a16="http://schemas.microsoft.com/office/drawing/2014/main" xmlns="" id="{2276F09E-A325-8C47-BCF4-3A2EEB19A9D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38677" y="2820832"/>
            <a:ext cx="2840044" cy="1285433"/>
          </a:xfrm>
        </p:spPr>
        <p:txBody>
          <a:bodyPr/>
          <a:lstStyle>
            <a:lvl1pPr marL="12700" indent="-12700">
              <a:buNone/>
              <a:tabLst/>
              <a:defRPr sz="1400" b="0"/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4" name="Text Placeholder 14">
            <a:extLst>
              <a:ext uri="{FF2B5EF4-FFF2-40B4-BE49-F238E27FC236}">
                <a16:creationId xmlns:a16="http://schemas.microsoft.com/office/drawing/2014/main" xmlns="" id="{68F407F3-068A-B945-AB91-3E0D6FC3CB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864737" y="4383498"/>
            <a:ext cx="2264421" cy="1285433"/>
          </a:xfrm>
        </p:spPr>
        <p:txBody>
          <a:bodyPr/>
          <a:lstStyle>
            <a:lvl1pPr marL="12700" indent="-12700">
              <a:buNone/>
              <a:tabLst/>
              <a:defRPr sz="1400" b="0"/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5" name="Text Placeholder 14">
            <a:extLst>
              <a:ext uri="{FF2B5EF4-FFF2-40B4-BE49-F238E27FC236}">
                <a16:creationId xmlns:a16="http://schemas.microsoft.com/office/drawing/2014/main" xmlns="" id="{ACF7A4A8-296F-5743-B900-707FB7F4A6F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470704" y="4383498"/>
            <a:ext cx="2264421" cy="1285433"/>
          </a:xfrm>
        </p:spPr>
        <p:txBody>
          <a:bodyPr/>
          <a:lstStyle>
            <a:lvl1pPr marL="12700" indent="-12700">
              <a:buNone/>
              <a:tabLst/>
              <a:defRPr sz="1400" b="0"/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4" name="AutoShape 2">
            <a:extLst>
              <a:ext uri="{FF2B5EF4-FFF2-40B4-BE49-F238E27FC236}">
                <a16:creationId xmlns:a16="http://schemas.microsoft.com/office/drawing/2014/main" xmlns="" id="{34E7C540-19B0-E349-A7A7-19C37A63975E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solidFill>
            <a:schemeClr val="tx1"/>
          </a:soli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6D5AE38C-FC52-C34B-AC0B-8B342A31CFAB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96555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xmlns="" id="{B2F34E76-838C-AE49-A33A-954E85EA0660}"/>
              </a:ext>
            </a:extLst>
          </p:cNvPr>
          <p:cNvCxnSpPr>
            <a:cxnSpLocks/>
          </p:cNvCxnSpPr>
          <p:nvPr userDrawn="1"/>
        </p:nvCxnSpPr>
        <p:spPr>
          <a:xfrm>
            <a:off x="459778" y="1461861"/>
            <a:ext cx="11223211" cy="0"/>
          </a:xfrm>
          <a:prstGeom prst="line">
            <a:avLst/>
          </a:prstGeom>
          <a:ln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xmlns="" id="{AF6796FC-F100-1F43-BD81-C743821F8D88}"/>
              </a:ext>
            </a:extLst>
          </p:cNvPr>
          <p:cNvCxnSpPr>
            <a:cxnSpLocks/>
          </p:cNvCxnSpPr>
          <p:nvPr userDrawn="1"/>
        </p:nvCxnSpPr>
        <p:spPr>
          <a:xfrm>
            <a:off x="459778" y="3187907"/>
            <a:ext cx="11223211" cy="0"/>
          </a:xfrm>
          <a:prstGeom prst="line">
            <a:avLst/>
          </a:prstGeom>
          <a:ln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xmlns="" id="{D3DFEA36-9FF1-6D44-B7C6-CF6BE7BB2369}"/>
              </a:ext>
            </a:extLst>
          </p:cNvPr>
          <p:cNvCxnSpPr>
            <a:cxnSpLocks/>
          </p:cNvCxnSpPr>
          <p:nvPr userDrawn="1"/>
        </p:nvCxnSpPr>
        <p:spPr>
          <a:xfrm>
            <a:off x="459778" y="2324884"/>
            <a:ext cx="11223211" cy="0"/>
          </a:xfrm>
          <a:prstGeom prst="line">
            <a:avLst/>
          </a:prstGeom>
          <a:ln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 Placeholder 14">
            <a:extLst>
              <a:ext uri="{FF2B5EF4-FFF2-40B4-BE49-F238E27FC236}">
                <a16:creationId xmlns:a16="http://schemas.microsoft.com/office/drawing/2014/main" xmlns="" id="{FA1BE829-8206-C14E-B376-30BE0A19DD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67259" y="1477791"/>
            <a:ext cx="1987842" cy="453122"/>
          </a:xfrm>
        </p:spPr>
        <p:txBody>
          <a:bodyPr/>
          <a:lstStyle>
            <a:lvl1pPr marL="12700" indent="-12700">
              <a:buNone/>
              <a:tabLst/>
              <a:defRPr sz="1800" b="1">
                <a:solidFill>
                  <a:schemeClr val="bg2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Performance</a:t>
            </a:r>
          </a:p>
        </p:txBody>
      </p:sp>
      <p:sp>
        <p:nvSpPr>
          <p:cNvPr id="32" name="Text Placeholder 14">
            <a:extLst>
              <a:ext uri="{FF2B5EF4-FFF2-40B4-BE49-F238E27FC236}">
                <a16:creationId xmlns:a16="http://schemas.microsoft.com/office/drawing/2014/main" xmlns="" id="{14615835-1B53-704C-8ECF-674BEEDAD0B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7259" y="3202439"/>
            <a:ext cx="1987842" cy="453122"/>
          </a:xfrm>
        </p:spPr>
        <p:txBody>
          <a:bodyPr/>
          <a:lstStyle>
            <a:lvl1pPr marL="12700" indent="-12700">
              <a:buNone/>
              <a:tabLst/>
              <a:defRPr sz="1800" b="1">
                <a:solidFill>
                  <a:schemeClr val="accent5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Professional</a:t>
            </a:r>
          </a:p>
        </p:txBody>
      </p:sp>
      <p:sp>
        <p:nvSpPr>
          <p:cNvPr id="33" name="Text Placeholder 14">
            <a:extLst>
              <a:ext uri="{FF2B5EF4-FFF2-40B4-BE49-F238E27FC236}">
                <a16:creationId xmlns:a16="http://schemas.microsoft.com/office/drawing/2014/main" xmlns="" id="{06F2B93A-33DE-E742-8BC0-DA2350482FE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7259" y="2340813"/>
            <a:ext cx="1987842" cy="453122"/>
          </a:xfrm>
        </p:spPr>
        <p:txBody>
          <a:bodyPr/>
          <a:lstStyle>
            <a:lvl1pPr marL="12700" indent="-12700">
              <a:buNone/>
              <a:tabLst/>
              <a:defRPr sz="1800" b="1"/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Enterprise</a:t>
            </a:r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xmlns="" id="{EF873B28-A7CE-6346-A239-09483A36E36E}"/>
              </a:ext>
            </a:extLst>
          </p:cNvPr>
          <p:cNvSpPr/>
          <p:nvPr userDrawn="1"/>
        </p:nvSpPr>
        <p:spPr>
          <a:xfrm rot="16200000">
            <a:off x="567852" y="4429652"/>
            <a:ext cx="645751" cy="1921928"/>
          </a:xfrm>
          <a:custGeom>
            <a:avLst/>
            <a:gdLst>
              <a:gd name="connsiteX0" fmla="*/ 1506406 w 1506406"/>
              <a:gd name="connsiteY0" fmla="*/ 0 h 4263953"/>
              <a:gd name="connsiteX1" fmla="*/ 1506406 w 1506406"/>
              <a:gd name="connsiteY1" fmla="*/ 66583 h 4263953"/>
              <a:gd name="connsiteX2" fmla="*/ 1506406 w 1506406"/>
              <a:gd name="connsiteY2" fmla="*/ 163267 h 4263953"/>
              <a:gd name="connsiteX3" fmla="*/ 1506406 w 1506406"/>
              <a:gd name="connsiteY3" fmla="*/ 448163 h 4263953"/>
              <a:gd name="connsiteX4" fmla="*/ 1506406 w 1506406"/>
              <a:gd name="connsiteY4" fmla="*/ 448841 h 4263953"/>
              <a:gd name="connsiteX5" fmla="*/ 1506406 w 1506406"/>
              <a:gd name="connsiteY5" fmla="*/ 482221 h 4263953"/>
              <a:gd name="connsiteX6" fmla="*/ 1506406 w 1506406"/>
              <a:gd name="connsiteY6" fmla="*/ 552423 h 4263953"/>
              <a:gd name="connsiteX7" fmla="*/ 1506406 w 1506406"/>
              <a:gd name="connsiteY7" fmla="*/ 588953 h 4263953"/>
              <a:gd name="connsiteX8" fmla="*/ 1506406 w 1506406"/>
              <a:gd name="connsiteY8" fmla="*/ 605791 h 4263953"/>
              <a:gd name="connsiteX9" fmla="*/ 1506406 w 1506406"/>
              <a:gd name="connsiteY9" fmla="*/ 672374 h 4263953"/>
              <a:gd name="connsiteX10" fmla="*/ 1506406 w 1506406"/>
              <a:gd name="connsiteY10" fmla="*/ 733737 h 4263953"/>
              <a:gd name="connsiteX11" fmla="*/ 1506406 w 1506406"/>
              <a:gd name="connsiteY11" fmla="*/ 767117 h 4263953"/>
              <a:gd name="connsiteX12" fmla="*/ 1506406 w 1506406"/>
              <a:gd name="connsiteY12" fmla="*/ 767795 h 4263953"/>
              <a:gd name="connsiteX13" fmla="*/ 1506406 w 1506406"/>
              <a:gd name="connsiteY13" fmla="*/ 769059 h 4263953"/>
              <a:gd name="connsiteX14" fmla="*/ 1506406 w 1506406"/>
              <a:gd name="connsiteY14" fmla="*/ 837997 h 4263953"/>
              <a:gd name="connsiteX15" fmla="*/ 1506406 w 1506406"/>
              <a:gd name="connsiteY15" fmla="*/ 871377 h 4263953"/>
              <a:gd name="connsiteX16" fmla="*/ 1506406 w 1506406"/>
              <a:gd name="connsiteY16" fmla="*/ 874527 h 4263953"/>
              <a:gd name="connsiteX17" fmla="*/ 1506406 w 1506406"/>
              <a:gd name="connsiteY17" fmla="*/ 907907 h 4263953"/>
              <a:gd name="connsiteX18" fmla="*/ 1506406 w 1506406"/>
              <a:gd name="connsiteY18" fmla="*/ 1052691 h 4263953"/>
              <a:gd name="connsiteX19" fmla="*/ 1506406 w 1506406"/>
              <a:gd name="connsiteY19" fmla="*/ 1053955 h 4263953"/>
              <a:gd name="connsiteX20" fmla="*/ 1506406 w 1506406"/>
              <a:gd name="connsiteY20" fmla="*/ 1054633 h 4263953"/>
              <a:gd name="connsiteX21" fmla="*/ 1506406 w 1506406"/>
              <a:gd name="connsiteY21" fmla="*/ 1088013 h 4263953"/>
              <a:gd name="connsiteX22" fmla="*/ 1506406 w 1506406"/>
              <a:gd name="connsiteY22" fmla="*/ 1156951 h 4263953"/>
              <a:gd name="connsiteX23" fmla="*/ 1506406 w 1506406"/>
              <a:gd name="connsiteY23" fmla="*/ 1158215 h 4263953"/>
              <a:gd name="connsiteX24" fmla="*/ 1506406 w 1506406"/>
              <a:gd name="connsiteY24" fmla="*/ 1193481 h 4263953"/>
              <a:gd name="connsiteX25" fmla="*/ 1506406 w 1506406"/>
              <a:gd name="connsiteY25" fmla="*/ 1193671 h 4263953"/>
              <a:gd name="connsiteX26" fmla="*/ 1506406 w 1506406"/>
              <a:gd name="connsiteY26" fmla="*/ 1194745 h 4263953"/>
              <a:gd name="connsiteX27" fmla="*/ 1506406 w 1506406"/>
              <a:gd name="connsiteY27" fmla="*/ 1221507 h 4263953"/>
              <a:gd name="connsiteX28" fmla="*/ 1506406 w 1506406"/>
              <a:gd name="connsiteY28" fmla="*/ 1339529 h 4263953"/>
              <a:gd name="connsiteX29" fmla="*/ 1506406 w 1506406"/>
              <a:gd name="connsiteY29" fmla="*/ 1372909 h 4263953"/>
              <a:gd name="connsiteX30" fmla="*/ 1506406 w 1506406"/>
              <a:gd name="connsiteY30" fmla="*/ 1373587 h 4263953"/>
              <a:gd name="connsiteX31" fmla="*/ 1506406 w 1506406"/>
              <a:gd name="connsiteY31" fmla="*/ 1443789 h 4263953"/>
              <a:gd name="connsiteX32" fmla="*/ 1506406 w 1506406"/>
              <a:gd name="connsiteY32" fmla="*/ 1477169 h 4263953"/>
              <a:gd name="connsiteX33" fmla="*/ 1506406 w 1506406"/>
              <a:gd name="connsiteY33" fmla="*/ 1479245 h 4263953"/>
              <a:gd name="connsiteX34" fmla="*/ 1506406 w 1506406"/>
              <a:gd name="connsiteY34" fmla="*/ 1480319 h 4263953"/>
              <a:gd name="connsiteX35" fmla="*/ 1506406 w 1506406"/>
              <a:gd name="connsiteY35" fmla="*/ 1506403 h 4263953"/>
              <a:gd name="connsiteX36" fmla="*/ 1506406 w 1506406"/>
              <a:gd name="connsiteY36" fmla="*/ 1507081 h 4263953"/>
              <a:gd name="connsiteX37" fmla="*/ 1506406 w 1506406"/>
              <a:gd name="connsiteY37" fmla="*/ 1513699 h 4263953"/>
              <a:gd name="connsiteX38" fmla="*/ 1506406 w 1506406"/>
              <a:gd name="connsiteY38" fmla="*/ 1610663 h 4263953"/>
              <a:gd name="connsiteX39" fmla="*/ 1506406 w 1506406"/>
              <a:gd name="connsiteY39" fmla="*/ 1647193 h 4263953"/>
              <a:gd name="connsiteX40" fmla="*/ 1506406 w 1506406"/>
              <a:gd name="connsiteY40" fmla="*/ 1658483 h 4263953"/>
              <a:gd name="connsiteX41" fmla="*/ 1506406 w 1506406"/>
              <a:gd name="connsiteY41" fmla="*/ 1762743 h 4263953"/>
              <a:gd name="connsiteX42" fmla="*/ 1506406 w 1506406"/>
              <a:gd name="connsiteY42" fmla="*/ 1791977 h 4263953"/>
              <a:gd name="connsiteX43" fmla="*/ 1506406 w 1506406"/>
              <a:gd name="connsiteY43" fmla="*/ 1799273 h 4263953"/>
              <a:gd name="connsiteX44" fmla="*/ 1506406 w 1506406"/>
              <a:gd name="connsiteY44" fmla="*/ 1799463 h 4263953"/>
              <a:gd name="connsiteX45" fmla="*/ 1506406 w 1506406"/>
              <a:gd name="connsiteY45" fmla="*/ 1827299 h 4263953"/>
              <a:gd name="connsiteX46" fmla="*/ 1506406 w 1506406"/>
              <a:gd name="connsiteY46" fmla="*/ 1860825 h 4263953"/>
              <a:gd name="connsiteX47" fmla="*/ 1506406 w 1506406"/>
              <a:gd name="connsiteY47" fmla="*/ 1896237 h 4263953"/>
              <a:gd name="connsiteX48" fmla="*/ 1506406 w 1506406"/>
              <a:gd name="connsiteY48" fmla="*/ 1932767 h 4263953"/>
              <a:gd name="connsiteX49" fmla="*/ 1506406 w 1506406"/>
              <a:gd name="connsiteY49" fmla="*/ 2085037 h 4263953"/>
              <a:gd name="connsiteX50" fmla="*/ 1506406 w 1506406"/>
              <a:gd name="connsiteY50" fmla="*/ 2112195 h 4263953"/>
              <a:gd name="connsiteX51" fmla="*/ 1506406 w 1506406"/>
              <a:gd name="connsiteY51" fmla="*/ 2112873 h 4263953"/>
              <a:gd name="connsiteX52" fmla="*/ 1506406 w 1506406"/>
              <a:gd name="connsiteY52" fmla="*/ 2138161 h 4263953"/>
              <a:gd name="connsiteX53" fmla="*/ 1506406 w 1506406"/>
              <a:gd name="connsiteY53" fmla="*/ 2146399 h 4263953"/>
              <a:gd name="connsiteX54" fmla="*/ 1506406 w 1506406"/>
              <a:gd name="connsiteY54" fmla="*/ 2179779 h 4263953"/>
              <a:gd name="connsiteX55" fmla="*/ 1506406 w 1506406"/>
              <a:gd name="connsiteY55" fmla="*/ 2216455 h 4263953"/>
              <a:gd name="connsiteX56" fmla="*/ 1506406 w 1506406"/>
              <a:gd name="connsiteY56" fmla="*/ 2252985 h 4263953"/>
              <a:gd name="connsiteX57" fmla="*/ 1506406 w 1506406"/>
              <a:gd name="connsiteY57" fmla="*/ 2277817 h 4263953"/>
              <a:gd name="connsiteX58" fmla="*/ 1506406 w 1506406"/>
              <a:gd name="connsiteY58" fmla="*/ 2314347 h 4263953"/>
              <a:gd name="connsiteX59" fmla="*/ 1506406 w 1506406"/>
              <a:gd name="connsiteY59" fmla="*/ 2397769 h 4263953"/>
              <a:gd name="connsiteX60" fmla="*/ 1506406 w 1506406"/>
              <a:gd name="connsiteY60" fmla="*/ 2423735 h 4263953"/>
              <a:gd name="connsiteX61" fmla="*/ 1506406 w 1506406"/>
              <a:gd name="connsiteY61" fmla="*/ 2457115 h 4263953"/>
              <a:gd name="connsiteX62" fmla="*/ 1506406 w 1506406"/>
              <a:gd name="connsiteY62" fmla="*/ 2465353 h 4263953"/>
              <a:gd name="connsiteX63" fmla="*/ 1506406 w 1506406"/>
              <a:gd name="connsiteY63" fmla="*/ 2466617 h 4263953"/>
              <a:gd name="connsiteX64" fmla="*/ 1506406 w 1506406"/>
              <a:gd name="connsiteY64" fmla="*/ 2502029 h 4263953"/>
              <a:gd name="connsiteX65" fmla="*/ 1506406 w 1506406"/>
              <a:gd name="connsiteY65" fmla="*/ 2538559 h 4263953"/>
              <a:gd name="connsiteX66" fmla="*/ 1506406 w 1506406"/>
              <a:gd name="connsiteY66" fmla="*/ 2563391 h 4263953"/>
              <a:gd name="connsiteX67" fmla="*/ 1506406 w 1506406"/>
              <a:gd name="connsiteY67" fmla="*/ 2596771 h 4263953"/>
              <a:gd name="connsiteX68" fmla="*/ 1506406 w 1506406"/>
              <a:gd name="connsiteY68" fmla="*/ 2599921 h 4263953"/>
              <a:gd name="connsiteX69" fmla="*/ 1506406 w 1506406"/>
              <a:gd name="connsiteY69" fmla="*/ 2633301 h 4263953"/>
              <a:gd name="connsiteX70" fmla="*/ 1506406 w 1506406"/>
              <a:gd name="connsiteY70" fmla="*/ 2703503 h 4263953"/>
              <a:gd name="connsiteX71" fmla="*/ 1506406 w 1506406"/>
              <a:gd name="connsiteY71" fmla="*/ 2742689 h 4263953"/>
              <a:gd name="connsiteX72" fmla="*/ 1506406 w 1506406"/>
              <a:gd name="connsiteY72" fmla="*/ 2743953 h 4263953"/>
              <a:gd name="connsiteX73" fmla="*/ 1506406 w 1506406"/>
              <a:gd name="connsiteY73" fmla="*/ 2752191 h 4263953"/>
              <a:gd name="connsiteX74" fmla="*/ 1506406 w 1506406"/>
              <a:gd name="connsiteY74" fmla="*/ 2785571 h 4263953"/>
              <a:gd name="connsiteX75" fmla="*/ 1506406 w 1506406"/>
              <a:gd name="connsiteY75" fmla="*/ 2882345 h 4263953"/>
              <a:gd name="connsiteX76" fmla="*/ 1506406 w 1506406"/>
              <a:gd name="connsiteY76" fmla="*/ 2883609 h 4263953"/>
              <a:gd name="connsiteX77" fmla="*/ 1506406 w 1506406"/>
              <a:gd name="connsiteY77" fmla="*/ 2918875 h 4263953"/>
              <a:gd name="connsiteX78" fmla="*/ 1506406 w 1506406"/>
              <a:gd name="connsiteY78" fmla="*/ 2919065 h 4263953"/>
              <a:gd name="connsiteX79" fmla="*/ 1506406 w 1506406"/>
              <a:gd name="connsiteY79" fmla="*/ 2920139 h 4263953"/>
              <a:gd name="connsiteX80" fmla="*/ 1506406 w 1506406"/>
              <a:gd name="connsiteY80" fmla="*/ 2989077 h 4263953"/>
              <a:gd name="connsiteX81" fmla="*/ 1506406 w 1506406"/>
              <a:gd name="connsiteY81" fmla="*/ 3022457 h 4263953"/>
              <a:gd name="connsiteX82" fmla="*/ 1506406 w 1506406"/>
              <a:gd name="connsiteY82" fmla="*/ 3029527 h 4263953"/>
              <a:gd name="connsiteX83" fmla="*/ 1506406 w 1506406"/>
              <a:gd name="connsiteY83" fmla="*/ 3062907 h 4263953"/>
              <a:gd name="connsiteX84" fmla="*/ 1506406 w 1506406"/>
              <a:gd name="connsiteY84" fmla="*/ 3071145 h 4263953"/>
              <a:gd name="connsiteX85" fmla="*/ 1506406 w 1506406"/>
              <a:gd name="connsiteY85" fmla="*/ 3169183 h 4263953"/>
              <a:gd name="connsiteX86" fmla="*/ 1506406 w 1506406"/>
              <a:gd name="connsiteY86" fmla="*/ 3196401 h 4263953"/>
              <a:gd name="connsiteX87" fmla="*/ 1506406 w 1506406"/>
              <a:gd name="connsiteY87" fmla="*/ 3202563 h 4263953"/>
              <a:gd name="connsiteX88" fmla="*/ 1506406 w 1506406"/>
              <a:gd name="connsiteY88" fmla="*/ 3204639 h 4263953"/>
              <a:gd name="connsiteX89" fmla="*/ 1506406 w 1506406"/>
              <a:gd name="connsiteY89" fmla="*/ 3205713 h 4263953"/>
              <a:gd name="connsiteX90" fmla="*/ 1506406 w 1506406"/>
              <a:gd name="connsiteY90" fmla="*/ 3239093 h 4263953"/>
              <a:gd name="connsiteX91" fmla="*/ 1506406 w 1506406"/>
              <a:gd name="connsiteY91" fmla="*/ 3308031 h 4263953"/>
              <a:gd name="connsiteX92" fmla="*/ 1506406 w 1506406"/>
              <a:gd name="connsiteY92" fmla="*/ 3308221 h 4263953"/>
              <a:gd name="connsiteX93" fmla="*/ 1506406 w 1506406"/>
              <a:gd name="connsiteY93" fmla="*/ 3309295 h 4263953"/>
              <a:gd name="connsiteX94" fmla="*/ 1506406 w 1506406"/>
              <a:gd name="connsiteY94" fmla="*/ 3336057 h 4263953"/>
              <a:gd name="connsiteX95" fmla="*/ 1506406 w 1506406"/>
              <a:gd name="connsiteY95" fmla="*/ 3348481 h 4263953"/>
              <a:gd name="connsiteX96" fmla="*/ 1506406 w 1506406"/>
              <a:gd name="connsiteY96" fmla="*/ 3372587 h 4263953"/>
              <a:gd name="connsiteX97" fmla="*/ 1506406 w 1506406"/>
              <a:gd name="connsiteY97" fmla="*/ 3481977 h 4263953"/>
              <a:gd name="connsiteX98" fmla="*/ 1506406 w 1506406"/>
              <a:gd name="connsiteY98" fmla="*/ 3488137 h 4263953"/>
              <a:gd name="connsiteX99" fmla="*/ 1506406 w 1506406"/>
              <a:gd name="connsiteY99" fmla="*/ 3524667 h 4263953"/>
              <a:gd name="connsiteX100" fmla="*/ 1506406 w 1506406"/>
              <a:gd name="connsiteY100" fmla="*/ 3524857 h 4263953"/>
              <a:gd name="connsiteX101" fmla="*/ 1506406 w 1506406"/>
              <a:gd name="connsiteY101" fmla="*/ 3593795 h 4263953"/>
              <a:gd name="connsiteX102" fmla="*/ 1506406 w 1506406"/>
              <a:gd name="connsiteY102" fmla="*/ 3594869 h 4263953"/>
              <a:gd name="connsiteX103" fmla="*/ 1506406 w 1506406"/>
              <a:gd name="connsiteY103" fmla="*/ 3621631 h 4263953"/>
              <a:gd name="connsiteX104" fmla="*/ 1506406 w 1506406"/>
              <a:gd name="connsiteY104" fmla="*/ 3628249 h 4263953"/>
              <a:gd name="connsiteX105" fmla="*/ 1506406 w 1506406"/>
              <a:gd name="connsiteY105" fmla="*/ 3658161 h 4263953"/>
              <a:gd name="connsiteX106" fmla="*/ 1506406 w 1506406"/>
              <a:gd name="connsiteY106" fmla="*/ 3802193 h 4263953"/>
              <a:gd name="connsiteX107" fmla="*/ 1506406 w 1506406"/>
              <a:gd name="connsiteY107" fmla="*/ 3810431 h 4263953"/>
              <a:gd name="connsiteX108" fmla="*/ 1506406 w 1506406"/>
              <a:gd name="connsiteY108" fmla="*/ 3913823 h 4263953"/>
              <a:gd name="connsiteX109" fmla="*/ 1506406 w 1506406"/>
              <a:gd name="connsiteY109" fmla="*/ 3914013 h 4263953"/>
              <a:gd name="connsiteX110" fmla="*/ 1506406 w 1506406"/>
              <a:gd name="connsiteY110" fmla="*/ 3941849 h 4263953"/>
              <a:gd name="connsiteX111" fmla="*/ 1506406 w 1506406"/>
              <a:gd name="connsiteY111" fmla="*/ 3978379 h 4263953"/>
              <a:gd name="connsiteX112" fmla="*/ 1506406 w 1506406"/>
              <a:gd name="connsiteY112" fmla="*/ 4087769 h 4263953"/>
              <a:gd name="connsiteX113" fmla="*/ 1506406 w 1506406"/>
              <a:gd name="connsiteY113" fmla="*/ 4199587 h 4263953"/>
              <a:gd name="connsiteX114" fmla="*/ 1506406 w 1506406"/>
              <a:gd name="connsiteY114" fmla="*/ 4227423 h 4263953"/>
              <a:gd name="connsiteX115" fmla="*/ 1506406 w 1506406"/>
              <a:gd name="connsiteY115" fmla="*/ 4263953 h 4263953"/>
              <a:gd name="connsiteX116" fmla="*/ 1499092 w 1506406"/>
              <a:gd name="connsiteY116" fmla="*/ 4263953 h 4263953"/>
              <a:gd name="connsiteX117" fmla="*/ 0 w 1506406"/>
              <a:gd name="connsiteY117" fmla="*/ 3438458 h 4263953"/>
              <a:gd name="connsiteX118" fmla="*/ 0 w 1506406"/>
              <a:gd name="connsiteY118" fmla="*/ 3429308 h 4263953"/>
              <a:gd name="connsiteX119" fmla="*/ 0 w 1506406"/>
              <a:gd name="connsiteY119" fmla="*/ 3401930 h 4263953"/>
              <a:gd name="connsiteX120" fmla="*/ 0 w 1506406"/>
              <a:gd name="connsiteY120" fmla="*/ 3348480 h 4263953"/>
              <a:gd name="connsiteX121" fmla="*/ 0 w 1506406"/>
              <a:gd name="connsiteY121" fmla="*/ 3309294 h 4263953"/>
              <a:gd name="connsiteX122" fmla="*/ 0 w 1506406"/>
              <a:gd name="connsiteY122" fmla="*/ 3152884 h 4263953"/>
              <a:gd name="connsiteX123" fmla="*/ 0 w 1506406"/>
              <a:gd name="connsiteY123" fmla="*/ 3116356 h 4263953"/>
              <a:gd name="connsiteX124" fmla="*/ 0 w 1506406"/>
              <a:gd name="connsiteY124" fmla="*/ 3062906 h 4263953"/>
              <a:gd name="connsiteX125" fmla="*/ 0 w 1506406"/>
              <a:gd name="connsiteY125" fmla="*/ 3029526 h 4263953"/>
              <a:gd name="connsiteX126" fmla="*/ 0 w 1506406"/>
              <a:gd name="connsiteY126" fmla="*/ 2984938 h 4263953"/>
              <a:gd name="connsiteX127" fmla="*/ 0 w 1506406"/>
              <a:gd name="connsiteY127" fmla="*/ 2975596 h 4263953"/>
              <a:gd name="connsiteX128" fmla="*/ 0 w 1506406"/>
              <a:gd name="connsiteY128" fmla="*/ 2832666 h 4263953"/>
              <a:gd name="connsiteX129" fmla="*/ 0 w 1506406"/>
              <a:gd name="connsiteY129" fmla="*/ 2823516 h 4263953"/>
              <a:gd name="connsiteX130" fmla="*/ 0 w 1506406"/>
              <a:gd name="connsiteY130" fmla="*/ 2814982 h 4263953"/>
              <a:gd name="connsiteX131" fmla="*/ 0 w 1506406"/>
              <a:gd name="connsiteY131" fmla="*/ 2796138 h 4263953"/>
              <a:gd name="connsiteX132" fmla="*/ 0 w 1506406"/>
              <a:gd name="connsiteY132" fmla="*/ 2743952 h 4263953"/>
              <a:gd name="connsiteX133" fmla="*/ 0 w 1506406"/>
              <a:gd name="connsiteY133" fmla="*/ 2742688 h 4263953"/>
              <a:gd name="connsiteX134" fmla="*/ 0 w 1506406"/>
              <a:gd name="connsiteY134" fmla="*/ 2703502 h 4263953"/>
              <a:gd name="connsiteX135" fmla="*/ 0 w 1506406"/>
              <a:gd name="connsiteY135" fmla="*/ 2699364 h 4263953"/>
              <a:gd name="connsiteX136" fmla="*/ 0 w 1506406"/>
              <a:gd name="connsiteY136" fmla="*/ 2699174 h 4263953"/>
              <a:gd name="connsiteX137" fmla="*/ 0 w 1506406"/>
              <a:gd name="connsiteY137" fmla="*/ 2690022 h 4263953"/>
              <a:gd name="connsiteX138" fmla="*/ 0 w 1506406"/>
              <a:gd name="connsiteY138" fmla="*/ 2662644 h 4263953"/>
              <a:gd name="connsiteX139" fmla="*/ 0 w 1506406"/>
              <a:gd name="connsiteY139" fmla="*/ 2656642 h 4263953"/>
              <a:gd name="connsiteX140" fmla="*/ 0 w 1506406"/>
              <a:gd name="connsiteY140" fmla="*/ 2547092 h 4263953"/>
              <a:gd name="connsiteX141" fmla="*/ 0 w 1506406"/>
              <a:gd name="connsiteY141" fmla="*/ 2538558 h 4263953"/>
              <a:gd name="connsiteX142" fmla="*/ 0 w 1506406"/>
              <a:gd name="connsiteY142" fmla="*/ 2529408 h 4263953"/>
              <a:gd name="connsiteX143" fmla="*/ 0 w 1506406"/>
              <a:gd name="connsiteY143" fmla="*/ 2510564 h 4263953"/>
              <a:gd name="connsiteX144" fmla="*/ 0 w 1506406"/>
              <a:gd name="connsiteY144" fmla="*/ 2502028 h 4263953"/>
              <a:gd name="connsiteX145" fmla="*/ 0 w 1506406"/>
              <a:gd name="connsiteY145" fmla="*/ 2457114 h 4263953"/>
              <a:gd name="connsiteX146" fmla="*/ 0 w 1506406"/>
              <a:gd name="connsiteY146" fmla="*/ 2423734 h 4263953"/>
              <a:gd name="connsiteX147" fmla="*/ 0 w 1506406"/>
              <a:gd name="connsiteY147" fmla="*/ 2413600 h 4263953"/>
              <a:gd name="connsiteX148" fmla="*/ 0 w 1506406"/>
              <a:gd name="connsiteY148" fmla="*/ 2380220 h 4263953"/>
              <a:gd name="connsiteX149" fmla="*/ 0 w 1506406"/>
              <a:gd name="connsiteY149" fmla="*/ 2379146 h 4263953"/>
              <a:gd name="connsiteX150" fmla="*/ 0 w 1506406"/>
              <a:gd name="connsiteY150" fmla="*/ 2377070 h 4263953"/>
              <a:gd name="connsiteX151" fmla="*/ 0 w 1506406"/>
              <a:gd name="connsiteY151" fmla="*/ 2371068 h 4263953"/>
              <a:gd name="connsiteX152" fmla="*/ 0 w 1506406"/>
              <a:gd name="connsiteY152" fmla="*/ 2369804 h 4263953"/>
              <a:gd name="connsiteX153" fmla="*/ 0 w 1506406"/>
              <a:gd name="connsiteY153" fmla="*/ 2343690 h 4263953"/>
              <a:gd name="connsiteX154" fmla="*/ 0 w 1506406"/>
              <a:gd name="connsiteY154" fmla="*/ 2252984 h 4263953"/>
              <a:gd name="connsiteX155" fmla="*/ 0 w 1506406"/>
              <a:gd name="connsiteY155" fmla="*/ 2245652 h 4263953"/>
              <a:gd name="connsiteX156" fmla="*/ 0 w 1506406"/>
              <a:gd name="connsiteY156" fmla="*/ 2216454 h 4263953"/>
              <a:gd name="connsiteX157" fmla="*/ 0 w 1506406"/>
              <a:gd name="connsiteY157" fmla="*/ 2209190 h 4263953"/>
              <a:gd name="connsiteX158" fmla="*/ 0 w 1506406"/>
              <a:gd name="connsiteY158" fmla="*/ 2138160 h 4263953"/>
              <a:gd name="connsiteX159" fmla="*/ 0 w 1506406"/>
              <a:gd name="connsiteY159" fmla="*/ 2094646 h 4263953"/>
              <a:gd name="connsiteX160" fmla="*/ 0 w 1506406"/>
              <a:gd name="connsiteY160" fmla="*/ 2093572 h 4263953"/>
              <a:gd name="connsiteX161" fmla="*/ 0 w 1506406"/>
              <a:gd name="connsiteY161" fmla="*/ 2093382 h 4263953"/>
              <a:gd name="connsiteX162" fmla="*/ 0 w 1506406"/>
              <a:gd name="connsiteY162" fmla="*/ 2085036 h 4263953"/>
              <a:gd name="connsiteX163" fmla="*/ 0 w 1506406"/>
              <a:gd name="connsiteY163" fmla="*/ 2084230 h 4263953"/>
              <a:gd name="connsiteX164" fmla="*/ 0 w 1506406"/>
              <a:gd name="connsiteY164" fmla="*/ 2075696 h 4263953"/>
              <a:gd name="connsiteX165" fmla="*/ 0 w 1506406"/>
              <a:gd name="connsiteY165" fmla="*/ 2058116 h 4263953"/>
              <a:gd name="connsiteX166" fmla="*/ 0 w 1506406"/>
              <a:gd name="connsiteY166" fmla="*/ 2056852 h 4263953"/>
              <a:gd name="connsiteX167" fmla="*/ 0 w 1506406"/>
              <a:gd name="connsiteY167" fmla="*/ 2050850 h 4263953"/>
              <a:gd name="connsiteX168" fmla="*/ 0 w 1506406"/>
              <a:gd name="connsiteY168" fmla="*/ 1960078 h 4263953"/>
              <a:gd name="connsiteX169" fmla="*/ 0 w 1506406"/>
              <a:gd name="connsiteY169" fmla="*/ 1932766 h 4263953"/>
              <a:gd name="connsiteX170" fmla="*/ 0 w 1506406"/>
              <a:gd name="connsiteY170" fmla="*/ 1926698 h 4263953"/>
              <a:gd name="connsiteX171" fmla="*/ 0 w 1506406"/>
              <a:gd name="connsiteY171" fmla="*/ 1923616 h 4263953"/>
              <a:gd name="connsiteX172" fmla="*/ 0 w 1506406"/>
              <a:gd name="connsiteY172" fmla="*/ 1896236 h 4263953"/>
              <a:gd name="connsiteX173" fmla="*/ 0 w 1506406"/>
              <a:gd name="connsiteY173" fmla="*/ 1807808 h 4263953"/>
              <a:gd name="connsiteX174" fmla="*/ 0 w 1506406"/>
              <a:gd name="connsiteY174" fmla="*/ 1799462 h 4263953"/>
              <a:gd name="connsiteX175" fmla="*/ 0 w 1506406"/>
              <a:gd name="connsiteY175" fmla="*/ 1774428 h 4263953"/>
              <a:gd name="connsiteX176" fmla="*/ 0 w 1506406"/>
              <a:gd name="connsiteY176" fmla="*/ 1771278 h 4263953"/>
              <a:gd name="connsiteX177" fmla="*/ 0 w 1506406"/>
              <a:gd name="connsiteY177" fmla="*/ 1765276 h 4263953"/>
              <a:gd name="connsiteX178" fmla="*/ 0 w 1506406"/>
              <a:gd name="connsiteY178" fmla="*/ 1737898 h 4263953"/>
              <a:gd name="connsiteX179" fmla="*/ 0 w 1506406"/>
              <a:gd name="connsiteY179" fmla="*/ 1647192 h 4263953"/>
              <a:gd name="connsiteX180" fmla="*/ 0 w 1506406"/>
              <a:gd name="connsiteY180" fmla="*/ 1639860 h 4263953"/>
              <a:gd name="connsiteX181" fmla="*/ 0 w 1506406"/>
              <a:gd name="connsiteY181" fmla="*/ 1610662 h 4263953"/>
              <a:gd name="connsiteX182" fmla="*/ 0 w 1506406"/>
              <a:gd name="connsiteY182" fmla="*/ 1600332 h 4263953"/>
              <a:gd name="connsiteX183" fmla="*/ 0 w 1506406"/>
              <a:gd name="connsiteY183" fmla="*/ 1572276 h 4263953"/>
              <a:gd name="connsiteX184" fmla="*/ 0 w 1506406"/>
              <a:gd name="connsiteY184" fmla="*/ 1513698 h 4263953"/>
              <a:gd name="connsiteX185" fmla="*/ 0 w 1506406"/>
              <a:gd name="connsiteY185" fmla="*/ 1488854 h 4263953"/>
              <a:gd name="connsiteX186" fmla="*/ 0 w 1506406"/>
              <a:gd name="connsiteY186" fmla="*/ 1480318 h 4263953"/>
              <a:gd name="connsiteX187" fmla="*/ 0 w 1506406"/>
              <a:gd name="connsiteY187" fmla="*/ 1479244 h 4263953"/>
              <a:gd name="connsiteX188" fmla="*/ 0 w 1506406"/>
              <a:gd name="connsiteY188" fmla="*/ 1477168 h 4263953"/>
              <a:gd name="connsiteX189" fmla="*/ 0 w 1506406"/>
              <a:gd name="connsiteY189" fmla="*/ 1471166 h 4263953"/>
              <a:gd name="connsiteX190" fmla="*/ 0 w 1506406"/>
              <a:gd name="connsiteY190" fmla="*/ 1469904 h 4263953"/>
              <a:gd name="connsiteX191" fmla="*/ 0 w 1506406"/>
              <a:gd name="connsiteY191" fmla="*/ 1452324 h 4263953"/>
              <a:gd name="connsiteX192" fmla="*/ 0 w 1506406"/>
              <a:gd name="connsiteY192" fmla="*/ 1354286 h 4263953"/>
              <a:gd name="connsiteX193" fmla="*/ 0 w 1506406"/>
              <a:gd name="connsiteY193" fmla="*/ 1320906 h 4263953"/>
              <a:gd name="connsiteX194" fmla="*/ 0 w 1506406"/>
              <a:gd name="connsiteY194" fmla="*/ 1193670 h 4263953"/>
              <a:gd name="connsiteX195" fmla="*/ 2 w 1506406"/>
              <a:gd name="connsiteY195" fmla="*/ 1035332 h 4263953"/>
              <a:gd name="connsiteX196" fmla="*/ 2 w 1506406"/>
              <a:gd name="connsiteY196" fmla="*/ 994540 h 4263953"/>
              <a:gd name="connsiteX197" fmla="*/ 0 w 1506406"/>
              <a:gd name="connsiteY197" fmla="*/ 994540 h 4263953"/>
              <a:gd name="connsiteX198" fmla="*/ 0 w 1506406"/>
              <a:gd name="connsiteY198" fmla="*/ 966484 h 4263953"/>
              <a:gd name="connsiteX199" fmla="*/ 0 w 1506406"/>
              <a:gd name="connsiteY199" fmla="*/ 907906 h 4263953"/>
              <a:gd name="connsiteX200" fmla="*/ 0 w 1506406"/>
              <a:gd name="connsiteY200" fmla="*/ 874526 h 4263953"/>
              <a:gd name="connsiteX201" fmla="*/ 0 w 1506406"/>
              <a:gd name="connsiteY201" fmla="*/ 871376 h 4263953"/>
              <a:gd name="connsiteX202" fmla="*/ 0 w 1506406"/>
              <a:gd name="connsiteY202" fmla="*/ 865374 h 4263953"/>
              <a:gd name="connsiteX203" fmla="*/ 2 w 1506406"/>
              <a:gd name="connsiteY203" fmla="*/ 865374 h 4263953"/>
              <a:gd name="connsiteX204" fmla="*/ 2 w 1506406"/>
              <a:gd name="connsiteY204" fmla="*/ 605791 h 4263953"/>
              <a:gd name="connsiteX205" fmla="*/ 2 w 1506406"/>
              <a:gd name="connsiteY205" fmla="*/ 604529 h 4263953"/>
              <a:gd name="connsiteX206" fmla="*/ 2 w 1506406"/>
              <a:gd name="connsiteY206" fmla="*/ 318954 h 4263953"/>
              <a:gd name="connsiteX207" fmla="*/ 2 w 1506406"/>
              <a:gd name="connsiteY207" fmla="*/ 285575 h 4263953"/>
              <a:gd name="connsiteX208" fmla="*/ 2 w 1506406"/>
              <a:gd name="connsiteY208" fmla="*/ 0 h 4263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</a:cxnLst>
            <a:rect l="l" t="t" r="r" b="b"/>
            <a:pathLst>
              <a:path w="1506406" h="4263953">
                <a:moveTo>
                  <a:pt x="1506406" y="0"/>
                </a:moveTo>
                <a:lnTo>
                  <a:pt x="1506406" y="66583"/>
                </a:lnTo>
                <a:lnTo>
                  <a:pt x="1506406" y="163267"/>
                </a:lnTo>
                <a:lnTo>
                  <a:pt x="1506406" y="448163"/>
                </a:lnTo>
                <a:lnTo>
                  <a:pt x="1506406" y="448841"/>
                </a:lnTo>
                <a:lnTo>
                  <a:pt x="1506406" y="482221"/>
                </a:lnTo>
                <a:lnTo>
                  <a:pt x="1506406" y="552423"/>
                </a:lnTo>
                <a:lnTo>
                  <a:pt x="1506406" y="588953"/>
                </a:lnTo>
                <a:lnTo>
                  <a:pt x="1506406" y="605791"/>
                </a:lnTo>
                <a:lnTo>
                  <a:pt x="1506406" y="672374"/>
                </a:lnTo>
                <a:lnTo>
                  <a:pt x="1506406" y="733737"/>
                </a:lnTo>
                <a:lnTo>
                  <a:pt x="1506406" y="767117"/>
                </a:lnTo>
                <a:lnTo>
                  <a:pt x="1506406" y="767795"/>
                </a:lnTo>
                <a:lnTo>
                  <a:pt x="1506406" y="769059"/>
                </a:lnTo>
                <a:lnTo>
                  <a:pt x="1506406" y="837997"/>
                </a:lnTo>
                <a:lnTo>
                  <a:pt x="1506406" y="871377"/>
                </a:lnTo>
                <a:lnTo>
                  <a:pt x="1506406" y="874527"/>
                </a:lnTo>
                <a:lnTo>
                  <a:pt x="1506406" y="907907"/>
                </a:lnTo>
                <a:lnTo>
                  <a:pt x="1506406" y="1052691"/>
                </a:lnTo>
                <a:lnTo>
                  <a:pt x="1506406" y="1053955"/>
                </a:lnTo>
                <a:lnTo>
                  <a:pt x="1506406" y="1054633"/>
                </a:lnTo>
                <a:lnTo>
                  <a:pt x="1506406" y="1088013"/>
                </a:lnTo>
                <a:lnTo>
                  <a:pt x="1506406" y="1156951"/>
                </a:lnTo>
                <a:lnTo>
                  <a:pt x="1506406" y="1158215"/>
                </a:lnTo>
                <a:lnTo>
                  <a:pt x="1506406" y="1193481"/>
                </a:lnTo>
                <a:lnTo>
                  <a:pt x="1506406" y="1193671"/>
                </a:lnTo>
                <a:lnTo>
                  <a:pt x="1506406" y="1194745"/>
                </a:lnTo>
                <a:lnTo>
                  <a:pt x="1506406" y="1221507"/>
                </a:lnTo>
                <a:lnTo>
                  <a:pt x="1506406" y="1339529"/>
                </a:lnTo>
                <a:lnTo>
                  <a:pt x="1506406" y="1372909"/>
                </a:lnTo>
                <a:lnTo>
                  <a:pt x="1506406" y="1373587"/>
                </a:lnTo>
                <a:lnTo>
                  <a:pt x="1506406" y="1443789"/>
                </a:lnTo>
                <a:lnTo>
                  <a:pt x="1506406" y="1477169"/>
                </a:lnTo>
                <a:lnTo>
                  <a:pt x="1506406" y="1479245"/>
                </a:lnTo>
                <a:lnTo>
                  <a:pt x="1506406" y="1480319"/>
                </a:lnTo>
                <a:lnTo>
                  <a:pt x="1506406" y="1506403"/>
                </a:lnTo>
                <a:lnTo>
                  <a:pt x="1506406" y="1507081"/>
                </a:lnTo>
                <a:lnTo>
                  <a:pt x="1506406" y="1513699"/>
                </a:lnTo>
                <a:lnTo>
                  <a:pt x="1506406" y="1610663"/>
                </a:lnTo>
                <a:lnTo>
                  <a:pt x="1506406" y="1647193"/>
                </a:lnTo>
                <a:lnTo>
                  <a:pt x="1506406" y="1658483"/>
                </a:lnTo>
                <a:lnTo>
                  <a:pt x="1506406" y="1762743"/>
                </a:lnTo>
                <a:lnTo>
                  <a:pt x="1506406" y="1791977"/>
                </a:lnTo>
                <a:lnTo>
                  <a:pt x="1506406" y="1799273"/>
                </a:lnTo>
                <a:lnTo>
                  <a:pt x="1506406" y="1799463"/>
                </a:lnTo>
                <a:lnTo>
                  <a:pt x="1506406" y="1827299"/>
                </a:lnTo>
                <a:lnTo>
                  <a:pt x="1506406" y="1860825"/>
                </a:lnTo>
                <a:lnTo>
                  <a:pt x="1506406" y="1896237"/>
                </a:lnTo>
                <a:lnTo>
                  <a:pt x="1506406" y="1932767"/>
                </a:lnTo>
                <a:lnTo>
                  <a:pt x="1506406" y="2085037"/>
                </a:lnTo>
                <a:lnTo>
                  <a:pt x="1506406" y="2112195"/>
                </a:lnTo>
                <a:lnTo>
                  <a:pt x="1506406" y="2112873"/>
                </a:lnTo>
                <a:lnTo>
                  <a:pt x="1506406" y="2138161"/>
                </a:lnTo>
                <a:lnTo>
                  <a:pt x="1506406" y="2146399"/>
                </a:lnTo>
                <a:lnTo>
                  <a:pt x="1506406" y="2179779"/>
                </a:lnTo>
                <a:lnTo>
                  <a:pt x="1506406" y="2216455"/>
                </a:lnTo>
                <a:lnTo>
                  <a:pt x="1506406" y="2252985"/>
                </a:lnTo>
                <a:lnTo>
                  <a:pt x="1506406" y="2277817"/>
                </a:lnTo>
                <a:lnTo>
                  <a:pt x="1506406" y="2314347"/>
                </a:lnTo>
                <a:lnTo>
                  <a:pt x="1506406" y="2397769"/>
                </a:lnTo>
                <a:lnTo>
                  <a:pt x="1506406" y="2423735"/>
                </a:lnTo>
                <a:lnTo>
                  <a:pt x="1506406" y="2457115"/>
                </a:lnTo>
                <a:lnTo>
                  <a:pt x="1506406" y="2465353"/>
                </a:lnTo>
                <a:lnTo>
                  <a:pt x="1506406" y="2466617"/>
                </a:lnTo>
                <a:lnTo>
                  <a:pt x="1506406" y="2502029"/>
                </a:lnTo>
                <a:lnTo>
                  <a:pt x="1506406" y="2538559"/>
                </a:lnTo>
                <a:lnTo>
                  <a:pt x="1506406" y="2563391"/>
                </a:lnTo>
                <a:lnTo>
                  <a:pt x="1506406" y="2596771"/>
                </a:lnTo>
                <a:lnTo>
                  <a:pt x="1506406" y="2599921"/>
                </a:lnTo>
                <a:lnTo>
                  <a:pt x="1506406" y="2633301"/>
                </a:lnTo>
                <a:lnTo>
                  <a:pt x="1506406" y="2703503"/>
                </a:lnTo>
                <a:lnTo>
                  <a:pt x="1506406" y="2742689"/>
                </a:lnTo>
                <a:lnTo>
                  <a:pt x="1506406" y="2743953"/>
                </a:lnTo>
                <a:lnTo>
                  <a:pt x="1506406" y="2752191"/>
                </a:lnTo>
                <a:lnTo>
                  <a:pt x="1506406" y="2785571"/>
                </a:lnTo>
                <a:lnTo>
                  <a:pt x="1506406" y="2882345"/>
                </a:lnTo>
                <a:lnTo>
                  <a:pt x="1506406" y="2883609"/>
                </a:lnTo>
                <a:lnTo>
                  <a:pt x="1506406" y="2918875"/>
                </a:lnTo>
                <a:lnTo>
                  <a:pt x="1506406" y="2919065"/>
                </a:lnTo>
                <a:lnTo>
                  <a:pt x="1506406" y="2920139"/>
                </a:lnTo>
                <a:lnTo>
                  <a:pt x="1506406" y="2989077"/>
                </a:lnTo>
                <a:lnTo>
                  <a:pt x="1506406" y="3022457"/>
                </a:lnTo>
                <a:lnTo>
                  <a:pt x="1506406" y="3029527"/>
                </a:lnTo>
                <a:lnTo>
                  <a:pt x="1506406" y="3062907"/>
                </a:lnTo>
                <a:lnTo>
                  <a:pt x="1506406" y="3071145"/>
                </a:lnTo>
                <a:lnTo>
                  <a:pt x="1506406" y="3169183"/>
                </a:lnTo>
                <a:lnTo>
                  <a:pt x="1506406" y="3196401"/>
                </a:lnTo>
                <a:lnTo>
                  <a:pt x="1506406" y="3202563"/>
                </a:lnTo>
                <a:lnTo>
                  <a:pt x="1506406" y="3204639"/>
                </a:lnTo>
                <a:lnTo>
                  <a:pt x="1506406" y="3205713"/>
                </a:lnTo>
                <a:lnTo>
                  <a:pt x="1506406" y="3239093"/>
                </a:lnTo>
                <a:lnTo>
                  <a:pt x="1506406" y="3308031"/>
                </a:lnTo>
                <a:lnTo>
                  <a:pt x="1506406" y="3308221"/>
                </a:lnTo>
                <a:lnTo>
                  <a:pt x="1506406" y="3309295"/>
                </a:lnTo>
                <a:lnTo>
                  <a:pt x="1506406" y="3336057"/>
                </a:lnTo>
                <a:lnTo>
                  <a:pt x="1506406" y="3348481"/>
                </a:lnTo>
                <a:lnTo>
                  <a:pt x="1506406" y="3372587"/>
                </a:lnTo>
                <a:lnTo>
                  <a:pt x="1506406" y="3481977"/>
                </a:lnTo>
                <a:lnTo>
                  <a:pt x="1506406" y="3488137"/>
                </a:lnTo>
                <a:lnTo>
                  <a:pt x="1506406" y="3524667"/>
                </a:lnTo>
                <a:lnTo>
                  <a:pt x="1506406" y="3524857"/>
                </a:lnTo>
                <a:lnTo>
                  <a:pt x="1506406" y="3593795"/>
                </a:lnTo>
                <a:lnTo>
                  <a:pt x="1506406" y="3594869"/>
                </a:lnTo>
                <a:lnTo>
                  <a:pt x="1506406" y="3621631"/>
                </a:lnTo>
                <a:lnTo>
                  <a:pt x="1506406" y="3628249"/>
                </a:lnTo>
                <a:lnTo>
                  <a:pt x="1506406" y="3658161"/>
                </a:lnTo>
                <a:lnTo>
                  <a:pt x="1506406" y="3802193"/>
                </a:lnTo>
                <a:lnTo>
                  <a:pt x="1506406" y="3810431"/>
                </a:lnTo>
                <a:lnTo>
                  <a:pt x="1506406" y="3913823"/>
                </a:lnTo>
                <a:lnTo>
                  <a:pt x="1506406" y="3914013"/>
                </a:lnTo>
                <a:lnTo>
                  <a:pt x="1506406" y="3941849"/>
                </a:lnTo>
                <a:lnTo>
                  <a:pt x="1506406" y="3978379"/>
                </a:lnTo>
                <a:lnTo>
                  <a:pt x="1506406" y="4087769"/>
                </a:lnTo>
                <a:lnTo>
                  <a:pt x="1506406" y="4199587"/>
                </a:lnTo>
                <a:lnTo>
                  <a:pt x="1506406" y="4227423"/>
                </a:lnTo>
                <a:lnTo>
                  <a:pt x="1506406" y="4263953"/>
                </a:lnTo>
                <a:lnTo>
                  <a:pt x="1499092" y="4263953"/>
                </a:lnTo>
                <a:lnTo>
                  <a:pt x="0" y="3438458"/>
                </a:lnTo>
                <a:lnTo>
                  <a:pt x="0" y="3429308"/>
                </a:lnTo>
                <a:lnTo>
                  <a:pt x="0" y="3401930"/>
                </a:lnTo>
                <a:lnTo>
                  <a:pt x="0" y="3348480"/>
                </a:lnTo>
                <a:lnTo>
                  <a:pt x="0" y="3309294"/>
                </a:lnTo>
                <a:lnTo>
                  <a:pt x="0" y="3152884"/>
                </a:lnTo>
                <a:lnTo>
                  <a:pt x="0" y="3116356"/>
                </a:lnTo>
                <a:lnTo>
                  <a:pt x="0" y="3062906"/>
                </a:lnTo>
                <a:lnTo>
                  <a:pt x="0" y="3029526"/>
                </a:lnTo>
                <a:lnTo>
                  <a:pt x="0" y="2984938"/>
                </a:lnTo>
                <a:lnTo>
                  <a:pt x="0" y="2975596"/>
                </a:lnTo>
                <a:lnTo>
                  <a:pt x="0" y="2832666"/>
                </a:lnTo>
                <a:lnTo>
                  <a:pt x="0" y="2823516"/>
                </a:lnTo>
                <a:lnTo>
                  <a:pt x="0" y="2814982"/>
                </a:lnTo>
                <a:lnTo>
                  <a:pt x="0" y="2796138"/>
                </a:lnTo>
                <a:lnTo>
                  <a:pt x="0" y="2743952"/>
                </a:lnTo>
                <a:lnTo>
                  <a:pt x="0" y="2742688"/>
                </a:lnTo>
                <a:lnTo>
                  <a:pt x="0" y="2703502"/>
                </a:lnTo>
                <a:lnTo>
                  <a:pt x="0" y="2699364"/>
                </a:lnTo>
                <a:lnTo>
                  <a:pt x="0" y="2699174"/>
                </a:lnTo>
                <a:lnTo>
                  <a:pt x="0" y="2690022"/>
                </a:lnTo>
                <a:lnTo>
                  <a:pt x="0" y="2662644"/>
                </a:lnTo>
                <a:lnTo>
                  <a:pt x="0" y="2656642"/>
                </a:lnTo>
                <a:lnTo>
                  <a:pt x="0" y="2547092"/>
                </a:lnTo>
                <a:lnTo>
                  <a:pt x="0" y="2538558"/>
                </a:lnTo>
                <a:lnTo>
                  <a:pt x="0" y="2529408"/>
                </a:lnTo>
                <a:lnTo>
                  <a:pt x="0" y="2510564"/>
                </a:lnTo>
                <a:lnTo>
                  <a:pt x="0" y="2502028"/>
                </a:lnTo>
                <a:lnTo>
                  <a:pt x="0" y="2457114"/>
                </a:lnTo>
                <a:lnTo>
                  <a:pt x="0" y="2423734"/>
                </a:lnTo>
                <a:lnTo>
                  <a:pt x="0" y="2413600"/>
                </a:lnTo>
                <a:lnTo>
                  <a:pt x="0" y="2380220"/>
                </a:lnTo>
                <a:lnTo>
                  <a:pt x="0" y="2379146"/>
                </a:lnTo>
                <a:lnTo>
                  <a:pt x="0" y="2377070"/>
                </a:lnTo>
                <a:lnTo>
                  <a:pt x="0" y="2371068"/>
                </a:lnTo>
                <a:lnTo>
                  <a:pt x="0" y="2369804"/>
                </a:lnTo>
                <a:lnTo>
                  <a:pt x="0" y="2343690"/>
                </a:lnTo>
                <a:lnTo>
                  <a:pt x="0" y="2252984"/>
                </a:lnTo>
                <a:lnTo>
                  <a:pt x="0" y="2245652"/>
                </a:lnTo>
                <a:lnTo>
                  <a:pt x="0" y="2216454"/>
                </a:lnTo>
                <a:lnTo>
                  <a:pt x="0" y="2209190"/>
                </a:lnTo>
                <a:lnTo>
                  <a:pt x="0" y="2138160"/>
                </a:lnTo>
                <a:lnTo>
                  <a:pt x="0" y="2094646"/>
                </a:lnTo>
                <a:lnTo>
                  <a:pt x="0" y="2093572"/>
                </a:lnTo>
                <a:lnTo>
                  <a:pt x="0" y="2093382"/>
                </a:lnTo>
                <a:lnTo>
                  <a:pt x="0" y="2085036"/>
                </a:lnTo>
                <a:lnTo>
                  <a:pt x="0" y="2084230"/>
                </a:lnTo>
                <a:lnTo>
                  <a:pt x="0" y="2075696"/>
                </a:lnTo>
                <a:lnTo>
                  <a:pt x="0" y="2058116"/>
                </a:lnTo>
                <a:lnTo>
                  <a:pt x="0" y="2056852"/>
                </a:lnTo>
                <a:lnTo>
                  <a:pt x="0" y="2050850"/>
                </a:lnTo>
                <a:lnTo>
                  <a:pt x="0" y="1960078"/>
                </a:lnTo>
                <a:lnTo>
                  <a:pt x="0" y="1932766"/>
                </a:lnTo>
                <a:lnTo>
                  <a:pt x="0" y="1926698"/>
                </a:lnTo>
                <a:lnTo>
                  <a:pt x="0" y="1923616"/>
                </a:lnTo>
                <a:lnTo>
                  <a:pt x="0" y="1896236"/>
                </a:lnTo>
                <a:lnTo>
                  <a:pt x="0" y="1807808"/>
                </a:lnTo>
                <a:lnTo>
                  <a:pt x="0" y="1799462"/>
                </a:lnTo>
                <a:lnTo>
                  <a:pt x="0" y="1774428"/>
                </a:lnTo>
                <a:lnTo>
                  <a:pt x="0" y="1771278"/>
                </a:lnTo>
                <a:lnTo>
                  <a:pt x="0" y="1765276"/>
                </a:lnTo>
                <a:lnTo>
                  <a:pt x="0" y="1737898"/>
                </a:lnTo>
                <a:lnTo>
                  <a:pt x="0" y="1647192"/>
                </a:lnTo>
                <a:lnTo>
                  <a:pt x="0" y="1639860"/>
                </a:lnTo>
                <a:lnTo>
                  <a:pt x="0" y="1610662"/>
                </a:lnTo>
                <a:lnTo>
                  <a:pt x="0" y="1600332"/>
                </a:lnTo>
                <a:lnTo>
                  <a:pt x="0" y="1572276"/>
                </a:lnTo>
                <a:lnTo>
                  <a:pt x="0" y="1513698"/>
                </a:lnTo>
                <a:lnTo>
                  <a:pt x="0" y="1488854"/>
                </a:lnTo>
                <a:lnTo>
                  <a:pt x="0" y="1480318"/>
                </a:lnTo>
                <a:lnTo>
                  <a:pt x="0" y="1479244"/>
                </a:lnTo>
                <a:lnTo>
                  <a:pt x="0" y="1477168"/>
                </a:lnTo>
                <a:lnTo>
                  <a:pt x="0" y="1471166"/>
                </a:lnTo>
                <a:lnTo>
                  <a:pt x="0" y="1469904"/>
                </a:lnTo>
                <a:lnTo>
                  <a:pt x="0" y="1452324"/>
                </a:lnTo>
                <a:lnTo>
                  <a:pt x="0" y="1354286"/>
                </a:lnTo>
                <a:lnTo>
                  <a:pt x="0" y="1320906"/>
                </a:lnTo>
                <a:lnTo>
                  <a:pt x="0" y="1193670"/>
                </a:lnTo>
                <a:lnTo>
                  <a:pt x="2" y="1035332"/>
                </a:lnTo>
                <a:lnTo>
                  <a:pt x="2" y="994540"/>
                </a:lnTo>
                <a:lnTo>
                  <a:pt x="0" y="994540"/>
                </a:lnTo>
                <a:lnTo>
                  <a:pt x="0" y="966484"/>
                </a:lnTo>
                <a:lnTo>
                  <a:pt x="0" y="907906"/>
                </a:lnTo>
                <a:lnTo>
                  <a:pt x="0" y="874526"/>
                </a:lnTo>
                <a:lnTo>
                  <a:pt x="0" y="871376"/>
                </a:lnTo>
                <a:lnTo>
                  <a:pt x="0" y="865374"/>
                </a:lnTo>
                <a:lnTo>
                  <a:pt x="2" y="865374"/>
                </a:lnTo>
                <a:lnTo>
                  <a:pt x="2" y="605791"/>
                </a:lnTo>
                <a:lnTo>
                  <a:pt x="2" y="604529"/>
                </a:lnTo>
                <a:lnTo>
                  <a:pt x="2" y="318954"/>
                </a:lnTo>
                <a:lnTo>
                  <a:pt x="2" y="285575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tIns="548640" rtlCol="0" anchor="ctr">
            <a:noAutofit/>
          </a:bodyPr>
          <a:lstStyle/>
          <a:p>
            <a:endParaRPr lang="en-US" sz="1400" b="1" dirty="0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xmlns="" id="{B3885B88-442D-FC4B-A937-97153291725C}"/>
              </a:ext>
            </a:extLst>
          </p:cNvPr>
          <p:cNvSpPr/>
          <p:nvPr userDrawn="1"/>
        </p:nvSpPr>
        <p:spPr>
          <a:xfrm rot="16200000">
            <a:off x="567852" y="3578750"/>
            <a:ext cx="645751" cy="1921928"/>
          </a:xfrm>
          <a:custGeom>
            <a:avLst/>
            <a:gdLst>
              <a:gd name="connsiteX0" fmla="*/ 1506406 w 1506406"/>
              <a:gd name="connsiteY0" fmla="*/ 0 h 4263953"/>
              <a:gd name="connsiteX1" fmla="*/ 1506406 w 1506406"/>
              <a:gd name="connsiteY1" fmla="*/ 66583 h 4263953"/>
              <a:gd name="connsiteX2" fmla="*/ 1506406 w 1506406"/>
              <a:gd name="connsiteY2" fmla="*/ 163267 h 4263953"/>
              <a:gd name="connsiteX3" fmla="*/ 1506406 w 1506406"/>
              <a:gd name="connsiteY3" fmla="*/ 448163 h 4263953"/>
              <a:gd name="connsiteX4" fmla="*/ 1506406 w 1506406"/>
              <a:gd name="connsiteY4" fmla="*/ 448841 h 4263953"/>
              <a:gd name="connsiteX5" fmla="*/ 1506406 w 1506406"/>
              <a:gd name="connsiteY5" fmla="*/ 482221 h 4263953"/>
              <a:gd name="connsiteX6" fmla="*/ 1506406 w 1506406"/>
              <a:gd name="connsiteY6" fmla="*/ 552423 h 4263953"/>
              <a:gd name="connsiteX7" fmla="*/ 1506406 w 1506406"/>
              <a:gd name="connsiteY7" fmla="*/ 588953 h 4263953"/>
              <a:gd name="connsiteX8" fmla="*/ 1506406 w 1506406"/>
              <a:gd name="connsiteY8" fmla="*/ 605791 h 4263953"/>
              <a:gd name="connsiteX9" fmla="*/ 1506406 w 1506406"/>
              <a:gd name="connsiteY9" fmla="*/ 672374 h 4263953"/>
              <a:gd name="connsiteX10" fmla="*/ 1506406 w 1506406"/>
              <a:gd name="connsiteY10" fmla="*/ 733737 h 4263953"/>
              <a:gd name="connsiteX11" fmla="*/ 1506406 w 1506406"/>
              <a:gd name="connsiteY11" fmla="*/ 767117 h 4263953"/>
              <a:gd name="connsiteX12" fmla="*/ 1506406 w 1506406"/>
              <a:gd name="connsiteY12" fmla="*/ 767795 h 4263953"/>
              <a:gd name="connsiteX13" fmla="*/ 1506406 w 1506406"/>
              <a:gd name="connsiteY13" fmla="*/ 769059 h 4263953"/>
              <a:gd name="connsiteX14" fmla="*/ 1506406 w 1506406"/>
              <a:gd name="connsiteY14" fmla="*/ 837997 h 4263953"/>
              <a:gd name="connsiteX15" fmla="*/ 1506406 w 1506406"/>
              <a:gd name="connsiteY15" fmla="*/ 871377 h 4263953"/>
              <a:gd name="connsiteX16" fmla="*/ 1506406 w 1506406"/>
              <a:gd name="connsiteY16" fmla="*/ 874527 h 4263953"/>
              <a:gd name="connsiteX17" fmla="*/ 1506406 w 1506406"/>
              <a:gd name="connsiteY17" fmla="*/ 907907 h 4263953"/>
              <a:gd name="connsiteX18" fmla="*/ 1506406 w 1506406"/>
              <a:gd name="connsiteY18" fmla="*/ 1052691 h 4263953"/>
              <a:gd name="connsiteX19" fmla="*/ 1506406 w 1506406"/>
              <a:gd name="connsiteY19" fmla="*/ 1053955 h 4263953"/>
              <a:gd name="connsiteX20" fmla="*/ 1506406 w 1506406"/>
              <a:gd name="connsiteY20" fmla="*/ 1054633 h 4263953"/>
              <a:gd name="connsiteX21" fmla="*/ 1506406 w 1506406"/>
              <a:gd name="connsiteY21" fmla="*/ 1088013 h 4263953"/>
              <a:gd name="connsiteX22" fmla="*/ 1506406 w 1506406"/>
              <a:gd name="connsiteY22" fmla="*/ 1156951 h 4263953"/>
              <a:gd name="connsiteX23" fmla="*/ 1506406 w 1506406"/>
              <a:gd name="connsiteY23" fmla="*/ 1158215 h 4263953"/>
              <a:gd name="connsiteX24" fmla="*/ 1506406 w 1506406"/>
              <a:gd name="connsiteY24" fmla="*/ 1193481 h 4263953"/>
              <a:gd name="connsiteX25" fmla="*/ 1506406 w 1506406"/>
              <a:gd name="connsiteY25" fmla="*/ 1193671 h 4263953"/>
              <a:gd name="connsiteX26" fmla="*/ 1506406 w 1506406"/>
              <a:gd name="connsiteY26" fmla="*/ 1194745 h 4263953"/>
              <a:gd name="connsiteX27" fmla="*/ 1506406 w 1506406"/>
              <a:gd name="connsiteY27" fmla="*/ 1221507 h 4263953"/>
              <a:gd name="connsiteX28" fmla="*/ 1506406 w 1506406"/>
              <a:gd name="connsiteY28" fmla="*/ 1339529 h 4263953"/>
              <a:gd name="connsiteX29" fmla="*/ 1506406 w 1506406"/>
              <a:gd name="connsiteY29" fmla="*/ 1372909 h 4263953"/>
              <a:gd name="connsiteX30" fmla="*/ 1506406 w 1506406"/>
              <a:gd name="connsiteY30" fmla="*/ 1373587 h 4263953"/>
              <a:gd name="connsiteX31" fmla="*/ 1506406 w 1506406"/>
              <a:gd name="connsiteY31" fmla="*/ 1443789 h 4263953"/>
              <a:gd name="connsiteX32" fmla="*/ 1506406 w 1506406"/>
              <a:gd name="connsiteY32" fmla="*/ 1477169 h 4263953"/>
              <a:gd name="connsiteX33" fmla="*/ 1506406 w 1506406"/>
              <a:gd name="connsiteY33" fmla="*/ 1479245 h 4263953"/>
              <a:gd name="connsiteX34" fmla="*/ 1506406 w 1506406"/>
              <a:gd name="connsiteY34" fmla="*/ 1480319 h 4263953"/>
              <a:gd name="connsiteX35" fmla="*/ 1506406 w 1506406"/>
              <a:gd name="connsiteY35" fmla="*/ 1506403 h 4263953"/>
              <a:gd name="connsiteX36" fmla="*/ 1506406 w 1506406"/>
              <a:gd name="connsiteY36" fmla="*/ 1507081 h 4263953"/>
              <a:gd name="connsiteX37" fmla="*/ 1506406 w 1506406"/>
              <a:gd name="connsiteY37" fmla="*/ 1513699 h 4263953"/>
              <a:gd name="connsiteX38" fmla="*/ 1506406 w 1506406"/>
              <a:gd name="connsiteY38" fmla="*/ 1610663 h 4263953"/>
              <a:gd name="connsiteX39" fmla="*/ 1506406 w 1506406"/>
              <a:gd name="connsiteY39" fmla="*/ 1647193 h 4263953"/>
              <a:gd name="connsiteX40" fmla="*/ 1506406 w 1506406"/>
              <a:gd name="connsiteY40" fmla="*/ 1658483 h 4263953"/>
              <a:gd name="connsiteX41" fmla="*/ 1506406 w 1506406"/>
              <a:gd name="connsiteY41" fmla="*/ 1762743 h 4263953"/>
              <a:gd name="connsiteX42" fmla="*/ 1506406 w 1506406"/>
              <a:gd name="connsiteY42" fmla="*/ 1791977 h 4263953"/>
              <a:gd name="connsiteX43" fmla="*/ 1506406 w 1506406"/>
              <a:gd name="connsiteY43" fmla="*/ 1799273 h 4263953"/>
              <a:gd name="connsiteX44" fmla="*/ 1506406 w 1506406"/>
              <a:gd name="connsiteY44" fmla="*/ 1799463 h 4263953"/>
              <a:gd name="connsiteX45" fmla="*/ 1506406 w 1506406"/>
              <a:gd name="connsiteY45" fmla="*/ 1827299 h 4263953"/>
              <a:gd name="connsiteX46" fmla="*/ 1506406 w 1506406"/>
              <a:gd name="connsiteY46" fmla="*/ 1860825 h 4263953"/>
              <a:gd name="connsiteX47" fmla="*/ 1506406 w 1506406"/>
              <a:gd name="connsiteY47" fmla="*/ 1896237 h 4263953"/>
              <a:gd name="connsiteX48" fmla="*/ 1506406 w 1506406"/>
              <a:gd name="connsiteY48" fmla="*/ 1932767 h 4263953"/>
              <a:gd name="connsiteX49" fmla="*/ 1506406 w 1506406"/>
              <a:gd name="connsiteY49" fmla="*/ 2085037 h 4263953"/>
              <a:gd name="connsiteX50" fmla="*/ 1506406 w 1506406"/>
              <a:gd name="connsiteY50" fmla="*/ 2112195 h 4263953"/>
              <a:gd name="connsiteX51" fmla="*/ 1506406 w 1506406"/>
              <a:gd name="connsiteY51" fmla="*/ 2112873 h 4263953"/>
              <a:gd name="connsiteX52" fmla="*/ 1506406 w 1506406"/>
              <a:gd name="connsiteY52" fmla="*/ 2138161 h 4263953"/>
              <a:gd name="connsiteX53" fmla="*/ 1506406 w 1506406"/>
              <a:gd name="connsiteY53" fmla="*/ 2146399 h 4263953"/>
              <a:gd name="connsiteX54" fmla="*/ 1506406 w 1506406"/>
              <a:gd name="connsiteY54" fmla="*/ 2179779 h 4263953"/>
              <a:gd name="connsiteX55" fmla="*/ 1506406 w 1506406"/>
              <a:gd name="connsiteY55" fmla="*/ 2216455 h 4263953"/>
              <a:gd name="connsiteX56" fmla="*/ 1506406 w 1506406"/>
              <a:gd name="connsiteY56" fmla="*/ 2252985 h 4263953"/>
              <a:gd name="connsiteX57" fmla="*/ 1506406 w 1506406"/>
              <a:gd name="connsiteY57" fmla="*/ 2277817 h 4263953"/>
              <a:gd name="connsiteX58" fmla="*/ 1506406 w 1506406"/>
              <a:gd name="connsiteY58" fmla="*/ 2314347 h 4263953"/>
              <a:gd name="connsiteX59" fmla="*/ 1506406 w 1506406"/>
              <a:gd name="connsiteY59" fmla="*/ 2397769 h 4263953"/>
              <a:gd name="connsiteX60" fmla="*/ 1506406 w 1506406"/>
              <a:gd name="connsiteY60" fmla="*/ 2423735 h 4263953"/>
              <a:gd name="connsiteX61" fmla="*/ 1506406 w 1506406"/>
              <a:gd name="connsiteY61" fmla="*/ 2457115 h 4263953"/>
              <a:gd name="connsiteX62" fmla="*/ 1506406 w 1506406"/>
              <a:gd name="connsiteY62" fmla="*/ 2465353 h 4263953"/>
              <a:gd name="connsiteX63" fmla="*/ 1506406 w 1506406"/>
              <a:gd name="connsiteY63" fmla="*/ 2466617 h 4263953"/>
              <a:gd name="connsiteX64" fmla="*/ 1506406 w 1506406"/>
              <a:gd name="connsiteY64" fmla="*/ 2502029 h 4263953"/>
              <a:gd name="connsiteX65" fmla="*/ 1506406 w 1506406"/>
              <a:gd name="connsiteY65" fmla="*/ 2538559 h 4263953"/>
              <a:gd name="connsiteX66" fmla="*/ 1506406 w 1506406"/>
              <a:gd name="connsiteY66" fmla="*/ 2563391 h 4263953"/>
              <a:gd name="connsiteX67" fmla="*/ 1506406 w 1506406"/>
              <a:gd name="connsiteY67" fmla="*/ 2596771 h 4263953"/>
              <a:gd name="connsiteX68" fmla="*/ 1506406 w 1506406"/>
              <a:gd name="connsiteY68" fmla="*/ 2599921 h 4263953"/>
              <a:gd name="connsiteX69" fmla="*/ 1506406 w 1506406"/>
              <a:gd name="connsiteY69" fmla="*/ 2633301 h 4263953"/>
              <a:gd name="connsiteX70" fmla="*/ 1506406 w 1506406"/>
              <a:gd name="connsiteY70" fmla="*/ 2703503 h 4263953"/>
              <a:gd name="connsiteX71" fmla="*/ 1506406 w 1506406"/>
              <a:gd name="connsiteY71" fmla="*/ 2742689 h 4263953"/>
              <a:gd name="connsiteX72" fmla="*/ 1506406 w 1506406"/>
              <a:gd name="connsiteY72" fmla="*/ 2743953 h 4263953"/>
              <a:gd name="connsiteX73" fmla="*/ 1506406 w 1506406"/>
              <a:gd name="connsiteY73" fmla="*/ 2752191 h 4263953"/>
              <a:gd name="connsiteX74" fmla="*/ 1506406 w 1506406"/>
              <a:gd name="connsiteY74" fmla="*/ 2785571 h 4263953"/>
              <a:gd name="connsiteX75" fmla="*/ 1506406 w 1506406"/>
              <a:gd name="connsiteY75" fmla="*/ 2882345 h 4263953"/>
              <a:gd name="connsiteX76" fmla="*/ 1506406 w 1506406"/>
              <a:gd name="connsiteY76" fmla="*/ 2883609 h 4263953"/>
              <a:gd name="connsiteX77" fmla="*/ 1506406 w 1506406"/>
              <a:gd name="connsiteY77" fmla="*/ 2918875 h 4263953"/>
              <a:gd name="connsiteX78" fmla="*/ 1506406 w 1506406"/>
              <a:gd name="connsiteY78" fmla="*/ 2919065 h 4263953"/>
              <a:gd name="connsiteX79" fmla="*/ 1506406 w 1506406"/>
              <a:gd name="connsiteY79" fmla="*/ 2920139 h 4263953"/>
              <a:gd name="connsiteX80" fmla="*/ 1506406 w 1506406"/>
              <a:gd name="connsiteY80" fmla="*/ 2989077 h 4263953"/>
              <a:gd name="connsiteX81" fmla="*/ 1506406 w 1506406"/>
              <a:gd name="connsiteY81" fmla="*/ 3022457 h 4263953"/>
              <a:gd name="connsiteX82" fmla="*/ 1506406 w 1506406"/>
              <a:gd name="connsiteY82" fmla="*/ 3029527 h 4263953"/>
              <a:gd name="connsiteX83" fmla="*/ 1506406 w 1506406"/>
              <a:gd name="connsiteY83" fmla="*/ 3062907 h 4263953"/>
              <a:gd name="connsiteX84" fmla="*/ 1506406 w 1506406"/>
              <a:gd name="connsiteY84" fmla="*/ 3071145 h 4263953"/>
              <a:gd name="connsiteX85" fmla="*/ 1506406 w 1506406"/>
              <a:gd name="connsiteY85" fmla="*/ 3169183 h 4263953"/>
              <a:gd name="connsiteX86" fmla="*/ 1506406 w 1506406"/>
              <a:gd name="connsiteY86" fmla="*/ 3196401 h 4263953"/>
              <a:gd name="connsiteX87" fmla="*/ 1506406 w 1506406"/>
              <a:gd name="connsiteY87" fmla="*/ 3202563 h 4263953"/>
              <a:gd name="connsiteX88" fmla="*/ 1506406 w 1506406"/>
              <a:gd name="connsiteY88" fmla="*/ 3204639 h 4263953"/>
              <a:gd name="connsiteX89" fmla="*/ 1506406 w 1506406"/>
              <a:gd name="connsiteY89" fmla="*/ 3205713 h 4263953"/>
              <a:gd name="connsiteX90" fmla="*/ 1506406 w 1506406"/>
              <a:gd name="connsiteY90" fmla="*/ 3239093 h 4263953"/>
              <a:gd name="connsiteX91" fmla="*/ 1506406 w 1506406"/>
              <a:gd name="connsiteY91" fmla="*/ 3308031 h 4263953"/>
              <a:gd name="connsiteX92" fmla="*/ 1506406 w 1506406"/>
              <a:gd name="connsiteY92" fmla="*/ 3308221 h 4263953"/>
              <a:gd name="connsiteX93" fmla="*/ 1506406 w 1506406"/>
              <a:gd name="connsiteY93" fmla="*/ 3309295 h 4263953"/>
              <a:gd name="connsiteX94" fmla="*/ 1506406 w 1506406"/>
              <a:gd name="connsiteY94" fmla="*/ 3336057 h 4263953"/>
              <a:gd name="connsiteX95" fmla="*/ 1506406 w 1506406"/>
              <a:gd name="connsiteY95" fmla="*/ 3348481 h 4263953"/>
              <a:gd name="connsiteX96" fmla="*/ 1506406 w 1506406"/>
              <a:gd name="connsiteY96" fmla="*/ 3372587 h 4263953"/>
              <a:gd name="connsiteX97" fmla="*/ 1506406 w 1506406"/>
              <a:gd name="connsiteY97" fmla="*/ 3481977 h 4263953"/>
              <a:gd name="connsiteX98" fmla="*/ 1506406 w 1506406"/>
              <a:gd name="connsiteY98" fmla="*/ 3488137 h 4263953"/>
              <a:gd name="connsiteX99" fmla="*/ 1506406 w 1506406"/>
              <a:gd name="connsiteY99" fmla="*/ 3524667 h 4263953"/>
              <a:gd name="connsiteX100" fmla="*/ 1506406 w 1506406"/>
              <a:gd name="connsiteY100" fmla="*/ 3524857 h 4263953"/>
              <a:gd name="connsiteX101" fmla="*/ 1506406 w 1506406"/>
              <a:gd name="connsiteY101" fmla="*/ 3593795 h 4263953"/>
              <a:gd name="connsiteX102" fmla="*/ 1506406 w 1506406"/>
              <a:gd name="connsiteY102" fmla="*/ 3594869 h 4263953"/>
              <a:gd name="connsiteX103" fmla="*/ 1506406 w 1506406"/>
              <a:gd name="connsiteY103" fmla="*/ 3621631 h 4263953"/>
              <a:gd name="connsiteX104" fmla="*/ 1506406 w 1506406"/>
              <a:gd name="connsiteY104" fmla="*/ 3628249 h 4263953"/>
              <a:gd name="connsiteX105" fmla="*/ 1506406 w 1506406"/>
              <a:gd name="connsiteY105" fmla="*/ 3658161 h 4263953"/>
              <a:gd name="connsiteX106" fmla="*/ 1506406 w 1506406"/>
              <a:gd name="connsiteY106" fmla="*/ 3802193 h 4263953"/>
              <a:gd name="connsiteX107" fmla="*/ 1506406 w 1506406"/>
              <a:gd name="connsiteY107" fmla="*/ 3810431 h 4263953"/>
              <a:gd name="connsiteX108" fmla="*/ 1506406 w 1506406"/>
              <a:gd name="connsiteY108" fmla="*/ 3913823 h 4263953"/>
              <a:gd name="connsiteX109" fmla="*/ 1506406 w 1506406"/>
              <a:gd name="connsiteY109" fmla="*/ 3914013 h 4263953"/>
              <a:gd name="connsiteX110" fmla="*/ 1506406 w 1506406"/>
              <a:gd name="connsiteY110" fmla="*/ 3941849 h 4263953"/>
              <a:gd name="connsiteX111" fmla="*/ 1506406 w 1506406"/>
              <a:gd name="connsiteY111" fmla="*/ 3978379 h 4263953"/>
              <a:gd name="connsiteX112" fmla="*/ 1506406 w 1506406"/>
              <a:gd name="connsiteY112" fmla="*/ 4087769 h 4263953"/>
              <a:gd name="connsiteX113" fmla="*/ 1506406 w 1506406"/>
              <a:gd name="connsiteY113" fmla="*/ 4199587 h 4263953"/>
              <a:gd name="connsiteX114" fmla="*/ 1506406 w 1506406"/>
              <a:gd name="connsiteY114" fmla="*/ 4227423 h 4263953"/>
              <a:gd name="connsiteX115" fmla="*/ 1506406 w 1506406"/>
              <a:gd name="connsiteY115" fmla="*/ 4263953 h 4263953"/>
              <a:gd name="connsiteX116" fmla="*/ 1499092 w 1506406"/>
              <a:gd name="connsiteY116" fmla="*/ 4263953 h 4263953"/>
              <a:gd name="connsiteX117" fmla="*/ 0 w 1506406"/>
              <a:gd name="connsiteY117" fmla="*/ 3438458 h 4263953"/>
              <a:gd name="connsiteX118" fmla="*/ 0 w 1506406"/>
              <a:gd name="connsiteY118" fmla="*/ 3429308 h 4263953"/>
              <a:gd name="connsiteX119" fmla="*/ 0 w 1506406"/>
              <a:gd name="connsiteY119" fmla="*/ 3401930 h 4263953"/>
              <a:gd name="connsiteX120" fmla="*/ 0 w 1506406"/>
              <a:gd name="connsiteY120" fmla="*/ 3348480 h 4263953"/>
              <a:gd name="connsiteX121" fmla="*/ 0 w 1506406"/>
              <a:gd name="connsiteY121" fmla="*/ 3309294 h 4263953"/>
              <a:gd name="connsiteX122" fmla="*/ 0 w 1506406"/>
              <a:gd name="connsiteY122" fmla="*/ 3152884 h 4263953"/>
              <a:gd name="connsiteX123" fmla="*/ 0 w 1506406"/>
              <a:gd name="connsiteY123" fmla="*/ 3116356 h 4263953"/>
              <a:gd name="connsiteX124" fmla="*/ 0 w 1506406"/>
              <a:gd name="connsiteY124" fmla="*/ 3062906 h 4263953"/>
              <a:gd name="connsiteX125" fmla="*/ 0 w 1506406"/>
              <a:gd name="connsiteY125" fmla="*/ 3029526 h 4263953"/>
              <a:gd name="connsiteX126" fmla="*/ 0 w 1506406"/>
              <a:gd name="connsiteY126" fmla="*/ 2984938 h 4263953"/>
              <a:gd name="connsiteX127" fmla="*/ 0 w 1506406"/>
              <a:gd name="connsiteY127" fmla="*/ 2975596 h 4263953"/>
              <a:gd name="connsiteX128" fmla="*/ 0 w 1506406"/>
              <a:gd name="connsiteY128" fmla="*/ 2832666 h 4263953"/>
              <a:gd name="connsiteX129" fmla="*/ 0 w 1506406"/>
              <a:gd name="connsiteY129" fmla="*/ 2823516 h 4263953"/>
              <a:gd name="connsiteX130" fmla="*/ 0 w 1506406"/>
              <a:gd name="connsiteY130" fmla="*/ 2814982 h 4263953"/>
              <a:gd name="connsiteX131" fmla="*/ 0 w 1506406"/>
              <a:gd name="connsiteY131" fmla="*/ 2796138 h 4263953"/>
              <a:gd name="connsiteX132" fmla="*/ 0 w 1506406"/>
              <a:gd name="connsiteY132" fmla="*/ 2743952 h 4263953"/>
              <a:gd name="connsiteX133" fmla="*/ 0 w 1506406"/>
              <a:gd name="connsiteY133" fmla="*/ 2742688 h 4263953"/>
              <a:gd name="connsiteX134" fmla="*/ 0 w 1506406"/>
              <a:gd name="connsiteY134" fmla="*/ 2703502 h 4263953"/>
              <a:gd name="connsiteX135" fmla="*/ 0 w 1506406"/>
              <a:gd name="connsiteY135" fmla="*/ 2699364 h 4263953"/>
              <a:gd name="connsiteX136" fmla="*/ 0 w 1506406"/>
              <a:gd name="connsiteY136" fmla="*/ 2699174 h 4263953"/>
              <a:gd name="connsiteX137" fmla="*/ 0 w 1506406"/>
              <a:gd name="connsiteY137" fmla="*/ 2690022 h 4263953"/>
              <a:gd name="connsiteX138" fmla="*/ 0 w 1506406"/>
              <a:gd name="connsiteY138" fmla="*/ 2662644 h 4263953"/>
              <a:gd name="connsiteX139" fmla="*/ 0 w 1506406"/>
              <a:gd name="connsiteY139" fmla="*/ 2656642 h 4263953"/>
              <a:gd name="connsiteX140" fmla="*/ 0 w 1506406"/>
              <a:gd name="connsiteY140" fmla="*/ 2547092 h 4263953"/>
              <a:gd name="connsiteX141" fmla="*/ 0 w 1506406"/>
              <a:gd name="connsiteY141" fmla="*/ 2538558 h 4263953"/>
              <a:gd name="connsiteX142" fmla="*/ 0 w 1506406"/>
              <a:gd name="connsiteY142" fmla="*/ 2529408 h 4263953"/>
              <a:gd name="connsiteX143" fmla="*/ 0 w 1506406"/>
              <a:gd name="connsiteY143" fmla="*/ 2510564 h 4263953"/>
              <a:gd name="connsiteX144" fmla="*/ 0 w 1506406"/>
              <a:gd name="connsiteY144" fmla="*/ 2502028 h 4263953"/>
              <a:gd name="connsiteX145" fmla="*/ 0 w 1506406"/>
              <a:gd name="connsiteY145" fmla="*/ 2457114 h 4263953"/>
              <a:gd name="connsiteX146" fmla="*/ 0 w 1506406"/>
              <a:gd name="connsiteY146" fmla="*/ 2423734 h 4263953"/>
              <a:gd name="connsiteX147" fmla="*/ 0 w 1506406"/>
              <a:gd name="connsiteY147" fmla="*/ 2413600 h 4263953"/>
              <a:gd name="connsiteX148" fmla="*/ 0 w 1506406"/>
              <a:gd name="connsiteY148" fmla="*/ 2380220 h 4263953"/>
              <a:gd name="connsiteX149" fmla="*/ 0 w 1506406"/>
              <a:gd name="connsiteY149" fmla="*/ 2379146 h 4263953"/>
              <a:gd name="connsiteX150" fmla="*/ 0 w 1506406"/>
              <a:gd name="connsiteY150" fmla="*/ 2377070 h 4263953"/>
              <a:gd name="connsiteX151" fmla="*/ 0 w 1506406"/>
              <a:gd name="connsiteY151" fmla="*/ 2371068 h 4263953"/>
              <a:gd name="connsiteX152" fmla="*/ 0 w 1506406"/>
              <a:gd name="connsiteY152" fmla="*/ 2369804 h 4263953"/>
              <a:gd name="connsiteX153" fmla="*/ 0 w 1506406"/>
              <a:gd name="connsiteY153" fmla="*/ 2343690 h 4263953"/>
              <a:gd name="connsiteX154" fmla="*/ 0 w 1506406"/>
              <a:gd name="connsiteY154" fmla="*/ 2252984 h 4263953"/>
              <a:gd name="connsiteX155" fmla="*/ 0 w 1506406"/>
              <a:gd name="connsiteY155" fmla="*/ 2245652 h 4263953"/>
              <a:gd name="connsiteX156" fmla="*/ 0 w 1506406"/>
              <a:gd name="connsiteY156" fmla="*/ 2216454 h 4263953"/>
              <a:gd name="connsiteX157" fmla="*/ 0 w 1506406"/>
              <a:gd name="connsiteY157" fmla="*/ 2209190 h 4263953"/>
              <a:gd name="connsiteX158" fmla="*/ 0 w 1506406"/>
              <a:gd name="connsiteY158" fmla="*/ 2138160 h 4263953"/>
              <a:gd name="connsiteX159" fmla="*/ 0 w 1506406"/>
              <a:gd name="connsiteY159" fmla="*/ 2094646 h 4263953"/>
              <a:gd name="connsiteX160" fmla="*/ 0 w 1506406"/>
              <a:gd name="connsiteY160" fmla="*/ 2093572 h 4263953"/>
              <a:gd name="connsiteX161" fmla="*/ 0 w 1506406"/>
              <a:gd name="connsiteY161" fmla="*/ 2093382 h 4263953"/>
              <a:gd name="connsiteX162" fmla="*/ 0 w 1506406"/>
              <a:gd name="connsiteY162" fmla="*/ 2085036 h 4263953"/>
              <a:gd name="connsiteX163" fmla="*/ 0 w 1506406"/>
              <a:gd name="connsiteY163" fmla="*/ 2084230 h 4263953"/>
              <a:gd name="connsiteX164" fmla="*/ 0 w 1506406"/>
              <a:gd name="connsiteY164" fmla="*/ 2075696 h 4263953"/>
              <a:gd name="connsiteX165" fmla="*/ 0 w 1506406"/>
              <a:gd name="connsiteY165" fmla="*/ 2058116 h 4263953"/>
              <a:gd name="connsiteX166" fmla="*/ 0 w 1506406"/>
              <a:gd name="connsiteY166" fmla="*/ 2056852 h 4263953"/>
              <a:gd name="connsiteX167" fmla="*/ 0 w 1506406"/>
              <a:gd name="connsiteY167" fmla="*/ 2050850 h 4263953"/>
              <a:gd name="connsiteX168" fmla="*/ 0 w 1506406"/>
              <a:gd name="connsiteY168" fmla="*/ 1960078 h 4263953"/>
              <a:gd name="connsiteX169" fmla="*/ 0 w 1506406"/>
              <a:gd name="connsiteY169" fmla="*/ 1932766 h 4263953"/>
              <a:gd name="connsiteX170" fmla="*/ 0 w 1506406"/>
              <a:gd name="connsiteY170" fmla="*/ 1926698 h 4263953"/>
              <a:gd name="connsiteX171" fmla="*/ 0 w 1506406"/>
              <a:gd name="connsiteY171" fmla="*/ 1923616 h 4263953"/>
              <a:gd name="connsiteX172" fmla="*/ 0 w 1506406"/>
              <a:gd name="connsiteY172" fmla="*/ 1896236 h 4263953"/>
              <a:gd name="connsiteX173" fmla="*/ 0 w 1506406"/>
              <a:gd name="connsiteY173" fmla="*/ 1807808 h 4263953"/>
              <a:gd name="connsiteX174" fmla="*/ 0 w 1506406"/>
              <a:gd name="connsiteY174" fmla="*/ 1799462 h 4263953"/>
              <a:gd name="connsiteX175" fmla="*/ 0 w 1506406"/>
              <a:gd name="connsiteY175" fmla="*/ 1774428 h 4263953"/>
              <a:gd name="connsiteX176" fmla="*/ 0 w 1506406"/>
              <a:gd name="connsiteY176" fmla="*/ 1771278 h 4263953"/>
              <a:gd name="connsiteX177" fmla="*/ 0 w 1506406"/>
              <a:gd name="connsiteY177" fmla="*/ 1765276 h 4263953"/>
              <a:gd name="connsiteX178" fmla="*/ 0 w 1506406"/>
              <a:gd name="connsiteY178" fmla="*/ 1737898 h 4263953"/>
              <a:gd name="connsiteX179" fmla="*/ 0 w 1506406"/>
              <a:gd name="connsiteY179" fmla="*/ 1647192 h 4263953"/>
              <a:gd name="connsiteX180" fmla="*/ 0 w 1506406"/>
              <a:gd name="connsiteY180" fmla="*/ 1639860 h 4263953"/>
              <a:gd name="connsiteX181" fmla="*/ 0 w 1506406"/>
              <a:gd name="connsiteY181" fmla="*/ 1610662 h 4263953"/>
              <a:gd name="connsiteX182" fmla="*/ 0 w 1506406"/>
              <a:gd name="connsiteY182" fmla="*/ 1600332 h 4263953"/>
              <a:gd name="connsiteX183" fmla="*/ 0 w 1506406"/>
              <a:gd name="connsiteY183" fmla="*/ 1572276 h 4263953"/>
              <a:gd name="connsiteX184" fmla="*/ 0 w 1506406"/>
              <a:gd name="connsiteY184" fmla="*/ 1513698 h 4263953"/>
              <a:gd name="connsiteX185" fmla="*/ 0 w 1506406"/>
              <a:gd name="connsiteY185" fmla="*/ 1488854 h 4263953"/>
              <a:gd name="connsiteX186" fmla="*/ 0 w 1506406"/>
              <a:gd name="connsiteY186" fmla="*/ 1480318 h 4263953"/>
              <a:gd name="connsiteX187" fmla="*/ 0 w 1506406"/>
              <a:gd name="connsiteY187" fmla="*/ 1479244 h 4263953"/>
              <a:gd name="connsiteX188" fmla="*/ 0 w 1506406"/>
              <a:gd name="connsiteY188" fmla="*/ 1477168 h 4263953"/>
              <a:gd name="connsiteX189" fmla="*/ 0 w 1506406"/>
              <a:gd name="connsiteY189" fmla="*/ 1471166 h 4263953"/>
              <a:gd name="connsiteX190" fmla="*/ 0 w 1506406"/>
              <a:gd name="connsiteY190" fmla="*/ 1469904 h 4263953"/>
              <a:gd name="connsiteX191" fmla="*/ 0 w 1506406"/>
              <a:gd name="connsiteY191" fmla="*/ 1452324 h 4263953"/>
              <a:gd name="connsiteX192" fmla="*/ 0 w 1506406"/>
              <a:gd name="connsiteY192" fmla="*/ 1354286 h 4263953"/>
              <a:gd name="connsiteX193" fmla="*/ 0 w 1506406"/>
              <a:gd name="connsiteY193" fmla="*/ 1320906 h 4263953"/>
              <a:gd name="connsiteX194" fmla="*/ 0 w 1506406"/>
              <a:gd name="connsiteY194" fmla="*/ 1193670 h 4263953"/>
              <a:gd name="connsiteX195" fmla="*/ 2 w 1506406"/>
              <a:gd name="connsiteY195" fmla="*/ 1035332 h 4263953"/>
              <a:gd name="connsiteX196" fmla="*/ 2 w 1506406"/>
              <a:gd name="connsiteY196" fmla="*/ 994540 h 4263953"/>
              <a:gd name="connsiteX197" fmla="*/ 0 w 1506406"/>
              <a:gd name="connsiteY197" fmla="*/ 994540 h 4263953"/>
              <a:gd name="connsiteX198" fmla="*/ 0 w 1506406"/>
              <a:gd name="connsiteY198" fmla="*/ 966484 h 4263953"/>
              <a:gd name="connsiteX199" fmla="*/ 0 w 1506406"/>
              <a:gd name="connsiteY199" fmla="*/ 907906 h 4263953"/>
              <a:gd name="connsiteX200" fmla="*/ 0 w 1506406"/>
              <a:gd name="connsiteY200" fmla="*/ 874526 h 4263953"/>
              <a:gd name="connsiteX201" fmla="*/ 0 w 1506406"/>
              <a:gd name="connsiteY201" fmla="*/ 871376 h 4263953"/>
              <a:gd name="connsiteX202" fmla="*/ 0 w 1506406"/>
              <a:gd name="connsiteY202" fmla="*/ 865374 h 4263953"/>
              <a:gd name="connsiteX203" fmla="*/ 2 w 1506406"/>
              <a:gd name="connsiteY203" fmla="*/ 865374 h 4263953"/>
              <a:gd name="connsiteX204" fmla="*/ 2 w 1506406"/>
              <a:gd name="connsiteY204" fmla="*/ 605791 h 4263953"/>
              <a:gd name="connsiteX205" fmla="*/ 2 w 1506406"/>
              <a:gd name="connsiteY205" fmla="*/ 604529 h 4263953"/>
              <a:gd name="connsiteX206" fmla="*/ 2 w 1506406"/>
              <a:gd name="connsiteY206" fmla="*/ 318954 h 4263953"/>
              <a:gd name="connsiteX207" fmla="*/ 2 w 1506406"/>
              <a:gd name="connsiteY207" fmla="*/ 285575 h 4263953"/>
              <a:gd name="connsiteX208" fmla="*/ 2 w 1506406"/>
              <a:gd name="connsiteY208" fmla="*/ 0 h 4263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</a:cxnLst>
            <a:rect l="l" t="t" r="r" b="b"/>
            <a:pathLst>
              <a:path w="1506406" h="4263953">
                <a:moveTo>
                  <a:pt x="1506406" y="0"/>
                </a:moveTo>
                <a:lnTo>
                  <a:pt x="1506406" y="66583"/>
                </a:lnTo>
                <a:lnTo>
                  <a:pt x="1506406" y="163267"/>
                </a:lnTo>
                <a:lnTo>
                  <a:pt x="1506406" y="448163"/>
                </a:lnTo>
                <a:lnTo>
                  <a:pt x="1506406" y="448841"/>
                </a:lnTo>
                <a:lnTo>
                  <a:pt x="1506406" y="482221"/>
                </a:lnTo>
                <a:lnTo>
                  <a:pt x="1506406" y="552423"/>
                </a:lnTo>
                <a:lnTo>
                  <a:pt x="1506406" y="588953"/>
                </a:lnTo>
                <a:lnTo>
                  <a:pt x="1506406" y="605791"/>
                </a:lnTo>
                <a:lnTo>
                  <a:pt x="1506406" y="672374"/>
                </a:lnTo>
                <a:lnTo>
                  <a:pt x="1506406" y="733737"/>
                </a:lnTo>
                <a:lnTo>
                  <a:pt x="1506406" y="767117"/>
                </a:lnTo>
                <a:lnTo>
                  <a:pt x="1506406" y="767795"/>
                </a:lnTo>
                <a:lnTo>
                  <a:pt x="1506406" y="769059"/>
                </a:lnTo>
                <a:lnTo>
                  <a:pt x="1506406" y="837997"/>
                </a:lnTo>
                <a:lnTo>
                  <a:pt x="1506406" y="871377"/>
                </a:lnTo>
                <a:lnTo>
                  <a:pt x="1506406" y="874527"/>
                </a:lnTo>
                <a:lnTo>
                  <a:pt x="1506406" y="907907"/>
                </a:lnTo>
                <a:lnTo>
                  <a:pt x="1506406" y="1052691"/>
                </a:lnTo>
                <a:lnTo>
                  <a:pt x="1506406" y="1053955"/>
                </a:lnTo>
                <a:lnTo>
                  <a:pt x="1506406" y="1054633"/>
                </a:lnTo>
                <a:lnTo>
                  <a:pt x="1506406" y="1088013"/>
                </a:lnTo>
                <a:lnTo>
                  <a:pt x="1506406" y="1156951"/>
                </a:lnTo>
                <a:lnTo>
                  <a:pt x="1506406" y="1158215"/>
                </a:lnTo>
                <a:lnTo>
                  <a:pt x="1506406" y="1193481"/>
                </a:lnTo>
                <a:lnTo>
                  <a:pt x="1506406" y="1193671"/>
                </a:lnTo>
                <a:lnTo>
                  <a:pt x="1506406" y="1194745"/>
                </a:lnTo>
                <a:lnTo>
                  <a:pt x="1506406" y="1221507"/>
                </a:lnTo>
                <a:lnTo>
                  <a:pt x="1506406" y="1339529"/>
                </a:lnTo>
                <a:lnTo>
                  <a:pt x="1506406" y="1372909"/>
                </a:lnTo>
                <a:lnTo>
                  <a:pt x="1506406" y="1373587"/>
                </a:lnTo>
                <a:lnTo>
                  <a:pt x="1506406" y="1443789"/>
                </a:lnTo>
                <a:lnTo>
                  <a:pt x="1506406" y="1477169"/>
                </a:lnTo>
                <a:lnTo>
                  <a:pt x="1506406" y="1479245"/>
                </a:lnTo>
                <a:lnTo>
                  <a:pt x="1506406" y="1480319"/>
                </a:lnTo>
                <a:lnTo>
                  <a:pt x="1506406" y="1506403"/>
                </a:lnTo>
                <a:lnTo>
                  <a:pt x="1506406" y="1507081"/>
                </a:lnTo>
                <a:lnTo>
                  <a:pt x="1506406" y="1513699"/>
                </a:lnTo>
                <a:lnTo>
                  <a:pt x="1506406" y="1610663"/>
                </a:lnTo>
                <a:lnTo>
                  <a:pt x="1506406" y="1647193"/>
                </a:lnTo>
                <a:lnTo>
                  <a:pt x="1506406" y="1658483"/>
                </a:lnTo>
                <a:lnTo>
                  <a:pt x="1506406" y="1762743"/>
                </a:lnTo>
                <a:lnTo>
                  <a:pt x="1506406" y="1791977"/>
                </a:lnTo>
                <a:lnTo>
                  <a:pt x="1506406" y="1799273"/>
                </a:lnTo>
                <a:lnTo>
                  <a:pt x="1506406" y="1799463"/>
                </a:lnTo>
                <a:lnTo>
                  <a:pt x="1506406" y="1827299"/>
                </a:lnTo>
                <a:lnTo>
                  <a:pt x="1506406" y="1860825"/>
                </a:lnTo>
                <a:lnTo>
                  <a:pt x="1506406" y="1896237"/>
                </a:lnTo>
                <a:lnTo>
                  <a:pt x="1506406" y="1932767"/>
                </a:lnTo>
                <a:lnTo>
                  <a:pt x="1506406" y="2085037"/>
                </a:lnTo>
                <a:lnTo>
                  <a:pt x="1506406" y="2112195"/>
                </a:lnTo>
                <a:lnTo>
                  <a:pt x="1506406" y="2112873"/>
                </a:lnTo>
                <a:lnTo>
                  <a:pt x="1506406" y="2138161"/>
                </a:lnTo>
                <a:lnTo>
                  <a:pt x="1506406" y="2146399"/>
                </a:lnTo>
                <a:lnTo>
                  <a:pt x="1506406" y="2179779"/>
                </a:lnTo>
                <a:lnTo>
                  <a:pt x="1506406" y="2216455"/>
                </a:lnTo>
                <a:lnTo>
                  <a:pt x="1506406" y="2252985"/>
                </a:lnTo>
                <a:lnTo>
                  <a:pt x="1506406" y="2277817"/>
                </a:lnTo>
                <a:lnTo>
                  <a:pt x="1506406" y="2314347"/>
                </a:lnTo>
                <a:lnTo>
                  <a:pt x="1506406" y="2397769"/>
                </a:lnTo>
                <a:lnTo>
                  <a:pt x="1506406" y="2423735"/>
                </a:lnTo>
                <a:lnTo>
                  <a:pt x="1506406" y="2457115"/>
                </a:lnTo>
                <a:lnTo>
                  <a:pt x="1506406" y="2465353"/>
                </a:lnTo>
                <a:lnTo>
                  <a:pt x="1506406" y="2466617"/>
                </a:lnTo>
                <a:lnTo>
                  <a:pt x="1506406" y="2502029"/>
                </a:lnTo>
                <a:lnTo>
                  <a:pt x="1506406" y="2538559"/>
                </a:lnTo>
                <a:lnTo>
                  <a:pt x="1506406" y="2563391"/>
                </a:lnTo>
                <a:lnTo>
                  <a:pt x="1506406" y="2596771"/>
                </a:lnTo>
                <a:lnTo>
                  <a:pt x="1506406" y="2599921"/>
                </a:lnTo>
                <a:lnTo>
                  <a:pt x="1506406" y="2633301"/>
                </a:lnTo>
                <a:lnTo>
                  <a:pt x="1506406" y="2703503"/>
                </a:lnTo>
                <a:lnTo>
                  <a:pt x="1506406" y="2742689"/>
                </a:lnTo>
                <a:lnTo>
                  <a:pt x="1506406" y="2743953"/>
                </a:lnTo>
                <a:lnTo>
                  <a:pt x="1506406" y="2752191"/>
                </a:lnTo>
                <a:lnTo>
                  <a:pt x="1506406" y="2785571"/>
                </a:lnTo>
                <a:lnTo>
                  <a:pt x="1506406" y="2882345"/>
                </a:lnTo>
                <a:lnTo>
                  <a:pt x="1506406" y="2883609"/>
                </a:lnTo>
                <a:lnTo>
                  <a:pt x="1506406" y="2918875"/>
                </a:lnTo>
                <a:lnTo>
                  <a:pt x="1506406" y="2919065"/>
                </a:lnTo>
                <a:lnTo>
                  <a:pt x="1506406" y="2920139"/>
                </a:lnTo>
                <a:lnTo>
                  <a:pt x="1506406" y="2989077"/>
                </a:lnTo>
                <a:lnTo>
                  <a:pt x="1506406" y="3022457"/>
                </a:lnTo>
                <a:lnTo>
                  <a:pt x="1506406" y="3029527"/>
                </a:lnTo>
                <a:lnTo>
                  <a:pt x="1506406" y="3062907"/>
                </a:lnTo>
                <a:lnTo>
                  <a:pt x="1506406" y="3071145"/>
                </a:lnTo>
                <a:lnTo>
                  <a:pt x="1506406" y="3169183"/>
                </a:lnTo>
                <a:lnTo>
                  <a:pt x="1506406" y="3196401"/>
                </a:lnTo>
                <a:lnTo>
                  <a:pt x="1506406" y="3202563"/>
                </a:lnTo>
                <a:lnTo>
                  <a:pt x="1506406" y="3204639"/>
                </a:lnTo>
                <a:lnTo>
                  <a:pt x="1506406" y="3205713"/>
                </a:lnTo>
                <a:lnTo>
                  <a:pt x="1506406" y="3239093"/>
                </a:lnTo>
                <a:lnTo>
                  <a:pt x="1506406" y="3308031"/>
                </a:lnTo>
                <a:lnTo>
                  <a:pt x="1506406" y="3308221"/>
                </a:lnTo>
                <a:lnTo>
                  <a:pt x="1506406" y="3309295"/>
                </a:lnTo>
                <a:lnTo>
                  <a:pt x="1506406" y="3336057"/>
                </a:lnTo>
                <a:lnTo>
                  <a:pt x="1506406" y="3348481"/>
                </a:lnTo>
                <a:lnTo>
                  <a:pt x="1506406" y="3372587"/>
                </a:lnTo>
                <a:lnTo>
                  <a:pt x="1506406" y="3481977"/>
                </a:lnTo>
                <a:lnTo>
                  <a:pt x="1506406" y="3488137"/>
                </a:lnTo>
                <a:lnTo>
                  <a:pt x="1506406" y="3524667"/>
                </a:lnTo>
                <a:lnTo>
                  <a:pt x="1506406" y="3524857"/>
                </a:lnTo>
                <a:lnTo>
                  <a:pt x="1506406" y="3593795"/>
                </a:lnTo>
                <a:lnTo>
                  <a:pt x="1506406" y="3594869"/>
                </a:lnTo>
                <a:lnTo>
                  <a:pt x="1506406" y="3621631"/>
                </a:lnTo>
                <a:lnTo>
                  <a:pt x="1506406" y="3628249"/>
                </a:lnTo>
                <a:lnTo>
                  <a:pt x="1506406" y="3658161"/>
                </a:lnTo>
                <a:lnTo>
                  <a:pt x="1506406" y="3802193"/>
                </a:lnTo>
                <a:lnTo>
                  <a:pt x="1506406" y="3810431"/>
                </a:lnTo>
                <a:lnTo>
                  <a:pt x="1506406" y="3913823"/>
                </a:lnTo>
                <a:lnTo>
                  <a:pt x="1506406" y="3914013"/>
                </a:lnTo>
                <a:lnTo>
                  <a:pt x="1506406" y="3941849"/>
                </a:lnTo>
                <a:lnTo>
                  <a:pt x="1506406" y="3978379"/>
                </a:lnTo>
                <a:lnTo>
                  <a:pt x="1506406" y="4087769"/>
                </a:lnTo>
                <a:lnTo>
                  <a:pt x="1506406" y="4199587"/>
                </a:lnTo>
                <a:lnTo>
                  <a:pt x="1506406" y="4227423"/>
                </a:lnTo>
                <a:lnTo>
                  <a:pt x="1506406" y="4263953"/>
                </a:lnTo>
                <a:lnTo>
                  <a:pt x="1499092" y="4263953"/>
                </a:lnTo>
                <a:lnTo>
                  <a:pt x="0" y="3438458"/>
                </a:lnTo>
                <a:lnTo>
                  <a:pt x="0" y="3429308"/>
                </a:lnTo>
                <a:lnTo>
                  <a:pt x="0" y="3401930"/>
                </a:lnTo>
                <a:lnTo>
                  <a:pt x="0" y="3348480"/>
                </a:lnTo>
                <a:lnTo>
                  <a:pt x="0" y="3309294"/>
                </a:lnTo>
                <a:lnTo>
                  <a:pt x="0" y="3152884"/>
                </a:lnTo>
                <a:lnTo>
                  <a:pt x="0" y="3116356"/>
                </a:lnTo>
                <a:lnTo>
                  <a:pt x="0" y="3062906"/>
                </a:lnTo>
                <a:lnTo>
                  <a:pt x="0" y="3029526"/>
                </a:lnTo>
                <a:lnTo>
                  <a:pt x="0" y="2984938"/>
                </a:lnTo>
                <a:lnTo>
                  <a:pt x="0" y="2975596"/>
                </a:lnTo>
                <a:lnTo>
                  <a:pt x="0" y="2832666"/>
                </a:lnTo>
                <a:lnTo>
                  <a:pt x="0" y="2823516"/>
                </a:lnTo>
                <a:lnTo>
                  <a:pt x="0" y="2814982"/>
                </a:lnTo>
                <a:lnTo>
                  <a:pt x="0" y="2796138"/>
                </a:lnTo>
                <a:lnTo>
                  <a:pt x="0" y="2743952"/>
                </a:lnTo>
                <a:lnTo>
                  <a:pt x="0" y="2742688"/>
                </a:lnTo>
                <a:lnTo>
                  <a:pt x="0" y="2703502"/>
                </a:lnTo>
                <a:lnTo>
                  <a:pt x="0" y="2699364"/>
                </a:lnTo>
                <a:lnTo>
                  <a:pt x="0" y="2699174"/>
                </a:lnTo>
                <a:lnTo>
                  <a:pt x="0" y="2690022"/>
                </a:lnTo>
                <a:lnTo>
                  <a:pt x="0" y="2662644"/>
                </a:lnTo>
                <a:lnTo>
                  <a:pt x="0" y="2656642"/>
                </a:lnTo>
                <a:lnTo>
                  <a:pt x="0" y="2547092"/>
                </a:lnTo>
                <a:lnTo>
                  <a:pt x="0" y="2538558"/>
                </a:lnTo>
                <a:lnTo>
                  <a:pt x="0" y="2529408"/>
                </a:lnTo>
                <a:lnTo>
                  <a:pt x="0" y="2510564"/>
                </a:lnTo>
                <a:lnTo>
                  <a:pt x="0" y="2502028"/>
                </a:lnTo>
                <a:lnTo>
                  <a:pt x="0" y="2457114"/>
                </a:lnTo>
                <a:lnTo>
                  <a:pt x="0" y="2423734"/>
                </a:lnTo>
                <a:lnTo>
                  <a:pt x="0" y="2413600"/>
                </a:lnTo>
                <a:lnTo>
                  <a:pt x="0" y="2380220"/>
                </a:lnTo>
                <a:lnTo>
                  <a:pt x="0" y="2379146"/>
                </a:lnTo>
                <a:lnTo>
                  <a:pt x="0" y="2377070"/>
                </a:lnTo>
                <a:lnTo>
                  <a:pt x="0" y="2371068"/>
                </a:lnTo>
                <a:lnTo>
                  <a:pt x="0" y="2369804"/>
                </a:lnTo>
                <a:lnTo>
                  <a:pt x="0" y="2343690"/>
                </a:lnTo>
                <a:lnTo>
                  <a:pt x="0" y="2252984"/>
                </a:lnTo>
                <a:lnTo>
                  <a:pt x="0" y="2245652"/>
                </a:lnTo>
                <a:lnTo>
                  <a:pt x="0" y="2216454"/>
                </a:lnTo>
                <a:lnTo>
                  <a:pt x="0" y="2209190"/>
                </a:lnTo>
                <a:lnTo>
                  <a:pt x="0" y="2138160"/>
                </a:lnTo>
                <a:lnTo>
                  <a:pt x="0" y="2094646"/>
                </a:lnTo>
                <a:lnTo>
                  <a:pt x="0" y="2093572"/>
                </a:lnTo>
                <a:lnTo>
                  <a:pt x="0" y="2093382"/>
                </a:lnTo>
                <a:lnTo>
                  <a:pt x="0" y="2085036"/>
                </a:lnTo>
                <a:lnTo>
                  <a:pt x="0" y="2084230"/>
                </a:lnTo>
                <a:lnTo>
                  <a:pt x="0" y="2075696"/>
                </a:lnTo>
                <a:lnTo>
                  <a:pt x="0" y="2058116"/>
                </a:lnTo>
                <a:lnTo>
                  <a:pt x="0" y="2056852"/>
                </a:lnTo>
                <a:lnTo>
                  <a:pt x="0" y="2050850"/>
                </a:lnTo>
                <a:lnTo>
                  <a:pt x="0" y="1960078"/>
                </a:lnTo>
                <a:lnTo>
                  <a:pt x="0" y="1932766"/>
                </a:lnTo>
                <a:lnTo>
                  <a:pt x="0" y="1926698"/>
                </a:lnTo>
                <a:lnTo>
                  <a:pt x="0" y="1923616"/>
                </a:lnTo>
                <a:lnTo>
                  <a:pt x="0" y="1896236"/>
                </a:lnTo>
                <a:lnTo>
                  <a:pt x="0" y="1807808"/>
                </a:lnTo>
                <a:lnTo>
                  <a:pt x="0" y="1799462"/>
                </a:lnTo>
                <a:lnTo>
                  <a:pt x="0" y="1774428"/>
                </a:lnTo>
                <a:lnTo>
                  <a:pt x="0" y="1771278"/>
                </a:lnTo>
                <a:lnTo>
                  <a:pt x="0" y="1765276"/>
                </a:lnTo>
                <a:lnTo>
                  <a:pt x="0" y="1737898"/>
                </a:lnTo>
                <a:lnTo>
                  <a:pt x="0" y="1647192"/>
                </a:lnTo>
                <a:lnTo>
                  <a:pt x="0" y="1639860"/>
                </a:lnTo>
                <a:lnTo>
                  <a:pt x="0" y="1610662"/>
                </a:lnTo>
                <a:lnTo>
                  <a:pt x="0" y="1600332"/>
                </a:lnTo>
                <a:lnTo>
                  <a:pt x="0" y="1572276"/>
                </a:lnTo>
                <a:lnTo>
                  <a:pt x="0" y="1513698"/>
                </a:lnTo>
                <a:lnTo>
                  <a:pt x="0" y="1488854"/>
                </a:lnTo>
                <a:lnTo>
                  <a:pt x="0" y="1480318"/>
                </a:lnTo>
                <a:lnTo>
                  <a:pt x="0" y="1479244"/>
                </a:lnTo>
                <a:lnTo>
                  <a:pt x="0" y="1477168"/>
                </a:lnTo>
                <a:lnTo>
                  <a:pt x="0" y="1471166"/>
                </a:lnTo>
                <a:lnTo>
                  <a:pt x="0" y="1469904"/>
                </a:lnTo>
                <a:lnTo>
                  <a:pt x="0" y="1452324"/>
                </a:lnTo>
                <a:lnTo>
                  <a:pt x="0" y="1354286"/>
                </a:lnTo>
                <a:lnTo>
                  <a:pt x="0" y="1320906"/>
                </a:lnTo>
                <a:lnTo>
                  <a:pt x="0" y="1193670"/>
                </a:lnTo>
                <a:lnTo>
                  <a:pt x="2" y="1035332"/>
                </a:lnTo>
                <a:lnTo>
                  <a:pt x="2" y="994540"/>
                </a:lnTo>
                <a:lnTo>
                  <a:pt x="0" y="994540"/>
                </a:lnTo>
                <a:lnTo>
                  <a:pt x="0" y="966484"/>
                </a:lnTo>
                <a:lnTo>
                  <a:pt x="0" y="907906"/>
                </a:lnTo>
                <a:lnTo>
                  <a:pt x="0" y="874526"/>
                </a:lnTo>
                <a:lnTo>
                  <a:pt x="0" y="871376"/>
                </a:lnTo>
                <a:lnTo>
                  <a:pt x="0" y="865374"/>
                </a:lnTo>
                <a:lnTo>
                  <a:pt x="2" y="865374"/>
                </a:lnTo>
                <a:lnTo>
                  <a:pt x="2" y="605791"/>
                </a:lnTo>
                <a:lnTo>
                  <a:pt x="2" y="604529"/>
                </a:lnTo>
                <a:lnTo>
                  <a:pt x="2" y="318954"/>
                </a:lnTo>
                <a:lnTo>
                  <a:pt x="2" y="285575"/>
                </a:lnTo>
                <a:lnTo>
                  <a:pt x="2" y="0"/>
                </a:lnTo>
                <a:close/>
              </a:path>
            </a:pathLst>
          </a:custGeom>
          <a:solidFill>
            <a:schemeClr val="accent5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tIns="548640" rtlCol="0" anchor="ctr">
            <a:noAutofit/>
          </a:bodyPr>
          <a:lstStyle/>
          <a:p>
            <a:endParaRPr lang="en-US" sz="1400" b="1" dirty="0"/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xmlns="" id="{27D5F78E-D9A4-E445-B73D-A421E4BDF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7259" y="4318981"/>
            <a:ext cx="1317091" cy="453122"/>
          </a:xfrm>
        </p:spPr>
        <p:txBody>
          <a:bodyPr anchor="ctr" anchorCtr="0"/>
          <a:lstStyle>
            <a:lvl1pPr marL="12700" indent="-12700">
              <a:buNone/>
              <a:tabLst/>
              <a:defRPr sz="1400" b="1">
                <a:solidFill>
                  <a:schemeClr val="bg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xxx</a:t>
            </a:r>
          </a:p>
        </p:txBody>
      </p:sp>
      <p:sp>
        <p:nvSpPr>
          <p:cNvPr id="39" name="Text Placeholder 14">
            <a:extLst>
              <a:ext uri="{FF2B5EF4-FFF2-40B4-BE49-F238E27FC236}">
                <a16:creationId xmlns:a16="http://schemas.microsoft.com/office/drawing/2014/main" xmlns="" id="{F38DB5B2-6094-694D-9F68-5690C017EBC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7259" y="5154778"/>
            <a:ext cx="1317091" cy="453122"/>
          </a:xfrm>
        </p:spPr>
        <p:txBody>
          <a:bodyPr anchor="ctr" anchorCtr="0"/>
          <a:lstStyle>
            <a:lvl1pPr marL="12700" indent="-12700">
              <a:buNone/>
              <a:tabLst/>
              <a:defRPr sz="1400" b="1">
                <a:solidFill>
                  <a:schemeClr val="bg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xxx</a:t>
            </a:r>
          </a:p>
        </p:txBody>
      </p:sp>
      <p:sp>
        <p:nvSpPr>
          <p:cNvPr id="40" name="Picture Placeholder 7">
            <a:extLst>
              <a:ext uri="{FF2B5EF4-FFF2-40B4-BE49-F238E27FC236}">
                <a16:creationId xmlns:a16="http://schemas.microsoft.com/office/drawing/2014/main" xmlns="" id="{4F29A0DD-8C32-0241-9D40-781DB9241E1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893798" y="2868758"/>
            <a:ext cx="856059" cy="638298"/>
          </a:xfrm>
          <a:solidFill>
            <a:schemeClr val="bg1"/>
          </a:solidFill>
        </p:spPr>
        <p:txBody>
          <a:bodyPr tIns="91440" anchor="t" anchorCtr="0"/>
          <a:lstStyle>
            <a:lvl1pPr marL="11113" indent="-11113" algn="ctr">
              <a:buNone/>
              <a:tabLst/>
              <a:defRPr sz="1600"/>
            </a:lvl1pPr>
          </a:lstStyle>
          <a:p>
            <a:r>
              <a:rPr lang="en-US" dirty="0"/>
              <a:t>photo</a:t>
            </a:r>
          </a:p>
        </p:txBody>
      </p:sp>
      <p:sp>
        <p:nvSpPr>
          <p:cNvPr id="41" name="Picture Placeholder 7">
            <a:extLst>
              <a:ext uri="{FF2B5EF4-FFF2-40B4-BE49-F238E27FC236}">
                <a16:creationId xmlns:a16="http://schemas.microsoft.com/office/drawing/2014/main" xmlns="" id="{5FC0F187-49C7-054C-9D87-367D95FA1EB1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327164" y="2549609"/>
            <a:ext cx="856059" cy="638298"/>
          </a:xfrm>
          <a:solidFill>
            <a:schemeClr val="bg1"/>
          </a:solidFill>
        </p:spPr>
        <p:txBody>
          <a:bodyPr tIns="91440" anchor="t" anchorCtr="0"/>
          <a:lstStyle>
            <a:lvl1pPr marL="11113" marR="0" indent="-11113" algn="ctr" defTabSz="914126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228531" marR="0" lvl="0" indent="-228531" algn="ctr" defTabSz="914126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photo</a:t>
            </a:r>
          </a:p>
          <a:p>
            <a:endParaRPr lang="en-US" dirty="0"/>
          </a:p>
        </p:txBody>
      </p:sp>
      <p:sp>
        <p:nvSpPr>
          <p:cNvPr id="42" name="Picture Placeholder 7">
            <a:extLst>
              <a:ext uri="{FF2B5EF4-FFF2-40B4-BE49-F238E27FC236}">
                <a16:creationId xmlns:a16="http://schemas.microsoft.com/office/drawing/2014/main" xmlns="" id="{AC96DE1E-B052-284B-B33C-C2FA591A9E2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546555" y="2080390"/>
            <a:ext cx="856059" cy="638298"/>
          </a:xfrm>
          <a:solidFill>
            <a:schemeClr val="bg1"/>
          </a:solidFill>
        </p:spPr>
        <p:txBody>
          <a:bodyPr tIns="91440" anchor="t" anchorCtr="0"/>
          <a:lstStyle>
            <a:lvl1pPr algn="ctr">
              <a:buNone/>
              <a:defRPr sz="1600"/>
            </a:lvl1pPr>
          </a:lstStyle>
          <a:p>
            <a:r>
              <a:rPr lang="en-US" dirty="0"/>
              <a:t>photo</a:t>
            </a:r>
          </a:p>
        </p:txBody>
      </p:sp>
      <p:sp>
        <p:nvSpPr>
          <p:cNvPr id="43" name="Picture Placeholder 7">
            <a:extLst>
              <a:ext uri="{FF2B5EF4-FFF2-40B4-BE49-F238E27FC236}">
                <a16:creationId xmlns:a16="http://schemas.microsoft.com/office/drawing/2014/main" xmlns="" id="{239F7076-F41A-8B42-9A9B-DA9474A921D6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9687296" y="1230430"/>
            <a:ext cx="856059" cy="638298"/>
          </a:xfrm>
          <a:solidFill>
            <a:schemeClr val="bg1"/>
          </a:solidFill>
        </p:spPr>
        <p:txBody>
          <a:bodyPr tIns="91440" anchor="t" anchorCtr="0"/>
          <a:lstStyle>
            <a:lvl1pPr algn="ctr">
              <a:buNone/>
              <a:defRPr sz="1600"/>
            </a:lvl1pPr>
          </a:lstStyle>
          <a:p>
            <a:r>
              <a:rPr lang="en-US" dirty="0"/>
              <a:t>photo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FF84CC5E-4835-2846-B8A8-DA5A357A95A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xmlns="" id="{2D6BCA74-0006-8B40-BB6E-CA8C0C3EF15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656423" y="3627733"/>
            <a:ext cx="1385336" cy="193904"/>
          </a:xfrm>
          <a:solidFill>
            <a:schemeClr val="bg1"/>
          </a:solidFill>
        </p:spPr>
        <p:txBody>
          <a:bodyPr/>
          <a:lstStyle>
            <a:lvl1pPr marL="12700" indent="-12700" algn="ctr">
              <a:buNone/>
              <a:tabLst/>
              <a:defRPr sz="1100" b="0">
                <a:solidFill>
                  <a:schemeClr val="tx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Product Name</a:t>
            </a:r>
          </a:p>
        </p:txBody>
      </p:sp>
      <p:sp>
        <p:nvSpPr>
          <p:cNvPr id="45" name="Text Placeholder 14">
            <a:extLst>
              <a:ext uri="{FF2B5EF4-FFF2-40B4-BE49-F238E27FC236}">
                <a16:creationId xmlns:a16="http://schemas.microsoft.com/office/drawing/2014/main" xmlns="" id="{AE97504F-FB8A-304A-85D1-4F769499AFC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062525" y="3297610"/>
            <a:ext cx="1385336" cy="193904"/>
          </a:xfrm>
          <a:solidFill>
            <a:schemeClr val="bg1"/>
          </a:solidFill>
        </p:spPr>
        <p:txBody>
          <a:bodyPr/>
          <a:lstStyle>
            <a:lvl1pPr marL="12700" indent="-12700" algn="ctr">
              <a:buNone/>
              <a:tabLst/>
              <a:defRPr sz="1100" b="0">
                <a:solidFill>
                  <a:schemeClr val="tx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Product Name</a:t>
            </a:r>
          </a:p>
        </p:txBody>
      </p:sp>
      <p:sp>
        <p:nvSpPr>
          <p:cNvPr id="46" name="Text Placeholder 14">
            <a:extLst>
              <a:ext uri="{FF2B5EF4-FFF2-40B4-BE49-F238E27FC236}">
                <a16:creationId xmlns:a16="http://schemas.microsoft.com/office/drawing/2014/main" xmlns="" id="{4129A7DD-6BD0-FC44-B36C-426F8F0FC2B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276672" y="2843933"/>
            <a:ext cx="1385336" cy="193904"/>
          </a:xfrm>
          <a:solidFill>
            <a:schemeClr val="bg1"/>
          </a:solidFill>
        </p:spPr>
        <p:txBody>
          <a:bodyPr/>
          <a:lstStyle>
            <a:lvl1pPr marL="12700" indent="-12700" algn="ctr">
              <a:buNone/>
              <a:tabLst/>
              <a:defRPr sz="1100" b="0">
                <a:solidFill>
                  <a:schemeClr val="tx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Product Name</a:t>
            </a:r>
          </a:p>
        </p:txBody>
      </p:sp>
      <p:sp>
        <p:nvSpPr>
          <p:cNvPr id="47" name="Text Placeholder 14">
            <a:extLst>
              <a:ext uri="{FF2B5EF4-FFF2-40B4-BE49-F238E27FC236}">
                <a16:creationId xmlns:a16="http://schemas.microsoft.com/office/drawing/2014/main" xmlns="" id="{C2DA82EB-C45E-3848-A79F-C2BDBDF8A16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0641754" y="1667836"/>
            <a:ext cx="1170236" cy="193904"/>
          </a:xfrm>
          <a:solidFill>
            <a:schemeClr val="bg1"/>
          </a:solidFill>
        </p:spPr>
        <p:txBody>
          <a:bodyPr/>
          <a:lstStyle>
            <a:lvl1pPr marL="12700" indent="-12700" algn="l">
              <a:buNone/>
              <a:tabLst/>
              <a:defRPr sz="1100" b="0">
                <a:solidFill>
                  <a:schemeClr val="tx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Product Name</a:t>
            </a:r>
          </a:p>
        </p:txBody>
      </p:sp>
      <p:sp>
        <p:nvSpPr>
          <p:cNvPr id="55" name="Title 1">
            <a:extLst>
              <a:ext uri="{FF2B5EF4-FFF2-40B4-BE49-F238E27FC236}">
                <a16:creationId xmlns:a16="http://schemas.microsoft.com/office/drawing/2014/main" xmlns="" id="{69CF5541-0A97-8949-BDBF-1CE9AF111A4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63790"/>
            <a:ext cx="2141199" cy="3657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Headline</a:t>
            </a:r>
          </a:p>
        </p:txBody>
      </p:sp>
    </p:spTree>
    <p:extLst>
      <p:ext uri="{BB962C8B-B14F-4D97-AF65-F5344CB8AC3E}">
        <p14:creationId xmlns:p14="http://schemas.microsoft.com/office/powerpoint/2010/main" val="3902320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18C42477-0BE7-3741-8091-F8850CC556B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88825" cy="7010400"/>
          </a:xfrm>
          <a:solidFill>
            <a:schemeClr val="bg1">
              <a:lumMod val="95000"/>
            </a:schemeClr>
          </a:solidFill>
        </p:spPr>
        <p:txBody>
          <a:bodyPr tIns="0" rIns="914400" bIns="182880" anchor="ctr" anchorCtr="0"/>
          <a:lstStyle>
            <a:lvl1pPr algn="r">
              <a:buNone/>
              <a:defRPr/>
            </a:lvl1pPr>
          </a:lstStyle>
          <a:p>
            <a:r>
              <a:rPr lang="en-US" dirty="0"/>
              <a:t>image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xmlns="" id="{D6CA8BF6-1A85-7F4C-B9E4-8E16BB656C8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/>
        </p:blipFill>
        <p:spPr>
          <a:xfrm>
            <a:off x="466350" y="3140946"/>
            <a:ext cx="537804" cy="859820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88990329-8C78-F64F-99F4-DA5EBC89937C}"/>
              </a:ext>
            </a:extLst>
          </p:cNvPr>
          <p:cNvGrpSpPr/>
          <p:nvPr userDrawn="1"/>
        </p:nvGrpSpPr>
        <p:grpSpPr>
          <a:xfrm>
            <a:off x="0" y="0"/>
            <a:ext cx="11839857" cy="6858000"/>
            <a:chOff x="0" y="-152353"/>
            <a:chExt cx="12102884" cy="7010353"/>
          </a:xfrm>
        </p:grpSpPr>
        <p:sp>
          <p:nvSpPr>
            <p:cNvPr id="10" name="AutoShape 4">
              <a:extLst>
                <a:ext uri="{FF2B5EF4-FFF2-40B4-BE49-F238E27FC236}">
                  <a16:creationId xmlns:a16="http://schemas.microsoft.com/office/drawing/2014/main" xmlns="" id="{7363FEF1-17AC-704A-8D4F-026E97394E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0800000" flipH="1">
              <a:off x="0" y="-152353"/>
              <a:ext cx="12102884" cy="7010353"/>
            </a:xfrm>
            <a:prstGeom prst="rtTriangle">
              <a:avLst/>
            </a:prstGeom>
            <a:solidFill>
              <a:schemeClr val="tx1"/>
            </a:solidFill>
            <a:ln>
              <a:noFill/>
            </a:ln>
            <a:effectLst/>
          </p:spPr>
          <p:txBody>
            <a:bodyPr vert="horz" wrap="square" lIns="36556" tIns="36556" rIns="36556" bIns="3655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126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99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MS PGothic" pitchFamily="34" charset="-12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xmlns="" id="{ABF7A1BE-6A49-CF4F-8AA3-74E01727FE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0800000" flipH="1">
              <a:off x="0" y="3276647"/>
              <a:ext cx="3091477" cy="3581352"/>
            </a:xfrm>
            <a:custGeom>
              <a:avLst/>
              <a:gdLst>
                <a:gd name="connsiteX0" fmla="*/ 0 w 3091477"/>
                <a:gd name="connsiteY0" fmla="*/ 3581352 h 3581352"/>
                <a:gd name="connsiteX1" fmla="*/ 3091477 w 3091477"/>
                <a:gd name="connsiteY1" fmla="*/ 1790676 h 3581352"/>
                <a:gd name="connsiteX2" fmla="*/ 0 w 3091477"/>
                <a:gd name="connsiteY2" fmla="*/ 0 h 3581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1477" h="3581352">
                  <a:moveTo>
                    <a:pt x="0" y="3581352"/>
                  </a:moveTo>
                  <a:lnTo>
                    <a:pt x="3091477" y="1790676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00FFFF"/>
                </a:gs>
                <a:gs pos="100000">
                  <a:schemeClr val="accent1"/>
                </a:gs>
              </a:gsLst>
              <a:lin ang="0" scaled="0"/>
            </a:gradFill>
            <a:ln w="980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pic>
        <p:nvPicPr>
          <p:cNvPr id="13" name="Graphic 12">
            <a:extLst>
              <a:ext uri="{FF2B5EF4-FFF2-40B4-BE49-F238E27FC236}">
                <a16:creationId xmlns:a16="http://schemas.microsoft.com/office/drawing/2014/main" xmlns="" id="{6B1F4757-76A1-264E-A8C7-A9E881497F6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57334" y="502423"/>
            <a:ext cx="1268697" cy="410914"/>
          </a:xfrm>
          <a:prstGeom prst="rect">
            <a:avLst/>
          </a:pr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97000304-C2FA-C24C-9730-DF56FBCDB0A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6725" y="1378050"/>
            <a:ext cx="5833867" cy="859820"/>
          </a:xfrm>
        </p:spPr>
        <p:txBody>
          <a:bodyPr anchor="b" anchorCtr="0"/>
          <a:lstStyle>
            <a:lvl1pPr marL="11113" indent="-11113">
              <a:buNone/>
              <a:tabLst/>
              <a:defRPr sz="4800" b="1">
                <a:solidFill>
                  <a:schemeClr val="bg1"/>
                </a:solidFill>
              </a:defRPr>
            </a:lvl1pPr>
            <a:lvl2pPr>
              <a:buNone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Thank You! 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xmlns="" id="{CD52F159-2073-FF4D-B737-C9896C393B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6725" y="2427679"/>
            <a:ext cx="5833867" cy="309925"/>
          </a:xfrm>
        </p:spPr>
        <p:txBody>
          <a:bodyPr anchor="ctr" anchorCtr="0"/>
          <a:lstStyle>
            <a:lvl1pPr marL="11113" indent="-11113">
              <a:buNone/>
              <a:tabLst/>
              <a:defRPr sz="1200" b="0">
                <a:solidFill>
                  <a:schemeClr val="bg1"/>
                </a:solidFill>
              </a:defRPr>
            </a:lvl1pPr>
            <a:lvl2pPr>
              <a:buNone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 more information, visit, </a:t>
            </a:r>
            <a:r>
              <a:rPr lang="en-US" dirty="0" err="1"/>
              <a:t>www.zebra.com</a:t>
            </a:r>
            <a:r>
              <a:rPr lang="en-US" dirty="0"/>
              <a:t>//</a:t>
            </a:r>
            <a:r>
              <a:rPr lang="en-US" dirty="0" err="1"/>
              <a:t>xxxxx</a:t>
            </a:r>
            <a:endParaRPr lang="en-US" dirty="0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xmlns="" id="{07639926-2C9B-9843-8BE3-B5DE28617AC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6725" y="2778408"/>
            <a:ext cx="5833867" cy="309925"/>
          </a:xfrm>
        </p:spPr>
        <p:txBody>
          <a:bodyPr anchor="ctr" anchorCtr="0"/>
          <a:lstStyle>
            <a:lvl1pPr marL="11113" indent="-11113">
              <a:buNone/>
              <a:tabLst/>
              <a:defRPr lang="en-US" sz="1000" kern="12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>
              <a:buNone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Legal attribution statement lorem ipsum 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xmlns="" id="{499C1EB5-8801-214F-B18F-8577FCCDE640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0924234" y="7203595"/>
            <a:ext cx="1264591" cy="457200"/>
          </a:xfrm>
        </p:spPr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58148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45EA8EEF-FE95-3D47-8806-BE8E6923FDC1}"/>
              </a:ext>
            </a:extLst>
          </p:cNvPr>
          <p:cNvGrpSpPr/>
          <p:nvPr userDrawn="1"/>
        </p:nvGrpSpPr>
        <p:grpSpPr>
          <a:xfrm>
            <a:off x="0" y="0"/>
            <a:ext cx="11839857" cy="6858000"/>
            <a:chOff x="0" y="0"/>
            <a:chExt cx="11839857" cy="68580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88990329-8C78-F64F-99F4-DA5EBC89937C}"/>
                </a:ext>
              </a:extLst>
            </p:cNvPr>
            <p:cNvGrpSpPr/>
            <p:nvPr userDrawn="1"/>
          </p:nvGrpSpPr>
          <p:grpSpPr>
            <a:xfrm>
              <a:off x="0" y="0"/>
              <a:ext cx="11839857" cy="6858000"/>
              <a:chOff x="0" y="-152353"/>
              <a:chExt cx="12102884" cy="7010353"/>
            </a:xfrm>
          </p:grpSpPr>
          <p:sp>
            <p:nvSpPr>
              <p:cNvPr id="10" name="AutoShape 4">
                <a:extLst>
                  <a:ext uri="{FF2B5EF4-FFF2-40B4-BE49-F238E27FC236}">
                    <a16:creationId xmlns:a16="http://schemas.microsoft.com/office/drawing/2014/main" xmlns="" id="{7363FEF1-17AC-704A-8D4F-026E97394E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H="1">
                <a:off x="0" y="-152353"/>
                <a:ext cx="12102884" cy="7010353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square" lIns="36556" tIns="36556" rIns="36556" bIns="3655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126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99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MS PGothic" pitchFamily="34" charset="-128"/>
                </a:endParaRPr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xmlns="" id="{ABF7A1BE-6A49-CF4F-8AA3-74E01727FE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H="1">
                <a:off x="0" y="3276647"/>
                <a:ext cx="3091477" cy="3581352"/>
              </a:xfrm>
              <a:custGeom>
                <a:avLst/>
                <a:gdLst>
                  <a:gd name="connsiteX0" fmla="*/ 0 w 3091477"/>
                  <a:gd name="connsiteY0" fmla="*/ 3581352 h 3581352"/>
                  <a:gd name="connsiteX1" fmla="*/ 3091477 w 3091477"/>
                  <a:gd name="connsiteY1" fmla="*/ 1790676 h 3581352"/>
                  <a:gd name="connsiteX2" fmla="*/ 0 w 3091477"/>
                  <a:gd name="connsiteY2" fmla="*/ 0 h 358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1477" h="3581352">
                    <a:moveTo>
                      <a:pt x="0" y="3581352"/>
                    </a:moveTo>
                    <a:lnTo>
                      <a:pt x="3091477" y="17906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FFFF"/>
                  </a:gs>
                  <a:gs pos="100000">
                    <a:schemeClr val="accent1"/>
                  </a:gs>
                </a:gsLst>
                <a:lin ang="0" scaled="0"/>
              </a:gradFill>
              <a:ln w="9806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/>
              </a:p>
            </p:txBody>
          </p:sp>
        </p:grpSp>
        <p:sp>
          <p:nvSpPr>
            <p:cNvPr id="11" name="Right Triangle 10">
              <a:extLst>
                <a:ext uri="{FF2B5EF4-FFF2-40B4-BE49-F238E27FC236}">
                  <a16:creationId xmlns:a16="http://schemas.microsoft.com/office/drawing/2014/main" xmlns="" id="{7ACF765C-3F8F-1B42-8DB0-6AFBFD86BD92}"/>
                </a:ext>
              </a:extLst>
            </p:cNvPr>
            <p:cNvSpPr/>
            <p:nvPr userDrawn="1"/>
          </p:nvSpPr>
          <p:spPr>
            <a:xfrm flipH="1">
              <a:off x="0" y="2717864"/>
              <a:ext cx="7175899" cy="4140135"/>
            </a:xfrm>
            <a:prstGeom prst="rt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13" name="Graphic 12">
            <a:extLst>
              <a:ext uri="{FF2B5EF4-FFF2-40B4-BE49-F238E27FC236}">
                <a16:creationId xmlns:a16="http://schemas.microsoft.com/office/drawing/2014/main" xmlns="" id="{6B1F4757-76A1-264E-A8C7-A9E881497F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457334" y="502423"/>
            <a:ext cx="1268697" cy="410914"/>
          </a:xfrm>
          <a:prstGeom prst="rect">
            <a:avLst/>
          </a:pr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97000304-C2FA-C24C-9730-DF56FBCDB0A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6725" y="1378050"/>
            <a:ext cx="5833867" cy="859820"/>
          </a:xfrm>
        </p:spPr>
        <p:txBody>
          <a:bodyPr anchor="b" anchorCtr="0"/>
          <a:lstStyle>
            <a:lvl1pPr marL="11113" indent="-11113">
              <a:buNone/>
              <a:tabLst/>
              <a:defRPr sz="4800" b="1">
                <a:solidFill>
                  <a:schemeClr val="tx1"/>
                </a:solidFill>
              </a:defRPr>
            </a:lvl1pPr>
            <a:lvl2pPr>
              <a:buNone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Thank You! 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xmlns="" id="{CD52F159-2073-FF4D-B737-C9896C393B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6725" y="2427679"/>
            <a:ext cx="5833867" cy="309925"/>
          </a:xfrm>
        </p:spPr>
        <p:txBody>
          <a:bodyPr anchor="ctr" anchorCtr="0"/>
          <a:lstStyle>
            <a:lvl1pPr marL="11113" marR="0" indent="-11113" algn="l" defTabSz="914126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200" b="0">
                <a:solidFill>
                  <a:schemeClr val="tx1"/>
                </a:solidFill>
              </a:defRPr>
            </a:lvl1pPr>
            <a:lvl2pPr>
              <a:buNone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11113" marR="0" lvl="0" indent="-11113" algn="l" defTabSz="914126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For more information, visit, </a:t>
            </a:r>
            <a:r>
              <a:rPr lang="en-US" dirty="0" err="1"/>
              <a:t>www.zebra.com</a:t>
            </a:r>
            <a:r>
              <a:rPr lang="en-US" dirty="0"/>
              <a:t>//</a:t>
            </a:r>
            <a:r>
              <a:rPr lang="en-US" dirty="0" err="1"/>
              <a:t>xxxxx</a:t>
            </a:r>
            <a:endParaRPr lang="en-US" dirty="0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xmlns="" id="{07639926-2C9B-9843-8BE3-B5DE28617AC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6725" y="2778408"/>
            <a:ext cx="5833867" cy="309925"/>
          </a:xfrm>
        </p:spPr>
        <p:txBody>
          <a:bodyPr anchor="ctr" anchorCtr="0"/>
          <a:lstStyle>
            <a:lvl1pPr marL="11113" indent="-11113">
              <a:buNone/>
              <a:tabLst/>
              <a:defRPr lang="en-US" sz="1000" kern="1200" dirty="0" smtClean="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>
              <a:buNone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Legal attribution statement lorem ipsum 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xmlns="" id="{499C1EB5-8801-214F-B18F-8577FCCDE640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0924234" y="7203595"/>
            <a:ext cx="1264591" cy="457200"/>
          </a:xfrm>
        </p:spPr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584670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45EA8EEF-FE95-3D47-8806-BE8E6923FDC1}"/>
              </a:ext>
            </a:extLst>
          </p:cNvPr>
          <p:cNvGrpSpPr/>
          <p:nvPr userDrawn="1"/>
        </p:nvGrpSpPr>
        <p:grpSpPr>
          <a:xfrm>
            <a:off x="0" y="0"/>
            <a:ext cx="11839857" cy="6858000"/>
            <a:chOff x="0" y="0"/>
            <a:chExt cx="11839857" cy="68580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88990329-8C78-F64F-99F4-DA5EBC89937C}"/>
                </a:ext>
              </a:extLst>
            </p:cNvPr>
            <p:cNvGrpSpPr/>
            <p:nvPr userDrawn="1"/>
          </p:nvGrpSpPr>
          <p:grpSpPr>
            <a:xfrm>
              <a:off x="0" y="0"/>
              <a:ext cx="11839857" cy="6858000"/>
              <a:chOff x="0" y="-152353"/>
              <a:chExt cx="12102884" cy="7010353"/>
            </a:xfrm>
          </p:grpSpPr>
          <p:sp>
            <p:nvSpPr>
              <p:cNvPr id="10" name="AutoShape 4">
                <a:extLst>
                  <a:ext uri="{FF2B5EF4-FFF2-40B4-BE49-F238E27FC236}">
                    <a16:creationId xmlns:a16="http://schemas.microsoft.com/office/drawing/2014/main" xmlns="" id="{7363FEF1-17AC-704A-8D4F-026E97394E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H="1">
                <a:off x="0" y="-152353"/>
                <a:ext cx="12102884" cy="7010353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square" lIns="36556" tIns="36556" rIns="36556" bIns="3655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126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99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MS PGothic" pitchFamily="34" charset="-128"/>
                </a:endParaRPr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xmlns="" id="{ABF7A1BE-6A49-CF4F-8AA3-74E01727FE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H="1">
                <a:off x="0" y="3276647"/>
                <a:ext cx="3091477" cy="3581352"/>
              </a:xfrm>
              <a:custGeom>
                <a:avLst/>
                <a:gdLst>
                  <a:gd name="connsiteX0" fmla="*/ 0 w 3091477"/>
                  <a:gd name="connsiteY0" fmla="*/ 3581352 h 3581352"/>
                  <a:gd name="connsiteX1" fmla="*/ 3091477 w 3091477"/>
                  <a:gd name="connsiteY1" fmla="*/ 1790676 h 3581352"/>
                  <a:gd name="connsiteX2" fmla="*/ 0 w 3091477"/>
                  <a:gd name="connsiteY2" fmla="*/ 0 h 358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1477" h="3581352">
                    <a:moveTo>
                      <a:pt x="0" y="3581352"/>
                    </a:moveTo>
                    <a:lnTo>
                      <a:pt x="3091477" y="17906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FFFF"/>
                  </a:gs>
                  <a:gs pos="100000">
                    <a:schemeClr val="accent1"/>
                  </a:gs>
                </a:gsLst>
                <a:lin ang="0" scaled="0"/>
              </a:gradFill>
              <a:ln w="9806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/>
              </a:p>
            </p:txBody>
          </p:sp>
        </p:grpSp>
        <p:sp>
          <p:nvSpPr>
            <p:cNvPr id="11" name="Right Triangle 10">
              <a:extLst>
                <a:ext uri="{FF2B5EF4-FFF2-40B4-BE49-F238E27FC236}">
                  <a16:creationId xmlns:a16="http://schemas.microsoft.com/office/drawing/2014/main" xmlns="" id="{7ACF765C-3F8F-1B42-8DB0-6AFBFD86BD92}"/>
                </a:ext>
              </a:extLst>
            </p:cNvPr>
            <p:cNvSpPr/>
            <p:nvPr userDrawn="1"/>
          </p:nvSpPr>
          <p:spPr>
            <a:xfrm flipH="1">
              <a:off x="0" y="2717864"/>
              <a:ext cx="7175899" cy="4140135"/>
            </a:xfrm>
            <a:prstGeom prst="rt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xmlns="" id="{499C1EB5-8801-214F-B18F-8577FCCDE640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0924234" y="7203595"/>
            <a:ext cx="1264591" cy="457200"/>
          </a:xfrm>
        </p:spPr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39603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4">
            <a:extLst>
              <a:ext uri="{FF2B5EF4-FFF2-40B4-BE49-F238E27FC236}">
                <a16:creationId xmlns:a16="http://schemas.microsoft.com/office/drawing/2014/main" xmlns="" id="{3AA0A2BD-CD84-9C4A-8212-14603ED0197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8609" y="3899741"/>
            <a:ext cx="2398740" cy="1959666"/>
          </a:xfrm>
        </p:spPr>
        <p:txBody>
          <a:bodyPr/>
          <a:lstStyle>
            <a:lvl1pPr marL="12700" indent="-12700">
              <a:buNone/>
              <a:tabLst/>
              <a:defRPr sz="1400" b="0"/>
            </a:lvl1pPr>
            <a:lvl2pPr marL="12700" indent="0">
              <a:spcBef>
                <a:spcPts val="2400"/>
              </a:spcBef>
              <a:buNone/>
              <a:tabLst/>
              <a:defRPr sz="1800"/>
            </a:lvl2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8" name="AutoShape 2">
            <a:extLst>
              <a:ext uri="{FF2B5EF4-FFF2-40B4-BE49-F238E27FC236}">
                <a16:creationId xmlns:a16="http://schemas.microsoft.com/office/drawing/2014/main" xmlns="" id="{34A30A17-52B8-7B47-BCB3-EFBD831E0628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xmlns="" id="{6DF4BD5F-5990-8548-9D66-70B73ED3C39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57081" y="1716066"/>
            <a:ext cx="11283135" cy="1615206"/>
          </a:xfrm>
        </p:spPr>
        <p:txBody>
          <a:bodyPr/>
          <a:lstStyle>
            <a:lvl1pPr marL="12700" indent="-12700">
              <a:lnSpc>
                <a:spcPct val="90000"/>
              </a:lnSpc>
              <a:buNone/>
              <a:tabLst/>
              <a:defRPr sz="4400"/>
            </a:lvl1pPr>
            <a:lvl2pPr marL="12700" indent="-12700">
              <a:spcBef>
                <a:spcPts val="0"/>
              </a:spcBef>
              <a:buNone/>
              <a:tabLst/>
              <a:defRPr sz="2400"/>
            </a:lvl2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8428FB96-DD84-2F4F-BD0C-AA7AD4F647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" name="Text Placeholder 14">
            <a:extLst>
              <a:ext uri="{FF2B5EF4-FFF2-40B4-BE49-F238E27FC236}">
                <a16:creationId xmlns:a16="http://schemas.microsoft.com/office/drawing/2014/main" xmlns="" id="{3B4B6DA9-819D-374A-AFFE-8C78E27376C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322437" y="3899741"/>
            <a:ext cx="2398740" cy="1959666"/>
          </a:xfrm>
        </p:spPr>
        <p:txBody>
          <a:bodyPr/>
          <a:lstStyle>
            <a:lvl1pPr marL="12700" indent="-12700">
              <a:buNone/>
              <a:tabLst/>
              <a:defRPr sz="1400" b="0"/>
            </a:lvl1pPr>
            <a:lvl2pPr marL="12700" indent="0">
              <a:spcBef>
                <a:spcPts val="2400"/>
              </a:spcBef>
              <a:buNone/>
              <a:tabLst/>
              <a:defRPr sz="1800"/>
            </a:lvl2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xmlns="" id="{2EC91E66-1C6B-1B41-8DE1-D859B52BF98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53020" y="3899741"/>
            <a:ext cx="2398740" cy="1959666"/>
          </a:xfrm>
        </p:spPr>
        <p:txBody>
          <a:bodyPr/>
          <a:lstStyle>
            <a:lvl1pPr marL="12700" indent="-12700">
              <a:buNone/>
              <a:tabLst/>
              <a:defRPr sz="1400" b="0"/>
            </a:lvl1pPr>
            <a:lvl2pPr marL="12700" indent="0">
              <a:spcBef>
                <a:spcPts val="2400"/>
              </a:spcBef>
              <a:buNone/>
              <a:tabLst/>
              <a:defRPr sz="1800"/>
            </a:lvl2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3" name="Text Placeholder 14">
            <a:extLst>
              <a:ext uri="{FF2B5EF4-FFF2-40B4-BE49-F238E27FC236}">
                <a16:creationId xmlns:a16="http://schemas.microsoft.com/office/drawing/2014/main" xmlns="" id="{40B046D6-39A5-324B-9831-0140DABD33C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341476" y="3899741"/>
            <a:ext cx="2398740" cy="1959666"/>
          </a:xfrm>
        </p:spPr>
        <p:txBody>
          <a:bodyPr/>
          <a:lstStyle>
            <a:lvl1pPr marL="12700" indent="-12700">
              <a:buNone/>
              <a:tabLst/>
              <a:defRPr sz="1400" b="0"/>
            </a:lvl1pPr>
            <a:lvl2pPr marL="12700" indent="0">
              <a:spcBef>
                <a:spcPts val="2400"/>
              </a:spcBef>
              <a:buNone/>
              <a:tabLst/>
              <a:defRPr sz="1800"/>
            </a:lvl2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976D6BBB-82EE-6948-B6AB-574BBD35005D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6FA0C89F-7983-EB43-80E0-013C3CFF6236}"/>
              </a:ext>
            </a:extLst>
          </p:cNvPr>
          <p:cNvSpPr txBox="1"/>
          <p:nvPr userDrawn="1"/>
        </p:nvSpPr>
        <p:spPr>
          <a:xfrm>
            <a:off x="1117600" y="6662057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9C5F906B-37E4-E444-A96A-A42700B9684B}"/>
              </a:ext>
            </a:extLst>
          </p:cNvPr>
          <p:cNvSpPr txBox="1"/>
          <p:nvPr userDrawn="1"/>
        </p:nvSpPr>
        <p:spPr>
          <a:xfrm>
            <a:off x="464457" y="6589486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C423E0CF-A4AD-2645-9E2F-3A70D6DDD344}"/>
              </a:ext>
            </a:extLst>
          </p:cNvPr>
          <p:cNvSpPr txBox="1"/>
          <p:nvPr userDrawn="1"/>
        </p:nvSpPr>
        <p:spPr>
          <a:xfrm>
            <a:off x="377371" y="670560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4878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579696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-BLANK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xmlns="" id="{99C08C2D-7CCE-4A11-B9EC-7E9749E86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59658160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-Image 6.0-Graphic-Whit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61FD817B-144E-4496-8C23-977C7BE259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692336" y="0"/>
            <a:ext cx="5484971" cy="68580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626840D-5953-45D6-A00B-7F5EB3E4D1DA}"/>
              </a:ext>
            </a:extLst>
          </p:cNvPr>
          <p:cNvSpPr txBox="1"/>
          <p:nvPr/>
        </p:nvSpPr>
        <p:spPr>
          <a:xfrm>
            <a:off x="6692335" y="1087017"/>
            <a:ext cx="5496490" cy="861774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indent="0" algn="ctr">
              <a:spcBef>
                <a:spcPct val="0"/>
              </a:spcBef>
              <a:buNone/>
            </a:pPr>
            <a:r>
              <a:rPr lang="en-US" sz="2798" b="0" kern="1200" dirty="0">
                <a:solidFill>
                  <a:schemeClr val="accent6"/>
                </a:solidFill>
                <a:ea typeface="ＭＳ Ｐゴシック"/>
              </a:rPr>
              <a:t>IMAGE AREA</a:t>
            </a:r>
            <a:br>
              <a:rPr lang="en-US" sz="2798" b="0" kern="1200" dirty="0">
                <a:solidFill>
                  <a:schemeClr val="accent6"/>
                </a:solidFill>
                <a:ea typeface="ＭＳ Ｐゴシック"/>
              </a:rPr>
            </a:br>
            <a:r>
              <a:rPr lang="en-US" sz="2798" b="0" kern="1200" dirty="0">
                <a:solidFill>
                  <a:schemeClr val="accent6"/>
                </a:solidFill>
                <a:ea typeface="ＭＳ Ｐゴシック"/>
              </a:rPr>
              <a:t>7.5” h x 6” w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xmlns="" id="{31128AC8-2021-4911-B9E9-0C1EE8E7AD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5366776" cy="8686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xmlns="" id="{23CB86D3-E3A7-45BA-B8CA-E62D0E1C0C6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1508760"/>
            <a:ext cx="5366776" cy="737729"/>
          </a:xfrm>
        </p:spPr>
        <p:txBody>
          <a:bodyPr/>
          <a:lstStyle>
            <a:lvl1pPr marL="0" indent="0">
              <a:buNone/>
              <a:defRPr sz="2398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6" name="Text Placeholder 4">
            <a:extLst>
              <a:ext uri="{FF2B5EF4-FFF2-40B4-BE49-F238E27FC236}">
                <a16:creationId xmlns:a16="http://schemas.microsoft.com/office/drawing/2014/main" xmlns="" id="{0937245F-97E3-4AA0-8B14-ED0277864A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2606041"/>
            <a:ext cx="3864429" cy="3468189"/>
          </a:xfrm>
        </p:spPr>
        <p:txBody>
          <a:bodyPr/>
          <a:lstStyle>
            <a:lvl1pPr>
              <a:buClr>
                <a:schemeClr val="accent4"/>
              </a:buClr>
              <a:defRPr/>
            </a:lvl1pPr>
            <a:lvl2pPr>
              <a:spcBef>
                <a:spcPts val="800"/>
              </a:spcBef>
              <a:defRPr/>
            </a:lvl2pPr>
            <a:lvl3pPr>
              <a:spcBef>
                <a:spcPts val="600"/>
              </a:spcBef>
              <a:defRPr/>
            </a:lvl3pPr>
          </a:lstStyle>
          <a:p>
            <a:pPr lvl="0"/>
            <a:r>
              <a:rPr lang="en-US" dirty="0"/>
              <a:t>Click to enter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0A910FAD-FAC6-114F-BAB8-1338354FD8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5"/>
          <a:stretch/>
        </p:blipFill>
        <p:spPr>
          <a:xfrm>
            <a:off x="5496490" y="1932384"/>
            <a:ext cx="2056152" cy="4914730"/>
          </a:xfrm>
          <a:prstGeom prst="rect">
            <a:avLst/>
          </a:prstGeom>
        </p:spPr>
      </p:pic>
      <p:sp>
        <p:nvSpPr>
          <p:cNvPr id="17" name="AutoShape 4">
            <a:extLst>
              <a:ext uri="{FF2B5EF4-FFF2-40B4-BE49-F238E27FC236}">
                <a16:creationId xmlns:a16="http://schemas.microsoft.com/office/drawing/2014/main" xmlns="" id="{CA2FCBAC-E4AA-7C4F-961A-04BFE785A89E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4711078" y="5212080"/>
            <a:ext cx="2841565" cy="164592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98246">
                <a:srgbClr val="0099FF"/>
              </a:gs>
              <a:gs pos="0">
                <a:srgbClr val="00FF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46" tIns="36546" rIns="36546" bIns="36546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385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8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900062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-1col-30D-Black-CC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2" y="457200"/>
            <a:ext cx="10503719" cy="3657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2" y="932688"/>
            <a:ext cx="10503719" cy="365760"/>
          </a:xfrm>
        </p:spPr>
        <p:txBody>
          <a:bodyPr/>
          <a:lstStyle>
            <a:lvl1pPr marL="0" indent="0">
              <a:buNone/>
              <a:defRPr sz="2398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784" tIns="0" rIns="0" bIns="182784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385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10" name="AutoShape 2">
            <a:extLst>
              <a:ext uri="{FF2B5EF4-FFF2-40B4-BE49-F238E27FC236}">
                <a16:creationId xmlns:a16="http://schemas.microsoft.com/office/drawing/2014/main" xmlns="" id="{99445445-8A29-4B9B-97F3-0F882A167FD3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10131433" y="5669280"/>
            <a:ext cx="2057392" cy="1188720"/>
          </a:xfrm>
          <a:prstGeom prst="rtTriangle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85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8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DE6931-D60C-45BF-B727-81EF40C1D8E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201" y="1691640"/>
            <a:ext cx="10506456" cy="405079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4986446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-1col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8">
                <a:solidFill>
                  <a:srgbClr val="0070C0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xmlns="" id="{99C08C2D-7CCE-4A11-B9EC-7E9749E86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3852"/>
            <a:fld id="{F19F85D4-6AC3-4CF9-A1A5-831DFC2C241F}" type="slidenum">
              <a:rPr lang="en-US" smtClean="0">
                <a:solidFill>
                  <a:srgbClr val="000000"/>
                </a:solidFill>
              </a:rPr>
              <a:pPr defTabSz="913852"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92DE35B7-CA20-455C-8BD1-F0C6854E20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199" y="1606550"/>
            <a:ext cx="11274552" cy="4645152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40740983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0B59424-8F25-F141-9983-B8289B9A68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604736340"/>
      </p:ext>
    </p:extLst>
  </p:cSld>
  <p:clrMapOvr>
    <a:masterClrMapping/>
  </p:clrMapOvr>
  <p:transition spd="slow">
    <p:wipe dir="r"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Click to enter subhead</a:t>
            </a:r>
          </a:p>
        </p:txBody>
      </p:sp>
      <p:sp>
        <p:nvSpPr>
          <p:cNvPr id="7" name="AutoShape 2">
            <a:extLst>
              <a:ext uri="{FF2B5EF4-FFF2-40B4-BE49-F238E27FC236}">
                <a16:creationId xmlns:a16="http://schemas.microsoft.com/office/drawing/2014/main" xmlns="" id="{3CBA71D9-675A-4F40-94DA-6A30D93681D6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936000-FC78-4C5F-9205-2DC965F8109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199" y="1691640"/>
            <a:ext cx="11274552" cy="405079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3995929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3603" y="1122363"/>
            <a:ext cx="9141619" cy="2387600"/>
          </a:xfrm>
        </p:spPr>
        <p:txBody>
          <a:bodyPr anchor="b"/>
          <a:lstStyle>
            <a:lvl1pPr algn="ctr">
              <a:defRPr sz="5998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3603" y="3602038"/>
            <a:ext cx="9141619" cy="1655762"/>
          </a:xfrm>
        </p:spPr>
        <p:txBody>
          <a:bodyPr/>
          <a:lstStyle>
            <a:lvl1pPr marL="0" indent="0" algn="ctr">
              <a:buNone/>
              <a:defRPr sz="2399"/>
            </a:lvl1pPr>
            <a:lvl2pPr marL="457063" indent="0" algn="ctr">
              <a:buNone/>
              <a:defRPr sz="1999"/>
            </a:lvl2pPr>
            <a:lvl3pPr marL="914126" indent="0" algn="ctr">
              <a:buNone/>
              <a:defRPr sz="1799"/>
            </a:lvl3pPr>
            <a:lvl4pPr marL="1371189" indent="0" algn="ctr">
              <a:buNone/>
              <a:defRPr sz="1600"/>
            </a:lvl4pPr>
            <a:lvl5pPr marL="1828251" indent="0" algn="ctr">
              <a:buNone/>
              <a:defRPr sz="1600"/>
            </a:lvl5pPr>
            <a:lvl6pPr marL="2285314" indent="0" algn="ctr">
              <a:buNone/>
              <a:defRPr sz="1600"/>
            </a:lvl6pPr>
            <a:lvl7pPr marL="2742377" indent="0" algn="ctr">
              <a:buNone/>
              <a:defRPr sz="1600"/>
            </a:lvl7pPr>
            <a:lvl8pPr marL="3199440" indent="0" algn="ctr">
              <a:buNone/>
              <a:defRPr sz="1600"/>
            </a:lvl8pPr>
            <a:lvl9pPr marL="365650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7549" y="6356351"/>
            <a:ext cx="4113728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08357" y="6356351"/>
            <a:ext cx="2742486" cy="365125"/>
          </a:xfrm>
          <a:prstGeom prst="rect">
            <a:avLst/>
          </a:prstGeom>
        </p:spPr>
        <p:txBody>
          <a:bodyPr/>
          <a:lstStyle/>
          <a:p>
            <a:fld id="{52F1054C-4610-2F42-AAE7-A9C8357AC1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88297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79CAABFD-6DA0-9B43-8C66-24E31D99760C}"/>
              </a:ext>
            </a:extLst>
          </p:cNvPr>
          <p:cNvSpPr/>
          <p:nvPr userDrawn="1"/>
        </p:nvSpPr>
        <p:spPr>
          <a:xfrm>
            <a:off x="5796951" y="6021238"/>
            <a:ext cx="6391874" cy="83676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xmlns="" id="{9EFAB906-FF68-0D42-A6B7-BA872E8BE55C}"/>
              </a:ext>
            </a:extLst>
          </p:cNvPr>
          <p:cNvSpPr/>
          <p:nvPr userDrawn="1"/>
        </p:nvSpPr>
        <p:spPr>
          <a:xfrm rot="18924584">
            <a:off x="2545594" y="2597564"/>
            <a:ext cx="11066325" cy="2229593"/>
          </a:xfrm>
          <a:custGeom>
            <a:avLst/>
            <a:gdLst>
              <a:gd name="connsiteX0" fmla="*/ 9690327 w 11066325"/>
              <a:gd name="connsiteY0" fmla="*/ 0 h 2229593"/>
              <a:gd name="connsiteX1" fmla="*/ 11066325 w 11066325"/>
              <a:gd name="connsiteY1" fmla="*/ 1356456 h 2229593"/>
              <a:gd name="connsiteX2" fmla="*/ 10274531 w 11066325"/>
              <a:gd name="connsiteY2" fmla="*/ 2159656 h 2229593"/>
              <a:gd name="connsiteX3" fmla="*/ 10274531 w 11066325"/>
              <a:gd name="connsiteY3" fmla="*/ 2159657 h 2229593"/>
              <a:gd name="connsiteX4" fmla="*/ 10274173 w 11066325"/>
              <a:gd name="connsiteY4" fmla="*/ 2160019 h 2229593"/>
              <a:gd name="connsiteX5" fmla="*/ 10273811 w 11066325"/>
              <a:gd name="connsiteY5" fmla="*/ 2159662 h 2229593"/>
              <a:gd name="connsiteX6" fmla="*/ 2183257 w 11066325"/>
              <a:gd name="connsiteY6" fmla="*/ 2229593 h 2229593"/>
              <a:gd name="connsiteX7" fmla="*/ 0 w 11066325"/>
              <a:gd name="connsiteY7" fmla="*/ 77341 h 2229593"/>
              <a:gd name="connsiteX8" fmla="*/ 8091275 w 11066325"/>
              <a:gd name="connsiteY8" fmla="*/ 7404 h 2229593"/>
              <a:gd name="connsiteX9" fmla="*/ 8093992 w 11066325"/>
              <a:gd name="connsiteY9" fmla="*/ 10082 h 2229593"/>
              <a:gd name="connsiteX10" fmla="*/ 8280407 w 11066325"/>
              <a:gd name="connsiteY10" fmla="*/ 10082 h 222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66325" h="2229593">
                <a:moveTo>
                  <a:pt x="9690327" y="0"/>
                </a:moveTo>
                <a:lnTo>
                  <a:pt x="11066325" y="1356456"/>
                </a:lnTo>
                <a:lnTo>
                  <a:pt x="10274531" y="2159656"/>
                </a:lnTo>
                <a:lnTo>
                  <a:pt x="10274531" y="2159657"/>
                </a:lnTo>
                <a:lnTo>
                  <a:pt x="10274173" y="2160019"/>
                </a:lnTo>
                <a:lnTo>
                  <a:pt x="10273811" y="2159662"/>
                </a:lnTo>
                <a:lnTo>
                  <a:pt x="2183257" y="2229593"/>
                </a:lnTo>
                <a:lnTo>
                  <a:pt x="0" y="77341"/>
                </a:lnTo>
                <a:lnTo>
                  <a:pt x="8091275" y="7404"/>
                </a:lnTo>
                <a:lnTo>
                  <a:pt x="8093992" y="10082"/>
                </a:lnTo>
                <a:lnTo>
                  <a:pt x="8280407" y="10082"/>
                </a:lnTo>
                <a:close/>
              </a:path>
            </a:pathLst>
          </a:custGeom>
          <a:gradFill>
            <a:gsLst>
              <a:gs pos="100000">
                <a:srgbClr val="00FFFF"/>
              </a:gs>
              <a:gs pos="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/>
              </a:solidFill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CE683AC8-69C8-9340-A0EA-997C0B874E2F}"/>
              </a:ext>
            </a:extLst>
          </p:cNvPr>
          <p:cNvSpPr/>
          <p:nvPr userDrawn="1"/>
        </p:nvSpPr>
        <p:spPr>
          <a:xfrm rot="5400000" flipH="1">
            <a:off x="6763005" y="1428902"/>
            <a:ext cx="5432611" cy="5425582"/>
          </a:xfrm>
          <a:custGeom>
            <a:avLst/>
            <a:gdLst>
              <a:gd name="connsiteX0" fmla="*/ 6957529 w 10673030"/>
              <a:gd name="connsiteY0" fmla="*/ 0 h 10659221"/>
              <a:gd name="connsiteX1" fmla="*/ 6957529 w 10673030"/>
              <a:gd name="connsiteY1" fmla="*/ 1 h 10659221"/>
              <a:gd name="connsiteX2" fmla="*/ 10673030 w 10673030"/>
              <a:gd name="connsiteY2" fmla="*/ 1 h 10659221"/>
              <a:gd name="connsiteX3" fmla="*/ 6984725 w 10673030"/>
              <a:gd name="connsiteY3" fmla="*/ 3688307 h 10659221"/>
              <a:gd name="connsiteX4" fmla="*/ 6957529 w 10673030"/>
              <a:gd name="connsiteY4" fmla="*/ 3688307 h 10659221"/>
              <a:gd name="connsiteX5" fmla="*/ 6957529 w 10673030"/>
              <a:gd name="connsiteY5" fmla="*/ 3722425 h 10659221"/>
              <a:gd name="connsiteX6" fmla="*/ 0 w 10673030"/>
              <a:gd name="connsiteY6" fmla="*/ 10659221 h 10659221"/>
              <a:gd name="connsiteX7" fmla="*/ 0 w 10673030"/>
              <a:gd name="connsiteY7" fmla="*/ 6936797 h 10659221"/>
              <a:gd name="connsiteX8" fmla="*/ 6956909 w 10673030"/>
              <a:gd name="connsiteY8" fmla="*/ 619 h 10659221"/>
              <a:gd name="connsiteX9" fmla="*/ 6956909 w 10673030"/>
              <a:gd name="connsiteY9" fmla="*/ 1 h 10659221"/>
              <a:gd name="connsiteX10" fmla="*/ 6957528 w 10673030"/>
              <a:gd name="connsiteY10" fmla="*/ 1 h 10659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73030" h="10659221">
                <a:moveTo>
                  <a:pt x="6957529" y="0"/>
                </a:moveTo>
                <a:lnTo>
                  <a:pt x="6957529" y="1"/>
                </a:lnTo>
                <a:lnTo>
                  <a:pt x="10673030" y="1"/>
                </a:lnTo>
                <a:lnTo>
                  <a:pt x="6984725" y="3688307"/>
                </a:lnTo>
                <a:lnTo>
                  <a:pt x="6957529" y="3688307"/>
                </a:lnTo>
                <a:lnTo>
                  <a:pt x="6957529" y="3722425"/>
                </a:lnTo>
                <a:lnTo>
                  <a:pt x="0" y="10659221"/>
                </a:lnTo>
                <a:lnTo>
                  <a:pt x="0" y="6936797"/>
                </a:lnTo>
                <a:lnTo>
                  <a:pt x="6956909" y="619"/>
                </a:lnTo>
                <a:lnTo>
                  <a:pt x="6956909" y="1"/>
                </a:lnTo>
                <a:lnTo>
                  <a:pt x="6957528" y="1"/>
                </a:lnTo>
                <a:close/>
              </a:path>
            </a:pathLst>
          </a:custGeom>
          <a:solidFill>
            <a:schemeClr val="accent6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enter headline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936000-FC78-4C5F-9205-2DC965F810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57199" y="1691640"/>
            <a:ext cx="11274552" cy="4050792"/>
          </a:xfrm>
        </p:spPr>
        <p:txBody>
          <a:bodyPr/>
          <a:lstStyle>
            <a:lvl1pPr marL="350838" indent="-339725">
              <a:spcBef>
                <a:spcPts val="1800"/>
              </a:spcBef>
              <a:buClr>
                <a:schemeClr val="bg2"/>
              </a:buClr>
              <a:buFont typeface="+mj-lt"/>
              <a:buAutoNum type="arabicPeriod"/>
              <a:tabLst/>
              <a:defRPr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99203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18C42477-0BE7-3741-8091-F8850CC556B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88825" cy="6858000"/>
          </a:xfrm>
          <a:solidFill>
            <a:schemeClr val="bg1">
              <a:lumMod val="95000"/>
            </a:schemeClr>
          </a:solidFill>
        </p:spPr>
        <p:txBody>
          <a:bodyPr tIns="182880"/>
          <a:lstStyle>
            <a:lvl1pPr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xmlns="" id="{3FDD907D-6A6A-4D43-94BA-581EB658903A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>
            <a:off x="0" y="625844"/>
            <a:ext cx="10759381" cy="6232156"/>
          </a:xfrm>
          <a:prstGeom prst="rtTriangle">
            <a:avLst/>
          </a:pr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xmlns="" id="{07580BF0-327F-034F-B704-247FC3617C75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323653" y="3460716"/>
            <a:ext cx="5865172" cy="3397284"/>
          </a:xfrm>
          <a:prstGeom prst="rtTriangle">
            <a:avLst/>
          </a:prstGeom>
          <a:gradFill>
            <a:gsLst>
              <a:gs pos="0">
                <a:srgbClr val="00FFFF"/>
              </a:gs>
              <a:gs pos="10000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xmlns="" id="{D6CA8BF6-1A85-7F4C-B9E4-8E16BB656C8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/>
        </p:blipFill>
        <p:spPr>
          <a:xfrm>
            <a:off x="466350" y="3140946"/>
            <a:ext cx="537804" cy="859820"/>
          </a:xfrm>
          <a:prstGeom prst="rect">
            <a:avLst/>
          </a:pr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97000304-C2FA-C24C-9730-DF56FBCDB0A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6725" y="4932025"/>
            <a:ext cx="5627687" cy="1619250"/>
          </a:xfrm>
        </p:spPr>
        <p:txBody>
          <a:bodyPr/>
          <a:lstStyle>
            <a:lvl1pPr>
              <a:buNone/>
              <a:defRPr sz="2800" b="1">
                <a:solidFill>
                  <a:schemeClr val="bg1"/>
                </a:solidFill>
              </a:defRPr>
            </a:lvl1pPr>
            <a:lvl2pPr>
              <a:buNone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xmlns="" id="{17D6407A-083F-3B4E-A22C-0815E16FBC8F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2477080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-BLANK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xmlns="" id="{99C08C2D-7CCE-4A11-B9EC-7E9749E86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1891035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5B2C7B7-43B1-4111-854D-7C16712CEC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enter divider slide title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B59C44B1-010E-4C1C-8A26-6821D71AB5D9}"/>
              </a:ext>
            </a:extLst>
          </p:cNvPr>
          <p:cNvSpPr/>
          <p:nvPr userDrawn="1"/>
        </p:nvSpPr>
        <p:spPr>
          <a:xfrm>
            <a:off x="9596200" y="893"/>
            <a:ext cx="2589450" cy="6856214"/>
          </a:xfrm>
          <a:prstGeom prst="rect">
            <a:avLst/>
          </a:prstGeom>
          <a:solidFill>
            <a:srgbClr val="000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AutoShape 2">
            <a:extLst>
              <a:ext uri="{FF2B5EF4-FFF2-40B4-BE49-F238E27FC236}">
                <a16:creationId xmlns:a16="http://schemas.microsoft.com/office/drawing/2014/main" xmlns="" id="{0051460E-F6C8-492A-B064-FE9A1A863BA2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>
            <a:off x="9596200" y="5352086"/>
            <a:ext cx="2589450" cy="1505023"/>
          </a:xfrm>
          <a:prstGeom prst="rtTriangle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MS PGothic" pitchFamily="34" charset="-128"/>
            </a:endParaRP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xmlns="" id="{941616A7-DF3C-4E5E-AFE3-77BE4E404B8A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4400818" y="3844107"/>
            <a:ext cx="5206528" cy="3015777"/>
          </a:xfrm>
          <a:prstGeom prst="rtTriangle">
            <a:avLst/>
          </a:prstGeom>
          <a:gradFill rotWithShape="1">
            <a:gsLst>
              <a:gs pos="0">
                <a:srgbClr val="00FFFF"/>
              </a:gs>
              <a:gs pos="40000">
                <a:srgbClr val="00C9FF"/>
              </a:gs>
              <a:gs pos="79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803687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D59BC03B-4C9A-4C64-92B4-10A027EE2F2F}"/>
              </a:ext>
            </a:extLst>
          </p:cNvPr>
          <p:cNvSpPr/>
          <p:nvPr userDrawn="1"/>
        </p:nvSpPr>
        <p:spPr>
          <a:xfrm>
            <a:off x="9901443" y="893"/>
            <a:ext cx="2307103" cy="6856214"/>
          </a:xfrm>
          <a:prstGeom prst="rect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10800000" scaled="0"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AutoShape 4">
            <a:extLst>
              <a:ext uri="{FF2B5EF4-FFF2-40B4-BE49-F238E27FC236}">
                <a16:creationId xmlns:a16="http://schemas.microsoft.com/office/drawing/2014/main" xmlns="" id="{9C5831F1-3A81-49F1-A28E-A83FC662F0CE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 flipV="1">
            <a:off x="7594345" y="-1"/>
            <a:ext cx="2318970" cy="1343219"/>
          </a:xfrm>
          <a:prstGeom prst="rtTriangle">
            <a:avLst/>
          </a:pr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8" name="AutoShape 4">
            <a:extLst>
              <a:ext uri="{FF2B5EF4-FFF2-40B4-BE49-F238E27FC236}">
                <a16:creationId xmlns:a16="http://schemas.microsoft.com/office/drawing/2014/main" xmlns="" id="{BEE23220-23CE-4C57-B25F-29B45A16F081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V="1">
            <a:off x="9889571" y="-2"/>
            <a:ext cx="2318973" cy="1343221"/>
          </a:xfrm>
          <a:prstGeom prst="rtTriangle">
            <a:avLst/>
          </a:pr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8159703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D2B1A8F-1784-4881-B45F-FC94A08523B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3346" y="1344168"/>
            <a:ext cx="8721104" cy="923544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divider slide title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C502D2C2-B670-4548-98A6-464D571842BA}"/>
              </a:ext>
            </a:extLst>
          </p:cNvPr>
          <p:cNvSpPr/>
          <p:nvPr userDrawn="1"/>
        </p:nvSpPr>
        <p:spPr>
          <a:xfrm>
            <a:off x="10487921" y="0"/>
            <a:ext cx="1697730" cy="6858000"/>
          </a:xfrm>
          <a:prstGeom prst="rect">
            <a:avLst/>
          </a:prstGeom>
          <a:solidFill>
            <a:srgbClr val="00C9FF"/>
          </a:soli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04E0AEBD-6812-4AA1-AFCB-BB7CF467D339}"/>
              </a:ext>
            </a:extLst>
          </p:cNvPr>
          <p:cNvSpPr/>
          <p:nvPr userDrawn="1"/>
        </p:nvSpPr>
        <p:spPr>
          <a:xfrm>
            <a:off x="10487921" y="0"/>
            <a:ext cx="1697730" cy="344994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sp>
        <p:nvSpPr>
          <p:cNvPr id="6" name="AutoShape 4">
            <a:extLst>
              <a:ext uri="{FF2B5EF4-FFF2-40B4-BE49-F238E27FC236}">
                <a16:creationId xmlns:a16="http://schemas.microsoft.com/office/drawing/2014/main" xmlns="" id="{A506B7F3-32B6-4800-9FAF-E17558EDB792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V="1">
            <a:off x="10486662" y="344994"/>
            <a:ext cx="1713036" cy="992242"/>
          </a:xfrm>
          <a:prstGeom prst="rtTriangle">
            <a:avLst/>
          </a:prstGeom>
          <a:solidFill>
            <a:srgbClr val="FFFFFF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20722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E07F356-477D-4BE5-A22D-225C8D51BA2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3346" y="1344168"/>
            <a:ext cx="6070035" cy="251663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enter divider slide title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xmlns="" id="{82B68700-7976-4710-A0B3-F32C5203F27D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r>
              <a:rPr lang="en-US" sz="800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4756538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18C42477-0BE7-3741-8091-F8850CC556B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88825" cy="7010400"/>
          </a:xfrm>
          <a:solidFill>
            <a:schemeClr val="bg1">
              <a:lumMod val="95000"/>
            </a:schemeClr>
          </a:solidFill>
        </p:spPr>
        <p:txBody>
          <a:bodyPr tIns="182880"/>
          <a:lstStyle>
            <a:lvl1pPr algn="ctr">
              <a:buNone/>
              <a:defRPr/>
            </a:lvl1pPr>
          </a:lstStyle>
          <a:p>
            <a:endParaRPr lang="en-US"/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xmlns="" id="{3FDD907D-6A6A-4D43-94BA-581EB658903A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>
            <a:off x="0" y="778197"/>
            <a:ext cx="10759381" cy="6232156"/>
          </a:xfrm>
          <a:prstGeom prst="rtTriangle">
            <a:avLst/>
          </a:pr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xmlns="" id="{07580BF0-327F-034F-B704-247FC3617C75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323653" y="3613069"/>
            <a:ext cx="5865172" cy="3397284"/>
          </a:xfrm>
          <a:prstGeom prst="rtTriangle">
            <a:avLst/>
          </a:prstGeom>
          <a:gradFill>
            <a:gsLst>
              <a:gs pos="0">
                <a:srgbClr val="00FFFF"/>
              </a:gs>
              <a:gs pos="10000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xmlns="" id="{D6CA8BF6-1A85-7F4C-B9E4-8E16BB656C8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/>
        </p:blipFill>
        <p:spPr>
          <a:xfrm>
            <a:off x="466350" y="3140946"/>
            <a:ext cx="537804" cy="859820"/>
          </a:xfrm>
          <a:prstGeom prst="rect">
            <a:avLst/>
          </a:pr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97000304-C2FA-C24C-9730-DF56FBCDB0A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6725" y="4932025"/>
            <a:ext cx="5627687" cy="1619250"/>
          </a:xfrm>
        </p:spPr>
        <p:txBody>
          <a:bodyPr/>
          <a:lstStyle>
            <a:lvl1pPr>
              <a:buNone/>
              <a:defRPr sz="2800" b="1">
                <a:solidFill>
                  <a:schemeClr val="bg1"/>
                </a:solidFill>
              </a:defRPr>
            </a:lvl1pPr>
            <a:lvl2pPr>
              <a:buNone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90013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61FD817B-144E-4496-8C23-977C7BE259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692335" y="0"/>
            <a:ext cx="5484971" cy="68580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043E19B4-84A1-47DD-B01B-CCD8F85664F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3347" y="1517904"/>
            <a:ext cx="4067767" cy="8686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presentation title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626840D-5953-45D6-A00B-7F5EB3E4D1DA}"/>
              </a:ext>
            </a:extLst>
          </p:cNvPr>
          <p:cNvSpPr txBox="1"/>
          <p:nvPr/>
        </p:nvSpPr>
        <p:spPr>
          <a:xfrm>
            <a:off x="6692335" y="1087017"/>
            <a:ext cx="5496490" cy="861774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indent="0" algn="ctr">
              <a:spcBef>
                <a:spcPct val="0"/>
              </a:spcBef>
              <a:buNone/>
            </a:pPr>
            <a:r>
              <a:rPr lang="en-US" sz="2799" b="0" kern="1200" dirty="0">
                <a:solidFill>
                  <a:schemeClr val="accent6"/>
                </a:solidFill>
                <a:ea typeface="ＭＳ Ｐゴシック"/>
              </a:rPr>
              <a:t>IMAGE AREA</a:t>
            </a:r>
            <a:br>
              <a:rPr lang="en-US" sz="2799" b="0" kern="1200" dirty="0">
                <a:solidFill>
                  <a:schemeClr val="accent6"/>
                </a:solidFill>
                <a:ea typeface="ＭＳ Ｐゴシック"/>
              </a:rPr>
            </a:br>
            <a:r>
              <a:rPr lang="en-US" sz="2799" b="0" kern="1200" dirty="0">
                <a:solidFill>
                  <a:schemeClr val="accent6"/>
                </a:solidFill>
                <a:ea typeface="ＭＳ Ｐゴシック"/>
              </a:rPr>
              <a:t>7.5” h x 6” w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88319E07-9352-4F02-AAEE-A1442A295E2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3094" y="2894013"/>
            <a:ext cx="4067703" cy="98901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Click to enter presentation text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xmlns="" id="{D21CB855-D148-4D9C-B2EB-999FD9DB8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3347" y="5175504"/>
            <a:ext cx="2961884" cy="51206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Presenter name or location</a:t>
            </a:r>
            <a:br>
              <a:rPr lang="en-US" dirty="0"/>
            </a:br>
            <a:r>
              <a:rPr lang="en-US" dirty="0"/>
              <a:t>Date</a:t>
            </a:r>
          </a:p>
        </p:txBody>
      </p:sp>
      <p:sp>
        <p:nvSpPr>
          <p:cNvPr id="11" name="AutoShape 4">
            <a:extLst>
              <a:ext uri="{FF2B5EF4-FFF2-40B4-BE49-F238E27FC236}">
                <a16:creationId xmlns:a16="http://schemas.microsoft.com/office/drawing/2014/main" xmlns="" id="{C462858A-FCAA-4E18-A708-842561456E26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3849798" y="5212080"/>
            <a:ext cx="2841565" cy="164592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98246">
                <a:srgbClr val="0099FF"/>
              </a:gs>
              <a:gs pos="0">
                <a:srgbClr val="00FF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1A031F72-9475-4396-AAE5-D1103FE9DDB3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5442" y="562226"/>
            <a:ext cx="1603262" cy="51788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81705446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Click to enter subhead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936000-FC78-4C5F-9205-2DC965F8109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199" y="1691640"/>
            <a:ext cx="11274552" cy="405079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5018862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Image 3-Overla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71EA12A8-655D-4B00-88AA-38A9A9056A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88825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279AED79-89B9-476E-96B6-E41520AEB7B3}"/>
              </a:ext>
            </a:extLst>
          </p:cNvPr>
          <p:cNvSpPr txBox="1"/>
          <p:nvPr userDrawn="1"/>
        </p:nvSpPr>
        <p:spPr>
          <a:xfrm>
            <a:off x="3173" y="3664506"/>
            <a:ext cx="12185652" cy="8232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12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IMAGE AREA – FULL SLIDE (7.5” h x 13.33” w)</a:t>
            </a:r>
            <a:b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</a:b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Apply Overlay 2 after adding picture</a:t>
            </a:r>
            <a:endParaRPr kumimoji="0" lang="en-US" sz="2799" b="0" i="0" u="none" strike="noStrike" kern="1200" cap="none" spc="0" normalizeH="0" baseline="0" noProof="0" dirty="0">
              <a:ln>
                <a:noFill/>
              </a:ln>
              <a:solidFill>
                <a:srgbClr val="CCCCCC"/>
              </a:solidFill>
              <a:effectLst/>
              <a:uLnTx/>
              <a:uFillTx/>
              <a:latin typeface="Arial" panose="020B0604020202020204"/>
              <a:ea typeface="ＭＳ Ｐゴシック"/>
              <a:cs typeface="+mn-cs"/>
            </a:endParaRP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xmlns="" id="{545498CA-D3B4-4272-AB2F-1C288B9CE5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88203A7-D8E1-4A07-BEA9-BEA5F70FAA7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457200"/>
            <a:ext cx="2742486" cy="1737360"/>
          </a:xfrm>
        </p:spPr>
        <p:txBody>
          <a:bodyPr/>
          <a:lstStyle>
            <a:lvl1pPr marL="0" indent="0">
              <a:buNone/>
              <a:defRPr sz="2399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Click to enter text</a:t>
            </a:r>
          </a:p>
        </p:txBody>
      </p:sp>
    </p:spTree>
    <p:extLst>
      <p:ext uri="{BB962C8B-B14F-4D97-AF65-F5344CB8AC3E}">
        <p14:creationId xmlns:p14="http://schemas.microsoft.com/office/powerpoint/2010/main" val="38234301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Image 3-Overlay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71EA12A8-655D-4B00-88AA-38A9A9056A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88825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279AED79-89B9-476E-96B6-E41520AEB7B3}"/>
              </a:ext>
            </a:extLst>
          </p:cNvPr>
          <p:cNvSpPr txBox="1"/>
          <p:nvPr userDrawn="1"/>
        </p:nvSpPr>
        <p:spPr>
          <a:xfrm>
            <a:off x="3173" y="3664506"/>
            <a:ext cx="12185652" cy="861774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12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IMAGE AREA – FULL SLIDE (7.5” h x 13.33” w)</a:t>
            </a:r>
            <a:b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</a:b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Apply Overlay 3 after adding picture</a:t>
            </a:r>
            <a:endParaRPr kumimoji="0" lang="en-US" sz="2799" b="0" i="0" u="none" strike="noStrike" kern="1200" cap="none" spc="0" normalizeH="0" baseline="0" noProof="0" dirty="0">
              <a:ln>
                <a:noFill/>
              </a:ln>
              <a:solidFill>
                <a:srgbClr val="CCCCCC"/>
              </a:solidFill>
              <a:effectLst/>
              <a:uLnTx/>
              <a:uFillTx/>
              <a:latin typeface="Arial" panose="020B0604020202020204"/>
              <a:ea typeface="ＭＳ Ｐゴシック"/>
              <a:cs typeface="+mn-cs"/>
            </a:endParaRP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xmlns="" id="{40014030-CC6A-48FE-A108-C5B31F79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26730080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Image 1-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5C09FBE9-A303-4A97-A792-D6075DECCCE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17611" y="0"/>
            <a:ext cx="6764798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1508760"/>
            <a:ext cx="4479393" cy="737729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C029F865-C323-4E1F-9E89-FB35E5524111}"/>
              </a:ext>
            </a:extLst>
          </p:cNvPr>
          <p:cNvSpPr txBox="1"/>
          <p:nvPr userDrawn="1"/>
        </p:nvSpPr>
        <p:spPr>
          <a:xfrm>
            <a:off x="5417611" y="2113479"/>
            <a:ext cx="6764798" cy="861774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IMAGE AREA</a:t>
            </a:r>
            <a:b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</a:b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7.5” h x 7.4”w</a:t>
            </a: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xmlns="" id="{3A3AD4D7-FC6D-4D62-8B0A-987E74EA3CA3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3049640" y="5486400"/>
            <a:ext cx="2367971" cy="137160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98246">
                <a:srgbClr val="0099FF"/>
              </a:gs>
              <a:gs pos="0">
                <a:srgbClr val="00FF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+mn-cs"/>
            </a:endParaRP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xmlns="" id="{0CE16DF2-2647-48FF-82B1-15B260573D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FFFFFF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FFFFFF"/>
              </a:solidFill>
              <a:latin typeface="Arial" panose="020B0604020202020204"/>
              <a:ea typeface="+mn-ea"/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956EBFC5-062A-47A1-98D2-2F030F007AF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2606040"/>
            <a:ext cx="4479925" cy="2871216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5207939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Image 1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5C09FBE9-A303-4A97-A792-D6075DECCCE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17611" y="0"/>
            <a:ext cx="6764798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1508760"/>
            <a:ext cx="4479393" cy="737729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C029F865-C323-4E1F-9E89-FB35E5524111}"/>
              </a:ext>
            </a:extLst>
          </p:cNvPr>
          <p:cNvSpPr txBox="1"/>
          <p:nvPr userDrawn="1"/>
        </p:nvSpPr>
        <p:spPr>
          <a:xfrm>
            <a:off x="5326195" y="2312313"/>
            <a:ext cx="6856214" cy="861774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IMAGE AREA</a:t>
            </a:r>
            <a:b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</a:b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7.5” h x 7.4”w</a:t>
            </a: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xmlns="" id="{3A3AD4D7-FC6D-4D62-8B0A-987E74EA3CA3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3049640" y="5486400"/>
            <a:ext cx="2367971" cy="137160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98246">
                <a:srgbClr val="0099FF"/>
              </a:gs>
              <a:gs pos="0">
                <a:srgbClr val="00FF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+mn-cs"/>
            </a:endParaRPr>
          </a:p>
        </p:txBody>
      </p:sp>
      <p:sp>
        <p:nvSpPr>
          <p:cNvPr id="16" name="Slide Number Placeholder 2">
            <a:extLst>
              <a:ext uri="{FF2B5EF4-FFF2-40B4-BE49-F238E27FC236}">
                <a16:creationId xmlns:a16="http://schemas.microsoft.com/office/drawing/2014/main" xmlns="" id="{8DE86CAA-FCF2-4490-897B-F9A069E52F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F4BAADE2-0CA9-4B9A-8279-B953E8FD3DA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2601913"/>
            <a:ext cx="4479925" cy="2871216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68590563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Image 1-Second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5C09FBE9-A303-4A97-A792-D6075DECCCE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17611" y="0"/>
            <a:ext cx="6764798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1508760"/>
            <a:ext cx="4479393" cy="737729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C029F865-C323-4E1F-9E89-FB35E5524111}"/>
              </a:ext>
            </a:extLst>
          </p:cNvPr>
          <p:cNvSpPr txBox="1"/>
          <p:nvPr userDrawn="1"/>
        </p:nvSpPr>
        <p:spPr>
          <a:xfrm>
            <a:off x="5326195" y="2312313"/>
            <a:ext cx="6856214" cy="861774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IMAGE AREA</a:t>
            </a:r>
            <a:b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</a:b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7.5” h x 7.4”w</a:t>
            </a:r>
          </a:p>
        </p:txBody>
      </p:sp>
      <p:sp>
        <p:nvSpPr>
          <p:cNvPr id="16" name="Slide Number Placeholder 2">
            <a:extLst>
              <a:ext uri="{FF2B5EF4-FFF2-40B4-BE49-F238E27FC236}">
                <a16:creationId xmlns:a16="http://schemas.microsoft.com/office/drawing/2014/main" xmlns="" id="{8DE86CAA-FCF2-4490-897B-F9A069E52F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F4BAADE2-0CA9-4B9A-8279-B953E8FD3DA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2601913"/>
            <a:ext cx="4479925" cy="2871216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0" name="AutoShape 4">
            <a:extLst>
              <a:ext uri="{FF2B5EF4-FFF2-40B4-BE49-F238E27FC236}">
                <a16:creationId xmlns:a16="http://schemas.microsoft.com/office/drawing/2014/main" xmlns="" id="{3F16F3C2-732D-4E96-B59D-49E093B54482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3049640" y="5486400"/>
            <a:ext cx="2367971" cy="1371600"/>
          </a:xfrm>
          <a:prstGeom prst="rtTriangle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041029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Image 2-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4936474" cy="8686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1508760"/>
            <a:ext cx="4936474" cy="737729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074812CD-CBAB-4528-A1CA-9F9DFCC1A7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2606040"/>
            <a:ext cx="4937125" cy="3017520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59ABC0B4-DC58-447E-8E1C-BD3B2F6AB7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5498"/>
          <a:stretch/>
        </p:blipFill>
        <p:spPr>
          <a:xfrm>
            <a:off x="1782" y="5943560"/>
            <a:ext cx="5871246" cy="914479"/>
          </a:xfrm>
          <a:prstGeom prst="rect">
            <a:avLst/>
          </a:prstGeom>
        </p:spPr>
      </p:pic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xmlns="" id="{2712EBCA-A9C1-40C0-9B05-A1A4848966D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FFFFFF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FFFFFF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1" name="Date Placeholder 3">
            <a:extLst>
              <a:ext uri="{FF2B5EF4-FFF2-40B4-BE49-F238E27FC236}">
                <a16:creationId xmlns:a16="http://schemas.microsoft.com/office/drawing/2014/main" xmlns="" id="{41C70DC2-0DE6-934A-890A-DAC8BA026678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40000"/>
                    <a:lumOff val="60000"/>
                  </a:schemeClr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2B9BA778-E317-214A-B423-CEFC9DEB7969}"/>
              </a:ext>
            </a:extLst>
          </p:cNvPr>
          <p:cNvSpPr/>
          <p:nvPr userDrawn="1"/>
        </p:nvSpPr>
        <p:spPr>
          <a:xfrm>
            <a:off x="5846134" y="0"/>
            <a:ext cx="6329244" cy="688602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926073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-Image 2-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5C09FBE9-A303-4A97-A792-D6075DECCCE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871245" y="0"/>
            <a:ext cx="6307717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4936474" cy="8686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1508760"/>
            <a:ext cx="4936474" cy="737729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C029F865-C323-4E1F-9E89-FB35E5524111}"/>
              </a:ext>
            </a:extLst>
          </p:cNvPr>
          <p:cNvSpPr txBox="1"/>
          <p:nvPr userDrawn="1"/>
        </p:nvSpPr>
        <p:spPr>
          <a:xfrm>
            <a:off x="5871245" y="2175153"/>
            <a:ext cx="6307717" cy="861774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IMAGE AREA</a:t>
            </a:r>
            <a:b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</a:b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7.5” h x 6.9”w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074812CD-CBAB-4528-A1CA-9F9DFCC1A7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2606040"/>
            <a:ext cx="4937125" cy="3017520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59ABC0B4-DC58-447E-8E1C-BD3B2F6AB7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5498"/>
          <a:stretch/>
        </p:blipFill>
        <p:spPr>
          <a:xfrm>
            <a:off x="-11665" y="5943560"/>
            <a:ext cx="5871246" cy="914479"/>
          </a:xfrm>
          <a:prstGeom prst="rect">
            <a:avLst/>
          </a:prstGeom>
        </p:spPr>
      </p:pic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xmlns="" id="{2712EBCA-A9C1-40C0-9B05-A1A4848966D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FFFFFF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FFFFFF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1" name="Date Placeholder 3">
            <a:extLst>
              <a:ext uri="{FF2B5EF4-FFF2-40B4-BE49-F238E27FC236}">
                <a16:creationId xmlns:a16="http://schemas.microsoft.com/office/drawing/2014/main" xmlns="" id="{41C70DC2-0DE6-934A-890A-DAC8BA026678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40000"/>
                    <a:lumOff val="60000"/>
                  </a:schemeClr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35842393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Image 2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5C09FBE9-A303-4A97-A792-D6075DECCCE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875254" y="0"/>
            <a:ext cx="6307717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4936474" cy="8686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1508760"/>
            <a:ext cx="4936474" cy="737729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D22C126B-3F41-45BA-995D-D0CEA8DC8DDC}"/>
              </a:ext>
            </a:extLst>
          </p:cNvPr>
          <p:cNvSpPr txBox="1"/>
          <p:nvPr userDrawn="1"/>
        </p:nvSpPr>
        <p:spPr>
          <a:xfrm>
            <a:off x="5871245" y="2175153"/>
            <a:ext cx="6307717" cy="861774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IMAGE AREA</a:t>
            </a:r>
            <a:b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</a:b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7.5” h x 6.9”w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FFF151E9-C4FB-46F4-89E8-FA4221CF253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2606040"/>
            <a:ext cx="4937125" cy="3017520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7706770A-14CD-44B1-8F29-02C59158376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5498"/>
          <a:stretch/>
        </p:blipFill>
        <p:spPr>
          <a:xfrm>
            <a:off x="-11665" y="5943560"/>
            <a:ext cx="5871246" cy="914479"/>
          </a:xfrm>
          <a:prstGeom prst="rect">
            <a:avLst/>
          </a:prstGeom>
        </p:spPr>
      </p:pic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xmlns="" id="{41B5482D-DDC7-43F9-9E21-B08F34834E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01048817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-Image 2-Second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0D80E09C-59B1-4D29-93CE-A2A15A3539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5379" r="1"/>
          <a:stretch/>
        </p:blipFill>
        <p:spPr>
          <a:xfrm>
            <a:off x="0" y="5943560"/>
            <a:ext cx="5887356" cy="914479"/>
          </a:xfrm>
          <a:prstGeom prst="rect">
            <a:avLst/>
          </a:prstGeom>
        </p:spPr>
      </p:pic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5C09FBE9-A303-4A97-A792-D6075DECCCE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871245" y="0"/>
            <a:ext cx="6307717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4936474" cy="8686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1508760"/>
            <a:ext cx="4936474" cy="737729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E6CC98AD-9516-47DF-849E-3F8F61DFDB6C}"/>
              </a:ext>
            </a:extLst>
          </p:cNvPr>
          <p:cNvSpPr txBox="1"/>
          <p:nvPr userDrawn="1"/>
        </p:nvSpPr>
        <p:spPr>
          <a:xfrm>
            <a:off x="5871245" y="2175153"/>
            <a:ext cx="6307717" cy="861774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IMAGE AREA</a:t>
            </a:r>
            <a:b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</a:b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7.5” h x 6.9”w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6F16B11D-7BDE-4AFD-85A4-2FF35DDBC2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2606040"/>
            <a:ext cx="4937125" cy="3017520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xmlns="" id="{DCB7244F-F8F2-423D-90D1-C4931FB459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42894426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2 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61FD817B-144E-4496-8C23-977C7BE259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37672" y="-11046"/>
            <a:ext cx="6764798" cy="685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043E19B4-84A1-47DD-B01B-CCD8F85664F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3347" y="1517904"/>
            <a:ext cx="4067767" cy="86868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enter presentation title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88319E07-9352-4F02-AAEE-A1442A295E2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3094" y="2894013"/>
            <a:ext cx="4067703" cy="989012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enter presentation text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xmlns="" id="{D21CB855-D148-4D9C-B2EB-999FD9DB8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3347" y="5175504"/>
            <a:ext cx="2961884" cy="51206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Presenter name or location</a:t>
            </a:r>
            <a:br>
              <a:rPr lang="en-US" dirty="0"/>
            </a:br>
            <a:r>
              <a:rPr lang="en-US" dirty="0"/>
              <a:t>Date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584F1B0C-DEB0-476A-96C8-9E9AABC64221}"/>
              </a:ext>
            </a:extLst>
          </p:cNvPr>
          <p:cNvSpPr txBox="1"/>
          <p:nvPr/>
        </p:nvSpPr>
        <p:spPr>
          <a:xfrm>
            <a:off x="5424027" y="1706021"/>
            <a:ext cx="6764798" cy="1231106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799" dirty="0">
                <a:solidFill>
                  <a:schemeClr val="accent6"/>
                </a:solidFill>
                <a:ea typeface="ＭＳ Ｐゴシック"/>
              </a:rPr>
              <a:t>IMAGE AREA</a:t>
            </a:r>
            <a:br>
              <a:rPr lang="en-US" sz="2799" dirty="0">
                <a:solidFill>
                  <a:schemeClr val="accent6"/>
                </a:solidFill>
                <a:ea typeface="ＭＳ Ｐゴシック"/>
              </a:rPr>
            </a:br>
            <a:r>
              <a:rPr lang="en-US" sz="2799" dirty="0">
                <a:solidFill>
                  <a:schemeClr val="accent6"/>
                </a:solidFill>
                <a:ea typeface="ＭＳ Ｐゴシック"/>
              </a:rPr>
              <a:t>7.5” h x 7.4”w</a:t>
            </a:r>
            <a:br>
              <a:rPr lang="en-US" sz="2799" dirty="0">
                <a:solidFill>
                  <a:schemeClr val="accent6"/>
                </a:solidFill>
                <a:ea typeface="ＭＳ Ｐゴシック"/>
              </a:rPr>
            </a:br>
            <a:r>
              <a:rPr lang="en-US" sz="2399" dirty="0">
                <a:solidFill>
                  <a:srgbClr val="FF0000"/>
                </a:solidFill>
                <a:ea typeface="ＭＳ Ｐゴシック"/>
              </a:rPr>
              <a:t>Apply Overlay 1 after adding picture</a:t>
            </a:r>
            <a:endParaRPr lang="en-US" sz="2799" dirty="0">
              <a:solidFill>
                <a:srgbClr val="FF0000"/>
              </a:solidFill>
              <a:ea typeface="ＭＳ Ｐゴシック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A184811B-1EE5-4176-A599-720E35873321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5442" y="562226"/>
            <a:ext cx="1603262" cy="517886"/>
          </a:xfrm>
          <a:prstGeom prst="rect">
            <a:avLst/>
          </a:prstGeom>
          <a:noFill/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5BA1F587-69D3-4CE4-A42B-B5D92C6AB30C}"/>
              </a:ext>
            </a:extLst>
          </p:cNvPr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605442" y="563225"/>
            <a:ext cx="1603262" cy="515889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71822750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-Image 1-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5C09FBE9-A303-4A97-A792-D6075DECCCE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17611" y="0"/>
            <a:ext cx="6764798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1508760"/>
            <a:ext cx="4479393" cy="737729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xmlns="" id="{0CE16DF2-2647-48FF-82B1-15B260573D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FFFFFF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FFFFFF"/>
              </a:solidFill>
              <a:latin typeface="Arial" panose="020B0604020202020204"/>
              <a:ea typeface="+mn-ea"/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956EBFC5-062A-47A1-98D2-2F030F007AF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2606040"/>
            <a:ext cx="4479925" cy="2871216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1793272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-Image 1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5C09FBE9-A303-4A97-A792-D6075DECCCE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17611" y="0"/>
            <a:ext cx="6764798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1508760"/>
            <a:ext cx="4479393" cy="737729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C029F865-C323-4E1F-9E89-FB35E5524111}"/>
              </a:ext>
            </a:extLst>
          </p:cNvPr>
          <p:cNvSpPr txBox="1"/>
          <p:nvPr userDrawn="1"/>
        </p:nvSpPr>
        <p:spPr>
          <a:xfrm>
            <a:off x="5326195" y="2312313"/>
            <a:ext cx="6856214" cy="861774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IMAGE AREA</a:t>
            </a:r>
            <a:b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</a:br>
            <a:r>
              <a:rPr kumimoji="0" lang="en-US" sz="2799" b="0" i="0" u="none" strike="noStrike" kern="1200" cap="none" spc="0" normalizeH="0" baseline="0" noProof="0" dirty="0">
                <a:ln>
                  <a:noFill/>
                </a:ln>
                <a:solidFill>
                  <a:srgbClr val="CCCCCC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7.5” h x 7.4”w</a:t>
            </a:r>
          </a:p>
        </p:txBody>
      </p:sp>
      <p:sp>
        <p:nvSpPr>
          <p:cNvPr id="16" name="Slide Number Placeholder 2">
            <a:extLst>
              <a:ext uri="{FF2B5EF4-FFF2-40B4-BE49-F238E27FC236}">
                <a16:creationId xmlns:a16="http://schemas.microsoft.com/office/drawing/2014/main" xmlns="" id="{8DE86CAA-FCF2-4490-897B-F9A069E52F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F4BAADE2-0CA9-4B9A-8279-B953E8FD3DA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2601913"/>
            <a:ext cx="4479925" cy="2871216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46158610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1col-5D-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7" name="AutoShape 2">
            <a:extLst>
              <a:ext uri="{FF2B5EF4-FFF2-40B4-BE49-F238E27FC236}">
                <a16:creationId xmlns:a16="http://schemas.microsoft.com/office/drawing/2014/main" xmlns="" id="{3CBA71D9-675A-4F40-94DA-6A30D93681D6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70F6B58-4984-4C3A-A106-EA6C4686C94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199" y="1691640"/>
            <a:ext cx="11274552" cy="4050792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38850267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7" name="AutoShape 2">
            <a:extLst>
              <a:ext uri="{FF2B5EF4-FFF2-40B4-BE49-F238E27FC236}">
                <a16:creationId xmlns:a16="http://schemas.microsoft.com/office/drawing/2014/main" xmlns="" id="{3CBA71D9-675A-4F40-94DA-6A30D93681D6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936000-FC78-4C5F-9205-2DC965F8109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199" y="1691640"/>
            <a:ext cx="11274552" cy="4050792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71875996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1col-5D-Second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7" name="AutoShape 2">
            <a:extLst>
              <a:ext uri="{FF2B5EF4-FFF2-40B4-BE49-F238E27FC236}">
                <a16:creationId xmlns:a16="http://schemas.microsoft.com/office/drawing/2014/main" xmlns="" id="{3CBA71D9-675A-4F40-94DA-6A30D93681D6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BEC7686B-F935-4F84-9AD2-7F9747A8F8F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199" y="1691640"/>
            <a:ext cx="11274552" cy="4050792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87780690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1col-30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0503719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0503719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0" name="AutoShape 2">
            <a:extLst>
              <a:ext uri="{FF2B5EF4-FFF2-40B4-BE49-F238E27FC236}">
                <a16:creationId xmlns:a16="http://schemas.microsoft.com/office/drawing/2014/main" xmlns="" id="{99445445-8A29-4B9B-97F3-0F882A167FD3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10131433" y="5669280"/>
            <a:ext cx="2057392" cy="118872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DE6931-D60C-45BF-B727-81EF40C1D8E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200" y="1691640"/>
            <a:ext cx="10506456" cy="4050792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04061774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1col-30D-Second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0503719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0503719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0" name="AutoShape 2">
            <a:extLst>
              <a:ext uri="{FF2B5EF4-FFF2-40B4-BE49-F238E27FC236}">
                <a16:creationId xmlns:a16="http://schemas.microsoft.com/office/drawing/2014/main" xmlns="" id="{99445445-8A29-4B9B-97F3-0F882A167FD3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10131433" y="5669280"/>
            <a:ext cx="2057392" cy="1188720"/>
          </a:xfrm>
          <a:prstGeom prst="rtTriangle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2CCA6439-752F-4EAE-BA36-A9DA45D5B2D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200" y="1691640"/>
            <a:ext cx="10502900" cy="4050792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12974557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1col-Graphic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E05120B3-A679-4361-BBE5-B44731CBB86A}"/>
              </a:ext>
            </a:extLst>
          </p:cNvPr>
          <p:cNvSpPr/>
          <p:nvPr userDrawn="1"/>
        </p:nvSpPr>
        <p:spPr>
          <a:xfrm>
            <a:off x="-1" y="-8249"/>
            <a:ext cx="4205145" cy="6865356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867" tIns="0" rIns="121867" bIns="0" rtlCol="0" anchor="ctr"/>
          <a:lstStyle/>
          <a:p>
            <a:pPr marL="0" marR="0" lvl="0" indent="0" algn="ctr" defTabSz="914126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xmlns="" id="{44C61FA3-B671-4289-9759-F226A4D71C0B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2102571" y="5639234"/>
            <a:ext cx="2102572" cy="1217873"/>
          </a:xfrm>
          <a:prstGeom prst="rtTriangle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26025" y="1401318"/>
            <a:ext cx="6965913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0" y="457200"/>
            <a:ext cx="3135575" cy="79552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xmlns="" id="{99C08C2D-7CCE-4A11-B9EC-7E9749E86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0C5763B-C6C4-4101-B565-E3A3353174B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6154" y="457200"/>
            <a:ext cx="6965913" cy="795528"/>
          </a:xfrm>
        </p:spPr>
        <p:txBody>
          <a:bodyPr/>
          <a:lstStyle>
            <a:lvl1pPr marL="0" indent="0">
              <a:buNone/>
              <a:defRPr sz="2799"/>
            </a:lvl1pPr>
          </a:lstStyle>
          <a:p>
            <a:pPr lvl="0"/>
            <a:r>
              <a:rPr lang="en-US" dirty="0"/>
              <a:t>Click to enter headline</a:t>
            </a:r>
          </a:p>
        </p:txBody>
      </p:sp>
      <p:sp>
        <p:nvSpPr>
          <p:cNvPr id="14" name="Date Placeholder 3">
            <a:extLst>
              <a:ext uri="{FF2B5EF4-FFF2-40B4-BE49-F238E27FC236}">
                <a16:creationId xmlns:a16="http://schemas.microsoft.com/office/drawing/2014/main" xmlns="" id="{DDD45756-9F9A-4024-8679-58D406BDF8AF}"/>
              </a:ext>
            </a:extLst>
          </p:cNvPr>
          <p:cNvSpPr txBox="1">
            <a:spLocks/>
          </p:cNvSpPr>
          <p:nvPr userDrawn="1"/>
        </p:nvSpPr>
        <p:spPr>
          <a:xfrm>
            <a:off x="-1580" y="6400918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D1C78788-8B9F-401C-8E79-E3B3BD41426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725988" y="2304288"/>
            <a:ext cx="6965950" cy="4096512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74631383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-1col-Graphic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E05120B3-A679-4361-BBE5-B44731CBB86A}"/>
              </a:ext>
            </a:extLst>
          </p:cNvPr>
          <p:cNvSpPr/>
          <p:nvPr userDrawn="1"/>
        </p:nvSpPr>
        <p:spPr>
          <a:xfrm>
            <a:off x="-1" y="3326"/>
            <a:ext cx="4205145" cy="6865356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867" tIns="0" rIns="121867" bIns="0" rtlCol="0" anchor="ctr"/>
          <a:lstStyle/>
          <a:p>
            <a:pPr marL="0" marR="0" lvl="0" indent="0" algn="ctr" defTabSz="914126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xmlns="" id="{44C61FA3-B671-4289-9759-F226A4D71C0B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2123713" y="5649680"/>
            <a:ext cx="2102572" cy="1217873"/>
          </a:xfrm>
          <a:prstGeom prst="rtTriangle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26217" y="1389888"/>
            <a:ext cx="6965913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xmlns="" id="{99C08C2D-7CCE-4A11-B9EC-7E9749E86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0C5763B-C6C4-4101-B565-E3A3353174B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6154" y="457200"/>
            <a:ext cx="6965913" cy="795528"/>
          </a:xfrm>
        </p:spPr>
        <p:txBody>
          <a:bodyPr/>
          <a:lstStyle>
            <a:lvl1pPr marL="0" indent="0">
              <a:buNone/>
              <a:defRPr sz="2799"/>
            </a:lvl1pPr>
          </a:lstStyle>
          <a:p>
            <a:pPr lvl="0"/>
            <a:r>
              <a:rPr lang="en-US" dirty="0"/>
              <a:t>Click to enter headline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D1C78788-8B9F-401C-8E79-E3B3BD41426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725988" y="2304288"/>
            <a:ext cx="6965950" cy="4096512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14697117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-1col-Graphics-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E05120B3-A679-4361-BBE5-B44731CBB86A}"/>
              </a:ext>
            </a:extLst>
          </p:cNvPr>
          <p:cNvSpPr/>
          <p:nvPr userDrawn="1"/>
        </p:nvSpPr>
        <p:spPr>
          <a:xfrm>
            <a:off x="-1" y="3326"/>
            <a:ext cx="4205145" cy="6865356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867" tIns="0" rIns="121867" bIns="0" rtlCol="0" anchor="ctr"/>
          <a:lstStyle/>
          <a:p>
            <a:pPr marL="0" marR="0" lvl="0" indent="0" algn="ctr" defTabSz="914126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120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xmlns="" id="{44C61FA3-B671-4289-9759-F226A4D71C0B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2099296" y="5636801"/>
            <a:ext cx="2102572" cy="1217873"/>
          </a:xfrm>
          <a:prstGeom prst="rtTriangle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26217" y="1389888"/>
            <a:ext cx="6965913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xmlns="" id="{99C08C2D-7CCE-4A11-B9EC-7E9749E86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latin typeface="Arial" panose="020B0604020202020204"/>
              <a:ea typeface="+mn-ea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0C5763B-C6C4-4101-B565-E3A3353174B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6154" y="457200"/>
            <a:ext cx="6965913" cy="795528"/>
          </a:xfrm>
        </p:spPr>
        <p:txBody>
          <a:bodyPr/>
          <a:lstStyle>
            <a:lvl1pPr marL="0" indent="0">
              <a:buNone/>
              <a:defRPr sz="2799"/>
            </a:lvl1pPr>
          </a:lstStyle>
          <a:p>
            <a:pPr lvl="0"/>
            <a:r>
              <a:rPr lang="en-US" dirty="0"/>
              <a:t>Click to enter headline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D1C78788-8B9F-401C-8E79-E3B3BD41426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725988" y="2304288"/>
            <a:ext cx="6965950" cy="4096512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E6DD18A6-062E-46C5-BB17-D8BFFE03BE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457200"/>
            <a:ext cx="3235124" cy="795528"/>
          </a:xfrm>
        </p:spPr>
        <p:txBody>
          <a:bodyPr/>
          <a:lstStyle>
            <a:lvl1pPr marL="0" indent="0">
              <a:buNone/>
              <a:defRPr sz="2799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Click to enter headline</a:t>
            </a:r>
          </a:p>
        </p:txBody>
      </p:sp>
      <p:sp>
        <p:nvSpPr>
          <p:cNvPr id="11" name="Date Placeholder 3">
            <a:extLst>
              <a:ext uri="{FF2B5EF4-FFF2-40B4-BE49-F238E27FC236}">
                <a16:creationId xmlns:a16="http://schemas.microsoft.com/office/drawing/2014/main" xmlns="" id="{4B3EA7DA-E3CA-714C-8D74-344649A9D8A6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21874731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2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61FD817B-144E-4496-8C23-977C7BE259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37672" y="-11046"/>
            <a:ext cx="6764798" cy="68580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043E19B4-84A1-47DD-B01B-CCD8F85664F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3347" y="1517904"/>
            <a:ext cx="4067767" cy="8686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presentation title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88319E07-9352-4F02-AAEE-A1442A295E2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3094" y="2894013"/>
            <a:ext cx="4067703" cy="98901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Click to enter presentation text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xmlns="" id="{D21CB855-D148-4D9C-B2EB-999FD9DB8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3347" y="5175504"/>
            <a:ext cx="2961884" cy="51206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Presenter name or location</a:t>
            </a:r>
            <a:br>
              <a:rPr lang="en-US" dirty="0"/>
            </a:br>
            <a:r>
              <a:rPr lang="en-US" dirty="0"/>
              <a:t>Date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584F1B0C-DEB0-476A-96C8-9E9AABC64221}"/>
              </a:ext>
            </a:extLst>
          </p:cNvPr>
          <p:cNvSpPr txBox="1"/>
          <p:nvPr/>
        </p:nvSpPr>
        <p:spPr>
          <a:xfrm>
            <a:off x="5424027" y="1706021"/>
            <a:ext cx="6764798" cy="1231106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799" dirty="0">
                <a:solidFill>
                  <a:schemeClr val="accent6"/>
                </a:solidFill>
                <a:ea typeface="ＭＳ Ｐゴシック"/>
              </a:rPr>
              <a:t>IMAGE AREA</a:t>
            </a:r>
            <a:br>
              <a:rPr lang="en-US" sz="2799" dirty="0">
                <a:solidFill>
                  <a:schemeClr val="accent6"/>
                </a:solidFill>
                <a:ea typeface="ＭＳ Ｐゴシック"/>
              </a:rPr>
            </a:br>
            <a:r>
              <a:rPr lang="en-US" sz="2799" dirty="0">
                <a:solidFill>
                  <a:schemeClr val="accent6"/>
                </a:solidFill>
                <a:ea typeface="ＭＳ Ｐゴシック"/>
              </a:rPr>
              <a:t>7.5” h x 7.4”w</a:t>
            </a:r>
            <a:br>
              <a:rPr lang="en-US" sz="2799" dirty="0">
                <a:solidFill>
                  <a:schemeClr val="accent6"/>
                </a:solidFill>
                <a:ea typeface="ＭＳ Ｐゴシック"/>
              </a:rPr>
            </a:br>
            <a:r>
              <a:rPr lang="en-US" sz="2399" dirty="0">
                <a:solidFill>
                  <a:srgbClr val="FF0000"/>
                </a:solidFill>
                <a:ea typeface="ＭＳ Ｐゴシック"/>
              </a:rPr>
              <a:t>Apply Overlay 1 after adding picture</a:t>
            </a:r>
            <a:endParaRPr lang="en-US" sz="2799" dirty="0">
              <a:solidFill>
                <a:srgbClr val="FF0000"/>
              </a:solidFill>
              <a:ea typeface="ＭＳ Ｐゴシック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A184811B-1EE5-4176-A599-720E35873321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5442" y="562226"/>
            <a:ext cx="1603262" cy="51788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4124375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1col-Graphics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857483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857483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49205721-C91A-437D-9E47-2408E1F72CAE}"/>
              </a:ext>
            </a:extLst>
          </p:cNvPr>
          <p:cNvSpPr/>
          <p:nvPr userDrawn="1"/>
        </p:nvSpPr>
        <p:spPr>
          <a:xfrm>
            <a:off x="10281372" y="457201"/>
            <a:ext cx="1904279" cy="6400800"/>
          </a:xfrm>
          <a:prstGeom prst="rect">
            <a:avLst/>
          </a:prstGeom>
          <a:solidFill>
            <a:srgbClr val="000000"/>
          </a:soli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sp>
        <p:nvSpPr>
          <p:cNvPr id="11" name="AutoShape 4">
            <a:extLst>
              <a:ext uri="{FF2B5EF4-FFF2-40B4-BE49-F238E27FC236}">
                <a16:creationId xmlns:a16="http://schemas.microsoft.com/office/drawing/2014/main" xmlns="" id="{A993D291-07E9-4C4D-A516-DFA6210DB7A2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7913401" y="5486400"/>
            <a:ext cx="2367971" cy="1371600"/>
          </a:xfrm>
          <a:prstGeom prst="rtTriangle">
            <a:avLst/>
          </a:prstGeom>
          <a:solidFill>
            <a:srgbClr val="CCCCCD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+mn-cs"/>
            </a:endParaRPr>
          </a:p>
        </p:txBody>
      </p:sp>
      <p:sp>
        <p:nvSpPr>
          <p:cNvPr id="12" name="AutoShape 4">
            <a:extLst>
              <a:ext uri="{FF2B5EF4-FFF2-40B4-BE49-F238E27FC236}">
                <a16:creationId xmlns:a16="http://schemas.microsoft.com/office/drawing/2014/main" xmlns="" id="{99E04FAB-E76C-4262-B9A3-5A1C48CC15BE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V="1">
            <a:off x="10270489" y="456074"/>
            <a:ext cx="1919740" cy="1111971"/>
          </a:xfrm>
          <a:prstGeom prst="rtTriangle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F4EBE60-5CC1-4AA0-8D1C-B0A0F5DF748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200" y="1691640"/>
            <a:ext cx="8577072" cy="4050792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39432134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1col-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xmlns="" id="{99C08C2D-7CCE-4A11-B9EC-7E9749E86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FFFFFF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FFFFFF"/>
              </a:solidFill>
              <a:latin typeface="Arial" panose="020B0604020202020204"/>
              <a:ea typeface="+mn-ea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619DAAC-A724-45DF-B432-52FDA19FFE9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199" y="1692275"/>
            <a:ext cx="11274552" cy="4645152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9525290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1col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xmlns="" id="{99C08C2D-7CCE-4A11-B9EC-7E9749E86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92DE35B7-CA20-455C-8BD1-F0C6854E20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199" y="1606550"/>
            <a:ext cx="11274552" cy="4645152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06956039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2col-5D-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061359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061359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7" name="AutoShape 2">
            <a:extLst>
              <a:ext uri="{FF2B5EF4-FFF2-40B4-BE49-F238E27FC236}">
                <a16:creationId xmlns:a16="http://schemas.microsoft.com/office/drawing/2014/main" xmlns="" id="{3CBA71D9-675A-4F40-94DA-6A30D93681D6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F07CFF4E-29D2-4081-96CD-0F1A47C96F1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1692275"/>
            <a:ext cx="5302250" cy="4306888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5A7BC684-A3EE-4191-B972-A2D34DC5A20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17920" y="1692274"/>
            <a:ext cx="5303520" cy="4306887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  <a:lvl4pPr marL="1371189" indent="0">
              <a:buNone/>
              <a:defRPr/>
            </a:lvl4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2922068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2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061359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061359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7" name="AutoShape 2">
            <a:extLst>
              <a:ext uri="{FF2B5EF4-FFF2-40B4-BE49-F238E27FC236}">
                <a16:creationId xmlns:a16="http://schemas.microsoft.com/office/drawing/2014/main" xmlns="" id="{3CBA71D9-675A-4F40-94DA-6A30D93681D6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B04C270D-AC25-43F5-A58D-73B95D1738A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17920" y="1692275"/>
            <a:ext cx="5303520" cy="4306888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D4D5AFF0-5436-4506-9F1C-AB3E2DBA7D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1692274"/>
            <a:ext cx="5303838" cy="4306824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6359813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2col-30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0330029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0330029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10" name="AutoShape 2">
            <a:extLst>
              <a:ext uri="{FF2B5EF4-FFF2-40B4-BE49-F238E27FC236}">
                <a16:creationId xmlns:a16="http://schemas.microsoft.com/office/drawing/2014/main" xmlns="" id="{99445445-8A29-4B9B-97F3-0F882A167FD3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10131433" y="5669280"/>
            <a:ext cx="2057392" cy="118872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+mn-cs"/>
            </a:endParaRP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xmlns="" id="{E15AECED-93FB-4C85-97FD-8B5511DC21F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852160" y="1692275"/>
            <a:ext cx="4937760" cy="4306888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xmlns="" id="{811F50AD-83AB-4F36-9502-62DE06E5134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1692274"/>
            <a:ext cx="4937760" cy="4306824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21897059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2col-30D-Second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0330029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0330029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10" name="AutoShape 2">
            <a:extLst>
              <a:ext uri="{FF2B5EF4-FFF2-40B4-BE49-F238E27FC236}">
                <a16:creationId xmlns:a16="http://schemas.microsoft.com/office/drawing/2014/main" xmlns="" id="{99445445-8A29-4B9B-97F3-0F882A167FD3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10131433" y="5669280"/>
            <a:ext cx="2057392" cy="1188720"/>
          </a:xfrm>
          <a:prstGeom prst="rtTriangle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+mn-cs"/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C2BBFFA9-CA8E-4B09-BFF4-09DF7AB40C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852160" y="1692275"/>
            <a:ext cx="4937760" cy="4306888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E321BC78-03D5-48F3-8604-E931C7B3431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1692274"/>
            <a:ext cx="4937760" cy="4306824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1977323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2col-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71616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71616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xmlns="" id="{99C08C2D-7CCE-4A11-B9EC-7E9749E86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FFFFFF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FFFFFF"/>
              </a:solidFill>
              <a:latin typeface="Arial" panose="020B0604020202020204"/>
              <a:ea typeface="+mn-ea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4C3D063-A89E-4DB3-B89A-3D92F9D03E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1691640"/>
            <a:ext cx="5394960" cy="4572000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1F4A3A90-2A1F-4175-9803-9B943F7FD60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36666" y="1691640"/>
            <a:ext cx="5394960" cy="4572000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82972649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-2col-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71616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71616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xmlns="" id="{99C08C2D-7CCE-4A11-B9EC-7E9749E86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98C45568-D590-4C4D-9115-1208D35B841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0" y="1691640"/>
            <a:ext cx="5394960" cy="4572000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725F491D-E2FE-45FB-9524-7A230AF5730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36666" y="1691640"/>
            <a:ext cx="5394960" cy="4572000"/>
          </a:xfrm>
        </p:spPr>
        <p:txBody>
          <a:bodyPr/>
          <a:lstStyle>
            <a:lvl1pPr>
              <a:buClr>
                <a:schemeClr val="accent1"/>
              </a:buClr>
              <a:defRPr/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8491130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6F0AF30-2556-4ED9-8479-67138DAB9B8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enter text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7F884857-C0F4-44DA-B05D-4BF14E99F8CD}"/>
              </a:ext>
            </a:extLst>
          </p:cNvPr>
          <p:cNvSpPr/>
          <p:nvPr userDrawn="1"/>
        </p:nvSpPr>
        <p:spPr>
          <a:xfrm>
            <a:off x="10806948" y="-7004"/>
            <a:ext cx="1389589" cy="6865004"/>
          </a:xfrm>
          <a:prstGeom prst="rect">
            <a:avLst/>
          </a:prstGeom>
          <a:gradFill rotWithShape="1">
            <a:gsLst>
              <a:gs pos="0">
                <a:srgbClr val="0099FF"/>
              </a:gs>
              <a:gs pos="48000">
                <a:srgbClr val="00C9FF"/>
              </a:gs>
              <a:gs pos="97345">
                <a:srgbClr val="0099FF"/>
              </a:gs>
              <a:gs pos="0">
                <a:srgbClr val="00FFFF"/>
              </a:gs>
            </a:gsLst>
            <a:lin ang="0" scaled="1"/>
          </a:gra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D8292D95-0387-488A-9D1A-33EB8A0C0E8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0668" r="60155"/>
          <a:stretch/>
        </p:blipFill>
        <p:spPr>
          <a:xfrm>
            <a:off x="10805722" y="-7005"/>
            <a:ext cx="1393990" cy="1394861"/>
          </a:xfrm>
          <a:prstGeom prst="rect">
            <a:avLst/>
          </a:prstGeom>
        </p:spPr>
      </p:pic>
      <p:sp>
        <p:nvSpPr>
          <p:cNvPr id="7" name="Date Placeholder 3">
            <a:extLst>
              <a:ext uri="{FF2B5EF4-FFF2-40B4-BE49-F238E27FC236}">
                <a16:creationId xmlns:a16="http://schemas.microsoft.com/office/drawing/2014/main" xmlns="" id="{405C0588-F681-4CF4-9423-76D3A0178B8D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r>
              <a:rPr lang="en-US" sz="800" dirty="0">
                <a:solidFill>
                  <a:schemeClr val="accent5"/>
                </a:solidFill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24731567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43E19B4-84A1-47DD-B01B-CCD8F85664F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3345" y="1517904"/>
            <a:ext cx="7148746" cy="8686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presentation title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88319E07-9352-4F02-AAEE-A1442A295E2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3092" y="2697480"/>
            <a:ext cx="7148746" cy="932688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Click to enter presentation text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xmlns="" id="{D21CB855-D148-4D9C-B2EB-999FD9DB8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3347" y="5175504"/>
            <a:ext cx="2961884" cy="51206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Presenter name or location</a:t>
            </a:r>
            <a:br>
              <a:rPr lang="en-US" dirty="0"/>
            </a:br>
            <a:r>
              <a:rPr lang="en-US" dirty="0"/>
              <a:t>Date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C5F08EA5-4D48-4D48-8228-9A10C78FD243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605442" y="563225"/>
            <a:ext cx="1603262" cy="515889"/>
          </a:xfrm>
          <a:prstGeom prst="rect">
            <a:avLst/>
          </a:prstGeom>
          <a:noFill/>
        </p:spPr>
      </p:pic>
      <p:sp>
        <p:nvSpPr>
          <p:cNvPr id="8" name="Slide Number Placeholder 1">
            <a:extLst>
              <a:ext uri="{FF2B5EF4-FFF2-40B4-BE49-F238E27FC236}">
                <a16:creationId xmlns:a16="http://schemas.microsoft.com/office/drawing/2014/main" xmlns="" id="{97AD1C1C-A3A9-4D31-8E6C-2418DF14BD78}"/>
              </a:ext>
            </a:extLst>
          </p:cNvPr>
          <p:cNvSpPr txBox="1">
            <a:spLocks/>
          </p:cNvSpPr>
          <p:nvPr userDrawn="1"/>
        </p:nvSpPr>
        <p:spPr>
          <a:xfrm>
            <a:off x="10921623" y="6314298"/>
            <a:ext cx="1054189" cy="366183"/>
          </a:xfrm>
          <a:prstGeom prst="rect">
            <a:avLst/>
          </a:prstGeom>
        </p:spPr>
        <p:txBody>
          <a:bodyPr vert="horz" lIns="0" tIns="0" rIns="0" bIns="0" rtlCol="0" anchor="b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 baseline="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r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9044E51-BF79-AF42-BAC5-B771B1D9D8E0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1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5A14779F-B41E-4191-B887-C19504DE9408}"/>
              </a:ext>
            </a:extLst>
          </p:cNvPr>
          <p:cNvPicPr/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605442" y="563225"/>
            <a:ext cx="1603262" cy="515889"/>
          </a:xfrm>
          <a:prstGeom prst="rect">
            <a:avLst/>
          </a:prstGeom>
          <a:noFill/>
        </p:spPr>
      </p:pic>
      <p:sp>
        <p:nvSpPr>
          <p:cNvPr id="11" name="AutoShape 4">
            <a:extLst>
              <a:ext uri="{FF2B5EF4-FFF2-40B4-BE49-F238E27FC236}">
                <a16:creationId xmlns:a16="http://schemas.microsoft.com/office/drawing/2014/main" xmlns="" id="{AAAFA79D-0CD4-4ED4-841D-71409F0CB991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5068058" y="4403761"/>
            <a:ext cx="4237073" cy="245424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98246">
                <a:srgbClr val="0099FF"/>
              </a:gs>
              <a:gs pos="0">
                <a:srgbClr val="00FF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FBFC1639-CF78-4C0D-BF70-E0AD93858952}"/>
              </a:ext>
            </a:extLst>
          </p:cNvPr>
          <p:cNvSpPr/>
          <p:nvPr userDrawn="1"/>
        </p:nvSpPr>
        <p:spPr>
          <a:xfrm>
            <a:off x="9305131" y="0"/>
            <a:ext cx="2880519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sp>
        <p:nvSpPr>
          <p:cNvPr id="15" name="AutoShape 4">
            <a:extLst>
              <a:ext uri="{FF2B5EF4-FFF2-40B4-BE49-F238E27FC236}">
                <a16:creationId xmlns:a16="http://schemas.microsoft.com/office/drawing/2014/main" xmlns="" id="{1C9D0D1B-1556-45DE-8E62-58DF6823BCE5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>
            <a:off x="9293261" y="5189519"/>
            <a:ext cx="2880517" cy="1668482"/>
          </a:xfrm>
          <a:prstGeom prst="rtTriangle">
            <a:avLst/>
          </a:prstGeom>
          <a:solidFill>
            <a:srgbClr val="666666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MS PGothic" pitchFamily="34" charset="-128"/>
            </a:endParaRPr>
          </a:p>
        </p:txBody>
      </p:sp>
      <p:sp>
        <p:nvSpPr>
          <p:cNvPr id="16" name="AutoShape 4">
            <a:extLst>
              <a:ext uri="{FF2B5EF4-FFF2-40B4-BE49-F238E27FC236}">
                <a16:creationId xmlns:a16="http://schemas.microsoft.com/office/drawing/2014/main" xmlns="" id="{A9089262-F6A2-4435-9664-EDC788B685C4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V="1">
            <a:off x="9305130" y="1477258"/>
            <a:ext cx="2880519" cy="1668483"/>
          </a:xfrm>
          <a:prstGeom prst="rtTriangle">
            <a:avLst/>
          </a:prstGeom>
          <a:solidFill>
            <a:srgbClr val="CCCCCC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MS PGothic" pitchFamily="34" charset="-12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72C51C97-1B13-4560-8381-70F9ADDDF195}"/>
              </a:ext>
            </a:extLst>
          </p:cNvPr>
          <p:cNvSpPr/>
          <p:nvPr userDrawn="1"/>
        </p:nvSpPr>
        <p:spPr>
          <a:xfrm>
            <a:off x="9305130" y="1"/>
            <a:ext cx="2880519" cy="1476651"/>
          </a:xfrm>
          <a:prstGeom prst="rect">
            <a:avLst/>
          </a:prstGeom>
          <a:solidFill>
            <a:srgbClr val="CCCCCC"/>
          </a:soli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407091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45D81BF-CF24-4516-95AB-94BC586BBD8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enter text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E8C29FBE-3774-44C4-AB21-0CC9A614B4CF}"/>
              </a:ext>
            </a:extLst>
          </p:cNvPr>
          <p:cNvSpPr/>
          <p:nvPr userDrawn="1"/>
        </p:nvSpPr>
        <p:spPr>
          <a:xfrm>
            <a:off x="10806948" y="-7004"/>
            <a:ext cx="1389589" cy="6865004"/>
          </a:xfrm>
          <a:prstGeom prst="rect">
            <a:avLst/>
          </a:prstGeom>
          <a:gradFill rotWithShape="1">
            <a:gsLst>
              <a:gs pos="0">
                <a:srgbClr val="0099FF"/>
              </a:gs>
              <a:gs pos="48000">
                <a:srgbClr val="00C9FF"/>
              </a:gs>
              <a:gs pos="97345">
                <a:srgbClr val="0099FF"/>
              </a:gs>
              <a:gs pos="0">
                <a:srgbClr val="00FFFF"/>
              </a:gs>
            </a:gsLst>
            <a:lin ang="0" scaled="1"/>
          </a:gra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5CD11E82-6336-4E41-91A8-CEAB5D68DC9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0677" r="60155"/>
          <a:stretch/>
        </p:blipFill>
        <p:spPr>
          <a:xfrm>
            <a:off x="10805722" y="-7005"/>
            <a:ext cx="1393990" cy="1394687"/>
          </a:xfrm>
          <a:prstGeom prst="rect">
            <a:avLst/>
          </a:prstGeom>
        </p:spPr>
      </p:pic>
      <p:sp>
        <p:nvSpPr>
          <p:cNvPr id="7" name="Date Placeholder 3">
            <a:extLst>
              <a:ext uri="{FF2B5EF4-FFF2-40B4-BE49-F238E27FC236}">
                <a16:creationId xmlns:a16="http://schemas.microsoft.com/office/drawing/2014/main" xmlns="" id="{BB2FC0DD-FA17-41AF-93D8-4297B4C9DA33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r>
              <a:rPr lang="en-US" sz="800" dirty="0">
                <a:solidFill>
                  <a:schemeClr val="accent5"/>
                </a:solidFill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284683735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hank You 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7F884857-C0F4-44DA-B05D-4BF14E99F8CD}"/>
              </a:ext>
            </a:extLst>
          </p:cNvPr>
          <p:cNvSpPr/>
          <p:nvPr userDrawn="1"/>
        </p:nvSpPr>
        <p:spPr>
          <a:xfrm>
            <a:off x="10806948" y="-7004"/>
            <a:ext cx="1389589" cy="6865004"/>
          </a:xfrm>
          <a:prstGeom prst="rect">
            <a:avLst/>
          </a:prstGeom>
          <a:gradFill rotWithShape="1">
            <a:gsLst>
              <a:gs pos="0">
                <a:srgbClr val="0099FF"/>
              </a:gs>
              <a:gs pos="48000">
                <a:srgbClr val="00C9FF"/>
              </a:gs>
              <a:gs pos="97345">
                <a:srgbClr val="0099FF"/>
              </a:gs>
              <a:gs pos="0">
                <a:srgbClr val="00FFFF"/>
              </a:gs>
            </a:gsLst>
            <a:lin ang="0" scaled="1"/>
          </a:gra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D8292D95-0387-488A-9D1A-33EB8A0C0E8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0668" r="60155"/>
          <a:stretch/>
        </p:blipFill>
        <p:spPr>
          <a:xfrm>
            <a:off x="10805722" y="-7005"/>
            <a:ext cx="1393990" cy="139486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8D96526C-F98F-430F-83A5-D3D0E19A597C}"/>
              </a:ext>
            </a:extLst>
          </p:cNvPr>
          <p:cNvSpPr txBox="1"/>
          <p:nvPr userDrawn="1"/>
        </p:nvSpPr>
        <p:spPr>
          <a:xfrm>
            <a:off x="1226921" y="1239532"/>
            <a:ext cx="5522958" cy="64008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999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Thank You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E2FD3634-09C7-44C5-9C9B-55D49FF6AD1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1226921" y="4749117"/>
            <a:ext cx="2188141" cy="704088"/>
          </a:xfrm>
          <a:prstGeom prst="rect">
            <a:avLst/>
          </a:prstGeom>
          <a:noFill/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385A6CDA-286F-4BE6-985F-945EBBF1704C}"/>
              </a:ext>
            </a:extLst>
          </p:cNvPr>
          <p:cNvSpPr/>
          <p:nvPr userDrawn="1"/>
        </p:nvSpPr>
        <p:spPr>
          <a:xfrm>
            <a:off x="1226921" y="6203838"/>
            <a:ext cx="8108357" cy="338527"/>
          </a:xfrm>
          <a:prstGeom prst="rect">
            <a:avLst/>
          </a:prstGeom>
        </p:spPr>
        <p:txBody>
          <a:bodyPr wrap="square" lIns="0" tIns="0" rIns="121867" bIns="60933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ZEBRA and the stylized Zebra head are trademarks of ZIH Corp, registered in many jurisdictions worldwide. All other trademarks are the property of their respective owners. ©2018 ZIH Corp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10551944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hank You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E8C29FBE-3774-44C4-AB21-0CC9A614B4CF}"/>
              </a:ext>
            </a:extLst>
          </p:cNvPr>
          <p:cNvSpPr/>
          <p:nvPr userDrawn="1"/>
        </p:nvSpPr>
        <p:spPr>
          <a:xfrm>
            <a:off x="10806948" y="-7004"/>
            <a:ext cx="1389589" cy="6865004"/>
          </a:xfrm>
          <a:prstGeom prst="rect">
            <a:avLst/>
          </a:prstGeom>
          <a:gradFill rotWithShape="1">
            <a:gsLst>
              <a:gs pos="0">
                <a:srgbClr val="0099FF"/>
              </a:gs>
              <a:gs pos="48000">
                <a:srgbClr val="00C9FF"/>
              </a:gs>
              <a:gs pos="97345">
                <a:srgbClr val="0099FF"/>
              </a:gs>
              <a:gs pos="0">
                <a:srgbClr val="00FFFF"/>
              </a:gs>
            </a:gsLst>
            <a:lin ang="0" scaled="1"/>
          </a:gra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5CD11E82-6336-4E41-91A8-CEAB5D68DC9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0677" r="60155"/>
          <a:stretch/>
        </p:blipFill>
        <p:spPr>
          <a:xfrm>
            <a:off x="10805722" y="-7005"/>
            <a:ext cx="1393990" cy="139468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38252121-F1EA-4FA6-A57D-D963C898C49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26920" y="4745736"/>
            <a:ext cx="2179703" cy="704088"/>
          </a:xfrm>
          <a:prstGeom prst="rect">
            <a:avLst/>
          </a:prstGeom>
          <a:noFill/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67678032-9684-4FD5-B793-F284D0B4055A}"/>
              </a:ext>
            </a:extLst>
          </p:cNvPr>
          <p:cNvSpPr txBox="1"/>
          <p:nvPr userDrawn="1"/>
        </p:nvSpPr>
        <p:spPr>
          <a:xfrm>
            <a:off x="1226921" y="1239532"/>
            <a:ext cx="5522958" cy="64008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999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Thank You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C98ADAB1-2FB5-4111-A571-CEBA54292DF6}"/>
              </a:ext>
            </a:extLst>
          </p:cNvPr>
          <p:cNvSpPr/>
          <p:nvPr userDrawn="1"/>
        </p:nvSpPr>
        <p:spPr>
          <a:xfrm>
            <a:off x="1226921" y="6203838"/>
            <a:ext cx="8108357" cy="338527"/>
          </a:xfrm>
          <a:prstGeom prst="rect">
            <a:avLst/>
          </a:prstGeom>
        </p:spPr>
        <p:txBody>
          <a:bodyPr wrap="square" lIns="0" tIns="0" rIns="121867" bIns="60933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ZEBRA and the stylized Zebra head are trademarks of ZIH Corp, registered in many jurisdictions worldwide. All other trademarks are the property of their respective owners. ©2020 ZIH Corp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8886709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267869" y="6584951"/>
            <a:ext cx="5653087" cy="27304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 Confidential: For Internal Use Only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0" y="6584951"/>
            <a:ext cx="1219201" cy="27304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AAEAE4A8-A6E5-453E-B946-FB774B73F48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109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-1col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xmlns="" id="{99C08C2D-7CCE-4A11-B9EC-7E9749E86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92DE35B7-CA20-455C-8BD1-F0C6854E20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199" y="1606550"/>
            <a:ext cx="11274552" cy="464515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xmlns="" id="{CC87A05C-64DC-6144-BBD4-A22EEE10539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74669" y="6630529"/>
            <a:ext cx="3347284" cy="258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1000" b="1" dirty="0">
                <a:solidFill>
                  <a:schemeClr val="bg1">
                    <a:lumMod val="85000"/>
                  </a:schemeClr>
                </a:solidFill>
                <a:latin typeface="Arial" charset="0"/>
                <a:ea typeface="Arial" charset="0"/>
                <a:cs typeface="Arial" charset="0"/>
              </a:rPr>
              <a:t>ZEBRA CONFIDENTIAL INTERNAL USE ONLY</a:t>
            </a:r>
          </a:p>
        </p:txBody>
      </p:sp>
    </p:spTree>
    <p:extLst>
      <p:ext uri="{BB962C8B-B14F-4D97-AF65-F5344CB8AC3E}">
        <p14:creationId xmlns:p14="http://schemas.microsoft.com/office/powerpoint/2010/main" val="394070332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18C42477-0BE7-3741-8091-F8850CC556B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88825" cy="7010400"/>
          </a:xfrm>
          <a:solidFill>
            <a:schemeClr val="bg1">
              <a:lumMod val="95000"/>
            </a:schemeClr>
          </a:solidFill>
        </p:spPr>
        <p:txBody>
          <a:bodyPr tIns="182880"/>
          <a:lstStyle>
            <a:lvl1pPr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xmlns="" id="{3FDD907D-6A6A-4D43-94BA-581EB658903A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>
            <a:off x="0" y="778197"/>
            <a:ext cx="10759381" cy="6232156"/>
          </a:xfrm>
          <a:prstGeom prst="rtTriangle">
            <a:avLst/>
          </a:pr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xmlns="" id="{07580BF0-327F-034F-B704-247FC3617C75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323653" y="3613069"/>
            <a:ext cx="5865172" cy="3397284"/>
          </a:xfrm>
          <a:prstGeom prst="rtTriangle">
            <a:avLst/>
          </a:prstGeom>
          <a:gradFill>
            <a:gsLst>
              <a:gs pos="0">
                <a:srgbClr val="00FFFF"/>
              </a:gs>
              <a:gs pos="10000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xmlns="" id="{D6CA8BF6-1A85-7F4C-B9E4-8E16BB656C8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/>
        </p:blipFill>
        <p:spPr>
          <a:xfrm>
            <a:off x="466350" y="3140946"/>
            <a:ext cx="537804" cy="859820"/>
          </a:xfrm>
          <a:prstGeom prst="rect">
            <a:avLst/>
          </a:pr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97000304-C2FA-C24C-9730-DF56FBCDB0A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6725" y="4932025"/>
            <a:ext cx="5627687" cy="1619250"/>
          </a:xfrm>
        </p:spPr>
        <p:txBody>
          <a:bodyPr/>
          <a:lstStyle>
            <a:lvl1pPr>
              <a:buNone/>
              <a:defRPr sz="2800" b="1">
                <a:solidFill>
                  <a:schemeClr val="bg1"/>
                </a:solidFill>
              </a:defRPr>
            </a:lvl1pPr>
            <a:lvl2pPr>
              <a:buNone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22064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-1col-30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0503719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0503719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10" name="AutoShape 2">
            <a:extLst>
              <a:ext uri="{FF2B5EF4-FFF2-40B4-BE49-F238E27FC236}">
                <a16:creationId xmlns:a16="http://schemas.microsoft.com/office/drawing/2014/main" xmlns="" id="{99445445-8A29-4B9B-97F3-0F882A167FD3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10131433" y="5669280"/>
            <a:ext cx="2057392" cy="118872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DE6931-D60C-45BF-B727-81EF40C1D8E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200" y="1691640"/>
            <a:ext cx="10506456" cy="4050792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404739167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0B59424-8F25-F141-9983-B8289B9A68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E91DF1DC-9F6F-C441-8999-984B06966DD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5"/>
            <a:ext cx="2742486" cy="365125"/>
          </a:xfrm>
          <a:prstGeom prst="rect">
            <a:avLst/>
          </a:prstGeom>
        </p:spPr>
        <p:txBody>
          <a:bodyPr/>
          <a:lstStyle/>
          <a:p>
            <a:fld id="{E0FE21BD-0062-4E46-BD6B-066F65B10577}" type="datetimeFigureOut">
              <a:rPr lang="en-US" smtClean="0"/>
              <a:pPr/>
              <a:t>11/2/2021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D70F3438-17D5-C04A-B716-C71B11EB6D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5"/>
            <a:ext cx="4113728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13E9B2B8-D726-5D45-A318-873033BDD0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5"/>
            <a:ext cx="2742486" cy="365125"/>
          </a:xfrm>
          <a:prstGeom prst="rect">
            <a:avLst/>
          </a:prstGeom>
        </p:spPr>
        <p:txBody>
          <a:bodyPr/>
          <a:lstStyle/>
          <a:p>
            <a:fld id="{08703DCA-7260-3B47-A1D1-8BD66777AA8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1953406"/>
      </p:ext>
    </p:extLst>
  </p:cSld>
  <p:clrMapOvr>
    <a:masterClrMapping/>
  </p:clrMapOvr>
  <p:transition spd="slow">
    <p:wipe dir="r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8C7A2381-5567-4F6C-8472-7D9B37FCEB05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xmlns="" id="{970DA4CA-6956-42D9-B1A3-9869D9D680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0800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D60A5EBC-43A9-4F56-8A19-12A9139B46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57200"/>
            <a:ext cx="10512425" cy="379141"/>
          </a:xfrm>
        </p:spPr>
        <p:txBody>
          <a:bodyPr lIns="0" tIns="0" rIns="0" bIns="0" anchor="t" anchorCtr="0">
            <a:noAutofit/>
          </a:bodyPr>
          <a:lstStyle>
            <a:lvl1pPr>
              <a:defRPr sz="2800"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51958303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01EF845A-C87E-C440-9FFE-60C59E2CECEA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xmlns="" id="{F2AD6F45-B6F8-F748-A903-CE6B826253C6}"/>
              </a:ext>
            </a:extLst>
          </p:cNvPr>
          <p:cNvSpPr/>
          <p:nvPr userDrawn="1"/>
        </p:nvSpPr>
        <p:spPr>
          <a:xfrm>
            <a:off x="0" y="0"/>
            <a:ext cx="6054993" cy="3489977"/>
          </a:xfrm>
          <a:custGeom>
            <a:avLst/>
            <a:gdLst>
              <a:gd name="connsiteX0" fmla="*/ 728053 w 3748831"/>
              <a:gd name="connsiteY0" fmla="*/ 0 h 2160751"/>
              <a:gd name="connsiteX1" fmla="*/ 3748831 w 3748831"/>
              <a:gd name="connsiteY1" fmla="*/ 0 h 2160751"/>
              <a:gd name="connsiteX2" fmla="*/ 1889399 w 3748831"/>
              <a:gd name="connsiteY2" fmla="*/ 1071307 h 2160751"/>
              <a:gd name="connsiteX3" fmla="*/ 1889399 w 3748831"/>
              <a:gd name="connsiteY3" fmla="*/ 1072180 h 2160751"/>
              <a:gd name="connsiteX4" fmla="*/ 0 w 3748831"/>
              <a:gd name="connsiteY4" fmla="*/ 2160751 h 2160751"/>
              <a:gd name="connsiteX5" fmla="*/ 0 w 3748831"/>
              <a:gd name="connsiteY5" fmla="*/ 419485 h 2160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8831" h="2160751">
                <a:moveTo>
                  <a:pt x="728053" y="0"/>
                </a:moveTo>
                <a:lnTo>
                  <a:pt x="3748831" y="0"/>
                </a:lnTo>
                <a:lnTo>
                  <a:pt x="1889399" y="1071307"/>
                </a:lnTo>
                <a:lnTo>
                  <a:pt x="1889399" y="1072180"/>
                </a:lnTo>
                <a:lnTo>
                  <a:pt x="0" y="2160751"/>
                </a:lnTo>
                <a:lnTo>
                  <a:pt x="0" y="419485"/>
                </a:lnTo>
                <a:close/>
              </a:path>
            </a:pathLst>
          </a:custGeom>
          <a:gradFill>
            <a:gsLst>
              <a:gs pos="0">
                <a:srgbClr val="00FFFF"/>
              </a:gs>
              <a:gs pos="7500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/>
              </a:solidFill>
              <a:latin typeface="Arial" pitchFamily="34" charset="0"/>
              <a:ea typeface="MS PGothic" pitchFamily="34" charset="-128"/>
            </a:endParaRP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xmlns="" id="{525C5D00-4D43-F14F-84EE-C49D868CA93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7341961" y="497762"/>
            <a:ext cx="1939100" cy="6280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D82B4368-5EC0-B644-93C8-81DAFA6F21F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281061" y="497760"/>
            <a:ext cx="978341" cy="628049"/>
          </a:xfrm>
          <a:prstGeom prst="rect">
            <a:avLst/>
          </a:prstGeom>
          <a:noFill/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xmlns="" id="{043E19B4-84A1-47DD-B01B-CCD8F85664F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61341" y="2361350"/>
            <a:ext cx="4342979" cy="788104"/>
          </a:xfrm>
        </p:spPr>
        <p:txBody>
          <a:bodyPr/>
          <a:lstStyle>
            <a:lvl1pPr>
              <a:lnSpc>
                <a:spcPct val="85000"/>
              </a:lnSpc>
              <a:defRPr sz="3600" b="1"/>
            </a:lvl1pPr>
          </a:lstStyle>
          <a:p>
            <a:r>
              <a:rPr lang="en-US" dirty="0"/>
              <a:t>Click to enter presentation title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88319E07-9352-4F02-AAEE-A1442A295E2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361341" y="3375620"/>
            <a:ext cx="4342979" cy="47705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Click to enter presentation text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xmlns="" id="{D21CB855-D148-4D9C-B2EB-999FD9DB8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341960" y="4215236"/>
            <a:ext cx="4362359" cy="161692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November 9, 2020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B1CF44BB-96A6-8A4F-8238-E0EBA966266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20009" y="1043491"/>
            <a:ext cx="4674403" cy="5220783"/>
          </a:xfrm>
        </p:spPr>
        <p:txBody>
          <a:bodyPr tIns="1280160" bIns="0"/>
          <a:lstStyle>
            <a:lvl1pPr algn="ctr">
              <a:buNone/>
              <a:defRPr/>
            </a:lvl1pPr>
          </a:lstStyle>
          <a:p>
            <a:r>
              <a:rPr lang="en-US" dirty="0"/>
              <a:t>Product Picture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CBF3B1D8-8A6F-4F4D-97CF-2A2AE844F376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98397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1">
            <a:extLst>
              <a:ext uri="{FF2B5EF4-FFF2-40B4-BE49-F238E27FC236}">
                <a16:creationId xmlns:a16="http://schemas.microsoft.com/office/drawing/2014/main" xmlns="" id="{97AD1C1C-A3A9-4D31-8E6C-2418DF14BD78}"/>
              </a:ext>
            </a:extLst>
          </p:cNvPr>
          <p:cNvSpPr txBox="1">
            <a:spLocks/>
          </p:cNvSpPr>
          <p:nvPr userDrawn="1"/>
        </p:nvSpPr>
        <p:spPr>
          <a:xfrm>
            <a:off x="10921623" y="6314298"/>
            <a:ext cx="1054189" cy="366183"/>
          </a:xfrm>
          <a:prstGeom prst="rect">
            <a:avLst/>
          </a:prstGeom>
        </p:spPr>
        <p:txBody>
          <a:bodyPr vert="horz" lIns="0" tIns="0" rIns="0" bIns="0" rtlCol="0" anchor="b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 baseline="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r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9044E51-BF79-AF42-BAC5-B771B1D9D8E0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1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" name="AutoShape 4">
            <a:extLst>
              <a:ext uri="{FF2B5EF4-FFF2-40B4-BE49-F238E27FC236}">
                <a16:creationId xmlns:a16="http://schemas.microsoft.com/office/drawing/2014/main" xmlns="" id="{AAAFA79D-0CD4-4ED4-841D-71409F0CB991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5068058" y="4403761"/>
            <a:ext cx="4237073" cy="245424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98246">
                <a:srgbClr val="0099FF"/>
              </a:gs>
              <a:gs pos="0">
                <a:srgbClr val="00FF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FBFC1639-CF78-4C0D-BF70-E0AD93858952}"/>
              </a:ext>
            </a:extLst>
          </p:cNvPr>
          <p:cNvSpPr/>
          <p:nvPr userDrawn="1"/>
        </p:nvSpPr>
        <p:spPr>
          <a:xfrm>
            <a:off x="9305131" y="0"/>
            <a:ext cx="2880519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sp>
        <p:nvSpPr>
          <p:cNvPr id="15" name="AutoShape 4">
            <a:extLst>
              <a:ext uri="{FF2B5EF4-FFF2-40B4-BE49-F238E27FC236}">
                <a16:creationId xmlns:a16="http://schemas.microsoft.com/office/drawing/2014/main" xmlns="" id="{1C9D0D1B-1556-45DE-8E62-58DF6823BCE5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>
            <a:off x="9293261" y="5189519"/>
            <a:ext cx="2880517" cy="1668482"/>
          </a:xfrm>
          <a:prstGeom prst="rtTriangle">
            <a:avLst/>
          </a:prstGeom>
          <a:solidFill>
            <a:srgbClr val="666666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MS PGothic" pitchFamily="34" charset="-128"/>
            </a:endParaRPr>
          </a:p>
        </p:txBody>
      </p:sp>
      <p:sp>
        <p:nvSpPr>
          <p:cNvPr id="16" name="AutoShape 4">
            <a:extLst>
              <a:ext uri="{FF2B5EF4-FFF2-40B4-BE49-F238E27FC236}">
                <a16:creationId xmlns:a16="http://schemas.microsoft.com/office/drawing/2014/main" xmlns="" id="{A9089262-F6A2-4435-9664-EDC788B685C4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V="1">
            <a:off x="9305130" y="1477258"/>
            <a:ext cx="2880519" cy="1668483"/>
          </a:xfrm>
          <a:prstGeom prst="rtTriangle">
            <a:avLst/>
          </a:prstGeom>
          <a:solidFill>
            <a:srgbClr val="CCCCCC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MS PGothic" pitchFamily="34" charset="-12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72C51C97-1B13-4560-8381-70F9ADDDF195}"/>
              </a:ext>
            </a:extLst>
          </p:cNvPr>
          <p:cNvSpPr/>
          <p:nvPr userDrawn="1"/>
        </p:nvSpPr>
        <p:spPr>
          <a:xfrm>
            <a:off x="9305130" y="1"/>
            <a:ext cx="2880519" cy="1476651"/>
          </a:xfrm>
          <a:prstGeom prst="rect">
            <a:avLst/>
          </a:prstGeom>
          <a:solidFill>
            <a:srgbClr val="CCCCCC"/>
          </a:soli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16185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79CAABFD-6DA0-9B43-8C66-24E31D99760C}"/>
              </a:ext>
            </a:extLst>
          </p:cNvPr>
          <p:cNvSpPr/>
          <p:nvPr userDrawn="1"/>
        </p:nvSpPr>
        <p:spPr>
          <a:xfrm>
            <a:off x="5796951" y="6021238"/>
            <a:ext cx="6391874" cy="83676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xmlns="" id="{9EFAB906-FF68-0D42-A6B7-BA872E8BE55C}"/>
              </a:ext>
            </a:extLst>
          </p:cNvPr>
          <p:cNvSpPr/>
          <p:nvPr userDrawn="1"/>
        </p:nvSpPr>
        <p:spPr>
          <a:xfrm rot="18924584">
            <a:off x="2545594" y="2597564"/>
            <a:ext cx="11066325" cy="2229593"/>
          </a:xfrm>
          <a:custGeom>
            <a:avLst/>
            <a:gdLst>
              <a:gd name="connsiteX0" fmla="*/ 9690327 w 11066325"/>
              <a:gd name="connsiteY0" fmla="*/ 0 h 2229593"/>
              <a:gd name="connsiteX1" fmla="*/ 11066325 w 11066325"/>
              <a:gd name="connsiteY1" fmla="*/ 1356456 h 2229593"/>
              <a:gd name="connsiteX2" fmla="*/ 10274531 w 11066325"/>
              <a:gd name="connsiteY2" fmla="*/ 2159656 h 2229593"/>
              <a:gd name="connsiteX3" fmla="*/ 10274531 w 11066325"/>
              <a:gd name="connsiteY3" fmla="*/ 2159657 h 2229593"/>
              <a:gd name="connsiteX4" fmla="*/ 10274173 w 11066325"/>
              <a:gd name="connsiteY4" fmla="*/ 2160019 h 2229593"/>
              <a:gd name="connsiteX5" fmla="*/ 10273811 w 11066325"/>
              <a:gd name="connsiteY5" fmla="*/ 2159662 h 2229593"/>
              <a:gd name="connsiteX6" fmla="*/ 2183257 w 11066325"/>
              <a:gd name="connsiteY6" fmla="*/ 2229593 h 2229593"/>
              <a:gd name="connsiteX7" fmla="*/ 0 w 11066325"/>
              <a:gd name="connsiteY7" fmla="*/ 77341 h 2229593"/>
              <a:gd name="connsiteX8" fmla="*/ 8091275 w 11066325"/>
              <a:gd name="connsiteY8" fmla="*/ 7404 h 2229593"/>
              <a:gd name="connsiteX9" fmla="*/ 8093992 w 11066325"/>
              <a:gd name="connsiteY9" fmla="*/ 10082 h 2229593"/>
              <a:gd name="connsiteX10" fmla="*/ 8280407 w 11066325"/>
              <a:gd name="connsiteY10" fmla="*/ 10082 h 222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66325" h="2229593">
                <a:moveTo>
                  <a:pt x="9690327" y="0"/>
                </a:moveTo>
                <a:lnTo>
                  <a:pt x="11066325" y="1356456"/>
                </a:lnTo>
                <a:lnTo>
                  <a:pt x="10274531" y="2159656"/>
                </a:lnTo>
                <a:lnTo>
                  <a:pt x="10274531" y="2159657"/>
                </a:lnTo>
                <a:lnTo>
                  <a:pt x="10274173" y="2160019"/>
                </a:lnTo>
                <a:lnTo>
                  <a:pt x="10273811" y="2159662"/>
                </a:lnTo>
                <a:lnTo>
                  <a:pt x="2183257" y="2229593"/>
                </a:lnTo>
                <a:lnTo>
                  <a:pt x="0" y="77341"/>
                </a:lnTo>
                <a:lnTo>
                  <a:pt x="8091275" y="7404"/>
                </a:lnTo>
                <a:lnTo>
                  <a:pt x="8093992" y="10082"/>
                </a:lnTo>
                <a:lnTo>
                  <a:pt x="8280407" y="10082"/>
                </a:lnTo>
                <a:close/>
              </a:path>
            </a:pathLst>
          </a:custGeom>
          <a:gradFill>
            <a:gsLst>
              <a:gs pos="100000">
                <a:srgbClr val="00FFFF"/>
              </a:gs>
              <a:gs pos="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/>
              </a:solidFill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CE683AC8-69C8-9340-A0EA-997C0B874E2F}"/>
              </a:ext>
            </a:extLst>
          </p:cNvPr>
          <p:cNvSpPr/>
          <p:nvPr userDrawn="1"/>
        </p:nvSpPr>
        <p:spPr>
          <a:xfrm rot="5400000" flipH="1">
            <a:off x="6763005" y="1428902"/>
            <a:ext cx="5432611" cy="5425582"/>
          </a:xfrm>
          <a:custGeom>
            <a:avLst/>
            <a:gdLst>
              <a:gd name="connsiteX0" fmla="*/ 6957529 w 10673030"/>
              <a:gd name="connsiteY0" fmla="*/ 0 h 10659221"/>
              <a:gd name="connsiteX1" fmla="*/ 6957529 w 10673030"/>
              <a:gd name="connsiteY1" fmla="*/ 1 h 10659221"/>
              <a:gd name="connsiteX2" fmla="*/ 10673030 w 10673030"/>
              <a:gd name="connsiteY2" fmla="*/ 1 h 10659221"/>
              <a:gd name="connsiteX3" fmla="*/ 6984725 w 10673030"/>
              <a:gd name="connsiteY3" fmla="*/ 3688307 h 10659221"/>
              <a:gd name="connsiteX4" fmla="*/ 6957529 w 10673030"/>
              <a:gd name="connsiteY4" fmla="*/ 3688307 h 10659221"/>
              <a:gd name="connsiteX5" fmla="*/ 6957529 w 10673030"/>
              <a:gd name="connsiteY5" fmla="*/ 3722425 h 10659221"/>
              <a:gd name="connsiteX6" fmla="*/ 0 w 10673030"/>
              <a:gd name="connsiteY6" fmla="*/ 10659221 h 10659221"/>
              <a:gd name="connsiteX7" fmla="*/ 0 w 10673030"/>
              <a:gd name="connsiteY7" fmla="*/ 6936797 h 10659221"/>
              <a:gd name="connsiteX8" fmla="*/ 6956909 w 10673030"/>
              <a:gd name="connsiteY8" fmla="*/ 619 h 10659221"/>
              <a:gd name="connsiteX9" fmla="*/ 6956909 w 10673030"/>
              <a:gd name="connsiteY9" fmla="*/ 1 h 10659221"/>
              <a:gd name="connsiteX10" fmla="*/ 6957528 w 10673030"/>
              <a:gd name="connsiteY10" fmla="*/ 1 h 10659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73030" h="10659221">
                <a:moveTo>
                  <a:pt x="6957529" y="0"/>
                </a:moveTo>
                <a:lnTo>
                  <a:pt x="6957529" y="1"/>
                </a:lnTo>
                <a:lnTo>
                  <a:pt x="10673030" y="1"/>
                </a:lnTo>
                <a:lnTo>
                  <a:pt x="6984725" y="3688307"/>
                </a:lnTo>
                <a:lnTo>
                  <a:pt x="6957529" y="3688307"/>
                </a:lnTo>
                <a:lnTo>
                  <a:pt x="6957529" y="3722425"/>
                </a:lnTo>
                <a:lnTo>
                  <a:pt x="0" y="10659221"/>
                </a:lnTo>
                <a:lnTo>
                  <a:pt x="0" y="6936797"/>
                </a:lnTo>
                <a:lnTo>
                  <a:pt x="6956909" y="619"/>
                </a:lnTo>
                <a:lnTo>
                  <a:pt x="6956909" y="1"/>
                </a:lnTo>
                <a:lnTo>
                  <a:pt x="6957528" y="1"/>
                </a:lnTo>
                <a:close/>
              </a:path>
            </a:pathLst>
          </a:custGeom>
          <a:solidFill>
            <a:schemeClr val="accent6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enter headline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936000-FC78-4C5F-9205-2DC965F810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57199" y="1691640"/>
            <a:ext cx="11274552" cy="4050792"/>
          </a:xfrm>
        </p:spPr>
        <p:txBody>
          <a:bodyPr/>
          <a:lstStyle>
            <a:lvl1pPr marL="350838" indent="-339725">
              <a:spcBef>
                <a:spcPts val="1800"/>
              </a:spcBef>
              <a:buClr>
                <a:schemeClr val="bg2"/>
              </a:buClr>
              <a:buFont typeface="+mj-lt"/>
              <a:buAutoNum type="arabicPeriod"/>
              <a:tabLst/>
              <a:defRPr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5A7DA728-F480-3845-9696-2FBB2A72B1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93028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18C42477-0BE7-3741-8091-F8850CC556B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88825" cy="6858000"/>
          </a:xfrm>
          <a:solidFill>
            <a:schemeClr val="bg1">
              <a:lumMod val="95000"/>
            </a:schemeClr>
          </a:solidFill>
        </p:spPr>
        <p:txBody>
          <a:bodyPr tIns="182880"/>
          <a:lstStyle>
            <a:lvl1pPr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xmlns="" id="{3FDD907D-6A6A-4D43-94BA-581EB658903A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>
            <a:off x="0" y="625844"/>
            <a:ext cx="10759381" cy="6232156"/>
          </a:xfrm>
          <a:prstGeom prst="rtTriangle">
            <a:avLst/>
          </a:pr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xmlns="" id="{07580BF0-327F-034F-B704-247FC3617C75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323653" y="3460716"/>
            <a:ext cx="5865172" cy="3397284"/>
          </a:xfrm>
          <a:prstGeom prst="rtTriangle">
            <a:avLst/>
          </a:prstGeom>
          <a:gradFill>
            <a:gsLst>
              <a:gs pos="0">
                <a:srgbClr val="00FFFF"/>
              </a:gs>
              <a:gs pos="10000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xmlns="" id="{D6CA8BF6-1A85-7F4C-B9E4-8E16BB656C8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/>
        </p:blipFill>
        <p:spPr>
          <a:xfrm>
            <a:off x="466350" y="3140946"/>
            <a:ext cx="537804" cy="859820"/>
          </a:xfrm>
          <a:prstGeom prst="rect">
            <a:avLst/>
          </a:pr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97000304-C2FA-C24C-9730-DF56FBCDB0A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6725" y="4932025"/>
            <a:ext cx="5627687" cy="1619250"/>
          </a:xfrm>
        </p:spPr>
        <p:txBody>
          <a:bodyPr/>
          <a:lstStyle>
            <a:lvl1pPr>
              <a:buNone/>
              <a:defRPr sz="2800" b="1">
                <a:solidFill>
                  <a:schemeClr val="bg1"/>
                </a:solidFill>
              </a:defRPr>
            </a:lvl1pPr>
            <a:lvl2pPr>
              <a:buNone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C07E947B-CEA5-3748-90D2-82C2A6D3351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8FD32A93-27AD-0349-B873-B1C9F63A13C4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394850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7" name="AutoShape 2">
            <a:extLst>
              <a:ext uri="{FF2B5EF4-FFF2-40B4-BE49-F238E27FC236}">
                <a16:creationId xmlns:a16="http://schemas.microsoft.com/office/drawing/2014/main" xmlns="" id="{3CBA71D9-675A-4F40-94DA-6A30D93681D6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solidFill>
            <a:schemeClr val="tx1"/>
          </a:soli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936000-FC78-4C5F-9205-2DC965F810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57199" y="2109024"/>
            <a:ext cx="1762831" cy="4050792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600" b="1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Text level</a:t>
            </a:r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xmlns="" id="{6C41CF8B-D082-E448-8494-1A819DA08BC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842577" y="2109024"/>
            <a:ext cx="1762831" cy="4050792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600" b="1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Text level</a:t>
            </a:r>
          </a:p>
        </p:txBody>
      </p:sp>
      <p:sp>
        <p:nvSpPr>
          <p:cNvPr id="19" name="Text Placeholder 4">
            <a:extLst>
              <a:ext uri="{FF2B5EF4-FFF2-40B4-BE49-F238E27FC236}">
                <a16:creationId xmlns:a16="http://schemas.microsoft.com/office/drawing/2014/main" xmlns="" id="{36ADC1FC-8100-4C4C-A2E3-3C979271F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227955" y="2109024"/>
            <a:ext cx="1762831" cy="4050792"/>
          </a:xfrm>
          <a:solidFill>
            <a:schemeClr val="bg1"/>
          </a:solidFill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600" b="1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Text level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xmlns="" id="{F2AD9FD1-C8A7-F541-9934-4D6E38E0CFA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83417" y="2109024"/>
            <a:ext cx="1762831" cy="4050792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600" b="1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Text level</a:t>
            </a:r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xmlns="" id="{2D3461FA-FC27-DB42-A7C2-1CF2C75F6B5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968795" y="2109024"/>
            <a:ext cx="1762831" cy="4050792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600" b="1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Text level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D4825E3D-07E9-5744-8FD2-691CE4A0EA2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079709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936000-FC78-4C5F-9205-2DC965F810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52120" y="2748563"/>
            <a:ext cx="2395416" cy="849076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800" b="0"/>
            </a:lvl1pPr>
            <a:lvl2pPr marL="14288" indent="0">
              <a:spcBef>
                <a:spcPts val="1200"/>
              </a:spcBef>
              <a:spcAft>
                <a:spcPts val="0"/>
              </a:spcAft>
              <a:buNone/>
              <a:tabLst/>
              <a:defRPr sz="1600"/>
            </a:lvl2pPr>
          </a:lstStyle>
          <a:p>
            <a:pPr lvl="0"/>
            <a:r>
              <a:rPr lang="en-US" dirty="0"/>
              <a:t>Copy</a:t>
            </a:r>
          </a:p>
          <a:p>
            <a:pPr lvl="1"/>
            <a:r>
              <a:rPr lang="en-US" dirty="0"/>
              <a:t>Body Copy</a:t>
            </a:r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xmlns="" id="{6C41CF8B-D082-E448-8494-1A819DA08BC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37130" y="3738270"/>
            <a:ext cx="2300942" cy="189154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200" b="0" i="1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caption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D4825E3D-07E9-5744-8FD2-691CE4A0EA2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28" name="Text Placeholder 3">
            <a:extLst>
              <a:ext uri="{FF2B5EF4-FFF2-40B4-BE49-F238E27FC236}">
                <a16:creationId xmlns:a16="http://schemas.microsoft.com/office/drawing/2014/main" xmlns="" id="{C28AEB24-7423-324C-B242-0EE551ED773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13319" y="457200"/>
            <a:ext cx="7960005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29" name="Text Placeholder 3">
            <a:extLst>
              <a:ext uri="{FF2B5EF4-FFF2-40B4-BE49-F238E27FC236}">
                <a16:creationId xmlns:a16="http://schemas.microsoft.com/office/drawing/2014/main" xmlns="" id="{89FC49EC-1975-FE46-9144-4150D7B2444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68773" y="1054940"/>
            <a:ext cx="11225908" cy="365760"/>
          </a:xfrm>
        </p:spPr>
        <p:txBody>
          <a:bodyPr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30" name="Picture Placeholder 7">
            <a:extLst>
              <a:ext uri="{FF2B5EF4-FFF2-40B4-BE49-F238E27FC236}">
                <a16:creationId xmlns:a16="http://schemas.microsoft.com/office/drawing/2014/main" xmlns="" id="{3368DA66-61F4-3D49-9E5C-514D26868486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637130" y="1565664"/>
            <a:ext cx="833438" cy="835026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1" name="Picture Placeholder 7">
            <a:extLst>
              <a:ext uri="{FF2B5EF4-FFF2-40B4-BE49-F238E27FC236}">
                <a16:creationId xmlns:a16="http://schemas.microsoft.com/office/drawing/2014/main" xmlns="" id="{DFAC5AC7-ED51-F441-9CBD-45881E7ABF79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6033589" y="1565664"/>
            <a:ext cx="833438" cy="835026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3" name="Text Placeholder 4">
            <a:extLst>
              <a:ext uri="{FF2B5EF4-FFF2-40B4-BE49-F238E27FC236}">
                <a16:creationId xmlns:a16="http://schemas.microsoft.com/office/drawing/2014/main" xmlns="" id="{674BF0B8-37E6-9D4F-972E-003972337CF4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52120" y="2460650"/>
            <a:ext cx="2395416" cy="257933"/>
          </a:xfrm>
        </p:spPr>
        <p:txBody>
          <a:bodyPr/>
          <a:lstStyle>
            <a:lvl1pPr marL="171450" indent="-171450">
              <a:buClr>
                <a:schemeClr val="tx1"/>
              </a:buClr>
              <a:buNone/>
              <a:tabLst/>
              <a:defRPr sz="20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xmlns="" id="{B2E337CF-4D9B-6843-8E7A-F301EBBE9F3E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6063569" y="2460650"/>
            <a:ext cx="2395416" cy="257933"/>
          </a:xfrm>
        </p:spPr>
        <p:txBody>
          <a:bodyPr/>
          <a:lstStyle>
            <a:lvl1pPr marL="171450" indent="-171450">
              <a:buClr>
                <a:schemeClr val="tx1"/>
              </a:buClr>
              <a:buNone/>
              <a:tabLst/>
              <a:defRPr sz="20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xmlns="" id="{E47D2FC0-8CF2-4043-8501-A0EC1AE946F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6048579" y="2748563"/>
            <a:ext cx="2395416" cy="849076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800" b="0"/>
            </a:lvl1pPr>
            <a:lvl2pPr marL="14288" indent="0">
              <a:spcBef>
                <a:spcPts val="1200"/>
              </a:spcBef>
              <a:spcAft>
                <a:spcPts val="0"/>
              </a:spcAft>
              <a:buNone/>
              <a:tabLst/>
              <a:defRPr sz="1600"/>
            </a:lvl2pPr>
          </a:lstStyle>
          <a:p>
            <a:pPr lvl="0"/>
            <a:r>
              <a:rPr lang="en-US" dirty="0"/>
              <a:t>Copy</a:t>
            </a:r>
          </a:p>
          <a:p>
            <a:pPr lvl="1"/>
            <a:r>
              <a:rPr lang="en-US" dirty="0"/>
              <a:t>Body Copy</a:t>
            </a:r>
          </a:p>
        </p:txBody>
      </p:sp>
      <p:sp>
        <p:nvSpPr>
          <p:cNvPr id="38" name="Text Placeholder 4">
            <a:extLst>
              <a:ext uri="{FF2B5EF4-FFF2-40B4-BE49-F238E27FC236}">
                <a16:creationId xmlns:a16="http://schemas.microsoft.com/office/drawing/2014/main" xmlns="" id="{B0298112-7D30-4042-9E30-472F6E4C3B93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125497" y="3738270"/>
            <a:ext cx="2300942" cy="189154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200" b="0" i="1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caption</a:t>
            </a:r>
          </a:p>
        </p:txBody>
      </p:sp>
      <p:sp>
        <p:nvSpPr>
          <p:cNvPr id="39" name="Text Placeholder 4">
            <a:extLst>
              <a:ext uri="{FF2B5EF4-FFF2-40B4-BE49-F238E27FC236}">
                <a16:creationId xmlns:a16="http://schemas.microsoft.com/office/drawing/2014/main" xmlns="" id="{859E2AB7-7432-6C48-B2C5-9557AFAC2760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048579" y="3738270"/>
            <a:ext cx="2300942" cy="189154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200" b="0" i="1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caption</a:t>
            </a:r>
          </a:p>
        </p:txBody>
      </p:sp>
      <p:sp>
        <p:nvSpPr>
          <p:cNvPr id="41" name="Picture Placeholder 7">
            <a:extLst>
              <a:ext uri="{FF2B5EF4-FFF2-40B4-BE49-F238E27FC236}">
                <a16:creationId xmlns:a16="http://schemas.microsoft.com/office/drawing/2014/main" xmlns="" id="{818DFC6F-BD33-9449-9257-13CC43C8E345}"/>
              </a:ext>
            </a:extLst>
          </p:cNvPr>
          <p:cNvSpPr>
            <a:spLocks noGrp="1"/>
          </p:cNvSpPr>
          <p:nvPr>
            <p:ph type="pic" sz="quarter" idx="51" hasCustomPrompt="1"/>
          </p:nvPr>
        </p:nvSpPr>
        <p:spPr>
          <a:xfrm>
            <a:off x="637129" y="4009060"/>
            <a:ext cx="2300941" cy="2301333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2" name="Picture Placeholder 7">
            <a:extLst>
              <a:ext uri="{FF2B5EF4-FFF2-40B4-BE49-F238E27FC236}">
                <a16:creationId xmlns:a16="http://schemas.microsoft.com/office/drawing/2014/main" xmlns="" id="{2B673C7E-91F9-1E4B-B6F2-45EA0067BD9F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3125496" y="4009060"/>
            <a:ext cx="2300941" cy="2301333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3" name="Picture Placeholder 7">
            <a:extLst>
              <a:ext uri="{FF2B5EF4-FFF2-40B4-BE49-F238E27FC236}">
                <a16:creationId xmlns:a16="http://schemas.microsoft.com/office/drawing/2014/main" xmlns="" id="{2138FDA7-2271-254E-A4A2-6F5C466C3970}"/>
              </a:ext>
            </a:extLst>
          </p:cNvPr>
          <p:cNvSpPr>
            <a:spLocks noGrp="1"/>
          </p:cNvSpPr>
          <p:nvPr>
            <p:ph type="pic" sz="quarter" idx="53" hasCustomPrompt="1"/>
          </p:nvPr>
        </p:nvSpPr>
        <p:spPr>
          <a:xfrm>
            <a:off x="6078558" y="4009060"/>
            <a:ext cx="2300941" cy="2301333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077D8D44-5922-7E44-B25E-9D919F6C1F7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2" y="457200"/>
            <a:ext cx="1956238" cy="3657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Headline</a:t>
            </a:r>
          </a:p>
        </p:txBody>
      </p:sp>
    </p:spTree>
    <p:extLst>
      <p:ext uri="{BB962C8B-B14F-4D97-AF65-F5344CB8AC3E}">
        <p14:creationId xmlns:p14="http://schemas.microsoft.com/office/powerpoint/2010/main" val="4038567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5">
            <a:extLst>
              <a:ext uri="{FF2B5EF4-FFF2-40B4-BE49-F238E27FC236}">
                <a16:creationId xmlns:a16="http://schemas.microsoft.com/office/drawing/2014/main" xmlns="" id="{7843646B-228F-1747-B35D-15503FE6E49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829300" y="0"/>
            <a:ext cx="6359525" cy="6858000"/>
          </a:xfrm>
          <a:solidFill>
            <a:schemeClr val="bg1">
              <a:lumMod val="85000"/>
            </a:schemeClr>
          </a:solidFill>
        </p:spPr>
        <p:txBody>
          <a:bodyPr tIns="182880" rIns="182880"/>
          <a:lstStyle>
            <a:lvl1pPr algn="r">
              <a:buNone/>
              <a:defRPr sz="1400"/>
            </a:lvl1pPr>
          </a:lstStyle>
          <a:p>
            <a:r>
              <a:rPr lang="en-US" dirty="0"/>
              <a:t>Insert Picture Here</a:t>
            </a: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xmlns="" id="{79E99373-DEC0-664B-B238-DDDC1E3E0610}"/>
              </a:ext>
            </a:extLst>
          </p:cNvPr>
          <p:cNvSpPr/>
          <p:nvPr userDrawn="1"/>
        </p:nvSpPr>
        <p:spPr>
          <a:xfrm>
            <a:off x="0" y="0"/>
            <a:ext cx="6542205" cy="6858000"/>
          </a:xfrm>
          <a:custGeom>
            <a:avLst/>
            <a:gdLst>
              <a:gd name="connsiteX0" fmla="*/ 0 w 6542205"/>
              <a:gd name="connsiteY0" fmla="*/ 0 h 6858000"/>
              <a:gd name="connsiteX1" fmla="*/ 5960714 w 6542205"/>
              <a:gd name="connsiteY1" fmla="*/ 0 h 6858000"/>
              <a:gd name="connsiteX2" fmla="*/ 6542205 w 6542205"/>
              <a:gd name="connsiteY2" fmla="*/ 6858000 h 6858000"/>
              <a:gd name="connsiteX3" fmla="*/ 0 w 6542205"/>
              <a:gd name="connsiteY3" fmla="*/ 6858000 h 6858000"/>
              <a:gd name="connsiteX4" fmla="*/ 0 w 6542205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42205" h="6858000">
                <a:moveTo>
                  <a:pt x="0" y="0"/>
                </a:moveTo>
                <a:lnTo>
                  <a:pt x="5960714" y="0"/>
                </a:lnTo>
                <a:lnTo>
                  <a:pt x="6542205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Slide Number Placeholder 17">
            <a:extLst>
              <a:ext uri="{FF2B5EF4-FFF2-40B4-BE49-F238E27FC236}">
                <a16:creationId xmlns:a16="http://schemas.microsoft.com/office/drawing/2014/main" xmlns="" id="{68012277-6884-1749-B208-77E9BC24E66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0924234" y="7003178"/>
            <a:ext cx="1264591" cy="457200"/>
          </a:xfrm>
        </p:spPr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xmlns="" id="{67CFEF8C-0ABF-1A4F-98C3-F7E1E815753C}"/>
              </a:ext>
            </a:extLst>
          </p:cNvPr>
          <p:cNvSpPr/>
          <p:nvPr userDrawn="1"/>
        </p:nvSpPr>
        <p:spPr>
          <a:xfrm>
            <a:off x="5892489" y="13199"/>
            <a:ext cx="823031" cy="6858000"/>
          </a:xfrm>
          <a:custGeom>
            <a:avLst/>
            <a:gdLst>
              <a:gd name="connsiteX0" fmla="*/ 0 w 823031"/>
              <a:gd name="connsiteY0" fmla="*/ 0 h 6858000"/>
              <a:gd name="connsiteX1" fmla="*/ 241540 w 823031"/>
              <a:gd name="connsiteY1" fmla="*/ 0 h 6858000"/>
              <a:gd name="connsiteX2" fmla="*/ 823031 w 823031"/>
              <a:gd name="connsiteY2" fmla="*/ 6858000 h 6858000"/>
              <a:gd name="connsiteX3" fmla="*/ 581491 w 823031"/>
              <a:gd name="connsiteY3" fmla="*/ 6858000 h 6858000"/>
              <a:gd name="connsiteX4" fmla="*/ 0 w 823031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031" h="6858000">
                <a:moveTo>
                  <a:pt x="0" y="0"/>
                </a:moveTo>
                <a:lnTo>
                  <a:pt x="241540" y="0"/>
                </a:lnTo>
                <a:lnTo>
                  <a:pt x="823031" y="6858000"/>
                </a:lnTo>
                <a:lnTo>
                  <a:pt x="581491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FFFF"/>
              </a:gs>
              <a:gs pos="96000">
                <a:srgbClr val="0099FF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14808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71D0DA89-7405-DC4B-A96C-5094EA91E31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61270" y="4334750"/>
            <a:ext cx="910422" cy="920107"/>
          </a:xfrm>
          <a:noFill/>
        </p:spPr>
        <p:txBody>
          <a:bodyPr/>
          <a:lstStyle>
            <a:lvl1pPr marL="11113" indent="-11113" algn="ctr">
              <a:buNone/>
              <a:tabLst/>
              <a:defRPr sz="12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7" name="Text Placeholder 4">
            <a:extLst>
              <a:ext uri="{FF2B5EF4-FFF2-40B4-BE49-F238E27FC236}">
                <a16:creationId xmlns:a16="http://schemas.microsoft.com/office/drawing/2014/main" xmlns="" id="{352F8512-FA95-5A4E-81F6-0039CEA4D4F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27666" y="4334751"/>
            <a:ext cx="4112007" cy="920106"/>
          </a:xfrm>
        </p:spPr>
        <p:txBody>
          <a:bodyPr/>
          <a:lstStyle>
            <a:lvl1pPr>
              <a:buNone/>
              <a:defRPr sz="2000" b="0">
                <a:solidFill>
                  <a:schemeClr val="tx1"/>
                </a:solidFill>
              </a:defRPr>
            </a:lvl1pPr>
            <a:lvl2pPr marL="11113" indent="-11113">
              <a:spcBef>
                <a:spcPts val="1200"/>
              </a:spcBef>
              <a:buNone/>
              <a:tabLst/>
              <a:defRPr sz="1600"/>
            </a:lvl2pPr>
            <a:lvl3pPr marL="11113" indent="0">
              <a:buNone/>
              <a:tabLst/>
              <a:defRPr sz="2000"/>
            </a:lvl3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936000-FC78-4C5F-9205-2DC965F810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61270" y="1915030"/>
            <a:ext cx="5178403" cy="2199218"/>
          </a:xfrm>
        </p:spPr>
        <p:txBody>
          <a:bodyPr/>
          <a:lstStyle>
            <a:lvl1pPr marL="17463" indent="-17463">
              <a:buNone/>
              <a:tabLst/>
              <a:defRPr sz="2800"/>
            </a:lvl1pPr>
            <a:lvl2pPr marL="11113" indent="-11113">
              <a:spcBef>
                <a:spcPts val="1200"/>
              </a:spcBef>
              <a:buNone/>
              <a:tabLst/>
              <a:defRPr sz="1600"/>
            </a:lvl2pPr>
            <a:lvl3pPr marL="11113" indent="0">
              <a:buNone/>
              <a:tabLst/>
              <a:defRPr sz="2000"/>
            </a:lvl3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Body copy</a:t>
            </a:r>
          </a:p>
        </p:txBody>
      </p:sp>
    </p:spTree>
    <p:extLst>
      <p:ext uri="{BB962C8B-B14F-4D97-AF65-F5344CB8AC3E}">
        <p14:creationId xmlns:p14="http://schemas.microsoft.com/office/powerpoint/2010/main" val="264882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>
            <a:extLst>
              <a:ext uri="{FF2B5EF4-FFF2-40B4-BE49-F238E27FC236}">
                <a16:creationId xmlns:a16="http://schemas.microsoft.com/office/drawing/2014/main" xmlns="" id="{8325DF86-D687-2044-BA26-5BB1808B4A50}"/>
              </a:ext>
            </a:extLst>
          </p:cNvPr>
          <p:cNvSpPr/>
          <p:nvPr userDrawn="1"/>
        </p:nvSpPr>
        <p:spPr>
          <a:xfrm flipH="1">
            <a:off x="6970398" y="-12559"/>
            <a:ext cx="5218427" cy="6876288"/>
          </a:xfrm>
          <a:custGeom>
            <a:avLst/>
            <a:gdLst>
              <a:gd name="connsiteX0" fmla="*/ 0 w 5224984"/>
              <a:gd name="connsiteY0" fmla="*/ 0 h 6858000"/>
              <a:gd name="connsiteX1" fmla="*/ 4643493 w 5224984"/>
              <a:gd name="connsiteY1" fmla="*/ 0 h 6858000"/>
              <a:gd name="connsiteX2" fmla="*/ 5224984 w 5224984"/>
              <a:gd name="connsiteY2" fmla="*/ 6858000 h 6858000"/>
              <a:gd name="connsiteX3" fmla="*/ 0 w 522498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4984" h="6858000">
                <a:moveTo>
                  <a:pt x="0" y="0"/>
                </a:moveTo>
                <a:lnTo>
                  <a:pt x="4643493" y="0"/>
                </a:lnTo>
                <a:lnTo>
                  <a:pt x="5224984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xmlns="" id="{5881EB5A-184F-FB4A-A0C1-4F742B3AE2BF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32AB3EE4-F664-404C-BF6C-1C4CED4119FC}"/>
              </a:ext>
            </a:extLst>
          </p:cNvPr>
          <p:cNvSpPr/>
          <p:nvPr userDrawn="1"/>
        </p:nvSpPr>
        <p:spPr>
          <a:xfrm flipH="1">
            <a:off x="6777920" y="-12559"/>
            <a:ext cx="826038" cy="6876288"/>
          </a:xfrm>
          <a:custGeom>
            <a:avLst/>
            <a:gdLst>
              <a:gd name="connsiteX0" fmla="*/ 0 w 823031"/>
              <a:gd name="connsiteY0" fmla="*/ 0 h 6858000"/>
              <a:gd name="connsiteX1" fmla="*/ 241540 w 823031"/>
              <a:gd name="connsiteY1" fmla="*/ 0 h 6858000"/>
              <a:gd name="connsiteX2" fmla="*/ 823031 w 823031"/>
              <a:gd name="connsiteY2" fmla="*/ 6858000 h 6858000"/>
              <a:gd name="connsiteX3" fmla="*/ 581491 w 823031"/>
              <a:gd name="connsiteY3" fmla="*/ 6858000 h 6858000"/>
              <a:gd name="connsiteX4" fmla="*/ 0 w 823031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031" h="6858000">
                <a:moveTo>
                  <a:pt x="0" y="0"/>
                </a:moveTo>
                <a:lnTo>
                  <a:pt x="241540" y="0"/>
                </a:lnTo>
                <a:lnTo>
                  <a:pt x="823031" y="6858000"/>
                </a:lnTo>
                <a:lnTo>
                  <a:pt x="581491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FFFF"/>
              </a:gs>
              <a:gs pos="96000">
                <a:srgbClr val="0099FF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F9637EF4-E7E5-D946-BDA3-C12E2F9D87C5}"/>
              </a:ext>
            </a:extLst>
          </p:cNvPr>
          <p:cNvSpPr txBox="1"/>
          <p:nvPr userDrawn="1"/>
        </p:nvSpPr>
        <p:spPr>
          <a:xfrm>
            <a:off x="309716" y="659252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2E07D0AD-8B34-3D4E-8DA2-7D269E0F299C}"/>
              </a:ext>
            </a:extLst>
          </p:cNvPr>
          <p:cNvSpPr txBox="1"/>
          <p:nvPr userDrawn="1"/>
        </p:nvSpPr>
        <p:spPr>
          <a:xfrm>
            <a:off x="619432" y="659252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A4A4BC4A-5D50-E847-90B9-9BEF4E7D20C0}"/>
              </a:ext>
            </a:extLst>
          </p:cNvPr>
          <p:cNvSpPr/>
          <p:nvPr userDrawn="1"/>
        </p:nvSpPr>
        <p:spPr>
          <a:xfrm>
            <a:off x="103239" y="6401929"/>
            <a:ext cx="1445342" cy="3528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xmlns="" id="{1A8192C4-CE44-7B4C-8A7E-A874D0DE983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58717" y="6600009"/>
            <a:ext cx="3346412" cy="25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1000" b="1" dirty="0">
                <a:solidFill>
                  <a:schemeClr val="bg1">
                    <a:lumMod val="85000"/>
                  </a:schemeClr>
                </a:solidFill>
                <a:latin typeface="Arial" charset="0"/>
                <a:ea typeface="Arial" charset="0"/>
                <a:cs typeface="Arial" charset="0"/>
              </a:rPr>
              <a:t>ZEBRA CONFIDENTIAL INTERNAL USE ONLY</a:t>
            </a:r>
          </a:p>
        </p:txBody>
      </p:sp>
    </p:spTree>
    <p:extLst>
      <p:ext uri="{BB962C8B-B14F-4D97-AF65-F5344CB8AC3E}">
        <p14:creationId xmlns:p14="http://schemas.microsoft.com/office/powerpoint/2010/main" val="4001659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xmlns="" id="{5881EB5A-184F-FB4A-A0C1-4F742B3AE2BF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xmlns="" id="{8325DF86-D687-2044-BA26-5BB1808B4A50}"/>
              </a:ext>
            </a:extLst>
          </p:cNvPr>
          <p:cNvSpPr/>
          <p:nvPr userDrawn="1"/>
        </p:nvSpPr>
        <p:spPr>
          <a:xfrm>
            <a:off x="0" y="-12559"/>
            <a:ext cx="5224984" cy="6876288"/>
          </a:xfrm>
          <a:custGeom>
            <a:avLst/>
            <a:gdLst>
              <a:gd name="connsiteX0" fmla="*/ 0 w 5224984"/>
              <a:gd name="connsiteY0" fmla="*/ 0 h 6858000"/>
              <a:gd name="connsiteX1" fmla="*/ 4643493 w 5224984"/>
              <a:gd name="connsiteY1" fmla="*/ 0 h 6858000"/>
              <a:gd name="connsiteX2" fmla="*/ 5224984 w 5224984"/>
              <a:gd name="connsiteY2" fmla="*/ 6858000 h 6858000"/>
              <a:gd name="connsiteX3" fmla="*/ 0 w 522498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4984" h="6858000">
                <a:moveTo>
                  <a:pt x="0" y="0"/>
                </a:moveTo>
                <a:lnTo>
                  <a:pt x="4643493" y="0"/>
                </a:lnTo>
                <a:lnTo>
                  <a:pt x="5224984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32AB3EE4-F664-404C-BF6C-1C4CED4119FC}"/>
              </a:ext>
            </a:extLst>
          </p:cNvPr>
          <p:cNvSpPr/>
          <p:nvPr userDrawn="1"/>
        </p:nvSpPr>
        <p:spPr>
          <a:xfrm>
            <a:off x="4575268" y="-12559"/>
            <a:ext cx="823031" cy="6876288"/>
          </a:xfrm>
          <a:custGeom>
            <a:avLst/>
            <a:gdLst>
              <a:gd name="connsiteX0" fmla="*/ 0 w 823031"/>
              <a:gd name="connsiteY0" fmla="*/ 0 h 6858000"/>
              <a:gd name="connsiteX1" fmla="*/ 241540 w 823031"/>
              <a:gd name="connsiteY1" fmla="*/ 0 h 6858000"/>
              <a:gd name="connsiteX2" fmla="*/ 823031 w 823031"/>
              <a:gd name="connsiteY2" fmla="*/ 6858000 h 6858000"/>
              <a:gd name="connsiteX3" fmla="*/ 581491 w 823031"/>
              <a:gd name="connsiteY3" fmla="*/ 6858000 h 6858000"/>
              <a:gd name="connsiteX4" fmla="*/ 0 w 823031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031" h="6858000">
                <a:moveTo>
                  <a:pt x="0" y="0"/>
                </a:moveTo>
                <a:lnTo>
                  <a:pt x="241540" y="0"/>
                </a:lnTo>
                <a:lnTo>
                  <a:pt x="823031" y="6858000"/>
                </a:lnTo>
                <a:lnTo>
                  <a:pt x="581491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FFFF"/>
              </a:gs>
              <a:gs pos="96000">
                <a:srgbClr val="0099FF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535A9425-5653-384A-B3A9-66922432ECD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47242" y="1884350"/>
            <a:ext cx="5052032" cy="324460"/>
          </a:xfrm>
        </p:spPr>
        <p:txBody>
          <a:bodyPr/>
          <a:lstStyle>
            <a:lvl1pPr marL="11113" indent="-11113">
              <a:spcBef>
                <a:spcPts val="7000"/>
              </a:spcBef>
              <a:spcAft>
                <a:spcPts val="0"/>
              </a:spcAft>
              <a:buNone/>
              <a:tabLst/>
              <a:defRPr sz="1800">
                <a:solidFill>
                  <a:schemeClr val="tx1"/>
                </a:solidFill>
              </a:defRPr>
            </a:lvl1pPr>
            <a:lvl2pPr marL="11113" indent="0">
              <a:spcBef>
                <a:spcPts val="7000"/>
              </a:spcBef>
              <a:buNone/>
              <a:tabLst/>
              <a:defRPr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xmlns="" id="{BBAC6DEF-4AA2-0A4E-B30C-DE879C38388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74977" y="1579549"/>
            <a:ext cx="3700292" cy="4050792"/>
          </a:xfrm>
        </p:spPr>
        <p:txBody>
          <a:bodyPr/>
          <a:lstStyle>
            <a:lvl1pPr marL="11113" indent="-11113">
              <a:spcBef>
                <a:spcPts val="2400"/>
              </a:spcBef>
              <a:spcAft>
                <a:spcPts val="6200"/>
              </a:spcAft>
              <a:buNone/>
              <a:tabLst/>
              <a:defRPr sz="4800">
                <a:solidFill>
                  <a:schemeClr val="bg1"/>
                </a:solidFill>
              </a:defRPr>
            </a:lvl1pPr>
            <a:lvl2pPr marL="11113" indent="0">
              <a:spcBef>
                <a:spcPts val="3600"/>
              </a:spcBef>
              <a:buNone/>
              <a:tabLst/>
              <a:defRPr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2540959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Cover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01EF845A-C87E-C440-9FFE-60C59E2CECEA}"/>
              </a:ext>
            </a:extLst>
          </p:cNvPr>
          <p:cNvSpPr/>
          <p:nvPr userDrawn="1"/>
        </p:nvSpPr>
        <p:spPr>
          <a:xfrm>
            <a:off x="1" y="0"/>
            <a:ext cx="12082072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B1CF44BB-96A6-8A4F-8238-E0EBA966266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59567" y="1043491"/>
            <a:ext cx="5434845" cy="5220783"/>
          </a:xfrm>
        </p:spPr>
        <p:txBody>
          <a:bodyPr tIns="1280160" bIns="0"/>
          <a:lstStyle>
            <a:lvl1pPr algn="ctr">
              <a:buNone/>
              <a:defRPr/>
            </a:lvl1pPr>
          </a:lstStyle>
          <a:p>
            <a:r>
              <a:rPr lang="en-US" dirty="0"/>
              <a:t>product photo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6C1B2EC0-729F-F848-B08A-549D05A351DC}"/>
              </a:ext>
            </a:extLst>
          </p:cNvPr>
          <p:cNvSpPr/>
          <p:nvPr userDrawn="1"/>
        </p:nvSpPr>
        <p:spPr>
          <a:xfrm>
            <a:off x="-1" y="4747824"/>
            <a:ext cx="12188826" cy="2110175"/>
          </a:xfrm>
          <a:prstGeom prst="rect">
            <a:avLst/>
          </a:prstGeom>
          <a:gradFill>
            <a:gsLst>
              <a:gs pos="100000">
                <a:schemeClr val="tx1">
                  <a:alpha val="0"/>
                </a:schemeClr>
              </a:gs>
              <a:gs pos="0">
                <a:schemeClr val="tx1">
                  <a:alpha val="1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A80E8A51-BA72-6D47-9385-C2878AAC1B3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538701" y="1235075"/>
            <a:ext cx="4910547" cy="4760913"/>
          </a:xfrm>
        </p:spPr>
        <p:txBody>
          <a:bodyPr/>
          <a:lstStyle>
            <a:lvl1pPr marL="66675" indent="0">
              <a:spcBef>
                <a:spcPts val="0"/>
              </a:spcBef>
              <a:buNone/>
              <a:tabLst/>
              <a:defRPr/>
            </a:lvl1pPr>
            <a:lvl2pPr marL="14288" indent="0">
              <a:lnSpc>
                <a:spcPct val="80000"/>
              </a:lnSpc>
              <a:spcBef>
                <a:spcPts val="600"/>
              </a:spcBef>
              <a:buNone/>
              <a:tabLst/>
              <a:defRPr sz="6600" b="1">
                <a:solidFill>
                  <a:schemeClr val="bg2"/>
                </a:solidFill>
              </a:defRPr>
            </a:lvl2pPr>
            <a:lvl3pPr marL="66675" indent="0">
              <a:spcBef>
                <a:spcPts val="1200"/>
              </a:spcBef>
              <a:buNone/>
              <a:tabLst/>
              <a:defRPr sz="1800" b="0">
                <a:solidFill>
                  <a:schemeClr val="tx1"/>
                </a:solidFill>
              </a:defRPr>
            </a:lvl3pPr>
            <a:lvl4pPr>
              <a:buNone/>
              <a:defRPr/>
            </a:lvl4pPr>
          </a:lstStyle>
          <a:p>
            <a:pPr lvl="0"/>
            <a:r>
              <a:rPr lang="en-US" dirty="0"/>
              <a:t>Introducing</a:t>
            </a:r>
          </a:p>
          <a:p>
            <a:pPr lvl="1"/>
            <a:r>
              <a:rPr lang="en-US" dirty="0"/>
              <a:t>Product Name</a:t>
            </a:r>
          </a:p>
          <a:p>
            <a:pPr lvl="2"/>
            <a:r>
              <a:rPr lang="en-US" dirty="0"/>
              <a:t>Description</a:t>
            </a:r>
          </a:p>
        </p:txBody>
      </p:sp>
      <p:sp>
        <p:nvSpPr>
          <p:cNvPr id="8" name="AutoShape 2">
            <a:extLst>
              <a:ext uri="{FF2B5EF4-FFF2-40B4-BE49-F238E27FC236}">
                <a16:creationId xmlns:a16="http://schemas.microsoft.com/office/drawing/2014/main" xmlns="" id="{4B414BA0-BB91-DC44-A07E-67BE940AF53D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solidFill>
            <a:schemeClr val="tx1"/>
          </a:soli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28A4E24A-8A79-4C45-B715-2C1F35B3085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92657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DE12CDFC-957B-8B40-8A0D-506B1CD19F6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7711" y="358814"/>
            <a:ext cx="4641448" cy="6192457"/>
          </a:xfrm>
          <a:noFill/>
        </p:spPr>
        <p:txBody>
          <a:bodyPr tIns="0" bIns="1005840" anchor="ctr" anchorCtr="0"/>
          <a:lstStyle>
            <a:lvl1pPr algn="ctr">
              <a:buNone/>
              <a:defRPr/>
            </a:lvl1pPr>
          </a:lstStyle>
          <a:p>
            <a:r>
              <a:rPr lang="en-US" dirty="0"/>
              <a:t>product photo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936000-FC78-4C5F-9205-2DC965F810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40213" y="2011392"/>
            <a:ext cx="2691980" cy="805626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800" b="0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First level</a:t>
            </a:r>
          </a:p>
        </p:txBody>
      </p:sp>
      <p:sp>
        <p:nvSpPr>
          <p:cNvPr id="29" name="Text Placeholder 4">
            <a:extLst>
              <a:ext uri="{FF2B5EF4-FFF2-40B4-BE49-F238E27FC236}">
                <a16:creationId xmlns:a16="http://schemas.microsoft.com/office/drawing/2014/main" xmlns="" id="{C048612F-7141-E649-A999-540F44E18F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592023" y="2011392"/>
            <a:ext cx="2691980" cy="805626"/>
          </a:xfrm>
        </p:spPr>
        <p:txBody>
          <a:bodyPr/>
          <a:lstStyle>
            <a:lvl1pPr marL="14288" marR="0" indent="-14288" algn="l" defTabSz="914126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20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800" b="0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First level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xmlns="" id="{1C06587D-C31E-0744-87F2-E3A58A50182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40213" y="3577302"/>
            <a:ext cx="2691980" cy="805626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800" b="0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First level</a:t>
            </a:r>
          </a:p>
        </p:txBody>
      </p:sp>
      <p:sp>
        <p:nvSpPr>
          <p:cNvPr id="31" name="Text Placeholder 4">
            <a:extLst>
              <a:ext uri="{FF2B5EF4-FFF2-40B4-BE49-F238E27FC236}">
                <a16:creationId xmlns:a16="http://schemas.microsoft.com/office/drawing/2014/main" xmlns="" id="{0B717640-7191-4B40-B1D1-86C4281946C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592023" y="3577302"/>
            <a:ext cx="2691980" cy="805626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800" b="0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First level</a:t>
            </a:r>
          </a:p>
        </p:txBody>
      </p:sp>
      <p:sp>
        <p:nvSpPr>
          <p:cNvPr id="32" name="Text Placeholder 4">
            <a:extLst>
              <a:ext uri="{FF2B5EF4-FFF2-40B4-BE49-F238E27FC236}">
                <a16:creationId xmlns:a16="http://schemas.microsoft.com/office/drawing/2014/main" xmlns="" id="{A466462E-D5CD-7940-934A-7D4953ADDD4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40213" y="5154642"/>
            <a:ext cx="2691980" cy="805626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800" b="0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First level</a:t>
            </a:r>
          </a:p>
        </p:txBody>
      </p:sp>
      <p:sp>
        <p:nvSpPr>
          <p:cNvPr id="33" name="Text Placeholder 4">
            <a:extLst>
              <a:ext uri="{FF2B5EF4-FFF2-40B4-BE49-F238E27FC236}">
                <a16:creationId xmlns:a16="http://schemas.microsoft.com/office/drawing/2014/main" xmlns="" id="{0AB9A2CF-B9C8-9044-803B-824EBD5B637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592023" y="5154642"/>
            <a:ext cx="2691980" cy="805626"/>
          </a:xfrm>
        </p:spPr>
        <p:txBody>
          <a:bodyPr/>
          <a:lstStyle>
            <a:lvl1pPr marL="14288" indent="-14288">
              <a:spcBef>
                <a:spcPts val="800"/>
              </a:spcBef>
              <a:spcAft>
                <a:spcPts val="200"/>
              </a:spcAft>
              <a:buNone/>
              <a:tabLst/>
              <a:defRPr sz="1800" b="0"/>
            </a:lvl1pPr>
            <a:lvl2pPr marL="14288" indent="0">
              <a:spcBef>
                <a:spcPts val="0"/>
              </a:spcBef>
              <a:spcAft>
                <a:spcPts val="1200"/>
              </a:spcAft>
              <a:buNone/>
              <a:tabLst/>
              <a:defRPr sz="1400"/>
            </a:lvl2pPr>
          </a:lstStyle>
          <a:p>
            <a:pPr lvl="0"/>
            <a:r>
              <a:rPr lang="en-US" dirty="0"/>
              <a:t>First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061DFC32-7E93-7D44-AD18-2F9E0B7E7782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26085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-1col-5D-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25">
            <a:extLst>
              <a:ext uri="{FF2B5EF4-FFF2-40B4-BE49-F238E27FC236}">
                <a16:creationId xmlns:a16="http://schemas.microsoft.com/office/drawing/2014/main" xmlns="" id="{DF2F3525-D634-9349-8A9A-A0BB064D5236}"/>
              </a:ext>
            </a:extLst>
          </p:cNvPr>
          <p:cNvSpPr/>
          <p:nvPr userDrawn="1"/>
        </p:nvSpPr>
        <p:spPr>
          <a:xfrm>
            <a:off x="0" y="13199"/>
            <a:ext cx="5348971" cy="6858000"/>
          </a:xfrm>
          <a:custGeom>
            <a:avLst/>
            <a:gdLst>
              <a:gd name="connsiteX0" fmla="*/ 0 w 5348971"/>
              <a:gd name="connsiteY0" fmla="*/ 0 h 6858000"/>
              <a:gd name="connsiteX1" fmla="*/ 123987 w 5348971"/>
              <a:gd name="connsiteY1" fmla="*/ 0 h 6858000"/>
              <a:gd name="connsiteX2" fmla="*/ 4643493 w 5348971"/>
              <a:gd name="connsiteY2" fmla="*/ 0 h 6858000"/>
              <a:gd name="connsiteX3" fmla="*/ 4767480 w 5348971"/>
              <a:gd name="connsiteY3" fmla="*/ 0 h 6858000"/>
              <a:gd name="connsiteX4" fmla="*/ 5348971 w 5348971"/>
              <a:gd name="connsiteY4" fmla="*/ 6858000 h 6858000"/>
              <a:gd name="connsiteX5" fmla="*/ 5224984 w 5348971"/>
              <a:gd name="connsiteY5" fmla="*/ 6858000 h 6858000"/>
              <a:gd name="connsiteX6" fmla="*/ 123987 w 5348971"/>
              <a:gd name="connsiteY6" fmla="*/ 6858000 h 6858000"/>
              <a:gd name="connsiteX7" fmla="*/ 0 w 5348971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48971" h="6858000">
                <a:moveTo>
                  <a:pt x="0" y="0"/>
                </a:moveTo>
                <a:lnTo>
                  <a:pt x="123987" y="0"/>
                </a:lnTo>
                <a:lnTo>
                  <a:pt x="4643493" y="0"/>
                </a:lnTo>
                <a:lnTo>
                  <a:pt x="4767480" y="0"/>
                </a:lnTo>
                <a:lnTo>
                  <a:pt x="5348971" y="6858000"/>
                </a:lnTo>
                <a:lnTo>
                  <a:pt x="5224984" y="6858000"/>
                </a:lnTo>
                <a:lnTo>
                  <a:pt x="1239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62D3DD3F-32A4-6249-9F6A-D456FAF2F706}"/>
              </a:ext>
            </a:extLst>
          </p:cNvPr>
          <p:cNvSpPr/>
          <p:nvPr userDrawn="1"/>
        </p:nvSpPr>
        <p:spPr>
          <a:xfrm>
            <a:off x="4739022" y="13199"/>
            <a:ext cx="823031" cy="6858000"/>
          </a:xfrm>
          <a:custGeom>
            <a:avLst/>
            <a:gdLst>
              <a:gd name="connsiteX0" fmla="*/ 0 w 823031"/>
              <a:gd name="connsiteY0" fmla="*/ 0 h 6858000"/>
              <a:gd name="connsiteX1" fmla="*/ 241540 w 823031"/>
              <a:gd name="connsiteY1" fmla="*/ 0 h 6858000"/>
              <a:gd name="connsiteX2" fmla="*/ 823031 w 823031"/>
              <a:gd name="connsiteY2" fmla="*/ 6858000 h 6858000"/>
              <a:gd name="connsiteX3" fmla="*/ 581491 w 823031"/>
              <a:gd name="connsiteY3" fmla="*/ 6858000 h 6858000"/>
              <a:gd name="connsiteX4" fmla="*/ 0 w 823031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031" h="6858000">
                <a:moveTo>
                  <a:pt x="0" y="0"/>
                </a:moveTo>
                <a:lnTo>
                  <a:pt x="241540" y="0"/>
                </a:lnTo>
                <a:lnTo>
                  <a:pt x="823031" y="6858000"/>
                </a:lnTo>
                <a:lnTo>
                  <a:pt x="581491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FFFF"/>
              </a:gs>
              <a:gs pos="96000">
                <a:srgbClr val="0099FF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8ECA5714-6EB9-454A-AC6C-483F4EC880A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99790" y="4205358"/>
            <a:ext cx="4339232" cy="1980735"/>
          </a:xfrm>
        </p:spPr>
        <p:txBody>
          <a:bodyPr/>
          <a:lstStyle>
            <a:lvl1pPr marL="11113" indent="-11113">
              <a:buNone/>
              <a:tabLst/>
              <a:defRPr b="0">
                <a:solidFill>
                  <a:schemeClr val="bg1"/>
                </a:solidFill>
              </a:defRPr>
            </a:lvl1pPr>
            <a:lvl2pPr marL="11113" indent="-11113">
              <a:spcBef>
                <a:spcPts val="0"/>
              </a:spcBef>
              <a:buFont typeface="Arial" panose="020B0604020202020204" pitchFamily="34" charset="0"/>
              <a:buNone/>
              <a:tabLst/>
              <a:defRPr sz="14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Subhead Info</a:t>
            </a:r>
          </a:p>
        </p:txBody>
      </p:sp>
      <p:sp>
        <p:nvSpPr>
          <p:cNvPr id="18" name="Picture Placeholder 16">
            <a:extLst>
              <a:ext uri="{FF2B5EF4-FFF2-40B4-BE49-F238E27FC236}">
                <a16:creationId xmlns:a16="http://schemas.microsoft.com/office/drawing/2014/main" xmlns="" id="{99AD63FA-9990-B74D-B745-4DC2683AEAA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15036" y="563801"/>
            <a:ext cx="919164" cy="906223"/>
          </a:xfrm>
        </p:spPr>
        <p:txBody>
          <a:bodyPr/>
          <a:lstStyle>
            <a:lvl1pPr algn="ctr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xmlns="" id="{BC7261B6-1239-DB44-A6C2-CCB1FEB52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12743" y="1607666"/>
            <a:ext cx="5783017" cy="491490"/>
          </a:xfrm>
        </p:spPr>
        <p:txBody>
          <a:bodyPr/>
          <a:lstStyle>
            <a:lvl1pPr marL="11113" indent="-11113">
              <a:spcBef>
                <a:spcPts val="1200"/>
              </a:spcBef>
              <a:buNone/>
              <a:tabLst/>
              <a:defRPr sz="2000" b="1">
                <a:solidFill>
                  <a:schemeClr val="bg2"/>
                </a:solidFill>
              </a:defRPr>
            </a:lvl1pPr>
            <a:lvl2pPr marL="11113" indent="-11113">
              <a:spcBef>
                <a:spcPts val="300"/>
              </a:spcBef>
              <a:buFont typeface="Arial" panose="020B0604020202020204" pitchFamily="34" charset="0"/>
              <a:buNone/>
              <a:tabLst/>
              <a:defRPr sz="16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Body copy</a:t>
            </a:r>
          </a:p>
        </p:txBody>
      </p:sp>
      <p:sp>
        <p:nvSpPr>
          <p:cNvPr id="23" name="Slide Number Placeholder 22">
            <a:extLst>
              <a:ext uri="{FF2B5EF4-FFF2-40B4-BE49-F238E27FC236}">
                <a16:creationId xmlns:a16="http://schemas.microsoft.com/office/drawing/2014/main" xmlns="" id="{984A7FCE-E7DD-5E44-B5DA-603FFB115CAB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latin typeface="Arial" panose="020B0604020202020204"/>
              <a:ea typeface="+mn-ea"/>
            </a:endParaRP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xmlns="" id="{0D6D0514-4DBA-CD4A-986B-7112DCB52E7B}"/>
              </a:ext>
            </a:extLst>
          </p:cNvPr>
          <p:cNvSpPr txBox="1">
            <a:spLocks/>
          </p:cNvSpPr>
          <p:nvPr userDrawn="1"/>
        </p:nvSpPr>
        <p:spPr>
          <a:xfrm>
            <a:off x="399789" y="671906"/>
            <a:ext cx="11225908" cy="63924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126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799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sz="4200" b="1" dirty="0">
                <a:solidFill>
                  <a:schemeClr val="accent1"/>
                </a:solidFill>
              </a:rPr>
              <a:t>Headline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xmlns="" id="{90888E9B-829A-9E40-B99B-7AE9E26650F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015036" y="3698886"/>
            <a:ext cx="919164" cy="906223"/>
          </a:xfrm>
        </p:spPr>
        <p:txBody>
          <a:bodyPr/>
          <a:lstStyle>
            <a:lvl1pPr algn="ctr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9" name="Text Placeholder 4">
            <a:extLst>
              <a:ext uri="{FF2B5EF4-FFF2-40B4-BE49-F238E27FC236}">
                <a16:creationId xmlns:a16="http://schemas.microsoft.com/office/drawing/2014/main" xmlns="" id="{DF6BFBD8-4610-004F-9037-28968ED4160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12743" y="4729688"/>
            <a:ext cx="5783017" cy="491490"/>
          </a:xfrm>
        </p:spPr>
        <p:txBody>
          <a:bodyPr/>
          <a:lstStyle>
            <a:lvl1pPr marL="11113" indent="-11113">
              <a:spcBef>
                <a:spcPts val="1200"/>
              </a:spcBef>
              <a:buNone/>
              <a:tabLst/>
              <a:defRPr sz="2000" b="1">
                <a:solidFill>
                  <a:schemeClr val="bg2"/>
                </a:solidFill>
              </a:defRPr>
            </a:lvl1pPr>
            <a:lvl2pPr marL="11113" indent="-11113">
              <a:spcBef>
                <a:spcPts val="300"/>
              </a:spcBef>
              <a:buFont typeface="Arial" panose="020B0604020202020204" pitchFamily="34" charset="0"/>
              <a:buNone/>
              <a:tabLst/>
              <a:defRPr sz="16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Body copy</a:t>
            </a:r>
          </a:p>
        </p:txBody>
      </p:sp>
    </p:spTree>
    <p:extLst>
      <p:ext uri="{BB962C8B-B14F-4D97-AF65-F5344CB8AC3E}">
        <p14:creationId xmlns:p14="http://schemas.microsoft.com/office/powerpoint/2010/main" val="818404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Shape 4">
            <a:extLst>
              <a:ext uri="{FF2B5EF4-FFF2-40B4-BE49-F238E27FC236}">
                <a16:creationId xmlns:a16="http://schemas.microsoft.com/office/drawing/2014/main" xmlns="" id="{38485FBB-798F-4D6A-9310-743FFC812F66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>
            <a:off x="0" y="4114800"/>
            <a:ext cx="4735942" cy="274320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98246">
                <a:srgbClr val="00FFFF"/>
              </a:gs>
              <a:gs pos="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pic>
        <p:nvPicPr>
          <p:cNvPr id="13" name="Picture 3">
            <a:extLst>
              <a:ext uri="{FF2B5EF4-FFF2-40B4-BE49-F238E27FC236}">
                <a16:creationId xmlns:a16="http://schemas.microsoft.com/office/drawing/2014/main" xmlns="" id="{1ECD35CA-1C2B-4F9C-9D2F-A513C22F1D9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454952" y="1617662"/>
            <a:ext cx="7730699" cy="524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xmlns="" id="{043E19B4-84A1-47DD-B01B-CCD8F85664F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3345" y="1517904"/>
            <a:ext cx="8547414" cy="832104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presentation title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88319E07-9352-4F02-AAEE-A1442A295E2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3092" y="2633472"/>
            <a:ext cx="7733809" cy="612648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Click to enter presentation text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xmlns="" id="{D21CB855-D148-4D9C-B2EB-999FD9DB8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3092" y="3666744"/>
            <a:ext cx="2961884" cy="51206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Presenter name or location</a:t>
            </a:r>
            <a:br>
              <a:rPr lang="en-US" dirty="0"/>
            </a:br>
            <a:r>
              <a:rPr lang="en-US" dirty="0"/>
              <a:t>Date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8B2F76E4-BB15-4ADE-AABC-2B313BBC43D5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5442" y="562226"/>
            <a:ext cx="1603262" cy="517886"/>
          </a:xfrm>
          <a:prstGeom prst="rect">
            <a:avLst/>
          </a:prstGeom>
          <a:noFill/>
        </p:spPr>
      </p:pic>
      <p:sp>
        <p:nvSpPr>
          <p:cNvPr id="10" name="Rectangle 8">
            <a:extLst>
              <a:ext uri="{FF2B5EF4-FFF2-40B4-BE49-F238E27FC236}">
                <a16:creationId xmlns:a16="http://schemas.microsoft.com/office/drawing/2014/main" xmlns="" id="{775CB595-D985-D64C-A1DC-DEA6E507689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13527" y="6625846"/>
            <a:ext cx="3346412" cy="25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1000" b="1" dirty="0">
                <a:solidFill>
                  <a:schemeClr val="bg1">
                    <a:lumMod val="85000"/>
                  </a:schemeClr>
                </a:solidFill>
                <a:latin typeface="Arial" charset="0"/>
                <a:ea typeface="Arial" charset="0"/>
                <a:cs typeface="Arial" charset="0"/>
              </a:rPr>
              <a:t>ZEBRA CONFIDENTIAL INTERNAL USE ONLY</a:t>
            </a:r>
          </a:p>
        </p:txBody>
      </p:sp>
    </p:spTree>
    <p:extLst>
      <p:ext uri="{BB962C8B-B14F-4D97-AF65-F5344CB8AC3E}">
        <p14:creationId xmlns:p14="http://schemas.microsoft.com/office/powerpoint/2010/main" val="124450510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ontent-1col-5D-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25">
            <a:extLst>
              <a:ext uri="{FF2B5EF4-FFF2-40B4-BE49-F238E27FC236}">
                <a16:creationId xmlns:a16="http://schemas.microsoft.com/office/drawing/2014/main" xmlns="" id="{DF2F3525-D634-9349-8A9A-A0BB064D5236}"/>
              </a:ext>
            </a:extLst>
          </p:cNvPr>
          <p:cNvSpPr/>
          <p:nvPr userDrawn="1"/>
        </p:nvSpPr>
        <p:spPr>
          <a:xfrm>
            <a:off x="0" y="13199"/>
            <a:ext cx="3459724" cy="6858000"/>
          </a:xfrm>
          <a:custGeom>
            <a:avLst/>
            <a:gdLst>
              <a:gd name="connsiteX0" fmla="*/ 0 w 5348971"/>
              <a:gd name="connsiteY0" fmla="*/ 0 h 6858000"/>
              <a:gd name="connsiteX1" fmla="*/ 123987 w 5348971"/>
              <a:gd name="connsiteY1" fmla="*/ 0 h 6858000"/>
              <a:gd name="connsiteX2" fmla="*/ 4643493 w 5348971"/>
              <a:gd name="connsiteY2" fmla="*/ 0 h 6858000"/>
              <a:gd name="connsiteX3" fmla="*/ 4767480 w 5348971"/>
              <a:gd name="connsiteY3" fmla="*/ 0 h 6858000"/>
              <a:gd name="connsiteX4" fmla="*/ 5348971 w 5348971"/>
              <a:gd name="connsiteY4" fmla="*/ 6858000 h 6858000"/>
              <a:gd name="connsiteX5" fmla="*/ 5224984 w 5348971"/>
              <a:gd name="connsiteY5" fmla="*/ 6858000 h 6858000"/>
              <a:gd name="connsiteX6" fmla="*/ 123987 w 5348971"/>
              <a:gd name="connsiteY6" fmla="*/ 6858000 h 6858000"/>
              <a:gd name="connsiteX7" fmla="*/ 0 w 5348971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48971" h="6858000">
                <a:moveTo>
                  <a:pt x="0" y="0"/>
                </a:moveTo>
                <a:lnTo>
                  <a:pt x="123987" y="0"/>
                </a:lnTo>
                <a:lnTo>
                  <a:pt x="4643493" y="0"/>
                </a:lnTo>
                <a:lnTo>
                  <a:pt x="4767480" y="0"/>
                </a:lnTo>
                <a:lnTo>
                  <a:pt x="5348971" y="6858000"/>
                </a:lnTo>
                <a:lnTo>
                  <a:pt x="5224984" y="6858000"/>
                </a:lnTo>
                <a:lnTo>
                  <a:pt x="1239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62D3DD3F-32A4-6249-9F6A-D456FAF2F706}"/>
              </a:ext>
            </a:extLst>
          </p:cNvPr>
          <p:cNvSpPr/>
          <p:nvPr userDrawn="1"/>
        </p:nvSpPr>
        <p:spPr>
          <a:xfrm>
            <a:off x="2849775" y="13199"/>
            <a:ext cx="823031" cy="6858000"/>
          </a:xfrm>
          <a:custGeom>
            <a:avLst/>
            <a:gdLst>
              <a:gd name="connsiteX0" fmla="*/ 0 w 823031"/>
              <a:gd name="connsiteY0" fmla="*/ 0 h 6858000"/>
              <a:gd name="connsiteX1" fmla="*/ 241540 w 823031"/>
              <a:gd name="connsiteY1" fmla="*/ 0 h 6858000"/>
              <a:gd name="connsiteX2" fmla="*/ 823031 w 823031"/>
              <a:gd name="connsiteY2" fmla="*/ 6858000 h 6858000"/>
              <a:gd name="connsiteX3" fmla="*/ 581491 w 823031"/>
              <a:gd name="connsiteY3" fmla="*/ 6858000 h 6858000"/>
              <a:gd name="connsiteX4" fmla="*/ 0 w 823031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031" h="6858000">
                <a:moveTo>
                  <a:pt x="0" y="0"/>
                </a:moveTo>
                <a:lnTo>
                  <a:pt x="241540" y="0"/>
                </a:lnTo>
                <a:lnTo>
                  <a:pt x="823031" y="6858000"/>
                </a:lnTo>
                <a:lnTo>
                  <a:pt x="581491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FFFF"/>
              </a:gs>
              <a:gs pos="96000">
                <a:srgbClr val="0099FF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23" name="Slide Number Placeholder 22">
            <a:extLst>
              <a:ext uri="{FF2B5EF4-FFF2-40B4-BE49-F238E27FC236}">
                <a16:creationId xmlns:a16="http://schemas.microsoft.com/office/drawing/2014/main" xmlns="" id="{984A7FCE-E7DD-5E44-B5DA-603FFB115CAB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094279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Picture Placeholder 68">
            <a:extLst>
              <a:ext uri="{FF2B5EF4-FFF2-40B4-BE49-F238E27FC236}">
                <a16:creationId xmlns:a16="http://schemas.microsoft.com/office/drawing/2014/main" xmlns="" id="{56B9FC45-DC32-E344-91BD-342B06A378C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762685" y="1155342"/>
            <a:ext cx="4426140" cy="3065654"/>
          </a:xfrm>
          <a:custGeom>
            <a:avLst/>
            <a:gdLst>
              <a:gd name="connsiteX0" fmla="*/ 0 w 4426140"/>
              <a:gd name="connsiteY0" fmla="*/ 3065653 h 3065654"/>
              <a:gd name="connsiteX1" fmla="*/ 1 w 4426140"/>
              <a:gd name="connsiteY1" fmla="*/ 3065653 h 3065654"/>
              <a:gd name="connsiteX2" fmla="*/ 0 w 4426140"/>
              <a:gd name="connsiteY2" fmla="*/ 3065654 h 3065654"/>
              <a:gd name="connsiteX3" fmla="*/ 4426138 w 4426140"/>
              <a:gd name="connsiteY3" fmla="*/ 0 h 3065654"/>
              <a:gd name="connsiteX4" fmla="*/ 4426140 w 4426140"/>
              <a:gd name="connsiteY4" fmla="*/ 0 h 3065654"/>
              <a:gd name="connsiteX5" fmla="*/ 4426140 w 4426140"/>
              <a:gd name="connsiteY5" fmla="*/ 3065653 h 3065654"/>
              <a:gd name="connsiteX6" fmla="*/ 1 w 4426140"/>
              <a:gd name="connsiteY6" fmla="*/ 3065653 h 3065654"/>
              <a:gd name="connsiteX7" fmla="*/ 3083737 w 4426140"/>
              <a:gd name="connsiteY7" fmla="*/ 3142 h 3065654"/>
              <a:gd name="connsiteX8" fmla="*/ 3083737 w 4426140"/>
              <a:gd name="connsiteY8" fmla="*/ 1 h 3065654"/>
              <a:gd name="connsiteX9" fmla="*/ 4426138 w 4426140"/>
              <a:gd name="connsiteY9" fmla="*/ 1 h 306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6140" h="3065654">
                <a:moveTo>
                  <a:pt x="0" y="3065653"/>
                </a:moveTo>
                <a:lnTo>
                  <a:pt x="1" y="3065653"/>
                </a:lnTo>
                <a:lnTo>
                  <a:pt x="0" y="3065654"/>
                </a:lnTo>
                <a:close/>
                <a:moveTo>
                  <a:pt x="4426138" y="0"/>
                </a:moveTo>
                <a:lnTo>
                  <a:pt x="4426140" y="0"/>
                </a:lnTo>
                <a:lnTo>
                  <a:pt x="4426140" y="3065653"/>
                </a:lnTo>
                <a:lnTo>
                  <a:pt x="1" y="3065653"/>
                </a:lnTo>
                <a:lnTo>
                  <a:pt x="3083737" y="3142"/>
                </a:lnTo>
                <a:lnTo>
                  <a:pt x="3083737" y="1"/>
                </a:lnTo>
                <a:lnTo>
                  <a:pt x="4426138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1828800" anchor="ctr" anchorCtr="0">
            <a:noAutofit/>
          </a:bodyPr>
          <a:lstStyle>
            <a:lvl1pPr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2" y="457200"/>
            <a:ext cx="1580032" cy="3657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Header</a:t>
            </a:r>
          </a:p>
        </p:txBody>
      </p:sp>
      <p:sp>
        <p:nvSpPr>
          <p:cNvPr id="70" name="Text Placeholder 4">
            <a:extLst>
              <a:ext uri="{FF2B5EF4-FFF2-40B4-BE49-F238E27FC236}">
                <a16:creationId xmlns:a16="http://schemas.microsoft.com/office/drawing/2014/main" xmlns="" id="{09F05745-0CFA-1B4C-9211-4EB74F43C3A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1129" y="4925056"/>
            <a:ext cx="1758780" cy="1275847"/>
          </a:xfrm>
        </p:spPr>
        <p:txBody>
          <a:bodyPr/>
          <a:lstStyle>
            <a:lvl1pPr marL="171450" indent="-171450">
              <a:buClr>
                <a:schemeClr val="accent1"/>
              </a:buClr>
              <a:tabLst/>
              <a:defRPr sz="1200"/>
            </a:lvl1pPr>
          </a:lstStyle>
          <a:p>
            <a:pPr lvl="0"/>
            <a:r>
              <a:rPr lang="en-US" dirty="0"/>
              <a:t>Bullet copy</a:t>
            </a:r>
          </a:p>
        </p:txBody>
      </p:sp>
      <p:sp>
        <p:nvSpPr>
          <p:cNvPr id="71" name="Text Placeholder 4">
            <a:extLst>
              <a:ext uri="{FF2B5EF4-FFF2-40B4-BE49-F238E27FC236}">
                <a16:creationId xmlns:a16="http://schemas.microsoft.com/office/drawing/2014/main" xmlns="" id="{5B145891-B7C3-514F-83F6-7199DA3FFBF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43170" y="4497358"/>
            <a:ext cx="2395416" cy="257933"/>
          </a:xfrm>
        </p:spPr>
        <p:txBody>
          <a:bodyPr/>
          <a:lstStyle>
            <a:lvl1pPr marL="171450" indent="-171450">
              <a:buClr>
                <a:schemeClr val="tx1"/>
              </a:buClr>
              <a:buNone/>
              <a:tabLst/>
              <a:defRPr sz="18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BA6CC269-B7FC-624A-98EE-345467A03209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xmlns="" id="{155A1C4D-EC49-7D49-943E-EF179352103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505939" y="4501754"/>
            <a:ext cx="2395416" cy="257933"/>
          </a:xfrm>
        </p:spPr>
        <p:txBody>
          <a:bodyPr/>
          <a:lstStyle>
            <a:lvl1pPr marL="171450" indent="-171450">
              <a:buClr>
                <a:schemeClr val="tx1"/>
              </a:buClr>
              <a:buNone/>
              <a:tabLst/>
              <a:defRPr sz="18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19" name="Text Placeholder 4">
            <a:extLst>
              <a:ext uri="{FF2B5EF4-FFF2-40B4-BE49-F238E27FC236}">
                <a16:creationId xmlns:a16="http://schemas.microsoft.com/office/drawing/2014/main" xmlns="" id="{ACE5B305-41B7-7E4B-80C9-D40B0A9115D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16462" y="4505173"/>
            <a:ext cx="2395416" cy="257933"/>
          </a:xfrm>
        </p:spPr>
        <p:txBody>
          <a:bodyPr/>
          <a:lstStyle>
            <a:lvl1pPr marL="171450" indent="-171450">
              <a:buClr>
                <a:schemeClr val="tx1"/>
              </a:buClr>
              <a:buNone/>
              <a:tabLst/>
              <a:defRPr sz="18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xmlns="" id="{81867D8B-52A7-5145-BFC9-A8EB30521DA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469345" y="4925056"/>
            <a:ext cx="1758780" cy="1275847"/>
          </a:xfrm>
        </p:spPr>
        <p:txBody>
          <a:bodyPr/>
          <a:lstStyle>
            <a:lvl1pPr marL="171450" indent="-171450">
              <a:buClr>
                <a:schemeClr val="accent1"/>
              </a:buClr>
              <a:tabLst/>
              <a:defRPr sz="1200"/>
            </a:lvl1pPr>
          </a:lstStyle>
          <a:p>
            <a:pPr lvl="0"/>
            <a:r>
              <a:rPr lang="en-US" dirty="0"/>
              <a:t>Bullet copy</a:t>
            </a:r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xmlns="" id="{B45BC557-2789-D745-9F5A-D66257B5076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525161" y="4925056"/>
            <a:ext cx="1758780" cy="1275847"/>
          </a:xfrm>
        </p:spPr>
        <p:txBody>
          <a:bodyPr/>
          <a:lstStyle>
            <a:lvl1pPr marL="171450" indent="-171450">
              <a:buClr>
                <a:schemeClr val="accent1"/>
              </a:buClr>
              <a:tabLst/>
              <a:defRPr sz="1200"/>
            </a:lvl1pPr>
          </a:lstStyle>
          <a:p>
            <a:pPr lvl="0"/>
            <a:r>
              <a:rPr lang="en-US" dirty="0"/>
              <a:t>Bullet copy</a:t>
            </a:r>
          </a:p>
        </p:txBody>
      </p:sp>
      <p:sp>
        <p:nvSpPr>
          <p:cNvPr id="22" name="Text Placeholder 4">
            <a:extLst>
              <a:ext uri="{FF2B5EF4-FFF2-40B4-BE49-F238E27FC236}">
                <a16:creationId xmlns:a16="http://schemas.microsoft.com/office/drawing/2014/main" xmlns="" id="{7CD76347-9FF9-1445-9666-C1C8D35C1713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620053" y="4925056"/>
            <a:ext cx="1099427" cy="1275847"/>
          </a:xfrm>
        </p:spPr>
        <p:txBody>
          <a:bodyPr/>
          <a:lstStyle>
            <a:lvl1pPr marL="171450" indent="-171450">
              <a:buClr>
                <a:schemeClr val="accent1"/>
              </a:buClr>
              <a:tabLst/>
              <a:defRPr sz="1200"/>
            </a:lvl1pPr>
          </a:lstStyle>
          <a:p>
            <a:pPr lvl="0"/>
            <a:r>
              <a:rPr lang="en-US" dirty="0"/>
              <a:t>Bullet copy</a:t>
            </a:r>
          </a:p>
        </p:txBody>
      </p:sp>
      <p:sp>
        <p:nvSpPr>
          <p:cNvPr id="23" name="Text Placeholder 4">
            <a:extLst>
              <a:ext uri="{FF2B5EF4-FFF2-40B4-BE49-F238E27FC236}">
                <a16:creationId xmlns:a16="http://schemas.microsoft.com/office/drawing/2014/main" xmlns="" id="{7E330D8F-40BC-6948-B984-6F99D2B16D80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17407" y="4925056"/>
            <a:ext cx="1099427" cy="1275847"/>
          </a:xfrm>
        </p:spPr>
        <p:txBody>
          <a:bodyPr/>
          <a:lstStyle>
            <a:lvl1pPr marL="171450" indent="-171450">
              <a:buClr>
                <a:schemeClr val="accent1"/>
              </a:buClr>
              <a:tabLst/>
              <a:defRPr sz="1200"/>
            </a:lvl1pPr>
          </a:lstStyle>
          <a:p>
            <a:pPr lvl="0"/>
            <a:r>
              <a:rPr lang="en-US" dirty="0"/>
              <a:t>Bullet copy</a:t>
            </a:r>
          </a:p>
        </p:txBody>
      </p:sp>
      <p:sp>
        <p:nvSpPr>
          <p:cNvPr id="93" name="Picture Placeholder 92">
            <a:extLst>
              <a:ext uri="{FF2B5EF4-FFF2-40B4-BE49-F238E27FC236}">
                <a16:creationId xmlns:a16="http://schemas.microsoft.com/office/drawing/2014/main" xmlns="" id="{576CECC8-1C82-C747-9FCF-37B5EF6D4A1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0" y="1150351"/>
            <a:ext cx="5256199" cy="3075635"/>
          </a:xfrm>
          <a:custGeom>
            <a:avLst/>
            <a:gdLst>
              <a:gd name="connsiteX0" fmla="*/ 0 w 5256199"/>
              <a:gd name="connsiteY0" fmla="*/ 0 h 3075635"/>
              <a:gd name="connsiteX1" fmla="*/ 5256199 w 5256199"/>
              <a:gd name="connsiteY1" fmla="*/ 0 h 3075635"/>
              <a:gd name="connsiteX2" fmla="*/ 2172464 w 5256199"/>
              <a:gd name="connsiteY2" fmla="*/ 3072483 h 3075635"/>
              <a:gd name="connsiteX3" fmla="*/ 2172464 w 5256199"/>
              <a:gd name="connsiteY3" fmla="*/ 3075635 h 3075635"/>
              <a:gd name="connsiteX4" fmla="*/ 0 w 5256199"/>
              <a:gd name="connsiteY4" fmla="*/ 3075635 h 307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6199" h="3075635">
                <a:moveTo>
                  <a:pt x="0" y="0"/>
                </a:moveTo>
                <a:lnTo>
                  <a:pt x="5256199" y="0"/>
                </a:lnTo>
                <a:lnTo>
                  <a:pt x="2172464" y="3072483"/>
                </a:lnTo>
                <a:lnTo>
                  <a:pt x="2172464" y="3075635"/>
                </a:lnTo>
                <a:lnTo>
                  <a:pt x="0" y="307563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rIns="2286000" anchor="ctr" anchorCtr="0">
            <a:noAutofit/>
          </a:bodyPr>
          <a:lstStyle>
            <a:lvl1pPr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11" name="Picture Placeholder 110">
            <a:extLst>
              <a:ext uri="{FF2B5EF4-FFF2-40B4-BE49-F238E27FC236}">
                <a16:creationId xmlns:a16="http://schemas.microsoft.com/office/drawing/2014/main" xmlns="" id="{8FC3B5A5-6C92-EE43-91BE-2B5808613CB8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2309118" y="1150351"/>
            <a:ext cx="8400648" cy="3075635"/>
          </a:xfrm>
          <a:custGeom>
            <a:avLst/>
            <a:gdLst>
              <a:gd name="connsiteX0" fmla="*/ 0 w 8400648"/>
              <a:gd name="connsiteY0" fmla="*/ 3070644 h 3075635"/>
              <a:gd name="connsiteX1" fmla="*/ 1 w 8400648"/>
              <a:gd name="connsiteY1" fmla="*/ 3070644 h 3075635"/>
              <a:gd name="connsiteX2" fmla="*/ 0 w 8400648"/>
              <a:gd name="connsiteY2" fmla="*/ 3070645 h 3075635"/>
              <a:gd name="connsiteX3" fmla="*/ 3144449 w 8400648"/>
              <a:gd name="connsiteY3" fmla="*/ 0 h 3075635"/>
              <a:gd name="connsiteX4" fmla="*/ 8400648 w 8400648"/>
              <a:gd name="connsiteY4" fmla="*/ 0 h 3075635"/>
              <a:gd name="connsiteX5" fmla="*/ 5316913 w 8400648"/>
              <a:gd name="connsiteY5" fmla="*/ 3072483 h 3075635"/>
              <a:gd name="connsiteX6" fmla="*/ 5316913 w 8400648"/>
              <a:gd name="connsiteY6" fmla="*/ 3075635 h 3075635"/>
              <a:gd name="connsiteX7" fmla="*/ 3144449 w 8400648"/>
              <a:gd name="connsiteY7" fmla="*/ 3075635 h 3075635"/>
              <a:gd name="connsiteX8" fmla="*/ 3144449 w 8400648"/>
              <a:gd name="connsiteY8" fmla="*/ 3070644 h 3075635"/>
              <a:gd name="connsiteX9" fmla="*/ 1 w 8400648"/>
              <a:gd name="connsiteY9" fmla="*/ 3070644 h 3075635"/>
              <a:gd name="connsiteX10" fmla="*/ 3083737 w 8400648"/>
              <a:gd name="connsiteY10" fmla="*/ 8133 h 3075635"/>
              <a:gd name="connsiteX11" fmla="*/ 3083737 w 8400648"/>
              <a:gd name="connsiteY11" fmla="*/ 4992 h 3075635"/>
              <a:gd name="connsiteX12" fmla="*/ 3144449 w 8400648"/>
              <a:gd name="connsiteY12" fmla="*/ 4992 h 307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400648" h="3075635">
                <a:moveTo>
                  <a:pt x="0" y="3070644"/>
                </a:moveTo>
                <a:lnTo>
                  <a:pt x="1" y="3070644"/>
                </a:lnTo>
                <a:lnTo>
                  <a:pt x="0" y="3070645"/>
                </a:lnTo>
                <a:close/>
                <a:moveTo>
                  <a:pt x="3144449" y="0"/>
                </a:moveTo>
                <a:lnTo>
                  <a:pt x="8400648" y="0"/>
                </a:lnTo>
                <a:lnTo>
                  <a:pt x="5316913" y="3072483"/>
                </a:lnTo>
                <a:lnTo>
                  <a:pt x="5316913" y="3075635"/>
                </a:lnTo>
                <a:lnTo>
                  <a:pt x="3144449" y="3075635"/>
                </a:lnTo>
                <a:lnTo>
                  <a:pt x="3144449" y="3070644"/>
                </a:lnTo>
                <a:lnTo>
                  <a:pt x="1" y="3070644"/>
                </a:lnTo>
                <a:lnTo>
                  <a:pt x="3083737" y="8133"/>
                </a:lnTo>
                <a:lnTo>
                  <a:pt x="3083737" y="4992"/>
                </a:lnTo>
                <a:lnTo>
                  <a:pt x="3144449" y="499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rIns="0" anchor="ctr" anchorCtr="0">
            <a:noAutofit/>
          </a:bodyPr>
          <a:lstStyle>
            <a:lvl1pPr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14" name="Text Placeholder 4">
            <a:extLst>
              <a:ext uri="{FF2B5EF4-FFF2-40B4-BE49-F238E27FC236}">
                <a16:creationId xmlns:a16="http://schemas.microsoft.com/office/drawing/2014/main" xmlns="" id="{A6FE20D3-D88E-0D4B-824C-6EBAFAC0BA2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566067" y="473359"/>
            <a:ext cx="9105637" cy="365760"/>
          </a:xfrm>
        </p:spPr>
        <p:txBody>
          <a:bodyPr anchor="ctr" anchorCtr="0"/>
          <a:lstStyle>
            <a:lvl1pPr marL="171450" indent="-171450">
              <a:buClr>
                <a:schemeClr val="tx1"/>
              </a:buClr>
              <a:buNone/>
              <a:tabLst/>
              <a:defRPr sz="2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</p:spTree>
    <p:extLst>
      <p:ext uri="{BB962C8B-B14F-4D97-AF65-F5344CB8AC3E}">
        <p14:creationId xmlns:p14="http://schemas.microsoft.com/office/powerpoint/2010/main" val="2019791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2" y="457200"/>
            <a:ext cx="2567210" cy="3657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Header</a:t>
            </a:r>
          </a:p>
        </p:txBody>
      </p:sp>
      <p:sp>
        <p:nvSpPr>
          <p:cNvPr id="71" name="Text Placeholder 4">
            <a:extLst>
              <a:ext uri="{FF2B5EF4-FFF2-40B4-BE49-F238E27FC236}">
                <a16:creationId xmlns:a16="http://schemas.microsoft.com/office/drawing/2014/main" xmlns="" id="{5B145891-B7C3-514F-83F6-7199DA3FFBF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60321" y="2442127"/>
            <a:ext cx="2395416" cy="257933"/>
          </a:xfrm>
        </p:spPr>
        <p:txBody>
          <a:bodyPr/>
          <a:lstStyle>
            <a:lvl1pPr marL="171450" indent="-171450">
              <a:buClr>
                <a:schemeClr val="tx1"/>
              </a:buClr>
              <a:buNone/>
              <a:tabLst/>
              <a:defRPr sz="20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BA6CC269-B7FC-624A-98EE-345467A03209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14" name="Text Placeholder 4">
            <a:extLst>
              <a:ext uri="{FF2B5EF4-FFF2-40B4-BE49-F238E27FC236}">
                <a16:creationId xmlns:a16="http://schemas.microsoft.com/office/drawing/2014/main" xmlns="" id="{A6FE20D3-D88E-0D4B-824C-6EBAFAC0BA2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3741725" y="511130"/>
            <a:ext cx="7785712" cy="365760"/>
          </a:xfrm>
        </p:spPr>
        <p:txBody>
          <a:bodyPr anchor="ctr" anchorCtr="0"/>
          <a:lstStyle>
            <a:lvl1pPr marL="171450" indent="-171450">
              <a:buClr>
                <a:schemeClr val="tx1"/>
              </a:buClr>
              <a:buNone/>
              <a:tabLst/>
              <a:defRPr sz="2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xmlns="" id="{C877D3CA-0ED8-3D4E-AC0A-D37BCCF7A7AE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450152" y="2442127"/>
            <a:ext cx="2395416" cy="257933"/>
          </a:xfrm>
        </p:spPr>
        <p:txBody>
          <a:bodyPr/>
          <a:lstStyle>
            <a:lvl1pPr marL="171450" indent="-171450">
              <a:buClr>
                <a:schemeClr val="tx1"/>
              </a:buClr>
              <a:buNone/>
              <a:tabLst/>
              <a:defRPr sz="20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31" name="Text Placeholder 4">
            <a:extLst>
              <a:ext uri="{FF2B5EF4-FFF2-40B4-BE49-F238E27FC236}">
                <a16:creationId xmlns:a16="http://schemas.microsoft.com/office/drawing/2014/main" xmlns="" id="{519E046C-B5D6-FD42-AC7C-4C3956FD047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155253" y="2442127"/>
            <a:ext cx="2395416" cy="257933"/>
          </a:xfrm>
        </p:spPr>
        <p:txBody>
          <a:bodyPr/>
          <a:lstStyle>
            <a:lvl1pPr marL="171450" indent="-171450">
              <a:buClr>
                <a:schemeClr val="tx1"/>
              </a:buClr>
              <a:buNone/>
              <a:tabLst/>
              <a:defRPr sz="20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32" name="Picture Placeholder 16">
            <a:extLst>
              <a:ext uri="{FF2B5EF4-FFF2-40B4-BE49-F238E27FC236}">
                <a16:creationId xmlns:a16="http://schemas.microsoft.com/office/drawing/2014/main" xmlns="" id="{8E38D9E1-39E4-2D41-8460-6BFBD5E9B467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660320" y="1603169"/>
            <a:ext cx="774991" cy="764080"/>
          </a:xfrm>
        </p:spPr>
        <p:txBody>
          <a:bodyPr/>
          <a:lstStyle>
            <a:lvl1pPr algn="ctr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3" name="Picture Placeholder 16">
            <a:extLst>
              <a:ext uri="{FF2B5EF4-FFF2-40B4-BE49-F238E27FC236}">
                <a16:creationId xmlns:a16="http://schemas.microsoft.com/office/drawing/2014/main" xmlns="" id="{6F9B4C6A-A786-934C-9416-22729A297F92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4450151" y="1603169"/>
            <a:ext cx="774991" cy="764080"/>
          </a:xfrm>
        </p:spPr>
        <p:txBody>
          <a:bodyPr/>
          <a:lstStyle>
            <a:lvl1pPr algn="ctr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6" name="Picture Placeholder 16">
            <a:extLst>
              <a:ext uri="{FF2B5EF4-FFF2-40B4-BE49-F238E27FC236}">
                <a16:creationId xmlns:a16="http://schemas.microsoft.com/office/drawing/2014/main" xmlns="" id="{91DBE3E0-1681-BE4F-B07E-70C6A991035E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8155253" y="1603169"/>
            <a:ext cx="774991" cy="764080"/>
          </a:xfrm>
        </p:spPr>
        <p:txBody>
          <a:bodyPr/>
          <a:lstStyle>
            <a:lvl1pPr algn="ctr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9" name="Text Placeholder 4">
            <a:extLst>
              <a:ext uri="{FF2B5EF4-FFF2-40B4-BE49-F238E27FC236}">
                <a16:creationId xmlns:a16="http://schemas.microsoft.com/office/drawing/2014/main" xmlns="" id="{4415C789-F8DF-F24F-9224-BA98EB0A7DE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666340" y="3097004"/>
            <a:ext cx="2395416" cy="763048"/>
          </a:xfrm>
        </p:spPr>
        <p:txBody>
          <a:bodyPr/>
          <a:lstStyle>
            <a:lvl1pPr marL="171450" indent="-171450">
              <a:buClr>
                <a:schemeClr val="accent1"/>
              </a:buClr>
              <a:buNone/>
              <a:tabLst/>
              <a:defRPr sz="1800" b="0"/>
            </a:lvl1pPr>
          </a:lstStyle>
          <a:p>
            <a:pPr lvl="0"/>
            <a:r>
              <a:rPr lang="en-US" dirty="0"/>
              <a:t>Info</a:t>
            </a:r>
          </a:p>
        </p:txBody>
      </p:sp>
      <p:sp>
        <p:nvSpPr>
          <p:cNvPr id="40" name="Text Placeholder 4">
            <a:extLst>
              <a:ext uri="{FF2B5EF4-FFF2-40B4-BE49-F238E27FC236}">
                <a16:creationId xmlns:a16="http://schemas.microsoft.com/office/drawing/2014/main" xmlns="" id="{750A5ACA-63F5-6E48-808E-7ED869337D5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450152" y="3097004"/>
            <a:ext cx="2395416" cy="763048"/>
          </a:xfrm>
        </p:spPr>
        <p:txBody>
          <a:bodyPr/>
          <a:lstStyle>
            <a:lvl1pPr marL="171450" indent="-171450">
              <a:buClr>
                <a:schemeClr val="accent1"/>
              </a:buClr>
              <a:buNone/>
              <a:tabLst/>
              <a:defRPr sz="1800" b="0"/>
            </a:lvl1pPr>
          </a:lstStyle>
          <a:p>
            <a:pPr lvl="0"/>
            <a:r>
              <a:rPr lang="en-US" dirty="0"/>
              <a:t>Info</a:t>
            </a:r>
          </a:p>
        </p:txBody>
      </p:sp>
      <p:sp>
        <p:nvSpPr>
          <p:cNvPr id="41" name="Text Placeholder 4">
            <a:extLst>
              <a:ext uri="{FF2B5EF4-FFF2-40B4-BE49-F238E27FC236}">
                <a16:creationId xmlns:a16="http://schemas.microsoft.com/office/drawing/2014/main" xmlns="" id="{AFF99074-2293-634C-974D-58D1F1750B67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155253" y="3097004"/>
            <a:ext cx="2395416" cy="763048"/>
          </a:xfrm>
        </p:spPr>
        <p:txBody>
          <a:bodyPr/>
          <a:lstStyle>
            <a:lvl1pPr marL="171450" indent="-171450">
              <a:buClr>
                <a:schemeClr val="accent1"/>
              </a:buClr>
              <a:buNone/>
              <a:tabLst/>
              <a:defRPr sz="1800" b="0"/>
            </a:lvl1pPr>
          </a:lstStyle>
          <a:p>
            <a:pPr lvl="0"/>
            <a:r>
              <a:rPr lang="en-US" dirty="0"/>
              <a:t>Info</a:t>
            </a:r>
          </a:p>
        </p:txBody>
      </p:sp>
      <p:sp>
        <p:nvSpPr>
          <p:cNvPr id="42" name="Text Placeholder 4">
            <a:extLst>
              <a:ext uri="{FF2B5EF4-FFF2-40B4-BE49-F238E27FC236}">
                <a16:creationId xmlns:a16="http://schemas.microsoft.com/office/drawing/2014/main" xmlns="" id="{4259E877-6A79-3E41-8D10-9ECA80401C7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66340" y="3987653"/>
            <a:ext cx="2395416" cy="763048"/>
          </a:xfrm>
        </p:spPr>
        <p:txBody>
          <a:bodyPr/>
          <a:lstStyle>
            <a:lvl1pPr marL="171450" indent="-171450">
              <a:buClr>
                <a:schemeClr val="accent1"/>
              </a:buClr>
              <a:buNone/>
              <a:tabLst/>
              <a:defRPr sz="1800" b="1"/>
            </a:lvl1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45" name="Text Placeholder 4">
            <a:extLst>
              <a:ext uri="{FF2B5EF4-FFF2-40B4-BE49-F238E27FC236}">
                <a16:creationId xmlns:a16="http://schemas.microsoft.com/office/drawing/2014/main" xmlns="" id="{3C3C82FC-7090-0F4E-AD4E-921A75746113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450152" y="3987653"/>
            <a:ext cx="2395416" cy="763048"/>
          </a:xfrm>
        </p:spPr>
        <p:txBody>
          <a:bodyPr/>
          <a:lstStyle>
            <a:lvl1pPr marL="171450" indent="-171450">
              <a:buClr>
                <a:schemeClr val="accent1"/>
              </a:buClr>
              <a:buNone/>
              <a:tabLst/>
              <a:defRPr sz="1800" b="1"/>
            </a:lvl1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46" name="Text Placeholder 4">
            <a:extLst>
              <a:ext uri="{FF2B5EF4-FFF2-40B4-BE49-F238E27FC236}">
                <a16:creationId xmlns:a16="http://schemas.microsoft.com/office/drawing/2014/main" xmlns="" id="{D6E67A67-E3B7-C648-BE68-C77EF5FD2CCB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141945" y="3987653"/>
            <a:ext cx="2395416" cy="763048"/>
          </a:xfrm>
        </p:spPr>
        <p:txBody>
          <a:bodyPr/>
          <a:lstStyle>
            <a:lvl1pPr marL="171450" indent="-171450">
              <a:buClr>
                <a:schemeClr val="accent1"/>
              </a:buClr>
              <a:buNone/>
              <a:tabLst/>
              <a:defRPr sz="1800" b="1"/>
            </a:lvl1pPr>
          </a:lstStyle>
          <a:p>
            <a:pPr lvl="0"/>
            <a:r>
              <a:rPr lang="en-US" dirty="0"/>
              <a:t>Body copy</a:t>
            </a:r>
          </a:p>
        </p:txBody>
      </p:sp>
    </p:spTree>
    <p:extLst>
      <p:ext uri="{BB962C8B-B14F-4D97-AF65-F5344CB8AC3E}">
        <p14:creationId xmlns:p14="http://schemas.microsoft.com/office/powerpoint/2010/main" val="2196490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-1col-5D-Black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70F6B58-4984-4C3A-A106-EA6C4686C9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57199" y="2042448"/>
            <a:ext cx="6581956" cy="4050792"/>
          </a:xfrm>
        </p:spPr>
        <p:txBody>
          <a:bodyPr anchor="t" anchorCtr="0"/>
          <a:lstStyle>
            <a:lvl1pPr marL="15875" indent="-15875">
              <a:buClr>
                <a:schemeClr val="accent1"/>
              </a:buClr>
              <a:buNone/>
              <a:tabLst/>
              <a:defRPr sz="6000"/>
            </a:lvl1pPr>
          </a:lstStyle>
          <a:p>
            <a:pPr lvl="0"/>
            <a:r>
              <a:rPr lang="en-US" dirty="0"/>
              <a:t>Headline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1C1A4A88-2B5F-1E41-B02D-D0BA22703C6D}"/>
              </a:ext>
            </a:extLst>
          </p:cNvPr>
          <p:cNvSpPr/>
          <p:nvPr userDrawn="1"/>
        </p:nvSpPr>
        <p:spPr>
          <a:xfrm>
            <a:off x="6521096" y="1173278"/>
            <a:ext cx="5684983" cy="5701974"/>
          </a:xfrm>
          <a:custGeom>
            <a:avLst/>
            <a:gdLst>
              <a:gd name="connsiteX0" fmla="*/ 5684983 w 5684983"/>
              <a:gd name="connsiteY0" fmla="*/ 0 h 5701974"/>
              <a:gd name="connsiteX1" fmla="*/ 5684983 w 5684983"/>
              <a:gd name="connsiteY1" fmla="*/ 3074909 h 5701974"/>
              <a:gd name="connsiteX2" fmla="*/ 3065746 w 5684983"/>
              <a:gd name="connsiteY2" fmla="*/ 5701974 h 5701974"/>
              <a:gd name="connsiteX3" fmla="*/ 0 w 5684983"/>
              <a:gd name="connsiteY3" fmla="*/ 5701974 h 5701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84983" h="5701974">
                <a:moveTo>
                  <a:pt x="5684983" y="0"/>
                </a:moveTo>
                <a:lnTo>
                  <a:pt x="5684983" y="3074909"/>
                </a:lnTo>
                <a:lnTo>
                  <a:pt x="3065746" y="5701974"/>
                </a:lnTo>
                <a:lnTo>
                  <a:pt x="0" y="5701974"/>
                </a:lnTo>
                <a:close/>
              </a:path>
            </a:pathLst>
          </a:custGeom>
          <a:gradFill>
            <a:gsLst>
              <a:gs pos="65000">
                <a:srgbClr val="00FFFF"/>
              </a:gs>
              <a:gs pos="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gradFill>
                <a:gsLst>
                  <a:gs pos="100000">
                    <a:srgbClr val="00FFFF"/>
                  </a:gs>
                  <a:gs pos="15000">
                    <a:schemeClr val="accent1"/>
                  </a:gs>
                </a:gsLst>
                <a:lin ang="0" scaled="0"/>
              </a:gradFill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xmlns="" id="{EA89BA29-EEC9-5D4D-8A98-F83BA83C1FF1}"/>
              </a:ext>
            </a:extLst>
          </p:cNvPr>
          <p:cNvSpPr/>
          <p:nvPr userDrawn="1"/>
        </p:nvSpPr>
        <p:spPr>
          <a:xfrm>
            <a:off x="9860348" y="4522510"/>
            <a:ext cx="2345732" cy="2352743"/>
          </a:xfrm>
          <a:custGeom>
            <a:avLst/>
            <a:gdLst>
              <a:gd name="connsiteX0" fmla="*/ 2345732 w 2345732"/>
              <a:gd name="connsiteY0" fmla="*/ 0 h 2352743"/>
              <a:gd name="connsiteX1" fmla="*/ 2345732 w 2345732"/>
              <a:gd name="connsiteY1" fmla="*/ 1900390 h 2352743"/>
              <a:gd name="connsiteX2" fmla="*/ 1894727 w 2345732"/>
              <a:gd name="connsiteY2" fmla="*/ 2352743 h 2352743"/>
              <a:gd name="connsiteX3" fmla="*/ 0 w 2345732"/>
              <a:gd name="connsiteY3" fmla="*/ 2352743 h 235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5732" h="2352743">
                <a:moveTo>
                  <a:pt x="2345732" y="0"/>
                </a:moveTo>
                <a:lnTo>
                  <a:pt x="2345732" y="1900390"/>
                </a:lnTo>
                <a:lnTo>
                  <a:pt x="1894727" y="2352743"/>
                </a:lnTo>
                <a:lnTo>
                  <a:pt x="0" y="23527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C5F7E016-3A19-284A-84A3-A159E5CD2F5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643929" y="396875"/>
            <a:ext cx="2362084" cy="6194425"/>
          </a:xfrm>
        </p:spPr>
        <p:txBody>
          <a:bodyPr bIns="1188720" anchor="ctr" anchorCtr="0"/>
          <a:lstStyle>
            <a:lvl1pPr algn="ctr">
              <a:buNone/>
              <a:defRPr/>
            </a:lvl1pPr>
          </a:lstStyle>
          <a:p>
            <a:r>
              <a:rPr lang="en-US" dirty="0"/>
              <a:t>Click icon to add picture </a:t>
            </a:r>
          </a:p>
        </p:txBody>
      </p:sp>
      <p:sp>
        <p:nvSpPr>
          <p:cNvPr id="17" name="Slide Number Placeholder 16">
            <a:extLst>
              <a:ext uri="{FF2B5EF4-FFF2-40B4-BE49-F238E27FC236}">
                <a16:creationId xmlns:a16="http://schemas.microsoft.com/office/drawing/2014/main" xmlns="" id="{18789A76-F1D5-8B46-9EC8-44FC046B7A67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0924234" y="7065808"/>
            <a:ext cx="1264591" cy="457200"/>
          </a:xfrm>
        </p:spPr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710619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ontent-1col-5D-Whit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2" y="457200"/>
            <a:ext cx="1580032" cy="3657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Header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xmlns="" id="{BA6CC269-B7FC-624A-98EE-345467A03209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latin typeface="Arial" panose="020B0604020202020204"/>
              <a:ea typeface="+mn-ea"/>
            </a:endParaRPr>
          </a:p>
        </p:txBody>
      </p:sp>
      <p:sp>
        <p:nvSpPr>
          <p:cNvPr id="114" name="Text Placeholder 4">
            <a:extLst>
              <a:ext uri="{FF2B5EF4-FFF2-40B4-BE49-F238E27FC236}">
                <a16:creationId xmlns:a16="http://schemas.microsoft.com/office/drawing/2014/main" xmlns="" id="{A6FE20D3-D88E-0D4B-824C-6EBAFAC0BA2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982687" y="473359"/>
            <a:ext cx="9105637" cy="365760"/>
          </a:xfrm>
        </p:spPr>
        <p:txBody>
          <a:bodyPr anchor="ctr" anchorCtr="0"/>
          <a:lstStyle>
            <a:lvl1pPr marL="171450" indent="-171450">
              <a:buClr>
                <a:schemeClr val="tx1"/>
              </a:buClr>
              <a:buNone/>
              <a:tabLst/>
              <a:defRPr sz="24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33" name="Picture Placeholder 15">
            <a:extLst>
              <a:ext uri="{FF2B5EF4-FFF2-40B4-BE49-F238E27FC236}">
                <a16:creationId xmlns:a16="http://schemas.microsoft.com/office/drawing/2014/main" xmlns="" id="{DB14D10C-D1F7-1941-9B74-9DD97375C82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11389" y="542442"/>
            <a:ext cx="5309524" cy="5749622"/>
          </a:xfrm>
        </p:spPr>
        <p:txBody>
          <a:bodyPr bIns="1188720" anchor="ctr" anchorCtr="0"/>
          <a:lstStyle>
            <a:lvl1pPr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Product Image</a:t>
            </a:r>
          </a:p>
        </p:txBody>
      </p:sp>
      <p:sp>
        <p:nvSpPr>
          <p:cNvPr id="34" name="Picture Placeholder 16">
            <a:extLst>
              <a:ext uri="{FF2B5EF4-FFF2-40B4-BE49-F238E27FC236}">
                <a16:creationId xmlns:a16="http://schemas.microsoft.com/office/drawing/2014/main" xmlns="" id="{B16AB989-0A68-F346-A571-DF8910DB445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2472" y="1470735"/>
            <a:ext cx="919164" cy="906223"/>
          </a:xfrm>
        </p:spPr>
        <p:txBody>
          <a:bodyPr/>
          <a:lstStyle>
            <a:lvl1pPr algn="ctr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xmlns="" id="{E69AC083-61D2-7D41-9859-B8E4878522D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533538" y="2038225"/>
            <a:ext cx="4138534" cy="376472"/>
          </a:xfrm>
        </p:spPr>
        <p:txBody>
          <a:bodyPr/>
          <a:lstStyle>
            <a:lvl1pPr marL="11113" indent="-11113">
              <a:spcBef>
                <a:spcPts val="1200"/>
              </a:spcBef>
              <a:buNone/>
              <a:tabLst/>
              <a:defRPr sz="2400" b="0">
                <a:solidFill>
                  <a:schemeClr val="bg1"/>
                </a:solidFill>
              </a:defRPr>
            </a:lvl1pPr>
            <a:lvl2pPr marL="11113" indent="-11113">
              <a:spcBef>
                <a:spcPts val="300"/>
              </a:spcBef>
              <a:buFont typeface="Arial" panose="020B0604020202020204" pitchFamily="34" charset="0"/>
              <a:buNone/>
              <a:tabLst/>
              <a:defRPr sz="16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36" name="Picture Placeholder 16">
            <a:extLst>
              <a:ext uri="{FF2B5EF4-FFF2-40B4-BE49-F238E27FC236}">
                <a16:creationId xmlns:a16="http://schemas.microsoft.com/office/drawing/2014/main" xmlns="" id="{AD657F05-A4E0-7C43-98A2-859860D2AD36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422472" y="3903969"/>
            <a:ext cx="919164" cy="906223"/>
          </a:xfrm>
        </p:spPr>
        <p:txBody>
          <a:bodyPr/>
          <a:lstStyle>
            <a:lvl1pPr algn="ctr"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xmlns="" id="{F130FF3D-7E44-254C-97D5-A420395FD38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1533538" y="4486958"/>
            <a:ext cx="4138534" cy="376472"/>
          </a:xfrm>
        </p:spPr>
        <p:txBody>
          <a:bodyPr/>
          <a:lstStyle>
            <a:lvl1pPr marL="11113" indent="-11113">
              <a:spcBef>
                <a:spcPts val="1200"/>
              </a:spcBef>
              <a:buNone/>
              <a:tabLst/>
              <a:defRPr sz="2400" b="0">
                <a:solidFill>
                  <a:schemeClr val="bg1"/>
                </a:solidFill>
              </a:defRPr>
            </a:lvl1pPr>
            <a:lvl2pPr marL="11113" indent="-11113">
              <a:spcBef>
                <a:spcPts val="300"/>
              </a:spcBef>
              <a:buFont typeface="Arial" panose="020B0604020202020204" pitchFamily="34" charset="0"/>
              <a:buNone/>
              <a:tabLst/>
              <a:defRPr sz="16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38" name="Text Placeholder 4">
            <a:extLst>
              <a:ext uri="{FF2B5EF4-FFF2-40B4-BE49-F238E27FC236}">
                <a16:creationId xmlns:a16="http://schemas.microsoft.com/office/drawing/2014/main" xmlns="" id="{C03E7070-3D81-2D49-96F0-718BA86340C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60518" y="5075894"/>
            <a:ext cx="881118" cy="1061436"/>
          </a:xfrm>
        </p:spPr>
        <p:txBody>
          <a:bodyPr/>
          <a:lstStyle>
            <a:lvl1pPr marL="11113" indent="-11113" algn="ctr">
              <a:spcBef>
                <a:spcPts val="1200"/>
              </a:spcBef>
              <a:buNone/>
              <a:tabLst/>
              <a:defRPr sz="1400" b="0">
                <a:solidFill>
                  <a:schemeClr val="bg1"/>
                </a:solidFill>
              </a:defRPr>
            </a:lvl1pPr>
            <a:lvl2pPr marL="11113" indent="-11113">
              <a:spcBef>
                <a:spcPts val="300"/>
              </a:spcBef>
              <a:buFont typeface="Arial" panose="020B0604020202020204" pitchFamily="34" charset="0"/>
              <a:buNone/>
              <a:tabLst/>
              <a:defRPr sz="16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Feature list</a:t>
            </a:r>
          </a:p>
        </p:txBody>
      </p:sp>
      <p:sp>
        <p:nvSpPr>
          <p:cNvPr id="39" name="Text Placeholder 4">
            <a:extLst>
              <a:ext uri="{FF2B5EF4-FFF2-40B4-BE49-F238E27FC236}">
                <a16:creationId xmlns:a16="http://schemas.microsoft.com/office/drawing/2014/main" xmlns="" id="{15C31279-5B97-3B4E-A377-F7AF0BB65122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60518" y="2627161"/>
            <a:ext cx="881118" cy="1011108"/>
          </a:xfrm>
        </p:spPr>
        <p:txBody>
          <a:bodyPr/>
          <a:lstStyle>
            <a:lvl1pPr marL="11113" indent="-11113" algn="ctr">
              <a:spcBef>
                <a:spcPts val="1200"/>
              </a:spcBef>
              <a:buNone/>
              <a:tabLst/>
              <a:defRPr sz="1400" b="0">
                <a:solidFill>
                  <a:schemeClr val="bg1"/>
                </a:solidFill>
              </a:defRPr>
            </a:lvl1pPr>
            <a:lvl2pPr marL="11113" indent="-11113">
              <a:spcBef>
                <a:spcPts val="300"/>
              </a:spcBef>
              <a:buFont typeface="Arial" panose="020B0604020202020204" pitchFamily="34" charset="0"/>
              <a:buNone/>
              <a:tabLst/>
              <a:defRPr sz="16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Feature list</a:t>
            </a:r>
          </a:p>
        </p:txBody>
      </p:sp>
    </p:spTree>
    <p:extLst>
      <p:ext uri="{BB962C8B-B14F-4D97-AF65-F5344CB8AC3E}">
        <p14:creationId xmlns:p14="http://schemas.microsoft.com/office/powerpoint/2010/main" val="911657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-1col-5D-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xmlns="" id="{6C0EEEE6-DA10-014C-92D4-720F1A66A55A}"/>
              </a:ext>
            </a:extLst>
          </p:cNvPr>
          <p:cNvSpPr/>
          <p:nvPr userDrawn="1"/>
        </p:nvSpPr>
        <p:spPr>
          <a:xfrm>
            <a:off x="-1" y="13199"/>
            <a:ext cx="6992700" cy="6858000"/>
          </a:xfrm>
          <a:custGeom>
            <a:avLst/>
            <a:gdLst>
              <a:gd name="connsiteX0" fmla="*/ 0 w 6992700"/>
              <a:gd name="connsiteY0" fmla="*/ 0 h 6858000"/>
              <a:gd name="connsiteX1" fmla="*/ 450495 w 6992700"/>
              <a:gd name="connsiteY1" fmla="*/ 0 h 6858000"/>
              <a:gd name="connsiteX2" fmla="*/ 5960714 w 6992700"/>
              <a:gd name="connsiteY2" fmla="*/ 0 h 6858000"/>
              <a:gd name="connsiteX3" fmla="*/ 6411209 w 6992700"/>
              <a:gd name="connsiteY3" fmla="*/ 0 h 6858000"/>
              <a:gd name="connsiteX4" fmla="*/ 6992700 w 6992700"/>
              <a:gd name="connsiteY4" fmla="*/ 6858000 h 6858000"/>
              <a:gd name="connsiteX5" fmla="*/ 6542205 w 6992700"/>
              <a:gd name="connsiteY5" fmla="*/ 6858000 h 6858000"/>
              <a:gd name="connsiteX6" fmla="*/ 450495 w 6992700"/>
              <a:gd name="connsiteY6" fmla="*/ 6858000 h 6858000"/>
              <a:gd name="connsiteX7" fmla="*/ 0 w 69927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92700" h="6858000">
                <a:moveTo>
                  <a:pt x="0" y="0"/>
                </a:moveTo>
                <a:lnTo>
                  <a:pt x="450495" y="0"/>
                </a:lnTo>
                <a:lnTo>
                  <a:pt x="5960714" y="0"/>
                </a:lnTo>
                <a:lnTo>
                  <a:pt x="6411209" y="0"/>
                </a:lnTo>
                <a:lnTo>
                  <a:pt x="6992700" y="6858000"/>
                </a:lnTo>
                <a:lnTo>
                  <a:pt x="6542205" y="6858000"/>
                </a:lnTo>
                <a:lnTo>
                  <a:pt x="450495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pic>
        <p:nvPicPr>
          <p:cNvPr id="20" name="Picture 19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xmlns="" id="{DF7705CA-7262-4541-8F41-59F459BAB32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0991" y="822959"/>
            <a:ext cx="1407789" cy="1938843"/>
          </a:xfrm>
          <a:prstGeom prst="rect">
            <a:avLst/>
          </a:prstGeom>
        </p:spPr>
      </p:pic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xmlns="" id="{3739BE9A-9F54-F149-BD40-27D43B4AC943}"/>
              </a:ext>
            </a:extLst>
          </p:cNvPr>
          <p:cNvCxnSpPr/>
          <p:nvPr userDrawn="1"/>
        </p:nvCxnSpPr>
        <p:spPr>
          <a:xfrm>
            <a:off x="584616" y="2991610"/>
            <a:ext cx="5291528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082148" y="1552024"/>
            <a:ext cx="3104449" cy="636540"/>
          </a:xfrm>
        </p:spPr>
        <p:txBody>
          <a:bodyPr/>
          <a:lstStyle>
            <a:lvl1pPr>
              <a:defRPr sz="4000" b="1"/>
            </a:lvl1pPr>
          </a:lstStyle>
          <a:p>
            <a:r>
              <a:rPr lang="en-US" dirty="0"/>
              <a:t>DNA Header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70F6B58-4984-4C3A-A106-EA6C4686C9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082148" y="3285240"/>
            <a:ext cx="3763693" cy="365760"/>
          </a:xfrm>
        </p:spPr>
        <p:txBody>
          <a:bodyPr/>
          <a:lstStyle>
            <a:lvl1pPr marL="14288" indent="-14288" algn="l">
              <a:spcBef>
                <a:spcPts val="2400"/>
              </a:spcBef>
              <a:buClr>
                <a:schemeClr val="accent1"/>
              </a:buClr>
              <a:buNone/>
              <a:tabLst/>
              <a:defRPr sz="2200"/>
            </a:lvl1pPr>
          </a:lstStyle>
          <a:p>
            <a:pPr lvl="0"/>
            <a:r>
              <a:rPr lang="en-US" dirty="0"/>
              <a:t>DNA Info</a:t>
            </a:r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xmlns="" id="{1FEA5591-1DA5-BA49-8DAA-A31C5FC41EE6}"/>
              </a:ext>
            </a:extLst>
          </p:cNvPr>
          <p:cNvSpPr/>
          <p:nvPr userDrawn="1"/>
        </p:nvSpPr>
        <p:spPr>
          <a:xfrm>
            <a:off x="6342984" y="13199"/>
            <a:ext cx="823031" cy="6858000"/>
          </a:xfrm>
          <a:custGeom>
            <a:avLst/>
            <a:gdLst>
              <a:gd name="connsiteX0" fmla="*/ 0 w 823031"/>
              <a:gd name="connsiteY0" fmla="*/ 0 h 6858000"/>
              <a:gd name="connsiteX1" fmla="*/ 241540 w 823031"/>
              <a:gd name="connsiteY1" fmla="*/ 0 h 6858000"/>
              <a:gd name="connsiteX2" fmla="*/ 823031 w 823031"/>
              <a:gd name="connsiteY2" fmla="*/ 6858000 h 6858000"/>
              <a:gd name="connsiteX3" fmla="*/ 581491 w 823031"/>
              <a:gd name="connsiteY3" fmla="*/ 6858000 h 6858000"/>
              <a:gd name="connsiteX4" fmla="*/ 0 w 823031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031" h="6858000">
                <a:moveTo>
                  <a:pt x="0" y="0"/>
                </a:moveTo>
                <a:lnTo>
                  <a:pt x="241540" y="0"/>
                </a:lnTo>
                <a:lnTo>
                  <a:pt x="823031" y="6858000"/>
                </a:lnTo>
                <a:lnTo>
                  <a:pt x="581491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FFFF"/>
              </a:gs>
              <a:gs pos="96000">
                <a:srgbClr val="0099FF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E3A4A43-28A6-E74E-90C9-65ACF56B398B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5C9BCE93-53D5-F949-9BF3-8C0BD3EA85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600777" y="2191827"/>
            <a:ext cx="2517775" cy="593725"/>
          </a:xfrm>
        </p:spPr>
        <p:txBody>
          <a:bodyPr/>
          <a:lstStyle>
            <a:lvl1pPr>
              <a:buNone/>
              <a:defRPr sz="1400">
                <a:solidFill>
                  <a:schemeClr val="bg2"/>
                </a:solidFill>
              </a:defRPr>
            </a:lvl1pPr>
            <a:lvl2pPr>
              <a:defRPr>
                <a:solidFill>
                  <a:schemeClr val="bg2"/>
                </a:solidFill>
              </a:defRPr>
            </a:lvl2pPr>
            <a:lvl3pPr>
              <a:defRPr>
                <a:solidFill>
                  <a:schemeClr val="bg2"/>
                </a:solidFill>
              </a:defRPr>
            </a:lvl3pPr>
            <a:lvl4pPr>
              <a:defRPr>
                <a:solidFill>
                  <a:schemeClr val="bg2"/>
                </a:solidFill>
              </a:defRPr>
            </a:lvl4pPr>
            <a:lvl5pPr>
              <a:defRPr>
                <a:solidFill>
                  <a:schemeClr val="bg2"/>
                </a:solidFill>
              </a:defRPr>
            </a:lvl5pPr>
          </a:lstStyle>
          <a:p>
            <a:pPr lvl="0"/>
            <a:r>
              <a:rPr lang="en-US" dirty="0"/>
              <a:t>DNA Body copy</a:t>
            </a:r>
          </a:p>
        </p:txBody>
      </p:sp>
    </p:spTree>
    <p:extLst>
      <p:ext uri="{BB962C8B-B14F-4D97-AF65-F5344CB8AC3E}">
        <p14:creationId xmlns:p14="http://schemas.microsoft.com/office/powerpoint/2010/main" val="399448899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790B65A5-048E-614E-A9C2-04E2557527B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09575" y="2908805"/>
            <a:ext cx="3449638" cy="1506538"/>
          </a:xfrm>
        </p:spPr>
        <p:txBody>
          <a:bodyPr/>
          <a:lstStyle>
            <a:lvl1pPr>
              <a:buNone/>
              <a:defRPr sz="1400"/>
            </a:lvl1pPr>
          </a:lstStyle>
          <a:p>
            <a:pPr lvl="0"/>
            <a:r>
              <a:rPr lang="en-US" dirty="0"/>
              <a:t>Feature info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6A14A693-E124-0049-A570-3EE5CECAE66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357687" y="1546225"/>
            <a:ext cx="3470275" cy="4572000"/>
          </a:xfrm>
        </p:spPr>
        <p:txBody>
          <a:bodyPr tIns="182880"/>
          <a:lstStyle>
            <a:lvl1pPr algn="ctr">
              <a:buNone/>
              <a:defRPr/>
            </a:lvl1pPr>
          </a:lstStyle>
          <a:p>
            <a:r>
              <a:rPr lang="en-US" dirty="0"/>
              <a:t>product photo</a:t>
            </a:r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xmlns="" id="{F6CA3A23-F922-FE43-A151-18867336CB47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xmlns="" id="{20B8B8B9-315C-B34B-870A-7D6E9DE5D5E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8793" y="1039950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6918"/>
            <a:ext cx="2871335" cy="3657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25" name="Text Placeholder 5">
            <a:extLst>
              <a:ext uri="{FF2B5EF4-FFF2-40B4-BE49-F238E27FC236}">
                <a16:creationId xmlns:a16="http://schemas.microsoft.com/office/drawing/2014/main" xmlns="" id="{FAC78A9A-BD9B-9E4B-B2C8-FC4972D96B2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944424" y="2908805"/>
            <a:ext cx="2762251" cy="1506538"/>
          </a:xfrm>
        </p:spPr>
        <p:txBody>
          <a:bodyPr/>
          <a:lstStyle>
            <a:lvl1pPr>
              <a:buNone/>
              <a:defRPr sz="1400"/>
            </a:lvl1pPr>
          </a:lstStyle>
          <a:p>
            <a:pPr lvl="0"/>
            <a:r>
              <a:rPr lang="en-US" dirty="0"/>
              <a:t>Feature info</a:t>
            </a:r>
          </a:p>
        </p:txBody>
      </p:sp>
      <p:sp>
        <p:nvSpPr>
          <p:cNvPr id="27" name="Text Placeholder 3">
            <a:extLst>
              <a:ext uri="{FF2B5EF4-FFF2-40B4-BE49-F238E27FC236}">
                <a16:creationId xmlns:a16="http://schemas.microsoft.com/office/drawing/2014/main" xmlns="" id="{E310E7B0-FA2C-1C4A-92C1-5D9EFBEAA869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3946792" y="522066"/>
            <a:ext cx="7717909" cy="365760"/>
          </a:xfrm>
        </p:spPr>
        <p:txBody>
          <a:bodyPr/>
          <a:lstStyle>
            <a:lvl1pPr marL="0" indent="0">
              <a:buNone/>
              <a:defRPr sz="2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</p:spTree>
    <p:extLst>
      <p:ext uri="{BB962C8B-B14F-4D97-AF65-F5344CB8AC3E}">
        <p14:creationId xmlns:p14="http://schemas.microsoft.com/office/powerpoint/2010/main" val="3736117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ontent-1col-5D-Whit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790B65A5-048E-614E-A9C2-04E2557527B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54717" y="2080893"/>
            <a:ext cx="1951597" cy="365760"/>
          </a:xfrm>
        </p:spPr>
        <p:txBody>
          <a:bodyPr/>
          <a:lstStyle>
            <a:lvl1pPr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Copy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6A14A693-E124-0049-A570-3EE5CECAE66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000504" y="2006930"/>
            <a:ext cx="641267" cy="641267"/>
          </a:xfrm>
        </p:spPr>
        <p:txBody>
          <a:bodyPr tIns="182880"/>
          <a:lstStyle>
            <a:lvl1pPr algn="ctr">
              <a:buNone/>
              <a:defRPr sz="105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photo</a:t>
            </a:r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xmlns="" id="{F6CA3A23-F922-FE43-A151-18867336CB47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xmlns="" id="{20B8B8B9-315C-B34B-870A-7D6E9DE5D5E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8793" y="1143711"/>
            <a:ext cx="11225908" cy="365760"/>
          </a:xfrm>
        </p:spPr>
        <p:txBody>
          <a:bodyPr/>
          <a:lstStyle>
            <a:lvl1pPr marL="0" indent="0">
              <a:buNone/>
              <a:defRPr sz="2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68793"/>
            <a:ext cx="3770535" cy="3657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Header</a:t>
            </a:r>
          </a:p>
        </p:txBody>
      </p:sp>
      <p:sp>
        <p:nvSpPr>
          <p:cNvPr id="25" name="Text Placeholder 5">
            <a:extLst>
              <a:ext uri="{FF2B5EF4-FFF2-40B4-BE49-F238E27FC236}">
                <a16:creationId xmlns:a16="http://schemas.microsoft.com/office/drawing/2014/main" xmlns="" id="{FAC78A9A-BD9B-9E4B-B2C8-FC4972D96B2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000504" y="2862097"/>
            <a:ext cx="2789683" cy="1117763"/>
          </a:xfrm>
        </p:spPr>
        <p:txBody>
          <a:bodyPr/>
          <a:lstStyle>
            <a:lvl1pPr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28" name="Text Placeholder 5">
            <a:extLst>
              <a:ext uri="{FF2B5EF4-FFF2-40B4-BE49-F238E27FC236}">
                <a16:creationId xmlns:a16="http://schemas.microsoft.com/office/drawing/2014/main" xmlns="" id="{DC85266E-BB25-CF40-9F3F-1D0AAF8D94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4718" y="2422965"/>
            <a:ext cx="497389" cy="575142"/>
          </a:xfrm>
        </p:spPr>
        <p:txBody>
          <a:bodyPr/>
          <a:lstStyle>
            <a:lvl1pPr>
              <a:buNone/>
              <a:defRPr sz="3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xx</a:t>
            </a:r>
          </a:p>
        </p:txBody>
      </p:sp>
      <p:sp>
        <p:nvSpPr>
          <p:cNvPr id="31" name="Text Placeholder 5">
            <a:extLst>
              <a:ext uri="{FF2B5EF4-FFF2-40B4-BE49-F238E27FC236}">
                <a16:creationId xmlns:a16="http://schemas.microsoft.com/office/drawing/2014/main" xmlns="" id="{B93730D3-559D-F844-A9DD-7986D1C41C6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99340" y="2654547"/>
            <a:ext cx="1406975" cy="225232"/>
          </a:xfrm>
        </p:spPr>
        <p:txBody>
          <a:bodyPr/>
          <a:lstStyle>
            <a:lvl1pPr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err="1"/>
              <a:t>xxxxxx</a:t>
            </a:r>
            <a:endParaRPr lang="en-US" dirty="0"/>
          </a:p>
        </p:txBody>
      </p:sp>
      <p:sp>
        <p:nvSpPr>
          <p:cNvPr id="32" name="Text Placeholder 5">
            <a:extLst>
              <a:ext uri="{FF2B5EF4-FFF2-40B4-BE49-F238E27FC236}">
                <a16:creationId xmlns:a16="http://schemas.microsoft.com/office/drawing/2014/main" xmlns="" id="{A5F81B6D-6290-6F4E-9A3A-D7F1A614AB4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438548" y="2080893"/>
            <a:ext cx="1951597" cy="365760"/>
          </a:xfrm>
        </p:spPr>
        <p:txBody>
          <a:bodyPr/>
          <a:lstStyle>
            <a:lvl1pPr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Copy</a:t>
            </a:r>
          </a:p>
        </p:txBody>
      </p:sp>
      <p:sp>
        <p:nvSpPr>
          <p:cNvPr id="33" name="Text Placeholder 5">
            <a:extLst>
              <a:ext uri="{FF2B5EF4-FFF2-40B4-BE49-F238E27FC236}">
                <a16:creationId xmlns:a16="http://schemas.microsoft.com/office/drawing/2014/main" xmlns="" id="{E05EC0C8-0532-614A-8BB1-F14606D4521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438549" y="2422965"/>
            <a:ext cx="497389" cy="575142"/>
          </a:xfrm>
        </p:spPr>
        <p:txBody>
          <a:bodyPr/>
          <a:lstStyle>
            <a:lvl1pPr>
              <a:buNone/>
              <a:defRPr sz="3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xx</a:t>
            </a:r>
          </a:p>
        </p:txBody>
      </p:sp>
      <p:sp>
        <p:nvSpPr>
          <p:cNvPr id="34" name="Text Placeholder 5">
            <a:extLst>
              <a:ext uri="{FF2B5EF4-FFF2-40B4-BE49-F238E27FC236}">
                <a16:creationId xmlns:a16="http://schemas.microsoft.com/office/drawing/2014/main" xmlns="" id="{9CEF6F69-429F-4148-B492-8A7365FB12B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983171" y="2654547"/>
            <a:ext cx="1406975" cy="225232"/>
          </a:xfrm>
        </p:spPr>
        <p:txBody>
          <a:bodyPr/>
          <a:lstStyle>
            <a:lvl1pPr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err="1"/>
              <a:t>xxxxxx</a:t>
            </a:r>
            <a:endParaRPr lang="en-US" dirty="0"/>
          </a:p>
        </p:txBody>
      </p:sp>
      <p:sp>
        <p:nvSpPr>
          <p:cNvPr id="36" name="Text Placeholder 5">
            <a:extLst>
              <a:ext uri="{FF2B5EF4-FFF2-40B4-BE49-F238E27FC236}">
                <a16:creationId xmlns:a16="http://schemas.microsoft.com/office/drawing/2014/main" xmlns="" id="{B37F5A88-3565-7B4B-811C-3277AD78E14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000504" y="4378076"/>
            <a:ext cx="2789683" cy="1117763"/>
          </a:xfrm>
        </p:spPr>
        <p:txBody>
          <a:bodyPr/>
          <a:lstStyle>
            <a:lvl1pPr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Body copy</a:t>
            </a:r>
          </a:p>
        </p:txBody>
      </p:sp>
    </p:spTree>
    <p:extLst>
      <p:ext uri="{BB962C8B-B14F-4D97-AF65-F5344CB8AC3E}">
        <p14:creationId xmlns:p14="http://schemas.microsoft.com/office/powerpoint/2010/main" val="2065262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xmlns="" id="{2FDFC2D1-35DB-D941-8DC6-C6B6B92D0856}"/>
              </a:ext>
            </a:extLst>
          </p:cNvPr>
          <p:cNvSpPr/>
          <p:nvPr userDrawn="1"/>
        </p:nvSpPr>
        <p:spPr>
          <a:xfrm flipH="1">
            <a:off x="-121381" y="4720307"/>
            <a:ext cx="7512441" cy="1506406"/>
          </a:xfrm>
          <a:custGeom>
            <a:avLst/>
            <a:gdLst>
              <a:gd name="connsiteX0" fmla="*/ 7512441 w 7512441"/>
              <a:gd name="connsiteY0" fmla="*/ 0 h 1506406"/>
              <a:gd name="connsiteX1" fmla="*/ 7504953 w 7512441"/>
              <a:gd name="connsiteY1" fmla="*/ 0 h 1506406"/>
              <a:gd name="connsiteX2" fmla="*/ 7445858 w 7512441"/>
              <a:gd name="connsiteY2" fmla="*/ 0 h 1506406"/>
              <a:gd name="connsiteX3" fmla="*/ 7400692 w 7512441"/>
              <a:gd name="connsiteY3" fmla="*/ 0 h 1506406"/>
              <a:gd name="connsiteX4" fmla="*/ 7219379 w 7512441"/>
              <a:gd name="connsiteY4" fmla="*/ 0 h 1506406"/>
              <a:gd name="connsiteX5" fmla="*/ 7185999 w 7512441"/>
              <a:gd name="connsiteY5" fmla="*/ 0 h 1506406"/>
              <a:gd name="connsiteX6" fmla="*/ 7115118 w 7512441"/>
              <a:gd name="connsiteY6" fmla="*/ 0 h 1506406"/>
              <a:gd name="connsiteX7" fmla="*/ 7081738 w 7512441"/>
              <a:gd name="connsiteY7" fmla="*/ 0 h 1506406"/>
              <a:gd name="connsiteX8" fmla="*/ 7064279 w 7512441"/>
              <a:gd name="connsiteY8" fmla="*/ 0 h 1506406"/>
              <a:gd name="connsiteX9" fmla="*/ 6960018 w 7512441"/>
              <a:gd name="connsiteY9" fmla="*/ 0 h 1506406"/>
              <a:gd name="connsiteX10" fmla="*/ 6900425 w 7512441"/>
              <a:gd name="connsiteY10" fmla="*/ 0 h 1506406"/>
              <a:gd name="connsiteX11" fmla="*/ 6796164 w 7512441"/>
              <a:gd name="connsiteY11" fmla="*/ 0 h 1506406"/>
              <a:gd name="connsiteX12" fmla="*/ 6778705 w 7512441"/>
              <a:gd name="connsiteY12" fmla="*/ 0 h 1506406"/>
              <a:gd name="connsiteX13" fmla="*/ 6745325 w 7512441"/>
              <a:gd name="connsiteY13" fmla="*/ 0 h 1506406"/>
              <a:gd name="connsiteX14" fmla="*/ 6674444 w 7512441"/>
              <a:gd name="connsiteY14" fmla="*/ 0 h 1506406"/>
              <a:gd name="connsiteX15" fmla="*/ 6641064 w 7512441"/>
              <a:gd name="connsiteY15" fmla="*/ 0 h 1506406"/>
              <a:gd name="connsiteX16" fmla="*/ 6459751 w 7512441"/>
              <a:gd name="connsiteY16" fmla="*/ 0 h 1506406"/>
              <a:gd name="connsiteX17" fmla="*/ 6446713 w 7512441"/>
              <a:gd name="connsiteY17" fmla="*/ 0 h 1506406"/>
              <a:gd name="connsiteX18" fmla="*/ 6355490 w 7512441"/>
              <a:gd name="connsiteY18" fmla="*/ 0 h 1506406"/>
              <a:gd name="connsiteX19" fmla="*/ 6342452 w 7512441"/>
              <a:gd name="connsiteY19" fmla="*/ 0 h 1506406"/>
              <a:gd name="connsiteX20" fmla="*/ 6161138 w 7512441"/>
              <a:gd name="connsiteY20" fmla="*/ 0 h 1506406"/>
              <a:gd name="connsiteX21" fmla="*/ 6056878 w 7512441"/>
              <a:gd name="connsiteY21" fmla="*/ 0 h 1506406"/>
              <a:gd name="connsiteX22" fmla="*/ 6006039 w 7512441"/>
              <a:gd name="connsiteY22" fmla="*/ 0 h 1506406"/>
              <a:gd name="connsiteX23" fmla="*/ 5901778 w 7512441"/>
              <a:gd name="connsiteY23" fmla="*/ 0 h 1506406"/>
              <a:gd name="connsiteX24" fmla="*/ 5747124 w 7512441"/>
              <a:gd name="connsiteY24" fmla="*/ 0 h 1506406"/>
              <a:gd name="connsiteX25" fmla="*/ 5720464 w 7512441"/>
              <a:gd name="connsiteY25" fmla="*/ 0 h 1506406"/>
              <a:gd name="connsiteX26" fmla="*/ 5680541 w 7512441"/>
              <a:gd name="connsiteY26" fmla="*/ 0 h 1506406"/>
              <a:gd name="connsiteX27" fmla="*/ 5675298 w 7512441"/>
              <a:gd name="connsiteY27" fmla="*/ 0 h 1506406"/>
              <a:gd name="connsiteX28" fmla="*/ 5616204 w 7512441"/>
              <a:gd name="connsiteY28" fmla="*/ 0 h 1506406"/>
              <a:gd name="connsiteX29" fmla="*/ 5389724 w 7512441"/>
              <a:gd name="connsiteY29" fmla="*/ 0 h 1506406"/>
              <a:gd name="connsiteX30" fmla="*/ 5356345 w 7512441"/>
              <a:gd name="connsiteY30" fmla="*/ 0 h 1506406"/>
              <a:gd name="connsiteX31" fmla="*/ 5306450 w 7512441"/>
              <a:gd name="connsiteY31" fmla="*/ 0 h 1506406"/>
              <a:gd name="connsiteX32" fmla="*/ 5298962 w 7512441"/>
              <a:gd name="connsiteY32" fmla="*/ 0 h 1506406"/>
              <a:gd name="connsiteX33" fmla="*/ 5249612 w 7512441"/>
              <a:gd name="connsiteY33" fmla="*/ 0 h 1506406"/>
              <a:gd name="connsiteX34" fmla="*/ 5239867 w 7512441"/>
              <a:gd name="connsiteY34" fmla="*/ 0 h 1506406"/>
              <a:gd name="connsiteX35" fmla="*/ 5234624 w 7512441"/>
              <a:gd name="connsiteY35" fmla="*/ 0 h 1506406"/>
              <a:gd name="connsiteX36" fmla="*/ 5194701 w 7512441"/>
              <a:gd name="connsiteY36" fmla="*/ 0 h 1506406"/>
              <a:gd name="connsiteX37" fmla="*/ 5070770 w 7512441"/>
              <a:gd name="connsiteY37" fmla="*/ 0 h 1506406"/>
              <a:gd name="connsiteX38" fmla="*/ 5013388 w 7512441"/>
              <a:gd name="connsiteY38" fmla="*/ 0 h 1506406"/>
              <a:gd name="connsiteX39" fmla="*/ 4980008 w 7512441"/>
              <a:gd name="connsiteY39" fmla="*/ 0 h 1506406"/>
              <a:gd name="connsiteX40" fmla="*/ 4964038 w 7512441"/>
              <a:gd name="connsiteY40" fmla="*/ 0 h 1506406"/>
              <a:gd name="connsiteX41" fmla="*/ 4949050 w 7512441"/>
              <a:gd name="connsiteY41" fmla="*/ 0 h 1506406"/>
              <a:gd name="connsiteX42" fmla="*/ 4930659 w 7512441"/>
              <a:gd name="connsiteY42" fmla="*/ 0 h 1506406"/>
              <a:gd name="connsiteX43" fmla="*/ 4915671 w 7512441"/>
              <a:gd name="connsiteY43" fmla="*/ 0 h 1506406"/>
              <a:gd name="connsiteX44" fmla="*/ 4909127 w 7512441"/>
              <a:gd name="connsiteY44" fmla="*/ 0 h 1506406"/>
              <a:gd name="connsiteX45" fmla="*/ 4875747 w 7512441"/>
              <a:gd name="connsiteY45" fmla="*/ 0 h 1506406"/>
              <a:gd name="connsiteX46" fmla="*/ 4858288 w 7512441"/>
              <a:gd name="connsiteY46" fmla="*/ 0 h 1506406"/>
              <a:gd name="connsiteX47" fmla="*/ 4808938 w 7512441"/>
              <a:gd name="connsiteY47" fmla="*/ 0 h 1506406"/>
              <a:gd name="connsiteX48" fmla="*/ 4754027 w 7512441"/>
              <a:gd name="connsiteY48" fmla="*/ 0 h 1506406"/>
              <a:gd name="connsiteX49" fmla="*/ 4694434 w 7512441"/>
              <a:gd name="connsiteY49" fmla="*/ 0 h 1506406"/>
              <a:gd name="connsiteX50" fmla="*/ 4645084 w 7512441"/>
              <a:gd name="connsiteY50" fmla="*/ 0 h 1506406"/>
              <a:gd name="connsiteX51" fmla="*/ 4644894 w 7512441"/>
              <a:gd name="connsiteY51" fmla="*/ 0 h 1506406"/>
              <a:gd name="connsiteX52" fmla="*/ 4630096 w 7512441"/>
              <a:gd name="connsiteY52" fmla="*/ 0 h 1506406"/>
              <a:gd name="connsiteX53" fmla="*/ 4617058 w 7512441"/>
              <a:gd name="connsiteY53" fmla="*/ 0 h 1506406"/>
              <a:gd name="connsiteX54" fmla="*/ 4590173 w 7512441"/>
              <a:gd name="connsiteY54" fmla="*/ 0 h 1506406"/>
              <a:gd name="connsiteX55" fmla="*/ 4572714 w 7512441"/>
              <a:gd name="connsiteY55" fmla="*/ 0 h 1506406"/>
              <a:gd name="connsiteX56" fmla="*/ 4539334 w 7512441"/>
              <a:gd name="connsiteY56" fmla="*/ 0 h 1506406"/>
              <a:gd name="connsiteX57" fmla="*/ 4523364 w 7512441"/>
              <a:gd name="connsiteY57" fmla="*/ 0 h 1506406"/>
              <a:gd name="connsiteX58" fmla="*/ 4489985 w 7512441"/>
              <a:gd name="connsiteY58" fmla="*/ 0 h 1506406"/>
              <a:gd name="connsiteX59" fmla="*/ 4468453 w 7512441"/>
              <a:gd name="connsiteY59" fmla="*/ 0 h 1506406"/>
              <a:gd name="connsiteX60" fmla="*/ 4435073 w 7512441"/>
              <a:gd name="connsiteY60" fmla="*/ 0 h 1506406"/>
              <a:gd name="connsiteX61" fmla="*/ 4359320 w 7512441"/>
              <a:gd name="connsiteY61" fmla="*/ 0 h 1506406"/>
              <a:gd name="connsiteX62" fmla="*/ 4331484 w 7512441"/>
              <a:gd name="connsiteY62" fmla="*/ 0 h 1506406"/>
              <a:gd name="connsiteX63" fmla="*/ 4253760 w 7512441"/>
              <a:gd name="connsiteY63" fmla="*/ 0 h 1506406"/>
              <a:gd name="connsiteX64" fmla="*/ 4240722 w 7512441"/>
              <a:gd name="connsiteY64" fmla="*/ 0 h 1506406"/>
              <a:gd name="connsiteX65" fmla="*/ 4204410 w 7512441"/>
              <a:gd name="connsiteY65" fmla="*/ 0 h 1506406"/>
              <a:gd name="connsiteX66" fmla="*/ 4204220 w 7512441"/>
              <a:gd name="connsiteY66" fmla="*/ 0 h 1506406"/>
              <a:gd name="connsiteX67" fmla="*/ 4191372 w 7512441"/>
              <a:gd name="connsiteY67" fmla="*/ 0 h 1506406"/>
              <a:gd name="connsiteX68" fmla="*/ 4176384 w 7512441"/>
              <a:gd name="connsiteY68" fmla="*/ 0 h 1506406"/>
              <a:gd name="connsiteX69" fmla="*/ 4149499 w 7512441"/>
              <a:gd name="connsiteY69" fmla="*/ 0 h 1506406"/>
              <a:gd name="connsiteX70" fmla="*/ 4136461 w 7512441"/>
              <a:gd name="connsiteY70" fmla="*/ 0 h 1506406"/>
              <a:gd name="connsiteX71" fmla="*/ 3977741 w 7512441"/>
              <a:gd name="connsiteY71" fmla="*/ 0 h 1506406"/>
              <a:gd name="connsiteX72" fmla="*/ 3955147 w 7512441"/>
              <a:gd name="connsiteY72" fmla="*/ 0 h 1506406"/>
              <a:gd name="connsiteX73" fmla="*/ 3918646 w 7512441"/>
              <a:gd name="connsiteY73" fmla="*/ 0 h 1506406"/>
              <a:gd name="connsiteX74" fmla="*/ 3905798 w 7512441"/>
              <a:gd name="connsiteY74" fmla="*/ 0 h 1506406"/>
              <a:gd name="connsiteX75" fmla="*/ 3890810 w 7512441"/>
              <a:gd name="connsiteY75" fmla="*/ 0 h 1506406"/>
              <a:gd name="connsiteX76" fmla="*/ 3850887 w 7512441"/>
              <a:gd name="connsiteY76" fmla="*/ 0 h 1506406"/>
              <a:gd name="connsiteX77" fmla="*/ 3800048 w 7512441"/>
              <a:gd name="connsiteY77" fmla="*/ 0 h 1506406"/>
              <a:gd name="connsiteX78" fmla="*/ 3750698 w 7512441"/>
              <a:gd name="connsiteY78" fmla="*/ 0 h 1506406"/>
              <a:gd name="connsiteX79" fmla="*/ 3700404 w 7512441"/>
              <a:gd name="connsiteY79" fmla="*/ 0 h 1506406"/>
              <a:gd name="connsiteX80" fmla="*/ 3695787 w 7512441"/>
              <a:gd name="connsiteY80" fmla="*/ 0 h 1506406"/>
              <a:gd name="connsiteX81" fmla="*/ 3692166 w 7512441"/>
              <a:gd name="connsiteY81" fmla="*/ 0 h 1506406"/>
              <a:gd name="connsiteX82" fmla="*/ 3658786 w 7512441"/>
              <a:gd name="connsiteY82" fmla="*/ 0 h 1506406"/>
              <a:gd name="connsiteX83" fmla="*/ 3537067 w 7512441"/>
              <a:gd name="connsiteY83" fmla="*/ 0 h 1506406"/>
              <a:gd name="connsiteX84" fmla="*/ 3524219 w 7512441"/>
              <a:gd name="connsiteY84" fmla="*/ 0 h 1506406"/>
              <a:gd name="connsiteX85" fmla="*/ 3514473 w 7512441"/>
              <a:gd name="connsiteY85" fmla="*/ 0 h 1506406"/>
              <a:gd name="connsiteX86" fmla="*/ 3469307 w 7512441"/>
              <a:gd name="connsiteY86" fmla="*/ 0 h 1506406"/>
              <a:gd name="connsiteX87" fmla="*/ 3465124 w 7512441"/>
              <a:gd name="connsiteY87" fmla="*/ 0 h 1506406"/>
              <a:gd name="connsiteX88" fmla="*/ 3414830 w 7512441"/>
              <a:gd name="connsiteY88" fmla="*/ 0 h 1506406"/>
              <a:gd name="connsiteX89" fmla="*/ 3410213 w 7512441"/>
              <a:gd name="connsiteY89" fmla="*/ 0 h 1506406"/>
              <a:gd name="connsiteX90" fmla="*/ 3381450 w 7512441"/>
              <a:gd name="connsiteY90" fmla="*/ 0 h 1506406"/>
              <a:gd name="connsiteX91" fmla="*/ 3373212 w 7512441"/>
              <a:gd name="connsiteY91" fmla="*/ 0 h 1506406"/>
              <a:gd name="connsiteX92" fmla="*/ 3259730 w 7512441"/>
              <a:gd name="connsiteY92" fmla="*/ 0 h 1506406"/>
              <a:gd name="connsiteX93" fmla="*/ 3251492 w 7512441"/>
              <a:gd name="connsiteY93" fmla="*/ 0 h 1506406"/>
              <a:gd name="connsiteX94" fmla="*/ 3238644 w 7512441"/>
              <a:gd name="connsiteY94" fmla="*/ 0 h 1506406"/>
              <a:gd name="connsiteX95" fmla="*/ 3218112 w 7512441"/>
              <a:gd name="connsiteY95" fmla="*/ 0 h 1506406"/>
              <a:gd name="connsiteX96" fmla="*/ 3205265 w 7512441"/>
              <a:gd name="connsiteY96" fmla="*/ 0 h 1506406"/>
              <a:gd name="connsiteX97" fmla="*/ 3183733 w 7512441"/>
              <a:gd name="connsiteY97" fmla="*/ 0 h 1506406"/>
              <a:gd name="connsiteX98" fmla="*/ 3150354 w 7512441"/>
              <a:gd name="connsiteY98" fmla="*/ 0 h 1506406"/>
              <a:gd name="connsiteX99" fmla="*/ 3095876 w 7512441"/>
              <a:gd name="connsiteY99" fmla="*/ 0 h 1506406"/>
              <a:gd name="connsiteX100" fmla="*/ 3083545 w 7512441"/>
              <a:gd name="connsiteY100" fmla="*/ 0 h 1506406"/>
              <a:gd name="connsiteX101" fmla="*/ 3043621 w 7512441"/>
              <a:gd name="connsiteY101" fmla="*/ 0 h 1506406"/>
              <a:gd name="connsiteX102" fmla="*/ 3028633 w 7512441"/>
              <a:gd name="connsiteY102" fmla="*/ 0 h 1506406"/>
              <a:gd name="connsiteX103" fmla="*/ 2974156 w 7512441"/>
              <a:gd name="connsiteY103" fmla="*/ 0 h 1506406"/>
              <a:gd name="connsiteX104" fmla="*/ 2940776 w 7512441"/>
              <a:gd name="connsiteY104" fmla="*/ 0 h 1506406"/>
              <a:gd name="connsiteX105" fmla="*/ 2932538 w 7512441"/>
              <a:gd name="connsiteY105" fmla="*/ 0 h 1506406"/>
              <a:gd name="connsiteX106" fmla="*/ 2919690 w 7512441"/>
              <a:gd name="connsiteY106" fmla="*/ 0 h 1506406"/>
              <a:gd name="connsiteX107" fmla="*/ 2919500 w 7512441"/>
              <a:gd name="connsiteY107" fmla="*/ 0 h 1506406"/>
              <a:gd name="connsiteX108" fmla="*/ 2864779 w 7512441"/>
              <a:gd name="connsiteY108" fmla="*/ 0 h 1506406"/>
              <a:gd name="connsiteX109" fmla="*/ 2797970 w 7512441"/>
              <a:gd name="connsiteY109" fmla="*/ 0 h 1506406"/>
              <a:gd name="connsiteX110" fmla="*/ 2764591 w 7512441"/>
              <a:gd name="connsiteY110" fmla="*/ 0 h 1506406"/>
              <a:gd name="connsiteX111" fmla="*/ 2758047 w 7512441"/>
              <a:gd name="connsiteY111" fmla="*/ 0 h 1506406"/>
              <a:gd name="connsiteX112" fmla="*/ 2743059 w 7512441"/>
              <a:gd name="connsiteY112" fmla="*/ 0 h 1506406"/>
              <a:gd name="connsiteX113" fmla="*/ 2724668 w 7512441"/>
              <a:gd name="connsiteY113" fmla="*/ 0 h 1506406"/>
              <a:gd name="connsiteX114" fmla="*/ 2709680 w 7512441"/>
              <a:gd name="connsiteY114" fmla="*/ 0 h 1506406"/>
              <a:gd name="connsiteX115" fmla="*/ 2655202 w 7512441"/>
              <a:gd name="connsiteY115" fmla="*/ 0 h 1506406"/>
              <a:gd name="connsiteX116" fmla="*/ 2642164 w 7512441"/>
              <a:gd name="connsiteY116" fmla="*/ 0 h 1506406"/>
              <a:gd name="connsiteX117" fmla="*/ 2633926 w 7512441"/>
              <a:gd name="connsiteY117" fmla="*/ 0 h 1506406"/>
              <a:gd name="connsiteX118" fmla="*/ 2602947 w 7512441"/>
              <a:gd name="connsiteY118" fmla="*/ 0 h 1506406"/>
              <a:gd name="connsiteX119" fmla="*/ 2479016 w 7512441"/>
              <a:gd name="connsiteY119" fmla="*/ 0 h 1506406"/>
              <a:gd name="connsiteX120" fmla="*/ 2478826 w 7512441"/>
              <a:gd name="connsiteY120" fmla="*/ 0 h 1506406"/>
              <a:gd name="connsiteX121" fmla="*/ 2465978 w 7512441"/>
              <a:gd name="connsiteY121" fmla="*/ 0 h 1506406"/>
              <a:gd name="connsiteX122" fmla="*/ 2439093 w 7512441"/>
              <a:gd name="connsiteY122" fmla="*/ 0 h 1506406"/>
              <a:gd name="connsiteX123" fmla="*/ 2438903 w 7512441"/>
              <a:gd name="connsiteY123" fmla="*/ 0 h 1506406"/>
              <a:gd name="connsiteX124" fmla="*/ 2424105 w 7512441"/>
              <a:gd name="connsiteY124" fmla="*/ 0 h 1506406"/>
              <a:gd name="connsiteX125" fmla="*/ 2411067 w 7512441"/>
              <a:gd name="connsiteY125" fmla="*/ 0 h 1506406"/>
              <a:gd name="connsiteX126" fmla="*/ 2356589 w 7512441"/>
              <a:gd name="connsiteY126" fmla="*/ 0 h 1506406"/>
              <a:gd name="connsiteX127" fmla="*/ 2317373 w 7512441"/>
              <a:gd name="connsiteY127" fmla="*/ 0 h 1506406"/>
              <a:gd name="connsiteX128" fmla="*/ 2283994 w 7512441"/>
              <a:gd name="connsiteY128" fmla="*/ 0 h 1506406"/>
              <a:gd name="connsiteX129" fmla="*/ 2201490 w 7512441"/>
              <a:gd name="connsiteY129" fmla="*/ 0 h 1506406"/>
              <a:gd name="connsiteX130" fmla="*/ 2193252 w 7512441"/>
              <a:gd name="connsiteY130" fmla="*/ 0 h 1506406"/>
              <a:gd name="connsiteX131" fmla="*/ 2180404 w 7512441"/>
              <a:gd name="connsiteY131" fmla="*/ 0 h 1506406"/>
              <a:gd name="connsiteX132" fmla="*/ 2153329 w 7512441"/>
              <a:gd name="connsiteY132" fmla="*/ 0 h 1506406"/>
              <a:gd name="connsiteX133" fmla="*/ 2125493 w 7512441"/>
              <a:gd name="connsiteY133" fmla="*/ 0 h 1506406"/>
              <a:gd name="connsiteX134" fmla="*/ 2025304 w 7512441"/>
              <a:gd name="connsiteY134" fmla="*/ 0 h 1506406"/>
              <a:gd name="connsiteX135" fmla="*/ 1998419 w 7512441"/>
              <a:gd name="connsiteY135" fmla="*/ 0 h 1506406"/>
              <a:gd name="connsiteX136" fmla="*/ 1998229 w 7512441"/>
              <a:gd name="connsiteY136" fmla="*/ 0 h 1506406"/>
              <a:gd name="connsiteX137" fmla="*/ 1985381 w 7512441"/>
              <a:gd name="connsiteY137" fmla="*/ 0 h 1506406"/>
              <a:gd name="connsiteX138" fmla="*/ 1970393 w 7512441"/>
              <a:gd name="connsiteY138" fmla="*/ 0 h 1506406"/>
              <a:gd name="connsiteX139" fmla="*/ 1915915 w 7512441"/>
              <a:gd name="connsiteY139" fmla="*/ 0 h 1506406"/>
              <a:gd name="connsiteX140" fmla="*/ 1771750 w 7512441"/>
              <a:gd name="connsiteY140" fmla="*/ 0 h 1506406"/>
              <a:gd name="connsiteX141" fmla="*/ 1739730 w 7512441"/>
              <a:gd name="connsiteY141" fmla="*/ 0 h 1506406"/>
              <a:gd name="connsiteX142" fmla="*/ 1712655 w 7512441"/>
              <a:gd name="connsiteY142" fmla="*/ 0 h 1506406"/>
              <a:gd name="connsiteX143" fmla="*/ 1699807 w 7512441"/>
              <a:gd name="connsiteY143" fmla="*/ 0 h 1506406"/>
              <a:gd name="connsiteX144" fmla="*/ 1684819 w 7512441"/>
              <a:gd name="connsiteY144" fmla="*/ 0 h 1506406"/>
              <a:gd name="connsiteX145" fmla="*/ 1544707 w 7512441"/>
              <a:gd name="connsiteY145" fmla="*/ 0 h 1506406"/>
              <a:gd name="connsiteX146" fmla="*/ 1494413 w 7512441"/>
              <a:gd name="connsiteY146" fmla="*/ 0 h 1506406"/>
              <a:gd name="connsiteX147" fmla="*/ 1486175 w 7512441"/>
              <a:gd name="connsiteY147" fmla="*/ 0 h 1506406"/>
              <a:gd name="connsiteX148" fmla="*/ 1452795 w 7512441"/>
              <a:gd name="connsiteY148" fmla="*/ 0 h 1506406"/>
              <a:gd name="connsiteX149" fmla="*/ 1331076 w 7512441"/>
              <a:gd name="connsiteY149" fmla="*/ 0 h 1506406"/>
              <a:gd name="connsiteX150" fmla="*/ 1318228 w 7512441"/>
              <a:gd name="connsiteY150" fmla="*/ 0 h 1506406"/>
              <a:gd name="connsiteX151" fmla="*/ 1259133 w 7512441"/>
              <a:gd name="connsiteY151" fmla="*/ 0 h 1506406"/>
              <a:gd name="connsiteX152" fmla="*/ 1208839 w 7512441"/>
              <a:gd name="connsiteY152" fmla="*/ 0 h 1506406"/>
              <a:gd name="connsiteX153" fmla="*/ 1175459 w 7512441"/>
              <a:gd name="connsiteY153" fmla="*/ 0 h 1506406"/>
              <a:gd name="connsiteX154" fmla="*/ 1167221 w 7512441"/>
              <a:gd name="connsiteY154" fmla="*/ 0 h 1506406"/>
              <a:gd name="connsiteX155" fmla="*/ 1053739 w 7512441"/>
              <a:gd name="connsiteY155" fmla="*/ 0 h 1506406"/>
              <a:gd name="connsiteX156" fmla="*/ 1045501 w 7512441"/>
              <a:gd name="connsiteY156" fmla="*/ 0 h 1506406"/>
              <a:gd name="connsiteX157" fmla="*/ 1032653 w 7512441"/>
              <a:gd name="connsiteY157" fmla="*/ 0 h 1506406"/>
              <a:gd name="connsiteX158" fmla="*/ 1012121 w 7512441"/>
              <a:gd name="connsiteY158" fmla="*/ 0 h 1506406"/>
              <a:gd name="connsiteX159" fmla="*/ 999274 w 7512441"/>
              <a:gd name="connsiteY159" fmla="*/ 0 h 1506406"/>
              <a:gd name="connsiteX160" fmla="*/ 889885 w 7512441"/>
              <a:gd name="connsiteY160" fmla="*/ 0 h 1506406"/>
              <a:gd name="connsiteX161" fmla="*/ 877554 w 7512441"/>
              <a:gd name="connsiteY161" fmla="*/ 0 h 1506406"/>
              <a:gd name="connsiteX162" fmla="*/ 768165 w 7512441"/>
              <a:gd name="connsiteY162" fmla="*/ 0 h 1506406"/>
              <a:gd name="connsiteX163" fmla="*/ 734785 w 7512441"/>
              <a:gd name="connsiteY163" fmla="*/ 0 h 1506406"/>
              <a:gd name="connsiteX164" fmla="*/ 726547 w 7512441"/>
              <a:gd name="connsiteY164" fmla="*/ 0 h 1506406"/>
              <a:gd name="connsiteX165" fmla="*/ 713699 w 7512441"/>
              <a:gd name="connsiteY165" fmla="*/ 0 h 1506406"/>
              <a:gd name="connsiteX166" fmla="*/ 713509 w 7512441"/>
              <a:gd name="connsiteY166" fmla="*/ 0 h 1506406"/>
              <a:gd name="connsiteX167" fmla="*/ 591979 w 7512441"/>
              <a:gd name="connsiteY167" fmla="*/ 0 h 1506406"/>
              <a:gd name="connsiteX168" fmla="*/ 558600 w 7512441"/>
              <a:gd name="connsiteY168" fmla="*/ 0 h 1506406"/>
              <a:gd name="connsiteX169" fmla="*/ 449211 w 7512441"/>
              <a:gd name="connsiteY169" fmla="*/ 0 h 1506406"/>
              <a:gd name="connsiteX170" fmla="*/ 436173 w 7512441"/>
              <a:gd name="connsiteY170" fmla="*/ 0 h 1506406"/>
              <a:gd name="connsiteX171" fmla="*/ 427935 w 7512441"/>
              <a:gd name="connsiteY171" fmla="*/ 0 h 1506406"/>
              <a:gd name="connsiteX172" fmla="*/ 273025 w 7512441"/>
              <a:gd name="connsiteY172" fmla="*/ 0 h 1506406"/>
              <a:gd name="connsiteX173" fmla="*/ 272835 w 7512441"/>
              <a:gd name="connsiteY173" fmla="*/ 0 h 1506406"/>
              <a:gd name="connsiteX174" fmla="*/ 259987 w 7512441"/>
              <a:gd name="connsiteY174" fmla="*/ 0 h 1506406"/>
              <a:gd name="connsiteX175" fmla="*/ 150598 w 7512441"/>
              <a:gd name="connsiteY175" fmla="*/ 0 h 1506406"/>
              <a:gd name="connsiteX176" fmla="*/ 0 w 7512441"/>
              <a:gd name="connsiteY176" fmla="*/ 0 h 1506406"/>
              <a:gd name="connsiteX177" fmla="*/ 1506406 w 7512441"/>
              <a:gd name="connsiteY177" fmla="*/ 1506406 h 1506406"/>
              <a:gd name="connsiteX178" fmla="*/ 1539002 w 7512441"/>
              <a:gd name="connsiteY178" fmla="*/ 1506406 h 1506406"/>
              <a:gd name="connsiteX179" fmla="*/ 1539192 w 7512441"/>
              <a:gd name="connsiteY179" fmla="*/ 1506406 h 1506406"/>
              <a:gd name="connsiteX180" fmla="*/ 1544707 w 7512441"/>
              <a:gd name="connsiteY180" fmla="*/ 1506406 h 1506406"/>
              <a:gd name="connsiteX181" fmla="*/ 1552040 w 7512441"/>
              <a:gd name="connsiteY181" fmla="*/ 1506406 h 1506406"/>
              <a:gd name="connsiteX182" fmla="*/ 1699807 w 7512441"/>
              <a:gd name="connsiteY182" fmla="*/ 1506406 h 1506406"/>
              <a:gd name="connsiteX183" fmla="*/ 1703046 w 7512441"/>
              <a:gd name="connsiteY183" fmla="*/ 1506406 h 1506406"/>
              <a:gd name="connsiteX184" fmla="*/ 1712655 w 7512441"/>
              <a:gd name="connsiteY184" fmla="*/ 1506406 h 1506406"/>
              <a:gd name="connsiteX185" fmla="*/ 1824766 w 7512441"/>
              <a:gd name="connsiteY185" fmla="*/ 1506406 h 1506406"/>
              <a:gd name="connsiteX186" fmla="*/ 1837614 w 7512441"/>
              <a:gd name="connsiteY186" fmla="*/ 1506406 h 1506406"/>
              <a:gd name="connsiteX187" fmla="*/ 1858146 w 7512441"/>
              <a:gd name="connsiteY187" fmla="*/ 1506406 h 1506406"/>
              <a:gd name="connsiteX188" fmla="*/ 1870994 w 7512441"/>
              <a:gd name="connsiteY188" fmla="*/ 1506406 h 1506406"/>
              <a:gd name="connsiteX189" fmla="*/ 1985381 w 7512441"/>
              <a:gd name="connsiteY189" fmla="*/ 1506406 h 1506406"/>
              <a:gd name="connsiteX190" fmla="*/ 1992714 w 7512441"/>
              <a:gd name="connsiteY190" fmla="*/ 1506406 h 1506406"/>
              <a:gd name="connsiteX191" fmla="*/ 1998229 w 7512441"/>
              <a:gd name="connsiteY191" fmla="*/ 1506406 h 1506406"/>
              <a:gd name="connsiteX192" fmla="*/ 2156568 w 7512441"/>
              <a:gd name="connsiteY192" fmla="*/ 1506404 h 1506406"/>
              <a:gd name="connsiteX193" fmla="*/ 2197359 w 7512441"/>
              <a:gd name="connsiteY193" fmla="*/ 1506404 h 1506406"/>
              <a:gd name="connsiteX194" fmla="*/ 2197359 w 7512441"/>
              <a:gd name="connsiteY194" fmla="*/ 1506406 h 1506406"/>
              <a:gd name="connsiteX195" fmla="*/ 2278288 w 7512441"/>
              <a:gd name="connsiteY195" fmla="*/ 1506406 h 1506406"/>
              <a:gd name="connsiteX196" fmla="*/ 2283994 w 7512441"/>
              <a:gd name="connsiteY196" fmla="*/ 1506406 h 1506406"/>
              <a:gd name="connsiteX197" fmla="*/ 2311668 w 7512441"/>
              <a:gd name="connsiteY197" fmla="*/ 1506406 h 1506406"/>
              <a:gd name="connsiteX198" fmla="*/ 2317373 w 7512441"/>
              <a:gd name="connsiteY198" fmla="*/ 1506406 h 1506406"/>
              <a:gd name="connsiteX199" fmla="*/ 2438903 w 7512441"/>
              <a:gd name="connsiteY199" fmla="*/ 1506406 h 1506406"/>
              <a:gd name="connsiteX200" fmla="*/ 2597242 w 7512441"/>
              <a:gd name="connsiteY200" fmla="*/ 1506404 h 1506406"/>
              <a:gd name="connsiteX201" fmla="*/ 2638033 w 7512441"/>
              <a:gd name="connsiteY201" fmla="*/ 1506404 h 1506406"/>
              <a:gd name="connsiteX202" fmla="*/ 2638033 w 7512441"/>
              <a:gd name="connsiteY202" fmla="*/ 1506406 h 1506406"/>
              <a:gd name="connsiteX203" fmla="*/ 2655202 w 7512441"/>
              <a:gd name="connsiteY203" fmla="*/ 1506406 h 1506406"/>
              <a:gd name="connsiteX204" fmla="*/ 2724668 w 7512441"/>
              <a:gd name="connsiteY204" fmla="*/ 1506406 h 1506406"/>
              <a:gd name="connsiteX205" fmla="*/ 2758047 w 7512441"/>
              <a:gd name="connsiteY205" fmla="*/ 1506406 h 1506406"/>
              <a:gd name="connsiteX206" fmla="*/ 2795886 w 7512441"/>
              <a:gd name="connsiteY206" fmla="*/ 1506406 h 1506406"/>
              <a:gd name="connsiteX207" fmla="*/ 2850799 w 7512441"/>
              <a:gd name="connsiteY207" fmla="*/ 1506406 h 1506406"/>
              <a:gd name="connsiteX208" fmla="*/ 2923607 w 7512441"/>
              <a:gd name="connsiteY208" fmla="*/ 1506406 h 1506406"/>
              <a:gd name="connsiteX209" fmla="*/ 2936645 w 7512441"/>
              <a:gd name="connsiteY209" fmla="*/ 1506406 h 1506406"/>
              <a:gd name="connsiteX210" fmla="*/ 2940776 w 7512441"/>
              <a:gd name="connsiteY210" fmla="*/ 1506406 h 1506406"/>
              <a:gd name="connsiteX211" fmla="*/ 2950985 w 7512441"/>
              <a:gd name="connsiteY211" fmla="*/ 1506406 h 1506406"/>
              <a:gd name="connsiteX212" fmla="*/ 2974156 w 7512441"/>
              <a:gd name="connsiteY212" fmla="*/ 1506406 h 1506406"/>
              <a:gd name="connsiteX213" fmla="*/ 3005899 w 7512441"/>
              <a:gd name="connsiteY213" fmla="*/ 1506406 h 1506406"/>
              <a:gd name="connsiteX214" fmla="*/ 3018744 w 7512441"/>
              <a:gd name="connsiteY214" fmla="*/ 1506406 h 1506406"/>
              <a:gd name="connsiteX215" fmla="*/ 3043621 w 7512441"/>
              <a:gd name="connsiteY215" fmla="*/ 1506406 h 1506406"/>
              <a:gd name="connsiteX216" fmla="*/ 3095876 w 7512441"/>
              <a:gd name="connsiteY216" fmla="*/ 1506406 h 1506406"/>
              <a:gd name="connsiteX217" fmla="*/ 3097260 w 7512441"/>
              <a:gd name="connsiteY217" fmla="*/ 1506406 h 1506406"/>
              <a:gd name="connsiteX218" fmla="*/ 3222219 w 7512441"/>
              <a:gd name="connsiteY218" fmla="*/ 1506406 h 1506406"/>
              <a:gd name="connsiteX219" fmla="*/ 3236560 w 7512441"/>
              <a:gd name="connsiteY219" fmla="*/ 1506406 h 1506406"/>
              <a:gd name="connsiteX220" fmla="*/ 3249598 w 7512441"/>
              <a:gd name="connsiteY220" fmla="*/ 1506406 h 1506406"/>
              <a:gd name="connsiteX221" fmla="*/ 3255599 w 7512441"/>
              <a:gd name="connsiteY221" fmla="*/ 1506406 h 1506406"/>
              <a:gd name="connsiteX222" fmla="*/ 3259730 w 7512441"/>
              <a:gd name="connsiteY222" fmla="*/ 1506406 h 1506406"/>
              <a:gd name="connsiteX223" fmla="*/ 3291473 w 7512441"/>
              <a:gd name="connsiteY223" fmla="*/ 1506406 h 1506406"/>
              <a:gd name="connsiteX224" fmla="*/ 3304319 w 7512441"/>
              <a:gd name="connsiteY224" fmla="*/ 1506406 h 1506406"/>
              <a:gd name="connsiteX225" fmla="*/ 3304509 w 7512441"/>
              <a:gd name="connsiteY225" fmla="*/ 1506406 h 1506406"/>
              <a:gd name="connsiteX226" fmla="*/ 3377319 w 7512441"/>
              <a:gd name="connsiteY226" fmla="*/ 1506406 h 1506406"/>
              <a:gd name="connsiteX227" fmla="*/ 3381450 w 7512441"/>
              <a:gd name="connsiteY227" fmla="*/ 1506406 h 1506406"/>
              <a:gd name="connsiteX228" fmla="*/ 3382834 w 7512441"/>
              <a:gd name="connsiteY228" fmla="*/ 1506406 h 1506406"/>
              <a:gd name="connsiteX229" fmla="*/ 3410213 w 7512441"/>
              <a:gd name="connsiteY229" fmla="*/ 1506406 h 1506406"/>
              <a:gd name="connsiteX230" fmla="*/ 3414830 w 7512441"/>
              <a:gd name="connsiteY230" fmla="*/ 1506406 h 1506406"/>
              <a:gd name="connsiteX231" fmla="*/ 3459418 w 7512441"/>
              <a:gd name="connsiteY231" fmla="*/ 1506406 h 1506406"/>
              <a:gd name="connsiteX232" fmla="*/ 3465124 w 7512441"/>
              <a:gd name="connsiteY232" fmla="*/ 1506406 h 1506406"/>
              <a:gd name="connsiteX233" fmla="*/ 3535172 w 7512441"/>
              <a:gd name="connsiteY233" fmla="*/ 1506406 h 1506406"/>
              <a:gd name="connsiteX234" fmla="*/ 3537934 w 7512441"/>
              <a:gd name="connsiteY234" fmla="*/ 1506406 h 1506406"/>
              <a:gd name="connsiteX235" fmla="*/ 3541174 w 7512441"/>
              <a:gd name="connsiteY235" fmla="*/ 1506406 h 1506406"/>
              <a:gd name="connsiteX236" fmla="*/ 3568552 w 7512441"/>
              <a:gd name="connsiteY236" fmla="*/ 1506406 h 1506406"/>
              <a:gd name="connsiteX237" fmla="*/ 3590083 w 7512441"/>
              <a:gd name="connsiteY237" fmla="*/ 1506406 h 1506406"/>
              <a:gd name="connsiteX238" fmla="*/ 3623463 w 7512441"/>
              <a:gd name="connsiteY238" fmla="*/ 1506406 h 1506406"/>
              <a:gd name="connsiteX239" fmla="*/ 3662893 w 7512441"/>
              <a:gd name="connsiteY239" fmla="*/ 1506406 h 1506406"/>
              <a:gd name="connsiteX240" fmla="*/ 3690272 w 7512441"/>
              <a:gd name="connsiteY240" fmla="*/ 1506406 h 1506406"/>
              <a:gd name="connsiteX241" fmla="*/ 3695787 w 7512441"/>
              <a:gd name="connsiteY241" fmla="*/ 1506406 h 1506406"/>
              <a:gd name="connsiteX242" fmla="*/ 3696273 w 7512441"/>
              <a:gd name="connsiteY242" fmla="*/ 1506406 h 1506406"/>
              <a:gd name="connsiteX243" fmla="*/ 3700404 w 7512441"/>
              <a:gd name="connsiteY243" fmla="*/ 1506406 h 1506406"/>
              <a:gd name="connsiteX244" fmla="*/ 3744993 w 7512441"/>
              <a:gd name="connsiteY244" fmla="*/ 1506406 h 1506406"/>
              <a:gd name="connsiteX245" fmla="*/ 3745183 w 7512441"/>
              <a:gd name="connsiteY245" fmla="*/ 1506406 h 1506406"/>
              <a:gd name="connsiteX246" fmla="*/ 3750698 w 7512441"/>
              <a:gd name="connsiteY246" fmla="*/ 1506406 h 1506406"/>
              <a:gd name="connsiteX247" fmla="*/ 3758031 w 7512441"/>
              <a:gd name="connsiteY247" fmla="*/ 1506406 h 1506406"/>
              <a:gd name="connsiteX248" fmla="*/ 3823508 w 7512441"/>
              <a:gd name="connsiteY248" fmla="*/ 1506406 h 1506406"/>
              <a:gd name="connsiteX249" fmla="*/ 3836546 w 7512441"/>
              <a:gd name="connsiteY249" fmla="*/ 1506406 h 1506406"/>
              <a:gd name="connsiteX250" fmla="*/ 3850887 w 7512441"/>
              <a:gd name="connsiteY250" fmla="*/ 1506406 h 1506406"/>
              <a:gd name="connsiteX251" fmla="*/ 3854126 w 7512441"/>
              <a:gd name="connsiteY251" fmla="*/ 1506406 h 1506406"/>
              <a:gd name="connsiteX252" fmla="*/ 3905798 w 7512441"/>
              <a:gd name="connsiteY252" fmla="*/ 1506406 h 1506406"/>
              <a:gd name="connsiteX253" fmla="*/ 3909037 w 7512441"/>
              <a:gd name="connsiteY253" fmla="*/ 1506406 h 1506406"/>
              <a:gd name="connsiteX254" fmla="*/ 3918646 w 7512441"/>
              <a:gd name="connsiteY254" fmla="*/ 1506406 h 1506406"/>
              <a:gd name="connsiteX255" fmla="*/ 3975846 w 7512441"/>
              <a:gd name="connsiteY255" fmla="*/ 1506406 h 1506406"/>
              <a:gd name="connsiteX256" fmla="*/ 3981848 w 7512441"/>
              <a:gd name="connsiteY256" fmla="*/ 1506406 h 1506406"/>
              <a:gd name="connsiteX257" fmla="*/ 4009226 w 7512441"/>
              <a:gd name="connsiteY257" fmla="*/ 1506406 h 1506406"/>
              <a:gd name="connsiteX258" fmla="*/ 4030757 w 7512441"/>
              <a:gd name="connsiteY258" fmla="*/ 1506406 h 1506406"/>
              <a:gd name="connsiteX259" fmla="*/ 4043605 w 7512441"/>
              <a:gd name="connsiteY259" fmla="*/ 1506406 h 1506406"/>
              <a:gd name="connsiteX260" fmla="*/ 4064137 w 7512441"/>
              <a:gd name="connsiteY260" fmla="*/ 1506406 h 1506406"/>
              <a:gd name="connsiteX261" fmla="*/ 4076985 w 7512441"/>
              <a:gd name="connsiteY261" fmla="*/ 1506406 h 1506406"/>
              <a:gd name="connsiteX262" fmla="*/ 4122121 w 7512441"/>
              <a:gd name="connsiteY262" fmla="*/ 1506406 h 1506406"/>
              <a:gd name="connsiteX263" fmla="*/ 4136461 w 7512441"/>
              <a:gd name="connsiteY263" fmla="*/ 1506406 h 1506406"/>
              <a:gd name="connsiteX264" fmla="*/ 4149499 w 7512441"/>
              <a:gd name="connsiteY264" fmla="*/ 1506406 h 1506406"/>
              <a:gd name="connsiteX265" fmla="*/ 4155501 w 7512441"/>
              <a:gd name="connsiteY265" fmla="*/ 1506406 h 1506406"/>
              <a:gd name="connsiteX266" fmla="*/ 4191372 w 7512441"/>
              <a:gd name="connsiteY266" fmla="*/ 1506406 h 1506406"/>
              <a:gd name="connsiteX267" fmla="*/ 4198705 w 7512441"/>
              <a:gd name="connsiteY267" fmla="*/ 1506406 h 1506406"/>
              <a:gd name="connsiteX268" fmla="*/ 4204220 w 7512441"/>
              <a:gd name="connsiteY268" fmla="*/ 1506406 h 1506406"/>
              <a:gd name="connsiteX269" fmla="*/ 4277220 w 7512441"/>
              <a:gd name="connsiteY269" fmla="*/ 1506406 h 1506406"/>
              <a:gd name="connsiteX270" fmla="*/ 4294800 w 7512441"/>
              <a:gd name="connsiteY270" fmla="*/ 1506406 h 1506406"/>
              <a:gd name="connsiteX271" fmla="*/ 4339966 w 7512441"/>
              <a:gd name="connsiteY271" fmla="*/ 1506406 h 1506406"/>
              <a:gd name="connsiteX272" fmla="*/ 4349711 w 7512441"/>
              <a:gd name="connsiteY272" fmla="*/ 1506406 h 1506406"/>
              <a:gd name="connsiteX273" fmla="*/ 4359320 w 7512441"/>
              <a:gd name="connsiteY273" fmla="*/ 1506406 h 1506406"/>
              <a:gd name="connsiteX274" fmla="*/ 4403350 w 7512441"/>
              <a:gd name="connsiteY274" fmla="*/ 1506406 h 1506406"/>
              <a:gd name="connsiteX275" fmla="*/ 4435073 w 7512441"/>
              <a:gd name="connsiteY275" fmla="*/ 1506406 h 1506406"/>
              <a:gd name="connsiteX276" fmla="*/ 4441075 w 7512441"/>
              <a:gd name="connsiteY276" fmla="*/ 1506406 h 1506406"/>
              <a:gd name="connsiteX277" fmla="*/ 4484279 w 7512441"/>
              <a:gd name="connsiteY277" fmla="*/ 1506406 h 1506406"/>
              <a:gd name="connsiteX278" fmla="*/ 4489985 w 7512441"/>
              <a:gd name="connsiteY278" fmla="*/ 1506406 h 1506406"/>
              <a:gd name="connsiteX279" fmla="*/ 4517659 w 7512441"/>
              <a:gd name="connsiteY279" fmla="*/ 1506406 h 1506406"/>
              <a:gd name="connsiteX280" fmla="*/ 4523364 w 7512441"/>
              <a:gd name="connsiteY280" fmla="*/ 1506406 h 1506406"/>
              <a:gd name="connsiteX281" fmla="*/ 4562795 w 7512441"/>
              <a:gd name="connsiteY281" fmla="*/ 1506406 h 1506406"/>
              <a:gd name="connsiteX282" fmla="*/ 4590173 w 7512441"/>
              <a:gd name="connsiteY282" fmla="*/ 1506406 h 1506406"/>
              <a:gd name="connsiteX283" fmla="*/ 4596175 w 7512441"/>
              <a:gd name="connsiteY283" fmla="*/ 1506406 h 1506406"/>
              <a:gd name="connsiteX284" fmla="*/ 4644894 w 7512441"/>
              <a:gd name="connsiteY284" fmla="*/ 1506406 h 1506406"/>
              <a:gd name="connsiteX285" fmla="*/ 4688924 w 7512441"/>
              <a:gd name="connsiteY285" fmla="*/ 1506406 h 1506406"/>
              <a:gd name="connsiteX286" fmla="*/ 4716302 w 7512441"/>
              <a:gd name="connsiteY286" fmla="*/ 1506406 h 1506406"/>
              <a:gd name="connsiteX287" fmla="*/ 4780640 w 7512441"/>
              <a:gd name="connsiteY287" fmla="*/ 1506406 h 1506406"/>
              <a:gd name="connsiteX288" fmla="*/ 4808938 w 7512441"/>
              <a:gd name="connsiteY288" fmla="*/ 1506406 h 1506406"/>
              <a:gd name="connsiteX289" fmla="*/ 4844024 w 7512441"/>
              <a:gd name="connsiteY289" fmla="*/ 1506406 h 1506406"/>
              <a:gd name="connsiteX290" fmla="*/ 4875747 w 7512441"/>
              <a:gd name="connsiteY290" fmla="*/ 1506406 h 1506406"/>
              <a:gd name="connsiteX291" fmla="*/ 4881749 w 7512441"/>
              <a:gd name="connsiteY291" fmla="*/ 1506406 h 1506406"/>
              <a:gd name="connsiteX292" fmla="*/ 4930659 w 7512441"/>
              <a:gd name="connsiteY292" fmla="*/ 1506406 h 1506406"/>
              <a:gd name="connsiteX293" fmla="*/ 4964038 w 7512441"/>
              <a:gd name="connsiteY293" fmla="*/ 1506406 h 1506406"/>
              <a:gd name="connsiteX294" fmla="*/ 5001877 w 7512441"/>
              <a:gd name="connsiteY294" fmla="*/ 1506406 h 1506406"/>
              <a:gd name="connsiteX295" fmla="*/ 5129598 w 7512441"/>
              <a:gd name="connsiteY295" fmla="*/ 1506406 h 1506406"/>
              <a:gd name="connsiteX296" fmla="*/ 5142636 w 7512441"/>
              <a:gd name="connsiteY296" fmla="*/ 1506406 h 1506406"/>
              <a:gd name="connsiteX297" fmla="*/ 5156976 w 7512441"/>
              <a:gd name="connsiteY297" fmla="*/ 1506406 h 1506406"/>
              <a:gd name="connsiteX298" fmla="*/ 5249612 w 7512441"/>
              <a:gd name="connsiteY298" fmla="*/ 1506406 h 1506406"/>
              <a:gd name="connsiteX299" fmla="*/ 5303251 w 7512441"/>
              <a:gd name="connsiteY299" fmla="*/ 1506406 h 1506406"/>
              <a:gd name="connsiteX300" fmla="*/ 5428210 w 7512441"/>
              <a:gd name="connsiteY300" fmla="*/ 1506406 h 1506406"/>
              <a:gd name="connsiteX301" fmla="*/ 5442551 w 7512441"/>
              <a:gd name="connsiteY301" fmla="*/ 1506406 h 1506406"/>
              <a:gd name="connsiteX302" fmla="*/ 5455589 w 7512441"/>
              <a:gd name="connsiteY302" fmla="*/ 1506406 h 1506406"/>
              <a:gd name="connsiteX303" fmla="*/ 5461590 w 7512441"/>
              <a:gd name="connsiteY303" fmla="*/ 1506406 h 1506406"/>
              <a:gd name="connsiteX304" fmla="*/ 5583310 w 7512441"/>
              <a:gd name="connsiteY304" fmla="*/ 1506406 h 1506406"/>
              <a:gd name="connsiteX305" fmla="*/ 5588825 w 7512441"/>
              <a:gd name="connsiteY305" fmla="*/ 1506406 h 1506406"/>
              <a:gd name="connsiteX306" fmla="*/ 5616204 w 7512441"/>
              <a:gd name="connsiteY306" fmla="*/ 1506406 h 1506406"/>
              <a:gd name="connsiteX307" fmla="*/ 5741163 w 7512441"/>
              <a:gd name="connsiteY307" fmla="*/ 1506406 h 1506406"/>
              <a:gd name="connsiteX308" fmla="*/ 5743925 w 7512441"/>
              <a:gd name="connsiteY308" fmla="*/ 1506406 h 1506406"/>
              <a:gd name="connsiteX309" fmla="*/ 5747165 w 7512441"/>
              <a:gd name="connsiteY309" fmla="*/ 1506406 h 1506406"/>
              <a:gd name="connsiteX310" fmla="*/ 5774543 w 7512441"/>
              <a:gd name="connsiteY310" fmla="*/ 1506406 h 1506406"/>
              <a:gd name="connsiteX311" fmla="*/ 5868884 w 7512441"/>
              <a:gd name="connsiteY311" fmla="*/ 1506406 h 1506406"/>
              <a:gd name="connsiteX312" fmla="*/ 5896263 w 7512441"/>
              <a:gd name="connsiteY312" fmla="*/ 1506406 h 1506406"/>
              <a:gd name="connsiteX313" fmla="*/ 5901778 w 7512441"/>
              <a:gd name="connsiteY313" fmla="*/ 1506406 h 1506406"/>
              <a:gd name="connsiteX314" fmla="*/ 5902264 w 7512441"/>
              <a:gd name="connsiteY314" fmla="*/ 1506406 h 1506406"/>
              <a:gd name="connsiteX315" fmla="*/ 6029499 w 7512441"/>
              <a:gd name="connsiteY315" fmla="*/ 1506406 h 1506406"/>
              <a:gd name="connsiteX316" fmla="*/ 6042537 w 7512441"/>
              <a:gd name="connsiteY316" fmla="*/ 1506406 h 1506406"/>
              <a:gd name="connsiteX317" fmla="*/ 6056878 w 7512441"/>
              <a:gd name="connsiteY317" fmla="*/ 1506406 h 1506406"/>
              <a:gd name="connsiteX318" fmla="*/ 6060117 w 7512441"/>
              <a:gd name="connsiteY318" fmla="*/ 1506406 h 1506406"/>
              <a:gd name="connsiteX319" fmla="*/ 6181837 w 7512441"/>
              <a:gd name="connsiteY319" fmla="*/ 1506406 h 1506406"/>
              <a:gd name="connsiteX320" fmla="*/ 6187839 w 7512441"/>
              <a:gd name="connsiteY320" fmla="*/ 1506406 h 1506406"/>
              <a:gd name="connsiteX321" fmla="*/ 6215217 w 7512441"/>
              <a:gd name="connsiteY321" fmla="*/ 1506406 h 1506406"/>
              <a:gd name="connsiteX322" fmla="*/ 6328112 w 7512441"/>
              <a:gd name="connsiteY322" fmla="*/ 1506406 h 1506406"/>
              <a:gd name="connsiteX323" fmla="*/ 6342452 w 7512441"/>
              <a:gd name="connsiteY323" fmla="*/ 1506406 h 1506406"/>
              <a:gd name="connsiteX324" fmla="*/ 6355490 w 7512441"/>
              <a:gd name="connsiteY324" fmla="*/ 1506406 h 1506406"/>
              <a:gd name="connsiteX325" fmla="*/ 6361492 w 7512441"/>
              <a:gd name="connsiteY325" fmla="*/ 1506406 h 1506406"/>
              <a:gd name="connsiteX326" fmla="*/ 6483211 w 7512441"/>
              <a:gd name="connsiteY326" fmla="*/ 1506406 h 1506406"/>
              <a:gd name="connsiteX327" fmla="*/ 6500791 w 7512441"/>
              <a:gd name="connsiteY327" fmla="*/ 1506406 h 1506406"/>
              <a:gd name="connsiteX328" fmla="*/ 6545957 w 7512441"/>
              <a:gd name="connsiteY328" fmla="*/ 1506406 h 1506406"/>
              <a:gd name="connsiteX329" fmla="*/ 6641064 w 7512441"/>
              <a:gd name="connsiteY329" fmla="*/ 1506406 h 1506406"/>
              <a:gd name="connsiteX330" fmla="*/ 6647066 w 7512441"/>
              <a:gd name="connsiteY330" fmla="*/ 1506406 h 1506406"/>
              <a:gd name="connsiteX331" fmla="*/ 6647066 w 7512441"/>
              <a:gd name="connsiteY331" fmla="*/ 1506404 h 1506406"/>
              <a:gd name="connsiteX332" fmla="*/ 6907912 w 7512441"/>
              <a:gd name="connsiteY332" fmla="*/ 1506404 h 1506406"/>
              <a:gd name="connsiteX333" fmla="*/ 7087740 w 7512441"/>
              <a:gd name="connsiteY333" fmla="*/ 1506404 h 1506406"/>
              <a:gd name="connsiteX334" fmla="*/ 7193487 w 7512441"/>
              <a:gd name="connsiteY334" fmla="*/ 1506404 h 1506406"/>
              <a:gd name="connsiteX335" fmla="*/ 7226866 w 7512441"/>
              <a:gd name="connsiteY335" fmla="*/ 1506404 h 1506406"/>
              <a:gd name="connsiteX336" fmla="*/ 7348586 w 7512441"/>
              <a:gd name="connsiteY336" fmla="*/ 1506404 h 1506406"/>
              <a:gd name="connsiteX337" fmla="*/ 7512441 w 7512441"/>
              <a:gd name="connsiteY337" fmla="*/ 1506404 h 1506406"/>
              <a:gd name="connsiteX338" fmla="*/ 7512441 w 7512441"/>
              <a:gd name="connsiteY338" fmla="*/ 0 h 150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7512441" h="1506406">
                <a:moveTo>
                  <a:pt x="7512441" y="0"/>
                </a:moveTo>
                <a:lnTo>
                  <a:pt x="7504953" y="0"/>
                </a:lnTo>
                <a:lnTo>
                  <a:pt x="7445858" y="0"/>
                </a:lnTo>
                <a:lnTo>
                  <a:pt x="7400692" y="0"/>
                </a:lnTo>
                <a:lnTo>
                  <a:pt x="7219379" y="0"/>
                </a:lnTo>
                <a:lnTo>
                  <a:pt x="7185999" y="0"/>
                </a:lnTo>
                <a:lnTo>
                  <a:pt x="7115118" y="0"/>
                </a:lnTo>
                <a:lnTo>
                  <a:pt x="7081738" y="0"/>
                </a:lnTo>
                <a:lnTo>
                  <a:pt x="7064279" y="0"/>
                </a:lnTo>
                <a:lnTo>
                  <a:pt x="6960018" y="0"/>
                </a:lnTo>
                <a:lnTo>
                  <a:pt x="6900425" y="0"/>
                </a:lnTo>
                <a:lnTo>
                  <a:pt x="6796164" y="0"/>
                </a:lnTo>
                <a:lnTo>
                  <a:pt x="6778705" y="0"/>
                </a:lnTo>
                <a:lnTo>
                  <a:pt x="6745325" y="0"/>
                </a:lnTo>
                <a:lnTo>
                  <a:pt x="6674444" y="0"/>
                </a:lnTo>
                <a:lnTo>
                  <a:pt x="6641064" y="0"/>
                </a:lnTo>
                <a:lnTo>
                  <a:pt x="6459751" y="0"/>
                </a:lnTo>
                <a:lnTo>
                  <a:pt x="6446713" y="0"/>
                </a:lnTo>
                <a:lnTo>
                  <a:pt x="6355490" y="0"/>
                </a:lnTo>
                <a:lnTo>
                  <a:pt x="6342452" y="0"/>
                </a:lnTo>
                <a:lnTo>
                  <a:pt x="6161138" y="0"/>
                </a:lnTo>
                <a:lnTo>
                  <a:pt x="6056878" y="0"/>
                </a:lnTo>
                <a:lnTo>
                  <a:pt x="6006039" y="0"/>
                </a:lnTo>
                <a:lnTo>
                  <a:pt x="5901778" y="0"/>
                </a:lnTo>
                <a:lnTo>
                  <a:pt x="5747124" y="0"/>
                </a:lnTo>
                <a:lnTo>
                  <a:pt x="5720464" y="0"/>
                </a:lnTo>
                <a:lnTo>
                  <a:pt x="5680541" y="0"/>
                </a:lnTo>
                <a:lnTo>
                  <a:pt x="5675298" y="0"/>
                </a:lnTo>
                <a:lnTo>
                  <a:pt x="5616204" y="0"/>
                </a:lnTo>
                <a:lnTo>
                  <a:pt x="5389724" y="0"/>
                </a:lnTo>
                <a:lnTo>
                  <a:pt x="5356345" y="0"/>
                </a:lnTo>
                <a:lnTo>
                  <a:pt x="5306450" y="0"/>
                </a:lnTo>
                <a:lnTo>
                  <a:pt x="5298962" y="0"/>
                </a:lnTo>
                <a:lnTo>
                  <a:pt x="5249612" y="0"/>
                </a:lnTo>
                <a:lnTo>
                  <a:pt x="5239867" y="0"/>
                </a:lnTo>
                <a:lnTo>
                  <a:pt x="5234624" y="0"/>
                </a:lnTo>
                <a:lnTo>
                  <a:pt x="5194701" y="0"/>
                </a:lnTo>
                <a:lnTo>
                  <a:pt x="5070770" y="0"/>
                </a:lnTo>
                <a:lnTo>
                  <a:pt x="5013388" y="0"/>
                </a:lnTo>
                <a:lnTo>
                  <a:pt x="4980008" y="0"/>
                </a:lnTo>
                <a:lnTo>
                  <a:pt x="4964038" y="0"/>
                </a:lnTo>
                <a:lnTo>
                  <a:pt x="4949050" y="0"/>
                </a:lnTo>
                <a:lnTo>
                  <a:pt x="4930659" y="0"/>
                </a:lnTo>
                <a:lnTo>
                  <a:pt x="4915671" y="0"/>
                </a:lnTo>
                <a:lnTo>
                  <a:pt x="4909127" y="0"/>
                </a:lnTo>
                <a:lnTo>
                  <a:pt x="4875747" y="0"/>
                </a:lnTo>
                <a:lnTo>
                  <a:pt x="4858288" y="0"/>
                </a:lnTo>
                <a:lnTo>
                  <a:pt x="4808938" y="0"/>
                </a:lnTo>
                <a:lnTo>
                  <a:pt x="4754027" y="0"/>
                </a:lnTo>
                <a:lnTo>
                  <a:pt x="4694434" y="0"/>
                </a:lnTo>
                <a:lnTo>
                  <a:pt x="4645084" y="0"/>
                </a:lnTo>
                <a:lnTo>
                  <a:pt x="4644894" y="0"/>
                </a:lnTo>
                <a:lnTo>
                  <a:pt x="4630096" y="0"/>
                </a:lnTo>
                <a:lnTo>
                  <a:pt x="4617058" y="0"/>
                </a:lnTo>
                <a:lnTo>
                  <a:pt x="4590173" y="0"/>
                </a:lnTo>
                <a:lnTo>
                  <a:pt x="4572714" y="0"/>
                </a:lnTo>
                <a:lnTo>
                  <a:pt x="4539334" y="0"/>
                </a:lnTo>
                <a:lnTo>
                  <a:pt x="4523364" y="0"/>
                </a:lnTo>
                <a:lnTo>
                  <a:pt x="4489985" y="0"/>
                </a:lnTo>
                <a:lnTo>
                  <a:pt x="4468453" y="0"/>
                </a:lnTo>
                <a:lnTo>
                  <a:pt x="4435073" y="0"/>
                </a:lnTo>
                <a:lnTo>
                  <a:pt x="4359320" y="0"/>
                </a:lnTo>
                <a:lnTo>
                  <a:pt x="4331484" y="0"/>
                </a:lnTo>
                <a:lnTo>
                  <a:pt x="4253760" y="0"/>
                </a:lnTo>
                <a:lnTo>
                  <a:pt x="4240722" y="0"/>
                </a:lnTo>
                <a:lnTo>
                  <a:pt x="4204410" y="0"/>
                </a:lnTo>
                <a:lnTo>
                  <a:pt x="4204220" y="0"/>
                </a:lnTo>
                <a:lnTo>
                  <a:pt x="4191372" y="0"/>
                </a:lnTo>
                <a:lnTo>
                  <a:pt x="4176384" y="0"/>
                </a:lnTo>
                <a:lnTo>
                  <a:pt x="4149499" y="0"/>
                </a:lnTo>
                <a:lnTo>
                  <a:pt x="4136461" y="0"/>
                </a:lnTo>
                <a:lnTo>
                  <a:pt x="3977741" y="0"/>
                </a:lnTo>
                <a:lnTo>
                  <a:pt x="3955147" y="0"/>
                </a:lnTo>
                <a:lnTo>
                  <a:pt x="3918646" y="0"/>
                </a:lnTo>
                <a:lnTo>
                  <a:pt x="3905798" y="0"/>
                </a:lnTo>
                <a:lnTo>
                  <a:pt x="3890810" y="0"/>
                </a:lnTo>
                <a:lnTo>
                  <a:pt x="3850887" y="0"/>
                </a:lnTo>
                <a:lnTo>
                  <a:pt x="3800048" y="0"/>
                </a:lnTo>
                <a:lnTo>
                  <a:pt x="3750698" y="0"/>
                </a:lnTo>
                <a:lnTo>
                  <a:pt x="3700404" y="0"/>
                </a:lnTo>
                <a:lnTo>
                  <a:pt x="3695787" y="0"/>
                </a:lnTo>
                <a:lnTo>
                  <a:pt x="3692166" y="0"/>
                </a:lnTo>
                <a:lnTo>
                  <a:pt x="3658786" y="0"/>
                </a:lnTo>
                <a:lnTo>
                  <a:pt x="3537067" y="0"/>
                </a:lnTo>
                <a:lnTo>
                  <a:pt x="3524219" y="0"/>
                </a:lnTo>
                <a:lnTo>
                  <a:pt x="3514473" y="0"/>
                </a:lnTo>
                <a:lnTo>
                  <a:pt x="3469307" y="0"/>
                </a:lnTo>
                <a:lnTo>
                  <a:pt x="3465124" y="0"/>
                </a:lnTo>
                <a:lnTo>
                  <a:pt x="3414830" y="0"/>
                </a:lnTo>
                <a:lnTo>
                  <a:pt x="3410213" y="0"/>
                </a:lnTo>
                <a:lnTo>
                  <a:pt x="3381450" y="0"/>
                </a:lnTo>
                <a:lnTo>
                  <a:pt x="3373212" y="0"/>
                </a:lnTo>
                <a:lnTo>
                  <a:pt x="3259730" y="0"/>
                </a:lnTo>
                <a:lnTo>
                  <a:pt x="3251492" y="0"/>
                </a:lnTo>
                <a:lnTo>
                  <a:pt x="3238644" y="0"/>
                </a:lnTo>
                <a:lnTo>
                  <a:pt x="3218112" y="0"/>
                </a:lnTo>
                <a:lnTo>
                  <a:pt x="3205265" y="0"/>
                </a:lnTo>
                <a:lnTo>
                  <a:pt x="3183733" y="0"/>
                </a:lnTo>
                <a:lnTo>
                  <a:pt x="3150354" y="0"/>
                </a:lnTo>
                <a:lnTo>
                  <a:pt x="3095876" y="0"/>
                </a:lnTo>
                <a:lnTo>
                  <a:pt x="3083545" y="0"/>
                </a:lnTo>
                <a:lnTo>
                  <a:pt x="3043621" y="0"/>
                </a:lnTo>
                <a:lnTo>
                  <a:pt x="3028633" y="0"/>
                </a:lnTo>
                <a:lnTo>
                  <a:pt x="2974156" y="0"/>
                </a:lnTo>
                <a:lnTo>
                  <a:pt x="2940776" y="0"/>
                </a:lnTo>
                <a:lnTo>
                  <a:pt x="2932538" y="0"/>
                </a:lnTo>
                <a:lnTo>
                  <a:pt x="2919690" y="0"/>
                </a:lnTo>
                <a:lnTo>
                  <a:pt x="2919500" y="0"/>
                </a:lnTo>
                <a:lnTo>
                  <a:pt x="2864779" y="0"/>
                </a:lnTo>
                <a:lnTo>
                  <a:pt x="2797970" y="0"/>
                </a:lnTo>
                <a:lnTo>
                  <a:pt x="2764591" y="0"/>
                </a:lnTo>
                <a:lnTo>
                  <a:pt x="2758047" y="0"/>
                </a:lnTo>
                <a:lnTo>
                  <a:pt x="2743059" y="0"/>
                </a:lnTo>
                <a:lnTo>
                  <a:pt x="2724668" y="0"/>
                </a:lnTo>
                <a:lnTo>
                  <a:pt x="2709680" y="0"/>
                </a:lnTo>
                <a:lnTo>
                  <a:pt x="2655202" y="0"/>
                </a:lnTo>
                <a:lnTo>
                  <a:pt x="2642164" y="0"/>
                </a:lnTo>
                <a:lnTo>
                  <a:pt x="2633926" y="0"/>
                </a:lnTo>
                <a:lnTo>
                  <a:pt x="2602947" y="0"/>
                </a:lnTo>
                <a:lnTo>
                  <a:pt x="2479016" y="0"/>
                </a:lnTo>
                <a:lnTo>
                  <a:pt x="2478826" y="0"/>
                </a:lnTo>
                <a:lnTo>
                  <a:pt x="2465978" y="0"/>
                </a:lnTo>
                <a:lnTo>
                  <a:pt x="2439093" y="0"/>
                </a:lnTo>
                <a:lnTo>
                  <a:pt x="2438903" y="0"/>
                </a:lnTo>
                <a:lnTo>
                  <a:pt x="2424105" y="0"/>
                </a:lnTo>
                <a:lnTo>
                  <a:pt x="2411067" y="0"/>
                </a:lnTo>
                <a:lnTo>
                  <a:pt x="2356589" y="0"/>
                </a:lnTo>
                <a:lnTo>
                  <a:pt x="2317373" y="0"/>
                </a:lnTo>
                <a:lnTo>
                  <a:pt x="2283994" y="0"/>
                </a:lnTo>
                <a:lnTo>
                  <a:pt x="2201490" y="0"/>
                </a:lnTo>
                <a:lnTo>
                  <a:pt x="2193252" y="0"/>
                </a:lnTo>
                <a:lnTo>
                  <a:pt x="2180404" y="0"/>
                </a:lnTo>
                <a:lnTo>
                  <a:pt x="2153329" y="0"/>
                </a:lnTo>
                <a:lnTo>
                  <a:pt x="2125493" y="0"/>
                </a:lnTo>
                <a:lnTo>
                  <a:pt x="2025304" y="0"/>
                </a:lnTo>
                <a:lnTo>
                  <a:pt x="1998419" y="0"/>
                </a:lnTo>
                <a:lnTo>
                  <a:pt x="1998229" y="0"/>
                </a:lnTo>
                <a:lnTo>
                  <a:pt x="1985381" y="0"/>
                </a:lnTo>
                <a:lnTo>
                  <a:pt x="1970393" y="0"/>
                </a:lnTo>
                <a:lnTo>
                  <a:pt x="1915915" y="0"/>
                </a:lnTo>
                <a:lnTo>
                  <a:pt x="1771750" y="0"/>
                </a:lnTo>
                <a:lnTo>
                  <a:pt x="1739730" y="0"/>
                </a:lnTo>
                <a:lnTo>
                  <a:pt x="1712655" y="0"/>
                </a:lnTo>
                <a:lnTo>
                  <a:pt x="1699807" y="0"/>
                </a:lnTo>
                <a:lnTo>
                  <a:pt x="1684819" y="0"/>
                </a:lnTo>
                <a:lnTo>
                  <a:pt x="1544707" y="0"/>
                </a:lnTo>
                <a:lnTo>
                  <a:pt x="1494413" y="0"/>
                </a:lnTo>
                <a:lnTo>
                  <a:pt x="1486175" y="0"/>
                </a:lnTo>
                <a:lnTo>
                  <a:pt x="1452795" y="0"/>
                </a:lnTo>
                <a:lnTo>
                  <a:pt x="1331076" y="0"/>
                </a:lnTo>
                <a:lnTo>
                  <a:pt x="1318228" y="0"/>
                </a:lnTo>
                <a:lnTo>
                  <a:pt x="1259133" y="0"/>
                </a:lnTo>
                <a:lnTo>
                  <a:pt x="1208839" y="0"/>
                </a:lnTo>
                <a:lnTo>
                  <a:pt x="1175459" y="0"/>
                </a:lnTo>
                <a:lnTo>
                  <a:pt x="1167221" y="0"/>
                </a:lnTo>
                <a:lnTo>
                  <a:pt x="1053739" y="0"/>
                </a:lnTo>
                <a:lnTo>
                  <a:pt x="1045501" y="0"/>
                </a:lnTo>
                <a:lnTo>
                  <a:pt x="1032653" y="0"/>
                </a:lnTo>
                <a:lnTo>
                  <a:pt x="1012121" y="0"/>
                </a:lnTo>
                <a:lnTo>
                  <a:pt x="999274" y="0"/>
                </a:lnTo>
                <a:lnTo>
                  <a:pt x="889885" y="0"/>
                </a:lnTo>
                <a:lnTo>
                  <a:pt x="877554" y="0"/>
                </a:lnTo>
                <a:lnTo>
                  <a:pt x="768165" y="0"/>
                </a:lnTo>
                <a:lnTo>
                  <a:pt x="734785" y="0"/>
                </a:lnTo>
                <a:lnTo>
                  <a:pt x="726547" y="0"/>
                </a:lnTo>
                <a:lnTo>
                  <a:pt x="713699" y="0"/>
                </a:lnTo>
                <a:lnTo>
                  <a:pt x="713509" y="0"/>
                </a:lnTo>
                <a:lnTo>
                  <a:pt x="591979" y="0"/>
                </a:lnTo>
                <a:lnTo>
                  <a:pt x="558600" y="0"/>
                </a:lnTo>
                <a:lnTo>
                  <a:pt x="449211" y="0"/>
                </a:lnTo>
                <a:lnTo>
                  <a:pt x="436173" y="0"/>
                </a:lnTo>
                <a:lnTo>
                  <a:pt x="427935" y="0"/>
                </a:lnTo>
                <a:lnTo>
                  <a:pt x="273025" y="0"/>
                </a:lnTo>
                <a:lnTo>
                  <a:pt x="272835" y="0"/>
                </a:lnTo>
                <a:lnTo>
                  <a:pt x="259987" y="0"/>
                </a:lnTo>
                <a:lnTo>
                  <a:pt x="150598" y="0"/>
                </a:lnTo>
                <a:lnTo>
                  <a:pt x="0" y="0"/>
                </a:lnTo>
                <a:lnTo>
                  <a:pt x="1506406" y="1506406"/>
                </a:lnTo>
                <a:lnTo>
                  <a:pt x="1539002" y="1506406"/>
                </a:lnTo>
                <a:lnTo>
                  <a:pt x="1539192" y="1506406"/>
                </a:lnTo>
                <a:lnTo>
                  <a:pt x="1544707" y="1506406"/>
                </a:lnTo>
                <a:lnTo>
                  <a:pt x="1552040" y="1506406"/>
                </a:lnTo>
                <a:lnTo>
                  <a:pt x="1699807" y="1506406"/>
                </a:lnTo>
                <a:lnTo>
                  <a:pt x="1703046" y="1506406"/>
                </a:lnTo>
                <a:lnTo>
                  <a:pt x="1712655" y="1506406"/>
                </a:lnTo>
                <a:lnTo>
                  <a:pt x="1824766" y="1506406"/>
                </a:lnTo>
                <a:lnTo>
                  <a:pt x="1837614" y="1506406"/>
                </a:lnTo>
                <a:lnTo>
                  <a:pt x="1858146" y="1506406"/>
                </a:lnTo>
                <a:lnTo>
                  <a:pt x="1870994" y="1506406"/>
                </a:lnTo>
                <a:lnTo>
                  <a:pt x="1985381" y="1506406"/>
                </a:lnTo>
                <a:lnTo>
                  <a:pt x="1992714" y="1506406"/>
                </a:lnTo>
                <a:lnTo>
                  <a:pt x="1998229" y="1506406"/>
                </a:lnTo>
                <a:lnTo>
                  <a:pt x="2156568" y="1506404"/>
                </a:lnTo>
                <a:lnTo>
                  <a:pt x="2197359" y="1506404"/>
                </a:lnTo>
                <a:lnTo>
                  <a:pt x="2197359" y="1506406"/>
                </a:lnTo>
                <a:lnTo>
                  <a:pt x="2278288" y="1506406"/>
                </a:lnTo>
                <a:lnTo>
                  <a:pt x="2283994" y="1506406"/>
                </a:lnTo>
                <a:lnTo>
                  <a:pt x="2311668" y="1506406"/>
                </a:lnTo>
                <a:lnTo>
                  <a:pt x="2317373" y="1506406"/>
                </a:lnTo>
                <a:lnTo>
                  <a:pt x="2438903" y="1506406"/>
                </a:lnTo>
                <a:lnTo>
                  <a:pt x="2597242" y="1506404"/>
                </a:lnTo>
                <a:lnTo>
                  <a:pt x="2638033" y="1506404"/>
                </a:lnTo>
                <a:lnTo>
                  <a:pt x="2638033" y="1506406"/>
                </a:lnTo>
                <a:lnTo>
                  <a:pt x="2655202" y="1506406"/>
                </a:lnTo>
                <a:lnTo>
                  <a:pt x="2724668" y="1506406"/>
                </a:lnTo>
                <a:lnTo>
                  <a:pt x="2758047" y="1506406"/>
                </a:lnTo>
                <a:lnTo>
                  <a:pt x="2795886" y="1506406"/>
                </a:lnTo>
                <a:lnTo>
                  <a:pt x="2850799" y="1506406"/>
                </a:lnTo>
                <a:lnTo>
                  <a:pt x="2923607" y="1506406"/>
                </a:lnTo>
                <a:lnTo>
                  <a:pt x="2936645" y="1506406"/>
                </a:lnTo>
                <a:lnTo>
                  <a:pt x="2940776" y="1506406"/>
                </a:lnTo>
                <a:lnTo>
                  <a:pt x="2950985" y="1506406"/>
                </a:lnTo>
                <a:lnTo>
                  <a:pt x="2974156" y="1506406"/>
                </a:lnTo>
                <a:lnTo>
                  <a:pt x="3005899" y="1506406"/>
                </a:lnTo>
                <a:lnTo>
                  <a:pt x="3018744" y="1506406"/>
                </a:lnTo>
                <a:lnTo>
                  <a:pt x="3043621" y="1506406"/>
                </a:lnTo>
                <a:lnTo>
                  <a:pt x="3095876" y="1506406"/>
                </a:lnTo>
                <a:lnTo>
                  <a:pt x="3097260" y="1506406"/>
                </a:lnTo>
                <a:lnTo>
                  <a:pt x="3222219" y="1506406"/>
                </a:lnTo>
                <a:lnTo>
                  <a:pt x="3236560" y="1506406"/>
                </a:lnTo>
                <a:lnTo>
                  <a:pt x="3249598" y="1506406"/>
                </a:lnTo>
                <a:lnTo>
                  <a:pt x="3255599" y="1506406"/>
                </a:lnTo>
                <a:lnTo>
                  <a:pt x="3259730" y="1506406"/>
                </a:lnTo>
                <a:lnTo>
                  <a:pt x="3291473" y="1506406"/>
                </a:lnTo>
                <a:lnTo>
                  <a:pt x="3304319" y="1506406"/>
                </a:lnTo>
                <a:lnTo>
                  <a:pt x="3304509" y="1506406"/>
                </a:lnTo>
                <a:lnTo>
                  <a:pt x="3377319" y="1506406"/>
                </a:lnTo>
                <a:lnTo>
                  <a:pt x="3381450" y="1506406"/>
                </a:lnTo>
                <a:lnTo>
                  <a:pt x="3382834" y="1506406"/>
                </a:lnTo>
                <a:lnTo>
                  <a:pt x="3410213" y="1506406"/>
                </a:lnTo>
                <a:lnTo>
                  <a:pt x="3414830" y="1506406"/>
                </a:lnTo>
                <a:lnTo>
                  <a:pt x="3459418" y="1506406"/>
                </a:lnTo>
                <a:lnTo>
                  <a:pt x="3465124" y="1506406"/>
                </a:lnTo>
                <a:lnTo>
                  <a:pt x="3535172" y="1506406"/>
                </a:lnTo>
                <a:lnTo>
                  <a:pt x="3537934" y="1506406"/>
                </a:lnTo>
                <a:lnTo>
                  <a:pt x="3541174" y="1506406"/>
                </a:lnTo>
                <a:lnTo>
                  <a:pt x="3568552" y="1506406"/>
                </a:lnTo>
                <a:lnTo>
                  <a:pt x="3590083" y="1506406"/>
                </a:lnTo>
                <a:lnTo>
                  <a:pt x="3623463" y="1506406"/>
                </a:lnTo>
                <a:lnTo>
                  <a:pt x="3662893" y="1506406"/>
                </a:lnTo>
                <a:lnTo>
                  <a:pt x="3690272" y="1506406"/>
                </a:lnTo>
                <a:lnTo>
                  <a:pt x="3695787" y="1506406"/>
                </a:lnTo>
                <a:lnTo>
                  <a:pt x="3696273" y="1506406"/>
                </a:lnTo>
                <a:lnTo>
                  <a:pt x="3700404" y="1506406"/>
                </a:lnTo>
                <a:lnTo>
                  <a:pt x="3744993" y="1506406"/>
                </a:lnTo>
                <a:lnTo>
                  <a:pt x="3745183" y="1506406"/>
                </a:lnTo>
                <a:lnTo>
                  <a:pt x="3750698" y="1506406"/>
                </a:lnTo>
                <a:lnTo>
                  <a:pt x="3758031" y="1506406"/>
                </a:lnTo>
                <a:lnTo>
                  <a:pt x="3823508" y="1506406"/>
                </a:lnTo>
                <a:lnTo>
                  <a:pt x="3836546" y="1506406"/>
                </a:lnTo>
                <a:lnTo>
                  <a:pt x="3850887" y="1506406"/>
                </a:lnTo>
                <a:lnTo>
                  <a:pt x="3854126" y="1506406"/>
                </a:lnTo>
                <a:lnTo>
                  <a:pt x="3905798" y="1506406"/>
                </a:lnTo>
                <a:lnTo>
                  <a:pt x="3909037" y="1506406"/>
                </a:lnTo>
                <a:lnTo>
                  <a:pt x="3918646" y="1506406"/>
                </a:lnTo>
                <a:lnTo>
                  <a:pt x="3975846" y="1506406"/>
                </a:lnTo>
                <a:lnTo>
                  <a:pt x="3981848" y="1506406"/>
                </a:lnTo>
                <a:lnTo>
                  <a:pt x="4009226" y="1506406"/>
                </a:lnTo>
                <a:lnTo>
                  <a:pt x="4030757" y="1506406"/>
                </a:lnTo>
                <a:lnTo>
                  <a:pt x="4043605" y="1506406"/>
                </a:lnTo>
                <a:lnTo>
                  <a:pt x="4064137" y="1506406"/>
                </a:lnTo>
                <a:lnTo>
                  <a:pt x="4076985" y="1506406"/>
                </a:lnTo>
                <a:lnTo>
                  <a:pt x="4122121" y="1506406"/>
                </a:lnTo>
                <a:lnTo>
                  <a:pt x="4136461" y="1506406"/>
                </a:lnTo>
                <a:lnTo>
                  <a:pt x="4149499" y="1506406"/>
                </a:lnTo>
                <a:lnTo>
                  <a:pt x="4155501" y="1506406"/>
                </a:lnTo>
                <a:lnTo>
                  <a:pt x="4191372" y="1506406"/>
                </a:lnTo>
                <a:lnTo>
                  <a:pt x="4198705" y="1506406"/>
                </a:lnTo>
                <a:lnTo>
                  <a:pt x="4204220" y="1506406"/>
                </a:lnTo>
                <a:lnTo>
                  <a:pt x="4277220" y="1506406"/>
                </a:lnTo>
                <a:lnTo>
                  <a:pt x="4294800" y="1506406"/>
                </a:lnTo>
                <a:lnTo>
                  <a:pt x="4339966" y="1506406"/>
                </a:lnTo>
                <a:lnTo>
                  <a:pt x="4349711" y="1506406"/>
                </a:lnTo>
                <a:lnTo>
                  <a:pt x="4359320" y="1506406"/>
                </a:lnTo>
                <a:lnTo>
                  <a:pt x="4403350" y="1506406"/>
                </a:lnTo>
                <a:lnTo>
                  <a:pt x="4435073" y="1506406"/>
                </a:lnTo>
                <a:lnTo>
                  <a:pt x="4441075" y="1506406"/>
                </a:lnTo>
                <a:lnTo>
                  <a:pt x="4484279" y="1506406"/>
                </a:lnTo>
                <a:lnTo>
                  <a:pt x="4489985" y="1506406"/>
                </a:lnTo>
                <a:lnTo>
                  <a:pt x="4517659" y="1506406"/>
                </a:lnTo>
                <a:lnTo>
                  <a:pt x="4523364" y="1506406"/>
                </a:lnTo>
                <a:lnTo>
                  <a:pt x="4562795" y="1506406"/>
                </a:lnTo>
                <a:lnTo>
                  <a:pt x="4590173" y="1506406"/>
                </a:lnTo>
                <a:lnTo>
                  <a:pt x="4596175" y="1506406"/>
                </a:lnTo>
                <a:lnTo>
                  <a:pt x="4644894" y="1506406"/>
                </a:lnTo>
                <a:lnTo>
                  <a:pt x="4688924" y="1506406"/>
                </a:lnTo>
                <a:lnTo>
                  <a:pt x="4716302" y="1506406"/>
                </a:lnTo>
                <a:lnTo>
                  <a:pt x="4780640" y="1506406"/>
                </a:lnTo>
                <a:lnTo>
                  <a:pt x="4808938" y="1506406"/>
                </a:lnTo>
                <a:lnTo>
                  <a:pt x="4844024" y="1506406"/>
                </a:lnTo>
                <a:lnTo>
                  <a:pt x="4875747" y="1506406"/>
                </a:lnTo>
                <a:lnTo>
                  <a:pt x="4881749" y="1506406"/>
                </a:lnTo>
                <a:lnTo>
                  <a:pt x="4930659" y="1506406"/>
                </a:lnTo>
                <a:lnTo>
                  <a:pt x="4964038" y="1506406"/>
                </a:lnTo>
                <a:lnTo>
                  <a:pt x="5001877" y="1506406"/>
                </a:lnTo>
                <a:lnTo>
                  <a:pt x="5129598" y="1506406"/>
                </a:lnTo>
                <a:lnTo>
                  <a:pt x="5142636" y="1506406"/>
                </a:lnTo>
                <a:lnTo>
                  <a:pt x="5156976" y="1506406"/>
                </a:lnTo>
                <a:lnTo>
                  <a:pt x="5249612" y="1506406"/>
                </a:lnTo>
                <a:lnTo>
                  <a:pt x="5303251" y="1506406"/>
                </a:lnTo>
                <a:lnTo>
                  <a:pt x="5428210" y="1506406"/>
                </a:lnTo>
                <a:lnTo>
                  <a:pt x="5442551" y="1506406"/>
                </a:lnTo>
                <a:lnTo>
                  <a:pt x="5455589" y="1506406"/>
                </a:lnTo>
                <a:lnTo>
                  <a:pt x="5461590" y="1506406"/>
                </a:lnTo>
                <a:lnTo>
                  <a:pt x="5583310" y="1506406"/>
                </a:lnTo>
                <a:lnTo>
                  <a:pt x="5588825" y="1506406"/>
                </a:lnTo>
                <a:lnTo>
                  <a:pt x="5616204" y="1506406"/>
                </a:lnTo>
                <a:lnTo>
                  <a:pt x="5741163" y="1506406"/>
                </a:lnTo>
                <a:lnTo>
                  <a:pt x="5743925" y="1506406"/>
                </a:lnTo>
                <a:lnTo>
                  <a:pt x="5747165" y="1506406"/>
                </a:lnTo>
                <a:lnTo>
                  <a:pt x="5774543" y="1506406"/>
                </a:lnTo>
                <a:lnTo>
                  <a:pt x="5868884" y="1506406"/>
                </a:lnTo>
                <a:lnTo>
                  <a:pt x="5896263" y="1506406"/>
                </a:lnTo>
                <a:lnTo>
                  <a:pt x="5901778" y="1506406"/>
                </a:lnTo>
                <a:lnTo>
                  <a:pt x="5902264" y="1506406"/>
                </a:lnTo>
                <a:lnTo>
                  <a:pt x="6029499" y="1506406"/>
                </a:lnTo>
                <a:lnTo>
                  <a:pt x="6042537" y="1506406"/>
                </a:lnTo>
                <a:lnTo>
                  <a:pt x="6056878" y="1506406"/>
                </a:lnTo>
                <a:lnTo>
                  <a:pt x="6060117" y="1506406"/>
                </a:lnTo>
                <a:lnTo>
                  <a:pt x="6181837" y="1506406"/>
                </a:lnTo>
                <a:lnTo>
                  <a:pt x="6187839" y="1506406"/>
                </a:lnTo>
                <a:lnTo>
                  <a:pt x="6215217" y="1506406"/>
                </a:lnTo>
                <a:lnTo>
                  <a:pt x="6328112" y="1506406"/>
                </a:lnTo>
                <a:lnTo>
                  <a:pt x="6342452" y="1506406"/>
                </a:lnTo>
                <a:lnTo>
                  <a:pt x="6355490" y="1506406"/>
                </a:lnTo>
                <a:lnTo>
                  <a:pt x="6361492" y="1506406"/>
                </a:lnTo>
                <a:lnTo>
                  <a:pt x="6483211" y="1506406"/>
                </a:lnTo>
                <a:lnTo>
                  <a:pt x="6500791" y="1506406"/>
                </a:lnTo>
                <a:lnTo>
                  <a:pt x="6545957" y="1506406"/>
                </a:lnTo>
                <a:lnTo>
                  <a:pt x="6641064" y="1506406"/>
                </a:lnTo>
                <a:lnTo>
                  <a:pt x="6647066" y="1506406"/>
                </a:lnTo>
                <a:lnTo>
                  <a:pt x="6647066" y="1506404"/>
                </a:lnTo>
                <a:lnTo>
                  <a:pt x="6907912" y="1506404"/>
                </a:lnTo>
                <a:lnTo>
                  <a:pt x="7087740" y="1506404"/>
                </a:lnTo>
                <a:lnTo>
                  <a:pt x="7193487" y="1506404"/>
                </a:lnTo>
                <a:lnTo>
                  <a:pt x="7226866" y="1506404"/>
                </a:lnTo>
                <a:lnTo>
                  <a:pt x="7348586" y="1506404"/>
                </a:lnTo>
                <a:lnTo>
                  <a:pt x="7512441" y="1506404"/>
                </a:lnTo>
                <a:lnTo>
                  <a:pt x="7512441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xmlns="" id="{02276F98-2848-6E4F-AFE4-749065E9A5E4}"/>
              </a:ext>
            </a:extLst>
          </p:cNvPr>
          <p:cNvSpPr/>
          <p:nvPr userDrawn="1"/>
        </p:nvSpPr>
        <p:spPr>
          <a:xfrm rot="16200000">
            <a:off x="9237659" y="3353827"/>
            <a:ext cx="1506407" cy="4239366"/>
          </a:xfrm>
          <a:custGeom>
            <a:avLst/>
            <a:gdLst>
              <a:gd name="connsiteX0" fmla="*/ 1506407 w 1506407"/>
              <a:gd name="connsiteY0" fmla="*/ 0 h 4239366"/>
              <a:gd name="connsiteX1" fmla="*/ 1506407 w 1506407"/>
              <a:gd name="connsiteY1" fmla="*/ 66583 h 4239366"/>
              <a:gd name="connsiteX2" fmla="*/ 1506407 w 1506407"/>
              <a:gd name="connsiteY2" fmla="*/ 163267 h 4239366"/>
              <a:gd name="connsiteX3" fmla="*/ 1506407 w 1506407"/>
              <a:gd name="connsiteY3" fmla="*/ 448163 h 4239366"/>
              <a:gd name="connsiteX4" fmla="*/ 1506407 w 1506407"/>
              <a:gd name="connsiteY4" fmla="*/ 448841 h 4239366"/>
              <a:gd name="connsiteX5" fmla="*/ 1506407 w 1506407"/>
              <a:gd name="connsiteY5" fmla="*/ 482221 h 4239366"/>
              <a:gd name="connsiteX6" fmla="*/ 1506407 w 1506407"/>
              <a:gd name="connsiteY6" fmla="*/ 552422 h 4239366"/>
              <a:gd name="connsiteX7" fmla="*/ 1506407 w 1506407"/>
              <a:gd name="connsiteY7" fmla="*/ 588952 h 4239366"/>
              <a:gd name="connsiteX8" fmla="*/ 1506407 w 1506407"/>
              <a:gd name="connsiteY8" fmla="*/ 605790 h 4239366"/>
              <a:gd name="connsiteX9" fmla="*/ 1506407 w 1506407"/>
              <a:gd name="connsiteY9" fmla="*/ 672374 h 4239366"/>
              <a:gd name="connsiteX10" fmla="*/ 1506407 w 1506407"/>
              <a:gd name="connsiteY10" fmla="*/ 733736 h 4239366"/>
              <a:gd name="connsiteX11" fmla="*/ 1506407 w 1506407"/>
              <a:gd name="connsiteY11" fmla="*/ 767116 h 4239366"/>
              <a:gd name="connsiteX12" fmla="*/ 1506407 w 1506407"/>
              <a:gd name="connsiteY12" fmla="*/ 767794 h 4239366"/>
              <a:gd name="connsiteX13" fmla="*/ 1506407 w 1506407"/>
              <a:gd name="connsiteY13" fmla="*/ 769058 h 4239366"/>
              <a:gd name="connsiteX14" fmla="*/ 1506407 w 1506407"/>
              <a:gd name="connsiteY14" fmla="*/ 837996 h 4239366"/>
              <a:gd name="connsiteX15" fmla="*/ 1506407 w 1506407"/>
              <a:gd name="connsiteY15" fmla="*/ 871376 h 4239366"/>
              <a:gd name="connsiteX16" fmla="*/ 1506407 w 1506407"/>
              <a:gd name="connsiteY16" fmla="*/ 874526 h 4239366"/>
              <a:gd name="connsiteX17" fmla="*/ 1506407 w 1506407"/>
              <a:gd name="connsiteY17" fmla="*/ 907906 h 4239366"/>
              <a:gd name="connsiteX18" fmla="*/ 1506407 w 1506407"/>
              <a:gd name="connsiteY18" fmla="*/ 1052690 h 4239366"/>
              <a:gd name="connsiteX19" fmla="*/ 1506407 w 1506407"/>
              <a:gd name="connsiteY19" fmla="*/ 1053954 h 4239366"/>
              <a:gd name="connsiteX20" fmla="*/ 1506407 w 1506407"/>
              <a:gd name="connsiteY20" fmla="*/ 1054632 h 4239366"/>
              <a:gd name="connsiteX21" fmla="*/ 1506407 w 1506407"/>
              <a:gd name="connsiteY21" fmla="*/ 1088012 h 4239366"/>
              <a:gd name="connsiteX22" fmla="*/ 1506407 w 1506407"/>
              <a:gd name="connsiteY22" fmla="*/ 1156950 h 4239366"/>
              <a:gd name="connsiteX23" fmla="*/ 1506407 w 1506407"/>
              <a:gd name="connsiteY23" fmla="*/ 1158214 h 4239366"/>
              <a:gd name="connsiteX24" fmla="*/ 1506407 w 1506407"/>
              <a:gd name="connsiteY24" fmla="*/ 1193480 h 4239366"/>
              <a:gd name="connsiteX25" fmla="*/ 1506407 w 1506407"/>
              <a:gd name="connsiteY25" fmla="*/ 1193670 h 4239366"/>
              <a:gd name="connsiteX26" fmla="*/ 1506407 w 1506407"/>
              <a:gd name="connsiteY26" fmla="*/ 1194744 h 4239366"/>
              <a:gd name="connsiteX27" fmla="*/ 1506407 w 1506407"/>
              <a:gd name="connsiteY27" fmla="*/ 1221506 h 4239366"/>
              <a:gd name="connsiteX28" fmla="*/ 1506407 w 1506407"/>
              <a:gd name="connsiteY28" fmla="*/ 1339528 h 4239366"/>
              <a:gd name="connsiteX29" fmla="*/ 1506407 w 1506407"/>
              <a:gd name="connsiteY29" fmla="*/ 1372908 h 4239366"/>
              <a:gd name="connsiteX30" fmla="*/ 1506407 w 1506407"/>
              <a:gd name="connsiteY30" fmla="*/ 1373586 h 4239366"/>
              <a:gd name="connsiteX31" fmla="*/ 1506407 w 1506407"/>
              <a:gd name="connsiteY31" fmla="*/ 1443788 h 4239366"/>
              <a:gd name="connsiteX32" fmla="*/ 1506407 w 1506407"/>
              <a:gd name="connsiteY32" fmla="*/ 1477168 h 4239366"/>
              <a:gd name="connsiteX33" fmla="*/ 1506407 w 1506407"/>
              <a:gd name="connsiteY33" fmla="*/ 1479244 h 4239366"/>
              <a:gd name="connsiteX34" fmla="*/ 1506407 w 1506407"/>
              <a:gd name="connsiteY34" fmla="*/ 1480318 h 4239366"/>
              <a:gd name="connsiteX35" fmla="*/ 1506407 w 1506407"/>
              <a:gd name="connsiteY35" fmla="*/ 1506402 h 4239366"/>
              <a:gd name="connsiteX36" fmla="*/ 1506407 w 1506407"/>
              <a:gd name="connsiteY36" fmla="*/ 1507080 h 4239366"/>
              <a:gd name="connsiteX37" fmla="*/ 1506407 w 1506407"/>
              <a:gd name="connsiteY37" fmla="*/ 1513698 h 4239366"/>
              <a:gd name="connsiteX38" fmla="*/ 1506407 w 1506407"/>
              <a:gd name="connsiteY38" fmla="*/ 1610662 h 4239366"/>
              <a:gd name="connsiteX39" fmla="*/ 1506407 w 1506407"/>
              <a:gd name="connsiteY39" fmla="*/ 1647192 h 4239366"/>
              <a:gd name="connsiteX40" fmla="*/ 1506407 w 1506407"/>
              <a:gd name="connsiteY40" fmla="*/ 1658482 h 4239366"/>
              <a:gd name="connsiteX41" fmla="*/ 1506407 w 1506407"/>
              <a:gd name="connsiteY41" fmla="*/ 1762742 h 4239366"/>
              <a:gd name="connsiteX42" fmla="*/ 1506407 w 1506407"/>
              <a:gd name="connsiteY42" fmla="*/ 1791976 h 4239366"/>
              <a:gd name="connsiteX43" fmla="*/ 1506407 w 1506407"/>
              <a:gd name="connsiteY43" fmla="*/ 1799272 h 4239366"/>
              <a:gd name="connsiteX44" fmla="*/ 1506407 w 1506407"/>
              <a:gd name="connsiteY44" fmla="*/ 1799462 h 4239366"/>
              <a:gd name="connsiteX45" fmla="*/ 1506407 w 1506407"/>
              <a:gd name="connsiteY45" fmla="*/ 1827298 h 4239366"/>
              <a:gd name="connsiteX46" fmla="*/ 1506407 w 1506407"/>
              <a:gd name="connsiteY46" fmla="*/ 1860824 h 4239366"/>
              <a:gd name="connsiteX47" fmla="*/ 1506407 w 1506407"/>
              <a:gd name="connsiteY47" fmla="*/ 1896236 h 4239366"/>
              <a:gd name="connsiteX48" fmla="*/ 1506407 w 1506407"/>
              <a:gd name="connsiteY48" fmla="*/ 1932766 h 4239366"/>
              <a:gd name="connsiteX49" fmla="*/ 1506407 w 1506407"/>
              <a:gd name="connsiteY49" fmla="*/ 2085036 h 4239366"/>
              <a:gd name="connsiteX50" fmla="*/ 1506407 w 1506407"/>
              <a:gd name="connsiteY50" fmla="*/ 2112194 h 4239366"/>
              <a:gd name="connsiteX51" fmla="*/ 1506407 w 1506407"/>
              <a:gd name="connsiteY51" fmla="*/ 2112872 h 4239366"/>
              <a:gd name="connsiteX52" fmla="*/ 1506407 w 1506407"/>
              <a:gd name="connsiteY52" fmla="*/ 2138160 h 4239366"/>
              <a:gd name="connsiteX53" fmla="*/ 1506407 w 1506407"/>
              <a:gd name="connsiteY53" fmla="*/ 2146398 h 4239366"/>
              <a:gd name="connsiteX54" fmla="*/ 1506407 w 1506407"/>
              <a:gd name="connsiteY54" fmla="*/ 2179778 h 4239366"/>
              <a:gd name="connsiteX55" fmla="*/ 1506407 w 1506407"/>
              <a:gd name="connsiteY55" fmla="*/ 2216454 h 4239366"/>
              <a:gd name="connsiteX56" fmla="*/ 1506407 w 1506407"/>
              <a:gd name="connsiteY56" fmla="*/ 2252984 h 4239366"/>
              <a:gd name="connsiteX57" fmla="*/ 1506407 w 1506407"/>
              <a:gd name="connsiteY57" fmla="*/ 2277816 h 4239366"/>
              <a:gd name="connsiteX58" fmla="*/ 1506407 w 1506407"/>
              <a:gd name="connsiteY58" fmla="*/ 2314346 h 4239366"/>
              <a:gd name="connsiteX59" fmla="*/ 1506407 w 1506407"/>
              <a:gd name="connsiteY59" fmla="*/ 2397768 h 4239366"/>
              <a:gd name="connsiteX60" fmla="*/ 1506407 w 1506407"/>
              <a:gd name="connsiteY60" fmla="*/ 2423734 h 4239366"/>
              <a:gd name="connsiteX61" fmla="*/ 1506407 w 1506407"/>
              <a:gd name="connsiteY61" fmla="*/ 2457114 h 4239366"/>
              <a:gd name="connsiteX62" fmla="*/ 1506407 w 1506407"/>
              <a:gd name="connsiteY62" fmla="*/ 2465352 h 4239366"/>
              <a:gd name="connsiteX63" fmla="*/ 1506407 w 1506407"/>
              <a:gd name="connsiteY63" fmla="*/ 2466616 h 4239366"/>
              <a:gd name="connsiteX64" fmla="*/ 1506407 w 1506407"/>
              <a:gd name="connsiteY64" fmla="*/ 2502028 h 4239366"/>
              <a:gd name="connsiteX65" fmla="*/ 1506407 w 1506407"/>
              <a:gd name="connsiteY65" fmla="*/ 2538558 h 4239366"/>
              <a:gd name="connsiteX66" fmla="*/ 1506407 w 1506407"/>
              <a:gd name="connsiteY66" fmla="*/ 2563390 h 4239366"/>
              <a:gd name="connsiteX67" fmla="*/ 1506407 w 1506407"/>
              <a:gd name="connsiteY67" fmla="*/ 2596770 h 4239366"/>
              <a:gd name="connsiteX68" fmla="*/ 1506407 w 1506407"/>
              <a:gd name="connsiteY68" fmla="*/ 2599920 h 4239366"/>
              <a:gd name="connsiteX69" fmla="*/ 1506407 w 1506407"/>
              <a:gd name="connsiteY69" fmla="*/ 2633300 h 4239366"/>
              <a:gd name="connsiteX70" fmla="*/ 1506407 w 1506407"/>
              <a:gd name="connsiteY70" fmla="*/ 2703502 h 4239366"/>
              <a:gd name="connsiteX71" fmla="*/ 1506407 w 1506407"/>
              <a:gd name="connsiteY71" fmla="*/ 2742688 h 4239366"/>
              <a:gd name="connsiteX72" fmla="*/ 1506407 w 1506407"/>
              <a:gd name="connsiteY72" fmla="*/ 2743952 h 4239366"/>
              <a:gd name="connsiteX73" fmla="*/ 1506407 w 1506407"/>
              <a:gd name="connsiteY73" fmla="*/ 2752190 h 4239366"/>
              <a:gd name="connsiteX74" fmla="*/ 1506407 w 1506407"/>
              <a:gd name="connsiteY74" fmla="*/ 2785570 h 4239366"/>
              <a:gd name="connsiteX75" fmla="*/ 1506407 w 1506407"/>
              <a:gd name="connsiteY75" fmla="*/ 2882344 h 4239366"/>
              <a:gd name="connsiteX76" fmla="*/ 1506407 w 1506407"/>
              <a:gd name="connsiteY76" fmla="*/ 2883608 h 4239366"/>
              <a:gd name="connsiteX77" fmla="*/ 1506407 w 1506407"/>
              <a:gd name="connsiteY77" fmla="*/ 2918874 h 4239366"/>
              <a:gd name="connsiteX78" fmla="*/ 1506407 w 1506407"/>
              <a:gd name="connsiteY78" fmla="*/ 2919064 h 4239366"/>
              <a:gd name="connsiteX79" fmla="*/ 1506407 w 1506407"/>
              <a:gd name="connsiteY79" fmla="*/ 2920138 h 4239366"/>
              <a:gd name="connsiteX80" fmla="*/ 1506407 w 1506407"/>
              <a:gd name="connsiteY80" fmla="*/ 2989076 h 4239366"/>
              <a:gd name="connsiteX81" fmla="*/ 1506407 w 1506407"/>
              <a:gd name="connsiteY81" fmla="*/ 3022456 h 4239366"/>
              <a:gd name="connsiteX82" fmla="*/ 1506407 w 1506407"/>
              <a:gd name="connsiteY82" fmla="*/ 3029526 h 4239366"/>
              <a:gd name="connsiteX83" fmla="*/ 1506407 w 1506407"/>
              <a:gd name="connsiteY83" fmla="*/ 3062906 h 4239366"/>
              <a:gd name="connsiteX84" fmla="*/ 1506407 w 1506407"/>
              <a:gd name="connsiteY84" fmla="*/ 3071144 h 4239366"/>
              <a:gd name="connsiteX85" fmla="*/ 1506407 w 1506407"/>
              <a:gd name="connsiteY85" fmla="*/ 3169182 h 4239366"/>
              <a:gd name="connsiteX86" fmla="*/ 1506407 w 1506407"/>
              <a:gd name="connsiteY86" fmla="*/ 3196400 h 4239366"/>
              <a:gd name="connsiteX87" fmla="*/ 1506407 w 1506407"/>
              <a:gd name="connsiteY87" fmla="*/ 3202562 h 4239366"/>
              <a:gd name="connsiteX88" fmla="*/ 1506407 w 1506407"/>
              <a:gd name="connsiteY88" fmla="*/ 3204638 h 4239366"/>
              <a:gd name="connsiteX89" fmla="*/ 1506407 w 1506407"/>
              <a:gd name="connsiteY89" fmla="*/ 3205712 h 4239366"/>
              <a:gd name="connsiteX90" fmla="*/ 1506407 w 1506407"/>
              <a:gd name="connsiteY90" fmla="*/ 3239092 h 4239366"/>
              <a:gd name="connsiteX91" fmla="*/ 1506407 w 1506407"/>
              <a:gd name="connsiteY91" fmla="*/ 3308030 h 4239366"/>
              <a:gd name="connsiteX92" fmla="*/ 1506407 w 1506407"/>
              <a:gd name="connsiteY92" fmla="*/ 3308220 h 4239366"/>
              <a:gd name="connsiteX93" fmla="*/ 1506407 w 1506407"/>
              <a:gd name="connsiteY93" fmla="*/ 3309294 h 4239366"/>
              <a:gd name="connsiteX94" fmla="*/ 1506407 w 1506407"/>
              <a:gd name="connsiteY94" fmla="*/ 3336056 h 4239366"/>
              <a:gd name="connsiteX95" fmla="*/ 1506407 w 1506407"/>
              <a:gd name="connsiteY95" fmla="*/ 3348480 h 4239366"/>
              <a:gd name="connsiteX96" fmla="*/ 1506407 w 1506407"/>
              <a:gd name="connsiteY96" fmla="*/ 3372586 h 4239366"/>
              <a:gd name="connsiteX97" fmla="*/ 1506407 w 1506407"/>
              <a:gd name="connsiteY97" fmla="*/ 3481976 h 4239366"/>
              <a:gd name="connsiteX98" fmla="*/ 1506407 w 1506407"/>
              <a:gd name="connsiteY98" fmla="*/ 3488136 h 4239366"/>
              <a:gd name="connsiteX99" fmla="*/ 1506407 w 1506407"/>
              <a:gd name="connsiteY99" fmla="*/ 3524666 h 4239366"/>
              <a:gd name="connsiteX100" fmla="*/ 1506407 w 1506407"/>
              <a:gd name="connsiteY100" fmla="*/ 3524856 h 4239366"/>
              <a:gd name="connsiteX101" fmla="*/ 1506407 w 1506407"/>
              <a:gd name="connsiteY101" fmla="*/ 3593794 h 4239366"/>
              <a:gd name="connsiteX102" fmla="*/ 1506407 w 1506407"/>
              <a:gd name="connsiteY102" fmla="*/ 3594868 h 4239366"/>
              <a:gd name="connsiteX103" fmla="*/ 1506407 w 1506407"/>
              <a:gd name="connsiteY103" fmla="*/ 3621630 h 4239366"/>
              <a:gd name="connsiteX104" fmla="*/ 1506407 w 1506407"/>
              <a:gd name="connsiteY104" fmla="*/ 3628248 h 4239366"/>
              <a:gd name="connsiteX105" fmla="*/ 1506407 w 1506407"/>
              <a:gd name="connsiteY105" fmla="*/ 3658160 h 4239366"/>
              <a:gd name="connsiteX106" fmla="*/ 1506407 w 1506407"/>
              <a:gd name="connsiteY106" fmla="*/ 3802192 h 4239366"/>
              <a:gd name="connsiteX107" fmla="*/ 1506407 w 1506407"/>
              <a:gd name="connsiteY107" fmla="*/ 3810430 h 4239366"/>
              <a:gd name="connsiteX108" fmla="*/ 1506407 w 1506407"/>
              <a:gd name="connsiteY108" fmla="*/ 3913822 h 4239366"/>
              <a:gd name="connsiteX109" fmla="*/ 1506407 w 1506407"/>
              <a:gd name="connsiteY109" fmla="*/ 3914012 h 4239366"/>
              <a:gd name="connsiteX110" fmla="*/ 1506407 w 1506407"/>
              <a:gd name="connsiteY110" fmla="*/ 3941848 h 4239366"/>
              <a:gd name="connsiteX111" fmla="*/ 1506407 w 1506407"/>
              <a:gd name="connsiteY111" fmla="*/ 3978378 h 4239366"/>
              <a:gd name="connsiteX112" fmla="*/ 1506407 w 1506407"/>
              <a:gd name="connsiteY112" fmla="*/ 4087768 h 4239366"/>
              <a:gd name="connsiteX113" fmla="*/ 1506407 w 1506407"/>
              <a:gd name="connsiteY113" fmla="*/ 4199586 h 4239366"/>
              <a:gd name="connsiteX114" fmla="*/ 1506407 w 1506407"/>
              <a:gd name="connsiteY114" fmla="*/ 4227422 h 4239366"/>
              <a:gd name="connsiteX115" fmla="*/ 1506407 w 1506407"/>
              <a:gd name="connsiteY115" fmla="*/ 4239366 h 4239366"/>
              <a:gd name="connsiteX116" fmla="*/ 0 w 1506407"/>
              <a:gd name="connsiteY116" fmla="*/ 2732959 h 4239366"/>
              <a:gd name="connsiteX117" fmla="*/ 0 w 1506407"/>
              <a:gd name="connsiteY117" fmla="*/ 2703501 h 4239366"/>
              <a:gd name="connsiteX118" fmla="*/ 0 w 1506407"/>
              <a:gd name="connsiteY118" fmla="*/ 2699363 h 4239366"/>
              <a:gd name="connsiteX119" fmla="*/ 0 w 1506407"/>
              <a:gd name="connsiteY119" fmla="*/ 2699173 h 4239366"/>
              <a:gd name="connsiteX120" fmla="*/ 0 w 1506407"/>
              <a:gd name="connsiteY120" fmla="*/ 2690021 h 4239366"/>
              <a:gd name="connsiteX121" fmla="*/ 0 w 1506407"/>
              <a:gd name="connsiteY121" fmla="*/ 2662643 h 4239366"/>
              <a:gd name="connsiteX122" fmla="*/ 0 w 1506407"/>
              <a:gd name="connsiteY122" fmla="*/ 2656641 h 4239366"/>
              <a:gd name="connsiteX123" fmla="*/ 0 w 1506407"/>
              <a:gd name="connsiteY123" fmla="*/ 2547091 h 4239366"/>
              <a:gd name="connsiteX124" fmla="*/ 0 w 1506407"/>
              <a:gd name="connsiteY124" fmla="*/ 2538557 h 4239366"/>
              <a:gd name="connsiteX125" fmla="*/ 0 w 1506407"/>
              <a:gd name="connsiteY125" fmla="*/ 2529407 h 4239366"/>
              <a:gd name="connsiteX126" fmla="*/ 0 w 1506407"/>
              <a:gd name="connsiteY126" fmla="*/ 2510563 h 4239366"/>
              <a:gd name="connsiteX127" fmla="*/ 0 w 1506407"/>
              <a:gd name="connsiteY127" fmla="*/ 2502027 h 4239366"/>
              <a:gd name="connsiteX128" fmla="*/ 0 w 1506407"/>
              <a:gd name="connsiteY128" fmla="*/ 2457113 h 4239366"/>
              <a:gd name="connsiteX129" fmla="*/ 0 w 1506407"/>
              <a:gd name="connsiteY129" fmla="*/ 2423733 h 4239366"/>
              <a:gd name="connsiteX130" fmla="*/ 0 w 1506407"/>
              <a:gd name="connsiteY130" fmla="*/ 2413599 h 4239366"/>
              <a:gd name="connsiteX131" fmla="*/ 0 w 1506407"/>
              <a:gd name="connsiteY131" fmla="*/ 2380219 h 4239366"/>
              <a:gd name="connsiteX132" fmla="*/ 0 w 1506407"/>
              <a:gd name="connsiteY132" fmla="*/ 2379145 h 4239366"/>
              <a:gd name="connsiteX133" fmla="*/ 0 w 1506407"/>
              <a:gd name="connsiteY133" fmla="*/ 2377069 h 4239366"/>
              <a:gd name="connsiteX134" fmla="*/ 0 w 1506407"/>
              <a:gd name="connsiteY134" fmla="*/ 2371067 h 4239366"/>
              <a:gd name="connsiteX135" fmla="*/ 0 w 1506407"/>
              <a:gd name="connsiteY135" fmla="*/ 2369803 h 4239366"/>
              <a:gd name="connsiteX136" fmla="*/ 0 w 1506407"/>
              <a:gd name="connsiteY136" fmla="*/ 2343689 h 4239366"/>
              <a:gd name="connsiteX137" fmla="*/ 0 w 1506407"/>
              <a:gd name="connsiteY137" fmla="*/ 2252983 h 4239366"/>
              <a:gd name="connsiteX138" fmla="*/ 0 w 1506407"/>
              <a:gd name="connsiteY138" fmla="*/ 2245651 h 4239366"/>
              <a:gd name="connsiteX139" fmla="*/ 0 w 1506407"/>
              <a:gd name="connsiteY139" fmla="*/ 2216453 h 4239366"/>
              <a:gd name="connsiteX140" fmla="*/ 0 w 1506407"/>
              <a:gd name="connsiteY140" fmla="*/ 2209189 h 4239366"/>
              <a:gd name="connsiteX141" fmla="*/ 0 w 1506407"/>
              <a:gd name="connsiteY141" fmla="*/ 2138159 h 4239366"/>
              <a:gd name="connsiteX142" fmla="*/ 0 w 1506407"/>
              <a:gd name="connsiteY142" fmla="*/ 2094645 h 4239366"/>
              <a:gd name="connsiteX143" fmla="*/ 0 w 1506407"/>
              <a:gd name="connsiteY143" fmla="*/ 2093571 h 4239366"/>
              <a:gd name="connsiteX144" fmla="*/ 0 w 1506407"/>
              <a:gd name="connsiteY144" fmla="*/ 2093381 h 4239366"/>
              <a:gd name="connsiteX145" fmla="*/ 0 w 1506407"/>
              <a:gd name="connsiteY145" fmla="*/ 2085035 h 4239366"/>
              <a:gd name="connsiteX146" fmla="*/ 0 w 1506407"/>
              <a:gd name="connsiteY146" fmla="*/ 2084229 h 4239366"/>
              <a:gd name="connsiteX147" fmla="*/ 0 w 1506407"/>
              <a:gd name="connsiteY147" fmla="*/ 2075695 h 4239366"/>
              <a:gd name="connsiteX148" fmla="*/ 0 w 1506407"/>
              <a:gd name="connsiteY148" fmla="*/ 2058115 h 4239366"/>
              <a:gd name="connsiteX149" fmla="*/ 0 w 1506407"/>
              <a:gd name="connsiteY149" fmla="*/ 2056851 h 4239366"/>
              <a:gd name="connsiteX150" fmla="*/ 0 w 1506407"/>
              <a:gd name="connsiteY150" fmla="*/ 2050849 h 4239366"/>
              <a:gd name="connsiteX151" fmla="*/ 0 w 1506407"/>
              <a:gd name="connsiteY151" fmla="*/ 1960077 h 4239366"/>
              <a:gd name="connsiteX152" fmla="*/ 0 w 1506407"/>
              <a:gd name="connsiteY152" fmla="*/ 1932765 h 4239366"/>
              <a:gd name="connsiteX153" fmla="*/ 0 w 1506407"/>
              <a:gd name="connsiteY153" fmla="*/ 1926697 h 4239366"/>
              <a:gd name="connsiteX154" fmla="*/ 0 w 1506407"/>
              <a:gd name="connsiteY154" fmla="*/ 1923615 h 4239366"/>
              <a:gd name="connsiteX155" fmla="*/ 0 w 1506407"/>
              <a:gd name="connsiteY155" fmla="*/ 1896235 h 4239366"/>
              <a:gd name="connsiteX156" fmla="*/ 0 w 1506407"/>
              <a:gd name="connsiteY156" fmla="*/ 1807807 h 4239366"/>
              <a:gd name="connsiteX157" fmla="*/ 0 w 1506407"/>
              <a:gd name="connsiteY157" fmla="*/ 1799461 h 4239366"/>
              <a:gd name="connsiteX158" fmla="*/ 0 w 1506407"/>
              <a:gd name="connsiteY158" fmla="*/ 1774427 h 4239366"/>
              <a:gd name="connsiteX159" fmla="*/ 0 w 1506407"/>
              <a:gd name="connsiteY159" fmla="*/ 1771277 h 4239366"/>
              <a:gd name="connsiteX160" fmla="*/ 0 w 1506407"/>
              <a:gd name="connsiteY160" fmla="*/ 1765275 h 4239366"/>
              <a:gd name="connsiteX161" fmla="*/ 0 w 1506407"/>
              <a:gd name="connsiteY161" fmla="*/ 1737897 h 4239366"/>
              <a:gd name="connsiteX162" fmla="*/ 0 w 1506407"/>
              <a:gd name="connsiteY162" fmla="*/ 1647191 h 4239366"/>
              <a:gd name="connsiteX163" fmla="*/ 0 w 1506407"/>
              <a:gd name="connsiteY163" fmla="*/ 1639859 h 4239366"/>
              <a:gd name="connsiteX164" fmla="*/ 0 w 1506407"/>
              <a:gd name="connsiteY164" fmla="*/ 1610661 h 4239366"/>
              <a:gd name="connsiteX165" fmla="*/ 0 w 1506407"/>
              <a:gd name="connsiteY165" fmla="*/ 1600331 h 4239366"/>
              <a:gd name="connsiteX166" fmla="*/ 0 w 1506407"/>
              <a:gd name="connsiteY166" fmla="*/ 1572275 h 4239366"/>
              <a:gd name="connsiteX167" fmla="*/ 0 w 1506407"/>
              <a:gd name="connsiteY167" fmla="*/ 1513697 h 4239366"/>
              <a:gd name="connsiteX168" fmla="*/ 0 w 1506407"/>
              <a:gd name="connsiteY168" fmla="*/ 1488853 h 4239366"/>
              <a:gd name="connsiteX169" fmla="*/ 0 w 1506407"/>
              <a:gd name="connsiteY169" fmla="*/ 1480317 h 4239366"/>
              <a:gd name="connsiteX170" fmla="*/ 0 w 1506407"/>
              <a:gd name="connsiteY170" fmla="*/ 1479243 h 4239366"/>
              <a:gd name="connsiteX171" fmla="*/ 0 w 1506407"/>
              <a:gd name="connsiteY171" fmla="*/ 1477167 h 4239366"/>
              <a:gd name="connsiteX172" fmla="*/ 0 w 1506407"/>
              <a:gd name="connsiteY172" fmla="*/ 1471165 h 4239366"/>
              <a:gd name="connsiteX173" fmla="*/ 0 w 1506407"/>
              <a:gd name="connsiteY173" fmla="*/ 1469903 h 4239366"/>
              <a:gd name="connsiteX174" fmla="*/ 0 w 1506407"/>
              <a:gd name="connsiteY174" fmla="*/ 1452323 h 4239366"/>
              <a:gd name="connsiteX175" fmla="*/ 0 w 1506407"/>
              <a:gd name="connsiteY175" fmla="*/ 1354285 h 4239366"/>
              <a:gd name="connsiteX176" fmla="*/ 0 w 1506407"/>
              <a:gd name="connsiteY176" fmla="*/ 1320905 h 4239366"/>
              <a:gd name="connsiteX177" fmla="*/ 0 w 1506407"/>
              <a:gd name="connsiteY177" fmla="*/ 1193669 h 4239366"/>
              <a:gd name="connsiteX178" fmla="*/ 3 w 1506407"/>
              <a:gd name="connsiteY178" fmla="*/ 1035331 h 4239366"/>
              <a:gd name="connsiteX179" fmla="*/ 3 w 1506407"/>
              <a:gd name="connsiteY179" fmla="*/ 994539 h 4239366"/>
              <a:gd name="connsiteX180" fmla="*/ 0 w 1506407"/>
              <a:gd name="connsiteY180" fmla="*/ 994539 h 4239366"/>
              <a:gd name="connsiteX181" fmla="*/ 0 w 1506407"/>
              <a:gd name="connsiteY181" fmla="*/ 966483 h 4239366"/>
              <a:gd name="connsiteX182" fmla="*/ 0 w 1506407"/>
              <a:gd name="connsiteY182" fmla="*/ 907905 h 4239366"/>
              <a:gd name="connsiteX183" fmla="*/ 0 w 1506407"/>
              <a:gd name="connsiteY183" fmla="*/ 874525 h 4239366"/>
              <a:gd name="connsiteX184" fmla="*/ 0 w 1506407"/>
              <a:gd name="connsiteY184" fmla="*/ 871375 h 4239366"/>
              <a:gd name="connsiteX185" fmla="*/ 0 w 1506407"/>
              <a:gd name="connsiteY185" fmla="*/ 865373 h 4239366"/>
              <a:gd name="connsiteX186" fmla="*/ 3 w 1506407"/>
              <a:gd name="connsiteY186" fmla="*/ 865373 h 4239366"/>
              <a:gd name="connsiteX187" fmla="*/ 3 w 1506407"/>
              <a:gd name="connsiteY187" fmla="*/ 605789 h 4239366"/>
              <a:gd name="connsiteX188" fmla="*/ 3 w 1506407"/>
              <a:gd name="connsiteY188" fmla="*/ 604527 h 4239366"/>
              <a:gd name="connsiteX189" fmla="*/ 3 w 1506407"/>
              <a:gd name="connsiteY189" fmla="*/ 318954 h 4239366"/>
              <a:gd name="connsiteX190" fmla="*/ 3 w 1506407"/>
              <a:gd name="connsiteY190" fmla="*/ 285575 h 4239366"/>
              <a:gd name="connsiteX191" fmla="*/ 3 w 1506407"/>
              <a:gd name="connsiteY191" fmla="*/ 0 h 4239366"/>
              <a:gd name="connsiteX192" fmla="*/ 1506407 w 1506407"/>
              <a:gd name="connsiteY192" fmla="*/ 0 h 4239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506407" h="4239366">
                <a:moveTo>
                  <a:pt x="1506407" y="0"/>
                </a:moveTo>
                <a:lnTo>
                  <a:pt x="1506407" y="66583"/>
                </a:lnTo>
                <a:lnTo>
                  <a:pt x="1506407" y="163267"/>
                </a:lnTo>
                <a:lnTo>
                  <a:pt x="1506407" y="448163"/>
                </a:lnTo>
                <a:lnTo>
                  <a:pt x="1506407" y="448841"/>
                </a:lnTo>
                <a:lnTo>
                  <a:pt x="1506407" y="482221"/>
                </a:lnTo>
                <a:lnTo>
                  <a:pt x="1506407" y="552422"/>
                </a:lnTo>
                <a:lnTo>
                  <a:pt x="1506407" y="588952"/>
                </a:lnTo>
                <a:lnTo>
                  <a:pt x="1506407" y="605790"/>
                </a:lnTo>
                <a:lnTo>
                  <a:pt x="1506407" y="672374"/>
                </a:lnTo>
                <a:lnTo>
                  <a:pt x="1506407" y="733736"/>
                </a:lnTo>
                <a:lnTo>
                  <a:pt x="1506407" y="767116"/>
                </a:lnTo>
                <a:lnTo>
                  <a:pt x="1506407" y="767794"/>
                </a:lnTo>
                <a:lnTo>
                  <a:pt x="1506407" y="769058"/>
                </a:lnTo>
                <a:lnTo>
                  <a:pt x="1506407" y="837996"/>
                </a:lnTo>
                <a:lnTo>
                  <a:pt x="1506407" y="871376"/>
                </a:lnTo>
                <a:lnTo>
                  <a:pt x="1506407" y="874526"/>
                </a:lnTo>
                <a:lnTo>
                  <a:pt x="1506407" y="907906"/>
                </a:lnTo>
                <a:lnTo>
                  <a:pt x="1506407" y="1052690"/>
                </a:lnTo>
                <a:lnTo>
                  <a:pt x="1506407" y="1053954"/>
                </a:lnTo>
                <a:lnTo>
                  <a:pt x="1506407" y="1054632"/>
                </a:lnTo>
                <a:lnTo>
                  <a:pt x="1506407" y="1088012"/>
                </a:lnTo>
                <a:lnTo>
                  <a:pt x="1506407" y="1156950"/>
                </a:lnTo>
                <a:lnTo>
                  <a:pt x="1506407" y="1158214"/>
                </a:lnTo>
                <a:lnTo>
                  <a:pt x="1506407" y="1193480"/>
                </a:lnTo>
                <a:lnTo>
                  <a:pt x="1506407" y="1193670"/>
                </a:lnTo>
                <a:lnTo>
                  <a:pt x="1506407" y="1194744"/>
                </a:lnTo>
                <a:lnTo>
                  <a:pt x="1506407" y="1221506"/>
                </a:lnTo>
                <a:lnTo>
                  <a:pt x="1506407" y="1339528"/>
                </a:lnTo>
                <a:lnTo>
                  <a:pt x="1506407" y="1372908"/>
                </a:lnTo>
                <a:lnTo>
                  <a:pt x="1506407" y="1373586"/>
                </a:lnTo>
                <a:lnTo>
                  <a:pt x="1506407" y="1443788"/>
                </a:lnTo>
                <a:lnTo>
                  <a:pt x="1506407" y="1477168"/>
                </a:lnTo>
                <a:lnTo>
                  <a:pt x="1506407" y="1479244"/>
                </a:lnTo>
                <a:lnTo>
                  <a:pt x="1506407" y="1480318"/>
                </a:lnTo>
                <a:lnTo>
                  <a:pt x="1506407" y="1506402"/>
                </a:lnTo>
                <a:lnTo>
                  <a:pt x="1506407" y="1507080"/>
                </a:lnTo>
                <a:lnTo>
                  <a:pt x="1506407" y="1513698"/>
                </a:lnTo>
                <a:lnTo>
                  <a:pt x="1506407" y="1610662"/>
                </a:lnTo>
                <a:lnTo>
                  <a:pt x="1506407" y="1647192"/>
                </a:lnTo>
                <a:lnTo>
                  <a:pt x="1506407" y="1658482"/>
                </a:lnTo>
                <a:lnTo>
                  <a:pt x="1506407" y="1762742"/>
                </a:lnTo>
                <a:lnTo>
                  <a:pt x="1506407" y="1791976"/>
                </a:lnTo>
                <a:lnTo>
                  <a:pt x="1506407" y="1799272"/>
                </a:lnTo>
                <a:lnTo>
                  <a:pt x="1506407" y="1799462"/>
                </a:lnTo>
                <a:lnTo>
                  <a:pt x="1506407" y="1827298"/>
                </a:lnTo>
                <a:lnTo>
                  <a:pt x="1506407" y="1860824"/>
                </a:lnTo>
                <a:lnTo>
                  <a:pt x="1506407" y="1896236"/>
                </a:lnTo>
                <a:lnTo>
                  <a:pt x="1506407" y="1932766"/>
                </a:lnTo>
                <a:lnTo>
                  <a:pt x="1506407" y="2085036"/>
                </a:lnTo>
                <a:lnTo>
                  <a:pt x="1506407" y="2112194"/>
                </a:lnTo>
                <a:lnTo>
                  <a:pt x="1506407" y="2112872"/>
                </a:lnTo>
                <a:lnTo>
                  <a:pt x="1506407" y="2138160"/>
                </a:lnTo>
                <a:lnTo>
                  <a:pt x="1506407" y="2146398"/>
                </a:lnTo>
                <a:lnTo>
                  <a:pt x="1506407" y="2179778"/>
                </a:lnTo>
                <a:lnTo>
                  <a:pt x="1506407" y="2216454"/>
                </a:lnTo>
                <a:lnTo>
                  <a:pt x="1506407" y="2252984"/>
                </a:lnTo>
                <a:lnTo>
                  <a:pt x="1506407" y="2277816"/>
                </a:lnTo>
                <a:lnTo>
                  <a:pt x="1506407" y="2314346"/>
                </a:lnTo>
                <a:lnTo>
                  <a:pt x="1506407" y="2397768"/>
                </a:lnTo>
                <a:lnTo>
                  <a:pt x="1506407" y="2423734"/>
                </a:lnTo>
                <a:lnTo>
                  <a:pt x="1506407" y="2457114"/>
                </a:lnTo>
                <a:lnTo>
                  <a:pt x="1506407" y="2465352"/>
                </a:lnTo>
                <a:lnTo>
                  <a:pt x="1506407" y="2466616"/>
                </a:lnTo>
                <a:lnTo>
                  <a:pt x="1506407" y="2502028"/>
                </a:lnTo>
                <a:lnTo>
                  <a:pt x="1506407" y="2538558"/>
                </a:lnTo>
                <a:lnTo>
                  <a:pt x="1506407" y="2563390"/>
                </a:lnTo>
                <a:lnTo>
                  <a:pt x="1506407" y="2596770"/>
                </a:lnTo>
                <a:lnTo>
                  <a:pt x="1506407" y="2599920"/>
                </a:lnTo>
                <a:lnTo>
                  <a:pt x="1506407" y="2633300"/>
                </a:lnTo>
                <a:lnTo>
                  <a:pt x="1506407" y="2703502"/>
                </a:lnTo>
                <a:lnTo>
                  <a:pt x="1506407" y="2742688"/>
                </a:lnTo>
                <a:lnTo>
                  <a:pt x="1506407" y="2743952"/>
                </a:lnTo>
                <a:lnTo>
                  <a:pt x="1506407" y="2752190"/>
                </a:lnTo>
                <a:lnTo>
                  <a:pt x="1506407" y="2785570"/>
                </a:lnTo>
                <a:lnTo>
                  <a:pt x="1506407" y="2882344"/>
                </a:lnTo>
                <a:lnTo>
                  <a:pt x="1506407" y="2883608"/>
                </a:lnTo>
                <a:lnTo>
                  <a:pt x="1506407" y="2918874"/>
                </a:lnTo>
                <a:lnTo>
                  <a:pt x="1506407" y="2919064"/>
                </a:lnTo>
                <a:lnTo>
                  <a:pt x="1506407" y="2920138"/>
                </a:lnTo>
                <a:lnTo>
                  <a:pt x="1506407" y="2989076"/>
                </a:lnTo>
                <a:lnTo>
                  <a:pt x="1506407" y="3022456"/>
                </a:lnTo>
                <a:lnTo>
                  <a:pt x="1506407" y="3029526"/>
                </a:lnTo>
                <a:lnTo>
                  <a:pt x="1506407" y="3062906"/>
                </a:lnTo>
                <a:lnTo>
                  <a:pt x="1506407" y="3071144"/>
                </a:lnTo>
                <a:lnTo>
                  <a:pt x="1506407" y="3169182"/>
                </a:lnTo>
                <a:lnTo>
                  <a:pt x="1506407" y="3196400"/>
                </a:lnTo>
                <a:lnTo>
                  <a:pt x="1506407" y="3202562"/>
                </a:lnTo>
                <a:lnTo>
                  <a:pt x="1506407" y="3204638"/>
                </a:lnTo>
                <a:lnTo>
                  <a:pt x="1506407" y="3205712"/>
                </a:lnTo>
                <a:lnTo>
                  <a:pt x="1506407" y="3239092"/>
                </a:lnTo>
                <a:lnTo>
                  <a:pt x="1506407" y="3308030"/>
                </a:lnTo>
                <a:lnTo>
                  <a:pt x="1506407" y="3308220"/>
                </a:lnTo>
                <a:lnTo>
                  <a:pt x="1506407" y="3309294"/>
                </a:lnTo>
                <a:lnTo>
                  <a:pt x="1506407" y="3336056"/>
                </a:lnTo>
                <a:lnTo>
                  <a:pt x="1506407" y="3348480"/>
                </a:lnTo>
                <a:lnTo>
                  <a:pt x="1506407" y="3372586"/>
                </a:lnTo>
                <a:lnTo>
                  <a:pt x="1506407" y="3481976"/>
                </a:lnTo>
                <a:lnTo>
                  <a:pt x="1506407" y="3488136"/>
                </a:lnTo>
                <a:lnTo>
                  <a:pt x="1506407" y="3524666"/>
                </a:lnTo>
                <a:lnTo>
                  <a:pt x="1506407" y="3524856"/>
                </a:lnTo>
                <a:lnTo>
                  <a:pt x="1506407" y="3593794"/>
                </a:lnTo>
                <a:lnTo>
                  <a:pt x="1506407" y="3594868"/>
                </a:lnTo>
                <a:lnTo>
                  <a:pt x="1506407" y="3621630"/>
                </a:lnTo>
                <a:lnTo>
                  <a:pt x="1506407" y="3628248"/>
                </a:lnTo>
                <a:lnTo>
                  <a:pt x="1506407" y="3658160"/>
                </a:lnTo>
                <a:lnTo>
                  <a:pt x="1506407" y="3802192"/>
                </a:lnTo>
                <a:lnTo>
                  <a:pt x="1506407" y="3810430"/>
                </a:lnTo>
                <a:lnTo>
                  <a:pt x="1506407" y="3913822"/>
                </a:lnTo>
                <a:lnTo>
                  <a:pt x="1506407" y="3914012"/>
                </a:lnTo>
                <a:lnTo>
                  <a:pt x="1506407" y="3941848"/>
                </a:lnTo>
                <a:lnTo>
                  <a:pt x="1506407" y="3978378"/>
                </a:lnTo>
                <a:lnTo>
                  <a:pt x="1506407" y="4087768"/>
                </a:lnTo>
                <a:lnTo>
                  <a:pt x="1506407" y="4199586"/>
                </a:lnTo>
                <a:lnTo>
                  <a:pt x="1506407" y="4227422"/>
                </a:lnTo>
                <a:lnTo>
                  <a:pt x="1506407" y="4239366"/>
                </a:lnTo>
                <a:lnTo>
                  <a:pt x="0" y="2732959"/>
                </a:lnTo>
                <a:lnTo>
                  <a:pt x="0" y="2703501"/>
                </a:lnTo>
                <a:lnTo>
                  <a:pt x="0" y="2699363"/>
                </a:lnTo>
                <a:lnTo>
                  <a:pt x="0" y="2699173"/>
                </a:lnTo>
                <a:lnTo>
                  <a:pt x="0" y="2690021"/>
                </a:lnTo>
                <a:lnTo>
                  <a:pt x="0" y="2662643"/>
                </a:lnTo>
                <a:lnTo>
                  <a:pt x="0" y="2656641"/>
                </a:lnTo>
                <a:lnTo>
                  <a:pt x="0" y="2547091"/>
                </a:lnTo>
                <a:lnTo>
                  <a:pt x="0" y="2538557"/>
                </a:lnTo>
                <a:lnTo>
                  <a:pt x="0" y="2529407"/>
                </a:lnTo>
                <a:lnTo>
                  <a:pt x="0" y="2510563"/>
                </a:lnTo>
                <a:lnTo>
                  <a:pt x="0" y="2502027"/>
                </a:lnTo>
                <a:lnTo>
                  <a:pt x="0" y="2457113"/>
                </a:lnTo>
                <a:lnTo>
                  <a:pt x="0" y="2423733"/>
                </a:lnTo>
                <a:lnTo>
                  <a:pt x="0" y="2413599"/>
                </a:lnTo>
                <a:lnTo>
                  <a:pt x="0" y="2380219"/>
                </a:lnTo>
                <a:lnTo>
                  <a:pt x="0" y="2379145"/>
                </a:lnTo>
                <a:lnTo>
                  <a:pt x="0" y="2377069"/>
                </a:lnTo>
                <a:lnTo>
                  <a:pt x="0" y="2371067"/>
                </a:lnTo>
                <a:lnTo>
                  <a:pt x="0" y="2369803"/>
                </a:lnTo>
                <a:lnTo>
                  <a:pt x="0" y="2343689"/>
                </a:lnTo>
                <a:lnTo>
                  <a:pt x="0" y="2252983"/>
                </a:lnTo>
                <a:lnTo>
                  <a:pt x="0" y="2245651"/>
                </a:lnTo>
                <a:lnTo>
                  <a:pt x="0" y="2216453"/>
                </a:lnTo>
                <a:lnTo>
                  <a:pt x="0" y="2209189"/>
                </a:lnTo>
                <a:lnTo>
                  <a:pt x="0" y="2138159"/>
                </a:lnTo>
                <a:lnTo>
                  <a:pt x="0" y="2094645"/>
                </a:lnTo>
                <a:lnTo>
                  <a:pt x="0" y="2093571"/>
                </a:lnTo>
                <a:lnTo>
                  <a:pt x="0" y="2093381"/>
                </a:lnTo>
                <a:lnTo>
                  <a:pt x="0" y="2085035"/>
                </a:lnTo>
                <a:lnTo>
                  <a:pt x="0" y="2084229"/>
                </a:lnTo>
                <a:lnTo>
                  <a:pt x="0" y="2075695"/>
                </a:lnTo>
                <a:lnTo>
                  <a:pt x="0" y="2058115"/>
                </a:lnTo>
                <a:lnTo>
                  <a:pt x="0" y="2056851"/>
                </a:lnTo>
                <a:lnTo>
                  <a:pt x="0" y="2050849"/>
                </a:lnTo>
                <a:lnTo>
                  <a:pt x="0" y="1960077"/>
                </a:lnTo>
                <a:lnTo>
                  <a:pt x="0" y="1932765"/>
                </a:lnTo>
                <a:lnTo>
                  <a:pt x="0" y="1926697"/>
                </a:lnTo>
                <a:lnTo>
                  <a:pt x="0" y="1923615"/>
                </a:lnTo>
                <a:lnTo>
                  <a:pt x="0" y="1896235"/>
                </a:lnTo>
                <a:lnTo>
                  <a:pt x="0" y="1807807"/>
                </a:lnTo>
                <a:lnTo>
                  <a:pt x="0" y="1799461"/>
                </a:lnTo>
                <a:lnTo>
                  <a:pt x="0" y="1774427"/>
                </a:lnTo>
                <a:lnTo>
                  <a:pt x="0" y="1771277"/>
                </a:lnTo>
                <a:lnTo>
                  <a:pt x="0" y="1765275"/>
                </a:lnTo>
                <a:lnTo>
                  <a:pt x="0" y="1737897"/>
                </a:lnTo>
                <a:lnTo>
                  <a:pt x="0" y="1647191"/>
                </a:lnTo>
                <a:lnTo>
                  <a:pt x="0" y="1639859"/>
                </a:lnTo>
                <a:lnTo>
                  <a:pt x="0" y="1610661"/>
                </a:lnTo>
                <a:lnTo>
                  <a:pt x="0" y="1600331"/>
                </a:lnTo>
                <a:lnTo>
                  <a:pt x="0" y="1572275"/>
                </a:lnTo>
                <a:lnTo>
                  <a:pt x="0" y="1513697"/>
                </a:lnTo>
                <a:lnTo>
                  <a:pt x="0" y="1488853"/>
                </a:lnTo>
                <a:lnTo>
                  <a:pt x="0" y="1480317"/>
                </a:lnTo>
                <a:lnTo>
                  <a:pt x="0" y="1479243"/>
                </a:lnTo>
                <a:lnTo>
                  <a:pt x="0" y="1477167"/>
                </a:lnTo>
                <a:lnTo>
                  <a:pt x="0" y="1471165"/>
                </a:lnTo>
                <a:lnTo>
                  <a:pt x="0" y="1469903"/>
                </a:lnTo>
                <a:lnTo>
                  <a:pt x="0" y="1452323"/>
                </a:lnTo>
                <a:lnTo>
                  <a:pt x="0" y="1354285"/>
                </a:lnTo>
                <a:lnTo>
                  <a:pt x="0" y="1320905"/>
                </a:lnTo>
                <a:lnTo>
                  <a:pt x="0" y="1193669"/>
                </a:lnTo>
                <a:lnTo>
                  <a:pt x="3" y="1035331"/>
                </a:lnTo>
                <a:lnTo>
                  <a:pt x="3" y="994539"/>
                </a:lnTo>
                <a:lnTo>
                  <a:pt x="0" y="994539"/>
                </a:lnTo>
                <a:lnTo>
                  <a:pt x="0" y="966483"/>
                </a:lnTo>
                <a:lnTo>
                  <a:pt x="0" y="907905"/>
                </a:lnTo>
                <a:lnTo>
                  <a:pt x="0" y="874525"/>
                </a:lnTo>
                <a:lnTo>
                  <a:pt x="0" y="871375"/>
                </a:lnTo>
                <a:lnTo>
                  <a:pt x="0" y="865373"/>
                </a:lnTo>
                <a:lnTo>
                  <a:pt x="3" y="865373"/>
                </a:lnTo>
                <a:lnTo>
                  <a:pt x="3" y="605789"/>
                </a:lnTo>
                <a:lnTo>
                  <a:pt x="3" y="604527"/>
                </a:lnTo>
                <a:lnTo>
                  <a:pt x="3" y="318954"/>
                </a:lnTo>
                <a:lnTo>
                  <a:pt x="3" y="285575"/>
                </a:lnTo>
                <a:lnTo>
                  <a:pt x="3" y="0"/>
                </a:lnTo>
                <a:lnTo>
                  <a:pt x="1506407" y="0"/>
                </a:lnTo>
                <a:close/>
              </a:path>
            </a:pathLst>
          </a:custGeom>
          <a:solidFill>
            <a:schemeClr val="accent5"/>
          </a:solidFill>
          <a:ln w="95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Picture Placeholder 3">
            <a:extLst>
              <a:ext uri="{FF2B5EF4-FFF2-40B4-BE49-F238E27FC236}">
                <a16:creationId xmlns:a16="http://schemas.microsoft.com/office/drawing/2014/main" xmlns="" id="{62E35079-A3E7-444C-A33C-806D46FF11E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77235" y="1913850"/>
            <a:ext cx="2696214" cy="2712868"/>
          </a:xfrm>
          <a:prstGeom prst="snip1Rect">
            <a:avLst>
              <a:gd name="adj" fmla="val 27164"/>
            </a:avLst>
          </a:prstGeom>
          <a:solidFill>
            <a:schemeClr val="bg1">
              <a:lumMod val="95000"/>
            </a:schemeClr>
          </a:solidFill>
        </p:spPr>
        <p:txBody>
          <a:bodyPr lIns="411480" tIns="457200"/>
          <a:lstStyle>
            <a:lvl1pPr algn="ctr">
              <a:buNone/>
              <a:defRPr sz="1400"/>
            </a:lvl1pPr>
          </a:lstStyle>
          <a:p>
            <a:r>
              <a:rPr lang="en-US" dirty="0"/>
              <a:t>lifestyle photo</a:t>
            </a:r>
          </a:p>
        </p:txBody>
      </p:sp>
      <p:sp>
        <p:nvSpPr>
          <p:cNvPr id="13" name="Picture Placeholder 3">
            <a:extLst>
              <a:ext uri="{FF2B5EF4-FFF2-40B4-BE49-F238E27FC236}">
                <a16:creationId xmlns:a16="http://schemas.microsoft.com/office/drawing/2014/main" xmlns="" id="{0CF95F1D-18F6-5E42-89B7-CBB221ED2F5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37920" y="1913850"/>
            <a:ext cx="2696214" cy="2712868"/>
          </a:xfrm>
          <a:prstGeom prst="snip1Rect">
            <a:avLst>
              <a:gd name="adj" fmla="val 27164"/>
            </a:avLst>
          </a:prstGeom>
          <a:solidFill>
            <a:schemeClr val="bg1">
              <a:lumMod val="95000"/>
            </a:schemeClr>
          </a:solidFill>
        </p:spPr>
        <p:txBody>
          <a:bodyPr lIns="411480" tIns="457200"/>
          <a:lstStyle>
            <a:lvl1pPr marL="228531" marR="0" indent="-228531" algn="ctr" defTabSz="914126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228531" marR="0" lvl="0" indent="-228531" algn="ctr" defTabSz="914126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lifestyle photo</a:t>
            </a:r>
          </a:p>
          <a:p>
            <a:endParaRPr lang="en-US" dirty="0"/>
          </a:p>
        </p:txBody>
      </p:sp>
      <p:sp>
        <p:nvSpPr>
          <p:cNvPr id="14" name="Picture Placeholder 3">
            <a:extLst>
              <a:ext uri="{FF2B5EF4-FFF2-40B4-BE49-F238E27FC236}">
                <a16:creationId xmlns:a16="http://schemas.microsoft.com/office/drawing/2014/main" xmlns="" id="{1EFA0877-8638-3A47-8841-BB2C7525109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1179" y="1913850"/>
            <a:ext cx="2696214" cy="2712868"/>
          </a:xfrm>
          <a:prstGeom prst="snip1Rect">
            <a:avLst>
              <a:gd name="adj" fmla="val 27164"/>
            </a:avLst>
          </a:prstGeom>
          <a:solidFill>
            <a:schemeClr val="bg1">
              <a:lumMod val="95000"/>
            </a:schemeClr>
          </a:solidFill>
        </p:spPr>
        <p:txBody>
          <a:bodyPr lIns="411480" tIns="457200"/>
          <a:lstStyle>
            <a:lvl1pPr marL="228531" marR="0" indent="-228531" algn="ctr" defTabSz="914126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228531" marR="0" lvl="0" indent="-228531" algn="ctr" defTabSz="914126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lifestyle photo</a:t>
            </a:r>
          </a:p>
          <a:p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53B70D44-6CA0-7A49-8ACF-10152657AFF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0164" y="5026511"/>
            <a:ext cx="3872753" cy="898802"/>
          </a:xfrm>
        </p:spPr>
        <p:txBody>
          <a:bodyPr/>
          <a:lstStyle>
            <a:lvl1pPr>
              <a:buNone/>
              <a:defRPr sz="1800" b="1">
                <a:solidFill>
                  <a:schemeClr val="bg1"/>
                </a:solidFill>
              </a:defRPr>
            </a:lvl1pPr>
            <a:lvl2pPr marL="12700" indent="-12700">
              <a:spcBef>
                <a:spcPts val="0"/>
              </a:spcBef>
              <a:buNone/>
              <a:tabLst/>
              <a:defRPr sz="12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4">
            <a:extLst>
              <a:ext uri="{FF2B5EF4-FFF2-40B4-BE49-F238E27FC236}">
                <a16:creationId xmlns:a16="http://schemas.microsoft.com/office/drawing/2014/main" xmlns="" id="{17720769-4879-704D-BF74-6BAF1FDE83D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938836" y="5026511"/>
            <a:ext cx="2717259" cy="898802"/>
          </a:xfrm>
        </p:spPr>
        <p:txBody>
          <a:bodyPr/>
          <a:lstStyle>
            <a:lvl1pPr>
              <a:buNone/>
              <a:defRPr sz="1800" b="1">
                <a:solidFill>
                  <a:schemeClr val="bg1"/>
                </a:solidFill>
              </a:defRPr>
            </a:lvl1pPr>
            <a:lvl2pPr marL="12700" indent="-12700">
              <a:spcBef>
                <a:spcPts val="0"/>
              </a:spcBef>
              <a:buNone/>
              <a:tabLst/>
              <a:defRPr sz="12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94CBCF93-587D-5C49-96FA-6315821E52D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11304" y="5026511"/>
            <a:ext cx="511175" cy="511175"/>
          </a:xfrm>
        </p:spPr>
        <p:txBody>
          <a:bodyPr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8" name="Picture Placeholder 16">
            <a:extLst>
              <a:ext uri="{FF2B5EF4-FFF2-40B4-BE49-F238E27FC236}">
                <a16:creationId xmlns:a16="http://schemas.microsoft.com/office/drawing/2014/main" xmlns="" id="{4064EB92-17F8-A047-959E-D44218EFAE55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210551" y="5026511"/>
            <a:ext cx="511175" cy="511175"/>
          </a:xfrm>
        </p:spPr>
        <p:txBody>
          <a:bodyPr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9" name="Picture Placeholder 16">
            <a:extLst>
              <a:ext uri="{FF2B5EF4-FFF2-40B4-BE49-F238E27FC236}">
                <a16:creationId xmlns:a16="http://schemas.microsoft.com/office/drawing/2014/main" xmlns="" id="{8D24F2BD-36BD-1B42-AE8E-78C56A59C21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8162867" y="5026511"/>
            <a:ext cx="511175" cy="511175"/>
          </a:xfrm>
        </p:spPr>
        <p:txBody>
          <a:bodyPr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xmlns="" id="{1B4DE0FE-4D40-9046-93E7-504E409EE0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7081" y="1610958"/>
            <a:ext cx="2272554" cy="209303"/>
          </a:xfrm>
        </p:spPr>
        <p:txBody>
          <a:bodyPr/>
          <a:lstStyle>
            <a:lvl1pPr>
              <a:buNone/>
              <a:defRPr sz="1200" b="1">
                <a:solidFill>
                  <a:schemeClr val="tx1"/>
                </a:solidFill>
              </a:defRPr>
            </a:lvl1pPr>
            <a:lvl2pPr marL="12700" indent="-12700">
              <a:spcBef>
                <a:spcPts val="0"/>
              </a:spcBef>
              <a:buNone/>
              <a:tabLst/>
              <a:defRPr sz="12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xmlns="" id="{74C70882-B224-7C43-AB18-4CFB646ABD8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537920" y="1610958"/>
            <a:ext cx="2272554" cy="209303"/>
          </a:xfrm>
        </p:spPr>
        <p:txBody>
          <a:bodyPr/>
          <a:lstStyle>
            <a:lvl1pPr>
              <a:buNone/>
              <a:defRPr sz="1200" b="1">
                <a:solidFill>
                  <a:schemeClr val="tx1"/>
                </a:solidFill>
              </a:defRPr>
            </a:lvl1pPr>
            <a:lvl2pPr marL="12700" indent="-12700">
              <a:spcBef>
                <a:spcPts val="0"/>
              </a:spcBef>
              <a:buNone/>
              <a:tabLst/>
              <a:defRPr sz="12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2" name="Text Placeholder 4">
            <a:extLst>
              <a:ext uri="{FF2B5EF4-FFF2-40B4-BE49-F238E27FC236}">
                <a16:creationId xmlns:a16="http://schemas.microsoft.com/office/drawing/2014/main" xmlns="" id="{F656ABE5-FF8C-904F-B1DF-23979547F80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871179" y="1610958"/>
            <a:ext cx="2272554" cy="209303"/>
          </a:xfrm>
        </p:spPr>
        <p:txBody>
          <a:bodyPr/>
          <a:lstStyle>
            <a:lvl1pPr>
              <a:buNone/>
              <a:defRPr sz="1200" b="1">
                <a:solidFill>
                  <a:schemeClr val="tx1"/>
                </a:solidFill>
              </a:defRPr>
            </a:lvl1pPr>
            <a:lvl2pPr marL="12700" indent="-12700">
              <a:spcBef>
                <a:spcPts val="0"/>
              </a:spcBef>
              <a:buNone/>
              <a:tabLst/>
              <a:defRPr sz="12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3" name="Slide Number Placeholder 22">
            <a:extLst>
              <a:ext uri="{FF2B5EF4-FFF2-40B4-BE49-F238E27FC236}">
                <a16:creationId xmlns:a16="http://schemas.microsoft.com/office/drawing/2014/main" xmlns="" id="{7F2A6A0C-B45B-C548-8329-9BA4B36165FA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774032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enter headline</a:t>
            </a: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xmlns="" id="{681B8160-8C93-8343-87BC-7A869123C52E}"/>
              </a:ext>
            </a:extLst>
          </p:cNvPr>
          <p:cNvSpPr/>
          <p:nvPr userDrawn="1"/>
        </p:nvSpPr>
        <p:spPr>
          <a:xfrm rot="16200000">
            <a:off x="6859458" y="-1896484"/>
            <a:ext cx="1506406" cy="7978702"/>
          </a:xfrm>
          <a:custGeom>
            <a:avLst/>
            <a:gdLst>
              <a:gd name="connsiteX0" fmla="*/ 1506406 w 1506406"/>
              <a:gd name="connsiteY0" fmla="*/ 0 h 7978702"/>
              <a:gd name="connsiteX1" fmla="*/ 1506406 w 1506406"/>
              <a:gd name="connsiteY1" fmla="*/ 66583 h 7978702"/>
              <a:gd name="connsiteX2" fmla="*/ 1506406 w 1506406"/>
              <a:gd name="connsiteY2" fmla="*/ 448162 h 7978702"/>
              <a:gd name="connsiteX3" fmla="*/ 1506406 w 1506406"/>
              <a:gd name="connsiteY3" fmla="*/ 552423 h 7978702"/>
              <a:gd name="connsiteX4" fmla="*/ 1506406 w 1506406"/>
              <a:gd name="connsiteY4" fmla="*/ 733736 h 7978702"/>
              <a:gd name="connsiteX5" fmla="*/ 1506406 w 1506406"/>
              <a:gd name="connsiteY5" fmla="*/ 767116 h 7978702"/>
              <a:gd name="connsiteX6" fmla="*/ 1506406 w 1506406"/>
              <a:gd name="connsiteY6" fmla="*/ 837997 h 7978702"/>
              <a:gd name="connsiteX7" fmla="*/ 1506406 w 1506406"/>
              <a:gd name="connsiteY7" fmla="*/ 871377 h 7978702"/>
              <a:gd name="connsiteX8" fmla="*/ 1506406 w 1506406"/>
              <a:gd name="connsiteY8" fmla="*/ 1052690 h 7978702"/>
              <a:gd name="connsiteX9" fmla="*/ 1506406 w 1506406"/>
              <a:gd name="connsiteY9" fmla="*/ 1156951 h 7978702"/>
              <a:gd name="connsiteX10" fmla="*/ 1506406 w 1506406"/>
              <a:gd name="connsiteY10" fmla="*/ 1506402 h 7978702"/>
              <a:gd name="connsiteX11" fmla="*/ 1506406 w 1506406"/>
              <a:gd name="connsiteY11" fmla="*/ 1610663 h 7978702"/>
              <a:gd name="connsiteX12" fmla="*/ 1506406 w 1506406"/>
              <a:gd name="connsiteY12" fmla="*/ 1791977 h 7978702"/>
              <a:gd name="connsiteX13" fmla="*/ 1506406 w 1506406"/>
              <a:gd name="connsiteY13" fmla="*/ 1896237 h 7978702"/>
              <a:gd name="connsiteX14" fmla="*/ 1506406 w 1506406"/>
              <a:gd name="connsiteY14" fmla="*/ 2205991 h 7978702"/>
              <a:gd name="connsiteX15" fmla="*/ 1506406 w 1506406"/>
              <a:gd name="connsiteY15" fmla="*/ 2272574 h 7978702"/>
              <a:gd name="connsiteX16" fmla="*/ 1506406 w 1506406"/>
              <a:gd name="connsiteY16" fmla="*/ 2277817 h 7978702"/>
              <a:gd name="connsiteX17" fmla="*/ 1506406 w 1506406"/>
              <a:gd name="connsiteY17" fmla="*/ 2563391 h 7978702"/>
              <a:gd name="connsiteX18" fmla="*/ 1506406 w 1506406"/>
              <a:gd name="connsiteY18" fmla="*/ 2596770 h 7978702"/>
              <a:gd name="connsiteX19" fmla="*/ 1506406 w 1506406"/>
              <a:gd name="connsiteY19" fmla="*/ 2654153 h 7978702"/>
              <a:gd name="connsiteX20" fmla="*/ 1506406 w 1506406"/>
              <a:gd name="connsiteY20" fmla="*/ 2703503 h 7978702"/>
              <a:gd name="connsiteX21" fmla="*/ 1506406 w 1506406"/>
              <a:gd name="connsiteY21" fmla="*/ 2758414 h 7978702"/>
              <a:gd name="connsiteX22" fmla="*/ 1506406 w 1506406"/>
              <a:gd name="connsiteY22" fmla="*/ 2882345 h 7978702"/>
              <a:gd name="connsiteX23" fmla="*/ 1506406 w 1506406"/>
              <a:gd name="connsiteY23" fmla="*/ 2939727 h 7978702"/>
              <a:gd name="connsiteX24" fmla="*/ 1506406 w 1506406"/>
              <a:gd name="connsiteY24" fmla="*/ 2973107 h 7978702"/>
              <a:gd name="connsiteX25" fmla="*/ 1506406 w 1506406"/>
              <a:gd name="connsiteY25" fmla="*/ 2989077 h 7978702"/>
              <a:gd name="connsiteX26" fmla="*/ 1506406 w 1506406"/>
              <a:gd name="connsiteY26" fmla="*/ 3022456 h 7978702"/>
              <a:gd name="connsiteX27" fmla="*/ 1506406 w 1506406"/>
              <a:gd name="connsiteY27" fmla="*/ 3043988 h 7978702"/>
              <a:gd name="connsiteX28" fmla="*/ 1506406 w 1506406"/>
              <a:gd name="connsiteY28" fmla="*/ 3077368 h 7978702"/>
              <a:gd name="connsiteX29" fmla="*/ 1506406 w 1506406"/>
              <a:gd name="connsiteY29" fmla="*/ 3258681 h 7978702"/>
              <a:gd name="connsiteX30" fmla="*/ 1506406 w 1506406"/>
              <a:gd name="connsiteY30" fmla="*/ 3308031 h 7978702"/>
              <a:gd name="connsiteX31" fmla="*/ 1506406 w 1506406"/>
              <a:gd name="connsiteY31" fmla="*/ 3308221 h 7978702"/>
              <a:gd name="connsiteX32" fmla="*/ 1506406 w 1506406"/>
              <a:gd name="connsiteY32" fmla="*/ 3336057 h 7978702"/>
              <a:gd name="connsiteX33" fmla="*/ 1506406 w 1506406"/>
              <a:gd name="connsiteY33" fmla="*/ 3362942 h 7978702"/>
              <a:gd name="connsiteX34" fmla="*/ 1506406 w 1506406"/>
              <a:gd name="connsiteY34" fmla="*/ 3593795 h 7978702"/>
              <a:gd name="connsiteX35" fmla="*/ 1506406 w 1506406"/>
              <a:gd name="connsiteY35" fmla="*/ 3621631 h 7978702"/>
              <a:gd name="connsiteX36" fmla="*/ 1506406 w 1506406"/>
              <a:gd name="connsiteY36" fmla="*/ 3712393 h 7978702"/>
              <a:gd name="connsiteX37" fmla="*/ 1506406 w 1506406"/>
              <a:gd name="connsiteY37" fmla="*/ 3761743 h 7978702"/>
              <a:gd name="connsiteX38" fmla="*/ 1506406 w 1506406"/>
              <a:gd name="connsiteY38" fmla="*/ 3816654 h 7978702"/>
              <a:gd name="connsiteX39" fmla="*/ 1506406 w 1506406"/>
              <a:gd name="connsiteY39" fmla="*/ 3975374 h 7978702"/>
              <a:gd name="connsiteX40" fmla="*/ 1506406 w 1506406"/>
              <a:gd name="connsiteY40" fmla="*/ 3997968 h 7978702"/>
              <a:gd name="connsiteX41" fmla="*/ 1506406 w 1506406"/>
              <a:gd name="connsiteY41" fmla="*/ 4047317 h 7978702"/>
              <a:gd name="connsiteX42" fmla="*/ 1506406 w 1506406"/>
              <a:gd name="connsiteY42" fmla="*/ 4102228 h 7978702"/>
              <a:gd name="connsiteX43" fmla="*/ 1506406 w 1506406"/>
              <a:gd name="connsiteY43" fmla="*/ 4252711 h 7978702"/>
              <a:gd name="connsiteX44" fmla="*/ 1506406 w 1506406"/>
              <a:gd name="connsiteY44" fmla="*/ 4260949 h 7978702"/>
              <a:gd name="connsiteX45" fmla="*/ 1506406 w 1506406"/>
              <a:gd name="connsiteY45" fmla="*/ 4294329 h 7978702"/>
              <a:gd name="connsiteX46" fmla="*/ 1506406 w 1506406"/>
              <a:gd name="connsiteY46" fmla="*/ 4428896 h 7978702"/>
              <a:gd name="connsiteX47" fmla="*/ 1506406 w 1506406"/>
              <a:gd name="connsiteY47" fmla="*/ 4483808 h 7978702"/>
              <a:gd name="connsiteX48" fmla="*/ 1506406 w 1506406"/>
              <a:gd name="connsiteY48" fmla="*/ 4538285 h 7978702"/>
              <a:gd name="connsiteX49" fmla="*/ 1506406 w 1506406"/>
              <a:gd name="connsiteY49" fmla="*/ 4571665 h 7978702"/>
              <a:gd name="connsiteX50" fmla="*/ 1506406 w 1506406"/>
              <a:gd name="connsiteY50" fmla="*/ 4579903 h 7978702"/>
              <a:gd name="connsiteX51" fmla="*/ 1506406 w 1506406"/>
              <a:gd name="connsiteY51" fmla="*/ 4714471 h 7978702"/>
              <a:gd name="connsiteX52" fmla="*/ 1506406 w 1506406"/>
              <a:gd name="connsiteY52" fmla="*/ 4747850 h 7978702"/>
              <a:gd name="connsiteX53" fmla="*/ 1506406 w 1506406"/>
              <a:gd name="connsiteY53" fmla="*/ 4769382 h 7978702"/>
              <a:gd name="connsiteX54" fmla="*/ 1506406 w 1506406"/>
              <a:gd name="connsiteY54" fmla="*/ 4802761 h 7978702"/>
              <a:gd name="connsiteX55" fmla="*/ 1506406 w 1506406"/>
              <a:gd name="connsiteY55" fmla="*/ 4857239 h 7978702"/>
              <a:gd name="connsiteX56" fmla="*/ 1506406 w 1506406"/>
              <a:gd name="connsiteY56" fmla="*/ 4909494 h 7978702"/>
              <a:gd name="connsiteX57" fmla="*/ 1506406 w 1506406"/>
              <a:gd name="connsiteY57" fmla="*/ 5033425 h 7978702"/>
              <a:gd name="connsiteX58" fmla="*/ 1506406 w 1506406"/>
              <a:gd name="connsiteY58" fmla="*/ 5033615 h 7978702"/>
              <a:gd name="connsiteX59" fmla="*/ 1506406 w 1506406"/>
              <a:gd name="connsiteY59" fmla="*/ 5088336 h 7978702"/>
              <a:gd name="connsiteX60" fmla="*/ 1506406 w 1506406"/>
              <a:gd name="connsiteY60" fmla="*/ 5195068 h 7978702"/>
              <a:gd name="connsiteX61" fmla="*/ 1506406 w 1506406"/>
              <a:gd name="connsiteY61" fmla="*/ 5228447 h 7978702"/>
              <a:gd name="connsiteX62" fmla="*/ 1506406 w 1506406"/>
              <a:gd name="connsiteY62" fmla="*/ 5310951 h 7978702"/>
              <a:gd name="connsiteX63" fmla="*/ 1506406 w 1506406"/>
              <a:gd name="connsiteY63" fmla="*/ 5319189 h 7978702"/>
              <a:gd name="connsiteX64" fmla="*/ 1506406 w 1506406"/>
              <a:gd name="connsiteY64" fmla="*/ 5487137 h 7978702"/>
              <a:gd name="connsiteX65" fmla="*/ 1506406 w 1506406"/>
              <a:gd name="connsiteY65" fmla="*/ 5514022 h 7978702"/>
              <a:gd name="connsiteX66" fmla="*/ 1506406 w 1506406"/>
              <a:gd name="connsiteY66" fmla="*/ 5514212 h 7978702"/>
              <a:gd name="connsiteX67" fmla="*/ 1506406 w 1506406"/>
              <a:gd name="connsiteY67" fmla="*/ 5542048 h 7978702"/>
              <a:gd name="connsiteX68" fmla="*/ 1506406 w 1506406"/>
              <a:gd name="connsiteY68" fmla="*/ 5596526 h 7978702"/>
              <a:gd name="connsiteX69" fmla="*/ 1506406 w 1506406"/>
              <a:gd name="connsiteY69" fmla="*/ 5772711 h 7978702"/>
              <a:gd name="connsiteX70" fmla="*/ 1506406 w 1506406"/>
              <a:gd name="connsiteY70" fmla="*/ 5799786 h 7978702"/>
              <a:gd name="connsiteX71" fmla="*/ 1506406 w 1506406"/>
              <a:gd name="connsiteY71" fmla="*/ 5827622 h 7978702"/>
              <a:gd name="connsiteX72" fmla="*/ 1506406 w 1506406"/>
              <a:gd name="connsiteY72" fmla="*/ 5967734 h 7978702"/>
              <a:gd name="connsiteX73" fmla="*/ 1506406 w 1506406"/>
              <a:gd name="connsiteY73" fmla="*/ 6181365 h 7978702"/>
              <a:gd name="connsiteX74" fmla="*/ 1506406 w 1506406"/>
              <a:gd name="connsiteY74" fmla="*/ 6253308 h 7978702"/>
              <a:gd name="connsiteX75" fmla="*/ 1506406 w 1506406"/>
              <a:gd name="connsiteY75" fmla="*/ 6458702 h 7978702"/>
              <a:gd name="connsiteX76" fmla="*/ 1506406 w 1506406"/>
              <a:gd name="connsiteY76" fmla="*/ 6466940 h 7978702"/>
              <a:gd name="connsiteX77" fmla="*/ 1506406 w 1506406"/>
              <a:gd name="connsiteY77" fmla="*/ 6500320 h 7978702"/>
              <a:gd name="connsiteX78" fmla="*/ 1506406 w 1506406"/>
              <a:gd name="connsiteY78" fmla="*/ 6634887 h 7978702"/>
              <a:gd name="connsiteX79" fmla="*/ 1506406 w 1506406"/>
              <a:gd name="connsiteY79" fmla="*/ 6744276 h 7978702"/>
              <a:gd name="connsiteX80" fmla="*/ 1506406 w 1506406"/>
              <a:gd name="connsiteY80" fmla="*/ 6777656 h 7978702"/>
              <a:gd name="connsiteX81" fmla="*/ 1506406 w 1506406"/>
              <a:gd name="connsiteY81" fmla="*/ 6785894 h 7978702"/>
              <a:gd name="connsiteX82" fmla="*/ 1506406 w 1506406"/>
              <a:gd name="connsiteY82" fmla="*/ 6920462 h 7978702"/>
              <a:gd name="connsiteX83" fmla="*/ 1506406 w 1506406"/>
              <a:gd name="connsiteY83" fmla="*/ 6953841 h 7978702"/>
              <a:gd name="connsiteX84" fmla="*/ 1506406 w 1506406"/>
              <a:gd name="connsiteY84" fmla="*/ 7063230 h 7978702"/>
              <a:gd name="connsiteX85" fmla="*/ 1506406 w 1506406"/>
              <a:gd name="connsiteY85" fmla="*/ 7239416 h 7978702"/>
              <a:gd name="connsiteX86" fmla="*/ 1506406 w 1506406"/>
              <a:gd name="connsiteY86" fmla="*/ 7239606 h 7978702"/>
              <a:gd name="connsiteX87" fmla="*/ 1506406 w 1506406"/>
              <a:gd name="connsiteY87" fmla="*/ 7516942 h 7978702"/>
              <a:gd name="connsiteX88" fmla="*/ 1506406 w 1506406"/>
              <a:gd name="connsiteY88" fmla="*/ 7525180 h 7978702"/>
              <a:gd name="connsiteX89" fmla="*/ 1506406 w 1506406"/>
              <a:gd name="connsiteY89" fmla="*/ 7693128 h 7978702"/>
              <a:gd name="connsiteX90" fmla="*/ 1506406 w 1506406"/>
              <a:gd name="connsiteY90" fmla="*/ 7802517 h 7978702"/>
              <a:gd name="connsiteX91" fmla="*/ 1506406 w 1506406"/>
              <a:gd name="connsiteY91" fmla="*/ 7978702 h 7978702"/>
              <a:gd name="connsiteX92" fmla="*/ 1499092 w 1506406"/>
              <a:gd name="connsiteY92" fmla="*/ 7978702 h 7978702"/>
              <a:gd name="connsiteX93" fmla="*/ 0 w 1506406"/>
              <a:gd name="connsiteY93" fmla="*/ 7153207 h 7978702"/>
              <a:gd name="connsiteX94" fmla="*/ 0 w 1506406"/>
              <a:gd name="connsiteY94" fmla="*/ 7063230 h 7978702"/>
              <a:gd name="connsiteX95" fmla="*/ 0 w 1506406"/>
              <a:gd name="connsiteY95" fmla="*/ 6867633 h 7978702"/>
              <a:gd name="connsiteX96" fmla="*/ 0 w 1506406"/>
              <a:gd name="connsiteY96" fmla="*/ 6777656 h 7978702"/>
              <a:gd name="connsiteX97" fmla="*/ 0 w 1506406"/>
              <a:gd name="connsiteY97" fmla="*/ 6744276 h 7978702"/>
              <a:gd name="connsiteX98" fmla="*/ 0 w 1506406"/>
              <a:gd name="connsiteY98" fmla="*/ 6699688 h 7978702"/>
              <a:gd name="connsiteX99" fmla="*/ 0 w 1506406"/>
              <a:gd name="connsiteY99" fmla="*/ 6458702 h 7978702"/>
              <a:gd name="connsiteX100" fmla="*/ 0 w 1506406"/>
              <a:gd name="connsiteY100" fmla="*/ 6414113 h 7978702"/>
              <a:gd name="connsiteX101" fmla="*/ 0 w 1506406"/>
              <a:gd name="connsiteY101" fmla="*/ 6413923 h 7978702"/>
              <a:gd name="connsiteX102" fmla="*/ 0 w 1506406"/>
              <a:gd name="connsiteY102" fmla="*/ 6253308 h 7978702"/>
              <a:gd name="connsiteX103" fmla="*/ 0 w 1506406"/>
              <a:gd name="connsiteY103" fmla="*/ 6128349 h 7978702"/>
              <a:gd name="connsiteX104" fmla="*/ 0 w 1506406"/>
              <a:gd name="connsiteY104" fmla="*/ 6094969 h 7978702"/>
              <a:gd name="connsiteX105" fmla="*/ 0 w 1506406"/>
              <a:gd name="connsiteY105" fmla="*/ 5967734 h 7978702"/>
              <a:gd name="connsiteX106" fmla="*/ 0 w 1506406"/>
              <a:gd name="connsiteY106" fmla="*/ 5960401 h 7978702"/>
              <a:gd name="connsiteX107" fmla="*/ 0 w 1506406"/>
              <a:gd name="connsiteY107" fmla="*/ 5809395 h 7978702"/>
              <a:gd name="connsiteX108" fmla="*/ 0 w 1506406"/>
              <a:gd name="connsiteY108" fmla="*/ 5799786 h 7978702"/>
              <a:gd name="connsiteX109" fmla="*/ 0 w 1506406"/>
              <a:gd name="connsiteY109" fmla="*/ 5674827 h 7978702"/>
              <a:gd name="connsiteX110" fmla="*/ 0 w 1506406"/>
              <a:gd name="connsiteY110" fmla="*/ 5641447 h 7978702"/>
              <a:gd name="connsiteX111" fmla="*/ 0 w 1506406"/>
              <a:gd name="connsiteY111" fmla="*/ 5514212 h 7978702"/>
              <a:gd name="connsiteX112" fmla="*/ 2 w 1506406"/>
              <a:gd name="connsiteY112" fmla="*/ 5355873 h 7978702"/>
              <a:gd name="connsiteX113" fmla="*/ 2 w 1506406"/>
              <a:gd name="connsiteY113" fmla="*/ 5315082 h 7978702"/>
              <a:gd name="connsiteX114" fmla="*/ 0 w 1506406"/>
              <a:gd name="connsiteY114" fmla="*/ 5315082 h 7978702"/>
              <a:gd name="connsiteX115" fmla="*/ 0 w 1506406"/>
              <a:gd name="connsiteY115" fmla="*/ 5228447 h 7978702"/>
              <a:gd name="connsiteX116" fmla="*/ 0 w 1506406"/>
              <a:gd name="connsiteY116" fmla="*/ 5195068 h 7978702"/>
              <a:gd name="connsiteX117" fmla="*/ 0 w 1506406"/>
              <a:gd name="connsiteY117" fmla="*/ 5029508 h 7978702"/>
              <a:gd name="connsiteX118" fmla="*/ 0 w 1506406"/>
              <a:gd name="connsiteY118" fmla="*/ 5002130 h 7978702"/>
              <a:gd name="connsiteX119" fmla="*/ 0 w 1506406"/>
              <a:gd name="connsiteY119" fmla="*/ 4947216 h 7978702"/>
              <a:gd name="connsiteX120" fmla="*/ 0 w 1506406"/>
              <a:gd name="connsiteY120" fmla="*/ 4909494 h 7978702"/>
              <a:gd name="connsiteX121" fmla="*/ 0 w 1506406"/>
              <a:gd name="connsiteY121" fmla="*/ 4857239 h 7978702"/>
              <a:gd name="connsiteX122" fmla="*/ 0 w 1506406"/>
              <a:gd name="connsiteY122" fmla="*/ 4716555 h 7978702"/>
              <a:gd name="connsiteX123" fmla="*/ 0 w 1506406"/>
              <a:gd name="connsiteY123" fmla="*/ 4661642 h 7978702"/>
              <a:gd name="connsiteX124" fmla="*/ 0 w 1506406"/>
              <a:gd name="connsiteY124" fmla="*/ 4575796 h 7978702"/>
              <a:gd name="connsiteX125" fmla="*/ 0 w 1506406"/>
              <a:gd name="connsiteY125" fmla="*/ 4571665 h 7978702"/>
              <a:gd name="connsiteX126" fmla="*/ 0 w 1506406"/>
              <a:gd name="connsiteY126" fmla="*/ 4538285 h 7978702"/>
              <a:gd name="connsiteX127" fmla="*/ 0 w 1506406"/>
              <a:gd name="connsiteY127" fmla="*/ 4493697 h 7978702"/>
              <a:gd name="connsiteX128" fmla="*/ 0 w 1506406"/>
              <a:gd name="connsiteY128" fmla="*/ 4415181 h 7978702"/>
              <a:gd name="connsiteX129" fmla="*/ 0 w 1506406"/>
              <a:gd name="connsiteY129" fmla="*/ 4290222 h 7978702"/>
              <a:gd name="connsiteX130" fmla="*/ 0 w 1506406"/>
              <a:gd name="connsiteY130" fmla="*/ 4262843 h 7978702"/>
              <a:gd name="connsiteX131" fmla="*/ 0 w 1506406"/>
              <a:gd name="connsiteY131" fmla="*/ 4256842 h 7978702"/>
              <a:gd name="connsiteX132" fmla="*/ 0 w 1506406"/>
              <a:gd name="connsiteY132" fmla="*/ 4252711 h 7978702"/>
              <a:gd name="connsiteX133" fmla="*/ 0 w 1506406"/>
              <a:gd name="connsiteY133" fmla="*/ 4208122 h 7978702"/>
              <a:gd name="connsiteX134" fmla="*/ 0 w 1506406"/>
              <a:gd name="connsiteY134" fmla="*/ 4207932 h 7978702"/>
              <a:gd name="connsiteX135" fmla="*/ 0 w 1506406"/>
              <a:gd name="connsiteY135" fmla="*/ 4129607 h 7978702"/>
              <a:gd name="connsiteX136" fmla="*/ 0 w 1506406"/>
              <a:gd name="connsiteY136" fmla="*/ 4102228 h 7978702"/>
              <a:gd name="connsiteX137" fmla="*/ 0 w 1506406"/>
              <a:gd name="connsiteY137" fmla="*/ 4047317 h 7978702"/>
              <a:gd name="connsiteX138" fmla="*/ 0 w 1506406"/>
              <a:gd name="connsiteY138" fmla="*/ 3977269 h 7978702"/>
              <a:gd name="connsiteX139" fmla="*/ 0 w 1506406"/>
              <a:gd name="connsiteY139" fmla="*/ 3971267 h 7978702"/>
              <a:gd name="connsiteX140" fmla="*/ 0 w 1506406"/>
              <a:gd name="connsiteY140" fmla="*/ 3943889 h 7978702"/>
              <a:gd name="connsiteX141" fmla="*/ 0 w 1506406"/>
              <a:gd name="connsiteY141" fmla="*/ 3922358 h 7978702"/>
              <a:gd name="connsiteX142" fmla="*/ 0 w 1506406"/>
              <a:gd name="connsiteY142" fmla="*/ 3888978 h 7978702"/>
              <a:gd name="connsiteX143" fmla="*/ 0 w 1506406"/>
              <a:gd name="connsiteY143" fmla="*/ 3816654 h 7978702"/>
              <a:gd name="connsiteX144" fmla="*/ 0 w 1506406"/>
              <a:gd name="connsiteY144" fmla="*/ 3761743 h 7978702"/>
              <a:gd name="connsiteX145" fmla="*/ 0 w 1506406"/>
              <a:gd name="connsiteY145" fmla="*/ 3754410 h 7978702"/>
              <a:gd name="connsiteX146" fmla="*/ 0 w 1506406"/>
              <a:gd name="connsiteY146" fmla="*/ 3675895 h 7978702"/>
              <a:gd name="connsiteX147" fmla="*/ 0 w 1506406"/>
              <a:gd name="connsiteY147" fmla="*/ 3658315 h 7978702"/>
              <a:gd name="connsiteX148" fmla="*/ 0 w 1506406"/>
              <a:gd name="connsiteY148" fmla="*/ 3603404 h 7978702"/>
              <a:gd name="connsiteX149" fmla="*/ 0 w 1506406"/>
              <a:gd name="connsiteY149" fmla="*/ 3593795 h 7978702"/>
              <a:gd name="connsiteX150" fmla="*/ 0 w 1506406"/>
              <a:gd name="connsiteY150" fmla="*/ 3468836 h 7978702"/>
              <a:gd name="connsiteX151" fmla="*/ 0 w 1506406"/>
              <a:gd name="connsiteY151" fmla="*/ 3435456 h 7978702"/>
              <a:gd name="connsiteX152" fmla="*/ 0 w 1506406"/>
              <a:gd name="connsiteY152" fmla="*/ 3390320 h 7978702"/>
              <a:gd name="connsiteX153" fmla="*/ 0 w 1506406"/>
              <a:gd name="connsiteY153" fmla="*/ 3362942 h 7978702"/>
              <a:gd name="connsiteX154" fmla="*/ 0 w 1506406"/>
              <a:gd name="connsiteY154" fmla="*/ 3356940 h 7978702"/>
              <a:gd name="connsiteX155" fmla="*/ 0 w 1506406"/>
              <a:gd name="connsiteY155" fmla="*/ 3308221 h 7978702"/>
              <a:gd name="connsiteX156" fmla="*/ 0 w 1506406"/>
              <a:gd name="connsiteY156" fmla="*/ 3172475 h 7978702"/>
              <a:gd name="connsiteX157" fmla="*/ 0 w 1506406"/>
              <a:gd name="connsiteY157" fmla="*/ 3109091 h 7978702"/>
              <a:gd name="connsiteX158" fmla="*/ 0 w 1506406"/>
              <a:gd name="connsiteY158" fmla="*/ 3077368 h 7978702"/>
              <a:gd name="connsiteX159" fmla="*/ 0 w 1506406"/>
              <a:gd name="connsiteY159" fmla="*/ 3071366 h 7978702"/>
              <a:gd name="connsiteX160" fmla="*/ 0 w 1506406"/>
              <a:gd name="connsiteY160" fmla="*/ 3022456 h 7978702"/>
              <a:gd name="connsiteX161" fmla="*/ 0 w 1506406"/>
              <a:gd name="connsiteY161" fmla="*/ 2989077 h 7978702"/>
              <a:gd name="connsiteX162" fmla="*/ 0 w 1506406"/>
              <a:gd name="connsiteY162" fmla="*/ 2823517 h 7978702"/>
              <a:gd name="connsiteX163" fmla="*/ 0 w 1506406"/>
              <a:gd name="connsiteY163" fmla="*/ 2796139 h 7978702"/>
              <a:gd name="connsiteX164" fmla="*/ 0 w 1506406"/>
              <a:gd name="connsiteY164" fmla="*/ 2703503 h 7978702"/>
              <a:gd name="connsiteX165" fmla="*/ 0 w 1506406"/>
              <a:gd name="connsiteY165" fmla="*/ 2510564 h 7978702"/>
              <a:gd name="connsiteX166" fmla="*/ 0 w 1506406"/>
              <a:gd name="connsiteY166" fmla="*/ 2369805 h 7978702"/>
              <a:gd name="connsiteX167" fmla="*/ 0 w 1506406"/>
              <a:gd name="connsiteY167" fmla="*/ 2209190 h 7978702"/>
              <a:gd name="connsiteX168" fmla="*/ 0 w 1506406"/>
              <a:gd name="connsiteY168" fmla="*/ 2084231 h 7978702"/>
              <a:gd name="connsiteX169" fmla="*/ 0 w 1506406"/>
              <a:gd name="connsiteY169" fmla="*/ 2056852 h 7978702"/>
              <a:gd name="connsiteX170" fmla="*/ 0 w 1506406"/>
              <a:gd name="connsiteY170" fmla="*/ 2050851 h 7978702"/>
              <a:gd name="connsiteX171" fmla="*/ 0 w 1506406"/>
              <a:gd name="connsiteY171" fmla="*/ 1923616 h 7978702"/>
              <a:gd name="connsiteX172" fmla="*/ 0 w 1506406"/>
              <a:gd name="connsiteY172" fmla="*/ 1896237 h 7978702"/>
              <a:gd name="connsiteX173" fmla="*/ 0 w 1506406"/>
              <a:gd name="connsiteY173" fmla="*/ 1771278 h 7978702"/>
              <a:gd name="connsiteX174" fmla="*/ 0 w 1506406"/>
              <a:gd name="connsiteY174" fmla="*/ 1765276 h 7978702"/>
              <a:gd name="connsiteX175" fmla="*/ 0 w 1506406"/>
              <a:gd name="connsiteY175" fmla="*/ 1737898 h 7978702"/>
              <a:gd name="connsiteX176" fmla="*/ 0 w 1506406"/>
              <a:gd name="connsiteY176" fmla="*/ 1610663 h 7978702"/>
              <a:gd name="connsiteX177" fmla="*/ 0 w 1506406"/>
              <a:gd name="connsiteY177" fmla="*/ 1469904 h 7978702"/>
              <a:gd name="connsiteX178" fmla="*/ 0 w 1506406"/>
              <a:gd name="connsiteY178" fmla="*/ 1452324 h 7978702"/>
              <a:gd name="connsiteX179" fmla="*/ 0 w 1506406"/>
              <a:gd name="connsiteY179" fmla="*/ 1184329 h 7978702"/>
              <a:gd name="connsiteX180" fmla="*/ 0 w 1506406"/>
              <a:gd name="connsiteY180" fmla="*/ 1156951 h 7978702"/>
              <a:gd name="connsiteX181" fmla="*/ 0 w 1506406"/>
              <a:gd name="connsiteY181" fmla="*/ 1150949 h 7978702"/>
              <a:gd name="connsiteX182" fmla="*/ 0 w 1506406"/>
              <a:gd name="connsiteY182" fmla="*/ 966484 h 7978702"/>
              <a:gd name="connsiteX183" fmla="*/ 0 w 1506406"/>
              <a:gd name="connsiteY183" fmla="*/ 871377 h 7978702"/>
              <a:gd name="connsiteX184" fmla="*/ 0 w 1506406"/>
              <a:gd name="connsiteY184" fmla="*/ 865375 h 7978702"/>
              <a:gd name="connsiteX185" fmla="*/ 2 w 1506406"/>
              <a:gd name="connsiteY185" fmla="*/ 865375 h 7978702"/>
              <a:gd name="connsiteX186" fmla="*/ 2 w 1506406"/>
              <a:gd name="connsiteY186" fmla="*/ 604529 h 7978702"/>
              <a:gd name="connsiteX187" fmla="*/ 2 w 1506406"/>
              <a:gd name="connsiteY187" fmla="*/ 318954 h 7978702"/>
              <a:gd name="connsiteX188" fmla="*/ 2 w 1506406"/>
              <a:gd name="connsiteY188" fmla="*/ 285575 h 7978702"/>
              <a:gd name="connsiteX189" fmla="*/ 2 w 1506406"/>
              <a:gd name="connsiteY189" fmla="*/ 0 h 7978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1506406" h="7978702">
                <a:moveTo>
                  <a:pt x="1506406" y="0"/>
                </a:moveTo>
                <a:lnTo>
                  <a:pt x="1506406" y="66583"/>
                </a:lnTo>
                <a:lnTo>
                  <a:pt x="1506406" y="448162"/>
                </a:lnTo>
                <a:lnTo>
                  <a:pt x="1506406" y="552423"/>
                </a:lnTo>
                <a:lnTo>
                  <a:pt x="1506406" y="733736"/>
                </a:lnTo>
                <a:lnTo>
                  <a:pt x="1506406" y="767116"/>
                </a:lnTo>
                <a:lnTo>
                  <a:pt x="1506406" y="837997"/>
                </a:lnTo>
                <a:lnTo>
                  <a:pt x="1506406" y="871377"/>
                </a:lnTo>
                <a:lnTo>
                  <a:pt x="1506406" y="1052690"/>
                </a:lnTo>
                <a:lnTo>
                  <a:pt x="1506406" y="1156951"/>
                </a:lnTo>
                <a:lnTo>
                  <a:pt x="1506406" y="1506402"/>
                </a:lnTo>
                <a:lnTo>
                  <a:pt x="1506406" y="1610663"/>
                </a:lnTo>
                <a:lnTo>
                  <a:pt x="1506406" y="1791977"/>
                </a:lnTo>
                <a:lnTo>
                  <a:pt x="1506406" y="1896237"/>
                </a:lnTo>
                <a:lnTo>
                  <a:pt x="1506406" y="2205991"/>
                </a:lnTo>
                <a:lnTo>
                  <a:pt x="1506406" y="2272574"/>
                </a:lnTo>
                <a:lnTo>
                  <a:pt x="1506406" y="2277817"/>
                </a:lnTo>
                <a:lnTo>
                  <a:pt x="1506406" y="2563391"/>
                </a:lnTo>
                <a:lnTo>
                  <a:pt x="1506406" y="2596770"/>
                </a:lnTo>
                <a:lnTo>
                  <a:pt x="1506406" y="2654153"/>
                </a:lnTo>
                <a:lnTo>
                  <a:pt x="1506406" y="2703503"/>
                </a:lnTo>
                <a:lnTo>
                  <a:pt x="1506406" y="2758414"/>
                </a:lnTo>
                <a:lnTo>
                  <a:pt x="1506406" y="2882345"/>
                </a:lnTo>
                <a:lnTo>
                  <a:pt x="1506406" y="2939727"/>
                </a:lnTo>
                <a:lnTo>
                  <a:pt x="1506406" y="2973107"/>
                </a:lnTo>
                <a:lnTo>
                  <a:pt x="1506406" y="2989077"/>
                </a:lnTo>
                <a:lnTo>
                  <a:pt x="1506406" y="3022456"/>
                </a:lnTo>
                <a:lnTo>
                  <a:pt x="1506406" y="3043988"/>
                </a:lnTo>
                <a:lnTo>
                  <a:pt x="1506406" y="3077368"/>
                </a:lnTo>
                <a:lnTo>
                  <a:pt x="1506406" y="3258681"/>
                </a:lnTo>
                <a:lnTo>
                  <a:pt x="1506406" y="3308031"/>
                </a:lnTo>
                <a:lnTo>
                  <a:pt x="1506406" y="3308221"/>
                </a:lnTo>
                <a:lnTo>
                  <a:pt x="1506406" y="3336057"/>
                </a:lnTo>
                <a:lnTo>
                  <a:pt x="1506406" y="3362942"/>
                </a:lnTo>
                <a:lnTo>
                  <a:pt x="1506406" y="3593795"/>
                </a:lnTo>
                <a:lnTo>
                  <a:pt x="1506406" y="3621631"/>
                </a:lnTo>
                <a:lnTo>
                  <a:pt x="1506406" y="3712393"/>
                </a:lnTo>
                <a:lnTo>
                  <a:pt x="1506406" y="3761743"/>
                </a:lnTo>
                <a:lnTo>
                  <a:pt x="1506406" y="3816654"/>
                </a:lnTo>
                <a:lnTo>
                  <a:pt x="1506406" y="3975374"/>
                </a:lnTo>
                <a:lnTo>
                  <a:pt x="1506406" y="3997968"/>
                </a:lnTo>
                <a:lnTo>
                  <a:pt x="1506406" y="4047317"/>
                </a:lnTo>
                <a:lnTo>
                  <a:pt x="1506406" y="4102228"/>
                </a:lnTo>
                <a:lnTo>
                  <a:pt x="1506406" y="4252711"/>
                </a:lnTo>
                <a:lnTo>
                  <a:pt x="1506406" y="4260949"/>
                </a:lnTo>
                <a:lnTo>
                  <a:pt x="1506406" y="4294329"/>
                </a:lnTo>
                <a:lnTo>
                  <a:pt x="1506406" y="4428896"/>
                </a:lnTo>
                <a:lnTo>
                  <a:pt x="1506406" y="4483808"/>
                </a:lnTo>
                <a:lnTo>
                  <a:pt x="1506406" y="4538285"/>
                </a:lnTo>
                <a:lnTo>
                  <a:pt x="1506406" y="4571665"/>
                </a:lnTo>
                <a:lnTo>
                  <a:pt x="1506406" y="4579903"/>
                </a:lnTo>
                <a:lnTo>
                  <a:pt x="1506406" y="4714471"/>
                </a:lnTo>
                <a:lnTo>
                  <a:pt x="1506406" y="4747850"/>
                </a:lnTo>
                <a:lnTo>
                  <a:pt x="1506406" y="4769382"/>
                </a:lnTo>
                <a:lnTo>
                  <a:pt x="1506406" y="4802761"/>
                </a:lnTo>
                <a:lnTo>
                  <a:pt x="1506406" y="4857239"/>
                </a:lnTo>
                <a:lnTo>
                  <a:pt x="1506406" y="4909494"/>
                </a:lnTo>
                <a:lnTo>
                  <a:pt x="1506406" y="5033425"/>
                </a:lnTo>
                <a:lnTo>
                  <a:pt x="1506406" y="5033615"/>
                </a:lnTo>
                <a:lnTo>
                  <a:pt x="1506406" y="5088336"/>
                </a:lnTo>
                <a:lnTo>
                  <a:pt x="1506406" y="5195068"/>
                </a:lnTo>
                <a:lnTo>
                  <a:pt x="1506406" y="5228447"/>
                </a:lnTo>
                <a:lnTo>
                  <a:pt x="1506406" y="5310951"/>
                </a:lnTo>
                <a:lnTo>
                  <a:pt x="1506406" y="5319189"/>
                </a:lnTo>
                <a:lnTo>
                  <a:pt x="1506406" y="5487137"/>
                </a:lnTo>
                <a:lnTo>
                  <a:pt x="1506406" y="5514022"/>
                </a:lnTo>
                <a:lnTo>
                  <a:pt x="1506406" y="5514212"/>
                </a:lnTo>
                <a:lnTo>
                  <a:pt x="1506406" y="5542048"/>
                </a:lnTo>
                <a:lnTo>
                  <a:pt x="1506406" y="5596526"/>
                </a:lnTo>
                <a:lnTo>
                  <a:pt x="1506406" y="5772711"/>
                </a:lnTo>
                <a:lnTo>
                  <a:pt x="1506406" y="5799786"/>
                </a:lnTo>
                <a:lnTo>
                  <a:pt x="1506406" y="5827622"/>
                </a:lnTo>
                <a:lnTo>
                  <a:pt x="1506406" y="5967734"/>
                </a:lnTo>
                <a:lnTo>
                  <a:pt x="1506406" y="6181365"/>
                </a:lnTo>
                <a:lnTo>
                  <a:pt x="1506406" y="6253308"/>
                </a:lnTo>
                <a:lnTo>
                  <a:pt x="1506406" y="6458702"/>
                </a:lnTo>
                <a:lnTo>
                  <a:pt x="1506406" y="6466940"/>
                </a:lnTo>
                <a:lnTo>
                  <a:pt x="1506406" y="6500320"/>
                </a:lnTo>
                <a:lnTo>
                  <a:pt x="1506406" y="6634887"/>
                </a:lnTo>
                <a:lnTo>
                  <a:pt x="1506406" y="6744276"/>
                </a:lnTo>
                <a:lnTo>
                  <a:pt x="1506406" y="6777656"/>
                </a:lnTo>
                <a:lnTo>
                  <a:pt x="1506406" y="6785894"/>
                </a:lnTo>
                <a:lnTo>
                  <a:pt x="1506406" y="6920462"/>
                </a:lnTo>
                <a:lnTo>
                  <a:pt x="1506406" y="6953841"/>
                </a:lnTo>
                <a:lnTo>
                  <a:pt x="1506406" y="7063230"/>
                </a:lnTo>
                <a:lnTo>
                  <a:pt x="1506406" y="7239416"/>
                </a:lnTo>
                <a:lnTo>
                  <a:pt x="1506406" y="7239606"/>
                </a:lnTo>
                <a:lnTo>
                  <a:pt x="1506406" y="7516942"/>
                </a:lnTo>
                <a:lnTo>
                  <a:pt x="1506406" y="7525180"/>
                </a:lnTo>
                <a:lnTo>
                  <a:pt x="1506406" y="7693128"/>
                </a:lnTo>
                <a:lnTo>
                  <a:pt x="1506406" y="7802517"/>
                </a:lnTo>
                <a:lnTo>
                  <a:pt x="1506406" y="7978702"/>
                </a:lnTo>
                <a:lnTo>
                  <a:pt x="1499092" y="7978702"/>
                </a:lnTo>
                <a:lnTo>
                  <a:pt x="0" y="7153207"/>
                </a:lnTo>
                <a:lnTo>
                  <a:pt x="0" y="7063230"/>
                </a:lnTo>
                <a:lnTo>
                  <a:pt x="0" y="6867633"/>
                </a:lnTo>
                <a:lnTo>
                  <a:pt x="0" y="6777656"/>
                </a:lnTo>
                <a:lnTo>
                  <a:pt x="0" y="6744276"/>
                </a:lnTo>
                <a:lnTo>
                  <a:pt x="0" y="6699688"/>
                </a:lnTo>
                <a:lnTo>
                  <a:pt x="0" y="6458702"/>
                </a:lnTo>
                <a:lnTo>
                  <a:pt x="0" y="6414113"/>
                </a:lnTo>
                <a:lnTo>
                  <a:pt x="0" y="6413923"/>
                </a:lnTo>
                <a:lnTo>
                  <a:pt x="0" y="6253308"/>
                </a:lnTo>
                <a:lnTo>
                  <a:pt x="0" y="6128349"/>
                </a:lnTo>
                <a:lnTo>
                  <a:pt x="0" y="6094969"/>
                </a:lnTo>
                <a:lnTo>
                  <a:pt x="0" y="5967734"/>
                </a:lnTo>
                <a:lnTo>
                  <a:pt x="0" y="5960401"/>
                </a:lnTo>
                <a:lnTo>
                  <a:pt x="0" y="5809395"/>
                </a:lnTo>
                <a:lnTo>
                  <a:pt x="0" y="5799786"/>
                </a:lnTo>
                <a:lnTo>
                  <a:pt x="0" y="5674827"/>
                </a:lnTo>
                <a:lnTo>
                  <a:pt x="0" y="5641447"/>
                </a:lnTo>
                <a:lnTo>
                  <a:pt x="0" y="5514212"/>
                </a:lnTo>
                <a:lnTo>
                  <a:pt x="2" y="5355873"/>
                </a:lnTo>
                <a:lnTo>
                  <a:pt x="2" y="5315082"/>
                </a:lnTo>
                <a:lnTo>
                  <a:pt x="0" y="5315082"/>
                </a:lnTo>
                <a:lnTo>
                  <a:pt x="0" y="5228447"/>
                </a:lnTo>
                <a:lnTo>
                  <a:pt x="0" y="5195068"/>
                </a:lnTo>
                <a:lnTo>
                  <a:pt x="0" y="5029508"/>
                </a:lnTo>
                <a:lnTo>
                  <a:pt x="0" y="5002130"/>
                </a:lnTo>
                <a:lnTo>
                  <a:pt x="0" y="4947216"/>
                </a:lnTo>
                <a:lnTo>
                  <a:pt x="0" y="4909494"/>
                </a:lnTo>
                <a:lnTo>
                  <a:pt x="0" y="4857239"/>
                </a:lnTo>
                <a:lnTo>
                  <a:pt x="0" y="4716555"/>
                </a:lnTo>
                <a:lnTo>
                  <a:pt x="0" y="4661642"/>
                </a:lnTo>
                <a:lnTo>
                  <a:pt x="0" y="4575796"/>
                </a:lnTo>
                <a:lnTo>
                  <a:pt x="0" y="4571665"/>
                </a:lnTo>
                <a:lnTo>
                  <a:pt x="0" y="4538285"/>
                </a:lnTo>
                <a:lnTo>
                  <a:pt x="0" y="4493697"/>
                </a:lnTo>
                <a:lnTo>
                  <a:pt x="0" y="4415181"/>
                </a:lnTo>
                <a:lnTo>
                  <a:pt x="0" y="4290222"/>
                </a:lnTo>
                <a:lnTo>
                  <a:pt x="0" y="4262843"/>
                </a:lnTo>
                <a:lnTo>
                  <a:pt x="0" y="4256842"/>
                </a:lnTo>
                <a:lnTo>
                  <a:pt x="0" y="4252711"/>
                </a:lnTo>
                <a:lnTo>
                  <a:pt x="0" y="4208122"/>
                </a:lnTo>
                <a:lnTo>
                  <a:pt x="0" y="4207932"/>
                </a:lnTo>
                <a:lnTo>
                  <a:pt x="0" y="4129607"/>
                </a:lnTo>
                <a:lnTo>
                  <a:pt x="0" y="4102228"/>
                </a:lnTo>
                <a:lnTo>
                  <a:pt x="0" y="4047317"/>
                </a:lnTo>
                <a:lnTo>
                  <a:pt x="0" y="3977269"/>
                </a:lnTo>
                <a:lnTo>
                  <a:pt x="0" y="3971267"/>
                </a:lnTo>
                <a:lnTo>
                  <a:pt x="0" y="3943889"/>
                </a:lnTo>
                <a:lnTo>
                  <a:pt x="0" y="3922358"/>
                </a:lnTo>
                <a:lnTo>
                  <a:pt x="0" y="3888978"/>
                </a:lnTo>
                <a:lnTo>
                  <a:pt x="0" y="3816654"/>
                </a:lnTo>
                <a:lnTo>
                  <a:pt x="0" y="3761743"/>
                </a:lnTo>
                <a:lnTo>
                  <a:pt x="0" y="3754410"/>
                </a:lnTo>
                <a:lnTo>
                  <a:pt x="0" y="3675895"/>
                </a:lnTo>
                <a:lnTo>
                  <a:pt x="0" y="3658315"/>
                </a:lnTo>
                <a:lnTo>
                  <a:pt x="0" y="3603404"/>
                </a:lnTo>
                <a:lnTo>
                  <a:pt x="0" y="3593795"/>
                </a:lnTo>
                <a:lnTo>
                  <a:pt x="0" y="3468836"/>
                </a:lnTo>
                <a:lnTo>
                  <a:pt x="0" y="3435456"/>
                </a:lnTo>
                <a:lnTo>
                  <a:pt x="0" y="3390320"/>
                </a:lnTo>
                <a:lnTo>
                  <a:pt x="0" y="3362942"/>
                </a:lnTo>
                <a:lnTo>
                  <a:pt x="0" y="3356940"/>
                </a:lnTo>
                <a:lnTo>
                  <a:pt x="0" y="3308221"/>
                </a:lnTo>
                <a:lnTo>
                  <a:pt x="0" y="3172475"/>
                </a:lnTo>
                <a:lnTo>
                  <a:pt x="0" y="3109091"/>
                </a:lnTo>
                <a:lnTo>
                  <a:pt x="0" y="3077368"/>
                </a:lnTo>
                <a:lnTo>
                  <a:pt x="0" y="3071366"/>
                </a:lnTo>
                <a:lnTo>
                  <a:pt x="0" y="3022456"/>
                </a:lnTo>
                <a:lnTo>
                  <a:pt x="0" y="2989077"/>
                </a:lnTo>
                <a:lnTo>
                  <a:pt x="0" y="2823517"/>
                </a:lnTo>
                <a:lnTo>
                  <a:pt x="0" y="2796139"/>
                </a:lnTo>
                <a:lnTo>
                  <a:pt x="0" y="2703503"/>
                </a:lnTo>
                <a:lnTo>
                  <a:pt x="0" y="2510564"/>
                </a:lnTo>
                <a:lnTo>
                  <a:pt x="0" y="2369805"/>
                </a:lnTo>
                <a:lnTo>
                  <a:pt x="0" y="2209190"/>
                </a:lnTo>
                <a:lnTo>
                  <a:pt x="0" y="2084231"/>
                </a:lnTo>
                <a:lnTo>
                  <a:pt x="0" y="2056852"/>
                </a:lnTo>
                <a:lnTo>
                  <a:pt x="0" y="2050851"/>
                </a:lnTo>
                <a:lnTo>
                  <a:pt x="0" y="1923616"/>
                </a:lnTo>
                <a:lnTo>
                  <a:pt x="0" y="1896237"/>
                </a:lnTo>
                <a:lnTo>
                  <a:pt x="0" y="1771278"/>
                </a:lnTo>
                <a:lnTo>
                  <a:pt x="0" y="1765276"/>
                </a:lnTo>
                <a:lnTo>
                  <a:pt x="0" y="1737898"/>
                </a:lnTo>
                <a:lnTo>
                  <a:pt x="0" y="1610663"/>
                </a:lnTo>
                <a:lnTo>
                  <a:pt x="0" y="1469904"/>
                </a:lnTo>
                <a:lnTo>
                  <a:pt x="0" y="1452324"/>
                </a:lnTo>
                <a:lnTo>
                  <a:pt x="0" y="1184329"/>
                </a:lnTo>
                <a:lnTo>
                  <a:pt x="0" y="1156951"/>
                </a:lnTo>
                <a:lnTo>
                  <a:pt x="0" y="1150949"/>
                </a:lnTo>
                <a:lnTo>
                  <a:pt x="0" y="966484"/>
                </a:lnTo>
                <a:lnTo>
                  <a:pt x="0" y="871377"/>
                </a:lnTo>
                <a:lnTo>
                  <a:pt x="0" y="865375"/>
                </a:lnTo>
                <a:lnTo>
                  <a:pt x="2" y="865375"/>
                </a:lnTo>
                <a:lnTo>
                  <a:pt x="2" y="604529"/>
                </a:lnTo>
                <a:lnTo>
                  <a:pt x="2" y="318954"/>
                </a:lnTo>
                <a:lnTo>
                  <a:pt x="2" y="285575"/>
                </a:lnTo>
                <a:lnTo>
                  <a:pt x="2" y="0"/>
                </a:lnTo>
                <a:close/>
              </a:path>
            </a:pathLst>
          </a:custGeom>
          <a:solidFill>
            <a:schemeClr val="tx2"/>
          </a:solidFill>
          <a:ln w="95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lIns="0" tIns="2651760" rIns="182880" bIns="640080" rtlCol="0" anchor="t" anchorCtr="0">
            <a:noAutofit/>
          </a:bodyPr>
          <a:lstStyle/>
          <a:p>
            <a:pPr lvl="0">
              <a:lnSpc>
                <a:spcPct val="90000"/>
              </a:lnSpc>
              <a:spcAft>
                <a:spcPts val="600"/>
              </a:spcAft>
            </a:pPr>
            <a:endParaRPr lang="en-US" sz="2400" dirty="0">
              <a:solidFill>
                <a:schemeClr val="bg1">
                  <a:alpha val="7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C80172D3-1D46-1248-9192-FF8A6A4AA5DC}"/>
              </a:ext>
            </a:extLst>
          </p:cNvPr>
          <p:cNvSpPr/>
          <p:nvPr userDrawn="1"/>
        </p:nvSpPr>
        <p:spPr>
          <a:xfrm rot="16200000">
            <a:off x="2281743" y="-942079"/>
            <a:ext cx="1506406" cy="6069892"/>
          </a:xfrm>
          <a:custGeom>
            <a:avLst/>
            <a:gdLst>
              <a:gd name="connsiteX0" fmla="*/ 1506406 w 1506406"/>
              <a:gd name="connsiteY0" fmla="*/ 0 h 6069892"/>
              <a:gd name="connsiteX1" fmla="*/ 1506406 w 1506406"/>
              <a:gd name="connsiteY1" fmla="*/ 66583 h 6069892"/>
              <a:gd name="connsiteX2" fmla="*/ 1506406 w 1506406"/>
              <a:gd name="connsiteY2" fmla="*/ 297181 h 6069892"/>
              <a:gd name="connsiteX3" fmla="*/ 1506406 w 1506406"/>
              <a:gd name="connsiteY3" fmla="*/ 363764 h 6069892"/>
              <a:gd name="connsiteX4" fmla="*/ 1506406 w 1506406"/>
              <a:gd name="connsiteY4" fmla="*/ 369007 h 6069892"/>
              <a:gd name="connsiteX5" fmla="*/ 1506406 w 1506406"/>
              <a:gd name="connsiteY5" fmla="*/ 448162 h 6069892"/>
              <a:gd name="connsiteX6" fmla="*/ 1506406 w 1506406"/>
              <a:gd name="connsiteY6" fmla="*/ 552423 h 6069892"/>
              <a:gd name="connsiteX7" fmla="*/ 1506406 w 1506406"/>
              <a:gd name="connsiteY7" fmla="*/ 654581 h 6069892"/>
              <a:gd name="connsiteX8" fmla="*/ 1506406 w 1506406"/>
              <a:gd name="connsiteY8" fmla="*/ 687960 h 6069892"/>
              <a:gd name="connsiteX9" fmla="*/ 1506406 w 1506406"/>
              <a:gd name="connsiteY9" fmla="*/ 733736 h 6069892"/>
              <a:gd name="connsiteX10" fmla="*/ 1506406 w 1506406"/>
              <a:gd name="connsiteY10" fmla="*/ 745343 h 6069892"/>
              <a:gd name="connsiteX11" fmla="*/ 1506406 w 1506406"/>
              <a:gd name="connsiteY11" fmla="*/ 767116 h 6069892"/>
              <a:gd name="connsiteX12" fmla="*/ 1506406 w 1506406"/>
              <a:gd name="connsiteY12" fmla="*/ 794693 h 6069892"/>
              <a:gd name="connsiteX13" fmla="*/ 1506406 w 1506406"/>
              <a:gd name="connsiteY13" fmla="*/ 837997 h 6069892"/>
              <a:gd name="connsiteX14" fmla="*/ 1506406 w 1506406"/>
              <a:gd name="connsiteY14" fmla="*/ 849604 h 6069892"/>
              <a:gd name="connsiteX15" fmla="*/ 1506406 w 1506406"/>
              <a:gd name="connsiteY15" fmla="*/ 871377 h 6069892"/>
              <a:gd name="connsiteX16" fmla="*/ 1506406 w 1506406"/>
              <a:gd name="connsiteY16" fmla="*/ 973535 h 6069892"/>
              <a:gd name="connsiteX17" fmla="*/ 1506406 w 1506406"/>
              <a:gd name="connsiteY17" fmla="*/ 1030917 h 6069892"/>
              <a:gd name="connsiteX18" fmla="*/ 1506406 w 1506406"/>
              <a:gd name="connsiteY18" fmla="*/ 1052690 h 6069892"/>
              <a:gd name="connsiteX19" fmla="*/ 1506406 w 1506406"/>
              <a:gd name="connsiteY19" fmla="*/ 1064297 h 6069892"/>
              <a:gd name="connsiteX20" fmla="*/ 1506406 w 1506406"/>
              <a:gd name="connsiteY20" fmla="*/ 1080267 h 6069892"/>
              <a:gd name="connsiteX21" fmla="*/ 1506406 w 1506406"/>
              <a:gd name="connsiteY21" fmla="*/ 1113646 h 6069892"/>
              <a:gd name="connsiteX22" fmla="*/ 1506406 w 1506406"/>
              <a:gd name="connsiteY22" fmla="*/ 1135178 h 6069892"/>
              <a:gd name="connsiteX23" fmla="*/ 1506406 w 1506406"/>
              <a:gd name="connsiteY23" fmla="*/ 1156951 h 6069892"/>
              <a:gd name="connsiteX24" fmla="*/ 1506406 w 1506406"/>
              <a:gd name="connsiteY24" fmla="*/ 1168558 h 6069892"/>
              <a:gd name="connsiteX25" fmla="*/ 1506406 w 1506406"/>
              <a:gd name="connsiteY25" fmla="*/ 1349871 h 6069892"/>
              <a:gd name="connsiteX26" fmla="*/ 1506406 w 1506406"/>
              <a:gd name="connsiteY26" fmla="*/ 1399221 h 6069892"/>
              <a:gd name="connsiteX27" fmla="*/ 1506406 w 1506406"/>
              <a:gd name="connsiteY27" fmla="*/ 1399411 h 6069892"/>
              <a:gd name="connsiteX28" fmla="*/ 1506406 w 1506406"/>
              <a:gd name="connsiteY28" fmla="*/ 1427247 h 6069892"/>
              <a:gd name="connsiteX29" fmla="*/ 1506406 w 1506406"/>
              <a:gd name="connsiteY29" fmla="*/ 1454132 h 6069892"/>
              <a:gd name="connsiteX30" fmla="*/ 1506406 w 1506406"/>
              <a:gd name="connsiteY30" fmla="*/ 1506402 h 6069892"/>
              <a:gd name="connsiteX31" fmla="*/ 1506406 w 1506406"/>
              <a:gd name="connsiteY31" fmla="*/ 1610663 h 6069892"/>
              <a:gd name="connsiteX32" fmla="*/ 1506406 w 1506406"/>
              <a:gd name="connsiteY32" fmla="*/ 1684985 h 6069892"/>
              <a:gd name="connsiteX33" fmla="*/ 1506406 w 1506406"/>
              <a:gd name="connsiteY33" fmla="*/ 1712821 h 6069892"/>
              <a:gd name="connsiteX34" fmla="*/ 1506406 w 1506406"/>
              <a:gd name="connsiteY34" fmla="*/ 1791977 h 6069892"/>
              <a:gd name="connsiteX35" fmla="*/ 1506406 w 1506406"/>
              <a:gd name="connsiteY35" fmla="*/ 1803583 h 6069892"/>
              <a:gd name="connsiteX36" fmla="*/ 1506406 w 1506406"/>
              <a:gd name="connsiteY36" fmla="*/ 1852933 h 6069892"/>
              <a:gd name="connsiteX37" fmla="*/ 1506406 w 1506406"/>
              <a:gd name="connsiteY37" fmla="*/ 1896237 h 6069892"/>
              <a:gd name="connsiteX38" fmla="*/ 1506406 w 1506406"/>
              <a:gd name="connsiteY38" fmla="*/ 1907844 h 6069892"/>
              <a:gd name="connsiteX39" fmla="*/ 1506406 w 1506406"/>
              <a:gd name="connsiteY39" fmla="*/ 2066564 h 6069892"/>
              <a:gd name="connsiteX40" fmla="*/ 1506406 w 1506406"/>
              <a:gd name="connsiteY40" fmla="*/ 2089158 h 6069892"/>
              <a:gd name="connsiteX41" fmla="*/ 1506406 w 1506406"/>
              <a:gd name="connsiteY41" fmla="*/ 2138507 h 6069892"/>
              <a:gd name="connsiteX42" fmla="*/ 1506406 w 1506406"/>
              <a:gd name="connsiteY42" fmla="*/ 2193418 h 6069892"/>
              <a:gd name="connsiteX43" fmla="*/ 1506406 w 1506406"/>
              <a:gd name="connsiteY43" fmla="*/ 2205991 h 6069892"/>
              <a:gd name="connsiteX44" fmla="*/ 1506406 w 1506406"/>
              <a:gd name="connsiteY44" fmla="*/ 2272574 h 6069892"/>
              <a:gd name="connsiteX45" fmla="*/ 1506406 w 1506406"/>
              <a:gd name="connsiteY45" fmla="*/ 2277817 h 6069892"/>
              <a:gd name="connsiteX46" fmla="*/ 1506406 w 1506406"/>
              <a:gd name="connsiteY46" fmla="*/ 2343901 h 6069892"/>
              <a:gd name="connsiteX47" fmla="*/ 1506406 w 1506406"/>
              <a:gd name="connsiteY47" fmla="*/ 2352139 h 6069892"/>
              <a:gd name="connsiteX48" fmla="*/ 1506406 w 1506406"/>
              <a:gd name="connsiteY48" fmla="*/ 2385519 h 6069892"/>
              <a:gd name="connsiteX49" fmla="*/ 1506406 w 1506406"/>
              <a:gd name="connsiteY49" fmla="*/ 2520086 h 6069892"/>
              <a:gd name="connsiteX50" fmla="*/ 1506406 w 1506406"/>
              <a:gd name="connsiteY50" fmla="*/ 2563391 h 6069892"/>
              <a:gd name="connsiteX51" fmla="*/ 1506406 w 1506406"/>
              <a:gd name="connsiteY51" fmla="*/ 2574998 h 6069892"/>
              <a:gd name="connsiteX52" fmla="*/ 1506406 w 1506406"/>
              <a:gd name="connsiteY52" fmla="*/ 2596770 h 6069892"/>
              <a:gd name="connsiteX53" fmla="*/ 1506406 w 1506406"/>
              <a:gd name="connsiteY53" fmla="*/ 2629475 h 6069892"/>
              <a:gd name="connsiteX54" fmla="*/ 1506406 w 1506406"/>
              <a:gd name="connsiteY54" fmla="*/ 2654153 h 6069892"/>
              <a:gd name="connsiteX55" fmla="*/ 1506406 w 1506406"/>
              <a:gd name="connsiteY55" fmla="*/ 2662855 h 6069892"/>
              <a:gd name="connsiteX56" fmla="*/ 1506406 w 1506406"/>
              <a:gd name="connsiteY56" fmla="*/ 2671093 h 6069892"/>
              <a:gd name="connsiteX57" fmla="*/ 1506406 w 1506406"/>
              <a:gd name="connsiteY57" fmla="*/ 2703503 h 6069892"/>
              <a:gd name="connsiteX58" fmla="*/ 1506406 w 1506406"/>
              <a:gd name="connsiteY58" fmla="*/ 2758414 h 6069892"/>
              <a:gd name="connsiteX59" fmla="*/ 1506406 w 1506406"/>
              <a:gd name="connsiteY59" fmla="*/ 2805661 h 6069892"/>
              <a:gd name="connsiteX60" fmla="*/ 1506406 w 1506406"/>
              <a:gd name="connsiteY60" fmla="*/ 2839040 h 6069892"/>
              <a:gd name="connsiteX61" fmla="*/ 1506406 w 1506406"/>
              <a:gd name="connsiteY61" fmla="*/ 2860572 h 6069892"/>
              <a:gd name="connsiteX62" fmla="*/ 1506406 w 1506406"/>
              <a:gd name="connsiteY62" fmla="*/ 2882345 h 6069892"/>
              <a:gd name="connsiteX63" fmla="*/ 1506406 w 1506406"/>
              <a:gd name="connsiteY63" fmla="*/ 2893951 h 6069892"/>
              <a:gd name="connsiteX64" fmla="*/ 1506406 w 1506406"/>
              <a:gd name="connsiteY64" fmla="*/ 2939727 h 6069892"/>
              <a:gd name="connsiteX65" fmla="*/ 1506406 w 1506406"/>
              <a:gd name="connsiteY65" fmla="*/ 2948429 h 6069892"/>
              <a:gd name="connsiteX66" fmla="*/ 1506406 w 1506406"/>
              <a:gd name="connsiteY66" fmla="*/ 2973107 h 6069892"/>
              <a:gd name="connsiteX67" fmla="*/ 1506406 w 1506406"/>
              <a:gd name="connsiteY67" fmla="*/ 2989077 h 6069892"/>
              <a:gd name="connsiteX68" fmla="*/ 1506406 w 1506406"/>
              <a:gd name="connsiteY68" fmla="*/ 3000684 h 6069892"/>
              <a:gd name="connsiteX69" fmla="*/ 1506406 w 1506406"/>
              <a:gd name="connsiteY69" fmla="*/ 3022456 h 6069892"/>
              <a:gd name="connsiteX70" fmla="*/ 1506406 w 1506406"/>
              <a:gd name="connsiteY70" fmla="*/ 3043988 h 6069892"/>
              <a:gd name="connsiteX71" fmla="*/ 1506406 w 1506406"/>
              <a:gd name="connsiteY71" fmla="*/ 3077368 h 6069892"/>
              <a:gd name="connsiteX72" fmla="*/ 1506406 w 1506406"/>
              <a:gd name="connsiteY72" fmla="*/ 3124615 h 6069892"/>
              <a:gd name="connsiteX73" fmla="*/ 1506406 w 1506406"/>
              <a:gd name="connsiteY73" fmla="*/ 3124805 h 6069892"/>
              <a:gd name="connsiteX74" fmla="*/ 1506406 w 1506406"/>
              <a:gd name="connsiteY74" fmla="*/ 3179526 h 6069892"/>
              <a:gd name="connsiteX75" fmla="*/ 1506406 w 1506406"/>
              <a:gd name="connsiteY75" fmla="*/ 3258681 h 6069892"/>
              <a:gd name="connsiteX76" fmla="*/ 1506406 w 1506406"/>
              <a:gd name="connsiteY76" fmla="*/ 3286258 h 6069892"/>
              <a:gd name="connsiteX77" fmla="*/ 1506406 w 1506406"/>
              <a:gd name="connsiteY77" fmla="*/ 3308031 h 6069892"/>
              <a:gd name="connsiteX78" fmla="*/ 1506406 w 1506406"/>
              <a:gd name="connsiteY78" fmla="*/ 3308221 h 6069892"/>
              <a:gd name="connsiteX79" fmla="*/ 1506406 w 1506406"/>
              <a:gd name="connsiteY79" fmla="*/ 3319637 h 6069892"/>
              <a:gd name="connsiteX80" fmla="*/ 1506406 w 1506406"/>
              <a:gd name="connsiteY80" fmla="*/ 3336057 h 6069892"/>
              <a:gd name="connsiteX81" fmla="*/ 1506406 w 1506406"/>
              <a:gd name="connsiteY81" fmla="*/ 3362942 h 6069892"/>
              <a:gd name="connsiteX82" fmla="*/ 1506406 w 1506406"/>
              <a:gd name="connsiteY82" fmla="*/ 3402141 h 6069892"/>
              <a:gd name="connsiteX83" fmla="*/ 1506406 w 1506406"/>
              <a:gd name="connsiteY83" fmla="*/ 3410379 h 6069892"/>
              <a:gd name="connsiteX84" fmla="*/ 1506406 w 1506406"/>
              <a:gd name="connsiteY84" fmla="*/ 3578327 h 6069892"/>
              <a:gd name="connsiteX85" fmla="*/ 1506406 w 1506406"/>
              <a:gd name="connsiteY85" fmla="*/ 3593795 h 6069892"/>
              <a:gd name="connsiteX86" fmla="*/ 1506406 w 1506406"/>
              <a:gd name="connsiteY86" fmla="*/ 3605212 h 6069892"/>
              <a:gd name="connsiteX87" fmla="*/ 1506406 w 1506406"/>
              <a:gd name="connsiteY87" fmla="*/ 3605402 h 6069892"/>
              <a:gd name="connsiteX88" fmla="*/ 1506406 w 1506406"/>
              <a:gd name="connsiteY88" fmla="*/ 3621631 h 6069892"/>
              <a:gd name="connsiteX89" fmla="*/ 1506406 w 1506406"/>
              <a:gd name="connsiteY89" fmla="*/ 3633238 h 6069892"/>
              <a:gd name="connsiteX90" fmla="*/ 1506406 w 1506406"/>
              <a:gd name="connsiteY90" fmla="*/ 3687716 h 6069892"/>
              <a:gd name="connsiteX91" fmla="*/ 1506406 w 1506406"/>
              <a:gd name="connsiteY91" fmla="*/ 3712393 h 6069892"/>
              <a:gd name="connsiteX92" fmla="*/ 1506406 w 1506406"/>
              <a:gd name="connsiteY92" fmla="*/ 3761743 h 6069892"/>
              <a:gd name="connsiteX93" fmla="*/ 1506406 w 1506406"/>
              <a:gd name="connsiteY93" fmla="*/ 3816654 h 6069892"/>
              <a:gd name="connsiteX94" fmla="*/ 1506406 w 1506406"/>
              <a:gd name="connsiteY94" fmla="*/ 3863901 h 6069892"/>
              <a:gd name="connsiteX95" fmla="*/ 1506406 w 1506406"/>
              <a:gd name="connsiteY95" fmla="*/ 3890976 h 6069892"/>
              <a:gd name="connsiteX96" fmla="*/ 1506406 w 1506406"/>
              <a:gd name="connsiteY96" fmla="*/ 3918812 h 6069892"/>
              <a:gd name="connsiteX97" fmla="*/ 1506406 w 1506406"/>
              <a:gd name="connsiteY97" fmla="*/ 3975374 h 6069892"/>
              <a:gd name="connsiteX98" fmla="*/ 1506406 w 1506406"/>
              <a:gd name="connsiteY98" fmla="*/ 3997968 h 6069892"/>
              <a:gd name="connsiteX99" fmla="*/ 1506406 w 1506406"/>
              <a:gd name="connsiteY99" fmla="*/ 4047317 h 6069892"/>
              <a:gd name="connsiteX100" fmla="*/ 1506406 w 1506406"/>
              <a:gd name="connsiteY100" fmla="*/ 4058924 h 6069892"/>
              <a:gd name="connsiteX101" fmla="*/ 1506406 w 1506406"/>
              <a:gd name="connsiteY101" fmla="*/ 4102228 h 6069892"/>
              <a:gd name="connsiteX102" fmla="*/ 1506406 w 1506406"/>
              <a:gd name="connsiteY102" fmla="*/ 4252711 h 6069892"/>
              <a:gd name="connsiteX103" fmla="*/ 1506406 w 1506406"/>
              <a:gd name="connsiteY103" fmla="*/ 4260949 h 6069892"/>
              <a:gd name="connsiteX104" fmla="*/ 1506406 w 1506406"/>
              <a:gd name="connsiteY104" fmla="*/ 4272555 h 6069892"/>
              <a:gd name="connsiteX105" fmla="*/ 1506406 w 1506406"/>
              <a:gd name="connsiteY105" fmla="*/ 4294329 h 6069892"/>
              <a:gd name="connsiteX106" fmla="*/ 1506406 w 1506406"/>
              <a:gd name="connsiteY106" fmla="*/ 4344498 h 6069892"/>
              <a:gd name="connsiteX107" fmla="*/ 1506406 w 1506406"/>
              <a:gd name="connsiteY107" fmla="*/ 4428896 h 6069892"/>
              <a:gd name="connsiteX108" fmla="*/ 1506406 w 1506406"/>
              <a:gd name="connsiteY108" fmla="*/ 4483808 h 6069892"/>
              <a:gd name="connsiteX109" fmla="*/ 1506406 w 1506406"/>
              <a:gd name="connsiteY109" fmla="*/ 4538285 h 6069892"/>
              <a:gd name="connsiteX110" fmla="*/ 1506406 w 1506406"/>
              <a:gd name="connsiteY110" fmla="*/ 4549892 h 6069892"/>
              <a:gd name="connsiteX111" fmla="*/ 1506406 w 1506406"/>
              <a:gd name="connsiteY111" fmla="*/ 4558130 h 6069892"/>
              <a:gd name="connsiteX112" fmla="*/ 1506406 w 1506406"/>
              <a:gd name="connsiteY112" fmla="*/ 4571665 h 6069892"/>
              <a:gd name="connsiteX113" fmla="*/ 1506406 w 1506406"/>
              <a:gd name="connsiteY113" fmla="*/ 4579903 h 6069892"/>
              <a:gd name="connsiteX114" fmla="*/ 1506406 w 1506406"/>
              <a:gd name="connsiteY114" fmla="*/ 4591510 h 6069892"/>
              <a:gd name="connsiteX115" fmla="*/ 1506406 w 1506406"/>
              <a:gd name="connsiteY115" fmla="*/ 4714471 h 6069892"/>
              <a:gd name="connsiteX116" fmla="*/ 1506406 w 1506406"/>
              <a:gd name="connsiteY116" fmla="*/ 4726077 h 6069892"/>
              <a:gd name="connsiteX117" fmla="*/ 1506406 w 1506406"/>
              <a:gd name="connsiteY117" fmla="*/ 4747850 h 6069892"/>
              <a:gd name="connsiteX118" fmla="*/ 1506406 w 1506406"/>
              <a:gd name="connsiteY118" fmla="*/ 4769382 h 6069892"/>
              <a:gd name="connsiteX119" fmla="*/ 1506406 w 1506406"/>
              <a:gd name="connsiteY119" fmla="*/ 4802761 h 6069892"/>
              <a:gd name="connsiteX120" fmla="*/ 1506406 w 1506406"/>
              <a:gd name="connsiteY120" fmla="*/ 4835466 h 6069892"/>
              <a:gd name="connsiteX121" fmla="*/ 1506406 w 1506406"/>
              <a:gd name="connsiteY121" fmla="*/ 4857239 h 6069892"/>
              <a:gd name="connsiteX122" fmla="*/ 1506406 w 1506406"/>
              <a:gd name="connsiteY122" fmla="*/ 4868846 h 6069892"/>
              <a:gd name="connsiteX123" fmla="*/ 1506406 w 1506406"/>
              <a:gd name="connsiteY123" fmla="*/ 4877084 h 6069892"/>
              <a:gd name="connsiteX124" fmla="*/ 1506406 w 1506406"/>
              <a:gd name="connsiteY124" fmla="*/ 4909494 h 6069892"/>
              <a:gd name="connsiteX125" fmla="*/ 1506406 w 1506406"/>
              <a:gd name="connsiteY125" fmla="*/ 5011652 h 6069892"/>
              <a:gd name="connsiteX126" fmla="*/ 1506406 w 1506406"/>
              <a:gd name="connsiteY126" fmla="*/ 5033425 h 6069892"/>
              <a:gd name="connsiteX127" fmla="*/ 1506406 w 1506406"/>
              <a:gd name="connsiteY127" fmla="*/ 5033615 h 6069892"/>
              <a:gd name="connsiteX128" fmla="*/ 1506406 w 1506406"/>
              <a:gd name="connsiteY128" fmla="*/ 5045031 h 6069892"/>
              <a:gd name="connsiteX129" fmla="*/ 1506406 w 1506406"/>
              <a:gd name="connsiteY129" fmla="*/ 5088336 h 6069892"/>
              <a:gd name="connsiteX130" fmla="*/ 1506406 w 1506406"/>
              <a:gd name="connsiteY130" fmla="*/ 5154420 h 6069892"/>
              <a:gd name="connsiteX131" fmla="*/ 1506406 w 1506406"/>
              <a:gd name="connsiteY131" fmla="*/ 5195068 h 6069892"/>
              <a:gd name="connsiteX132" fmla="*/ 1506406 w 1506406"/>
              <a:gd name="connsiteY132" fmla="*/ 5228447 h 6069892"/>
              <a:gd name="connsiteX133" fmla="*/ 1506406 w 1506406"/>
              <a:gd name="connsiteY133" fmla="*/ 5310951 h 6069892"/>
              <a:gd name="connsiteX134" fmla="*/ 1506406 w 1506406"/>
              <a:gd name="connsiteY134" fmla="*/ 5319189 h 6069892"/>
              <a:gd name="connsiteX135" fmla="*/ 1506406 w 1506406"/>
              <a:gd name="connsiteY135" fmla="*/ 5330606 h 6069892"/>
              <a:gd name="connsiteX136" fmla="*/ 1506406 w 1506406"/>
              <a:gd name="connsiteY136" fmla="*/ 5330796 h 6069892"/>
              <a:gd name="connsiteX137" fmla="*/ 1506406 w 1506406"/>
              <a:gd name="connsiteY137" fmla="*/ 5487137 h 6069892"/>
              <a:gd name="connsiteX138" fmla="*/ 1506406 w 1506406"/>
              <a:gd name="connsiteY138" fmla="*/ 5514022 h 6069892"/>
              <a:gd name="connsiteX139" fmla="*/ 1506406 w 1506406"/>
              <a:gd name="connsiteY139" fmla="*/ 5514212 h 6069892"/>
              <a:gd name="connsiteX140" fmla="*/ 1506406 w 1506406"/>
              <a:gd name="connsiteY140" fmla="*/ 5542048 h 6069892"/>
              <a:gd name="connsiteX141" fmla="*/ 1506406 w 1506406"/>
              <a:gd name="connsiteY141" fmla="*/ 5596526 h 6069892"/>
              <a:gd name="connsiteX142" fmla="*/ 1506406 w 1506406"/>
              <a:gd name="connsiteY142" fmla="*/ 5608132 h 6069892"/>
              <a:gd name="connsiteX143" fmla="*/ 1506406 w 1506406"/>
              <a:gd name="connsiteY143" fmla="*/ 5616370 h 6069892"/>
              <a:gd name="connsiteX144" fmla="*/ 1506406 w 1506406"/>
              <a:gd name="connsiteY144" fmla="*/ 5772711 h 6069892"/>
              <a:gd name="connsiteX145" fmla="*/ 1506406 w 1506406"/>
              <a:gd name="connsiteY145" fmla="*/ 5784318 h 6069892"/>
              <a:gd name="connsiteX146" fmla="*/ 1506406 w 1506406"/>
              <a:gd name="connsiteY146" fmla="*/ 5799786 h 6069892"/>
              <a:gd name="connsiteX147" fmla="*/ 1506406 w 1506406"/>
              <a:gd name="connsiteY147" fmla="*/ 5827622 h 6069892"/>
              <a:gd name="connsiteX148" fmla="*/ 1506406 w 1506406"/>
              <a:gd name="connsiteY148" fmla="*/ 5893707 h 6069892"/>
              <a:gd name="connsiteX149" fmla="*/ 1506406 w 1506406"/>
              <a:gd name="connsiteY149" fmla="*/ 5967734 h 6069892"/>
              <a:gd name="connsiteX150" fmla="*/ 1506406 w 1506406"/>
              <a:gd name="connsiteY150" fmla="*/ 6069892 h 6069892"/>
              <a:gd name="connsiteX151" fmla="*/ 1499092 w 1506406"/>
              <a:gd name="connsiteY151" fmla="*/ 6069892 h 6069892"/>
              <a:gd name="connsiteX152" fmla="*/ 0 w 1506406"/>
              <a:gd name="connsiteY152" fmla="*/ 5244397 h 6069892"/>
              <a:gd name="connsiteX153" fmla="*/ 0 w 1506406"/>
              <a:gd name="connsiteY153" fmla="*/ 5228447 h 6069892"/>
              <a:gd name="connsiteX154" fmla="*/ 0 w 1506406"/>
              <a:gd name="connsiteY154" fmla="*/ 5195068 h 6069892"/>
              <a:gd name="connsiteX155" fmla="*/ 0 w 1506406"/>
              <a:gd name="connsiteY155" fmla="*/ 5154420 h 6069892"/>
              <a:gd name="connsiteX156" fmla="*/ 0 w 1506406"/>
              <a:gd name="connsiteY156" fmla="*/ 5029508 h 6069892"/>
              <a:gd name="connsiteX157" fmla="*/ 0 w 1506406"/>
              <a:gd name="connsiteY157" fmla="*/ 5002130 h 6069892"/>
              <a:gd name="connsiteX158" fmla="*/ 0 w 1506406"/>
              <a:gd name="connsiteY158" fmla="*/ 4958823 h 6069892"/>
              <a:gd name="connsiteX159" fmla="*/ 0 w 1506406"/>
              <a:gd name="connsiteY159" fmla="*/ 4947216 h 6069892"/>
              <a:gd name="connsiteX160" fmla="*/ 0 w 1506406"/>
              <a:gd name="connsiteY160" fmla="*/ 4909494 h 6069892"/>
              <a:gd name="connsiteX161" fmla="*/ 0 w 1506406"/>
              <a:gd name="connsiteY161" fmla="*/ 4868846 h 6069892"/>
              <a:gd name="connsiteX162" fmla="*/ 0 w 1506406"/>
              <a:gd name="connsiteY162" fmla="*/ 4857239 h 6069892"/>
              <a:gd name="connsiteX163" fmla="*/ 0 w 1506406"/>
              <a:gd name="connsiteY163" fmla="*/ 4835466 h 6069892"/>
              <a:gd name="connsiteX164" fmla="*/ 0 w 1506406"/>
              <a:gd name="connsiteY164" fmla="*/ 4790878 h 6069892"/>
              <a:gd name="connsiteX165" fmla="*/ 0 w 1506406"/>
              <a:gd name="connsiteY165" fmla="*/ 4716555 h 6069892"/>
              <a:gd name="connsiteX166" fmla="*/ 0 w 1506406"/>
              <a:gd name="connsiteY166" fmla="*/ 4661642 h 6069892"/>
              <a:gd name="connsiteX167" fmla="*/ 0 w 1506406"/>
              <a:gd name="connsiteY167" fmla="*/ 4575796 h 6069892"/>
              <a:gd name="connsiteX168" fmla="*/ 0 w 1506406"/>
              <a:gd name="connsiteY168" fmla="*/ 4571665 h 6069892"/>
              <a:gd name="connsiteX169" fmla="*/ 0 w 1506406"/>
              <a:gd name="connsiteY169" fmla="*/ 4549892 h 6069892"/>
              <a:gd name="connsiteX170" fmla="*/ 0 w 1506406"/>
              <a:gd name="connsiteY170" fmla="*/ 4538285 h 6069892"/>
              <a:gd name="connsiteX171" fmla="*/ 0 w 1506406"/>
              <a:gd name="connsiteY171" fmla="*/ 4505303 h 6069892"/>
              <a:gd name="connsiteX172" fmla="*/ 0 w 1506406"/>
              <a:gd name="connsiteY172" fmla="*/ 4505113 h 6069892"/>
              <a:gd name="connsiteX173" fmla="*/ 0 w 1506406"/>
              <a:gd name="connsiteY173" fmla="*/ 4493697 h 6069892"/>
              <a:gd name="connsiteX174" fmla="*/ 0 w 1506406"/>
              <a:gd name="connsiteY174" fmla="*/ 4415181 h 6069892"/>
              <a:gd name="connsiteX175" fmla="*/ 0 w 1506406"/>
              <a:gd name="connsiteY175" fmla="*/ 4344498 h 6069892"/>
              <a:gd name="connsiteX176" fmla="*/ 0 w 1506406"/>
              <a:gd name="connsiteY176" fmla="*/ 4290222 h 6069892"/>
              <a:gd name="connsiteX177" fmla="*/ 0 w 1506406"/>
              <a:gd name="connsiteY177" fmla="*/ 4262843 h 6069892"/>
              <a:gd name="connsiteX178" fmla="*/ 0 w 1506406"/>
              <a:gd name="connsiteY178" fmla="*/ 4256842 h 6069892"/>
              <a:gd name="connsiteX179" fmla="*/ 0 w 1506406"/>
              <a:gd name="connsiteY179" fmla="*/ 4252711 h 6069892"/>
              <a:gd name="connsiteX180" fmla="*/ 0 w 1506406"/>
              <a:gd name="connsiteY180" fmla="*/ 4219539 h 6069892"/>
              <a:gd name="connsiteX181" fmla="*/ 0 w 1506406"/>
              <a:gd name="connsiteY181" fmla="*/ 4208122 h 6069892"/>
              <a:gd name="connsiteX182" fmla="*/ 0 w 1506406"/>
              <a:gd name="connsiteY182" fmla="*/ 4207932 h 6069892"/>
              <a:gd name="connsiteX183" fmla="*/ 0 w 1506406"/>
              <a:gd name="connsiteY183" fmla="*/ 4186159 h 6069892"/>
              <a:gd name="connsiteX184" fmla="*/ 0 w 1506406"/>
              <a:gd name="connsiteY184" fmla="*/ 4129607 h 6069892"/>
              <a:gd name="connsiteX185" fmla="*/ 0 w 1506406"/>
              <a:gd name="connsiteY185" fmla="*/ 4102228 h 6069892"/>
              <a:gd name="connsiteX186" fmla="*/ 0 w 1506406"/>
              <a:gd name="connsiteY186" fmla="*/ 4058924 h 6069892"/>
              <a:gd name="connsiteX187" fmla="*/ 0 w 1506406"/>
              <a:gd name="connsiteY187" fmla="*/ 4051591 h 6069892"/>
              <a:gd name="connsiteX188" fmla="*/ 0 w 1506406"/>
              <a:gd name="connsiteY188" fmla="*/ 4047317 h 6069892"/>
              <a:gd name="connsiteX189" fmla="*/ 0 w 1506406"/>
              <a:gd name="connsiteY189" fmla="*/ 3977269 h 6069892"/>
              <a:gd name="connsiteX190" fmla="*/ 0 w 1506406"/>
              <a:gd name="connsiteY190" fmla="*/ 3971267 h 6069892"/>
              <a:gd name="connsiteX191" fmla="*/ 0 w 1506406"/>
              <a:gd name="connsiteY191" fmla="*/ 3943889 h 6069892"/>
              <a:gd name="connsiteX192" fmla="*/ 0 w 1506406"/>
              <a:gd name="connsiteY192" fmla="*/ 3922358 h 6069892"/>
              <a:gd name="connsiteX193" fmla="*/ 0 w 1506406"/>
              <a:gd name="connsiteY193" fmla="*/ 3900585 h 6069892"/>
              <a:gd name="connsiteX194" fmla="*/ 0 w 1506406"/>
              <a:gd name="connsiteY194" fmla="*/ 3890976 h 6069892"/>
              <a:gd name="connsiteX195" fmla="*/ 0 w 1506406"/>
              <a:gd name="connsiteY195" fmla="*/ 3888978 h 6069892"/>
              <a:gd name="connsiteX196" fmla="*/ 0 w 1506406"/>
              <a:gd name="connsiteY196" fmla="*/ 3816654 h 6069892"/>
              <a:gd name="connsiteX197" fmla="*/ 0 w 1506406"/>
              <a:gd name="connsiteY197" fmla="*/ 3766017 h 6069892"/>
              <a:gd name="connsiteX198" fmla="*/ 0 w 1506406"/>
              <a:gd name="connsiteY198" fmla="*/ 3761743 h 6069892"/>
              <a:gd name="connsiteX199" fmla="*/ 0 w 1506406"/>
              <a:gd name="connsiteY199" fmla="*/ 3754410 h 6069892"/>
              <a:gd name="connsiteX200" fmla="*/ 0 w 1506406"/>
              <a:gd name="connsiteY200" fmla="*/ 3732637 h 6069892"/>
              <a:gd name="connsiteX201" fmla="*/ 0 w 1506406"/>
              <a:gd name="connsiteY201" fmla="*/ 3675895 h 6069892"/>
              <a:gd name="connsiteX202" fmla="*/ 0 w 1506406"/>
              <a:gd name="connsiteY202" fmla="*/ 3658315 h 6069892"/>
              <a:gd name="connsiteX203" fmla="*/ 0 w 1506406"/>
              <a:gd name="connsiteY203" fmla="*/ 3605402 h 6069892"/>
              <a:gd name="connsiteX204" fmla="*/ 2 w 1506406"/>
              <a:gd name="connsiteY204" fmla="*/ 3447063 h 6069892"/>
              <a:gd name="connsiteX205" fmla="*/ 2 w 1506406"/>
              <a:gd name="connsiteY205" fmla="*/ 3406272 h 6069892"/>
              <a:gd name="connsiteX206" fmla="*/ 0 w 1506406"/>
              <a:gd name="connsiteY206" fmla="*/ 3406272 h 6069892"/>
              <a:gd name="connsiteX207" fmla="*/ 0 w 1506406"/>
              <a:gd name="connsiteY207" fmla="*/ 3390320 h 6069892"/>
              <a:gd name="connsiteX208" fmla="*/ 0 w 1506406"/>
              <a:gd name="connsiteY208" fmla="*/ 3362942 h 6069892"/>
              <a:gd name="connsiteX209" fmla="*/ 0 w 1506406"/>
              <a:gd name="connsiteY209" fmla="*/ 3356940 h 6069892"/>
              <a:gd name="connsiteX210" fmla="*/ 0 w 1506406"/>
              <a:gd name="connsiteY210" fmla="*/ 3319637 h 6069892"/>
              <a:gd name="connsiteX211" fmla="*/ 0 w 1506406"/>
              <a:gd name="connsiteY211" fmla="*/ 3308221 h 6069892"/>
              <a:gd name="connsiteX212" fmla="*/ 0 w 1506406"/>
              <a:gd name="connsiteY212" fmla="*/ 3286258 h 6069892"/>
              <a:gd name="connsiteX213" fmla="*/ 0 w 1506406"/>
              <a:gd name="connsiteY213" fmla="*/ 3172475 h 6069892"/>
              <a:gd name="connsiteX214" fmla="*/ 0 w 1506406"/>
              <a:gd name="connsiteY214" fmla="*/ 3120698 h 6069892"/>
              <a:gd name="connsiteX215" fmla="*/ 0 w 1506406"/>
              <a:gd name="connsiteY215" fmla="*/ 3109091 h 6069892"/>
              <a:gd name="connsiteX216" fmla="*/ 0 w 1506406"/>
              <a:gd name="connsiteY216" fmla="*/ 3093320 h 6069892"/>
              <a:gd name="connsiteX217" fmla="*/ 0 w 1506406"/>
              <a:gd name="connsiteY217" fmla="*/ 3077368 h 6069892"/>
              <a:gd name="connsiteX218" fmla="*/ 0 w 1506406"/>
              <a:gd name="connsiteY218" fmla="*/ 3071366 h 6069892"/>
              <a:gd name="connsiteX219" fmla="*/ 0 w 1506406"/>
              <a:gd name="connsiteY219" fmla="*/ 3038406 h 6069892"/>
              <a:gd name="connsiteX220" fmla="*/ 0 w 1506406"/>
              <a:gd name="connsiteY220" fmla="*/ 3022456 h 6069892"/>
              <a:gd name="connsiteX221" fmla="*/ 0 w 1506406"/>
              <a:gd name="connsiteY221" fmla="*/ 3000684 h 6069892"/>
              <a:gd name="connsiteX222" fmla="*/ 0 w 1506406"/>
              <a:gd name="connsiteY222" fmla="*/ 2989077 h 6069892"/>
              <a:gd name="connsiteX223" fmla="*/ 0 w 1506406"/>
              <a:gd name="connsiteY223" fmla="*/ 2948429 h 6069892"/>
              <a:gd name="connsiteX224" fmla="*/ 0 w 1506406"/>
              <a:gd name="connsiteY224" fmla="*/ 2823517 h 6069892"/>
              <a:gd name="connsiteX225" fmla="*/ 0 w 1506406"/>
              <a:gd name="connsiteY225" fmla="*/ 2807745 h 6069892"/>
              <a:gd name="connsiteX226" fmla="*/ 0 w 1506406"/>
              <a:gd name="connsiteY226" fmla="*/ 2796139 h 6069892"/>
              <a:gd name="connsiteX227" fmla="*/ 0 w 1506406"/>
              <a:gd name="connsiteY227" fmla="*/ 2752832 h 6069892"/>
              <a:gd name="connsiteX228" fmla="*/ 0 w 1506406"/>
              <a:gd name="connsiteY228" fmla="*/ 2703503 h 6069892"/>
              <a:gd name="connsiteX229" fmla="*/ 0 w 1506406"/>
              <a:gd name="connsiteY229" fmla="*/ 2666986 h 6069892"/>
              <a:gd name="connsiteX230" fmla="*/ 0 w 1506406"/>
              <a:gd name="connsiteY230" fmla="*/ 2662855 h 6069892"/>
              <a:gd name="connsiteX231" fmla="*/ 0 w 1506406"/>
              <a:gd name="connsiteY231" fmla="*/ 2629475 h 6069892"/>
              <a:gd name="connsiteX232" fmla="*/ 0 w 1506406"/>
              <a:gd name="connsiteY232" fmla="*/ 2584887 h 6069892"/>
              <a:gd name="connsiteX233" fmla="*/ 0 w 1506406"/>
              <a:gd name="connsiteY233" fmla="*/ 2510564 h 6069892"/>
              <a:gd name="connsiteX234" fmla="*/ 0 w 1506406"/>
              <a:gd name="connsiteY234" fmla="*/ 2506371 h 6069892"/>
              <a:gd name="connsiteX235" fmla="*/ 0 w 1506406"/>
              <a:gd name="connsiteY235" fmla="*/ 2381412 h 6069892"/>
              <a:gd name="connsiteX236" fmla="*/ 0 w 1506406"/>
              <a:gd name="connsiteY236" fmla="*/ 2369805 h 6069892"/>
              <a:gd name="connsiteX237" fmla="*/ 0 w 1506406"/>
              <a:gd name="connsiteY237" fmla="*/ 2354033 h 6069892"/>
              <a:gd name="connsiteX238" fmla="*/ 0 w 1506406"/>
              <a:gd name="connsiteY238" fmla="*/ 2348032 h 6069892"/>
              <a:gd name="connsiteX239" fmla="*/ 0 w 1506406"/>
              <a:gd name="connsiteY239" fmla="*/ 2343901 h 6069892"/>
              <a:gd name="connsiteX240" fmla="*/ 0 w 1506406"/>
              <a:gd name="connsiteY240" fmla="*/ 2299312 h 6069892"/>
              <a:gd name="connsiteX241" fmla="*/ 0 w 1506406"/>
              <a:gd name="connsiteY241" fmla="*/ 2299122 h 6069892"/>
              <a:gd name="connsiteX242" fmla="*/ 0 w 1506406"/>
              <a:gd name="connsiteY242" fmla="*/ 2220797 h 6069892"/>
              <a:gd name="connsiteX243" fmla="*/ 0 w 1506406"/>
              <a:gd name="connsiteY243" fmla="*/ 2209190 h 6069892"/>
              <a:gd name="connsiteX244" fmla="*/ 0 w 1506406"/>
              <a:gd name="connsiteY244" fmla="*/ 2193418 h 6069892"/>
              <a:gd name="connsiteX245" fmla="*/ 0 w 1506406"/>
              <a:gd name="connsiteY245" fmla="*/ 2138507 h 6069892"/>
              <a:gd name="connsiteX246" fmla="*/ 0 w 1506406"/>
              <a:gd name="connsiteY246" fmla="*/ 2084231 h 6069892"/>
              <a:gd name="connsiteX247" fmla="*/ 0 w 1506406"/>
              <a:gd name="connsiteY247" fmla="*/ 2068459 h 6069892"/>
              <a:gd name="connsiteX248" fmla="*/ 0 w 1506406"/>
              <a:gd name="connsiteY248" fmla="*/ 2062457 h 6069892"/>
              <a:gd name="connsiteX249" fmla="*/ 0 w 1506406"/>
              <a:gd name="connsiteY249" fmla="*/ 2056852 h 6069892"/>
              <a:gd name="connsiteX250" fmla="*/ 0 w 1506406"/>
              <a:gd name="connsiteY250" fmla="*/ 2050851 h 6069892"/>
              <a:gd name="connsiteX251" fmla="*/ 0 w 1506406"/>
              <a:gd name="connsiteY251" fmla="*/ 2035079 h 6069892"/>
              <a:gd name="connsiteX252" fmla="*/ 0 w 1506406"/>
              <a:gd name="connsiteY252" fmla="*/ 2013548 h 6069892"/>
              <a:gd name="connsiteX253" fmla="*/ 0 w 1506406"/>
              <a:gd name="connsiteY253" fmla="*/ 1980168 h 6069892"/>
              <a:gd name="connsiteX254" fmla="*/ 0 w 1506406"/>
              <a:gd name="connsiteY254" fmla="*/ 1923616 h 6069892"/>
              <a:gd name="connsiteX255" fmla="*/ 0 w 1506406"/>
              <a:gd name="connsiteY255" fmla="*/ 1907844 h 6069892"/>
              <a:gd name="connsiteX256" fmla="*/ 0 w 1506406"/>
              <a:gd name="connsiteY256" fmla="*/ 1896237 h 6069892"/>
              <a:gd name="connsiteX257" fmla="*/ 0 w 1506406"/>
              <a:gd name="connsiteY257" fmla="*/ 1852933 h 6069892"/>
              <a:gd name="connsiteX258" fmla="*/ 0 w 1506406"/>
              <a:gd name="connsiteY258" fmla="*/ 1845600 h 6069892"/>
              <a:gd name="connsiteX259" fmla="*/ 0 w 1506406"/>
              <a:gd name="connsiteY259" fmla="*/ 1771278 h 6069892"/>
              <a:gd name="connsiteX260" fmla="*/ 0 w 1506406"/>
              <a:gd name="connsiteY260" fmla="*/ 1767085 h 6069892"/>
              <a:gd name="connsiteX261" fmla="*/ 0 w 1506406"/>
              <a:gd name="connsiteY261" fmla="*/ 1765276 h 6069892"/>
              <a:gd name="connsiteX262" fmla="*/ 0 w 1506406"/>
              <a:gd name="connsiteY262" fmla="*/ 1749505 h 6069892"/>
              <a:gd name="connsiteX263" fmla="*/ 0 w 1506406"/>
              <a:gd name="connsiteY263" fmla="*/ 1737898 h 6069892"/>
              <a:gd name="connsiteX264" fmla="*/ 0 w 1506406"/>
              <a:gd name="connsiteY264" fmla="*/ 1694594 h 6069892"/>
              <a:gd name="connsiteX265" fmla="*/ 0 w 1506406"/>
              <a:gd name="connsiteY265" fmla="*/ 1684985 h 6069892"/>
              <a:gd name="connsiteX266" fmla="*/ 0 w 1506406"/>
              <a:gd name="connsiteY266" fmla="*/ 1610663 h 6069892"/>
              <a:gd name="connsiteX267" fmla="*/ 0 w 1506406"/>
              <a:gd name="connsiteY267" fmla="*/ 1560026 h 6069892"/>
              <a:gd name="connsiteX268" fmla="*/ 0 w 1506406"/>
              <a:gd name="connsiteY268" fmla="*/ 1526646 h 6069892"/>
              <a:gd name="connsiteX269" fmla="*/ 0 w 1506406"/>
              <a:gd name="connsiteY269" fmla="*/ 1481510 h 6069892"/>
              <a:gd name="connsiteX270" fmla="*/ 0 w 1506406"/>
              <a:gd name="connsiteY270" fmla="*/ 1469904 h 6069892"/>
              <a:gd name="connsiteX271" fmla="*/ 0 w 1506406"/>
              <a:gd name="connsiteY271" fmla="*/ 1454132 h 6069892"/>
              <a:gd name="connsiteX272" fmla="*/ 0 w 1506406"/>
              <a:gd name="connsiteY272" fmla="*/ 1452324 h 6069892"/>
              <a:gd name="connsiteX273" fmla="*/ 0 w 1506406"/>
              <a:gd name="connsiteY273" fmla="*/ 1448130 h 6069892"/>
              <a:gd name="connsiteX274" fmla="*/ 0 w 1506406"/>
              <a:gd name="connsiteY274" fmla="*/ 1399411 h 6069892"/>
              <a:gd name="connsiteX275" fmla="*/ 0 w 1506406"/>
              <a:gd name="connsiteY275" fmla="*/ 1263665 h 6069892"/>
              <a:gd name="connsiteX276" fmla="*/ 0 w 1506406"/>
              <a:gd name="connsiteY276" fmla="*/ 1200281 h 6069892"/>
              <a:gd name="connsiteX277" fmla="*/ 0 w 1506406"/>
              <a:gd name="connsiteY277" fmla="*/ 1184329 h 6069892"/>
              <a:gd name="connsiteX278" fmla="*/ 0 w 1506406"/>
              <a:gd name="connsiteY278" fmla="*/ 1168558 h 6069892"/>
              <a:gd name="connsiteX279" fmla="*/ 0 w 1506406"/>
              <a:gd name="connsiteY279" fmla="*/ 1162556 h 6069892"/>
              <a:gd name="connsiteX280" fmla="*/ 0 w 1506406"/>
              <a:gd name="connsiteY280" fmla="*/ 1156951 h 6069892"/>
              <a:gd name="connsiteX281" fmla="*/ 0 w 1506406"/>
              <a:gd name="connsiteY281" fmla="*/ 1150949 h 6069892"/>
              <a:gd name="connsiteX282" fmla="*/ 0 w 1506406"/>
              <a:gd name="connsiteY282" fmla="*/ 1113646 h 6069892"/>
              <a:gd name="connsiteX283" fmla="*/ 0 w 1506406"/>
              <a:gd name="connsiteY283" fmla="*/ 1080267 h 6069892"/>
              <a:gd name="connsiteX284" fmla="*/ 0 w 1506406"/>
              <a:gd name="connsiteY284" fmla="*/ 966484 h 6069892"/>
              <a:gd name="connsiteX285" fmla="*/ 0 w 1506406"/>
              <a:gd name="connsiteY285" fmla="*/ 914707 h 6069892"/>
              <a:gd name="connsiteX286" fmla="*/ 0 w 1506406"/>
              <a:gd name="connsiteY286" fmla="*/ 887329 h 6069892"/>
              <a:gd name="connsiteX287" fmla="*/ 0 w 1506406"/>
              <a:gd name="connsiteY287" fmla="*/ 871377 h 6069892"/>
              <a:gd name="connsiteX288" fmla="*/ 0 w 1506406"/>
              <a:gd name="connsiteY288" fmla="*/ 865375 h 6069892"/>
              <a:gd name="connsiteX289" fmla="*/ 2 w 1506406"/>
              <a:gd name="connsiteY289" fmla="*/ 865375 h 6069892"/>
              <a:gd name="connsiteX290" fmla="*/ 2 w 1506406"/>
              <a:gd name="connsiteY290" fmla="*/ 604529 h 6069892"/>
              <a:gd name="connsiteX291" fmla="*/ 2 w 1506406"/>
              <a:gd name="connsiteY291" fmla="*/ 318954 h 6069892"/>
              <a:gd name="connsiteX292" fmla="*/ 2 w 1506406"/>
              <a:gd name="connsiteY292" fmla="*/ 285575 h 6069892"/>
              <a:gd name="connsiteX293" fmla="*/ 2 w 1506406"/>
              <a:gd name="connsiteY293" fmla="*/ 0 h 6069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</a:cxnLst>
            <a:rect l="l" t="t" r="r" b="b"/>
            <a:pathLst>
              <a:path w="1506406" h="6069892">
                <a:moveTo>
                  <a:pt x="1506406" y="0"/>
                </a:moveTo>
                <a:lnTo>
                  <a:pt x="1506406" y="66583"/>
                </a:lnTo>
                <a:lnTo>
                  <a:pt x="1506406" y="297181"/>
                </a:lnTo>
                <a:lnTo>
                  <a:pt x="1506406" y="363764"/>
                </a:lnTo>
                <a:lnTo>
                  <a:pt x="1506406" y="369007"/>
                </a:lnTo>
                <a:lnTo>
                  <a:pt x="1506406" y="448162"/>
                </a:lnTo>
                <a:lnTo>
                  <a:pt x="1506406" y="552423"/>
                </a:lnTo>
                <a:lnTo>
                  <a:pt x="1506406" y="654581"/>
                </a:lnTo>
                <a:lnTo>
                  <a:pt x="1506406" y="687960"/>
                </a:lnTo>
                <a:lnTo>
                  <a:pt x="1506406" y="733736"/>
                </a:lnTo>
                <a:lnTo>
                  <a:pt x="1506406" y="745343"/>
                </a:lnTo>
                <a:lnTo>
                  <a:pt x="1506406" y="767116"/>
                </a:lnTo>
                <a:lnTo>
                  <a:pt x="1506406" y="794693"/>
                </a:lnTo>
                <a:lnTo>
                  <a:pt x="1506406" y="837997"/>
                </a:lnTo>
                <a:lnTo>
                  <a:pt x="1506406" y="849604"/>
                </a:lnTo>
                <a:lnTo>
                  <a:pt x="1506406" y="871377"/>
                </a:lnTo>
                <a:lnTo>
                  <a:pt x="1506406" y="973535"/>
                </a:lnTo>
                <a:lnTo>
                  <a:pt x="1506406" y="1030917"/>
                </a:lnTo>
                <a:lnTo>
                  <a:pt x="1506406" y="1052690"/>
                </a:lnTo>
                <a:lnTo>
                  <a:pt x="1506406" y="1064297"/>
                </a:lnTo>
                <a:lnTo>
                  <a:pt x="1506406" y="1080267"/>
                </a:lnTo>
                <a:lnTo>
                  <a:pt x="1506406" y="1113646"/>
                </a:lnTo>
                <a:lnTo>
                  <a:pt x="1506406" y="1135178"/>
                </a:lnTo>
                <a:lnTo>
                  <a:pt x="1506406" y="1156951"/>
                </a:lnTo>
                <a:lnTo>
                  <a:pt x="1506406" y="1168558"/>
                </a:lnTo>
                <a:lnTo>
                  <a:pt x="1506406" y="1349871"/>
                </a:lnTo>
                <a:lnTo>
                  <a:pt x="1506406" y="1399221"/>
                </a:lnTo>
                <a:lnTo>
                  <a:pt x="1506406" y="1399411"/>
                </a:lnTo>
                <a:lnTo>
                  <a:pt x="1506406" y="1427247"/>
                </a:lnTo>
                <a:lnTo>
                  <a:pt x="1506406" y="1454132"/>
                </a:lnTo>
                <a:lnTo>
                  <a:pt x="1506406" y="1506402"/>
                </a:lnTo>
                <a:lnTo>
                  <a:pt x="1506406" y="1610663"/>
                </a:lnTo>
                <a:lnTo>
                  <a:pt x="1506406" y="1684985"/>
                </a:lnTo>
                <a:lnTo>
                  <a:pt x="1506406" y="1712821"/>
                </a:lnTo>
                <a:lnTo>
                  <a:pt x="1506406" y="1791977"/>
                </a:lnTo>
                <a:lnTo>
                  <a:pt x="1506406" y="1803583"/>
                </a:lnTo>
                <a:lnTo>
                  <a:pt x="1506406" y="1852933"/>
                </a:lnTo>
                <a:lnTo>
                  <a:pt x="1506406" y="1896237"/>
                </a:lnTo>
                <a:lnTo>
                  <a:pt x="1506406" y="1907844"/>
                </a:lnTo>
                <a:lnTo>
                  <a:pt x="1506406" y="2066564"/>
                </a:lnTo>
                <a:lnTo>
                  <a:pt x="1506406" y="2089158"/>
                </a:lnTo>
                <a:lnTo>
                  <a:pt x="1506406" y="2138507"/>
                </a:lnTo>
                <a:lnTo>
                  <a:pt x="1506406" y="2193418"/>
                </a:lnTo>
                <a:lnTo>
                  <a:pt x="1506406" y="2205991"/>
                </a:lnTo>
                <a:lnTo>
                  <a:pt x="1506406" y="2272574"/>
                </a:lnTo>
                <a:lnTo>
                  <a:pt x="1506406" y="2277817"/>
                </a:lnTo>
                <a:lnTo>
                  <a:pt x="1506406" y="2343901"/>
                </a:lnTo>
                <a:lnTo>
                  <a:pt x="1506406" y="2352139"/>
                </a:lnTo>
                <a:lnTo>
                  <a:pt x="1506406" y="2385519"/>
                </a:lnTo>
                <a:lnTo>
                  <a:pt x="1506406" y="2520086"/>
                </a:lnTo>
                <a:lnTo>
                  <a:pt x="1506406" y="2563391"/>
                </a:lnTo>
                <a:lnTo>
                  <a:pt x="1506406" y="2574998"/>
                </a:lnTo>
                <a:lnTo>
                  <a:pt x="1506406" y="2596770"/>
                </a:lnTo>
                <a:lnTo>
                  <a:pt x="1506406" y="2629475"/>
                </a:lnTo>
                <a:lnTo>
                  <a:pt x="1506406" y="2654153"/>
                </a:lnTo>
                <a:lnTo>
                  <a:pt x="1506406" y="2662855"/>
                </a:lnTo>
                <a:lnTo>
                  <a:pt x="1506406" y="2671093"/>
                </a:lnTo>
                <a:lnTo>
                  <a:pt x="1506406" y="2703503"/>
                </a:lnTo>
                <a:lnTo>
                  <a:pt x="1506406" y="2758414"/>
                </a:lnTo>
                <a:lnTo>
                  <a:pt x="1506406" y="2805661"/>
                </a:lnTo>
                <a:lnTo>
                  <a:pt x="1506406" y="2839040"/>
                </a:lnTo>
                <a:lnTo>
                  <a:pt x="1506406" y="2860572"/>
                </a:lnTo>
                <a:lnTo>
                  <a:pt x="1506406" y="2882345"/>
                </a:lnTo>
                <a:lnTo>
                  <a:pt x="1506406" y="2893951"/>
                </a:lnTo>
                <a:lnTo>
                  <a:pt x="1506406" y="2939727"/>
                </a:lnTo>
                <a:lnTo>
                  <a:pt x="1506406" y="2948429"/>
                </a:lnTo>
                <a:lnTo>
                  <a:pt x="1506406" y="2973107"/>
                </a:lnTo>
                <a:lnTo>
                  <a:pt x="1506406" y="2989077"/>
                </a:lnTo>
                <a:lnTo>
                  <a:pt x="1506406" y="3000684"/>
                </a:lnTo>
                <a:lnTo>
                  <a:pt x="1506406" y="3022456"/>
                </a:lnTo>
                <a:lnTo>
                  <a:pt x="1506406" y="3043988"/>
                </a:lnTo>
                <a:lnTo>
                  <a:pt x="1506406" y="3077368"/>
                </a:lnTo>
                <a:lnTo>
                  <a:pt x="1506406" y="3124615"/>
                </a:lnTo>
                <a:lnTo>
                  <a:pt x="1506406" y="3124805"/>
                </a:lnTo>
                <a:lnTo>
                  <a:pt x="1506406" y="3179526"/>
                </a:lnTo>
                <a:lnTo>
                  <a:pt x="1506406" y="3258681"/>
                </a:lnTo>
                <a:lnTo>
                  <a:pt x="1506406" y="3286258"/>
                </a:lnTo>
                <a:lnTo>
                  <a:pt x="1506406" y="3308031"/>
                </a:lnTo>
                <a:lnTo>
                  <a:pt x="1506406" y="3308221"/>
                </a:lnTo>
                <a:lnTo>
                  <a:pt x="1506406" y="3319637"/>
                </a:lnTo>
                <a:lnTo>
                  <a:pt x="1506406" y="3336057"/>
                </a:lnTo>
                <a:lnTo>
                  <a:pt x="1506406" y="3362942"/>
                </a:lnTo>
                <a:lnTo>
                  <a:pt x="1506406" y="3402141"/>
                </a:lnTo>
                <a:lnTo>
                  <a:pt x="1506406" y="3410379"/>
                </a:lnTo>
                <a:lnTo>
                  <a:pt x="1506406" y="3578327"/>
                </a:lnTo>
                <a:lnTo>
                  <a:pt x="1506406" y="3593795"/>
                </a:lnTo>
                <a:lnTo>
                  <a:pt x="1506406" y="3605212"/>
                </a:lnTo>
                <a:lnTo>
                  <a:pt x="1506406" y="3605402"/>
                </a:lnTo>
                <a:lnTo>
                  <a:pt x="1506406" y="3621631"/>
                </a:lnTo>
                <a:lnTo>
                  <a:pt x="1506406" y="3633238"/>
                </a:lnTo>
                <a:lnTo>
                  <a:pt x="1506406" y="3687716"/>
                </a:lnTo>
                <a:lnTo>
                  <a:pt x="1506406" y="3712393"/>
                </a:lnTo>
                <a:lnTo>
                  <a:pt x="1506406" y="3761743"/>
                </a:lnTo>
                <a:lnTo>
                  <a:pt x="1506406" y="3816654"/>
                </a:lnTo>
                <a:lnTo>
                  <a:pt x="1506406" y="3863901"/>
                </a:lnTo>
                <a:lnTo>
                  <a:pt x="1506406" y="3890976"/>
                </a:lnTo>
                <a:lnTo>
                  <a:pt x="1506406" y="3918812"/>
                </a:lnTo>
                <a:lnTo>
                  <a:pt x="1506406" y="3975374"/>
                </a:lnTo>
                <a:lnTo>
                  <a:pt x="1506406" y="3997968"/>
                </a:lnTo>
                <a:lnTo>
                  <a:pt x="1506406" y="4047317"/>
                </a:lnTo>
                <a:lnTo>
                  <a:pt x="1506406" y="4058924"/>
                </a:lnTo>
                <a:lnTo>
                  <a:pt x="1506406" y="4102228"/>
                </a:lnTo>
                <a:lnTo>
                  <a:pt x="1506406" y="4252711"/>
                </a:lnTo>
                <a:lnTo>
                  <a:pt x="1506406" y="4260949"/>
                </a:lnTo>
                <a:lnTo>
                  <a:pt x="1506406" y="4272555"/>
                </a:lnTo>
                <a:lnTo>
                  <a:pt x="1506406" y="4294329"/>
                </a:lnTo>
                <a:lnTo>
                  <a:pt x="1506406" y="4344498"/>
                </a:lnTo>
                <a:lnTo>
                  <a:pt x="1506406" y="4428896"/>
                </a:lnTo>
                <a:lnTo>
                  <a:pt x="1506406" y="4483808"/>
                </a:lnTo>
                <a:lnTo>
                  <a:pt x="1506406" y="4538285"/>
                </a:lnTo>
                <a:lnTo>
                  <a:pt x="1506406" y="4549892"/>
                </a:lnTo>
                <a:lnTo>
                  <a:pt x="1506406" y="4558130"/>
                </a:lnTo>
                <a:lnTo>
                  <a:pt x="1506406" y="4571665"/>
                </a:lnTo>
                <a:lnTo>
                  <a:pt x="1506406" y="4579903"/>
                </a:lnTo>
                <a:lnTo>
                  <a:pt x="1506406" y="4591510"/>
                </a:lnTo>
                <a:lnTo>
                  <a:pt x="1506406" y="4714471"/>
                </a:lnTo>
                <a:lnTo>
                  <a:pt x="1506406" y="4726077"/>
                </a:lnTo>
                <a:lnTo>
                  <a:pt x="1506406" y="4747850"/>
                </a:lnTo>
                <a:lnTo>
                  <a:pt x="1506406" y="4769382"/>
                </a:lnTo>
                <a:lnTo>
                  <a:pt x="1506406" y="4802761"/>
                </a:lnTo>
                <a:lnTo>
                  <a:pt x="1506406" y="4835466"/>
                </a:lnTo>
                <a:lnTo>
                  <a:pt x="1506406" y="4857239"/>
                </a:lnTo>
                <a:lnTo>
                  <a:pt x="1506406" y="4868846"/>
                </a:lnTo>
                <a:lnTo>
                  <a:pt x="1506406" y="4877084"/>
                </a:lnTo>
                <a:lnTo>
                  <a:pt x="1506406" y="4909494"/>
                </a:lnTo>
                <a:lnTo>
                  <a:pt x="1506406" y="5011652"/>
                </a:lnTo>
                <a:lnTo>
                  <a:pt x="1506406" y="5033425"/>
                </a:lnTo>
                <a:lnTo>
                  <a:pt x="1506406" y="5033615"/>
                </a:lnTo>
                <a:lnTo>
                  <a:pt x="1506406" y="5045031"/>
                </a:lnTo>
                <a:lnTo>
                  <a:pt x="1506406" y="5088336"/>
                </a:lnTo>
                <a:lnTo>
                  <a:pt x="1506406" y="5154420"/>
                </a:lnTo>
                <a:lnTo>
                  <a:pt x="1506406" y="5195068"/>
                </a:lnTo>
                <a:lnTo>
                  <a:pt x="1506406" y="5228447"/>
                </a:lnTo>
                <a:lnTo>
                  <a:pt x="1506406" y="5310951"/>
                </a:lnTo>
                <a:lnTo>
                  <a:pt x="1506406" y="5319189"/>
                </a:lnTo>
                <a:lnTo>
                  <a:pt x="1506406" y="5330606"/>
                </a:lnTo>
                <a:lnTo>
                  <a:pt x="1506406" y="5330796"/>
                </a:lnTo>
                <a:lnTo>
                  <a:pt x="1506406" y="5487137"/>
                </a:lnTo>
                <a:lnTo>
                  <a:pt x="1506406" y="5514022"/>
                </a:lnTo>
                <a:lnTo>
                  <a:pt x="1506406" y="5514212"/>
                </a:lnTo>
                <a:lnTo>
                  <a:pt x="1506406" y="5542048"/>
                </a:lnTo>
                <a:lnTo>
                  <a:pt x="1506406" y="5596526"/>
                </a:lnTo>
                <a:lnTo>
                  <a:pt x="1506406" y="5608132"/>
                </a:lnTo>
                <a:lnTo>
                  <a:pt x="1506406" y="5616370"/>
                </a:lnTo>
                <a:lnTo>
                  <a:pt x="1506406" y="5772711"/>
                </a:lnTo>
                <a:lnTo>
                  <a:pt x="1506406" y="5784318"/>
                </a:lnTo>
                <a:lnTo>
                  <a:pt x="1506406" y="5799786"/>
                </a:lnTo>
                <a:lnTo>
                  <a:pt x="1506406" y="5827622"/>
                </a:lnTo>
                <a:lnTo>
                  <a:pt x="1506406" y="5893707"/>
                </a:lnTo>
                <a:lnTo>
                  <a:pt x="1506406" y="5967734"/>
                </a:lnTo>
                <a:lnTo>
                  <a:pt x="1506406" y="6069892"/>
                </a:lnTo>
                <a:lnTo>
                  <a:pt x="1499092" y="6069892"/>
                </a:lnTo>
                <a:lnTo>
                  <a:pt x="0" y="5244397"/>
                </a:lnTo>
                <a:lnTo>
                  <a:pt x="0" y="5228447"/>
                </a:lnTo>
                <a:lnTo>
                  <a:pt x="0" y="5195068"/>
                </a:lnTo>
                <a:lnTo>
                  <a:pt x="0" y="5154420"/>
                </a:lnTo>
                <a:lnTo>
                  <a:pt x="0" y="5029508"/>
                </a:lnTo>
                <a:lnTo>
                  <a:pt x="0" y="5002130"/>
                </a:lnTo>
                <a:lnTo>
                  <a:pt x="0" y="4958823"/>
                </a:lnTo>
                <a:lnTo>
                  <a:pt x="0" y="4947216"/>
                </a:lnTo>
                <a:lnTo>
                  <a:pt x="0" y="4909494"/>
                </a:lnTo>
                <a:lnTo>
                  <a:pt x="0" y="4868846"/>
                </a:lnTo>
                <a:lnTo>
                  <a:pt x="0" y="4857239"/>
                </a:lnTo>
                <a:lnTo>
                  <a:pt x="0" y="4835466"/>
                </a:lnTo>
                <a:lnTo>
                  <a:pt x="0" y="4790878"/>
                </a:lnTo>
                <a:lnTo>
                  <a:pt x="0" y="4716555"/>
                </a:lnTo>
                <a:lnTo>
                  <a:pt x="0" y="4661642"/>
                </a:lnTo>
                <a:lnTo>
                  <a:pt x="0" y="4575796"/>
                </a:lnTo>
                <a:lnTo>
                  <a:pt x="0" y="4571665"/>
                </a:lnTo>
                <a:lnTo>
                  <a:pt x="0" y="4549892"/>
                </a:lnTo>
                <a:lnTo>
                  <a:pt x="0" y="4538285"/>
                </a:lnTo>
                <a:lnTo>
                  <a:pt x="0" y="4505303"/>
                </a:lnTo>
                <a:lnTo>
                  <a:pt x="0" y="4505113"/>
                </a:lnTo>
                <a:lnTo>
                  <a:pt x="0" y="4493697"/>
                </a:lnTo>
                <a:lnTo>
                  <a:pt x="0" y="4415181"/>
                </a:lnTo>
                <a:lnTo>
                  <a:pt x="0" y="4344498"/>
                </a:lnTo>
                <a:lnTo>
                  <a:pt x="0" y="4290222"/>
                </a:lnTo>
                <a:lnTo>
                  <a:pt x="0" y="4262843"/>
                </a:lnTo>
                <a:lnTo>
                  <a:pt x="0" y="4256842"/>
                </a:lnTo>
                <a:lnTo>
                  <a:pt x="0" y="4252711"/>
                </a:lnTo>
                <a:lnTo>
                  <a:pt x="0" y="4219539"/>
                </a:lnTo>
                <a:lnTo>
                  <a:pt x="0" y="4208122"/>
                </a:lnTo>
                <a:lnTo>
                  <a:pt x="0" y="4207932"/>
                </a:lnTo>
                <a:lnTo>
                  <a:pt x="0" y="4186159"/>
                </a:lnTo>
                <a:lnTo>
                  <a:pt x="0" y="4129607"/>
                </a:lnTo>
                <a:lnTo>
                  <a:pt x="0" y="4102228"/>
                </a:lnTo>
                <a:lnTo>
                  <a:pt x="0" y="4058924"/>
                </a:lnTo>
                <a:lnTo>
                  <a:pt x="0" y="4051591"/>
                </a:lnTo>
                <a:lnTo>
                  <a:pt x="0" y="4047317"/>
                </a:lnTo>
                <a:lnTo>
                  <a:pt x="0" y="3977269"/>
                </a:lnTo>
                <a:lnTo>
                  <a:pt x="0" y="3971267"/>
                </a:lnTo>
                <a:lnTo>
                  <a:pt x="0" y="3943889"/>
                </a:lnTo>
                <a:lnTo>
                  <a:pt x="0" y="3922358"/>
                </a:lnTo>
                <a:lnTo>
                  <a:pt x="0" y="3900585"/>
                </a:lnTo>
                <a:lnTo>
                  <a:pt x="0" y="3890976"/>
                </a:lnTo>
                <a:lnTo>
                  <a:pt x="0" y="3888978"/>
                </a:lnTo>
                <a:lnTo>
                  <a:pt x="0" y="3816654"/>
                </a:lnTo>
                <a:lnTo>
                  <a:pt x="0" y="3766017"/>
                </a:lnTo>
                <a:lnTo>
                  <a:pt x="0" y="3761743"/>
                </a:lnTo>
                <a:lnTo>
                  <a:pt x="0" y="3754410"/>
                </a:lnTo>
                <a:lnTo>
                  <a:pt x="0" y="3732637"/>
                </a:lnTo>
                <a:lnTo>
                  <a:pt x="0" y="3675895"/>
                </a:lnTo>
                <a:lnTo>
                  <a:pt x="0" y="3658315"/>
                </a:lnTo>
                <a:lnTo>
                  <a:pt x="0" y="3605402"/>
                </a:lnTo>
                <a:lnTo>
                  <a:pt x="2" y="3447063"/>
                </a:lnTo>
                <a:lnTo>
                  <a:pt x="2" y="3406272"/>
                </a:lnTo>
                <a:lnTo>
                  <a:pt x="0" y="3406272"/>
                </a:lnTo>
                <a:lnTo>
                  <a:pt x="0" y="3390320"/>
                </a:lnTo>
                <a:lnTo>
                  <a:pt x="0" y="3362942"/>
                </a:lnTo>
                <a:lnTo>
                  <a:pt x="0" y="3356940"/>
                </a:lnTo>
                <a:lnTo>
                  <a:pt x="0" y="3319637"/>
                </a:lnTo>
                <a:lnTo>
                  <a:pt x="0" y="3308221"/>
                </a:lnTo>
                <a:lnTo>
                  <a:pt x="0" y="3286258"/>
                </a:lnTo>
                <a:lnTo>
                  <a:pt x="0" y="3172475"/>
                </a:lnTo>
                <a:lnTo>
                  <a:pt x="0" y="3120698"/>
                </a:lnTo>
                <a:lnTo>
                  <a:pt x="0" y="3109091"/>
                </a:lnTo>
                <a:lnTo>
                  <a:pt x="0" y="3093320"/>
                </a:lnTo>
                <a:lnTo>
                  <a:pt x="0" y="3077368"/>
                </a:lnTo>
                <a:lnTo>
                  <a:pt x="0" y="3071366"/>
                </a:lnTo>
                <a:lnTo>
                  <a:pt x="0" y="3038406"/>
                </a:lnTo>
                <a:lnTo>
                  <a:pt x="0" y="3022456"/>
                </a:lnTo>
                <a:lnTo>
                  <a:pt x="0" y="3000684"/>
                </a:lnTo>
                <a:lnTo>
                  <a:pt x="0" y="2989077"/>
                </a:lnTo>
                <a:lnTo>
                  <a:pt x="0" y="2948429"/>
                </a:lnTo>
                <a:lnTo>
                  <a:pt x="0" y="2823517"/>
                </a:lnTo>
                <a:lnTo>
                  <a:pt x="0" y="2807745"/>
                </a:lnTo>
                <a:lnTo>
                  <a:pt x="0" y="2796139"/>
                </a:lnTo>
                <a:lnTo>
                  <a:pt x="0" y="2752832"/>
                </a:lnTo>
                <a:lnTo>
                  <a:pt x="0" y="2703503"/>
                </a:lnTo>
                <a:lnTo>
                  <a:pt x="0" y="2666986"/>
                </a:lnTo>
                <a:lnTo>
                  <a:pt x="0" y="2662855"/>
                </a:lnTo>
                <a:lnTo>
                  <a:pt x="0" y="2629475"/>
                </a:lnTo>
                <a:lnTo>
                  <a:pt x="0" y="2584887"/>
                </a:lnTo>
                <a:lnTo>
                  <a:pt x="0" y="2510564"/>
                </a:lnTo>
                <a:lnTo>
                  <a:pt x="0" y="2506371"/>
                </a:lnTo>
                <a:lnTo>
                  <a:pt x="0" y="2381412"/>
                </a:lnTo>
                <a:lnTo>
                  <a:pt x="0" y="2369805"/>
                </a:lnTo>
                <a:lnTo>
                  <a:pt x="0" y="2354033"/>
                </a:lnTo>
                <a:lnTo>
                  <a:pt x="0" y="2348032"/>
                </a:lnTo>
                <a:lnTo>
                  <a:pt x="0" y="2343901"/>
                </a:lnTo>
                <a:lnTo>
                  <a:pt x="0" y="2299312"/>
                </a:lnTo>
                <a:lnTo>
                  <a:pt x="0" y="2299122"/>
                </a:lnTo>
                <a:lnTo>
                  <a:pt x="0" y="2220797"/>
                </a:lnTo>
                <a:lnTo>
                  <a:pt x="0" y="2209190"/>
                </a:lnTo>
                <a:lnTo>
                  <a:pt x="0" y="2193418"/>
                </a:lnTo>
                <a:lnTo>
                  <a:pt x="0" y="2138507"/>
                </a:lnTo>
                <a:lnTo>
                  <a:pt x="0" y="2084231"/>
                </a:lnTo>
                <a:lnTo>
                  <a:pt x="0" y="2068459"/>
                </a:lnTo>
                <a:lnTo>
                  <a:pt x="0" y="2062457"/>
                </a:lnTo>
                <a:lnTo>
                  <a:pt x="0" y="2056852"/>
                </a:lnTo>
                <a:lnTo>
                  <a:pt x="0" y="2050851"/>
                </a:lnTo>
                <a:lnTo>
                  <a:pt x="0" y="2035079"/>
                </a:lnTo>
                <a:lnTo>
                  <a:pt x="0" y="2013548"/>
                </a:lnTo>
                <a:lnTo>
                  <a:pt x="0" y="1980168"/>
                </a:lnTo>
                <a:lnTo>
                  <a:pt x="0" y="1923616"/>
                </a:lnTo>
                <a:lnTo>
                  <a:pt x="0" y="1907844"/>
                </a:lnTo>
                <a:lnTo>
                  <a:pt x="0" y="1896237"/>
                </a:lnTo>
                <a:lnTo>
                  <a:pt x="0" y="1852933"/>
                </a:lnTo>
                <a:lnTo>
                  <a:pt x="0" y="1845600"/>
                </a:lnTo>
                <a:lnTo>
                  <a:pt x="0" y="1771278"/>
                </a:lnTo>
                <a:lnTo>
                  <a:pt x="0" y="1767085"/>
                </a:lnTo>
                <a:lnTo>
                  <a:pt x="0" y="1765276"/>
                </a:lnTo>
                <a:lnTo>
                  <a:pt x="0" y="1749505"/>
                </a:lnTo>
                <a:lnTo>
                  <a:pt x="0" y="1737898"/>
                </a:lnTo>
                <a:lnTo>
                  <a:pt x="0" y="1694594"/>
                </a:lnTo>
                <a:lnTo>
                  <a:pt x="0" y="1684985"/>
                </a:lnTo>
                <a:lnTo>
                  <a:pt x="0" y="1610663"/>
                </a:lnTo>
                <a:lnTo>
                  <a:pt x="0" y="1560026"/>
                </a:lnTo>
                <a:lnTo>
                  <a:pt x="0" y="1526646"/>
                </a:lnTo>
                <a:lnTo>
                  <a:pt x="0" y="1481510"/>
                </a:lnTo>
                <a:lnTo>
                  <a:pt x="0" y="1469904"/>
                </a:lnTo>
                <a:lnTo>
                  <a:pt x="0" y="1454132"/>
                </a:lnTo>
                <a:lnTo>
                  <a:pt x="0" y="1452324"/>
                </a:lnTo>
                <a:lnTo>
                  <a:pt x="0" y="1448130"/>
                </a:lnTo>
                <a:lnTo>
                  <a:pt x="0" y="1399411"/>
                </a:lnTo>
                <a:lnTo>
                  <a:pt x="0" y="1263665"/>
                </a:lnTo>
                <a:lnTo>
                  <a:pt x="0" y="1200281"/>
                </a:lnTo>
                <a:lnTo>
                  <a:pt x="0" y="1184329"/>
                </a:lnTo>
                <a:lnTo>
                  <a:pt x="0" y="1168558"/>
                </a:lnTo>
                <a:lnTo>
                  <a:pt x="0" y="1162556"/>
                </a:lnTo>
                <a:lnTo>
                  <a:pt x="0" y="1156951"/>
                </a:lnTo>
                <a:lnTo>
                  <a:pt x="0" y="1150949"/>
                </a:lnTo>
                <a:lnTo>
                  <a:pt x="0" y="1113646"/>
                </a:lnTo>
                <a:lnTo>
                  <a:pt x="0" y="1080267"/>
                </a:lnTo>
                <a:lnTo>
                  <a:pt x="0" y="966484"/>
                </a:lnTo>
                <a:lnTo>
                  <a:pt x="0" y="914707"/>
                </a:lnTo>
                <a:lnTo>
                  <a:pt x="0" y="887329"/>
                </a:lnTo>
                <a:lnTo>
                  <a:pt x="0" y="871377"/>
                </a:lnTo>
                <a:lnTo>
                  <a:pt x="0" y="865375"/>
                </a:lnTo>
                <a:lnTo>
                  <a:pt x="2" y="865375"/>
                </a:lnTo>
                <a:lnTo>
                  <a:pt x="2" y="604529"/>
                </a:lnTo>
                <a:lnTo>
                  <a:pt x="2" y="318954"/>
                </a:lnTo>
                <a:lnTo>
                  <a:pt x="2" y="285575"/>
                </a:lnTo>
                <a:lnTo>
                  <a:pt x="2" y="0"/>
                </a:lnTo>
                <a:close/>
              </a:path>
            </a:pathLst>
          </a:custGeom>
          <a:solidFill>
            <a:schemeClr val="bg2"/>
          </a:solidFill>
          <a:ln w="95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lIns="0" tIns="1280160" rIns="320040" bIns="365760" rtlCol="0" anchor="t" anchorCtr="0">
            <a:noAutofit/>
          </a:bodyPr>
          <a:lstStyle/>
          <a:p>
            <a:pPr>
              <a:lnSpc>
                <a:spcPts val="1740"/>
              </a:lnSpc>
              <a:spcAft>
                <a:spcPts val="600"/>
              </a:spcAft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xmlns="" id="{DACB12A5-2797-7342-9F1C-B0D73790381C}"/>
              </a:ext>
            </a:extLst>
          </p:cNvPr>
          <p:cNvSpPr/>
          <p:nvPr userDrawn="1"/>
        </p:nvSpPr>
        <p:spPr>
          <a:xfrm rot="16200000">
            <a:off x="6859458" y="-216274"/>
            <a:ext cx="1506406" cy="7978702"/>
          </a:xfrm>
          <a:custGeom>
            <a:avLst/>
            <a:gdLst>
              <a:gd name="connsiteX0" fmla="*/ 1506406 w 1506406"/>
              <a:gd name="connsiteY0" fmla="*/ 0 h 7978702"/>
              <a:gd name="connsiteX1" fmla="*/ 1506406 w 1506406"/>
              <a:gd name="connsiteY1" fmla="*/ 66583 h 7978702"/>
              <a:gd name="connsiteX2" fmla="*/ 1506406 w 1506406"/>
              <a:gd name="connsiteY2" fmla="*/ 448162 h 7978702"/>
              <a:gd name="connsiteX3" fmla="*/ 1506406 w 1506406"/>
              <a:gd name="connsiteY3" fmla="*/ 552423 h 7978702"/>
              <a:gd name="connsiteX4" fmla="*/ 1506406 w 1506406"/>
              <a:gd name="connsiteY4" fmla="*/ 733736 h 7978702"/>
              <a:gd name="connsiteX5" fmla="*/ 1506406 w 1506406"/>
              <a:gd name="connsiteY5" fmla="*/ 767116 h 7978702"/>
              <a:gd name="connsiteX6" fmla="*/ 1506406 w 1506406"/>
              <a:gd name="connsiteY6" fmla="*/ 837997 h 7978702"/>
              <a:gd name="connsiteX7" fmla="*/ 1506406 w 1506406"/>
              <a:gd name="connsiteY7" fmla="*/ 871377 h 7978702"/>
              <a:gd name="connsiteX8" fmla="*/ 1506406 w 1506406"/>
              <a:gd name="connsiteY8" fmla="*/ 1052690 h 7978702"/>
              <a:gd name="connsiteX9" fmla="*/ 1506406 w 1506406"/>
              <a:gd name="connsiteY9" fmla="*/ 1156951 h 7978702"/>
              <a:gd name="connsiteX10" fmla="*/ 1506406 w 1506406"/>
              <a:gd name="connsiteY10" fmla="*/ 1506402 h 7978702"/>
              <a:gd name="connsiteX11" fmla="*/ 1506406 w 1506406"/>
              <a:gd name="connsiteY11" fmla="*/ 1610663 h 7978702"/>
              <a:gd name="connsiteX12" fmla="*/ 1506406 w 1506406"/>
              <a:gd name="connsiteY12" fmla="*/ 1791977 h 7978702"/>
              <a:gd name="connsiteX13" fmla="*/ 1506406 w 1506406"/>
              <a:gd name="connsiteY13" fmla="*/ 1896237 h 7978702"/>
              <a:gd name="connsiteX14" fmla="*/ 1506406 w 1506406"/>
              <a:gd name="connsiteY14" fmla="*/ 2205991 h 7978702"/>
              <a:gd name="connsiteX15" fmla="*/ 1506406 w 1506406"/>
              <a:gd name="connsiteY15" fmla="*/ 2272574 h 7978702"/>
              <a:gd name="connsiteX16" fmla="*/ 1506406 w 1506406"/>
              <a:gd name="connsiteY16" fmla="*/ 2277817 h 7978702"/>
              <a:gd name="connsiteX17" fmla="*/ 1506406 w 1506406"/>
              <a:gd name="connsiteY17" fmla="*/ 2563391 h 7978702"/>
              <a:gd name="connsiteX18" fmla="*/ 1506406 w 1506406"/>
              <a:gd name="connsiteY18" fmla="*/ 2596770 h 7978702"/>
              <a:gd name="connsiteX19" fmla="*/ 1506406 w 1506406"/>
              <a:gd name="connsiteY19" fmla="*/ 2654153 h 7978702"/>
              <a:gd name="connsiteX20" fmla="*/ 1506406 w 1506406"/>
              <a:gd name="connsiteY20" fmla="*/ 2703503 h 7978702"/>
              <a:gd name="connsiteX21" fmla="*/ 1506406 w 1506406"/>
              <a:gd name="connsiteY21" fmla="*/ 2758414 h 7978702"/>
              <a:gd name="connsiteX22" fmla="*/ 1506406 w 1506406"/>
              <a:gd name="connsiteY22" fmla="*/ 2882345 h 7978702"/>
              <a:gd name="connsiteX23" fmla="*/ 1506406 w 1506406"/>
              <a:gd name="connsiteY23" fmla="*/ 2939727 h 7978702"/>
              <a:gd name="connsiteX24" fmla="*/ 1506406 w 1506406"/>
              <a:gd name="connsiteY24" fmla="*/ 2973107 h 7978702"/>
              <a:gd name="connsiteX25" fmla="*/ 1506406 w 1506406"/>
              <a:gd name="connsiteY25" fmla="*/ 2989077 h 7978702"/>
              <a:gd name="connsiteX26" fmla="*/ 1506406 w 1506406"/>
              <a:gd name="connsiteY26" fmla="*/ 3022456 h 7978702"/>
              <a:gd name="connsiteX27" fmla="*/ 1506406 w 1506406"/>
              <a:gd name="connsiteY27" fmla="*/ 3043988 h 7978702"/>
              <a:gd name="connsiteX28" fmla="*/ 1506406 w 1506406"/>
              <a:gd name="connsiteY28" fmla="*/ 3077368 h 7978702"/>
              <a:gd name="connsiteX29" fmla="*/ 1506406 w 1506406"/>
              <a:gd name="connsiteY29" fmla="*/ 3258681 h 7978702"/>
              <a:gd name="connsiteX30" fmla="*/ 1506406 w 1506406"/>
              <a:gd name="connsiteY30" fmla="*/ 3308031 h 7978702"/>
              <a:gd name="connsiteX31" fmla="*/ 1506406 w 1506406"/>
              <a:gd name="connsiteY31" fmla="*/ 3308221 h 7978702"/>
              <a:gd name="connsiteX32" fmla="*/ 1506406 w 1506406"/>
              <a:gd name="connsiteY32" fmla="*/ 3336057 h 7978702"/>
              <a:gd name="connsiteX33" fmla="*/ 1506406 w 1506406"/>
              <a:gd name="connsiteY33" fmla="*/ 3362942 h 7978702"/>
              <a:gd name="connsiteX34" fmla="*/ 1506406 w 1506406"/>
              <a:gd name="connsiteY34" fmla="*/ 3593795 h 7978702"/>
              <a:gd name="connsiteX35" fmla="*/ 1506406 w 1506406"/>
              <a:gd name="connsiteY35" fmla="*/ 3621631 h 7978702"/>
              <a:gd name="connsiteX36" fmla="*/ 1506406 w 1506406"/>
              <a:gd name="connsiteY36" fmla="*/ 3712393 h 7978702"/>
              <a:gd name="connsiteX37" fmla="*/ 1506406 w 1506406"/>
              <a:gd name="connsiteY37" fmla="*/ 3761743 h 7978702"/>
              <a:gd name="connsiteX38" fmla="*/ 1506406 w 1506406"/>
              <a:gd name="connsiteY38" fmla="*/ 3816654 h 7978702"/>
              <a:gd name="connsiteX39" fmla="*/ 1506406 w 1506406"/>
              <a:gd name="connsiteY39" fmla="*/ 3975374 h 7978702"/>
              <a:gd name="connsiteX40" fmla="*/ 1506406 w 1506406"/>
              <a:gd name="connsiteY40" fmla="*/ 3997968 h 7978702"/>
              <a:gd name="connsiteX41" fmla="*/ 1506406 w 1506406"/>
              <a:gd name="connsiteY41" fmla="*/ 4047317 h 7978702"/>
              <a:gd name="connsiteX42" fmla="*/ 1506406 w 1506406"/>
              <a:gd name="connsiteY42" fmla="*/ 4102228 h 7978702"/>
              <a:gd name="connsiteX43" fmla="*/ 1506406 w 1506406"/>
              <a:gd name="connsiteY43" fmla="*/ 4252711 h 7978702"/>
              <a:gd name="connsiteX44" fmla="*/ 1506406 w 1506406"/>
              <a:gd name="connsiteY44" fmla="*/ 4260949 h 7978702"/>
              <a:gd name="connsiteX45" fmla="*/ 1506406 w 1506406"/>
              <a:gd name="connsiteY45" fmla="*/ 4294329 h 7978702"/>
              <a:gd name="connsiteX46" fmla="*/ 1506406 w 1506406"/>
              <a:gd name="connsiteY46" fmla="*/ 4428896 h 7978702"/>
              <a:gd name="connsiteX47" fmla="*/ 1506406 w 1506406"/>
              <a:gd name="connsiteY47" fmla="*/ 4483808 h 7978702"/>
              <a:gd name="connsiteX48" fmla="*/ 1506406 w 1506406"/>
              <a:gd name="connsiteY48" fmla="*/ 4538285 h 7978702"/>
              <a:gd name="connsiteX49" fmla="*/ 1506406 w 1506406"/>
              <a:gd name="connsiteY49" fmla="*/ 4571665 h 7978702"/>
              <a:gd name="connsiteX50" fmla="*/ 1506406 w 1506406"/>
              <a:gd name="connsiteY50" fmla="*/ 4579903 h 7978702"/>
              <a:gd name="connsiteX51" fmla="*/ 1506406 w 1506406"/>
              <a:gd name="connsiteY51" fmla="*/ 4714471 h 7978702"/>
              <a:gd name="connsiteX52" fmla="*/ 1506406 w 1506406"/>
              <a:gd name="connsiteY52" fmla="*/ 4747850 h 7978702"/>
              <a:gd name="connsiteX53" fmla="*/ 1506406 w 1506406"/>
              <a:gd name="connsiteY53" fmla="*/ 4769382 h 7978702"/>
              <a:gd name="connsiteX54" fmla="*/ 1506406 w 1506406"/>
              <a:gd name="connsiteY54" fmla="*/ 4802761 h 7978702"/>
              <a:gd name="connsiteX55" fmla="*/ 1506406 w 1506406"/>
              <a:gd name="connsiteY55" fmla="*/ 4857239 h 7978702"/>
              <a:gd name="connsiteX56" fmla="*/ 1506406 w 1506406"/>
              <a:gd name="connsiteY56" fmla="*/ 4909494 h 7978702"/>
              <a:gd name="connsiteX57" fmla="*/ 1506406 w 1506406"/>
              <a:gd name="connsiteY57" fmla="*/ 5033425 h 7978702"/>
              <a:gd name="connsiteX58" fmla="*/ 1506406 w 1506406"/>
              <a:gd name="connsiteY58" fmla="*/ 5033615 h 7978702"/>
              <a:gd name="connsiteX59" fmla="*/ 1506406 w 1506406"/>
              <a:gd name="connsiteY59" fmla="*/ 5088336 h 7978702"/>
              <a:gd name="connsiteX60" fmla="*/ 1506406 w 1506406"/>
              <a:gd name="connsiteY60" fmla="*/ 5195068 h 7978702"/>
              <a:gd name="connsiteX61" fmla="*/ 1506406 w 1506406"/>
              <a:gd name="connsiteY61" fmla="*/ 5228447 h 7978702"/>
              <a:gd name="connsiteX62" fmla="*/ 1506406 w 1506406"/>
              <a:gd name="connsiteY62" fmla="*/ 5310951 h 7978702"/>
              <a:gd name="connsiteX63" fmla="*/ 1506406 w 1506406"/>
              <a:gd name="connsiteY63" fmla="*/ 5319189 h 7978702"/>
              <a:gd name="connsiteX64" fmla="*/ 1506406 w 1506406"/>
              <a:gd name="connsiteY64" fmla="*/ 5487137 h 7978702"/>
              <a:gd name="connsiteX65" fmla="*/ 1506406 w 1506406"/>
              <a:gd name="connsiteY65" fmla="*/ 5514022 h 7978702"/>
              <a:gd name="connsiteX66" fmla="*/ 1506406 w 1506406"/>
              <a:gd name="connsiteY66" fmla="*/ 5514212 h 7978702"/>
              <a:gd name="connsiteX67" fmla="*/ 1506406 w 1506406"/>
              <a:gd name="connsiteY67" fmla="*/ 5542048 h 7978702"/>
              <a:gd name="connsiteX68" fmla="*/ 1506406 w 1506406"/>
              <a:gd name="connsiteY68" fmla="*/ 5596526 h 7978702"/>
              <a:gd name="connsiteX69" fmla="*/ 1506406 w 1506406"/>
              <a:gd name="connsiteY69" fmla="*/ 5772711 h 7978702"/>
              <a:gd name="connsiteX70" fmla="*/ 1506406 w 1506406"/>
              <a:gd name="connsiteY70" fmla="*/ 5799786 h 7978702"/>
              <a:gd name="connsiteX71" fmla="*/ 1506406 w 1506406"/>
              <a:gd name="connsiteY71" fmla="*/ 5827622 h 7978702"/>
              <a:gd name="connsiteX72" fmla="*/ 1506406 w 1506406"/>
              <a:gd name="connsiteY72" fmla="*/ 5967734 h 7978702"/>
              <a:gd name="connsiteX73" fmla="*/ 1506406 w 1506406"/>
              <a:gd name="connsiteY73" fmla="*/ 6181365 h 7978702"/>
              <a:gd name="connsiteX74" fmla="*/ 1506406 w 1506406"/>
              <a:gd name="connsiteY74" fmla="*/ 6253308 h 7978702"/>
              <a:gd name="connsiteX75" fmla="*/ 1506406 w 1506406"/>
              <a:gd name="connsiteY75" fmla="*/ 6458702 h 7978702"/>
              <a:gd name="connsiteX76" fmla="*/ 1506406 w 1506406"/>
              <a:gd name="connsiteY76" fmla="*/ 6466940 h 7978702"/>
              <a:gd name="connsiteX77" fmla="*/ 1506406 w 1506406"/>
              <a:gd name="connsiteY77" fmla="*/ 6500320 h 7978702"/>
              <a:gd name="connsiteX78" fmla="*/ 1506406 w 1506406"/>
              <a:gd name="connsiteY78" fmla="*/ 6634887 h 7978702"/>
              <a:gd name="connsiteX79" fmla="*/ 1506406 w 1506406"/>
              <a:gd name="connsiteY79" fmla="*/ 6744276 h 7978702"/>
              <a:gd name="connsiteX80" fmla="*/ 1506406 w 1506406"/>
              <a:gd name="connsiteY80" fmla="*/ 6777656 h 7978702"/>
              <a:gd name="connsiteX81" fmla="*/ 1506406 w 1506406"/>
              <a:gd name="connsiteY81" fmla="*/ 6785894 h 7978702"/>
              <a:gd name="connsiteX82" fmla="*/ 1506406 w 1506406"/>
              <a:gd name="connsiteY82" fmla="*/ 6920462 h 7978702"/>
              <a:gd name="connsiteX83" fmla="*/ 1506406 w 1506406"/>
              <a:gd name="connsiteY83" fmla="*/ 6953841 h 7978702"/>
              <a:gd name="connsiteX84" fmla="*/ 1506406 w 1506406"/>
              <a:gd name="connsiteY84" fmla="*/ 7063230 h 7978702"/>
              <a:gd name="connsiteX85" fmla="*/ 1506406 w 1506406"/>
              <a:gd name="connsiteY85" fmla="*/ 7239416 h 7978702"/>
              <a:gd name="connsiteX86" fmla="*/ 1506406 w 1506406"/>
              <a:gd name="connsiteY86" fmla="*/ 7239606 h 7978702"/>
              <a:gd name="connsiteX87" fmla="*/ 1506406 w 1506406"/>
              <a:gd name="connsiteY87" fmla="*/ 7516942 h 7978702"/>
              <a:gd name="connsiteX88" fmla="*/ 1506406 w 1506406"/>
              <a:gd name="connsiteY88" fmla="*/ 7525180 h 7978702"/>
              <a:gd name="connsiteX89" fmla="*/ 1506406 w 1506406"/>
              <a:gd name="connsiteY89" fmla="*/ 7693128 h 7978702"/>
              <a:gd name="connsiteX90" fmla="*/ 1506406 w 1506406"/>
              <a:gd name="connsiteY90" fmla="*/ 7802517 h 7978702"/>
              <a:gd name="connsiteX91" fmla="*/ 1506406 w 1506406"/>
              <a:gd name="connsiteY91" fmla="*/ 7978702 h 7978702"/>
              <a:gd name="connsiteX92" fmla="*/ 1499092 w 1506406"/>
              <a:gd name="connsiteY92" fmla="*/ 7978702 h 7978702"/>
              <a:gd name="connsiteX93" fmla="*/ 0 w 1506406"/>
              <a:gd name="connsiteY93" fmla="*/ 7153207 h 7978702"/>
              <a:gd name="connsiteX94" fmla="*/ 0 w 1506406"/>
              <a:gd name="connsiteY94" fmla="*/ 7063230 h 7978702"/>
              <a:gd name="connsiteX95" fmla="*/ 0 w 1506406"/>
              <a:gd name="connsiteY95" fmla="*/ 6867633 h 7978702"/>
              <a:gd name="connsiteX96" fmla="*/ 0 w 1506406"/>
              <a:gd name="connsiteY96" fmla="*/ 6777656 h 7978702"/>
              <a:gd name="connsiteX97" fmla="*/ 0 w 1506406"/>
              <a:gd name="connsiteY97" fmla="*/ 6744276 h 7978702"/>
              <a:gd name="connsiteX98" fmla="*/ 0 w 1506406"/>
              <a:gd name="connsiteY98" fmla="*/ 6699688 h 7978702"/>
              <a:gd name="connsiteX99" fmla="*/ 0 w 1506406"/>
              <a:gd name="connsiteY99" fmla="*/ 6458702 h 7978702"/>
              <a:gd name="connsiteX100" fmla="*/ 0 w 1506406"/>
              <a:gd name="connsiteY100" fmla="*/ 6414113 h 7978702"/>
              <a:gd name="connsiteX101" fmla="*/ 0 w 1506406"/>
              <a:gd name="connsiteY101" fmla="*/ 6413923 h 7978702"/>
              <a:gd name="connsiteX102" fmla="*/ 0 w 1506406"/>
              <a:gd name="connsiteY102" fmla="*/ 6253308 h 7978702"/>
              <a:gd name="connsiteX103" fmla="*/ 0 w 1506406"/>
              <a:gd name="connsiteY103" fmla="*/ 6128349 h 7978702"/>
              <a:gd name="connsiteX104" fmla="*/ 0 w 1506406"/>
              <a:gd name="connsiteY104" fmla="*/ 6094969 h 7978702"/>
              <a:gd name="connsiteX105" fmla="*/ 0 w 1506406"/>
              <a:gd name="connsiteY105" fmla="*/ 5967734 h 7978702"/>
              <a:gd name="connsiteX106" fmla="*/ 0 w 1506406"/>
              <a:gd name="connsiteY106" fmla="*/ 5960401 h 7978702"/>
              <a:gd name="connsiteX107" fmla="*/ 0 w 1506406"/>
              <a:gd name="connsiteY107" fmla="*/ 5809395 h 7978702"/>
              <a:gd name="connsiteX108" fmla="*/ 0 w 1506406"/>
              <a:gd name="connsiteY108" fmla="*/ 5799786 h 7978702"/>
              <a:gd name="connsiteX109" fmla="*/ 0 w 1506406"/>
              <a:gd name="connsiteY109" fmla="*/ 5674827 h 7978702"/>
              <a:gd name="connsiteX110" fmla="*/ 0 w 1506406"/>
              <a:gd name="connsiteY110" fmla="*/ 5641447 h 7978702"/>
              <a:gd name="connsiteX111" fmla="*/ 0 w 1506406"/>
              <a:gd name="connsiteY111" fmla="*/ 5514212 h 7978702"/>
              <a:gd name="connsiteX112" fmla="*/ 2 w 1506406"/>
              <a:gd name="connsiteY112" fmla="*/ 5355873 h 7978702"/>
              <a:gd name="connsiteX113" fmla="*/ 2 w 1506406"/>
              <a:gd name="connsiteY113" fmla="*/ 5315082 h 7978702"/>
              <a:gd name="connsiteX114" fmla="*/ 0 w 1506406"/>
              <a:gd name="connsiteY114" fmla="*/ 5315082 h 7978702"/>
              <a:gd name="connsiteX115" fmla="*/ 0 w 1506406"/>
              <a:gd name="connsiteY115" fmla="*/ 5228447 h 7978702"/>
              <a:gd name="connsiteX116" fmla="*/ 0 w 1506406"/>
              <a:gd name="connsiteY116" fmla="*/ 5195068 h 7978702"/>
              <a:gd name="connsiteX117" fmla="*/ 0 w 1506406"/>
              <a:gd name="connsiteY117" fmla="*/ 5029508 h 7978702"/>
              <a:gd name="connsiteX118" fmla="*/ 0 w 1506406"/>
              <a:gd name="connsiteY118" fmla="*/ 5002130 h 7978702"/>
              <a:gd name="connsiteX119" fmla="*/ 0 w 1506406"/>
              <a:gd name="connsiteY119" fmla="*/ 4947216 h 7978702"/>
              <a:gd name="connsiteX120" fmla="*/ 0 w 1506406"/>
              <a:gd name="connsiteY120" fmla="*/ 4909494 h 7978702"/>
              <a:gd name="connsiteX121" fmla="*/ 0 w 1506406"/>
              <a:gd name="connsiteY121" fmla="*/ 4857239 h 7978702"/>
              <a:gd name="connsiteX122" fmla="*/ 0 w 1506406"/>
              <a:gd name="connsiteY122" fmla="*/ 4716555 h 7978702"/>
              <a:gd name="connsiteX123" fmla="*/ 0 w 1506406"/>
              <a:gd name="connsiteY123" fmla="*/ 4661642 h 7978702"/>
              <a:gd name="connsiteX124" fmla="*/ 0 w 1506406"/>
              <a:gd name="connsiteY124" fmla="*/ 4575796 h 7978702"/>
              <a:gd name="connsiteX125" fmla="*/ 0 w 1506406"/>
              <a:gd name="connsiteY125" fmla="*/ 4571665 h 7978702"/>
              <a:gd name="connsiteX126" fmla="*/ 0 w 1506406"/>
              <a:gd name="connsiteY126" fmla="*/ 4538285 h 7978702"/>
              <a:gd name="connsiteX127" fmla="*/ 0 w 1506406"/>
              <a:gd name="connsiteY127" fmla="*/ 4493697 h 7978702"/>
              <a:gd name="connsiteX128" fmla="*/ 0 w 1506406"/>
              <a:gd name="connsiteY128" fmla="*/ 4415181 h 7978702"/>
              <a:gd name="connsiteX129" fmla="*/ 0 w 1506406"/>
              <a:gd name="connsiteY129" fmla="*/ 4290222 h 7978702"/>
              <a:gd name="connsiteX130" fmla="*/ 0 w 1506406"/>
              <a:gd name="connsiteY130" fmla="*/ 4262843 h 7978702"/>
              <a:gd name="connsiteX131" fmla="*/ 0 w 1506406"/>
              <a:gd name="connsiteY131" fmla="*/ 4256842 h 7978702"/>
              <a:gd name="connsiteX132" fmla="*/ 0 w 1506406"/>
              <a:gd name="connsiteY132" fmla="*/ 4252711 h 7978702"/>
              <a:gd name="connsiteX133" fmla="*/ 0 w 1506406"/>
              <a:gd name="connsiteY133" fmla="*/ 4208122 h 7978702"/>
              <a:gd name="connsiteX134" fmla="*/ 0 w 1506406"/>
              <a:gd name="connsiteY134" fmla="*/ 4207932 h 7978702"/>
              <a:gd name="connsiteX135" fmla="*/ 0 w 1506406"/>
              <a:gd name="connsiteY135" fmla="*/ 4129607 h 7978702"/>
              <a:gd name="connsiteX136" fmla="*/ 0 w 1506406"/>
              <a:gd name="connsiteY136" fmla="*/ 4102228 h 7978702"/>
              <a:gd name="connsiteX137" fmla="*/ 0 w 1506406"/>
              <a:gd name="connsiteY137" fmla="*/ 4047317 h 7978702"/>
              <a:gd name="connsiteX138" fmla="*/ 0 w 1506406"/>
              <a:gd name="connsiteY138" fmla="*/ 3977269 h 7978702"/>
              <a:gd name="connsiteX139" fmla="*/ 0 w 1506406"/>
              <a:gd name="connsiteY139" fmla="*/ 3971267 h 7978702"/>
              <a:gd name="connsiteX140" fmla="*/ 0 w 1506406"/>
              <a:gd name="connsiteY140" fmla="*/ 3943889 h 7978702"/>
              <a:gd name="connsiteX141" fmla="*/ 0 w 1506406"/>
              <a:gd name="connsiteY141" fmla="*/ 3922358 h 7978702"/>
              <a:gd name="connsiteX142" fmla="*/ 0 w 1506406"/>
              <a:gd name="connsiteY142" fmla="*/ 3888978 h 7978702"/>
              <a:gd name="connsiteX143" fmla="*/ 0 w 1506406"/>
              <a:gd name="connsiteY143" fmla="*/ 3816654 h 7978702"/>
              <a:gd name="connsiteX144" fmla="*/ 0 w 1506406"/>
              <a:gd name="connsiteY144" fmla="*/ 3761743 h 7978702"/>
              <a:gd name="connsiteX145" fmla="*/ 0 w 1506406"/>
              <a:gd name="connsiteY145" fmla="*/ 3754410 h 7978702"/>
              <a:gd name="connsiteX146" fmla="*/ 0 w 1506406"/>
              <a:gd name="connsiteY146" fmla="*/ 3675895 h 7978702"/>
              <a:gd name="connsiteX147" fmla="*/ 0 w 1506406"/>
              <a:gd name="connsiteY147" fmla="*/ 3658315 h 7978702"/>
              <a:gd name="connsiteX148" fmla="*/ 0 w 1506406"/>
              <a:gd name="connsiteY148" fmla="*/ 3603404 h 7978702"/>
              <a:gd name="connsiteX149" fmla="*/ 0 w 1506406"/>
              <a:gd name="connsiteY149" fmla="*/ 3593795 h 7978702"/>
              <a:gd name="connsiteX150" fmla="*/ 0 w 1506406"/>
              <a:gd name="connsiteY150" fmla="*/ 3468836 h 7978702"/>
              <a:gd name="connsiteX151" fmla="*/ 0 w 1506406"/>
              <a:gd name="connsiteY151" fmla="*/ 3435456 h 7978702"/>
              <a:gd name="connsiteX152" fmla="*/ 0 w 1506406"/>
              <a:gd name="connsiteY152" fmla="*/ 3390320 h 7978702"/>
              <a:gd name="connsiteX153" fmla="*/ 0 w 1506406"/>
              <a:gd name="connsiteY153" fmla="*/ 3362942 h 7978702"/>
              <a:gd name="connsiteX154" fmla="*/ 0 w 1506406"/>
              <a:gd name="connsiteY154" fmla="*/ 3356940 h 7978702"/>
              <a:gd name="connsiteX155" fmla="*/ 0 w 1506406"/>
              <a:gd name="connsiteY155" fmla="*/ 3308221 h 7978702"/>
              <a:gd name="connsiteX156" fmla="*/ 0 w 1506406"/>
              <a:gd name="connsiteY156" fmla="*/ 3172475 h 7978702"/>
              <a:gd name="connsiteX157" fmla="*/ 0 w 1506406"/>
              <a:gd name="connsiteY157" fmla="*/ 3109091 h 7978702"/>
              <a:gd name="connsiteX158" fmla="*/ 0 w 1506406"/>
              <a:gd name="connsiteY158" fmla="*/ 3077368 h 7978702"/>
              <a:gd name="connsiteX159" fmla="*/ 0 w 1506406"/>
              <a:gd name="connsiteY159" fmla="*/ 3071366 h 7978702"/>
              <a:gd name="connsiteX160" fmla="*/ 0 w 1506406"/>
              <a:gd name="connsiteY160" fmla="*/ 3022456 h 7978702"/>
              <a:gd name="connsiteX161" fmla="*/ 0 w 1506406"/>
              <a:gd name="connsiteY161" fmla="*/ 2989077 h 7978702"/>
              <a:gd name="connsiteX162" fmla="*/ 0 w 1506406"/>
              <a:gd name="connsiteY162" fmla="*/ 2823517 h 7978702"/>
              <a:gd name="connsiteX163" fmla="*/ 0 w 1506406"/>
              <a:gd name="connsiteY163" fmla="*/ 2796139 h 7978702"/>
              <a:gd name="connsiteX164" fmla="*/ 0 w 1506406"/>
              <a:gd name="connsiteY164" fmla="*/ 2703503 h 7978702"/>
              <a:gd name="connsiteX165" fmla="*/ 0 w 1506406"/>
              <a:gd name="connsiteY165" fmla="*/ 2510564 h 7978702"/>
              <a:gd name="connsiteX166" fmla="*/ 0 w 1506406"/>
              <a:gd name="connsiteY166" fmla="*/ 2369805 h 7978702"/>
              <a:gd name="connsiteX167" fmla="*/ 0 w 1506406"/>
              <a:gd name="connsiteY167" fmla="*/ 2209190 h 7978702"/>
              <a:gd name="connsiteX168" fmla="*/ 0 w 1506406"/>
              <a:gd name="connsiteY168" fmla="*/ 2084231 h 7978702"/>
              <a:gd name="connsiteX169" fmla="*/ 0 w 1506406"/>
              <a:gd name="connsiteY169" fmla="*/ 2056852 h 7978702"/>
              <a:gd name="connsiteX170" fmla="*/ 0 w 1506406"/>
              <a:gd name="connsiteY170" fmla="*/ 2050851 h 7978702"/>
              <a:gd name="connsiteX171" fmla="*/ 0 w 1506406"/>
              <a:gd name="connsiteY171" fmla="*/ 1923616 h 7978702"/>
              <a:gd name="connsiteX172" fmla="*/ 0 w 1506406"/>
              <a:gd name="connsiteY172" fmla="*/ 1896237 h 7978702"/>
              <a:gd name="connsiteX173" fmla="*/ 0 w 1506406"/>
              <a:gd name="connsiteY173" fmla="*/ 1771278 h 7978702"/>
              <a:gd name="connsiteX174" fmla="*/ 0 w 1506406"/>
              <a:gd name="connsiteY174" fmla="*/ 1765276 h 7978702"/>
              <a:gd name="connsiteX175" fmla="*/ 0 w 1506406"/>
              <a:gd name="connsiteY175" fmla="*/ 1737898 h 7978702"/>
              <a:gd name="connsiteX176" fmla="*/ 0 w 1506406"/>
              <a:gd name="connsiteY176" fmla="*/ 1610663 h 7978702"/>
              <a:gd name="connsiteX177" fmla="*/ 0 w 1506406"/>
              <a:gd name="connsiteY177" fmla="*/ 1469904 h 7978702"/>
              <a:gd name="connsiteX178" fmla="*/ 0 w 1506406"/>
              <a:gd name="connsiteY178" fmla="*/ 1452324 h 7978702"/>
              <a:gd name="connsiteX179" fmla="*/ 0 w 1506406"/>
              <a:gd name="connsiteY179" fmla="*/ 1184329 h 7978702"/>
              <a:gd name="connsiteX180" fmla="*/ 0 w 1506406"/>
              <a:gd name="connsiteY180" fmla="*/ 1156951 h 7978702"/>
              <a:gd name="connsiteX181" fmla="*/ 0 w 1506406"/>
              <a:gd name="connsiteY181" fmla="*/ 1150949 h 7978702"/>
              <a:gd name="connsiteX182" fmla="*/ 0 w 1506406"/>
              <a:gd name="connsiteY182" fmla="*/ 966484 h 7978702"/>
              <a:gd name="connsiteX183" fmla="*/ 0 w 1506406"/>
              <a:gd name="connsiteY183" fmla="*/ 871377 h 7978702"/>
              <a:gd name="connsiteX184" fmla="*/ 0 w 1506406"/>
              <a:gd name="connsiteY184" fmla="*/ 865375 h 7978702"/>
              <a:gd name="connsiteX185" fmla="*/ 2 w 1506406"/>
              <a:gd name="connsiteY185" fmla="*/ 865375 h 7978702"/>
              <a:gd name="connsiteX186" fmla="*/ 2 w 1506406"/>
              <a:gd name="connsiteY186" fmla="*/ 604529 h 7978702"/>
              <a:gd name="connsiteX187" fmla="*/ 2 w 1506406"/>
              <a:gd name="connsiteY187" fmla="*/ 318954 h 7978702"/>
              <a:gd name="connsiteX188" fmla="*/ 2 w 1506406"/>
              <a:gd name="connsiteY188" fmla="*/ 285575 h 7978702"/>
              <a:gd name="connsiteX189" fmla="*/ 2 w 1506406"/>
              <a:gd name="connsiteY189" fmla="*/ 0 h 7978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1506406" h="7978702">
                <a:moveTo>
                  <a:pt x="1506406" y="0"/>
                </a:moveTo>
                <a:lnTo>
                  <a:pt x="1506406" y="66583"/>
                </a:lnTo>
                <a:lnTo>
                  <a:pt x="1506406" y="448162"/>
                </a:lnTo>
                <a:lnTo>
                  <a:pt x="1506406" y="552423"/>
                </a:lnTo>
                <a:lnTo>
                  <a:pt x="1506406" y="733736"/>
                </a:lnTo>
                <a:lnTo>
                  <a:pt x="1506406" y="767116"/>
                </a:lnTo>
                <a:lnTo>
                  <a:pt x="1506406" y="837997"/>
                </a:lnTo>
                <a:lnTo>
                  <a:pt x="1506406" y="871377"/>
                </a:lnTo>
                <a:lnTo>
                  <a:pt x="1506406" y="1052690"/>
                </a:lnTo>
                <a:lnTo>
                  <a:pt x="1506406" y="1156951"/>
                </a:lnTo>
                <a:lnTo>
                  <a:pt x="1506406" y="1506402"/>
                </a:lnTo>
                <a:lnTo>
                  <a:pt x="1506406" y="1610663"/>
                </a:lnTo>
                <a:lnTo>
                  <a:pt x="1506406" y="1791977"/>
                </a:lnTo>
                <a:lnTo>
                  <a:pt x="1506406" y="1896237"/>
                </a:lnTo>
                <a:lnTo>
                  <a:pt x="1506406" y="2205991"/>
                </a:lnTo>
                <a:lnTo>
                  <a:pt x="1506406" y="2272574"/>
                </a:lnTo>
                <a:lnTo>
                  <a:pt x="1506406" y="2277817"/>
                </a:lnTo>
                <a:lnTo>
                  <a:pt x="1506406" y="2563391"/>
                </a:lnTo>
                <a:lnTo>
                  <a:pt x="1506406" y="2596770"/>
                </a:lnTo>
                <a:lnTo>
                  <a:pt x="1506406" y="2654153"/>
                </a:lnTo>
                <a:lnTo>
                  <a:pt x="1506406" y="2703503"/>
                </a:lnTo>
                <a:lnTo>
                  <a:pt x="1506406" y="2758414"/>
                </a:lnTo>
                <a:lnTo>
                  <a:pt x="1506406" y="2882345"/>
                </a:lnTo>
                <a:lnTo>
                  <a:pt x="1506406" y="2939727"/>
                </a:lnTo>
                <a:lnTo>
                  <a:pt x="1506406" y="2973107"/>
                </a:lnTo>
                <a:lnTo>
                  <a:pt x="1506406" y="2989077"/>
                </a:lnTo>
                <a:lnTo>
                  <a:pt x="1506406" y="3022456"/>
                </a:lnTo>
                <a:lnTo>
                  <a:pt x="1506406" y="3043988"/>
                </a:lnTo>
                <a:lnTo>
                  <a:pt x="1506406" y="3077368"/>
                </a:lnTo>
                <a:lnTo>
                  <a:pt x="1506406" y="3258681"/>
                </a:lnTo>
                <a:lnTo>
                  <a:pt x="1506406" y="3308031"/>
                </a:lnTo>
                <a:lnTo>
                  <a:pt x="1506406" y="3308221"/>
                </a:lnTo>
                <a:lnTo>
                  <a:pt x="1506406" y="3336057"/>
                </a:lnTo>
                <a:lnTo>
                  <a:pt x="1506406" y="3362942"/>
                </a:lnTo>
                <a:lnTo>
                  <a:pt x="1506406" y="3593795"/>
                </a:lnTo>
                <a:lnTo>
                  <a:pt x="1506406" y="3621631"/>
                </a:lnTo>
                <a:lnTo>
                  <a:pt x="1506406" y="3712393"/>
                </a:lnTo>
                <a:lnTo>
                  <a:pt x="1506406" y="3761743"/>
                </a:lnTo>
                <a:lnTo>
                  <a:pt x="1506406" y="3816654"/>
                </a:lnTo>
                <a:lnTo>
                  <a:pt x="1506406" y="3975374"/>
                </a:lnTo>
                <a:lnTo>
                  <a:pt x="1506406" y="3997968"/>
                </a:lnTo>
                <a:lnTo>
                  <a:pt x="1506406" y="4047317"/>
                </a:lnTo>
                <a:lnTo>
                  <a:pt x="1506406" y="4102228"/>
                </a:lnTo>
                <a:lnTo>
                  <a:pt x="1506406" y="4252711"/>
                </a:lnTo>
                <a:lnTo>
                  <a:pt x="1506406" y="4260949"/>
                </a:lnTo>
                <a:lnTo>
                  <a:pt x="1506406" y="4294329"/>
                </a:lnTo>
                <a:lnTo>
                  <a:pt x="1506406" y="4428896"/>
                </a:lnTo>
                <a:lnTo>
                  <a:pt x="1506406" y="4483808"/>
                </a:lnTo>
                <a:lnTo>
                  <a:pt x="1506406" y="4538285"/>
                </a:lnTo>
                <a:lnTo>
                  <a:pt x="1506406" y="4571665"/>
                </a:lnTo>
                <a:lnTo>
                  <a:pt x="1506406" y="4579903"/>
                </a:lnTo>
                <a:lnTo>
                  <a:pt x="1506406" y="4714471"/>
                </a:lnTo>
                <a:lnTo>
                  <a:pt x="1506406" y="4747850"/>
                </a:lnTo>
                <a:lnTo>
                  <a:pt x="1506406" y="4769382"/>
                </a:lnTo>
                <a:lnTo>
                  <a:pt x="1506406" y="4802761"/>
                </a:lnTo>
                <a:lnTo>
                  <a:pt x="1506406" y="4857239"/>
                </a:lnTo>
                <a:lnTo>
                  <a:pt x="1506406" y="4909494"/>
                </a:lnTo>
                <a:lnTo>
                  <a:pt x="1506406" y="5033425"/>
                </a:lnTo>
                <a:lnTo>
                  <a:pt x="1506406" y="5033615"/>
                </a:lnTo>
                <a:lnTo>
                  <a:pt x="1506406" y="5088336"/>
                </a:lnTo>
                <a:lnTo>
                  <a:pt x="1506406" y="5195068"/>
                </a:lnTo>
                <a:lnTo>
                  <a:pt x="1506406" y="5228447"/>
                </a:lnTo>
                <a:lnTo>
                  <a:pt x="1506406" y="5310951"/>
                </a:lnTo>
                <a:lnTo>
                  <a:pt x="1506406" y="5319189"/>
                </a:lnTo>
                <a:lnTo>
                  <a:pt x="1506406" y="5487137"/>
                </a:lnTo>
                <a:lnTo>
                  <a:pt x="1506406" y="5514022"/>
                </a:lnTo>
                <a:lnTo>
                  <a:pt x="1506406" y="5514212"/>
                </a:lnTo>
                <a:lnTo>
                  <a:pt x="1506406" y="5542048"/>
                </a:lnTo>
                <a:lnTo>
                  <a:pt x="1506406" y="5596526"/>
                </a:lnTo>
                <a:lnTo>
                  <a:pt x="1506406" y="5772711"/>
                </a:lnTo>
                <a:lnTo>
                  <a:pt x="1506406" y="5799786"/>
                </a:lnTo>
                <a:lnTo>
                  <a:pt x="1506406" y="5827622"/>
                </a:lnTo>
                <a:lnTo>
                  <a:pt x="1506406" y="5967734"/>
                </a:lnTo>
                <a:lnTo>
                  <a:pt x="1506406" y="6181365"/>
                </a:lnTo>
                <a:lnTo>
                  <a:pt x="1506406" y="6253308"/>
                </a:lnTo>
                <a:lnTo>
                  <a:pt x="1506406" y="6458702"/>
                </a:lnTo>
                <a:lnTo>
                  <a:pt x="1506406" y="6466940"/>
                </a:lnTo>
                <a:lnTo>
                  <a:pt x="1506406" y="6500320"/>
                </a:lnTo>
                <a:lnTo>
                  <a:pt x="1506406" y="6634887"/>
                </a:lnTo>
                <a:lnTo>
                  <a:pt x="1506406" y="6744276"/>
                </a:lnTo>
                <a:lnTo>
                  <a:pt x="1506406" y="6777656"/>
                </a:lnTo>
                <a:lnTo>
                  <a:pt x="1506406" y="6785894"/>
                </a:lnTo>
                <a:lnTo>
                  <a:pt x="1506406" y="6920462"/>
                </a:lnTo>
                <a:lnTo>
                  <a:pt x="1506406" y="6953841"/>
                </a:lnTo>
                <a:lnTo>
                  <a:pt x="1506406" y="7063230"/>
                </a:lnTo>
                <a:lnTo>
                  <a:pt x="1506406" y="7239416"/>
                </a:lnTo>
                <a:lnTo>
                  <a:pt x="1506406" y="7239606"/>
                </a:lnTo>
                <a:lnTo>
                  <a:pt x="1506406" y="7516942"/>
                </a:lnTo>
                <a:lnTo>
                  <a:pt x="1506406" y="7525180"/>
                </a:lnTo>
                <a:lnTo>
                  <a:pt x="1506406" y="7693128"/>
                </a:lnTo>
                <a:lnTo>
                  <a:pt x="1506406" y="7802517"/>
                </a:lnTo>
                <a:lnTo>
                  <a:pt x="1506406" y="7978702"/>
                </a:lnTo>
                <a:lnTo>
                  <a:pt x="1499092" y="7978702"/>
                </a:lnTo>
                <a:lnTo>
                  <a:pt x="0" y="7153207"/>
                </a:lnTo>
                <a:lnTo>
                  <a:pt x="0" y="7063230"/>
                </a:lnTo>
                <a:lnTo>
                  <a:pt x="0" y="6867633"/>
                </a:lnTo>
                <a:lnTo>
                  <a:pt x="0" y="6777656"/>
                </a:lnTo>
                <a:lnTo>
                  <a:pt x="0" y="6744276"/>
                </a:lnTo>
                <a:lnTo>
                  <a:pt x="0" y="6699688"/>
                </a:lnTo>
                <a:lnTo>
                  <a:pt x="0" y="6458702"/>
                </a:lnTo>
                <a:lnTo>
                  <a:pt x="0" y="6414113"/>
                </a:lnTo>
                <a:lnTo>
                  <a:pt x="0" y="6413923"/>
                </a:lnTo>
                <a:lnTo>
                  <a:pt x="0" y="6253308"/>
                </a:lnTo>
                <a:lnTo>
                  <a:pt x="0" y="6128349"/>
                </a:lnTo>
                <a:lnTo>
                  <a:pt x="0" y="6094969"/>
                </a:lnTo>
                <a:lnTo>
                  <a:pt x="0" y="5967734"/>
                </a:lnTo>
                <a:lnTo>
                  <a:pt x="0" y="5960401"/>
                </a:lnTo>
                <a:lnTo>
                  <a:pt x="0" y="5809395"/>
                </a:lnTo>
                <a:lnTo>
                  <a:pt x="0" y="5799786"/>
                </a:lnTo>
                <a:lnTo>
                  <a:pt x="0" y="5674827"/>
                </a:lnTo>
                <a:lnTo>
                  <a:pt x="0" y="5641447"/>
                </a:lnTo>
                <a:lnTo>
                  <a:pt x="0" y="5514212"/>
                </a:lnTo>
                <a:lnTo>
                  <a:pt x="2" y="5355873"/>
                </a:lnTo>
                <a:lnTo>
                  <a:pt x="2" y="5315082"/>
                </a:lnTo>
                <a:lnTo>
                  <a:pt x="0" y="5315082"/>
                </a:lnTo>
                <a:lnTo>
                  <a:pt x="0" y="5228447"/>
                </a:lnTo>
                <a:lnTo>
                  <a:pt x="0" y="5195068"/>
                </a:lnTo>
                <a:lnTo>
                  <a:pt x="0" y="5029508"/>
                </a:lnTo>
                <a:lnTo>
                  <a:pt x="0" y="5002130"/>
                </a:lnTo>
                <a:lnTo>
                  <a:pt x="0" y="4947216"/>
                </a:lnTo>
                <a:lnTo>
                  <a:pt x="0" y="4909494"/>
                </a:lnTo>
                <a:lnTo>
                  <a:pt x="0" y="4857239"/>
                </a:lnTo>
                <a:lnTo>
                  <a:pt x="0" y="4716555"/>
                </a:lnTo>
                <a:lnTo>
                  <a:pt x="0" y="4661642"/>
                </a:lnTo>
                <a:lnTo>
                  <a:pt x="0" y="4575796"/>
                </a:lnTo>
                <a:lnTo>
                  <a:pt x="0" y="4571665"/>
                </a:lnTo>
                <a:lnTo>
                  <a:pt x="0" y="4538285"/>
                </a:lnTo>
                <a:lnTo>
                  <a:pt x="0" y="4493697"/>
                </a:lnTo>
                <a:lnTo>
                  <a:pt x="0" y="4415181"/>
                </a:lnTo>
                <a:lnTo>
                  <a:pt x="0" y="4290222"/>
                </a:lnTo>
                <a:lnTo>
                  <a:pt x="0" y="4262843"/>
                </a:lnTo>
                <a:lnTo>
                  <a:pt x="0" y="4256842"/>
                </a:lnTo>
                <a:lnTo>
                  <a:pt x="0" y="4252711"/>
                </a:lnTo>
                <a:lnTo>
                  <a:pt x="0" y="4208122"/>
                </a:lnTo>
                <a:lnTo>
                  <a:pt x="0" y="4207932"/>
                </a:lnTo>
                <a:lnTo>
                  <a:pt x="0" y="4129607"/>
                </a:lnTo>
                <a:lnTo>
                  <a:pt x="0" y="4102228"/>
                </a:lnTo>
                <a:lnTo>
                  <a:pt x="0" y="4047317"/>
                </a:lnTo>
                <a:lnTo>
                  <a:pt x="0" y="3977269"/>
                </a:lnTo>
                <a:lnTo>
                  <a:pt x="0" y="3971267"/>
                </a:lnTo>
                <a:lnTo>
                  <a:pt x="0" y="3943889"/>
                </a:lnTo>
                <a:lnTo>
                  <a:pt x="0" y="3922358"/>
                </a:lnTo>
                <a:lnTo>
                  <a:pt x="0" y="3888978"/>
                </a:lnTo>
                <a:lnTo>
                  <a:pt x="0" y="3816654"/>
                </a:lnTo>
                <a:lnTo>
                  <a:pt x="0" y="3761743"/>
                </a:lnTo>
                <a:lnTo>
                  <a:pt x="0" y="3754410"/>
                </a:lnTo>
                <a:lnTo>
                  <a:pt x="0" y="3675895"/>
                </a:lnTo>
                <a:lnTo>
                  <a:pt x="0" y="3658315"/>
                </a:lnTo>
                <a:lnTo>
                  <a:pt x="0" y="3603404"/>
                </a:lnTo>
                <a:lnTo>
                  <a:pt x="0" y="3593795"/>
                </a:lnTo>
                <a:lnTo>
                  <a:pt x="0" y="3468836"/>
                </a:lnTo>
                <a:lnTo>
                  <a:pt x="0" y="3435456"/>
                </a:lnTo>
                <a:lnTo>
                  <a:pt x="0" y="3390320"/>
                </a:lnTo>
                <a:lnTo>
                  <a:pt x="0" y="3362942"/>
                </a:lnTo>
                <a:lnTo>
                  <a:pt x="0" y="3356940"/>
                </a:lnTo>
                <a:lnTo>
                  <a:pt x="0" y="3308221"/>
                </a:lnTo>
                <a:lnTo>
                  <a:pt x="0" y="3172475"/>
                </a:lnTo>
                <a:lnTo>
                  <a:pt x="0" y="3109091"/>
                </a:lnTo>
                <a:lnTo>
                  <a:pt x="0" y="3077368"/>
                </a:lnTo>
                <a:lnTo>
                  <a:pt x="0" y="3071366"/>
                </a:lnTo>
                <a:lnTo>
                  <a:pt x="0" y="3022456"/>
                </a:lnTo>
                <a:lnTo>
                  <a:pt x="0" y="2989077"/>
                </a:lnTo>
                <a:lnTo>
                  <a:pt x="0" y="2823517"/>
                </a:lnTo>
                <a:lnTo>
                  <a:pt x="0" y="2796139"/>
                </a:lnTo>
                <a:lnTo>
                  <a:pt x="0" y="2703503"/>
                </a:lnTo>
                <a:lnTo>
                  <a:pt x="0" y="2510564"/>
                </a:lnTo>
                <a:lnTo>
                  <a:pt x="0" y="2369805"/>
                </a:lnTo>
                <a:lnTo>
                  <a:pt x="0" y="2209190"/>
                </a:lnTo>
                <a:lnTo>
                  <a:pt x="0" y="2084231"/>
                </a:lnTo>
                <a:lnTo>
                  <a:pt x="0" y="2056852"/>
                </a:lnTo>
                <a:lnTo>
                  <a:pt x="0" y="2050851"/>
                </a:lnTo>
                <a:lnTo>
                  <a:pt x="0" y="1923616"/>
                </a:lnTo>
                <a:lnTo>
                  <a:pt x="0" y="1896237"/>
                </a:lnTo>
                <a:lnTo>
                  <a:pt x="0" y="1771278"/>
                </a:lnTo>
                <a:lnTo>
                  <a:pt x="0" y="1765276"/>
                </a:lnTo>
                <a:lnTo>
                  <a:pt x="0" y="1737898"/>
                </a:lnTo>
                <a:lnTo>
                  <a:pt x="0" y="1610663"/>
                </a:lnTo>
                <a:lnTo>
                  <a:pt x="0" y="1469904"/>
                </a:lnTo>
                <a:lnTo>
                  <a:pt x="0" y="1452324"/>
                </a:lnTo>
                <a:lnTo>
                  <a:pt x="0" y="1184329"/>
                </a:lnTo>
                <a:lnTo>
                  <a:pt x="0" y="1156951"/>
                </a:lnTo>
                <a:lnTo>
                  <a:pt x="0" y="1150949"/>
                </a:lnTo>
                <a:lnTo>
                  <a:pt x="0" y="966484"/>
                </a:lnTo>
                <a:lnTo>
                  <a:pt x="0" y="871377"/>
                </a:lnTo>
                <a:lnTo>
                  <a:pt x="0" y="865375"/>
                </a:lnTo>
                <a:lnTo>
                  <a:pt x="2" y="865375"/>
                </a:lnTo>
                <a:lnTo>
                  <a:pt x="2" y="604529"/>
                </a:lnTo>
                <a:lnTo>
                  <a:pt x="2" y="318954"/>
                </a:lnTo>
                <a:lnTo>
                  <a:pt x="2" y="285575"/>
                </a:lnTo>
                <a:lnTo>
                  <a:pt x="2" y="0"/>
                </a:lnTo>
                <a:close/>
              </a:path>
            </a:pathLst>
          </a:custGeom>
          <a:solidFill>
            <a:schemeClr val="tx2"/>
          </a:solidFill>
          <a:ln w="95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lIns="0" tIns="2651760" rIns="182880" bIns="640080" rtlCol="0" anchor="t" anchorCtr="0">
            <a:noAutofit/>
          </a:bodyPr>
          <a:lstStyle/>
          <a:p>
            <a:pPr lvl="0">
              <a:lnSpc>
                <a:spcPct val="90000"/>
              </a:lnSpc>
              <a:spcAft>
                <a:spcPts val="600"/>
              </a:spcAft>
            </a:pPr>
            <a:endParaRPr lang="en-US" sz="2400" dirty="0">
              <a:solidFill>
                <a:schemeClr val="bg1">
                  <a:alpha val="69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xmlns="" id="{EC4FFCFD-AF9C-4848-86ED-2ABB7632C6BC}"/>
              </a:ext>
            </a:extLst>
          </p:cNvPr>
          <p:cNvSpPr/>
          <p:nvPr userDrawn="1"/>
        </p:nvSpPr>
        <p:spPr>
          <a:xfrm rot="16200000">
            <a:off x="2281743" y="738131"/>
            <a:ext cx="1506406" cy="6069892"/>
          </a:xfrm>
          <a:custGeom>
            <a:avLst/>
            <a:gdLst>
              <a:gd name="connsiteX0" fmla="*/ 1506406 w 1506406"/>
              <a:gd name="connsiteY0" fmla="*/ 0 h 6069892"/>
              <a:gd name="connsiteX1" fmla="*/ 1506406 w 1506406"/>
              <a:gd name="connsiteY1" fmla="*/ 66583 h 6069892"/>
              <a:gd name="connsiteX2" fmla="*/ 1506406 w 1506406"/>
              <a:gd name="connsiteY2" fmla="*/ 297181 h 6069892"/>
              <a:gd name="connsiteX3" fmla="*/ 1506406 w 1506406"/>
              <a:gd name="connsiteY3" fmla="*/ 363764 h 6069892"/>
              <a:gd name="connsiteX4" fmla="*/ 1506406 w 1506406"/>
              <a:gd name="connsiteY4" fmla="*/ 369007 h 6069892"/>
              <a:gd name="connsiteX5" fmla="*/ 1506406 w 1506406"/>
              <a:gd name="connsiteY5" fmla="*/ 448162 h 6069892"/>
              <a:gd name="connsiteX6" fmla="*/ 1506406 w 1506406"/>
              <a:gd name="connsiteY6" fmla="*/ 552423 h 6069892"/>
              <a:gd name="connsiteX7" fmla="*/ 1506406 w 1506406"/>
              <a:gd name="connsiteY7" fmla="*/ 654581 h 6069892"/>
              <a:gd name="connsiteX8" fmla="*/ 1506406 w 1506406"/>
              <a:gd name="connsiteY8" fmla="*/ 687960 h 6069892"/>
              <a:gd name="connsiteX9" fmla="*/ 1506406 w 1506406"/>
              <a:gd name="connsiteY9" fmla="*/ 733736 h 6069892"/>
              <a:gd name="connsiteX10" fmla="*/ 1506406 w 1506406"/>
              <a:gd name="connsiteY10" fmla="*/ 745343 h 6069892"/>
              <a:gd name="connsiteX11" fmla="*/ 1506406 w 1506406"/>
              <a:gd name="connsiteY11" fmla="*/ 767116 h 6069892"/>
              <a:gd name="connsiteX12" fmla="*/ 1506406 w 1506406"/>
              <a:gd name="connsiteY12" fmla="*/ 794693 h 6069892"/>
              <a:gd name="connsiteX13" fmla="*/ 1506406 w 1506406"/>
              <a:gd name="connsiteY13" fmla="*/ 837997 h 6069892"/>
              <a:gd name="connsiteX14" fmla="*/ 1506406 w 1506406"/>
              <a:gd name="connsiteY14" fmla="*/ 849604 h 6069892"/>
              <a:gd name="connsiteX15" fmla="*/ 1506406 w 1506406"/>
              <a:gd name="connsiteY15" fmla="*/ 871377 h 6069892"/>
              <a:gd name="connsiteX16" fmla="*/ 1506406 w 1506406"/>
              <a:gd name="connsiteY16" fmla="*/ 973535 h 6069892"/>
              <a:gd name="connsiteX17" fmla="*/ 1506406 w 1506406"/>
              <a:gd name="connsiteY17" fmla="*/ 1030917 h 6069892"/>
              <a:gd name="connsiteX18" fmla="*/ 1506406 w 1506406"/>
              <a:gd name="connsiteY18" fmla="*/ 1052690 h 6069892"/>
              <a:gd name="connsiteX19" fmla="*/ 1506406 w 1506406"/>
              <a:gd name="connsiteY19" fmla="*/ 1064297 h 6069892"/>
              <a:gd name="connsiteX20" fmla="*/ 1506406 w 1506406"/>
              <a:gd name="connsiteY20" fmla="*/ 1080267 h 6069892"/>
              <a:gd name="connsiteX21" fmla="*/ 1506406 w 1506406"/>
              <a:gd name="connsiteY21" fmla="*/ 1113646 h 6069892"/>
              <a:gd name="connsiteX22" fmla="*/ 1506406 w 1506406"/>
              <a:gd name="connsiteY22" fmla="*/ 1135178 h 6069892"/>
              <a:gd name="connsiteX23" fmla="*/ 1506406 w 1506406"/>
              <a:gd name="connsiteY23" fmla="*/ 1156951 h 6069892"/>
              <a:gd name="connsiteX24" fmla="*/ 1506406 w 1506406"/>
              <a:gd name="connsiteY24" fmla="*/ 1168558 h 6069892"/>
              <a:gd name="connsiteX25" fmla="*/ 1506406 w 1506406"/>
              <a:gd name="connsiteY25" fmla="*/ 1349871 h 6069892"/>
              <a:gd name="connsiteX26" fmla="*/ 1506406 w 1506406"/>
              <a:gd name="connsiteY26" fmla="*/ 1399221 h 6069892"/>
              <a:gd name="connsiteX27" fmla="*/ 1506406 w 1506406"/>
              <a:gd name="connsiteY27" fmla="*/ 1399411 h 6069892"/>
              <a:gd name="connsiteX28" fmla="*/ 1506406 w 1506406"/>
              <a:gd name="connsiteY28" fmla="*/ 1427247 h 6069892"/>
              <a:gd name="connsiteX29" fmla="*/ 1506406 w 1506406"/>
              <a:gd name="connsiteY29" fmla="*/ 1454132 h 6069892"/>
              <a:gd name="connsiteX30" fmla="*/ 1506406 w 1506406"/>
              <a:gd name="connsiteY30" fmla="*/ 1506402 h 6069892"/>
              <a:gd name="connsiteX31" fmla="*/ 1506406 w 1506406"/>
              <a:gd name="connsiteY31" fmla="*/ 1610663 h 6069892"/>
              <a:gd name="connsiteX32" fmla="*/ 1506406 w 1506406"/>
              <a:gd name="connsiteY32" fmla="*/ 1684985 h 6069892"/>
              <a:gd name="connsiteX33" fmla="*/ 1506406 w 1506406"/>
              <a:gd name="connsiteY33" fmla="*/ 1712821 h 6069892"/>
              <a:gd name="connsiteX34" fmla="*/ 1506406 w 1506406"/>
              <a:gd name="connsiteY34" fmla="*/ 1791977 h 6069892"/>
              <a:gd name="connsiteX35" fmla="*/ 1506406 w 1506406"/>
              <a:gd name="connsiteY35" fmla="*/ 1803583 h 6069892"/>
              <a:gd name="connsiteX36" fmla="*/ 1506406 w 1506406"/>
              <a:gd name="connsiteY36" fmla="*/ 1852933 h 6069892"/>
              <a:gd name="connsiteX37" fmla="*/ 1506406 w 1506406"/>
              <a:gd name="connsiteY37" fmla="*/ 1896237 h 6069892"/>
              <a:gd name="connsiteX38" fmla="*/ 1506406 w 1506406"/>
              <a:gd name="connsiteY38" fmla="*/ 1907844 h 6069892"/>
              <a:gd name="connsiteX39" fmla="*/ 1506406 w 1506406"/>
              <a:gd name="connsiteY39" fmla="*/ 2066564 h 6069892"/>
              <a:gd name="connsiteX40" fmla="*/ 1506406 w 1506406"/>
              <a:gd name="connsiteY40" fmla="*/ 2089158 h 6069892"/>
              <a:gd name="connsiteX41" fmla="*/ 1506406 w 1506406"/>
              <a:gd name="connsiteY41" fmla="*/ 2138507 h 6069892"/>
              <a:gd name="connsiteX42" fmla="*/ 1506406 w 1506406"/>
              <a:gd name="connsiteY42" fmla="*/ 2193418 h 6069892"/>
              <a:gd name="connsiteX43" fmla="*/ 1506406 w 1506406"/>
              <a:gd name="connsiteY43" fmla="*/ 2205991 h 6069892"/>
              <a:gd name="connsiteX44" fmla="*/ 1506406 w 1506406"/>
              <a:gd name="connsiteY44" fmla="*/ 2272574 h 6069892"/>
              <a:gd name="connsiteX45" fmla="*/ 1506406 w 1506406"/>
              <a:gd name="connsiteY45" fmla="*/ 2277817 h 6069892"/>
              <a:gd name="connsiteX46" fmla="*/ 1506406 w 1506406"/>
              <a:gd name="connsiteY46" fmla="*/ 2343901 h 6069892"/>
              <a:gd name="connsiteX47" fmla="*/ 1506406 w 1506406"/>
              <a:gd name="connsiteY47" fmla="*/ 2352139 h 6069892"/>
              <a:gd name="connsiteX48" fmla="*/ 1506406 w 1506406"/>
              <a:gd name="connsiteY48" fmla="*/ 2385519 h 6069892"/>
              <a:gd name="connsiteX49" fmla="*/ 1506406 w 1506406"/>
              <a:gd name="connsiteY49" fmla="*/ 2520086 h 6069892"/>
              <a:gd name="connsiteX50" fmla="*/ 1506406 w 1506406"/>
              <a:gd name="connsiteY50" fmla="*/ 2563391 h 6069892"/>
              <a:gd name="connsiteX51" fmla="*/ 1506406 w 1506406"/>
              <a:gd name="connsiteY51" fmla="*/ 2574998 h 6069892"/>
              <a:gd name="connsiteX52" fmla="*/ 1506406 w 1506406"/>
              <a:gd name="connsiteY52" fmla="*/ 2596770 h 6069892"/>
              <a:gd name="connsiteX53" fmla="*/ 1506406 w 1506406"/>
              <a:gd name="connsiteY53" fmla="*/ 2629475 h 6069892"/>
              <a:gd name="connsiteX54" fmla="*/ 1506406 w 1506406"/>
              <a:gd name="connsiteY54" fmla="*/ 2654153 h 6069892"/>
              <a:gd name="connsiteX55" fmla="*/ 1506406 w 1506406"/>
              <a:gd name="connsiteY55" fmla="*/ 2662855 h 6069892"/>
              <a:gd name="connsiteX56" fmla="*/ 1506406 w 1506406"/>
              <a:gd name="connsiteY56" fmla="*/ 2671093 h 6069892"/>
              <a:gd name="connsiteX57" fmla="*/ 1506406 w 1506406"/>
              <a:gd name="connsiteY57" fmla="*/ 2703503 h 6069892"/>
              <a:gd name="connsiteX58" fmla="*/ 1506406 w 1506406"/>
              <a:gd name="connsiteY58" fmla="*/ 2758414 h 6069892"/>
              <a:gd name="connsiteX59" fmla="*/ 1506406 w 1506406"/>
              <a:gd name="connsiteY59" fmla="*/ 2805661 h 6069892"/>
              <a:gd name="connsiteX60" fmla="*/ 1506406 w 1506406"/>
              <a:gd name="connsiteY60" fmla="*/ 2839040 h 6069892"/>
              <a:gd name="connsiteX61" fmla="*/ 1506406 w 1506406"/>
              <a:gd name="connsiteY61" fmla="*/ 2860572 h 6069892"/>
              <a:gd name="connsiteX62" fmla="*/ 1506406 w 1506406"/>
              <a:gd name="connsiteY62" fmla="*/ 2882345 h 6069892"/>
              <a:gd name="connsiteX63" fmla="*/ 1506406 w 1506406"/>
              <a:gd name="connsiteY63" fmla="*/ 2893951 h 6069892"/>
              <a:gd name="connsiteX64" fmla="*/ 1506406 w 1506406"/>
              <a:gd name="connsiteY64" fmla="*/ 2939727 h 6069892"/>
              <a:gd name="connsiteX65" fmla="*/ 1506406 w 1506406"/>
              <a:gd name="connsiteY65" fmla="*/ 2948429 h 6069892"/>
              <a:gd name="connsiteX66" fmla="*/ 1506406 w 1506406"/>
              <a:gd name="connsiteY66" fmla="*/ 2973107 h 6069892"/>
              <a:gd name="connsiteX67" fmla="*/ 1506406 w 1506406"/>
              <a:gd name="connsiteY67" fmla="*/ 2989077 h 6069892"/>
              <a:gd name="connsiteX68" fmla="*/ 1506406 w 1506406"/>
              <a:gd name="connsiteY68" fmla="*/ 3000684 h 6069892"/>
              <a:gd name="connsiteX69" fmla="*/ 1506406 w 1506406"/>
              <a:gd name="connsiteY69" fmla="*/ 3022456 h 6069892"/>
              <a:gd name="connsiteX70" fmla="*/ 1506406 w 1506406"/>
              <a:gd name="connsiteY70" fmla="*/ 3043988 h 6069892"/>
              <a:gd name="connsiteX71" fmla="*/ 1506406 w 1506406"/>
              <a:gd name="connsiteY71" fmla="*/ 3077368 h 6069892"/>
              <a:gd name="connsiteX72" fmla="*/ 1506406 w 1506406"/>
              <a:gd name="connsiteY72" fmla="*/ 3124615 h 6069892"/>
              <a:gd name="connsiteX73" fmla="*/ 1506406 w 1506406"/>
              <a:gd name="connsiteY73" fmla="*/ 3124805 h 6069892"/>
              <a:gd name="connsiteX74" fmla="*/ 1506406 w 1506406"/>
              <a:gd name="connsiteY74" fmla="*/ 3179526 h 6069892"/>
              <a:gd name="connsiteX75" fmla="*/ 1506406 w 1506406"/>
              <a:gd name="connsiteY75" fmla="*/ 3258681 h 6069892"/>
              <a:gd name="connsiteX76" fmla="*/ 1506406 w 1506406"/>
              <a:gd name="connsiteY76" fmla="*/ 3286258 h 6069892"/>
              <a:gd name="connsiteX77" fmla="*/ 1506406 w 1506406"/>
              <a:gd name="connsiteY77" fmla="*/ 3308031 h 6069892"/>
              <a:gd name="connsiteX78" fmla="*/ 1506406 w 1506406"/>
              <a:gd name="connsiteY78" fmla="*/ 3308221 h 6069892"/>
              <a:gd name="connsiteX79" fmla="*/ 1506406 w 1506406"/>
              <a:gd name="connsiteY79" fmla="*/ 3319637 h 6069892"/>
              <a:gd name="connsiteX80" fmla="*/ 1506406 w 1506406"/>
              <a:gd name="connsiteY80" fmla="*/ 3336057 h 6069892"/>
              <a:gd name="connsiteX81" fmla="*/ 1506406 w 1506406"/>
              <a:gd name="connsiteY81" fmla="*/ 3362942 h 6069892"/>
              <a:gd name="connsiteX82" fmla="*/ 1506406 w 1506406"/>
              <a:gd name="connsiteY82" fmla="*/ 3402141 h 6069892"/>
              <a:gd name="connsiteX83" fmla="*/ 1506406 w 1506406"/>
              <a:gd name="connsiteY83" fmla="*/ 3410379 h 6069892"/>
              <a:gd name="connsiteX84" fmla="*/ 1506406 w 1506406"/>
              <a:gd name="connsiteY84" fmla="*/ 3578327 h 6069892"/>
              <a:gd name="connsiteX85" fmla="*/ 1506406 w 1506406"/>
              <a:gd name="connsiteY85" fmla="*/ 3593795 h 6069892"/>
              <a:gd name="connsiteX86" fmla="*/ 1506406 w 1506406"/>
              <a:gd name="connsiteY86" fmla="*/ 3605212 h 6069892"/>
              <a:gd name="connsiteX87" fmla="*/ 1506406 w 1506406"/>
              <a:gd name="connsiteY87" fmla="*/ 3605402 h 6069892"/>
              <a:gd name="connsiteX88" fmla="*/ 1506406 w 1506406"/>
              <a:gd name="connsiteY88" fmla="*/ 3621631 h 6069892"/>
              <a:gd name="connsiteX89" fmla="*/ 1506406 w 1506406"/>
              <a:gd name="connsiteY89" fmla="*/ 3633238 h 6069892"/>
              <a:gd name="connsiteX90" fmla="*/ 1506406 w 1506406"/>
              <a:gd name="connsiteY90" fmla="*/ 3687716 h 6069892"/>
              <a:gd name="connsiteX91" fmla="*/ 1506406 w 1506406"/>
              <a:gd name="connsiteY91" fmla="*/ 3712393 h 6069892"/>
              <a:gd name="connsiteX92" fmla="*/ 1506406 w 1506406"/>
              <a:gd name="connsiteY92" fmla="*/ 3761743 h 6069892"/>
              <a:gd name="connsiteX93" fmla="*/ 1506406 w 1506406"/>
              <a:gd name="connsiteY93" fmla="*/ 3816654 h 6069892"/>
              <a:gd name="connsiteX94" fmla="*/ 1506406 w 1506406"/>
              <a:gd name="connsiteY94" fmla="*/ 3863901 h 6069892"/>
              <a:gd name="connsiteX95" fmla="*/ 1506406 w 1506406"/>
              <a:gd name="connsiteY95" fmla="*/ 3890976 h 6069892"/>
              <a:gd name="connsiteX96" fmla="*/ 1506406 w 1506406"/>
              <a:gd name="connsiteY96" fmla="*/ 3918812 h 6069892"/>
              <a:gd name="connsiteX97" fmla="*/ 1506406 w 1506406"/>
              <a:gd name="connsiteY97" fmla="*/ 3975374 h 6069892"/>
              <a:gd name="connsiteX98" fmla="*/ 1506406 w 1506406"/>
              <a:gd name="connsiteY98" fmla="*/ 3997968 h 6069892"/>
              <a:gd name="connsiteX99" fmla="*/ 1506406 w 1506406"/>
              <a:gd name="connsiteY99" fmla="*/ 4047317 h 6069892"/>
              <a:gd name="connsiteX100" fmla="*/ 1506406 w 1506406"/>
              <a:gd name="connsiteY100" fmla="*/ 4058924 h 6069892"/>
              <a:gd name="connsiteX101" fmla="*/ 1506406 w 1506406"/>
              <a:gd name="connsiteY101" fmla="*/ 4102228 h 6069892"/>
              <a:gd name="connsiteX102" fmla="*/ 1506406 w 1506406"/>
              <a:gd name="connsiteY102" fmla="*/ 4252711 h 6069892"/>
              <a:gd name="connsiteX103" fmla="*/ 1506406 w 1506406"/>
              <a:gd name="connsiteY103" fmla="*/ 4260949 h 6069892"/>
              <a:gd name="connsiteX104" fmla="*/ 1506406 w 1506406"/>
              <a:gd name="connsiteY104" fmla="*/ 4272555 h 6069892"/>
              <a:gd name="connsiteX105" fmla="*/ 1506406 w 1506406"/>
              <a:gd name="connsiteY105" fmla="*/ 4294329 h 6069892"/>
              <a:gd name="connsiteX106" fmla="*/ 1506406 w 1506406"/>
              <a:gd name="connsiteY106" fmla="*/ 4344498 h 6069892"/>
              <a:gd name="connsiteX107" fmla="*/ 1506406 w 1506406"/>
              <a:gd name="connsiteY107" fmla="*/ 4428896 h 6069892"/>
              <a:gd name="connsiteX108" fmla="*/ 1506406 w 1506406"/>
              <a:gd name="connsiteY108" fmla="*/ 4483808 h 6069892"/>
              <a:gd name="connsiteX109" fmla="*/ 1506406 w 1506406"/>
              <a:gd name="connsiteY109" fmla="*/ 4538285 h 6069892"/>
              <a:gd name="connsiteX110" fmla="*/ 1506406 w 1506406"/>
              <a:gd name="connsiteY110" fmla="*/ 4549892 h 6069892"/>
              <a:gd name="connsiteX111" fmla="*/ 1506406 w 1506406"/>
              <a:gd name="connsiteY111" fmla="*/ 4558130 h 6069892"/>
              <a:gd name="connsiteX112" fmla="*/ 1506406 w 1506406"/>
              <a:gd name="connsiteY112" fmla="*/ 4571665 h 6069892"/>
              <a:gd name="connsiteX113" fmla="*/ 1506406 w 1506406"/>
              <a:gd name="connsiteY113" fmla="*/ 4579903 h 6069892"/>
              <a:gd name="connsiteX114" fmla="*/ 1506406 w 1506406"/>
              <a:gd name="connsiteY114" fmla="*/ 4591510 h 6069892"/>
              <a:gd name="connsiteX115" fmla="*/ 1506406 w 1506406"/>
              <a:gd name="connsiteY115" fmla="*/ 4714471 h 6069892"/>
              <a:gd name="connsiteX116" fmla="*/ 1506406 w 1506406"/>
              <a:gd name="connsiteY116" fmla="*/ 4726077 h 6069892"/>
              <a:gd name="connsiteX117" fmla="*/ 1506406 w 1506406"/>
              <a:gd name="connsiteY117" fmla="*/ 4747850 h 6069892"/>
              <a:gd name="connsiteX118" fmla="*/ 1506406 w 1506406"/>
              <a:gd name="connsiteY118" fmla="*/ 4769382 h 6069892"/>
              <a:gd name="connsiteX119" fmla="*/ 1506406 w 1506406"/>
              <a:gd name="connsiteY119" fmla="*/ 4802761 h 6069892"/>
              <a:gd name="connsiteX120" fmla="*/ 1506406 w 1506406"/>
              <a:gd name="connsiteY120" fmla="*/ 4835466 h 6069892"/>
              <a:gd name="connsiteX121" fmla="*/ 1506406 w 1506406"/>
              <a:gd name="connsiteY121" fmla="*/ 4857239 h 6069892"/>
              <a:gd name="connsiteX122" fmla="*/ 1506406 w 1506406"/>
              <a:gd name="connsiteY122" fmla="*/ 4868846 h 6069892"/>
              <a:gd name="connsiteX123" fmla="*/ 1506406 w 1506406"/>
              <a:gd name="connsiteY123" fmla="*/ 4877084 h 6069892"/>
              <a:gd name="connsiteX124" fmla="*/ 1506406 w 1506406"/>
              <a:gd name="connsiteY124" fmla="*/ 4909494 h 6069892"/>
              <a:gd name="connsiteX125" fmla="*/ 1506406 w 1506406"/>
              <a:gd name="connsiteY125" fmla="*/ 5011652 h 6069892"/>
              <a:gd name="connsiteX126" fmla="*/ 1506406 w 1506406"/>
              <a:gd name="connsiteY126" fmla="*/ 5033425 h 6069892"/>
              <a:gd name="connsiteX127" fmla="*/ 1506406 w 1506406"/>
              <a:gd name="connsiteY127" fmla="*/ 5033615 h 6069892"/>
              <a:gd name="connsiteX128" fmla="*/ 1506406 w 1506406"/>
              <a:gd name="connsiteY128" fmla="*/ 5045031 h 6069892"/>
              <a:gd name="connsiteX129" fmla="*/ 1506406 w 1506406"/>
              <a:gd name="connsiteY129" fmla="*/ 5088336 h 6069892"/>
              <a:gd name="connsiteX130" fmla="*/ 1506406 w 1506406"/>
              <a:gd name="connsiteY130" fmla="*/ 5154420 h 6069892"/>
              <a:gd name="connsiteX131" fmla="*/ 1506406 w 1506406"/>
              <a:gd name="connsiteY131" fmla="*/ 5195068 h 6069892"/>
              <a:gd name="connsiteX132" fmla="*/ 1506406 w 1506406"/>
              <a:gd name="connsiteY132" fmla="*/ 5228447 h 6069892"/>
              <a:gd name="connsiteX133" fmla="*/ 1506406 w 1506406"/>
              <a:gd name="connsiteY133" fmla="*/ 5310951 h 6069892"/>
              <a:gd name="connsiteX134" fmla="*/ 1506406 w 1506406"/>
              <a:gd name="connsiteY134" fmla="*/ 5319189 h 6069892"/>
              <a:gd name="connsiteX135" fmla="*/ 1506406 w 1506406"/>
              <a:gd name="connsiteY135" fmla="*/ 5330606 h 6069892"/>
              <a:gd name="connsiteX136" fmla="*/ 1506406 w 1506406"/>
              <a:gd name="connsiteY136" fmla="*/ 5330796 h 6069892"/>
              <a:gd name="connsiteX137" fmla="*/ 1506406 w 1506406"/>
              <a:gd name="connsiteY137" fmla="*/ 5487137 h 6069892"/>
              <a:gd name="connsiteX138" fmla="*/ 1506406 w 1506406"/>
              <a:gd name="connsiteY138" fmla="*/ 5514022 h 6069892"/>
              <a:gd name="connsiteX139" fmla="*/ 1506406 w 1506406"/>
              <a:gd name="connsiteY139" fmla="*/ 5514212 h 6069892"/>
              <a:gd name="connsiteX140" fmla="*/ 1506406 w 1506406"/>
              <a:gd name="connsiteY140" fmla="*/ 5542048 h 6069892"/>
              <a:gd name="connsiteX141" fmla="*/ 1506406 w 1506406"/>
              <a:gd name="connsiteY141" fmla="*/ 5596526 h 6069892"/>
              <a:gd name="connsiteX142" fmla="*/ 1506406 w 1506406"/>
              <a:gd name="connsiteY142" fmla="*/ 5608132 h 6069892"/>
              <a:gd name="connsiteX143" fmla="*/ 1506406 w 1506406"/>
              <a:gd name="connsiteY143" fmla="*/ 5616370 h 6069892"/>
              <a:gd name="connsiteX144" fmla="*/ 1506406 w 1506406"/>
              <a:gd name="connsiteY144" fmla="*/ 5772711 h 6069892"/>
              <a:gd name="connsiteX145" fmla="*/ 1506406 w 1506406"/>
              <a:gd name="connsiteY145" fmla="*/ 5784318 h 6069892"/>
              <a:gd name="connsiteX146" fmla="*/ 1506406 w 1506406"/>
              <a:gd name="connsiteY146" fmla="*/ 5799786 h 6069892"/>
              <a:gd name="connsiteX147" fmla="*/ 1506406 w 1506406"/>
              <a:gd name="connsiteY147" fmla="*/ 5827622 h 6069892"/>
              <a:gd name="connsiteX148" fmla="*/ 1506406 w 1506406"/>
              <a:gd name="connsiteY148" fmla="*/ 5893707 h 6069892"/>
              <a:gd name="connsiteX149" fmla="*/ 1506406 w 1506406"/>
              <a:gd name="connsiteY149" fmla="*/ 5967734 h 6069892"/>
              <a:gd name="connsiteX150" fmla="*/ 1506406 w 1506406"/>
              <a:gd name="connsiteY150" fmla="*/ 6069892 h 6069892"/>
              <a:gd name="connsiteX151" fmla="*/ 1499092 w 1506406"/>
              <a:gd name="connsiteY151" fmla="*/ 6069892 h 6069892"/>
              <a:gd name="connsiteX152" fmla="*/ 0 w 1506406"/>
              <a:gd name="connsiteY152" fmla="*/ 5244397 h 6069892"/>
              <a:gd name="connsiteX153" fmla="*/ 0 w 1506406"/>
              <a:gd name="connsiteY153" fmla="*/ 5228447 h 6069892"/>
              <a:gd name="connsiteX154" fmla="*/ 0 w 1506406"/>
              <a:gd name="connsiteY154" fmla="*/ 5195068 h 6069892"/>
              <a:gd name="connsiteX155" fmla="*/ 0 w 1506406"/>
              <a:gd name="connsiteY155" fmla="*/ 5154420 h 6069892"/>
              <a:gd name="connsiteX156" fmla="*/ 0 w 1506406"/>
              <a:gd name="connsiteY156" fmla="*/ 5029508 h 6069892"/>
              <a:gd name="connsiteX157" fmla="*/ 0 w 1506406"/>
              <a:gd name="connsiteY157" fmla="*/ 5002130 h 6069892"/>
              <a:gd name="connsiteX158" fmla="*/ 0 w 1506406"/>
              <a:gd name="connsiteY158" fmla="*/ 4958823 h 6069892"/>
              <a:gd name="connsiteX159" fmla="*/ 0 w 1506406"/>
              <a:gd name="connsiteY159" fmla="*/ 4947216 h 6069892"/>
              <a:gd name="connsiteX160" fmla="*/ 0 w 1506406"/>
              <a:gd name="connsiteY160" fmla="*/ 4909494 h 6069892"/>
              <a:gd name="connsiteX161" fmla="*/ 0 w 1506406"/>
              <a:gd name="connsiteY161" fmla="*/ 4868846 h 6069892"/>
              <a:gd name="connsiteX162" fmla="*/ 0 w 1506406"/>
              <a:gd name="connsiteY162" fmla="*/ 4857239 h 6069892"/>
              <a:gd name="connsiteX163" fmla="*/ 0 w 1506406"/>
              <a:gd name="connsiteY163" fmla="*/ 4835466 h 6069892"/>
              <a:gd name="connsiteX164" fmla="*/ 0 w 1506406"/>
              <a:gd name="connsiteY164" fmla="*/ 4790878 h 6069892"/>
              <a:gd name="connsiteX165" fmla="*/ 0 w 1506406"/>
              <a:gd name="connsiteY165" fmla="*/ 4716555 h 6069892"/>
              <a:gd name="connsiteX166" fmla="*/ 0 w 1506406"/>
              <a:gd name="connsiteY166" fmla="*/ 4661642 h 6069892"/>
              <a:gd name="connsiteX167" fmla="*/ 0 w 1506406"/>
              <a:gd name="connsiteY167" fmla="*/ 4575796 h 6069892"/>
              <a:gd name="connsiteX168" fmla="*/ 0 w 1506406"/>
              <a:gd name="connsiteY168" fmla="*/ 4571665 h 6069892"/>
              <a:gd name="connsiteX169" fmla="*/ 0 w 1506406"/>
              <a:gd name="connsiteY169" fmla="*/ 4549892 h 6069892"/>
              <a:gd name="connsiteX170" fmla="*/ 0 w 1506406"/>
              <a:gd name="connsiteY170" fmla="*/ 4538285 h 6069892"/>
              <a:gd name="connsiteX171" fmla="*/ 0 w 1506406"/>
              <a:gd name="connsiteY171" fmla="*/ 4505303 h 6069892"/>
              <a:gd name="connsiteX172" fmla="*/ 0 w 1506406"/>
              <a:gd name="connsiteY172" fmla="*/ 4505113 h 6069892"/>
              <a:gd name="connsiteX173" fmla="*/ 0 w 1506406"/>
              <a:gd name="connsiteY173" fmla="*/ 4493697 h 6069892"/>
              <a:gd name="connsiteX174" fmla="*/ 0 w 1506406"/>
              <a:gd name="connsiteY174" fmla="*/ 4415181 h 6069892"/>
              <a:gd name="connsiteX175" fmla="*/ 0 w 1506406"/>
              <a:gd name="connsiteY175" fmla="*/ 4344498 h 6069892"/>
              <a:gd name="connsiteX176" fmla="*/ 0 w 1506406"/>
              <a:gd name="connsiteY176" fmla="*/ 4290222 h 6069892"/>
              <a:gd name="connsiteX177" fmla="*/ 0 w 1506406"/>
              <a:gd name="connsiteY177" fmla="*/ 4262843 h 6069892"/>
              <a:gd name="connsiteX178" fmla="*/ 0 w 1506406"/>
              <a:gd name="connsiteY178" fmla="*/ 4256842 h 6069892"/>
              <a:gd name="connsiteX179" fmla="*/ 0 w 1506406"/>
              <a:gd name="connsiteY179" fmla="*/ 4252711 h 6069892"/>
              <a:gd name="connsiteX180" fmla="*/ 0 w 1506406"/>
              <a:gd name="connsiteY180" fmla="*/ 4219539 h 6069892"/>
              <a:gd name="connsiteX181" fmla="*/ 0 w 1506406"/>
              <a:gd name="connsiteY181" fmla="*/ 4208122 h 6069892"/>
              <a:gd name="connsiteX182" fmla="*/ 0 w 1506406"/>
              <a:gd name="connsiteY182" fmla="*/ 4207932 h 6069892"/>
              <a:gd name="connsiteX183" fmla="*/ 0 w 1506406"/>
              <a:gd name="connsiteY183" fmla="*/ 4186159 h 6069892"/>
              <a:gd name="connsiteX184" fmla="*/ 0 w 1506406"/>
              <a:gd name="connsiteY184" fmla="*/ 4129607 h 6069892"/>
              <a:gd name="connsiteX185" fmla="*/ 0 w 1506406"/>
              <a:gd name="connsiteY185" fmla="*/ 4102228 h 6069892"/>
              <a:gd name="connsiteX186" fmla="*/ 0 w 1506406"/>
              <a:gd name="connsiteY186" fmla="*/ 4058924 h 6069892"/>
              <a:gd name="connsiteX187" fmla="*/ 0 w 1506406"/>
              <a:gd name="connsiteY187" fmla="*/ 4051591 h 6069892"/>
              <a:gd name="connsiteX188" fmla="*/ 0 w 1506406"/>
              <a:gd name="connsiteY188" fmla="*/ 4047317 h 6069892"/>
              <a:gd name="connsiteX189" fmla="*/ 0 w 1506406"/>
              <a:gd name="connsiteY189" fmla="*/ 3977269 h 6069892"/>
              <a:gd name="connsiteX190" fmla="*/ 0 w 1506406"/>
              <a:gd name="connsiteY190" fmla="*/ 3971267 h 6069892"/>
              <a:gd name="connsiteX191" fmla="*/ 0 w 1506406"/>
              <a:gd name="connsiteY191" fmla="*/ 3943889 h 6069892"/>
              <a:gd name="connsiteX192" fmla="*/ 0 w 1506406"/>
              <a:gd name="connsiteY192" fmla="*/ 3922358 h 6069892"/>
              <a:gd name="connsiteX193" fmla="*/ 0 w 1506406"/>
              <a:gd name="connsiteY193" fmla="*/ 3900585 h 6069892"/>
              <a:gd name="connsiteX194" fmla="*/ 0 w 1506406"/>
              <a:gd name="connsiteY194" fmla="*/ 3890976 h 6069892"/>
              <a:gd name="connsiteX195" fmla="*/ 0 w 1506406"/>
              <a:gd name="connsiteY195" fmla="*/ 3888978 h 6069892"/>
              <a:gd name="connsiteX196" fmla="*/ 0 w 1506406"/>
              <a:gd name="connsiteY196" fmla="*/ 3816654 h 6069892"/>
              <a:gd name="connsiteX197" fmla="*/ 0 w 1506406"/>
              <a:gd name="connsiteY197" fmla="*/ 3766017 h 6069892"/>
              <a:gd name="connsiteX198" fmla="*/ 0 w 1506406"/>
              <a:gd name="connsiteY198" fmla="*/ 3761743 h 6069892"/>
              <a:gd name="connsiteX199" fmla="*/ 0 w 1506406"/>
              <a:gd name="connsiteY199" fmla="*/ 3754410 h 6069892"/>
              <a:gd name="connsiteX200" fmla="*/ 0 w 1506406"/>
              <a:gd name="connsiteY200" fmla="*/ 3732637 h 6069892"/>
              <a:gd name="connsiteX201" fmla="*/ 0 w 1506406"/>
              <a:gd name="connsiteY201" fmla="*/ 3675895 h 6069892"/>
              <a:gd name="connsiteX202" fmla="*/ 0 w 1506406"/>
              <a:gd name="connsiteY202" fmla="*/ 3658315 h 6069892"/>
              <a:gd name="connsiteX203" fmla="*/ 0 w 1506406"/>
              <a:gd name="connsiteY203" fmla="*/ 3605402 h 6069892"/>
              <a:gd name="connsiteX204" fmla="*/ 2 w 1506406"/>
              <a:gd name="connsiteY204" fmla="*/ 3447063 h 6069892"/>
              <a:gd name="connsiteX205" fmla="*/ 2 w 1506406"/>
              <a:gd name="connsiteY205" fmla="*/ 3406272 h 6069892"/>
              <a:gd name="connsiteX206" fmla="*/ 0 w 1506406"/>
              <a:gd name="connsiteY206" fmla="*/ 3406272 h 6069892"/>
              <a:gd name="connsiteX207" fmla="*/ 0 w 1506406"/>
              <a:gd name="connsiteY207" fmla="*/ 3390320 h 6069892"/>
              <a:gd name="connsiteX208" fmla="*/ 0 w 1506406"/>
              <a:gd name="connsiteY208" fmla="*/ 3362942 h 6069892"/>
              <a:gd name="connsiteX209" fmla="*/ 0 w 1506406"/>
              <a:gd name="connsiteY209" fmla="*/ 3356940 h 6069892"/>
              <a:gd name="connsiteX210" fmla="*/ 0 w 1506406"/>
              <a:gd name="connsiteY210" fmla="*/ 3319637 h 6069892"/>
              <a:gd name="connsiteX211" fmla="*/ 0 w 1506406"/>
              <a:gd name="connsiteY211" fmla="*/ 3308221 h 6069892"/>
              <a:gd name="connsiteX212" fmla="*/ 0 w 1506406"/>
              <a:gd name="connsiteY212" fmla="*/ 3286258 h 6069892"/>
              <a:gd name="connsiteX213" fmla="*/ 0 w 1506406"/>
              <a:gd name="connsiteY213" fmla="*/ 3172475 h 6069892"/>
              <a:gd name="connsiteX214" fmla="*/ 0 w 1506406"/>
              <a:gd name="connsiteY214" fmla="*/ 3120698 h 6069892"/>
              <a:gd name="connsiteX215" fmla="*/ 0 w 1506406"/>
              <a:gd name="connsiteY215" fmla="*/ 3109091 h 6069892"/>
              <a:gd name="connsiteX216" fmla="*/ 0 w 1506406"/>
              <a:gd name="connsiteY216" fmla="*/ 3093320 h 6069892"/>
              <a:gd name="connsiteX217" fmla="*/ 0 w 1506406"/>
              <a:gd name="connsiteY217" fmla="*/ 3077368 h 6069892"/>
              <a:gd name="connsiteX218" fmla="*/ 0 w 1506406"/>
              <a:gd name="connsiteY218" fmla="*/ 3071366 h 6069892"/>
              <a:gd name="connsiteX219" fmla="*/ 0 w 1506406"/>
              <a:gd name="connsiteY219" fmla="*/ 3038406 h 6069892"/>
              <a:gd name="connsiteX220" fmla="*/ 0 w 1506406"/>
              <a:gd name="connsiteY220" fmla="*/ 3022456 h 6069892"/>
              <a:gd name="connsiteX221" fmla="*/ 0 w 1506406"/>
              <a:gd name="connsiteY221" fmla="*/ 3000684 h 6069892"/>
              <a:gd name="connsiteX222" fmla="*/ 0 w 1506406"/>
              <a:gd name="connsiteY222" fmla="*/ 2989077 h 6069892"/>
              <a:gd name="connsiteX223" fmla="*/ 0 w 1506406"/>
              <a:gd name="connsiteY223" fmla="*/ 2948429 h 6069892"/>
              <a:gd name="connsiteX224" fmla="*/ 0 w 1506406"/>
              <a:gd name="connsiteY224" fmla="*/ 2823517 h 6069892"/>
              <a:gd name="connsiteX225" fmla="*/ 0 w 1506406"/>
              <a:gd name="connsiteY225" fmla="*/ 2807745 h 6069892"/>
              <a:gd name="connsiteX226" fmla="*/ 0 w 1506406"/>
              <a:gd name="connsiteY226" fmla="*/ 2796139 h 6069892"/>
              <a:gd name="connsiteX227" fmla="*/ 0 w 1506406"/>
              <a:gd name="connsiteY227" fmla="*/ 2752832 h 6069892"/>
              <a:gd name="connsiteX228" fmla="*/ 0 w 1506406"/>
              <a:gd name="connsiteY228" fmla="*/ 2703503 h 6069892"/>
              <a:gd name="connsiteX229" fmla="*/ 0 w 1506406"/>
              <a:gd name="connsiteY229" fmla="*/ 2666986 h 6069892"/>
              <a:gd name="connsiteX230" fmla="*/ 0 w 1506406"/>
              <a:gd name="connsiteY230" fmla="*/ 2662855 h 6069892"/>
              <a:gd name="connsiteX231" fmla="*/ 0 w 1506406"/>
              <a:gd name="connsiteY231" fmla="*/ 2629475 h 6069892"/>
              <a:gd name="connsiteX232" fmla="*/ 0 w 1506406"/>
              <a:gd name="connsiteY232" fmla="*/ 2584887 h 6069892"/>
              <a:gd name="connsiteX233" fmla="*/ 0 w 1506406"/>
              <a:gd name="connsiteY233" fmla="*/ 2510564 h 6069892"/>
              <a:gd name="connsiteX234" fmla="*/ 0 w 1506406"/>
              <a:gd name="connsiteY234" fmla="*/ 2506371 h 6069892"/>
              <a:gd name="connsiteX235" fmla="*/ 0 w 1506406"/>
              <a:gd name="connsiteY235" fmla="*/ 2381412 h 6069892"/>
              <a:gd name="connsiteX236" fmla="*/ 0 w 1506406"/>
              <a:gd name="connsiteY236" fmla="*/ 2369805 h 6069892"/>
              <a:gd name="connsiteX237" fmla="*/ 0 w 1506406"/>
              <a:gd name="connsiteY237" fmla="*/ 2354033 h 6069892"/>
              <a:gd name="connsiteX238" fmla="*/ 0 w 1506406"/>
              <a:gd name="connsiteY238" fmla="*/ 2348032 h 6069892"/>
              <a:gd name="connsiteX239" fmla="*/ 0 w 1506406"/>
              <a:gd name="connsiteY239" fmla="*/ 2343901 h 6069892"/>
              <a:gd name="connsiteX240" fmla="*/ 0 w 1506406"/>
              <a:gd name="connsiteY240" fmla="*/ 2299312 h 6069892"/>
              <a:gd name="connsiteX241" fmla="*/ 0 w 1506406"/>
              <a:gd name="connsiteY241" fmla="*/ 2299122 h 6069892"/>
              <a:gd name="connsiteX242" fmla="*/ 0 w 1506406"/>
              <a:gd name="connsiteY242" fmla="*/ 2220797 h 6069892"/>
              <a:gd name="connsiteX243" fmla="*/ 0 w 1506406"/>
              <a:gd name="connsiteY243" fmla="*/ 2209190 h 6069892"/>
              <a:gd name="connsiteX244" fmla="*/ 0 w 1506406"/>
              <a:gd name="connsiteY244" fmla="*/ 2193418 h 6069892"/>
              <a:gd name="connsiteX245" fmla="*/ 0 w 1506406"/>
              <a:gd name="connsiteY245" fmla="*/ 2138507 h 6069892"/>
              <a:gd name="connsiteX246" fmla="*/ 0 w 1506406"/>
              <a:gd name="connsiteY246" fmla="*/ 2084231 h 6069892"/>
              <a:gd name="connsiteX247" fmla="*/ 0 w 1506406"/>
              <a:gd name="connsiteY247" fmla="*/ 2068459 h 6069892"/>
              <a:gd name="connsiteX248" fmla="*/ 0 w 1506406"/>
              <a:gd name="connsiteY248" fmla="*/ 2062457 h 6069892"/>
              <a:gd name="connsiteX249" fmla="*/ 0 w 1506406"/>
              <a:gd name="connsiteY249" fmla="*/ 2056852 h 6069892"/>
              <a:gd name="connsiteX250" fmla="*/ 0 w 1506406"/>
              <a:gd name="connsiteY250" fmla="*/ 2050851 h 6069892"/>
              <a:gd name="connsiteX251" fmla="*/ 0 w 1506406"/>
              <a:gd name="connsiteY251" fmla="*/ 2035079 h 6069892"/>
              <a:gd name="connsiteX252" fmla="*/ 0 w 1506406"/>
              <a:gd name="connsiteY252" fmla="*/ 2013548 h 6069892"/>
              <a:gd name="connsiteX253" fmla="*/ 0 w 1506406"/>
              <a:gd name="connsiteY253" fmla="*/ 1980168 h 6069892"/>
              <a:gd name="connsiteX254" fmla="*/ 0 w 1506406"/>
              <a:gd name="connsiteY254" fmla="*/ 1923616 h 6069892"/>
              <a:gd name="connsiteX255" fmla="*/ 0 w 1506406"/>
              <a:gd name="connsiteY255" fmla="*/ 1907844 h 6069892"/>
              <a:gd name="connsiteX256" fmla="*/ 0 w 1506406"/>
              <a:gd name="connsiteY256" fmla="*/ 1896237 h 6069892"/>
              <a:gd name="connsiteX257" fmla="*/ 0 w 1506406"/>
              <a:gd name="connsiteY257" fmla="*/ 1852933 h 6069892"/>
              <a:gd name="connsiteX258" fmla="*/ 0 w 1506406"/>
              <a:gd name="connsiteY258" fmla="*/ 1845600 h 6069892"/>
              <a:gd name="connsiteX259" fmla="*/ 0 w 1506406"/>
              <a:gd name="connsiteY259" fmla="*/ 1771278 h 6069892"/>
              <a:gd name="connsiteX260" fmla="*/ 0 w 1506406"/>
              <a:gd name="connsiteY260" fmla="*/ 1767085 h 6069892"/>
              <a:gd name="connsiteX261" fmla="*/ 0 w 1506406"/>
              <a:gd name="connsiteY261" fmla="*/ 1765276 h 6069892"/>
              <a:gd name="connsiteX262" fmla="*/ 0 w 1506406"/>
              <a:gd name="connsiteY262" fmla="*/ 1749505 h 6069892"/>
              <a:gd name="connsiteX263" fmla="*/ 0 w 1506406"/>
              <a:gd name="connsiteY263" fmla="*/ 1737898 h 6069892"/>
              <a:gd name="connsiteX264" fmla="*/ 0 w 1506406"/>
              <a:gd name="connsiteY264" fmla="*/ 1694594 h 6069892"/>
              <a:gd name="connsiteX265" fmla="*/ 0 w 1506406"/>
              <a:gd name="connsiteY265" fmla="*/ 1684985 h 6069892"/>
              <a:gd name="connsiteX266" fmla="*/ 0 w 1506406"/>
              <a:gd name="connsiteY266" fmla="*/ 1610663 h 6069892"/>
              <a:gd name="connsiteX267" fmla="*/ 0 w 1506406"/>
              <a:gd name="connsiteY267" fmla="*/ 1560026 h 6069892"/>
              <a:gd name="connsiteX268" fmla="*/ 0 w 1506406"/>
              <a:gd name="connsiteY268" fmla="*/ 1526646 h 6069892"/>
              <a:gd name="connsiteX269" fmla="*/ 0 w 1506406"/>
              <a:gd name="connsiteY269" fmla="*/ 1481510 h 6069892"/>
              <a:gd name="connsiteX270" fmla="*/ 0 w 1506406"/>
              <a:gd name="connsiteY270" fmla="*/ 1469904 h 6069892"/>
              <a:gd name="connsiteX271" fmla="*/ 0 w 1506406"/>
              <a:gd name="connsiteY271" fmla="*/ 1454132 h 6069892"/>
              <a:gd name="connsiteX272" fmla="*/ 0 w 1506406"/>
              <a:gd name="connsiteY272" fmla="*/ 1452324 h 6069892"/>
              <a:gd name="connsiteX273" fmla="*/ 0 w 1506406"/>
              <a:gd name="connsiteY273" fmla="*/ 1448130 h 6069892"/>
              <a:gd name="connsiteX274" fmla="*/ 0 w 1506406"/>
              <a:gd name="connsiteY274" fmla="*/ 1399411 h 6069892"/>
              <a:gd name="connsiteX275" fmla="*/ 0 w 1506406"/>
              <a:gd name="connsiteY275" fmla="*/ 1263665 h 6069892"/>
              <a:gd name="connsiteX276" fmla="*/ 0 w 1506406"/>
              <a:gd name="connsiteY276" fmla="*/ 1200281 h 6069892"/>
              <a:gd name="connsiteX277" fmla="*/ 0 w 1506406"/>
              <a:gd name="connsiteY277" fmla="*/ 1184329 h 6069892"/>
              <a:gd name="connsiteX278" fmla="*/ 0 w 1506406"/>
              <a:gd name="connsiteY278" fmla="*/ 1168558 h 6069892"/>
              <a:gd name="connsiteX279" fmla="*/ 0 w 1506406"/>
              <a:gd name="connsiteY279" fmla="*/ 1162556 h 6069892"/>
              <a:gd name="connsiteX280" fmla="*/ 0 w 1506406"/>
              <a:gd name="connsiteY280" fmla="*/ 1156951 h 6069892"/>
              <a:gd name="connsiteX281" fmla="*/ 0 w 1506406"/>
              <a:gd name="connsiteY281" fmla="*/ 1150949 h 6069892"/>
              <a:gd name="connsiteX282" fmla="*/ 0 w 1506406"/>
              <a:gd name="connsiteY282" fmla="*/ 1113646 h 6069892"/>
              <a:gd name="connsiteX283" fmla="*/ 0 w 1506406"/>
              <a:gd name="connsiteY283" fmla="*/ 1080267 h 6069892"/>
              <a:gd name="connsiteX284" fmla="*/ 0 w 1506406"/>
              <a:gd name="connsiteY284" fmla="*/ 966484 h 6069892"/>
              <a:gd name="connsiteX285" fmla="*/ 0 w 1506406"/>
              <a:gd name="connsiteY285" fmla="*/ 914707 h 6069892"/>
              <a:gd name="connsiteX286" fmla="*/ 0 w 1506406"/>
              <a:gd name="connsiteY286" fmla="*/ 887329 h 6069892"/>
              <a:gd name="connsiteX287" fmla="*/ 0 w 1506406"/>
              <a:gd name="connsiteY287" fmla="*/ 871377 h 6069892"/>
              <a:gd name="connsiteX288" fmla="*/ 0 w 1506406"/>
              <a:gd name="connsiteY288" fmla="*/ 865375 h 6069892"/>
              <a:gd name="connsiteX289" fmla="*/ 2 w 1506406"/>
              <a:gd name="connsiteY289" fmla="*/ 865375 h 6069892"/>
              <a:gd name="connsiteX290" fmla="*/ 2 w 1506406"/>
              <a:gd name="connsiteY290" fmla="*/ 604529 h 6069892"/>
              <a:gd name="connsiteX291" fmla="*/ 2 w 1506406"/>
              <a:gd name="connsiteY291" fmla="*/ 318954 h 6069892"/>
              <a:gd name="connsiteX292" fmla="*/ 2 w 1506406"/>
              <a:gd name="connsiteY292" fmla="*/ 285575 h 6069892"/>
              <a:gd name="connsiteX293" fmla="*/ 2 w 1506406"/>
              <a:gd name="connsiteY293" fmla="*/ 0 h 6069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</a:cxnLst>
            <a:rect l="l" t="t" r="r" b="b"/>
            <a:pathLst>
              <a:path w="1506406" h="6069892">
                <a:moveTo>
                  <a:pt x="1506406" y="0"/>
                </a:moveTo>
                <a:lnTo>
                  <a:pt x="1506406" y="66583"/>
                </a:lnTo>
                <a:lnTo>
                  <a:pt x="1506406" y="297181"/>
                </a:lnTo>
                <a:lnTo>
                  <a:pt x="1506406" y="363764"/>
                </a:lnTo>
                <a:lnTo>
                  <a:pt x="1506406" y="369007"/>
                </a:lnTo>
                <a:lnTo>
                  <a:pt x="1506406" y="448162"/>
                </a:lnTo>
                <a:lnTo>
                  <a:pt x="1506406" y="552423"/>
                </a:lnTo>
                <a:lnTo>
                  <a:pt x="1506406" y="654581"/>
                </a:lnTo>
                <a:lnTo>
                  <a:pt x="1506406" y="687960"/>
                </a:lnTo>
                <a:lnTo>
                  <a:pt x="1506406" y="733736"/>
                </a:lnTo>
                <a:lnTo>
                  <a:pt x="1506406" y="745343"/>
                </a:lnTo>
                <a:lnTo>
                  <a:pt x="1506406" y="767116"/>
                </a:lnTo>
                <a:lnTo>
                  <a:pt x="1506406" y="794693"/>
                </a:lnTo>
                <a:lnTo>
                  <a:pt x="1506406" y="837997"/>
                </a:lnTo>
                <a:lnTo>
                  <a:pt x="1506406" y="849604"/>
                </a:lnTo>
                <a:lnTo>
                  <a:pt x="1506406" y="871377"/>
                </a:lnTo>
                <a:lnTo>
                  <a:pt x="1506406" y="973535"/>
                </a:lnTo>
                <a:lnTo>
                  <a:pt x="1506406" y="1030917"/>
                </a:lnTo>
                <a:lnTo>
                  <a:pt x="1506406" y="1052690"/>
                </a:lnTo>
                <a:lnTo>
                  <a:pt x="1506406" y="1064297"/>
                </a:lnTo>
                <a:lnTo>
                  <a:pt x="1506406" y="1080267"/>
                </a:lnTo>
                <a:lnTo>
                  <a:pt x="1506406" y="1113646"/>
                </a:lnTo>
                <a:lnTo>
                  <a:pt x="1506406" y="1135178"/>
                </a:lnTo>
                <a:lnTo>
                  <a:pt x="1506406" y="1156951"/>
                </a:lnTo>
                <a:lnTo>
                  <a:pt x="1506406" y="1168558"/>
                </a:lnTo>
                <a:lnTo>
                  <a:pt x="1506406" y="1349871"/>
                </a:lnTo>
                <a:lnTo>
                  <a:pt x="1506406" y="1399221"/>
                </a:lnTo>
                <a:lnTo>
                  <a:pt x="1506406" y="1399411"/>
                </a:lnTo>
                <a:lnTo>
                  <a:pt x="1506406" y="1427247"/>
                </a:lnTo>
                <a:lnTo>
                  <a:pt x="1506406" y="1454132"/>
                </a:lnTo>
                <a:lnTo>
                  <a:pt x="1506406" y="1506402"/>
                </a:lnTo>
                <a:lnTo>
                  <a:pt x="1506406" y="1610663"/>
                </a:lnTo>
                <a:lnTo>
                  <a:pt x="1506406" y="1684985"/>
                </a:lnTo>
                <a:lnTo>
                  <a:pt x="1506406" y="1712821"/>
                </a:lnTo>
                <a:lnTo>
                  <a:pt x="1506406" y="1791977"/>
                </a:lnTo>
                <a:lnTo>
                  <a:pt x="1506406" y="1803583"/>
                </a:lnTo>
                <a:lnTo>
                  <a:pt x="1506406" y="1852933"/>
                </a:lnTo>
                <a:lnTo>
                  <a:pt x="1506406" y="1896237"/>
                </a:lnTo>
                <a:lnTo>
                  <a:pt x="1506406" y="1907844"/>
                </a:lnTo>
                <a:lnTo>
                  <a:pt x="1506406" y="2066564"/>
                </a:lnTo>
                <a:lnTo>
                  <a:pt x="1506406" y="2089158"/>
                </a:lnTo>
                <a:lnTo>
                  <a:pt x="1506406" y="2138507"/>
                </a:lnTo>
                <a:lnTo>
                  <a:pt x="1506406" y="2193418"/>
                </a:lnTo>
                <a:lnTo>
                  <a:pt x="1506406" y="2205991"/>
                </a:lnTo>
                <a:lnTo>
                  <a:pt x="1506406" y="2272574"/>
                </a:lnTo>
                <a:lnTo>
                  <a:pt x="1506406" y="2277817"/>
                </a:lnTo>
                <a:lnTo>
                  <a:pt x="1506406" y="2343901"/>
                </a:lnTo>
                <a:lnTo>
                  <a:pt x="1506406" y="2352139"/>
                </a:lnTo>
                <a:lnTo>
                  <a:pt x="1506406" y="2385519"/>
                </a:lnTo>
                <a:lnTo>
                  <a:pt x="1506406" y="2520086"/>
                </a:lnTo>
                <a:lnTo>
                  <a:pt x="1506406" y="2563391"/>
                </a:lnTo>
                <a:lnTo>
                  <a:pt x="1506406" y="2574998"/>
                </a:lnTo>
                <a:lnTo>
                  <a:pt x="1506406" y="2596770"/>
                </a:lnTo>
                <a:lnTo>
                  <a:pt x="1506406" y="2629475"/>
                </a:lnTo>
                <a:lnTo>
                  <a:pt x="1506406" y="2654153"/>
                </a:lnTo>
                <a:lnTo>
                  <a:pt x="1506406" y="2662855"/>
                </a:lnTo>
                <a:lnTo>
                  <a:pt x="1506406" y="2671093"/>
                </a:lnTo>
                <a:lnTo>
                  <a:pt x="1506406" y="2703503"/>
                </a:lnTo>
                <a:lnTo>
                  <a:pt x="1506406" y="2758414"/>
                </a:lnTo>
                <a:lnTo>
                  <a:pt x="1506406" y="2805661"/>
                </a:lnTo>
                <a:lnTo>
                  <a:pt x="1506406" y="2839040"/>
                </a:lnTo>
                <a:lnTo>
                  <a:pt x="1506406" y="2860572"/>
                </a:lnTo>
                <a:lnTo>
                  <a:pt x="1506406" y="2882345"/>
                </a:lnTo>
                <a:lnTo>
                  <a:pt x="1506406" y="2893951"/>
                </a:lnTo>
                <a:lnTo>
                  <a:pt x="1506406" y="2939727"/>
                </a:lnTo>
                <a:lnTo>
                  <a:pt x="1506406" y="2948429"/>
                </a:lnTo>
                <a:lnTo>
                  <a:pt x="1506406" y="2973107"/>
                </a:lnTo>
                <a:lnTo>
                  <a:pt x="1506406" y="2989077"/>
                </a:lnTo>
                <a:lnTo>
                  <a:pt x="1506406" y="3000684"/>
                </a:lnTo>
                <a:lnTo>
                  <a:pt x="1506406" y="3022456"/>
                </a:lnTo>
                <a:lnTo>
                  <a:pt x="1506406" y="3043988"/>
                </a:lnTo>
                <a:lnTo>
                  <a:pt x="1506406" y="3077368"/>
                </a:lnTo>
                <a:lnTo>
                  <a:pt x="1506406" y="3124615"/>
                </a:lnTo>
                <a:lnTo>
                  <a:pt x="1506406" y="3124805"/>
                </a:lnTo>
                <a:lnTo>
                  <a:pt x="1506406" y="3179526"/>
                </a:lnTo>
                <a:lnTo>
                  <a:pt x="1506406" y="3258681"/>
                </a:lnTo>
                <a:lnTo>
                  <a:pt x="1506406" y="3286258"/>
                </a:lnTo>
                <a:lnTo>
                  <a:pt x="1506406" y="3308031"/>
                </a:lnTo>
                <a:lnTo>
                  <a:pt x="1506406" y="3308221"/>
                </a:lnTo>
                <a:lnTo>
                  <a:pt x="1506406" y="3319637"/>
                </a:lnTo>
                <a:lnTo>
                  <a:pt x="1506406" y="3336057"/>
                </a:lnTo>
                <a:lnTo>
                  <a:pt x="1506406" y="3362942"/>
                </a:lnTo>
                <a:lnTo>
                  <a:pt x="1506406" y="3402141"/>
                </a:lnTo>
                <a:lnTo>
                  <a:pt x="1506406" y="3410379"/>
                </a:lnTo>
                <a:lnTo>
                  <a:pt x="1506406" y="3578327"/>
                </a:lnTo>
                <a:lnTo>
                  <a:pt x="1506406" y="3593795"/>
                </a:lnTo>
                <a:lnTo>
                  <a:pt x="1506406" y="3605212"/>
                </a:lnTo>
                <a:lnTo>
                  <a:pt x="1506406" y="3605402"/>
                </a:lnTo>
                <a:lnTo>
                  <a:pt x="1506406" y="3621631"/>
                </a:lnTo>
                <a:lnTo>
                  <a:pt x="1506406" y="3633238"/>
                </a:lnTo>
                <a:lnTo>
                  <a:pt x="1506406" y="3687716"/>
                </a:lnTo>
                <a:lnTo>
                  <a:pt x="1506406" y="3712393"/>
                </a:lnTo>
                <a:lnTo>
                  <a:pt x="1506406" y="3761743"/>
                </a:lnTo>
                <a:lnTo>
                  <a:pt x="1506406" y="3816654"/>
                </a:lnTo>
                <a:lnTo>
                  <a:pt x="1506406" y="3863901"/>
                </a:lnTo>
                <a:lnTo>
                  <a:pt x="1506406" y="3890976"/>
                </a:lnTo>
                <a:lnTo>
                  <a:pt x="1506406" y="3918812"/>
                </a:lnTo>
                <a:lnTo>
                  <a:pt x="1506406" y="3975374"/>
                </a:lnTo>
                <a:lnTo>
                  <a:pt x="1506406" y="3997968"/>
                </a:lnTo>
                <a:lnTo>
                  <a:pt x="1506406" y="4047317"/>
                </a:lnTo>
                <a:lnTo>
                  <a:pt x="1506406" y="4058924"/>
                </a:lnTo>
                <a:lnTo>
                  <a:pt x="1506406" y="4102228"/>
                </a:lnTo>
                <a:lnTo>
                  <a:pt x="1506406" y="4252711"/>
                </a:lnTo>
                <a:lnTo>
                  <a:pt x="1506406" y="4260949"/>
                </a:lnTo>
                <a:lnTo>
                  <a:pt x="1506406" y="4272555"/>
                </a:lnTo>
                <a:lnTo>
                  <a:pt x="1506406" y="4294329"/>
                </a:lnTo>
                <a:lnTo>
                  <a:pt x="1506406" y="4344498"/>
                </a:lnTo>
                <a:lnTo>
                  <a:pt x="1506406" y="4428896"/>
                </a:lnTo>
                <a:lnTo>
                  <a:pt x="1506406" y="4483808"/>
                </a:lnTo>
                <a:lnTo>
                  <a:pt x="1506406" y="4538285"/>
                </a:lnTo>
                <a:lnTo>
                  <a:pt x="1506406" y="4549892"/>
                </a:lnTo>
                <a:lnTo>
                  <a:pt x="1506406" y="4558130"/>
                </a:lnTo>
                <a:lnTo>
                  <a:pt x="1506406" y="4571665"/>
                </a:lnTo>
                <a:lnTo>
                  <a:pt x="1506406" y="4579903"/>
                </a:lnTo>
                <a:lnTo>
                  <a:pt x="1506406" y="4591510"/>
                </a:lnTo>
                <a:lnTo>
                  <a:pt x="1506406" y="4714471"/>
                </a:lnTo>
                <a:lnTo>
                  <a:pt x="1506406" y="4726077"/>
                </a:lnTo>
                <a:lnTo>
                  <a:pt x="1506406" y="4747850"/>
                </a:lnTo>
                <a:lnTo>
                  <a:pt x="1506406" y="4769382"/>
                </a:lnTo>
                <a:lnTo>
                  <a:pt x="1506406" y="4802761"/>
                </a:lnTo>
                <a:lnTo>
                  <a:pt x="1506406" y="4835466"/>
                </a:lnTo>
                <a:lnTo>
                  <a:pt x="1506406" y="4857239"/>
                </a:lnTo>
                <a:lnTo>
                  <a:pt x="1506406" y="4868846"/>
                </a:lnTo>
                <a:lnTo>
                  <a:pt x="1506406" y="4877084"/>
                </a:lnTo>
                <a:lnTo>
                  <a:pt x="1506406" y="4909494"/>
                </a:lnTo>
                <a:lnTo>
                  <a:pt x="1506406" y="5011652"/>
                </a:lnTo>
                <a:lnTo>
                  <a:pt x="1506406" y="5033425"/>
                </a:lnTo>
                <a:lnTo>
                  <a:pt x="1506406" y="5033615"/>
                </a:lnTo>
                <a:lnTo>
                  <a:pt x="1506406" y="5045031"/>
                </a:lnTo>
                <a:lnTo>
                  <a:pt x="1506406" y="5088336"/>
                </a:lnTo>
                <a:lnTo>
                  <a:pt x="1506406" y="5154420"/>
                </a:lnTo>
                <a:lnTo>
                  <a:pt x="1506406" y="5195068"/>
                </a:lnTo>
                <a:lnTo>
                  <a:pt x="1506406" y="5228447"/>
                </a:lnTo>
                <a:lnTo>
                  <a:pt x="1506406" y="5310951"/>
                </a:lnTo>
                <a:lnTo>
                  <a:pt x="1506406" y="5319189"/>
                </a:lnTo>
                <a:lnTo>
                  <a:pt x="1506406" y="5330606"/>
                </a:lnTo>
                <a:lnTo>
                  <a:pt x="1506406" y="5330796"/>
                </a:lnTo>
                <a:lnTo>
                  <a:pt x="1506406" y="5487137"/>
                </a:lnTo>
                <a:lnTo>
                  <a:pt x="1506406" y="5514022"/>
                </a:lnTo>
                <a:lnTo>
                  <a:pt x="1506406" y="5514212"/>
                </a:lnTo>
                <a:lnTo>
                  <a:pt x="1506406" y="5542048"/>
                </a:lnTo>
                <a:lnTo>
                  <a:pt x="1506406" y="5596526"/>
                </a:lnTo>
                <a:lnTo>
                  <a:pt x="1506406" y="5608132"/>
                </a:lnTo>
                <a:lnTo>
                  <a:pt x="1506406" y="5616370"/>
                </a:lnTo>
                <a:lnTo>
                  <a:pt x="1506406" y="5772711"/>
                </a:lnTo>
                <a:lnTo>
                  <a:pt x="1506406" y="5784318"/>
                </a:lnTo>
                <a:lnTo>
                  <a:pt x="1506406" y="5799786"/>
                </a:lnTo>
                <a:lnTo>
                  <a:pt x="1506406" y="5827622"/>
                </a:lnTo>
                <a:lnTo>
                  <a:pt x="1506406" y="5893707"/>
                </a:lnTo>
                <a:lnTo>
                  <a:pt x="1506406" y="5967734"/>
                </a:lnTo>
                <a:lnTo>
                  <a:pt x="1506406" y="6069892"/>
                </a:lnTo>
                <a:lnTo>
                  <a:pt x="1499092" y="6069892"/>
                </a:lnTo>
                <a:lnTo>
                  <a:pt x="0" y="5244397"/>
                </a:lnTo>
                <a:lnTo>
                  <a:pt x="0" y="5228447"/>
                </a:lnTo>
                <a:lnTo>
                  <a:pt x="0" y="5195068"/>
                </a:lnTo>
                <a:lnTo>
                  <a:pt x="0" y="5154420"/>
                </a:lnTo>
                <a:lnTo>
                  <a:pt x="0" y="5029508"/>
                </a:lnTo>
                <a:lnTo>
                  <a:pt x="0" y="5002130"/>
                </a:lnTo>
                <a:lnTo>
                  <a:pt x="0" y="4958823"/>
                </a:lnTo>
                <a:lnTo>
                  <a:pt x="0" y="4947216"/>
                </a:lnTo>
                <a:lnTo>
                  <a:pt x="0" y="4909494"/>
                </a:lnTo>
                <a:lnTo>
                  <a:pt x="0" y="4868846"/>
                </a:lnTo>
                <a:lnTo>
                  <a:pt x="0" y="4857239"/>
                </a:lnTo>
                <a:lnTo>
                  <a:pt x="0" y="4835466"/>
                </a:lnTo>
                <a:lnTo>
                  <a:pt x="0" y="4790878"/>
                </a:lnTo>
                <a:lnTo>
                  <a:pt x="0" y="4716555"/>
                </a:lnTo>
                <a:lnTo>
                  <a:pt x="0" y="4661642"/>
                </a:lnTo>
                <a:lnTo>
                  <a:pt x="0" y="4575796"/>
                </a:lnTo>
                <a:lnTo>
                  <a:pt x="0" y="4571665"/>
                </a:lnTo>
                <a:lnTo>
                  <a:pt x="0" y="4549892"/>
                </a:lnTo>
                <a:lnTo>
                  <a:pt x="0" y="4538285"/>
                </a:lnTo>
                <a:lnTo>
                  <a:pt x="0" y="4505303"/>
                </a:lnTo>
                <a:lnTo>
                  <a:pt x="0" y="4505113"/>
                </a:lnTo>
                <a:lnTo>
                  <a:pt x="0" y="4493697"/>
                </a:lnTo>
                <a:lnTo>
                  <a:pt x="0" y="4415181"/>
                </a:lnTo>
                <a:lnTo>
                  <a:pt x="0" y="4344498"/>
                </a:lnTo>
                <a:lnTo>
                  <a:pt x="0" y="4290222"/>
                </a:lnTo>
                <a:lnTo>
                  <a:pt x="0" y="4262843"/>
                </a:lnTo>
                <a:lnTo>
                  <a:pt x="0" y="4256842"/>
                </a:lnTo>
                <a:lnTo>
                  <a:pt x="0" y="4252711"/>
                </a:lnTo>
                <a:lnTo>
                  <a:pt x="0" y="4219539"/>
                </a:lnTo>
                <a:lnTo>
                  <a:pt x="0" y="4208122"/>
                </a:lnTo>
                <a:lnTo>
                  <a:pt x="0" y="4207932"/>
                </a:lnTo>
                <a:lnTo>
                  <a:pt x="0" y="4186159"/>
                </a:lnTo>
                <a:lnTo>
                  <a:pt x="0" y="4129607"/>
                </a:lnTo>
                <a:lnTo>
                  <a:pt x="0" y="4102228"/>
                </a:lnTo>
                <a:lnTo>
                  <a:pt x="0" y="4058924"/>
                </a:lnTo>
                <a:lnTo>
                  <a:pt x="0" y="4051591"/>
                </a:lnTo>
                <a:lnTo>
                  <a:pt x="0" y="4047317"/>
                </a:lnTo>
                <a:lnTo>
                  <a:pt x="0" y="3977269"/>
                </a:lnTo>
                <a:lnTo>
                  <a:pt x="0" y="3971267"/>
                </a:lnTo>
                <a:lnTo>
                  <a:pt x="0" y="3943889"/>
                </a:lnTo>
                <a:lnTo>
                  <a:pt x="0" y="3922358"/>
                </a:lnTo>
                <a:lnTo>
                  <a:pt x="0" y="3900585"/>
                </a:lnTo>
                <a:lnTo>
                  <a:pt x="0" y="3890976"/>
                </a:lnTo>
                <a:lnTo>
                  <a:pt x="0" y="3888978"/>
                </a:lnTo>
                <a:lnTo>
                  <a:pt x="0" y="3816654"/>
                </a:lnTo>
                <a:lnTo>
                  <a:pt x="0" y="3766017"/>
                </a:lnTo>
                <a:lnTo>
                  <a:pt x="0" y="3761743"/>
                </a:lnTo>
                <a:lnTo>
                  <a:pt x="0" y="3754410"/>
                </a:lnTo>
                <a:lnTo>
                  <a:pt x="0" y="3732637"/>
                </a:lnTo>
                <a:lnTo>
                  <a:pt x="0" y="3675895"/>
                </a:lnTo>
                <a:lnTo>
                  <a:pt x="0" y="3658315"/>
                </a:lnTo>
                <a:lnTo>
                  <a:pt x="0" y="3605402"/>
                </a:lnTo>
                <a:lnTo>
                  <a:pt x="2" y="3447063"/>
                </a:lnTo>
                <a:lnTo>
                  <a:pt x="2" y="3406272"/>
                </a:lnTo>
                <a:lnTo>
                  <a:pt x="0" y="3406272"/>
                </a:lnTo>
                <a:lnTo>
                  <a:pt x="0" y="3390320"/>
                </a:lnTo>
                <a:lnTo>
                  <a:pt x="0" y="3362942"/>
                </a:lnTo>
                <a:lnTo>
                  <a:pt x="0" y="3356940"/>
                </a:lnTo>
                <a:lnTo>
                  <a:pt x="0" y="3319637"/>
                </a:lnTo>
                <a:lnTo>
                  <a:pt x="0" y="3308221"/>
                </a:lnTo>
                <a:lnTo>
                  <a:pt x="0" y="3286258"/>
                </a:lnTo>
                <a:lnTo>
                  <a:pt x="0" y="3172475"/>
                </a:lnTo>
                <a:lnTo>
                  <a:pt x="0" y="3120698"/>
                </a:lnTo>
                <a:lnTo>
                  <a:pt x="0" y="3109091"/>
                </a:lnTo>
                <a:lnTo>
                  <a:pt x="0" y="3093320"/>
                </a:lnTo>
                <a:lnTo>
                  <a:pt x="0" y="3077368"/>
                </a:lnTo>
                <a:lnTo>
                  <a:pt x="0" y="3071366"/>
                </a:lnTo>
                <a:lnTo>
                  <a:pt x="0" y="3038406"/>
                </a:lnTo>
                <a:lnTo>
                  <a:pt x="0" y="3022456"/>
                </a:lnTo>
                <a:lnTo>
                  <a:pt x="0" y="3000684"/>
                </a:lnTo>
                <a:lnTo>
                  <a:pt x="0" y="2989077"/>
                </a:lnTo>
                <a:lnTo>
                  <a:pt x="0" y="2948429"/>
                </a:lnTo>
                <a:lnTo>
                  <a:pt x="0" y="2823517"/>
                </a:lnTo>
                <a:lnTo>
                  <a:pt x="0" y="2807745"/>
                </a:lnTo>
                <a:lnTo>
                  <a:pt x="0" y="2796139"/>
                </a:lnTo>
                <a:lnTo>
                  <a:pt x="0" y="2752832"/>
                </a:lnTo>
                <a:lnTo>
                  <a:pt x="0" y="2703503"/>
                </a:lnTo>
                <a:lnTo>
                  <a:pt x="0" y="2666986"/>
                </a:lnTo>
                <a:lnTo>
                  <a:pt x="0" y="2662855"/>
                </a:lnTo>
                <a:lnTo>
                  <a:pt x="0" y="2629475"/>
                </a:lnTo>
                <a:lnTo>
                  <a:pt x="0" y="2584887"/>
                </a:lnTo>
                <a:lnTo>
                  <a:pt x="0" y="2510564"/>
                </a:lnTo>
                <a:lnTo>
                  <a:pt x="0" y="2506371"/>
                </a:lnTo>
                <a:lnTo>
                  <a:pt x="0" y="2381412"/>
                </a:lnTo>
                <a:lnTo>
                  <a:pt x="0" y="2369805"/>
                </a:lnTo>
                <a:lnTo>
                  <a:pt x="0" y="2354033"/>
                </a:lnTo>
                <a:lnTo>
                  <a:pt x="0" y="2348032"/>
                </a:lnTo>
                <a:lnTo>
                  <a:pt x="0" y="2343901"/>
                </a:lnTo>
                <a:lnTo>
                  <a:pt x="0" y="2299312"/>
                </a:lnTo>
                <a:lnTo>
                  <a:pt x="0" y="2299122"/>
                </a:lnTo>
                <a:lnTo>
                  <a:pt x="0" y="2220797"/>
                </a:lnTo>
                <a:lnTo>
                  <a:pt x="0" y="2209190"/>
                </a:lnTo>
                <a:lnTo>
                  <a:pt x="0" y="2193418"/>
                </a:lnTo>
                <a:lnTo>
                  <a:pt x="0" y="2138507"/>
                </a:lnTo>
                <a:lnTo>
                  <a:pt x="0" y="2084231"/>
                </a:lnTo>
                <a:lnTo>
                  <a:pt x="0" y="2068459"/>
                </a:lnTo>
                <a:lnTo>
                  <a:pt x="0" y="2062457"/>
                </a:lnTo>
                <a:lnTo>
                  <a:pt x="0" y="2056852"/>
                </a:lnTo>
                <a:lnTo>
                  <a:pt x="0" y="2050851"/>
                </a:lnTo>
                <a:lnTo>
                  <a:pt x="0" y="2035079"/>
                </a:lnTo>
                <a:lnTo>
                  <a:pt x="0" y="2013548"/>
                </a:lnTo>
                <a:lnTo>
                  <a:pt x="0" y="1980168"/>
                </a:lnTo>
                <a:lnTo>
                  <a:pt x="0" y="1923616"/>
                </a:lnTo>
                <a:lnTo>
                  <a:pt x="0" y="1907844"/>
                </a:lnTo>
                <a:lnTo>
                  <a:pt x="0" y="1896237"/>
                </a:lnTo>
                <a:lnTo>
                  <a:pt x="0" y="1852933"/>
                </a:lnTo>
                <a:lnTo>
                  <a:pt x="0" y="1845600"/>
                </a:lnTo>
                <a:lnTo>
                  <a:pt x="0" y="1771278"/>
                </a:lnTo>
                <a:lnTo>
                  <a:pt x="0" y="1767085"/>
                </a:lnTo>
                <a:lnTo>
                  <a:pt x="0" y="1765276"/>
                </a:lnTo>
                <a:lnTo>
                  <a:pt x="0" y="1749505"/>
                </a:lnTo>
                <a:lnTo>
                  <a:pt x="0" y="1737898"/>
                </a:lnTo>
                <a:lnTo>
                  <a:pt x="0" y="1694594"/>
                </a:lnTo>
                <a:lnTo>
                  <a:pt x="0" y="1684985"/>
                </a:lnTo>
                <a:lnTo>
                  <a:pt x="0" y="1610663"/>
                </a:lnTo>
                <a:lnTo>
                  <a:pt x="0" y="1560026"/>
                </a:lnTo>
                <a:lnTo>
                  <a:pt x="0" y="1526646"/>
                </a:lnTo>
                <a:lnTo>
                  <a:pt x="0" y="1481510"/>
                </a:lnTo>
                <a:lnTo>
                  <a:pt x="0" y="1469904"/>
                </a:lnTo>
                <a:lnTo>
                  <a:pt x="0" y="1454132"/>
                </a:lnTo>
                <a:lnTo>
                  <a:pt x="0" y="1452324"/>
                </a:lnTo>
                <a:lnTo>
                  <a:pt x="0" y="1448130"/>
                </a:lnTo>
                <a:lnTo>
                  <a:pt x="0" y="1399411"/>
                </a:lnTo>
                <a:lnTo>
                  <a:pt x="0" y="1263665"/>
                </a:lnTo>
                <a:lnTo>
                  <a:pt x="0" y="1200281"/>
                </a:lnTo>
                <a:lnTo>
                  <a:pt x="0" y="1184329"/>
                </a:lnTo>
                <a:lnTo>
                  <a:pt x="0" y="1168558"/>
                </a:lnTo>
                <a:lnTo>
                  <a:pt x="0" y="1162556"/>
                </a:lnTo>
                <a:lnTo>
                  <a:pt x="0" y="1156951"/>
                </a:lnTo>
                <a:lnTo>
                  <a:pt x="0" y="1150949"/>
                </a:lnTo>
                <a:lnTo>
                  <a:pt x="0" y="1113646"/>
                </a:lnTo>
                <a:lnTo>
                  <a:pt x="0" y="1080267"/>
                </a:lnTo>
                <a:lnTo>
                  <a:pt x="0" y="966484"/>
                </a:lnTo>
                <a:lnTo>
                  <a:pt x="0" y="914707"/>
                </a:lnTo>
                <a:lnTo>
                  <a:pt x="0" y="887329"/>
                </a:lnTo>
                <a:lnTo>
                  <a:pt x="0" y="871377"/>
                </a:lnTo>
                <a:lnTo>
                  <a:pt x="0" y="865375"/>
                </a:lnTo>
                <a:lnTo>
                  <a:pt x="2" y="865375"/>
                </a:lnTo>
                <a:lnTo>
                  <a:pt x="2" y="604529"/>
                </a:lnTo>
                <a:lnTo>
                  <a:pt x="2" y="318954"/>
                </a:lnTo>
                <a:lnTo>
                  <a:pt x="2" y="285575"/>
                </a:lnTo>
                <a:lnTo>
                  <a:pt x="2" y="0"/>
                </a:lnTo>
                <a:close/>
              </a:path>
            </a:pathLst>
          </a:custGeom>
          <a:solidFill>
            <a:schemeClr val="bg2"/>
          </a:solidFill>
          <a:ln w="95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lIns="0" tIns="1280160" rIns="320040" bIns="365760" rtlCol="0" anchor="t" anchorCtr="0">
            <a:noAutofit/>
          </a:bodyPr>
          <a:lstStyle/>
          <a:p>
            <a:pPr>
              <a:lnSpc>
                <a:spcPts val="1740"/>
              </a:lnSpc>
              <a:spcAft>
                <a:spcPts val="600"/>
              </a:spcAft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xmlns="" id="{95D5E01E-C855-6C43-867C-F775D64BF8DF}"/>
              </a:ext>
            </a:extLst>
          </p:cNvPr>
          <p:cNvSpPr/>
          <p:nvPr userDrawn="1"/>
        </p:nvSpPr>
        <p:spPr>
          <a:xfrm rot="16200000">
            <a:off x="6859458" y="1491408"/>
            <a:ext cx="1506406" cy="7978702"/>
          </a:xfrm>
          <a:custGeom>
            <a:avLst/>
            <a:gdLst>
              <a:gd name="connsiteX0" fmla="*/ 1506406 w 1506406"/>
              <a:gd name="connsiteY0" fmla="*/ 0 h 7978702"/>
              <a:gd name="connsiteX1" fmla="*/ 1506406 w 1506406"/>
              <a:gd name="connsiteY1" fmla="*/ 66583 h 7978702"/>
              <a:gd name="connsiteX2" fmla="*/ 1506406 w 1506406"/>
              <a:gd name="connsiteY2" fmla="*/ 448162 h 7978702"/>
              <a:gd name="connsiteX3" fmla="*/ 1506406 w 1506406"/>
              <a:gd name="connsiteY3" fmla="*/ 552423 h 7978702"/>
              <a:gd name="connsiteX4" fmla="*/ 1506406 w 1506406"/>
              <a:gd name="connsiteY4" fmla="*/ 733736 h 7978702"/>
              <a:gd name="connsiteX5" fmla="*/ 1506406 w 1506406"/>
              <a:gd name="connsiteY5" fmla="*/ 767116 h 7978702"/>
              <a:gd name="connsiteX6" fmla="*/ 1506406 w 1506406"/>
              <a:gd name="connsiteY6" fmla="*/ 837997 h 7978702"/>
              <a:gd name="connsiteX7" fmla="*/ 1506406 w 1506406"/>
              <a:gd name="connsiteY7" fmla="*/ 871377 h 7978702"/>
              <a:gd name="connsiteX8" fmla="*/ 1506406 w 1506406"/>
              <a:gd name="connsiteY8" fmla="*/ 1052690 h 7978702"/>
              <a:gd name="connsiteX9" fmla="*/ 1506406 w 1506406"/>
              <a:gd name="connsiteY9" fmla="*/ 1156951 h 7978702"/>
              <a:gd name="connsiteX10" fmla="*/ 1506406 w 1506406"/>
              <a:gd name="connsiteY10" fmla="*/ 1506402 h 7978702"/>
              <a:gd name="connsiteX11" fmla="*/ 1506406 w 1506406"/>
              <a:gd name="connsiteY11" fmla="*/ 1610663 h 7978702"/>
              <a:gd name="connsiteX12" fmla="*/ 1506406 w 1506406"/>
              <a:gd name="connsiteY12" fmla="*/ 1791977 h 7978702"/>
              <a:gd name="connsiteX13" fmla="*/ 1506406 w 1506406"/>
              <a:gd name="connsiteY13" fmla="*/ 1896237 h 7978702"/>
              <a:gd name="connsiteX14" fmla="*/ 1506406 w 1506406"/>
              <a:gd name="connsiteY14" fmla="*/ 2205991 h 7978702"/>
              <a:gd name="connsiteX15" fmla="*/ 1506406 w 1506406"/>
              <a:gd name="connsiteY15" fmla="*/ 2272574 h 7978702"/>
              <a:gd name="connsiteX16" fmla="*/ 1506406 w 1506406"/>
              <a:gd name="connsiteY16" fmla="*/ 2277817 h 7978702"/>
              <a:gd name="connsiteX17" fmla="*/ 1506406 w 1506406"/>
              <a:gd name="connsiteY17" fmla="*/ 2563391 h 7978702"/>
              <a:gd name="connsiteX18" fmla="*/ 1506406 w 1506406"/>
              <a:gd name="connsiteY18" fmla="*/ 2596770 h 7978702"/>
              <a:gd name="connsiteX19" fmla="*/ 1506406 w 1506406"/>
              <a:gd name="connsiteY19" fmla="*/ 2654153 h 7978702"/>
              <a:gd name="connsiteX20" fmla="*/ 1506406 w 1506406"/>
              <a:gd name="connsiteY20" fmla="*/ 2703503 h 7978702"/>
              <a:gd name="connsiteX21" fmla="*/ 1506406 w 1506406"/>
              <a:gd name="connsiteY21" fmla="*/ 2758414 h 7978702"/>
              <a:gd name="connsiteX22" fmla="*/ 1506406 w 1506406"/>
              <a:gd name="connsiteY22" fmla="*/ 2882345 h 7978702"/>
              <a:gd name="connsiteX23" fmla="*/ 1506406 w 1506406"/>
              <a:gd name="connsiteY23" fmla="*/ 2939727 h 7978702"/>
              <a:gd name="connsiteX24" fmla="*/ 1506406 w 1506406"/>
              <a:gd name="connsiteY24" fmla="*/ 2973107 h 7978702"/>
              <a:gd name="connsiteX25" fmla="*/ 1506406 w 1506406"/>
              <a:gd name="connsiteY25" fmla="*/ 2989077 h 7978702"/>
              <a:gd name="connsiteX26" fmla="*/ 1506406 w 1506406"/>
              <a:gd name="connsiteY26" fmla="*/ 3022456 h 7978702"/>
              <a:gd name="connsiteX27" fmla="*/ 1506406 w 1506406"/>
              <a:gd name="connsiteY27" fmla="*/ 3043988 h 7978702"/>
              <a:gd name="connsiteX28" fmla="*/ 1506406 w 1506406"/>
              <a:gd name="connsiteY28" fmla="*/ 3077368 h 7978702"/>
              <a:gd name="connsiteX29" fmla="*/ 1506406 w 1506406"/>
              <a:gd name="connsiteY29" fmla="*/ 3258681 h 7978702"/>
              <a:gd name="connsiteX30" fmla="*/ 1506406 w 1506406"/>
              <a:gd name="connsiteY30" fmla="*/ 3308031 h 7978702"/>
              <a:gd name="connsiteX31" fmla="*/ 1506406 w 1506406"/>
              <a:gd name="connsiteY31" fmla="*/ 3308221 h 7978702"/>
              <a:gd name="connsiteX32" fmla="*/ 1506406 w 1506406"/>
              <a:gd name="connsiteY32" fmla="*/ 3336057 h 7978702"/>
              <a:gd name="connsiteX33" fmla="*/ 1506406 w 1506406"/>
              <a:gd name="connsiteY33" fmla="*/ 3362942 h 7978702"/>
              <a:gd name="connsiteX34" fmla="*/ 1506406 w 1506406"/>
              <a:gd name="connsiteY34" fmla="*/ 3593795 h 7978702"/>
              <a:gd name="connsiteX35" fmla="*/ 1506406 w 1506406"/>
              <a:gd name="connsiteY35" fmla="*/ 3621631 h 7978702"/>
              <a:gd name="connsiteX36" fmla="*/ 1506406 w 1506406"/>
              <a:gd name="connsiteY36" fmla="*/ 3712393 h 7978702"/>
              <a:gd name="connsiteX37" fmla="*/ 1506406 w 1506406"/>
              <a:gd name="connsiteY37" fmla="*/ 3761743 h 7978702"/>
              <a:gd name="connsiteX38" fmla="*/ 1506406 w 1506406"/>
              <a:gd name="connsiteY38" fmla="*/ 3816654 h 7978702"/>
              <a:gd name="connsiteX39" fmla="*/ 1506406 w 1506406"/>
              <a:gd name="connsiteY39" fmla="*/ 3975374 h 7978702"/>
              <a:gd name="connsiteX40" fmla="*/ 1506406 w 1506406"/>
              <a:gd name="connsiteY40" fmla="*/ 3997968 h 7978702"/>
              <a:gd name="connsiteX41" fmla="*/ 1506406 w 1506406"/>
              <a:gd name="connsiteY41" fmla="*/ 4047317 h 7978702"/>
              <a:gd name="connsiteX42" fmla="*/ 1506406 w 1506406"/>
              <a:gd name="connsiteY42" fmla="*/ 4102228 h 7978702"/>
              <a:gd name="connsiteX43" fmla="*/ 1506406 w 1506406"/>
              <a:gd name="connsiteY43" fmla="*/ 4252711 h 7978702"/>
              <a:gd name="connsiteX44" fmla="*/ 1506406 w 1506406"/>
              <a:gd name="connsiteY44" fmla="*/ 4260949 h 7978702"/>
              <a:gd name="connsiteX45" fmla="*/ 1506406 w 1506406"/>
              <a:gd name="connsiteY45" fmla="*/ 4294329 h 7978702"/>
              <a:gd name="connsiteX46" fmla="*/ 1506406 w 1506406"/>
              <a:gd name="connsiteY46" fmla="*/ 4428896 h 7978702"/>
              <a:gd name="connsiteX47" fmla="*/ 1506406 w 1506406"/>
              <a:gd name="connsiteY47" fmla="*/ 4483808 h 7978702"/>
              <a:gd name="connsiteX48" fmla="*/ 1506406 w 1506406"/>
              <a:gd name="connsiteY48" fmla="*/ 4538285 h 7978702"/>
              <a:gd name="connsiteX49" fmla="*/ 1506406 w 1506406"/>
              <a:gd name="connsiteY49" fmla="*/ 4571665 h 7978702"/>
              <a:gd name="connsiteX50" fmla="*/ 1506406 w 1506406"/>
              <a:gd name="connsiteY50" fmla="*/ 4579903 h 7978702"/>
              <a:gd name="connsiteX51" fmla="*/ 1506406 w 1506406"/>
              <a:gd name="connsiteY51" fmla="*/ 4714471 h 7978702"/>
              <a:gd name="connsiteX52" fmla="*/ 1506406 w 1506406"/>
              <a:gd name="connsiteY52" fmla="*/ 4747850 h 7978702"/>
              <a:gd name="connsiteX53" fmla="*/ 1506406 w 1506406"/>
              <a:gd name="connsiteY53" fmla="*/ 4769382 h 7978702"/>
              <a:gd name="connsiteX54" fmla="*/ 1506406 w 1506406"/>
              <a:gd name="connsiteY54" fmla="*/ 4802761 h 7978702"/>
              <a:gd name="connsiteX55" fmla="*/ 1506406 w 1506406"/>
              <a:gd name="connsiteY55" fmla="*/ 4857239 h 7978702"/>
              <a:gd name="connsiteX56" fmla="*/ 1506406 w 1506406"/>
              <a:gd name="connsiteY56" fmla="*/ 4909494 h 7978702"/>
              <a:gd name="connsiteX57" fmla="*/ 1506406 w 1506406"/>
              <a:gd name="connsiteY57" fmla="*/ 5033425 h 7978702"/>
              <a:gd name="connsiteX58" fmla="*/ 1506406 w 1506406"/>
              <a:gd name="connsiteY58" fmla="*/ 5033615 h 7978702"/>
              <a:gd name="connsiteX59" fmla="*/ 1506406 w 1506406"/>
              <a:gd name="connsiteY59" fmla="*/ 5088336 h 7978702"/>
              <a:gd name="connsiteX60" fmla="*/ 1506406 w 1506406"/>
              <a:gd name="connsiteY60" fmla="*/ 5195068 h 7978702"/>
              <a:gd name="connsiteX61" fmla="*/ 1506406 w 1506406"/>
              <a:gd name="connsiteY61" fmla="*/ 5228447 h 7978702"/>
              <a:gd name="connsiteX62" fmla="*/ 1506406 w 1506406"/>
              <a:gd name="connsiteY62" fmla="*/ 5310951 h 7978702"/>
              <a:gd name="connsiteX63" fmla="*/ 1506406 w 1506406"/>
              <a:gd name="connsiteY63" fmla="*/ 5319189 h 7978702"/>
              <a:gd name="connsiteX64" fmla="*/ 1506406 w 1506406"/>
              <a:gd name="connsiteY64" fmla="*/ 5487137 h 7978702"/>
              <a:gd name="connsiteX65" fmla="*/ 1506406 w 1506406"/>
              <a:gd name="connsiteY65" fmla="*/ 5514022 h 7978702"/>
              <a:gd name="connsiteX66" fmla="*/ 1506406 w 1506406"/>
              <a:gd name="connsiteY66" fmla="*/ 5514212 h 7978702"/>
              <a:gd name="connsiteX67" fmla="*/ 1506406 w 1506406"/>
              <a:gd name="connsiteY67" fmla="*/ 5542048 h 7978702"/>
              <a:gd name="connsiteX68" fmla="*/ 1506406 w 1506406"/>
              <a:gd name="connsiteY68" fmla="*/ 5596526 h 7978702"/>
              <a:gd name="connsiteX69" fmla="*/ 1506406 w 1506406"/>
              <a:gd name="connsiteY69" fmla="*/ 5772711 h 7978702"/>
              <a:gd name="connsiteX70" fmla="*/ 1506406 w 1506406"/>
              <a:gd name="connsiteY70" fmla="*/ 5799786 h 7978702"/>
              <a:gd name="connsiteX71" fmla="*/ 1506406 w 1506406"/>
              <a:gd name="connsiteY71" fmla="*/ 5827622 h 7978702"/>
              <a:gd name="connsiteX72" fmla="*/ 1506406 w 1506406"/>
              <a:gd name="connsiteY72" fmla="*/ 5967734 h 7978702"/>
              <a:gd name="connsiteX73" fmla="*/ 1506406 w 1506406"/>
              <a:gd name="connsiteY73" fmla="*/ 6181365 h 7978702"/>
              <a:gd name="connsiteX74" fmla="*/ 1506406 w 1506406"/>
              <a:gd name="connsiteY74" fmla="*/ 6253308 h 7978702"/>
              <a:gd name="connsiteX75" fmla="*/ 1506406 w 1506406"/>
              <a:gd name="connsiteY75" fmla="*/ 6458702 h 7978702"/>
              <a:gd name="connsiteX76" fmla="*/ 1506406 w 1506406"/>
              <a:gd name="connsiteY76" fmla="*/ 6466940 h 7978702"/>
              <a:gd name="connsiteX77" fmla="*/ 1506406 w 1506406"/>
              <a:gd name="connsiteY77" fmla="*/ 6500320 h 7978702"/>
              <a:gd name="connsiteX78" fmla="*/ 1506406 w 1506406"/>
              <a:gd name="connsiteY78" fmla="*/ 6634887 h 7978702"/>
              <a:gd name="connsiteX79" fmla="*/ 1506406 w 1506406"/>
              <a:gd name="connsiteY79" fmla="*/ 6744276 h 7978702"/>
              <a:gd name="connsiteX80" fmla="*/ 1506406 w 1506406"/>
              <a:gd name="connsiteY80" fmla="*/ 6777656 h 7978702"/>
              <a:gd name="connsiteX81" fmla="*/ 1506406 w 1506406"/>
              <a:gd name="connsiteY81" fmla="*/ 6785894 h 7978702"/>
              <a:gd name="connsiteX82" fmla="*/ 1506406 w 1506406"/>
              <a:gd name="connsiteY82" fmla="*/ 6920462 h 7978702"/>
              <a:gd name="connsiteX83" fmla="*/ 1506406 w 1506406"/>
              <a:gd name="connsiteY83" fmla="*/ 6953841 h 7978702"/>
              <a:gd name="connsiteX84" fmla="*/ 1506406 w 1506406"/>
              <a:gd name="connsiteY84" fmla="*/ 7063230 h 7978702"/>
              <a:gd name="connsiteX85" fmla="*/ 1506406 w 1506406"/>
              <a:gd name="connsiteY85" fmla="*/ 7239416 h 7978702"/>
              <a:gd name="connsiteX86" fmla="*/ 1506406 w 1506406"/>
              <a:gd name="connsiteY86" fmla="*/ 7239606 h 7978702"/>
              <a:gd name="connsiteX87" fmla="*/ 1506406 w 1506406"/>
              <a:gd name="connsiteY87" fmla="*/ 7516942 h 7978702"/>
              <a:gd name="connsiteX88" fmla="*/ 1506406 w 1506406"/>
              <a:gd name="connsiteY88" fmla="*/ 7525180 h 7978702"/>
              <a:gd name="connsiteX89" fmla="*/ 1506406 w 1506406"/>
              <a:gd name="connsiteY89" fmla="*/ 7693128 h 7978702"/>
              <a:gd name="connsiteX90" fmla="*/ 1506406 w 1506406"/>
              <a:gd name="connsiteY90" fmla="*/ 7802517 h 7978702"/>
              <a:gd name="connsiteX91" fmla="*/ 1506406 w 1506406"/>
              <a:gd name="connsiteY91" fmla="*/ 7978702 h 7978702"/>
              <a:gd name="connsiteX92" fmla="*/ 1499092 w 1506406"/>
              <a:gd name="connsiteY92" fmla="*/ 7978702 h 7978702"/>
              <a:gd name="connsiteX93" fmla="*/ 0 w 1506406"/>
              <a:gd name="connsiteY93" fmla="*/ 7153207 h 7978702"/>
              <a:gd name="connsiteX94" fmla="*/ 0 w 1506406"/>
              <a:gd name="connsiteY94" fmla="*/ 7063230 h 7978702"/>
              <a:gd name="connsiteX95" fmla="*/ 0 w 1506406"/>
              <a:gd name="connsiteY95" fmla="*/ 6867633 h 7978702"/>
              <a:gd name="connsiteX96" fmla="*/ 0 w 1506406"/>
              <a:gd name="connsiteY96" fmla="*/ 6777656 h 7978702"/>
              <a:gd name="connsiteX97" fmla="*/ 0 w 1506406"/>
              <a:gd name="connsiteY97" fmla="*/ 6744276 h 7978702"/>
              <a:gd name="connsiteX98" fmla="*/ 0 w 1506406"/>
              <a:gd name="connsiteY98" fmla="*/ 6699688 h 7978702"/>
              <a:gd name="connsiteX99" fmla="*/ 0 w 1506406"/>
              <a:gd name="connsiteY99" fmla="*/ 6458702 h 7978702"/>
              <a:gd name="connsiteX100" fmla="*/ 0 w 1506406"/>
              <a:gd name="connsiteY100" fmla="*/ 6414113 h 7978702"/>
              <a:gd name="connsiteX101" fmla="*/ 0 w 1506406"/>
              <a:gd name="connsiteY101" fmla="*/ 6413923 h 7978702"/>
              <a:gd name="connsiteX102" fmla="*/ 0 w 1506406"/>
              <a:gd name="connsiteY102" fmla="*/ 6253308 h 7978702"/>
              <a:gd name="connsiteX103" fmla="*/ 0 w 1506406"/>
              <a:gd name="connsiteY103" fmla="*/ 6128349 h 7978702"/>
              <a:gd name="connsiteX104" fmla="*/ 0 w 1506406"/>
              <a:gd name="connsiteY104" fmla="*/ 6094969 h 7978702"/>
              <a:gd name="connsiteX105" fmla="*/ 0 w 1506406"/>
              <a:gd name="connsiteY105" fmla="*/ 5967734 h 7978702"/>
              <a:gd name="connsiteX106" fmla="*/ 0 w 1506406"/>
              <a:gd name="connsiteY106" fmla="*/ 5960401 h 7978702"/>
              <a:gd name="connsiteX107" fmla="*/ 0 w 1506406"/>
              <a:gd name="connsiteY107" fmla="*/ 5809395 h 7978702"/>
              <a:gd name="connsiteX108" fmla="*/ 0 w 1506406"/>
              <a:gd name="connsiteY108" fmla="*/ 5799786 h 7978702"/>
              <a:gd name="connsiteX109" fmla="*/ 0 w 1506406"/>
              <a:gd name="connsiteY109" fmla="*/ 5674827 h 7978702"/>
              <a:gd name="connsiteX110" fmla="*/ 0 w 1506406"/>
              <a:gd name="connsiteY110" fmla="*/ 5641447 h 7978702"/>
              <a:gd name="connsiteX111" fmla="*/ 0 w 1506406"/>
              <a:gd name="connsiteY111" fmla="*/ 5514212 h 7978702"/>
              <a:gd name="connsiteX112" fmla="*/ 2 w 1506406"/>
              <a:gd name="connsiteY112" fmla="*/ 5355873 h 7978702"/>
              <a:gd name="connsiteX113" fmla="*/ 2 w 1506406"/>
              <a:gd name="connsiteY113" fmla="*/ 5315082 h 7978702"/>
              <a:gd name="connsiteX114" fmla="*/ 0 w 1506406"/>
              <a:gd name="connsiteY114" fmla="*/ 5315082 h 7978702"/>
              <a:gd name="connsiteX115" fmla="*/ 0 w 1506406"/>
              <a:gd name="connsiteY115" fmla="*/ 5228447 h 7978702"/>
              <a:gd name="connsiteX116" fmla="*/ 0 w 1506406"/>
              <a:gd name="connsiteY116" fmla="*/ 5195068 h 7978702"/>
              <a:gd name="connsiteX117" fmla="*/ 0 w 1506406"/>
              <a:gd name="connsiteY117" fmla="*/ 5029508 h 7978702"/>
              <a:gd name="connsiteX118" fmla="*/ 0 w 1506406"/>
              <a:gd name="connsiteY118" fmla="*/ 5002130 h 7978702"/>
              <a:gd name="connsiteX119" fmla="*/ 0 w 1506406"/>
              <a:gd name="connsiteY119" fmla="*/ 4947216 h 7978702"/>
              <a:gd name="connsiteX120" fmla="*/ 0 w 1506406"/>
              <a:gd name="connsiteY120" fmla="*/ 4909494 h 7978702"/>
              <a:gd name="connsiteX121" fmla="*/ 0 w 1506406"/>
              <a:gd name="connsiteY121" fmla="*/ 4857239 h 7978702"/>
              <a:gd name="connsiteX122" fmla="*/ 0 w 1506406"/>
              <a:gd name="connsiteY122" fmla="*/ 4716555 h 7978702"/>
              <a:gd name="connsiteX123" fmla="*/ 0 w 1506406"/>
              <a:gd name="connsiteY123" fmla="*/ 4661642 h 7978702"/>
              <a:gd name="connsiteX124" fmla="*/ 0 w 1506406"/>
              <a:gd name="connsiteY124" fmla="*/ 4575796 h 7978702"/>
              <a:gd name="connsiteX125" fmla="*/ 0 w 1506406"/>
              <a:gd name="connsiteY125" fmla="*/ 4571665 h 7978702"/>
              <a:gd name="connsiteX126" fmla="*/ 0 w 1506406"/>
              <a:gd name="connsiteY126" fmla="*/ 4538285 h 7978702"/>
              <a:gd name="connsiteX127" fmla="*/ 0 w 1506406"/>
              <a:gd name="connsiteY127" fmla="*/ 4493697 h 7978702"/>
              <a:gd name="connsiteX128" fmla="*/ 0 w 1506406"/>
              <a:gd name="connsiteY128" fmla="*/ 4415181 h 7978702"/>
              <a:gd name="connsiteX129" fmla="*/ 0 w 1506406"/>
              <a:gd name="connsiteY129" fmla="*/ 4290222 h 7978702"/>
              <a:gd name="connsiteX130" fmla="*/ 0 w 1506406"/>
              <a:gd name="connsiteY130" fmla="*/ 4262843 h 7978702"/>
              <a:gd name="connsiteX131" fmla="*/ 0 w 1506406"/>
              <a:gd name="connsiteY131" fmla="*/ 4256842 h 7978702"/>
              <a:gd name="connsiteX132" fmla="*/ 0 w 1506406"/>
              <a:gd name="connsiteY132" fmla="*/ 4252711 h 7978702"/>
              <a:gd name="connsiteX133" fmla="*/ 0 w 1506406"/>
              <a:gd name="connsiteY133" fmla="*/ 4208122 h 7978702"/>
              <a:gd name="connsiteX134" fmla="*/ 0 w 1506406"/>
              <a:gd name="connsiteY134" fmla="*/ 4207932 h 7978702"/>
              <a:gd name="connsiteX135" fmla="*/ 0 w 1506406"/>
              <a:gd name="connsiteY135" fmla="*/ 4129607 h 7978702"/>
              <a:gd name="connsiteX136" fmla="*/ 0 w 1506406"/>
              <a:gd name="connsiteY136" fmla="*/ 4102228 h 7978702"/>
              <a:gd name="connsiteX137" fmla="*/ 0 w 1506406"/>
              <a:gd name="connsiteY137" fmla="*/ 4047317 h 7978702"/>
              <a:gd name="connsiteX138" fmla="*/ 0 w 1506406"/>
              <a:gd name="connsiteY138" fmla="*/ 3977269 h 7978702"/>
              <a:gd name="connsiteX139" fmla="*/ 0 w 1506406"/>
              <a:gd name="connsiteY139" fmla="*/ 3971267 h 7978702"/>
              <a:gd name="connsiteX140" fmla="*/ 0 w 1506406"/>
              <a:gd name="connsiteY140" fmla="*/ 3943889 h 7978702"/>
              <a:gd name="connsiteX141" fmla="*/ 0 w 1506406"/>
              <a:gd name="connsiteY141" fmla="*/ 3922358 h 7978702"/>
              <a:gd name="connsiteX142" fmla="*/ 0 w 1506406"/>
              <a:gd name="connsiteY142" fmla="*/ 3888978 h 7978702"/>
              <a:gd name="connsiteX143" fmla="*/ 0 w 1506406"/>
              <a:gd name="connsiteY143" fmla="*/ 3816654 h 7978702"/>
              <a:gd name="connsiteX144" fmla="*/ 0 w 1506406"/>
              <a:gd name="connsiteY144" fmla="*/ 3761743 h 7978702"/>
              <a:gd name="connsiteX145" fmla="*/ 0 w 1506406"/>
              <a:gd name="connsiteY145" fmla="*/ 3754410 h 7978702"/>
              <a:gd name="connsiteX146" fmla="*/ 0 w 1506406"/>
              <a:gd name="connsiteY146" fmla="*/ 3675895 h 7978702"/>
              <a:gd name="connsiteX147" fmla="*/ 0 w 1506406"/>
              <a:gd name="connsiteY147" fmla="*/ 3658315 h 7978702"/>
              <a:gd name="connsiteX148" fmla="*/ 0 w 1506406"/>
              <a:gd name="connsiteY148" fmla="*/ 3603404 h 7978702"/>
              <a:gd name="connsiteX149" fmla="*/ 0 w 1506406"/>
              <a:gd name="connsiteY149" fmla="*/ 3593795 h 7978702"/>
              <a:gd name="connsiteX150" fmla="*/ 0 w 1506406"/>
              <a:gd name="connsiteY150" fmla="*/ 3468836 h 7978702"/>
              <a:gd name="connsiteX151" fmla="*/ 0 w 1506406"/>
              <a:gd name="connsiteY151" fmla="*/ 3435456 h 7978702"/>
              <a:gd name="connsiteX152" fmla="*/ 0 w 1506406"/>
              <a:gd name="connsiteY152" fmla="*/ 3390320 h 7978702"/>
              <a:gd name="connsiteX153" fmla="*/ 0 w 1506406"/>
              <a:gd name="connsiteY153" fmla="*/ 3362942 h 7978702"/>
              <a:gd name="connsiteX154" fmla="*/ 0 w 1506406"/>
              <a:gd name="connsiteY154" fmla="*/ 3356940 h 7978702"/>
              <a:gd name="connsiteX155" fmla="*/ 0 w 1506406"/>
              <a:gd name="connsiteY155" fmla="*/ 3308221 h 7978702"/>
              <a:gd name="connsiteX156" fmla="*/ 0 w 1506406"/>
              <a:gd name="connsiteY156" fmla="*/ 3172475 h 7978702"/>
              <a:gd name="connsiteX157" fmla="*/ 0 w 1506406"/>
              <a:gd name="connsiteY157" fmla="*/ 3109091 h 7978702"/>
              <a:gd name="connsiteX158" fmla="*/ 0 w 1506406"/>
              <a:gd name="connsiteY158" fmla="*/ 3077368 h 7978702"/>
              <a:gd name="connsiteX159" fmla="*/ 0 w 1506406"/>
              <a:gd name="connsiteY159" fmla="*/ 3071366 h 7978702"/>
              <a:gd name="connsiteX160" fmla="*/ 0 w 1506406"/>
              <a:gd name="connsiteY160" fmla="*/ 3022456 h 7978702"/>
              <a:gd name="connsiteX161" fmla="*/ 0 w 1506406"/>
              <a:gd name="connsiteY161" fmla="*/ 2989077 h 7978702"/>
              <a:gd name="connsiteX162" fmla="*/ 0 w 1506406"/>
              <a:gd name="connsiteY162" fmla="*/ 2823517 h 7978702"/>
              <a:gd name="connsiteX163" fmla="*/ 0 w 1506406"/>
              <a:gd name="connsiteY163" fmla="*/ 2796139 h 7978702"/>
              <a:gd name="connsiteX164" fmla="*/ 0 w 1506406"/>
              <a:gd name="connsiteY164" fmla="*/ 2703503 h 7978702"/>
              <a:gd name="connsiteX165" fmla="*/ 0 w 1506406"/>
              <a:gd name="connsiteY165" fmla="*/ 2510564 h 7978702"/>
              <a:gd name="connsiteX166" fmla="*/ 0 w 1506406"/>
              <a:gd name="connsiteY166" fmla="*/ 2369805 h 7978702"/>
              <a:gd name="connsiteX167" fmla="*/ 0 w 1506406"/>
              <a:gd name="connsiteY167" fmla="*/ 2209190 h 7978702"/>
              <a:gd name="connsiteX168" fmla="*/ 0 w 1506406"/>
              <a:gd name="connsiteY168" fmla="*/ 2084231 h 7978702"/>
              <a:gd name="connsiteX169" fmla="*/ 0 w 1506406"/>
              <a:gd name="connsiteY169" fmla="*/ 2056852 h 7978702"/>
              <a:gd name="connsiteX170" fmla="*/ 0 w 1506406"/>
              <a:gd name="connsiteY170" fmla="*/ 2050851 h 7978702"/>
              <a:gd name="connsiteX171" fmla="*/ 0 w 1506406"/>
              <a:gd name="connsiteY171" fmla="*/ 1923616 h 7978702"/>
              <a:gd name="connsiteX172" fmla="*/ 0 w 1506406"/>
              <a:gd name="connsiteY172" fmla="*/ 1896237 h 7978702"/>
              <a:gd name="connsiteX173" fmla="*/ 0 w 1506406"/>
              <a:gd name="connsiteY173" fmla="*/ 1771278 h 7978702"/>
              <a:gd name="connsiteX174" fmla="*/ 0 w 1506406"/>
              <a:gd name="connsiteY174" fmla="*/ 1765276 h 7978702"/>
              <a:gd name="connsiteX175" fmla="*/ 0 w 1506406"/>
              <a:gd name="connsiteY175" fmla="*/ 1737898 h 7978702"/>
              <a:gd name="connsiteX176" fmla="*/ 0 w 1506406"/>
              <a:gd name="connsiteY176" fmla="*/ 1610663 h 7978702"/>
              <a:gd name="connsiteX177" fmla="*/ 0 w 1506406"/>
              <a:gd name="connsiteY177" fmla="*/ 1469904 h 7978702"/>
              <a:gd name="connsiteX178" fmla="*/ 0 w 1506406"/>
              <a:gd name="connsiteY178" fmla="*/ 1452324 h 7978702"/>
              <a:gd name="connsiteX179" fmla="*/ 0 w 1506406"/>
              <a:gd name="connsiteY179" fmla="*/ 1184329 h 7978702"/>
              <a:gd name="connsiteX180" fmla="*/ 0 w 1506406"/>
              <a:gd name="connsiteY180" fmla="*/ 1156951 h 7978702"/>
              <a:gd name="connsiteX181" fmla="*/ 0 w 1506406"/>
              <a:gd name="connsiteY181" fmla="*/ 1150949 h 7978702"/>
              <a:gd name="connsiteX182" fmla="*/ 0 w 1506406"/>
              <a:gd name="connsiteY182" fmla="*/ 966484 h 7978702"/>
              <a:gd name="connsiteX183" fmla="*/ 0 w 1506406"/>
              <a:gd name="connsiteY183" fmla="*/ 871377 h 7978702"/>
              <a:gd name="connsiteX184" fmla="*/ 0 w 1506406"/>
              <a:gd name="connsiteY184" fmla="*/ 865375 h 7978702"/>
              <a:gd name="connsiteX185" fmla="*/ 2 w 1506406"/>
              <a:gd name="connsiteY185" fmla="*/ 865375 h 7978702"/>
              <a:gd name="connsiteX186" fmla="*/ 2 w 1506406"/>
              <a:gd name="connsiteY186" fmla="*/ 604529 h 7978702"/>
              <a:gd name="connsiteX187" fmla="*/ 2 w 1506406"/>
              <a:gd name="connsiteY187" fmla="*/ 318954 h 7978702"/>
              <a:gd name="connsiteX188" fmla="*/ 2 w 1506406"/>
              <a:gd name="connsiteY188" fmla="*/ 285575 h 7978702"/>
              <a:gd name="connsiteX189" fmla="*/ 2 w 1506406"/>
              <a:gd name="connsiteY189" fmla="*/ 0 h 7978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1506406" h="7978702">
                <a:moveTo>
                  <a:pt x="1506406" y="0"/>
                </a:moveTo>
                <a:lnTo>
                  <a:pt x="1506406" y="66583"/>
                </a:lnTo>
                <a:lnTo>
                  <a:pt x="1506406" y="448162"/>
                </a:lnTo>
                <a:lnTo>
                  <a:pt x="1506406" y="552423"/>
                </a:lnTo>
                <a:lnTo>
                  <a:pt x="1506406" y="733736"/>
                </a:lnTo>
                <a:lnTo>
                  <a:pt x="1506406" y="767116"/>
                </a:lnTo>
                <a:lnTo>
                  <a:pt x="1506406" y="837997"/>
                </a:lnTo>
                <a:lnTo>
                  <a:pt x="1506406" y="871377"/>
                </a:lnTo>
                <a:lnTo>
                  <a:pt x="1506406" y="1052690"/>
                </a:lnTo>
                <a:lnTo>
                  <a:pt x="1506406" y="1156951"/>
                </a:lnTo>
                <a:lnTo>
                  <a:pt x="1506406" y="1506402"/>
                </a:lnTo>
                <a:lnTo>
                  <a:pt x="1506406" y="1610663"/>
                </a:lnTo>
                <a:lnTo>
                  <a:pt x="1506406" y="1791977"/>
                </a:lnTo>
                <a:lnTo>
                  <a:pt x="1506406" y="1896237"/>
                </a:lnTo>
                <a:lnTo>
                  <a:pt x="1506406" y="2205991"/>
                </a:lnTo>
                <a:lnTo>
                  <a:pt x="1506406" y="2272574"/>
                </a:lnTo>
                <a:lnTo>
                  <a:pt x="1506406" y="2277817"/>
                </a:lnTo>
                <a:lnTo>
                  <a:pt x="1506406" y="2563391"/>
                </a:lnTo>
                <a:lnTo>
                  <a:pt x="1506406" y="2596770"/>
                </a:lnTo>
                <a:lnTo>
                  <a:pt x="1506406" y="2654153"/>
                </a:lnTo>
                <a:lnTo>
                  <a:pt x="1506406" y="2703503"/>
                </a:lnTo>
                <a:lnTo>
                  <a:pt x="1506406" y="2758414"/>
                </a:lnTo>
                <a:lnTo>
                  <a:pt x="1506406" y="2882345"/>
                </a:lnTo>
                <a:lnTo>
                  <a:pt x="1506406" y="2939727"/>
                </a:lnTo>
                <a:lnTo>
                  <a:pt x="1506406" y="2973107"/>
                </a:lnTo>
                <a:lnTo>
                  <a:pt x="1506406" y="2989077"/>
                </a:lnTo>
                <a:lnTo>
                  <a:pt x="1506406" y="3022456"/>
                </a:lnTo>
                <a:lnTo>
                  <a:pt x="1506406" y="3043988"/>
                </a:lnTo>
                <a:lnTo>
                  <a:pt x="1506406" y="3077368"/>
                </a:lnTo>
                <a:lnTo>
                  <a:pt x="1506406" y="3258681"/>
                </a:lnTo>
                <a:lnTo>
                  <a:pt x="1506406" y="3308031"/>
                </a:lnTo>
                <a:lnTo>
                  <a:pt x="1506406" y="3308221"/>
                </a:lnTo>
                <a:lnTo>
                  <a:pt x="1506406" y="3336057"/>
                </a:lnTo>
                <a:lnTo>
                  <a:pt x="1506406" y="3362942"/>
                </a:lnTo>
                <a:lnTo>
                  <a:pt x="1506406" y="3593795"/>
                </a:lnTo>
                <a:lnTo>
                  <a:pt x="1506406" y="3621631"/>
                </a:lnTo>
                <a:lnTo>
                  <a:pt x="1506406" y="3712393"/>
                </a:lnTo>
                <a:lnTo>
                  <a:pt x="1506406" y="3761743"/>
                </a:lnTo>
                <a:lnTo>
                  <a:pt x="1506406" y="3816654"/>
                </a:lnTo>
                <a:lnTo>
                  <a:pt x="1506406" y="3975374"/>
                </a:lnTo>
                <a:lnTo>
                  <a:pt x="1506406" y="3997968"/>
                </a:lnTo>
                <a:lnTo>
                  <a:pt x="1506406" y="4047317"/>
                </a:lnTo>
                <a:lnTo>
                  <a:pt x="1506406" y="4102228"/>
                </a:lnTo>
                <a:lnTo>
                  <a:pt x="1506406" y="4252711"/>
                </a:lnTo>
                <a:lnTo>
                  <a:pt x="1506406" y="4260949"/>
                </a:lnTo>
                <a:lnTo>
                  <a:pt x="1506406" y="4294329"/>
                </a:lnTo>
                <a:lnTo>
                  <a:pt x="1506406" y="4428896"/>
                </a:lnTo>
                <a:lnTo>
                  <a:pt x="1506406" y="4483808"/>
                </a:lnTo>
                <a:lnTo>
                  <a:pt x="1506406" y="4538285"/>
                </a:lnTo>
                <a:lnTo>
                  <a:pt x="1506406" y="4571665"/>
                </a:lnTo>
                <a:lnTo>
                  <a:pt x="1506406" y="4579903"/>
                </a:lnTo>
                <a:lnTo>
                  <a:pt x="1506406" y="4714471"/>
                </a:lnTo>
                <a:lnTo>
                  <a:pt x="1506406" y="4747850"/>
                </a:lnTo>
                <a:lnTo>
                  <a:pt x="1506406" y="4769382"/>
                </a:lnTo>
                <a:lnTo>
                  <a:pt x="1506406" y="4802761"/>
                </a:lnTo>
                <a:lnTo>
                  <a:pt x="1506406" y="4857239"/>
                </a:lnTo>
                <a:lnTo>
                  <a:pt x="1506406" y="4909494"/>
                </a:lnTo>
                <a:lnTo>
                  <a:pt x="1506406" y="5033425"/>
                </a:lnTo>
                <a:lnTo>
                  <a:pt x="1506406" y="5033615"/>
                </a:lnTo>
                <a:lnTo>
                  <a:pt x="1506406" y="5088336"/>
                </a:lnTo>
                <a:lnTo>
                  <a:pt x="1506406" y="5195068"/>
                </a:lnTo>
                <a:lnTo>
                  <a:pt x="1506406" y="5228447"/>
                </a:lnTo>
                <a:lnTo>
                  <a:pt x="1506406" y="5310951"/>
                </a:lnTo>
                <a:lnTo>
                  <a:pt x="1506406" y="5319189"/>
                </a:lnTo>
                <a:lnTo>
                  <a:pt x="1506406" y="5487137"/>
                </a:lnTo>
                <a:lnTo>
                  <a:pt x="1506406" y="5514022"/>
                </a:lnTo>
                <a:lnTo>
                  <a:pt x="1506406" y="5514212"/>
                </a:lnTo>
                <a:lnTo>
                  <a:pt x="1506406" y="5542048"/>
                </a:lnTo>
                <a:lnTo>
                  <a:pt x="1506406" y="5596526"/>
                </a:lnTo>
                <a:lnTo>
                  <a:pt x="1506406" y="5772711"/>
                </a:lnTo>
                <a:lnTo>
                  <a:pt x="1506406" y="5799786"/>
                </a:lnTo>
                <a:lnTo>
                  <a:pt x="1506406" y="5827622"/>
                </a:lnTo>
                <a:lnTo>
                  <a:pt x="1506406" y="5967734"/>
                </a:lnTo>
                <a:lnTo>
                  <a:pt x="1506406" y="6181365"/>
                </a:lnTo>
                <a:lnTo>
                  <a:pt x="1506406" y="6253308"/>
                </a:lnTo>
                <a:lnTo>
                  <a:pt x="1506406" y="6458702"/>
                </a:lnTo>
                <a:lnTo>
                  <a:pt x="1506406" y="6466940"/>
                </a:lnTo>
                <a:lnTo>
                  <a:pt x="1506406" y="6500320"/>
                </a:lnTo>
                <a:lnTo>
                  <a:pt x="1506406" y="6634887"/>
                </a:lnTo>
                <a:lnTo>
                  <a:pt x="1506406" y="6744276"/>
                </a:lnTo>
                <a:lnTo>
                  <a:pt x="1506406" y="6777656"/>
                </a:lnTo>
                <a:lnTo>
                  <a:pt x="1506406" y="6785894"/>
                </a:lnTo>
                <a:lnTo>
                  <a:pt x="1506406" y="6920462"/>
                </a:lnTo>
                <a:lnTo>
                  <a:pt x="1506406" y="6953841"/>
                </a:lnTo>
                <a:lnTo>
                  <a:pt x="1506406" y="7063230"/>
                </a:lnTo>
                <a:lnTo>
                  <a:pt x="1506406" y="7239416"/>
                </a:lnTo>
                <a:lnTo>
                  <a:pt x="1506406" y="7239606"/>
                </a:lnTo>
                <a:lnTo>
                  <a:pt x="1506406" y="7516942"/>
                </a:lnTo>
                <a:lnTo>
                  <a:pt x="1506406" y="7525180"/>
                </a:lnTo>
                <a:lnTo>
                  <a:pt x="1506406" y="7693128"/>
                </a:lnTo>
                <a:lnTo>
                  <a:pt x="1506406" y="7802517"/>
                </a:lnTo>
                <a:lnTo>
                  <a:pt x="1506406" y="7978702"/>
                </a:lnTo>
                <a:lnTo>
                  <a:pt x="1499092" y="7978702"/>
                </a:lnTo>
                <a:lnTo>
                  <a:pt x="0" y="7153207"/>
                </a:lnTo>
                <a:lnTo>
                  <a:pt x="0" y="7063230"/>
                </a:lnTo>
                <a:lnTo>
                  <a:pt x="0" y="6867633"/>
                </a:lnTo>
                <a:lnTo>
                  <a:pt x="0" y="6777656"/>
                </a:lnTo>
                <a:lnTo>
                  <a:pt x="0" y="6744276"/>
                </a:lnTo>
                <a:lnTo>
                  <a:pt x="0" y="6699688"/>
                </a:lnTo>
                <a:lnTo>
                  <a:pt x="0" y="6458702"/>
                </a:lnTo>
                <a:lnTo>
                  <a:pt x="0" y="6414113"/>
                </a:lnTo>
                <a:lnTo>
                  <a:pt x="0" y="6413923"/>
                </a:lnTo>
                <a:lnTo>
                  <a:pt x="0" y="6253308"/>
                </a:lnTo>
                <a:lnTo>
                  <a:pt x="0" y="6128349"/>
                </a:lnTo>
                <a:lnTo>
                  <a:pt x="0" y="6094969"/>
                </a:lnTo>
                <a:lnTo>
                  <a:pt x="0" y="5967734"/>
                </a:lnTo>
                <a:lnTo>
                  <a:pt x="0" y="5960401"/>
                </a:lnTo>
                <a:lnTo>
                  <a:pt x="0" y="5809395"/>
                </a:lnTo>
                <a:lnTo>
                  <a:pt x="0" y="5799786"/>
                </a:lnTo>
                <a:lnTo>
                  <a:pt x="0" y="5674827"/>
                </a:lnTo>
                <a:lnTo>
                  <a:pt x="0" y="5641447"/>
                </a:lnTo>
                <a:lnTo>
                  <a:pt x="0" y="5514212"/>
                </a:lnTo>
                <a:lnTo>
                  <a:pt x="2" y="5355873"/>
                </a:lnTo>
                <a:lnTo>
                  <a:pt x="2" y="5315082"/>
                </a:lnTo>
                <a:lnTo>
                  <a:pt x="0" y="5315082"/>
                </a:lnTo>
                <a:lnTo>
                  <a:pt x="0" y="5228447"/>
                </a:lnTo>
                <a:lnTo>
                  <a:pt x="0" y="5195068"/>
                </a:lnTo>
                <a:lnTo>
                  <a:pt x="0" y="5029508"/>
                </a:lnTo>
                <a:lnTo>
                  <a:pt x="0" y="5002130"/>
                </a:lnTo>
                <a:lnTo>
                  <a:pt x="0" y="4947216"/>
                </a:lnTo>
                <a:lnTo>
                  <a:pt x="0" y="4909494"/>
                </a:lnTo>
                <a:lnTo>
                  <a:pt x="0" y="4857239"/>
                </a:lnTo>
                <a:lnTo>
                  <a:pt x="0" y="4716555"/>
                </a:lnTo>
                <a:lnTo>
                  <a:pt x="0" y="4661642"/>
                </a:lnTo>
                <a:lnTo>
                  <a:pt x="0" y="4575796"/>
                </a:lnTo>
                <a:lnTo>
                  <a:pt x="0" y="4571665"/>
                </a:lnTo>
                <a:lnTo>
                  <a:pt x="0" y="4538285"/>
                </a:lnTo>
                <a:lnTo>
                  <a:pt x="0" y="4493697"/>
                </a:lnTo>
                <a:lnTo>
                  <a:pt x="0" y="4415181"/>
                </a:lnTo>
                <a:lnTo>
                  <a:pt x="0" y="4290222"/>
                </a:lnTo>
                <a:lnTo>
                  <a:pt x="0" y="4262843"/>
                </a:lnTo>
                <a:lnTo>
                  <a:pt x="0" y="4256842"/>
                </a:lnTo>
                <a:lnTo>
                  <a:pt x="0" y="4252711"/>
                </a:lnTo>
                <a:lnTo>
                  <a:pt x="0" y="4208122"/>
                </a:lnTo>
                <a:lnTo>
                  <a:pt x="0" y="4207932"/>
                </a:lnTo>
                <a:lnTo>
                  <a:pt x="0" y="4129607"/>
                </a:lnTo>
                <a:lnTo>
                  <a:pt x="0" y="4102228"/>
                </a:lnTo>
                <a:lnTo>
                  <a:pt x="0" y="4047317"/>
                </a:lnTo>
                <a:lnTo>
                  <a:pt x="0" y="3977269"/>
                </a:lnTo>
                <a:lnTo>
                  <a:pt x="0" y="3971267"/>
                </a:lnTo>
                <a:lnTo>
                  <a:pt x="0" y="3943889"/>
                </a:lnTo>
                <a:lnTo>
                  <a:pt x="0" y="3922358"/>
                </a:lnTo>
                <a:lnTo>
                  <a:pt x="0" y="3888978"/>
                </a:lnTo>
                <a:lnTo>
                  <a:pt x="0" y="3816654"/>
                </a:lnTo>
                <a:lnTo>
                  <a:pt x="0" y="3761743"/>
                </a:lnTo>
                <a:lnTo>
                  <a:pt x="0" y="3754410"/>
                </a:lnTo>
                <a:lnTo>
                  <a:pt x="0" y="3675895"/>
                </a:lnTo>
                <a:lnTo>
                  <a:pt x="0" y="3658315"/>
                </a:lnTo>
                <a:lnTo>
                  <a:pt x="0" y="3603404"/>
                </a:lnTo>
                <a:lnTo>
                  <a:pt x="0" y="3593795"/>
                </a:lnTo>
                <a:lnTo>
                  <a:pt x="0" y="3468836"/>
                </a:lnTo>
                <a:lnTo>
                  <a:pt x="0" y="3435456"/>
                </a:lnTo>
                <a:lnTo>
                  <a:pt x="0" y="3390320"/>
                </a:lnTo>
                <a:lnTo>
                  <a:pt x="0" y="3362942"/>
                </a:lnTo>
                <a:lnTo>
                  <a:pt x="0" y="3356940"/>
                </a:lnTo>
                <a:lnTo>
                  <a:pt x="0" y="3308221"/>
                </a:lnTo>
                <a:lnTo>
                  <a:pt x="0" y="3172475"/>
                </a:lnTo>
                <a:lnTo>
                  <a:pt x="0" y="3109091"/>
                </a:lnTo>
                <a:lnTo>
                  <a:pt x="0" y="3077368"/>
                </a:lnTo>
                <a:lnTo>
                  <a:pt x="0" y="3071366"/>
                </a:lnTo>
                <a:lnTo>
                  <a:pt x="0" y="3022456"/>
                </a:lnTo>
                <a:lnTo>
                  <a:pt x="0" y="2989077"/>
                </a:lnTo>
                <a:lnTo>
                  <a:pt x="0" y="2823517"/>
                </a:lnTo>
                <a:lnTo>
                  <a:pt x="0" y="2796139"/>
                </a:lnTo>
                <a:lnTo>
                  <a:pt x="0" y="2703503"/>
                </a:lnTo>
                <a:lnTo>
                  <a:pt x="0" y="2510564"/>
                </a:lnTo>
                <a:lnTo>
                  <a:pt x="0" y="2369805"/>
                </a:lnTo>
                <a:lnTo>
                  <a:pt x="0" y="2209190"/>
                </a:lnTo>
                <a:lnTo>
                  <a:pt x="0" y="2084231"/>
                </a:lnTo>
                <a:lnTo>
                  <a:pt x="0" y="2056852"/>
                </a:lnTo>
                <a:lnTo>
                  <a:pt x="0" y="2050851"/>
                </a:lnTo>
                <a:lnTo>
                  <a:pt x="0" y="1923616"/>
                </a:lnTo>
                <a:lnTo>
                  <a:pt x="0" y="1896237"/>
                </a:lnTo>
                <a:lnTo>
                  <a:pt x="0" y="1771278"/>
                </a:lnTo>
                <a:lnTo>
                  <a:pt x="0" y="1765276"/>
                </a:lnTo>
                <a:lnTo>
                  <a:pt x="0" y="1737898"/>
                </a:lnTo>
                <a:lnTo>
                  <a:pt x="0" y="1610663"/>
                </a:lnTo>
                <a:lnTo>
                  <a:pt x="0" y="1469904"/>
                </a:lnTo>
                <a:lnTo>
                  <a:pt x="0" y="1452324"/>
                </a:lnTo>
                <a:lnTo>
                  <a:pt x="0" y="1184329"/>
                </a:lnTo>
                <a:lnTo>
                  <a:pt x="0" y="1156951"/>
                </a:lnTo>
                <a:lnTo>
                  <a:pt x="0" y="1150949"/>
                </a:lnTo>
                <a:lnTo>
                  <a:pt x="0" y="966484"/>
                </a:lnTo>
                <a:lnTo>
                  <a:pt x="0" y="871377"/>
                </a:lnTo>
                <a:lnTo>
                  <a:pt x="0" y="865375"/>
                </a:lnTo>
                <a:lnTo>
                  <a:pt x="2" y="865375"/>
                </a:lnTo>
                <a:lnTo>
                  <a:pt x="2" y="604529"/>
                </a:lnTo>
                <a:lnTo>
                  <a:pt x="2" y="318954"/>
                </a:lnTo>
                <a:lnTo>
                  <a:pt x="2" y="285575"/>
                </a:lnTo>
                <a:lnTo>
                  <a:pt x="2" y="0"/>
                </a:lnTo>
                <a:close/>
              </a:path>
            </a:pathLst>
          </a:custGeom>
          <a:solidFill>
            <a:schemeClr val="tx2"/>
          </a:solidFill>
          <a:ln w="95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lIns="0" tIns="2651760" rIns="182880" bIns="640080" rtlCol="0" anchor="t" anchorCtr="0">
            <a:noAutofit/>
          </a:bodyPr>
          <a:lstStyle/>
          <a:p>
            <a:pPr lvl="0">
              <a:lnSpc>
                <a:spcPct val="90000"/>
              </a:lnSpc>
              <a:spcAft>
                <a:spcPts val="600"/>
              </a:spcAft>
            </a:pPr>
            <a:endParaRPr lang="en-US" sz="2400" dirty="0">
              <a:solidFill>
                <a:schemeClr val="bg1">
                  <a:alpha val="7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xmlns="" id="{C05AC796-EC31-7844-85EE-DB0E091A33DE}"/>
              </a:ext>
            </a:extLst>
          </p:cNvPr>
          <p:cNvSpPr/>
          <p:nvPr userDrawn="1"/>
        </p:nvSpPr>
        <p:spPr>
          <a:xfrm rot="16200000">
            <a:off x="2281743" y="2445813"/>
            <a:ext cx="1506406" cy="6069892"/>
          </a:xfrm>
          <a:custGeom>
            <a:avLst/>
            <a:gdLst>
              <a:gd name="connsiteX0" fmla="*/ 1506406 w 1506406"/>
              <a:gd name="connsiteY0" fmla="*/ 0 h 6069892"/>
              <a:gd name="connsiteX1" fmla="*/ 1506406 w 1506406"/>
              <a:gd name="connsiteY1" fmla="*/ 66583 h 6069892"/>
              <a:gd name="connsiteX2" fmla="*/ 1506406 w 1506406"/>
              <a:gd name="connsiteY2" fmla="*/ 297181 h 6069892"/>
              <a:gd name="connsiteX3" fmla="*/ 1506406 w 1506406"/>
              <a:gd name="connsiteY3" fmla="*/ 363764 h 6069892"/>
              <a:gd name="connsiteX4" fmla="*/ 1506406 w 1506406"/>
              <a:gd name="connsiteY4" fmla="*/ 369007 h 6069892"/>
              <a:gd name="connsiteX5" fmla="*/ 1506406 w 1506406"/>
              <a:gd name="connsiteY5" fmla="*/ 448162 h 6069892"/>
              <a:gd name="connsiteX6" fmla="*/ 1506406 w 1506406"/>
              <a:gd name="connsiteY6" fmla="*/ 552423 h 6069892"/>
              <a:gd name="connsiteX7" fmla="*/ 1506406 w 1506406"/>
              <a:gd name="connsiteY7" fmla="*/ 654581 h 6069892"/>
              <a:gd name="connsiteX8" fmla="*/ 1506406 w 1506406"/>
              <a:gd name="connsiteY8" fmla="*/ 687960 h 6069892"/>
              <a:gd name="connsiteX9" fmla="*/ 1506406 w 1506406"/>
              <a:gd name="connsiteY9" fmla="*/ 733736 h 6069892"/>
              <a:gd name="connsiteX10" fmla="*/ 1506406 w 1506406"/>
              <a:gd name="connsiteY10" fmla="*/ 745343 h 6069892"/>
              <a:gd name="connsiteX11" fmla="*/ 1506406 w 1506406"/>
              <a:gd name="connsiteY11" fmla="*/ 767116 h 6069892"/>
              <a:gd name="connsiteX12" fmla="*/ 1506406 w 1506406"/>
              <a:gd name="connsiteY12" fmla="*/ 794693 h 6069892"/>
              <a:gd name="connsiteX13" fmla="*/ 1506406 w 1506406"/>
              <a:gd name="connsiteY13" fmla="*/ 837997 h 6069892"/>
              <a:gd name="connsiteX14" fmla="*/ 1506406 w 1506406"/>
              <a:gd name="connsiteY14" fmla="*/ 849604 h 6069892"/>
              <a:gd name="connsiteX15" fmla="*/ 1506406 w 1506406"/>
              <a:gd name="connsiteY15" fmla="*/ 871377 h 6069892"/>
              <a:gd name="connsiteX16" fmla="*/ 1506406 w 1506406"/>
              <a:gd name="connsiteY16" fmla="*/ 973535 h 6069892"/>
              <a:gd name="connsiteX17" fmla="*/ 1506406 w 1506406"/>
              <a:gd name="connsiteY17" fmla="*/ 1030917 h 6069892"/>
              <a:gd name="connsiteX18" fmla="*/ 1506406 w 1506406"/>
              <a:gd name="connsiteY18" fmla="*/ 1052690 h 6069892"/>
              <a:gd name="connsiteX19" fmla="*/ 1506406 w 1506406"/>
              <a:gd name="connsiteY19" fmla="*/ 1064297 h 6069892"/>
              <a:gd name="connsiteX20" fmla="*/ 1506406 w 1506406"/>
              <a:gd name="connsiteY20" fmla="*/ 1080267 h 6069892"/>
              <a:gd name="connsiteX21" fmla="*/ 1506406 w 1506406"/>
              <a:gd name="connsiteY21" fmla="*/ 1113646 h 6069892"/>
              <a:gd name="connsiteX22" fmla="*/ 1506406 w 1506406"/>
              <a:gd name="connsiteY22" fmla="*/ 1135178 h 6069892"/>
              <a:gd name="connsiteX23" fmla="*/ 1506406 w 1506406"/>
              <a:gd name="connsiteY23" fmla="*/ 1156951 h 6069892"/>
              <a:gd name="connsiteX24" fmla="*/ 1506406 w 1506406"/>
              <a:gd name="connsiteY24" fmla="*/ 1168558 h 6069892"/>
              <a:gd name="connsiteX25" fmla="*/ 1506406 w 1506406"/>
              <a:gd name="connsiteY25" fmla="*/ 1349871 h 6069892"/>
              <a:gd name="connsiteX26" fmla="*/ 1506406 w 1506406"/>
              <a:gd name="connsiteY26" fmla="*/ 1399221 h 6069892"/>
              <a:gd name="connsiteX27" fmla="*/ 1506406 w 1506406"/>
              <a:gd name="connsiteY27" fmla="*/ 1399411 h 6069892"/>
              <a:gd name="connsiteX28" fmla="*/ 1506406 w 1506406"/>
              <a:gd name="connsiteY28" fmla="*/ 1427247 h 6069892"/>
              <a:gd name="connsiteX29" fmla="*/ 1506406 w 1506406"/>
              <a:gd name="connsiteY29" fmla="*/ 1454132 h 6069892"/>
              <a:gd name="connsiteX30" fmla="*/ 1506406 w 1506406"/>
              <a:gd name="connsiteY30" fmla="*/ 1506402 h 6069892"/>
              <a:gd name="connsiteX31" fmla="*/ 1506406 w 1506406"/>
              <a:gd name="connsiteY31" fmla="*/ 1610663 h 6069892"/>
              <a:gd name="connsiteX32" fmla="*/ 1506406 w 1506406"/>
              <a:gd name="connsiteY32" fmla="*/ 1684985 h 6069892"/>
              <a:gd name="connsiteX33" fmla="*/ 1506406 w 1506406"/>
              <a:gd name="connsiteY33" fmla="*/ 1712821 h 6069892"/>
              <a:gd name="connsiteX34" fmla="*/ 1506406 w 1506406"/>
              <a:gd name="connsiteY34" fmla="*/ 1791977 h 6069892"/>
              <a:gd name="connsiteX35" fmla="*/ 1506406 w 1506406"/>
              <a:gd name="connsiteY35" fmla="*/ 1803583 h 6069892"/>
              <a:gd name="connsiteX36" fmla="*/ 1506406 w 1506406"/>
              <a:gd name="connsiteY36" fmla="*/ 1852933 h 6069892"/>
              <a:gd name="connsiteX37" fmla="*/ 1506406 w 1506406"/>
              <a:gd name="connsiteY37" fmla="*/ 1896237 h 6069892"/>
              <a:gd name="connsiteX38" fmla="*/ 1506406 w 1506406"/>
              <a:gd name="connsiteY38" fmla="*/ 1907844 h 6069892"/>
              <a:gd name="connsiteX39" fmla="*/ 1506406 w 1506406"/>
              <a:gd name="connsiteY39" fmla="*/ 2066564 h 6069892"/>
              <a:gd name="connsiteX40" fmla="*/ 1506406 w 1506406"/>
              <a:gd name="connsiteY40" fmla="*/ 2089158 h 6069892"/>
              <a:gd name="connsiteX41" fmla="*/ 1506406 w 1506406"/>
              <a:gd name="connsiteY41" fmla="*/ 2138507 h 6069892"/>
              <a:gd name="connsiteX42" fmla="*/ 1506406 w 1506406"/>
              <a:gd name="connsiteY42" fmla="*/ 2193418 h 6069892"/>
              <a:gd name="connsiteX43" fmla="*/ 1506406 w 1506406"/>
              <a:gd name="connsiteY43" fmla="*/ 2205991 h 6069892"/>
              <a:gd name="connsiteX44" fmla="*/ 1506406 w 1506406"/>
              <a:gd name="connsiteY44" fmla="*/ 2272574 h 6069892"/>
              <a:gd name="connsiteX45" fmla="*/ 1506406 w 1506406"/>
              <a:gd name="connsiteY45" fmla="*/ 2277817 h 6069892"/>
              <a:gd name="connsiteX46" fmla="*/ 1506406 w 1506406"/>
              <a:gd name="connsiteY46" fmla="*/ 2343901 h 6069892"/>
              <a:gd name="connsiteX47" fmla="*/ 1506406 w 1506406"/>
              <a:gd name="connsiteY47" fmla="*/ 2352139 h 6069892"/>
              <a:gd name="connsiteX48" fmla="*/ 1506406 w 1506406"/>
              <a:gd name="connsiteY48" fmla="*/ 2385519 h 6069892"/>
              <a:gd name="connsiteX49" fmla="*/ 1506406 w 1506406"/>
              <a:gd name="connsiteY49" fmla="*/ 2520086 h 6069892"/>
              <a:gd name="connsiteX50" fmla="*/ 1506406 w 1506406"/>
              <a:gd name="connsiteY50" fmla="*/ 2563391 h 6069892"/>
              <a:gd name="connsiteX51" fmla="*/ 1506406 w 1506406"/>
              <a:gd name="connsiteY51" fmla="*/ 2574998 h 6069892"/>
              <a:gd name="connsiteX52" fmla="*/ 1506406 w 1506406"/>
              <a:gd name="connsiteY52" fmla="*/ 2596770 h 6069892"/>
              <a:gd name="connsiteX53" fmla="*/ 1506406 w 1506406"/>
              <a:gd name="connsiteY53" fmla="*/ 2629475 h 6069892"/>
              <a:gd name="connsiteX54" fmla="*/ 1506406 w 1506406"/>
              <a:gd name="connsiteY54" fmla="*/ 2654153 h 6069892"/>
              <a:gd name="connsiteX55" fmla="*/ 1506406 w 1506406"/>
              <a:gd name="connsiteY55" fmla="*/ 2662855 h 6069892"/>
              <a:gd name="connsiteX56" fmla="*/ 1506406 w 1506406"/>
              <a:gd name="connsiteY56" fmla="*/ 2671093 h 6069892"/>
              <a:gd name="connsiteX57" fmla="*/ 1506406 w 1506406"/>
              <a:gd name="connsiteY57" fmla="*/ 2703503 h 6069892"/>
              <a:gd name="connsiteX58" fmla="*/ 1506406 w 1506406"/>
              <a:gd name="connsiteY58" fmla="*/ 2758414 h 6069892"/>
              <a:gd name="connsiteX59" fmla="*/ 1506406 w 1506406"/>
              <a:gd name="connsiteY59" fmla="*/ 2805661 h 6069892"/>
              <a:gd name="connsiteX60" fmla="*/ 1506406 w 1506406"/>
              <a:gd name="connsiteY60" fmla="*/ 2839040 h 6069892"/>
              <a:gd name="connsiteX61" fmla="*/ 1506406 w 1506406"/>
              <a:gd name="connsiteY61" fmla="*/ 2860572 h 6069892"/>
              <a:gd name="connsiteX62" fmla="*/ 1506406 w 1506406"/>
              <a:gd name="connsiteY62" fmla="*/ 2882345 h 6069892"/>
              <a:gd name="connsiteX63" fmla="*/ 1506406 w 1506406"/>
              <a:gd name="connsiteY63" fmla="*/ 2893951 h 6069892"/>
              <a:gd name="connsiteX64" fmla="*/ 1506406 w 1506406"/>
              <a:gd name="connsiteY64" fmla="*/ 2939727 h 6069892"/>
              <a:gd name="connsiteX65" fmla="*/ 1506406 w 1506406"/>
              <a:gd name="connsiteY65" fmla="*/ 2948429 h 6069892"/>
              <a:gd name="connsiteX66" fmla="*/ 1506406 w 1506406"/>
              <a:gd name="connsiteY66" fmla="*/ 2973107 h 6069892"/>
              <a:gd name="connsiteX67" fmla="*/ 1506406 w 1506406"/>
              <a:gd name="connsiteY67" fmla="*/ 2989077 h 6069892"/>
              <a:gd name="connsiteX68" fmla="*/ 1506406 w 1506406"/>
              <a:gd name="connsiteY68" fmla="*/ 3000684 h 6069892"/>
              <a:gd name="connsiteX69" fmla="*/ 1506406 w 1506406"/>
              <a:gd name="connsiteY69" fmla="*/ 3022456 h 6069892"/>
              <a:gd name="connsiteX70" fmla="*/ 1506406 w 1506406"/>
              <a:gd name="connsiteY70" fmla="*/ 3043988 h 6069892"/>
              <a:gd name="connsiteX71" fmla="*/ 1506406 w 1506406"/>
              <a:gd name="connsiteY71" fmla="*/ 3077368 h 6069892"/>
              <a:gd name="connsiteX72" fmla="*/ 1506406 w 1506406"/>
              <a:gd name="connsiteY72" fmla="*/ 3124615 h 6069892"/>
              <a:gd name="connsiteX73" fmla="*/ 1506406 w 1506406"/>
              <a:gd name="connsiteY73" fmla="*/ 3124805 h 6069892"/>
              <a:gd name="connsiteX74" fmla="*/ 1506406 w 1506406"/>
              <a:gd name="connsiteY74" fmla="*/ 3179526 h 6069892"/>
              <a:gd name="connsiteX75" fmla="*/ 1506406 w 1506406"/>
              <a:gd name="connsiteY75" fmla="*/ 3258681 h 6069892"/>
              <a:gd name="connsiteX76" fmla="*/ 1506406 w 1506406"/>
              <a:gd name="connsiteY76" fmla="*/ 3286258 h 6069892"/>
              <a:gd name="connsiteX77" fmla="*/ 1506406 w 1506406"/>
              <a:gd name="connsiteY77" fmla="*/ 3308031 h 6069892"/>
              <a:gd name="connsiteX78" fmla="*/ 1506406 w 1506406"/>
              <a:gd name="connsiteY78" fmla="*/ 3308221 h 6069892"/>
              <a:gd name="connsiteX79" fmla="*/ 1506406 w 1506406"/>
              <a:gd name="connsiteY79" fmla="*/ 3319637 h 6069892"/>
              <a:gd name="connsiteX80" fmla="*/ 1506406 w 1506406"/>
              <a:gd name="connsiteY80" fmla="*/ 3336057 h 6069892"/>
              <a:gd name="connsiteX81" fmla="*/ 1506406 w 1506406"/>
              <a:gd name="connsiteY81" fmla="*/ 3362942 h 6069892"/>
              <a:gd name="connsiteX82" fmla="*/ 1506406 w 1506406"/>
              <a:gd name="connsiteY82" fmla="*/ 3402141 h 6069892"/>
              <a:gd name="connsiteX83" fmla="*/ 1506406 w 1506406"/>
              <a:gd name="connsiteY83" fmla="*/ 3410379 h 6069892"/>
              <a:gd name="connsiteX84" fmla="*/ 1506406 w 1506406"/>
              <a:gd name="connsiteY84" fmla="*/ 3578327 h 6069892"/>
              <a:gd name="connsiteX85" fmla="*/ 1506406 w 1506406"/>
              <a:gd name="connsiteY85" fmla="*/ 3593795 h 6069892"/>
              <a:gd name="connsiteX86" fmla="*/ 1506406 w 1506406"/>
              <a:gd name="connsiteY86" fmla="*/ 3605212 h 6069892"/>
              <a:gd name="connsiteX87" fmla="*/ 1506406 w 1506406"/>
              <a:gd name="connsiteY87" fmla="*/ 3605402 h 6069892"/>
              <a:gd name="connsiteX88" fmla="*/ 1506406 w 1506406"/>
              <a:gd name="connsiteY88" fmla="*/ 3621631 h 6069892"/>
              <a:gd name="connsiteX89" fmla="*/ 1506406 w 1506406"/>
              <a:gd name="connsiteY89" fmla="*/ 3633238 h 6069892"/>
              <a:gd name="connsiteX90" fmla="*/ 1506406 w 1506406"/>
              <a:gd name="connsiteY90" fmla="*/ 3687716 h 6069892"/>
              <a:gd name="connsiteX91" fmla="*/ 1506406 w 1506406"/>
              <a:gd name="connsiteY91" fmla="*/ 3712393 h 6069892"/>
              <a:gd name="connsiteX92" fmla="*/ 1506406 w 1506406"/>
              <a:gd name="connsiteY92" fmla="*/ 3761743 h 6069892"/>
              <a:gd name="connsiteX93" fmla="*/ 1506406 w 1506406"/>
              <a:gd name="connsiteY93" fmla="*/ 3816654 h 6069892"/>
              <a:gd name="connsiteX94" fmla="*/ 1506406 w 1506406"/>
              <a:gd name="connsiteY94" fmla="*/ 3863901 h 6069892"/>
              <a:gd name="connsiteX95" fmla="*/ 1506406 w 1506406"/>
              <a:gd name="connsiteY95" fmla="*/ 3890976 h 6069892"/>
              <a:gd name="connsiteX96" fmla="*/ 1506406 w 1506406"/>
              <a:gd name="connsiteY96" fmla="*/ 3918812 h 6069892"/>
              <a:gd name="connsiteX97" fmla="*/ 1506406 w 1506406"/>
              <a:gd name="connsiteY97" fmla="*/ 3975374 h 6069892"/>
              <a:gd name="connsiteX98" fmla="*/ 1506406 w 1506406"/>
              <a:gd name="connsiteY98" fmla="*/ 3997968 h 6069892"/>
              <a:gd name="connsiteX99" fmla="*/ 1506406 w 1506406"/>
              <a:gd name="connsiteY99" fmla="*/ 4047317 h 6069892"/>
              <a:gd name="connsiteX100" fmla="*/ 1506406 w 1506406"/>
              <a:gd name="connsiteY100" fmla="*/ 4058924 h 6069892"/>
              <a:gd name="connsiteX101" fmla="*/ 1506406 w 1506406"/>
              <a:gd name="connsiteY101" fmla="*/ 4102228 h 6069892"/>
              <a:gd name="connsiteX102" fmla="*/ 1506406 w 1506406"/>
              <a:gd name="connsiteY102" fmla="*/ 4252711 h 6069892"/>
              <a:gd name="connsiteX103" fmla="*/ 1506406 w 1506406"/>
              <a:gd name="connsiteY103" fmla="*/ 4260949 h 6069892"/>
              <a:gd name="connsiteX104" fmla="*/ 1506406 w 1506406"/>
              <a:gd name="connsiteY104" fmla="*/ 4272555 h 6069892"/>
              <a:gd name="connsiteX105" fmla="*/ 1506406 w 1506406"/>
              <a:gd name="connsiteY105" fmla="*/ 4294329 h 6069892"/>
              <a:gd name="connsiteX106" fmla="*/ 1506406 w 1506406"/>
              <a:gd name="connsiteY106" fmla="*/ 4344498 h 6069892"/>
              <a:gd name="connsiteX107" fmla="*/ 1506406 w 1506406"/>
              <a:gd name="connsiteY107" fmla="*/ 4428896 h 6069892"/>
              <a:gd name="connsiteX108" fmla="*/ 1506406 w 1506406"/>
              <a:gd name="connsiteY108" fmla="*/ 4483808 h 6069892"/>
              <a:gd name="connsiteX109" fmla="*/ 1506406 w 1506406"/>
              <a:gd name="connsiteY109" fmla="*/ 4538285 h 6069892"/>
              <a:gd name="connsiteX110" fmla="*/ 1506406 w 1506406"/>
              <a:gd name="connsiteY110" fmla="*/ 4549892 h 6069892"/>
              <a:gd name="connsiteX111" fmla="*/ 1506406 w 1506406"/>
              <a:gd name="connsiteY111" fmla="*/ 4558130 h 6069892"/>
              <a:gd name="connsiteX112" fmla="*/ 1506406 w 1506406"/>
              <a:gd name="connsiteY112" fmla="*/ 4571665 h 6069892"/>
              <a:gd name="connsiteX113" fmla="*/ 1506406 w 1506406"/>
              <a:gd name="connsiteY113" fmla="*/ 4579903 h 6069892"/>
              <a:gd name="connsiteX114" fmla="*/ 1506406 w 1506406"/>
              <a:gd name="connsiteY114" fmla="*/ 4591510 h 6069892"/>
              <a:gd name="connsiteX115" fmla="*/ 1506406 w 1506406"/>
              <a:gd name="connsiteY115" fmla="*/ 4714471 h 6069892"/>
              <a:gd name="connsiteX116" fmla="*/ 1506406 w 1506406"/>
              <a:gd name="connsiteY116" fmla="*/ 4726077 h 6069892"/>
              <a:gd name="connsiteX117" fmla="*/ 1506406 w 1506406"/>
              <a:gd name="connsiteY117" fmla="*/ 4747850 h 6069892"/>
              <a:gd name="connsiteX118" fmla="*/ 1506406 w 1506406"/>
              <a:gd name="connsiteY118" fmla="*/ 4769382 h 6069892"/>
              <a:gd name="connsiteX119" fmla="*/ 1506406 w 1506406"/>
              <a:gd name="connsiteY119" fmla="*/ 4802761 h 6069892"/>
              <a:gd name="connsiteX120" fmla="*/ 1506406 w 1506406"/>
              <a:gd name="connsiteY120" fmla="*/ 4835466 h 6069892"/>
              <a:gd name="connsiteX121" fmla="*/ 1506406 w 1506406"/>
              <a:gd name="connsiteY121" fmla="*/ 4857239 h 6069892"/>
              <a:gd name="connsiteX122" fmla="*/ 1506406 w 1506406"/>
              <a:gd name="connsiteY122" fmla="*/ 4868846 h 6069892"/>
              <a:gd name="connsiteX123" fmla="*/ 1506406 w 1506406"/>
              <a:gd name="connsiteY123" fmla="*/ 4877084 h 6069892"/>
              <a:gd name="connsiteX124" fmla="*/ 1506406 w 1506406"/>
              <a:gd name="connsiteY124" fmla="*/ 4909494 h 6069892"/>
              <a:gd name="connsiteX125" fmla="*/ 1506406 w 1506406"/>
              <a:gd name="connsiteY125" fmla="*/ 5011652 h 6069892"/>
              <a:gd name="connsiteX126" fmla="*/ 1506406 w 1506406"/>
              <a:gd name="connsiteY126" fmla="*/ 5033425 h 6069892"/>
              <a:gd name="connsiteX127" fmla="*/ 1506406 w 1506406"/>
              <a:gd name="connsiteY127" fmla="*/ 5033615 h 6069892"/>
              <a:gd name="connsiteX128" fmla="*/ 1506406 w 1506406"/>
              <a:gd name="connsiteY128" fmla="*/ 5045031 h 6069892"/>
              <a:gd name="connsiteX129" fmla="*/ 1506406 w 1506406"/>
              <a:gd name="connsiteY129" fmla="*/ 5088336 h 6069892"/>
              <a:gd name="connsiteX130" fmla="*/ 1506406 w 1506406"/>
              <a:gd name="connsiteY130" fmla="*/ 5154420 h 6069892"/>
              <a:gd name="connsiteX131" fmla="*/ 1506406 w 1506406"/>
              <a:gd name="connsiteY131" fmla="*/ 5195068 h 6069892"/>
              <a:gd name="connsiteX132" fmla="*/ 1506406 w 1506406"/>
              <a:gd name="connsiteY132" fmla="*/ 5228447 h 6069892"/>
              <a:gd name="connsiteX133" fmla="*/ 1506406 w 1506406"/>
              <a:gd name="connsiteY133" fmla="*/ 5310951 h 6069892"/>
              <a:gd name="connsiteX134" fmla="*/ 1506406 w 1506406"/>
              <a:gd name="connsiteY134" fmla="*/ 5319189 h 6069892"/>
              <a:gd name="connsiteX135" fmla="*/ 1506406 w 1506406"/>
              <a:gd name="connsiteY135" fmla="*/ 5330606 h 6069892"/>
              <a:gd name="connsiteX136" fmla="*/ 1506406 w 1506406"/>
              <a:gd name="connsiteY136" fmla="*/ 5330796 h 6069892"/>
              <a:gd name="connsiteX137" fmla="*/ 1506406 w 1506406"/>
              <a:gd name="connsiteY137" fmla="*/ 5487137 h 6069892"/>
              <a:gd name="connsiteX138" fmla="*/ 1506406 w 1506406"/>
              <a:gd name="connsiteY138" fmla="*/ 5514022 h 6069892"/>
              <a:gd name="connsiteX139" fmla="*/ 1506406 w 1506406"/>
              <a:gd name="connsiteY139" fmla="*/ 5514212 h 6069892"/>
              <a:gd name="connsiteX140" fmla="*/ 1506406 w 1506406"/>
              <a:gd name="connsiteY140" fmla="*/ 5542048 h 6069892"/>
              <a:gd name="connsiteX141" fmla="*/ 1506406 w 1506406"/>
              <a:gd name="connsiteY141" fmla="*/ 5596526 h 6069892"/>
              <a:gd name="connsiteX142" fmla="*/ 1506406 w 1506406"/>
              <a:gd name="connsiteY142" fmla="*/ 5608132 h 6069892"/>
              <a:gd name="connsiteX143" fmla="*/ 1506406 w 1506406"/>
              <a:gd name="connsiteY143" fmla="*/ 5616370 h 6069892"/>
              <a:gd name="connsiteX144" fmla="*/ 1506406 w 1506406"/>
              <a:gd name="connsiteY144" fmla="*/ 5772711 h 6069892"/>
              <a:gd name="connsiteX145" fmla="*/ 1506406 w 1506406"/>
              <a:gd name="connsiteY145" fmla="*/ 5784318 h 6069892"/>
              <a:gd name="connsiteX146" fmla="*/ 1506406 w 1506406"/>
              <a:gd name="connsiteY146" fmla="*/ 5799786 h 6069892"/>
              <a:gd name="connsiteX147" fmla="*/ 1506406 w 1506406"/>
              <a:gd name="connsiteY147" fmla="*/ 5827622 h 6069892"/>
              <a:gd name="connsiteX148" fmla="*/ 1506406 w 1506406"/>
              <a:gd name="connsiteY148" fmla="*/ 5893707 h 6069892"/>
              <a:gd name="connsiteX149" fmla="*/ 1506406 w 1506406"/>
              <a:gd name="connsiteY149" fmla="*/ 5967734 h 6069892"/>
              <a:gd name="connsiteX150" fmla="*/ 1506406 w 1506406"/>
              <a:gd name="connsiteY150" fmla="*/ 6069892 h 6069892"/>
              <a:gd name="connsiteX151" fmla="*/ 1499092 w 1506406"/>
              <a:gd name="connsiteY151" fmla="*/ 6069892 h 6069892"/>
              <a:gd name="connsiteX152" fmla="*/ 0 w 1506406"/>
              <a:gd name="connsiteY152" fmla="*/ 5244397 h 6069892"/>
              <a:gd name="connsiteX153" fmla="*/ 0 w 1506406"/>
              <a:gd name="connsiteY153" fmla="*/ 5228447 h 6069892"/>
              <a:gd name="connsiteX154" fmla="*/ 0 w 1506406"/>
              <a:gd name="connsiteY154" fmla="*/ 5195068 h 6069892"/>
              <a:gd name="connsiteX155" fmla="*/ 0 w 1506406"/>
              <a:gd name="connsiteY155" fmla="*/ 5154420 h 6069892"/>
              <a:gd name="connsiteX156" fmla="*/ 0 w 1506406"/>
              <a:gd name="connsiteY156" fmla="*/ 5029508 h 6069892"/>
              <a:gd name="connsiteX157" fmla="*/ 0 w 1506406"/>
              <a:gd name="connsiteY157" fmla="*/ 5002130 h 6069892"/>
              <a:gd name="connsiteX158" fmla="*/ 0 w 1506406"/>
              <a:gd name="connsiteY158" fmla="*/ 4958823 h 6069892"/>
              <a:gd name="connsiteX159" fmla="*/ 0 w 1506406"/>
              <a:gd name="connsiteY159" fmla="*/ 4947216 h 6069892"/>
              <a:gd name="connsiteX160" fmla="*/ 0 w 1506406"/>
              <a:gd name="connsiteY160" fmla="*/ 4909494 h 6069892"/>
              <a:gd name="connsiteX161" fmla="*/ 0 w 1506406"/>
              <a:gd name="connsiteY161" fmla="*/ 4868846 h 6069892"/>
              <a:gd name="connsiteX162" fmla="*/ 0 w 1506406"/>
              <a:gd name="connsiteY162" fmla="*/ 4857239 h 6069892"/>
              <a:gd name="connsiteX163" fmla="*/ 0 w 1506406"/>
              <a:gd name="connsiteY163" fmla="*/ 4835466 h 6069892"/>
              <a:gd name="connsiteX164" fmla="*/ 0 w 1506406"/>
              <a:gd name="connsiteY164" fmla="*/ 4790878 h 6069892"/>
              <a:gd name="connsiteX165" fmla="*/ 0 w 1506406"/>
              <a:gd name="connsiteY165" fmla="*/ 4716555 h 6069892"/>
              <a:gd name="connsiteX166" fmla="*/ 0 w 1506406"/>
              <a:gd name="connsiteY166" fmla="*/ 4661642 h 6069892"/>
              <a:gd name="connsiteX167" fmla="*/ 0 w 1506406"/>
              <a:gd name="connsiteY167" fmla="*/ 4575796 h 6069892"/>
              <a:gd name="connsiteX168" fmla="*/ 0 w 1506406"/>
              <a:gd name="connsiteY168" fmla="*/ 4571665 h 6069892"/>
              <a:gd name="connsiteX169" fmla="*/ 0 w 1506406"/>
              <a:gd name="connsiteY169" fmla="*/ 4549892 h 6069892"/>
              <a:gd name="connsiteX170" fmla="*/ 0 w 1506406"/>
              <a:gd name="connsiteY170" fmla="*/ 4538285 h 6069892"/>
              <a:gd name="connsiteX171" fmla="*/ 0 w 1506406"/>
              <a:gd name="connsiteY171" fmla="*/ 4505303 h 6069892"/>
              <a:gd name="connsiteX172" fmla="*/ 0 w 1506406"/>
              <a:gd name="connsiteY172" fmla="*/ 4505113 h 6069892"/>
              <a:gd name="connsiteX173" fmla="*/ 0 w 1506406"/>
              <a:gd name="connsiteY173" fmla="*/ 4493697 h 6069892"/>
              <a:gd name="connsiteX174" fmla="*/ 0 w 1506406"/>
              <a:gd name="connsiteY174" fmla="*/ 4415181 h 6069892"/>
              <a:gd name="connsiteX175" fmla="*/ 0 w 1506406"/>
              <a:gd name="connsiteY175" fmla="*/ 4344498 h 6069892"/>
              <a:gd name="connsiteX176" fmla="*/ 0 w 1506406"/>
              <a:gd name="connsiteY176" fmla="*/ 4290222 h 6069892"/>
              <a:gd name="connsiteX177" fmla="*/ 0 w 1506406"/>
              <a:gd name="connsiteY177" fmla="*/ 4262843 h 6069892"/>
              <a:gd name="connsiteX178" fmla="*/ 0 w 1506406"/>
              <a:gd name="connsiteY178" fmla="*/ 4256842 h 6069892"/>
              <a:gd name="connsiteX179" fmla="*/ 0 w 1506406"/>
              <a:gd name="connsiteY179" fmla="*/ 4252711 h 6069892"/>
              <a:gd name="connsiteX180" fmla="*/ 0 w 1506406"/>
              <a:gd name="connsiteY180" fmla="*/ 4219539 h 6069892"/>
              <a:gd name="connsiteX181" fmla="*/ 0 w 1506406"/>
              <a:gd name="connsiteY181" fmla="*/ 4208122 h 6069892"/>
              <a:gd name="connsiteX182" fmla="*/ 0 w 1506406"/>
              <a:gd name="connsiteY182" fmla="*/ 4207932 h 6069892"/>
              <a:gd name="connsiteX183" fmla="*/ 0 w 1506406"/>
              <a:gd name="connsiteY183" fmla="*/ 4186159 h 6069892"/>
              <a:gd name="connsiteX184" fmla="*/ 0 w 1506406"/>
              <a:gd name="connsiteY184" fmla="*/ 4129607 h 6069892"/>
              <a:gd name="connsiteX185" fmla="*/ 0 w 1506406"/>
              <a:gd name="connsiteY185" fmla="*/ 4102228 h 6069892"/>
              <a:gd name="connsiteX186" fmla="*/ 0 w 1506406"/>
              <a:gd name="connsiteY186" fmla="*/ 4058924 h 6069892"/>
              <a:gd name="connsiteX187" fmla="*/ 0 w 1506406"/>
              <a:gd name="connsiteY187" fmla="*/ 4051591 h 6069892"/>
              <a:gd name="connsiteX188" fmla="*/ 0 w 1506406"/>
              <a:gd name="connsiteY188" fmla="*/ 4047317 h 6069892"/>
              <a:gd name="connsiteX189" fmla="*/ 0 w 1506406"/>
              <a:gd name="connsiteY189" fmla="*/ 3977269 h 6069892"/>
              <a:gd name="connsiteX190" fmla="*/ 0 w 1506406"/>
              <a:gd name="connsiteY190" fmla="*/ 3971267 h 6069892"/>
              <a:gd name="connsiteX191" fmla="*/ 0 w 1506406"/>
              <a:gd name="connsiteY191" fmla="*/ 3943889 h 6069892"/>
              <a:gd name="connsiteX192" fmla="*/ 0 w 1506406"/>
              <a:gd name="connsiteY192" fmla="*/ 3922358 h 6069892"/>
              <a:gd name="connsiteX193" fmla="*/ 0 w 1506406"/>
              <a:gd name="connsiteY193" fmla="*/ 3900585 h 6069892"/>
              <a:gd name="connsiteX194" fmla="*/ 0 w 1506406"/>
              <a:gd name="connsiteY194" fmla="*/ 3890976 h 6069892"/>
              <a:gd name="connsiteX195" fmla="*/ 0 w 1506406"/>
              <a:gd name="connsiteY195" fmla="*/ 3888978 h 6069892"/>
              <a:gd name="connsiteX196" fmla="*/ 0 w 1506406"/>
              <a:gd name="connsiteY196" fmla="*/ 3816654 h 6069892"/>
              <a:gd name="connsiteX197" fmla="*/ 0 w 1506406"/>
              <a:gd name="connsiteY197" fmla="*/ 3766017 h 6069892"/>
              <a:gd name="connsiteX198" fmla="*/ 0 w 1506406"/>
              <a:gd name="connsiteY198" fmla="*/ 3761743 h 6069892"/>
              <a:gd name="connsiteX199" fmla="*/ 0 w 1506406"/>
              <a:gd name="connsiteY199" fmla="*/ 3754410 h 6069892"/>
              <a:gd name="connsiteX200" fmla="*/ 0 w 1506406"/>
              <a:gd name="connsiteY200" fmla="*/ 3732637 h 6069892"/>
              <a:gd name="connsiteX201" fmla="*/ 0 w 1506406"/>
              <a:gd name="connsiteY201" fmla="*/ 3675895 h 6069892"/>
              <a:gd name="connsiteX202" fmla="*/ 0 w 1506406"/>
              <a:gd name="connsiteY202" fmla="*/ 3658315 h 6069892"/>
              <a:gd name="connsiteX203" fmla="*/ 0 w 1506406"/>
              <a:gd name="connsiteY203" fmla="*/ 3605402 h 6069892"/>
              <a:gd name="connsiteX204" fmla="*/ 2 w 1506406"/>
              <a:gd name="connsiteY204" fmla="*/ 3447063 h 6069892"/>
              <a:gd name="connsiteX205" fmla="*/ 2 w 1506406"/>
              <a:gd name="connsiteY205" fmla="*/ 3406272 h 6069892"/>
              <a:gd name="connsiteX206" fmla="*/ 0 w 1506406"/>
              <a:gd name="connsiteY206" fmla="*/ 3406272 h 6069892"/>
              <a:gd name="connsiteX207" fmla="*/ 0 w 1506406"/>
              <a:gd name="connsiteY207" fmla="*/ 3390320 h 6069892"/>
              <a:gd name="connsiteX208" fmla="*/ 0 w 1506406"/>
              <a:gd name="connsiteY208" fmla="*/ 3362942 h 6069892"/>
              <a:gd name="connsiteX209" fmla="*/ 0 w 1506406"/>
              <a:gd name="connsiteY209" fmla="*/ 3356940 h 6069892"/>
              <a:gd name="connsiteX210" fmla="*/ 0 w 1506406"/>
              <a:gd name="connsiteY210" fmla="*/ 3319637 h 6069892"/>
              <a:gd name="connsiteX211" fmla="*/ 0 w 1506406"/>
              <a:gd name="connsiteY211" fmla="*/ 3308221 h 6069892"/>
              <a:gd name="connsiteX212" fmla="*/ 0 w 1506406"/>
              <a:gd name="connsiteY212" fmla="*/ 3286258 h 6069892"/>
              <a:gd name="connsiteX213" fmla="*/ 0 w 1506406"/>
              <a:gd name="connsiteY213" fmla="*/ 3172475 h 6069892"/>
              <a:gd name="connsiteX214" fmla="*/ 0 w 1506406"/>
              <a:gd name="connsiteY214" fmla="*/ 3120698 h 6069892"/>
              <a:gd name="connsiteX215" fmla="*/ 0 w 1506406"/>
              <a:gd name="connsiteY215" fmla="*/ 3109091 h 6069892"/>
              <a:gd name="connsiteX216" fmla="*/ 0 w 1506406"/>
              <a:gd name="connsiteY216" fmla="*/ 3093320 h 6069892"/>
              <a:gd name="connsiteX217" fmla="*/ 0 w 1506406"/>
              <a:gd name="connsiteY217" fmla="*/ 3077368 h 6069892"/>
              <a:gd name="connsiteX218" fmla="*/ 0 w 1506406"/>
              <a:gd name="connsiteY218" fmla="*/ 3071366 h 6069892"/>
              <a:gd name="connsiteX219" fmla="*/ 0 w 1506406"/>
              <a:gd name="connsiteY219" fmla="*/ 3038406 h 6069892"/>
              <a:gd name="connsiteX220" fmla="*/ 0 w 1506406"/>
              <a:gd name="connsiteY220" fmla="*/ 3022456 h 6069892"/>
              <a:gd name="connsiteX221" fmla="*/ 0 w 1506406"/>
              <a:gd name="connsiteY221" fmla="*/ 3000684 h 6069892"/>
              <a:gd name="connsiteX222" fmla="*/ 0 w 1506406"/>
              <a:gd name="connsiteY222" fmla="*/ 2989077 h 6069892"/>
              <a:gd name="connsiteX223" fmla="*/ 0 w 1506406"/>
              <a:gd name="connsiteY223" fmla="*/ 2948429 h 6069892"/>
              <a:gd name="connsiteX224" fmla="*/ 0 w 1506406"/>
              <a:gd name="connsiteY224" fmla="*/ 2823517 h 6069892"/>
              <a:gd name="connsiteX225" fmla="*/ 0 w 1506406"/>
              <a:gd name="connsiteY225" fmla="*/ 2807745 h 6069892"/>
              <a:gd name="connsiteX226" fmla="*/ 0 w 1506406"/>
              <a:gd name="connsiteY226" fmla="*/ 2796139 h 6069892"/>
              <a:gd name="connsiteX227" fmla="*/ 0 w 1506406"/>
              <a:gd name="connsiteY227" fmla="*/ 2752832 h 6069892"/>
              <a:gd name="connsiteX228" fmla="*/ 0 w 1506406"/>
              <a:gd name="connsiteY228" fmla="*/ 2703503 h 6069892"/>
              <a:gd name="connsiteX229" fmla="*/ 0 w 1506406"/>
              <a:gd name="connsiteY229" fmla="*/ 2666986 h 6069892"/>
              <a:gd name="connsiteX230" fmla="*/ 0 w 1506406"/>
              <a:gd name="connsiteY230" fmla="*/ 2662855 h 6069892"/>
              <a:gd name="connsiteX231" fmla="*/ 0 w 1506406"/>
              <a:gd name="connsiteY231" fmla="*/ 2629475 h 6069892"/>
              <a:gd name="connsiteX232" fmla="*/ 0 w 1506406"/>
              <a:gd name="connsiteY232" fmla="*/ 2584887 h 6069892"/>
              <a:gd name="connsiteX233" fmla="*/ 0 w 1506406"/>
              <a:gd name="connsiteY233" fmla="*/ 2510564 h 6069892"/>
              <a:gd name="connsiteX234" fmla="*/ 0 w 1506406"/>
              <a:gd name="connsiteY234" fmla="*/ 2506371 h 6069892"/>
              <a:gd name="connsiteX235" fmla="*/ 0 w 1506406"/>
              <a:gd name="connsiteY235" fmla="*/ 2381412 h 6069892"/>
              <a:gd name="connsiteX236" fmla="*/ 0 w 1506406"/>
              <a:gd name="connsiteY236" fmla="*/ 2369805 h 6069892"/>
              <a:gd name="connsiteX237" fmla="*/ 0 w 1506406"/>
              <a:gd name="connsiteY237" fmla="*/ 2354033 h 6069892"/>
              <a:gd name="connsiteX238" fmla="*/ 0 w 1506406"/>
              <a:gd name="connsiteY238" fmla="*/ 2348032 h 6069892"/>
              <a:gd name="connsiteX239" fmla="*/ 0 w 1506406"/>
              <a:gd name="connsiteY239" fmla="*/ 2343901 h 6069892"/>
              <a:gd name="connsiteX240" fmla="*/ 0 w 1506406"/>
              <a:gd name="connsiteY240" fmla="*/ 2299312 h 6069892"/>
              <a:gd name="connsiteX241" fmla="*/ 0 w 1506406"/>
              <a:gd name="connsiteY241" fmla="*/ 2299122 h 6069892"/>
              <a:gd name="connsiteX242" fmla="*/ 0 w 1506406"/>
              <a:gd name="connsiteY242" fmla="*/ 2220797 h 6069892"/>
              <a:gd name="connsiteX243" fmla="*/ 0 w 1506406"/>
              <a:gd name="connsiteY243" fmla="*/ 2209190 h 6069892"/>
              <a:gd name="connsiteX244" fmla="*/ 0 w 1506406"/>
              <a:gd name="connsiteY244" fmla="*/ 2193418 h 6069892"/>
              <a:gd name="connsiteX245" fmla="*/ 0 w 1506406"/>
              <a:gd name="connsiteY245" fmla="*/ 2138507 h 6069892"/>
              <a:gd name="connsiteX246" fmla="*/ 0 w 1506406"/>
              <a:gd name="connsiteY246" fmla="*/ 2084231 h 6069892"/>
              <a:gd name="connsiteX247" fmla="*/ 0 w 1506406"/>
              <a:gd name="connsiteY247" fmla="*/ 2068459 h 6069892"/>
              <a:gd name="connsiteX248" fmla="*/ 0 w 1506406"/>
              <a:gd name="connsiteY248" fmla="*/ 2062457 h 6069892"/>
              <a:gd name="connsiteX249" fmla="*/ 0 w 1506406"/>
              <a:gd name="connsiteY249" fmla="*/ 2056852 h 6069892"/>
              <a:gd name="connsiteX250" fmla="*/ 0 w 1506406"/>
              <a:gd name="connsiteY250" fmla="*/ 2050851 h 6069892"/>
              <a:gd name="connsiteX251" fmla="*/ 0 w 1506406"/>
              <a:gd name="connsiteY251" fmla="*/ 2035079 h 6069892"/>
              <a:gd name="connsiteX252" fmla="*/ 0 w 1506406"/>
              <a:gd name="connsiteY252" fmla="*/ 2013548 h 6069892"/>
              <a:gd name="connsiteX253" fmla="*/ 0 w 1506406"/>
              <a:gd name="connsiteY253" fmla="*/ 1980168 h 6069892"/>
              <a:gd name="connsiteX254" fmla="*/ 0 w 1506406"/>
              <a:gd name="connsiteY254" fmla="*/ 1923616 h 6069892"/>
              <a:gd name="connsiteX255" fmla="*/ 0 w 1506406"/>
              <a:gd name="connsiteY255" fmla="*/ 1907844 h 6069892"/>
              <a:gd name="connsiteX256" fmla="*/ 0 w 1506406"/>
              <a:gd name="connsiteY256" fmla="*/ 1896237 h 6069892"/>
              <a:gd name="connsiteX257" fmla="*/ 0 w 1506406"/>
              <a:gd name="connsiteY257" fmla="*/ 1852933 h 6069892"/>
              <a:gd name="connsiteX258" fmla="*/ 0 w 1506406"/>
              <a:gd name="connsiteY258" fmla="*/ 1845600 h 6069892"/>
              <a:gd name="connsiteX259" fmla="*/ 0 w 1506406"/>
              <a:gd name="connsiteY259" fmla="*/ 1771278 h 6069892"/>
              <a:gd name="connsiteX260" fmla="*/ 0 w 1506406"/>
              <a:gd name="connsiteY260" fmla="*/ 1767085 h 6069892"/>
              <a:gd name="connsiteX261" fmla="*/ 0 w 1506406"/>
              <a:gd name="connsiteY261" fmla="*/ 1765276 h 6069892"/>
              <a:gd name="connsiteX262" fmla="*/ 0 w 1506406"/>
              <a:gd name="connsiteY262" fmla="*/ 1749505 h 6069892"/>
              <a:gd name="connsiteX263" fmla="*/ 0 w 1506406"/>
              <a:gd name="connsiteY263" fmla="*/ 1737898 h 6069892"/>
              <a:gd name="connsiteX264" fmla="*/ 0 w 1506406"/>
              <a:gd name="connsiteY264" fmla="*/ 1694594 h 6069892"/>
              <a:gd name="connsiteX265" fmla="*/ 0 w 1506406"/>
              <a:gd name="connsiteY265" fmla="*/ 1684985 h 6069892"/>
              <a:gd name="connsiteX266" fmla="*/ 0 w 1506406"/>
              <a:gd name="connsiteY266" fmla="*/ 1610663 h 6069892"/>
              <a:gd name="connsiteX267" fmla="*/ 0 w 1506406"/>
              <a:gd name="connsiteY267" fmla="*/ 1560026 h 6069892"/>
              <a:gd name="connsiteX268" fmla="*/ 0 w 1506406"/>
              <a:gd name="connsiteY268" fmla="*/ 1526646 h 6069892"/>
              <a:gd name="connsiteX269" fmla="*/ 0 w 1506406"/>
              <a:gd name="connsiteY269" fmla="*/ 1481510 h 6069892"/>
              <a:gd name="connsiteX270" fmla="*/ 0 w 1506406"/>
              <a:gd name="connsiteY270" fmla="*/ 1469904 h 6069892"/>
              <a:gd name="connsiteX271" fmla="*/ 0 w 1506406"/>
              <a:gd name="connsiteY271" fmla="*/ 1454132 h 6069892"/>
              <a:gd name="connsiteX272" fmla="*/ 0 w 1506406"/>
              <a:gd name="connsiteY272" fmla="*/ 1452324 h 6069892"/>
              <a:gd name="connsiteX273" fmla="*/ 0 w 1506406"/>
              <a:gd name="connsiteY273" fmla="*/ 1448130 h 6069892"/>
              <a:gd name="connsiteX274" fmla="*/ 0 w 1506406"/>
              <a:gd name="connsiteY274" fmla="*/ 1399411 h 6069892"/>
              <a:gd name="connsiteX275" fmla="*/ 0 w 1506406"/>
              <a:gd name="connsiteY275" fmla="*/ 1263665 h 6069892"/>
              <a:gd name="connsiteX276" fmla="*/ 0 w 1506406"/>
              <a:gd name="connsiteY276" fmla="*/ 1200281 h 6069892"/>
              <a:gd name="connsiteX277" fmla="*/ 0 w 1506406"/>
              <a:gd name="connsiteY277" fmla="*/ 1184329 h 6069892"/>
              <a:gd name="connsiteX278" fmla="*/ 0 w 1506406"/>
              <a:gd name="connsiteY278" fmla="*/ 1168558 h 6069892"/>
              <a:gd name="connsiteX279" fmla="*/ 0 w 1506406"/>
              <a:gd name="connsiteY279" fmla="*/ 1162556 h 6069892"/>
              <a:gd name="connsiteX280" fmla="*/ 0 w 1506406"/>
              <a:gd name="connsiteY280" fmla="*/ 1156951 h 6069892"/>
              <a:gd name="connsiteX281" fmla="*/ 0 w 1506406"/>
              <a:gd name="connsiteY281" fmla="*/ 1150949 h 6069892"/>
              <a:gd name="connsiteX282" fmla="*/ 0 w 1506406"/>
              <a:gd name="connsiteY282" fmla="*/ 1113646 h 6069892"/>
              <a:gd name="connsiteX283" fmla="*/ 0 w 1506406"/>
              <a:gd name="connsiteY283" fmla="*/ 1080267 h 6069892"/>
              <a:gd name="connsiteX284" fmla="*/ 0 w 1506406"/>
              <a:gd name="connsiteY284" fmla="*/ 966484 h 6069892"/>
              <a:gd name="connsiteX285" fmla="*/ 0 w 1506406"/>
              <a:gd name="connsiteY285" fmla="*/ 914707 h 6069892"/>
              <a:gd name="connsiteX286" fmla="*/ 0 w 1506406"/>
              <a:gd name="connsiteY286" fmla="*/ 887329 h 6069892"/>
              <a:gd name="connsiteX287" fmla="*/ 0 w 1506406"/>
              <a:gd name="connsiteY287" fmla="*/ 871377 h 6069892"/>
              <a:gd name="connsiteX288" fmla="*/ 0 w 1506406"/>
              <a:gd name="connsiteY288" fmla="*/ 865375 h 6069892"/>
              <a:gd name="connsiteX289" fmla="*/ 2 w 1506406"/>
              <a:gd name="connsiteY289" fmla="*/ 865375 h 6069892"/>
              <a:gd name="connsiteX290" fmla="*/ 2 w 1506406"/>
              <a:gd name="connsiteY290" fmla="*/ 604529 h 6069892"/>
              <a:gd name="connsiteX291" fmla="*/ 2 w 1506406"/>
              <a:gd name="connsiteY291" fmla="*/ 318954 h 6069892"/>
              <a:gd name="connsiteX292" fmla="*/ 2 w 1506406"/>
              <a:gd name="connsiteY292" fmla="*/ 285575 h 6069892"/>
              <a:gd name="connsiteX293" fmla="*/ 2 w 1506406"/>
              <a:gd name="connsiteY293" fmla="*/ 0 h 6069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</a:cxnLst>
            <a:rect l="l" t="t" r="r" b="b"/>
            <a:pathLst>
              <a:path w="1506406" h="6069892">
                <a:moveTo>
                  <a:pt x="1506406" y="0"/>
                </a:moveTo>
                <a:lnTo>
                  <a:pt x="1506406" y="66583"/>
                </a:lnTo>
                <a:lnTo>
                  <a:pt x="1506406" y="297181"/>
                </a:lnTo>
                <a:lnTo>
                  <a:pt x="1506406" y="363764"/>
                </a:lnTo>
                <a:lnTo>
                  <a:pt x="1506406" y="369007"/>
                </a:lnTo>
                <a:lnTo>
                  <a:pt x="1506406" y="448162"/>
                </a:lnTo>
                <a:lnTo>
                  <a:pt x="1506406" y="552423"/>
                </a:lnTo>
                <a:lnTo>
                  <a:pt x="1506406" y="654581"/>
                </a:lnTo>
                <a:lnTo>
                  <a:pt x="1506406" y="687960"/>
                </a:lnTo>
                <a:lnTo>
                  <a:pt x="1506406" y="733736"/>
                </a:lnTo>
                <a:lnTo>
                  <a:pt x="1506406" y="745343"/>
                </a:lnTo>
                <a:lnTo>
                  <a:pt x="1506406" y="767116"/>
                </a:lnTo>
                <a:lnTo>
                  <a:pt x="1506406" y="794693"/>
                </a:lnTo>
                <a:lnTo>
                  <a:pt x="1506406" y="837997"/>
                </a:lnTo>
                <a:lnTo>
                  <a:pt x="1506406" y="849604"/>
                </a:lnTo>
                <a:lnTo>
                  <a:pt x="1506406" y="871377"/>
                </a:lnTo>
                <a:lnTo>
                  <a:pt x="1506406" y="973535"/>
                </a:lnTo>
                <a:lnTo>
                  <a:pt x="1506406" y="1030917"/>
                </a:lnTo>
                <a:lnTo>
                  <a:pt x="1506406" y="1052690"/>
                </a:lnTo>
                <a:lnTo>
                  <a:pt x="1506406" y="1064297"/>
                </a:lnTo>
                <a:lnTo>
                  <a:pt x="1506406" y="1080267"/>
                </a:lnTo>
                <a:lnTo>
                  <a:pt x="1506406" y="1113646"/>
                </a:lnTo>
                <a:lnTo>
                  <a:pt x="1506406" y="1135178"/>
                </a:lnTo>
                <a:lnTo>
                  <a:pt x="1506406" y="1156951"/>
                </a:lnTo>
                <a:lnTo>
                  <a:pt x="1506406" y="1168558"/>
                </a:lnTo>
                <a:lnTo>
                  <a:pt x="1506406" y="1349871"/>
                </a:lnTo>
                <a:lnTo>
                  <a:pt x="1506406" y="1399221"/>
                </a:lnTo>
                <a:lnTo>
                  <a:pt x="1506406" y="1399411"/>
                </a:lnTo>
                <a:lnTo>
                  <a:pt x="1506406" y="1427247"/>
                </a:lnTo>
                <a:lnTo>
                  <a:pt x="1506406" y="1454132"/>
                </a:lnTo>
                <a:lnTo>
                  <a:pt x="1506406" y="1506402"/>
                </a:lnTo>
                <a:lnTo>
                  <a:pt x="1506406" y="1610663"/>
                </a:lnTo>
                <a:lnTo>
                  <a:pt x="1506406" y="1684985"/>
                </a:lnTo>
                <a:lnTo>
                  <a:pt x="1506406" y="1712821"/>
                </a:lnTo>
                <a:lnTo>
                  <a:pt x="1506406" y="1791977"/>
                </a:lnTo>
                <a:lnTo>
                  <a:pt x="1506406" y="1803583"/>
                </a:lnTo>
                <a:lnTo>
                  <a:pt x="1506406" y="1852933"/>
                </a:lnTo>
                <a:lnTo>
                  <a:pt x="1506406" y="1896237"/>
                </a:lnTo>
                <a:lnTo>
                  <a:pt x="1506406" y="1907844"/>
                </a:lnTo>
                <a:lnTo>
                  <a:pt x="1506406" y="2066564"/>
                </a:lnTo>
                <a:lnTo>
                  <a:pt x="1506406" y="2089158"/>
                </a:lnTo>
                <a:lnTo>
                  <a:pt x="1506406" y="2138507"/>
                </a:lnTo>
                <a:lnTo>
                  <a:pt x="1506406" y="2193418"/>
                </a:lnTo>
                <a:lnTo>
                  <a:pt x="1506406" y="2205991"/>
                </a:lnTo>
                <a:lnTo>
                  <a:pt x="1506406" y="2272574"/>
                </a:lnTo>
                <a:lnTo>
                  <a:pt x="1506406" y="2277817"/>
                </a:lnTo>
                <a:lnTo>
                  <a:pt x="1506406" y="2343901"/>
                </a:lnTo>
                <a:lnTo>
                  <a:pt x="1506406" y="2352139"/>
                </a:lnTo>
                <a:lnTo>
                  <a:pt x="1506406" y="2385519"/>
                </a:lnTo>
                <a:lnTo>
                  <a:pt x="1506406" y="2520086"/>
                </a:lnTo>
                <a:lnTo>
                  <a:pt x="1506406" y="2563391"/>
                </a:lnTo>
                <a:lnTo>
                  <a:pt x="1506406" y="2574998"/>
                </a:lnTo>
                <a:lnTo>
                  <a:pt x="1506406" y="2596770"/>
                </a:lnTo>
                <a:lnTo>
                  <a:pt x="1506406" y="2629475"/>
                </a:lnTo>
                <a:lnTo>
                  <a:pt x="1506406" y="2654153"/>
                </a:lnTo>
                <a:lnTo>
                  <a:pt x="1506406" y="2662855"/>
                </a:lnTo>
                <a:lnTo>
                  <a:pt x="1506406" y="2671093"/>
                </a:lnTo>
                <a:lnTo>
                  <a:pt x="1506406" y="2703503"/>
                </a:lnTo>
                <a:lnTo>
                  <a:pt x="1506406" y="2758414"/>
                </a:lnTo>
                <a:lnTo>
                  <a:pt x="1506406" y="2805661"/>
                </a:lnTo>
                <a:lnTo>
                  <a:pt x="1506406" y="2839040"/>
                </a:lnTo>
                <a:lnTo>
                  <a:pt x="1506406" y="2860572"/>
                </a:lnTo>
                <a:lnTo>
                  <a:pt x="1506406" y="2882345"/>
                </a:lnTo>
                <a:lnTo>
                  <a:pt x="1506406" y="2893951"/>
                </a:lnTo>
                <a:lnTo>
                  <a:pt x="1506406" y="2939727"/>
                </a:lnTo>
                <a:lnTo>
                  <a:pt x="1506406" y="2948429"/>
                </a:lnTo>
                <a:lnTo>
                  <a:pt x="1506406" y="2973107"/>
                </a:lnTo>
                <a:lnTo>
                  <a:pt x="1506406" y="2989077"/>
                </a:lnTo>
                <a:lnTo>
                  <a:pt x="1506406" y="3000684"/>
                </a:lnTo>
                <a:lnTo>
                  <a:pt x="1506406" y="3022456"/>
                </a:lnTo>
                <a:lnTo>
                  <a:pt x="1506406" y="3043988"/>
                </a:lnTo>
                <a:lnTo>
                  <a:pt x="1506406" y="3077368"/>
                </a:lnTo>
                <a:lnTo>
                  <a:pt x="1506406" y="3124615"/>
                </a:lnTo>
                <a:lnTo>
                  <a:pt x="1506406" y="3124805"/>
                </a:lnTo>
                <a:lnTo>
                  <a:pt x="1506406" y="3179526"/>
                </a:lnTo>
                <a:lnTo>
                  <a:pt x="1506406" y="3258681"/>
                </a:lnTo>
                <a:lnTo>
                  <a:pt x="1506406" y="3286258"/>
                </a:lnTo>
                <a:lnTo>
                  <a:pt x="1506406" y="3308031"/>
                </a:lnTo>
                <a:lnTo>
                  <a:pt x="1506406" y="3308221"/>
                </a:lnTo>
                <a:lnTo>
                  <a:pt x="1506406" y="3319637"/>
                </a:lnTo>
                <a:lnTo>
                  <a:pt x="1506406" y="3336057"/>
                </a:lnTo>
                <a:lnTo>
                  <a:pt x="1506406" y="3362942"/>
                </a:lnTo>
                <a:lnTo>
                  <a:pt x="1506406" y="3402141"/>
                </a:lnTo>
                <a:lnTo>
                  <a:pt x="1506406" y="3410379"/>
                </a:lnTo>
                <a:lnTo>
                  <a:pt x="1506406" y="3578327"/>
                </a:lnTo>
                <a:lnTo>
                  <a:pt x="1506406" y="3593795"/>
                </a:lnTo>
                <a:lnTo>
                  <a:pt x="1506406" y="3605212"/>
                </a:lnTo>
                <a:lnTo>
                  <a:pt x="1506406" y="3605402"/>
                </a:lnTo>
                <a:lnTo>
                  <a:pt x="1506406" y="3621631"/>
                </a:lnTo>
                <a:lnTo>
                  <a:pt x="1506406" y="3633238"/>
                </a:lnTo>
                <a:lnTo>
                  <a:pt x="1506406" y="3687716"/>
                </a:lnTo>
                <a:lnTo>
                  <a:pt x="1506406" y="3712393"/>
                </a:lnTo>
                <a:lnTo>
                  <a:pt x="1506406" y="3761743"/>
                </a:lnTo>
                <a:lnTo>
                  <a:pt x="1506406" y="3816654"/>
                </a:lnTo>
                <a:lnTo>
                  <a:pt x="1506406" y="3863901"/>
                </a:lnTo>
                <a:lnTo>
                  <a:pt x="1506406" y="3890976"/>
                </a:lnTo>
                <a:lnTo>
                  <a:pt x="1506406" y="3918812"/>
                </a:lnTo>
                <a:lnTo>
                  <a:pt x="1506406" y="3975374"/>
                </a:lnTo>
                <a:lnTo>
                  <a:pt x="1506406" y="3997968"/>
                </a:lnTo>
                <a:lnTo>
                  <a:pt x="1506406" y="4047317"/>
                </a:lnTo>
                <a:lnTo>
                  <a:pt x="1506406" y="4058924"/>
                </a:lnTo>
                <a:lnTo>
                  <a:pt x="1506406" y="4102228"/>
                </a:lnTo>
                <a:lnTo>
                  <a:pt x="1506406" y="4252711"/>
                </a:lnTo>
                <a:lnTo>
                  <a:pt x="1506406" y="4260949"/>
                </a:lnTo>
                <a:lnTo>
                  <a:pt x="1506406" y="4272555"/>
                </a:lnTo>
                <a:lnTo>
                  <a:pt x="1506406" y="4294329"/>
                </a:lnTo>
                <a:lnTo>
                  <a:pt x="1506406" y="4344498"/>
                </a:lnTo>
                <a:lnTo>
                  <a:pt x="1506406" y="4428896"/>
                </a:lnTo>
                <a:lnTo>
                  <a:pt x="1506406" y="4483808"/>
                </a:lnTo>
                <a:lnTo>
                  <a:pt x="1506406" y="4538285"/>
                </a:lnTo>
                <a:lnTo>
                  <a:pt x="1506406" y="4549892"/>
                </a:lnTo>
                <a:lnTo>
                  <a:pt x="1506406" y="4558130"/>
                </a:lnTo>
                <a:lnTo>
                  <a:pt x="1506406" y="4571665"/>
                </a:lnTo>
                <a:lnTo>
                  <a:pt x="1506406" y="4579903"/>
                </a:lnTo>
                <a:lnTo>
                  <a:pt x="1506406" y="4591510"/>
                </a:lnTo>
                <a:lnTo>
                  <a:pt x="1506406" y="4714471"/>
                </a:lnTo>
                <a:lnTo>
                  <a:pt x="1506406" y="4726077"/>
                </a:lnTo>
                <a:lnTo>
                  <a:pt x="1506406" y="4747850"/>
                </a:lnTo>
                <a:lnTo>
                  <a:pt x="1506406" y="4769382"/>
                </a:lnTo>
                <a:lnTo>
                  <a:pt x="1506406" y="4802761"/>
                </a:lnTo>
                <a:lnTo>
                  <a:pt x="1506406" y="4835466"/>
                </a:lnTo>
                <a:lnTo>
                  <a:pt x="1506406" y="4857239"/>
                </a:lnTo>
                <a:lnTo>
                  <a:pt x="1506406" y="4868846"/>
                </a:lnTo>
                <a:lnTo>
                  <a:pt x="1506406" y="4877084"/>
                </a:lnTo>
                <a:lnTo>
                  <a:pt x="1506406" y="4909494"/>
                </a:lnTo>
                <a:lnTo>
                  <a:pt x="1506406" y="5011652"/>
                </a:lnTo>
                <a:lnTo>
                  <a:pt x="1506406" y="5033425"/>
                </a:lnTo>
                <a:lnTo>
                  <a:pt x="1506406" y="5033615"/>
                </a:lnTo>
                <a:lnTo>
                  <a:pt x="1506406" y="5045031"/>
                </a:lnTo>
                <a:lnTo>
                  <a:pt x="1506406" y="5088336"/>
                </a:lnTo>
                <a:lnTo>
                  <a:pt x="1506406" y="5154420"/>
                </a:lnTo>
                <a:lnTo>
                  <a:pt x="1506406" y="5195068"/>
                </a:lnTo>
                <a:lnTo>
                  <a:pt x="1506406" y="5228447"/>
                </a:lnTo>
                <a:lnTo>
                  <a:pt x="1506406" y="5310951"/>
                </a:lnTo>
                <a:lnTo>
                  <a:pt x="1506406" y="5319189"/>
                </a:lnTo>
                <a:lnTo>
                  <a:pt x="1506406" y="5330606"/>
                </a:lnTo>
                <a:lnTo>
                  <a:pt x="1506406" y="5330796"/>
                </a:lnTo>
                <a:lnTo>
                  <a:pt x="1506406" y="5487137"/>
                </a:lnTo>
                <a:lnTo>
                  <a:pt x="1506406" y="5514022"/>
                </a:lnTo>
                <a:lnTo>
                  <a:pt x="1506406" y="5514212"/>
                </a:lnTo>
                <a:lnTo>
                  <a:pt x="1506406" y="5542048"/>
                </a:lnTo>
                <a:lnTo>
                  <a:pt x="1506406" y="5596526"/>
                </a:lnTo>
                <a:lnTo>
                  <a:pt x="1506406" y="5608132"/>
                </a:lnTo>
                <a:lnTo>
                  <a:pt x="1506406" y="5616370"/>
                </a:lnTo>
                <a:lnTo>
                  <a:pt x="1506406" y="5772711"/>
                </a:lnTo>
                <a:lnTo>
                  <a:pt x="1506406" y="5784318"/>
                </a:lnTo>
                <a:lnTo>
                  <a:pt x="1506406" y="5799786"/>
                </a:lnTo>
                <a:lnTo>
                  <a:pt x="1506406" y="5827622"/>
                </a:lnTo>
                <a:lnTo>
                  <a:pt x="1506406" y="5893707"/>
                </a:lnTo>
                <a:lnTo>
                  <a:pt x="1506406" y="5967734"/>
                </a:lnTo>
                <a:lnTo>
                  <a:pt x="1506406" y="6069892"/>
                </a:lnTo>
                <a:lnTo>
                  <a:pt x="1499092" y="6069892"/>
                </a:lnTo>
                <a:lnTo>
                  <a:pt x="0" y="5244397"/>
                </a:lnTo>
                <a:lnTo>
                  <a:pt x="0" y="5228447"/>
                </a:lnTo>
                <a:lnTo>
                  <a:pt x="0" y="5195068"/>
                </a:lnTo>
                <a:lnTo>
                  <a:pt x="0" y="5154420"/>
                </a:lnTo>
                <a:lnTo>
                  <a:pt x="0" y="5029508"/>
                </a:lnTo>
                <a:lnTo>
                  <a:pt x="0" y="5002130"/>
                </a:lnTo>
                <a:lnTo>
                  <a:pt x="0" y="4958823"/>
                </a:lnTo>
                <a:lnTo>
                  <a:pt x="0" y="4947216"/>
                </a:lnTo>
                <a:lnTo>
                  <a:pt x="0" y="4909494"/>
                </a:lnTo>
                <a:lnTo>
                  <a:pt x="0" y="4868846"/>
                </a:lnTo>
                <a:lnTo>
                  <a:pt x="0" y="4857239"/>
                </a:lnTo>
                <a:lnTo>
                  <a:pt x="0" y="4835466"/>
                </a:lnTo>
                <a:lnTo>
                  <a:pt x="0" y="4790878"/>
                </a:lnTo>
                <a:lnTo>
                  <a:pt x="0" y="4716555"/>
                </a:lnTo>
                <a:lnTo>
                  <a:pt x="0" y="4661642"/>
                </a:lnTo>
                <a:lnTo>
                  <a:pt x="0" y="4575796"/>
                </a:lnTo>
                <a:lnTo>
                  <a:pt x="0" y="4571665"/>
                </a:lnTo>
                <a:lnTo>
                  <a:pt x="0" y="4549892"/>
                </a:lnTo>
                <a:lnTo>
                  <a:pt x="0" y="4538285"/>
                </a:lnTo>
                <a:lnTo>
                  <a:pt x="0" y="4505303"/>
                </a:lnTo>
                <a:lnTo>
                  <a:pt x="0" y="4505113"/>
                </a:lnTo>
                <a:lnTo>
                  <a:pt x="0" y="4493697"/>
                </a:lnTo>
                <a:lnTo>
                  <a:pt x="0" y="4415181"/>
                </a:lnTo>
                <a:lnTo>
                  <a:pt x="0" y="4344498"/>
                </a:lnTo>
                <a:lnTo>
                  <a:pt x="0" y="4290222"/>
                </a:lnTo>
                <a:lnTo>
                  <a:pt x="0" y="4262843"/>
                </a:lnTo>
                <a:lnTo>
                  <a:pt x="0" y="4256842"/>
                </a:lnTo>
                <a:lnTo>
                  <a:pt x="0" y="4252711"/>
                </a:lnTo>
                <a:lnTo>
                  <a:pt x="0" y="4219539"/>
                </a:lnTo>
                <a:lnTo>
                  <a:pt x="0" y="4208122"/>
                </a:lnTo>
                <a:lnTo>
                  <a:pt x="0" y="4207932"/>
                </a:lnTo>
                <a:lnTo>
                  <a:pt x="0" y="4186159"/>
                </a:lnTo>
                <a:lnTo>
                  <a:pt x="0" y="4129607"/>
                </a:lnTo>
                <a:lnTo>
                  <a:pt x="0" y="4102228"/>
                </a:lnTo>
                <a:lnTo>
                  <a:pt x="0" y="4058924"/>
                </a:lnTo>
                <a:lnTo>
                  <a:pt x="0" y="4051591"/>
                </a:lnTo>
                <a:lnTo>
                  <a:pt x="0" y="4047317"/>
                </a:lnTo>
                <a:lnTo>
                  <a:pt x="0" y="3977269"/>
                </a:lnTo>
                <a:lnTo>
                  <a:pt x="0" y="3971267"/>
                </a:lnTo>
                <a:lnTo>
                  <a:pt x="0" y="3943889"/>
                </a:lnTo>
                <a:lnTo>
                  <a:pt x="0" y="3922358"/>
                </a:lnTo>
                <a:lnTo>
                  <a:pt x="0" y="3900585"/>
                </a:lnTo>
                <a:lnTo>
                  <a:pt x="0" y="3890976"/>
                </a:lnTo>
                <a:lnTo>
                  <a:pt x="0" y="3888978"/>
                </a:lnTo>
                <a:lnTo>
                  <a:pt x="0" y="3816654"/>
                </a:lnTo>
                <a:lnTo>
                  <a:pt x="0" y="3766017"/>
                </a:lnTo>
                <a:lnTo>
                  <a:pt x="0" y="3761743"/>
                </a:lnTo>
                <a:lnTo>
                  <a:pt x="0" y="3754410"/>
                </a:lnTo>
                <a:lnTo>
                  <a:pt x="0" y="3732637"/>
                </a:lnTo>
                <a:lnTo>
                  <a:pt x="0" y="3675895"/>
                </a:lnTo>
                <a:lnTo>
                  <a:pt x="0" y="3658315"/>
                </a:lnTo>
                <a:lnTo>
                  <a:pt x="0" y="3605402"/>
                </a:lnTo>
                <a:lnTo>
                  <a:pt x="2" y="3447063"/>
                </a:lnTo>
                <a:lnTo>
                  <a:pt x="2" y="3406272"/>
                </a:lnTo>
                <a:lnTo>
                  <a:pt x="0" y="3406272"/>
                </a:lnTo>
                <a:lnTo>
                  <a:pt x="0" y="3390320"/>
                </a:lnTo>
                <a:lnTo>
                  <a:pt x="0" y="3362942"/>
                </a:lnTo>
                <a:lnTo>
                  <a:pt x="0" y="3356940"/>
                </a:lnTo>
                <a:lnTo>
                  <a:pt x="0" y="3319637"/>
                </a:lnTo>
                <a:lnTo>
                  <a:pt x="0" y="3308221"/>
                </a:lnTo>
                <a:lnTo>
                  <a:pt x="0" y="3286258"/>
                </a:lnTo>
                <a:lnTo>
                  <a:pt x="0" y="3172475"/>
                </a:lnTo>
                <a:lnTo>
                  <a:pt x="0" y="3120698"/>
                </a:lnTo>
                <a:lnTo>
                  <a:pt x="0" y="3109091"/>
                </a:lnTo>
                <a:lnTo>
                  <a:pt x="0" y="3093320"/>
                </a:lnTo>
                <a:lnTo>
                  <a:pt x="0" y="3077368"/>
                </a:lnTo>
                <a:lnTo>
                  <a:pt x="0" y="3071366"/>
                </a:lnTo>
                <a:lnTo>
                  <a:pt x="0" y="3038406"/>
                </a:lnTo>
                <a:lnTo>
                  <a:pt x="0" y="3022456"/>
                </a:lnTo>
                <a:lnTo>
                  <a:pt x="0" y="3000684"/>
                </a:lnTo>
                <a:lnTo>
                  <a:pt x="0" y="2989077"/>
                </a:lnTo>
                <a:lnTo>
                  <a:pt x="0" y="2948429"/>
                </a:lnTo>
                <a:lnTo>
                  <a:pt x="0" y="2823517"/>
                </a:lnTo>
                <a:lnTo>
                  <a:pt x="0" y="2807745"/>
                </a:lnTo>
                <a:lnTo>
                  <a:pt x="0" y="2796139"/>
                </a:lnTo>
                <a:lnTo>
                  <a:pt x="0" y="2752832"/>
                </a:lnTo>
                <a:lnTo>
                  <a:pt x="0" y="2703503"/>
                </a:lnTo>
                <a:lnTo>
                  <a:pt x="0" y="2666986"/>
                </a:lnTo>
                <a:lnTo>
                  <a:pt x="0" y="2662855"/>
                </a:lnTo>
                <a:lnTo>
                  <a:pt x="0" y="2629475"/>
                </a:lnTo>
                <a:lnTo>
                  <a:pt x="0" y="2584887"/>
                </a:lnTo>
                <a:lnTo>
                  <a:pt x="0" y="2510564"/>
                </a:lnTo>
                <a:lnTo>
                  <a:pt x="0" y="2506371"/>
                </a:lnTo>
                <a:lnTo>
                  <a:pt x="0" y="2381412"/>
                </a:lnTo>
                <a:lnTo>
                  <a:pt x="0" y="2369805"/>
                </a:lnTo>
                <a:lnTo>
                  <a:pt x="0" y="2354033"/>
                </a:lnTo>
                <a:lnTo>
                  <a:pt x="0" y="2348032"/>
                </a:lnTo>
                <a:lnTo>
                  <a:pt x="0" y="2343901"/>
                </a:lnTo>
                <a:lnTo>
                  <a:pt x="0" y="2299312"/>
                </a:lnTo>
                <a:lnTo>
                  <a:pt x="0" y="2299122"/>
                </a:lnTo>
                <a:lnTo>
                  <a:pt x="0" y="2220797"/>
                </a:lnTo>
                <a:lnTo>
                  <a:pt x="0" y="2209190"/>
                </a:lnTo>
                <a:lnTo>
                  <a:pt x="0" y="2193418"/>
                </a:lnTo>
                <a:lnTo>
                  <a:pt x="0" y="2138507"/>
                </a:lnTo>
                <a:lnTo>
                  <a:pt x="0" y="2084231"/>
                </a:lnTo>
                <a:lnTo>
                  <a:pt x="0" y="2068459"/>
                </a:lnTo>
                <a:lnTo>
                  <a:pt x="0" y="2062457"/>
                </a:lnTo>
                <a:lnTo>
                  <a:pt x="0" y="2056852"/>
                </a:lnTo>
                <a:lnTo>
                  <a:pt x="0" y="2050851"/>
                </a:lnTo>
                <a:lnTo>
                  <a:pt x="0" y="2035079"/>
                </a:lnTo>
                <a:lnTo>
                  <a:pt x="0" y="2013548"/>
                </a:lnTo>
                <a:lnTo>
                  <a:pt x="0" y="1980168"/>
                </a:lnTo>
                <a:lnTo>
                  <a:pt x="0" y="1923616"/>
                </a:lnTo>
                <a:lnTo>
                  <a:pt x="0" y="1907844"/>
                </a:lnTo>
                <a:lnTo>
                  <a:pt x="0" y="1896237"/>
                </a:lnTo>
                <a:lnTo>
                  <a:pt x="0" y="1852933"/>
                </a:lnTo>
                <a:lnTo>
                  <a:pt x="0" y="1845600"/>
                </a:lnTo>
                <a:lnTo>
                  <a:pt x="0" y="1771278"/>
                </a:lnTo>
                <a:lnTo>
                  <a:pt x="0" y="1767085"/>
                </a:lnTo>
                <a:lnTo>
                  <a:pt x="0" y="1765276"/>
                </a:lnTo>
                <a:lnTo>
                  <a:pt x="0" y="1749505"/>
                </a:lnTo>
                <a:lnTo>
                  <a:pt x="0" y="1737898"/>
                </a:lnTo>
                <a:lnTo>
                  <a:pt x="0" y="1694594"/>
                </a:lnTo>
                <a:lnTo>
                  <a:pt x="0" y="1684985"/>
                </a:lnTo>
                <a:lnTo>
                  <a:pt x="0" y="1610663"/>
                </a:lnTo>
                <a:lnTo>
                  <a:pt x="0" y="1560026"/>
                </a:lnTo>
                <a:lnTo>
                  <a:pt x="0" y="1526646"/>
                </a:lnTo>
                <a:lnTo>
                  <a:pt x="0" y="1481510"/>
                </a:lnTo>
                <a:lnTo>
                  <a:pt x="0" y="1469904"/>
                </a:lnTo>
                <a:lnTo>
                  <a:pt x="0" y="1454132"/>
                </a:lnTo>
                <a:lnTo>
                  <a:pt x="0" y="1452324"/>
                </a:lnTo>
                <a:lnTo>
                  <a:pt x="0" y="1448130"/>
                </a:lnTo>
                <a:lnTo>
                  <a:pt x="0" y="1399411"/>
                </a:lnTo>
                <a:lnTo>
                  <a:pt x="0" y="1263665"/>
                </a:lnTo>
                <a:lnTo>
                  <a:pt x="0" y="1200281"/>
                </a:lnTo>
                <a:lnTo>
                  <a:pt x="0" y="1184329"/>
                </a:lnTo>
                <a:lnTo>
                  <a:pt x="0" y="1168558"/>
                </a:lnTo>
                <a:lnTo>
                  <a:pt x="0" y="1162556"/>
                </a:lnTo>
                <a:lnTo>
                  <a:pt x="0" y="1156951"/>
                </a:lnTo>
                <a:lnTo>
                  <a:pt x="0" y="1150949"/>
                </a:lnTo>
                <a:lnTo>
                  <a:pt x="0" y="1113646"/>
                </a:lnTo>
                <a:lnTo>
                  <a:pt x="0" y="1080267"/>
                </a:lnTo>
                <a:lnTo>
                  <a:pt x="0" y="966484"/>
                </a:lnTo>
                <a:lnTo>
                  <a:pt x="0" y="914707"/>
                </a:lnTo>
                <a:lnTo>
                  <a:pt x="0" y="887329"/>
                </a:lnTo>
                <a:lnTo>
                  <a:pt x="0" y="871377"/>
                </a:lnTo>
                <a:lnTo>
                  <a:pt x="0" y="865375"/>
                </a:lnTo>
                <a:lnTo>
                  <a:pt x="2" y="865375"/>
                </a:lnTo>
                <a:lnTo>
                  <a:pt x="2" y="604529"/>
                </a:lnTo>
                <a:lnTo>
                  <a:pt x="2" y="318954"/>
                </a:lnTo>
                <a:lnTo>
                  <a:pt x="2" y="285575"/>
                </a:lnTo>
                <a:lnTo>
                  <a:pt x="2" y="0"/>
                </a:lnTo>
                <a:close/>
              </a:path>
            </a:pathLst>
          </a:custGeom>
          <a:solidFill>
            <a:schemeClr val="bg2"/>
          </a:solidFill>
          <a:ln w="95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lIns="0" tIns="1280160" rIns="320040" bIns="365760" rtlCol="0" anchor="t" anchorCtr="0">
            <a:noAutofit/>
          </a:bodyPr>
          <a:lstStyle/>
          <a:p>
            <a:pPr lvl="0">
              <a:lnSpc>
                <a:spcPts val="1740"/>
              </a:lnSpc>
              <a:spcAft>
                <a:spcPts val="600"/>
              </a:spcAft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 Placeholder 4">
            <a:extLst>
              <a:ext uri="{FF2B5EF4-FFF2-40B4-BE49-F238E27FC236}">
                <a16:creationId xmlns:a16="http://schemas.microsoft.com/office/drawing/2014/main" xmlns="" id="{7BCF0EA1-6E1F-694F-A11C-56995E64AC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80151" y="1537605"/>
            <a:ext cx="4531284" cy="640819"/>
          </a:xfrm>
        </p:spPr>
        <p:txBody>
          <a:bodyPr/>
          <a:lstStyle>
            <a:lvl1pPr>
              <a:buNone/>
              <a:defRPr sz="2400" b="1">
                <a:solidFill>
                  <a:schemeClr val="bg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 sz="2400">
                <a:solidFill>
                  <a:schemeClr val="accent5"/>
                </a:solidFill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/>
              <a:t>Click to edit Master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xmlns="" id="{501B7B4E-53BE-534F-B20D-595450B5C8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264398" y="3205041"/>
            <a:ext cx="4074084" cy="640819"/>
          </a:xfrm>
        </p:spPr>
        <p:txBody>
          <a:bodyPr/>
          <a:lstStyle>
            <a:lvl1pPr>
              <a:buNone/>
              <a:defRPr sz="2400" b="1">
                <a:solidFill>
                  <a:schemeClr val="bg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>
                <a:solidFill>
                  <a:schemeClr val="bg1"/>
                </a:solidFill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/>
              <a:t>Click to edit Master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1" name="Text Placeholder 4">
            <a:extLst>
              <a:ext uri="{FF2B5EF4-FFF2-40B4-BE49-F238E27FC236}">
                <a16:creationId xmlns:a16="http://schemas.microsoft.com/office/drawing/2014/main" xmlns="" id="{392B1974-7467-6846-B67D-7EBF73DDFC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64398" y="4926264"/>
            <a:ext cx="4074084" cy="640819"/>
          </a:xfrm>
        </p:spPr>
        <p:txBody>
          <a:bodyPr/>
          <a:lstStyle>
            <a:lvl1pPr>
              <a:buNone/>
              <a:defRPr sz="2400" b="1">
                <a:solidFill>
                  <a:schemeClr val="bg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>
                <a:solidFill>
                  <a:schemeClr val="bg1"/>
                </a:solidFill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/>
              <a:t>Click to edit Master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2" name="Text Placeholder 4">
            <a:extLst>
              <a:ext uri="{FF2B5EF4-FFF2-40B4-BE49-F238E27FC236}">
                <a16:creationId xmlns:a16="http://schemas.microsoft.com/office/drawing/2014/main" xmlns="" id="{3F189E04-60C9-4A4F-82CD-BE24BC19E11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264398" y="1537605"/>
            <a:ext cx="4074084" cy="640819"/>
          </a:xfrm>
        </p:spPr>
        <p:txBody>
          <a:bodyPr/>
          <a:lstStyle>
            <a:lvl1pPr>
              <a:buNone/>
              <a:defRPr sz="2400" b="1">
                <a:solidFill>
                  <a:schemeClr val="bg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>
                <a:solidFill>
                  <a:schemeClr val="bg1"/>
                </a:solidFill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/>
              <a:t>Click to edit Master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3" name="Text Placeholder 4">
            <a:extLst>
              <a:ext uri="{FF2B5EF4-FFF2-40B4-BE49-F238E27FC236}">
                <a16:creationId xmlns:a16="http://schemas.microsoft.com/office/drawing/2014/main" xmlns="" id="{0F66868C-944C-6848-8882-5731441845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80151" y="3205041"/>
            <a:ext cx="4531284" cy="640819"/>
          </a:xfrm>
        </p:spPr>
        <p:txBody>
          <a:bodyPr/>
          <a:lstStyle>
            <a:lvl1pPr>
              <a:buNone/>
              <a:defRPr sz="2400" b="1">
                <a:solidFill>
                  <a:schemeClr val="bg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 sz="2400">
                <a:solidFill>
                  <a:schemeClr val="accent5"/>
                </a:solidFill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/>
              <a:t>Click to edit Master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4" name="Text Placeholder 4">
            <a:extLst>
              <a:ext uri="{FF2B5EF4-FFF2-40B4-BE49-F238E27FC236}">
                <a16:creationId xmlns:a16="http://schemas.microsoft.com/office/drawing/2014/main" xmlns="" id="{0D8A2C7B-C9AC-A84C-B7F5-A98D7980E39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80151" y="4926264"/>
            <a:ext cx="4531284" cy="640819"/>
          </a:xfrm>
        </p:spPr>
        <p:txBody>
          <a:bodyPr/>
          <a:lstStyle>
            <a:lvl1pPr>
              <a:buNone/>
              <a:defRPr sz="2400" b="1">
                <a:solidFill>
                  <a:schemeClr val="bg1"/>
                </a:solidFill>
              </a:defRPr>
            </a:lvl1pPr>
            <a:lvl2pPr marL="12700" indent="0">
              <a:spcBef>
                <a:spcPts val="0"/>
              </a:spcBef>
              <a:buNone/>
              <a:tabLst/>
              <a:defRPr sz="2400">
                <a:solidFill>
                  <a:schemeClr val="accent5"/>
                </a:solidFill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/>
              <a:t>Click to edit Master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xmlns="" id="{824AFC61-CAFD-F043-8CE0-A7CE8263DDE6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34975" y="1537231"/>
            <a:ext cx="641350" cy="640819"/>
          </a:xfrm>
        </p:spPr>
        <p:txBody>
          <a:bodyPr/>
          <a:lstStyle>
            <a:lvl1pPr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5" name="Picture Placeholder 9">
            <a:extLst>
              <a:ext uri="{FF2B5EF4-FFF2-40B4-BE49-F238E27FC236}">
                <a16:creationId xmlns:a16="http://schemas.microsoft.com/office/drawing/2014/main" xmlns="" id="{3916D1E2-24CA-C54A-AFD8-22DD4F642D8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34975" y="3205041"/>
            <a:ext cx="641350" cy="640819"/>
          </a:xfrm>
        </p:spPr>
        <p:txBody>
          <a:bodyPr/>
          <a:lstStyle>
            <a:lvl1pPr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6" name="Picture Placeholder 9">
            <a:extLst>
              <a:ext uri="{FF2B5EF4-FFF2-40B4-BE49-F238E27FC236}">
                <a16:creationId xmlns:a16="http://schemas.microsoft.com/office/drawing/2014/main" xmlns="" id="{7F76D20C-029A-CE46-8C18-5347018119D7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34975" y="4926264"/>
            <a:ext cx="641350" cy="640819"/>
          </a:xfrm>
        </p:spPr>
        <p:txBody>
          <a:bodyPr/>
          <a:lstStyle>
            <a:lvl1pPr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9B3BBEEA-11D6-D242-9401-0509D0BD67C5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200043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43E19B4-84A1-47DD-B01B-CCD8F85664F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3345" y="1517904"/>
            <a:ext cx="7733809" cy="832104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presentation title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88319E07-9352-4F02-AAEE-A1442A295E2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3092" y="2798064"/>
            <a:ext cx="7733809" cy="122529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Click to enter presentation text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xmlns="" id="{D21CB855-D148-4D9C-B2EB-999FD9DB8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3092" y="5568696"/>
            <a:ext cx="2961884" cy="51206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Presenter name or location</a:t>
            </a:r>
            <a:br>
              <a:rPr lang="en-US" dirty="0"/>
            </a:br>
            <a:r>
              <a:rPr lang="en-US" dirty="0"/>
              <a:t>Date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8B2F76E4-BB15-4ADE-AABC-2B313BBC43D5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5442" y="562226"/>
            <a:ext cx="1603262" cy="517886"/>
          </a:xfrm>
          <a:prstGeom prst="rect">
            <a:avLst/>
          </a:prstGeom>
          <a:noFill/>
        </p:spPr>
      </p:pic>
      <p:sp>
        <p:nvSpPr>
          <p:cNvPr id="9" name="Parallelogram 1">
            <a:extLst>
              <a:ext uri="{FF2B5EF4-FFF2-40B4-BE49-F238E27FC236}">
                <a16:creationId xmlns:a16="http://schemas.microsoft.com/office/drawing/2014/main" xmlns="" id="{BF0C7808-B700-4322-BC29-49ED8C337F0E}"/>
              </a:ext>
            </a:extLst>
          </p:cNvPr>
          <p:cNvSpPr/>
          <p:nvPr userDrawn="1"/>
        </p:nvSpPr>
        <p:spPr>
          <a:xfrm flipH="1" flipV="1">
            <a:off x="10281372" y="437167"/>
            <a:ext cx="1904279" cy="3681663"/>
          </a:xfrm>
          <a:custGeom>
            <a:avLst/>
            <a:gdLst>
              <a:gd name="connsiteX0" fmla="*/ 0 w 2286000"/>
              <a:gd name="connsiteY0" fmla="*/ 2454442 h 2454442"/>
              <a:gd name="connsiteX1" fmla="*/ 571500 w 2286000"/>
              <a:gd name="connsiteY1" fmla="*/ 0 h 2454442"/>
              <a:gd name="connsiteX2" fmla="*/ 2286000 w 2286000"/>
              <a:gd name="connsiteY2" fmla="*/ 0 h 2454442"/>
              <a:gd name="connsiteX3" fmla="*/ 1714500 w 2286000"/>
              <a:gd name="connsiteY3" fmla="*/ 2454442 h 2454442"/>
              <a:gd name="connsiteX4" fmla="*/ 0 w 2286000"/>
              <a:gd name="connsiteY4" fmla="*/ 2454442 h 2454442"/>
              <a:gd name="connsiteX0" fmla="*/ 0 w 3579395"/>
              <a:gd name="connsiteY0" fmla="*/ 2454442 h 2454442"/>
              <a:gd name="connsiteX1" fmla="*/ 571500 w 3579395"/>
              <a:gd name="connsiteY1" fmla="*/ 0 h 2454442"/>
              <a:gd name="connsiteX2" fmla="*/ 2286000 w 3579395"/>
              <a:gd name="connsiteY2" fmla="*/ 0 h 2454442"/>
              <a:gd name="connsiteX3" fmla="*/ 3579395 w 3579395"/>
              <a:gd name="connsiteY3" fmla="*/ 1648326 h 2454442"/>
              <a:gd name="connsiteX4" fmla="*/ 0 w 3579395"/>
              <a:gd name="connsiteY4" fmla="*/ 2454442 h 2454442"/>
              <a:gd name="connsiteX0" fmla="*/ 0 w 3579395"/>
              <a:gd name="connsiteY0" fmla="*/ 3200400 h 3200400"/>
              <a:gd name="connsiteX1" fmla="*/ 571500 w 3579395"/>
              <a:gd name="connsiteY1" fmla="*/ 745958 h 3200400"/>
              <a:gd name="connsiteX2" fmla="*/ 3537284 w 3579395"/>
              <a:gd name="connsiteY2" fmla="*/ 0 h 3200400"/>
              <a:gd name="connsiteX3" fmla="*/ 3579395 w 3579395"/>
              <a:gd name="connsiteY3" fmla="*/ 2394284 h 3200400"/>
              <a:gd name="connsiteX4" fmla="*/ 0 w 3579395"/>
              <a:gd name="connsiteY4" fmla="*/ 3200400 h 3200400"/>
              <a:gd name="connsiteX0" fmla="*/ 0 w 3639553"/>
              <a:gd name="connsiteY0" fmla="*/ 3200400 h 3200400"/>
              <a:gd name="connsiteX1" fmla="*/ 571500 w 3639553"/>
              <a:gd name="connsiteY1" fmla="*/ 745958 h 3200400"/>
              <a:gd name="connsiteX2" fmla="*/ 3537284 w 3639553"/>
              <a:gd name="connsiteY2" fmla="*/ 0 h 3200400"/>
              <a:gd name="connsiteX3" fmla="*/ 3639553 w 3639553"/>
              <a:gd name="connsiteY3" fmla="*/ 2406316 h 3200400"/>
              <a:gd name="connsiteX4" fmla="*/ 0 w 3639553"/>
              <a:gd name="connsiteY4" fmla="*/ 3200400 h 3200400"/>
              <a:gd name="connsiteX0" fmla="*/ 0 w 3639553"/>
              <a:gd name="connsiteY0" fmla="*/ 3200400 h 3200400"/>
              <a:gd name="connsiteX1" fmla="*/ 571500 w 3639553"/>
              <a:gd name="connsiteY1" fmla="*/ 745958 h 3200400"/>
              <a:gd name="connsiteX2" fmla="*/ 3609473 w 3639553"/>
              <a:gd name="connsiteY2" fmla="*/ 0 h 3200400"/>
              <a:gd name="connsiteX3" fmla="*/ 3639553 w 3639553"/>
              <a:gd name="connsiteY3" fmla="*/ 2406316 h 3200400"/>
              <a:gd name="connsiteX4" fmla="*/ 0 w 3639553"/>
              <a:gd name="connsiteY4" fmla="*/ 3200400 h 3200400"/>
              <a:gd name="connsiteX0" fmla="*/ 1221206 w 3068053"/>
              <a:gd name="connsiteY0" fmla="*/ 3392905 h 3392905"/>
              <a:gd name="connsiteX1" fmla="*/ 0 w 3068053"/>
              <a:gd name="connsiteY1" fmla="*/ 745958 h 3392905"/>
              <a:gd name="connsiteX2" fmla="*/ 3037973 w 3068053"/>
              <a:gd name="connsiteY2" fmla="*/ 0 h 3392905"/>
              <a:gd name="connsiteX3" fmla="*/ 3068053 w 3068053"/>
              <a:gd name="connsiteY3" fmla="*/ 2406316 h 3392905"/>
              <a:gd name="connsiteX4" fmla="*/ 1221206 w 3068053"/>
              <a:gd name="connsiteY4" fmla="*/ 3392905 h 3392905"/>
              <a:gd name="connsiteX0" fmla="*/ 0 w 1846847"/>
              <a:gd name="connsiteY0" fmla="*/ 3392905 h 3392905"/>
              <a:gd name="connsiteX1" fmla="*/ 6015 w 1846847"/>
              <a:gd name="connsiteY1" fmla="*/ 1130969 h 3392905"/>
              <a:gd name="connsiteX2" fmla="*/ 1816767 w 1846847"/>
              <a:gd name="connsiteY2" fmla="*/ 0 h 3392905"/>
              <a:gd name="connsiteX3" fmla="*/ 1846847 w 1846847"/>
              <a:gd name="connsiteY3" fmla="*/ 2406316 h 3392905"/>
              <a:gd name="connsiteX4" fmla="*/ 0 w 1846847"/>
              <a:gd name="connsiteY4" fmla="*/ 3392905 h 3392905"/>
              <a:gd name="connsiteX0" fmla="*/ 0 w 1846847"/>
              <a:gd name="connsiteY0" fmla="*/ 3392905 h 3392905"/>
              <a:gd name="connsiteX1" fmla="*/ 6015 w 1846847"/>
              <a:gd name="connsiteY1" fmla="*/ 1082843 h 3392905"/>
              <a:gd name="connsiteX2" fmla="*/ 1816767 w 1846847"/>
              <a:gd name="connsiteY2" fmla="*/ 0 h 3392905"/>
              <a:gd name="connsiteX3" fmla="*/ 1846847 w 1846847"/>
              <a:gd name="connsiteY3" fmla="*/ 2406316 h 3392905"/>
              <a:gd name="connsiteX4" fmla="*/ 0 w 1846847"/>
              <a:gd name="connsiteY4" fmla="*/ 3392905 h 3392905"/>
              <a:gd name="connsiteX0" fmla="*/ 0 w 1846847"/>
              <a:gd name="connsiteY0" fmla="*/ 3392905 h 3392905"/>
              <a:gd name="connsiteX1" fmla="*/ 6015 w 1846847"/>
              <a:gd name="connsiteY1" fmla="*/ 1082843 h 3392905"/>
              <a:gd name="connsiteX2" fmla="*/ 1816767 w 1846847"/>
              <a:gd name="connsiteY2" fmla="*/ 0 h 3392905"/>
              <a:gd name="connsiteX3" fmla="*/ 1846847 w 1846847"/>
              <a:gd name="connsiteY3" fmla="*/ 2406316 h 3392905"/>
              <a:gd name="connsiteX4" fmla="*/ 0 w 1846847"/>
              <a:gd name="connsiteY4" fmla="*/ 3392905 h 3392905"/>
              <a:gd name="connsiteX0" fmla="*/ 15649 w 1840832"/>
              <a:gd name="connsiteY0" fmla="*/ 3459650 h 3459650"/>
              <a:gd name="connsiteX1" fmla="*/ 0 w 1840832"/>
              <a:gd name="connsiteY1" fmla="*/ 1082843 h 3459650"/>
              <a:gd name="connsiteX2" fmla="*/ 1810752 w 1840832"/>
              <a:gd name="connsiteY2" fmla="*/ 0 h 3459650"/>
              <a:gd name="connsiteX3" fmla="*/ 1840832 w 1840832"/>
              <a:gd name="connsiteY3" fmla="*/ 2406316 h 3459650"/>
              <a:gd name="connsiteX4" fmla="*/ 15649 w 1840832"/>
              <a:gd name="connsiteY4" fmla="*/ 3459650 h 3459650"/>
              <a:gd name="connsiteX0" fmla="*/ 27494 w 1840832"/>
              <a:gd name="connsiteY0" fmla="*/ 3437401 h 3437401"/>
              <a:gd name="connsiteX1" fmla="*/ 0 w 1840832"/>
              <a:gd name="connsiteY1" fmla="*/ 1082843 h 3437401"/>
              <a:gd name="connsiteX2" fmla="*/ 1810752 w 1840832"/>
              <a:gd name="connsiteY2" fmla="*/ 0 h 3437401"/>
              <a:gd name="connsiteX3" fmla="*/ 1840832 w 1840832"/>
              <a:gd name="connsiteY3" fmla="*/ 2406316 h 3437401"/>
              <a:gd name="connsiteX4" fmla="*/ 27494 w 1840832"/>
              <a:gd name="connsiteY4" fmla="*/ 3437401 h 3437401"/>
              <a:gd name="connsiteX0" fmla="*/ 3804 w 1840832"/>
              <a:gd name="connsiteY0" fmla="*/ 3437401 h 3437401"/>
              <a:gd name="connsiteX1" fmla="*/ 0 w 1840832"/>
              <a:gd name="connsiteY1" fmla="*/ 1082843 h 3437401"/>
              <a:gd name="connsiteX2" fmla="*/ 1810752 w 1840832"/>
              <a:gd name="connsiteY2" fmla="*/ 0 h 3437401"/>
              <a:gd name="connsiteX3" fmla="*/ 1840832 w 1840832"/>
              <a:gd name="connsiteY3" fmla="*/ 2406316 h 3437401"/>
              <a:gd name="connsiteX4" fmla="*/ 3804 w 1840832"/>
              <a:gd name="connsiteY4" fmla="*/ 3437401 h 3437401"/>
              <a:gd name="connsiteX0" fmla="*/ 3804 w 1840832"/>
              <a:gd name="connsiteY0" fmla="*/ 3470774 h 3470774"/>
              <a:gd name="connsiteX1" fmla="*/ 0 w 1840832"/>
              <a:gd name="connsiteY1" fmla="*/ 1116216 h 3470774"/>
              <a:gd name="connsiteX2" fmla="*/ 1810752 w 1840832"/>
              <a:gd name="connsiteY2" fmla="*/ 0 h 3470774"/>
              <a:gd name="connsiteX3" fmla="*/ 1840832 w 1840832"/>
              <a:gd name="connsiteY3" fmla="*/ 2439689 h 3470774"/>
              <a:gd name="connsiteX4" fmla="*/ 3804 w 1840832"/>
              <a:gd name="connsiteY4" fmla="*/ 3470774 h 3470774"/>
              <a:gd name="connsiteX0" fmla="*/ 0 w 1837028"/>
              <a:gd name="connsiteY0" fmla="*/ 3470774 h 3470774"/>
              <a:gd name="connsiteX1" fmla="*/ 8040 w 1837028"/>
              <a:gd name="connsiteY1" fmla="*/ 1082843 h 3470774"/>
              <a:gd name="connsiteX2" fmla="*/ 1806948 w 1837028"/>
              <a:gd name="connsiteY2" fmla="*/ 0 h 3470774"/>
              <a:gd name="connsiteX3" fmla="*/ 1837028 w 1837028"/>
              <a:gd name="connsiteY3" fmla="*/ 2439689 h 3470774"/>
              <a:gd name="connsiteX4" fmla="*/ 0 w 1837028"/>
              <a:gd name="connsiteY4" fmla="*/ 3470774 h 3470774"/>
              <a:gd name="connsiteX0" fmla="*/ 0 w 1866172"/>
              <a:gd name="connsiteY0" fmla="*/ 3404028 h 3404028"/>
              <a:gd name="connsiteX1" fmla="*/ 8040 w 1866172"/>
              <a:gd name="connsiteY1" fmla="*/ 1016097 h 3404028"/>
              <a:gd name="connsiteX2" fmla="*/ 1866172 w 1866172"/>
              <a:gd name="connsiteY2" fmla="*/ 0 h 3404028"/>
              <a:gd name="connsiteX3" fmla="*/ 1837028 w 1866172"/>
              <a:gd name="connsiteY3" fmla="*/ 2372943 h 3404028"/>
              <a:gd name="connsiteX4" fmla="*/ 0 w 1866172"/>
              <a:gd name="connsiteY4" fmla="*/ 3404028 h 3404028"/>
              <a:gd name="connsiteX0" fmla="*/ 0 w 1866172"/>
              <a:gd name="connsiteY0" fmla="*/ 3404028 h 3404028"/>
              <a:gd name="connsiteX1" fmla="*/ 19886 w 1866172"/>
              <a:gd name="connsiteY1" fmla="*/ 982724 h 3404028"/>
              <a:gd name="connsiteX2" fmla="*/ 1866172 w 1866172"/>
              <a:gd name="connsiteY2" fmla="*/ 0 h 3404028"/>
              <a:gd name="connsiteX3" fmla="*/ 1837028 w 1866172"/>
              <a:gd name="connsiteY3" fmla="*/ 2372943 h 3404028"/>
              <a:gd name="connsiteX4" fmla="*/ 0 w 1866172"/>
              <a:gd name="connsiteY4" fmla="*/ 3404028 h 3404028"/>
              <a:gd name="connsiteX0" fmla="*/ 0 w 1866172"/>
              <a:gd name="connsiteY0" fmla="*/ 3404028 h 3404028"/>
              <a:gd name="connsiteX1" fmla="*/ 19886 w 1866172"/>
              <a:gd name="connsiteY1" fmla="*/ 982724 h 3404028"/>
              <a:gd name="connsiteX2" fmla="*/ 1866172 w 1866172"/>
              <a:gd name="connsiteY2" fmla="*/ 0 h 3404028"/>
              <a:gd name="connsiteX3" fmla="*/ 1837028 w 1866172"/>
              <a:gd name="connsiteY3" fmla="*/ 2384067 h 3404028"/>
              <a:gd name="connsiteX4" fmla="*/ 0 w 1866172"/>
              <a:gd name="connsiteY4" fmla="*/ 3404028 h 3404028"/>
              <a:gd name="connsiteX0" fmla="*/ 0 w 1866172"/>
              <a:gd name="connsiteY0" fmla="*/ 3404028 h 3404028"/>
              <a:gd name="connsiteX1" fmla="*/ 19886 w 1866172"/>
              <a:gd name="connsiteY1" fmla="*/ 982724 h 3404028"/>
              <a:gd name="connsiteX2" fmla="*/ 1866172 w 1866172"/>
              <a:gd name="connsiteY2" fmla="*/ 0 h 3404028"/>
              <a:gd name="connsiteX3" fmla="*/ 1860719 w 1866172"/>
              <a:gd name="connsiteY3" fmla="*/ 2384067 h 3404028"/>
              <a:gd name="connsiteX4" fmla="*/ 0 w 1866172"/>
              <a:gd name="connsiteY4" fmla="*/ 3404028 h 3404028"/>
              <a:gd name="connsiteX0" fmla="*/ 0 w 1866172"/>
              <a:gd name="connsiteY0" fmla="*/ 3404028 h 3404028"/>
              <a:gd name="connsiteX1" fmla="*/ 8040 w 1866172"/>
              <a:gd name="connsiteY1" fmla="*/ 993848 h 3404028"/>
              <a:gd name="connsiteX2" fmla="*/ 1866172 w 1866172"/>
              <a:gd name="connsiteY2" fmla="*/ 0 h 3404028"/>
              <a:gd name="connsiteX3" fmla="*/ 1860719 w 1866172"/>
              <a:gd name="connsiteY3" fmla="*/ 2384067 h 3404028"/>
              <a:gd name="connsiteX4" fmla="*/ 0 w 1866172"/>
              <a:gd name="connsiteY4" fmla="*/ 3404028 h 3404028"/>
              <a:gd name="connsiteX0" fmla="*/ 15650 w 1881822"/>
              <a:gd name="connsiteY0" fmla="*/ 3404028 h 3404028"/>
              <a:gd name="connsiteX1" fmla="*/ 0 w 1881822"/>
              <a:gd name="connsiteY1" fmla="*/ 1004973 h 3404028"/>
              <a:gd name="connsiteX2" fmla="*/ 1881822 w 1881822"/>
              <a:gd name="connsiteY2" fmla="*/ 0 h 3404028"/>
              <a:gd name="connsiteX3" fmla="*/ 1876369 w 1881822"/>
              <a:gd name="connsiteY3" fmla="*/ 2384067 h 3404028"/>
              <a:gd name="connsiteX4" fmla="*/ 15650 w 1881822"/>
              <a:gd name="connsiteY4" fmla="*/ 3404028 h 3404028"/>
              <a:gd name="connsiteX0" fmla="*/ 15650 w 1888435"/>
              <a:gd name="connsiteY0" fmla="*/ 3404028 h 3404028"/>
              <a:gd name="connsiteX1" fmla="*/ 0 w 1888435"/>
              <a:gd name="connsiteY1" fmla="*/ 1004973 h 3404028"/>
              <a:gd name="connsiteX2" fmla="*/ 1881822 w 1888435"/>
              <a:gd name="connsiteY2" fmla="*/ 0 h 3404028"/>
              <a:gd name="connsiteX3" fmla="*/ 1888214 w 1888435"/>
              <a:gd name="connsiteY3" fmla="*/ 2384067 h 3404028"/>
              <a:gd name="connsiteX4" fmla="*/ 15650 w 1888435"/>
              <a:gd name="connsiteY4" fmla="*/ 3404028 h 3404028"/>
              <a:gd name="connsiteX0" fmla="*/ 3806 w 1876591"/>
              <a:gd name="connsiteY0" fmla="*/ 3404028 h 3404028"/>
              <a:gd name="connsiteX1" fmla="*/ 0 w 1876591"/>
              <a:gd name="connsiteY1" fmla="*/ 1004973 h 3404028"/>
              <a:gd name="connsiteX2" fmla="*/ 1869978 w 1876591"/>
              <a:gd name="connsiteY2" fmla="*/ 0 h 3404028"/>
              <a:gd name="connsiteX3" fmla="*/ 1876370 w 1876591"/>
              <a:gd name="connsiteY3" fmla="*/ 2384067 h 3404028"/>
              <a:gd name="connsiteX4" fmla="*/ 3806 w 1876591"/>
              <a:gd name="connsiteY4" fmla="*/ 3404028 h 3404028"/>
              <a:gd name="connsiteX0" fmla="*/ 0 w 1872785"/>
              <a:gd name="connsiteY0" fmla="*/ 3404028 h 3404028"/>
              <a:gd name="connsiteX1" fmla="*/ 8039 w 1872785"/>
              <a:gd name="connsiteY1" fmla="*/ 1004973 h 3404028"/>
              <a:gd name="connsiteX2" fmla="*/ 1866172 w 1872785"/>
              <a:gd name="connsiteY2" fmla="*/ 0 h 3404028"/>
              <a:gd name="connsiteX3" fmla="*/ 1872564 w 1872785"/>
              <a:gd name="connsiteY3" fmla="*/ 2384067 h 3404028"/>
              <a:gd name="connsiteX4" fmla="*/ 0 w 1872785"/>
              <a:gd name="connsiteY4" fmla="*/ 3404028 h 3404028"/>
              <a:gd name="connsiteX0" fmla="*/ 0 w 1872947"/>
              <a:gd name="connsiteY0" fmla="*/ 3404028 h 3404028"/>
              <a:gd name="connsiteX1" fmla="*/ 8039 w 1872947"/>
              <a:gd name="connsiteY1" fmla="*/ 1004973 h 3404028"/>
              <a:gd name="connsiteX2" fmla="*/ 1870860 w 1872947"/>
              <a:gd name="connsiteY2" fmla="*/ 0 h 3404028"/>
              <a:gd name="connsiteX3" fmla="*/ 1872564 w 1872947"/>
              <a:gd name="connsiteY3" fmla="*/ 2384067 h 3404028"/>
              <a:gd name="connsiteX4" fmla="*/ 0 w 1872947"/>
              <a:gd name="connsiteY4" fmla="*/ 3404028 h 3404028"/>
              <a:gd name="connsiteX0" fmla="*/ 1338 w 1874285"/>
              <a:gd name="connsiteY0" fmla="*/ 3404028 h 3404028"/>
              <a:gd name="connsiteX1" fmla="*/ 0 w 1874285"/>
              <a:gd name="connsiteY1" fmla="*/ 1004973 h 3404028"/>
              <a:gd name="connsiteX2" fmla="*/ 1872198 w 1874285"/>
              <a:gd name="connsiteY2" fmla="*/ 0 h 3404028"/>
              <a:gd name="connsiteX3" fmla="*/ 1873902 w 1874285"/>
              <a:gd name="connsiteY3" fmla="*/ 2384067 h 3404028"/>
              <a:gd name="connsiteX4" fmla="*/ 1338 w 1874285"/>
              <a:gd name="connsiteY4" fmla="*/ 3404028 h 3404028"/>
              <a:gd name="connsiteX0" fmla="*/ 10715 w 1883662"/>
              <a:gd name="connsiteY0" fmla="*/ 3404028 h 3404028"/>
              <a:gd name="connsiteX1" fmla="*/ 0 w 1883662"/>
              <a:gd name="connsiteY1" fmla="*/ 1009377 h 3404028"/>
              <a:gd name="connsiteX2" fmla="*/ 1881575 w 1883662"/>
              <a:gd name="connsiteY2" fmla="*/ 0 h 3404028"/>
              <a:gd name="connsiteX3" fmla="*/ 1883279 w 1883662"/>
              <a:gd name="connsiteY3" fmla="*/ 2384067 h 3404028"/>
              <a:gd name="connsiteX4" fmla="*/ 10715 w 1883662"/>
              <a:gd name="connsiteY4" fmla="*/ 3404028 h 3404028"/>
              <a:gd name="connsiteX0" fmla="*/ 1338 w 1874285"/>
              <a:gd name="connsiteY0" fmla="*/ 3404028 h 3404028"/>
              <a:gd name="connsiteX1" fmla="*/ 0 w 1874285"/>
              <a:gd name="connsiteY1" fmla="*/ 1009377 h 3404028"/>
              <a:gd name="connsiteX2" fmla="*/ 1872198 w 1874285"/>
              <a:gd name="connsiteY2" fmla="*/ 0 h 3404028"/>
              <a:gd name="connsiteX3" fmla="*/ 1873902 w 1874285"/>
              <a:gd name="connsiteY3" fmla="*/ 2384067 h 3404028"/>
              <a:gd name="connsiteX4" fmla="*/ 1338 w 1874285"/>
              <a:gd name="connsiteY4" fmla="*/ 3404028 h 3404028"/>
              <a:gd name="connsiteX0" fmla="*/ 10715 w 1874285"/>
              <a:gd name="connsiteY0" fmla="*/ 3399625 h 3399625"/>
              <a:gd name="connsiteX1" fmla="*/ 0 w 1874285"/>
              <a:gd name="connsiteY1" fmla="*/ 1009377 h 3399625"/>
              <a:gd name="connsiteX2" fmla="*/ 1872198 w 1874285"/>
              <a:gd name="connsiteY2" fmla="*/ 0 h 3399625"/>
              <a:gd name="connsiteX3" fmla="*/ 1873902 w 1874285"/>
              <a:gd name="connsiteY3" fmla="*/ 2384067 h 3399625"/>
              <a:gd name="connsiteX4" fmla="*/ 10715 w 1874285"/>
              <a:gd name="connsiteY4" fmla="*/ 3399625 h 3399625"/>
              <a:gd name="connsiteX0" fmla="*/ 1338 w 1874285"/>
              <a:gd name="connsiteY0" fmla="*/ 3404029 h 3404029"/>
              <a:gd name="connsiteX1" fmla="*/ 0 w 1874285"/>
              <a:gd name="connsiteY1" fmla="*/ 1009377 h 3404029"/>
              <a:gd name="connsiteX2" fmla="*/ 1872198 w 1874285"/>
              <a:gd name="connsiteY2" fmla="*/ 0 h 3404029"/>
              <a:gd name="connsiteX3" fmla="*/ 1873902 w 1874285"/>
              <a:gd name="connsiteY3" fmla="*/ 2384067 h 3404029"/>
              <a:gd name="connsiteX4" fmla="*/ 1338 w 1874285"/>
              <a:gd name="connsiteY4" fmla="*/ 3404029 h 3404029"/>
              <a:gd name="connsiteX0" fmla="*/ 1338 w 1875229"/>
              <a:gd name="connsiteY0" fmla="*/ 3404029 h 3404029"/>
              <a:gd name="connsiteX1" fmla="*/ 0 w 1875229"/>
              <a:gd name="connsiteY1" fmla="*/ 1009377 h 3404029"/>
              <a:gd name="connsiteX2" fmla="*/ 1875229 w 1875229"/>
              <a:gd name="connsiteY2" fmla="*/ 0 h 3404029"/>
              <a:gd name="connsiteX3" fmla="*/ 1873902 w 1875229"/>
              <a:gd name="connsiteY3" fmla="*/ 2384067 h 3404029"/>
              <a:gd name="connsiteX4" fmla="*/ 1338 w 1875229"/>
              <a:gd name="connsiteY4" fmla="*/ 3404029 h 3404029"/>
              <a:gd name="connsiteX0" fmla="*/ 1338 w 1875229"/>
              <a:gd name="connsiteY0" fmla="*/ 3404029 h 3404029"/>
              <a:gd name="connsiteX1" fmla="*/ 0 w 1875229"/>
              <a:gd name="connsiteY1" fmla="*/ 1006530 h 3404029"/>
              <a:gd name="connsiteX2" fmla="*/ 1875229 w 1875229"/>
              <a:gd name="connsiteY2" fmla="*/ 0 h 3404029"/>
              <a:gd name="connsiteX3" fmla="*/ 1873902 w 1875229"/>
              <a:gd name="connsiteY3" fmla="*/ 2384067 h 3404029"/>
              <a:gd name="connsiteX4" fmla="*/ 1338 w 1875229"/>
              <a:gd name="connsiteY4" fmla="*/ 3404029 h 3404029"/>
              <a:gd name="connsiteX0" fmla="*/ 36517 w 1910408"/>
              <a:gd name="connsiteY0" fmla="*/ 3404029 h 3404029"/>
              <a:gd name="connsiteX1" fmla="*/ 35179 w 1910408"/>
              <a:gd name="connsiteY1" fmla="*/ 1006530 h 3404029"/>
              <a:gd name="connsiteX2" fmla="*/ 1910408 w 1910408"/>
              <a:gd name="connsiteY2" fmla="*/ 0 h 3404029"/>
              <a:gd name="connsiteX3" fmla="*/ 1909081 w 1910408"/>
              <a:gd name="connsiteY3" fmla="*/ 2384067 h 3404029"/>
              <a:gd name="connsiteX4" fmla="*/ 36517 w 1910408"/>
              <a:gd name="connsiteY4" fmla="*/ 3404029 h 3404029"/>
              <a:gd name="connsiteX0" fmla="*/ 36517 w 1910408"/>
              <a:gd name="connsiteY0" fmla="*/ 3404029 h 3404029"/>
              <a:gd name="connsiteX1" fmla="*/ 35179 w 1910408"/>
              <a:gd name="connsiteY1" fmla="*/ 1006530 h 3404029"/>
              <a:gd name="connsiteX2" fmla="*/ 1910408 w 1910408"/>
              <a:gd name="connsiteY2" fmla="*/ 0 h 3404029"/>
              <a:gd name="connsiteX3" fmla="*/ 1909081 w 1910408"/>
              <a:gd name="connsiteY3" fmla="*/ 2384067 h 3404029"/>
              <a:gd name="connsiteX4" fmla="*/ 36517 w 1910408"/>
              <a:gd name="connsiteY4" fmla="*/ 3404029 h 3404029"/>
              <a:gd name="connsiteX0" fmla="*/ 1338 w 1875229"/>
              <a:gd name="connsiteY0" fmla="*/ 3404029 h 3404029"/>
              <a:gd name="connsiteX1" fmla="*/ 0 w 1875229"/>
              <a:gd name="connsiteY1" fmla="*/ 1006530 h 3404029"/>
              <a:gd name="connsiteX2" fmla="*/ 1875229 w 1875229"/>
              <a:gd name="connsiteY2" fmla="*/ 0 h 3404029"/>
              <a:gd name="connsiteX3" fmla="*/ 1873902 w 1875229"/>
              <a:gd name="connsiteY3" fmla="*/ 2384067 h 3404029"/>
              <a:gd name="connsiteX4" fmla="*/ 1338 w 1875229"/>
              <a:gd name="connsiteY4" fmla="*/ 3404029 h 3404029"/>
              <a:gd name="connsiteX0" fmla="*/ 1338 w 1875229"/>
              <a:gd name="connsiteY0" fmla="*/ 3404029 h 3404029"/>
              <a:gd name="connsiteX1" fmla="*/ 0 w 1875229"/>
              <a:gd name="connsiteY1" fmla="*/ 1006530 h 3404029"/>
              <a:gd name="connsiteX2" fmla="*/ 1875229 w 1875229"/>
              <a:gd name="connsiteY2" fmla="*/ 0 h 3404029"/>
              <a:gd name="connsiteX3" fmla="*/ 1873902 w 1875229"/>
              <a:gd name="connsiteY3" fmla="*/ 2384067 h 3404029"/>
              <a:gd name="connsiteX4" fmla="*/ 1338 w 1875229"/>
              <a:gd name="connsiteY4" fmla="*/ 3404029 h 340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5229" h="3404029">
                <a:moveTo>
                  <a:pt x="1338" y="3404029"/>
                </a:moveTo>
                <a:cubicBezTo>
                  <a:pt x="3343" y="2634008"/>
                  <a:pt x="6996" y="1722465"/>
                  <a:pt x="0" y="1006530"/>
                </a:cubicBezTo>
                <a:lnTo>
                  <a:pt x="1875229" y="0"/>
                </a:lnTo>
                <a:cubicBezTo>
                  <a:pt x="1873411" y="794689"/>
                  <a:pt x="1875720" y="1589378"/>
                  <a:pt x="1873902" y="2384067"/>
                </a:cubicBezTo>
                <a:lnTo>
                  <a:pt x="1338" y="3404029"/>
                </a:lnTo>
                <a:close/>
              </a:path>
            </a:pathLst>
          </a:custGeom>
          <a:gradFill rotWithShape="1">
            <a:gsLst>
              <a:gs pos="0">
                <a:srgbClr val="0099FF"/>
              </a:gs>
              <a:gs pos="50000">
                <a:srgbClr val="00C9FF"/>
              </a:gs>
              <a:gs pos="100000">
                <a:srgbClr val="00FFFF"/>
              </a:gs>
            </a:gsLst>
            <a:lin ang="0" scaled="1"/>
          </a:gra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sp>
        <p:nvSpPr>
          <p:cNvPr id="10" name="AutoShape 4">
            <a:extLst>
              <a:ext uri="{FF2B5EF4-FFF2-40B4-BE49-F238E27FC236}">
                <a16:creationId xmlns:a16="http://schemas.microsoft.com/office/drawing/2014/main" xmlns="" id="{8A452C94-F932-4FA4-B966-A02152BA5F28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5553270" y="4114800"/>
            <a:ext cx="4735942" cy="2743200"/>
          </a:xfrm>
          <a:prstGeom prst="rtTriangle">
            <a:avLst/>
          </a:prstGeom>
          <a:solidFill>
            <a:srgbClr val="CCCCCD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MS PGothic" pitchFamily="34" charset="-12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33FC13A8-E413-4F55-862A-C511CF8F1C7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9444"/>
          <a:stretch/>
        </p:blipFill>
        <p:spPr>
          <a:xfrm>
            <a:off x="10289212" y="5303386"/>
            <a:ext cx="1896439" cy="15546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638394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-1col-5D-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E3A4A43-28A6-E74E-90C9-65ACF56B398B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xmlns="" id="{20FCE44B-78D6-5C4A-82ED-F2551E5278E6}"/>
              </a:ext>
            </a:extLst>
          </p:cNvPr>
          <p:cNvSpPr/>
          <p:nvPr userDrawn="1"/>
        </p:nvSpPr>
        <p:spPr>
          <a:xfrm>
            <a:off x="0" y="13199"/>
            <a:ext cx="4586528" cy="6858000"/>
          </a:xfrm>
          <a:custGeom>
            <a:avLst/>
            <a:gdLst>
              <a:gd name="connsiteX0" fmla="*/ 0 w 4586528"/>
              <a:gd name="connsiteY0" fmla="*/ 0 h 6858000"/>
              <a:gd name="connsiteX1" fmla="*/ 450495 w 4586528"/>
              <a:gd name="connsiteY1" fmla="*/ 0 h 6858000"/>
              <a:gd name="connsiteX2" fmla="*/ 3554542 w 4586528"/>
              <a:gd name="connsiteY2" fmla="*/ 0 h 6858000"/>
              <a:gd name="connsiteX3" fmla="*/ 4005037 w 4586528"/>
              <a:gd name="connsiteY3" fmla="*/ 0 h 6858000"/>
              <a:gd name="connsiteX4" fmla="*/ 4586528 w 4586528"/>
              <a:gd name="connsiteY4" fmla="*/ 6858000 h 6858000"/>
              <a:gd name="connsiteX5" fmla="*/ 4136033 w 4586528"/>
              <a:gd name="connsiteY5" fmla="*/ 6858000 h 6858000"/>
              <a:gd name="connsiteX6" fmla="*/ 450495 w 4586528"/>
              <a:gd name="connsiteY6" fmla="*/ 6858000 h 6858000"/>
              <a:gd name="connsiteX7" fmla="*/ 0 w 4586528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86528" h="6858000">
                <a:moveTo>
                  <a:pt x="0" y="0"/>
                </a:moveTo>
                <a:lnTo>
                  <a:pt x="450495" y="0"/>
                </a:lnTo>
                <a:lnTo>
                  <a:pt x="3554542" y="0"/>
                </a:lnTo>
                <a:lnTo>
                  <a:pt x="4005037" y="0"/>
                </a:lnTo>
                <a:lnTo>
                  <a:pt x="4586528" y="6858000"/>
                </a:lnTo>
                <a:lnTo>
                  <a:pt x="4136033" y="6858000"/>
                </a:lnTo>
                <a:lnTo>
                  <a:pt x="450495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xmlns="" id="{1FEA5591-1DA5-BA49-8DAA-A31C5FC41EE6}"/>
              </a:ext>
            </a:extLst>
          </p:cNvPr>
          <p:cNvSpPr/>
          <p:nvPr userDrawn="1"/>
        </p:nvSpPr>
        <p:spPr>
          <a:xfrm>
            <a:off x="3936814" y="28217"/>
            <a:ext cx="823031" cy="6858000"/>
          </a:xfrm>
          <a:custGeom>
            <a:avLst/>
            <a:gdLst>
              <a:gd name="connsiteX0" fmla="*/ 0 w 823031"/>
              <a:gd name="connsiteY0" fmla="*/ 0 h 6858000"/>
              <a:gd name="connsiteX1" fmla="*/ 241540 w 823031"/>
              <a:gd name="connsiteY1" fmla="*/ 0 h 6858000"/>
              <a:gd name="connsiteX2" fmla="*/ 823031 w 823031"/>
              <a:gd name="connsiteY2" fmla="*/ 6858000 h 6858000"/>
              <a:gd name="connsiteX3" fmla="*/ 581491 w 823031"/>
              <a:gd name="connsiteY3" fmla="*/ 6858000 h 6858000"/>
              <a:gd name="connsiteX4" fmla="*/ 0 w 823031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031" h="6858000">
                <a:moveTo>
                  <a:pt x="0" y="0"/>
                </a:moveTo>
                <a:lnTo>
                  <a:pt x="241540" y="0"/>
                </a:lnTo>
                <a:lnTo>
                  <a:pt x="823031" y="6858000"/>
                </a:lnTo>
                <a:lnTo>
                  <a:pt x="581491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FFFF"/>
              </a:gs>
              <a:gs pos="96000">
                <a:srgbClr val="0099FF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20" name="Picture 19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xmlns="" id="{DF7705CA-7262-4541-8F41-59F459BAB32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0992" y="737900"/>
            <a:ext cx="991562" cy="1365604"/>
          </a:xfrm>
          <a:prstGeom prst="rect">
            <a:avLst/>
          </a:prstGeom>
        </p:spPr>
      </p:pic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xmlns="" id="{3739BE9A-9F54-F149-BD40-27D43B4AC943}"/>
              </a:ext>
            </a:extLst>
          </p:cNvPr>
          <p:cNvCxnSpPr>
            <a:cxnSpLocks/>
          </p:cNvCxnSpPr>
          <p:nvPr userDrawn="1"/>
        </p:nvCxnSpPr>
        <p:spPr>
          <a:xfrm>
            <a:off x="543089" y="3303859"/>
            <a:ext cx="2274281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6595" y="2199845"/>
            <a:ext cx="3104449" cy="636540"/>
          </a:xfrm>
        </p:spPr>
        <p:txBody>
          <a:bodyPr/>
          <a:lstStyle>
            <a:lvl1pPr>
              <a:defRPr sz="3000" b="1"/>
            </a:lvl1pPr>
          </a:lstStyle>
          <a:p>
            <a:r>
              <a:rPr lang="en-US" dirty="0"/>
              <a:t>DNA Header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70F6B58-4984-4C3A-A106-EA6C4686C9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3089" y="3554141"/>
            <a:ext cx="3104449" cy="365760"/>
          </a:xfrm>
        </p:spPr>
        <p:txBody>
          <a:bodyPr/>
          <a:lstStyle>
            <a:lvl1pPr marL="14288" indent="-14288" algn="l">
              <a:spcBef>
                <a:spcPts val="2400"/>
              </a:spcBef>
              <a:buClr>
                <a:schemeClr val="accent1"/>
              </a:buClr>
              <a:buNone/>
              <a:tabLst/>
              <a:defRPr sz="2200" b="1"/>
            </a:lvl1pPr>
          </a:lstStyle>
          <a:p>
            <a:pPr lvl="0"/>
            <a:r>
              <a:rPr lang="en-US" dirty="0"/>
              <a:t>DNA Subhead</a:t>
            </a:r>
          </a:p>
        </p:txBody>
      </p:sp>
      <p:sp>
        <p:nvSpPr>
          <p:cNvPr id="17" name="Picture Placeholder 5">
            <a:extLst>
              <a:ext uri="{FF2B5EF4-FFF2-40B4-BE49-F238E27FC236}">
                <a16:creationId xmlns:a16="http://schemas.microsoft.com/office/drawing/2014/main" xmlns="" id="{2BCD5718-8DE5-774D-B0CF-AE8288A8F98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371820" y="520801"/>
            <a:ext cx="771390" cy="774492"/>
          </a:xfrm>
          <a:noFill/>
        </p:spPr>
        <p:txBody>
          <a:bodyPr tIns="0" rIns="0" bIns="91440" anchor="ctr" anchorCtr="0"/>
          <a:lstStyle>
            <a:lvl1pPr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xmlns="" id="{6921EFB9-5549-D743-9556-D8FA53E0FFAE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9162770" y="520801"/>
            <a:ext cx="771390" cy="774492"/>
          </a:xfrm>
          <a:noFill/>
        </p:spPr>
        <p:txBody>
          <a:bodyPr tIns="0" rIns="0" bIns="91440" anchor="ctr" anchorCtr="0"/>
          <a:lstStyle>
            <a:lvl1pPr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6" name="Picture Placeholder 5">
            <a:extLst>
              <a:ext uri="{FF2B5EF4-FFF2-40B4-BE49-F238E27FC236}">
                <a16:creationId xmlns:a16="http://schemas.microsoft.com/office/drawing/2014/main" xmlns="" id="{9C2A2B36-F1F9-EC49-9F69-2BBD5359A40B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371820" y="2706062"/>
            <a:ext cx="771390" cy="774492"/>
          </a:xfrm>
          <a:noFill/>
        </p:spPr>
        <p:txBody>
          <a:bodyPr tIns="0" rIns="0" bIns="91440" anchor="ctr" anchorCtr="0"/>
          <a:lstStyle>
            <a:lvl1pPr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8" name="Picture Placeholder 5">
            <a:extLst>
              <a:ext uri="{FF2B5EF4-FFF2-40B4-BE49-F238E27FC236}">
                <a16:creationId xmlns:a16="http://schemas.microsoft.com/office/drawing/2014/main" xmlns="" id="{FAED0217-D12B-DC48-B922-A35AC11AA2A8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9162770" y="2706062"/>
            <a:ext cx="771390" cy="774492"/>
          </a:xfrm>
          <a:noFill/>
        </p:spPr>
        <p:txBody>
          <a:bodyPr tIns="0" rIns="0" bIns="91440" anchor="ctr" anchorCtr="0"/>
          <a:lstStyle>
            <a:lvl1pPr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1" name="Picture Placeholder 5">
            <a:extLst>
              <a:ext uri="{FF2B5EF4-FFF2-40B4-BE49-F238E27FC236}">
                <a16:creationId xmlns:a16="http://schemas.microsoft.com/office/drawing/2014/main" xmlns="" id="{7F763601-4065-4342-A3B3-8CD7C5FD5E7F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371820" y="4844828"/>
            <a:ext cx="771390" cy="774492"/>
          </a:xfrm>
          <a:noFill/>
        </p:spPr>
        <p:txBody>
          <a:bodyPr tIns="0" rIns="0" bIns="91440" anchor="ctr" anchorCtr="0"/>
          <a:lstStyle>
            <a:lvl1pPr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3" name="Picture Placeholder 5">
            <a:extLst>
              <a:ext uri="{FF2B5EF4-FFF2-40B4-BE49-F238E27FC236}">
                <a16:creationId xmlns:a16="http://schemas.microsoft.com/office/drawing/2014/main" xmlns="" id="{4A0C962D-FCC6-DC46-A9B1-95B9BBDFD2EE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9162770" y="4844828"/>
            <a:ext cx="771390" cy="774492"/>
          </a:xfrm>
          <a:noFill/>
        </p:spPr>
        <p:txBody>
          <a:bodyPr tIns="0" rIns="0" bIns="91440" anchor="ctr" anchorCtr="0"/>
          <a:lstStyle>
            <a:lvl1pPr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4" name="Text Placeholder 14">
            <a:extLst>
              <a:ext uri="{FF2B5EF4-FFF2-40B4-BE49-F238E27FC236}">
                <a16:creationId xmlns:a16="http://schemas.microsoft.com/office/drawing/2014/main" xmlns="" id="{3DE8E14D-C1FB-B140-AB53-00B36638EB0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346781" y="1411838"/>
            <a:ext cx="2003588" cy="874162"/>
          </a:xfrm>
        </p:spPr>
        <p:txBody>
          <a:bodyPr/>
          <a:lstStyle>
            <a:lvl1pPr marL="12700" indent="-12700">
              <a:buNone/>
              <a:tabLst/>
              <a:defRPr sz="1800" b="1">
                <a:solidFill>
                  <a:schemeClr val="bg1"/>
                </a:solidFill>
              </a:defRPr>
            </a:lvl1pPr>
            <a:lvl2pPr marL="12700" indent="0">
              <a:spcBef>
                <a:spcPts val="600"/>
              </a:spcBef>
              <a:buNone/>
              <a:tabLst/>
              <a:defRPr sz="12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Body copy</a:t>
            </a:r>
          </a:p>
        </p:txBody>
      </p:sp>
      <p:sp>
        <p:nvSpPr>
          <p:cNvPr id="25" name="Text Placeholder 14">
            <a:extLst>
              <a:ext uri="{FF2B5EF4-FFF2-40B4-BE49-F238E27FC236}">
                <a16:creationId xmlns:a16="http://schemas.microsoft.com/office/drawing/2014/main" xmlns="" id="{397C614D-BCEE-9A4A-B7AA-CA852A44BD6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346781" y="3565952"/>
            <a:ext cx="2003588" cy="874163"/>
          </a:xfrm>
        </p:spPr>
        <p:txBody>
          <a:bodyPr/>
          <a:lstStyle>
            <a:lvl1pPr marL="12700" indent="-12700">
              <a:buNone/>
              <a:tabLst/>
              <a:defRPr sz="1800" b="1">
                <a:solidFill>
                  <a:schemeClr val="bg1"/>
                </a:solidFill>
              </a:defRPr>
            </a:lvl1pPr>
            <a:lvl2pPr marL="12700" indent="0">
              <a:spcBef>
                <a:spcPts val="600"/>
              </a:spcBef>
              <a:buNone/>
              <a:tabLst/>
              <a:defRPr sz="12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Body copy</a:t>
            </a:r>
          </a:p>
        </p:txBody>
      </p:sp>
      <p:sp>
        <p:nvSpPr>
          <p:cNvPr id="26" name="Text Placeholder 14">
            <a:extLst>
              <a:ext uri="{FF2B5EF4-FFF2-40B4-BE49-F238E27FC236}">
                <a16:creationId xmlns:a16="http://schemas.microsoft.com/office/drawing/2014/main" xmlns="" id="{08ADE499-03F8-434C-9FF0-AF6FE34BF10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46781" y="5720068"/>
            <a:ext cx="2003588" cy="874163"/>
          </a:xfrm>
        </p:spPr>
        <p:txBody>
          <a:bodyPr/>
          <a:lstStyle>
            <a:lvl1pPr marL="12700" indent="-12700">
              <a:buNone/>
              <a:tabLst/>
              <a:defRPr sz="1800" b="1">
                <a:solidFill>
                  <a:schemeClr val="bg1"/>
                </a:solidFill>
              </a:defRPr>
            </a:lvl1pPr>
            <a:lvl2pPr marL="12700" indent="0">
              <a:spcBef>
                <a:spcPts val="600"/>
              </a:spcBef>
              <a:buNone/>
              <a:tabLst/>
              <a:defRPr sz="12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Body copy</a:t>
            </a:r>
          </a:p>
        </p:txBody>
      </p:sp>
      <p:sp>
        <p:nvSpPr>
          <p:cNvPr id="27" name="Text Placeholder 14">
            <a:extLst>
              <a:ext uri="{FF2B5EF4-FFF2-40B4-BE49-F238E27FC236}">
                <a16:creationId xmlns:a16="http://schemas.microsoft.com/office/drawing/2014/main" xmlns="" id="{1446F247-B7E7-C347-9650-D11E49320B38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136265" y="1411838"/>
            <a:ext cx="2003588" cy="874162"/>
          </a:xfrm>
        </p:spPr>
        <p:txBody>
          <a:bodyPr/>
          <a:lstStyle>
            <a:lvl1pPr marL="12700" indent="-12700">
              <a:buNone/>
              <a:tabLst/>
              <a:defRPr sz="1800" b="1">
                <a:solidFill>
                  <a:schemeClr val="bg1"/>
                </a:solidFill>
              </a:defRPr>
            </a:lvl1pPr>
            <a:lvl2pPr marL="12700" indent="0">
              <a:spcBef>
                <a:spcPts val="600"/>
              </a:spcBef>
              <a:buNone/>
              <a:tabLst/>
              <a:defRPr sz="12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Body copy</a:t>
            </a:r>
          </a:p>
        </p:txBody>
      </p:sp>
      <p:sp>
        <p:nvSpPr>
          <p:cNvPr id="28" name="Text Placeholder 14">
            <a:extLst>
              <a:ext uri="{FF2B5EF4-FFF2-40B4-BE49-F238E27FC236}">
                <a16:creationId xmlns:a16="http://schemas.microsoft.com/office/drawing/2014/main" xmlns="" id="{83C19203-A636-724E-A139-B017B193CEE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136265" y="3574746"/>
            <a:ext cx="2003588" cy="874162"/>
          </a:xfrm>
        </p:spPr>
        <p:txBody>
          <a:bodyPr/>
          <a:lstStyle>
            <a:lvl1pPr marL="12700" indent="-12700">
              <a:buNone/>
              <a:tabLst/>
              <a:defRPr sz="1800" b="1">
                <a:solidFill>
                  <a:schemeClr val="bg1"/>
                </a:solidFill>
              </a:defRPr>
            </a:lvl1pPr>
            <a:lvl2pPr marL="12700" indent="0">
              <a:spcBef>
                <a:spcPts val="600"/>
              </a:spcBef>
              <a:buNone/>
              <a:tabLst/>
              <a:defRPr sz="12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Body copy</a:t>
            </a:r>
          </a:p>
        </p:txBody>
      </p:sp>
      <p:sp>
        <p:nvSpPr>
          <p:cNvPr id="29" name="Text Placeholder 14">
            <a:extLst>
              <a:ext uri="{FF2B5EF4-FFF2-40B4-BE49-F238E27FC236}">
                <a16:creationId xmlns:a16="http://schemas.microsoft.com/office/drawing/2014/main" xmlns="" id="{83781645-A0D9-394A-B69B-58C4425F340E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136265" y="5728861"/>
            <a:ext cx="2003588" cy="874162"/>
          </a:xfrm>
        </p:spPr>
        <p:txBody>
          <a:bodyPr/>
          <a:lstStyle>
            <a:lvl1pPr marL="12700" indent="-12700">
              <a:buNone/>
              <a:tabLst/>
              <a:defRPr sz="1800" b="1">
                <a:solidFill>
                  <a:schemeClr val="bg1"/>
                </a:solidFill>
              </a:defRPr>
            </a:lvl1pPr>
            <a:lvl2pPr marL="12700" indent="0">
              <a:spcBef>
                <a:spcPts val="600"/>
              </a:spcBef>
              <a:buNone/>
              <a:tabLst/>
              <a:defRPr sz="12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Body copy</a:t>
            </a:r>
          </a:p>
        </p:txBody>
      </p:sp>
      <p:sp>
        <p:nvSpPr>
          <p:cNvPr id="22" name="Date Placeholder 3">
            <a:extLst>
              <a:ext uri="{FF2B5EF4-FFF2-40B4-BE49-F238E27FC236}">
                <a16:creationId xmlns:a16="http://schemas.microsoft.com/office/drawing/2014/main" xmlns="" id="{03520648-B48E-114F-8264-D961DC3F46A8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19022886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-1col-5D-Whit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2440" y="390996"/>
            <a:ext cx="7332007" cy="733164"/>
          </a:xfrm>
        </p:spPr>
        <p:txBody>
          <a:bodyPr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xmlns="" id="{3C387A1B-918E-AB41-876B-115FEE0A94E4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3" name="Right Triangle 2">
            <a:extLst>
              <a:ext uri="{FF2B5EF4-FFF2-40B4-BE49-F238E27FC236}">
                <a16:creationId xmlns:a16="http://schemas.microsoft.com/office/drawing/2014/main" xmlns="" id="{3A4E7B37-3CC6-4141-BEE2-72932ACE87DB}"/>
              </a:ext>
            </a:extLst>
          </p:cNvPr>
          <p:cNvSpPr/>
          <p:nvPr userDrawn="1"/>
        </p:nvSpPr>
        <p:spPr>
          <a:xfrm rot="10800000">
            <a:off x="9813285" y="-1129"/>
            <a:ext cx="2388609" cy="1378108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16">
            <a:extLst>
              <a:ext uri="{FF2B5EF4-FFF2-40B4-BE49-F238E27FC236}">
                <a16:creationId xmlns:a16="http://schemas.microsoft.com/office/drawing/2014/main" xmlns="" id="{B1B3178F-351A-CD46-8718-D91FAC1DA046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1430316" y="218868"/>
            <a:ext cx="511175" cy="511175"/>
          </a:xfrm>
        </p:spPr>
        <p:txBody>
          <a:bodyPr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xmlns="" id="{636FE332-6BF6-C34A-8A1D-07A2CE733972}"/>
              </a:ext>
            </a:extLst>
          </p:cNvPr>
          <p:cNvSpPr/>
          <p:nvPr userDrawn="1"/>
        </p:nvSpPr>
        <p:spPr>
          <a:xfrm flipH="1">
            <a:off x="5025994" y="2717864"/>
            <a:ext cx="7175899" cy="4140135"/>
          </a:xfrm>
          <a:prstGeom prst="rt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936000-FC78-4C5F-9205-2DC965F810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25442" y="5152163"/>
            <a:ext cx="4327472" cy="872120"/>
          </a:xfrm>
        </p:spPr>
        <p:txBody>
          <a:bodyPr/>
          <a:lstStyle>
            <a:lvl1pPr>
              <a:buNone/>
              <a:defRPr sz="2200">
                <a:solidFill>
                  <a:schemeClr val="accent1"/>
                </a:solidFill>
              </a:defRPr>
            </a:lvl1pPr>
            <a:lvl2pPr marL="12700" indent="-12700">
              <a:spcBef>
                <a:spcPts val="1200"/>
              </a:spcBef>
              <a:buNone/>
              <a:tabLst/>
              <a:defRPr sz="14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tagline 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xmlns="" id="{53542E7B-D9A7-1446-AEAA-D8641457A0B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79261" y="1913085"/>
            <a:ext cx="3459253" cy="3635375"/>
          </a:xfrm>
        </p:spPr>
        <p:txBody>
          <a:bodyPr/>
          <a:lstStyle>
            <a:lvl1pPr>
              <a:buNone/>
              <a:defRPr sz="2800">
                <a:solidFill>
                  <a:schemeClr val="bg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8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Subhead 2</a:t>
            </a:r>
          </a:p>
          <a:p>
            <a:pPr lvl="2"/>
            <a:r>
              <a:rPr lang="en-US" dirty="0"/>
              <a:t>Bullet copy</a:t>
            </a:r>
          </a:p>
        </p:txBody>
      </p:sp>
      <p:sp>
        <p:nvSpPr>
          <p:cNvPr id="22" name="Text Placeholder 20">
            <a:extLst>
              <a:ext uri="{FF2B5EF4-FFF2-40B4-BE49-F238E27FC236}">
                <a16:creationId xmlns:a16="http://schemas.microsoft.com/office/drawing/2014/main" xmlns="" id="{BDECFA0F-C00A-D743-8483-E45716601AC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38074" y="2916454"/>
            <a:ext cx="3276373" cy="2632006"/>
          </a:xfrm>
        </p:spPr>
        <p:txBody>
          <a:bodyPr/>
          <a:lstStyle>
            <a:lvl1pPr marL="180975" indent="-180975">
              <a:buFont typeface="Arial" panose="020B0604020202020204" pitchFamily="34" charset="0"/>
              <a:buChar char="•"/>
              <a:tabLst/>
              <a:defRPr sz="1400">
                <a:solidFill>
                  <a:schemeClr val="bg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6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Bullet copy</a:t>
            </a:r>
          </a:p>
        </p:txBody>
      </p:sp>
    </p:spTree>
    <p:extLst>
      <p:ext uri="{BB962C8B-B14F-4D97-AF65-F5344CB8AC3E}">
        <p14:creationId xmlns:p14="http://schemas.microsoft.com/office/powerpoint/2010/main" val="1440920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62FFD90E-4E7B-0E42-A550-FAFDBAF291D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68063" y="2111375"/>
            <a:ext cx="2894704" cy="1285433"/>
          </a:xfrm>
        </p:spPr>
        <p:txBody>
          <a:bodyPr/>
          <a:lstStyle>
            <a:lvl1pPr marL="12700" indent="-12700">
              <a:buNone/>
              <a:tabLst/>
              <a:defRPr sz="1800" b="1"/>
            </a:lvl1pPr>
            <a:lvl2pPr marL="12700" indent="0">
              <a:spcBef>
                <a:spcPts val="24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xmlns="" id="{EB6535C7-1134-2D4A-8AA4-D1CF2658579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47987" y="2111375"/>
            <a:ext cx="2894704" cy="1285433"/>
          </a:xfrm>
        </p:spPr>
        <p:txBody>
          <a:bodyPr/>
          <a:lstStyle>
            <a:lvl1pPr marL="12700" indent="-12700">
              <a:buNone/>
              <a:tabLst/>
              <a:defRPr sz="1800" b="1"/>
            </a:lvl1pPr>
            <a:lvl2pPr marL="12700" indent="0">
              <a:spcBef>
                <a:spcPts val="24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xmlns="" id="{FC7E2220-7DE6-3C4C-A2F9-4DC7BE9C35D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927911" y="2111375"/>
            <a:ext cx="2894704" cy="1285433"/>
          </a:xfrm>
        </p:spPr>
        <p:txBody>
          <a:bodyPr/>
          <a:lstStyle>
            <a:lvl1pPr marL="12700" indent="-12700">
              <a:buNone/>
              <a:tabLst/>
              <a:defRPr sz="1800" b="1"/>
            </a:lvl1pPr>
            <a:lvl2pPr marL="12700" indent="0">
              <a:spcBef>
                <a:spcPts val="24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8" name="Text Placeholder 14">
            <a:extLst>
              <a:ext uri="{FF2B5EF4-FFF2-40B4-BE49-F238E27FC236}">
                <a16:creationId xmlns:a16="http://schemas.microsoft.com/office/drawing/2014/main" xmlns="" id="{3AA0A2BD-CD84-9C4A-8212-14603ED0197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063" y="4352540"/>
            <a:ext cx="2894704" cy="1495886"/>
          </a:xfrm>
        </p:spPr>
        <p:txBody>
          <a:bodyPr/>
          <a:lstStyle>
            <a:lvl1pPr marL="12700" indent="-12700">
              <a:buNone/>
              <a:tabLst/>
              <a:defRPr sz="1800" b="1"/>
            </a:lvl1pPr>
            <a:lvl2pPr marL="12700" indent="0">
              <a:spcBef>
                <a:spcPts val="24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xmlns="" id="{2CCE6F24-1993-FF47-BFD6-40DBB472FFF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747987" y="4352540"/>
            <a:ext cx="2894704" cy="1495886"/>
          </a:xfrm>
        </p:spPr>
        <p:txBody>
          <a:bodyPr/>
          <a:lstStyle>
            <a:lvl1pPr marL="12700" indent="-12700">
              <a:buNone/>
              <a:tabLst/>
              <a:defRPr sz="1800" b="1"/>
            </a:lvl1pPr>
            <a:lvl2pPr marL="12700" indent="0">
              <a:spcBef>
                <a:spcPts val="24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0" name="Text Placeholder 14">
            <a:extLst>
              <a:ext uri="{FF2B5EF4-FFF2-40B4-BE49-F238E27FC236}">
                <a16:creationId xmlns:a16="http://schemas.microsoft.com/office/drawing/2014/main" xmlns="" id="{05F34AB5-3FE2-B24F-BAF0-6AC0FDE4297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927911" y="4352540"/>
            <a:ext cx="2894704" cy="1495886"/>
          </a:xfrm>
        </p:spPr>
        <p:txBody>
          <a:bodyPr/>
          <a:lstStyle>
            <a:lvl1pPr marL="12700" indent="-12700">
              <a:buNone/>
              <a:tabLst/>
              <a:defRPr sz="1800" b="1"/>
            </a:lvl1pPr>
            <a:lvl2pPr marL="12700" indent="0">
              <a:spcBef>
                <a:spcPts val="24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A387F7A4-BD2A-3246-AD12-4B1729E17454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68325" y="1384673"/>
            <a:ext cx="617538" cy="619125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3" name="Picture Placeholder 21">
            <a:extLst>
              <a:ext uri="{FF2B5EF4-FFF2-40B4-BE49-F238E27FC236}">
                <a16:creationId xmlns:a16="http://schemas.microsoft.com/office/drawing/2014/main" xmlns="" id="{B6BEABD9-E495-9448-9621-5466C3D8568C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747987" y="1384673"/>
            <a:ext cx="617538" cy="619125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4" name="Picture Placeholder 21">
            <a:extLst>
              <a:ext uri="{FF2B5EF4-FFF2-40B4-BE49-F238E27FC236}">
                <a16:creationId xmlns:a16="http://schemas.microsoft.com/office/drawing/2014/main" xmlns="" id="{4817E008-D798-584C-84D2-C8ACF0F980A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939713" y="1384673"/>
            <a:ext cx="617538" cy="619125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5" name="Picture Placeholder 21">
            <a:extLst>
              <a:ext uri="{FF2B5EF4-FFF2-40B4-BE49-F238E27FC236}">
                <a16:creationId xmlns:a16="http://schemas.microsoft.com/office/drawing/2014/main" xmlns="" id="{FB7F2DA9-8E7E-A540-A934-8B97E954913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68325" y="3643779"/>
            <a:ext cx="617538" cy="619125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6" name="Picture Placeholder 21">
            <a:extLst>
              <a:ext uri="{FF2B5EF4-FFF2-40B4-BE49-F238E27FC236}">
                <a16:creationId xmlns:a16="http://schemas.microsoft.com/office/drawing/2014/main" xmlns="" id="{170FE604-57C0-DA4B-8C11-0439A64159A7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747987" y="3643779"/>
            <a:ext cx="617538" cy="619125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7" name="Picture Placeholder 21">
            <a:extLst>
              <a:ext uri="{FF2B5EF4-FFF2-40B4-BE49-F238E27FC236}">
                <a16:creationId xmlns:a16="http://schemas.microsoft.com/office/drawing/2014/main" xmlns="" id="{0FD53E96-C4CF-A84E-9FCB-9BA04FD46379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939713" y="3643779"/>
            <a:ext cx="617538" cy="619125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8" name="AutoShape 2">
            <a:extLst>
              <a:ext uri="{FF2B5EF4-FFF2-40B4-BE49-F238E27FC236}">
                <a16:creationId xmlns:a16="http://schemas.microsoft.com/office/drawing/2014/main" xmlns="" id="{34A30A17-52B8-7B47-BCB3-EFBD831E0628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xmlns="" id="{7EC5B7DC-892D-9B49-8EF0-C2A9425BAA90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10206038" y="1384300"/>
            <a:ext cx="1600200" cy="4464050"/>
          </a:xfrm>
        </p:spPr>
        <p:txBody>
          <a:bodyPr tIns="182880"/>
          <a:lstStyle>
            <a:lvl1pPr marL="11113" indent="-11113" algn="ctr">
              <a:buNone/>
              <a:tabLst/>
              <a:defRPr sz="1400"/>
            </a:lvl1pPr>
          </a:lstStyle>
          <a:p>
            <a:r>
              <a:rPr lang="en-US" dirty="0"/>
              <a:t>product photo</a:t>
            </a:r>
          </a:p>
        </p:txBody>
      </p:sp>
      <p:sp>
        <p:nvSpPr>
          <p:cNvPr id="32" name="Slide Number Placeholder 31">
            <a:extLst>
              <a:ext uri="{FF2B5EF4-FFF2-40B4-BE49-F238E27FC236}">
                <a16:creationId xmlns:a16="http://schemas.microsoft.com/office/drawing/2014/main" xmlns="" id="{730A1E81-6582-9840-BCE4-4B02D8817993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25750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ontent-1col-5D-Whit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D1550D4B-53A9-7F46-840F-848F2364682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880599" y="0"/>
            <a:ext cx="2308226" cy="4294767"/>
          </a:xfrm>
          <a:custGeom>
            <a:avLst/>
            <a:gdLst>
              <a:gd name="connsiteX0" fmla="*/ 2308226 w 2308226"/>
              <a:gd name="connsiteY0" fmla="*/ 0 h 4294767"/>
              <a:gd name="connsiteX1" fmla="*/ 2308226 w 2308226"/>
              <a:gd name="connsiteY1" fmla="*/ 1338978 h 4294767"/>
              <a:gd name="connsiteX2" fmla="*/ 2308226 w 2308226"/>
              <a:gd name="connsiteY2" fmla="*/ 4294767 h 4294767"/>
              <a:gd name="connsiteX3" fmla="*/ 0 w 2308226"/>
              <a:gd name="connsiteY3" fmla="*/ 4294767 h 4294767"/>
              <a:gd name="connsiteX4" fmla="*/ 0 w 2308226"/>
              <a:gd name="connsiteY4" fmla="*/ 1338978 h 4294767"/>
              <a:gd name="connsiteX5" fmla="*/ 0 w 2308226"/>
              <a:gd name="connsiteY5" fmla="*/ 1338978 h 429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8226" h="4294767">
                <a:moveTo>
                  <a:pt x="2308226" y="0"/>
                </a:moveTo>
                <a:lnTo>
                  <a:pt x="2308226" y="1338978"/>
                </a:lnTo>
                <a:lnTo>
                  <a:pt x="2308226" y="4294767"/>
                </a:lnTo>
                <a:lnTo>
                  <a:pt x="0" y="4294767"/>
                </a:lnTo>
                <a:lnTo>
                  <a:pt x="0" y="1338978"/>
                </a:lnTo>
                <a:lnTo>
                  <a:pt x="0" y="133897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0" bIns="914400" anchor="ctr" anchorCtr="0">
            <a:noAutofit/>
          </a:bodyPr>
          <a:lstStyle>
            <a:lvl1pPr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2440" y="390996"/>
            <a:ext cx="7332007" cy="733164"/>
          </a:xfrm>
        </p:spPr>
        <p:txBody>
          <a:bodyPr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4936000-FC78-4C5F-9205-2DC965F8109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25442" y="5152163"/>
            <a:ext cx="4327472" cy="872120"/>
          </a:xfrm>
        </p:spPr>
        <p:txBody>
          <a:bodyPr/>
          <a:lstStyle>
            <a:lvl1pPr>
              <a:buNone/>
              <a:defRPr sz="2200">
                <a:solidFill>
                  <a:schemeClr val="accent1"/>
                </a:solidFill>
              </a:defRPr>
            </a:lvl1pPr>
            <a:lvl2pPr marL="12700" indent="-12700">
              <a:spcBef>
                <a:spcPts val="1200"/>
              </a:spcBef>
              <a:buNone/>
              <a:tabLst/>
              <a:defRPr sz="14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tagline 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xmlns="" id="{53542E7B-D9A7-1446-AEAA-D8641457A0B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79261" y="1913085"/>
            <a:ext cx="3459253" cy="3635375"/>
          </a:xfrm>
        </p:spPr>
        <p:txBody>
          <a:bodyPr/>
          <a:lstStyle>
            <a:lvl1pPr>
              <a:buNone/>
              <a:defRPr sz="2800">
                <a:solidFill>
                  <a:schemeClr val="bg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8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Subhead 2</a:t>
            </a:r>
          </a:p>
          <a:p>
            <a:pPr lvl="2"/>
            <a:r>
              <a:rPr lang="en-US" dirty="0"/>
              <a:t>Bullet copy</a:t>
            </a:r>
          </a:p>
        </p:txBody>
      </p:sp>
      <p:sp>
        <p:nvSpPr>
          <p:cNvPr id="22" name="Text Placeholder 20">
            <a:extLst>
              <a:ext uri="{FF2B5EF4-FFF2-40B4-BE49-F238E27FC236}">
                <a16:creationId xmlns:a16="http://schemas.microsoft.com/office/drawing/2014/main" xmlns="" id="{BDECFA0F-C00A-D743-8483-E45716601AC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38074" y="2916454"/>
            <a:ext cx="3276373" cy="2632006"/>
          </a:xfrm>
        </p:spPr>
        <p:txBody>
          <a:bodyPr/>
          <a:lstStyle>
            <a:lvl1pPr marL="180975" indent="-180975">
              <a:buFont typeface="Arial" panose="020B0604020202020204" pitchFamily="34" charset="0"/>
              <a:buChar char="•"/>
              <a:tabLst/>
              <a:defRPr sz="1400">
                <a:solidFill>
                  <a:schemeClr val="bg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6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Bullet copy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xmlns="" id="{478BBBA4-560D-8945-B562-F1FB66F33CD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230162" y="2812473"/>
            <a:ext cx="6973967" cy="4045527"/>
          </a:xfrm>
          <a:custGeom>
            <a:avLst/>
            <a:gdLst>
              <a:gd name="connsiteX0" fmla="*/ 6973967 w 6973967"/>
              <a:gd name="connsiteY0" fmla="*/ 0 h 4045527"/>
              <a:gd name="connsiteX1" fmla="*/ 6973967 w 6973967"/>
              <a:gd name="connsiteY1" fmla="*/ 4045527 h 4045527"/>
              <a:gd name="connsiteX2" fmla="*/ 0 w 6973967"/>
              <a:gd name="connsiteY2" fmla="*/ 4045527 h 4045527"/>
              <a:gd name="connsiteX3" fmla="*/ 0 w 6973967"/>
              <a:gd name="connsiteY3" fmla="*/ 4045526 h 404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73967" h="4045527">
                <a:moveTo>
                  <a:pt x="6973967" y="0"/>
                </a:moveTo>
                <a:lnTo>
                  <a:pt x="6973967" y="4045527"/>
                </a:lnTo>
                <a:lnTo>
                  <a:pt x="0" y="4045527"/>
                </a:lnTo>
                <a:lnTo>
                  <a:pt x="0" y="404552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rIns="365760" bIns="274320" anchor="b" anchorCtr="0">
            <a:noAutofit/>
          </a:bodyPr>
          <a:lstStyle>
            <a:lvl1pPr algn="r">
              <a:buNone/>
              <a:defRPr/>
            </a:lvl1pPr>
          </a:lstStyle>
          <a:p>
            <a:endParaRPr lang="en-US" dirty="0"/>
          </a:p>
        </p:txBody>
      </p:sp>
      <p:sp>
        <p:nvSpPr>
          <p:cNvPr id="15" name="Right Triangle 14">
            <a:extLst>
              <a:ext uri="{FF2B5EF4-FFF2-40B4-BE49-F238E27FC236}">
                <a16:creationId xmlns:a16="http://schemas.microsoft.com/office/drawing/2014/main" xmlns="" id="{D433B95C-A6A4-A84A-9A88-77BDA79CE831}"/>
              </a:ext>
            </a:extLst>
          </p:cNvPr>
          <p:cNvSpPr>
            <a:spLocks noChangeAspect="1"/>
          </p:cNvSpPr>
          <p:nvPr userDrawn="1"/>
        </p:nvSpPr>
        <p:spPr>
          <a:xfrm flipV="1">
            <a:off x="9863666" y="-18066"/>
            <a:ext cx="2325160" cy="1412903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xmlns="" id="{4F06B66A-350C-5646-96E9-15BE6AD1FFAB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10079486" y="218868"/>
            <a:ext cx="511175" cy="511175"/>
          </a:xfrm>
        </p:spPr>
        <p:txBody>
          <a:bodyPr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18080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ontent-1col-5D-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2440" y="390996"/>
            <a:ext cx="7332007" cy="733164"/>
          </a:xfrm>
        </p:spPr>
        <p:txBody>
          <a:bodyPr/>
          <a:lstStyle>
            <a:lvl1pPr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xmlns="" id="{B708DAE5-088B-664F-BF26-21353024B3E0}"/>
              </a:ext>
            </a:extLst>
          </p:cNvPr>
          <p:cNvSpPr/>
          <p:nvPr userDrawn="1"/>
        </p:nvSpPr>
        <p:spPr>
          <a:xfrm rot="10800000">
            <a:off x="9813285" y="-1129"/>
            <a:ext cx="2388609" cy="1378108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FC46C322-501B-574C-B4D1-8B623E9504F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1430316" y="218868"/>
            <a:ext cx="511175" cy="511175"/>
          </a:xfrm>
        </p:spPr>
        <p:txBody>
          <a:bodyPr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xmlns="" id="{53542E7B-D9A7-1446-AEAA-D8641457A0B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79262" y="1969150"/>
            <a:ext cx="1580032" cy="681286"/>
          </a:xfrm>
        </p:spPr>
        <p:txBody>
          <a:bodyPr/>
          <a:lstStyle>
            <a:lvl1pPr>
              <a:buNone/>
              <a:defRPr sz="2400" spc="0" baseline="0">
                <a:solidFill>
                  <a:schemeClr val="tx1"/>
                </a:solidFill>
              </a:defRPr>
            </a:lvl1pPr>
            <a:lvl2pPr marL="9525" indent="-9525">
              <a:spcBef>
                <a:spcPts val="400"/>
              </a:spcBef>
              <a:buNone/>
              <a:tabLst/>
              <a:defRPr sz="1600" b="1">
                <a:solidFill>
                  <a:schemeClr val="bg2"/>
                </a:solidFill>
              </a:defRPr>
            </a:lvl2pPr>
            <a:lvl3pPr marL="180975" indent="-180975">
              <a:spcBef>
                <a:spcPts val="1800"/>
              </a:spcBef>
              <a:buClr>
                <a:schemeClr val="accent1"/>
              </a:buClr>
              <a:tabLst/>
              <a:defRPr sz="12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Subhead 2</a:t>
            </a:r>
          </a:p>
        </p:txBody>
      </p:sp>
      <p:sp>
        <p:nvSpPr>
          <p:cNvPr id="22" name="Text Placeholder 20">
            <a:extLst>
              <a:ext uri="{FF2B5EF4-FFF2-40B4-BE49-F238E27FC236}">
                <a16:creationId xmlns:a16="http://schemas.microsoft.com/office/drawing/2014/main" xmlns="" id="{BDECFA0F-C00A-D743-8483-E45716601AC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729030" y="3264699"/>
            <a:ext cx="1692187" cy="346518"/>
          </a:xfrm>
        </p:spPr>
        <p:txBody>
          <a:bodyPr/>
          <a:lstStyle>
            <a:lvl1pPr marL="180975" indent="-180975">
              <a:buFont typeface="Arial" panose="020B0604020202020204" pitchFamily="34" charset="0"/>
              <a:buNone/>
              <a:tabLst/>
              <a:defRPr sz="1400" b="1">
                <a:solidFill>
                  <a:schemeClr val="tx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6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18" name="Text Placeholder 20">
            <a:extLst>
              <a:ext uri="{FF2B5EF4-FFF2-40B4-BE49-F238E27FC236}">
                <a16:creationId xmlns:a16="http://schemas.microsoft.com/office/drawing/2014/main" xmlns="" id="{7D9C9DF8-3FB4-7949-B602-B94E88F3BF7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729030" y="3980317"/>
            <a:ext cx="1692187" cy="346518"/>
          </a:xfrm>
        </p:spPr>
        <p:txBody>
          <a:bodyPr/>
          <a:lstStyle>
            <a:lvl1pPr marL="180975" indent="-180975">
              <a:buFont typeface="Arial" panose="020B0604020202020204" pitchFamily="34" charset="0"/>
              <a:buNone/>
              <a:tabLst/>
              <a:defRPr sz="1400" b="1">
                <a:solidFill>
                  <a:schemeClr val="tx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6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19" name="Text Placeholder 20">
            <a:extLst>
              <a:ext uri="{FF2B5EF4-FFF2-40B4-BE49-F238E27FC236}">
                <a16:creationId xmlns:a16="http://schemas.microsoft.com/office/drawing/2014/main" xmlns="" id="{A44EBB18-6DCB-7F4A-B8C3-16238E5E640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729030" y="4676056"/>
            <a:ext cx="1692187" cy="346518"/>
          </a:xfrm>
        </p:spPr>
        <p:txBody>
          <a:bodyPr/>
          <a:lstStyle>
            <a:lvl1pPr marL="180975" indent="-180975">
              <a:buFont typeface="Arial" panose="020B0604020202020204" pitchFamily="34" charset="0"/>
              <a:buNone/>
              <a:tabLst/>
              <a:defRPr sz="1400" b="1">
                <a:solidFill>
                  <a:schemeClr val="tx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6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20" name="Text Placeholder 20">
            <a:extLst>
              <a:ext uri="{FF2B5EF4-FFF2-40B4-BE49-F238E27FC236}">
                <a16:creationId xmlns:a16="http://schemas.microsoft.com/office/drawing/2014/main" xmlns="" id="{F64AE7F2-EDD0-6E41-82AA-64504979716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729030" y="5391673"/>
            <a:ext cx="1692187" cy="346518"/>
          </a:xfrm>
        </p:spPr>
        <p:txBody>
          <a:bodyPr/>
          <a:lstStyle>
            <a:lvl1pPr marL="180975" indent="-180975">
              <a:buFont typeface="Arial" panose="020B0604020202020204" pitchFamily="34" charset="0"/>
              <a:buNone/>
              <a:tabLst/>
              <a:defRPr sz="1400" b="1">
                <a:solidFill>
                  <a:schemeClr val="tx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6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23" name="Text Placeholder 20">
            <a:extLst>
              <a:ext uri="{FF2B5EF4-FFF2-40B4-BE49-F238E27FC236}">
                <a16:creationId xmlns:a16="http://schemas.microsoft.com/office/drawing/2014/main" xmlns="" id="{C686FEE7-4052-F242-ACAC-E8E0DB5F25D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25117" y="3264699"/>
            <a:ext cx="1692187" cy="346518"/>
          </a:xfrm>
        </p:spPr>
        <p:txBody>
          <a:bodyPr/>
          <a:lstStyle>
            <a:lvl1pPr marL="180975" indent="-180975">
              <a:buFont typeface="Arial" panose="020B0604020202020204" pitchFamily="34" charset="0"/>
              <a:buNone/>
              <a:tabLst/>
              <a:defRPr sz="1400" b="1">
                <a:solidFill>
                  <a:schemeClr val="tx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6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24" name="Text Placeholder 20">
            <a:extLst>
              <a:ext uri="{FF2B5EF4-FFF2-40B4-BE49-F238E27FC236}">
                <a16:creationId xmlns:a16="http://schemas.microsoft.com/office/drawing/2014/main" xmlns="" id="{2A3ECEE8-B7EC-DC48-9C9D-AF7B902BF50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25117" y="3980317"/>
            <a:ext cx="1692187" cy="346518"/>
          </a:xfrm>
        </p:spPr>
        <p:txBody>
          <a:bodyPr/>
          <a:lstStyle>
            <a:lvl1pPr marL="180975" indent="-180975">
              <a:buFont typeface="Arial" panose="020B0604020202020204" pitchFamily="34" charset="0"/>
              <a:buNone/>
              <a:tabLst/>
              <a:defRPr sz="1400" b="1">
                <a:solidFill>
                  <a:schemeClr val="tx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6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25" name="Text Placeholder 20">
            <a:extLst>
              <a:ext uri="{FF2B5EF4-FFF2-40B4-BE49-F238E27FC236}">
                <a16:creationId xmlns:a16="http://schemas.microsoft.com/office/drawing/2014/main" xmlns="" id="{475A4BD0-D4B3-4740-B674-56EDEBA98CE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25117" y="4676056"/>
            <a:ext cx="1692187" cy="346518"/>
          </a:xfrm>
        </p:spPr>
        <p:txBody>
          <a:bodyPr/>
          <a:lstStyle>
            <a:lvl1pPr marL="180975" indent="-180975">
              <a:buFont typeface="Arial" panose="020B0604020202020204" pitchFamily="34" charset="0"/>
              <a:buNone/>
              <a:tabLst/>
              <a:defRPr sz="1400" b="1">
                <a:solidFill>
                  <a:schemeClr val="tx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6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Body copy</a:t>
            </a:r>
          </a:p>
        </p:txBody>
      </p:sp>
      <p:sp>
        <p:nvSpPr>
          <p:cNvPr id="26" name="Text Placeholder 20">
            <a:extLst>
              <a:ext uri="{FF2B5EF4-FFF2-40B4-BE49-F238E27FC236}">
                <a16:creationId xmlns:a16="http://schemas.microsoft.com/office/drawing/2014/main" xmlns="" id="{C53D52F9-D238-CA4C-B05B-3CAABA0CC2F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5117" y="5391673"/>
            <a:ext cx="1692187" cy="346518"/>
          </a:xfrm>
        </p:spPr>
        <p:txBody>
          <a:bodyPr/>
          <a:lstStyle>
            <a:lvl1pPr marL="180975" indent="-180975">
              <a:buFont typeface="Arial" panose="020B0604020202020204" pitchFamily="34" charset="0"/>
              <a:buNone/>
              <a:tabLst/>
              <a:defRPr sz="1400" b="1">
                <a:solidFill>
                  <a:schemeClr val="tx1"/>
                </a:solidFill>
              </a:defRPr>
            </a:lvl1pPr>
            <a:lvl2pPr marL="9525" indent="-9525">
              <a:spcBef>
                <a:spcPts val="0"/>
              </a:spcBef>
              <a:buNone/>
              <a:tabLst/>
              <a:defRPr sz="2200">
                <a:solidFill>
                  <a:schemeClr val="accent1"/>
                </a:solidFill>
              </a:defRPr>
            </a:lvl2pPr>
            <a:lvl3pPr marL="180975" indent="-180975">
              <a:spcBef>
                <a:spcPts val="1600"/>
              </a:spcBef>
              <a:buClr>
                <a:schemeClr val="accent1"/>
              </a:buClr>
              <a:tabLst/>
              <a:defRPr sz="140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Body copy</a:t>
            </a:r>
          </a:p>
        </p:txBody>
      </p:sp>
    </p:spTree>
    <p:extLst>
      <p:ext uri="{BB962C8B-B14F-4D97-AF65-F5344CB8AC3E}">
        <p14:creationId xmlns:p14="http://schemas.microsoft.com/office/powerpoint/2010/main" val="885163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32" descr="A picture containing graphical user interface&#10;&#10;Description automatically generated">
            <a:extLst>
              <a:ext uri="{FF2B5EF4-FFF2-40B4-BE49-F238E27FC236}">
                <a16:creationId xmlns:a16="http://schemas.microsoft.com/office/drawing/2014/main" xmlns="" id="{B7D7F2CD-D6BA-D841-9ADC-95F2D0C0D4A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83854" y="0"/>
            <a:ext cx="5904971" cy="33188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773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9AED1030-81DD-0A4F-9B28-57F08F2C59C0}"/>
              </a:ext>
            </a:extLst>
          </p:cNvPr>
          <p:cNvSpPr/>
          <p:nvPr userDrawn="1"/>
        </p:nvSpPr>
        <p:spPr>
          <a:xfrm>
            <a:off x="5774163" y="6131859"/>
            <a:ext cx="6414662" cy="7261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62FFD90E-4E7B-0E42-A550-FAFDBAF291D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19393" y="1955237"/>
            <a:ext cx="1727956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8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A387F7A4-BD2A-3246-AD12-4B1729E17454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88950" y="1955237"/>
            <a:ext cx="506132" cy="507433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xmlns="" id="{4F23DA97-A5E3-F648-9967-C4C974D682F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010510" y="1955237"/>
            <a:ext cx="1727956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8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9" name="Picture Placeholder 21">
            <a:extLst>
              <a:ext uri="{FF2B5EF4-FFF2-40B4-BE49-F238E27FC236}">
                <a16:creationId xmlns:a16="http://schemas.microsoft.com/office/drawing/2014/main" xmlns="" id="{5B018F01-772D-2145-8E0D-A841195C6FD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380067" y="1955237"/>
            <a:ext cx="506132" cy="507433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40" name="Text Placeholder 14">
            <a:extLst>
              <a:ext uri="{FF2B5EF4-FFF2-40B4-BE49-F238E27FC236}">
                <a16:creationId xmlns:a16="http://schemas.microsoft.com/office/drawing/2014/main" xmlns="" id="{A93FE822-40F8-8E44-B9D6-2E74B504741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888181" y="1955237"/>
            <a:ext cx="1727956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8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41" name="Picture Placeholder 21">
            <a:extLst>
              <a:ext uri="{FF2B5EF4-FFF2-40B4-BE49-F238E27FC236}">
                <a16:creationId xmlns:a16="http://schemas.microsoft.com/office/drawing/2014/main" xmlns="" id="{F553D3E2-3858-5843-B557-3EF16DCB0CB8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257738" y="1955237"/>
            <a:ext cx="506132" cy="507433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xmlns="" id="{2B9BFE1B-8850-2146-B5DE-AFA7F8F95D7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806193" y="1955237"/>
            <a:ext cx="1727956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8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43" name="Picture Placeholder 21">
            <a:extLst>
              <a:ext uri="{FF2B5EF4-FFF2-40B4-BE49-F238E27FC236}">
                <a16:creationId xmlns:a16="http://schemas.microsoft.com/office/drawing/2014/main" xmlns="" id="{F2AC5442-F88B-4A4C-9734-EF0C5CD5598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9175750" y="1955237"/>
            <a:ext cx="506132" cy="507433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xmlns="" id="{7A08D290-47B9-BC43-A689-5C040E83FB6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119393" y="4120214"/>
            <a:ext cx="1727956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8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45" name="Picture Placeholder 21">
            <a:extLst>
              <a:ext uri="{FF2B5EF4-FFF2-40B4-BE49-F238E27FC236}">
                <a16:creationId xmlns:a16="http://schemas.microsoft.com/office/drawing/2014/main" xmlns="" id="{D017D840-C606-D347-B38A-DE5DC942CB19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88950" y="4120214"/>
            <a:ext cx="506132" cy="507433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46" name="Text Placeholder 14">
            <a:extLst>
              <a:ext uri="{FF2B5EF4-FFF2-40B4-BE49-F238E27FC236}">
                <a16:creationId xmlns:a16="http://schemas.microsoft.com/office/drawing/2014/main" xmlns="" id="{9B3DF35D-8F9E-404A-96C2-B5645535CC40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010510" y="4120214"/>
            <a:ext cx="1727956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8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47" name="Picture Placeholder 21">
            <a:extLst>
              <a:ext uri="{FF2B5EF4-FFF2-40B4-BE49-F238E27FC236}">
                <a16:creationId xmlns:a16="http://schemas.microsoft.com/office/drawing/2014/main" xmlns="" id="{1E991BE3-941B-A64C-A047-F3C1C35A2D99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3380067" y="4120214"/>
            <a:ext cx="506132" cy="507433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48" name="Text Placeholder 14">
            <a:extLst>
              <a:ext uri="{FF2B5EF4-FFF2-40B4-BE49-F238E27FC236}">
                <a16:creationId xmlns:a16="http://schemas.microsoft.com/office/drawing/2014/main" xmlns="" id="{3005F061-7C44-434E-8B4F-AD216BE99498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88181" y="4120214"/>
            <a:ext cx="1727956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8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49" name="Picture Placeholder 21">
            <a:extLst>
              <a:ext uri="{FF2B5EF4-FFF2-40B4-BE49-F238E27FC236}">
                <a16:creationId xmlns:a16="http://schemas.microsoft.com/office/drawing/2014/main" xmlns="" id="{19DD85D3-4E3B-864E-9FA9-282C8EA3373A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6257738" y="4120214"/>
            <a:ext cx="506132" cy="507433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50" name="Text Placeholder 14">
            <a:extLst>
              <a:ext uri="{FF2B5EF4-FFF2-40B4-BE49-F238E27FC236}">
                <a16:creationId xmlns:a16="http://schemas.microsoft.com/office/drawing/2014/main" xmlns="" id="{7978AD4F-8D28-E446-ABA1-2FBD0B2F733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806193" y="4120214"/>
            <a:ext cx="1727956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8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Picture Placeholder 21">
            <a:extLst>
              <a:ext uri="{FF2B5EF4-FFF2-40B4-BE49-F238E27FC236}">
                <a16:creationId xmlns:a16="http://schemas.microsoft.com/office/drawing/2014/main" xmlns="" id="{A60B2717-335C-7840-A100-275AA685B937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175750" y="4120214"/>
            <a:ext cx="506132" cy="507433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xmlns="" id="{73D0EC18-8A12-4B4A-B4B2-C5F2A4C4C40A}"/>
              </a:ext>
            </a:extLst>
          </p:cNvPr>
          <p:cNvSpPr/>
          <p:nvPr userDrawn="1"/>
        </p:nvSpPr>
        <p:spPr>
          <a:xfrm>
            <a:off x="443910" y="5936567"/>
            <a:ext cx="11268047" cy="450166"/>
          </a:xfrm>
          <a:custGeom>
            <a:avLst/>
            <a:gdLst>
              <a:gd name="connsiteX0" fmla="*/ 346382 w 11268047"/>
              <a:gd name="connsiteY0" fmla="*/ 0 h 692765"/>
              <a:gd name="connsiteX1" fmla="*/ 2446657 w 11268047"/>
              <a:gd name="connsiteY1" fmla="*/ 0 h 692765"/>
              <a:gd name="connsiteX2" fmla="*/ 3101905 w 11268047"/>
              <a:gd name="connsiteY2" fmla="*/ 0 h 692765"/>
              <a:gd name="connsiteX3" fmla="*/ 5202179 w 11268047"/>
              <a:gd name="connsiteY3" fmla="*/ 0 h 692765"/>
              <a:gd name="connsiteX4" fmla="*/ 6065868 w 11268047"/>
              <a:gd name="connsiteY4" fmla="*/ 0 h 692765"/>
              <a:gd name="connsiteX5" fmla="*/ 8166142 w 11268047"/>
              <a:gd name="connsiteY5" fmla="*/ 0 h 692765"/>
              <a:gd name="connsiteX6" fmla="*/ 8821391 w 11268047"/>
              <a:gd name="connsiteY6" fmla="*/ 0 h 692765"/>
              <a:gd name="connsiteX7" fmla="*/ 10921665 w 11268047"/>
              <a:gd name="connsiteY7" fmla="*/ 0 h 692765"/>
              <a:gd name="connsiteX8" fmla="*/ 11268047 w 11268047"/>
              <a:gd name="connsiteY8" fmla="*/ 346383 h 692765"/>
              <a:gd name="connsiteX9" fmla="*/ 10921665 w 11268047"/>
              <a:gd name="connsiteY9" fmla="*/ 692765 h 692765"/>
              <a:gd name="connsiteX10" fmla="*/ 8821391 w 11268047"/>
              <a:gd name="connsiteY10" fmla="*/ 692765 h 692765"/>
              <a:gd name="connsiteX11" fmla="*/ 8166142 w 11268047"/>
              <a:gd name="connsiteY11" fmla="*/ 692765 h 692765"/>
              <a:gd name="connsiteX12" fmla="*/ 6065868 w 11268047"/>
              <a:gd name="connsiteY12" fmla="*/ 692765 h 692765"/>
              <a:gd name="connsiteX13" fmla="*/ 5202179 w 11268047"/>
              <a:gd name="connsiteY13" fmla="*/ 692765 h 692765"/>
              <a:gd name="connsiteX14" fmla="*/ 3101905 w 11268047"/>
              <a:gd name="connsiteY14" fmla="*/ 692765 h 692765"/>
              <a:gd name="connsiteX15" fmla="*/ 2446657 w 11268047"/>
              <a:gd name="connsiteY15" fmla="*/ 692765 h 692765"/>
              <a:gd name="connsiteX16" fmla="*/ 346382 w 11268047"/>
              <a:gd name="connsiteY16" fmla="*/ 692765 h 692765"/>
              <a:gd name="connsiteX17" fmla="*/ 0 w 11268047"/>
              <a:gd name="connsiteY17" fmla="*/ 346383 h 692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268047" h="692765">
                <a:moveTo>
                  <a:pt x="346382" y="0"/>
                </a:moveTo>
                <a:lnTo>
                  <a:pt x="2446657" y="0"/>
                </a:lnTo>
                <a:lnTo>
                  <a:pt x="3101905" y="0"/>
                </a:lnTo>
                <a:lnTo>
                  <a:pt x="5202179" y="0"/>
                </a:lnTo>
                <a:lnTo>
                  <a:pt x="6065868" y="0"/>
                </a:lnTo>
                <a:lnTo>
                  <a:pt x="8166142" y="0"/>
                </a:lnTo>
                <a:lnTo>
                  <a:pt x="8821391" y="0"/>
                </a:lnTo>
                <a:lnTo>
                  <a:pt x="10921665" y="0"/>
                </a:lnTo>
                <a:lnTo>
                  <a:pt x="11268047" y="346383"/>
                </a:lnTo>
                <a:lnTo>
                  <a:pt x="10921665" y="692765"/>
                </a:lnTo>
                <a:lnTo>
                  <a:pt x="8821391" y="692765"/>
                </a:lnTo>
                <a:lnTo>
                  <a:pt x="8166142" y="692765"/>
                </a:lnTo>
                <a:lnTo>
                  <a:pt x="6065868" y="692765"/>
                </a:lnTo>
                <a:lnTo>
                  <a:pt x="5202179" y="692765"/>
                </a:lnTo>
                <a:lnTo>
                  <a:pt x="3101905" y="692765"/>
                </a:lnTo>
                <a:lnTo>
                  <a:pt x="2446657" y="692765"/>
                </a:lnTo>
                <a:lnTo>
                  <a:pt x="346382" y="692765"/>
                </a:lnTo>
                <a:lnTo>
                  <a:pt x="0" y="34638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8" name="Text Placeholder 14">
            <a:extLst>
              <a:ext uri="{FF2B5EF4-FFF2-40B4-BE49-F238E27FC236}">
                <a16:creationId xmlns:a16="http://schemas.microsoft.com/office/drawing/2014/main" xmlns="" id="{3AA0A2BD-CD84-9C4A-8212-14603ED0197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26838" y="6021616"/>
            <a:ext cx="10135148" cy="280068"/>
          </a:xfrm>
        </p:spPr>
        <p:txBody>
          <a:bodyPr/>
          <a:lstStyle>
            <a:lvl1pPr marL="12700" indent="-12700" algn="ctr">
              <a:buNone/>
              <a:tabLst/>
              <a:defRPr sz="1800" b="1">
                <a:solidFill>
                  <a:schemeClr val="bg1"/>
                </a:solidFill>
              </a:defRPr>
            </a:lvl1pPr>
            <a:lvl2pPr marL="12700" indent="0">
              <a:spcBef>
                <a:spcPts val="2400"/>
              </a:spcBef>
              <a:buNone/>
              <a:tabLst/>
              <a:defRPr sz="1200"/>
            </a:lvl2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53" name="Text Placeholder 3">
            <a:extLst>
              <a:ext uri="{FF2B5EF4-FFF2-40B4-BE49-F238E27FC236}">
                <a16:creationId xmlns:a16="http://schemas.microsoft.com/office/drawing/2014/main" xmlns="" id="{83C97CED-5A3A-E942-8719-056A7047986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Click to enter subhead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94F8884E-882B-F349-8E0C-EEE061EDC840}"/>
              </a:ext>
            </a:extLst>
          </p:cNvPr>
          <p:cNvSpPr>
            <a:spLocks noGrp="1"/>
          </p:cNvSpPr>
          <p:nvPr>
            <p:ph type="sldNum" sz="quarter" idx="32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331711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2">
            <a:extLst>
              <a:ext uri="{FF2B5EF4-FFF2-40B4-BE49-F238E27FC236}">
                <a16:creationId xmlns:a16="http://schemas.microsoft.com/office/drawing/2014/main" xmlns="" id="{122100E0-29FD-CA42-BFC5-A286B7D9581C}"/>
              </a:ext>
            </a:extLst>
          </p:cNvPr>
          <p:cNvSpPr/>
          <p:nvPr userDrawn="1"/>
        </p:nvSpPr>
        <p:spPr>
          <a:xfrm rot="16200000" flipH="1">
            <a:off x="10302348" y="-487179"/>
            <a:ext cx="1409075" cy="2383436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8163" y="392910"/>
            <a:ext cx="9211576" cy="644526"/>
          </a:xfrm>
        </p:spPr>
        <p:txBody>
          <a:bodyPr/>
          <a:lstStyle>
            <a:lvl1pPr>
              <a:defRPr sz="44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61" name="Picture Placeholder 4">
            <a:extLst>
              <a:ext uri="{FF2B5EF4-FFF2-40B4-BE49-F238E27FC236}">
                <a16:creationId xmlns:a16="http://schemas.microsoft.com/office/drawing/2014/main" xmlns="" id="{F68CF85D-6495-324D-BC38-D2FE5E6B5E63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4529618" y="376054"/>
            <a:ext cx="4633541" cy="6219618"/>
          </a:xfrm>
        </p:spPr>
        <p:txBody>
          <a:bodyPr lIns="0" tIns="182880" rIns="182880" bIns="731520" anchor="ctr" anchorCtr="0"/>
          <a:lstStyle>
            <a:lvl1pPr marL="12700" indent="-12700" algn="ctr">
              <a:buNone/>
              <a:tabLst/>
              <a:defRPr sz="1600"/>
            </a:lvl1pPr>
          </a:lstStyle>
          <a:p>
            <a:r>
              <a:rPr lang="en-US" dirty="0"/>
              <a:t>Product Image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EEEA31F6-887C-B949-A8DC-3454B0525D4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427783" y="2145139"/>
            <a:ext cx="2694511" cy="897864"/>
          </a:xfrm>
        </p:spPr>
        <p:txBody>
          <a:bodyPr/>
          <a:lstStyle>
            <a:lvl1pPr marL="12700" indent="-12700">
              <a:buNone/>
              <a:tabLst/>
              <a:defRPr sz="1800" b="1"/>
            </a:lvl1pPr>
            <a:lvl2pPr marL="234950" indent="-220663">
              <a:spcBef>
                <a:spcPts val="12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Bullet Copy 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0B0A9378-EA03-9742-A5C9-FBC1496800EA}"/>
              </a:ext>
            </a:extLst>
          </p:cNvPr>
          <p:cNvSpPr>
            <a:spLocks noGrp="1"/>
          </p:cNvSpPr>
          <p:nvPr>
            <p:ph type="sldNum" sz="quarter" idx="37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4" name="Picture Placeholder 21">
            <a:extLst>
              <a:ext uri="{FF2B5EF4-FFF2-40B4-BE49-F238E27FC236}">
                <a16:creationId xmlns:a16="http://schemas.microsoft.com/office/drawing/2014/main" xmlns="" id="{3C5F13A6-84D5-C74D-8BFB-198184EFE51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1416952" y="151334"/>
            <a:ext cx="545199" cy="619125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xmlns="" id="{0A66351D-BFC6-3043-85DD-E1A10FF5485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1427783" y="3689126"/>
            <a:ext cx="2694511" cy="897864"/>
          </a:xfrm>
        </p:spPr>
        <p:txBody>
          <a:bodyPr/>
          <a:lstStyle>
            <a:lvl1pPr marL="12700" indent="-12700">
              <a:buNone/>
              <a:tabLst/>
              <a:defRPr sz="1800" b="1"/>
            </a:lvl1pPr>
            <a:lvl2pPr marL="234950" indent="-220663">
              <a:spcBef>
                <a:spcPts val="12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Subhead</a:t>
            </a:r>
          </a:p>
          <a:p>
            <a:pPr lvl="1"/>
            <a:r>
              <a:rPr lang="en-US" dirty="0"/>
              <a:t>Bullet Copy </a:t>
            </a:r>
          </a:p>
        </p:txBody>
      </p:sp>
      <p:sp>
        <p:nvSpPr>
          <p:cNvPr id="16" name="Picture Placeholder 21">
            <a:extLst>
              <a:ext uri="{FF2B5EF4-FFF2-40B4-BE49-F238E27FC236}">
                <a16:creationId xmlns:a16="http://schemas.microsoft.com/office/drawing/2014/main" xmlns="" id="{04BE8B49-CE23-394F-83E5-3A4E9D884804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669005" y="1920173"/>
            <a:ext cx="545199" cy="619125"/>
          </a:xfrm>
        </p:spPr>
        <p:txBody>
          <a:bodyPr/>
          <a:lstStyle>
            <a:lvl1pPr algn="ctr">
              <a:buNone/>
              <a:defRPr sz="1600"/>
            </a:lvl1pPr>
          </a:lstStyle>
          <a:p>
            <a:r>
              <a:rPr lang="en-US" dirty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270427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667555" cy="3657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Header</a:t>
            </a:r>
          </a:p>
        </p:txBody>
      </p:sp>
      <p:sp>
        <p:nvSpPr>
          <p:cNvPr id="53" name="Text Placeholder 3">
            <a:extLst>
              <a:ext uri="{FF2B5EF4-FFF2-40B4-BE49-F238E27FC236}">
                <a16:creationId xmlns:a16="http://schemas.microsoft.com/office/drawing/2014/main" xmlns="" id="{83C97CED-5A3A-E942-8719-056A7047986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91215" y="1099936"/>
            <a:ext cx="11225908" cy="365760"/>
          </a:xfrm>
        </p:spPr>
        <p:txBody>
          <a:bodyPr/>
          <a:lstStyle>
            <a:lvl1pPr marL="0" indent="0">
              <a:buNone/>
              <a:defRPr lang="en-US" sz="2200" kern="1200" spc="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EEEA31F6-887C-B949-A8DC-3454B0525D4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57081" y="2167458"/>
            <a:ext cx="3612829" cy="220662"/>
          </a:xfrm>
        </p:spPr>
        <p:txBody>
          <a:bodyPr/>
          <a:lstStyle>
            <a:lvl1pPr marL="12700" indent="-12700">
              <a:buNone/>
              <a:tabLst/>
              <a:defRPr sz="1400" b="1"/>
            </a:lvl1pPr>
            <a:lvl2pPr marL="12700" indent="-12700">
              <a:spcBef>
                <a:spcPts val="1800"/>
              </a:spcBef>
              <a:buNone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xmlns="" id="{F17B4902-91D7-F24E-A7D9-96B65357C8A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373018" y="3466942"/>
            <a:ext cx="851828" cy="354945"/>
          </a:xfrm>
        </p:spPr>
        <p:txBody>
          <a:bodyPr/>
          <a:lstStyle>
            <a:lvl1pPr marL="12700" indent="-12700" algn="ctr">
              <a:buNone/>
              <a:tabLst/>
              <a:defRPr sz="1200" b="0"/>
            </a:lvl1pPr>
            <a:lvl2pPr marL="12700" indent="-12700">
              <a:spcBef>
                <a:spcPts val="1800"/>
              </a:spcBef>
              <a:buNone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Description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xmlns="" id="{685C039A-EF4E-904E-93B2-F9DFC6B702C5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1272808" y="2642111"/>
            <a:ext cx="1052248" cy="661812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52" name="Text Placeholder 3">
            <a:extLst>
              <a:ext uri="{FF2B5EF4-FFF2-40B4-BE49-F238E27FC236}">
                <a16:creationId xmlns:a16="http://schemas.microsoft.com/office/drawing/2014/main" xmlns="" id="{2EBF5704-B50B-F749-981F-311723ED1377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3102050" y="522066"/>
            <a:ext cx="11225908" cy="365760"/>
          </a:xfrm>
        </p:spPr>
        <p:txBody>
          <a:bodyPr/>
          <a:lstStyle>
            <a:lvl1pPr marL="0" indent="0">
              <a:buNone/>
              <a:defRPr sz="2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55" name="Text Placeholder 6">
            <a:extLst>
              <a:ext uri="{FF2B5EF4-FFF2-40B4-BE49-F238E27FC236}">
                <a16:creationId xmlns:a16="http://schemas.microsoft.com/office/drawing/2014/main" xmlns="" id="{70D7BCE1-65C1-E94F-9D38-6AEE86E8F5D3}"/>
              </a:ext>
            </a:extLst>
          </p:cNvPr>
          <p:cNvSpPr>
            <a:spLocks noGrp="1"/>
          </p:cNvSpPr>
          <p:nvPr>
            <p:ph type="body" sz="quarter" idx="61" hasCustomPrompt="1"/>
          </p:nvPr>
        </p:nvSpPr>
        <p:spPr>
          <a:xfrm>
            <a:off x="3265614" y="3466942"/>
            <a:ext cx="851828" cy="354945"/>
          </a:xfrm>
        </p:spPr>
        <p:txBody>
          <a:bodyPr/>
          <a:lstStyle>
            <a:lvl1pPr marL="12700" indent="-12700" algn="ctr">
              <a:buNone/>
              <a:tabLst/>
              <a:defRPr sz="1200" b="0"/>
            </a:lvl1pPr>
            <a:lvl2pPr marL="12700" indent="-12700">
              <a:spcBef>
                <a:spcPts val="1800"/>
              </a:spcBef>
              <a:buNone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Description</a:t>
            </a:r>
          </a:p>
        </p:txBody>
      </p:sp>
      <p:sp>
        <p:nvSpPr>
          <p:cNvPr id="56" name="Text Placeholder 6">
            <a:extLst>
              <a:ext uri="{FF2B5EF4-FFF2-40B4-BE49-F238E27FC236}">
                <a16:creationId xmlns:a16="http://schemas.microsoft.com/office/drawing/2014/main" xmlns="" id="{E84BB701-A6A1-DC49-8EB4-7B564F298540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136944" y="3466942"/>
            <a:ext cx="851828" cy="354945"/>
          </a:xfrm>
        </p:spPr>
        <p:txBody>
          <a:bodyPr/>
          <a:lstStyle>
            <a:lvl1pPr marL="12700" indent="-12700" algn="ctr">
              <a:buNone/>
              <a:tabLst/>
              <a:defRPr sz="1200" b="0"/>
            </a:lvl1pPr>
            <a:lvl2pPr marL="12700" indent="-12700">
              <a:spcBef>
                <a:spcPts val="1800"/>
              </a:spcBef>
              <a:buNone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Description</a:t>
            </a:r>
          </a:p>
        </p:txBody>
      </p:sp>
      <p:sp>
        <p:nvSpPr>
          <p:cNvPr id="57" name="Text Placeholder 6">
            <a:extLst>
              <a:ext uri="{FF2B5EF4-FFF2-40B4-BE49-F238E27FC236}">
                <a16:creationId xmlns:a16="http://schemas.microsoft.com/office/drawing/2014/main" xmlns="" id="{DBB9BB20-DF22-FA45-8A92-FB49D31F7382}"/>
              </a:ext>
            </a:extLst>
          </p:cNvPr>
          <p:cNvSpPr>
            <a:spLocks noGrp="1"/>
          </p:cNvSpPr>
          <p:nvPr>
            <p:ph type="body" sz="quarter" idx="63" hasCustomPrompt="1"/>
          </p:nvPr>
        </p:nvSpPr>
        <p:spPr>
          <a:xfrm>
            <a:off x="1373018" y="5763575"/>
            <a:ext cx="851828" cy="354945"/>
          </a:xfrm>
        </p:spPr>
        <p:txBody>
          <a:bodyPr/>
          <a:lstStyle>
            <a:lvl1pPr marL="12700" indent="-12700" algn="ctr">
              <a:buNone/>
              <a:tabLst/>
              <a:defRPr sz="1200" b="0"/>
            </a:lvl1pPr>
            <a:lvl2pPr marL="12700" indent="-12700">
              <a:spcBef>
                <a:spcPts val="1800"/>
              </a:spcBef>
              <a:buNone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Description</a:t>
            </a:r>
          </a:p>
        </p:txBody>
      </p:sp>
      <p:sp>
        <p:nvSpPr>
          <p:cNvPr id="58" name="Text Placeholder 6">
            <a:extLst>
              <a:ext uri="{FF2B5EF4-FFF2-40B4-BE49-F238E27FC236}">
                <a16:creationId xmlns:a16="http://schemas.microsoft.com/office/drawing/2014/main" xmlns="" id="{570395EE-E74C-CB44-9685-DF603992FCAB}"/>
              </a:ext>
            </a:extLst>
          </p:cNvPr>
          <p:cNvSpPr>
            <a:spLocks noGrp="1"/>
          </p:cNvSpPr>
          <p:nvPr>
            <p:ph type="body" sz="quarter" idx="64" hasCustomPrompt="1"/>
          </p:nvPr>
        </p:nvSpPr>
        <p:spPr>
          <a:xfrm>
            <a:off x="3265614" y="5763575"/>
            <a:ext cx="851828" cy="354945"/>
          </a:xfrm>
        </p:spPr>
        <p:txBody>
          <a:bodyPr/>
          <a:lstStyle>
            <a:lvl1pPr marL="12700" indent="-12700" algn="ctr">
              <a:buNone/>
              <a:tabLst/>
              <a:defRPr sz="1200" b="0"/>
            </a:lvl1pPr>
            <a:lvl2pPr marL="12700" indent="-12700">
              <a:spcBef>
                <a:spcPts val="1800"/>
              </a:spcBef>
              <a:buNone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Description</a:t>
            </a:r>
          </a:p>
        </p:txBody>
      </p:sp>
      <p:sp>
        <p:nvSpPr>
          <p:cNvPr id="59" name="Text Placeholder 6">
            <a:extLst>
              <a:ext uri="{FF2B5EF4-FFF2-40B4-BE49-F238E27FC236}">
                <a16:creationId xmlns:a16="http://schemas.microsoft.com/office/drawing/2014/main" xmlns="" id="{1E16745C-1737-AA41-AB27-65F08A8C7657}"/>
              </a:ext>
            </a:extLst>
          </p:cNvPr>
          <p:cNvSpPr>
            <a:spLocks noGrp="1"/>
          </p:cNvSpPr>
          <p:nvPr>
            <p:ph type="body" sz="quarter" idx="65" hasCustomPrompt="1"/>
          </p:nvPr>
        </p:nvSpPr>
        <p:spPr>
          <a:xfrm>
            <a:off x="5136944" y="5763575"/>
            <a:ext cx="851828" cy="354945"/>
          </a:xfrm>
        </p:spPr>
        <p:txBody>
          <a:bodyPr/>
          <a:lstStyle>
            <a:lvl1pPr marL="12700" indent="-12700" algn="ctr">
              <a:buNone/>
              <a:tabLst/>
              <a:defRPr sz="1200" b="0"/>
            </a:lvl1pPr>
            <a:lvl2pPr marL="12700" indent="-12700">
              <a:spcBef>
                <a:spcPts val="1800"/>
              </a:spcBef>
              <a:buNone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Description</a:t>
            </a:r>
          </a:p>
        </p:txBody>
      </p:sp>
      <p:sp>
        <p:nvSpPr>
          <p:cNvPr id="60" name="Picture Placeholder 7">
            <a:extLst>
              <a:ext uri="{FF2B5EF4-FFF2-40B4-BE49-F238E27FC236}">
                <a16:creationId xmlns:a16="http://schemas.microsoft.com/office/drawing/2014/main" xmlns="" id="{0F199F8D-44F2-8F45-A6A5-3638DD5DFFC3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3154771" y="2642111"/>
            <a:ext cx="1052248" cy="661812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1" name="Picture Placeholder 7">
            <a:extLst>
              <a:ext uri="{FF2B5EF4-FFF2-40B4-BE49-F238E27FC236}">
                <a16:creationId xmlns:a16="http://schemas.microsoft.com/office/drawing/2014/main" xmlns="" id="{28EB3624-10F2-BC49-8243-3723DF2E2E61}"/>
              </a:ext>
            </a:extLst>
          </p:cNvPr>
          <p:cNvSpPr>
            <a:spLocks noGrp="1"/>
          </p:cNvSpPr>
          <p:nvPr>
            <p:ph type="pic" sz="quarter" idx="67" hasCustomPrompt="1"/>
          </p:nvPr>
        </p:nvSpPr>
        <p:spPr>
          <a:xfrm>
            <a:off x="5036734" y="2642111"/>
            <a:ext cx="1052248" cy="661812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2" name="Picture Placeholder 7">
            <a:extLst>
              <a:ext uri="{FF2B5EF4-FFF2-40B4-BE49-F238E27FC236}">
                <a16:creationId xmlns:a16="http://schemas.microsoft.com/office/drawing/2014/main" xmlns="" id="{D82682D8-E8AB-8C48-9057-2B6D925FDEF1}"/>
              </a:ext>
            </a:extLst>
          </p:cNvPr>
          <p:cNvSpPr>
            <a:spLocks noGrp="1"/>
          </p:cNvSpPr>
          <p:nvPr>
            <p:ph type="pic" sz="quarter" idx="68" hasCustomPrompt="1"/>
          </p:nvPr>
        </p:nvSpPr>
        <p:spPr>
          <a:xfrm>
            <a:off x="1272808" y="4949376"/>
            <a:ext cx="1052248" cy="661812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3" name="Picture Placeholder 7">
            <a:extLst>
              <a:ext uri="{FF2B5EF4-FFF2-40B4-BE49-F238E27FC236}">
                <a16:creationId xmlns:a16="http://schemas.microsoft.com/office/drawing/2014/main" xmlns="" id="{70D0C025-4D64-F148-9D45-A7E32F78D0BD}"/>
              </a:ext>
            </a:extLst>
          </p:cNvPr>
          <p:cNvSpPr>
            <a:spLocks noGrp="1"/>
          </p:cNvSpPr>
          <p:nvPr>
            <p:ph type="pic" sz="quarter" idx="69" hasCustomPrompt="1"/>
          </p:nvPr>
        </p:nvSpPr>
        <p:spPr>
          <a:xfrm>
            <a:off x="3154771" y="4949376"/>
            <a:ext cx="1052248" cy="661812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5" name="Picture Placeholder 7">
            <a:extLst>
              <a:ext uri="{FF2B5EF4-FFF2-40B4-BE49-F238E27FC236}">
                <a16:creationId xmlns:a16="http://schemas.microsoft.com/office/drawing/2014/main" xmlns="" id="{0B026A52-56C5-E941-817C-4045943007FE}"/>
              </a:ext>
            </a:extLst>
          </p:cNvPr>
          <p:cNvSpPr>
            <a:spLocks noGrp="1"/>
          </p:cNvSpPr>
          <p:nvPr>
            <p:ph type="pic" sz="quarter" idx="70" hasCustomPrompt="1"/>
          </p:nvPr>
        </p:nvSpPr>
        <p:spPr>
          <a:xfrm>
            <a:off x="5036734" y="4949376"/>
            <a:ext cx="1052248" cy="661812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6" name="Text Placeholder 6">
            <a:extLst>
              <a:ext uri="{FF2B5EF4-FFF2-40B4-BE49-F238E27FC236}">
                <a16:creationId xmlns:a16="http://schemas.microsoft.com/office/drawing/2014/main" xmlns="" id="{CB8F4285-3B49-6242-8829-88B1257B0950}"/>
              </a:ext>
            </a:extLst>
          </p:cNvPr>
          <p:cNvSpPr>
            <a:spLocks noGrp="1"/>
          </p:cNvSpPr>
          <p:nvPr>
            <p:ph type="body" sz="quarter" idx="71" hasCustomPrompt="1"/>
          </p:nvPr>
        </p:nvSpPr>
        <p:spPr>
          <a:xfrm>
            <a:off x="7453304" y="2167458"/>
            <a:ext cx="3612829" cy="220662"/>
          </a:xfrm>
        </p:spPr>
        <p:txBody>
          <a:bodyPr/>
          <a:lstStyle>
            <a:lvl1pPr marL="12700" indent="-12700">
              <a:buNone/>
              <a:tabLst/>
              <a:defRPr sz="1400" b="1"/>
            </a:lvl1pPr>
            <a:lvl2pPr marL="12700" indent="-12700">
              <a:spcBef>
                <a:spcPts val="1800"/>
              </a:spcBef>
              <a:buNone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67" name="Text Placeholder 6">
            <a:extLst>
              <a:ext uri="{FF2B5EF4-FFF2-40B4-BE49-F238E27FC236}">
                <a16:creationId xmlns:a16="http://schemas.microsoft.com/office/drawing/2014/main" xmlns="" id="{91FC447A-0275-7449-A476-8E8CFB1C25CF}"/>
              </a:ext>
            </a:extLst>
          </p:cNvPr>
          <p:cNvSpPr>
            <a:spLocks noGrp="1"/>
          </p:cNvSpPr>
          <p:nvPr>
            <p:ph type="body" sz="quarter" idx="72" hasCustomPrompt="1"/>
          </p:nvPr>
        </p:nvSpPr>
        <p:spPr>
          <a:xfrm>
            <a:off x="457081" y="4474723"/>
            <a:ext cx="3612829" cy="220662"/>
          </a:xfrm>
        </p:spPr>
        <p:txBody>
          <a:bodyPr/>
          <a:lstStyle>
            <a:lvl1pPr marL="12700" indent="-12700">
              <a:buNone/>
              <a:tabLst/>
              <a:defRPr sz="1400" b="1"/>
            </a:lvl1pPr>
            <a:lvl2pPr marL="12700" indent="-12700">
              <a:spcBef>
                <a:spcPts val="1800"/>
              </a:spcBef>
              <a:buNone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69" name="Text Placeholder 6">
            <a:extLst>
              <a:ext uri="{FF2B5EF4-FFF2-40B4-BE49-F238E27FC236}">
                <a16:creationId xmlns:a16="http://schemas.microsoft.com/office/drawing/2014/main" xmlns="" id="{5AF28E68-72D2-4348-B71D-62BC85C23C7D}"/>
              </a:ext>
            </a:extLst>
          </p:cNvPr>
          <p:cNvSpPr>
            <a:spLocks noGrp="1"/>
          </p:cNvSpPr>
          <p:nvPr>
            <p:ph type="body" sz="quarter" idx="73" hasCustomPrompt="1"/>
          </p:nvPr>
        </p:nvSpPr>
        <p:spPr>
          <a:xfrm>
            <a:off x="8358608" y="3466942"/>
            <a:ext cx="851828" cy="354945"/>
          </a:xfrm>
        </p:spPr>
        <p:txBody>
          <a:bodyPr/>
          <a:lstStyle>
            <a:lvl1pPr marL="12700" indent="-12700" algn="ctr">
              <a:buNone/>
              <a:tabLst/>
              <a:defRPr sz="1200" b="0"/>
            </a:lvl1pPr>
            <a:lvl2pPr marL="12700" indent="-12700">
              <a:spcBef>
                <a:spcPts val="1800"/>
              </a:spcBef>
              <a:buNone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Description</a:t>
            </a:r>
          </a:p>
        </p:txBody>
      </p:sp>
      <p:sp>
        <p:nvSpPr>
          <p:cNvPr id="70" name="Text Placeholder 6">
            <a:extLst>
              <a:ext uri="{FF2B5EF4-FFF2-40B4-BE49-F238E27FC236}">
                <a16:creationId xmlns:a16="http://schemas.microsoft.com/office/drawing/2014/main" xmlns="" id="{8903308F-6F77-B943-B34E-0D9A8F7AE7DB}"/>
              </a:ext>
            </a:extLst>
          </p:cNvPr>
          <p:cNvSpPr>
            <a:spLocks noGrp="1"/>
          </p:cNvSpPr>
          <p:nvPr>
            <p:ph type="body" sz="quarter" idx="74" hasCustomPrompt="1"/>
          </p:nvPr>
        </p:nvSpPr>
        <p:spPr>
          <a:xfrm>
            <a:off x="10240572" y="3466942"/>
            <a:ext cx="851828" cy="354945"/>
          </a:xfrm>
        </p:spPr>
        <p:txBody>
          <a:bodyPr/>
          <a:lstStyle>
            <a:lvl1pPr marL="12700" indent="-12700" algn="ctr">
              <a:buNone/>
              <a:tabLst/>
              <a:defRPr sz="1200" b="0"/>
            </a:lvl1pPr>
            <a:lvl2pPr marL="12700" indent="-12700">
              <a:spcBef>
                <a:spcPts val="1800"/>
              </a:spcBef>
              <a:buNone/>
              <a:tabLst/>
              <a:defRPr sz="1400"/>
            </a:lvl2pPr>
            <a:lvl3pPr marL="119063" indent="-119063">
              <a:buFont typeface="System Font Regular"/>
              <a:buChar char="–"/>
              <a:tabLst/>
              <a:defRPr sz="1200"/>
            </a:lvl3pPr>
          </a:lstStyle>
          <a:p>
            <a:pPr lvl="0"/>
            <a:r>
              <a:rPr lang="en-US" dirty="0"/>
              <a:t>Description</a:t>
            </a:r>
          </a:p>
        </p:txBody>
      </p:sp>
      <p:sp>
        <p:nvSpPr>
          <p:cNvPr id="71" name="Picture Placeholder 7">
            <a:extLst>
              <a:ext uri="{FF2B5EF4-FFF2-40B4-BE49-F238E27FC236}">
                <a16:creationId xmlns:a16="http://schemas.microsoft.com/office/drawing/2014/main" xmlns="" id="{1DF67CA9-1EC5-1946-9628-59A92E5A2B2E}"/>
              </a:ext>
            </a:extLst>
          </p:cNvPr>
          <p:cNvSpPr>
            <a:spLocks noGrp="1"/>
          </p:cNvSpPr>
          <p:nvPr>
            <p:ph type="pic" sz="quarter" idx="75" hasCustomPrompt="1"/>
          </p:nvPr>
        </p:nvSpPr>
        <p:spPr>
          <a:xfrm>
            <a:off x="8258400" y="2642111"/>
            <a:ext cx="1052248" cy="661812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72" name="Picture Placeholder 7">
            <a:extLst>
              <a:ext uri="{FF2B5EF4-FFF2-40B4-BE49-F238E27FC236}">
                <a16:creationId xmlns:a16="http://schemas.microsoft.com/office/drawing/2014/main" xmlns="" id="{5A8EFD83-BBB9-7A46-9AD2-1F843B061FF1}"/>
              </a:ext>
            </a:extLst>
          </p:cNvPr>
          <p:cNvSpPr>
            <a:spLocks noGrp="1"/>
          </p:cNvSpPr>
          <p:nvPr>
            <p:ph type="pic" sz="quarter" idx="76" hasCustomPrompt="1"/>
          </p:nvPr>
        </p:nvSpPr>
        <p:spPr>
          <a:xfrm>
            <a:off x="10140362" y="2642111"/>
            <a:ext cx="1052248" cy="661812"/>
          </a:xfrm>
        </p:spPr>
        <p:txBody>
          <a:bodyPr/>
          <a:lstStyle>
            <a:lvl1pPr algn="ctr">
              <a:buNone/>
              <a:defRPr sz="1200"/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1141157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-1col-5D-Black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0E3D900B-A3BA-F041-8151-2762CBCF4DC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372100" y="791790"/>
            <a:ext cx="1327150" cy="2179637"/>
          </a:xfrm>
        </p:spPr>
        <p:txBody>
          <a:bodyPr tIns="274320"/>
          <a:lstStyle>
            <a:lvl1pPr marL="11113" indent="-11113" algn="ctr">
              <a:buNone/>
              <a:tabLst/>
              <a:defRPr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70F6B58-4984-4C3A-A106-EA6C4686C9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398494" y="3429000"/>
            <a:ext cx="9391962" cy="1996888"/>
          </a:xfrm>
        </p:spPr>
        <p:txBody>
          <a:bodyPr/>
          <a:lstStyle>
            <a:lvl1pPr algn="ctr">
              <a:buClr>
                <a:schemeClr val="accent1"/>
              </a:buClr>
              <a:buNone/>
              <a:defRPr sz="4400">
                <a:solidFill>
                  <a:schemeClr val="tx1"/>
                </a:solidFill>
              </a:defRPr>
            </a:lvl1pPr>
            <a:lvl2pPr>
              <a:defRPr sz="2400"/>
            </a:lvl2pPr>
            <a:lvl3pPr>
              <a:defRPr sz="2400"/>
            </a:lvl3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8" name="AutoShape 4">
            <a:extLst>
              <a:ext uri="{FF2B5EF4-FFF2-40B4-BE49-F238E27FC236}">
                <a16:creationId xmlns:a16="http://schemas.microsoft.com/office/drawing/2014/main" xmlns="" id="{121AB366-F421-2548-911C-41E40613717A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8452985" y="4686300"/>
            <a:ext cx="3749287" cy="2171700"/>
          </a:xfrm>
          <a:prstGeom prst="rtTriangle">
            <a:avLst/>
          </a:prstGeom>
          <a:solidFill>
            <a:schemeClr val="tx1"/>
          </a:soli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" name="AutoShape 4">
            <a:extLst>
              <a:ext uri="{FF2B5EF4-FFF2-40B4-BE49-F238E27FC236}">
                <a16:creationId xmlns:a16="http://schemas.microsoft.com/office/drawing/2014/main" xmlns="" id="{76AC14B6-4D17-5D49-ACFE-A94BADFC0887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rot="10800000" flipH="1">
            <a:off x="0" y="0"/>
            <a:ext cx="3749287" cy="2171700"/>
          </a:xfrm>
          <a:prstGeom prst="rtTriangle">
            <a:avLst/>
          </a:prstGeom>
          <a:solidFill>
            <a:schemeClr val="tx1"/>
          </a:soli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xmlns="" id="{920FCF80-5C8F-054D-83C7-9A9A45F8EC43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9173920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arallelogram 1">
            <a:extLst>
              <a:ext uri="{FF2B5EF4-FFF2-40B4-BE49-F238E27FC236}">
                <a16:creationId xmlns:a16="http://schemas.microsoft.com/office/drawing/2014/main" xmlns="" id="{BF0C7808-B700-4322-BC29-49ED8C337F0E}"/>
              </a:ext>
            </a:extLst>
          </p:cNvPr>
          <p:cNvSpPr/>
          <p:nvPr userDrawn="1"/>
        </p:nvSpPr>
        <p:spPr>
          <a:xfrm flipH="1" flipV="1">
            <a:off x="10281372" y="437167"/>
            <a:ext cx="1904279" cy="3681663"/>
          </a:xfrm>
          <a:custGeom>
            <a:avLst/>
            <a:gdLst>
              <a:gd name="connsiteX0" fmla="*/ 0 w 2286000"/>
              <a:gd name="connsiteY0" fmla="*/ 2454442 h 2454442"/>
              <a:gd name="connsiteX1" fmla="*/ 571500 w 2286000"/>
              <a:gd name="connsiteY1" fmla="*/ 0 h 2454442"/>
              <a:gd name="connsiteX2" fmla="*/ 2286000 w 2286000"/>
              <a:gd name="connsiteY2" fmla="*/ 0 h 2454442"/>
              <a:gd name="connsiteX3" fmla="*/ 1714500 w 2286000"/>
              <a:gd name="connsiteY3" fmla="*/ 2454442 h 2454442"/>
              <a:gd name="connsiteX4" fmla="*/ 0 w 2286000"/>
              <a:gd name="connsiteY4" fmla="*/ 2454442 h 2454442"/>
              <a:gd name="connsiteX0" fmla="*/ 0 w 3579395"/>
              <a:gd name="connsiteY0" fmla="*/ 2454442 h 2454442"/>
              <a:gd name="connsiteX1" fmla="*/ 571500 w 3579395"/>
              <a:gd name="connsiteY1" fmla="*/ 0 h 2454442"/>
              <a:gd name="connsiteX2" fmla="*/ 2286000 w 3579395"/>
              <a:gd name="connsiteY2" fmla="*/ 0 h 2454442"/>
              <a:gd name="connsiteX3" fmla="*/ 3579395 w 3579395"/>
              <a:gd name="connsiteY3" fmla="*/ 1648326 h 2454442"/>
              <a:gd name="connsiteX4" fmla="*/ 0 w 3579395"/>
              <a:gd name="connsiteY4" fmla="*/ 2454442 h 2454442"/>
              <a:gd name="connsiteX0" fmla="*/ 0 w 3579395"/>
              <a:gd name="connsiteY0" fmla="*/ 3200400 h 3200400"/>
              <a:gd name="connsiteX1" fmla="*/ 571500 w 3579395"/>
              <a:gd name="connsiteY1" fmla="*/ 745958 h 3200400"/>
              <a:gd name="connsiteX2" fmla="*/ 3537284 w 3579395"/>
              <a:gd name="connsiteY2" fmla="*/ 0 h 3200400"/>
              <a:gd name="connsiteX3" fmla="*/ 3579395 w 3579395"/>
              <a:gd name="connsiteY3" fmla="*/ 2394284 h 3200400"/>
              <a:gd name="connsiteX4" fmla="*/ 0 w 3579395"/>
              <a:gd name="connsiteY4" fmla="*/ 3200400 h 3200400"/>
              <a:gd name="connsiteX0" fmla="*/ 0 w 3639553"/>
              <a:gd name="connsiteY0" fmla="*/ 3200400 h 3200400"/>
              <a:gd name="connsiteX1" fmla="*/ 571500 w 3639553"/>
              <a:gd name="connsiteY1" fmla="*/ 745958 h 3200400"/>
              <a:gd name="connsiteX2" fmla="*/ 3537284 w 3639553"/>
              <a:gd name="connsiteY2" fmla="*/ 0 h 3200400"/>
              <a:gd name="connsiteX3" fmla="*/ 3639553 w 3639553"/>
              <a:gd name="connsiteY3" fmla="*/ 2406316 h 3200400"/>
              <a:gd name="connsiteX4" fmla="*/ 0 w 3639553"/>
              <a:gd name="connsiteY4" fmla="*/ 3200400 h 3200400"/>
              <a:gd name="connsiteX0" fmla="*/ 0 w 3639553"/>
              <a:gd name="connsiteY0" fmla="*/ 3200400 h 3200400"/>
              <a:gd name="connsiteX1" fmla="*/ 571500 w 3639553"/>
              <a:gd name="connsiteY1" fmla="*/ 745958 h 3200400"/>
              <a:gd name="connsiteX2" fmla="*/ 3609473 w 3639553"/>
              <a:gd name="connsiteY2" fmla="*/ 0 h 3200400"/>
              <a:gd name="connsiteX3" fmla="*/ 3639553 w 3639553"/>
              <a:gd name="connsiteY3" fmla="*/ 2406316 h 3200400"/>
              <a:gd name="connsiteX4" fmla="*/ 0 w 3639553"/>
              <a:gd name="connsiteY4" fmla="*/ 3200400 h 3200400"/>
              <a:gd name="connsiteX0" fmla="*/ 1221206 w 3068053"/>
              <a:gd name="connsiteY0" fmla="*/ 3392905 h 3392905"/>
              <a:gd name="connsiteX1" fmla="*/ 0 w 3068053"/>
              <a:gd name="connsiteY1" fmla="*/ 745958 h 3392905"/>
              <a:gd name="connsiteX2" fmla="*/ 3037973 w 3068053"/>
              <a:gd name="connsiteY2" fmla="*/ 0 h 3392905"/>
              <a:gd name="connsiteX3" fmla="*/ 3068053 w 3068053"/>
              <a:gd name="connsiteY3" fmla="*/ 2406316 h 3392905"/>
              <a:gd name="connsiteX4" fmla="*/ 1221206 w 3068053"/>
              <a:gd name="connsiteY4" fmla="*/ 3392905 h 3392905"/>
              <a:gd name="connsiteX0" fmla="*/ 0 w 1846847"/>
              <a:gd name="connsiteY0" fmla="*/ 3392905 h 3392905"/>
              <a:gd name="connsiteX1" fmla="*/ 6015 w 1846847"/>
              <a:gd name="connsiteY1" fmla="*/ 1130969 h 3392905"/>
              <a:gd name="connsiteX2" fmla="*/ 1816767 w 1846847"/>
              <a:gd name="connsiteY2" fmla="*/ 0 h 3392905"/>
              <a:gd name="connsiteX3" fmla="*/ 1846847 w 1846847"/>
              <a:gd name="connsiteY3" fmla="*/ 2406316 h 3392905"/>
              <a:gd name="connsiteX4" fmla="*/ 0 w 1846847"/>
              <a:gd name="connsiteY4" fmla="*/ 3392905 h 3392905"/>
              <a:gd name="connsiteX0" fmla="*/ 0 w 1846847"/>
              <a:gd name="connsiteY0" fmla="*/ 3392905 h 3392905"/>
              <a:gd name="connsiteX1" fmla="*/ 6015 w 1846847"/>
              <a:gd name="connsiteY1" fmla="*/ 1082843 h 3392905"/>
              <a:gd name="connsiteX2" fmla="*/ 1816767 w 1846847"/>
              <a:gd name="connsiteY2" fmla="*/ 0 h 3392905"/>
              <a:gd name="connsiteX3" fmla="*/ 1846847 w 1846847"/>
              <a:gd name="connsiteY3" fmla="*/ 2406316 h 3392905"/>
              <a:gd name="connsiteX4" fmla="*/ 0 w 1846847"/>
              <a:gd name="connsiteY4" fmla="*/ 3392905 h 3392905"/>
              <a:gd name="connsiteX0" fmla="*/ 0 w 1846847"/>
              <a:gd name="connsiteY0" fmla="*/ 3392905 h 3392905"/>
              <a:gd name="connsiteX1" fmla="*/ 6015 w 1846847"/>
              <a:gd name="connsiteY1" fmla="*/ 1082843 h 3392905"/>
              <a:gd name="connsiteX2" fmla="*/ 1816767 w 1846847"/>
              <a:gd name="connsiteY2" fmla="*/ 0 h 3392905"/>
              <a:gd name="connsiteX3" fmla="*/ 1846847 w 1846847"/>
              <a:gd name="connsiteY3" fmla="*/ 2406316 h 3392905"/>
              <a:gd name="connsiteX4" fmla="*/ 0 w 1846847"/>
              <a:gd name="connsiteY4" fmla="*/ 3392905 h 3392905"/>
              <a:gd name="connsiteX0" fmla="*/ 15649 w 1840832"/>
              <a:gd name="connsiteY0" fmla="*/ 3459650 h 3459650"/>
              <a:gd name="connsiteX1" fmla="*/ 0 w 1840832"/>
              <a:gd name="connsiteY1" fmla="*/ 1082843 h 3459650"/>
              <a:gd name="connsiteX2" fmla="*/ 1810752 w 1840832"/>
              <a:gd name="connsiteY2" fmla="*/ 0 h 3459650"/>
              <a:gd name="connsiteX3" fmla="*/ 1840832 w 1840832"/>
              <a:gd name="connsiteY3" fmla="*/ 2406316 h 3459650"/>
              <a:gd name="connsiteX4" fmla="*/ 15649 w 1840832"/>
              <a:gd name="connsiteY4" fmla="*/ 3459650 h 3459650"/>
              <a:gd name="connsiteX0" fmla="*/ 27494 w 1840832"/>
              <a:gd name="connsiteY0" fmla="*/ 3437401 h 3437401"/>
              <a:gd name="connsiteX1" fmla="*/ 0 w 1840832"/>
              <a:gd name="connsiteY1" fmla="*/ 1082843 h 3437401"/>
              <a:gd name="connsiteX2" fmla="*/ 1810752 w 1840832"/>
              <a:gd name="connsiteY2" fmla="*/ 0 h 3437401"/>
              <a:gd name="connsiteX3" fmla="*/ 1840832 w 1840832"/>
              <a:gd name="connsiteY3" fmla="*/ 2406316 h 3437401"/>
              <a:gd name="connsiteX4" fmla="*/ 27494 w 1840832"/>
              <a:gd name="connsiteY4" fmla="*/ 3437401 h 3437401"/>
              <a:gd name="connsiteX0" fmla="*/ 3804 w 1840832"/>
              <a:gd name="connsiteY0" fmla="*/ 3437401 h 3437401"/>
              <a:gd name="connsiteX1" fmla="*/ 0 w 1840832"/>
              <a:gd name="connsiteY1" fmla="*/ 1082843 h 3437401"/>
              <a:gd name="connsiteX2" fmla="*/ 1810752 w 1840832"/>
              <a:gd name="connsiteY2" fmla="*/ 0 h 3437401"/>
              <a:gd name="connsiteX3" fmla="*/ 1840832 w 1840832"/>
              <a:gd name="connsiteY3" fmla="*/ 2406316 h 3437401"/>
              <a:gd name="connsiteX4" fmla="*/ 3804 w 1840832"/>
              <a:gd name="connsiteY4" fmla="*/ 3437401 h 3437401"/>
              <a:gd name="connsiteX0" fmla="*/ 3804 w 1840832"/>
              <a:gd name="connsiteY0" fmla="*/ 3470774 h 3470774"/>
              <a:gd name="connsiteX1" fmla="*/ 0 w 1840832"/>
              <a:gd name="connsiteY1" fmla="*/ 1116216 h 3470774"/>
              <a:gd name="connsiteX2" fmla="*/ 1810752 w 1840832"/>
              <a:gd name="connsiteY2" fmla="*/ 0 h 3470774"/>
              <a:gd name="connsiteX3" fmla="*/ 1840832 w 1840832"/>
              <a:gd name="connsiteY3" fmla="*/ 2439689 h 3470774"/>
              <a:gd name="connsiteX4" fmla="*/ 3804 w 1840832"/>
              <a:gd name="connsiteY4" fmla="*/ 3470774 h 3470774"/>
              <a:gd name="connsiteX0" fmla="*/ 0 w 1837028"/>
              <a:gd name="connsiteY0" fmla="*/ 3470774 h 3470774"/>
              <a:gd name="connsiteX1" fmla="*/ 8040 w 1837028"/>
              <a:gd name="connsiteY1" fmla="*/ 1082843 h 3470774"/>
              <a:gd name="connsiteX2" fmla="*/ 1806948 w 1837028"/>
              <a:gd name="connsiteY2" fmla="*/ 0 h 3470774"/>
              <a:gd name="connsiteX3" fmla="*/ 1837028 w 1837028"/>
              <a:gd name="connsiteY3" fmla="*/ 2439689 h 3470774"/>
              <a:gd name="connsiteX4" fmla="*/ 0 w 1837028"/>
              <a:gd name="connsiteY4" fmla="*/ 3470774 h 3470774"/>
              <a:gd name="connsiteX0" fmla="*/ 0 w 1866172"/>
              <a:gd name="connsiteY0" fmla="*/ 3404028 h 3404028"/>
              <a:gd name="connsiteX1" fmla="*/ 8040 w 1866172"/>
              <a:gd name="connsiteY1" fmla="*/ 1016097 h 3404028"/>
              <a:gd name="connsiteX2" fmla="*/ 1866172 w 1866172"/>
              <a:gd name="connsiteY2" fmla="*/ 0 h 3404028"/>
              <a:gd name="connsiteX3" fmla="*/ 1837028 w 1866172"/>
              <a:gd name="connsiteY3" fmla="*/ 2372943 h 3404028"/>
              <a:gd name="connsiteX4" fmla="*/ 0 w 1866172"/>
              <a:gd name="connsiteY4" fmla="*/ 3404028 h 3404028"/>
              <a:gd name="connsiteX0" fmla="*/ 0 w 1866172"/>
              <a:gd name="connsiteY0" fmla="*/ 3404028 h 3404028"/>
              <a:gd name="connsiteX1" fmla="*/ 19886 w 1866172"/>
              <a:gd name="connsiteY1" fmla="*/ 982724 h 3404028"/>
              <a:gd name="connsiteX2" fmla="*/ 1866172 w 1866172"/>
              <a:gd name="connsiteY2" fmla="*/ 0 h 3404028"/>
              <a:gd name="connsiteX3" fmla="*/ 1837028 w 1866172"/>
              <a:gd name="connsiteY3" fmla="*/ 2372943 h 3404028"/>
              <a:gd name="connsiteX4" fmla="*/ 0 w 1866172"/>
              <a:gd name="connsiteY4" fmla="*/ 3404028 h 3404028"/>
              <a:gd name="connsiteX0" fmla="*/ 0 w 1866172"/>
              <a:gd name="connsiteY0" fmla="*/ 3404028 h 3404028"/>
              <a:gd name="connsiteX1" fmla="*/ 19886 w 1866172"/>
              <a:gd name="connsiteY1" fmla="*/ 982724 h 3404028"/>
              <a:gd name="connsiteX2" fmla="*/ 1866172 w 1866172"/>
              <a:gd name="connsiteY2" fmla="*/ 0 h 3404028"/>
              <a:gd name="connsiteX3" fmla="*/ 1837028 w 1866172"/>
              <a:gd name="connsiteY3" fmla="*/ 2384067 h 3404028"/>
              <a:gd name="connsiteX4" fmla="*/ 0 w 1866172"/>
              <a:gd name="connsiteY4" fmla="*/ 3404028 h 3404028"/>
              <a:gd name="connsiteX0" fmla="*/ 0 w 1866172"/>
              <a:gd name="connsiteY0" fmla="*/ 3404028 h 3404028"/>
              <a:gd name="connsiteX1" fmla="*/ 19886 w 1866172"/>
              <a:gd name="connsiteY1" fmla="*/ 982724 h 3404028"/>
              <a:gd name="connsiteX2" fmla="*/ 1866172 w 1866172"/>
              <a:gd name="connsiteY2" fmla="*/ 0 h 3404028"/>
              <a:gd name="connsiteX3" fmla="*/ 1860719 w 1866172"/>
              <a:gd name="connsiteY3" fmla="*/ 2384067 h 3404028"/>
              <a:gd name="connsiteX4" fmla="*/ 0 w 1866172"/>
              <a:gd name="connsiteY4" fmla="*/ 3404028 h 3404028"/>
              <a:gd name="connsiteX0" fmla="*/ 0 w 1866172"/>
              <a:gd name="connsiteY0" fmla="*/ 3404028 h 3404028"/>
              <a:gd name="connsiteX1" fmla="*/ 8040 w 1866172"/>
              <a:gd name="connsiteY1" fmla="*/ 993848 h 3404028"/>
              <a:gd name="connsiteX2" fmla="*/ 1866172 w 1866172"/>
              <a:gd name="connsiteY2" fmla="*/ 0 h 3404028"/>
              <a:gd name="connsiteX3" fmla="*/ 1860719 w 1866172"/>
              <a:gd name="connsiteY3" fmla="*/ 2384067 h 3404028"/>
              <a:gd name="connsiteX4" fmla="*/ 0 w 1866172"/>
              <a:gd name="connsiteY4" fmla="*/ 3404028 h 3404028"/>
              <a:gd name="connsiteX0" fmla="*/ 15650 w 1881822"/>
              <a:gd name="connsiteY0" fmla="*/ 3404028 h 3404028"/>
              <a:gd name="connsiteX1" fmla="*/ 0 w 1881822"/>
              <a:gd name="connsiteY1" fmla="*/ 1004973 h 3404028"/>
              <a:gd name="connsiteX2" fmla="*/ 1881822 w 1881822"/>
              <a:gd name="connsiteY2" fmla="*/ 0 h 3404028"/>
              <a:gd name="connsiteX3" fmla="*/ 1876369 w 1881822"/>
              <a:gd name="connsiteY3" fmla="*/ 2384067 h 3404028"/>
              <a:gd name="connsiteX4" fmla="*/ 15650 w 1881822"/>
              <a:gd name="connsiteY4" fmla="*/ 3404028 h 3404028"/>
              <a:gd name="connsiteX0" fmla="*/ 15650 w 1888435"/>
              <a:gd name="connsiteY0" fmla="*/ 3404028 h 3404028"/>
              <a:gd name="connsiteX1" fmla="*/ 0 w 1888435"/>
              <a:gd name="connsiteY1" fmla="*/ 1004973 h 3404028"/>
              <a:gd name="connsiteX2" fmla="*/ 1881822 w 1888435"/>
              <a:gd name="connsiteY2" fmla="*/ 0 h 3404028"/>
              <a:gd name="connsiteX3" fmla="*/ 1888214 w 1888435"/>
              <a:gd name="connsiteY3" fmla="*/ 2384067 h 3404028"/>
              <a:gd name="connsiteX4" fmla="*/ 15650 w 1888435"/>
              <a:gd name="connsiteY4" fmla="*/ 3404028 h 3404028"/>
              <a:gd name="connsiteX0" fmla="*/ 3806 w 1876591"/>
              <a:gd name="connsiteY0" fmla="*/ 3404028 h 3404028"/>
              <a:gd name="connsiteX1" fmla="*/ 0 w 1876591"/>
              <a:gd name="connsiteY1" fmla="*/ 1004973 h 3404028"/>
              <a:gd name="connsiteX2" fmla="*/ 1869978 w 1876591"/>
              <a:gd name="connsiteY2" fmla="*/ 0 h 3404028"/>
              <a:gd name="connsiteX3" fmla="*/ 1876370 w 1876591"/>
              <a:gd name="connsiteY3" fmla="*/ 2384067 h 3404028"/>
              <a:gd name="connsiteX4" fmla="*/ 3806 w 1876591"/>
              <a:gd name="connsiteY4" fmla="*/ 3404028 h 3404028"/>
              <a:gd name="connsiteX0" fmla="*/ 0 w 1872785"/>
              <a:gd name="connsiteY0" fmla="*/ 3404028 h 3404028"/>
              <a:gd name="connsiteX1" fmla="*/ 8039 w 1872785"/>
              <a:gd name="connsiteY1" fmla="*/ 1004973 h 3404028"/>
              <a:gd name="connsiteX2" fmla="*/ 1866172 w 1872785"/>
              <a:gd name="connsiteY2" fmla="*/ 0 h 3404028"/>
              <a:gd name="connsiteX3" fmla="*/ 1872564 w 1872785"/>
              <a:gd name="connsiteY3" fmla="*/ 2384067 h 3404028"/>
              <a:gd name="connsiteX4" fmla="*/ 0 w 1872785"/>
              <a:gd name="connsiteY4" fmla="*/ 3404028 h 3404028"/>
              <a:gd name="connsiteX0" fmla="*/ 0 w 1872947"/>
              <a:gd name="connsiteY0" fmla="*/ 3404028 h 3404028"/>
              <a:gd name="connsiteX1" fmla="*/ 8039 w 1872947"/>
              <a:gd name="connsiteY1" fmla="*/ 1004973 h 3404028"/>
              <a:gd name="connsiteX2" fmla="*/ 1870860 w 1872947"/>
              <a:gd name="connsiteY2" fmla="*/ 0 h 3404028"/>
              <a:gd name="connsiteX3" fmla="*/ 1872564 w 1872947"/>
              <a:gd name="connsiteY3" fmla="*/ 2384067 h 3404028"/>
              <a:gd name="connsiteX4" fmla="*/ 0 w 1872947"/>
              <a:gd name="connsiteY4" fmla="*/ 3404028 h 3404028"/>
              <a:gd name="connsiteX0" fmla="*/ 1338 w 1874285"/>
              <a:gd name="connsiteY0" fmla="*/ 3404028 h 3404028"/>
              <a:gd name="connsiteX1" fmla="*/ 0 w 1874285"/>
              <a:gd name="connsiteY1" fmla="*/ 1004973 h 3404028"/>
              <a:gd name="connsiteX2" fmla="*/ 1872198 w 1874285"/>
              <a:gd name="connsiteY2" fmla="*/ 0 h 3404028"/>
              <a:gd name="connsiteX3" fmla="*/ 1873902 w 1874285"/>
              <a:gd name="connsiteY3" fmla="*/ 2384067 h 3404028"/>
              <a:gd name="connsiteX4" fmla="*/ 1338 w 1874285"/>
              <a:gd name="connsiteY4" fmla="*/ 3404028 h 3404028"/>
              <a:gd name="connsiteX0" fmla="*/ 10715 w 1883662"/>
              <a:gd name="connsiteY0" fmla="*/ 3404028 h 3404028"/>
              <a:gd name="connsiteX1" fmla="*/ 0 w 1883662"/>
              <a:gd name="connsiteY1" fmla="*/ 1009377 h 3404028"/>
              <a:gd name="connsiteX2" fmla="*/ 1881575 w 1883662"/>
              <a:gd name="connsiteY2" fmla="*/ 0 h 3404028"/>
              <a:gd name="connsiteX3" fmla="*/ 1883279 w 1883662"/>
              <a:gd name="connsiteY3" fmla="*/ 2384067 h 3404028"/>
              <a:gd name="connsiteX4" fmla="*/ 10715 w 1883662"/>
              <a:gd name="connsiteY4" fmla="*/ 3404028 h 3404028"/>
              <a:gd name="connsiteX0" fmla="*/ 1338 w 1874285"/>
              <a:gd name="connsiteY0" fmla="*/ 3404028 h 3404028"/>
              <a:gd name="connsiteX1" fmla="*/ 0 w 1874285"/>
              <a:gd name="connsiteY1" fmla="*/ 1009377 h 3404028"/>
              <a:gd name="connsiteX2" fmla="*/ 1872198 w 1874285"/>
              <a:gd name="connsiteY2" fmla="*/ 0 h 3404028"/>
              <a:gd name="connsiteX3" fmla="*/ 1873902 w 1874285"/>
              <a:gd name="connsiteY3" fmla="*/ 2384067 h 3404028"/>
              <a:gd name="connsiteX4" fmla="*/ 1338 w 1874285"/>
              <a:gd name="connsiteY4" fmla="*/ 3404028 h 3404028"/>
              <a:gd name="connsiteX0" fmla="*/ 10715 w 1874285"/>
              <a:gd name="connsiteY0" fmla="*/ 3399625 h 3399625"/>
              <a:gd name="connsiteX1" fmla="*/ 0 w 1874285"/>
              <a:gd name="connsiteY1" fmla="*/ 1009377 h 3399625"/>
              <a:gd name="connsiteX2" fmla="*/ 1872198 w 1874285"/>
              <a:gd name="connsiteY2" fmla="*/ 0 h 3399625"/>
              <a:gd name="connsiteX3" fmla="*/ 1873902 w 1874285"/>
              <a:gd name="connsiteY3" fmla="*/ 2384067 h 3399625"/>
              <a:gd name="connsiteX4" fmla="*/ 10715 w 1874285"/>
              <a:gd name="connsiteY4" fmla="*/ 3399625 h 3399625"/>
              <a:gd name="connsiteX0" fmla="*/ 1338 w 1874285"/>
              <a:gd name="connsiteY0" fmla="*/ 3404029 h 3404029"/>
              <a:gd name="connsiteX1" fmla="*/ 0 w 1874285"/>
              <a:gd name="connsiteY1" fmla="*/ 1009377 h 3404029"/>
              <a:gd name="connsiteX2" fmla="*/ 1872198 w 1874285"/>
              <a:gd name="connsiteY2" fmla="*/ 0 h 3404029"/>
              <a:gd name="connsiteX3" fmla="*/ 1873902 w 1874285"/>
              <a:gd name="connsiteY3" fmla="*/ 2384067 h 3404029"/>
              <a:gd name="connsiteX4" fmla="*/ 1338 w 1874285"/>
              <a:gd name="connsiteY4" fmla="*/ 3404029 h 3404029"/>
              <a:gd name="connsiteX0" fmla="*/ 1338 w 1875229"/>
              <a:gd name="connsiteY0" fmla="*/ 3404029 h 3404029"/>
              <a:gd name="connsiteX1" fmla="*/ 0 w 1875229"/>
              <a:gd name="connsiteY1" fmla="*/ 1009377 h 3404029"/>
              <a:gd name="connsiteX2" fmla="*/ 1875229 w 1875229"/>
              <a:gd name="connsiteY2" fmla="*/ 0 h 3404029"/>
              <a:gd name="connsiteX3" fmla="*/ 1873902 w 1875229"/>
              <a:gd name="connsiteY3" fmla="*/ 2384067 h 3404029"/>
              <a:gd name="connsiteX4" fmla="*/ 1338 w 1875229"/>
              <a:gd name="connsiteY4" fmla="*/ 3404029 h 3404029"/>
              <a:gd name="connsiteX0" fmla="*/ 1338 w 1875229"/>
              <a:gd name="connsiteY0" fmla="*/ 3404029 h 3404029"/>
              <a:gd name="connsiteX1" fmla="*/ 0 w 1875229"/>
              <a:gd name="connsiteY1" fmla="*/ 1006530 h 3404029"/>
              <a:gd name="connsiteX2" fmla="*/ 1875229 w 1875229"/>
              <a:gd name="connsiteY2" fmla="*/ 0 h 3404029"/>
              <a:gd name="connsiteX3" fmla="*/ 1873902 w 1875229"/>
              <a:gd name="connsiteY3" fmla="*/ 2384067 h 3404029"/>
              <a:gd name="connsiteX4" fmla="*/ 1338 w 1875229"/>
              <a:gd name="connsiteY4" fmla="*/ 3404029 h 3404029"/>
              <a:gd name="connsiteX0" fmla="*/ 36517 w 1910408"/>
              <a:gd name="connsiteY0" fmla="*/ 3404029 h 3404029"/>
              <a:gd name="connsiteX1" fmla="*/ 35179 w 1910408"/>
              <a:gd name="connsiteY1" fmla="*/ 1006530 h 3404029"/>
              <a:gd name="connsiteX2" fmla="*/ 1910408 w 1910408"/>
              <a:gd name="connsiteY2" fmla="*/ 0 h 3404029"/>
              <a:gd name="connsiteX3" fmla="*/ 1909081 w 1910408"/>
              <a:gd name="connsiteY3" fmla="*/ 2384067 h 3404029"/>
              <a:gd name="connsiteX4" fmla="*/ 36517 w 1910408"/>
              <a:gd name="connsiteY4" fmla="*/ 3404029 h 3404029"/>
              <a:gd name="connsiteX0" fmla="*/ 36517 w 1910408"/>
              <a:gd name="connsiteY0" fmla="*/ 3404029 h 3404029"/>
              <a:gd name="connsiteX1" fmla="*/ 35179 w 1910408"/>
              <a:gd name="connsiteY1" fmla="*/ 1006530 h 3404029"/>
              <a:gd name="connsiteX2" fmla="*/ 1910408 w 1910408"/>
              <a:gd name="connsiteY2" fmla="*/ 0 h 3404029"/>
              <a:gd name="connsiteX3" fmla="*/ 1909081 w 1910408"/>
              <a:gd name="connsiteY3" fmla="*/ 2384067 h 3404029"/>
              <a:gd name="connsiteX4" fmla="*/ 36517 w 1910408"/>
              <a:gd name="connsiteY4" fmla="*/ 3404029 h 3404029"/>
              <a:gd name="connsiteX0" fmla="*/ 1338 w 1875229"/>
              <a:gd name="connsiteY0" fmla="*/ 3404029 h 3404029"/>
              <a:gd name="connsiteX1" fmla="*/ 0 w 1875229"/>
              <a:gd name="connsiteY1" fmla="*/ 1006530 h 3404029"/>
              <a:gd name="connsiteX2" fmla="*/ 1875229 w 1875229"/>
              <a:gd name="connsiteY2" fmla="*/ 0 h 3404029"/>
              <a:gd name="connsiteX3" fmla="*/ 1873902 w 1875229"/>
              <a:gd name="connsiteY3" fmla="*/ 2384067 h 3404029"/>
              <a:gd name="connsiteX4" fmla="*/ 1338 w 1875229"/>
              <a:gd name="connsiteY4" fmla="*/ 3404029 h 3404029"/>
              <a:gd name="connsiteX0" fmla="*/ 1338 w 1875229"/>
              <a:gd name="connsiteY0" fmla="*/ 3404029 h 3404029"/>
              <a:gd name="connsiteX1" fmla="*/ 0 w 1875229"/>
              <a:gd name="connsiteY1" fmla="*/ 1006530 h 3404029"/>
              <a:gd name="connsiteX2" fmla="*/ 1875229 w 1875229"/>
              <a:gd name="connsiteY2" fmla="*/ 0 h 3404029"/>
              <a:gd name="connsiteX3" fmla="*/ 1873902 w 1875229"/>
              <a:gd name="connsiteY3" fmla="*/ 2384067 h 3404029"/>
              <a:gd name="connsiteX4" fmla="*/ 1338 w 1875229"/>
              <a:gd name="connsiteY4" fmla="*/ 3404029 h 340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5229" h="3404029">
                <a:moveTo>
                  <a:pt x="1338" y="3404029"/>
                </a:moveTo>
                <a:cubicBezTo>
                  <a:pt x="3343" y="2634008"/>
                  <a:pt x="6996" y="1722465"/>
                  <a:pt x="0" y="1006530"/>
                </a:cubicBezTo>
                <a:lnTo>
                  <a:pt x="1875229" y="0"/>
                </a:lnTo>
                <a:cubicBezTo>
                  <a:pt x="1873411" y="794689"/>
                  <a:pt x="1875720" y="1589378"/>
                  <a:pt x="1873902" y="2384067"/>
                </a:cubicBezTo>
                <a:lnTo>
                  <a:pt x="1338" y="3404029"/>
                </a:lnTo>
                <a:close/>
              </a:path>
            </a:pathLst>
          </a:custGeom>
          <a:gradFill rotWithShape="1">
            <a:gsLst>
              <a:gs pos="0">
                <a:srgbClr val="0099FF"/>
              </a:gs>
              <a:gs pos="50000">
                <a:srgbClr val="00C9FF"/>
              </a:gs>
              <a:gs pos="100000">
                <a:srgbClr val="00FFFF"/>
              </a:gs>
            </a:gsLst>
            <a:lin ang="0" scaled="1"/>
          </a:gradFill>
          <a:ln w="9525" cap="flat" cmpd="sng" algn="ctr">
            <a:noFill/>
            <a:prstDash val="solid"/>
          </a:ln>
          <a:effectLst/>
        </p:spPr>
        <p:txBody>
          <a:bodyPr lIns="121867" tIns="0" rIns="121867" bIns="0" rtlCol="0" anchor="ctr"/>
          <a:lstStyle/>
          <a:p>
            <a:pPr marL="0" marR="0" lvl="0" indent="0" algn="ctr" defTabSz="914126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charset="0"/>
            </a:endParaRPr>
          </a:p>
        </p:txBody>
      </p:sp>
      <p:sp>
        <p:nvSpPr>
          <p:cNvPr id="10" name="AutoShape 4">
            <a:extLst>
              <a:ext uri="{FF2B5EF4-FFF2-40B4-BE49-F238E27FC236}">
                <a16:creationId xmlns:a16="http://schemas.microsoft.com/office/drawing/2014/main" xmlns="" id="{8A452C94-F932-4FA4-B966-A02152BA5F28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5553270" y="4114800"/>
            <a:ext cx="4735942" cy="2743200"/>
          </a:xfrm>
          <a:prstGeom prst="rtTriangle">
            <a:avLst/>
          </a:prstGeom>
          <a:solidFill>
            <a:srgbClr val="CCCCCD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MS PGothic" pitchFamily="34" charset="-12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33FC13A8-E413-4F55-862A-C511CF8F1C7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9444"/>
          <a:stretch/>
        </p:blipFill>
        <p:spPr>
          <a:xfrm>
            <a:off x="10289212" y="5303386"/>
            <a:ext cx="1896439" cy="15546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39134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4FDB871D-F3CB-214D-82EA-F6D2CC183089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3875964" y="0"/>
            <a:ext cx="8312861" cy="6858000"/>
          </a:xfrm>
          <a:solidFill>
            <a:schemeClr val="bg1">
              <a:lumMod val="95000"/>
            </a:schemeClr>
          </a:solidFill>
        </p:spPr>
        <p:txBody>
          <a:bodyPr lIns="182880" tIns="182880" rIns="457200" anchor="ctr" anchorCtr="0"/>
          <a:lstStyle>
            <a:lvl1pPr algn="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product image </a:t>
            </a:r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xmlns="" id="{5286FC1A-2EFB-D544-95CA-33CDDB098CC5}"/>
              </a:ext>
            </a:extLst>
          </p:cNvPr>
          <p:cNvSpPr/>
          <p:nvPr userDrawn="1"/>
        </p:nvSpPr>
        <p:spPr>
          <a:xfrm rot="5400000">
            <a:off x="2217762" y="-2241567"/>
            <a:ext cx="6881805" cy="11317329"/>
          </a:xfrm>
          <a:custGeom>
            <a:avLst/>
            <a:gdLst>
              <a:gd name="connsiteX0" fmla="*/ 0 w 6881805"/>
              <a:gd name="connsiteY0" fmla="*/ 11317329 h 11317329"/>
              <a:gd name="connsiteX1" fmla="*/ 0 w 6881805"/>
              <a:gd name="connsiteY1" fmla="*/ 6881805 h 11317329"/>
              <a:gd name="connsiteX2" fmla="*/ 0 w 6881805"/>
              <a:gd name="connsiteY2" fmla="*/ 0 h 11317329"/>
              <a:gd name="connsiteX3" fmla="*/ 6881805 w 6881805"/>
              <a:gd name="connsiteY3" fmla="*/ 6881805 h 11317329"/>
              <a:gd name="connsiteX4" fmla="*/ 6881805 w 6881805"/>
              <a:gd name="connsiteY4" fmla="*/ 11317329 h 11317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1805" h="11317329">
                <a:moveTo>
                  <a:pt x="0" y="11317329"/>
                </a:moveTo>
                <a:lnTo>
                  <a:pt x="0" y="6881805"/>
                </a:lnTo>
                <a:lnTo>
                  <a:pt x="0" y="0"/>
                </a:lnTo>
                <a:lnTo>
                  <a:pt x="6881805" y="6881805"/>
                </a:lnTo>
                <a:lnTo>
                  <a:pt x="6881805" y="113173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62FFD90E-4E7B-0E42-A550-FAFDBAF291D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09093" y="2006594"/>
            <a:ext cx="2691980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r>
              <a:rPr lang="en-US" dirty="0"/>
              <a:t>Body copy</a:t>
            </a:r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xmlns="" id="{4EA32503-5631-3E43-AA9A-77AD9C8036D4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V="1">
            <a:off x="409093" y="5237844"/>
            <a:ext cx="2691980" cy="69830"/>
          </a:xfrm>
          <a:custGeom>
            <a:avLst/>
            <a:gdLst>
              <a:gd name="connsiteX0" fmla="*/ 78092 w 2691980"/>
              <a:gd name="connsiteY0" fmla="*/ 69830 h 69830"/>
              <a:gd name="connsiteX1" fmla="*/ 941720 w 2691980"/>
              <a:gd name="connsiteY1" fmla="*/ 69830 h 69830"/>
              <a:gd name="connsiteX2" fmla="*/ 970757 w 2691980"/>
              <a:gd name="connsiteY2" fmla="*/ 69830 h 69830"/>
              <a:gd name="connsiteX3" fmla="*/ 1060338 w 2691980"/>
              <a:gd name="connsiteY3" fmla="*/ 69830 h 69830"/>
              <a:gd name="connsiteX4" fmla="*/ 1109545 w 2691980"/>
              <a:gd name="connsiteY4" fmla="*/ 69830 h 69830"/>
              <a:gd name="connsiteX5" fmla="*/ 1149539 w 2691980"/>
              <a:gd name="connsiteY5" fmla="*/ 69830 h 69830"/>
              <a:gd name="connsiteX6" fmla="*/ 1178576 w 2691980"/>
              <a:gd name="connsiteY6" fmla="*/ 69830 h 69830"/>
              <a:gd name="connsiteX7" fmla="*/ 1268157 w 2691980"/>
              <a:gd name="connsiteY7" fmla="*/ 69830 h 69830"/>
              <a:gd name="connsiteX8" fmla="*/ 1317364 w 2691980"/>
              <a:gd name="connsiteY8" fmla="*/ 69830 h 69830"/>
              <a:gd name="connsiteX9" fmla="*/ 1452708 w 2691980"/>
              <a:gd name="connsiteY9" fmla="*/ 69830 h 69830"/>
              <a:gd name="connsiteX10" fmla="*/ 1660527 w 2691980"/>
              <a:gd name="connsiteY10" fmla="*/ 69830 h 69830"/>
              <a:gd name="connsiteX11" fmla="*/ 2180992 w 2691980"/>
              <a:gd name="connsiteY11" fmla="*/ 69830 h 69830"/>
              <a:gd name="connsiteX12" fmla="*/ 2257126 w 2691980"/>
              <a:gd name="connsiteY12" fmla="*/ 69830 h 69830"/>
              <a:gd name="connsiteX13" fmla="*/ 2299610 w 2691980"/>
              <a:gd name="connsiteY13" fmla="*/ 69830 h 69830"/>
              <a:gd name="connsiteX14" fmla="*/ 2388811 w 2691980"/>
              <a:gd name="connsiteY14" fmla="*/ 69830 h 69830"/>
              <a:gd name="connsiteX15" fmla="*/ 2464945 w 2691980"/>
              <a:gd name="connsiteY15" fmla="*/ 69830 h 69830"/>
              <a:gd name="connsiteX16" fmla="*/ 2507429 w 2691980"/>
              <a:gd name="connsiteY16" fmla="*/ 69830 h 69830"/>
              <a:gd name="connsiteX17" fmla="*/ 2691980 w 2691980"/>
              <a:gd name="connsiteY17" fmla="*/ 69830 h 69830"/>
              <a:gd name="connsiteX18" fmla="*/ 2691980 w 2691980"/>
              <a:gd name="connsiteY18" fmla="*/ 50156 h 69830"/>
              <a:gd name="connsiteX19" fmla="*/ 2605390 w 2691980"/>
              <a:gd name="connsiteY19" fmla="*/ 0 h 69830"/>
              <a:gd name="connsiteX20" fmla="*/ 2420839 w 2691980"/>
              <a:gd name="connsiteY20" fmla="*/ 0 h 69830"/>
              <a:gd name="connsiteX21" fmla="*/ 2386853 w 2691980"/>
              <a:gd name="connsiteY21" fmla="*/ 0 h 69830"/>
              <a:gd name="connsiteX22" fmla="*/ 2302221 w 2691980"/>
              <a:gd name="connsiteY22" fmla="*/ 0 h 69830"/>
              <a:gd name="connsiteX23" fmla="*/ 2213020 w 2691980"/>
              <a:gd name="connsiteY23" fmla="*/ 0 h 69830"/>
              <a:gd name="connsiteX24" fmla="*/ 2179034 w 2691980"/>
              <a:gd name="connsiteY24" fmla="*/ 0 h 69830"/>
              <a:gd name="connsiteX25" fmla="*/ 2094402 w 2691980"/>
              <a:gd name="connsiteY25" fmla="*/ 0 h 69830"/>
              <a:gd name="connsiteX26" fmla="*/ 1582435 w 2691980"/>
              <a:gd name="connsiteY26" fmla="*/ 0 h 69830"/>
              <a:gd name="connsiteX27" fmla="*/ 1374616 w 2691980"/>
              <a:gd name="connsiteY27" fmla="*/ 0 h 69830"/>
              <a:gd name="connsiteX28" fmla="*/ 1230774 w 2691980"/>
              <a:gd name="connsiteY28" fmla="*/ 0 h 69830"/>
              <a:gd name="connsiteX29" fmla="*/ 1190065 w 2691980"/>
              <a:gd name="connsiteY29" fmla="*/ 0 h 69830"/>
              <a:gd name="connsiteX30" fmla="*/ 1091986 w 2691980"/>
              <a:gd name="connsiteY30" fmla="*/ 0 h 69830"/>
              <a:gd name="connsiteX31" fmla="*/ 1071447 w 2691980"/>
              <a:gd name="connsiteY31" fmla="*/ 0 h 69830"/>
              <a:gd name="connsiteX32" fmla="*/ 1022955 w 2691980"/>
              <a:gd name="connsiteY32" fmla="*/ 0 h 69830"/>
              <a:gd name="connsiteX33" fmla="*/ 982246 w 2691980"/>
              <a:gd name="connsiteY33" fmla="*/ 0 h 69830"/>
              <a:gd name="connsiteX34" fmla="*/ 884167 w 2691980"/>
              <a:gd name="connsiteY34" fmla="*/ 0 h 69830"/>
              <a:gd name="connsiteX35" fmla="*/ 863628 w 2691980"/>
              <a:gd name="connsiteY35" fmla="*/ 0 h 69830"/>
              <a:gd name="connsiteX36" fmla="*/ 0 w 2691980"/>
              <a:gd name="connsiteY36" fmla="*/ 0 h 69830"/>
              <a:gd name="connsiteX37" fmla="*/ 0 w 2691980"/>
              <a:gd name="connsiteY37" fmla="*/ 24597 h 69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691980" h="69830">
                <a:moveTo>
                  <a:pt x="78092" y="69830"/>
                </a:moveTo>
                <a:lnTo>
                  <a:pt x="941720" y="69830"/>
                </a:lnTo>
                <a:lnTo>
                  <a:pt x="970757" y="69830"/>
                </a:lnTo>
                <a:lnTo>
                  <a:pt x="1060338" y="69830"/>
                </a:lnTo>
                <a:lnTo>
                  <a:pt x="1109545" y="69830"/>
                </a:lnTo>
                <a:lnTo>
                  <a:pt x="1149539" y="69830"/>
                </a:lnTo>
                <a:lnTo>
                  <a:pt x="1178576" y="69830"/>
                </a:lnTo>
                <a:lnTo>
                  <a:pt x="1268157" y="69830"/>
                </a:lnTo>
                <a:lnTo>
                  <a:pt x="1317364" y="69830"/>
                </a:lnTo>
                <a:lnTo>
                  <a:pt x="1452708" y="69830"/>
                </a:lnTo>
                <a:lnTo>
                  <a:pt x="1660527" y="69830"/>
                </a:lnTo>
                <a:lnTo>
                  <a:pt x="2180992" y="69830"/>
                </a:lnTo>
                <a:lnTo>
                  <a:pt x="2257126" y="69830"/>
                </a:lnTo>
                <a:lnTo>
                  <a:pt x="2299610" y="69830"/>
                </a:lnTo>
                <a:lnTo>
                  <a:pt x="2388811" y="69830"/>
                </a:lnTo>
                <a:lnTo>
                  <a:pt x="2464945" y="69830"/>
                </a:lnTo>
                <a:lnTo>
                  <a:pt x="2507429" y="69830"/>
                </a:lnTo>
                <a:lnTo>
                  <a:pt x="2691980" y="69830"/>
                </a:lnTo>
                <a:lnTo>
                  <a:pt x="2691980" y="50156"/>
                </a:lnTo>
                <a:lnTo>
                  <a:pt x="2605390" y="0"/>
                </a:lnTo>
                <a:lnTo>
                  <a:pt x="2420839" y="0"/>
                </a:lnTo>
                <a:lnTo>
                  <a:pt x="2386853" y="0"/>
                </a:lnTo>
                <a:lnTo>
                  <a:pt x="2302221" y="0"/>
                </a:lnTo>
                <a:lnTo>
                  <a:pt x="2213020" y="0"/>
                </a:lnTo>
                <a:lnTo>
                  <a:pt x="2179034" y="0"/>
                </a:lnTo>
                <a:lnTo>
                  <a:pt x="2094402" y="0"/>
                </a:lnTo>
                <a:lnTo>
                  <a:pt x="1582435" y="0"/>
                </a:lnTo>
                <a:lnTo>
                  <a:pt x="1374616" y="0"/>
                </a:lnTo>
                <a:lnTo>
                  <a:pt x="1230774" y="0"/>
                </a:lnTo>
                <a:lnTo>
                  <a:pt x="1190065" y="0"/>
                </a:lnTo>
                <a:lnTo>
                  <a:pt x="1091986" y="0"/>
                </a:lnTo>
                <a:lnTo>
                  <a:pt x="1071447" y="0"/>
                </a:lnTo>
                <a:lnTo>
                  <a:pt x="1022955" y="0"/>
                </a:lnTo>
                <a:lnTo>
                  <a:pt x="982246" y="0"/>
                </a:lnTo>
                <a:lnTo>
                  <a:pt x="884167" y="0"/>
                </a:lnTo>
                <a:lnTo>
                  <a:pt x="863628" y="0"/>
                </a:lnTo>
                <a:lnTo>
                  <a:pt x="0" y="0"/>
                </a:lnTo>
                <a:lnTo>
                  <a:pt x="0" y="2459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xmlns="" id="{25675801-CFFA-5B4F-854F-E4EE9311CE9B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V="1">
            <a:off x="409093" y="3494807"/>
            <a:ext cx="2691980" cy="69830"/>
          </a:xfrm>
          <a:custGeom>
            <a:avLst/>
            <a:gdLst>
              <a:gd name="connsiteX0" fmla="*/ 78092 w 2691980"/>
              <a:gd name="connsiteY0" fmla="*/ 69830 h 69830"/>
              <a:gd name="connsiteX1" fmla="*/ 941720 w 2691980"/>
              <a:gd name="connsiteY1" fmla="*/ 69830 h 69830"/>
              <a:gd name="connsiteX2" fmla="*/ 970757 w 2691980"/>
              <a:gd name="connsiteY2" fmla="*/ 69830 h 69830"/>
              <a:gd name="connsiteX3" fmla="*/ 1060338 w 2691980"/>
              <a:gd name="connsiteY3" fmla="*/ 69830 h 69830"/>
              <a:gd name="connsiteX4" fmla="*/ 1109545 w 2691980"/>
              <a:gd name="connsiteY4" fmla="*/ 69830 h 69830"/>
              <a:gd name="connsiteX5" fmla="*/ 1149539 w 2691980"/>
              <a:gd name="connsiteY5" fmla="*/ 69830 h 69830"/>
              <a:gd name="connsiteX6" fmla="*/ 1178576 w 2691980"/>
              <a:gd name="connsiteY6" fmla="*/ 69830 h 69830"/>
              <a:gd name="connsiteX7" fmla="*/ 1268157 w 2691980"/>
              <a:gd name="connsiteY7" fmla="*/ 69830 h 69830"/>
              <a:gd name="connsiteX8" fmla="*/ 1317364 w 2691980"/>
              <a:gd name="connsiteY8" fmla="*/ 69830 h 69830"/>
              <a:gd name="connsiteX9" fmla="*/ 1452708 w 2691980"/>
              <a:gd name="connsiteY9" fmla="*/ 69830 h 69830"/>
              <a:gd name="connsiteX10" fmla="*/ 1660527 w 2691980"/>
              <a:gd name="connsiteY10" fmla="*/ 69830 h 69830"/>
              <a:gd name="connsiteX11" fmla="*/ 2180992 w 2691980"/>
              <a:gd name="connsiteY11" fmla="*/ 69830 h 69830"/>
              <a:gd name="connsiteX12" fmla="*/ 2257126 w 2691980"/>
              <a:gd name="connsiteY12" fmla="*/ 69830 h 69830"/>
              <a:gd name="connsiteX13" fmla="*/ 2299610 w 2691980"/>
              <a:gd name="connsiteY13" fmla="*/ 69830 h 69830"/>
              <a:gd name="connsiteX14" fmla="*/ 2388811 w 2691980"/>
              <a:gd name="connsiteY14" fmla="*/ 69830 h 69830"/>
              <a:gd name="connsiteX15" fmla="*/ 2464945 w 2691980"/>
              <a:gd name="connsiteY15" fmla="*/ 69830 h 69830"/>
              <a:gd name="connsiteX16" fmla="*/ 2507429 w 2691980"/>
              <a:gd name="connsiteY16" fmla="*/ 69830 h 69830"/>
              <a:gd name="connsiteX17" fmla="*/ 2691980 w 2691980"/>
              <a:gd name="connsiteY17" fmla="*/ 69830 h 69830"/>
              <a:gd name="connsiteX18" fmla="*/ 2691980 w 2691980"/>
              <a:gd name="connsiteY18" fmla="*/ 50156 h 69830"/>
              <a:gd name="connsiteX19" fmla="*/ 2605390 w 2691980"/>
              <a:gd name="connsiteY19" fmla="*/ 0 h 69830"/>
              <a:gd name="connsiteX20" fmla="*/ 2420839 w 2691980"/>
              <a:gd name="connsiteY20" fmla="*/ 0 h 69830"/>
              <a:gd name="connsiteX21" fmla="*/ 2386853 w 2691980"/>
              <a:gd name="connsiteY21" fmla="*/ 0 h 69830"/>
              <a:gd name="connsiteX22" fmla="*/ 2302221 w 2691980"/>
              <a:gd name="connsiteY22" fmla="*/ 0 h 69830"/>
              <a:gd name="connsiteX23" fmla="*/ 2213020 w 2691980"/>
              <a:gd name="connsiteY23" fmla="*/ 0 h 69830"/>
              <a:gd name="connsiteX24" fmla="*/ 2179034 w 2691980"/>
              <a:gd name="connsiteY24" fmla="*/ 0 h 69830"/>
              <a:gd name="connsiteX25" fmla="*/ 2094402 w 2691980"/>
              <a:gd name="connsiteY25" fmla="*/ 0 h 69830"/>
              <a:gd name="connsiteX26" fmla="*/ 1582435 w 2691980"/>
              <a:gd name="connsiteY26" fmla="*/ 0 h 69830"/>
              <a:gd name="connsiteX27" fmla="*/ 1374616 w 2691980"/>
              <a:gd name="connsiteY27" fmla="*/ 0 h 69830"/>
              <a:gd name="connsiteX28" fmla="*/ 1230774 w 2691980"/>
              <a:gd name="connsiteY28" fmla="*/ 0 h 69830"/>
              <a:gd name="connsiteX29" fmla="*/ 1190065 w 2691980"/>
              <a:gd name="connsiteY29" fmla="*/ 0 h 69830"/>
              <a:gd name="connsiteX30" fmla="*/ 1091986 w 2691980"/>
              <a:gd name="connsiteY30" fmla="*/ 0 h 69830"/>
              <a:gd name="connsiteX31" fmla="*/ 1071447 w 2691980"/>
              <a:gd name="connsiteY31" fmla="*/ 0 h 69830"/>
              <a:gd name="connsiteX32" fmla="*/ 1022955 w 2691980"/>
              <a:gd name="connsiteY32" fmla="*/ 0 h 69830"/>
              <a:gd name="connsiteX33" fmla="*/ 982246 w 2691980"/>
              <a:gd name="connsiteY33" fmla="*/ 0 h 69830"/>
              <a:gd name="connsiteX34" fmla="*/ 884167 w 2691980"/>
              <a:gd name="connsiteY34" fmla="*/ 0 h 69830"/>
              <a:gd name="connsiteX35" fmla="*/ 863628 w 2691980"/>
              <a:gd name="connsiteY35" fmla="*/ 0 h 69830"/>
              <a:gd name="connsiteX36" fmla="*/ 0 w 2691980"/>
              <a:gd name="connsiteY36" fmla="*/ 0 h 69830"/>
              <a:gd name="connsiteX37" fmla="*/ 0 w 2691980"/>
              <a:gd name="connsiteY37" fmla="*/ 24597 h 69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691980" h="69830">
                <a:moveTo>
                  <a:pt x="78092" y="69830"/>
                </a:moveTo>
                <a:lnTo>
                  <a:pt x="941720" y="69830"/>
                </a:lnTo>
                <a:lnTo>
                  <a:pt x="970757" y="69830"/>
                </a:lnTo>
                <a:lnTo>
                  <a:pt x="1060338" y="69830"/>
                </a:lnTo>
                <a:lnTo>
                  <a:pt x="1109545" y="69830"/>
                </a:lnTo>
                <a:lnTo>
                  <a:pt x="1149539" y="69830"/>
                </a:lnTo>
                <a:lnTo>
                  <a:pt x="1178576" y="69830"/>
                </a:lnTo>
                <a:lnTo>
                  <a:pt x="1268157" y="69830"/>
                </a:lnTo>
                <a:lnTo>
                  <a:pt x="1317364" y="69830"/>
                </a:lnTo>
                <a:lnTo>
                  <a:pt x="1452708" y="69830"/>
                </a:lnTo>
                <a:lnTo>
                  <a:pt x="1660527" y="69830"/>
                </a:lnTo>
                <a:lnTo>
                  <a:pt x="2180992" y="69830"/>
                </a:lnTo>
                <a:lnTo>
                  <a:pt x="2257126" y="69830"/>
                </a:lnTo>
                <a:lnTo>
                  <a:pt x="2299610" y="69830"/>
                </a:lnTo>
                <a:lnTo>
                  <a:pt x="2388811" y="69830"/>
                </a:lnTo>
                <a:lnTo>
                  <a:pt x="2464945" y="69830"/>
                </a:lnTo>
                <a:lnTo>
                  <a:pt x="2507429" y="69830"/>
                </a:lnTo>
                <a:lnTo>
                  <a:pt x="2691980" y="69830"/>
                </a:lnTo>
                <a:lnTo>
                  <a:pt x="2691980" y="50156"/>
                </a:lnTo>
                <a:lnTo>
                  <a:pt x="2605390" y="0"/>
                </a:lnTo>
                <a:lnTo>
                  <a:pt x="2420839" y="0"/>
                </a:lnTo>
                <a:lnTo>
                  <a:pt x="2386853" y="0"/>
                </a:lnTo>
                <a:lnTo>
                  <a:pt x="2302221" y="0"/>
                </a:lnTo>
                <a:lnTo>
                  <a:pt x="2213020" y="0"/>
                </a:lnTo>
                <a:lnTo>
                  <a:pt x="2179034" y="0"/>
                </a:lnTo>
                <a:lnTo>
                  <a:pt x="2094402" y="0"/>
                </a:lnTo>
                <a:lnTo>
                  <a:pt x="1582435" y="0"/>
                </a:lnTo>
                <a:lnTo>
                  <a:pt x="1374616" y="0"/>
                </a:lnTo>
                <a:lnTo>
                  <a:pt x="1230774" y="0"/>
                </a:lnTo>
                <a:lnTo>
                  <a:pt x="1190065" y="0"/>
                </a:lnTo>
                <a:lnTo>
                  <a:pt x="1091986" y="0"/>
                </a:lnTo>
                <a:lnTo>
                  <a:pt x="1071447" y="0"/>
                </a:lnTo>
                <a:lnTo>
                  <a:pt x="1022955" y="0"/>
                </a:lnTo>
                <a:lnTo>
                  <a:pt x="982246" y="0"/>
                </a:lnTo>
                <a:lnTo>
                  <a:pt x="884167" y="0"/>
                </a:lnTo>
                <a:lnTo>
                  <a:pt x="863628" y="0"/>
                </a:lnTo>
                <a:lnTo>
                  <a:pt x="0" y="0"/>
                </a:lnTo>
                <a:lnTo>
                  <a:pt x="0" y="2459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xmlns="" id="{EF3A7B1B-BB80-6545-9909-0F9B385A0D92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V="1">
            <a:off x="3460626" y="3496845"/>
            <a:ext cx="2691980" cy="69830"/>
          </a:xfrm>
          <a:custGeom>
            <a:avLst/>
            <a:gdLst>
              <a:gd name="connsiteX0" fmla="*/ 78092 w 2691980"/>
              <a:gd name="connsiteY0" fmla="*/ 69830 h 69830"/>
              <a:gd name="connsiteX1" fmla="*/ 941720 w 2691980"/>
              <a:gd name="connsiteY1" fmla="*/ 69830 h 69830"/>
              <a:gd name="connsiteX2" fmla="*/ 970757 w 2691980"/>
              <a:gd name="connsiteY2" fmla="*/ 69830 h 69830"/>
              <a:gd name="connsiteX3" fmla="*/ 1060338 w 2691980"/>
              <a:gd name="connsiteY3" fmla="*/ 69830 h 69830"/>
              <a:gd name="connsiteX4" fmla="*/ 1109545 w 2691980"/>
              <a:gd name="connsiteY4" fmla="*/ 69830 h 69830"/>
              <a:gd name="connsiteX5" fmla="*/ 1149539 w 2691980"/>
              <a:gd name="connsiteY5" fmla="*/ 69830 h 69830"/>
              <a:gd name="connsiteX6" fmla="*/ 1178576 w 2691980"/>
              <a:gd name="connsiteY6" fmla="*/ 69830 h 69830"/>
              <a:gd name="connsiteX7" fmla="*/ 1268157 w 2691980"/>
              <a:gd name="connsiteY7" fmla="*/ 69830 h 69830"/>
              <a:gd name="connsiteX8" fmla="*/ 1317364 w 2691980"/>
              <a:gd name="connsiteY8" fmla="*/ 69830 h 69830"/>
              <a:gd name="connsiteX9" fmla="*/ 1452708 w 2691980"/>
              <a:gd name="connsiteY9" fmla="*/ 69830 h 69830"/>
              <a:gd name="connsiteX10" fmla="*/ 1660527 w 2691980"/>
              <a:gd name="connsiteY10" fmla="*/ 69830 h 69830"/>
              <a:gd name="connsiteX11" fmla="*/ 2180992 w 2691980"/>
              <a:gd name="connsiteY11" fmla="*/ 69830 h 69830"/>
              <a:gd name="connsiteX12" fmla="*/ 2257126 w 2691980"/>
              <a:gd name="connsiteY12" fmla="*/ 69830 h 69830"/>
              <a:gd name="connsiteX13" fmla="*/ 2299610 w 2691980"/>
              <a:gd name="connsiteY13" fmla="*/ 69830 h 69830"/>
              <a:gd name="connsiteX14" fmla="*/ 2388811 w 2691980"/>
              <a:gd name="connsiteY14" fmla="*/ 69830 h 69830"/>
              <a:gd name="connsiteX15" fmla="*/ 2464945 w 2691980"/>
              <a:gd name="connsiteY15" fmla="*/ 69830 h 69830"/>
              <a:gd name="connsiteX16" fmla="*/ 2507429 w 2691980"/>
              <a:gd name="connsiteY16" fmla="*/ 69830 h 69830"/>
              <a:gd name="connsiteX17" fmla="*/ 2691980 w 2691980"/>
              <a:gd name="connsiteY17" fmla="*/ 69830 h 69830"/>
              <a:gd name="connsiteX18" fmla="*/ 2691980 w 2691980"/>
              <a:gd name="connsiteY18" fmla="*/ 50156 h 69830"/>
              <a:gd name="connsiteX19" fmla="*/ 2605390 w 2691980"/>
              <a:gd name="connsiteY19" fmla="*/ 0 h 69830"/>
              <a:gd name="connsiteX20" fmla="*/ 2420839 w 2691980"/>
              <a:gd name="connsiteY20" fmla="*/ 0 h 69830"/>
              <a:gd name="connsiteX21" fmla="*/ 2386853 w 2691980"/>
              <a:gd name="connsiteY21" fmla="*/ 0 h 69830"/>
              <a:gd name="connsiteX22" fmla="*/ 2302221 w 2691980"/>
              <a:gd name="connsiteY22" fmla="*/ 0 h 69830"/>
              <a:gd name="connsiteX23" fmla="*/ 2213020 w 2691980"/>
              <a:gd name="connsiteY23" fmla="*/ 0 h 69830"/>
              <a:gd name="connsiteX24" fmla="*/ 2179034 w 2691980"/>
              <a:gd name="connsiteY24" fmla="*/ 0 h 69830"/>
              <a:gd name="connsiteX25" fmla="*/ 2094402 w 2691980"/>
              <a:gd name="connsiteY25" fmla="*/ 0 h 69830"/>
              <a:gd name="connsiteX26" fmla="*/ 1582435 w 2691980"/>
              <a:gd name="connsiteY26" fmla="*/ 0 h 69830"/>
              <a:gd name="connsiteX27" fmla="*/ 1374616 w 2691980"/>
              <a:gd name="connsiteY27" fmla="*/ 0 h 69830"/>
              <a:gd name="connsiteX28" fmla="*/ 1230774 w 2691980"/>
              <a:gd name="connsiteY28" fmla="*/ 0 h 69830"/>
              <a:gd name="connsiteX29" fmla="*/ 1190065 w 2691980"/>
              <a:gd name="connsiteY29" fmla="*/ 0 h 69830"/>
              <a:gd name="connsiteX30" fmla="*/ 1091986 w 2691980"/>
              <a:gd name="connsiteY30" fmla="*/ 0 h 69830"/>
              <a:gd name="connsiteX31" fmla="*/ 1071447 w 2691980"/>
              <a:gd name="connsiteY31" fmla="*/ 0 h 69830"/>
              <a:gd name="connsiteX32" fmla="*/ 1022955 w 2691980"/>
              <a:gd name="connsiteY32" fmla="*/ 0 h 69830"/>
              <a:gd name="connsiteX33" fmla="*/ 982246 w 2691980"/>
              <a:gd name="connsiteY33" fmla="*/ 0 h 69830"/>
              <a:gd name="connsiteX34" fmla="*/ 884167 w 2691980"/>
              <a:gd name="connsiteY34" fmla="*/ 0 h 69830"/>
              <a:gd name="connsiteX35" fmla="*/ 863628 w 2691980"/>
              <a:gd name="connsiteY35" fmla="*/ 0 h 69830"/>
              <a:gd name="connsiteX36" fmla="*/ 0 w 2691980"/>
              <a:gd name="connsiteY36" fmla="*/ 0 h 69830"/>
              <a:gd name="connsiteX37" fmla="*/ 0 w 2691980"/>
              <a:gd name="connsiteY37" fmla="*/ 24597 h 69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691980" h="69830">
                <a:moveTo>
                  <a:pt x="78092" y="69830"/>
                </a:moveTo>
                <a:lnTo>
                  <a:pt x="941720" y="69830"/>
                </a:lnTo>
                <a:lnTo>
                  <a:pt x="970757" y="69830"/>
                </a:lnTo>
                <a:lnTo>
                  <a:pt x="1060338" y="69830"/>
                </a:lnTo>
                <a:lnTo>
                  <a:pt x="1109545" y="69830"/>
                </a:lnTo>
                <a:lnTo>
                  <a:pt x="1149539" y="69830"/>
                </a:lnTo>
                <a:lnTo>
                  <a:pt x="1178576" y="69830"/>
                </a:lnTo>
                <a:lnTo>
                  <a:pt x="1268157" y="69830"/>
                </a:lnTo>
                <a:lnTo>
                  <a:pt x="1317364" y="69830"/>
                </a:lnTo>
                <a:lnTo>
                  <a:pt x="1452708" y="69830"/>
                </a:lnTo>
                <a:lnTo>
                  <a:pt x="1660527" y="69830"/>
                </a:lnTo>
                <a:lnTo>
                  <a:pt x="2180992" y="69830"/>
                </a:lnTo>
                <a:lnTo>
                  <a:pt x="2257126" y="69830"/>
                </a:lnTo>
                <a:lnTo>
                  <a:pt x="2299610" y="69830"/>
                </a:lnTo>
                <a:lnTo>
                  <a:pt x="2388811" y="69830"/>
                </a:lnTo>
                <a:lnTo>
                  <a:pt x="2464945" y="69830"/>
                </a:lnTo>
                <a:lnTo>
                  <a:pt x="2507429" y="69830"/>
                </a:lnTo>
                <a:lnTo>
                  <a:pt x="2691980" y="69830"/>
                </a:lnTo>
                <a:lnTo>
                  <a:pt x="2691980" y="50156"/>
                </a:lnTo>
                <a:lnTo>
                  <a:pt x="2605390" y="0"/>
                </a:lnTo>
                <a:lnTo>
                  <a:pt x="2420839" y="0"/>
                </a:lnTo>
                <a:lnTo>
                  <a:pt x="2386853" y="0"/>
                </a:lnTo>
                <a:lnTo>
                  <a:pt x="2302221" y="0"/>
                </a:lnTo>
                <a:lnTo>
                  <a:pt x="2213020" y="0"/>
                </a:lnTo>
                <a:lnTo>
                  <a:pt x="2179034" y="0"/>
                </a:lnTo>
                <a:lnTo>
                  <a:pt x="2094402" y="0"/>
                </a:lnTo>
                <a:lnTo>
                  <a:pt x="1582435" y="0"/>
                </a:lnTo>
                <a:lnTo>
                  <a:pt x="1374616" y="0"/>
                </a:lnTo>
                <a:lnTo>
                  <a:pt x="1230774" y="0"/>
                </a:lnTo>
                <a:lnTo>
                  <a:pt x="1190065" y="0"/>
                </a:lnTo>
                <a:lnTo>
                  <a:pt x="1091986" y="0"/>
                </a:lnTo>
                <a:lnTo>
                  <a:pt x="1071447" y="0"/>
                </a:lnTo>
                <a:lnTo>
                  <a:pt x="1022955" y="0"/>
                </a:lnTo>
                <a:lnTo>
                  <a:pt x="982246" y="0"/>
                </a:lnTo>
                <a:lnTo>
                  <a:pt x="884167" y="0"/>
                </a:lnTo>
                <a:lnTo>
                  <a:pt x="863628" y="0"/>
                </a:lnTo>
                <a:lnTo>
                  <a:pt x="0" y="0"/>
                </a:lnTo>
                <a:lnTo>
                  <a:pt x="0" y="2459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41" name="Text Placeholder 14">
            <a:extLst>
              <a:ext uri="{FF2B5EF4-FFF2-40B4-BE49-F238E27FC236}">
                <a16:creationId xmlns:a16="http://schemas.microsoft.com/office/drawing/2014/main" xmlns="" id="{3BE8C6AD-0051-554D-A2A9-B49261F948B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460626" y="2006594"/>
            <a:ext cx="2691980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r>
              <a:rPr lang="en-US" dirty="0"/>
              <a:t>Body copy</a:t>
            </a:r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xmlns="" id="{E4769507-01F3-AC4A-9858-0F436C719AC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09093" y="3684908"/>
            <a:ext cx="2691980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r>
              <a:rPr lang="en-US" dirty="0"/>
              <a:t>Body copy</a:t>
            </a:r>
          </a:p>
        </p:txBody>
      </p:sp>
      <p:sp>
        <p:nvSpPr>
          <p:cNvPr id="43" name="Text Placeholder 14">
            <a:extLst>
              <a:ext uri="{FF2B5EF4-FFF2-40B4-BE49-F238E27FC236}">
                <a16:creationId xmlns:a16="http://schemas.microsoft.com/office/drawing/2014/main" xmlns="" id="{B22C2085-34CC-C84C-8975-65D4951FFA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460626" y="3684908"/>
            <a:ext cx="2691980" cy="128543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r>
              <a:rPr lang="en-US" dirty="0"/>
              <a:t>Body copy</a:t>
            </a: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xmlns="" id="{AB9C6849-9334-BB48-BBA7-FAF5E1F1C755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09093" y="5421879"/>
            <a:ext cx="2691980" cy="885193"/>
          </a:xfrm>
        </p:spPr>
        <p:txBody>
          <a:bodyPr/>
          <a:lstStyle>
            <a:lvl1pPr marL="12700" indent="-12700">
              <a:buNone/>
              <a:tabLst/>
              <a:defRPr sz="1600" b="1"/>
            </a:lvl1pPr>
            <a:lvl2pPr marL="12700" indent="0">
              <a:spcBef>
                <a:spcPts val="0"/>
              </a:spcBef>
              <a:buNone/>
              <a:tabLst/>
              <a:defRPr sz="1200"/>
            </a:lvl2pPr>
          </a:lstStyle>
          <a:p>
            <a:r>
              <a:rPr lang="en-US" dirty="0"/>
              <a:t>Body copy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1B9552AD-4DA8-D546-884C-4E1D58E24C3D}"/>
              </a:ext>
            </a:extLst>
          </p:cNvPr>
          <p:cNvSpPr>
            <a:spLocks noGrp="1"/>
          </p:cNvSpPr>
          <p:nvPr>
            <p:ph type="sldNum" sz="quarter" idx="37"/>
          </p:nvPr>
        </p:nvSpPr>
        <p:spPr>
          <a:xfrm>
            <a:off x="10924234" y="7115913"/>
            <a:ext cx="1264591" cy="457200"/>
          </a:xfrm>
        </p:spPr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39BE759A-97BD-4B48-AEC1-C7728E2BD468}"/>
              </a:ext>
            </a:extLst>
          </p:cNvPr>
          <p:cNvGrpSpPr/>
          <p:nvPr userDrawn="1"/>
        </p:nvGrpSpPr>
        <p:grpSpPr>
          <a:xfrm rot="10800000">
            <a:off x="3469776" y="396822"/>
            <a:ext cx="8743282" cy="553016"/>
            <a:chOff x="-5142833" y="396874"/>
            <a:chExt cx="8743282" cy="553016"/>
          </a:xfrm>
          <a:solidFill>
            <a:schemeClr val="tx1"/>
          </a:solidFill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xmlns="" id="{A51B9527-4959-D249-8BC2-BE10B3095DFB}"/>
                </a:ext>
              </a:extLst>
            </p:cNvPr>
            <p:cNvSpPr/>
            <p:nvPr userDrawn="1"/>
          </p:nvSpPr>
          <p:spPr>
            <a:xfrm>
              <a:off x="-5142833" y="397440"/>
              <a:ext cx="8317836" cy="5524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Right Triangle 23">
              <a:extLst>
                <a:ext uri="{FF2B5EF4-FFF2-40B4-BE49-F238E27FC236}">
                  <a16:creationId xmlns:a16="http://schemas.microsoft.com/office/drawing/2014/main" xmlns="" id="{CEE77BAA-BB2B-B742-94DE-DB289F815E9F}"/>
                </a:ext>
              </a:extLst>
            </p:cNvPr>
            <p:cNvSpPr/>
            <p:nvPr userDrawn="1"/>
          </p:nvSpPr>
          <p:spPr>
            <a:xfrm rot="5400000">
              <a:off x="3111498" y="460374"/>
              <a:ext cx="552451" cy="42545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382E4C06-E741-9C40-9279-2E0E6E524E1A}"/>
              </a:ext>
            </a:extLst>
          </p:cNvPr>
          <p:cNvGrpSpPr/>
          <p:nvPr userDrawn="1"/>
        </p:nvGrpSpPr>
        <p:grpSpPr>
          <a:xfrm>
            <a:off x="1" y="396822"/>
            <a:ext cx="3774541" cy="553016"/>
            <a:chOff x="-938498" y="396822"/>
            <a:chExt cx="3774541" cy="553016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xmlns="" id="{2ED2FF91-E99B-4E47-BEA6-686AA234FDB6}"/>
                </a:ext>
              </a:extLst>
            </p:cNvPr>
            <p:cNvGrpSpPr/>
            <p:nvPr userDrawn="1"/>
          </p:nvGrpSpPr>
          <p:grpSpPr>
            <a:xfrm>
              <a:off x="477019" y="396822"/>
              <a:ext cx="2359024" cy="553016"/>
              <a:chOff x="0" y="396874"/>
              <a:chExt cx="2359024" cy="553016"/>
            </a:xfrm>
            <a:solidFill>
              <a:schemeClr val="accent1"/>
            </a:solidFill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xmlns="" id="{9DF81147-5CFA-AD41-A768-D1D7D186C851}"/>
                  </a:ext>
                </a:extLst>
              </p:cNvPr>
              <p:cNvSpPr/>
              <p:nvPr userDrawn="1"/>
            </p:nvSpPr>
            <p:spPr>
              <a:xfrm>
                <a:off x="0" y="397440"/>
                <a:ext cx="1933575" cy="55245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" name="Right Triangle 30">
                <a:extLst>
                  <a:ext uri="{FF2B5EF4-FFF2-40B4-BE49-F238E27FC236}">
                    <a16:creationId xmlns:a16="http://schemas.microsoft.com/office/drawing/2014/main" xmlns="" id="{6A1E0A8A-3766-FD42-8A14-2009FF0F0934}"/>
                  </a:ext>
                </a:extLst>
              </p:cNvPr>
              <p:cNvSpPr/>
              <p:nvPr userDrawn="1"/>
            </p:nvSpPr>
            <p:spPr>
              <a:xfrm rot="5400000">
                <a:off x="1870073" y="460374"/>
                <a:ext cx="552451" cy="425451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xmlns="" id="{AC010348-4F2D-BA4B-ACE3-111B62A8E118}"/>
                </a:ext>
              </a:extLst>
            </p:cNvPr>
            <p:cNvGrpSpPr/>
            <p:nvPr userDrawn="1"/>
          </p:nvGrpSpPr>
          <p:grpSpPr>
            <a:xfrm>
              <a:off x="-938498" y="396822"/>
              <a:ext cx="3297522" cy="553016"/>
              <a:chOff x="-938498" y="396874"/>
              <a:chExt cx="3297522" cy="553016"/>
            </a:xfrm>
            <a:solidFill>
              <a:schemeClr val="accent1"/>
            </a:solidFill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xmlns="" id="{21484860-F170-2145-A0EA-AD56198A8E79}"/>
                  </a:ext>
                </a:extLst>
              </p:cNvPr>
              <p:cNvSpPr/>
              <p:nvPr userDrawn="1"/>
            </p:nvSpPr>
            <p:spPr>
              <a:xfrm>
                <a:off x="-938498" y="397440"/>
                <a:ext cx="2872074" cy="55245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" name="Right Triangle 28">
                <a:extLst>
                  <a:ext uri="{FF2B5EF4-FFF2-40B4-BE49-F238E27FC236}">
                    <a16:creationId xmlns:a16="http://schemas.microsoft.com/office/drawing/2014/main" xmlns="" id="{D9BDE941-D065-2043-84A0-7C92239FB538}"/>
                  </a:ext>
                </a:extLst>
              </p:cNvPr>
              <p:cNvSpPr/>
              <p:nvPr userDrawn="1"/>
            </p:nvSpPr>
            <p:spPr>
              <a:xfrm rot="5400000">
                <a:off x="1870073" y="460374"/>
                <a:ext cx="552451" cy="425451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63790"/>
            <a:ext cx="2141199" cy="3657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3" name="Text Placeholder 3">
            <a:extLst>
              <a:ext uri="{FF2B5EF4-FFF2-40B4-BE49-F238E27FC236}">
                <a16:creationId xmlns:a16="http://schemas.microsoft.com/office/drawing/2014/main" xmlns="" id="{75CC7CF0-AC75-F947-95F9-93A5B988AC9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996650" y="490167"/>
            <a:ext cx="6470830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xmlns="" id="{98012622-EDBE-994E-81D8-D1DA2E6B63F6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V="1">
            <a:off x="409093" y="1830146"/>
            <a:ext cx="2691980" cy="69830"/>
          </a:xfrm>
          <a:custGeom>
            <a:avLst/>
            <a:gdLst>
              <a:gd name="connsiteX0" fmla="*/ 78092 w 2691980"/>
              <a:gd name="connsiteY0" fmla="*/ 69830 h 69830"/>
              <a:gd name="connsiteX1" fmla="*/ 941720 w 2691980"/>
              <a:gd name="connsiteY1" fmla="*/ 69830 h 69830"/>
              <a:gd name="connsiteX2" fmla="*/ 970757 w 2691980"/>
              <a:gd name="connsiteY2" fmla="*/ 69830 h 69830"/>
              <a:gd name="connsiteX3" fmla="*/ 1060338 w 2691980"/>
              <a:gd name="connsiteY3" fmla="*/ 69830 h 69830"/>
              <a:gd name="connsiteX4" fmla="*/ 1109545 w 2691980"/>
              <a:gd name="connsiteY4" fmla="*/ 69830 h 69830"/>
              <a:gd name="connsiteX5" fmla="*/ 1149539 w 2691980"/>
              <a:gd name="connsiteY5" fmla="*/ 69830 h 69830"/>
              <a:gd name="connsiteX6" fmla="*/ 1178576 w 2691980"/>
              <a:gd name="connsiteY6" fmla="*/ 69830 h 69830"/>
              <a:gd name="connsiteX7" fmla="*/ 1268157 w 2691980"/>
              <a:gd name="connsiteY7" fmla="*/ 69830 h 69830"/>
              <a:gd name="connsiteX8" fmla="*/ 1317364 w 2691980"/>
              <a:gd name="connsiteY8" fmla="*/ 69830 h 69830"/>
              <a:gd name="connsiteX9" fmla="*/ 1452708 w 2691980"/>
              <a:gd name="connsiteY9" fmla="*/ 69830 h 69830"/>
              <a:gd name="connsiteX10" fmla="*/ 1660527 w 2691980"/>
              <a:gd name="connsiteY10" fmla="*/ 69830 h 69830"/>
              <a:gd name="connsiteX11" fmla="*/ 2180992 w 2691980"/>
              <a:gd name="connsiteY11" fmla="*/ 69830 h 69830"/>
              <a:gd name="connsiteX12" fmla="*/ 2257126 w 2691980"/>
              <a:gd name="connsiteY12" fmla="*/ 69830 h 69830"/>
              <a:gd name="connsiteX13" fmla="*/ 2299610 w 2691980"/>
              <a:gd name="connsiteY13" fmla="*/ 69830 h 69830"/>
              <a:gd name="connsiteX14" fmla="*/ 2388811 w 2691980"/>
              <a:gd name="connsiteY14" fmla="*/ 69830 h 69830"/>
              <a:gd name="connsiteX15" fmla="*/ 2464945 w 2691980"/>
              <a:gd name="connsiteY15" fmla="*/ 69830 h 69830"/>
              <a:gd name="connsiteX16" fmla="*/ 2507429 w 2691980"/>
              <a:gd name="connsiteY16" fmla="*/ 69830 h 69830"/>
              <a:gd name="connsiteX17" fmla="*/ 2691980 w 2691980"/>
              <a:gd name="connsiteY17" fmla="*/ 69830 h 69830"/>
              <a:gd name="connsiteX18" fmla="*/ 2691980 w 2691980"/>
              <a:gd name="connsiteY18" fmla="*/ 50156 h 69830"/>
              <a:gd name="connsiteX19" fmla="*/ 2605390 w 2691980"/>
              <a:gd name="connsiteY19" fmla="*/ 0 h 69830"/>
              <a:gd name="connsiteX20" fmla="*/ 2420839 w 2691980"/>
              <a:gd name="connsiteY20" fmla="*/ 0 h 69830"/>
              <a:gd name="connsiteX21" fmla="*/ 2386853 w 2691980"/>
              <a:gd name="connsiteY21" fmla="*/ 0 h 69830"/>
              <a:gd name="connsiteX22" fmla="*/ 2302221 w 2691980"/>
              <a:gd name="connsiteY22" fmla="*/ 0 h 69830"/>
              <a:gd name="connsiteX23" fmla="*/ 2213020 w 2691980"/>
              <a:gd name="connsiteY23" fmla="*/ 0 h 69830"/>
              <a:gd name="connsiteX24" fmla="*/ 2179034 w 2691980"/>
              <a:gd name="connsiteY24" fmla="*/ 0 h 69830"/>
              <a:gd name="connsiteX25" fmla="*/ 2094402 w 2691980"/>
              <a:gd name="connsiteY25" fmla="*/ 0 h 69830"/>
              <a:gd name="connsiteX26" fmla="*/ 1582435 w 2691980"/>
              <a:gd name="connsiteY26" fmla="*/ 0 h 69830"/>
              <a:gd name="connsiteX27" fmla="*/ 1374616 w 2691980"/>
              <a:gd name="connsiteY27" fmla="*/ 0 h 69830"/>
              <a:gd name="connsiteX28" fmla="*/ 1230774 w 2691980"/>
              <a:gd name="connsiteY28" fmla="*/ 0 h 69830"/>
              <a:gd name="connsiteX29" fmla="*/ 1190065 w 2691980"/>
              <a:gd name="connsiteY29" fmla="*/ 0 h 69830"/>
              <a:gd name="connsiteX30" fmla="*/ 1091986 w 2691980"/>
              <a:gd name="connsiteY30" fmla="*/ 0 h 69830"/>
              <a:gd name="connsiteX31" fmla="*/ 1071447 w 2691980"/>
              <a:gd name="connsiteY31" fmla="*/ 0 h 69830"/>
              <a:gd name="connsiteX32" fmla="*/ 1022955 w 2691980"/>
              <a:gd name="connsiteY32" fmla="*/ 0 h 69830"/>
              <a:gd name="connsiteX33" fmla="*/ 982246 w 2691980"/>
              <a:gd name="connsiteY33" fmla="*/ 0 h 69830"/>
              <a:gd name="connsiteX34" fmla="*/ 884167 w 2691980"/>
              <a:gd name="connsiteY34" fmla="*/ 0 h 69830"/>
              <a:gd name="connsiteX35" fmla="*/ 863628 w 2691980"/>
              <a:gd name="connsiteY35" fmla="*/ 0 h 69830"/>
              <a:gd name="connsiteX36" fmla="*/ 0 w 2691980"/>
              <a:gd name="connsiteY36" fmla="*/ 0 h 69830"/>
              <a:gd name="connsiteX37" fmla="*/ 0 w 2691980"/>
              <a:gd name="connsiteY37" fmla="*/ 24597 h 69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691980" h="69830">
                <a:moveTo>
                  <a:pt x="78092" y="69830"/>
                </a:moveTo>
                <a:lnTo>
                  <a:pt x="941720" y="69830"/>
                </a:lnTo>
                <a:lnTo>
                  <a:pt x="970757" y="69830"/>
                </a:lnTo>
                <a:lnTo>
                  <a:pt x="1060338" y="69830"/>
                </a:lnTo>
                <a:lnTo>
                  <a:pt x="1109545" y="69830"/>
                </a:lnTo>
                <a:lnTo>
                  <a:pt x="1149539" y="69830"/>
                </a:lnTo>
                <a:lnTo>
                  <a:pt x="1178576" y="69830"/>
                </a:lnTo>
                <a:lnTo>
                  <a:pt x="1268157" y="69830"/>
                </a:lnTo>
                <a:lnTo>
                  <a:pt x="1317364" y="69830"/>
                </a:lnTo>
                <a:lnTo>
                  <a:pt x="1452708" y="69830"/>
                </a:lnTo>
                <a:lnTo>
                  <a:pt x="1660527" y="69830"/>
                </a:lnTo>
                <a:lnTo>
                  <a:pt x="2180992" y="69830"/>
                </a:lnTo>
                <a:lnTo>
                  <a:pt x="2257126" y="69830"/>
                </a:lnTo>
                <a:lnTo>
                  <a:pt x="2299610" y="69830"/>
                </a:lnTo>
                <a:lnTo>
                  <a:pt x="2388811" y="69830"/>
                </a:lnTo>
                <a:lnTo>
                  <a:pt x="2464945" y="69830"/>
                </a:lnTo>
                <a:lnTo>
                  <a:pt x="2507429" y="69830"/>
                </a:lnTo>
                <a:lnTo>
                  <a:pt x="2691980" y="69830"/>
                </a:lnTo>
                <a:lnTo>
                  <a:pt x="2691980" y="50156"/>
                </a:lnTo>
                <a:lnTo>
                  <a:pt x="2605390" y="0"/>
                </a:lnTo>
                <a:lnTo>
                  <a:pt x="2420839" y="0"/>
                </a:lnTo>
                <a:lnTo>
                  <a:pt x="2386853" y="0"/>
                </a:lnTo>
                <a:lnTo>
                  <a:pt x="2302221" y="0"/>
                </a:lnTo>
                <a:lnTo>
                  <a:pt x="2213020" y="0"/>
                </a:lnTo>
                <a:lnTo>
                  <a:pt x="2179034" y="0"/>
                </a:lnTo>
                <a:lnTo>
                  <a:pt x="2094402" y="0"/>
                </a:lnTo>
                <a:lnTo>
                  <a:pt x="1582435" y="0"/>
                </a:lnTo>
                <a:lnTo>
                  <a:pt x="1374616" y="0"/>
                </a:lnTo>
                <a:lnTo>
                  <a:pt x="1230774" y="0"/>
                </a:lnTo>
                <a:lnTo>
                  <a:pt x="1190065" y="0"/>
                </a:lnTo>
                <a:lnTo>
                  <a:pt x="1091986" y="0"/>
                </a:lnTo>
                <a:lnTo>
                  <a:pt x="1071447" y="0"/>
                </a:lnTo>
                <a:lnTo>
                  <a:pt x="1022955" y="0"/>
                </a:lnTo>
                <a:lnTo>
                  <a:pt x="982246" y="0"/>
                </a:lnTo>
                <a:lnTo>
                  <a:pt x="884167" y="0"/>
                </a:lnTo>
                <a:lnTo>
                  <a:pt x="863628" y="0"/>
                </a:lnTo>
                <a:lnTo>
                  <a:pt x="0" y="0"/>
                </a:lnTo>
                <a:lnTo>
                  <a:pt x="0" y="2459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xmlns="" id="{EE4D0179-1FE8-7547-9742-F299B3CF6157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V="1">
            <a:off x="3460626" y="1830146"/>
            <a:ext cx="2691980" cy="69830"/>
          </a:xfrm>
          <a:custGeom>
            <a:avLst/>
            <a:gdLst>
              <a:gd name="connsiteX0" fmla="*/ 78092 w 2691980"/>
              <a:gd name="connsiteY0" fmla="*/ 69830 h 69830"/>
              <a:gd name="connsiteX1" fmla="*/ 941720 w 2691980"/>
              <a:gd name="connsiteY1" fmla="*/ 69830 h 69830"/>
              <a:gd name="connsiteX2" fmla="*/ 970757 w 2691980"/>
              <a:gd name="connsiteY2" fmla="*/ 69830 h 69830"/>
              <a:gd name="connsiteX3" fmla="*/ 1060338 w 2691980"/>
              <a:gd name="connsiteY3" fmla="*/ 69830 h 69830"/>
              <a:gd name="connsiteX4" fmla="*/ 1109545 w 2691980"/>
              <a:gd name="connsiteY4" fmla="*/ 69830 h 69830"/>
              <a:gd name="connsiteX5" fmla="*/ 1149539 w 2691980"/>
              <a:gd name="connsiteY5" fmla="*/ 69830 h 69830"/>
              <a:gd name="connsiteX6" fmla="*/ 1178576 w 2691980"/>
              <a:gd name="connsiteY6" fmla="*/ 69830 h 69830"/>
              <a:gd name="connsiteX7" fmla="*/ 1268157 w 2691980"/>
              <a:gd name="connsiteY7" fmla="*/ 69830 h 69830"/>
              <a:gd name="connsiteX8" fmla="*/ 1317364 w 2691980"/>
              <a:gd name="connsiteY8" fmla="*/ 69830 h 69830"/>
              <a:gd name="connsiteX9" fmla="*/ 1452708 w 2691980"/>
              <a:gd name="connsiteY9" fmla="*/ 69830 h 69830"/>
              <a:gd name="connsiteX10" fmla="*/ 1660527 w 2691980"/>
              <a:gd name="connsiteY10" fmla="*/ 69830 h 69830"/>
              <a:gd name="connsiteX11" fmla="*/ 2180992 w 2691980"/>
              <a:gd name="connsiteY11" fmla="*/ 69830 h 69830"/>
              <a:gd name="connsiteX12" fmla="*/ 2257126 w 2691980"/>
              <a:gd name="connsiteY12" fmla="*/ 69830 h 69830"/>
              <a:gd name="connsiteX13" fmla="*/ 2299610 w 2691980"/>
              <a:gd name="connsiteY13" fmla="*/ 69830 h 69830"/>
              <a:gd name="connsiteX14" fmla="*/ 2388811 w 2691980"/>
              <a:gd name="connsiteY14" fmla="*/ 69830 h 69830"/>
              <a:gd name="connsiteX15" fmla="*/ 2464945 w 2691980"/>
              <a:gd name="connsiteY15" fmla="*/ 69830 h 69830"/>
              <a:gd name="connsiteX16" fmla="*/ 2507429 w 2691980"/>
              <a:gd name="connsiteY16" fmla="*/ 69830 h 69830"/>
              <a:gd name="connsiteX17" fmla="*/ 2691980 w 2691980"/>
              <a:gd name="connsiteY17" fmla="*/ 69830 h 69830"/>
              <a:gd name="connsiteX18" fmla="*/ 2691980 w 2691980"/>
              <a:gd name="connsiteY18" fmla="*/ 50156 h 69830"/>
              <a:gd name="connsiteX19" fmla="*/ 2605390 w 2691980"/>
              <a:gd name="connsiteY19" fmla="*/ 0 h 69830"/>
              <a:gd name="connsiteX20" fmla="*/ 2420839 w 2691980"/>
              <a:gd name="connsiteY20" fmla="*/ 0 h 69830"/>
              <a:gd name="connsiteX21" fmla="*/ 2386853 w 2691980"/>
              <a:gd name="connsiteY21" fmla="*/ 0 h 69830"/>
              <a:gd name="connsiteX22" fmla="*/ 2302221 w 2691980"/>
              <a:gd name="connsiteY22" fmla="*/ 0 h 69830"/>
              <a:gd name="connsiteX23" fmla="*/ 2213020 w 2691980"/>
              <a:gd name="connsiteY23" fmla="*/ 0 h 69830"/>
              <a:gd name="connsiteX24" fmla="*/ 2179034 w 2691980"/>
              <a:gd name="connsiteY24" fmla="*/ 0 h 69830"/>
              <a:gd name="connsiteX25" fmla="*/ 2094402 w 2691980"/>
              <a:gd name="connsiteY25" fmla="*/ 0 h 69830"/>
              <a:gd name="connsiteX26" fmla="*/ 1582435 w 2691980"/>
              <a:gd name="connsiteY26" fmla="*/ 0 h 69830"/>
              <a:gd name="connsiteX27" fmla="*/ 1374616 w 2691980"/>
              <a:gd name="connsiteY27" fmla="*/ 0 h 69830"/>
              <a:gd name="connsiteX28" fmla="*/ 1230774 w 2691980"/>
              <a:gd name="connsiteY28" fmla="*/ 0 h 69830"/>
              <a:gd name="connsiteX29" fmla="*/ 1190065 w 2691980"/>
              <a:gd name="connsiteY29" fmla="*/ 0 h 69830"/>
              <a:gd name="connsiteX30" fmla="*/ 1091986 w 2691980"/>
              <a:gd name="connsiteY30" fmla="*/ 0 h 69830"/>
              <a:gd name="connsiteX31" fmla="*/ 1071447 w 2691980"/>
              <a:gd name="connsiteY31" fmla="*/ 0 h 69830"/>
              <a:gd name="connsiteX32" fmla="*/ 1022955 w 2691980"/>
              <a:gd name="connsiteY32" fmla="*/ 0 h 69830"/>
              <a:gd name="connsiteX33" fmla="*/ 982246 w 2691980"/>
              <a:gd name="connsiteY33" fmla="*/ 0 h 69830"/>
              <a:gd name="connsiteX34" fmla="*/ 884167 w 2691980"/>
              <a:gd name="connsiteY34" fmla="*/ 0 h 69830"/>
              <a:gd name="connsiteX35" fmla="*/ 863628 w 2691980"/>
              <a:gd name="connsiteY35" fmla="*/ 0 h 69830"/>
              <a:gd name="connsiteX36" fmla="*/ 0 w 2691980"/>
              <a:gd name="connsiteY36" fmla="*/ 0 h 69830"/>
              <a:gd name="connsiteX37" fmla="*/ 0 w 2691980"/>
              <a:gd name="connsiteY37" fmla="*/ 24597 h 69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691980" h="69830">
                <a:moveTo>
                  <a:pt x="78092" y="69830"/>
                </a:moveTo>
                <a:lnTo>
                  <a:pt x="941720" y="69830"/>
                </a:lnTo>
                <a:lnTo>
                  <a:pt x="970757" y="69830"/>
                </a:lnTo>
                <a:lnTo>
                  <a:pt x="1060338" y="69830"/>
                </a:lnTo>
                <a:lnTo>
                  <a:pt x="1109545" y="69830"/>
                </a:lnTo>
                <a:lnTo>
                  <a:pt x="1149539" y="69830"/>
                </a:lnTo>
                <a:lnTo>
                  <a:pt x="1178576" y="69830"/>
                </a:lnTo>
                <a:lnTo>
                  <a:pt x="1268157" y="69830"/>
                </a:lnTo>
                <a:lnTo>
                  <a:pt x="1317364" y="69830"/>
                </a:lnTo>
                <a:lnTo>
                  <a:pt x="1452708" y="69830"/>
                </a:lnTo>
                <a:lnTo>
                  <a:pt x="1660527" y="69830"/>
                </a:lnTo>
                <a:lnTo>
                  <a:pt x="2180992" y="69830"/>
                </a:lnTo>
                <a:lnTo>
                  <a:pt x="2257126" y="69830"/>
                </a:lnTo>
                <a:lnTo>
                  <a:pt x="2299610" y="69830"/>
                </a:lnTo>
                <a:lnTo>
                  <a:pt x="2388811" y="69830"/>
                </a:lnTo>
                <a:lnTo>
                  <a:pt x="2464945" y="69830"/>
                </a:lnTo>
                <a:lnTo>
                  <a:pt x="2507429" y="69830"/>
                </a:lnTo>
                <a:lnTo>
                  <a:pt x="2691980" y="69830"/>
                </a:lnTo>
                <a:lnTo>
                  <a:pt x="2691980" y="50156"/>
                </a:lnTo>
                <a:lnTo>
                  <a:pt x="2605390" y="0"/>
                </a:lnTo>
                <a:lnTo>
                  <a:pt x="2420839" y="0"/>
                </a:lnTo>
                <a:lnTo>
                  <a:pt x="2386853" y="0"/>
                </a:lnTo>
                <a:lnTo>
                  <a:pt x="2302221" y="0"/>
                </a:lnTo>
                <a:lnTo>
                  <a:pt x="2213020" y="0"/>
                </a:lnTo>
                <a:lnTo>
                  <a:pt x="2179034" y="0"/>
                </a:lnTo>
                <a:lnTo>
                  <a:pt x="2094402" y="0"/>
                </a:lnTo>
                <a:lnTo>
                  <a:pt x="1582435" y="0"/>
                </a:lnTo>
                <a:lnTo>
                  <a:pt x="1374616" y="0"/>
                </a:lnTo>
                <a:lnTo>
                  <a:pt x="1230774" y="0"/>
                </a:lnTo>
                <a:lnTo>
                  <a:pt x="1190065" y="0"/>
                </a:lnTo>
                <a:lnTo>
                  <a:pt x="1091986" y="0"/>
                </a:lnTo>
                <a:lnTo>
                  <a:pt x="1071447" y="0"/>
                </a:lnTo>
                <a:lnTo>
                  <a:pt x="1022955" y="0"/>
                </a:lnTo>
                <a:lnTo>
                  <a:pt x="982246" y="0"/>
                </a:lnTo>
                <a:lnTo>
                  <a:pt x="884167" y="0"/>
                </a:lnTo>
                <a:lnTo>
                  <a:pt x="863628" y="0"/>
                </a:lnTo>
                <a:lnTo>
                  <a:pt x="0" y="0"/>
                </a:lnTo>
                <a:lnTo>
                  <a:pt x="0" y="2459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xmlns="" id="{1A4370BB-C44F-C342-B1FE-2C98FABD17F1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457081" y="1134107"/>
            <a:ext cx="6470830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</p:spTree>
    <p:extLst>
      <p:ext uri="{BB962C8B-B14F-4D97-AF65-F5344CB8AC3E}">
        <p14:creationId xmlns:p14="http://schemas.microsoft.com/office/powerpoint/2010/main" val="3266146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3BB7BF3-6657-124A-9E5B-562E7F9DF2D7}"/>
              </a:ext>
            </a:extLst>
          </p:cNvPr>
          <p:cNvSpPr/>
          <p:nvPr userDrawn="1"/>
        </p:nvSpPr>
        <p:spPr>
          <a:xfrm>
            <a:off x="19348" y="0"/>
            <a:ext cx="12169477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37C3C83A-FD1F-9548-BEFD-A24C6A2A0189}"/>
              </a:ext>
            </a:extLst>
          </p:cNvPr>
          <p:cNvGrpSpPr/>
          <p:nvPr userDrawn="1"/>
        </p:nvGrpSpPr>
        <p:grpSpPr>
          <a:xfrm>
            <a:off x="11161" y="396822"/>
            <a:ext cx="3044711" cy="553016"/>
            <a:chOff x="-208668" y="396822"/>
            <a:chExt cx="3044711" cy="553016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xmlns="" id="{B88AEBA7-BFB0-E44E-A1D6-78BB52D041E9}"/>
                </a:ext>
              </a:extLst>
            </p:cNvPr>
            <p:cNvGrpSpPr/>
            <p:nvPr userDrawn="1"/>
          </p:nvGrpSpPr>
          <p:grpSpPr>
            <a:xfrm>
              <a:off x="477019" y="396822"/>
              <a:ext cx="2359024" cy="553016"/>
              <a:chOff x="0" y="396874"/>
              <a:chExt cx="2359024" cy="553016"/>
            </a:xfrm>
            <a:solidFill>
              <a:schemeClr val="accent1"/>
            </a:solidFill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xmlns="" id="{EB2275B1-832A-F445-907E-3A9DB73D637A}"/>
                  </a:ext>
                </a:extLst>
              </p:cNvPr>
              <p:cNvSpPr/>
              <p:nvPr userDrawn="1"/>
            </p:nvSpPr>
            <p:spPr>
              <a:xfrm>
                <a:off x="0" y="397440"/>
                <a:ext cx="1933575" cy="55245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" name="Right Triangle 30">
                <a:extLst>
                  <a:ext uri="{FF2B5EF4-FFF2-40B4-BE49-F238E27FC236}">
                    <a16:creationId xmlns:a16="http://schemas.microsoft.com/office/drawing/2014/main" xmlns="" id="{C3C056F3-2FDE-254F-8449-434A4312BB39}"/>
                  </a:ext>
                </a:extLst>
              </p:cNvPr>
              <p:cNvSpPr/>
              <p:nvPr userDrawn="1"/>
            </p:nvSpPr>
            <p:spPr>
              <a:xfrm rot="5400000">
                <a:off x="1870073" y="460374"/>
                <a:ext cx="552451" cy="425451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xmlns="" id="{204B1835-540B-2046-998D-3EA2CA07D1C5}"/>
                </a:ext>
              </a:extLst>
            </p:cNvPr>
            <p:cNvGrpSpPr/>
            <p:nvPr userDrawn="1"/>
          </p:nvGrpSpPr>
          <p:grpSpPr>
            <a:xfrm>
              <a:off x="-208668" y="396822"/>
              <a:ext cx="2567692" cy="553016"/>
              <a:chOff x="-208668" y="396874"/>
              <a:chExt cx="2567692" cy="553016"/>
            </a:xfrm>
            <a:solidFill>
              <a:schemeClr val="accent1"/>
            </a:solidFill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xmlns="" id="{75579A5E-2BD3-924B-8B1D-8809810A0D22}"/>
                  </a:ext>
                </a:extLst>
              </p:cNvPr>
              <p:cNvSpPr/>
              <p:nvPr userDrawn="1"/>
            </p:nvSpPr>
            <p:spPr>
              <a:xfrm>
                <a:off x="-208668" y="397440"/>
                <a:ext cx="2142243" cy="55245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" name="Right Triangle 28">
                <a:extLst>
                  <a:ext uri="{FF2B5EF4-FFF2-40B4-BE49-F238E27FC236}">
                    <a16:creationId xmlns:a16="http://schemas.microsoft.com/office/drawing/2014/main" xmlns="" id="{6CA96E7A-5626-DB4D-9E16-B8407E0210B7}"/>
                  </a:ext>
                </a:extLst>
              </p:cNvPr>
              <p:cNvSpPr/>
              <p:nvPr userDrawn="1"/>
            </p:nvSpPr>
            <p:spPr>
              <a:xfrm rot="5400000">
                <a:off x="1870073" y="460374"/>
                <a:ext cx="552451" cy="425451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0CBEF8CA-9FA3-B24D-98FE-249EF7651E0C}"/>
              </a:ext>
            </a:extLst>
          </p:cNvPr>
          <p:cNvGrpSpPr/>
          <p:nvPr userDrawn="1"/>
        </p:nvGrpSpPr>
        <p:grpSpPr>
          <a:xfrm>
            <a:off x="2704257" y="396822"/>
            <a:ext cx="9525174" cy="553016"/>
            <a:chOff x="2704257" y="432540"/>
            <a:chExt cx="9525174" cy="553016"/>
          </a:xfrm>
          <a:solidFill>
            <a:schemeClr val="bg1"/>
          </a:solidFill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5898556C-0373-3E40-BF1C-65FB83E38817}"/>
                </a:ext>
              </a:extLst>
            </p:cNvPr>
            <p:cNvSpPr/>
            <p:nvPr userDrawn="1"/>
          </p:nvSpPr>
          <p:spPr>
            <a:xfrm>
              <a:off x="3129706" y="432540"/>
              <a:ext cx="9099725" cy="5524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Right Triangle 39">
              <a:extLst>
                <a:ext uri="{FF2B5EF4-FFF2-40B4-BE49-F238E27FC236}">
                  <a16:creationId xmlns:a16="http://schemas.microsoft.com/office/drawing/2014/main" xmlns="" id="{10562A82-48EC-6943-84BD-146A4666DC89}"/>
                </a:ext>
              </a:extLst>
            </p:cNvPr>
            <p:cNvSpPr/>
            <p:nvPr userDrawn="1"/>
          </p:nvSpPr>
          <p:spPr>
            <a:xfrm rot="16200000">
              <a:off x="2640757" y="496605"/>
              <a:ext cx="552451" cy="42545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4FDB871D-F3CB-214D-82EA-F6D2CC183089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3671094" y="1264024"/>
            <a:ext cx="4846637" cy="5593976"/>
          </a:xfrm>
          <a:noFill/>
        </p:spPr>
        <p:txBody>
          <a:bodyPr tIns="182880"/>
          <a:lstStyle>
            <a:lvl1pPr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product photo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4AEFBF4-9847-0145-AA64-F68118B38298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0369" y="2890792"/>
            <a:ext cx="2219325" cy="1695450"/>
          </a:xfrm>
        </p:spPr>
        <p:txBody>
          <a:bodyPr/>
          <a:lstStyle>
            <a:lvl1pPr marL="12700" indent="-12700" algn="l">
              <a:spcBef>
                <a:spcPts val="0"/>
              </a:spcBef>
              <a:buNone/>
              <a:tabLst/>
              <a:defRPr sz="6600" b="1">
                <a:solidFill>
                  <a:schemeClr val="accent1"/>
                </a:solidFill>
              </a:defRPr>
            </a:lvl1pPr>
            <a:lvl2pPr marL="117475" indent="-117475">
              <a:lnSpc>
                <a:spcPct val="90000"/>
              </a:lnSpc>
              <a:spcBef>
                <a:spcPts val="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tabLst/>
              <a:defRPr sz="1200" b="0">
                <a:solidFill>
                  <a:schemeClr val="bg1"/>
                </a:solidFill>
              </a:defRPr>
            </a:lvl2pPr>
            <a:lvl3pPr marL="12700" indent="0">
              <a:spcBef>
                <a:spcPts val="1800"/>
              </a:spcBef>
              <a:buNone/>
              <a:tabLst/>
              <a:defRPr sz="1800">
                <a:solidFill>
                  <a:schemeClr val="bg1"/>
                </a:solidFill>
              </a:defRPr>
            </a:lvl3pPr>
            <a:lvl4pPr marL="12700" indent="0">
              <a:spcBef>
                <a:spcPts val="1800"/>
              </a:spcBef>
              <a:buNone/>
              <a:tabLst/>
              <a:defRPr sz="1800">
                <a:solidFill>
                  <a:schemeClr val="bg1"/>
                </a:solidFill>
              </a:defRPr>
            </a:lvl4pPr>
          </a:lstStyle>
          <a:p>
            <a:pPr lvl="0"/>
            <a:r>
              <a:rPr lang="en-US" dirty="0"/>
              <a:t>Stat</a:t>
            </a:r>
          </a:p>
          <a:p>
            <a:pPr lvl="1"/>
            <a:r>
              <a:rPr lang="en-US" dirty="0"/>
              <a:t>Bullets </a:t>
            </a:r>
          </a:p>
          <a:p>
            <a:pPr lvl="2"/>
            <a:r>
              <a:rPr lang="en-US" dirty="0"/>
              <a:t>Callout </a:t>
            </a:r>
          </a:p>
        </p:txBody>
      </p:sp>
      <p:sp>
        <p:nvSpPr>
          <p:cNvPr id="25" name="Text Placeholder 4">
            <a:extLst>
              <a:ext uri="{FF2B5EF4-FFF2-40B4-BE49-F238E27FC236}">
                <a16:creationId xmlns:a16="http://schemas.microsoft.com/office/drawing/2014/main" xmlns="" id="{39BE70E4-41EE-6443-B4C7-5EB93FC4D853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955464" y="2890792"/>
            <a:ext cx="2219325" cy="1695450"/>
          </a:xfrm>
        </p:spPr>
        <p:txBody>
          <a:bodyPr/>
          <a:lstStyle>
            <a:lvl1pPr marL="12700" indent="-12700" algn="l">
              <a:spcBef>
                <a:spcPts val="0"/>
              </a:spcBef>
              <a:buNone/>
              <a:tabLst/>
              <a:defRPr sz="6600" b="1">
                <a:solidFill>
                  <a:schemeClr val="accent1"/>
                </a:solidFill>
              </a:defRPr>
            </a:lvl1pPr>
            <a:lvl2pPr marL="12700" indent="0">
              <a:lnSpc>
                <a:spcPct val="90000"/>
              </a:lnSpc>
              <a:spcBef>
                <a:spcPts val="0"/>
              </a:spcBef>
              <a:buNone/>
              <a:tabLst/>
              <a:defRPr lang="en-US" sz="1200" b="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2700" indent="0">
              <a:spcBef>
                <a:spcPts val="0"/>
              </a:spcBef>
              <a:buNone/>
              <a:tabLst/>
              <a:defRPr lang="en-US" sz="18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2700" indent="0">
              <a:spcBef>
                <a:spcPts val="1800"/>
              </a:spcBef>
              <a:buNone/>
              <a:tabLst/>
              <a:defRPr sz="1800">
                <a:solidFill>
                  <a:schemeClr val="bg1"/>
                </a:solidFill>
              </a:defRPr>
            </a:lvl4pPr>
          </a:lstStyle>
          <a:p>
            <a:pPr lvl="0"/>
            <a:r>
              <a:rPr lang="en-US" dirty="0"/>
              <a:t>Stat</a:t>
            </a:r>
          </a:p>
          <a:p>
            <a:pPr marL="117475" lvl="1" indent="-117475" algn="l" defTabSz="914126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tabLst/>
            </a:pPr>
            <a:r>
              <a:rPr lang="en-US" dirty="0"/>
              <a:t>Bullets</a:t>
            </a:r>
          </a:p>
          <a:p>
            <a:pPr marL="12700" lvl="2" indent="0" algn="l" defTabSz="914126" rtl="0" eaLnBrk="1" latinLnBrk="0" hangingPunct="1">
              <a:lnSpc>
                <a:spcPct val="100000"/>
              </a:lnSpc>
              <a:spcBef>
                <a:spcPts val="1800"/>
              </a:spcBef>
              <a:buFont typeface="Arial" panose="020B0604020202020204" pitchFamily="34" charset="0"/>
              <a:buNone/>
              <a:tabLst/>
            </a:pPr>
            <a:r>
              <a:rPr lang="en-US" dirty="0"/>
              <a:t>Callout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xmlns="" id="{705D84EB-D30D-3845-994A-0E19BEAAA164}"/>
              </a:ext>
            </a:extLst>
          </p:cNvPr>
          <p:cNvSpPr>
            <a:spLocks noGrp="1"/>
          </p:cNvSpPr>
          <p:nvPr>
            <p:ph type="sldNum" sz="quarter" idx="3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latin typeface="Arial" panose="020B0604020202020204"/>
              <a:ea typeface="+mn-ea"/>
            </a:endParaRPr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xmlns="" id="{497FFBAA-D114-8046-938D-5E42355435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63790"/>
            <a:ext cx="2141199" cy="3657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xmlns="" id="{A738EB45-6F71-714C-8E28-CDEC78F22E2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203542" y="490167"/>
            <a:ext cx="6470830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41" name="Text Placeholder 4">
            <a:extLst>
              <a:ext uri="{FF2B5EF4-FFF2-40B4-BE49-F238E27FC236}">
                <a16:creationId xmlns:a16="http://schemas.microsoft.com/office/drawing/2014/main" xmlns="" id="{C9757D24-8C04-8548-86C2-02ED6F94D368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0369" y="1863194"/>
            <a:ext cx="2219325" cy="676867"/>
          </a:xfrm>
        </p:spPr>
        <p:txBody>
          <a:bodyPr/>
          <a:lstStyle>
            <a:lvl1pPr marL="12700" indent="-12700" algn="l">
              <a:spcBef>
                <a:spcPts val="0"/>
              </a:spcBef>
              <a:buNone/>
              <a:tabLst/>
              <a:defRPr sz="2200" b="1">
                <a:solidFill>
                  <a:schemeClr val="bg1"/>
                </a:solidFill>
              </a:defRPr>
            </a:lvl1pPr>
            <a:lvl2pPr marL="12700" indent="0">
              <a:lnSpc>
                <a:spcPct val="90000"/>
              </a:lnSpc>
              <a:spcBef>
                <a:spcPts val="0"/>
              </a:spcBef>
              <a:buNone/>
              <a:tabLst/>
              <a:defRPr sz="6600" b="1">
                <a:solidFill>
                  <a:schemeClr val="bg1"/>
                </a:solidFill>
              </a:defRPr>
            </a:lvl2pPr>
            <a:lvl3pPr marL="12700" indent="0">
              <a:spcBef>
                <a:spcPts val="0"/>
              </a:spcBef>
              <a:buNone/>
              <a:tabLst/>
              <a:defRPr sz="1200">
                <a:solidFill>
                  <a:schemeClr val="bg1"/>
                </a:solidFill>
              </a:defRPr>
            </a:lvl3pPr>
            <a:lvl4pPr marL="12700" indent="0">
              <a:spcBef>
                <a:spcPts val="1800"/>
              </a:spcBef>
              <a:buNone/>
              <a:tabLst/>
              <a:defRPr sz="1800">
                <a:solidFill>
                  <a:schemeClr val="bg1"/>
                </a:solidFill>
              </a:defRPr>
            </a:lvl4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42" name="Text Placeholder 4">
            <a:extLst>
              <a:ext uri="{FF2B5EF4-FFF2-40B4-BE49-F238E27FC236}">
                <a16:creationId xmlns:a16="http://schemas.microsoft.com/office/drawing/2014/main" xmlns="" id="{AE3849DA-5768-BF4B-9DAE-690E36956C89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955464" y="1863194"/>
            <a:ext cx="2219325" cy="676867"/>
          </a:xfrm>
        </p:spPr>
        <p:txBody>
          <a:bodyPr/>
          <a:lstStyle>
            <a:lvl1pPr marL="12700" indent="-12700" algn="l">
              <a:spcBef>
                <a:spcPts val="0"/>
              </a:spcBef>
              <a:buNone/>
              <a:tabLst/>
              <a:defRPr sz="2200" b="1">
                <a:solidFill>
                  <a:schemeClr val="bg1"/>
                </a:solidFill>
              </a:defRPr>
            </a:lvl1pPr>
            <a:lvl2pPr marL="12700" indent="0">
              <a:lnSpc>
                <a:spcPct val="90000"/>
              </a:lnSpc>
              <a:spcBef>
                <a:spcPts val="0"/>
              </a:spcBef>
              <a:buNone/>
              <a:tabLst/>
              <a:defRPr sz="6600" b="1">
                <a:solidFill>
                  <a:schemeClr val="bg1"/>
                </a:solidFill>
              </a:defRPr>
            </a:lvl2pPr>
            <a:lvl3pPr marL="12700" indent="0">
              <a:spcBef>
                <a:spcPts val="0"/>
              </a:spcBef>
              <a:buNone/>
              <a:tabLst/>
              <a:defRPr sz="1200">
                <a:solidFill>
                  <a:schemeClr val="bg1"/>
                </a:solidFill>
              </a:defRPr>
            </a:lvl3pPr>
            <a:lvl4pPr marL="12700" indent="0">
              <a:spcBef>
                <a:spcPts val="1800"/>
              </a:spcBef>
              <a:buNone/>
              <a:tabLst/>
              <a:defRPr sz="1800">
                <a:solidFill>
                  <a:schemeClr val="bg1"/>
                </a:solidFill>
              </a:defRPr>
            </a:lvl4pPr>
          </a:lstStyle>
          <a:p>
            <a:pPr lvl="0"/>
            <a:r>
              <a:rPr lang="en-US" dirty="0"/>
              <a:t>Subhead</a:t>
            </a:r>
          </a:p>
        </p:txBody>
      </p:sp>
    </p:spTree>
    <p:extLst>
      <p:ext uri="{BB962C8B-B14F-4D97-AF65-F5344CB8AC3E}">
        <p14:creationId xmlns:p14="http://schemas.microsoft.com/office/powerpoint/2010/main" val="2801563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-1col-5D-Black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85128" y="932689"/>
            <a:ext cx="8746623" cy="3657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985128" y="1408177"/>
            <a:ext cx="8746623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7" name="AutoShape 2">
            <a:extLst>
              <a:ext uri="{FF2B5EF4-FFF2-40B4-BE49-F238E27FC236}">
                <a16:creationId xmlns:a16="http://schemas.microsoft.com/office/drawing/2014/main" xmlns="" id="{3CBA71D9-675A-4F40-94DA-6A30D93681D6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70F6B58-4984-4C3A-A106-EA6C4686C9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57200" y="3125539"/>
            <a:ext cx="2390150" cy="572402"/>
          </a:xfrm>
        </p:spPr>
        <p:txBody>
          <a:bodyPr/>
          <a:lstStyle>
            <a:lvl1pPr marL="12700" indent="-12700">
              <a:buClr>
                <a:schemeClr val="accent1"/>
              </a:buClr>
              <a:buNone/>
              <a:tabLst/>
              <a:defRPr sz="1800" b="1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C2D4083F-0AD3-994D-AD03-81FAD9F04CF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57074" y="362584"/>
            <a:ext cx="2206751" cy="2215515"/>
          </a:xfrm>
        </p:spPr>
        <p:txBody>
          <a:bodyPr tIns="457200"/>
          <a:lstStyle>
            <a:lvl1pPr algn="ctr">
              <a:buNone/>
              <a:defRPr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98A8B2EA-95D5-2043-A304-C41840376DE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58665" y="3125539"/>
            <a:ext cx="2390150" cy="572402"/>
          </a:xfrm>
        </p:spPr>
        <p:txBody>
          <a:bodyPr/>
          <a:lstStyle>
            <a:lvl1pPr marL="12700" indent="-12700">
              <a:buClr>
                <a:schemeClr val="accent1"/>
              </a:buClr>
              <a:buNone/>
              <a:tabLst/>
              <a:defRPr sz="1800" b="1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D0E58839-63A1-454D-9349-31894AC058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99342" y="3125539"/>
            <a:ext cx="2390150" cy="572402"/>
          </a:xfrm>
        </p:spPr>
        <p:txBody>
          <a:bodyPr/>
          <a:lstStyle>
            <a:lvl1pPr marL="12700" indent="-12700">
              <a:buClr>
                <a:schemeClr val="accent1"/>
              </a:buClr>
              <a:buNone/>
              <a:tabLst/>
              <a:defRPr sz="1800" b="1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6" name="Text Placeholder 4">
            <a:extLst>
              <a:ext uri="{FF2B5EF4-FFF2-40B4-BE49-F238E27FC236}">
                <a16:creationId xmlns:a16="http://schemas.microsoft.com/office/drawing/2014/main" xmlns="" id="{BFA05ACA-352E-BB4D-9021-1B447B28393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200807" y="3125539"/>
            <a:ext cx="2390150" cy="572402"/>
          </a:xfrm>
        </p:spPr>
        <p:txBody>
          <a:bodyPr/>
          <a:lstStyle>
            <a:lvl1pPr marL="12700" indent="-12700">
              <a:buClr>
                <a:schemeClr val="accent1"/>
              </a:buClr>
              <a:buNone/>
              <a:tabLst/>
              <a:defRPr sz="1800" b="1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7" name="Text Placeholder 4">
            <a:extLst>
              <a:ext uri="{FF2B5EF4-FFF2-40B4-BE49-F238E27FC236}">
                <a16:creationId xmlns:a16="http://schemas.microsoft.com/office/drawing/2014/main" xmlns="" id="{4DE2E156-C5A3-8742-AE79-E479402A3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200" y="4013045"/>
            <a:ext cx="1021976" cy="457200"/>
          </a:xfrm>
        </p:spPr>
        <p:txBody>
          <a:bodyPr/>
          <a:lstStyle>
            <a:lvl1pPr marL="12700" indent="-12700">
              <a:buClr>
                <a:schemeClr val="accent1"/>
              </a:buClr>
              <a:buNone/>
              <a:tabLst/>
              <a:defRPr sz="3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XXX</a:t>
            </a:r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xmlns="" id="{BE8EA6BF-49F3-E948-87E0-AD4CDD654FD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610220" y="4013045"/>
            <a:ext cx="1290918" cy="370696"/>
          </a:xfrm>
        </p:spPr>
        <p:txBody>
          <a:bodyPr anchor="b" anchorCtr="0"/>
          <a:lstStyle>
            <a:lvl1pPr marL="12700" indent="-12700">
              <a:buClr>
                <a:schemeClr val="accent1"/>
              </a:buClr>
              <a:buNone/>
              <a:tabLst/>
              <a:defRPr sz="12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9" name="Text Placeholder 4">
            <a:extLst>
              <a:ext uri="{FF2B5EF4-FFF2-40B4-BE49-F238E27FC236}">
                <a16:creationId xmlns:a16="http://schemas.microsoft.com/office/drawing/2014/main" xmlns="" id="{F3942303-F940-2341-87BA-3E0D3F03C4C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7200" y="4710498"/>
            <a:ext cx="1021976" cy="457200"/>
          </a:xfrm>
        </p:spPr>
        <p:txBody>
          <a:bodyPr/>
          <a:lstStyle>
            <a:lvl1pPr marL="12700" indent="-12700">
              <a:buClr>
                <a:schemeClr val="accent1"/>
              </a:buClr>
              <a:buNone/>
              <a:tabLst/>
              <a:defRPr sz="3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XXX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xmlns="" id="{DD87509F-D487-4F49-AAC0-17B6503CF88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610220" y="4710498"/>
            <a:ext cx="1290918" cy="370696"/>
          </a:xfrm>
        </p:spPr>
        <p:txBody>
          <a:bodyPr anchor="b" anchorCtr="0"/>
          <a:lstStyle>
            <a:lvl1pPr marL="12700" indent="-12700">
              <a:buClr>
                <a:schemeClr val="accent1"/>
              </a:buClr>
              <a:buNone/>
              <a:tabLst/>
              <a:defRPr sz="12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xmlns="" id="{B508C08A-7FC7-D548-99E2-BD1DF06F6F9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7200" y="5407951"/>
            <a:ext cx="1021976" cy="457200"/>
          </a:xfrm>
        </p:spPr>
        <p:txBody>
          <a:bodyPr/>
          <a:lstStyle>
            <a:lvl1pPr marL="12700" indent="-12700">
              <a:buClr>
                <a:schemeClr val="accent1"/>
              </a:buClr>
              <a:buNone/>
              <a:tabLst/>
              <a:defRPr sz="3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XXX</a:t>
            </a:r>
          </a:p>
        </p:txBody>
      </p:sp>
      <p:sp>
        <p:nvSpPr>
          <p:cNvPr id="22" name="Text Placeholder 4">
            <a:extLst>
              <a:ext uri="{FF2B5EF4-FFF2-40B4-BE49-F238E27FC236}">
                <a16:creationId xmlns:a16="http://schemas.microsoft.com/office/drawing/2014/main" xmlns="" id="{FD354A28-A8E3-5E46-B772-5381C8B7C57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10220" y="5407951"/>
            <a:ext cx="1290918" cy="370696"/>
          </a:xfrm>
        </p:spPr>
        <p:txBody>
          <a:bodyPr anchor="b" anchorCtr="0"/>
          <a:lstStyle>
            <a:lvl1pPr marL="12700" indent="-12700">
              <a:buClr>
                <a:schemeClr val="accent1"/>
              </a:buClr>
              <a:buNone/>
              <a:tabLst/>
              <a:defRPr sz="12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3" name="Text Placeholder 4">
            <a:extLst>
              <a:ext uri="{FF2B5EF4-FFF2-40B4-BE49-F238E27FC236}">
                <a16:creationId xmlns:a16="http://schemas.microsoft.com/office/drawing/2014/main" xmlns="" id="{45B0DF96-07BB-414E-AE81-9226AA9CF85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358665" y="4013045"/>
            <a:ext cx="1021976" cy="457200"/>
          </a:xfrm>
        </p:spPr>
        <p:txBody>
          <a:bodyPr/>
          <a:lstStyle>
            <a:lvl1pPr marL="12700" indent="-12700">
              <a:buClr>
                <a:schemeClr val="accent1"/>
              </a:buClr>
              <a:buNone/>
              <a:tabLst/>
              <a:defRPr sz="3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XXX</a:t>
            </a:r>
          </a:p>
        </p:txBody>
      </p:sp>
      <p:sp>
        <p:nvSpPr>
          <p:cNvPr id="24" name="Text Placeholder 4">
            <a:extLst>
              <a:ext uri="{FF2B5EF4-FFF2-40B4-BE49-F238E27FC236}">
                <a16:creationId xmlns:a16="http://schemas.microsoft.com/office/drawing/2014/main" xmlns="" id="{E88AF688-C3E3-6C4B-8EC9-CCC60B29734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11685" y="4013045"/>
            <a:ext cx="1290918" cy="370696"/>
          </a:xfrm>
        </p:spPr>
        <p:txBody>
          <a:bodyPr anchor="b" anchorCtr="0"/>
          <a:lstStyle>
            <a:lvl1pPr marL="12700" indent="-12700">
              <a:buClr>
                <a:schemeClr val="accent1"/>
              </a:buClr>
              <a:buNone/>
              <a:tabLst/>
              <a:defRPr sz="12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5" name="Text Placeholder 4">
            <a:extLst>
              <a:ext uri="{FF2B5EF4-FFF2-40B4-BE49-F238E27FC236}">
                <a16:creationId xmlns:a16="http://schemas.microsoft.com/office/drawing/2014/main" xmlns="" id="{FDCF419B-A1DC-4741-AF82-4AB7B82BEDF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358665" y="4710498"/>
            <a:ext cx="1021976" cy="457200"/>
          </a:xfrm>
        </p:spPr>
        <p:txBody>
          <a:bodyPr/>
          <a:lstStyle>
            <a:lvl1pPr marL="12700" indent="-12700">
              <a:buClr>
                <a:schemeClr val="accent1"/>
              </a:buClr>
              <a:buNone/>
              <a:tabLst/>
              <a:defRPr sz="3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XXX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xmlns="" id="{3335C70A-3AA6-CE41-A449-F05FEC97263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511685" y="4710498"/>
            <a:ext cx="1290918" cy="370696"/>
          </a:xfrm>
        </p:spPr>
        <p:txBody>
          <a:bodyPr anchor="b" anchorCtr="0"/>
          <a:lstStyle>
            <a:lvl1pPr marL="12700" indent="-12700">
              <a:buClr>
                <a:schemeClr val="accent1"/>
              </a:buClr>
              <a:buNone/>
              <a:tabLst/>
              <a:defRPr sz="12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xmlns="" id="{A46F0AFD-6AC5-644E-BEF8-07E20F3BDDA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358665" y="5407951"/>
            <a:ext cx="1021976" cy="457200"/>
          </a:xfrm>
        </p:spPr>
        <p:txBody>
          <a:bodyPr/>
          <a:lstStyle>
            <a:lvl1pPr marL="12700" indent="-12700">
              <a:buClr>
                <a:schemeClr val="accent1"/>
              </a:buClr>
              <a:buNone/>
              <a:tabLst/>
              <a:defRPr sz="3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XXX</a:t>
            </a:r>
          </a:p>
        </p:txBody>
      </p:sp>
      <p:sp>
        <p:nvSpPr>
          <p:cNvPr id="28" name="Text Placeholder 4">
            <a:extLst>
              <a:ext uri="{FF2B5EF4-FFF2-40B4-BE49-F238E27FC236}">
                <a16:creationId xmlns:a16="http://schemas.microsoft.com/office/drawing/2014/main" xmlns="" id="{0EE3A8EC-AB42-C84E-8F64-375406509C1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11685" y="5407951"/>
            <a:ext cx="1290918" cy="370696"/>
          </a:xfrm>
        </p:spPr>
        <p:txBody>
          <a:bodyPr anchor="b" anchorCtr="0"/>
          <a:lstStyle>
            <a:lvl1pPr marL="12700" indent="-12700">
              <a:buClr>
                <a:schemeClr val="accent1"/>
              </a:buClr>
              <a:buNone/>
              <a:tabLst/>
              <a:defRPr sz="12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9" name="Text Placeholder 4">
            <a:extLst>
              <a:ext uri="{FF2B5EF4-FFF2-40B4-BE49-F238E27FC236}">
                <a16:creationId xmlns:a16="http://schemas.microsoft.com/office/drawing/2014/main" xmlns="" id="{AFD03803-4E5E-FD4E-80E7-C74F3FF578A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313590" y="4070899"/>
            <a:ext cx="2390149" cy="1854411"/>
          </a:xfrm>
        </p:spPr>
        <p:txBody>
          <a:bodyPr anchor="t" anchorCtr="0"/>
          <a:lstStyle>
            <a:lvl1pPr marL="12700" indent="-12700">
              <a:buClr>
                <a:schemeClr val="accent1"/>
              </a:buClr>
              <a:buNone/>
              <a:tabLst/>
              <a:defRPr sz="12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xmlns="" id="{5842D3AA-CB14-2C46-B635-AEA243CA6C3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214726" y="4070899"/>
            <a:ext cx="2390149" cy="1854411"/>
          </a:xfrm>
        </p:spPr>
        <p:txBody>
          <a:bodyPr anchor="t" anchorCtr="0"/>
          <a:lstStyle>
            <a:lvl1pPr marL="12700" indent="-12700">
              <a:buClr>
                <a:schemeClr val="accent1"/>
              </a:buClr>
              <a:buNone/>
              <a:tabLst/>
              <a:defRPr sz="12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31" name="Slide Number Placeholder 30">
            <a:extLst>
              <a:ext uri="{FF2B5EF4-FFF2-40B4-BE49-F238E27FC236}">
                <a16:creationId xmlns:a16="http://schemas.microsoft.com/office/drawing/2014/main" xmlns="" id="{5C2F058C-6838-514E-819E-8A87181C979C}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5075344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-1col-5D-Black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7" name="AutoShape 2">
            <a:extLst>
              <a:ext uri="{FF2B5EF4-FFF2-40B4-BE49-F238E27FC236}">
                <a16:creationId xmlns:a16="http://schemas.microsoft.com/office/drawing/2014/main" xmlns="" id="{3CBA71D9-675A-4F40-94DA-6A30D93681D6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70F6B58-4984-4C3A-A106-EA6C4686C9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03811" y="1691640"/>
            <a:ext cx="8127939" cy="715384"/>
          </a:xfrm>
        </p:spPr>
        <p:txBody>
          <a:bodyPr/>
          <a:lstStyle>
            <a:lvl1pPr>
              <a:buClr>
                <a:schemeClr val="accent1"/>
              </a:buClr>
              <a:buNone/>
              <a:defRPr sz="48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xmlns="" id="{CF872F80-C623-4046-8579-3D2E7F7183C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603811" y="2592592"/>
            <a:ext cx="8127939" cy="2275243"/>
          </a:xfrm>
        </p:spPr>
        <p:txBody>
          <a:bodyPr numCol="2" spcCol="457200"/>
          <a:lstStyle>
            <a:lvl1pPr marL="173038" indent="-173038">
              <a:spcBef>
                <a:spcPts val="1200"/>
              </a:spcBef>
              <a:buClr>
                <a:schemeClr val="tx1"/>
              </a:buClr>
              <a:buFont typeface="Arial" panose="020B0604020202020204" pitchFamily="34" charset="0"/>
              <a:buChar char="•"/>
              <a:tabLst/>
              <a:defRPr sz="14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F937E601-8A15-D244-95CF-F5CCAE134B1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3811" y="5047489"/>
            <a:ext cx="8127939" cy="662590"/>
          </a:xfrm>
        </p:spPr>
        <p:txBody>
          <a:bodyPr/>
          <a:lstStyle>
            <a:lvl1pPr marL="173038" indent="-173038">
              <a:spcBef>
                <a:spcPts val="1200"/>
              </a:spcBef>
              <a:buClr>
                <a:schemeClr val="tx1"/>
              </a:buClr>
              <a:buFont typeface="Arial" panose="020B0604020202020204" pitchFamily="34" charset="0"/>
              <a:buNone/>
              <a:tabLst/>
              <a:defRPr sz="2400" b="1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3266722A-9224-4449-950F-FE225346A56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57075" y="1691640"/>
            <a:ext cx="2797113" cy="3027363"/>
          </a:xfrm>
        </p:spPr>
        <p:txBody>
          <a:bodyPr tIns="274320"/>
          <a:lstStyle>
            <a:lvl1pPr algn="ctr">
              <a:buNone/>
              <a:defRPr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94B6A574-FB63-4344-B769-0A3A20BB9558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13138184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xmlns="" id="{91FA4AEA-37D8-E148-A23F-92602BD40B6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" y="1789043"/>
            <a:ext cx="2802834" cy="5068957"/>
          </a:xfrm>
        </p:spPr>
        <p:txBody>
          <a:bodyPr/>
          <a:lstStyle>
            <a:lvl1pPr algn="ctr">
              <a:buNone/>
              <a:defRPr/>
            </a:lvl1pPr>
          </a:lstStyle>
          <a:p>
            <a:r>
              <a:rPr lang="en-US" dirty="0"/>
              <a:t>product photo 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589C96F5-2670-D24B-884E-10914CCE2C1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79763" y="1789043"/>
            <a:ext cx="8503226" cy="4613345"/>
          </a:xfrm>
        </p:spPr>
        <p:txBody>
          <a:bodyPr numCol="3" spcCol="228600"/>
          <a:lstStyle>
            <a:lvl1pPr marL="19050" indent="-19050">
              <a:spcBef>
                <a:spcPts val="1200"/>
              </a:spcBef>
              <a:buNone/>
              <a:tabLst/>
              <a:defRPr sz="1200" b="1">
                <a:solidFill>
                  <a:schemeClr val="bg2"/>
                </a:solidFill>
              </a:defRPr>
            </a:lvl1pPr>
            <a:lvl2pPr marL="19050" indent="-19050">
              <a:spcBef>
                <a:spcPts val="300"/>
              </a:spcBef>
              <a:buNone/>
              <a:tabLst/>
              <a:defRPr sz="800" b="0"/>
            </a:lvl2pPr>
            <a:lvl3pPr marL="296863" indent="-158750">
              <a:spcBef>
                <a:spcPts val="300"/>
              </a:spcBef>
              <a:buNone/>
              <a:tabLst/>
              <a:defRPr sz="800" b="0"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xmlns="" id="{8E906536-85D6-5744-8242-74DAEF39202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68748" y="3591731"/>
            <a:ext cx="1371600" cy="1728947"/>
          </a:xfrm>
        </p:spPr>
        <p:txBody>
          <a:bodyPr/>
          <a:lstStyle>
            <a:lvl1pPr marL="11113" indent="-11113" algn="ctr">
              <a:buNone/>
              <a:tabLst/>
              <a:defRPr/>
            </a:lvl1pPr>
          </a:lstStyle>
          <a:p>
            <a:r>
              <a:rPr lang="en-US" dirty="0"/>
              <a:t>product photo </a:t>
            </a:r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xmlns="" id="{1A61EDE3-82F3-4E42-B93C-BC0054F30D0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550229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D0EAC1D-C901-4858-A756-4CE03BC356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081" y="932688"/>
            <a:ext cx="11225908" cy="365760"/>
          </a:xfrm>
        </p:spPr>
        <p:txBody>
          <a:bodyPr/>
          <a:lstStyle>
            <a:lvl1pPr marL="0" indent="0">
              <a:buNone/>
              <a:defRPr sz="2399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Click to enter subhead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589C96F5-2670-D24B-884E-10914CCE2C1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081" y="1552751"/>
            <a:ext cx="11225908" cy="472981"/>
          </a:xfrm>
        </p:spPr>
        <p:txBody>
          <a:bodyPr numCol="1" spcCol="0"/>
          <a:lstStyle>
            <a:lvl1pPr marL="19050" indent="-19050">
              <a:spcBef>
                <a:spcPts val="1200"/>
              </a:spcBef>
              <a:buNone/>
              <a:tabLst/>
              <a:defRPr sz="2000" b="1">
                <a:solidFill>
                  <a:schemeClr val="bg2"/>
                </a:solidFill>
              </a:defRPr>
            </a:lvl1pPr>
            <a:lvl2pPr marL="19050" indent="-19050">
              <a:spcBef>
                <a:spcPts val="300"/>
              </a:spcBef>
              <a:buNone/>
              <a:tabLst/>
              <a:defRPr sz="1200" b="0"/>
            </a:lvl2pPr>
            <a:lvl3pPr marL="296863" indent="-158750">
              <a:spcBef>
                <a:spcPts val="300"/>
              </a:spcBef>
              <a:buNone/>
              <a:tabLst/>
              <a:defRPr sz="1200" b="0"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xmlns="" id="{CD20842D-D259-B24A-BFFF-20D942A1095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7081" y="2489469"/>
            <a:ext cx="2565519" cy="472982"/>
          </a:xfrm>
        </p:spPr>
        <p:txBody>
          <a:bodyPr numCol="1" spcCol="0"/>
          <a:lstStyle>
            <a:lvl1pPr marL="19050" indent="-19050">
              <a:spcBef>
                <a:spcPts val="3600"/>
              </a:spcBef>
              <a:buNone/>
              <a:tabLst/>
              <a:defRPr sz="1400" b="0">
                <a:solidFill>
                  <a:schemeClr val="tx1"/>
                </a:solidFill>
              </a:defRPr>
            </a:lvl1pPr>
            <a:lvl2pPr marL="19050" indent="-19050">
              <a:spcBef>
                <a:spcPts val="300"/>
              </a:spcBef>
              <a:buNone/>
              <a:tabLst/>
              <a:defRPr sz="1200" b="0"/>
            </a:lvl2pPr>
            <a:lvl3pPr marL="296863" indent="-158750">
              <a:spcBef>
                <a:spcPts val="300"/>
              </a:spcBef>
              <a:buNone/>
              <a:tabLst/>
              <a:defRPr sz="1200" b="0"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xmlns="" id="{A55A4F47-5A2B-3341-8EC1-0320B8DECDE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38141" y="2489469"/>
            <a:ext cx="2565519" cy="472982"/>
          </a:xfrm>
        </p:spPr>
        <p:txBody>
          <a:bodyPr numCol="1" spcCol="0"/>
          <a:lstStyle>
            <a:lvl1pPr marL="19050" indent="-19050">
              <a:spcBef>
                <a:spcPts val="3600"/>
              </a:spcBef>
              <a:buNone/>
              <a:tabLst/>
              <a:defRPr sz="1400" b="0">
                <a:solidFill>
                  <a:schemeClr val="tx1"/>
                </a:solidFill>
              </a:defRPr>
            </a:lvl1pPr>
            <a:lvl2pPr marL="19050" indent="-19050">
              <a:spcBef>
                <a:spcPts val="300"/>
              </a:spcBef>
              <a:buNone/>
              <a:tabLst/>
              <a:defRPr sz="1200" b="0"/>
            </a:lvl2pPr>
            <a:lvl3pPr marL="296863" indent="-158750">
              <a:spcBef>
                <a:spcPts val="300"/>
              </a:spcBef>
              <a:buNone/>
              <a:tabLst/>
              <a:defRPr sz="1200" b="0"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1" name="AutoShape 2">
            <a:extLst>
              <a:ext uri="{FF2B5EF4-FFF2-40B4-BE49-F238E27FC236}">
                <a16:creationId xmlns:a16="http://schemas.microsoft.com/office/drawing/2014/main" xmlns="" id="{13B0EAB2-A107-F443-BD7A-7DDFEDB52E4B}"/>
              </a:ext>
            </a:extLst>
          </p:cNvPr>
          <p:cNvSpPr>
            <a:spLocks noChangeAspect="1" noChangeArrowheads="1"/>
          </p:cNvSpPr>
          <p:nvPr userDrawn="1"/>
        </p:nvSpPr>
        <p:spPr bwMode="auto">
          <a:xfrm flipH="1">
            <a:off x="6092825" y="6340476"/>
            <a:ext cx="6096000" cy="517525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875BB17B-6F4B-A045-B4F9-11FB2DC4627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xmlns="" id="{7657BC44-FB2D-664A-B74D-3A9BF03AA6C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57081" y="3438948"/>
            <a:ext cx="2565519" cy="472982"/>
          </a:xfrm>
        </p:spPr>
        <p:txBody>
          <a:bodyPr numCol="1" spcCol="0"/>
          <a:lstStyle>
            <a:lvl1pPr marL="19050" indent="-19050">
              <a:spcBef>
                <a:spcPts val="3600"/>
              </a:spcBef>
              <a:buNone/>
              <a:tabLst/>
              <a:defRPr sz="1400" b="0">
                <a:solidFill>
                  <a:schemeClr val="tx1"/>
                </a:solidFill>
              </a:defRPr>
            </a:lvl1pPr>
            <a:lvl2pPr marL="19050" indent="-19050">
              <a:spcBef>
                <a:spcPts val="300"/>
              </a:spcBef>
              <a:buNone/>
              <a:tabLst/>
              <a:defRPr sz="1200" b="0"/>
            </a:lvl2pPr>
            <a:lvl3pPr marL="296863" indent="-158750">
              <a:spcBef>
                <a:spcPts val="300"/>
              </a:spcBef>
              <a:buNone/>
              <a:tabLst/>
              <a:defRPr sz="1200" b="0"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xmlns="" id="{226F867E-DDDC-0E41-8FDA-776AC853519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238141" y="3438948"/>
            <a:ext cx="2565519" cy="472982"/>
          </a:xfrm>
        </p:spPr>
        <p:txBody>
          <a:bodyPr numCol="1" spcCol="0"/>
          <a:lstStyle>
            <a:lvl1pPr marL="19050" indent="-19050">
              <a:spcBef>
                <a:spcPts val="3600"/>
              </a:spcBef>
              <a:buNone/>
              <a:tabLst/>
              <a:defRPr sz="1400" b="0">
                <a:solidFill>
                  <a:schemeClr val="tx1"/>
                </a:solidFill>
              </a:defRPr>
            </a:lvl1pPr>
            <a:lvl2pPr marL="19050" indent="-19050">
              <a:spcBef>
                <a:spcPts val="300"/>
              </a:spcBef>
              <a:buNone/>
              <a:tabLst/>
              <a:defRPr sz="1200" b="0"/>
            </a:lvl2pPr>
            <a:lvl3pPr marL="296863" indent="-158750">
              <a:spcBef>
                <a:spcPts val="300"/>
              </a:spcBef>
              <a:buNone/>
              <a:tabLst/>
              <a:defRPr sz="1200" b="0"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" name="Text Placeholder 6">
            <a:extLst>
              <a:ext uri="{FF2B5EF4-FFF2-40B4-BE49-F238E27FC236}">
                <a16:creationId xmlns:a16="http://schemas.microsoft.com/office/drawing/2014/main" xmlns="" id="{39B555A0-79DF-D84F-81CD-5DFE1D2E653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57081" y="4388427"/>
            <a:ext cx="2565519" cy="472982"/>
          </a:xfrm>
        </p:spPr>
        <p:txBody>
          <a:bodyPr numCol="1" spcCol="0"/>
          <a:lstStyle>
            <a:lvl1pPr marL="19050" indent="-19050">
              <a:spcBef>
                <a:spcPts val="3600"/>
              </a:spcBef>
              <a:buNone/>
              <a:tabLst/>
              <a:defRPr sz="1400" b="0">
                <a:solidFill>
                  <a:schemeClr val="tx1"/>
                </a:solidFill>
              </a:defRPr>
            </a:lvl1pPr>
            <a:lvl2pPr marL="19050" indent="-19050">
              <a:spcBef>
                <a:spcPts val="300"/>
              </a:spcBef>
              <a:buNone/>
              <a:tabLst/>
              <a:defRPr sz="1200" b="0"/>
            </a:lvl2pPr>
            <a:lvl3pPr marL="296863" indent="-158750">
              <a:spcBef>
                <a:spcPts val="300"/>
              </a:spcBef>
              <a:buNone/>
              <a:tabLst/>
              <a:defRPr sz="1200" b="0"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5" name="Text Placeholder 6">
            <a:extLst>
              <a:ext uri="{FF2B5EF4-FFF2-40B4-BE49-F238E27FC236}">
                <a16:creationId xmlns:a16="http://schemas.microsoft.com/office/drawing/2014/main" xmlns="" id="{A00201CD-2A54-8A4E-8E52-93E6DDF133D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238141" y="4388427"/>
            <a:ext cx="2565519" cy="472982"/>
          </a:xfrm>
        </p:spPr>
        <p:txBody>
          <a:bodyPr numCol="1" spcCol="0"/>
          <a:lstStyle>
            <a:lvl1pPr marL="19050" indent="-19050">
              <a:spcBef>
                <a:spcPts val="3600"/>
              </a:spcBef>
              <a:buNone/>
              <a:tabLst/>
              <a:defRPr sz="1400" b="0">
                <a:solidFill>
                  <a:schemeClr val="tx1"/>
                </a:solidFill>
              </a:defRPr>
            </a:lvl1pPr>
            <a:lvl2pPr marL="19050" indent="-19050">
              <a:spcBef>
                <a:spcPts val="300"/>
              </a:spcBef>
              <a:buNone/>
              <a:tabLst/>
              <a:defRPr sz="1200" b="0"/>
            </a:lvl2pPr>
            <a:lvl3pPr marL="296863" indent="-158750">
              <a:spcBef>
                <a:spcPts val="300"/>
              </a:spcBef>
              <a:buNone/>
              <a:tabLst/>
              <a:defRPr sz="1200" b="0"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6" name="Text Placeholder 6">
            <a:extLst>
              <a:ext uri="{FF2B5EF4-FFF2-40B4-BE49-F238E27FC236}">
                <a16:creationId xmlns:a16="http://schemas.microsoft.com/office/drawing/2014/main" xmlns="" id="{29F37874-A721-8643-BAE1-448423AE7FA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57081" y="5337907"/>
            <a:ext cx="2565519" cy="472982"/>
          </a:xfrm>
        </p:spPr>
        <p:txBody>
          <a:bodyPr numCol="1" spcCol="0"/>
          <a:lstStyle>
            <a:lvl1pPr marL="19050" indent="-19050">
              <a:spcBef>
                <a:spcPts val="3600"/>
              </a:spcBef>
              <a:buNone/>
              <a:tabLst/>
              <a:defRPr sz="1400" b="0">
                <a:solidFill>
                  <a:schemeClr val="tx1"/>
                </a:solidFill>
              </a:defRPr>
            </a:lvl1pPr>
            <a:lvl2pPr marL="19050" indent="-19050">
              <a:spcBef>
                <a:spcPts val="300"/>
              </a:spcBef>
              <a:buNone/>
              <a:tabLst/>
              <a:defRPr sz="1200" b="0"/>
            </a:lvl2pPr>
            <a:lvl3pPr marL="296863" indent="-158750">
              <a:spcBef>
                <a:spcPts val="300"/>
              </a:spcBef>
              <a:buNone/>
              <a:tabLst/>
              <a:defRPr sz="1200" b="0"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7" name="Text Placeholder 6">
            <a:extLst>
              <a:ext uri="{FF2B5EF4-FFF2-40B4-BE49-F238E27FC236}">
                <a16:creationId xmlns:a16="http://schemas.microsoft.com/office/drawing/2014/main" xmlns="" id="{DB90D97D-2FF3-5040-A035-73DF754F3EE1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238141" y="5337907"/>
            <a:ext cx="2565519" cy="472982"/>
          </a:xfrm>
        </p:spPr>
        <p:txBody>
          <a:bodyPr numCol="1" spcCol="0"/>
          <a:lstStyle>
            <a:lvl1pPr marL="19050" indent="-19050">
              <a:spcBef>
                <a:spcPts val="3600"/>
              </a:spcBef>
              <a:buNone/>
              <a:tabLst/>
              <a:defRPr sz="1400" b="0">
                <a:solidFill>
                  <a:schemeClr val="tx1"/>
                </a:solidFill>
              </a:defRPr>
            </a:lvl1pPr>
            <a:lvl2pPr marL="19050" indent="-19050">
              <a:spcBef>
                <a:spcPts val="300"/>
              </a:spcBef>
              <a:buNone/>
              <a:tabLst/>
              <a:defRPr sz="1200" b="0"/>
            </a:lvl2pPr>
            <a:lvl3pPr marL="296863" indent="-158750">
              <a:spcBef>
                <a:spcPts val="300"/>
              </a:spcBef>
              <a:buNone/>
              <a:tabLst/>
              <a:defRPr sz="1200" b="0"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7744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-1col-5D-Black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E734EA0B-92BD-3449-8C95-20E889A5DFA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493993" y="-1"/>
            <a:ext cx="7708900" cy="6868779"/>
          </a:xfrm>
          <a:solidFill>
            <a:schemeClr val="tx1">
              <a:lumMod val="95000"/>
            </a:schemeClr>
          </a:solidFill>
        </p:spPr>
        <p:txBody>
          <a:bodyPr tIns="182880" rIns="182880" bIns="0"/>
          <a:lstStyle>
            <a:lvl1pPr algn="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Insert Lifestyle Image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373F9AC7-4DA3-044F-ACC6-1438587CF16E}"/>
              </a:ext>
            </a:extLst>
          </p:cNvPr>
          <p:cNvSpPr/>
          <p:nvPr userDrawn="1"/>
        </p:nvSpPr>
        <p:spPr>
          <a:xfrm>
            <a:off x="-1" y="-10779"/>
            <a:ext cx="11334364" cy="6868779"/>
          </a:xfrm>
          <a:custGeom>
            <a:avLst/>
            <a:gdLst>
              <a:gd name="connsiteX0" fmla="*/ 0 w 11334364"/>
              <a:gd name="connsiteY0" fmla="*/ 0 h 6857999"/>
              <a:gd name="connsiteX1" fmla="*/ 444499 w 11334364"/>
              <a:gd name="connsiteY1" fmla="*/ 0 h 6857999"/>
              <a:gd name="connsiteX2" fmla="*/ 576074 w 11334364"/>
              <a:gd name="connsiteY2" fmla="*/ 0 h 6857999"/>
              <a:gd name="connsiteX3" fmla="*/ 671512 w 11334364"/>
              <a:gd name="connsiteY3" fmla="*/ 0 h 6857999"/>
              <a:gd name="connsiteX4" fmla="*/ 742950 w 11334364"/>
              <a:gd name="connsiteY4" fmla="*/ 0 h 6857999"/>
              <a:gd name="connsiteX5" fmla="*/ 1020573 w 11334364"/>
              <a:gd name="connsiteY5" fmla="*/ 0 h 6857999"/>
              <a:gd name="connsiteX6" fmla="*/ 1116011 w 11334364"/>
              <a:gd name="connsiteY6" fmla="*/ 0 h 6857999"/>
              <a:gd name="connsiteX7" fmla="*/ 1187449 w 11334364"/>
              <a:gd name="connsiteY7" fmla="*/ 0 h 6857999"/>
              <a:gd name="connsiteX8" fmla="*/ 1247586 w 11334364"/>
              <a:gd name="connsiteY8" fmla="*/ 0 h 6857999"/>
              <a:gd name="connsiteX9" fmla="*/ 1319024 w 11334364"/>
              <a:gd name="connsiteY9" fmla="*/ 0 h 6857999"/>
              <a:gd name="connsiteX10" fmla="*/ 1414462 w 11334364"/>
              <a:gd name="connsiteY10" fmla="*/ 0 h 6857999"/>
              <a:gd name="connsiteX11" fmla="*/ 1692085 w 11334364"/>
              <a:gd name="connsiteY11" fmla="*/ 0 h 6857999"/>
              <a:gd name="connsiteX12" fmla="*/ 1763523 w 11334364"/>
              <a:gd name="connsiteY12" fmla="*/ 0 h 6857999"/>
              <a:gd name="connsiteX13" fmla="*/ 1858961 w 11334364"/>
              <a:gd name="connsiteY13" fmla="*/ 0 h 6857999"/>
              <a:gd name="connsiteX14" fmla="*/ 1990536 w 11334364"/>
              <a:gd name="connsiteY14" fmla="*/ 0 h 6857999"/>
              <a:gd name="connsiteX15" fmla="*/ 2037302 w 11334364"/>
              <a:gd name="connsiteY15" fmla="*/ 0 h 6857999"/>
              <a:gd name="connsiteX16" fmla="*/ 2042563 w 11334364"/>
              <a:gd name="connsiteY16" fmla="*/ 0 h 6857999"/>
              <a:gd name="connsiteX17" fmla="*/ 2048774 w 11334364"/>
              <a:gd name="connsiteY17" fmla="*/ 0 h 6857999"/>
              <a:gd name="connsiteX18" fmla="*/ 2435035 w 11334364"/>
              <a:gd name="connsiteY18" fmla="*/ 0 h 6857999"/>
              <a:gd name="connsiteX19" fmla="*/ 2481801 w 11334364"/>
              <a:gd name="connsiteY19" fmla="*/ 0 h 6857999"/>
              <a:gd name="connsiteX20" fmla="*/ 2487062 w 11334364"/>
              <a:gd name="connsiteY20" fmla="*/ 0 h 6857999"/>
              <a:gd name="connsiteX21" fmla="*/ 2493273 w 11334364"/>
              <a:gd name="connsiteY21" fmla="*/ 0 h 6857999"/>
              <a:gd name="connsiteX22" fmla="*/ 2613376 w 11334364"/>
              <a:gd name="connsiteY22" fmla="*/ 0 h 6857999"/>
              <a:gd name="connsiteX23" fmla="*/ 2618637 w 11334364"/>
              <a:gd name="connsiteY23" fmla="*/ 0 h 6857999"/>
              <a:gd name="connsiteX24" fmla="*/ 2624848 w 11334364"/>
              <a:gd name="connsiteY24" fmla="*/ 0 h 6857999"/>
              <a:gd name="connsiteX25" fmla="*/ 2708814 w 11334364"/>
              <a:gd name="connsiteY25" fmla="*/ 0 h 6857999"/>
              <a:gd name="connsiteX26" fmla="*/ 2714075 w 11334364"/>
              <a:gd name="connsiteY26" fmla="*/ 0 h 6857999"/>
              <a:gd name="connsiteX27" fmla="*/ 2720286 w 11334364"/>
              <a:gd name="connsiteY27" fmla="*/ 0 h 6857999"/>
              <a:gd name="connsiteX28" fmla="*/ 2780252 w 11334364"/>
              <a:gd name="connsiteY28" fmla="*/ 0 h 6857999"/>
              <a:gd name="connsiteX29" fmla="*/ 2785513 w 11334364"/>
              <a:gd name="connsiteY29" fmla="*/ 0 h 6857999"/>
              <a:gd name="connsiteX30" fmla="*/ 2791724 w 11334364"/>
              <a:gd name="connsiteY30" fmla="*/ 0 h 6857999"/>
              <a:gd name="connsiteX31" fmla="*/ 3057875 w 11334364"/>
              <a:gd name="connsiteY31" fmla="*/ 0 h 6857999"/>
              <a:gd name="connsiteX32" fmla="*/ 3063136 w 11334364"/>
              <a:gd name="connsiteY32" fmla="*/ 0 h 6857999"/>
              <a:gd name="connsiteX33" fmla="*/ 3069347 w 11334364"/>
              <a:gd name="connsiteY33" fmla="*/ 0 h 6857999"/>
              <a:gd name="connsiteX34" fmla="*/ 3153313 w 11334364"/>
              <a:gd name="connsiteY34" fmla="*/ 0 h 6857999"/>
              <a:gd name="connsiteX35" fmla="*/ 3158574 w 11334364"/>
              <a:gd name="connsiteY35" fmla="*/ 0 h 6857999"/>
              <a:gd name="connsiteX36" fmla="*/ 3164785 w 11334364"/>
              <a:gd name="connsiteY36" fmla="*/ 0 h 6857999"/>
              <a:gd name="connsiteX37" fmla="*/ 3224751 w 11334364"/>
              <a:gd name="connsiteY37" fmla="*/ 0 h 6857999"/>
              <a:gd name="connsiteX38" fmla="*/ 3230012 w 11334364"/>
              <a:gd name="connsiteY38" fmla="*/ 0 h 6857999"/>
              <a:gd name="connsiteX39" fmla="*/ 3236223 w 11334364"/>
              <a:gd name="connsiteY39" fmla="*/ 0 h 6857999"/>
              <a:gd name="connsiteX40" fmla="*/ 3284888 w 11334364"/>
              <a:gd name="connsiteY40" fmla="*/ 0 h 6857999"/>
              <a:gd name="connsiteX41" fmla="*/ 3290149 w 11334364"/>
              <a:gd name="connsiteY41" fmla="*/ 0 h 6857999"/>
              <a:gd name="connsiteX42" fmla="*/ 3296360 w 11334364"/>
              <a:gd name="connsiteY42" fmla="*/ 0 h 6857999"/>
              <a:gd name="connsiteX43" fmla="*/ 3356326 w 11334364"/>
              <a:gd name="connsiteY43" fmla="*/ 0 h 6857999"/>
              <a:gd name="connsiteX44" fmla="*/ 3361587 w 11334364"/>
              <a:gd name="connsiteY44" fmla="*/ 0 h 6857999"/>
              <a:gd name="connsiteX45" fmla="*/ 3367798 w 11334364"/>
              <a:gd name="connsiteY45" fmla="*/ 0 h 6857999"/>
              <a:gd name="connsiteX46" fmla="*/ 3451764 w 11334364"/>
              <a:gd name="connsiteY46" fmla="*/ 0 h 6857999"/>
              <a:gd name="connsiteX47" fmla="*/ 3457025 w 11334364"/>
              <a:gd name="connsiteY47" fmla="*/ 0 h 6857999"/>
              <a:gd name="connsiteX48" fmla="*/ 3463236 w 11334364"/>
              <a:gd name="connsiteY48" fmla="*/ 0 h 6857999"/>
              <a:gd name="connsiteX49" fmla="*/ 3729387 w 11334364"/>
              <a:gd name="connsiteY49" fmla="*/ 0 h 6857999"/>
              <a:gd name="connsiteX50" fmla="*/ 3734648 w 11334364"/>
              <a:gd name="connsiteY50" fmla="*/ 0 h 6857999"/>
              <a:gd name="connsiteX51" fmla="*/ 3740859 w 11334364"/>
              <a:gd name="connsiteY51" fmla="*/ 0 h 6857999"/>
              <a:gd name="connsiteX52" fmla="*/ 3800825 w 11334364"/>
              <a:gd name="connsiteY52" fmla="*/ 0 h 6857999"/>
              <a:gd name="connsiteX53" fmla="*/ 3806086 w 11334364"/>
              <a:gd name="connsiteY53" fmla="*/ 0 h 6857999"/>
              <a:gd name="connsiteX54" fmla="*/ 3812297 w 11334364"/>
              <a:gd name="connsiteY54" fmla="*/ 0 h 6857999"/>
              <a:gd name="connsiteX55" fmla="*/ 3896263 w 11334364"/>
              <a:gd name="connsiteY55" fmla="*/ 0 h 6857999"/>
              <a:gd name="connsiteX56" fmla="*/ 3901524 w 11334364"/>
              <a:gd name="connsiteY56" fmla="*/ 0 h 6857999"/>
              <a:gd name="connsiteX57" fmla="*/ 3907735 w 11334364"/>
              <a:gd name="connsiteY57" fmla="*/ 0 h 6857999"/>
              <a:gd name="connsiteX58" fmla="*/ 4027838 w 11334364"/>
              <a:gd name="connsiteY58" fmla="*/ 0 h 6857999"/>
              <a:gd name="connsiteX59" fmla="*/ 4033099 w 11334364"/>
              <a:gd name="connsiteY59" fmla="*/ 0 h 6857999"/>
              <a:gd name="connsiteX60" fmla="*/ 4039310 w 11334364"/>
              <a:gd name="connsiteY60" fmla="*/ 0 h 6857999"/>
              <a:gd name="connsiteX61" fmla="*/ 4472337 w 11334364"/>
              <a:gd name="connsiteY61" fmla="*/ 0 h 6857999"/>
              <a:gd name="connsiteX62" fmla="*/ 4477598 w 11334364"/>
              <a:gd name="connsiteY62" fmla="*/ 0 h 6857999"/>
              <a:gd name="connsiteX63" fmla="*/ 4483809 w 11334364"/>
              <a:gd name="connsiteY63" fmla="*/ 0 h 6857999"/>
              <a:gd name="connsiteX64" fmla="*/ 4483809 w 11334364"/>
              <a:gd name="connsiteY64" fmla="*/ 6212 h 6857999"/>
              <a:gd name="connsiteX65" fmla="*/ 11334364 w 11334364"/>
              <a:gd name="connsiteY65" fmla="*/ 6857999 h 6857999"/>
              <a:gd name="connsiteX66" fmla="*/ 10889865 w 11334364"/>
              <a:gd name="connsiteY66" fmla="*/ 6857999 h 6857999"/>
              <a:gd name="connsiteX67" fmla="*/ 10758290 w 11334364"/>
              <a:gd name="connsiteY67" fmla="*/ 6857999 h 6857999"/>
              <a:gd name="connsiteX68" fmla="*/ 10662852 w 11334364"/>
              <a:gd name="connsiteY68" fmla="*/ 6857999 h 6857999"/>
              <a:gd name="connsiteX69" fmla="*/ 10591414 w 11334364"/>
              <a:gd name="connsiteY69" fmla="*/ 6857999 h 6857999"/>
              <a:gd name="connsiteX70" fmla="*/ 10313791 w 11334364"/>
              <a:gd name="connsiteY70" fmla="*/ 6857999 h 6857999"/>
              <a:gd name="connsiteX71" fmla="*/ 10218353 w 11334364"/>
              <a:gd name="connsiteY71" fmla="*/ 6857999 h 6857999"/>
              <a:gd name="connsiteX72" fmla="*/ 10146915 w 11334364"/>
              <a:gd name="connsiteY72" fmla="*/ 6857999 h 6857999"/>
              <a:gd name="connsiteX73" fmla="*/ 10086778 w 11334364"/>
              <a:gd name="connsiteY73" fmla="*/ 6857999 h 6857999"/>
              <a:gd name="connsiteX74" fmla="*/ 10015340 w 11334364"/>
              <a:gd name="connsiteY74" fmla="*/ 6857999 h 6857999"/>
              <a:gd name="connsiteX75" fmla="*/ 9919902 w 11334364"/>
              <a:gd name="connsiteY75" fmla="*/ 6857999 h 6857999"/>
              <a:gd name="connsiteX76" fmla="*/ 9642279 w 11334364"/>
              <a:gd name="connsiteY76" fmla="*/ 6857999 h 6857999"/>
              <a:gd name="connsiteX77" fmla="*/ 9570841 w 11334364"/>
              <a:gd name="connsiteY77" fmla="*/ 6857999 h 6857999"/>
              <a:gd name="connsiteX78" fmla="*/ 9475403 w 11334364"/>
              <a:gd name="connsiteY78" fmla="*/ 6857999 h 6857999"/>
              <a:gd name="connsiteX79" fmla="*/ 9343828 w 11334364"/>
              <a:gd name="connsiteY79" fmla="*/ 6857999 h 6857999"/>
              <a:gd name="connsiteX80" fmla="*/ 8899329 w 11334364"/>
              <a:gd name="connsiteY80" fmla="*/ 6857999 h 6857999"/>
              <a:gd name="connsiteX81" fmla="*/ 5108267 w 11334364"/>
              <a:gd name="connsiteY81" fmla="*/ 6857999 h 6857999"/>
              <a:gd name="connsiteX82" fmla="*/ 5096795 w 11334364"/>
              <a:gd name="connsiteY82" fmla="*/ 6857999 h 6857999"/>
              <a:gd name="connsiteX83" fmla="*/ 4663768 w 11334364"/>
              <a:gd name="connsiteY83" fmla="*/ 6857999 h 6857999"/>
              <a:gd name="connsiteX84" fmla="*/ 4652296 w 11334364"/>
              <a:gd name="connsiteY84" fmla="*/ 6857999 h 6857999"/>
              <a:gd name="connsiteX85" fmla="*/ 4532193 w 11334364"/>
              <a:gd name="connsiteY85" fmla="*/ 6857999 h 6857999"/>
              <a:gd name="connsiteX86" fmla="*/ 4520721 w 11334364"/>
              <a:gd name="connsiteY86" fmla="*/ 6857999 h 6857999"/>
              <a:gd name="connsiteX87" fmla="*/ 4483809 w 11334364"/>
              <a:gd name="connsiteY87" fmla="*/ 6857999 h 6857999"/>
              <a:gd name="connsiteX88" fmla="*/ 4472337 w 11334364"/>
              <a:gd name="connsiteY88" fmla="*/ 6857999 h 6857999"/>
              <a:gd name="connsiteX89" fmla="*/ 4436755 w 11334364"/>
              <a:gd name="connsiteY89" fmla="*/ 6857999 h 6857999"/>
              <a:gd name="connsiteX90" fmla="*/ 4425283 w 11334364"/>
              <a:gd name="connsiteY90" fmla="*/ 6857999 h 6857999"/>
              <a:gd name="connsiteX91" fmla="*/ 4365317 w 11334364"/>
              <a:gd name="connsiteY91" fmla="*/ 6857999 h 6857999"/>
              <a:gd name="connsiteX92" fmla="*/ 4353845 w 11334364"/>
              <a:gd name="connsiteY92" fmla="*/ 6857999 h 6857999"/>
              <a:gd name="connsiteX93" fmla="*/ 4087694 w 11334364"/>
              <a:gd name="connsiteY93" fmla="*/ 6857999 h 6857999"/>
              <a:gd name="connsiteX94" fmla="*/ 4076222 w 11334364"/>
              <a:gd name="connsiteY94" fmla="*/ 6857999 h 6857999"/>
              <a:gd name="connsiteX95" fmla="*/ 4039310 w 11334364"/>
              <a:gd name="connsiteY95" fmla="*/ 6857999 h 6857999"/>
              <a:gd name="connsiteX96" fmla="*/ 4027838 w 11334364"/>
              <a:gd name="connsiteY96" fmla="*/ 6857999 h 6857999"/>
              <a:gd name="connsiteX97" fmla="*/ 3992256 w 11334364"/>
              <a:gd name="connsiteY97" fmla="*/ 6857999 h 6857999"/>
              <a:gd name="connsiteX98" fmla="*/ 3980784 w 11334364"/>
              <a:gd name="connsiteY98" fmla="*/ 6857999 h 6857999"/>
              <a:gd name="connsiteX99" fmla="*/ 3920818 w 11334364"/>
              <a:gd name="connsiteY99" fmla="*/ 6857999 h 6857999"/>
              <a:gd name="connsiteX100" fmla="*/ 3909346 w 11334364"/>
              <a:gd name="connsiteY100" fmla="*/ 6857999 h 6857999"/>
              <a:gd name="connsiteX101" fmla="*/ 3907735 w 11334364"/>
              <a:gd name="connsiteY101" fmla="*/ 6857999 h 6857999"/>
              <a:gd name="connsiteX102" fmla="*/ 3896263 w 11334364"/>
              <a:gd name="connsiteY102" fmla="*/ 6857999 h 6857999"/>
              <a:gd name="connsiteX103" fmla="*/ 3860681 w 11334364"/>
              <a:gd name="connsiteY103" fmla="*/ 6857999 h 6857999"/>
              <a:gd name="connsiteX104" fmla="*/ 3849209 w 11334364"/>
              <a:gd name="connsiteY104" fmla="*/ 6857999 h 6857999"/>
              <a:gd name="connsiteX105" fmla="*/ 3812297 w 11334364"/>
              <a:gd name="connsiteY105" fmla="*/ 6857999 h 6857999"/>
              <a:gd name="connsiteX106" fmla="*/ 3800825 w 11334364"/>
              <a:gd name="connsiteY106" fmla="*/ 6857999 h 6857999"/>
              <a:gd name="connsiteX107" fmla="*/ 3789243 w 11334364"/>
              <a:gd name="connsiteY107" fmla="*/ 6857999 h 6857999"/>
              <a:gd name="connsiteX108" fmla="*/ 3777771 w 11334364"/>
              <a:gd name="connsiteY108" fmla="*/ 6857999 h 6857999"/>
              <a:gd name="connsiteX109" fmla="*/ 3740859 w 11334364"/>
              <a:gd name="connsiteY109" fmla="*/ 6857999 h 6857999"/>
              <a:gd name="connsiteX110" fmla="*/ 3729387 w 11334364"/>
              <a:gd name="connsiteY110" fmla="*/ 6857999 h 6857999"/>
              <a:gd name="connsiteX111" fmla="*/ 3693805 w 11334364"/>
              <a:gd name="connsiteY111" fmla="*/ 6857999 h 6857999"/>
              <a:gd name="connsiteX112" fmla="*/ 3682333 w 11334364"/>
              <a:gd name="connsiteY112" fmla="*/ 6857999 h 6857999"/>
              <a:gd name="connsiteX113" fmla="*/ 3463236 w 11334364"/>
              <a:gd name="connsiteY113" fmla="*/ 6857999 h 6857999"/>
              <a:gd name="connsiteX114" fmla="*/ 3451764 w 11334364"/>
              <a:gd name="connsiteY114" fmla="*/ 6857999 h 6857999"/>
              <a:gd name="connsiteX115" fmla="*/ 3416182 w 11334364"/>
              <a:gd name="connsiteY115" fmla="*/ 6857999 h 6857999"/>
              <a:gd name="connsiteX116" fmla="*/ 3404710 w 11334364"/>
              <a:gd name="connsiteY116" fmla="*/ 6857999 h 6857999"/>
              <a:gd name="connsiteX117" fmla="*/ 3367798 w 11334364"/>
              <a:gd name="connsiteY117" fmla="*/ 6857999 h 6857999"/>
              <a:gd name="connsiteX118" fmla="*/ 3356326 w 11334364"/>
              <a:gd name="connsiteY118" fmla="*/ 6857999 h 6857999"/>
              <a:gd name="connsiteX119" fmla="*/ 3344744 w 11334364"/>
              <a:gd name="connsiteY119" fmla="*/ 6857999 h 6857999"/>
              <a:gd name="connsiteX120" fmla="*/ 3333272 w 11334364"/>
              <a:gd name="connsiteY120" fmla="*/ 6857999 h 6857999"/>
              <a:gd name="connsiteX121" fmla="*/ 3296360 w 11334364"/>
              <a:gd name="connsiteY121" fmla="*/ 6857999 h 6857999"/>
              <a:gd name="connsiteX122" fmla="*/ 3284888 w 11334364"/>
              <a:gd name="connsiteY122" fmla="*/ 6857999 h 6857999"/>
              <a:gd name="connsiteX123" fmla="*/ 3249306 w 11334364"/>
              <a:gd name="connsiteY123" fmla="*/ 6857999 h 6857999"/>
              <a:gd name="connsiteX124" fmla="*/ 3237834 w 11334364"/>
              <a:gd name="connsiteY124" fmla="*/ 6857999 h 6857999"/>
              <a:gd name="connsiteX125" fmla="*/ 3236223 w 11334364"/>
              <a:gd name="connsiteY125" fmla="*/ 6857999 h 6857999"/>
              <a:gd name="connsiteX126" fmla="*/ 3224751 w 11334364"/>
              <a:gd name="connsiteY126" fmla="*/ 6857999 h 6857999"/>
              <a:gd name="connsiteX127" fmla="*/ 3164785 w 11334364"/>
              <a:gd name="connsiteY127" fmla="*/ 6857999 h 6857999"/>
              <a:gd name="connsiteX128" fmla="*/ 3153313 w 11334364"/>
              <a:gd name="connsiteY128" fmla="*/ 6857999 h 6857999"/>
              <a:gd name="connsiteX129" fmla="*/ 3117731 w 11334364"/>
              <a:gd name="connsiteY129" fmla="*/ 6857999 h 6857999"/>
              <a:gd name="connsiteX130" fmla="*/ 3106259 w 11334364"/>
              <a:gd name="connsiteY130" fmla="*/ 6857999 h 6857999"/>
              <a:gd name="connsiteX131" fmla="*/ 3069347 w 11334364"/>
              <a:gd name="connsiteY131" fmla="*/ 6857999 h 6857999"/>
              <a:gd name="connsiteX132" fmla="*/ 3057875 w 11334364"/>
              <a:gd name="connsiteY132" fmla="*/ 6857999 h 6857999"/>
              <a:gd name="connsiteX133" fmla="*/ 2791724 w 11334364"/>
              <a:gd name="connsiteY133" fmla="*/ 6857999 h 6857999"/>
              <a:gd name="connsiteX134" fmla="*/ 2780252 w 11334364"/>
              <a:gd name="connsiteY134" fmla="*/ 6857999 h 6857999"/>
              <a:gd name="connsiteX135" fmla="*/ 2720286 w 11334364"/>
              <a:gd name="connsiteY135" fmla="*/ 6857999 h 6857999"/>
              <a:gd name="connsiteX136" fmla="*/ 2708814 w 11334364"/>
              <a:gd name="connsiteY136" fmla="*/ 6857999 h 6857999"/>
              <a:gd name="connsiteX137" fmla="*/ 2673232 w 11334364"/>
              <a:gd name="connsiteY137" fmla="*/ 6857999 h 6857999"/>
              <a:gd name="connsiteX138" fmla="*/ 2661760 w 11334364"/>
              <a:gd name="connsiteY138" fmla="*/ 6857999 h 6857999"/>
              <a:gd name="connsiteX139" fmla="*/ 2624848 w 11334364"/>
              <a:gd name="connsiteY139" fmla="*/ 6857999 h 6857999"/>
              <a:gd name="connsiteX140" fmla="*/ 2613376 w 11334364"/>
              <a:gd name="connsiteY140" fmla="*/ 6857999 h 6857999"/>
              <a:gd name="connsiteX141" fmla="*/ 2493273 w 11334364"/>
              <a:gd name="connsiteY141" fmla="*/ 6857999 h 6857999"/>
              <a:gd name="connsiteX142" fmla="*/ 2481801 w 11334364"/>
              <a:gd name="connsiteY142" fmla="*/ 6857999 h 6857999"/>
              <a:gd name="connsiteX143" fmla="*/ 2435035 w 11334364"/>
              <a:gd name="connsiteY143" fmla="*/ 6857999 h 6857999"/>
              <a:gd name="connsiteX144" fmla="*/ 2048774 w 11334364"/>
              <a:gd name="connsiteY144" fmla="*/ 6857999 h 6857999"/>
              <a:gd name="connsiteX145" fmla="*/ 2037302 w 11334364"/>
              <a:gd name="connsiteY145" fmla="*/ 6857999 h 6857999"/>
              <a:gd name="connsiteX146" fmla="*/ 1990536 w 11334364"/>
              <a:gd name="connsiteY146" fmla="*/ 6857999 h 6857999"/>
              <a:gd name="connsiteX147" fmla="*/ 1858961 w 11334364"/>
              <a:gd name="connsiteY147" fmla="*/ 6857999 h 6857999"/>
              <a:gd name="connsiteX148" fmla="*/ 1763523 w 11334364"/>
              <a:gd name="connsiteY148" fmla="*/ 6857999 h 6857999"/>
              <a:gd name="connsiteX149" fmla="*/ 1692085 w 11334364"/>
              <a:gd name="connsiteY149" fmla="*/ 6857999 h 6857999"/>
              <a:gd name="connsiteX150" fmla="*/ 1414462 w 11334364"/>
              <a:gd name="connsiteY150" fmla="*/ 6857999 h 6857999"/>
              <a:gd name="connsiteX151" fmla="*/ 1319024 w 11334364"/>
              <a:gd name="connsiteY151" fmla="*/ 6857999 h 6857999"/>
              <a:gd name="connsiteX152" fmla="*/ 1247586 w 11334364"/>
              <a:gd name="connsiteY152" fmla="*/ 6857999 h 6857999"/>
              <a:gd name="connsiteX153" fmla="*/ 1187449 w 11334364"/>
              <a:gd name="connsiteY153" fmla="*/ 6857999 h 6857999"/>
              <a:gd name="connsiteX154" fmla="*/ 1116011 w 11334364"/>
              <a:gd name="connsiteY154" fmla="*/ 6857999 h 6857999"/>
              <a:gd name="connsiteX155" fmla="*/ 1020573 w 11334364"/>
              <a:gd name="connsiteY155" fmla="*/ 6857999 h 6857999"/>
              <a:gd name="connsiteX156" fmla="*/ 742950 w 11334364"/>
              <a:gd name="connsiteY156" fmla="*/ 6857999 h 6857999"/>
              <a:gd name="connsiteX157" fmla="*/ 671512 w 11334364"/>
              <a:gd name="connsiteY157" fmla="*/ 6857999 h 6857999"/>
              <a:gd name="connsiteX158" fmla="*/ 576074 w 11334364"/>
              <a:gd name="connsiteY158" fmla="*/ 6857999 h 6857999"/>
              <a:gd name="connsiteX159" fmla="*/ 444499 w 11334364"/>
              <a:gd name="connsiteY159" fmla="*/ 6857999 h 6857999"/>
              <a:gd name="connsiteX160" fmla="*/ 0 w 11334364"/>
              <a:gd name="connsiteY160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11334364" h="6857999">
                <a:moveTo>
                  <a:pt x="0" y="0"/>
                </a:moveTo>
                <a:lnTo>
                  <a:pt x="444499" y="0"/>
                </a:lnTo>
                <a:lnTo>
                  <a:pt x="576074" y="0"/>
                </a:lnTo>
                <a:lnTo>
                  <a:pt x="671512" y="0"/>
                </a:lnTo>
                <a:lnTo>
                  <a:pt x="742950" y="0"/>
                </a:lnTo>
                <a:lnTo>
                  <a:pt x="1020573" y="0"/>
                </a:lnTo>
                <a:lnTo>
                  <a:pt x="1116011" y="0"/>
                </a:lnTo>
                <a:lnTo>
                  <a:pt x="1187449" y="0"/>
                </a:lnTo>
                <a:lnTo>
                  <a:pt x="1247586" y="0"/>
                </a:lnTo>
                <a:lnTo>
                  <a:pt x="1319024" y="0"/>
                </a:lnTo>
                <a:lnTo>
                  <a:pt x="1414462" y="0"/>
                </a:lnTo>
                <a:lnTo>
                  <a:pt x="1692085" y="0"/>
                </a:lnTo>
                <a:lnTo>
                  <a:pt x="1763523" y="0"/>
                </a:lnTo>
                <a:lnTo>
                  <a:pt x="1858961" y="0"/>
                </a:lnTo>
                <a:lnTo>
                  <a:pt x="1990536" y="0"/>
                </a:lnTo>
                <a:lnTo>
                  <a:pt x="2037302" y="0"/>
                </a:lnTo>
                <a:lnTo>
                  <a:pt x="2042563" y="0"/>
                </a:lnTo>
                <a:lnTo>
                  <a:pt x="2048774" y="0"/>
                </a:lnTo>
                <a:lnTo>
                  <a:pt x="2435035" y="0"/>
                </a:lnTo>
                <a:lnTo>
                  <a:pt x="2481801" y="0"/>
                </a:lnTo>
                <a:lnTo>
                  <a:pt x="2487062" y="0"/>
                </a:lnTo>
                <a:lnTo>
                  <a:pt x="2493273" y="0"/>
                </a:lnTo>
                <a:lnTo>
                  <a:pt x="2613376" y="0"/>
                </a:lnTo>
                <a:lnTo>
                  <a:pt x="2618637" y="0"/>
                </a:lnTo>
                <a:lnTo>
                  <a:pt x="2624848" y="0"/>
                </a:lnTo>
                <a:lnTo>
                  <a:pt x="2708814" y="0"/>
                </a:lnTo>
                <a:lnTo>
                  <a:pt x="2714075" y="0"/>
                </a:lnTo>
                <a:lnTo>
                  <a:pt x="2720286" y="0"/>
                </a:lnTo>
                <a:lnTo>
                  <a:pt x="2780252" y="0"/>
                </a:lnTo>
                <a:lnTo>
                  <a:pt x="2785513" y="0"/>
                </a:lnTo>
                <a:lnTo>
                  <a:pt x="2791724" y="0"/>
                </a:lnTo>
                <a:lnTo>
                  <a:pt x="3057875" y="0"/>
                </a:lnTo>
                <a:lnTo>
                  <a:pt x="3063136" y="0"/>
                </a:lnTo>
                <a:lnTo>
                  <a:pt x="3069347" y="0"/>
                </a:lnTo>
                <a:lnTo>
                  <a:pt x="3153313" y="0"/>
                </a:lnTo>
                <a:lnTo>
                  <a:pt x="3158574" y="0"/>
                </a:lnTo>
                <a:lnTo>
                  <a:pt x="3164785" y="0"/>
                </a:lnTo>
                <a:lnTo>
                  <a:pt x="3224751" y="0"/>
                </a:lnTo>
                <a:lnTo>
                  <a:pt x="3230012" y="0"/>
                </a:lnTo>
                <a:lnTo>
                  <a:pt x="3236223" y="0"/>
                </a:lnTo>
                <a:lnTo>
                  <a:pt x="3284888" y="0"/>
                </a:lnTo>
                <a:lnTo>
                  <a:pt x="3290149" y="0"/>
                </a:lnTo>
                <a:lnTo>
                  <a:pt x="3296360" y="0"/>
                </a:lnTo>
                <a:lnTo>
                  <a:pt x="3356326" y="0"/>
                </a:lnTo>
                <a:lnTo>
                  <a:pt x="3361587" y="0"/>
                </a:lnTo>
                <a:lnTo>
                  <a:pt x="3367798" y="0"/>
                </a:lnTo>
                <a:lnTo>
                  <a:pt x="3451764" y="0"/>
                </a:lnTo>
                <a:lnTo>
                  <a:pt x="3457025" y="0"/>
                </a:lnTo>
                <a:lnTo>
                  <a:pt x="3463236" y="0"/>
                </a:lnTo>
                <a:lnTo>
                  <a:pt x="3729387" y="0"/>
                </a:lnTo>
                <a:lnTo>
                  <a:pt x="3734648" y="0"/>
                </a:lnTo>
                <a:lnTo>
                  <a:pt x="3740859" y="0"/>
                </a:lnTo>
                <a:lnTo>
                  <a:pt x="3800825" y="0"/>
                </a:lnTo>
                <a:lnTo>
                  <a:pt x="3806086" y="0"/>
                </a:lnTo>
                <a:lnTo>
                  <a:pt x="3812297" y="0"/>
                </a:lnTo>
                <a:lnTo>
                  <a:pt x="3896263" y="0"/>
                </a:lnTo>
                <a:lnTo>
                  <a:pt x="3901524" y="0"/>
                </a:lnTo>
                <a:lnTo>
                  <a:pt x="3907735" y="0"/>
                </a:lnTo>
                <a:lnTo>
                  <a:pt x="4027838" y="0"/>
                </a:lnTo>
                <a:lnTo>
                  <a:pt x="4033099" y="0"/>
                </a:lnTo>
                <a:lnTo>
                  <a:pt x="4039310" y="0"/>
                </a:lnTo>
                <a:lnTo>
                  <a:pt x="4472337" y="0"/>
                </a:lnTo>
                <a:lnTo>
                  <a:pt x="4477598" y="0"/>
                </a:lnTo>
                <a:lnTo>
                  <a:pt x="4483809" y="0"/>
                </a:lnTo>
                <a:lnTo>
                  <a:pt x="4483809" y="6212"/>
                </a:lnTo>
                <a:lnTo>
                  <a:pt x="11334364" y="6857999"/>
                </a:lnTo>
                <a:lnTo>
                  <a:pt x="10889865" y="6857999"/>
                </a:lnTo>
                <a:lnTo>
                  <a:pt x="10758290" y="6857999"/>
                </a:lnTo>
                <a:lnTo>
                  <a:pt x="10662852" y="6857999"/>
                </a:lnTo>
                <a:lnTo>
                  <a:pt x="10591414" y="6857999"/>
                </a:lnTo>
                <a:lnTo>
                  <a:pt x="10313791" y="6857999"/>
                </a:lnTo>
                <a:lnTo>
                  <a:pt x="10218353" y="6857999"/>
                </a:lnTo>
                <a:lnTo>
                  <a:pt x="10146915" y="6857999"/>
                </a:lnTo>
                <a:lnTo>
                  <a:pt x="10086778" y="6857999"/>
                </a:lnTo>
                <a:lnTo>
                  <a:pt x="10015340" y="6857999"/>
                </a:lnTo>
                <a:lnTo>
                  <a:pt x="9919902" y="6857999"/>
                </a:lnTo>
                <a:lnTo>
                  <a:pt x="9642279" y="6857999"/>
                </a:lnTo>
                <a:lnTo>
                  <a:pt x="9570841" y="6857999"/>
                </a:lnTo>
                <a:lnTo>
                  <a:pt x="9475403" y="6857999"/>
                </a:lnTo>
                <a:lnTo>
                  <a:pt x="9343828" y="6857999"/>
                </a:lnTo>
                <a:lnTo>
                  <a:pt x="8899329" y="6857999"/>
                </a:lnTo>
                <a:lnTo>
                  <a:pt x="5108267" y="6857999"/>
                </a:lnTo>
                <a:lnTo>
                  <a:pt x="5096795" y="6857999"/>
                </a:lnTo>
                <a:lnTo>
                  <a:pt x="4663768" y="6857999"/>
                </a:lnTo>
                <a:lnTo>
                  <a:pt x="4652296" y="6857999"/>
                </a:lnTo>
                <a:lnTo>
                  <a:pt x="4532193" y="6857999"/>
                </a:lnTo>
                <a:lnTo>
                  <a:pt x="4520721" y="6857999"/>
                </a:lnTo>
                <a:lnTo>
                  <a:pt x="4483809" y="6857999"/>
                </a:lnTo>
                <a:lnTo>
                  <a:pt x="4472337" y="6857999"/>
                </a:lnTo>
                <a:lnTo>
                  <a:pt x="4436755" y="6857999"/>
                </a:lnTo>
                <a:lnTo>
                  <a:pt x="4425283" y="6857999"/>
                </a:lnTo>
                <a:lnTo>
                  <a:pt x="4365317" y="6857999"/>
                </a:lnTo>
                <a:lnTo>
                  <a:pt x="4353845" y="6857999"/>
                </a:lnTo>
                <a:lnTo>
                  <a:pt x="4087694" y="6857999"/>
                </a:lnTo>
                <a:lnTo>
                  <a:pt x="4076222" y="6857999"/>
                </a:lnTo>
                <a:lnTo>
                  <a:pt x="4039310" y="6857999"/>
                </a:lnTo>
                <a:lnTo>
                  <a:pt x="4027838" y="6857999"/>
                </a:lnTo>
                <a:lnTo>
                  <a:pt x="3992256" y="6857999"/>
                </a:lnTo>
                <a:lnTo>
                  <a:pt x="3980784" y="6857999"/>
                </a:lnTo>
                <a:lnTo>
                  <a:pt x="3920818" y="6857999"/>
                </a:lnTo>
                <a:lnTo>
                  <a:pt x="3909346" y="6857999"/>
                </a:lnTo>
                <a:lnTo>
                  <a:pt x="3907735" y="6857999"/>
                </a:lnTo>
                <a:lnTo>
                  <a:pt x="3896263" y="6857999"/>
                </a:lnTo>
                <a:lnTo>
                  <a:pt x="3860681" y="6857999"/>
                </a:lnTo>
                <a:lnTo>
                  <a:pt x="3849209" y="6857999"/>
                </a:lnTo>
                <a:lnTo>
                  <a:pt x="3812297" y="6857999"/>
                </a:lnTo>
                <a:lnTo>
                  <a:pt x="3800825" y="6857999"/>
                </a:lnTo>
                <a:lnTo>
                  <a:pt x="3789243" y="6857999"/>
                </a:lnTo>
                <a:lnTo>
                  <a:pt x="3777771" y="6857999"/>
                </a:lnTo>
                <a:lnTo>
                  <a:pt x="3740859" y="6857999"/>
                </a:lnTo>
                <a:lnTo>
                  <a:pt x="3729387" y="6857999"/>
                </a:lnTo>
                <a:lnTo>
                  <a:pt x="3693805" y="6857999"/>
                </a:lnTo>
                <a:lnTo>
                  <a:pt x="3682333" y="6857999"/>
                </a:lnTo>
                <a:lnTo>
                  <a:pt x="3463236" y="6857999"/>
                </a:lnTo>
                <a:lnTo>
                  <a:pt x="3451764" y="6857999"/>
                </a:lnTo>
                <a:lnTo>
                  <a:pt x="3416182" y="6857999"/>
                </a:lnTo>
                <a:lnTo>
                  <a:pt x="3404710" y="6857999"/>
                </a:lnTo>
                <a:lnTo>
                  <a:pt x="3367798" y="6857999"/>
                </a:lnTo>
                <a:lnTo>
                  <a:pt x="3356326" y="6857999"/>
                </a:lnTo>
                <a:lnTo>
                  <a:pt x="3344744" y="6857999"/>
                </a:lnTo>
                <a:lnTo>
                  <a:pt x="3333272" y="6857999"/>
                </a:lnTo>
                <a:lnTo>
                  <a:pt x="3296360" y="6857999"/>
                </a:lnTo>
                <a:lnTo>
                  <a:pt x="3284888" y="6857999"/>
                </a:lnTo>
                <a:lnTo>
                  <a:pt x="3249306" y="6857999"/>
                </a:lnTo>
                <a:lnTo>
                  <a:pt x="3237834" y="6857999"/>
                </a:lnTo>
                <a:lnTo>
                  <a:pt x="3236223" y="6857999"/>
                </a:lnTo>
                <a:lnTo>
                  <a:pt x="3224751" y="6857999"/>
                </a:lnTo>
                <a:lnTo>
                  <a:pt x="3164785" y="6857999"/>
                </a:lnTo>
                <a:lnTo>
                  <a:pt x="3153313" y="6857999"/>
                </a:lnTo>
                <a:lnTo>
                  <a:pt x="3117731" y="6857999"/>
                </a:lnTo>
                <a:lnTo>
                  <a:pt x="3106259" y="6857999"/>
                </a:lnTo>
                <a:lnTo>
                  <a:pt x="3069347" y="6857999"/>
                </a:lnTo>
                <a:lnTo>
                  <a:pt x="3057875" y="6857999"/>
                </a:lnTo>
                <a:lnTo>
                  <a:pt x="2791724" y="6857999"/>
                </a:lnTo>
                <a:lnTo>
                  <a:pt x="2780252" y="6857999"/>
                </a:lnTo>
                <a:lnTo>
                  <a:pt x="2720286" y="6857999"/>
                </a:lnTo>
                <a:lnTo>
                  <a:pt x="2708814" y="6857999"/>
                </a:lnTo>
                <a:lnTo>
                  <a:pt x="2673232" y="6857999"/>
                </a:lnTo>
                <a:lnTo>
                  <a:pt x="2661760" y="6857999"/>
                </a:lnTo>
                <a:lnTo>
                  <a:pt x="2624848" y="6857999"/>
                </a:lnTo>
                <a:lnTo>
                  <a:pt x="2613376" y="6857999"/>
                </a:lnTo>
                <a:lnTo>
                  <a:pt x="2493273" y="6857999"/>
                </a:lnTo>
                <a:lnTo>
                  <a:pt x="2481801" y="6857999"/>
                </a:lnTo>
                <a:lnTo>
                  <a:pt x="2435035" y="6857999"/>
                </a:lnTo>
                <a:lnTo>
                  <a:pt x="2048774" y="6857999"/>
                </a:lnTo>
                <a:lnTo>
                  <a:pt x="2037302" y="6857999"/>
                </a:lnTo>
                <a:lnTo>
                  <a:pt x="1990536" y="6857999"/>
                </a:lnTo>
                <a:lnTo>
                  <a:pt x="1858961" y="6857999"/>
                </a:lnTo>
                <a:lnTo>
                  <a:pt x="1763523" y="6857999"/>
                </a:lnTo>
                <a:lnTo>
                  <a:pt x="1692085" y="6857999"/>
                </a:lnTo>
                <a:lnTo>
                  <a:pt x="1414462" y="6857999"/>
                </a:lnTo>
                <a:lnTo>
                  <a:pt x="1319024" y="6857999"/>
                </a:lnTo>
                <a:lnTo>
                  <a:pt x="1247586" y="6857999"/>
                </a:lnTo>
                <a:lnTo>
                  <a:pt x="1187449" y="6857999"/>
                </a:lnTo>
                <a:lnTo>
                  <a:pt x="1116011" y="6857999"/>
                </a:lnTo>
                <a:lnTo>
                  <a:pt x="1020573" y="6857999"/>
                </a:lnTo>
                <a:lnTo>
                  <a:pt x="742950" y="6857999"/>
                </a:lnTo>
                <a:lnTo>
                  <a:pt x="671512" y="6857999"/>
                </a:lnTo>
                <a:lnTo>
                  <a:pt x="576074" y="6857999"/>
                </a:lnTo>
                <a:lnTo>
                  <a:pt x="444499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xmlns="" id="{7874D454-294A-394B-AEA9-F1B8D74BFC9C}"/>
              </a:ext>
            </a:extLst>
          </p:cNvPr>
          <p:cNvSpPr/>
          <p:nvPr userDrawn="1"/>
        </p:nvSpPr>
        <p:spPr>
          <a:xfrm rot="10800000" flipH="1">
            <a:off x="4479137" y="-10780"/>
            <a:ext cx="3032124" cy="1519441"/>
          </a:xfrm>
          <a:custGeom>
            <a:avLst/>
            <a:gdLst>
              <a:gd name="connsiteX0" fmla="*/ 0 w 3032124"/>
              <a:gd name="connsiteY0" fmla="*/ 1519441 h 1519441"/>
              <a:gd name="connsiteX1" fmla="*/ 2456050 w 3032124"/>
              <a:gd name="connsiteY1" fmla="*/ 1519441 h 1519441"/>
              <a:gd name="connsiteX2" fmla="*/ 3032124 w 3032124"/>
              <a:gd name="connsiteY2" fmla="*/ 1519441 h 1519441"/>
              <a:gd name="connsiteX3" fmla="*/ 1512957 w 3032124"/>
              <a:gd name="connsiteY3" fmla="*/ 0 h 1519441"/>
              <a:gd name="connsiteX4" fmla="*/ 0 w 3032124"/>
              <a:gd name="connsiteY4" fmla="*/ 1513229 h 1519441"/>
              <a:gd name="connsiteX5" fmla="*/ 0 w 3032124"/>
              <a:gd name="connsiteY5" fmla="*/ 1519441 h 151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32124" h="1519441">
                <a:moveTo>
                  <a:pt x="0" y="1519441"/>
                </a:moveTo>
                <a:lnTo>
                  <a:pt x="2456050" y="1519441"/>
                </a:lnTo>
                <a:lnTo>
                  <a:pt x="3032124" y="1519441"/>
                </a:lnTo>
                <a:lnTo>
                  <a:pt x="1512957" y="0"/>
                </a:lnTo>
                <a:lnTo>
                  <a:pt x="0" y="1513229"/>
                </a:lnTo>
                <a:lnTo>
                  <a:pt x="0" y="1519441"/>
                </a:lnTo>
                <a:close/>
              </a:path>
            </a:pathLst>
          </a:custGeom>
          <a:gradFill>
            <a:gsLst>
              <a:gs pos="100000">
                <a:srgbClr val="00FFFF"/>
              </a:gs>
              <a:gs pos="44000">
                <a:schemeClr val="accent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70F6B58-4984-4C3A-A106-EA6C4686C9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57199" y="759655"/>
            <a:ext cx="8729004" cy="5401994"/>
          </a:xfrm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None/>
              <a:defRPr sz="1200"/>
            </a:lvl1pPr>
            <a:lvl2pPr marL="12700" indent="0">
              <a:spcBef>
                <a:spcPts val="600"/>
              </a:spcBef>
              <a:spcAft>
                <a:spcPts val="1200"/>
              </a:spcAft>
              <a:buNone/>
              <a:tabLst/>
              <a:defRPr sz="2400" b="1">
                <a:solidFill>
                  <a:schemeClr val="accent1"/>
                </a:solidFill>
              </a:defRPr>
            </a:lvl2pPr>
            <a:lvl3pPr>
              <a:def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marL="228531" lvl="0" indent="-228531" algn="l" defTabSz="914126" rtl="0" eaLnBrk="1" latinLnBrk="0" hangingPunct="1">
              <a:lnSpc>
                <a:spcPct val="10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dirty="0"/>
              <a:t>Third level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86506584-A50B-3F44-8CBF-B53A42B16BE6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0924234" y="6880685"/>
            <a:ext cx="1264591" cy="457200"/>
          </a:xfrm>
        </p:spPr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2" name="Date Placeholder 3">
            <a:extLst>
              <a:ext uri="{FF2B5EF4-FFF2-40B4-BE49-F238E27FC236}">
                <a16:creationId xmlns:a16="http://schemas.microsoft.com/office/drawing/2014/main" xmlns="" id="{BEF23A51-DD7A-C649-8268-1E0507247120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398538121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-1col-5D-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373F9AC7-4DA3-044F-ACC6-1438587CF16E}"/>
              </a:ext>
            </a:extLst>
          </p:cNvPr>
          <p:cNvSpPr/>
          <p:nvPr userDrawn="1"/>
        </p:nvSpPr>
        <p:spPr>
          <a:xfrm>
            <a:off x="-1" y="-10779"/>
            <a:ext cx="11334364" cy="6868779"/>
          </a:xfrm>
          <a:custGeom>
            <a:avLst/>
            <a:gdLst>
              <a:gd name="connsiteX0" fmla="*/ 0 w 11334364"/>
              <a:gd name="connsiteY0" fmla="*/ 0 h 6857999"/>
              <a:gd name="connsiteX1" fmla="*/ 444499 w 11334364"/>
              <a:gd name="connsiteY1" fmla="*/ 0 h 6857999"/>
              <a:gd name="connsiteX2" fmla="*/ 576074 w 11334364"/>
              <a:gd name="connsiteY2" fmla="*/ 0 h 6857999"/>
              <a:gd name="connsiteX3" fmla="*/ 671512 w 11334364"/>
              <a:gd name="connsiteY3" fmla="*/ 0 h 6857999"/>
              <a:gd name="connsiteX4" fmla="*/ 742950 w 11334364"/>
              <a:gd name="connsiteY4" fmla="*/ 0 h 6857999"/>
              <a:gd name="connsiteX5" fmla="*/ 1020573 w 11334364"/>
              <a:gd name="connsiteY5" fmla="*/ 0 h 6857999"/>
              <a:gd name="connsiteX6" fmla="*/ 1116011 w 11334364"/>
              <a:gd name="connsiteY6" fmla="*/ 0 h 6857999"/>
              <a:gd name="connsiteX7" fmla="*/ 1187449 w 11334364"/>
              <a:gd name="connsiteY7" fmla="*/ 0 h 6857999"/>
              <a:gd name="connsiteX8" fmla="*/ 1247586 w 11334364"/>
              <a:gd name="connsiteY8" fmla="*/ 0 h 6857999"/>
              <a:gd name="connsiteX9" fmla="*/ 1319024 w 11334364"/>
              <a:gd name="connsiteY9" fmla="*/ 0 h 6857999"/>
              <a:gd name="connsiteX10" fmla="*/ 1414462 w 11334364"/>
              <a:gd name="connsiteY10" fmla="*/ 0 h 6857999"/>
              <a:gd name="connsiteX11" fmla="*/ 1692085 w 11334364"/>
              <a:gd name="connsiteY11" fmla="*/ 0 h 6857999"/>
              <a:gd name="connsiteX12" fmla="*/ 1763523 w 11334364"/>
              <a:gd name="connsiteY12" fmla="*/ 0 h 6857999"/>
              <a:gd name="connsiteX13" fmla="*/ 1858961 w 11334364"/>
              <a:gd name="connsiteY13" fmla="*/ 0 h 6857999"/>
              <a:gd name="connsiteX14" fmla="*/ 1990536 w 11334364"/>
              <a:gd name="connsiteY14" fmla="*/ 0 h 6857999"/>
              <a:gd name="connsiteX15" fmla="*/ 2037302 w 11334364"/>
              <a:gd name="connsiteY15" fmla="*/ 0 h 6857999"/>
              <a:gd name="connsiteX16" fmla="*/ 2042563 w 11334364"/>
              <a:gd name="connsiteY16" fmla="*/ 0 h 6857999"/>
              <a:gd name="connsiteX17" fmla="*/ 2048774 w 11334364"/>
              <a:gd name="connsiteY17" fmla="*/ 0 h 6857999"/>
              <a:gd name="connsiteX18" fmla="*/ 2435035 w 11334364"/>
              <a:gd name="connsiteY18" fmla="*/ 0 h 6857999"/>
              <a:gd name="connsiteX19" fmla="*/ 2481801 w 11334364"/>
              <a:gd name="connsiteY19" fmla="*/ 0 h 6857999"/>
              <a:gd name="connsiteX20" fmla="*/ 2487062 w 11334364"/>
              <a:gd name="connsiteY20" fmla="*/ 0 h 6857999"/>
              <a:gd name="connsiteX21" fmla="*/ 2493273 w 11334364"/>
              <a:gd name="connsiteY21" fmla="*/ 0 h 6857999"/>
              <a:gd name="connsiteX22" fmla="*/ 2613376 w 11334364"/>
              <a:gd name="connsiteY22" fmla="*/ 0 h 6857999"/>
              <a:gd name="connsiteX23" fmla="*/ 2618637 w 11334364"/>
              <a:gd name="connsiteY23" fmla="*/ 0 h 6857999"/>
              <a:gd name="connsiteX24" fmla="*/ 2624848 w 11334364"/>
              <a:gd name="connsiteY24" fmla="*/ 0 h 6857999"/>
              <a:gd name="connsiteX25" fmla="*/ 2708814 w 11334364"/>
              <a:gd name="connsiteY25" fmla="*/ 0 h 6857999"/>
              <a:gd name="connsiteX26" fmla="*/ 2714075 w 11334364"/>
              <a:gd name="connsiteY26" fmla="*/ 0 h 6857999"/>
              <a:gd name="connsiteX27" fmla="*/ 2720286 w 11334364"/>
              <a:gd name="connsiteY27" fmla="*/ 0 h 6857999"/>
              <a:gd name="connsiteX28" fmla="*/ 2780252 w 11334364"/>
              <a:gd name="connsiteY28" fmla="*/ 0 h 6857999"/>
              <a:gd name="connsiteX29" fmla="*/ 2785513 w 11334364"/>
              <a:gd name="connsiteY29" fmla="*/ 0 h 6857999"/>
              <a:gd name="connsiteX30" fmla="*/ 2791724 w 11334364"/>
              <a:gd name="connsiteY30" fmla="*/ 0 h 6857999"/>
              <a:gd name="connsiteX31" fmla="*/ 3057875 w 11334364"/>
              <a:gd name="connsiteY31" fmla="*/ 0 h 6857999"/>
              <a:gd name="connsiteX32" fmla="*/ 3063136 w 11334364"/>
              <a:gd name="connsiteY32" fmla="*/ 0 h 6857999"/>
              <a:gd name="connsiteX33" fmla="*/ 3069347 w 11334364"/>
              <a:gd name="connsiteY33" fmla="*/ 0 h 6857999"/>
              <a:gd name="connsiteX34" fmla="*/ 3153313 w 11334364"/>
              <a:gd name="connsiteY34" fmla="*/ 0 h 6857999"/>
              <a:gd name="connsiteX35" fmla="*/ 3158574 w 11334364"/>
              <a:gd name="connsiteY35" fmla="*/ 0 h 6857999"/>
              <a:gd name="connsiteX36" fmla="*/ 3164785 w 11334364"/>
              <a:gd name="connsiteY36" fmla="*/ 0 h 6857999"/>
              <a:gd name="connsiteX37" fmla="*/ 3224751 w 11334364"/>
              <a:gd name="connsiteY37" fmla="*/ 0 h 6857999"/>
              <a:gd name="connsiteX38" fmla="*/ 3230012 w 11334364"/>
              <a:gd name="connsiteY38" fmla="*/ 0 h 6857999"/>
              <a:gd name="connsiteX39" fmla="*/ 3236223 w 11334364"/>
              <a:gd name="connsiteY39" fmla="*/ 0 h 6857999"/>
              <a:gd name="connsiteX40" fmla="*/ 3284888 w 11334364"/>
              <a:gd name="connsiteY40" fmla="*/ 0 h 6857999"/>
              <a:gd name="connsiteX41" fmla="*/ 3290149 w 11334364"/>
              <a:gd name="connsiteY41" fmla="*/ 0 h 6857999"/>
              <a:gd name="connsiteX42" fmla="*/ 3296360 w 11334364"/>
              <a:gd name="connsiteY42" fmla="*/ 0 h 6857999"/>
              <a:gd name="connsiteX43" fmla="*/ 3356326 w 11334364"/>
              <a:gd name="connsiteY43" fmla="*/ 0 h 6857999"/>
              <a:gd name="connsiteX44" fmla="*/ 3361587 w 11334364"/>
              <a:gd name="connsiteY44" fmla="*/ 0 h 6857999"/>
              <a:gd name="connsiteX45" fmla="*/ 3367798 w 11334364"/>
              <a:gd name="connsiteY45" fmla="*/ 0 h 6857999"/>
              <a:gd name="connsiteX46" fmla="*/ 3451764 w 11334364"/>
              <a:gd name="connsiteY46" fmla="*/ 0 h 6857999"/>
              <a:gd name="connsiteX47" fmla="*/ 3457025 w 11334364"/>
              <a:gd name="connsiteY47" fmla="*/ 0 h 6857999"/>
              <a:gd name="connsiteX48" fmla="*/ 3463236 w 11334364"/>
              <a:gd name="connsiteY48" fmla="*/ 0 h 6857999"/>
              <a:gd name="connsiteX49" fmla="*/ 3729387 w 11334364"/>
              <a:gd name="connsiteY49" fmla="*/ 0 h 6857999"/>
              <a:gd name="connsiteX50" fmla="*/ 3734648 w 11334364"/>
              <a:gd name="connsiteY50" fmla="*/ 0 h 6857999"/>
              <a:gd name="connsiteX51" fmla="*/ 3740859 w 11334364"/>
              <a:gd name="connsiteY51" fmla="*/ 0 h 6857999"/>
              <a:gd name="connsiteX52" fmla="*/ 3800825 w 11334364"/>
              <a:gd name="connsiteY52" fmla="*/ 0 h 6857999"/>
              <a:gd name="connsiteX53" fmla="*/ 3806086 w 11334364"/>
              <a:gd name="connsiteY53" fmla="*/ 0 h 6857999"/>
              <a:gd name="connsiteX54" fmla="*/ 3812297 w 11334364"/>
              <a:gd name="connsiteY54" fmla="*/ 0 h 6857999"/>
              <a:gd name="connsiteX55" fmla="*/ 3896263 w 11334364"/>
              <a:gd name="connsiteY55" fmla="*/ 0 h 6857999"/>
              <a:gd name="connsiteX56" fmla="*/ 3901524 w 11334364"/>
              <a:gd name="connsiteY56" fmla="*/ 0 h 6857999"/>
              <a:gd name="connsiteX57" fmla="*/ 3907735 w 11334364"/>
              <a:gd name="connsiteY57" fmla="*/ 0 h 6857999"/>
              <a:gd name="connsiteX58" fmla="*/ 4027838 w 11334364"/>
              <a:gd name="connsiteY58" fmla="*/ 0 h 6857999"/>
              <a:gd name="connsiteX59" fmla="*/ 4033099 w 11334364"/>
              <a:gd name="connsiteY59" fmla="*/ 0 h 6857999"/>
              <a:gd name="connsiteX60" fmla="*/ 4039310 w 11334364"/>
              <a:gd name="connsiteY60" fmla="*/ 0 h 6857999"/>
              <a:gd name="connsiteX61" fmla="*/ 4472337 w 11334364"/>
              <a:gd name="connsiteY61" fmla="*/ 0 h 6857999"/>
              <a:gd name="connsiteX62" fmla="*/ 4477598 w 11334364"/>
              <a:gd name="connsiteY62" fmla="*/ 0 h 6857999"/>
              <a:gd name="connsiteX63" fmla="*/ 4483809 w 11334364"/>
              <a:gd name="connsiteY63" fmla="*/ 0 h 6857999"/>
              <a:gd name="connsiteX64" fmla="*/ 4483809 w 11334364"/>
              <a:gd name="connsiteY64" fmla="*/ 6212 h 6857999"/>
              <a:gd name="connsiteX65" fmla="*/ 11334364 w 11334364"/>
              <a:gd name="connsiteY65" fmla="*/ 6857999 h 6857999"/>
              <a:gd name="connsiteX66" fmla="*/ 10889865 w 11334364"/>
              <a:gd name="connsiteY66" fmla="*/ 6857999 h 6857999"/>
              <a:gd name="connsiteX67" fmla="*/ 10758290 w 11334364"/>
              <a:gd name="connsiteY67" fmla="*/ 6857999 h 6857999"/>
              <a:gd name="connsiteX68" fmla="*/ 10662852 w 11334364"/>
              <a:gd name="connsiteY68" fmla="*/ 6857999 h 6857999"/>
              <a:gd name="connsiteX69" fmla="*/ 10591414 w 11334364"/>
              <a:gd name="connsiteY69" fmla="*/ 6857999 h 6857999"/>
              <a:gd name="connsiteX70" fmla="*/ 10313791 w 11334364"/>
              <a:gd name="connsiteY70" fmla="*/ 6857999 h 6857999"/>
              <a:gd name="connsiteX71" fmla="*/ 10218353 w 11334364"/>
              <a:gd name="connsiteY71" fmla="*/ 6857999 h 6857999"/>
              <a:gd name="connsiteX72" fmla="*/ 10146915 w 11334364"/>
              <a:gd name="connsiteY72" fmla="*/ 6857999 h 6857999"/>
              <a:gd name="connsiteX73" fmla="*/ 10086778 w 11334364"/>
              <a:gd name="connsiteY73" fmla="*/ 6857999 h 6857999"/>
              <a:gd name="connsiteX74" fmla="*/ 10015340 w 11334364"/>
              <a:gd name="connsiteY74" fmla="*/ 6857999 h 6857999"/>
              <a:gd name="connsiteX75" fmla="*/ 9919902 w 11334364"/>
              <a:gd name="connsiteY75" fmla="*/ 6857999 h 6857999"/>
              <a:gd name="connsiteX76" fmla="*/ 9642279 w 11334364"/>
              <a:gd name="connsiteY76" fmla="*/ 6857999 h 6857999"/>
              <a:gd name="connsiteX77" fmla="*/ 9570841 w 11334364"/>
              <a:gd name="connsiteY77" fmla="*/ 6857999 h 6857999"/>
              <a:gd name="connsiteX78" fmla="*/ 9475403 w 11334364"/>
              <a:gd name="connsiteY78" fmla="*/ 6857999 h 6857999"/>
              <a:gd name="connsiteX79" fmla="*/ 9343828 w 11334364"/>
              <a:gd name="connsiteY79" fmla="*/ 6857999 h 6857999"/>
              <a:gd name="connsiteX80" fmla="*/ 8899329 w 11334364"/>
              <a:gd name="connsiteY80" fmla="*/ 6857999 h 6857999"/>
              <a:gd name="connsiteX81" fmla="*/ 5108267 w 11334364"/>
              <a:gd name="connsiteY81" fmla="*/ 6857999 h 6857999"/>
              <a:gd name="connsiteX82" fmla="*/ 5096795 w 11334364"/>
              <a:gd name="connsiteY82" fmla="*/ 6857999 h 6857999"/>
              <a:gd name="connsiteX83" fmla="*/ 4663768 w 11334364"/>
              <a:gd name="connsiteY83" fmla="*/ 6857999 h 6857999"/>
              <a:gd name="connsiteX84" fmla="*/ 4652296 w 11334364"/>
              <a:gd name="connsiteY84" fmla="*/ 6857999 h 6857999"/>
              <a:gd name="connsiteX85" fmla="*/ 4532193 w 11334364"/>
              <a:gd name="connsiteY85" fmla="*/ 6857999 h 6857999"/>
              <a:gd name="connsiteX86" fmla="*/ 4520721 w 11334364"/>
              <a:gd name="connsiteY86" fmla="*/ 6857999 h 6857999"/>
              <a:gd name="connsiteX87" fmla="*/ 4483809 w 11334364"/>
              <a:gd name="connsiteY87" fmla="*/ 6857999 h 6857999"/>
              <a:gd name="connsiteX88" fmla="*/ 4472337 w 11334364"/>
              <a:gd name="connsiteY88" fmla="*/ 6857999 h 6857999"/>
              <a:gd name="connsiteX89" fmla="*/ 4436755 w 11334364"/>
              <a:gd name="connsiteY89" fmla="*/ 6857999 h 6857999"/>
              <a:gd name="connsiteX90" fmla="*/ 4425283 w 11334364"/>
              <a:gd name="connsiteY90" fmla="*/ 6857999 h 6857999"/>
              <a:gd name="connsiteX91" fmla="*/ 4365317 w 11334364"/>
              <a:gd name="connsiteY91" fmla="*/ 6857999 h 6857999"/>
              <a:gd name="connsiteX92" fmla="*/ 4353845 w 11334364"/>
              <a:gd name="connsiteY92" fmla="*/ 6857999 h 6857999"/>
              <a:gd name="connsiteX93" fmla="*/ 4087694 w 11334364"/>
              <a:gd name="connsiteY93" fmla="*/ 6857999 h 6857999"/>
              <a:gd name="connsiteX94" fmla="*/ 4076222 w 11334364"/>
              <a:gd name="connsiteY94" fmla="*/ 6857999 h 6857999"/>
              <a:gd name="connsiteX95" fmla="*/ 4039310 w 11334364"/>
              <a:gd name="connsiteY95" fmla="*/ 6857999 h 6857999"/>
              <a:gd name="connsiteX96" fmla="*/ 4027838 w 11334364"/>
              <a:gd name="connsiteY96" fmla="*/ 6857999 h 6857999"/>
              <a:gd name="connsiteX97" fmla="*/ 3992256 w 11334364"/>
              <a:gd name="connsiteY97" fmla="*/ 6857999 h 6857999"/>
              <a:gd name="connsiteX98" fmla="*/ 3980784 w 11334364"/>
              <a:gd name="connsiteY98" fmla="*/ 6857999 h 6857999"/>
              <a:gd name="connsiteX99" fmla="*/ 3920818 w 11334364"/>
              <a:gd name="connsiteY99" fmla="*/ 6857999 h 6857999"/>
              <a:gd name="connsiteX100" fmla="*/ 3909346 w 11334364"/>
              <a:gd name="connsiteY100" fmla="*/ 6857999 h 6857999"/>
              <a:gd name="connsiteX101" fmla="*/ 3907735 w 11334364"/>
              <a:gd name="connsiteY101" fmla="*/ 6857999 h 6857999"/>
              <a:gd name="connsiteX102" fmla="*/ 3896263 w 11334364"/>
              <a:gd name="connsiteY102" fmla="*/ 6857999 h 6857999"/>
              <a:gd name="connsiteX103" fmla="*/ 3860681 w 11334364"/>
              <a:gd name="connsiteY103" fmla="*/ 6857999 h 6857999"/>
              <a:gd name="connsiteX104" fmla="*/ 3849209 w 11334364"/>
              <a:gd name="connsiteY104" fmla="*/ 6857999 h 6857999"/>
              <a:gd name="connsiteX105" fmla="*/ 3812297 w 11334364"/>
              <a:gd name="connsiteY105" fmla="*/ 6857999 h 6857999"/>
              <a:gd name="connsiteX106" fmla="*/ 3800825 w 11334364"/>
              <a:gd name="connsiteY106" fmla="*/ 6857999 h 6857999"/>
              <a:gd name="connsiteX107" fmla="*/ 3789243 w 11334364"/>
              <a:gd name="connsiteY107" fmla="*/ 6857999 h 6857999"/>
              <a:gd name="connsiteX108" fmla="*/ 3777771 w 11334364"/>
              <a:gd name="connsiteY108" fmla="*/ 6857999 h 6857999"/>
              <a:gd name="connsiteX109" fmla="*/ 3740859 w 11334364"/>
              <a:gd name="connsiteY109" fmla="*/ 6857999 h 6857999"/>
              <a:gd name="connsiteX110" fmla="*/ 3729387 w 11334364"/>
              <a:gd name="connsiteY110" fmla="*/ 6857999 h 6857999"/>
              <a:gd name="connsiteX111" fmla="*/ 3693805 w 11334364"/>
              <a:gd name="connsiteY111" fmla="*/ 6857999 h 6857999"/>
              <a:gd name="connsiteX112" fmla="*/ 3682333 w 11334364"/>
              <a:gd name="connsiteY112" fmla="*/ 6857999 h 6857999"/>
              <a:gd name="connsiteX113" fmla="*/ 3463236 w 11334364"/>
              <a:gd name="connsiteY113" fmla="*/ 6857999 h 6857999"/>
              <a:gd name="connsiteX114" fmla="*/ 3451764 w 11334364"/>
              <a:gd name="connsiteY114" fmla="*/ 6857999 h 6857999"/>
              <a:gd name="connsiteX115" fmla="*/ 3416182 w 11334364"/>
              <a:gd name="connsiteY115" fmla="*/ 6857999 h 6857999"/>
              <a:gd name="connsiteX116" fmla="*/ 3404710 w 11334364"/>
              <a:gd name="connsiteY116" fmla="*/ 6857999 h 6857999"/>
              <a:gd name="connsiteX117" fmla="*/ 3367798 w 11334364"/>
              <a:gd name="connsiteY117" fmla="*/ 6857999 h 6857999"/>
              <a:gd name="connsiteX118" fmla="*/ 3356326 w 11334364"/>
              <a:gd name="connsiteY118" fmla="*/ 6857999 h 6857999"/>
              <a:gd name="connsiteX119" fmla="*/ 3344744 w 11334364"/>
              <a:gd name="connsiteY119" fmla="*/ 6857999 h 6857999"/>
              <a:gd name="connsiteX120" fmla="*/ 3333272 w 11334364"/>
              <a:gd name="connsiteY120" fmla="*/ 6857999 h 6857999"/>
              <a:gd name="connsiteX121" fmla="*/ 3296360 w 11334364"/>
              <a:gd name="connsiteY121" fmla="*/ 6857999 h 6857999"/>
              <a:gd name="connsiteX122" fmla="*/ 3284888 w 11334364"/>
              <a:gd name="connsiteY122" fmla="*/ 6857999 h 6857999"/>
              <a:gd name="connsiteX123" fmla="*/ 3249306 w 11334364"/>
              <a:gd name="connsiteY123" fmla="*/ 6857999 h 6857999"/>
              <a:gd name="connsiteX124" fmla="*/ 3237834 w 11334364"/>
              <a:gd name="connsiteY124" fmla="*/ 6857999 h 6857999"/>
              <a:gd name="connsiteX125" fmla="*/ 3236223 w 11334364"/>
              <a:gd name="connsiteY125" fmla="*/ 6857999 h 6857999"/>
              <a:gd name="connsiteX126" fmla="*/ 3224751 w 11334364"/>
              <a:gd name="connsiteY126" fmla="*/ 6857999 h 6857999"/>
              <a:gd name="connsiteX127" fmla="*/ 3164785 w 11334364"/>
              <a:gd name="connsiteY127" fmla="*/ 6857999 h 6857999"/>
              <a:gd name="connsiteX128" fmla="*/ 3153313 w 11334364"/>
              <a:gd name="connsiteY128" fmla="*/ 6857999 h 6857999"/>
              <a:gd name="connsiteX129" fmla="*/ 3117731 w 11334364"/>
              <a:gd name="connsiteY129" fmla="*/ 6857999 h 6857999"/>
              <a:gd name="connsiteX130" fmla="*/ 3106259 w 11334364"/>
              <a:gd name="connsiteY130" fmla="*/ 6857999 h 6857999"/>
              <a:gd name="connsiteX131" fmla="*/ 3069347 w 11334364"/>
              <a:gd name="connsiteY131" fmla="*/ 6857999 h 6857999"/>
              <a:gd name="connsiteX132" fmla="*/ 3057875 w 11334364"/>
              <a:gd name="connsiteY132" fmla="*/ 6857999 h 6857999"/>
              <a:gd name="connsiteX133" fmla="*/ 2791724 w 11334364"/>
              <a:gd name="connsiteY133" fmla="*/ 6857999 h 6857999"/>
              <a:gd name="connsiteX134" fmla="*/ 2780252 w 11334364"/>
              <a:gd name="connsiteY134" fmla="*/ 6857999 h 6857999"/>
              <a:gd name="connsiteX135" fmla="*/ 2720286 w 11334364"/>
              <a:gd name="connsiteY135" fmla="*/ 6857999 h 6857999"/>
              <a:gd name="connsiteX136" fmla="*/ 2708814 w 11334364"/>
              <a:gd name="connsiteY136" fmla="*/ 6857999 h 6857999"/>
              <a:gd name="connsiteX137" fmla="*/ 2673232 w 11334364"/>
              <a:gd name="connsiteY137" fmla="*/ 6857999 h 6857999"/>
              <a:gd name="connsiteX138" fmla="*/ 2661760 w 11334364"/>
              <a:gd name="connsiteY138" fmla="*/ 6857999 h 6857999"/>
              <a:gd name="connsiteX139" fmla="*/ 2624848 w 11334364"/>
              <a:gd name="connsiteY139" fmla="*/ 6857999 h 6857999"/>
              <a:gd name="connsiteX140" fmla="*/ 2613376 w 11334364"/>
              <a:gd name="connsiteY140" fmla="*/ 6857999 h 6857999"/>
              <a:gd name="connsiteX141" fmla="*/ 2493273 w 11334364"/>
              <a:gd name="connsiteY141" fmla="*/ 6857999 h 6857999"/>
              <a:gd name="connsiteX142" fmla="*/ 2481801 w 11334364"/>
              <a:gd name="connsiteY142" fmla="*/ 6857999 h 6857999"/>
              <a:gd name="connsiteX143" fmla="*/ 2435035 w 11334364"/>
              <a:gd name="connsiteY143" fmla="*/ 6857999 h 6857999"/>
              <a:gd name="connsiteX144" fmla="*/ 2048774 w 11334364"/>
              <a:gd name="connsiteY144" fmla="*/ 6857999 h 6857999"/>
              <a:gd name="connsiteX145" fmla="*/ 2037302 w 11334364"/>
              <a:gd name="connsiteY145" fmla="*/ 6857999 h 6857999"/>
              <a:gd name="connsiteX146" fmla="*/ 1990536 w 11334364"/>
              <a:gd name="connsiteY146" fmla="*/ 6857999 h 6857999"/>
              <a:gd name="connsiteX147" fmla="*/ 1858961 w 11334364"/>
              <a:gd name="connsiteY147" fmla="*/ 6857999 h 6857999"/>
              <a:gd name="connsiteX148" fmla="*/ 1763523 w 11334364"/>
              <a:gd name="connsiteY148" fmla="*/ 6857999 h 6857999"/>
              <a:gd name="connsiteX149" fmla="*/ 1692085 w 11334364"/>
              <a:gd name="connsiteY149" fmla="*/ 6857999 h 6857999"/>
              <a:gd name="connsiteX150" fmla="*/ 1414462 w 11334364"/>
              <a:gd name="connsiteY150" fmla="*/ 6857999 h 6857999"/>
              <a:gd name="connsiteX151" fmla="*/ 1319024 w 11334364"/>
              <a:gd name="connsiteY151" fmla="*/ 6857999 h 6857999"/>
              <a:gd name="connsiteX152" fmla="*/ 1247586 w 11334364"/>
              <a:gd name="connsiteY152" fmla="*/ 6857999 h 6857999"/>
              <a:gd name="connsiteX153" fmla="*/ 1187449 w 11334364"/>
              <a:gd name="connsiteY153" fmla="*/ 6857999 h 6857999"/>
              <a:gd name="connsiteX154" fmla="*/ 1116011 w 11334364"/>
              <a:gd name="connsiteY154" fmla="*/ 6857999 h 6857999"/>
              <a:gd name="connsiteX155" fmla="*/ 1020573 w 11334364"/>
              <a:gd name="connsiteY155" fmla="*/ 6857999 h 6857999"/>
              <a:gd name="connsiteX156" fmla="*/ 742950 w 11334364"/>
              <a:gd name="connsiteY156" fmla="*/ 6857999 h 6857999"/>
              <a:gd name="connsiteX157" fmla="*/ 671512 w 11334364"/>
              <a:gd name="connsiteY157" fmla="*/ 6857999 h 6857999"/>
              <a:gd name="connsiteX158" fmla="*/ 576074 w 11334364"/>
              <a:gd name="connsiteY158" fmla="*/ 6857999 h 6857999"/>
              <a:gd name="connsiteX159" fmla="*/ 444499 w 11334364"/>
              <a:gd name="connsiteY159" fmla="*/ 6857999 h 6857999"/>
              <a:gd name="connsiteX160" fmla="*/ 0 w 11334364"/>
              <a:gd name="connsiteY160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11334364" h="6857999">
                <a:moveTo>
                  <a:pt x="0" y="0"/>
                </a:moveTo>
                <a:lnTo>
                  <a:pt x="444499" y="0"/>
                </a:lnTo>
                <a:lnTo>
                  <a:pt x="576074" y="0"/>
                </a:lnTo>
                <a:lnTo>
                  <a:pt x="671512" y="0"/>
                </a:lnTo>
                <a:lnTo>
                  <a:pt x="742950" y="0"/>
                </a:lnTo>
                <a:lnTo>
                  <a:pt x="1020573" y="0"/>
                </a:lnTo>
                <a:lnTo>
                  <a:pt x="1116011" y="0"/>
                </a:lnTo>
                <a:lnTo>
                  <a:pt x="1187449" y="0"/>
                </a:lnTo>
                <a:lnTo>
                  <a:pt x="1247586" y="0"/>
                </a:lnTo>
                <a:lnTo>
                  <a:pt x="1319024" y="0"/>
                </a:lnTo>
                <a:lnTo>
                  <a:pt x="1414462" y="0"/>
                </a:lnTo>
                <a:lnTo>
                  <a:pt x="1692085" y="0"/>
                </a:lnTo>
                <a:lnTo>
                  <a:pt x="1763523" y="0"/>
                </a:lnTo>
                <a:lnTo>
                  <a:pt x="1858961" y="0"/>
                </a:lnTo>
                <a:lnTo>
                  <a:pt x="1990536" y="0"/>
                </a:lnTo>
                <a:lnTo>
                  <a:pt x="2037302" y="0"/>
                </a:lnTo>
                <a:lnTo>
                  <a:pt x="2042563" y="0"/>
                </a:lnTo>
                <a:lnTo>
                  <a:pt x="2048774" y="0"/>
                </a:lnTo>
                <a:lnTo>
                  <a:pt x="2435035" y="0"/>
                </a:lnTo>
                <a:lnTo>
                  <a:pt x="2481801" y="0"/>
                </a:lnTo>
                <a:lnTo>
                  <a:pt x="2487062" y="0"/>
                </a:lnTo>
                <a:lnTo>
                  <a:pt x="2493273" y="0"/>
                </a:lnTo>
                <a:lnTo>
                  <a:pt x="2613376" y="0"/>
                </a:lnTo>
                <a:lnTo>
                  <a:pt x="2618637" y="0"/>
                </a:lnTo>
                <a:lnTo>
                  <a:pt x="2624848" y="0"/>
                </a:lnTo>
                <a:lnTo>
                  <a:pt x="2708814" y="0"/>
                </a:lnTo>
                <a:lnTo>
                  <a:pt x="2714075" y="0"/>
                </a:lnTo>
                <a:lnTo>
                  <a:pt x="2720286" y="0"/>
                </a:lnTo>
                <a:lnTo>
                  <a:pt x="2780252" y="0"/>
                </a:lnTo>
                <a:lnTo>
                  <a:pt x="2785513" y="0"/>
                </a:lnTo>
                <a:lnTo>
                  <a:pt x="2791724" y="0"/>
                </a:lnTo>
                <a:lnTo>
                  <a:pt x="3057875" y="0"/>
                </a:lnTo>
                <a:lnTo>
                  <a:pt x="3063136" y="0"/>
                </a:lnTo>
                <a:lnTo>
                  <a:pt x="3069347" y="0"/>
                </a:lnTo>
                <a:lnTo>
                  <a:pt x="3153313" y="0"/>
                </a:lnTo>
                <a:lnTo>
                  <a:pt x="3158574" y="0"/>
                </a:lnTo>
                <a:lnTo>
                  <a:pt x="3164785" y="0"/>
                </a:lnTo>
                <a:lnTo>
                  <a:pt x="3224751" y="0"/>
                </a:lnTo>
                <a:lnTo>
                  <a:pt x="3230012" y="0"/>
                </a:lnTo>
                <a:lnTo>
                  <a:pt x="3236223" y="0"/>
                </a:lnTo>
                <a:lnTo>
                  <a:pt x="3284888" y="0"/>
                </a:lnTo>
                <a:lnTo>
                  <a:pt x="3290149" y="0"/>
                </a:lnTo>
                <a:lnTo>
                  <a:pt x="3296360" y="0"/>
                </a:lnTo>
                <a:lnTo>
                  <a:pt x="3356326" y="0"/>
                </a:lnTo>
                <a:lnTo>
                  <a:pt x="3361587" y="0"/>
                </a:lnTo>
                <a:lnTo>
                  <a:pt x="3367798" y="0"/>
                </a:lnTo>
                <a:lnTo>
                  <a:pt x="3451764" y="0"/>
                </a:lnTo>
                <a:lnTo>
                  <a:pt x="3457025" y="0"/>
                </a:lnTo>
                <a:lnTo>
                  <a:pt x="3463236" y="0"/>
                </a:lnTo>
                <a:lnTo>
                  <a:pt x="3729387" y="0"/>
                </a:lnTo>
                <a:lnTo>
                  <a:pt x="3734648" y="0"/>
                </a:lnTo>
                <a:lnTo>
                  <a:pt x="3740859" y="0"/>
                </a:lnTo>
                <a:lnTo>
                  <a:pt x="3800825" y="0"/>
                </a:lnTo>
                <a:lnTo>
                  <a:pt x="3806086" y="0"/>
                </a:lnTo>
                <a:lnTo>
                  <a:pt x="3812297" y="0"/>
                </a:lnTo>
                <a:lnTo>
                  <a:pt x="3896263" y="0"/>
                </a:lnTo>
                <a:lnTo>
                  <a:pt x="3901524" y="0"/>
                </a:lnTo>
                <a:lnTo>
                  <a:pt x="3907735" y="0"/>
                </a:lnTo>
                <a:lnTo>
                  <a:pt x="4027838" y="0"/>
                </a:lnTo>
                <a:lnTo>
                  <a:pt x="4033099" y="0"/>
                </a:lnTo>
                <a:lnTo>
                  <a:pt x="4039310" y="0"/>
                </a:lnTo>
                <a:lnTo>
                  <a:pt x="4472337" y="0"/>
                </a:lnTo>
                <a:lnTo>
                  <a:pt x="4477598" y="0"/>
                </a:lnTo>
                <a:lnTo>
                  <a:pt x="4483809" y="0"/>
                </a:lnTo>
                <a:lnTo>
                  <a:pt x="4483809" y="6212"/>
                </a:lnTo>
                <a:lnTo>
                  <a:pt x="11334364" y="6857999"/>
                </a:lnTo>
                <a:lnTo>
                  <a:pt x="10889865" y="6857999"/>
                </a:lnTo>
                <a:lnTo>
                  <a:pt x="10758290" y="6857999"/>
                </a:lnTo>
                <a:lnTo>
                  <a:pt x="10662852" y="6857999"/>
                </a:lnTo>
                <a:lnTo>
                  <a:pt x="10591414" y="6857999"/>
                </a:lnTo>
                <a:lnTo>
                  <a:pt x="10313791" y="6857999"/>
                </a:lnTo>
                <a:lnTo>
                  <a:pt x="10218353" y="6857999"/>
                </a:lnTo>
                <a:lnTo>
                  <a:pt x="10146915" y="6857999"/>
                </a:lnTo>
                <a:lnTo>
                  <a:pt x="10086778" y="6857999"/>
                </a:lnTo>
                <a:lnTo>
                  <a:pt x="10015340" y="6857999"/>
                </a:lnTo>
                <a:lnTo>
                  <a:pt x="9919902" y="6857999"/>
                </a:lnTo>
                <a:lnTo>
                  <a:pt x="9642279" y="6857999"/>
                </a:lnTo>
                <a:lnTo>
                  <a:pt x="9570841" y="6857999"/>
                </a:lnTo>
                <a:lnTo>
                  <a:pt x="9475403" y="6857999"/>
                </a:lnTo>
                <a:lnTo>
                  <a:pt x="9343828" y="6857999"/>
                </a:lnTo>
                <a:lnTo>
                  <a:pt x="8899329" y="6857999"/>
                </a:lnTo>
                <a:lnTo>
                  <a:pt x="5108267" y="6857999"/>
                </a:lnTo>
                <a:lnTo>
                  <a:pt x="5096795" y="6857999"/>
                </a:lnTo>
                <a:lnTo>
                  <a:pt x="4663768" y="6857999"/>
                </a:lnTo>
                <a:lnTo>
                  <a:pt x="4652296" y="6857999"/>
                </a:lnTo>
                <a:lnTo>
                  <a:pt x="4532193" y="6857999"/>
                </a:lnTo>
                <a:lnTo>
                  <a:pt x="4520721" y="6857999"/>
                </a:lnTo>
                <a:lnTo>
                  <a:pt x="4483809" y="6857999"/>
                </a:lnTo>
                <a:lnTo>
                  <a:pt x="4472337" y="6857999"/>
                </a:lnTo>
                <a:lnTo>
                  <a:pt x="4436755" y="6857999"/>
                </a:lnTo>
                <a:lnTo>
                  <a:pt x="4425283" y="6857999"/>
                </a:lnTo>
                <a:lnTo>
                  <a:pt x="4365317" y="6857999"/>
                </a:lnTo>
                <a:lnTo>
                  <a:pt x="4353845" y="6857999"/>
                </a:lnTo>
                <a:lnTo>
                  <a:pt x="4087694" y="6857999"/>
                </a:lnTo>
                <a:lnTo>
                  <a:pt x="4076222" y="6857999"/>
                </a:lnTo>
                <a:lnTo>
                  <a:pt x="4039310" y="6857999"/>
                </a:lnTo>
                <a:lnTo>
                  <a:pt x="4027838" y="6857999"/>
                </a:lnTo>
                <a:lnTo>
                  <a:pt x="3992256" y="6857999"/>
                </a:lnTo>
                <a:lnTo>
                  <a:pt x="3980784" y="6857999"/>
                </a:lnTo>
                <a:lnTo>
                  <a:pt x="3920818" y="6857999"/>
                </a:lnTo>
                <a:lnTo>
                  <a:pt x="3909346" y="6857999"/>
                </a:lnTo>
                <a:lnTo>
                  <a:pt x="3907735" y="6857999"/>
                </a:lnTo>
                <a:lnTo>
                  <a:pt x="3896263" y="6857999"/>
                </a:lnTo>
                <a:lnTo>
                  <a:pt x="3860681" y="6857999"/>
                </a:lnTo>
                <a:lnTo>
                  <a:pt x="3849209" y="6857999"/>
                </a:lnTo>
                <a:lnTo>
                  <a:pt x="3812297" y="6857999"/>
                </a:lnTo>
                <a:lnTo>
                  <a:pt x="3800825" y="6857999"/>
                </a:lnTo>
                <a:lnTo>
                  <a:pt x="3789243" y="6857999"/>
                </a:lnTo>
                <a:lnTo>
                  <a:pt x="3777771" y="6857999"/>
                </a:lnTo>
                <a:lnTo>
                  <a:pt x="3740859" y="6857999"/>
                </a:lnTo>
                <a:lnTo>
                  <a:pt x="3729387" y="6857999"/>
                </a:lnTo>
                <a:lnTo>
                  <a:pt x="3693805" y="6857999"/>
                </a:lnTo>
                <a:lnTo>
                  <a:pt x="3682333" y="6857999"/>
                </a:lnTo>
                <a:lnTo>
                  <a:pt x="3463236" y="6857999"/>
                </a:lnTo>
                <a:lnTo>
                  <a:pt x="3451764" y="6857999"/>
                </a:lnTo>
                <a:lnTo>
                  <a:pt x="3416182" y="6857999"/>
                </a:lnTo>
                <a:lnTo>
                  <a:pt x="3404710" y="6857999"/>
                </a:lnTo>
                <a:lnTo>
                  <a:pt x="3367798" y="6857999"/>
                </a:lnTo>
                <a:lnTo>
                  <a:pt x="3356326" y="6857999"/>
                </a:lnTo>
                <a:lnTo>
                  <a:pt x="3344744" y="6857999"/>
                </a:lnTo>
                <a:lnTo>
                  <a:pt x="3333272" y="6857999"/>
                </a:lnTo>
                <a:lnTo>
                  <a:pt x="3296360" y="6857999"/>
                </a:lnTo>
                <a:lnTo>
                  <a:pt x="3284888" y="6857999"/>
                </a:lnTo>
                <a:lnTo>
                  <a:pt x="3249306" y="6857999"/>
                </a:lnTo>
                <a:lnTo>
                  <a:pt x="3237834" y="6857999"/>
                </a:lnTo>
                <a:lnTo>
                  <a:pt x="3236223" y="6857999"/>
                </a:lnTo>
                <a:lnTo>
                  <a:pt x="3224751" y="6857999"/>
                </a:lnTo>
                <a:lnTo>
                  <a:pt x="3164785" y="6857999"/>
                </a:lnTo>
                <a:lnTo>
                  <a:pt x="3153313" y="6857999"/>
                </a:lnTo>
                <a:lnTo>
                  <a:pt x="3117731" y="6857999"/>
                </a:lnTo>
                <a:lnTo>
                  <a:pt x="3106259" y="6857999"/>
                </a:lnTo>
                <a:lnTo>
                  <a:pt x="3069347" y="6857999"/>
                </a:lnTo>
                <a:lnTo>
                  <a:pt x="3057875" y="6857999"/>
                </a:lnTo>
                <a:lnTo>
                  <a:pt x="2791724" y="6857999"/>
                </a:lnTo>
                <a:lnTo>
                  <a:pt x="2780252" y="6857999"/>
                </a:lnTo>
                <a:lnTo>
                  <a:pt x="2720286" y="6857999"/>
                </a:lnTo>
                <a:lnTo>
                  <a:pt x="2708814" y="6857999"/>
                </a:lnTo>
                <a:lnTo>
                  <a:pt x="2673232" y="6857999"/>
                </a:lnTo>
                <a:lnTo>
                  <a:pt x="2661760" y="6857999"/>
                </a:lnTo>
                <a:lnTo>
                  <a:pt x="2624848" y="6857999"/>
                </a:lnTo>
                <a:lnTo>
                  <a:pt x="2613376" y="6857999"/>
                </a:lnTo>
                <a:lnTo>
                  <a:pt x="2493273" y="6857999"/>
                </a:lnTo>
                <a:lnTo>
                  <a:pt x="2481801" y="6857999"/>
                </a:lnTo>
                <a:lnTo>
                  <a:pt x="2435035" y="6857999"/>
                </a:lnTo>
                <a:lnTo>
                  <a:pt x="2048774" y="6857999"/>
                </a:lnTo>
                <a:lnTo>
                  <a:pt x="2037302" y="6857999"/>
                </a:lnTo>
                <a:lnTo>
                  <a:pt x="1990536" y="6857999"/>
                </a:lnTo>
                <a:lnTo>
                  <a:pt x="1858961" y="6857999"/>
                </a:lnTo>
                <a:lnTo>
                  <a:pt x="1763523" y="6857999"/>
                </a:lnTo>
                <a:lnTo>
                  <a:pt x="1692085" y="6857999"/>
                </a:lnTo>
                <a:lnTo>
                  <a:pt x="1414462" y="6857999"/>
                </a:lnTo>
                <a:lnTo>
                  <a:pt x="1319024" y="6857999"/>
                </a:lnTo>
                <a:lnTo>
                  <a:pt x="1247586" y="6857999"/>
                </a:lnTo>
                <a:lnTo>
                  <a:pt x="1187449" y="6857999"/>
                </a:lnTo>
                <a:lnTo>
                  <a:pt x="1116011" y="6857999"/>
                </a:lnTo>
                <a:lnTo>
                  <a:pt x="1020573" y="6857999"/>
                </a:lnTo>
                <a:lnTo>
                  <a:pt x="742950" y="6857999"/>
                </a:lnTo>
                <a:lnTo>
                  <a:pt x="671512" y="6857999"/>
                </a:lnTo>
                <a:lnTo>
                  <a:pt x="576074" y="6857999"/>
                </a:lnTo>
                <a:lnTo>
                  <a:pt x="444499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xmlns="" id="{7874D454-294A-394B-AEA9-F1B8D74BFC9C}"/>
              </a:ext>
            </a:extLst>
          </p:cNvPr>
          <p:cNvSpPr/>
          <p:nvPr userDrawn="1"/>
        </p:nvSpPr>
        <p:spPr>
          <a:xfrm rot="10800000" flipH="1">
            <a:off x="4479137" y="-10780"/>
            <a:ext cx="3032124" cy="1519441"/>
          </a:xfrm>
          <a:custGeom>
            <a:avLst/>
            <a:gdLst>
              <a:gd name="connsiteX0" fmla="*/ 0 w 3032124"/>
              <a:gd name="connsiteY0" fmla="*/ 1519441 h 1519441"/>
              <a:gd name="connsiteX1" fmla="*/ 2456050 w 3032124"/>
              <a:gd name="connsiteY1" fmla="*/ 1519441 h 1519441"/>
              <a:gd name="connsiteX2" fmla="*/ 3032124 w 3032124"/>
              <a:gd name="connsiteY2" fmla="*/ 1519441 h 1519441"/>
              <a:gd name="connsiteX3" fmla="*/ 1512957 w 3032124"/>
              <a:gd name="connsiteY3" fmla="*/ 0 h 1519441"/>
              <a:gd name="connsiteX4" fmla="*/ 0 w 3032124"/>
              <a:gd name="connsiteY4" fmla="*/ 1513229 h 1519441"/>
              <a:gd name="connsiteX5" fmla="*/ 0 w 3032124"/>
              <a:gd name="connsiteY5" fmla="*/ 1519441 h 151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32124" h="1519441">
                <a:moveTo>
                  <a:pt x="0" y="1519441"/>
                </a:moveTo>
                <a:lnTo>
                  <a:pt x="2456050" y="1519441"/>
                </a:lnTo>
                <a:lnTo>
                  <a:pt x="3032124" y="1519441"/>
                </a:lnTo>
                <a:lnTo>
                  <a:pt x="1512957" y="0"/>
                </a:lnTo>
                <a:lnTo>
                  <a:pt x="0" y="1513229"/>
                </a:lnTo>
                <a:lnTo>
                  <a:pt x="0" y="1519441"/>
                </a:lnTo>
                <a:close/>
              </a:path>
            </a:pathLst>
          </a:custGeom>
          <a:gradFill>
            <a:gsLst>
              <a:gs pos="100000">
                <a:srgbClr val="00FFFF"/>
              </a:gs>
              <a:gs pos="44000">
                <a:schemeClr val="accent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86506584-A50B-3F44-8CBF-B53A42B16BE6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0924234" y="6880685"/>
            <a:ext cx="1264591" cy="457200"/>
          </a:xfrm>
        </p:spPr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2" name="Date Placeholder 3">
            <a:extLst>
              <a:ext uri="{FF2B5EF4-FFF2-40B4-BE49-F238E27FC236}">
                <a16:creationId xmlns:a16="http://schemas.microsoft.com/office/drawing/2014/main" xmlns="" id="{BEF23A51-DD7A-C649-8268-1E0507247120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354449507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-1col-5D-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Date Placeholder 3">
            <a:extLst>
              <a:ext uri="{FF2B5EF4-FFF2-40B4-BE49-F238E27FC236}">
                <a16:creationId xmlns:a16="http://schemas.microsoft.com/office/drawing/2014/main" xmlns="" id="{36C0A249-756A-47ED-8637-1125701A113E}"/>
              </a:ext>
            </a:extLst>
          </p:cNvPr>
          <p:cNvSpPr txBox="1">
            <a:spLocks/>
          </p:cNvSpPr>
          <p:nvPr userDrawn="1"/>
        </p:nvSpPr>
        <p:spPr>
          <a:xfrm>
            <a:off x="0" y="6401929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373F9AC7-4DA3-044F-ACC6-1438587CF16E}"/>
              </a:ext>
            </a:extLst>
          </p:cNvPr>
          <p:cNvSpPr/>
          <p:nvPr userDrawn="1"/>
        </p:nvSpPr>
        <p:spPr>
          <a:xfrm>
            <a:off x="-1" y="-10779"/>
            <a:ext cx="11334364" cy="6868779"/>
          </a:xfrm>
          <a:custGeom>
            <a:avLst/>
            <a:gdLst>
              <a:gd name="connsiteX0" fmla="*/ 0 w 11334364"/>
              <a:gd name="connsiteY0" fmla="*/ 0 h 6857999"/>
              <a:gd name="connsiteX1" fmla="*/ 444499 w 11334364"/>
              <a:gd name="connsiteY1" fmla="*/ 0 h 6857999"/>
              <a:gd name="connsiteX2" fmla="*/ 576074 w 11334364"/>
              <a:gd name="connsiteY2" fmla="*/ 0 h 6857999"/>
              <a:gd name="connsiteX3" fmla="*/ 671512 w 11334364"/>
              <a:gd name="connsiteY3" fmla="*/ 0 h 6857999"/>
              <a:gd name="connsiteX4" fmla="*/ 742950 w 11334364"/>
              <a:gd name="connsiteY4" fmla="*/ 0 h 6857999"/>
              <a:gd name="connsiteX5" fmla="*/ 1020573 w 11334364"/>
              <a:gd name="connsiteY5" fmla="*/ 0 h 6857999"/>
              <a:gd name="connsiteX6" fmla="*/ 1116011 w 11334364"/>
              <a:gd name="connsiteY6" fmla="*/ 0 h 6857999"/>
              <a:gd name="connsiteX7" fmla="*/ 1187449 w 11334364"/>
              <a:gd name="connsiteY7" fmla="*/ 0 h 6857999"/>
              <a:gd name="connsiteX8" fmla="*/ 1247586 w 11334364"/>
              <a:gd name="connsiteY8" fmla="*/ 0 h 6857999"/>
              <a:gd name="connsiteX9" fmla="*/ 1319024 w 11334364"/>
              <a:gd name="connsiteY9" fmla="*/ 0 h 6857999"/>
              <a:gd name="connsiteX10" fmla="*/ 1414462 w 11334364"/>
              <a:gd name="connsiteY10" fmla="*/ 0 h 6857999"/>
              <a:gd name="connsiteX11" fmla="*/ 1692085 w 11334364"/>
              <a:gd name="connsiteY11" fmla="*/ 0 h 6857999"/>
              <a:gd name="connsiteX12" fmla="*/ 1763523 w 11334364"/>
              <a:gd name="connsiteY12" fmla="*/ 0 h 6857999"/>
              <a:gd name="connsiteX13" fmla="*/ 1858961 w 11334364"/>
              <a:gd name="connsiteY13" fmla="*/ 0 h 6857999"/>
              <a:gd name="connsiteX14" fmla="*/ 1990536 w 11334364"/>
              <a:gd name="connsiteY14" fmla="*/ 0 h 6857999"/>
              <a:gd name="connsiteX15" fmla="*/ 2037302 w 11334364"/>
              <a:gd name="connsiteY15" fmla="*/ 0 h 6857999"/>
              <a:gd name="connsiteX16" fmla="*/ 2042563 w 11334364"/>
              <a:gd name="connsiteY16" fmla="*/ 0 h 6857999"/>
              <a:gd name="connsiteX17" fmla="*/ 2048774 w 11334364"/>
              <a:gd name="connsiteY17" fmla="*/ 0 h 6857999"/>
              <a:gd name="connsiteX18" fmla="*/ 2435035 w 11334364"/>
              <a:gd name="connsiteY18" fmla="*/ 0 h 6857999"/>
              <a:gd name="connsiteX19" fmla="*/ 2481801 w 11334364"/>
              <a:gd name="connsiteY19" fmla="*/ 0 h 6857999"/>
              <a:gd name="connsiteX20" fmla="*/ 2487062 w 11334364"/>
              <a:gd name="connsiteY20" fmla="*/ 0 h 6857999"/>
              <a:gd name="connsiteX21" fmla="*/ 2493273 w 11334364"/>
              <a:gd name="connsiteY21" fmla="*/ 0 h 6857999"/>
              <a:gd name="connsiteX22" fmla="*/ 2613376 w 11334364"/>
              <a:gd name="connsiteY22" fmla="*/ 0 h 6857999"/>
              <a:gd name="connsiteX23" fmla="*/ 2618637 w 11334364"/>
              <a:gd name="connsiteY23" fmla="*/ 0 h 6857999"/>
              <a:gd name="connsiteX24" fmla="*/ 2624848 w 11334364"/>
              <a:gd name="connsiteY24" fmla="*/ 0 h 6857999"/>
              <a:gd name="connsiteX25" fmla="*/ 2708814 w 11334364"/>
              <a:gd name="connsiteY25" fmla="*/ 0 h 6857999"/>
              <a:gd name="connsiteX26" fmla="*/ 2714075 w 11334364"/>
              <a:gd name="connsiteY26" fmla="*/ 0 h 6857999"/>
              <a:gd name="connsiteX27" fmla="*/ 2720286 w 11334364"/>
              <a:gd name="connsiteY27" fmla="*/ 0 h 6857999"/>
              <a:gd name="connsiteX28" fmla="*/ 2780252 w 11334364"/>
              <a:gd name="connsiteY28" fmla="*/ 0 h 6857999"/>
              <a:gd name="connsiteX29" fmla="*/ 2785513 w 11334364"/>
              <a:gd name="connsiteY29" fmla="*/ 0 h 6857999"/>
              <a:gd name="connsiteX30" fmla="*/ 2791724 w 11334364"/>
              <a:gd name="connsiteY30" fmla="*/ 0 h 6857999"/>
              <a:gd name="connsiteX31" fmla="*/ 3057875 w 11334364"/>
              <a:gd name="connsiteY31" fmla="*/ 0 h 6857999"/>
              <a:gd name="connsiteX32" fmla="*/ 3063136 w 11334364"/>
              <a:gd name="connsiteY32" fmla="*/ 0 h 6857999"/>
              <a:gd name="connsiteX33" fmla="*/ 3069347 w 11334364"/>
              <a:gd name="connsiteY33" fmla="*/ 0 h 6857999"/>
              <a:gd name="connsiteX34" fmla="*/ 3153313 w 11334364"/>
              <a:gd name="connsiteY34" fmla="*/ 0 h 6857999"/>
              <a:gd name="connsiteX35" fmla="*/ 3158574 w 11334364"/>
              <a:gd name="connsiteY35" fmla="*/ 0 h 6857999"/>
              <a:gd name="connsiteX36" fmla="*/ 3164785 w 11334364"/>
              <a:gd name="connsiteY36" fmla="*/ 0 h 6857999"/>
              <a:gd name="connsiteX37" fmla="*/ 3224751 w 11334364"/>
              <a:gd name="connsiteY37" fmla="*/ 0 h 6857999"/>
              <a:gd name="connsiteX38" fmla="*/ 3230012 w 11334364"/>
              <a:gd name="connsiteY38" fmla="*/ 0 h 6857999"/>
              <a:gd name="connsiteX39" fmla="*/ 3236223 w 11334364"/>
              <a:gd name="connsiteY39" fmla="*/ 0 h 6857999"/>
              <a:gd name="connsiteX40" fmla="*/ 3284888 w 11334364"/>
              <a:gd name="connsiteY40" fmla="*/ 0 h 6857999"/>
              <a:gd name="connsiteX41" fmla="*/ 3290149 w 11334364"/>
              <a:gd name="connsiteY41" fmla="*/ 0 h 6857999"/>
              <a:gd name="connsiteX42" fmla="*/ 3296360 w 11334364"/>
              <a:gd name="connsiteY42" fmla="*/ 0 h 6857999"/>
              <a:gd name="connsiteX43" fmla="*/ 3356326 w 11334364"/>
              <a:gd name="connsiteY43" fmla="*/ 0 h 6857999"/>
              <a:gd name="connsiteX44" fmla="*/ 3361587 w 11334364"/>
              <a:gd name="connsiteY44" fmla="*/ 0 h 6857999"/>
              <a:gd name="connsiteX45" fmla="*/ 3367798 w 11334364"/>
              <a:gd name="connsiteY45" fmla="*/ 0 h 6857999"/>
              <a:gd name="connsiteX46" fmla="*/ 3451764 w 11334364"/>
              <a:gd name="connsiteY46" fmla="*/ 0 h 6857999"/>
              <a:gd name="connsiteX47" fmla="*/ 3457025 w 11334364"/>
              <a:gd name="connsiteY47" fmla="*/ 0 h 6857999"/>
              <a:gd name="connsiteX48" fmla="*/ 3463236 w 11334364"/>
              <a:gd name="connsiteY48" fmla="*/ 0 h 6857999"/>
              <a:gd name="connsiteX49" fmla="*/ 3729387 w 11334364"/>
              <a:gd name="connsiteY49" fmla="*/ 0 h 6857999"/>
              <a:gd name="connsiteX50" fmla="*/ 3734648 w 11334364"/>
              <a:gd name="connsiteY50" fmla="*/ 0 h 6857999"/>
              <a:gd name="connsiteX51" fmla="*/ 3740859 w 11334364"/>
              <a:gd name="connsiteY51" fmla="*/ 0 h 6857999"/>
              <a:gd name="connsiteX52" fmla="*/ 3800825 w 11334364"/>
              <a:gd name="connsiteY52" fmla="*/ 0 h 6857999"/>
              <a:gd name="connsiteX53" fmla="*/ 3806086 w 11334364"/>
              <a:gd name="connsiteY53" fmla="*/ 0 h 6857999"/>
              <a:gd name="connsiteX54" fmla="*/ 3812297 w 11334364"/>
              <a:gd name="connsiteY54" fmla="*/ 0 h 6857999"/>
              <a:gd name="connsiteX55" fmla="*/ 3896263 w 11334364"/>
              <a:gd name="connsiteY55" fmla="*/ 0 h 6857999"/>
              <a:gd name="connsiteX56" fmla="*/ 3901524 w 11334364"/>
              <a:gd name="connsiteY56" fmla="*/ 0 h 6857999"/>
              <a:gd name="connsiteX57" fmla="*/ 3907735 w 11334364"/>
              <a:gd name="connsiteY57" fmla="*/ 0 h 6857999"/>
              <a:gd name="connsiteX58" fmla="*/ 4027838 w 11334364"/>
              <a:gd name="connsiteY58" fmla="*/ 0 h 6857999"/>
              <a:gd name="connsiteX59" fmla="*/ 4033099 w 11334364"/>
              <a:gd name="connsiteY59" fmla="*/ 0 h 6857999"/>
              <a:gd name="connsiteX60" fmla="*/ 4039310 w 11334364"/>
              <a:gd name="connsiteY60" fmla="*/ 0 h 6857999"/>
              <a:gd name="connsiteX61" fmla="*/ 4472337 w 11334364"/>
              <a:gd name="connsiteY61" fmla="*/ 0 h 6857999"/>
              <a:gd name="connsiteX62" fmla="*/ 4477598 w 11334364"/>
              <a:gd name="connsiteY62" fmla="*/ 0 h 6857999"/>
              <a:gd name="connsiteX63" fmla="*/ 4483809 w 11334364"/>
              <a:gd name="connsiteY63" fmla="*/ 0 h 6857999"/>
              <a:gd name="connsiteX64" fmla="*/ 4483809 w 11334364"/>
              <a:gd name="connsiteY64" fmla="*/ 6212 h 6857999"/>
              <a:gd name="connsiteX65" fmla="*/ 11334364 w 11334364"/>
              <a:gd name="connsiteY65" fmla="*/ 6857999 h 6857999"/>
              <a:gd name="connsiteX66" fmla="*/ 10889865 w 11334364"/>
              <a:gd name="connsiteY66" fmla="*/ 6857999 h 6857999"/>
              <a:gd name="connsiteX67" fmla="*/ 10758290 w 11334364"/>
              <a:gd name="connsiteY67" fmla="*/ 6857999 h 6857999"/>
              <a:gd name="connsiteX68" fmla="*/ 10662852 w 11334364"/>
              <a:gd name="connsiteY68" fmla="*/ 6857999 h 6857999"/>
              <a:gd name="connsiteX69" fmla="*/ 10591414 w 11334364"/>
              <a:gd name="connsiteY69" fmla="*/ 6857999 h 6857999"/>
              <a:gd name="connsiteX70" fmla="*/ 10313791 w 11334364"/>
              <a:gd name="connsiteY70" fmla="*/ 6857999 h 6857999"/>
              <a:gd name="connsiteX71" fmla="*/ 10218353 w 11334364"/>
              <a:gd name="connsiteY71" fmla="*/ 6857999 h 6857999"/>
              <a:gd name="connsiteX72" fmla="*/ 10146915 w 11334364"/>
              <a:gd name="connsiteY72" fmla="*/ 6857999 h 6857999"/>
              <a:gd name="connsiteX73" fmla="*/ 10086778 w 11334364"/>
              <a:gd name="connsiteY73" fmla="*/ 6857999 h 6857999"/>
              <a:gd name="connsiteX74" fmla="*/ 10015340 w 11334364"/>
              <a:gd name="connsiteY74" fmla="*/ 6857999 h 6857999"/>
              <a:gd name="connsiteX75" fmla="*/ 9919902 w 11334364"/>
              <a:gd name="connsiteY75" fmla="*/ 6857999 h 6857999"/>
              <a:gd name="connsiteX76" fmla="*/ 9642279 w 11334364"/>
              <a:gd name="connsiteY76" fmla="*/ 6857999 h 6857999"/>
              <a:gd name="connsiteX77" fmla="*/ 9570841 w 11334364"/>
              <a:gd name="connsiteY77" fmla="*/ 6857999 h 6857999"/>
              <a:gd name="connsiteX78" fmla="*/ 9475403 w 11334364"/>
              <a:gd name="connsiteY78" fmla="*/ 6857999 h 6857999"/>
              <a:gd name="connsiteX79" fmla="*/ 9343828 w 11334364"/>
              <a:gd name="connsiteY79" fmla="*/ 6857999 h 6857999"/>
              <a:gd name="connsiteX80" fmla="*/ 8899329 w 11334364"/>
              <a:gd name="connsiteY80" fmla="*/ 6857999 h 6857999"/>
              <a:gd name="connsiteX81" fmla="*/ 5108267 w 11334364"/>
              <a:gd name="connsiteY81" fmla="*/ 6857999 h 6857999"/>
              <a:gd name="connsiteX82" fmla="*/ 5096795 w 11334364"/>
              <a:gd name="connsiteY82" fmla="*/ 6857999 h 6857999"/>
              <a:gd name="connsiteX83" fmla="*/ 4663768 w 11334364"/>
              <a:gd name="connsiteY83" fmla="*/ 6857999 h 6857999"/>
              <a:gd name="connsiteX84" fmla="*/ 4652296 w 11334364"/>
              <a:gd name="connsiteY84" fmla="*/ 6857999 h 6857999"/>
              <a:gd name="connsiteX85" fmla="*/ 4532193 w 11334364"/>
              <a:gd name="connsiteY85" fmla="*/ 6857999 h 6857999"/>
              <a:gd name="connsiteX86" fmla="*/ 4520721 w 11334364"/>
              <a:gd name="connsiteY86" fmla="*/ 6857999 h 6857999"/>
              <a:gd name="connsiteX87" fmla="*/ 4483809 w 11334364"/>
              <a:gd name="connsiteY87" fmla="*/ 6857999 h 6857999"/>
              <a:gd name="connsiteX88" fmla="*/ 4472337 w 11334364"/>
              <a:gd name="connsiteY88" fmla="*/ 6857999 h 6857999"/>
              <a:gd name="connsiteX89" fmla="*/ 4436755 w 11334364"/>
              <a:gd name="connsiteY89" fmla="*/ 6857999 h 6857999"/>
              <a:gd name="connsiteX90" fmla="*/ 4425283 w 11334364"/>
              <a:gd name="connsiteY90" fmla="*/ 6857999 h 6857999"/>
              <a:gd name="connsiteX91" fmla="*/ 4365317 w 11334364"/>
              <a:gd name="connsiteY91" fmla="*/ 6857999 h 6857999"/>
              <a:gd name="connsiteX92" fmla="*/ 4353845 w 11334364"/>
              <a:gd name="connsiteY92" fmla="*/ 6857999 h 6857999"/>
              <a:gd name="connsiteX93" fmla="*/ 4087694 w 11334364"/>
              <a:gd name="connsiteY93" fmla="*/ 6857999 h 6857999"/>
              <a:gd name="connsiteX94" fmla="*/ 4076222 w 11334364"/>
              <a:gd name="connsiteY94" fmla="*/ 6857999 h 6857999"/>
              <a:gd name="connsiteX95" fmla="*/ 4039310 w 11334364"/>
              <a:gd name="connsiteY95" fmla="*/ 6857999 h 6857999"/>
              <a:gd name="connsiteX96" fmla="*/ 4027838 w 11334364"/>
              <a:gd name="connsiteY96" fmla="*/ 6857999 h 6857999"/>
              <a:gd name="connsiteX97" fmla="*/ 3992256 w 11334364"/>
              <a:gd name="connsiteY97" fmla="*/ 6857999 h 6857999"/>
              <a:gd name="connsiteX98" fmla="*/ 3980784 w 11334364"/>
              <a:gd name="connsiteY98" fmla="*/ 6857999 h 6857999"/>
              <a:gd name="connsiteX99" fmla="*/ 3920818 w 11334364"/>
              <a:gd name="connsiteY99" fmla="*/ 6857999 h 6857999"/>
              <a:gd name="connsiteX100" fmla="*/ 3909346 w 11334364"/>
              <a:gd name="connsiteY100" fmla="*/ 6857999 h 6857999"/>
              <a:gd name="connsiteX101" fmla="*/ 3907735 w 11334364"/>
              <a:gd name="connsiteY101" fmla="*/ 6857999 h 6857999"/>
              <a:gd name="connsiteX102" fmla="*/ 3896263 w 11334364"/>
              <a:gd name="connsiteY102" fmla="*/ 6857999 h 6857999"/>
              <a:gd name="connsiteX103" fmla="*/ 3860681 w 11334364"/>
              <a:gd name="connsiteY103" fmla="*/ 6857999 h 6857999"/>
              <a:gd name="connsiteX104" fmla="*/ 3849209 w 11334364"/>
              <a:gd name="connsiteY104" fmla="*/ 6857999 h 6857999"/>
              <a:gd name="connsiteX105" fmla="*/ 3812297 w 11334364"/>
              <a:gd name="connsiteY105" fmla="*/ 6857999 h 6857999"/>
              <a:gd name="connsiteX106" fmla="*/ 3800825 w 11334364"/>
              <a:gd name="connsiteY106" fmla="*/ 6857999 h 6857999"/>
              <a:gd name="connsiteX107" fmla="*/ 3789243 w 11334364"/>
              <a:gd name="connsiteY107" fmla="*/ 6857999 h 6857999"/>
              <a:gd name="connsiteX108" fmla="*/ 3777771 w 11334364"/>
              <a:gd name="connsiteY108" fmla="*/ 6857999 h 6857999"/>
              <a:gd name="connsiteX109" fmla="*/ 3740859 w 11334364"/>
              <a:gd name="connsiteY109" fmla="*/ 6857999 h 6857999"/>
              <a:gd name="connsiteX110" fmla="*/ 3729387 w 11334364"/>
              <a:gd name="connsiteY110" fmla="*/ 6857999 h 6857999"/>
              <a:gd name="connsiteX111" fmla="*/ 3693805 w 11334364"/>
              <a:gd name="connsiteY111" fmla="*/ 6857999 h 6857999"/>
              <a:gd name="connsiteX112" fmla="*/ 3682333 w 11334364"/>
              <a:gd name="connsiteY112" fmla="*/ 6857999 h 6857999"/>
              <a:gd name="connsiteX113" fmla="*/ 3463236 w 11334364"/>
              <a:gd name="connsiteY113" fmla="*/ 6857999 h 6857999"/>
              <a:gd name="connsiteX114" fmla="*/ 3451764 w 11334364"/>
              <a:gd name="connsiteY114" fmla="*/ 6857999 h 6857999"/>
              <a:gd name="connsiteX115" fmla="*/ 3416182 w 11334364"/>
              <a:gd name="connsiteY115" fmla="*/ 6857999 h 6857999"/>
              <a:gd name="connsiteX116" fmla="*/ 3404710 w 11334364"/>
              <a:gd name="connsiteY116" fmla="*/ 6857999 h 6857999"/>
              <a:gd name="connsiteX117" fmla="*/ 3367798 w 11334364"/>
              <a:gd name="connsiteY117" fmla="*/ 6857999 h 6857999"/>
              <a:gd name="connsiteX118" fmla="*/ 3356326 w 11334364"/>
              <a:gd name="connsiteY118" fmla="*/ 6857999 h 6857999"/>
              <a:gd name="connsiteX119" fmla="*/ 3344744 w 11334364"/>
              <a:gd name="connsiteY119" fmla="*/ 6857999 h 6857999"/>
              <a:gd name="connsiteX120" fmla="*/ 3333272 w 11334364"/>
              <a:gd name="connsiteY120" fmla="*/ 6857999 h 6857999"/>
              <a:gd name="connsiteX121" fmla="*/ 3296360 w 11334364"/>
              <a:gd name="connsiteY121" fmla="*/ 6857999 h 6857999"/>
              <a:gd name="connsiteX122" fmla="*/ 3284888 w 11334364"/>
              <a:gd name="connsiteY122" fmla="*/ 6857999 h 6857999"/>
              <a:gd name="connsiteX123" fmla="*/ 3249306 w 11334364"/>
              <a:gd name="connsiteY123" fmla="*/ 6857999 h 6857999"/>
              <a:gd name="connsiteX124" fmla="*/ 3237834 w 11334364"/>
              <a:gd name="connsiteY124" fmla="*/ 6857999 h 6857999"/>
              <a:gd name="connsiteX125" fmla="*/ 3236223 w 11334364"/>
              <a:gd name="connsiteY125" fmla="*/ 6857999 h 6857999"/>
              <a:gd name="connsiteX126" fmla="*/ 3224751 w 11334364"/>
              <a:gd name="connsiteY126" fmla="*/ 6857999 h 6857999"/>
              <a:gd name="connsiteX127" fmla="*/ 3164785 w 11334364"/>
              <a:gd name="connsiteY127" fmla="*/ 6857999 h 6857999"/>
              <a:gd name="connsiteX128" fmla="*/ 3153313 w 11334364"/>
              <a:gd name="connsiteY128" fmla="*/ 6857999 h 6857999"/>
              <a:gd name="connsiteX129" fmla="*/ 3117731 w 11334364"/>
              <a:gd name="connsiteY129" fmla="*/ 6857999 h 6857999"/>
              <a:gd name="connsiteX130" fmla="*/ 3106259 w 11334364"/>
              <a:gd name="connsiteY130" fmla="*/ 6857999 h 6857999"/>
              <a:gd name="connsiteX131" fmla="*/ 3069347 w 11334364"/>
              <a:gd name="connsiteY131" fmla="*/ 6857999 h 6857999"/>
              <a:gd name="connsiteX132" fmla="*/ 3057875 w 11334364"/>
              <a:gd name="connsiteY132" fmla="*/ 6857999 h 6857999"/>
              <a:gd name="connsiteX133" fmla="*/ 2791724 w 11334364"/>
              <a:gd name="connsiteY133" fmla="*/ 6857999 h 6857999"/>
              <a:gd name="connsiteX134" fmla="*/ 2780252 w 11334364"/>
              <a:gd name="connsiteY134" fmla="*/ 6857999 h 6857999"/>
              <a:gd name="connsiteX135" fmla="*/ 2720286 w 11334364"/>
              <a:gd name="connsiteY135" fmla="*/ 6857999 h 6857999"/>
              <a:gd name="connsiteX136" fmla="*/ 2708814 w 11334364"/>
              <a:gd name="connsiteY136" fmla="*/ 6857999 h 6857999"/>
              <a:gd name="connsiteX137" fmla="*/ 2673232 w 11334364"/>
              <a:gd name="connsiteY137" fmla="*/ 6857999 h 6857999"/>
              <a:gd name="connsiteX138" fmla="*/ 2661760 w 11334364"/>
              <a:gd name="connsiteY138" fmla="*/ 6857999 h 6857999"/>
              <a:gd name="connsiteX139" fmla="*/ 2624848 w 11334364"/>
              <a:gd name="connsiteY139" fmla="*/ 6857999 h 6857999"/>
              <a:gd name="connsiteX140" fmla="*/ 2613376 w 11334364"/>
              <a:gd name="connsiteY140" fmla="*/ 6857999 h 6857999"/>
              <a:gd name="connsiteX141" fmla="*/ 2493273 w 11334364"/>
              <a:gd name="connsiteY141" fmla="*/ 6857999 h 6857999"/>
              <a:gd name="connsiteX142" fmla="*/ 2481801 w 11334364"/>
              <a:gd name="connsiteY142" fmla="*/ 6857999 h 6857999"/>
              <a:gd name="connsiteX143" fmla="*/ 2435035 w 11334364"/>
              <a:gd name="connsiteY143" fmla="*/ 6857999 h 6857999"/>
              <a:gd name="connsiteX144" fmla="*/ 2048774 w 11334364"/>
              <a:gd name="connsiteY144" fmla="*/ 6857999 h 6857999"/>
              <a:gd name="connsiteX145" fmla="*/ 2037302 w 11334364"/>
              <a:gd name="connsiteY145" fmla="*/ 6857999 h 6857999"/>
              <a:gd name="connsiteX146" fmla="*/ 1990536 w 11334364"/>
              <a:gd name="connsiteY146" fmla="*/ 6857999 h 6857999"/>
              <a:gd name="connsiteX147" fmla="*/ 1858961 w 11334364"/>
              <a:gd name="connsiteY147" fmla="*/ 6857999 h 6857999"/>
              <a:gd name="connsiteX148" fmla="*/ 1763523 w 11334364"/>
              <a:gd name="connsiteY148" fmla="*/ 6857999 h 6857999"/>
              <a:gd name="connsiteX149" fmla="*/ 1692085 w 11334364"/>
              <a:gd name="connsiteY149" fmla="*/ 6857999 h 6857999"/>
              <a:gd name="connsiteX150" fmla="*/ 1414462 w 11334364"/>
              <a:gd name="connsiteY150" fmla="*/ 6857999 h 6857999"/>
              <a:gd name="connsiteX151" fmla="*/ 1319024 w 11334364"/>
              <a:gd name="connsiteY151" fmla="*/ 6857999 h 6857999"/>
              <a:gd name="connsiteX152" fmla="*/ 1247586 w 11334364"/>
              <a:gd name="connsiteY152" fmla="*/ 6857999 h 6857999"/>
              <a:gd name="connsiteX153" fmla="*/ 1187449 w 11334364"/>
              <a:gd name="connsiteY153" fmla="*/ 6857999 h 6857999"/>
              <a:gd name="connsiteX154" fmla="*/ 1116011 w 11334364"/>
              <a:gd name="connsiteY154" fmla="*/ 6857999 h 6857999"/>
              <a:gd name="connsiteX155" fmla="*/ 1020573 w 11334364"/>
              <a:gd name="connsiteY155" fmla="*/ 6857999 h 6857999"/>
              <a:gd name="connsiteX156" fmla="*/ 742950 w 11334364"/>
              <a:gd name="connsiteY156" fmla="*/ 6857999 h 6857999"/>
              <a:gd name="connsiteX157" fmla="*/ 671512 w 11334364"/>
              <a:gd name="connsiteY157" fmla="*/ 6857999 h 6857999"/>
              <a:gd name="connsiteX158" fmla="*/ 576074 w 11334364"/>
              <a:gd name="connsiteY158" fmla="*/ 6857999 h 6857999"/>
              <a:gd name="connsiteX159" fmla="*/ 444499 w 11334364"/>
              <a:gd name="connsiteY159" fmla="*/ 6857999 h 6857999"/>
              <a:gd name="connsiteX160" fmla="*/ 0 w 11334364"/>
              <a:gd name="connsiteY160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11334364" h="6857999">
                <a:moveTo>
                  <a:pt x="0" y="0"/>
                </a:moveTo>
                <a:lnTo>
                  <a:pt x="444499" y="0"/>
                </a:lnTo>
                <a:lnTo>
                  <a:pt x="576074" y="0"/>
                </a:lnTo>
                <a:lnTo>
                  <a:pt x="671512" y="0"/>
                </a:lnTo>
                <a:lnTo>
                  <a:pt x="742950" y="0"/>
                </a:lnTo>
                <a:lnTo>
                  <a:pt x="1020573" y="0"/>
                </a:lnTo>
                <a:lnTo>
                  <a:pt x="1116011" y="0"/>
                </a:lnTo>
                <a:lnTo>
                  <a:pt x="1187449" y="0"/>
                </a:lnTo>
                <a:lnTo>
                  <a:pt x="1247586" y="0"/>
                </a:lnTo>
                <a:lnTo>
                  <a:pt x="1319024" y="0"/>
                </a:lnTo>
                <a:lnTo>
                  <a:pt x="1414462" y="0"/>
                </a:lnTo>
                <a:lnTo>
                  <a:pt x="1692085" y="0"/>
                </a:lnTo>
                <a:lnTo>
                  <a:pt x="1763523" y="0"/>
                </a:lnTo>
                <a:lnTo>
                  <a:pt x="1858961" y="0"/>
                </a:lnTo>
                <a:lnTo>
                  <a:pt x="1990536" y="0"/>
                </a:lnTo>
                <a:lnTo>
                  <a:pt x="2037302" y="0"/>
                </a:lnTo>
                <a:lnTo>
                  <a:pt x="2042563" y="0"/>
                </a:lnTo>
                <a:lnTo>
                  <a:pt x="2048774" y="0"/>
                </a:lnTo>
                <a:lnTo>
                  <a:pt x="2435035" y="0"/>
                </a:lnTo>
                <a:lnTo>
                  <a:pt x="2481801" y="0"/>
                </a:lnTo>
                <a:lnTo>
                  <a:pt x="2487062" y="0"/>
                </a:lnTo>
                <a:lnTo>
                  <a:pt x="2493273" y="0"/>
                </a:lnTo>
                <a:lnTo>
                  <a:pt x="2613376" y="0"/>
                </a:lnTo>
                <a:lnTo>
                  <a:pt x="2618637" y="0"/>
                </a:lnTo>
                <a:lnTo>
                  <a:pt x="2624848" y="0"/>
                </a:lnTo>
                <a:lnTo>
                  <a:pt x="2708814" y="0"/>
                </a:lnTo>
                <a:lnTo>
                  <a:pt x="2714075" y="0"/>
                </a:lnTo>
                <a:lnTo>
                  <a:pt x="2720286" y="0"/>
                </a:lnTo>
                <a:lnTo>
                  <a:pt x="2780252" y="0"/>
                </a:lnTo>
                <a:lnTo>
                  <a:pt x="2785513" y="0"/>
                </a:lnTo>
                <a:lnTo>
                  <a:pt x="2791724" y="0"/>
                </a:lnTo>
                <a:lnTo>
                  <a:pt x="3057875" y="0"/>
                </a:lnTo>
                <a:lnTo>
                  <a:pt x="3063136" y="0"/>
                </a:lnTo>
                <a:lnTo>
                  <a:pt x="3069347" y="0"/>
                </a:lnTo>
                <a:lnTo>
                  <a:pt x="3153313" y="0"/>
                </a:lnTo>
                <a:lnTo>
                  <a:pt x="3158574" y="0"/>
                </a:lnTo>
                <a:lnTo>
                  <a:pt x="3164785" y="0"/>
                </a:lnTo>
                <a:lnTo>
                  <a:pt x="3224751" y="0"/>
                </a:lnTo>
                <a:lnTo>
                  <a:pt x="3230012" y="0"/>
                </a:lnTo>
                <a:lnTo>
                  <a:pt x="3236223" y="0"/>
                </a:lnTo>
                <a:lnTo>
                  <a:pt x="3284888" y="0"/>
                </a:lnTo>
                <a:lnTo>
                  <a:pt x="3290149" y="0"/>
                </a:lnTo>
                <a:lnTo>
                  <a:pt x="3296360" y="0"/>
                </a:lnTo>
                <a:lnTo>
                  <a:pt x="3356326" y="0"/>
                </a:lnTo>
                <a:lnTo>
                  <a:pt x="3361587" y="0"/>
                </a:lnTo>
                <a:lnTo>
                  <a:pt x="3367798" y="0"/>
                </a:lnTo>
                <a:lnTo>
                  <a:pt x="3451764" y="0"/>
                </a:lnTo>
                <a:lnTo>
                  <a:pt x="3457025" y="0"/>
                </a:lnTo>
                <a:lnTo>
                  <a:pt x="3463236" y="0"/>
                </a:lnTo>
                <a:lnTo>
                  <a:pt x="3729387" y="0"/>
                </a:lnTo>
                <a:lnTo>
                  <a:pt x="3734648" y="0"/>
                </a:lnTo>
                <a:lnTo>
                  <a:pt x="3740859" y="0"/>
                </a:lnTo>
                <a:lnTo>
                  <a:pt x="3800825" y="0"/>
                </a:lnTo>
                <a:lnTo>
                  <a:pt x="3806086" y="0"/>
                </a:lnTo>
                <a:lnTo>
                  <a:pt x="3812297" y="0"/>
                </a:lnTo>
                <a:lnTo>
                  <a:pt x="3896263" y="0"/>
                </a:lnTo>
                <a:lnTo>
                  <a:pt x="3901524" y="0"/>
                </a:lnTo>
                <a:lnTo>
                  <a:pt x="3907735" y="0"/>
                </a:lnTo>
                <a:lnTo>
                  <a:pt x="4027838" y="0"/>
                </a:lnTo>
                <a:lnTo>
                  <a:pt x="4033099" y="0"/>
                </a:lnTo>
                <a:lnTo>
                  <a:pt x="4039310" y="0"/>
                </a:lnTo>
                <a:lnTo>
                  <a:pt x="4472337" y="0"/>
                </a:lnTo>
                <a:lnTo>
                  <a:pt x="4477598" y="0"/>
                </a:lnTo>
                <a:lnTo>
                  <a:pt x="4483809" y="0"/>
                </a:lnTo>
                <a:lnTo>
                  <a:pt x="4483809" y="6212"/>
                </a:lnTo>
                <a:lnTo>
                  <a:pt x="11334364" y="6857999"/>
                </a:lnTo>
                <a:lnTo>
                  <a:pt x="10889865" y="6857999"/>
                </a:lnTo>
                <a:lnTo>
                  <a:pt x="10758290" y="6857999"/>
                </a:lnTo>
                <a:lnTo>
                  <a:pt x="10662852" y="6857999"/>
                </a:lnTo>
                <a:lnTo>
                  <a:pt x="10591414" y="6857999"/>
                </a:lnTo>
                <a:lnTo>
                  <a:pt x="10313791" y="6857999"/>
                </a:lnTo>
                <a:lnTo>
                  <a:pt x="10218353" y="6857999"/>
                </a:lnTo>
                <a:lnTo>
                  <a:pt x="10146915" y="6857999"/>
                </a:lnTo>
                <a:lnTo>
                  <a:pt x="10086778" y="6857999"/>
                </a:lnTo>
                <a:lnTo>
                  <a:pt x="10015340" y="6857999"/>
                </a:lnTo>
                <a:lnTo>
                  <a:pt x="9919902" y="6857999"/>
                </a:lnTo>
                <a:lnTo>
                  <a:pt x="9642279" y="6857999"/>
                </a:lnTo>
                <a:lnTo>
                  <a:pt x="9570841" y="6857999"/>
                </a:lnTo>
                <a:lnTo>
                  <a:pt x="9475403" y="6857999"/>
                </a:lnTo>
                <a:lnTo>
                  <a:pt x="9343828" y="6857999"/>
                </a:lnTo>
                <a:lnTo>
                  <a:pt x="8899329" y="6857999"/>
                </a:lnTo>
                <a:lnTo>
                  <a:pt x="5108267" y="6857999"/>
                </a:lnTo>
                <a:lnTo>
                  <a:pt x="5096795" y="6857999"/>
                </a:lnTo>
                <a:lnTo>
                  <a:pt x="4663768" y="6857999"/>
                </a:lnTo>
                <a:lnTo>
                  <a:pt x="4652296" y="6857999"/>
                </a:lnTo>
                <a:lnTo>
                  <a:pt x="4532193" y="6857999"/>
                </a:lnTo>
                <a:lnTo>
                  <a:pt x="4520721" y="6857999"/>
                </a:lnTo>
                <a:lnTo>
                  <a:pt x="4483809" y="6857999"/>
                </a:lnTo>
                <a:lnTo>
                  <a:pt x="4472337" y="6857999"/>
                </a:lnTo>
                <a:lnTo>
                  <a:pt x="4436755" y="6857999"/>
                </a:lnTo>
                <a:lnTo>
                  <a:pt x="4425283" y="6857999"/>
                </a:lnTo>
                <a:lnTo>
                  <a:pt x="4365317" y="6857999"/>
                </a:lnTo>
                <a:lnTo>
                  <a:pt x="4353845" y="6857999"/>
                </a:lnTo>
                <a:lnTo>
                  <a:pt x="4087694" y="6857999"/>
                </a:lnTo>
                <a:lnTo>
                  <a:pt x="4076222" y="6857999"/>
                </a:lnTo>
                <a:lnTo>
                  <a:pt x="4039310" y="6857999"/>
                </a:lnTo>
                <a:lnTo>
                  <a:pt x="4027838" y="6857999"/>
                </a:lnTo>
                <a:lnTo>
                  <a:pt x="3992256" y="6857999"/>
                </a:lnTo>
                <a:lnTo>
                  <a:pt x="3980784" y="6857999"/>
                </a:lnTo>
                <a:lnTo>
                  <a:pt x="3920818" y="6857999"/>
                </a:lnTo>
                <a:lnTo>
                  <a:pt x="3909346" y="6857999"/>
                </a:lnTo>
                <a:lnTo>
                  <a:pt x="3907735" y="6857999"/>
                </a:lnTo>
                <a:lnTo>
                  <a:pt x="3896263" y="6857999"/>
                </a:lnTo>
                <a:lnTo>
                  <a:pt x="3860681" y="6857999"/>
                </a:lnTo>
                <a:lnTo>
                  <a:pt x="3849209" y="6857999"/>
                </a:lnTo>
                <a:lnTo>
                  <a:pt x="3812297" y="6857999"/>
                </a:lnTo>
                <a:lnTo>
                  <a:pt x="3800825" y="6857999"/>
                </a:lnTo>
                <a:lnTo>
                  <a:pt x="3789243" y="6857999"/>
                </a:lnTo>
                <a:lnTo>
                  <a:pt x="3777771" y="6857999"/>
                </a:lnTo>
                <a:lnTo>
                  <a:pt x="3740859" y="6857999"/>
                </a:lnTo>
                <a:lnTo>
                  <a:pt x="3729387" y="6857999"/>
                </a:lnTo>
                <a:lnTo>
                  <a:pt x="3693805" y="6857999"/>
                </a:lnTo>
                <a:lnTo>
                  <a:pt x="3682333" y="6857999"/>
                </a:lnTo>
                <a:lnTo>
                  <a:pt x="3463236" y="6857999"/>
                </a:lnTo>
                <a:lnTo>
                  <a:pt x="3451764" y="6857999"/>
                </a:lnTo>
                <a:lnTo>
                  <a:pt x="3416182" y="6857999"/>
                </a:lnTo>
                <a:lnTo>
                  <a:pt x="3404710" y="6857999"/>
                </a:lnTo>
                <a:lnTo>
                  <a:pt x="3367798" y="6857999"/>
                </a:lnTo>
                <a:lnTo>
                  <a:pt x="3356326" y="6857999"/>
                </a:lnTo>
                <a:lnTo>
                  <a:pt x="3344744" y="6857999"/>
                </a:lnTo>
                <a:lnTo>
                  <a:pt x="3333272" y="6857999"/>
                </a:lnTo>
                <a:lnTo>
                  <a:pt x="3296360" y="6857999"/>
                </a:lnTo>
                <a:lnTo>
                  <a:pt x="3284888" y="6857999"/>
                </a:lnTo>
                <a:lnTo>
                  <a:pt x="3249306" y="6857999"/>
                </a:lnTo>
                <a:lnTo>
                  <a:pt x="3237834" y="6857999"/>
                </a:lnTo>
                <a:lnTo>
                  <a:pt x="3236223" y="6857999"/>
                </a:lnTo>
                <a:lnTo>
                  <a:pt x="3224751" y="6857999"/>
                </a:lnTo>
                <a:lnTo>
                  <a:pt x="3164785" y="6857999"/>
                </a:lnTo>
                <a:lnTo>
                  <a:pt x="3153313" y="6857999"/>
                </a:lnTo>
                <a:lnTo>
                  <a:pt x="3117731" y="6857999"/>
                </a:lnTo>
                <a:lnTo>
                  <a:pt x="3106259" y="6857999"/>
                </a:lnTo>
                <a:lnTo>
                  <a:pt x="3069347" y="6857999"/>
                </a:lnTo>
                <a:lnTo>
                  <a:pt x="3057875" y="6857999"/>
                </a:lnTo>
                <a:lnTo>
                  <a:pt x="2791724" y="6857999"/>
                </a:lnTo>
                <a:lnTo>
                  <a:pt x="2780252" y="6857999"/>
                </a:lnTo>
                <a:lnTo>
                  <a:pt x="2720286" y="6857999"/>
                </a:lnTo>
                <a:lnTo>
                  <a:pt x="2708814" y="6857999"/>
                </a:lnTo>
                <a:lnTo>
                  <a:pt x="2673232" y="6857999"/>
                </a:lnTo>
                <a:lnTo>
                  <a:pt x="2661760" y="6857999"/>
                </a:lnTo>
                <a:lnTo>
                  <a:pt x="2624848" y="6857999"/>
                </a:lnTo>
                <a:lnTo>
                  <a:pt x="2613376" y="6857999"/>
                </a:lnTo>
                <a:lnTo>
                  <a:pt x="2493273" y="6857999"/>
                </a:lnTo>
                <a:lnTo>
                  <a:pt x="2481801" y="6857999"/>
                </a:lnTo>
                <a:lnTo>
                  <a:pt x="2435035" y="6857999"/>
                </a:lnTo>
                <a:lnTo>
                  <a:pt x="2048774" y="6857999"/>
                </a:lnTo>
                <a:lnTo>
                  <a:pt x="2037302" y="6857999"/>
                </a:lnTo>
                <a:lnTo>
                  <a:pt x="1990536" y="6857999"/>
                </a:lnTo>
                <a:lnTo>
                  <a:pt x="1858961" y="6857999"/>
                </a:lnTo>
                <a:lnTo>
                  <a:pt x="1763523" y="6857999"/>
                </a:lnTo>
                <a:lnTo>
                  <a:pt x="1692085" y="6857999"/>
                </a:lnTo>
                <a:lnTo>
                  <a:pt x="1414462" y="6857999"/>
                </a:lnTo>
                <a:lnTo>
                  <a:pt x="1319024" y="6857999"/>
                </a:lnTo>
                <a:lnTo>
                  <a:pt x="1247586" y="6857999"/>
                </a:lnTo>
                <a:lnTo>
                  <a:pt x="1187449" y="6857999"/>
                </a:lnTo>
                <a:lnTo>
                  <a:pt x="1116011" y="6857999"/>
                </a:lnTo>
                <a:lnTo>
                  <a:pt x="1020573" y="6857999"/>
                </a:lnTo>
                <a:lnTo>
                  <a:pt x="742950" y="6857999"/>
                </a:lnTo>
                <a:lnTo>
                  <a:pt x="671512" y="6857999"/>
                </a:lnTo>
                <a:lnTo>
                  <a:pt x="576074" y="6857999"/>
                </a:lnTo>
                <a:lnTo>
                  <a:pt x="444499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tx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xmlns="" id="{7874D454-294A-394B-AEA9-F1B8D74BFC9C}"/>
              </a:ext>
            </a:extLst>
          </p:cNvPr>
          <p:cNvSpPr/>
          <p:nvPr userDrawn="1"/>
        </p:nvSpPr>
        <p:spPr>
          <a:xfrm rot="10800000" flipH="1">
            <a:off x="4479137" y="-10780"/>
            <a:ext cx="3032124" cy="1519441"/>
          </a:xfrm>
          <a:custGeom>
            <a:avLst/>
            <a:gdLst>
              <a:gd name="connsiteX0" fmla="*/ 0 w 3032124"/>
              <a:gd name="connsiteY0" fmla="*/ 1519441 h 1519441"/>
              <a:gd name="connsiteX1" fmla="*/ 2456050 w 3032124"/>
              <a:gd name="connsiteY1" fmla="*/ 1519441 h 1519441"/>
              <a:gd name="connsiteX2" fmla="*/ 3032124 w 3032124"/>
              <a:gd name="connsiteY2" fmla="*/ 1519441 h 1519441"/>
              <a:gd name="connsiteX3" fmla="*/ 1512957 w 3032124"/>
              <a:gd name="connsiteY3" fmla="*/ 0 h 1519441"/>
              <a:gd name="connsiteX4" fmla="*/ 0 w 3032124"/>
              <a:gd name="connsiteY4" fmla="*/ 1513229 h 1519441"/>
              <a:gd name="connsiteX5" fmla="*/ 0 w 3032124"/>
              <a:gd name="connsiteY5" fmla="*/ 1519441 h 151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32124" h="1519441">
                <a:moveTo>
                  <a:pt x="0" y="1519441"/>
                </a:moveTo>
                <a:lnTo>
                  <a:pt x="2456050" y="1519441"/>
                </a:lnTo>
                <a:lnTo>
                  <a:pt x="3032124" y="1519441"/>
                </a:lnTo>
                <a:lnTo>
                  <a:pt x="1512957" y="0"/>
                </a:lnTo>
                <a:lnTo>
                  <a:pt x="0" y="1513229"/>
                </a:lnTo>
                <a:lnTo>
                  <a:pt x="0" y="1519441"/>
                </a:lnTo>
                <a:close/>
              </a:path>
            </a:pathLst>
          </a:custGeom>
          <a:gradFill>
            <a:gsLst>
              <a:gs pos="100000">
                <a:srgbClr val="00FFFF"/>
              </a:gs>
              <a:gs pos="44000">
                <a:schemeClr val="accent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86506584-A50B-3F44-8CBF-B53A42B16BE6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0924234" y="6880685"/>
            <a:ext cx="1264591" cy="457200"/>
          </a:xfrm>
        </p:spPr>
        <p:txBody>
          <a:bodyPr/>
          <a:lstStyle/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12" name="Date Placeholder 3">
            <a:extLst>
              <a:ext uri="{FF2B5EF4-FFF2-40B4-BE49-F238E27FC236}">
                <a16:creationId xmlns:a16="http://schemas.microsoft.com/office/drawing/2014/main" xmlns="" id="{BEF23A51-DD7A-C649-8268-1E0507247120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33529640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ntent-1col-5D-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Picture Placeholder 7">
            <a:extLst>
              <a:ext uri="{FF2B5EF4-FFF2-40B4-BE49-F238E27FC236}">
                <a16:creationId xmlns:a16="http://schemas.microsoft.com/office/drawing/2014/main" xmlns="" id="{DAD104CB-B321-3A42-B080-81EA785DB5F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749040" y="1435588"/>
            <a:ext cx="5487812" cy="4473526"/>
          </a:xfrm>
        </p:spPr>
        <p:txBody>
          <a:bodyPr/>
          <a:lstStyle>
            <a:lvl1pPr algn="ctr">
              <a:buNone/>
              <a:defRPr sz="1400"/>
            </a:lvl1pPr>
          </a:lstStyle>
          <a:p>
            <a:r>
              <a:rPr lang="en-US" dirty="0"/>
              <a:t>Product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A5CB2C8C-BBC3-4CB4-A679-24462238F4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7081" y="457200"/>
            <a:ext cx="11225908" cy="36576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enter headline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BD5A9FD5-B8E6-0442-8B05-6ADB653B59E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081" y="1726809"/>
            <a:ext cx="2961368" cy="1575581"/>
          </a:xfrm>
        </p:spPr>
        <p:txBody>
          <a:bodyPr/>
          <a:lstStyle>
            <a:lvl1pPr marL="571500" indent="0">
              <a:spcBef>
                <a:spcPts val="1200"/>
              </a:spcBef>
              <a:spcAft>
                <a:spcPts val="600"/>
              </a:spcAft>
              <a:buNone/>
              <a:tabLst/>
              <a:defRPr sz="1800" b="1"/>
            </a:lvl1pPr>
            <a:lvl2pPr marL="12700" indent="0">
              <a:spcBef>
                <a:spcPts val="1800"/>
              </a:spcBef>
              <a:buNone/>
              <a:tabLst/>
              <a:defRPr sz="1600">
                <a:solidFill>
                  <a:schemeClr val="bg2"/>
                </a:solidFill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2" name="Text Placeholder 4">
            <a:extLst>
              <a:ext uri="{FF2B5EF4-FFF2-40B4-BE49-F238E27FC236}">
                <a16:creationId xmlns:a16="http://schemas.microsoft.com/office/drawing/2014/main" xmlns="" id="{75BDCF85-48A0-F14B-BF89-1F1554F6A42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081" y="3954737"/>
            <a:ext cx="2961368" cy="1575581"/>
          </a:xfrm>
        </p:spPr>
        <p:txBody>
          <a:bodyPr/>
          <a:lstStyle>
            <a:lvl1pPr marL="571500" indent="0">
              <a:spcBef>
                <a:spcPts val="1200"/>
              </a:spcBef>
              <a:spcAft>
                <a:spcPts val="600"/>
              </a:spcAft>
              <a:buNone/>
              <a:tabLst/>
              <a:defRPr sz="1800" b="1"/>
            </a:lvl1pPr>
            <a:lvl2pPr marL="12700" indent="0">
              <a:spcBef>
                <a:spcPts val="1800"/>
              </a:spcBef>
              <a:buNone/>
              <a:tabLst/>
              <a:defRPr sz="1600">
                <a:solidFill>
                  <a:schemeClr val="bg2"/>
                </a:solidFill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xmlns="" id="{4911B4BF-EEC3-9C44-99AF-C9E02346019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57200" y="1755629"/>
            <a:ext cx="422275" cy="420688"/>
          </a:xfrm>
        </p:spPr>
        <p:txBody>
          <a:bodyPr/>
          <a:lstStyle>
            <a:lvl1pPr algn="ctr">
              <a:buNone/>
              <a:defRPr sz="14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3" name="Picture Placeholder 7">
            <a:extLst>
              <a:ext uri="{FF2B5EF4-FFF2-40B4-BE49-F238E27FC236}">
                <a16:creationId xmlns:a16="http://schemas.microsoft.com/office/drawing/2014/main" xmlns="" id="{2D172571-9342-7241-8026-441A6039C97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57200" y="3955737"/>
            <a:ext cx="422275" cy="420688"/>
          </a:xfrm>
        </p:spPr>
        <p:txBody>
          <a:bodyPr/>
          <a:lstStyle>
            <a:lvl1pPr algn="ctr">
              <a:buNone/>
              <a:defRPr sz="1400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6" name="Right Triangle 35">
            <a:extLst>
              <a:ext uri="{FF2B5EF4-FFF2-40B4-BE49-F238E27FC236}">
                <a16:creationId xmlns:a16="http://schemas.microsoft.com/office/drawing/2014/main" xmlns="" id="{C2D07FB7-6AB7-874D-94E3-A5C2740C944E}"/>
              </a:ext>
            </a:extLst>
          </p:cNvPr>
          <p:cNvSpPr/>
          <p:nvPr userDrawn="1"/>
        </p:nvSpPr>
        <p:spPr>
          <a:xfrm flipH="1">
            <a:off x="7705725" y="2374900"/>
            <a:ext cx="4483100" cy="4483100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Picture Placeholder 7">
            <a:extLst>
              <a:ext uri="{FF2B5EF4-FFF2-40B4-BE49-F238E27FC236}">
                <a16:creationId xmlns:a16="http://schemas.microsoft.com/office/drawing/2014/main" xmlns="" id="{861B25BB-56E1-7841-A3D9-3494C5E35B5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693933" y="5163526"/>
            <a:ext cx="422275" cy="420688"/>
          </a:xfrm>
        </p:spPr>
        <p:txBody>
          <a:bodyPr anchor="ctr" anchorCtr="0"/>
          <a:lstStyle>
            <a:lvl1pPr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8" name="Text Placeholder 4">
            <a:extLst>
              <a:ext uri="{FF2B5EF4-FFF2-40B4-BE49-F238E27FC236}">
                <a16:creationId xmlns:a16="http://schemas.microsoft.com/office/drawing/2014/main" xmlns="" id="{B9558310-3B7A-F04F-AC7B-C63043E264B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286591" y="5148775"/>
            <a:ext cx="1445153" cy="457200"/>
          </a:xfrm>
        </p:spPr>
        <p:txBody>
          <a:bodyPr/>
          <a:lstStyle>
            <a:lvl1pPr marL="12700" indent="0">
              <a:lnSpc>
                <a:spcPct val="100000"/>
              </a:lnSpc>
              <a:spcBef>
                <a:spcPts val="1200"/>
              </a:spcBef>
              <a:spcAft>
                <a:spcPts val="600"/>
              </a:spcAft>
              <a:buNone/>
              <a:tabLst/>
              <a:defRPr sz="1400" b="1">
                <a:solidFill>
                  <a:schemeClr val="bg1"/>
                </a:solidFill>
              </a:defRPr>
            </a:lvl1pPr>
            <a:lvl2pPr marL="12700" indent="0">
              <a:spcBef>
                <a:spcPts val="1800"/>
              </a:spcBef>
              <a:buNone/>
              <a:tabLst/>
              <a:defRPr sz="1600">
                <a:solidFill>
                  <a:schemeClr val="bg2"/>
                </a:solidFill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/>
              <a:t>Click to</a:t>
            </a:r>
            <a:br>
              <a:rPr lang="en-US" dirty="0"/>
            </a:br>
            <a:r>
              <a:rPr lang="en-US" dirty="0"/>
              <a:t>edit text</a:t>
            </a:r>
          </a:p>
        </p:txBody>
      </p:sp>
      <p:sp>
        <p:nvSpPr>
          <p:cNvPr id="39" name="Picture Placeholder 7">
            <a:extLst>
              <a:ext uri="{FF2B5EF4-FFF2-40B4-BE49-F238E27FC236}">
                <a16:creationId xmlns:a16="http://schemas.microsoft.com/office/drawing/2014/main" xmlns="" id="{A452CE63-8C07-6F41-A904-D1A8373DE27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693933" y="5909114"/>
            <a:ext cx="422275" cy="420688"/>
          </a:xfrm>
        </p:spPr>
        <p:txBody>
          <a:bodyPr anchor="ctr" anchorCtr="0"/>
          <a:lstStyle>
            <a:lvl1pPr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xmlns="" id="{17871621-B6D1-754A-9778-215AB9EA6EAD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latin typeface="Arial" panose="020B0604020202020204"/>
              <a:ea typeface="+mn-ea"/>
            </a:endParaRPr>
          </a:p>
        </p:txBody>
      </p:sp>
      <p:sp>
        <p:nvSpPr>
          <p:cNvPr id="41" name="Text Placeholder 4">
            <a:extLst>
              <a:ext uri="{FF2B5EF4-FFF2-40B4-BE49-F238E27FC236}">
                <a16:creationId xmlns:a16="http://schemas.microsoft.com/office/drawing/2014/main" xmlns="" id="{56011341-D0B1-F14E-94BE-5FC8D54F0B7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286591" y="5883561"/>
            <a:ext cx="1445153" cy="457200"/>
          </a:xfrm>
        </p:spPr>
        <p:txBody>
          <a:bodyPr/>
          <a:lstStyle>
            <a:lvl1pPr marL="12700" indent="0">
              <a:lnSpc>
                <a:spcPct val="100000"/>
              </a:lnSpc>
              <a:spcBef>
                <a:spcPts val="1200"/>
              </a:spcBef>
              <a:spcAft>
                <a:spcPts val="600"/>
              </a:spcAft>
              <a:buNone/>
              <a:tabLst/>
              <a:defRPr sz="1400" b="1">
                <a:solidFill>
                  <a:schemeClr val="bg1"/>
                </a:solidFill>
              </a:defRPr>
            </a:lvl1pPr>
            <a:lvl2pPr marL="12700" indent="0">
              <a:spcBef>
                <a:spcPts val="1800"/>
              </a:spcBef>
              <a:buNone/>
              <a:tabLst/>
              <a:defRPr sz="1600">
                <a:solidFill>
                  <a:schemeClr val="bg2"/>
                </a:solidFill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/>
              <a:t>Click to</a:t>
            </a:r>
            <a:br>
              <a:rPr lang="en-US" dirty="0"/>
            </a:br>
            <a:r>
              <a:rPr lang="en-US" dirty="0"/>
              <a:t>edit text</a:t>
            </a:r>
          </a:p>
        </p:txBody>
      </p:sp>
    </p:spTree>
    <p:extLst>
      <p:ext uri="{BB962C8B-B14F-4D97-AF65-F5344CB8AC3E}">
        <p14:creationId xmlns:p14="http://schemas.microsoft.com/office/powerpoint/2010/main" val="1774288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7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7" Type="http://schemas.openxmlformats.org/officeDocument/2006/relationships/theme" Target="../theme/theme5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5" Type="http://schemas.openxmlformats.org/officeDocument/2006/relationships/slideLayout" Target="../slideLayouts/slideLayout53.xml"/><Relationship Id="rId10" Type="http://schemas.openxmlformats.org/officeDocument/2006/relationships/theme" Target="../theme/theme6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58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39" Type="http://schemas.openxmlformats.org/officeDocument/2006/relationships/slideLayout" Target="../slideLayouts/slideLayout97.xml"/><Relationship Id="rId21" Type="http://schemas.openxmlformats.org/officeDocument/2006/relationships/slideLayout" Target="../slideLayouts/slideLayout79.xml"/><Relationship Id="rId34" Type="http://schemas.openxmlformats.org/officeDocument/2006/relationships/slideLayout" Target="../slideLayouts/slideLayout92.xml"/><Relationship Id="rId42" Type="http://schemas.openxmlformats.org/officeDocument/2006/relationships/slideLayout" Target="../slideLayouts/slideLayout100.xml"/><Relationship Id="rId47" Type="http://schemas.openxmlformats.org/officeDocument/2006/relationships/slideLayout" Target="../slideLayouts/slideLayout105.xml"/><Relationship Id="rId50" Type="http://schemas.openxmlformats.org/officeDocument/2006/relationships/slideLayout" Target="../slideLayouts/slideLayout108.xml"/><Relationship Id="rId55" Type="http://schemas.openxmlformats.org/officeDocument/2006/relationships/theme" Target="../theme/theme8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33" Type="http://schemas.openxmlformats.org/officeDocument/2006/relationships/slideLayout" Target="../slideLayouts/slideLayout91.xml"/><Relationship Id="rId38" Type="http://schemas.openxmlformats.org/officeDocument/2006/relationships/slideLayout" Target="../slideLayouts/slideLayout96.xml"/><Relationship Id="rId46" Type="http://schemas.openxmlformats.org/officeDocument/2006/relationships/slideLayout" Target="../slideLayouts/slideLayout104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29" Type="http://schemas.openxmlformats.org/officeDocument/2006/relationships/slideLayout" Target="../slideLayouts/slideLayout87.xml"/><Relationship Id="rId41" Type="http://schemas.openxmlformats.org/officeDocument/2006/relationships/slideLayout" Target="../slideLayouts/slideLayout99.xml"/><Relationship Id="rId54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32" Type="http://schemas.openxmlformats.org/officeDocument/2006/relationships/slideLayout" Target="../slideLayouts/slideLayout90.xml"/><Relationship Id="rId37" Type="http://schemas.openxmlformats.org/officeDocument/2006/relationships/slideLayout" Target="../slideLayouts/slideLayout95.xml"/><Relationship Id="rId40" Type="http://schemas.openxmlformats.org/officeDocument/2006/relationships/slideLayout" Target="../slideLayouts/slideLayout98.xml"/><Relationship Id="rId45" Type="http://schemas.openxmlformats.org/officeDocument/2006/relationships/slideLayout" Target="../slideLayouts/slideLayout103.xml"/><Relationship Id="rId53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28" Type="http://schemas.openxmlformats.org/officeDocument/2006/relationships/slideLayout" Target="../slideLayouts/slideLayout86.xml"/><Relationship Id="rId36" Type="http://schemas.openxmlformats.org/officeDocument/2006/relationships/slideLayout" Target="../slideLayouts/slideLayout94.xml"/><Relationship Id="rId49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31" Type="http://schemas.openxmlformats.org/officeDocument/2006/relationships/slideLayout" Target="../slideLayouts/slideLayout89.xml"/><Relationship Id="rId44" Type="http://schemas.openxmlformats.org/officeDocument/2006/relationships/slideLayout" Target="../slideLayouts/slideLayout102.xml"/><Relationship Id="rId52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85.xml"/><Relationship Id="rId30" Type="http://schemas.openxmlformats.org/officeDocument/2006/relationships/slideLayout" Target="../slideLayouts/slideLayout88.xml"/><Relationship Id="rId35" Type="http://schemas.openxmlformats.org/officeDocument/2006/relationships/slideLayout" Target="../slideLayouts/slideLayout93.xml"/><Relationship Id="rId43" Type="http://schemas.openxmlformats.org/officeDocument/2006/relationships/slideLayout" Target="../slideLayouts/slideLayout101.xml"/><Relationship Id="rId48" Type="http://schemas.openxmlformats.org/officeDocument/2006/relationships/slideLayout" Target="../slideLayouts/slideLayout106.xml"/><Relationship Id="rId8" Type="http://schemas.openxmlformats.org/officeDocument/2006/relationships/slideLayout" Target="../slideLayouts/slideLayout66.xml"/><Relationship Id="rId51" Type="http://schemas.openxmlformats.org/officeDocument/2006/relationships/slideLayout" Target="../slideLayouts/slideLayout109.xml"/><Relationship Id="rId3" Type="http://schemas.openxmlformats.org/officeDocument/2006/relationships/slideLayout" Target="../slideLayouts/slideLayout6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56756D2-E344-4990-9DEB-3ECE31982D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3346" y="1517904"/>
            <a:ext cx="10980212" cy="8686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F607DFD3-64AA-4158-83EE-3BB5B5CADE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3347" y="2542783"/>
            <a:ext cx="10980211" cy="157828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enter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xmlns="" id="{96F3A002-31A3-864B-97BC-F03F452FF62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25038" y="6600009"/>
            <a:ext cx="3346412" cy="25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1000" b="1" dirty="0">
                <a:solidFill>
                  <a:schemeClr val="bg1">
                    <a:lumMod val="85000"/>
                  </a:schemeClr>
                </a:solidFill>
                <a:latin typeface="Arial" charset="0"/>
                <a:ea typeface="Arial" charset="0"/>
                <a:cs typeface="Arial" charset="0"/>
              </a:rPr>
              <a:t>ZEBRA CONFIDENTIAL INTERNAL USE ONLY</a:t>
            </a:r>
          </a:p>
        </p:txBody>
      </p:sp>
    </p:spTree>
    <p:extLst>
      <p:ext uri="{BB962C8B-B14F-4D97-AF65-F5344CB8AC3E}">
        <p14:creationId xmlns:p14="http://schemas.microsoft.com/office/powerpoint/2010/main" val="14636417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9" r:id="rId1"/>
    <p:sldLayoutId id="2147484080" r:id="rId2"/>
    <p:sldLayoutId id="2147484081" r:id="rId3"/>
    <p:sldLayoutId id="2147484082" r:id="rId4"/>
    <p:sldLayoutId id="2147484083" r:id="rId5"/>
    <p:sldLayoutId id="2147484248" r:id="rId6"/>
    <p:sldLayoutId id="2147484084" r:id="rId7"/>
    <p:sldLayoutId id="2147484085" r:id="rId8"/>
    <p:sldLayoutId id="2147484249" r:id="rId9"/>
    <p:sldLayoutId id="2147484186" r:id="rId10"/>
    <p:sldLayoutId id="2147484189" r:id="rId11"/>
    <p:sldLayoutId id="2147484191" r:id="rId12"/>
    <p:sldLayoutId id="2147484192" r:id="rId13"/>
    <p:sldLayoutId id="2147484193" r:id="rId14"/>
  </p:sldLayoutIdLst>
  <p:hf hdr="0" ftr="0" dt="0"/>
  <p:txStyles>
    <p:titleStyle>
      <a:lvl1pPr algn="l" defTabSz="914126" rtl="0" eaLnBrk="1" latinLnBrk="0" hangingPunct="1">
        <a:lnSpc>
          <a:spcPct val="100000"/>
        </a:lnSpc>
        <a:spcBef>
          <a:spcPct val="0"/>
        </a:spcBef>
        <a:buNone/>
        <a:defRPr sz="27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31" indent="-228531" algn="l" defTabSz="914126" rtl="0" eaLnBrk="1" latinLnBrk="0" hangingPunct="1">
        <a:lnSpc>
          <a:spcPct val="100000"/>
        </a:lnSpc>
        <a:spcBef>
          <a:spcPts val="1000"/>
        </a:spcBef>
        <a:buClr>
          <a:schemeClr val="accent1"/>
        </a:buClr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231775" algn="l" defTabSz="914126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–"/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631825" indent="-173038" algn="l" defTabSz="914126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720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783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56756D2-E344-4990-9DEB-3ECE31982D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3346" y="1344168"/>
            <a:ext cx="6070035" cy="92354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Click to enter headline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ACEFF35A-829B-4AB3-A2FA-785D3A7788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F19F85D4-6AC3-4CF9-A1A5-831DFC2C241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xmlns="" id="{9511799D-31D1-084C-88A0-30EBC304E53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8275" y="6640594"/>
            <a:ext cx="3346412" cy="25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1000" b="1" dirty="0">
                <a:solidFill>
                  <a:schemeClr val="bg1">
                    <a:lumMod val="85000"/>
                  </a:schemeClr>
                </a:solidFill>
                <a:latin typeface="Arial" charset="0"/>
                <a:ea typeface="Arial" charset="0"/>
                <a:cs typeface="Arial" charset="0"/>
              </a:rPr>
              <a:t>ZEBRA CONFIDENTIAL INTERNAL USE ONLY</a:t>
            </a:r>
          </a:p>
        </p:txBody>
      </p:sp>
    </p:spTree>
    <p:extLst>
      <p:ext uri="{BB962C8B-B14F-4D97-AF65-F5344CB8AC3E}">
        <p14:creationId xmlns:p14="http://schemas.microsoft.com/office/powerpoint/2010/main" val="38612493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7" r:id="rId1"/>
    <p:sldLayoutId id="2147484088" r:id="rId2"/>
    <p:sldLayoutId id="2147484089" r:id="rId3"/>
    <p:sldLayoutId id="2147484090" r:id="rId4"/>
    <p:sldLayoutId id="2147484257" r:id="rId5"/>
    <p:sldLayoutId id="2147484258" r:id="rId6"/>
  </p:sldLayoutIdLst>
  <p:hf hdr="0" ftr="0" dt="0"/>
  <p:txStyles>
    <p:titleStyle>
      <a:lvl1pPr algn="l" defTabSz="914126" rtl="0" eaLnBrk="1" latinLnBrk="0" hangingPunct="1">
        <a:lnSpc>
          <a:spcPct val="100000"/>
        </a:lnSpc>
        <a:spcBef>
          <a:spcPct val="0"/>
        </a:spcBef>
        <a:buNone/>
        <a:defRPr sz="27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31" indent="-228531" algn="l" defTabSz="914126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indent="0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1142657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720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783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56756D2-E344-4990-9DEB-3ECE31982D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081" y="457200"/>
            <a:ext cx="4479393" cy="86868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Click to enter headline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F607DFD3-64AA-4158-83EE-3BB5B5CADE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57082" y="1413895"/>
            <a:ext cx="4479393" cy="157828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enter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FB8DA1E6-F92D-4563-8D9B-4B23C69F9B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xmlns="" id="{E8705FEB-3E63-A340-9D2C-2083187283A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54533" y="6625846"/>
            <a:ext cx="3346412" cy="25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1000" b="1" dirty="0">
                <a:solidFill>
                  <a:schemeClr val="bg1">
                    <a:lumMod val="85000"/>
                  </a:schemeClr>
                </a:solidFill>
                <a:latin typeface="Arial" charset="0"/>
                <a:ea typeface="Arial" charset="0"/>
                <a:cs typeface="Arial" charset="0"/>
              </a:rPr>
              <a:t>ZEBRA CONFIDENTIAL INTERNAL USE ONLY</a:t>
            </a:r>
          </a:p>
        </p:txBody>
      </p:sp>
    </p:spTree>
    <p:extLst>
      <p:ext uri="{BB962C8B-B14F-4D97-AF65-F5344CB8AC3E}">
        <p14:creationId xmlns:p14="http://schemas.microsoft.com/office/powerpoint/2010/main" val="11933974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2" r:id="rId1"/>
    <p:sldLayoutId id="2147484043" r:id="rId2"/>
    <p:sldLayoutId id="2147484108" r:id="rId3"/>
    <p:sldLayoutId id="2147484109" r:id="rId4"/>
    <p:sldLayoutId id="2147484110" r:id="rId5"/>
    <p:sldLayoutId id="2147484047" r:id="rId6"/>
    <p:sldLayoutId id="2147484246" r:id="rId7"/>
    <p:sldLayoutId id="2147484048" r:id="rId8"/>
    <p:sldLayoutId id="2147484158" r:id="rId9"/>
    <p:sldLayoutId id="2147484155" r:id="rId10"/>
    <p:sldLayoutId id="2147484156" r:id="rId11"/>
  </p:sldLayoutIdLst>
  <p:hf hdr="0" ftr="0" dt="0"/>
  <p:txStyles>
    <p:titleStyle>
      <a:lvl1pPr algn="l" defTabSz="914126" rtl="0" eaLnBrk="1" latinLnBrk="0" hangingPunct="1">
        <a:lnSpc>
          <a:spcPct val="100000"/>
        </a:lnSpc>
        <a:spcBef>
          <a:spcPct val="0"/>
        </a:spcBef>
        <a:buNone/>
        <a:defRPr sz="27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31" indent="-228531" algn="l" defTabSz="914126" rtl="0" eaLnBrk="1" latinLnBrk="0" hangingPunct="1">
        <a:lnSpc>
          <a:spcPct val="100000"/>
        </a:lnSpc>
        <a:spcBef>
          <a:spcPts val="1000"/>
        </a:spcBef>
        <a:buClr>
          <a:schemeClr val="accent1"/>
        </a:buClr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230188" algn="l" defTabSz="914126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–"/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631825" indent="-173038" algn="l" defTabSz="914126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720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783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56756D2-E344-4990-9DEB-3ECE31982D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081" y="457200"/>
            <a:ext cx="11198483" cy="3657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F607DFD3-64AA-4158-83EE-3BB5B5CADE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57082" y="1691640"/>
            <a:ext cx="11225908" cy="446954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FB8DA1E6-F92D-4563-8D9B-4B23C69F9B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xmlns="" id="{BAAD916C-DD47-5F45-BF5E-235F3565A7F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84030" y="6625846"/>
            <a:ext cx="3346412" cy="25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1000" b="1" dirty="0">
                <a:solidFill>
                  <a:schemeClr val="bg1">
                    <a:lumMod val="85000"/>
                  </a:schemeClr>
                </a:solidFill>
                <a:latin typeface="Arial" charset="0"/>
                <a:ea typeface="Arial" charset="0"/>
                <a:cs typeface="Arial" charset="0"/>
              </a:rPr>
              <a:t>ZEBRA CONFIDENTIAL INTERNAL USE ONLY</a:t>
            </a:r>
          </a:p>
        </p:txBody>
      </p:sp>
    </p:spTree>
    <p:extLst>
      <p:ext uri="{BB962C8B-B14F-4D97-AF65-F5344CB8AC3E}">
        <p14:creationId xmlns:p14="http://schemas.microsoft.com/office/powerpoint/2010/main" val="1225108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1" r:id="rId1"/>
    <p:sldLayoutId id="2147484052" r:id="rId2"/>
    <p:sldLayoutId id="2147484053" r:id="rId3"/>
    <p:sldLayoutId id="2147484054" r:id="rId4"/>
    <p:sldLayoutId id="2147484055" r:id="rId5"/>
    <p:sldLayoutId id="2147484056" r:id="rId6"/>
    <p:sldLayoutId id="2147484159" r:id="rId7"/>
    <p:sldLayoutId id="2147484172" r:id="rId8"/>
    <p:sldLayoutId id="2147484057" r:id="rId9"/>
    <p:sldLayoutId id="2147484058" r:id="rId10"/>
    <p:sldLayoutId id="2147484059" r:id="rId11"/>
  </p:sldLayoutIdLst>
  <p:hf hdr="0" ftr="0" dt="0"/>
  <p:txStyles>
    <p:titleStyle>
      <a:lvl1pPr algn="l" defTabSz="914126" rtl="0" eaLnBrk="1" latinLnBrk="0" hangingPunct="1">
        <a:lnSpc>
          <a:spcPct val="100000"/>
        </a:lnSpc>
        <a:spcBef>
          <a:spcPct val="0"/>
        </a:spcBef>
        <a:buNone/>
        <a:defRPr sz="27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31" indent="-228531" algn="l" defTabSz="914126" rtl="0" eaLnBrk="1" latinLnBrk="0" hangingPunct="1">
        <a:lnSpc>
          <a:spcPct val="100000"/>
        </a:lnSpc>
        <a:spcBef>
          <a:spcPts val="1000"/>
        </a:spcBef>
        <a:buClr>
          <a:schemeClr val="accent1"/>
        </a:buClr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230188" algn="l" defTabSz="914126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–"/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631825" indent="-173038" algn="l" defTabSz="914126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720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783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56756D2-E344-4990-9DEB-3ECE31982D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081" y="457200"/>
            <a:ext cx="11198483" cy="3657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F607DFD3-64AA-4158-83EE-3BB5B5CADE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57082" y="1691640"/>
            <a:ext cx="11198482" cy="430682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FB8DA1E6-F92D-4563-8D9B-4B23C69F9B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004996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1" r:id="rId1"/>
    <p:sldLayoutId id="2147484062" r:id="rId2"/>
    <p:sldLayoutId id="2147484064" r:id="rId3"/>
    <p:sldLayoutId id="2147484065" r:id="rId4"/>
    <p:sldLayoutId id="2147484066" r:id="rId5"/>
    <p:sldLayoutId id="2147484067" r:id="rId6"/>
  </p:sldLayoutIdLst>
  <p:hf hdr="0" ftr="0" dt="0"/>
  <p:txStyles>
    <p:titleStyle>
      <a:lvl1pPr algn="l" defTabSz="914126" rtl="0" eaLnBrk="1" latinLnBrk="0" hangingPunct="1">
        <a:lnSpc>
          <a:spcPct val="100000"/>
        </a:lnSpc>
        <a:spcBef>
          <a:spcPct val="0"/>
        </a:spcBef>
        <a:buNone/>
        <a:defRPr sz="27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31" indent="-228531" algn="l" defTabSz="914126" rtl="0" eaLnBrk="1" latinLnBrk="0" hangingPunct="1">
        <a:lnSpc>
          <a:spcPct val="100000"/>
        </a:lnSpc>
        <a:spcBef>
          <a:spcPts val="1000"/>
        </a:spcBef>
        <a:buClr>
          <a:schemeClr val="accent1"/>
        </a:buClr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230188" algn="l" defTabSz="914126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–"/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631825" indent="-173038" algn="l" defTabSz="914126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720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783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56756D2-E344-4990-9DEB-3ECE31982D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3260" y="1243584"/>
            <a:ext cx="5521538" cy="76809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9ACB6C62-CAD2-4608-A684-F81B211408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8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F19F85D4-6AC3-4CF9-A1A5-831DFC2C241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32795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9" r:id="rId1"/>
    <p:sldLayoutId id="2147484100" r:id="rId2"/>
    <p:sldLayoutId id="2147484106" r:id="rId3"/>
    <p:sldLayoutId id="2147484107" r:id="rId4"/>
    <p:sldLayoutId id="2147484179" r:id="rId5"/>
    <p:sldLayoutId id="2147484190" r:id="rId6"/>
    <p:sldLayoutId id="2147484194" r:id="rId7"/>
    <p:sldLayoutId id="2147484253" r:id="rId8"/>
    <p:sldLayoutId id="2147484254" r:id="rId9"/>
  </p:sldLayoutIdLst>
  <p:hf hdr="0" ftr="0" dt="0"/>
  <p:txStyles>
    <p:titleStyle>
      <a:lvl1pPr algn="l" defTabSz="914126" rtl="0" eaLnBrk="1" latinLnBrk="0" hangingPunct="1">
        <a:lnSpc>
          <a:spcPct val="100000"/>
        </a:lnSpc>
        <a:spcBef>
          <a:spcPct val="0"/>
        </a:spcBef>
        <a:buNone/>
        <a:defRPr sz="49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31" indent="-228531" algn="l" defTabSz="914126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indent="0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1142657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720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783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2">
            <a:extLst>
              <a:ext uri="{FF2B5EF4-FFF2-40B4-BE49-F238E27FC236}">
                <a16:creationId xmlns:a16="http://schemas.microsoft.com/office/drawing/2014/main" xmlns="" id="{4F20DCA7-7F25-4016-A85F-017C8645D5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latin typeface="Arial" panose="020B0604020202020204"/>
              <a:ea typeface="+mn-ea"/>
            </a:endParaRPr>
          </a:p>
        </p:txBody>
      </p:sp>
      <p:sp>
        <p:nvSpPr>
          <p:cNvPr id="3" name="Title Placeholder 2">
            <a:extLst>
              <a:ext uri="{FF2B5EF4-FFF2-40B4-BE49-F238E27FC236}">
                <a16:creationId xmlns:a16="http://schemas.microsoft.com/office/drawing/2014/main" xmlns="" id="{3DCA9727-64F5-43DA-8926-3133DD99DF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24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372D6FE-898E-2549-B05D-006A01857CE4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6745740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64" r:id="rId1"/>
  </p:sldLayoutIdLst>
  <p:hf hdr="0" ftr="0" dt="0"/>
  <p:txStyles>
    <p:titleStyle>
      <a:lvl1pPr algn="l" defTabSz="914126" rtl="0" eaLnBrk="1" latinLnBrk="0" hangingPunct="1">
        <a:lnSpc>
          <a:spcPct val="90000"/>
        </a:lnSpc>
        <a:spcBef>
          <a:spcPct val="0"/>
        </a:spcBef>
        <a:buNone/>
        <a:defRPr sz="43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31" indent="-228531" algn="l" defTabSz="914126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1pPr>
      <a:lvl2pPr marL="68559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2pPr>
      <a:lvl3pPr marL="1142657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3pPr>
      <a:lvl4pPr marL="1599720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2056783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56756D2-E344-4990-9DEB-3ECE31982D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081" y="457200"/>
            <a:ext cx="11198483" cy="3657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F607DFD3-64AA-4158-83EE-3BB5B5CADE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57082" y="1691640"/>
            <a:ext cx="11225908" cy="446954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FB8DA1E6-F92D-4563-8D9B-4B23C69F9B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000000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000000"/>
              </a:solidFill>
              <a:latin typeface="Arial" panose="020B0604020202020204"/>
              <a:ea typeface="+mn-ea"/>
            </a:endParaRP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xmlns="" id="{8BE15410-A3BE-E44B-84E3-50EFC8C5E148}"/>
              </a:ext>
            </a:extLst>
          </p:cNvPr>
          <p:cNvSpPr txBox="1">
            <a:spLocks/>
          </p:cNvSpPr>
          <p:nvPr userDrawn="1"/>
        </p:nvSpPr>
        <p:spPr>
          <a:xfrm>
            <a:off x="0" y="6428823"/>
            <a:ext cx="1580032" cy="457200"/>
          </a:xfrm>
          <a:prstGeom prst="rect">
            <a:avLst/>
          </a:prstGeom>
        </p:spPr>
        <p:txBody>
          <a:bodyPr lIns="182832" tIns="0" rIns="0" bIns="182832" anchor="b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ZEBRA TECHNOLOGIES</a:t>
            </a:r>
          </a:p>
        </p:txBody>
      </p:sp>
    </p:spTree>
    <p:extLst>
      <p:ext uri="{BB962C8B-B14F-4D97-AF65-F5344CB8AC3E}">
        <p14:creationId xmlns:p14="http://schemas.microsoft.com/office/powerpoint/2010/main" val="2086378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6" r:id="rId1"/>
    <p:sldLayoutId id="2147484197" r:id="rId2"/>
    <p:sldLayoutId id="2147484198" r:id="rId3"/>
    <p:sldLayoutId id="2147484199" r:id="rId4"/>
    <p:sldLayoutId id="2147484200" r:id="rId5"/>
    <p:sldLayoutId id="2147484201" r:id="rId6"/>
    <p:sldLayoutId id="2147484202" r:id="rId7"/>
    <p:sldLayoutId id="2147484245" r:id="rId8"/>
    <p:sldLayoutId id="2147484203" r:id="rId9"/>
    <p:sldLayoutId id="2147484204" r:id="rId10"/>
    <p:sldLayoutId id="2147484205" r:id="rId11"/>
    <p:sldLayoutId id="2147484206" r:id="rId12"/>
    <p:sldLayoutId id="2147484207" r:id="rId13"/>
    <p:sldLayoutId id="2147484208" r:id="rId14"/>
    <p:sldLayoutId id="2147484209" r:id="rId15"/>
    <p:sldLayoutId id="2147484210" r:id="rId16"/>
    <p:sldLayoutId id="2147484211" r:id="rId17"/>
    <p:sldLayoutId id="2147484212" r:id="rId18"/>
    <p:sldLayoutId id="2147484213" r:id="rId19"/>
    <p:sldLayoutId id="2147484214" r:id="rId20"/>
    <p:sldLayoutId id="2147484215" r:id="rId21"/>
    <p:sldLayoutId id="2147484216" r:id="rId22"/>
    <p:sldLayoutId id="2147484217" r:id="rId23"/>
    <p:sldLayoutId id="2147484218" r:id="rId24"/>
    <p:sldLayoutId id="2147484219" r:id="rId25"/>
    <p:sldLayoutId id="2147484220" r:id="rId26"/>
    <p:sldLayoutId id="2147484221" r:id="rId27"/>
    <p:sldLayoutId id="2147484222" r:id="rId28"/>
    <p:sldLayoutId id="2147484223" r:id="rId29"/>
    <p:sldLayoutId id="2147484224" r:id="rId30"/>
    <p:sldLayoutId id="2147484225" r:id="rId31"/>
    <p:sldLayoutId id="2147484226" r:id="rId32"/>
    <p:sldLayoutId id="2147484227" r:id="rId33"/>
    <p:sldLayoutId id="2147484228" r:id="rId34"/>
    <p:sldLayoutId id="2147484229" r:id="rId35"/>
    <p:sldLayoutId id="2147484230" r:id="rId36"/>
    <p:sldLayoutId id="2147484231" r:id="rId37"/>
    <p:sldLayoutId id="2147484232" r:id="rId38"/>
    <p:sldLayoutId id="2147484250" r:id="rId39"/>
    <p:sldLayoutId id="2147484252" r:id="rId40"/>
    <p:sldLayoutId id="2147484233" r:id="rId41"/>
    <p:sldLayoutId id="2147484234" r:id="rId42"/>
    <p:sldLayoutId id="2147484235" r:id="rId43"/>
    <p:sldLayoutId id="2147484236" r:id="rId44"/>
    <p:sldLayoutId id="2147484237" r:id="rId45"/>
    <p:sldLayoutId id="2147484251" r:id="rId46"/>
    <p:sldLayoutId id="2147484238" r:id="rId47"/>
    <p:sldLayoutId id="2147484239" r:id="rId48"/>
    <p:sldLayoutId id="2147484240" r:id="rId49"/>
    <p:sldLayoutId id="2147484241" r:id="rId50"/>
    <p:sldLayoutId id="2147484242" r:id="rId51"/>
    <p:sldLayoutId id="2147484243" r:id="rId52"/>
    <p:sldLayoutId id="2147484244" r:id="rId53"/>
    <p:sldLayoutId id="2147484255" r:id="rId5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126" rtl="0" eaLnBrk="1" latinLnBrk="0" hangingPunct="1">
        <a:lnSpc>
          <a:spcPct val="100000"/>
        </a:lnSpc>
        <a:spcBef>
          <a:spcPct val="0"/>
        </a:spcBef>
        <a:buNone/>
        <a:defRPr sz="27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31" indent="-228531" algn="l" defTabSz="914126" rtl="0" eaLnBrk="1" latinLnBrk="0" hangingPunct="1">
        <a:lnSpc>
          <a:spcPct val="100000"/>
        </a:lnSpc>
        <a:spcBef>
          <a:spcPts val="1000"/>
        </a:spcBef>
        <a:buClr>
          <a:schemeClr val="accent1"/>
        </a:buClr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230188" algn="l" defTabSz="914126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–"/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631825" indent="-173038" algn="l" defTabSz="914126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720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783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5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55.xml"/><Relationship Id="rId4" Type="http://schemas.openxmlformats.org/officeDocument/2006/relationships/image" Target="../media/image49.jpe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7.png"/><Relationship Id="rId5" Type="http://schemas.openxmlformats.org/officeDocument/2006/relationships/image" Target="../media/image55.png"/><Relationship Id="rId4" Type="http://schemas.openxmlformats.org/officeDocument/2006/relationships/image" Target="../media/image54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7.png"/><Relationship Id="rId5" Type="http://schemas.openxmlformats.org/officeDocument/2006/relationships/image" Target="../media/image55.png"/><Relationship Id="rId4" Type="http://schemas.openxmlformats.org/officeDocument/2006/relationships/image" Target="../media/image54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7.png"/><Relationship Id="rId5" Type="http://schemas.openxmlformats.org/officeDocument/2006/relationships/image" Target="../media/image55.png"/><Relationship Id="rId4" Type="http://schemas.openxmlformats.org/officeDocument/2006/relationships/image" Target="../media/image54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7.png"/><Relationship Id="rId5" Type="http://schemas.openxmlformats.org/officeDocument/2006/relationships/image" Target="../media/image55.png"/><Relationship Id="rId4" Type="http://schemas.openxmlformats.org/officeDocument/2006/relationships/image" Target="../media/image54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7.png"/><Relationship Id="rId5" Type="http://schemas.openxmlformats.org/officeDocument/2006/relationships/image" Target="../media/image55.png"/><Relationship Id="rId4" Type="http://schemas.openxmlformats.org/officeDocument/2006/relationships/image" Target="../media/image54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7.png"/><Relationship Id="rId5" Type="http://schemas.openxmlformats.org/officeDocument/2006/relationships/image" Target="../media/image55.png"/><Relationship Id="rId4" Type="http://schemas.openxmlformats.org/officeDocument/2006/relationships/image" Target="../media/image54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7.png"/><Relationship Id="rId5" Type="http://schemas.openxmlformats.org/officeDocument/2006/relationships/image" Target="../media/image55.png"/><Relationship Id="rId4" Type="http://schemas.openxmlformats.org/officeDocument/2006/relationships/image" Target="../media/image54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7.png"/><Relationship Id="rId5" Type="http://schemas.openxmlformats.org/officeDocument/2006/relationships/image" Target="../media/image55.png"/><Relationship Id="rId4" Type="http://schemas.openxmlformats.org/officeDocument/2006/relationships/image" Target="../media/image54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7.png"/><Relationship Id="rId5" Type="http://schemas.openxmlformats.org/officeDocument/2006/relationships/image" Target="../media/image55.png"/><Relationship Id="rId4" Type="http://schemas.openxmlformats.org/officeDocument/2006/relationships/image" Target="../media/image54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5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9.xml"/><Relationship Id="rId5" Type="http://schemas.openxmlformats.org/officeDocument/2006/relationships/customXml" Target="../ink/ink2.xml"/><Relationship Id="rId4" Type="http://schemas.openxmlformats.org/officeDocument/2006/relationships/image" Target="../media/image3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39.png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1.png"/><Relationship Id="rId11" Type="http://schemas.openxmlformats.org/officeDocument/2006/relationships/image" Target="../media/image37.png"/><Relationship Id="rId5" Type="http://schemas.openxmlformats.org/officeDocument/2006/relationships/image" Target="../media/image30.png"/><Relationship Id="rId10" Type="http://schemas.openxmlformats.org/officeDocument/2006/relationships/image" Target="../media/image35.png"/><Relationship Id="rId4" Type="http://schemas.openxmlformats.org/officeDocument/2006/relationships/image" Target="../media/image29.png"/><Relationship Id="rId9" Type="http://schemas.openxmlformats.org/officeDocument/2006/relationships/image" Target="../media/image3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 rot="10800000">
            <a:off x="-21494" y="3876"/>
            <a:ext cx="5074777" cy="6853231"/>
          </a:xfrm>
          <a:prstGeom prst="rect">
            <a:avLst/>
          </a:prstGeom>
          <a:gradFill flip="none" rotWithShape="1">
            <a:gsLst>
              <a:gs pos="15000">
                <a:schemeClr val="bg1"/>
              </a:gs>
              <a:gs pos="100000">
                <a:srgbClr val="FFFFFF">
                  <a:alpha val="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xmlns="" id="{EFA7030E-9F04-49B2-BCD2-BA1EFF3F3648}"/>
              </a:ext>
            </a:extLst>
          </p:cNvPr>
          <p:cNvSpPr txBox="1">
            <a:spLocks/>
          </p:cNvSpPr>
          <p:nvPr/>
        </p:nvSpPr>
        <p:spPr bwMode="auto">
          <a:xfrm>
            <a:off x="480643" y="3534293"/>
            <a:ext cx="3724589" cy="598879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tIns="54850" bIns="91416" anchor="t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199" dirty="0">
                <a:solidFill>
                  <a:srgbClr val="00A7FF"/>
                </a:solidFill>
                <a:ea typeface="ＭＳ Ｐゴシック" charset="-128"/>
              </a:rPr>
              <a:t>SELLING GUIDE</a:t>
            </a:r>
          </a:p>
        </p:txBody>
      </p:sp>
      <p:sp>
        <p:nvSpPr>
          <p:cNvPr id="13" name="Title 2">
            <a:extLst>
              <a:ext uri="{FF2B5EF4-FFF2-40B4-BE49-F238E27FC236}">
                <a16:creationId xmlns:a16="http://schemas.microsoft.com/office/drawing/2014/main" xmlns="" id="{2D7A2705-04A5-4A46-820E-138FDB4D20CB}"/>
              </a:ext>
            </a:extLst>
          </p:cNvPr>
          <p:cNvSpPr txBox="1">
            <a:spLocks/>
          </p:cNvSpPr>
          <p:nvPr/>
        </p:nvSpPr>
        <p:spPr>
          <a:xfrm>
            <a:off x="480643" y="2011986"/>
            <a:ext cx="5343806" cy="123767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defTabSz="913852">
              <a:lnSpc>
                <a:spcPts val="5018"/>
              </a:lnSpc>
              <a:defRPr/>
            </a:pPr>
            <a:r>
              <a:rPr lang="en-US" sz="3999" dirty="0"/>
              <a:t>ET80/ET85 </a:t>
            </a:r>
            <a:br>
              <a:rPr lang="en-US" sz="3999" dirty="0"/>
            </a:br>
            <a:r>
              <a:rPr lang="en-US" sz="3999" dirty="0"/>
              <a:t>Rugged 2-in-1 Tablet</a:t>
            </a:r>
            <a:r>
              <a:rPr lang="en-US" sz="4599" dirty="0"/>
              <a:t/>
            </a:r>
            <a:br>
              <a:rPr lang="en-US" sz="4599" dirty="0"/>
            </a:br>
            <a:endParaRPr lang="en-US" sz="4599" dirty="0"/>
          </a:p>
        </p:txBody>
      </p:sp>
      <p:sp>
        <p:nvSpPr>
          <p:cNvPr id="11" name="AutoShape 4">
            <a:extLst>
              <a:ext uri="{FF2B5EF4-FFF2-40B4-BE49-F238E27FC236}">
                <a16:creationId xmlns:a16="http://schemas.microsoft.com/office/drawing/2014/main" xmlns="" id="{AAAFA79D-0CD4-4ED4-841D-71409F0CB991}"/>
              </a:ext>
            </a:extLst>
          </p:cNvPr>
          <p:cNvSpPr>
            <a:spLocks noChangeAspect="1" noChangeArrowheads="1"/>
          </p:cNvSpPr>
          <p:nvPr/>
        </p:nvSpPr>
        <p:spPr bwMode="auto">
          <a:xfrm rot="10800000" flipH="1" flipV="1">
            <a:off x="5393555" y="5261646"/>
            <a:ext cx="2753113" cy="1595463"/>
          </a:xfrm>
          <a:prstGeom prst="rtTriangle">
            <a:avLst/>
          </a:prstGeom>
          <a:solidFill>
            <a:schemeClr val="bg1"/>
          </a:solidFill>
          <a:ln>
            <a:noFill/>
          </a:ln>
          <a:effectLst/>
        </p:spPr>
        <p:txBody>
          <a:bodyPr vert="horz" wrap="square" lIns="36536" tIns="36536" rIns="36536" bIns="36536" numCol="1" anchor="t" anchorCtr="0" compatLnSpc="1">
            <a:prstTxWarp prst="textNoShape">
              <a:avLst/>
            </a:prstTxWarp>
          </a:bodyPr>
          <a:lstStyle/>
          <a:p>
            <a:pPr defTabSz="913578">
              <a:defRPr/>
            </a:pPr>
            <a:endParaRPr lang="en-US" sz="1797" kern="0" dirty="0">
              <a:solidFill>
                <a:srgbClr val="000000"/>
              </a:solidFill>
            </a:endParaRPr>
          </a:p>
        </p:txBody>
      </p:sp>
      <p:sp>
        <p:nvSpPr>
          <p:cNvPr id="14" name="AutoShape 4">
            <a:extLst>
              <a:ext uri="{FF2B5EF4-FFF2-40B4-BE49-F238E27FC236}">
                <a16:creationId xmlns:a16="http://schemas.microsoft.com/office/drawing/2014/main" xmlns="" id="{D10956C5-87CB-2143-B771-B0F5DB30DD90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3554885" y="5217283"/>
            <a:ext cx="2841565" cy="1645920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98246">
                <a:srgbClr val="0099FF"/>
              </a:gs>
              <a:gs pos="0">
                <a:srgbClr val="00FF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pic>
        <p:nvPicPr>
          <p:cNvPr id="19" name="Picture 18" descr="A police officer operating a car&#10;&#10;Description automatically generated with low confidence">
            <a:extLst>
              <a:ext uri="{FF2B5EF4-FFF2-40B4-BE49-F238E27FC236}">
                <a16:creationId xmlns:a16="http://schemas.microsoft.com/office/drawing/2014/main" xmlns="" id="{15D45B95-91AD-F746-8F58-B824898F0EB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96449" y="0"/>
            <a:ext cx="5779153" cy="68571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4461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457081" y="264483"/>
            <a:ext cx="8081801" cy="509171"/>
          </a:xfrm>
        </p:spPr>
        <p:txBody>
          <a:bodyPr/>
          <a:lstStyle/>
          <a:p>
            <a:r>
              <a:rPr lang="en-US" sz="2800" dirty="0"/>
              <a:t>Zebra Rugged Tablet Portfolio Comparison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79044E51-BF79-AF42-BAC5-B771B1D9D8E0}" type="slidenum">
              <a:rPr lang="en-US" smtClean="0"/>
              <a:pPr/>
              <a:t>10</a:t>
            </a:fld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2827977"/>
              </p:ext>
            </p:extLst>
          </p:nvPr>
        </p:nvGraphicFramePr>
        <p:xfrm>
          <a:off x="457081" y="1034550"/>
          <a:ext cx="11450473" cy="4595286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57495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690000120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670123148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497814258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84695237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cap="none" dirty="0"/>
                        <a:t>Feature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/>
                        <a:t>ET51/ET56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8-inch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/>
                        <a:t>ET51/ET56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/>
                        <a:t>L10</a:t>
                      </a:r>
                    </a:p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ET80/ET85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12-inch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06078">
                <a:tc gridSpan="5">
                  <a:txBody>
                    <a:bodyPr/>
                    <a:lstStyle/>
                    <a:p>
                      <a:pPr algn="ctr"/>
                      <a:r>
                        <a:rPr lang="en-US" sz="1200" b="1" cap="none" dirty="0">
                          <a:solidFill>
                            <a:schemeClr val="bg1"/>
                          </a:solidFill>
                        </a:rPr>
                        <a:t>Performance characteristics</a:t>
                      </a: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200" b="1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79434717"/>
                  </a:ext>
                </a:extLst>
              </a:tr>
              <a:tr h="1110728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+mn-lt"/>
                          <a:cs typeface="Arial" panose="020B0604020202020204" pitchFamily="34" charset="0"/>
                        </a:rPr>
                        <a:t>Operating System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 8.1 (upgradeable through Android 11)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 10 IoT Enterprise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 8.1 (upgradeable through Android 11)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 10 IoT Enterprise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 8.1 (upgradeable through Android 11)</a:t>
                      </a:r>
                      <a:endParaRPr lang="en-US" sz="10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Windows 10 Pro</a:t>
                      </a:r>
                      <a:endParaRPr lang="en-US" sz="1000" b="0" i="0" u="none" strike="noStrike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Windows 10 Pro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Windows 10 IoT Enterprise* 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(* Expected Q4 2021)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97280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+mn-lt"/>
                          <a:cs typeface="Arial" panose="020B0604020202020204" pitchFamily="34" charset="0"/>
                        </a:rPr>
                        <a:t>Processor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Qualcomm Snapdragon 660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octa-core 2.2 GHz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Intel Atom E3940 quad core 1.6 GHz (Turbo Frequency = 1.8 GHz)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Qualcomm Snapdragon 660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octa-core 2.2 GHz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Intel Atom E3940 quad core 1.6 GHz (Turbo Frequency = 1.8 GHz)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Qualcomm Snapdragon 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660 octa-core 2.2 GHz</a:t>
                      </a:r>
                    </a:p>
                    <a:p>
                      <a:pPr algn="ctr" rtl="0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Windows: 8</a:t>
                      </a:r>
                      <a:r>
                        <a:rPr lang="en-US" sz="10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th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Gen Intel Core i5/i7, </a:t>
                      </a:r>
                      <a:b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vPro</a:t>
                      </a:r>
                    </a:p>
                    <a:p>
                      <a:pPr algn="ctr" rtl="0" fontAlgn="ctr"/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1.1-1.9/ 2.5-4.2 GHz</a:t>
                      </a:r>
                      <a:r>
                        <a:rPr lang="en-US" sz="1000" dirty="0">
                          <a:effectLst/>
                          <a:latin typeface="+mn-lt"/>
                        </a:rPr>
                        <a:t> 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11th gen. Intel Core i7-1180G7 vPro</a:t>
                      </a:r>
                      <a:b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</a:br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11th gen. Intel Core i5-1140G7 vPro</a:t>
                      </a:r>
                    </a:p>
                    <a:p>
                      <a:pPr algn="ctr"/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11th gen. Intel Core i5-1130G7</a:t>
                      </a:r>
                    </a:p>
                  </a:txBody>
                  <a:tcPr marL="47625" marR="47625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4826070"/>
                  </a:ext>
                </a:extLst>
              </a:tr>
              <a:tr h="1371600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+mn-lt"/>
                          <a:cs typeface="Arial" panose="020B0604020202020204" pitchFamily="34" charset="0"/>
                        </a:rPr>
                        <a:t>Memory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4 GB LPDDR4 SDRAM Discrete /32 GB MLC eMMC Flash</a:t>
                      </a:r>
                    </a:p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4 GB LPDDR4 RAM; 64 GB eMMC Flash</a:t>
                      </a:r>
                    </a:p>
                  </a:txBody>
                  <a:tcPr marL="182880"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4 GB LPDDR4 SDRAM Discrete /32 GB MLC eMMC Flash</a:t>
                      </a:r>
                    </a:p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4 GB LPDDR4 RAM; 64 GB eMMC Flash</a:t>
                      </a:r>
                    </a:p>
                  </a:txBody>
                  <a:tcPr marL="182880"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Android: </a:t>
                      </a: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 GB/64 GB or 128 GB eMMC;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 GB/128 GB eMMC</a:t>
                      </a:r>
                    </a:p>
                    <a:p>
                      <a:pPr algn="ctr" rtl="0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Windows: 4, 8, 16 GB RAM</a:t>
                      </a:r>
                      <a:b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128, 256, 512 GB, 1 TB SSD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8 GB or 16 GB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LPDDR4x-4266 </a:t>
                      </a:r>
                    </a:p>
                    <a:p>
                      <a:pPr algn="ctr"/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128 GB, 256 GB, 512 GB SSD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(tool-less removable)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2FC363BC-5DAD-2249-B72E-6014C9F69170}"/>
              </a:ext>
            </a:extLst>
          </p:cNvPr>
          <p:cNvGrpSpPr/>
          <p:nvPr/>
        </p:nvGrpSpPr>
        <p:grpSpPr>
          <a:xfrm>
            <a:off x="10872357" y="0"/>
            <a:ext cx="1337734" cy="509172"/>
            <a:chOff x="10873434" y="1"/>
            <a:chExt cx="1337734" cy="50917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C55426A1-3BA9-2848-9D9B-F214DF3FAA62}"/>
                </a:ext>
              </a:extLst>
            </p:cNvPr>
            <p:cNvSpPr/>
            <p:nvPr/>
          </p:nvSpPr>
          <p:spPr>
            <a:xfrm>
              <a:off x="10924233" y="1"/>
              <a:ext cx="1264591" cy="50917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FFCF8525-5459-A54D-83A8-BCA15BB3238A}"/>
                </a:ext>
              </a:extLst>
            </p:cNvPr>
            <p:cNvSpPr txBox="1"/>
            <p:nvPr/>
          </p:nvSpPr>
          <p:spPr>
            <a:xfrm>
              <a:off x="10873434" y="89030"/>
              <a:ext cx="1337734" cy="334474"/>
            </a:xfrm>
            <a:prstGeom prst="rect">
              <a:avLst/>
            </a:prstGeom>
            <a:noFill/>
          </p:spPr>
          <p:txBody>
            <a:bodyPr wrap="none" rtlCol="0" anchor="ctr" anchorCtr="0">
              <a:noAutofit/>
            </a:bodyPr>
            <a:lstStyle/>
            <a:p>
              <a:pPr algn="ctr"/>
              <a:r>
                <a:rPr lang="en-US" sz="1400" dirty="0"/>
                <a:t>Page 2 of 6</a:t>
              </a: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3B8FC5C4-D45C-4737-BFCB-FEDC6322D59A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9122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457081" y="264483"/>
            <a:ext cx="8081801" cy="509171"/>
          </a:xfrm>
        </p:spPr>
        <p:txBody>
          <a:bodyPr/>
          <a:lstStyle/>
          <a:p>
            <a:r>
              <a:rPr lang="en-US" sz="2800" dirty="0"/>
              <a:t>Zebra Rugged Tablet Portfolio Comparison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79044E51-BF79-AF42-BAC5-B771B1D9D8E0}" type="slidenum">
              <a:rPr lang="en-US" smtClean="0"/>
              <a:pPr/>
              <a:t>11</a:t>
            </a:fld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527615"/>
              </p:ext>
            </p:extLst>
          </p:nvPr>
        </p:nvGraphicFramePr>
        <p:xfrm>
          <a:off x="457081" y="1034550"/>
          <a:ext cx="11450473" cy="3926518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57495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690000120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670123148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497814258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84695237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cap="none" dirty="0"/>
                        <a:t>Feature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/>
                        <a:t>ET51/ET56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8-inch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/>
                        <a:t>ET51/ET56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/>
                        <a:t>L10</a:t>
                      </a:r>
                    </a:p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ET80/ET85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12-inch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06078">
                <a:tc gridSpan="5">
                  <a:txBody>
                    <a:bodyPr/>
                    <a:lstStyle/>
                    <a:p>
                      <a:pPr algn="ctr"/>
                      <a:r>
                        <a:rPr lang="en-US" sz="1200" b="1" cap="none" dirty="0">
                          <a:solidFill>
                            <a:schemeClr val="bg1"/>
                          </a:solidFill>
                        </a:rPr>
                        <a:t>Performance characteristics (continued)</a:t>
                      </a: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200" b="1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79434717"/>
                  </a:ext>
                </a:extLst>
              </a:tr>
              <a:tr h="1737360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Physical Connectors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Docking connector,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USB-C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+mn-lt"/>
                        <a:cs typeface="MV Boli" panose="02000500030200090000" pitchFamily="2" charset="0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Docking connector,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USB-C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+mn-lt"/>
                        <a:cs typeface="MV Boli" panose="02000500030200090000" pitchFamily="2" charset="0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Docking connector, (2) USB 2.0,</a:t>
                      </a:r>
                    </a:p>
                    <a:p>
                      <a:pPr algn="ctr"/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USB Type-C port, 3.5 mm audio,</a:t>
                      </a:r>
                    </a:p>
                    <a:p>
                      <a:pPr algn="ctr"/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Ethernet, Serial or </a:t>
                      </a:r>
                      <a:b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HDMI-in (optional)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Docking connector;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keyboard connector; 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(1) USB-C USB 3.2 Gen 2, USB-PD charging, USB DisplayPort,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(2) USB 3.2 Gen2 Type A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Optional expansion connector for 10/100/1000 Ethernet and DB9 true serial ports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97280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Battery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 Whr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Optional hot swap: 24.4 Whr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 Whr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Optional hot swap: 24.4 Whr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Standard: 36 Whr up to 10 hours*</a:t>
                      </a:r>
                    </a:p>
                    <a:p>
                      <a:pPr algn="ctr" rtl="0" font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Extended: 98 Whr up to 27 hours*</a:t>
                      </a:r>
                    </a:p>
                    <a:p>
                      <a:pPr algn="ctr" rtl="0" font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Hot swap battery feature </a:t>
                      </a:r>
                      <a:b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comes standard </a:t>
                      </a:r>
                    </a:p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*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Battery runtime from </a:t>
                      </a:r>
                      <a:r>
                        <a:rPr lang="en-US" sz="10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MobileMark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2014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Standard: 39.8 Whr up to 11 hours*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Optional hot swap:</a:t>
                      </a:r>
                      <a:b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25.8 Whr, up to 17 hours total*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*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Battery runtime from </a:t>
                      </a:r>
                      <a:r>
                        <a:rPr lang="en-US" sz="10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MobileMark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2014</a:t>
                      </a:r>
                    </a:p>
                  </a:txBody>
                  <a:tcPr marL="47625" marR="47625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4826070"/>
                  </a:ext>
                </a:extLst>
              </a:tr>
            </a:tbl>
          </a:graphicData>
        </a:graphic>
      </p:graphicFrame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2FC363BC-5DAD-2249-B72E-6014C9F69170}"/>
              </a:ext>
            </a:extLst>
          </p:cNvPr>
          <p:cNvGrpSpPr/>
          <p:nvPr/>
        </p:nvGrpSpPr>
        <p:grpSpPr>
          <a:xfrm>
            <a:off x="10872357" y="0"/>
            <a:ext cx="1337734" cy="509172"/>
            <a:chOff x="10873434" y="1"/>
            <a:chExt cx="1337734" cy="50917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C55426A1-3BA9-2848-9D9B-F214DF3FAA62}"/>
                </a:ext>
              </a:extLst>
            </p:cNvPr>
            <p:cNvSpPr/>
            <p:nvPr/>
          </p:nvSpPr>
          <p:spPr>
            <a:xfrm>
              <a:off x="10924233" y="1"/>
              <a:ext cx="1264591" cy="50917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FFCF8525-5459-A54D-83A8-BCA15BB3238A}"/>
                </a:ext>
              </a:extLst>
            </p:cNvPr>
            <p:cNvSpPr txBox="1"/>
            <p:nvPr/>
          </p:nvSpPr>
          <p:spPr>
            <a:xfrm>
              <a:off x="10873434" y="89030"/>
              <a:ext cx="1337734" cy="334474"/>
            </a:xfrm>
            <a:prstGeom prst="rect">
              <a:avLst/>
            </a:prstGeom>
            <a:noFill/>
          </p:spPr>
          <p:txBody>
            <a:bodyPr wrap="none" rtlCol="0" anchor="ctr" anchorCtr="0">
              <a:noAutofit/>
            </a:bodyPr>
            <a:lstStyle/>
            <a:p>
              <a:pPr algn="ctr"/>
              <a:r>
                <a:rPr lang="en-US" sz="1400" dirty="0"/>
                <a:t>Page 3 of 6</a:t>
              </a: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72706CE3-E39D-4415-8394-318DEC3431DF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65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457081" y="264483"/>
            <a:ext cx="8081801" cy="509171"/>
          </a:xfrm>
        </p:spPr>
        <p:txBody>
          <a:bodyPr/>
          <a:lstStyle/>
          <a:p>
            <a:r>
              <a:rPr lang="en-US" sz="2800" dirty="0"/>
              <a:t>Zebra Rugged Tablet Portfolio Comparison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79044E51-BF79-AF42-BAC5-B771B1D9D8E0}" type="slidenum">
              <a:rPr lang="en-US" smtClean="0"/>
              <a:pPr/>
              <a:t>12</a:t>
            </a:fld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84417"/>
              </p:ext>
            </p:extLst>
          </p:nvPr>
        </p:nvGraphicFramePr>
        <p:xfrm>
          <a:off x="457081" y="1034550"/>
          <a:ext cx="11450473" cy="5387259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57495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690000120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670123148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497814258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84695237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cap="none" dirty="0"/>
                        <a:t>Feature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/>
                        <a:t>ET51/ET56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8-inch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/>
                        <a:t>ET51/ET56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/>
                        <a:t>L10</a:t>
                      </a:r>
                    </a:p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ET80/ET85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12-inch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06078">
                <a:tc gridSpan="5">
                  <a:txBody>
                    <a:bodyPr/>
                    <a:lstStyle/>
                    <a:p>
                      <a:pPr algn="ctr"/>
                      <a:r>
                        <a:rPr lang="en-US" sz="1200" b="1" cap="none" dirty="0">
                          <a:solidFill>
                            <a:schemeClr val="bg1"/>
                          </a:solidFill>
                        </a:rPr>
                        <a:t>Wireless Connectivity </a:t>
                      </a: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200" b="1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79434717"/>
                  </a:ext>
                </a:extLst>
              </a:tr>
              <a:tr h="1193117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WLAN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802.11 a/b/g/n/d/h/i/k/r/ac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802.11 a/b/g/n/ac/r/k/v 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Dual band 2x2 MIMO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+mn-lt"/>
                        <a:cs typeface="MV Boli" panose="02000500030200090000" pitchFamily="2" charset="0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802.11 a/b/g/n/d/h/i/k/r/ac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802.11 a/b/g/n/ac/r/k/v 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Dual band 2x2 MIMO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+mn-lt"/>
                        <a:cs typeface="MV Boli" panose="02000500030200090000" pitchFamily="2" charset="0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Android: </a:t>
                      </a: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802.11 a/b/g/n/ac/d/h/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i/r/k/w; 2x2 MU-MIMO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  <a:p>
                      <a:pPr algn="ctr" rtl="0" font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Windows: 802.11</a:t>
                      </a:r>
                      <a:r>
                        <a:rPr lang="en-US" sz="1000" b="0" spc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a/b/g/n/</a:t>
                      </a:r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ac </a:t>
                      </a:r>
                      <a:b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</a:br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2x2 MIMO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WiFi 6E, 802.11ax R2 including the new 6 GHz band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802.11a/b/g/n/ac R2/ax R2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Dual band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2x2 MIMO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2452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WWAN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ET56: Global LTE (data only)</a:t>
                      </a:r>
                      <a:r>
                        <a:rPr lang="en-US" sz="1000" dirty="0">
                          <a:latin typeface="+mn-lt"/>
                        </a:rPr>
                        <a:t/>
                      </a:r>
                      <a:br>
                        <a:rPr lang="en-US" sz="1000" dirty="0">
                          <a:latin typeface="+mn-lt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North America LTE (data only): AT&amp;T and Verizon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ET56 Windows only: Global LTE (data only); North America LTE (data only): AT&amp;T and Verizon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Windows: Optional global LTE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Android: Optional global LTE with carrier aggregation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AT&amp;T FirstNet Ready</a:t>
                      </a:r>
                      <a:r>
                        <a:rPr lang="en-US" sz="1000" dirty="0"/>
                        <a:t/>
                      </a:r>
                      <a:br>
                        <a:rPr lang="en-US" sz="1000" dirty="0"/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Verizon PNTM</a:t>
                      </a:r>
                      <a:endParaRPr lang="en-US" sz="1000" b="0" i="0" u="none" strike="noStrike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5G, LTE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AT&amp;T FirstNet Ready</a:t>
                      </a:r>
                      <a:b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Verizon PNTM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CBRS</a:t>
                      </a:r>
                      <a:endParaRPr lang="en-US" sz="1000" b="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7625" marR="47625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4826070"/>
                  </a:ext>
                </a:extLst>
              </a:tr>
              <a:tr h="682452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Bluetooth 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v5.0 / 2.1+EDR Class 2 (Bluetooth LE)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v4.2, Bluetooth LE</a:t>
                      </a:r>
                      <a:endParaRPr lang="en-US" sz="1000" b="0" i="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v5.0 / 2.1+EDR Class 2 (Bluetooth LE)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v4.2, Bluetooth LE</a:t>
                      </a:r>
                      <a:endParaRPr lang="en-US" sz="1000" b="0" i="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>
                        <a:spcAft>
                          <a:spcPts val="600"/>
                        </a:spcAft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Android: </a:t>
                      </a: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v5.0, Bluetooth LE</a:t>
                      </a:r>
                    </a:p>
                    <a:p>
                      <a:pPr marL="0" algn="ctr" defTabSz="457200" rtl="0" eaLnBrk="1" latinLnBrk="0" hangingPunct="1">
                        <a:spcAft>
                          <a:spcPts val="600"/>
                        </a:spcAft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Windows: v4.2, Bluetooth LE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V5.2 with Audio LE</a:t>
                      </a:r>
                    </a:p>
                  </a:txBody>
                  <a:tcPr marL="47625" marR="47625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77551194"/>
                  </a:ext>
                </a:extLst>
              </a:tr>
              <a:tr h="682452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GPS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ET56: GPS, Galileo, Glonass,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A-GPS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ET56: GPS, Galileo, Glonass,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A-GPS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Autonomous and Concurrent GPS, GLONASS, Galileo, BeiDou, and A-GPS. Supports IZat™ XTRA</a:t>
                      </a:r>
                      <a:endParaRPr lang="en-US" sz="10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rgbClr val="211D1E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GPS, GLONASS, BeiDou/Compass, Galileo. </a:t>
                      </a:r>
                      <a:br>
                        <a:rPr lang="en-US" sz="1000" kern="1200" dirty="0">
                          <a:solidFill>
                            <a:srgbClr val="211D1E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dirty="0">
                          <a:solidFill>
                            <a:srgbClr val="211D1E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Dual band (L1 + L5) with aGPS </a:t>
                      </a:r>
                    </a:p>
                  </a:txBody>
                  <a:tcPr marL="47625" marR="47625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06038680"/>
                  </a:ext>
                </a:extLst>
              </a:tr>
              <a:tr h="682452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Optional pass-through RF ports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None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None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Five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Three</a:t>
                      </a:r>
                    </a:p>
                  </a:txBody>
                  <a:tcPr marL="47625" marR="47625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29092593"/>
                  </a:ext>
                </a:extLst>
              </a:tr>
            </a:tbl>
          </a:graphicData>
        </a:graphic>
      </p:graphicFrame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2FC363BC-5DAD-2249-B72E-6014C9F69170}"/>
              </a:ext>
            </a:extLst>
          </p:cNvPr>
          <p:cNvGrpSpPr/>
          <p:nvPr/>
        </p:nvGrpSpPr>
        <p:grpSpPr>
          <a:xfrm>
            <a:off x="10872357" y="0"/>
            <a:ext cx="1337734" cy="509172"/>
            <a:chOff x="10873434" y="1"/>
            <a:chExt cx="1337734" cy="50917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C55426A1-3BA9-2848-9D9B-F214DF3FAA62}"/>
                </a:ext>
              </a:extLst>
            </p:cNvPr>
            <p:cNvSpPr/>
            <p:nvPr/>
          </p:nvSpPr>
          <p:spPr>
            <a:xfrm>
              <a:off x="10924233" y="1"/>
              <a:ext cx="1264591" cy="50917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FFCF8525-5459-A54D-83A8-BCA15BB3238A}"/>
                </a:ext>
              </a:extLst>
            </p:cNvPr>
            <p:cNvSpPr txBox="1"/>
            <p:nvPr/>
          </p:nvSpPr>
          <p:spPr>
            <a:xfrm>
              <a:off x="10873434" y="89030"/>
              <a:ext cx="1337734" cy="334474"/>
            </a:xfrm>
            <a:prstGeom prst="rect">
              <a:avLst/>
            </a:prstGeom>
            <a:noFill/>
          </p:spPr>
          <p:txBody>
            <a:bodyPr wrap="none" rtlCol="0" anchor="ctr" anchorCtr="0">
              <a:noAutofit/>
            </a:bodyPr>
            <a:lstStyle/>
            <a:p>
              <a:pPr algn="ctr"/>
              <a:r>
                <a:rPr lang="en-US" sz="1400" dirty="0"/>
                <a:t>Page 4 of 6</a:t>
              </a: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780F53A6-E351-4E3E-9E05-23EC573F3730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1018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457081" y="264483"/>
            <a:ext cx="8081801" cy="509171"/>
          </a:xfrm>
        </p:spPr>
        <p:txBody>
          <a:bodyPr/>
          <a:lstStyle/>
          <a:p>
            <a:r>
              <a:rPr lang="en-US" sz="2800" dirty="0"/>
              <a:t>Zebra Rugged Tablet Portfolio Comparison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79044E51-BF79-AF42-BAC5-B771B1D9D8E0}" type="slidenum">
              <a:rPr lang="en-US" smtClean="0"/>
              <a:pPr/>
              <a:t>13</a:t>
            </a:fld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6947631"/>
              </p:ext>
            </p:extLst>
          </p:nvPr>
        </p:nvGraphicFramePr>
        <p:xfrm>
          <a:off x="457081" y="1034550"/>
          <a:ext cx="11450473" cy="4256151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57495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690000120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670123148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497814258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84695237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cap="none" dirty="0"/>
                        <a:t>Feature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/>
                        <a:t>ET51/ET56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8-inch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/>
                        <a:t>ET51/ET56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/>
                        <a:t>L10</a:t>
                      </a:r>
                    </a:p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ET80/ET85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12-inch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06078">
                <a:tc gridSpan="5">
                  <a:txBody>
                    <a:bodyPr/>
                    <a:lstStyle/>
                    <a:p>
                      <a:pPr algn="ctr"/>
                      <a:r>
                        <a:rPr lang="en-US" sz="1200" b="1" cap="none" dirty="0">
                          <a:solidFill>
                            <a:schemeClr val="bg1"/>
                          </a:solidFill>
                        </a:rPr>
                        <a:t>Data Capture Options</a:t>
                      </a: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200" b="1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79434717"/>
                  </a:ext>
                </a:extLst>
              </a:tr>
              <a:tr h="1193117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Barcode Scanning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SE4710 or SE4750 available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via expansion back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SE4710 or SE4750 available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via expansion back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SE4710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Optional on </a:t>
                      </a: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L10 XPAD only)</a:t>
                      </a:r>
                      <a:endParaRPr lang="en-US" sz="10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Optional integrated SE4107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2452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Rear Camera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13 MP</a:t>
                      </a:r>
                    </a:p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8 MP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13 MP</a:t>
                      </a:r>
                    </a:p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8 MP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 MP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13 MP</a:t>
                      </a:r>
                    </a:p>
                  </a:txBody>
                  <a:tcPr marL="47625" marR="47625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4826070"/>
                  </a:ext>
                </a:extLst>
              </a:tr>
              <a:tr h="682452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Front Camera 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5 MP</a:t>
                      </a:r>
                    </a:p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2 MP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5 MP</a:t>
                      </a:r>
                    </a:p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2 MP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Android: 5 MP</a:t>
                      </a:r>
                    </a:p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Windows: 2 MP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5 MP with Windows Hello </a:t>
                      </a:r>
                      <a:b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</a:br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facial recognition</a:t>
                      </a:r>
                    </a:p>
                  </a:txBody>
                  <a:tcPr marL="47625" marR="47625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77551194"/>
                  </a:ext>
                </a:extLst>
              </a:tr>
              <a:tr h="682452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RFID</a:t>
                      </a:r>
                    </a:p>
                  </a:txBody>
                  <a:tcPr marL="182880"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Optional UHF RFID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rgbClr val="211D1E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</a:t>
                      </a:r>
                    </a:p>
                  </a:txBody>
                  <a:tcPr marL="47625" marR="47625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06038680"/>
                  </a:ext>
                </a:extLst>
              </a:tr>
            </a:tbl>
          </a:graphicData>
        </a:graphic>
      </p:graphicFrame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2FC363BC-5DAD-2249-B72E-6014C9F69170}"/>
              </a:ext>
            </a:extLst>
          </p:cNvPr>
          <p:cNvGrpSpPr/>
          <p:nvPr/>
        </p:nvGrpSpPr>
        <p:grpSpPr>
          <a:xfrm>
            <a:off x="10872357" y="0"/>
            <a:ext cx="1337734" cy="509172"/>
            <a:chOff x="10873434" y="1"/>
            <a:chExt cx="1337734" cy="50917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C55426A1-3BA9-2848-9D9B-F214DF3FAA62}"/>
                </a:ext>
              </a:extLst>
            </p:cNvPr>
            <p:cNvSpPr/>
            <p:nvPr/>
          </p:nvSpPr>
          <p:spPr>
            <a:xfrm>
              <a:off x="10924233" y="1"/>
              <a:ext cx="1264591" cy="50917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FFCF8525-5459-A54D-83A8-BCA15BB3238A}"/>
                </a:ext>
              </a:extLst>
            </p:cNvPr>
            <p:cNvSpPr txBox="1"/>
            <p:nvPr/>
          </p:nvSpPr>
          <p:spPr>
            <a:xfrm>
              <a:off x="10873434" y="89030"/>
              <a:ext cx="1337734" cy="334474"/>
            </a:xfrm>
            <a:prstGeom prst="rect">
              <a:avLst/>
            </a:prstGeom>
            <a:noFill/>
          </p:spPr>
          <p:txBody>
            <a:bodyPr wrap="none" rtlCol="0" anchor="ctr" anchorCtr="0">
              <a:noAutofit/>
            </a:bodyPr>
            <a:lstStyle/>
            <a:p>
              <a:pPr algn="ctr"/>
              <a:r>
                <a:rPr lang="en-US" sz="1400" dirty="0"/>
                <a:t>Page 5 of 6</a:t>
              </a: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71C6B028-01DA-4338-BD2E-F129A861FF1D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9051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457081" y="264483"/>
            <a:ext cx="8081801" cy="509171"/>
          </a:xfrm>
        </p:spPr>
        <p:txBody>
          <a:bodyPr/>
          <a:lstStyle/>
          <a:p>
            <a:r>
              <a:rPr lang="en-US" sz="2800" dirty="0"/>
              <a:t>Zebra Rugged Tablet Portfolio Comparison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79044E51-BF79-AF42-BAC5-B771B1D9D8E0}" type="slidenum">
              <a:rPr lang="en-US" smtClean="0"/>
              <a:pPr/>
              <a:t>14</a:t>
            </a:fld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783388"/>
              </p:ext>
            </p:extLst>
          </p:nvPr>
        </p:nvGraphicFramePr>
        <p:xfrm>
          <a:off x="457081" y="1034550"/>
          <a:ext cx="11450473" cy="437136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57495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690000120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670123148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497814258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84695237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cap="none" dirty="0"/>
                        <a:t>Feature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/>
                        <a:t>ET51/ET56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8-inch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/>
                        <a:t>ET51/ET56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/>
                        <a:t>L10</a:t>
                      </a:r>
                    </a:p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ET80/ET85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12-inch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06078">
                <a:tc gridSpan="5">
                  <a:txBody>
                    <a:bodyPr/>
                    <a:lstStyle/>
                    <a:p>
                      <a:pPr algn="ctr"/>
                      <a:r>
                        <a:rPr lang="en-US" sz="1200" b="1" cap="none" dirty="0">
                          <a:solidFill>
                            <a:schemeClr val="bg1"/>
                          </a:solidFill>
                        </a:rPr>
                        <a:t>Rugged Specifications</a:t>
                      </a: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200" b="1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79434717"/>
                  </a:ext>
                </a:extLst>
              </a:tr>
              <a:tr h="741098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Sealing</a:t>
                      </a:r>
                    </a:p>
                  </a:txBody>
                  <a:tcPr marT="91440" marB="91440" anchor="ctr">
                    <a:lnL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IP65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+mn-lt"/>
                        <a:cs typeface="MV Boli" panose="02000500030200090000" pitchFamily="2" charset="0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IP65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IP65 (with ports open or closed)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IP65 (with ports open or closed)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Drop Spec</a:t>
                      </a:r>
                    </a:p>
                  </a:txBody>
                  <a:tcPr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Standard: 3.3 ft./1 m to concrete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With optional rugged frame: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5.9 ft./1.8 m to concrete 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Standard: 3.3 ft./1 m to concrete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With optional rugged frame: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5.9 ft./1.8 m to concrete 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 ft./1.83 m drops to plywood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over concrete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 ft./1.2 m drops to concrete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Tested to MIL-STD-810H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Tablet: 4 ft./1.2 m drops to </a:t>
                      </a:r>
                      <a:r>
                        <a:rPr lang="en-US" sz="1000" kern="900" spc="-2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plywood </a:t>
                      </a:r>
                      <a:br>
                        <a:rPr lang="en-US" sz="1000" kern="900" spc="-2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900" spc="-2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over concrete </a:t>
                      </a:r>
                      <a:br>
                        <a:rPr lang="en-US" sz="1000" kern="900" spc="-2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900" spc="-2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Tablet: 5 ft./1.5 m drops to plywood over concrete with optional rugged boot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900" spc="-2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With keyboard: 3 ft./0.9 m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4826070"/>
                  </a:ext>
                </a:extLst>
              </a:tr>
              <a:tr h="682452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Operating Temp. </a:t>
                      </a:r>
                    </a:p>
                  </a:txBody>
                  <a:tcPr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-4° F to 122° F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(-20° C to 50° C)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-4° F to 122° F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(-20° C to 50° C)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-4° to 140° F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(-20° to 60° C)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-4° to 140° F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(-20° to 60° C)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77551194"/>
                  </a:ext>
                </a:extLst>
              </a:tr>
              <a:tr h="682452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Hazardous Locations</a:t>
                      </a:r>
                    </a:p>
                  </a:txBody>
                  <a:tcPr marT="91440" marB="9144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Class 1 Div II (C1D2)</a:t>
                      </a:r>
                    </a:p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1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* Requires Hazloc model</a:t>
                      </a:r>
                      <a:endParaRPr lang="en-US" sz="1000" i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Class 1 Div II (C1D2)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* </a:t>
                      </a:r>
                      <a:r>
                        <a:rPr lang="en-US" sz="1000" b="0" i="1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Rugged boot required</a:t>
                      </a:r>
                      <a:endParaRPr lang="en-US" sz="1000" b="0" i="0" u="none" strike="noStrike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06038680"/>
                  </a:ext>
                </a:extLst>
              </a:tr>
            </a:tbl>
          </a:graphicData>
        </a:graphic>
      </p:graphicFrame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2FC363BC-5DAD-2249-B72E-6014C9F69170}"/>
              </a:ext>
            </a:extLst>
          </p:cNvPr>
          <p:cNvGrpSpPr/>
          <p:nvPr/>
        </p:nvGrpSpPr>
        <p:grpSpPr>
          <a:xfrm>
            <a:off x="10872357" y="0"/>
            <a:ext cx="1337734" cy="509172"/>
            <a:chOff x="10873434" y="1"/>
            <a:chExt cx="1337734" cy="50917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C55426A1-3BA9-2848-9D9B-F214DF3FAA62}"/>
                </a:ext>
              </a:extLst>
            </p:cNvPr>
            <p:cNvSpPr/>
            <p:nvPr/>
          </p:nvSpPr>
          <p:spPr>
            <a:xfrm>
              <a:off x="10924233" y="1"/>
              <a:ext cx="1264591" cy="50917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FFCF8525-5459-A54D-83A8-BCA15BB3238A}"/>
                </a:ext>
              </a:extLst>
            </p:cNvPr>
            <p:cNvSpPr txBox="1"/>
            <p:nvPr/>
          </p:nvSpPr>
          <p:spPr>
            <a:xfrm>
              <a:off x="10873434" y="89030"/>
              <a:ext cx="1337734" cy="334474"/>
            </a:xfrm>
            <a:prstGeom prst="rect">
              <a:avLst/>
            </a:prstGeom>
            <a:noFill/>
          </p:spPr>
          <p:txBody>
            <a:bodyPr wrap="none" rtlCol="0" anchor="ctr" anchorCtr="0">
              <a:noAutofit/>
            </a:bodyPr>
            <a:lstStyle/>
            <a:p>
              <a:pPr algn="ctr"/>
              <a:r>
                <a:rPr lang="en-US" sz="1400" dirty="0"/>
                <a:t>Page 6 of 6</a:t>
              </a: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6B755D07-7558-458B-A488-35C1D9371D47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708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E5B249C6-E473-A740-8699-6091B08A08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-18465"/>
            <a:ext cx="12188823" cy="6323450"/>
          </a:xfrm>
          <a:prstGeom prst="rect">
            <a:avLst/>
          </a:prstGeom>
        </p:spPr>
      </p:pic>
      <p:sp>
        <p:nvSpPr>
          <p:cNvPr id="11" name="AutoShape 4">
            <a:extLst>
              <a:ext uri="{FF2B5EF4-FFF2-40B4-BE49-F238E27FC236}">
                <a16:creationId xmlns:a16="http://schemas.microsoft.com/office/drawing/2014/main" xmlns="" id="{1613AB79-029F-1146-B401-9232D79FCE9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0" y="1981200"/>
            <a:ext cx="8438034" cy="4885943"/>
          </a:xfrm>
          <a:custGeom>
            <a:avLst/>
            <a:gdLst>
              <a:gd name="connsiteX0" fmla="*/ 0 w 10759381"/>
              <a:gd name="connsiteY0" fmla="*/ 6232156 h 6232156"/>
              <a:gd name="connsiteX1" fmla="*/ 0 w 10759381"/>
              <a:gd name="connsiteY1" fmla="*/ 0 h 6232156"/>
              <a:gd name="connsiteX2" fmla="*/ 10759381 w 10759381"/>
              <a:gd name="connsiteY2" fmla="*/ 6232156 h 6232156"/>
              <a:gd name="connsiteX3" fmla="*/ 0 w 10759381"/>
              <a:gd name="connsiteY3" fmla="*/ 6232156 h 6232156"/>
              <a:gd name="connsiteX0" fmla="*/ 0 w 8802991"/>
              <a:gd name="connsiteY0" fmla="*/ 6232156 h 6232156"/>
              <a:gd name="connsiteX1" fmla="*/ 0 w 8802991"/>
              <a:gd name="connsiteY1" fmla="*/ 0 h 6232156"/>
              <a:gd name="connsiteX2" fmla="*/ 8802991 w 8802991"/>
              <a:gd name="connsiteY2" fmla="*/ 5105105 h 6232156"/>
              <a:gd name="connsiteX3" fmla="*/ 0 w 8802991"/>
              <a:gd name="connsiteY3" fmla="*/ 6232156 h 6232156"/>
              <a:gd name="connsiteX0" fmla="*/ 0 w 8834889"/>
              <a:gd name="connsiteY0" fmla="*/ 5115737 h 5115737"/>
              <a:gd name="connsiteX1" fmla="*/ 31898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  <a:gd name="connsiteX0" fmla="*/ 0 w 8834889"/>
              <a:gd name="connsiteY0" fmla="*/ 5115737 h 5115737"/>
              <a:gd name="connsiteX1" fmla="*/ 22272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34889" h="5115737">
                <a:moveTo>
                  <a:pt x="0" y="5115737"/>
                </a:moveTo>
                <a:lnTo>
                  <a:pt x="22272" y="0"/>
                </a:lnTo>
                <a:lnTo>
                  <a:pt x="8834889" y="5105105"/>
                </a:lnTo>
                <a:lnTo>
                  <a:pt x="0" y="51157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8" name="AutoShape 4">
            <a:extLst>
              <a:ext uri="{FF2B5EF4-FFF2-40B4-BE49-F238E27FC236}">
                <a16:creationId xmlns:a16="http://schemas.microsoft.com/office/drawing/2014/main" xmlns="" id="{E4B79AF6-3DF9-4A4A-99D3-5EB76464D32D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6400800" y="3514546"/>
            <a:ext cx="5788024" cy="3352598"/>
          </a:xfrm>
          <a:prstGeom prst="rtTriangle">
            <a:avLst/>
          </a:prstGeom>
          <a:gradFill>
            <a:gsLst>
              <a:gs pos="0">
                <a:srgbClr val="00FFFF"/>
              </a:gs>
              <a:gs pos="10000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64AE420A-BBEA-524B-A0FF-DFD261FFAEA2}"/>
              </a:ext>
            </a:extLst>
          </p:cNvPr>
          <p:cNvSpPr txBox="1"/>
          <p:nvPr/>
        </p:nvSpPr>
        <p:spPr>
          <a:xfrm>
            <a:off x="13246100" y="194310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err="1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87D7A3C-384F-6F44-B0EB-3395AF8FA679}"/>
              </a:ext>
            </a:extLst>
          </p:cNvPr>
          <p:cNvSpPr txBox="1"/>
          <p:nvPr/>
        </p:nvSpPr>
        <p:spPr>
          <a:xfrm>
            <a:off x="13656039" y="2503357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err="1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329E03B-BBFB-AC40-894E-CC5FD1AF2719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466724" y="4938085"/>
            <a:ext cx="5627688" cy="1619250"/>
          </a:xfrm>
        </p:spPr>
        <p:txBody>
          <a:bodyPr/>
          <a:lstStyle/>
          <a:p>
            <a:pPr marL="0" indent="0">
              <a:buNone/>
            </a:pPr>
            <a:r>
              <a:rPr lang="en-US" sz="2800" b="1" dirty="0">
                <a:solidFill>
                  <a:schemeClr val="bg1"/>
                </a:solidFill>
              </a:rPr>
              <a:t>Target Markets</a:t>
            </a:r>
          </a:p>
        </p:txBody>
      </p:sp>
    </p:spTree>
    <p:extLst>
      <p:ext uri="{BB962C8B-B14F-4D97-AF65-F5344CB8AC3E}">
        <p14:creationId xmlns:p14="http://schemas.microsoft.com/office/powerpoint/2010/main" val="2962447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erson in a car using a computer&#10;&#10;Description automatically generated with medium confidence">
            <a:extLst>
              <a:ext uri="{FF2B5EF4-FFF2-40B4-BE49-F238E27FC236}">
                <a16:creationId xmlns:a16="http://schemas.microsoft.com/office/drawing/2014/main" xmlns="" id="{B44EAC38-CB24-3C4D-80A3-78537125C12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1298" y="1016059"/>
            <a:ext cx="4566349" cy="3192619"/>
          </a:xfrm>
          <a:prstGeom prst="rect">
            <a:avLst/>
          </a:prstGeom>
        </p:spPr>
      </p:pic>
      <p:sp>
        <p:nvSpPr>
          <p:cNvPr id="37" name="Freeform 36">
            <a:extLst>
              <a:ext uri="{FF2B5EF4-FFF2-40B4-BE49-F238E27FC236}">
                <a16:creationId xmlns:a16="http://schemas.microsoft.com/office/drawing/2014/main" xmlns="" id="{012FF350-C48B-DE4D-A7F2-CD7A56907F7D}"/>
              </a:ext>
            </a:extLst>
          </p:cNvPr>
          <p:cNvSpPr>
            <a:spLocks noChangeAspect="1"/>
          </p:cNvSpPr>
          <p:nvPr/>
        </p:nvSpPr>
        <p:spPr>
          <a:xfrm rot="10800000">
            <a:off x="3277628" y="1809914"/>
            <a:ext cx="3301519" cy="2304288"/>
          </a:xfrm>
          <a:custGeom>
            <a:avLst/>
            <a:gdLst>
              <a:gd name="connsiteX0" fmla="*/ 0 w 2943225"/>
              <a:gd name="connsiteY0" fmla="*/ 0 h 1871662"/>
              <a:gd name="connsiteX1" fmla="*/ 2943225 w 2943225"/>
              <a:gd name="connsiteY1" fmla="*/ 0 h 1871662"/>
              <a:gd name="connsiteX2" fmla="*/ 1471612 w 2943225"/>
              <a:gd name="connsiteY2" fmla="*/ 1871662 h 1871662"/>
              <a:gd name="connsiteX3" fmla="*/ 14287 w 2943225"/>
              <a:gd name="connsiteY3" fmla="*/ 1871662 h 1871662"/>
              <a:gd name="connsiteX4" fmla="*/ 14287 w 2943225"/>
              <a:gd name="connsiteY4" fmla="*/ 1657350 h 1871662"/>
              <a:gd name="connsiteX5" fmla="*/ 14287 w 2943225"/>
              <a:gd name="connsiteY5" fmla="*/ 1657350 h 1871662"/>
              <a:gd name="connsiteX6" fmla="*/ 0 w 2943225"/>
              <a:gd name="connsiteY6" fmla="*/ 0 h 187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3225" h="1871662">
                <a:moveTo>
                  <a:pt x="0" y="0"/>
                </a:moveTo>
                <a:lnTo>
                  <a:pt x="2943225" y="0"/>
                </a:lnTo>
                <a:lnTo>
                  <a:pt x="1471612" y="1871662"/>
                </a:lnTo>
                <a:lnTo>
                  <a:pt x="14287" y="1871662"/>
                </a:lnTo>
                <a:lnTo>
                  <a:pt x="14287" y="1657350"/>
                </a:lnTo>
                <a:lnTo>
                  <a:pt x="14287" y="165735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Slide Number Placeholder 2">
            <a:extLst>
              <a:ext uri="{FF2B5EF4-FFF2-40B4-BE49-F238E27FC236}">
                <a16:creationId xmlns:a16="http://schemas.microsoft.com/office/drawing/2014/main" xmlns="" id="{52D72BFC-A0E8-3C40-A449-697DE2858390}"/>
              </a:ext>
            </a:extLst>
          </p:cNvPr>
          <p:cNvSpPr txBox="1">
            <a:spLocks/>
          </p:cNvSpPr>
          <p:nvPr/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79044E51-BF79-AF42-BAC5-B771B1D9D8E0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/>
              <a:t>16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93B73D2C-AF7F-774A-B6E4-1EDBE5800D59}"/>
              </a:ext>
            </a:extLst>
          </p:cNvPr>
          <p:cNvGrpSpPr/>
          <p:nvPr/>
        </p:nvGrpSpPr>
        <p:grpSpPr>
          <a:xfrm>
            <a:off x="8614450" y="1565632"/>
            <a:ext cx="1213203" cy="4423456"/>
            <a:chOff x="5029196" y="1532709"/>
            <a:chExt cx="4428312" cy="5325291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xmlns="" id="{33BA71EE-94B1-DD41-871E-817DEB056027}"/>
                </a:ext>
              </a:extLst>
            </p:cNvPr>
            <p:cNvSpPr/>
            <p:nvPr/>
          </p:nvSpPr>
          <p:spPr>
            <a:xfrm flipH="1">
              <a:off x="5029199" y="1532709"/>
              <a:ext cx="4428309" cy="5325291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xmlns="" id="{F85E73DE-8379-B64F-9956-0A43A4C111C8}"/>
                </a:ext>
              </a:extLst>
            </p:cNvPr>
            <p:cNvSpPr/>
            <p:nvPr/>
          </p:nvSpPr>
          <p:spPr>
            <a:xfrm flipH="1">
              <a:off x="5029196" y="1532709"/>
              <a:ext cx="4428309" cy="1158240"/>
            </a:xfrm>
            <a:prstGeom prst="rect">
              <a:avLst/>
            </a:prstGeom>
            <a:gradFill>
              <a:gsLst>
                <a:gs pos="15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xmlns="" id="{F993B3A9-C2BF-E749-A3A1-604B7548B5C6}"/>
                </a:ext>
              </a:extLst>
            </p:cNvPr>
            <p:cNvSpPr/>
            <p:nvPr/>
          </p:nvSpPr>
          <p:spPr>
            <a:xfrm rot="10800000" flipH="1">
              <a:off x="5029196" y="5699760"/>
              <a:ext cx="4428309" cy="1158240"/>
            </a:xfrm>
            <a:prstGeom prst="rect">
              <a:avLst/>
            </a:prstGeom>
            <a:gradFill>
              <a:gsLst>
                <a:gs pos="15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E6BA47-4089-A141-8BA3-B8022CE2CEC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34513" y="1136258"/>
            <a:ext cx="3087575" cy="4351338"/>
          </a:xfrm>
        </p:spPr>
        <p:txBody>
          <a:bodyPr/>
          <a:lstStyle/>
          <a:p>
            <a:pPr marL="0" indent="0">
              <a:spcBef>
                <a:spcPts val="0"/>
              </a:spcBef>
              <a:spcAft>
                <a:spcPts val="900"/>
              </a:spcAft>
              <a:buNone/>
            </a:pPr>
            <a:r>
              <a:rPr lang="en-US" sz="1800" b="1" dirty="0">
                <a:solidFill>
                  <a:srgbClr val="0070C0"/>
                </a:solidFill>
              </a:rPr>
              <a:t>Applications</a:t>
            </a:r>
          </a:p>
          <a:p>
            <a:pPr marL="15875" lvl="1" indent="0">
              <a:spcBef>
                <a:spcPts val="0"/>
              </a:spcBef>
              <a:spcAft>
                <a:spcPts val="600"/>
              </a:spcAft>
              <a:buNone/>
            </a:pPr>
            <a:r>
              <a:rPr lang="en-US" sz="1200" b="1" dirty="0"/>
              <a:t>In patrol car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Dispatch communications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Routing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Citizen identification (scan license)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E-Citation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Records management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Checking wants and warrants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Report writing</a:t>
            </a:r>
          </a:p>
          <a:p>
            <a:pPr marL="15875" lvl="1" indent="0">
              <a:spcAft>
                <a:spcPts val="600"/>
              </a:spcAft>
              <a:buNone/>
            </a:pPr>
            <a:r>
              <a:rPr lang="en-US" sz="1200" b="1" dirty="0"/>
              <a:t>Officer out of patrol car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Communications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Citizen identification (scan license)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On scene reporting: writing, image capture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E-Citation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Mobile incident command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Drone control</a:t>
            </a:r>
          </a:p>
          <a:p>
            <a:pPr marL="11112" lvl="2" indent="0">
              <a:spcBef>
                <a:spcPts val="800"/>
              </a:spcBef>
              <a:spcAft>
                <a:spcPts val="300"/>
              </a:spcAft>
              <a:buClr>
                <a:schemeClr val="accent1"/>
              </a:buClr>
              <a:buNone/>
            </a:pPr>
            <a:r>
              <a:rPr lang="en-US" sz="1200" b="1" dirty="0"/>
              <a:t>Police station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Personnel tracking 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Communications, video conferencing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Dispatch and routing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Report writing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Incident monitoring</a:t>
            </a:r>
          </a:p>
          <a:p>
            <a:pPr marL="182880" lvl="2" indent="-164592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Patrol car maintenanc</a:t>
            </a:r>
            <a:r>
              <a:rPr lang="en-US" sz="1200" spc="300" dirty="0"/>
              <a:t>e/</a:t>
            </a:r>
            <a:r>
              <a:rPr lang="en-US" sz="1200" dirty="0"/>
              <a:t>proof of condition</a:t>
            </a:r>
            <a:endParaRPr lang="en-US" b="1" dirty="0"/>
          </a:p>
          <a:p>
            <a:pPr marL="11112" lvl="2" indent="0">
              <a:spcBef>
                <a:spcPts val="800"/>
              </a:spcBef>
              <a:spcAft>
                <a:spcPts val="300"/>
              </a:spcAft>
              <a:buClr>
                <a:schemeClr val="accent1"/>
              </a:buClr>
              <a:buNone/>
            </a:pPr>
            <a:endParaRPr lang="en-US" sz="1200" dirty="0"/>
          </a:p>
          <a:p>
            <a:pPr marL="120650" lvl="2" indent="-109538"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</a:pPr>
            <a:endParaRPr lang="en-US" sz="1200" b="1" dirty="0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xmlns="" id="{588C700F-5D23-DB4D-A8BA-A80039A308AD}"/>
              </a:ext>
            </a:extLst>
          </p:cNvPr>
          <p:cNvSpPr>
            <a:spLocks noChangeAspect="1"/>
          </p:cNvSpPr>
          <p:nvPr/>
        </p:nvSpPr>
        <p:spPr>
          <a:xfrm>
            <a:off x="-11298" y="4114202"/>
            <a:ext cx="3301519" cy="2304288"/>
          </a:xfrm>
          <a:custGeom>
            <a:avLst/>
            <a:gdLst>
              <a:gd name="connsiteX0" fmla="*/ 0 w 2943225"/>
              <a:gd name="connsiteY0" fmla="*/ 0 h 1871662"/>
              <a:gd name="connsiteX1" fmla="*/ 2943225 w 2943225"/>
              <a:gd name="connsiteY1" fmla="*/ 0 h 1871662"/>
              <a:gd name="connsiteX2" fmla="*/ 1471612 w 2943225"/>
              <a:gd name="connsiteY2" fmla="*/ 1871662 h 1871662"/>
              <a:gd name="connsiteX3" fmla="*/ 14287 w 2943225"/>
              <a:gd name="connsiteY3" fmla="*/ 1871662 h 1871662"/>
              <a:gd name="connsiteX4" fmla="*/ 14287 w 2943225"/>
              <a:gd name="connsiteY4" fmla="*/ 1657350 h 1871662"/>
              <a:gd name="connsiteX5" fmla="*/ 14287 w 2943225"/>
              <a:gd name="connsiteY5" fmla="*/ 1657350 h 1871662"/>
              <a:gd name="connsiteX6" fmla="*/ 0 w 2943225"/>
              <a:gd name="connsiteY6" fmla="*/ 0 h 187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3225" h="1871662">
                <a:moveTo>
                  <a:pt x="0" y="0"/>
                </a:moveTo>
                <a:lnTo>
                  <a:pt x="2943225" y="0"/>
                </a:lnTo>
                <a:lnTo>
                  <a:pt x="1471612" y="1871662"/>
                </a:lnTo>
                <a:lnTo>
                  <a:pt x="14287" y="1871662"/>
                </a:lnTo>
                <a:lnTo>
                  <a:pt x="14287" y="1657350"/>
                </a:lnTo>
                <a:lnTo>
                  <a:pt x="14287" y="165735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xmlns="" id="{2975DFB0-AAD0-8542-8D5B-414EE6593FFB}"/>
              </a:ext>
            </a:extLst>
          </p:cNvPr>
          <p:cNvSpPr>
            <a:spLocks noChangeAspect="1"/>
          </p:cNvSpPr>
          <p:nvPr/>
        </p:nvSpPr>
        <p:spPr>
          <a:xfrm rot="10800000">
            <a:off x="3124353" y="1994024"/>
            <a:ext cx="3301519" cy="2304288"/>
          </a:xfrm>
          <a:custGeom>
            <a:avLst/>
            <a:gdLst>
              <a:gd name="connsiteX0" fmla="*/ 0 w 2943225"/>
              <a:gd name="connsiteY0" fmla="*/ 0 h 1871662"/>
              <a:gd name="connsiteX1" fmla="*/ 2943225 w 2943225"/>
              <a:gd name="connsiteY1" fmla="*/ 0 h 1871662"/>
              <a:gd name="connsiteX2" fmla="*/ 1471612 w 2943225"/>
              <a:gd name="connsiteY2" fmla="*/ 1871662 h 1871662"/>
              <a:gd name="connsiteX3" fmla="*/ 14287 w 2943225"/>
              <a:gd name="connsiteY3" fmla="*/ 1871662 h 1871662"/>
              <a:gd name="connsiteX4" fmla="*/ 14287 w 2943225"/>
              <a:gd name="connsiteY4" fmla="*/ 1657350 h 1871662"/>
              <a:gd name="connsiteX5" fmla="*/ 14287 w 2943225"/>
              <a:gd name="connsiteY5" fmla="*/ 1657350 h 1871662"/>
              <a:gd name="connsiteX6" fmla="*/ 0 w 2943225"/>
              <a:gd name="connsiteY6" fmla="*/ 0 h 187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3225" h="1871662">
                <a:moveTo>
                  <a:pt x="0" y="0"/>
                </a:moveTo>
                <a:lnTo>
                  <a:pt x="2943225" y="0"/>
                </a:lnTo>
                <a:lnTo>
                  <a:pt x="1471612" y="1871662"/>
                </a:lnTo>
                <a:lnTo>
                  <a:pt x="14287" y="1871662"/>
                </a:lnTo>
                <a:lnTo>
                  <a:pt x="14287" y="1657350"/>
                </a:lnTo>
                <a:lnTo>
                  <a:pt x="14287" y="165735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xmlns="" id="{8E7BBDAC-C500-874F-BF38-932D4108D3D2}"/>
              </a:ext>
            </a:extLst>
          </p:cNvPr>
          <p:cNvSpPr txBox="1">
            <a:spLocks/>
          </p:cNvSpPr>
          <p:nvPr/>
        </p:nvSpPr>
        <p:spPr>
          <a:xfrm>
            <a:off x="5001893" y="1116663"/>
            <a:ext cx="3612556" cy="4351338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063" indent="0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657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</a:pPr>
            <a:r>
              <a:rPr lang="en-US" sz="1800" b="1" dirty="0">
                <a:solidFill>
                  <a:srgbClr val="0070C0"/>
                </a:solidFill>
              </a:rPr>
              <a:t>Unique Selling Points</a:t>
            </a:r>
          </a:p>
          <a:p>
            <a:pPr marL="1270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  <a:buNone/>
            </a:pPr>
            <a:r>
              <a:rPr lang="en-US" sz="1200" b="1" dirty="0"/>
              <a:t>End user needs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defRPr/>
            </a:pPr>
            <a:r>
              <a:rPr lang="en-US" sz="1200" dirty="0"/>
              <a:t>Feel fully confident of maintaining the level </a:t>
            </a:r>
            <a:br>
              <a:rPr lang="en-US" sz="1200" dirty="0"/>
            </a:br>
            <a:r>
              <a:rPr lang="en-US" sz="1200" dirty="0"/>
              <a:t>of trust needed to serve the public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defRPr/>
            </a:pPr>
            <a:r>
              <a:rPr lang="en-US" sz="1200" dirty="0"/>
              <a:t>The ability to take the right action quickly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chemeClr val="accent1"/>
              </a:buClr>
              <a:defRPr/>
            </a:pPr>
            <a:r>
              <a:rPr lang="en-US" sz="1200" dirty="0"/>
              <a:t>A device that won’t leave them stranded in their high-stakes environments and situations</a:t>
            </a:r>
            <a:endParaRPr lang="en-US" sz="1400" b="1" dirty="0"/>
          </a:p>
          <a:p>
            <a:pPr marL="12700" indent="0">
              <a:lnSpc>
                <a:spcPct val="100000"/>
              </a:lnSpc>
              <a:spcAft>
                <a:spcPts val="400"/>
              </a:spcAft>
              <a:buClr>
                <a:schemeClr val="accent1"/>
              </a:buClr>
              <a:buNone/>
            </a:pPr>
            <a:r>
              <a:rPr lang="en-US" sz="1200" b="1" dirty="0"/>
              <a:t>Tailor made features </a:t>
            </a:r>
            <a:endParaRPr lang="en-US" sz="1400" dirty="0"/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It’s easy to remove from the car and always have on hand – thinner and lighter than </a:t>
            </a:r>
            <a:br>
              <a:rPr lang="en-US" sz="1200" dirty="0"/>
            </a:br>
            <a:r>
              <a:rPr lang="en-US" sz="1200" dirty="0"/>
              <a:t>any 2-in-1 in this class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Low-profile – takes up less space in the </a:t>
            </a:r>
            <a:br>
              <a:rPr lang="en-US" sz="1200" dirty="0"/>
            </a:br>
            <a:r>
              <a:rPr lang="en-US" sz="1200" dirty="0"/>
              <a:t>vehicle and is easy to see around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Access to faster, more reliable wireless networks with support for 5G and WiFi 6E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Effortless security: Two-factor authentication with Windows Hello facial recognition and optional fingerprint reader; optional CAC </a:t>
            </a:r>
            <a:br>
              <a:rPr lang="en-US" sz="1200" dirty="0"/>
            </a:br>
            <a:r>
              <a:rPr lang="en-US" sz="1200" dirty="0"/>
              <a:t>smart card reader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Keep teams connected with secure messaging and communication with Workforce Connect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Easy to scan driver’s licenses even </a:t>
            </a:r>
            <a:br>
              <a:rPr lang="en-US" sz="1200" dirty="0"/>
            </a:br>
            <a:r>
              <a:rPr lang="en-US" sz="1200" dirty="0"/>
              <a:t>when the tablet is docked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Always there: public safety network certification and better battery health with analytics </a:t>
            </a:r>
          </a:p>
          <a:p>
            <a:pPr indent="0">
              <a:buNone/>
            </a:pPr>
            <a:endParaRPr lang="en-US" sz="1800" dirty="0"/>
          </a:p>
          <a:p>
            <a:pPr marL="514281" indent="-285750"/>
            <a:endParaRPr lang="en-US" sz="1800" dirty="0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xmlns="" id="{5DA40D1E-89BC-594E-8AB8-C55BEEF4CC73}"/>
              </a:ext>
            </a:extLst>
          </p:cNvPr>
          <p:cNvSpPr/>
          <p:nvPr/>
        </p:nvSpPr>
        <p:spPr>
          <a:xfrm>
            <a:off x="2414932" y="386227"/>
            <a:ext cx="9773893" cy="552773"/>
          </a:xfrm>
          <a:custGeom>
            <a:avLst/>
            <a:gdLst>
              <a:gd name="connsiteX0" fmla="*/ 423620 w 9619281"/>
              <a:gd name="connsiteY0" fmla="*/ 5166 h 552773"/>
              <a:gd name="connsiteX1" fmla="*/ 0 w 9619281"/>
              <a:gd name="connsiteY1" fmla="*/ 552773 h 552773"/>
              <a:gd name="connsiteX2" fmla="*/ 9619281 w 9619281"/>
              <a:gd name="connsiteY2" fmla="*/ 552773 h 552773"/>
              <a:gd name="connsiteX3" fmla="*/ 9619281 w 9619281"/>
              <a:gd name="connsiteY3" fmla="*/ 0 h 552773"/>
              <a:gd name="connsiteX4" fmla="*/ 423620 w 9619281"/>
              <a:gd name="connsiteY4" fmla="*/ 5166 h 55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19281" h="552773">
                <a:moveTo>
                  <a:pt x="423620" y="5166"/>
                </a:moveTo>
                <a:lnTo>
                  <a:pt x="0" y="552773"/>
                </a:lnTo>
                <a:lnTo>
                  <a:pt x="9619281" y="552773"/>
                </a:lnTo>
                <a:lnTo>
                  <a:pt x="9619281" y="0"/>
                </a:lnTo>
                <a:lnTo>
                  <a:pt x="423620" y="51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xmlns="" id="{F6C71478-922C-3D46-8776-F6FA66799AEF}"/>
              </a:ext>
            </a:extLst>
          </p:cNvPr>
          <p:cNvSpPr txBox="1">
            <a:spLocks/>
          </p:cNvSpPr>
          <p:nvPr/>
        </p:nvSpPr>
        <p:spPr>
          <a:xfrm>
            <a:off x="2992515" y="482415"/>
            <a:ext cx="9105637" cy="365760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10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31775" algn="l" defTabSz="914126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Char char="–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31825" indent="-173038" algn="l" defTabSz="914126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None/>
            </a:pPr>
            <a:r>
              <a:rPr lang="en-US" dirty="0">
                <a:solidFill>
                  <a:schemeClr val="bg1"/>
                </a:solidFill>
              </a:rPr>
              <a:t>Law Enforcement/Police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D44CC89B-84F7-4E98-ADA2-78BCD3F86ACA}"/>
              </a:ext>
            </a:extLst>
          </p:cNvPr>
          <p:cNvGrpSpPr/>
          <p:nvPr/>
        </p:nvGrpSpPr>
        <p:grpSpPr>
          <a:xfrm>
            <a:off x="1" y="386549"/>
            <a:ext cx="2691261" cy="552451"/>
            <a:chOff x="-228540" y="396874"/>
            <a:chExt cx="2691261" cy="552451"/>
          </a:xfrm>
          <a:solidFill>
            <a:schemeClr val="accent1"/>
          </a:solidFill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xmlns="" id="{FF995DBE-6C2B-4D50-87FC-66D6C4BB2728}"/>
                </a:ext>
              </a:extLst>
            </p:cNvPr>
            <p:cNvSpPr/>
            <p:nvPr userDrawn="1"/>
          </p:nvSpPr>
          <p:spPr>
            <a:xfrm>
              <a:off x="-228540" y="396874"/>
              <a:ext cx="2265810" cy="5524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Right Triangle 24">
              <a:extLst>
                <a:ext uri="{FF2B5EF4-FFF2-40B4-BE49-F238E27FC236}">
                  <a16:creationId xmlns:a16="http://schemas.microsoft.com/office/drawing/2014/main" xmlns="" id="{C5BD8112-AD5E-4463-BF5B-66AD8C0E8521}"/>
                </a:ext>
              </a:extLst>
            </p:cNvPr>
            <p:cNvSpPr/>
            <p:nvPr userDrawn="1"/>
          </p:nvSpPr>
          <p:spPr>
            <a:xfrm rot="5400000">
              <a:off x="1973770" y="460374"/>
              <a:ext cx="552451" cy="42545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" name="Title 2">
            <a:extLst>
              <a:ext uri="{FF2B5EF4-FFF2-40B4-BE49-F238E27FC236}">
                <a16:creationId xmlns:a16="http://schemas.microsoft.com/office/drawing/2014/main" xmlns="" id="{458C5B38-E5E0-45F6-BA57-F993EED93D68}"/>
              </a:ext>
            </a:extLst>
          </p:cNvPr>
          <p:cNvSpPr txBox="1">
            <a:spLocks/>
          </p:cNvSpPr>
          <p:nvPr/>
        </p:nvSpPr>
        <p:spPr>
          <a:xfrm>
            <a:off x="248876" y="443220"/>
            <a:ext cx="1957849" cy="3657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126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799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/>
              <a:t>Verticals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A5BA39CB-F953-492B-8DF6-D6ABD457D758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8603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reeform 46">
            <a:extLst>
              <a:ext uri="{FF2B5EF4-FFF2-40B4-BE49-F238E27FC236}">
                <a16:creationId xmlns:a16="http://schemas.microsoft.com/office/drawing/2014/main" xmlns="" id="{1CDE4058-F3B2-CB41-B597-DA346E22D415}"/>
              </a:ext>
            </a:extLst>
          </p:cNvPr>
          <p:cNvSpPr/>
          <p:nvPr/>
        </p:nvSpPr>
        <p:spPr>
          <a:xfrm>
            <a:off x="2414932" y="386227"/>
            <a:ext cx="9773893" cy="552773"/>
          </a:xfrm>
          <a:custGeom>
            <a:avLst/>
            <a:gdLst>
              <a:gd name="connsiteX0" fmla="*/ 423620 w 9619281"/>
              <a:gd name="connsiteY0" fmla="*/ 5166 h 552773"/>
              <a:gd name="connsiteX1" fmla="*/ 0 w 9619281"/>
              <a:gd name="connsiteY1" fmla="*/ 552773 h 552773"/>
              <a:gd name="connsiteX2" fmla="*/ 9619281 w 9619281"/>
              <a:gd name="connsiteY2" fmla="*/ 552773 h 552773"/>
              <a:gd name="connsiteX3" fmla="*/ 9619281 w 9619281"/>
              <a:gd name="connsiteY3" fmla="*/ 0 h 552773"/>
              <a:gd name="connsiteX4" fmla="*/ 423620 w 9619281"/>
              <a:gd name="connsiteY4" fmla="*/ 5166 h 55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19281" h="552773">
                <a:moveTo>
                  <a:pt x="423620" y="5166"/>
                </a:moveTo>
                <a:lnTo>
                  <a:pt x="0" y="552773"/>
                </a:lnTo>
                <a:lnTo>
                  <a:pt x="9619281" y="552773"/>
                </a:lnTo>
                <a:lnTo>
                  <a:pt x="9619281" y="0"/>
                </a:lnTo>
                <a:lnTo>
                  <a:pt x="423620" y="51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xmlns="" id="{3EF5BED1-4CA0-B246-AD0E-7A381EA9DA1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023419"/>
            <a:ext cx="4926508" cy="3079894"/>
          </a:xfrm>
          <a:prstGeom prst="rect">
            <a:avLst/>
          </a:prstGeom>
        </p:spPr>
      </p:pic>
      <p:sp>
        <p:nvSpPr>
          <p:cNvPr id="34" name="Freeform 33">
            <a:extLst>
              <a:ext uri="{FF2B5EF4-FFF2-40B4-BE49-F238E27FC236}">
                <a16:creationId xmlns:a16="http://schemas.microsoft.com/office/drawing/2014/main" xmlns="" id="{F2962312-615C-124E-A676-0A3538055670}"/>
              </a:ext>
            </a:extLst>
          </p:cNvPr>
          <p:cNvSpPr>
            <a:spLocks noChangeAspect="1"/>
          </p:cNvSpPr>
          <p:nvPr/>
        </p:nvSpPr>
        <p:spPr>
          <a:xfrm>
            <a:off x="-11298" y="4114202"/>
            <a:ext cx="3301519" cy="2304288"/>
          </a:xfrm>
          <a:custGeom>
            <a:avLst/>
            <a:gdLst>
              <a:gd name="connsiteX0" fmla="*/ 0 w 2943225"/>
              <a:gd name="connsiteY0" fmla="*/ 0 h 1871662"/>
              <a:gd name="connsiteX1" fmla="*/ 2943225 w 2943225"/>
              <a:gd name="connsiteY1" fmla="*/ 0 h 1871662"/>
              <a:gd name="connsiteX2" fmla="*/ 1471612 w 2943225"/>
              <a:gd name="connsiteY2" fmla="*/ 1871662 h 1871662"/>
              <a:gd name="connsiteX3" fmla="*/ 14287 w 2943225"/>
              <a:gd name="connsiteY3" fmla="*/ 1871662 h 1871662"/>
              <a:gd name="connsiteX4" fmla="*/ 14287 w 2943225"/>
              <a:gd name="connsiteY4" fmla="*/ 1657350 h 1871662"/>
              <a:gd name="connsiteX5" fmla="*/ 14287 w 2943225"/>
              <a:gd name="connsiteY5" fmla="*/ 1657350 h 1871662"/>
              <a:gd name="connsiteX6" fmla="*/ 0 w 2943225"/>
              <a:gd name="connsiteY6" fmla="*/ 0 h 187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3225" h="1871662">
                <a:moveTo>
                  <a:pt x="0" y="0"/>
                </a:moveTo>
                <a:lnTo>
                  <a:pt x="2943225" y="0"/>
                </a:lnTo>
                <a:lnTo>
                  <a:pt x="1471612" y="1871662"/>
                </a:lnTo>
                <a:lnTo>
                  <a:pt x="14287" y="1871662"/>
                </a:lnTo>
                <a:lnTo>
                  <a:pt x="14287" y="1657350"/>
                </a:lnTo>
                <a:lnTo>
                  <a:pt x="14287" y="165735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xmlns="" id="{012FF350-C48B-DE4D-A7F2-CD7A56907F7D}"/>
              </a:ext>
            </a:extLst>
          </p:cNvPr>
          <p:cNvSpPr>
            <a:spLocks noChangeAspect="1"/>
          </p:cNvSpPr>
          <p:nvPr/>
        </p:nvSpPr>
        <p:spPr>
          <a:xfrm rot="10800000">
            <a:off x="3277628" y="1809914"/>
            <a:ext cx="3301519" cy="2304288"/>
          </a:xfrm>
          <a:custGeom>
            <a:avLst/>
            <a:gdLst>
              <a:gd name="connsiteX0" fmla="*/ 0 w 2943225"/>
              <a:gd name="connsiteY0" fmla="*/ 0 h 1871662"/>
              <a:gd name="connsiteX1" fmla="*/ 2943225 w 2943225"/>
              <a:gd name="connsiteY1" fmla="*/ 0 h 1871662"/>
              <a:gd name="connsiteX2" fmla="*/ 1471612 w 2943225"/>
              <a:gd name="connsiteY2" fmla="*/ 1871662 h 1871662"/>
              <a:gd name="connsiteX3" fmla="*/ 14287 w 2943225"/>
              <a:gd name="connsiteY3" fmla="*/ 1871662 h 1871662"/>
              <a:gd name="connsiteX4" fmla="*/ 14287 w 2943225"/>
              <a:gd name="connsiteY4" fmla="*/ 1657350 h 1871662"/>
              <a:gd name="connsiteX5" fmla="*/ 14287 w 2943225"/>
              <a:gd name="connsiteY5" fmla="*/ 1657350 h 1871662"/>
              <a:gd name="connsiteX6" fmla="*/ 0 w 2943225"/>
              <a:gd name="connsiteY6" fmla="*/ 0 h 187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3225" h="1871662">
                <a:moveTo>
                  <a:pt x="0" y="0"/>
                </a:moveTo>
                <a:lnTo>
                  <a:pt x="2943225" y="0"/>
                </a:lnTo>
                <a:lnTo>
                  <a:pt x="1471612" y="1871662"/>
                </a:lnTo>
                <a:lnTo>
                  <a:pt x="14287" y="1871662"/>
                </a:lnTo>
                <a:lnTo>
                  <a:pt x="14287" y="1657350"/>
                </a:lnTo>
                <a:lnTo>
                  <a:pt x="14287" y="165735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Slide Number Placeholder 2">
            <a:extLst>
              <a:ext uri="{FF2B5EF4-FFF2-40B4-BE49-F238E27FC236}">
                <a16:creationId xmlns:a16="http://schemas.microsoft.com/office/drawing/2014/main" xmlns="" id="{52D72BFC-A0E8-3C40-A449-697DE2858390}"/>
              </a:ext>
            </a:extLst>
          </p:cNvPr>
          <p:cNvSpPr txBox="1">
            <a:spLocks/>
          </p:cNvSpPr>
          <p:nvPr/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79044E51-BF79-AF42-BAC5-B771B1D9D8E0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/>
              <a:t>17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93B73D2C-AF7F-774A-B6E4-1EDBE5800D59}"/>
              </a:ext>
            </a:extLst>
          </p:cNvPr>
          <p:cNvGrpSpPr/>
          <p:nvPr/>
        </p:nvGrpSpPr>
        <p:grpSpPr>
          <a:xfrm>
            <a:off x="8614450" y="1609700"/>
            <a:ext cx="1213203" cy="4423456"/>
            <a:chOff x="5029196" y="1532709"/>
            <a:chExt cx="4428312" cy="5325291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xmlns="" id="{33BA71EE-94B1-DD41-871E-817DEB056027}"/>
                </a:ext>
              </a:extLst>
            </p:cNvPr>
            <p:cNvSpPr/>
            <p:nvPr/>
          </p:nvSpPr>
          <p:spPr>
            <a:xfrm flipH="1">
              <a:off x="5029199" y="1532709"/>
              <a:ext cx="4428309" cy="5325291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xmlns="" id="{F85E73DE-8379-B64F-9956-0A43A4C111C8}"/>
                </a:ext>
              </a:extLst>
            </p:cNvPr>
            <p:cNvSpPr/>
            <p:nvPr/>
          </p:nvSpPr>
          <p:spPr>
            <a:xfrm flipH="1">
              <a:off x="5029196" y="1532709"/>
              <a:ext cx="4428309" cy="1158240"/>
            </a:xfrm>
            <a:prstGeom prst="rect">
              <a:avLst/>
            </a:prstGeom>
            <a:gradFill>
              <a:gsLst>
                <a:gs pos="15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xmlns="" id="{F993B3A9-C2BF-E749-A3A1-604B7548B5C6}"/>
                </a:ext>
              </a:extLst>
            </p:cNvPr>
            <p:cNvSpPr/>
            <p:nvPr/>
          </p:nvSpPr>
          <p:spPr>
            <a:xfrm rot="10800000" flipH="1">
              <a:off x="5029196" y="5699760"/>
              <a:ext cx="4428309" cy="1158240"/>
            </a:xfrm>
            <a:prstGeom prst="rect">
              <a:avLst/>
            </a:prstGeom>
            <a:gradFill>
              <a:gsLst>
                <a:gs pos="15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E6BA47-4089-A141-8BA3-B8022CE2CEC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55902" y="1200772"/>
            <a:ext cx="3130449" cy="4351338"/>
          </a:xfrm>
        </p:spPr>
        <p:txBody>
          <a:bodyPr/>
          <a:lstStyle/>
          <a:p>
            <a:pPr marL="0" indent="0">
              <a:spcBef>
                <a:spcPts val="0"/>
              </a:spcBef>
              <a:spcAft>
                <a:spcPts val="900"/>
              </a:spcAft>
              <a:buNone/>
            </a:pPr>
            <a:r>
              <a:rPr lang="en-US" sz="1800" b="1" dirty="0">
                <a:solidFill>
                  <a:srgbClr val="0070C0"/>
                </a:solidFill>
              </a:rPr>
              <a:t>Applications</a:t>
            </a:r>
          </a:p>
          <a:p>
            <a:pPr marL="15875" lvl="1" indent="0">
              <a:spcBef>
                <a:spcPts val="0"/>
              </a:spcBef>
              <a:spcAft>
                <a:spcPts val="600"/>
              </a:spcAft>
              <a:buNone/>
            </a:pPr>
            <a:r>
              <a:rPr lang="en-US" sz="1200" b="1" dirty="0"/>
              <a:t>In ambulance cab</a:t>
            </a:r>
          </a:p>
          <a:p>
            <a:pPr marL="182880" lvl="2" indent="-164592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en-US" sz="1200" dirty="0"/>
              <a:t>Dispatch communications</a:t>
            </a:r>
          </a:p>
          <a:p>
            <a:pPr marL="182880" lvl="2" indent="-164592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en-US" sz="1200" dirty="0"/>
              <a:t>Routing</a:t>
            </a:r>
          </a:p>
          <a:p>
            <a:pPr marL="182880" lvl="2" indent="-164592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en-US" sz="1200" dirty="0"/>
              <a:t>Report writing</a:t>
            </a:r>
          </a:p>
          <a:p>
            <a:pPr marL="182880" lvl="2" indent="-164592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en-US" sz="1200" dirty="0"/>
              <a:t>Patient care reporting</a:t>
            </a:r>
          </a:p>
          <a:p>
            <a:pPr marL="15875" lvl="1" indent="0">
              <a:spcAft>
                <a:spcPts val="600"/>
              </a:spcAft>
              <a:buNone/>
            </a:pPr>
            <a:r>
              <a:rPr lang="en-US" sz="1200" b="1" dirty="0"/>
              <a:t>Paramedic on-foot at scene</a:t>
            </a:r>
          </a:p>
          <a:p>
            <a:pPr marL="182880" lvl="2" indent="-164592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en-US" sz="1200" dirty="0"/>
              <a:t>On scene reporting: writing, image capture</a:t>
            </a:r>
          </a:p>
          <a:p>
            <a:pPr marL="182880" lvl="2" indent="-164592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en-US" sz="1200" dirty="0"/>
              <a:t>Patient care reporting</a:t>
            </a:r>
          </a:p>
          <a:p>
            <a:pPr marL="182880" lvl="2" indent="-164592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</a:pPr>
            <a:r>
              <a:rPr lang="en-US" sz="1200" dirty="0"/>
              <a:t>Mobile triage</a:t>
            </a:r>
            <a:endParaRPr lang="en-US" sz="1200" b="1" dirty="0"/>
          </a:p>
        </p:txBody>
      </p:sp>
      <p:sp>
        <p:nvSpPr>
          <p:cNvPr id="38" name="Content Placeholder 2">
            <a:extLst>
              <a:ext uri="{FF2B5EF4-FFF2-40B4-BE49-F238E27FC236}">
                <a16:creationId xmlns:a16="http://schemas.microsoft.com/office/drawing/2014/main" xmlns="" id="{AE2E2320-5CD0-E445-8970-4E8EE3ADC3B6}"/>
              </a:ext>
            </a:extLst>
          </p:cNvPr>
          <p:cNvSpPr txBox="1">
            <a:spLocks/>
          </p:cNvSpPr>
          <p:nvPr/>
        </p:nvSpPr>
        <p:spPr>
          <a:xfrm>
            <a:off x="5196290" y="1160731"/>
            <a:ext cx="3237496" cy="4351338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063" indent="0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657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</a:pPr>
            <a:r>
              <a:rPr lang="en-US" sz="1800" b="1" dirty="0">
                <a:solidFill>
                  <a:srgbClr val="0070C0"/>
                </a:solidFill>
              </a:rPr>
              <a:t>Unique Selling Points</a:t>
            </a:r>
          </a:p>
          <a:p>
            <a:pPr marL="1270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  <a:buNone/>
            </a:pPr>
            <a:r>
              <a:rPr lang="en-US" sz="1200" b="1" dirty="0"/>
              <a:t>End user needs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defRPr/>
            </a:pPr>
            <a:r>
              <a:rPr lang="en-US" sz="1200" dirty="0"/>
              <a:t>A device that increases their ability to take the right action quickly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chemeClr val="accent1"/>
              </a:buClr>
              <a:defRPr/>
            </a:pPr>
            <a:r>
              <a:rPr lang="en-US" sz="1200" dirty="0"/>
              <a:t>A device that won’t leave them stranded in their high-stakes environments and situations</a:t>
            </a:r>
            <a:endParaRPr lang="en-US" sz="1400" b="1" dirty="0"/>
          </a:p>
          <a:p>
            <a:pPr marL="12700" indent="0">
              <a:lnSpc>
                <a:spcPct val="100000"/>
              </a:lnSpc>
              <a:spcAft>
                <a:spcPts val="400"/>
              </a:spcAft>
              <a:buClr>
                <a:schemeClr val="accent1"/>
              </a:buClr>
              <a:buNone/>
            </a:pPr>
            <a:r>
              <a:rPr lang="en-US" sz="1200" b="1" dirty="0"/>
              <a:t>Tailor made features</a:t>
            </a:r>
            <a:endParaRPr lang="en-US" sz="1400" dirty="0"/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It’s easy to remove from the ambulance cab and take on scene – thinner and lighter than any 2-in-1 in this class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Low-profile – takes up less space in the vehicle and is easy to see around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Access to faster, more reliable wireless networks with support for 5G and WiFi 6E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Easy to wipe down after taking a </a:t>
            </a:r>
            <a:br>
              <a:rPr lang="en-US" sz="1200" dirty="0"/>
            </a:br>
            <a:r>
              <a:rPr lang="en-US" sz="1200" dirty="0"/>
              <a:t>patient’s vitals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High resolution camera for documentation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Keep teams connected with secure messaging and communication with Workforce Connect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Always there: public safety network certification and better battery health </a:t>
            </a:r>
            <a:br>
              <a:rPr lang="en-US" sz="1200" dirty="0"/>
            </a:br>
            <a:r>
              <a:rPr lang="en-US" sz="1200" dirty="0"/>
              <a:t>with analytics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endParaRPr lang="en-US" sz="1200" dirty="0"/>
          </a:p>
          <a:p>
            <a:pPr marL="514281" indent="-285750"/>
            <a:endParaRPr lang="en-US" sz="1800" dirty="0"/>
          </a:p>
          <a:p>
            <a:pPr marL="514281" indent="-285750"/>
            <a:endParaRPr lang="en-US" sz="1800" dirty="0"/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xmlns="" id="{1D5D3E58-2B58-C140-986B-7733B468BF49}"/>
              </a:ext>
            </a:extLst>
          </p:cNvPr>
          <p:cNvSpPr txBox="1">
            <a:spLocks/>
          </p:cNvSpPr>
          <p:nvPr/>
        </p:nvSpPr>
        <p:spPr>
          <a:xfrm>
            <a:off x="2863178" y="509551"/>
            <a:ext cx="9105637" cy="365760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10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31775" algn="l" defTabSz="914126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Char char="–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31825" indent="-173038" algn="l" defTabSz="914126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None/>
            </a:pPr>
            <a:r>
              <a:rPr lang="en-US" dirty="0">
                <a:solidFill>
                  <a:schemeClr val="bg1"/>
                </a:solidFill>
              </a:rPr>
              <a:t>Emergency Services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B98773F3-ED90-4CB8-A0A7-5D39153EC947}"/>
              </a:ext>
            </a:extLst>
          </p:cNvPr>
          <p:cNvGrpSpPr/>
          <p:nvPr/>
        </p:nvGrpSpPr>
        <p:grpSpPr>
          <a:xfrm>
            <a:off x="1" y="386549"/>
            <a:ext cx="2691261" cy="552451"/>
            <a:chOff x="-228540" y="396874"/>
            <a:chExt cx="2691261" cy="552451"/>
          </a:xfrm>
          <a:solidFill>
            <a:schemeClr val="accent1"/>
          </a:solidFill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xmlns="" id="{138EC4FF-A1B8-44DD-86E3-1944942E9602}"/>
                </a:ext>
              </a:extLst>
            </p:cNvPr>
            <p:cNvSpPr/>
            <p:nvPr userDrawn="1"/>
          </p:nvSpPr>
          <p:spPr>
            <a:xfrm>
              <a:off x="-228540" y="396874"/>
              <a:ext cx="2265810" cy="5524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ight Triangle 27">
              <a:extLst>
                <a:ext uri="{FF2B5EF4-FFF2-40B4-BE49-F238E27FC236}">
                  <a16:creationId xmlns:a16="http://schemas.microsoft.com/office/drawing/2014/main" xmlns="" id="{8E45BCBD-1BEA-45F2-A76E-733CE31491AC}"/>
                </a:ext>
              </a:extLst>
            </p:cNvPr>
            <p:cNvSpPr/>
            <p:nvPr userDrawn="1"/>
          </p:nvSpPr>
          <p:spPr>
            <a:xfrm rot="5400000">
              <a:off x="1973770" y="460374"/>
              <a:ext cx="552451" cy="42545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" name="Title 2">
            <a:extLst>
              <a:ext uri="{FF2B5EF4-FFF2-40B4-BE49-F238E27FC236}">
                <a16:creationId xmlns:a16="http://schemas.microsoft.com/office/drawing/2014/main" xmlns="" id="{23A4EB14-D9AC-4760-AC72-19B897E73179}"/>
              </a:ext>
            </a:extLst>
          </p:cNvPr>
          <p:cNvSpPr txBox="1">
            <a:spLocks/>
          </p:cNvSpPr>
          <p:nvPr/>
        </p:nvSpPr>
        <p:spPr>
          <a:xfrm>
            <a:off x="248876" y="443220"/>
            <a:ext cx="1957849" cy="3657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126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799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/>
              <a:t>Verticals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FACC1A5D-1270-49DE-B4FC-3C31ECB6A300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9383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reeform 46">
            <a:extLst>
              <a:ext uri="{FF2B5EF4-FFF2-40B4-BE49-F238E27FC236}">
                <a16:creationId xmlns:a16="http://schemas.microsoft.com/office/drawing/2014/main" xmlns="" id="{E52708B7-B437-0044-98CA-5A8C4E4D2171}"/>
              </a:ext>
            </a:extLst>
          </p:cNvPr>
          <p:cNvSpPr/>
          <p:nvPr/>
        </p:nvSpPr>
        <p:spPr>
          <a:xfrm>
            <a:off x="2414932" y="386227"/>
            <a:ext cx="9773893" cy="552773"/>
          </a:xfrm>
          <a:custGeom>
            <a:avLst/>
            <a:gdLst>
              <a:gd name="connsiteX0" fmla="*/ 423620 w 9619281"/>
              <a:gd name="connsiteY0" fmla="*/ 5166 h 552773"/>
              <a:gd name="connsiteX1" fmla="*/ 0 w 9619281"/>
              <a:gd name="connsiteY1" fmla="*/ 552773 h 552773"/>
              <a:gd name="connsiteX2" fmla="*/ 9619281 w 9619281"/>
              <a:gd name="connsiteY2" fmla="*/ 552773 h 552773"/>
              <a:gd name="connsiteX3" fmla="*/ 9619281 w 9619281"/>
              <a:gd name="connsiteY3" fmla="*/ 0 h 552773"/>
              <a:gd name="connsiteX4" fmla="*/ 423620 w 9619281"/>
              <a:gd name="connsiteY4" fmla="*/ 5166 h 55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19281" h="552773">
                <a:moveTo>
                  <a:pt x="423620" y="5166"/>
                </a:moveTo>
                <a:lnTo>
                  <a:pt x="0" y="552773"/>
                </a:lnTo>
                <a:lnTo>
                  <a:pt x="9619281" y="552773"/>
                </a:lnTo>
                <a:lnTo>
                  <a:pt x="9619281" y="0"/>
                </a:lnTo>
                <a:lnTo>
                  <a:pt x="423620" y="51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xmlns="" id="{8FC20B36-A3B8-1F42-BD17-342DB574ABD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782" b="-33653"/>
          <a:stretch/>
        </p:blipFill>
        <p:spPr>
          <a:xfrm>
            <a:off x="0" y="1003540"/>
            <a:ext cx="4667798" cy="3973568"/>
          </a:xfrm>
          <a:prstGeom prst="rect">
            <a:avLst/>
          </a:prstGeom>
        </p:spPr>
      </p:pic>
      <p:sp>
        <p:nvSpPr>
          <p:cNvPr id="37" name="Freeform 36">
            <a:extLst>
              <a:ext uri="{FF2B5EF4-FFF2-40B4-BE49-F238E27FC236}">
                <a16:creationId xmlns:a16="http://schemas.microsoft.com/office/drawing/2014/main" xmlns="" id="{012FF350-C48B-DE4D-A7F2-CD7A56907F7D}"/>
              </a:ext>
            </a:extLst>
          </p:cNvPr>
          <p:cNvSpPr>
            <a:spLocks noChangeAspect="1"/>
          </p:cNvSpPr>
          <p:nvPr/>
        </p:nvSpPr>
        <p:spPr>
          <a:xfrm rot="10800000">
            <a:off x="3027301" y="1809349"/>
            <a:ext cx="3301519" cy="2304288"/>
          </a:xfrm>
          <a:custGeom>
            <a:avLst/>
            <a:gdLst>
              <a:gd name="connsiteX0" fmla="*/ 0 w 2943225"/>
              <a:gd name="connsiteY0" fmla="*/ 0 h 1871662"/>
              <a:gd name="connsiteX1" fmla="*/ 2943225 w 2943225"/>
              <a:gd name="connsiteY1" fmla="*/ 0 h 1871662"/>
              <a:gd name="connsiteX2" fmla="*/ 1471612 w 2943225"/>
              <a:gd name="connsiteY2" fmla="*/ 1871662 h 1871662"/>
              <a:gd name="connsiteX3" fmla="*/ 14287 w 2943225"/>
              <a:gd name="connsiteY3" fmla="*/ 1871662 h 1871662"/>
              <a:gd name="connsiteX4" fmla="*/ 14287 w 2943225"/>
              <a:gd name="connsiteY4" fmla="*/ 1657350 h 1871662"/>
              <a:gd name="connsiteX5" fmla="*/ 14287 w 2943225"/>
              <a:gd name="connsiteY5" fmla="*/ 1657350 h 1871662"/>
              <a:gd name="connsiteX6" fmla="*/ 0 w 2943225"/>
              <a:gd name="connsiteY6" fmla="*/ 0 h 187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3225" h="1871662">
                <a:moveTo>
                  <a:pt x="0" y="0"/>
                </a:moveTo>
                <a:lnTo>
                  <a:pt x="2943225" y="0"/>
                </a:lnTo>
                <a:lnTo>
                  <a:pt x="1471612" y="1871662"/>
                </a:lnTo>
                <a:lnTo>
                  <a:pt x="14287" y="1871662"/>
                </a:lnTo>
                <a:lnTo>
                  <a:pt x="14287" y="1657350"/>
                </a:lnTo>
                <a:lnTo>
                  <a:pt x="14287" y="165735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Slide Number Placeholder 2">
            <a:extLst>
              <a:ext uri="{FF2B5EF4-FFF2-40B4-BE49-F238E27FC236}">
                <a16:creationId xmlns:a16="http://schemas.microsoft.com/office/drawing/2014/main" xmlns="" id="{52D72BFC-A0E8-3C40-A449-697DE2858390}"/>
              </a:ext>
            </a:extLst>
          </p:cNvPr>
          <p:cNvSpPr txBox="1">
            <a:spLocks/>
          </p:cNvSpPr>
          <p:nvPr/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79044E51-BF79-AF42-BAC5-B771B1D9D8E0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/>
              <a:t>18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93B73D2C-AF7F-774A-B6E4-1EDBE5800D59}"/>
              </a:ext>
            </a:extLst>
          </p:cNvPr>
          <p:cNvGrpSpPr/>
          <p:nvPr/>
        </p:nvGrpSpPr>
        <p:grpSpPr>
          <a:xfrm>
            <a:off x="8614450" y="1609700"/>
            <a:ext cx="1213203" cy="4423456"/>
            <a:chOff x="5029196" y="1532709"/>
            <a:chExt cx="4428312" cy="5325291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xmlns="" id="{33BA71EE-94B1-DD41-871E-817DEB056027}"/>
                </a:ext>
              </a:extLst>
            </p:cNvPr>
            <p:cNvSpPr/>
            <p:nvPr/>
          </p:nvSpPr>
          <p:spPr>
            <a:xfrm flipH="1">
              <a:off x="5029199" y="1532709"/>
              <a:ext cx="4428309" cy="5325291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xmlns="" id="{F85E73DE-8379-B64F-9956-0A43A4C111C8}"/>
                </a:ext>
              </a:extLst>
            </p:cNvPr>
            <p:cNvSpPr/>
            <p:nvPr/>
          </p:nvSpPr>
          <p:spPr>
            <a:xfrm flipH="1">
              <a:off x="5029196" y="1532709"/>
              <a:ext cx="4428309" cy="1158240"/>
            </a:xfrm>
            <a:prstGeom prst="rect">
              <a:avLst/>
            </a:prstGeom>
            <a:gradFill>
              <a:gsLst>
                <a:gs pos="15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xmlns="" id="{F993B3A9-C2BF-E749-A3A1-604B7548B5C6}"/>
                </a:ext>
              </a:extLst>
            </p:cNvPr>
            <p:cNvSpPr/>
            <p:nvPr/>
          </p:nvSpPr>
          <p:spPr>
            <a:xfrm rot="10800000" flipH="1">
              <a:off x="5029196" y="5699760"/>
              <a:ext cx="4428309" cy="1158240"/>
            </a:xfrm>
            <a:prstGeom prst="rect">
              <a:avLst/>
            </a:prstGeom>
            <a:gradFill>
              <a:gsLst>
                <a:gs pos="15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E6BA47-4089-A141-8BA3-B8022CE2CEC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71749" y="1112001"/>
            <a:ext cx="3087575" cy="4351338"/>
          </a:xfrm>
        </p:spPr>
        <p:txBody>
          <a:bodyPr/>
          <a:lstStyle/>
          <a:p>
            <a:pPr marL="0" indent="0">
              <a:spcBef>
                <a:spcPts val="0"/>
              </a:spcBef>
              <a:spcAft>
                <a:spcPts val="900"/>
              </a:spcAft>
              <a:buNone/>
            </a:pPr>
            <a:r>
              <a:rPr lang="en-US" sz="1800" b="1" dirty="0">
                <a:solidFill>
                  <a:srgbClr val="0070C0"/>
                </a:solidFill>
              </a:rPr>
              <a:t>Applications</a:t>
            </a:r>
          </a:p>
          <a:p>
            <a:pPr marL="15875" lvl="1" indent="0">
              <a:spcBef>
                <a:spcPts val="0"/>
              </a:spcBef>
              <a:spcAft>
                <a:spcPts val="300"/>
              </a:spcAft>
              <a:buNone/>
            </a:pPr>
            <a:r>
              <a:rPr lang="en-US" sz="1200" b="1" dirty="0"/>
              <a:t>Firefighter out of engine at scene</a:t>
            </a:r>
          </a:p>
          <a:p>
            <a:pPr marL="182880" lvl="2" indent="-164592">
              <a:buClr>
                <a:schemeClr val="accent1"/>
              </a:buClr>
            </a:pPr>
            <a:r>
              <a:rPr lang="en-US" sz="1200" dirty="0"/>
              <a:t>Communications</a:t>
            </a:r>
          </a:p>
          <a:p>
            <a:pPr marL="182880" lvl="2" indent="-164592">
              <a:buClr>
                <a:schemeClr val="accent1"/>
              </a:buClr>
            </a:pPr>
            <a:r>
              <a:rPr lang="en-US" sz="1200" dirty="0"/>
              <a:t>Incident response</a:t>
            </a:r>
          </a:p>
          <a:p>
            <a:pPr marL="182880" lvl="2" indent="-164592">
              <a:buClr>
                <a:schemeClr val="accent1"/>
              </a:buClr>
            </a:pPr>
            <a:r>
              <a:rPr lang="en-US" sz="1200" dirty="0"/>
              <a:t>On scene reporting: writing, image capture</a:t>
            </a:r>
          </a:p>
          <a:p>
            <a:pPr marL="182880" lvl="2" indent="-164592">
              <a:buClr>
                <a:schemeClr val="accent1"/>
              </a:buClr>
            </a:pPr>
            <a:r>
              <a:rPr lang="en-US" sz="1200" dirty="0"/>
              <a:t>Mobile incident command</a:t>
            </a:r>
          </a:p>
          <a:p>
            <a:pPr marL="182880" lvl="2" indent="-164592"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Fire ground accountability </a:t>
            </a:r>
          </a:p>
          <a:p>
            <a:pPr marL="15875" lvl="1" indent="0">
              <a:spcAft>
                <a:spcPts val="300"/>
              </a:spcAft>
              <a:buNone/>
            </a:pPr>
            <a:r>
              <a:rPr lang="en-US" sz="1200" b="1" dirty="0"/>
              <a:t>Fire house</a:t>
            </a:r>
          </a:p>
          <a:p>
            <a:pPr marL="182880" lvl="2" indent="-164592">
              <a:buClr>
                <a:schemeClr val="accent1"/>
              </a:buClr>
            </a:pPr>
            <a:r>
              <a:rPr lang="en-US" sz="1200" dirty="0"/>
              <a:t>Tracking apparatus (vehicles) in the field  </a:t>
            </a:r>
          </a:p>
          <a:p>
            <a:pPr marL="182880" lvl="2" indent="-164592">
              <a:buClr>
                <a:schemeClr val="accent1"/>
              </a:buClr>
            </a:pPr>
            <a:r>
              <a:rPr lang="en-US" sz="1200" dirty="0"/>
              <a:t>Communications</a:t>
            </a:r>
          </a:p>
          <a:p>
            <a:pPr marL="182880" lvl="2" indent="-164592">
              <a:buClr>
                <a:schemeClr val="accent1"/>
              </a:buClr>
            </a:pPr>
            <a:r>
              <a:rPr lang="en-US" sz="1200" dirty="0"/>
              <a:t>Video conferencing</a:t>
            </a:r>
          </a:p>
          <a:p>
            <a:pPr marL="182880" lvl="2" indent="-164592">
              <a:buClr>
                <a:schemeClr val="accent1"/>
              </a:buClr>
            </a:pPr>
            <a:r>
              <a:rPr lang="en-US" sz="1200" dirty="0"/>
              <a:t>Fire engine maintenanc</a:t>
            </a:r>
            <a:r>
              <a:rPr lang="en-US" sz="1200" spc="300" dirty="0"/>
              <a:t>e/</a:t>
            </a:r>
            <a:r>
              <a:rPr lang="en-US" sz="1200" dirty="0"/>
              <a:t>proof of condition</a:t>
            </a:r>
          </a:p>
          <a:p>
            <a:pPr marL="182880" lvl="2" indent="-164592">
              <a:spcAft>
                <a:spcPts val="300"/>
              </a:spcAft>
              <a:buClr>
                <a:schemeClr val="accent1"/>
              </a:buClr>
            </a:pPr>
            <a:r>
              <a:rPr lang="en-US" sz="1200" dirty="0"/>
              <a:t>Safety equipment inventory management </a:t>
            </a:r>
            <a:br>
              <a:rPr lang="en-US" sz="1200" dirty="0"/>
            </a:br>
            <a:r>
              <a:rPr lang="en-US" sz="1200" dirty="0"/>
              <a:t>(for firefighters and EMS)</a:t>
            </a:r>
          </a:p>
          <a:p>
            <a:pPr marL="15875" lvl="1" indent="0">
              <a:spcAft>
                <a:spcPts val="300"/>
              </a:spcAft>
              <a:buNone/>
            </a:pPr>
            <a:r>
              <a:rPr lang="en-US" sz="1200" b="1" dirty="0"/>
              <a:t>In fire engine cab</a:t>
            </a:r>
          </a:p>
          <a:p>
            <a:pPr marL="182880" lvl="2" indent="-164592">
              <a:buClr>
                <a:schemeClr val="accent1"/>
              </a:buClr>
            </a:pPr>
            <a:r>
              <a:rPr lang="en-US" sz="1200" dirty="0"/>
              <a:t>Dispatch communications</a:t>
            </a:r>
          </a:p>
          <a:p>
            <a:pPr marL="182880" lvl="2" indent="-164592">
              <a:buClr>
                <a:schemeClr val="accent1"/>
              </a:buClr>
            </a:pPr>
            <a:r>
              <a:rPr lang="en-US" sz="1200" dirty="0"/>
              <a:t>Routing</a:t>
            </a:r>
          </a:p>
        </p:txBody>
      </p: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xmlns="" id="{FDC173EC-FF82-FF4A-8D84-9916141EA227}"/>
              </a:ext>
            </a:extLst>
          </p:cNvPr>
          <p:cNvSpPr txBox="1">
            <a:spLocks/>
          </p:cNvSpPr>
          <p:nvPr/>
        </p:nvSpPr>
        <p:spPr>
          <a:xfrm>
            <a:off x="4767309" y="1101097"/>
            <a:ext cx="3601439" cy="4351338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063" indent="0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657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</a:pPr>
            <a:r>
              <a:rPr lang="en-US" sz="1800" b="1" dirty="0">
                <a:solidFill>
                  <a:srgbClr val="0070C0"/>
                </a:solidFill>
              </a:rPr>
              <a:t>Unique Selling Points</a:t>
            </a:r>
          </a:p>
          <a:p>
            <a:pPr marL="1270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  <a:buNone/>
            </a:pPr>
            <a:r>
              <a:rPr lang="en-US" sz="1200" b="1" dirty="0"/>
              <a:t>End user needs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defRPr/>
            </a:pPr>
            <a:r>
              <a:rPr lang="en-US" sz="1200" dirty="0"/>
              <a:t>To feel fully confident of maintaining the level of trust needed to serve the public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defRPr/>
            </a:pPr>
            <a:r>
              <a:rPr lang="en-US" sz="1200" dirty="0"/>
              <a:t>The ability to take the right action quickly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chemeClr val="accent1"/>
              </a:buClr>
              <a:defRPr/>
            </a:pPr>
            <a:r>
              <a:rPr lang="en-US" sz="1200" dirty="0"/>
              <a:t>A device that won’t leave them stranded in their high-stakes environments and situations</a:t>
            </a:r>
            <a:endParaRPr lang="en-US" sz="1400" b="1" dirty="0"/>
          </a:p>
          <a:p>
            <a:pPr marL="12700" indent="0">
              <a:lnSpc>
                <a:spcPct val="100000"/>
              </a:lnSpc>
              <a:spcAft>
                <a:spcPts val="400"/>
              </a:spcAft>
              <a:buClr>
                <a:schemeClr val="accent1"/>
              </a:buClr>
              <a:buNone/>
            </a:pPr>
            <a:r>
              <a:rPr lang="en-US" sz="1200" b="1" dirty="0"/>
              <a:t>Tailor made features </a:t>
            </a:r>
            <a:endParaRPr lang="en-US" sz="1400" dirty="0"/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It’s easy to remove from the engine cab and always have on hand – thinner and lighter than any 2-in-1 in this class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Low-profile – takes up less space in the vehicle and is easy to see around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Effortless security: Two-factor authentication with Windows Hello facial recognition and optional fingerprint reader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Keep teams connected with secure messaging and communication with Workforce Connect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Access to faster, more reliable wireless networks with support for 5G and WiFi 6E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Always there: public safety network certification and better battery health with analytics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Easy to wipe down and clean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High resolution camera for documentation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endParaRPr lang="en-US" sz="1200" dirty="0"/>
          </a:p>
          <a:p>
            <a:pPr indent="0">
              <a:buNone/>
            </a:pPr>
            <a:endParaRPr lang="en-US" sz="1800" dirty="0"/>
          </a:p>
          <a:p>
            <a:pPr marL="514281" indent="-285750"/>
            <a:endParaRPr lang="en-US" sz="1800" dirty="0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xmlns="" id="{F2962312-615C-124E-A676-0A3538055670}"/>
              </a:ext>
            </a:extLst>
          </p:cNvPr>
          <p:cNvSpPr>
            <a:spLocks noChangeAspect="1"/>
          </p:cNvSpPr>
          <p:nvPr/>
        </p:nvSpPr>
        <p:spPr>
          <a:xfrm>
            <a:off x="-1" y="4064392"/>
            <a:ext cx="3129624" cy="2304288"/>
          </a:xfrm>
          <a:custGeom>
            <a:avLst/>
            <a:gdLst>
              <a:gd name="connsiteX0" fmla="*/ 0 w 2943225"/>
              <a:gd name="connsiteY0" fmla="*/ 0 h 1871662"/>
              <a:gd name="connsiteX1" fmla="*/ 2943225 w 2943225"/>
              <a:gd name="connsiteY1" fmla="*/ 0 h 1871662"/>
              <a:gd name="connsiteX2" fmla="*/ 1471612 w 2943225"/>
              <a:gd name="connsiteY2" fmla="*/ 1871662 h 1871662"/>
              <a:gd name="connsiteX3" fmla="*/ 14287 w 2943225"/>
              <a:gd name="connsiteY3" fmla="*/ 1871662 h 1871662"/>
              <a:gd name="connsiteX4" fmla="*/ 14287 w 2943225"/>
              <a:gd name="connsiteY4" fmla="*/ 1657350 h 1871662"/>
              <a:gd name="connsiteX5" fmla="*/ 14287 w 2943225"/>
              <a:gd name="connsiteY5" fmla="*/ 1657350 h 1871662"/>
              <a:gd name="connsiteX6" fmla="*/ 0 w 2943225"/>
              <a:gd name="connsiteY6" fmla="*/ 0 h 187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3225" h="1871662">
                <a:moveTo>
                  <a:pt x="0" y="0"/>
                </a:moveTo>
                <a:lnTo>
                  <a:pt x="2943225" y="0"/>
                </a:lnTo>
                <a:lnTo>
                  <a:pt x="1471612" y="1871662"/>
                </a:lnTo>
                <a:lnTo>
                  <a:pt x="14287" y="1871662"/>
                </a:lnTo>
                <a:lnTo>
                  <a:pt x="14287" y="1657350"/>
                </a:lnTo>
                <a:lnTo>
                  <a:pt x="14287" y="165735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Text Placeholder 14">
            <a:extLst>
              <a:ext uri="{FF2B5EF4-FFF2-40B4-BE49-F238E27FC236}">
                <a16:creationId xmlns:a16="http://schemas.microsoft.com/office/drawing/2014/main" xmlns="" id="{D55F01AC-8342-C948-A77E-0E87874BC014}"/>
              </a:ext>
            </a:extLst>
          </p:cNvPr>
          <p:cNvSpPr txBox="1">
            <a:spLocks/>
          </p:cNvSpPr>
          <p:nvPr/>
        </p:nvSpPr>
        <p:spPr>
          <a:xfrm>
            <a:off x="2863178" y="509551"/>
            <a:ext cx="9105637" cy="365760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10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31775" algn="l" defTabSz="914126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Char char="–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31825" indent="-173038" algn="l" defTabSz="914126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None/>
            </a:pPr>
            <a:r>
              <a:rPr lang="en-US" dirty="0">
                <a:solidFill>
                  <a:schemeClr val="bg1"/>
                </a:solidFill>
              </a:rPr>
              <a:t>Fire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xmlns="" id="{9A0EB4B1-F875-427F-A8EE-412330F5D165}"/>
              </a:ext>
            </a:extLst>
          </p:cNvPr>
          <p:cNvSpPr/>
          <p:nvPr/>
        </p:nvSpPr>
        <p:spPr>
          <a:xfrm>
            <a:off x="1" y="386549"/>
            <a:ext cx="2265810" cy="5524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xmlns="" id="{26A0329F-B85F-48E7-B928-481B4988A698}"/>
              </a:ext>
            </a:extLst>
          </p:cNvPr>
          <p:cNvSpPr/>
          <p:nvPr/>
        </p:nvSpPr>
        <p:spPr>
          <a:xfrm rot="5400000">
            <a:off x="2202311" y="450049"/>
            <a:ext cx="552451" cy="425451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itle 2">
            <a:extLst>
              <a:ext uri="{FF2B5EF4-FFF2-40B4-BE49-F238E27FC236}">
                <a16:creationId xmlns:a16="http://schemas.microsoft.com/office/drawing/2014/main" xmlns="" id="{EAF11B0B-AB5D-7B4B-9264-2DCABEA279B2}"/>
              </a:ext>
            </a:extLst>
          </p:cNvPr>
          <p:cNvSpPr txBox="1">
            <a:spLocks/>
          </p:cNvSpPr>
          <p:nvPr/>
        </p:nvSpPr>
        <p:spPr>
          <a:xfrm>
            <a:off x="233401" y="452744"/>
            <a:ext cx="1957849" cy="3657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126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799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/>
              <a:t>Verticals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5605B865-4532-46D0-982D-790124F07E29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6144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Freeform 47">
            <a:extLst>
              <a:ext uri="{FF2B5EF4-FFF2-40B4-BE49-F238E27FC236}">
                <a16:creationId xmlns:a16="http://schemas.microsoft.com/office/drawing/2014/main" xmlns="" id="{4526BF3B-E484-EF4A-BFAA-9B6AD28D0245}"/>
              </a:ext>
            </a:extLst>
          </p:cNvPr>
          <p:cNvSpPr/>
          <p:nvPr/>
        </p:nvSpPr>
        <p:spPr>
          <a:xfrm>
            <a:off x="2414932" y="386227"/>
            <a:ext cx="9773893" cy="552773"/>
          </a:xfrm>
          <a:custGeom>
            <a:avLst/>
            <a:gdLst>
              <a:gd name="connsiteX0" fmla="*/ 423620 w 9619281"/>
              <a:gd name="connsiteY0" fmla="*/ 5166 h 552773"/>
              <a:gd name="connsiteX1" fmla="*/ 0 w 9619281"/>
              <a:gd name="connsiteY1" fmla="*/ 552773 h 552773"/>
              <a:gd name="connsiteX2" fmla="*/ 9619281 w 9619281"/>
              <a:gd name="connsiteY2" fmla="*/ 552773 h 552773"/>
              <a:gd name="connsiteX3" fmla="*/ 9619281 w 9619281"/>
              <a:gd name="connsiteY3" fmla="*/ 0 h 552773"/>
              <a:gd name="connsiteX4" fmla="*/ 423620 w 9619281"/>
              <a:gd name="connsiteY4" fmla="*/ 5166 h 55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19281" h="552773">
                <a:moveTo>
                  <a:pt x="423620" y="5166"/>
                </a:moveTo>
                <a:lnTo>
                  <a:pt x="0" y="552773"/>
                </a:lnTo>
                <a:lnTo>
                  <a:pt x="9619281" y="552773"/>
                </a:lnTo>
                <a:lnTo>
                  <a:pt x="9619281" y="0"/>
                </a:lnTo>
                <a:lnTo>
                  <a:pt x="423620" y="51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B12D4750-49D1-0247-9B0C-E5C2FAD962DA}"/>
              </a:ext>
            </a:extLst>
          </p:cNvPr>
          <p:cNvGrpSpPr/>
          <p:nvPr/>
        </p:nvGrpSpPr>
        <p:grpSpPr>
          <a:xfrm>
            <a:off x="8614450" y="1609700"/>
            <a:ext cx="1213203" cy="4423456"/>
            <a:chOff x="5029196" y="1532709"/>
            <a:chExt cx="4428312" cy="5325291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xmlns="" id="{BF5565E2-F7E4-EC45-823F-69F1EF6F7868}"/>
                </a:ext>
              </a:extLst>
            </p:cNvPr>
            <p:cNvSpPr/>
            <p:nvPr/>
          </p:nvSpPr>
          <p:spPr>
            <a:xfrm flipH="1">
              <a:off x="5029199" y="1532709"/>
              <a:ext cx="4428309" cy="5325291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xmlns="" id="{25FABDD9-865A-6143-9553-0033EF92885C}"/>
                </a:ext>
              </a:extLst>
            </p:cNvPr>
            <p:cNvSpPr/>
            <p:nvPr/>
          </p:nvSpPr>
          <p:spPr>
            <a:xfrm flipH="1">
              <a:off x="5029196" y="1532709"/>
              <a:ext cx="4428309" cy="1158240"/>
            </a:xfrm>
            <a:prstGeom prst="rect">
              <a:avLst/>
            </a:prstGeom>
            <a:gradFill>
              <a:gsLst>
                <a:gs pos="15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xmlns="" id="{14A4EF0A-254A-7C47-94E8-D63892169389}"/>
                </a:ext>
              </a:extLst>
            </p:cNvPr>
            <p:cNvSpPr/>
            <p:nvPr/>
          </p:nvSpPr>
          <p:spPr>
            <a:xfrm rot="10800000" flipH="1">
              <a:off x="5029196" y="5699760"/>
              <a:ext cx="4428309" cy="1158240"/>
            </a:xfrm>
            <a:prstGeom prst="rect">
              <a:avLst/>
            </a:prstGeom>
            <a:gradFill>
              <a:gsLst>
                <a:gs pos="15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" name="Freeform 3">
            <a:extLst>
              <a:ext uri="{FF2B5EF4-FFF2-40B4-BE49-F238E27FC236}">
                <a16:creationId xmlns:a16="http://schemas.microsoft.com/office/drawing/2014/main" xmlns="" id="{B2B69D8B-D246-4349-8FAE-2A704763839B}"/>
              </a:ext>
            </a:extLst>
          </p:cNvPr>
          <p:cNvSpPr>
            <a:spLocks noChangeAspect="1"/>
          </p:cNvSpPr>
          <p:nvPr/>
        </p:nvSpPr>
        <p:spPr>
          <a:xfrm>
            <a:off x="-11298" y="4114202"/>
            <a:ext cx="3301519" cy="2304288"/>
          </a:xfrm>
          <a:custGeom>
            <a:avLst/>
            <a:gdLst>
              <a:gd name="connsiteX0" fmla="*/ 0 w 2943225"/>
              <a:gd name="connsiteY0" fmla="*/ 0 h 1871662"/>
              <a:gd name="connsiteX1" fmla="*/ 2943225 w 2943225"/>
              <a:gd name="connsiteY1" fmla="*/ 0 h 1871662"/>
              <a:gd name="connsiteX2" fmla="*/ 1471612 w 2943225"/>
              <a:gd name="connsiteY2" fmla="*/ 1871662 h 1871662"/>
              <a:gd name="connsiteX3" fmla="*/ 14287 w 2943225"/>
              <a:gd name="connsiteY3" fmla="*/ 1871662 h 1871662"/>
              <a:gd name="connsiteX4" fmla="*/ 14287 w 2943225"/>
              <a:gd name="connsiteY4" fmla="*/ 1657350 h 1871662"/>
              <a:gd name="connsiteX5" fmla="*/ 14287 w 2943225"/>
              <a:gd name="connsiteY5" fmla="*/ 1657350 h 1871662"/>
              <a:gd name="connsiteX6" fmla="*/ 0 w 2943225"/>
              <a:gd name="connsiteY6" fmla="*/ 0 h 187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3225" h="1871662">
                <a:moveTo>
                  <a:pt x="0" y="0"/>
                </a:moveTo>
                <a:lnTo>
                  <a:pt x="2943225" y="0"/>
                </a:lnTo>
                <a:lnTo>
                  <a:pt x="1471612" y="1871662"/>
                </a:lnTo>
                <a:lnTo>
                  <a:pt x="14287" y="1871662"/>
                </a:lnTo>
                <a:lnTo>
                  <a:pt x="14287" y="1657350"/>
                </a:lnTo>
                <a:lnTo>
                  <a:pt x="14287" y="165735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E6BA47-4089-A141-8BA3-B8022CE2CEC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30710" y="1198909"/>
            <a:ext cx="3134578" cy="4351338"/>
          </a:xfrm>
        </p:spPr>
        <p:txBody>
          <a:bodyPr/>
          <a:lstStyle/>
          <a:p>
            <a:pPr marL="0" indent="0">
              <a:buNone/>
            </a:pPr>
            <a:r>
              <a:rPr lang="en-US" sz="1800" b="1" dirty="0">
                <a:solidFill>
                  <a:srgbClr val="0070C0"/>
                </a:solidFill>
              </a:rPr>
              <a:t>Applications</a:t>
            </a:r>
          </a:p>
          <a:p>
            <a:pPr marL="18288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Dispatch</a:t>
            </a:r>
          </a:p>
          <a:p>
            <a:pPr marL="18288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Communications</a:t>
            </a:r>
          </a:p>
          <a:p>
            <a:pPr marL="18288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Routing</a:t>
            </a:r>
          </a:p>
          <a:p>
            <a:pPr marL="18288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Report writing and image capture</a:t>
            </a:r>
          </a:p>
          <a:p>
            <a:pPr marL="18288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Meter reading</a:t>
            </a:r>
          </a:p>
          <a:p>
            <a:pPr marL="18288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Asset mapping</a:t>
            </a:r>
          </a:p>
          <a:p>
            <a:pPr marL="18288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Locates (using GIS or SCADA)</a:t>
            </a:r>
          </a:p>
          <a:p>
            <a:pPr marL="18288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Mobile work order management</a:t>
            </a:r>
          </a:p>
          <a:p>
            <a:pPr marL="18288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Remote assistance</a:t>
            </a:r>
          </a:p>
          <a:p>
            <a:pPr marL="18288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Vegetation management</a:t>
            </a:r>
          </a:p>
          <a:p>
            <a:pPr marL="18288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Safety inspection &amp; compliance</a:t>
            </a:r>
          </a:p>
          <a:p>
            <a:pPr marL="0" indent="0">
              <a:buNone/>
            </a:pPr>
            <a:r>
              <a:rPr lang="en-US" sz="1800" b="1" dirty="0"/>
              <a:t> </a:t>
            </a:r>
          </a:p>
        </p:txBody>
      </p:sp>
      <p:sp>
        <p:nvSpPr>
          <p:cNvPr id="31" name="Slide Number Placeholder 2">
            <a:extLst>
              <a:ext uri="{FF2B5EF4-FFF2-40B4-BE49-F238E27FC236}">
                <a16:creationId xmlns:a16="http://schemas.microsoft.com/office/drawing/2014/main" xmlns="" id="{E135E7AD-788D-414C-A272-60F7744645C3}"/>
              </a:ext>
            </a:extLst>
          </p:cNvPr>
          <p:cNvSpPr txBox="1">
            <a:spLocks/>
          </p:cNvSpPr>
          <p:nvPr/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79044E51-BF79-AF42-BAC5-B771B1D9D8E0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/>
              <a:t>19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9E5EFF9D-EE75-194D-8F51-CD3CFBE10041}"/>
              </a:ext>
            </a:extLst>
          </p:cNvPr>
          <p:cNvSpPr/>
          <p:nvPr/>
        </p:nvSpPr>
        <p:spPr>
          <a:xfrm>
            <a:off x="4502425" y="1044067"/>
            <a:ext cx="1003851" cy="13910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6" name="Picture 35" descr="A picture containing car, person, outdoor, orange&#10;&#10;Description automatically generated">
            <a:extLst>
              <a:ext uri="{FF2B5EF4-FFF2-40B4-BE49-F238E27FC236}">
                <a16:creationId xmlns:a16="http://schemas.microsoft.com/office/drawing/2014/main" xmlns="" id="{61F10347-C8AA-F448-9B2F-035561250F4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043483"/>
            <a:ext cx="4502424" cy="3206134"/>
          </a:xfrm>
          <a:prstGeom prst="rect">
            <a:avLst/>
          </a:prstGeom>
        </p:spPr>
      </p:pic>
      <p:sp>
        <p:nvSpPr>
          <p:cNvPr id="38" name="Freeform 37">
            <a:extLst>
              <a:ext uri="{FF2B5EF4-FFF2-40B4-BE49-F238E27FC236}">
                <a16:creationId xmlns:a16="http://schemas.microsoft.com/office/drawing/2014/main" xmlns="" id="{EDBA6D14-38C6-E949-897B-0BDE4E8416F1}"/>
              </a:ext>
            </a:extLst>
          </p:cNvPr>
          <p:cNvSpPr>
            <a:spLocks noChangeAspect="1"/>
          </p:cNvSpPr>
          <p:nvPr/>
        </p:nvSpPr>
        <p:spPr>
          <a:xfrm rot="10800000">
            <a:off x="3034501" y="2090746"/>
            <a:ext cx="3301519" cy="2304288"/>
          </a:xfrm>
          <a:custGeom>
            <a:avLst/>
            <a:gdLst>
              <a:gd name="connsiteX0" fmla="*/ 0 w 2943225"/>
              <a:gd name="connsiteY0" fmla="*/ 0 h 1871662"/>
              <a:gd name="connsiteX1" fmla="*/ 2943225 w 2943225"/>
              <a:gd name="connsiteY1" fmla="*/ 0 h 1871662"/>
              <a:gd name="connsiteX2" fmla="*/ 1471612 w 2943225"/>
              <a:gd name="connsiteY2" fmla="*/ 1871662 h 1871662"/>
              <a:gd name="connsiteX3" fmla="*/ 14287 w 2943225"/>
              <a:gd name="connsiteY3" fmla="*/ 1871662 h 1871662"/>
              <a:gd name="connsiteX4" fmla="*/ 14287 w 2943225"/>
              <a:gd name="connsiteY4" fmla="*/ 1657350 h 1871662"/>
              <a:gd name="connsiteX5" fmla="*/ 14287 w 2943225"/>
              <a:gd name="connsiteY5" fmla="*/ 1657350 h 1871662"/>
              <a:gd name="connsiteX6" fmla="*/ 0 w 2943225"/>
              <a:gd name="connsiteY6" fmla="*/ 0 h 187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3225" h="1871662">
                <a:moveTo>
                  <a:pt x="0" y="0"/>
                </a:moveTo>
                <a:lnTo>
                  <a:pt x="2943225" y="0"/>
                </a:lnTo>
                <a:lnTo>
                  <a:pt x="1471612" y="1871662"/>
                </a:lnTo>
                <a:lnTo>
                  <a:pt x="14287" y="1871662"/>
                </a:lnTo>
                <a:lnTo>
                  <a:pt x="14287" y="1657350"/>
                </a:lnTo>
                <a:lnTo>
                  <a:pt x="14287" y="165735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Content Placeholder 2">
            <a:extLst>
              <a:ext uri="{FF2B5EF4-FFF2-40B4-BE49-F238E27FC236}">
                <a16:creationId xmlns:a16="http://schemas.microsoft.com/office/drawing/2014/main" xmlns="" id="{2B17DC70-452F-AC44-8D8A-F0A53068D870}"/>
              </a:ext>
            </a:extLst>
          </p:cNvPr>
          <p:cNvSpPr txBox="1">
            <a:spLocks/>
          </p:cNvSpPr>
          <p:nvPr/>
        </p:nvSpPr>
        <p:spPr>
          <a:xfrm>
            <a:off x="4731798" y="1160788"/>
            <a:ext cx="3657600" cy="4351338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063" indent="0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657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</a:pPr>
            <a:r>
              <a:rPr lang="en-US" sz="1800" b="1" dirty="0">
                <a:solidFill>
                  <a:srgbClr val="0070C0"/>
                </a:solidFill>
              </a:rPr>
              <a:t>Unique Selling Points</a:t>
            </a:r>
          </a:p>
          <a:p>
            <a:pPr marL="1270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  <a:buNone/>
            </a:pPr>
            <a:r>
              <a:rPr lang="en-US" sz="1200" b="1" dirty="0"/>
              <a:t>End user needs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defRPr/>
            </a:pPr>
            <a:r>
              <a:rPr lang="en-US" sz="1200" dirty="0"/>
              <a:t>To perform work that is fundamental to </a:t>
            </a:r>
            <a:br>
              <a:rPr lang="en-US" sz="1200" dirty="0"/>
            </a:br>
            <a:r>
              <a:rPr lang="en-US" sz="1200" dirty="0"/>
              <a:t>society – keeping the lights on, heat on and communication links up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defRPr/>
            </a:pPr>
            <a:r>
              <a:rPr lang="en-US" sz="1200" dirty="0"/>
              <a:t>The ability to see more and do more within their environment – and not have to return to their vehicle to check their laptop </a:t>
            </a:r>
          </a:p>
          <a:p>
            <a:pPr marL="12700" indent="0">
              <a:lnSpc>
                <a:spcPct val="100000"/>
              </a:lnSpc>
              <a:spcAft>
                <a:spcPts val="400"/>
              </a:spcAft>
              <a:buClr>
                <a:schemeClr val="accent1"/>
              </a:buClr>
              <a:buNone/>
            </a:pPr>
            <a:r>
              <a:rPr lang="en-US" sz="1200" b="1" dirty="0"/>
              <a:t>Tailor made features </a:t>
            </a:r>
            <a:endParaRPr lang="en-US" sz="1400" dirty="0"/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It’s easy to remove from the cab and always have on hand – thinner and lighter than any </a:t>
            </a:r>
            <a:br>
              <a:rPr lang="en-US" sz="1200" dirty="0"/>
            </a:br>
            <a:r>
              <a:rPr lang="en-US" sz="1200" dirty="0"/>
              <a:t>2-in-1 in this class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Trusted to work in the worst conditions – IP65 sealing with ports exposed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Rapid downloads and smooth GIS manipulation with Intel’s 11</a:t>
            </a:r>
            <a:r>
              <a:rPr lang="en-US" sz="1200" baseline="30000" dirty="0"/>
              <a:t>th</a:t>
            </a:r>
            <a:r>
              <a:rPr lang="en-US" sz="1200" dirty="0"/>
              <a:t> gen processors and access </a:t>
            </a:r>
            <a:br>
              <a:rPr lang="en-US" sz="1200" dirty="0"/>
            </a:br>
            <a:r>
              <a:rPr lang="en-US" sz="1200" dirty="0"/>
              <a:t>to the fastest wireless networks with support for 5G and WiFi 6E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Capture more data with high-resolution camera and enterprise-class barcode scanning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Keep teams connected with secure messaging and communication with Workforce Connect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Always there: better battery health with analytics </a:t>
            </a:r>
          </a:p>
          <a:p>
            <a:pPr marL="514281" indent="-285750"/>
            <a:endParaRPr lang="en-US" sz="1800" dirty="0"/>
          </a:p>
        </p:txBody>
      </p:sp>
      <p:sp>
        <p:nvSpPr>
          <p:cNvPr id="43" name="Text Placeholder 14">
            <a:extLst>
              <a:ext uri="{FF2B5EF4-FFF2-40B4-BE49-F238E27FC236}">
                <a16:creationId xmlns:a16="http://schemas.microsoft.com/office/drawing/2014/main" xmlns="" id="{CE7576AE-2AA8-5847-8982-4DA5C1D66E5C}"/>
              </a:ext>
            </a:extLst>
          </p:cNvPr>
          <p:cNvSpPr txBox="1">
            <a:spLocks/>
          </p:cNvSpPr>
          <p:nvPr/>
        </p:nvSpPr>
        <p:spPr>
          <a:xfrm>
            <a:off x="2863178" y="509551"/>
            <a:ext cx="9105637" cy="365760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10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31775" algn="l" defTabSz="914126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Char char="–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31825" indent="-173038" algn="l" defTabSz="914126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None/>
            </a:pPr>
            <a:r>
              <a:rPr lang="en-US" dirty="0">
                <a:solidFill>
                  <a:schemeClr val="bg1"/>
                </a:solidFill>
              </a:rPr>
              <a:t>Utilities / Field Service 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D17F0A4B-020A-4B12-8C07-08BF2C9734D3}"/>
              </a:ext>
            </a:extLst>
          </p:cNvPr>
          <p:cNvSpPr/>
          <p:nvPr/>
        </p:nvSpPr>
        <p:spPr>
          <a:xfrm>
            <a:off x="1" y="386549"/>
            <a:ext cx="2265810" cy="5524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xmlns="" id="{32AD88D3-9E62-4E67-8489-11B7D712487F}"/>
              </a:ext>
            </a:extLst>
          </p:cNvPr>
          <p:cNvSpPr/>
          <p:nvPr/>
        </p:nvSpPr>
        <p:spPr>
          <a:xfrm rot="5400000">
            <a:off x="2202311" y="450049"/>
            <a:ext cx="552451" cy="425451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itle 2">
            <a:extLst>
              <a:ext uri="{FF2B5EF4-FFF2-40B4-BE49-F238E27FC236}">
                <a16:creationId xmlns:a16="http://schemas.microsoft.com/office/drawing/2014/main" xmlns="" id="{7059B5D1-A5E8-42AA-8648-A785D7F5C7EE}"/>
              </a:ext>
            </a:extLst>
          </p:cNvPr>
          <p:cNvSpPr txBox="1">
            <a:spLocks/>
          </p:cNvSpPr>
          <p:nvPr/>
        </p:nvSpPr>
        <p:spPr>
          <a:xfrm>
            <a:off x="248876" y="443220"/>
            <a:ext cx="1957849" cy="3657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126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799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/>
              <a:t>Verticals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206A812F-E048-45D6-8DEF-39E511C2A519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1955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4">
            <a:extLst>
              <a:ext uri="{FF2B5EF4-FFF2-40B4-BE49-F238E27FC236}">
                <a16:creationId xmlns:a16="http://schemas.microsoft.com/office/drawing/2014/main" xmlns="" id="{4A9E9A14-80BF-1F40-8314-F62C03EC3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79244" y="1198264"/>
            <a:ext cx="4283697" cy="1230333"/>
          </a:xfrm>
        </p:spPr>
        <p:txBody>
          <a:bodyPr/>
          <a:lstStyle/>
          <a:p>
            <a:r>
              <a:rPr lang="en-US" dirty="0"/>
              <a:t>Introducing the</a:t>
            </a:r>
          </a:p>
          <a:p>
            <a:pPr lvl="1"/>
            <a:r>
              <a:rPr lang="en-US" b="1" dirty="0"/>
              <a:t>ET80/ET85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EA3E3429-2D91-1A49-8E90-B7E1130A35B3}"/>
              </a:ext>
            </a:extLst>
          </p:cNvPr>
          <p:cNvSpPr txBox="1">
            <a:spLocks/>
          </p:cNvSpPr>
          <p:nvPr/>
        </p:nvSpPr>
        <p:spPr>
          <a:xfrm>
            <a:off x="7479244" y="2428597"/>
            <a:ext cx="2832145" cy="123033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66675" indent="0" algn="l" defTabSz="914126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 typeface="Arial" panose="020B0604020202020204" pitchFamily="34" charset="0"/>
              <a:buNone/>
              <a:tabLst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4288" indent="0" algn="l" defTabSz="914126" rtl="0" eaLnBrk="1" latinLnBrk="0" hangingPunct="1">
              <a:lnSpc>
                <a:spcPct val="80000"/>
              </a:lnSpc>
              <a:spcBef>
                <a:spcPts val="600"/>
              </a:spcBef>
              <a:buFont typeface="Arial" panose="020B0604020202020204" pitchFamily="34" charset="0"/>
              <a:buNone/>
              <a:tabLst/>
              <a:defRPr sz="6600" b="1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66675" indent="0" algn="l" defTabSz="914126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None/>
              <a:tabLst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2"/>
            <a:r>
              <a:rPr lang="en-US" dirty="0"/>
              <a:t>The device you can trust so you can serve the people who depend on you. Made for the difference you make.</a:t>
            </a:r>
          </a:p>
        </p:txBody>
      </p:sp>
      <p:pic>
        <p:nvPicPr>
          <p:cNvPr id="12" name="Picture 11" descr="A picture containing text, electronics, computer, display&#10;&#10;Description automatically generated">
            <a:extLst>
              <a:ext uri="{FF2B5EF4-FFF2-40B4-BE49-F238E27FC236}">
                <a16:creationId xmlns:a16="http://schemas.microsoft.com/office/drawing/2014/main" xmlns="" id="{FAF4731F-74A0-DD4B-9731-BA12808988F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26922" y="270606"/>
            <a:ext cx="9673005" cy="6081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642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Freeform 47">
            <a:extLst>
              <a:ext uri="{FF2B5EF4-FFF2-40B4-BE49-F238E27FC236}">
                <a16:creationId xmlns:a16="http://schemas.microsoft.com/office/drawing/2014/main" xmlns="" id="{348ADDD4-A9A5-7E48-B36B-A4AF40BEFE9B}"/>
              </a:ext>
            </a:extLst>
          </p:cNvPr>
          <p:cNvSpPr/>
          <p:nvPr/>
        </p:nvSpPr>
        <p:spPr>
          <a:xfrm>
            <a:off x="2414932" y="386227"/>
            <a:ext cx="9773893" cy="552773"/>
          </a:xfrm>
          <a:custGeom>
            <a:avLst/>
            <a:gdLst>
              <a:gd name="connsiteX0" fmla="*/ 423620 w 9619281"/>
              <a:gd name="connsiteY0" fmla="*/ 5166 h 552773"/>
              <a:gd name="connsiteX1" fmla="*/ 0 w 9619281"/>
              <a:gd name="connsiteY1" fmla="*/ 552773 h 552773"/>
              <a:gd name="connsiteX2" fmla="*/ 9619281 w 9619281"/>
              <a:gd name="connsiteY2" fmla="*/ 552773 h 552773"/>
              <a:gd name="connsiteX3" fmla="*/ 9619281 w 9619281"/>
              <a:gd name="connsiteY3" fmla="*/ 0 h 552773"/>
              <a:gd name="connsiteX4" fmla="*/ 423620 w 9619281"/>
              <a:gd name="connsiteY4" fmla="*/ 5166 h 55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19281" h="552773">
                <a:moveTo>
                  <a:pt x="423620" y="5166"/>
                </a:moveTo>
                <a:lnTo>
                  <a:pt x="0" y="552773"/>
                </a:lnTo>
                <a:lnTo>
                  <a:pt x="9619281" y="552773"/>
                </a:lnTo>
                <a:lnTo>
                  <a:pt x="9619281" y="0"/>
                </a:lnTo>
                <a:lnTo>
                  <a:pt x="423620" y="51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8" name="Picture 7" descr="A picture containing person, indoor, computer, gun&#10;&#10;Description automatically generated">
            <a:extLst>
              <a:ext uri="{FF2B5EF4-FFF2-40B4-BE49-F238E27FC236}">
                <a16:creationId xmlns:a16="http://schemas.microsoft.com/office/drawing/2014/main" xmlns="" id="{489B3044-E1E3-DE42-8939-3524DC8B44E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1298" y="1013529"/>
            <a:ext cx="4603048" cy="294929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B12D4750-49D1-0247-9B0C-E5C2FAD962DA}"/>
              </a:ext>
            </a:extLst>
          </p:cNvPr>
          <p:cNvGrpSpPr/>
          <p:nvPr/>
        </p:nvGrpSpPr>
        <p:grpSpPr>
          <a:xfrm>
            <a:off x="8614450" y="1609700"/>
            <a:ext cx="1213203" cy="4423456"/>
            <a:chOff x="5029196" y="1532709"/>
            <a:chExt cx="4428312" cy="5325291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xmlns="" id="{BF5565E2-F7E4-EC45-823F-69F1EF6F7868}"/>
                </a:ext>
              </a:extLst>
            </p:cNvPr>
            <p:cNvSpPr/>
            <p:nvPr/>
          </p:nvSpPr>
          <p:spPr>
            <a:xfrm flipH="1">
              <a:off x="5029199" y="1532709"/>
              <a:ext cx="4428309" cy="5325291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xmlns="" id="{25FABDD9-865A-6143-9553-0033EF92885C}"/>
                </a:ext>
              </a:extLst>
            </p:cNvPr>
            <p:cNvSpPr/>
            <p:nvPr/>
          </p:nvSpPr>
          <p:spPr>
            <a:xfrm flipH="1">
              <a:off x="5029196" y="1532709"/>
              <a:ext cx="4428309" cy="1158240"/>
            </a:xfrm>
            <a:prstGeom prst="rect">
              <a:avLst/>
            </a:prstGeom>
            <a:gradFill>
              <a:gsLst>
                <a:gs pos="15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xmlns="" id="{14A4EF0A-254A-7C47-94E8-D63892169389}"/>
                </a:ext>
              </a:extLst>
            </p:cNvPr>
            <p:cNvSpPr/>
            <p:nvPr/>
          </p:nvSpPr>
          <p:spPr>
            <a:xfrm rot="10800000" flipH="1">
              <a:off x="5029196" y="5699760"/>
              <a:ext cx="4428309" cy="1158240"/>
            </a:xfrm>
            <a:prstGeom prst="rect">
              <a:avLst/>
            </a:prstGeom>
            <a:gradFill>
              <a:gsLst>
                <a:gs pos="15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" name="Freeform 3">
            <a:extLst>
              <a:ext uri="{FF2B5EF4-FFF2-40B4-BE49-F238E27FC236}">
                <a16:creationId xmlns:a16="http://schemas.microsoft.com/office/drawing/2014/main" xmlns="" id="{B2B69D8B-D246-4349-8FAE-2A704763839B}"/>
              </a:ext>
            </a:extLst>
          </p:cNvPr>
          <p:cNvSpPr>
            <a:spLocks noChangeAspect="1"/>
          </p:cNvSpPr>
          <p:nvPr/>
        </p:nvSpPr>
        <p:spPr>
          <a:xfrm>
            <a:off x="-11298" y="4038786"/>
            <a:ext cx="3301519" cy="2304288"/>
          </a:xfrm>
          <a:custGeom>
            <a:avLst/>
            <a:gdLst>
              <a:gd name="connsiteX0" fmla="*/ 0 w 2943225"/>
              <a:gd name="connsiteY0" fmla="*/ 0 h 1871662"/>
              <a:gd name="connsiteX1" fmla="*/ 2943225 w 2943225"/>
              <a:gd name="connsiteY1" fmla="*/ 0 h 1871662"/>
              <a:gd name="connsiteX2" fmla="*/ 1471612 w 2943225"/>
              <a:gd name="connsiteY2" fmla="*/ 1871662 h 1871662"/>
              <a:gd name="connsiteX3" fmla="*/ 14287 w 2943225"/>
              <a:gd name="connsiteY3" fmla="*/ 1871662 h 1871662"/>
              <a:gd name="connsiteX4" fmla="*/ 14287 w 2943225"/>
              <a:gd name="connsiteY4" fmla="*/ 1657350 h 1871662"/>
              <a:gd name="connsiteX5" fmla="*/ 14287 w 2943225"/>
              <a:gd name="connsiteY5" fmla="*/ 1657350 h 1871662"/>
              <a:gd name="connsiteX6" fmla="*/ 0 w 2943225"/>
              <a:gd name="connsiteY6" fmla="*/ 0 h 187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3225" h="1871662">
                <a:moveTo>
                  <a:pt x="0" y="0"/>
                </a:moveTo>
                <a:lnTo>
                  <a:pt x="2943225" y="0"/>
                </a:lnTo>
                <a:lnTo>
                  <a:pt x="1471612" y="1871662"/>
                </a:lnTo>
                <a:lnTo>
                  <a:pt x="14287" y="1871662"/>
                </a:lnTo>
                <a:lnTo>
                  <a:pt x="14287" y="1657350"/>
                </a:lnTo>
                <a:lnTo>
                  <a:pt x="14287" y="165735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E6BA47-4089-A141-8BA3-B8022CE2CEC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30710" y="1198909"/>
            <a:ext cx="3134578" cy="4351338"/>
          </a:xfrm>
        </p:spPr>
        <p:txBody>
          <a:bodyPr/>
          <a:lstStyle/>
          <a:p>
            <a:pPr marL="0" indent="0">
              <a:buNone/>
            </a:pPr>
            <a:r>
              <a:rPr lang="en-US" sz="1800" b="1" dirty="0">
                <a:solidFill>
                  <a:srgbClr val="0070C0"/>
                </a:solidFill>
              </a:rPr>
              <a:t>Applications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Communications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Mobile HMI (human to machine interface)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PLC programming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Equipment maintenance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Quality assurance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Asset and personnel management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Proof of condition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Inventory management 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MRO (Maintenance repair and overhaul)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Assembly instructions on an assembly line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Clean room use</a:t>
            </a:r>
          </a:p>
          <a:p>
            <a:pPr marL="184150" lvl="1" indent="-164592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dirty="0"/>
              <a:t>Forklift operations (loading, cross dock, </a:t>
            </a:r>
            <a:br>
              <a:rPr lang="en-US" sz="1200" dirty="0"/>
            </a:br>
            <a:r>
              <a:rPr lang="en-US" sz="1200" dirty="0"/>
              <a:t>put-away, yard management)</a:t>
            </a:r>
          </a:p>
          <a:p>
            <a:pPr marL="0" indent="0">
              <a:buNone/>
            </a:pPr>
            <a:r>
              <a:rPr lang="en-US" sz="1800" b="1" dirty="0"/>
              <a:t> </a:t>
            </a:r>
          </a:p>
        </p:txBody>
      </p:sp>
      <p:sp>
        <p:nvSpPr>
          <p:cNvPr id="31" name="Slide Number Placeholder 2">
            <a:extLst>
              <a:ext uri="{FF2B5EF4-FFF2-40B4-BE49-F238E27FC236}">
                <a16:creationId xmlns:a16="http://schemas.microsoft.com/office/drawing/2014/main" xmlns="" id="{E135E7AD-788D-414C-A272-60F7744645C3}"/>
              </a:ext>
            </a:extLst>
          </p:cNvPr>
          <p:cNvSpPr txBox="1">
            <a:spLocks/>
          </p:cNvSpPr>
          <p:nvPr/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79044E51-BF79-AF42-BAC5-B771B1D9D8E0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/>
              <a:t>20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9E5EFF9D-EE75-194D-8F51-CD3CFBE10041}"/>
              </a:ext>
            </a:extLst>
          </p:cNvPr>
          <p:cNvSpPr/>
          <p:nvPr/>
        </p:nvSpPr>
        <p:spPr>
          <a:xfrm>
            <a:off x="4248971" y="949666"/>
            <a:ext cx="1003851" cy="1778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Content Placeholder 2">
            <a:extLst>
              <a:ext uri="{FF2B5EF4-FFF2-40B4-BE49-F238E27FC236}">
                <a16:creationId xmlns:a16="http://schemas.microsoft.com/office/drawing/2014/main" xmlns="" id="{2B17DC70-452F-AC44-8D8A-F0A53068D870}"/>
              </a:ext>
            </a:extLst>
          </p:cNvPr>
          <p:cNvSpPr txBox="1">
            <a:spLocks/>
          </p:cNvSpPr>
          <p:nvPr/>
        </p:nvSpPr>
        <p:spPr>
          <a:xfrm>
            <a:off x="5036832" y="1198909"/>
            <a:ext cx="3301519" cy="4351338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063" indent="0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657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</a:pPr>
            <a:r>
              <a:rPr lang="en-US" sz="1800" b="1" dirty="0">
                <a:solidFill>
                  <a:srgbClr val="0070C0"/>
                </a:solidFill>
              </a:rPr>
              <a:t>Unique Selling Points</a:t>
            </a:r>
          </a:p>
          <a:p>
            <a:pPr marL="12700" indent="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  <a:buNone/>
            </a:pPr>
            <a:r>
              <a:rPr lang="en-US" sz="1200" b="1" dirty="0"/>
              <a:t>End user needs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defRPr/>
            </a:pPr>
            <a:r>
              <a:rPr lang="en-US" sz="1200" dirty="0"/>
              <a:t>To get more data from the floor in a </a:t>
            </a:r>
            <a:br>
              <a:rPr lang="en-US" sz="1200" dirty="0"/>
            </a:br>
            <a:r>
              <a:rPr lang="en-US" sz="1200" dirty="0"/>
              <a:t>usable form</a:t>
            </a:r>
          </a:p>
          <a:p>
            <a:pPr defTabSz="1056599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defRPr/>
            </a:pPr>
            <a:r>
              <a:rPr lang="en-US" sz="1200" dirty="0"/>
              <a:t>Plant operators and line supervisors need access to information on the plant floor and in their office</a:t>
            </a:r>
          </a:p>
          <a:p>
            <a:pPr marL="12700" indent="0">
              <a:lnSpc>
                <a:spcPct val="100000"/>
              </a:lnSpc>
              <a:spcAft>
                <a:spcPts val="400"/>
              </a:spcAft>
              <a:buClr>
                <a:schemeClr val="accent1"/>
              </a:buClr>
              <a:buNone/>
            </a:pPr>
            <a:r>
              <a:rPr lang="en-US" sz="1200" b="1" dirty="0"/>
              <a:t>Tailor made features </a:t>
            </a:r>
            <a:endParaRPr lang="en-US" sz="1400" dirty="0"/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It’s easy to carry everywhere – thinner and lighter than any 2-in-1 in this class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Fanless design won’t blow around contaminants – critical in clean room environments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“All business” 3:2 aspect ratio makes it easier to view manuals and documents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Rugged vibration tested for forklift operations 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Easy to wipe down and clean</a:t>
            </a:r>
          </a:p>
          <a:p>
            <a:pPr marL="180975" indent="-168275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</a:pPr>
            <a:r>
              <a:rPr lang="en-US" sz="1200" dirty="0"/>
              <a:t>Capture more data with high-resolution camera and enterprise-class barcode scanning </a:t>
            </a:r>
          </a:p>
        </p:txBody>
      </p:sp>
      <p:sp>
        <p:nvSpPr>
          <p:cNvPr id="42" name="Right Triangle 41">
            <a:extLst>
              <a:ext uri="{FF2B5EF4-FFF2-40B4-BE49-F238E27FC236}">
                <a16:creationId xmlns:a16="http://schemas.microsoft.com/office/drawing/2014/main" xmlns="" id="{FE4BCF62-4ED0-7545-BB62-893EF1CA0BD4}"/>
              </a:ext>
            </a:extLst>
          </p:cNvPr>
          <p:cNvSpPr/>
          <p:nvPr/>
        </p:nvSpPr>
        <p:spPr>
          <a:xfrm rot="16200000">
            <a:off x="2901745" y="2242259"/>
            <a:ext cx="2202606" cy="1638968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xmlns="" id="{2E10820C-4572-664F-8915-04DF582AD6D2}"/>
              </a:ext>
            </a:extLst>
          </p:cNvPr>
          <p:cNvSpPr/>
          <p:nvPr/>
        </p:nvSpPr>
        <p:spPr>
          <a:xfrm rot="5400000">
            <a:off x="3832588" y="3539579"/>
            <a:ext cx="780996" cy="16274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Text Placeholder 14">
            <a:extLst>
              <a:ext uri="{FF2B5EF4-FFF2-40B4-BE49-F238E27FC236}">
                <a16:creationId xmlns:a16="http://schemas.microsoft.com/office/drawing/2014/main" xmlns="" id="{5A6D7118-82ED-D04F-8543-C14222D2BCC3}"/>
              </a:ext>
            </a:extLst>
          </p:cNvPr>
          <p:cNvSpPr txBox="1">
            <a:spLocks/>
          </p:cNvSpPr>
          <p:nvPr/>
        </p:nvSpPr>
        <p:spPr>
          <a:xfrm>
            <a:off x="2863178" y="484151"/>
            <a:ext cx="9105637" cy="365760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10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31775" algn="l" defTabSz="914126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Char char="–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31825" indent="-173038" algn="l" defTabSz="914126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None/>
            </a:pPr>
            <a:r>
              <a:rPr lang="en-US" dirty="0">
                <a:solidFill>
                  <a:schemeClr val="bg1"/>
                </a:solidFill>
              </a:rPr>
              <a:t>Manufacturing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F183A2E4-50EC-43BB-A087-88A6426A0255}"/>
              </a:ext>
            </a:extLst>
          </p:cNvPr>
          <p:cNvSpPr/>
          <p:nvPr/>
        </p:nvSpPr>
        <p:spPr>
          <a:xfrm>
            <a:off x="1" y="386549"/>
            <a:ext cx="2265810" cy="5524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xmlns="" id="{D93A3CF7-1162-4B21-888B-264B6D6605F2}"/>
              </a:ext>
            </a:extLst>
          </p:cNvPr>
          <p:cNvSpPr/>
          <p:nvPr/>
        </p:nvSpPr>
        <p:spPr>
          <a:xfrm rot="5400000">
            <a:off x="2202311" y="450049"/>
            <a:ext cx="552451" cy="425451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itle 2">
            <a:extLst>
              <a:ext uri="{FF2B5EF4-FFF2-40B4-BE49-F238E27FC236}">
                <a16:creationId xmlns:a16="http://schemas.microsoft.com/office/drawing/2014/main" xmlns="" id="{EA7F604E-AB6B-F040-9726-A3241F063387}"/>
              </a:ext>
            </a:extLst>
          </p:cNvPr>
          <p:cNvSpPr txBox="1">
            <a:spLocks/>
          </p:cNvSpPr>
          <p:nvPr/>
        </p:nvSpPr>
        <p:spPr>
          <a:xfrm>
            <a:off x="160987" y="454368"/>
            <a:ext cx="1957849" cy="3657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126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799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/>
              <a:t>Verticals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2B722F8E-6CA4-499A-ABAE-C7C40B80DCDE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4008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person in a car using a computer&#10;&#10;Description automatically generated with medium confidence">
            <a:extLst>
              <a:ext uri="{FF2B5EF4-FFF2-40B4-BE49-F238E27FC236}">
                <a16:creationId xmlns:a16="http://schemas.microsoft.com/office/drawing/2014/main" xmlns="" id="{A695A605-E529-A540-ABDA-75FEFD7E3DE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18564" y="0"/>
            <a:ext cx="12307389" cy="6935702"/>
          </a:xfrm>
          <a:prstGeom prst="rect">
            <a:avLst/>
          </a:prstGeom>
        </p:spPr>
      </p:pic>
      <p:sp>
        <p:nvSpPr>
          <p:cNvPr id="12" name="AutoShape 4">
            <a:extLst>
              <a:ext uri="{FF2B5EF4-FFF2-40B4-BE49-F238E27FC236}">
                <a16:creationId xmlns:a16="http://schemas.microsoft.com/office/drawing/2014/main" xmlns="" id="{CA62AB80-97E9-AB4F-82F6-776F5EAD9D8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-118564" y="1819965"/>
            <a:ext cx="8834889" cy="5115737"/>
          </a:xfrm>
          <a:custGeom>
            <a:avLst/>
            <a:gdLst>
              <a:gd name="connsiteX0" fmla="*/ 0 w 10759381"/>
              <a:gd name="connsiteY0" fmla="*/ 6232156 h 6232156"/>
              <a:gd name="connsiteX1" fmla="*/ 0 w 10759381"/>
              <a:gd name="connsiteY1" fmla="*/ 0 h 6232156"/>
              <a:gd name="connsiteX2" fmla="*/ 10759381 w 10759381"/>
              <a:gd name="connsiteY2" fmla="*/ 6232156 h 6232156"/>
              <a:gd name="connsiteX3" fmla="*/ 0 w 10759381"/>
              <a:gd name="connsiteY3" fmla="*/ 6232156 h 6232156"/>
              <a:gd name="connsiteX0" fmla="*/ 0 w 8802991"/>
              <a:gd name="connsiteY0" fmla="*/ 6232156 h 6232156"/>
              <a:gd name="connsiteX1" fmla="*/ 0 w 8802991"/>
              <a:gd name="connsiteY1" fmla="*/ 0 h 6232156"/>
              <a:gd name="connsiteX2" fmla="*/ 8802991 w 8802991"/>
              <a:gd name="connsiteY2" fmla="*/ 5105105 h 6232156"/>
              <a:gd name="connsiteX3" fmla="*/ 0 w 8802991"/>
              <a:gd name="connsiteY3" fmla="*/ 6232156 h 6232156"/>
              <a:gd name="connsiteX0" fmla="*/ 0 w 8834889"/>
              <a:gd name="connsiteY0" fmla="*/ 5115737 h 5115737"/>
              <a:gd name="connsiteX1" fmla="*/ 31898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  <a:gd name="connsiteX0" fmla="*/ 0 w 8834889"/>
              <a:gd name="connsiteY0" fmla="*/ 5115737 h 5115737"/>
              <a:gd name="connsiteX1" fmla="*/ 22272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34889" h="5115737">
                <a:moveTo>
                  <a:pt x="0" y="5115737"/>
                </a:moveTo>
                <a:lnTo>
                  <a:pt x="22272" y="0"/>
                </a:lnTo>
                <a:lnTo>
                  <a:pt x="8834889" y="5105105"/>
                </a:lnTo>
                <a:lnTo>
                  <a:pt x="0" y="51157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xmlns="" id="{B9153CEE-9B4F-354D-9E94-80DA8CD00EDB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6323653" y="3615885"/>
            <a:ext cx="5865172" cy="3397284"/>
          </a:xfrm>
          <a:prstGeom prst="rtTriangle">
            <a:avLst/>
          </a:prstGeom>
          <a:gradFill>
            <a:gsLst>
              <a:gs pos="0">
                <a:srgbClr val="00FFFF"/>
              </a:gs>
              <a:gs pos="10000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329E03B-BBFB-AC40-894E-CC5FD1AF27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37485" y="5238750"/>
            <a:ext cx="5627687" cy="1619250"/>
          </a:xfrm>
        </p:spPr>
        <p:txBody>
          <a:bodyPr/>
          <a:lstStyle/>
          <a:p>
            <a:pPr marL="0" indent="0"/>
            <a:r>
              <a:rPr lang="en-US" dirty="0"/>
              <a:t>Customer Engagement Questions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9802A174-38B9-9B4F-9841-8F3AECC9ADEC}"/>
              </a:ext>
            </a:extLst>
          </p:cNvPr>
          <p:cNvSpPr txBox="1"/>
          <p:nvPr/>
        </p:nvSpPr>
        <p:spPr>
          <a:xfrm>
            <a:off x="15745968" y="6528816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12DD19C4-9FA2-4548-935A-1C5284A95ADF}"/>
              </a:ext>
            </a:extLst>
          </p:cNvPr>
          <p:cNvSpPr txBox="1"/>
          <p:nvPr/>
        </p:nvSpPr>
        <p:spPr>
          <a:xfrm>
            <a:off x="13880592" y="5650992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10" name="Slide Number Placeholder 1">
            <a:extLst>
              <a:ext uri="{FF2B5EF4-FFF2-40B4-BE49-F238E27FC236}">
                <a16:creationId xmlns:a16="http://schemas.microsoft.com/office/drawing/2014/main" xmlns="" id="{769B7099-B994-4A45-AFBC-533FA81C0692}"/>
              </a:ext>
            </a:extLst>
          </p:cNvPr>
          <p:cNvSpPr txBox="1">
            <a:spLocks/>
          </p:cNvSpPr>
          <p:nvPr/>
        </p:nvSpPr>
        <p:spPr>
          <a:xfrm>
            <a:off x="10924234" y="6401155"/>
            <a:ext cx="1264591" cy="457081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>
              <a:defRPr/>
            </a:pPr>
            <a:fld id="{B49F4571-797E-F142-9C8A-F3F3AD6D4F24}" type="slidenum">
              <a:rPr lang="en-US" sz="800" smtClean="0">
                <a:solidFill>
                  <a:schemeClr val="bg1">
                    <a:lumMod val="75000"/>
                  </a:schemeClr>
                </a:solidFill>
              </a:rPr>
              <a:pPr algn="r">
                <a:defRPr/>
              </a:pPr>
              <a:t>21</a:t>
            </a:fld>
            <a:endParaRPr lang="en-US" sz="800" dirty="0">
              <a:solidFill>
                <a:schemeClr val="bg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1099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>
            <a:extLst>
              <a:ext uri="{FF2B5EF4-FFF2-40B4-BE49-F238E27FC236}">
                <a16:creationId xmlns:a16="http://schemas.microsoft.com/office/drawing/2014/main" xmlns="" id="{220E1FC0-5E42-4809-B7C9-8FFE1F43E367}"/>
              </a:ext>
            </a:extLst>
          </p:cNvPr>
          <p:cNvSpPr txBox="1">
            <a:spLocks/>
          </p:cNvSpPr>
          <p:nvPr/>
        </p:nvSpPr>
        <p:spPr>
          <a:xfrm>
            <a:off x="961937" y="1481655"/>
            <a:ext cx="10030875" cy="4752679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063" indent="0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657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indent="-173038">
              <a:lnSpc>
                <a:spcPct val="120000"/>
              </a:lnSpc>
              <a:spcAft>
                <a:spcPts val="600"/>
              </a:spcAft>
              <a:buClr>
                <a:schemeClr val="accent1"/>
              </a:buClr>
            </a:pPr>
            <a:r>
              <a:rPr lang="en-US" sz="1600" dirty="0"/>
              <a:t>Do you your workers need to access critical information and business tools in the field, on the plant floor, in the vehicle and in the office? </a:t>
            </a:r>
          </a:p>
          <a:p>
            <a:pPr marL="173038" indent="-173038">
              <a:lnSpc>
                <a:spcPct val="120000"/>
              </a:lnSpc>
              <a:spcAft>
                <a:spcPts val="600"/>
              </a:spcAft>
              <a:buClr>
                <a:schemeClr val="accent1"/>
              </a:buClr>
            </a:pPr>
            <a:r>
              <a:rPr lang="en-US" sz="1600" dirty="0"/>
              <a:t>Are your current 2-in-1 or laptop devices too bulky and heavy? Do workers often leave them in the vehicle because they’re too cumbersome to carry into the field/onto the scene? </a:t>
            </a:r>
          </a:p>
          <a:p>
            <a:pPr marL="173038" indent="-173038">
              <a:lnSpc>
                <a:spcPct val="120000"/>
              </a:lnSpc>
              <a:spcAft>
                <a:spcPts val="600"/>
              </a:spcAft>
              <a:buClr>
                <a:schemeClr val="accent1"/>
              </a:buClr>
            </a:pPr>
            <a:r>
              <a:rPr lang="en-US" sz="1600" dirty="0"/>
              <a:t>Do workers need a true laptop substitute…one that offers easy and natural typing at any angle? </a:t>
            </a:r>
          </a:p>
          <a:p>
            <a:pPr marL="173038" indent="-173038">
              <a:lnSpc>
                <a:spcPct val="120000"/>
              </a:lnSpc>
              <a:spcAft>
                <a:spcPts val="600"/>
              </a:spcAft>
              <a:buClr>
                <a:schemeClr val="accent1"/>
              </a:buClr>
            </a:pPr>
            <a:r>
              <a:rPr lang="en-US" sz="1600" dirty="0"/>
              <a:t>Do workers currently use a device with a 16:9 aspect ratio? Does the widescreen display force them to vertically scroll when viewing documents, manuals or web pages? </a:t>
            </a:r>
          </a:p>
          <a:p>
            <a:pPr marL="173038" indent="-173038">
              <a:lnSpc>
                <a:spcPct val="120000"/>
              </a:lnSpc>
              <a:spcAft>
                <a:spcPts val="600"/>
              </a:spcAft>
              <a:buClr>
                <a:schemeClr val="accent1"/>
              </a:buClr>
            </a:pPr>
            <a:r>
              <a:rPr lang="en-US" sz="1600" dirty="0"/>
              <a:t>Do you need to mount the device in a vehicle, and if so…</a:t>
            </a:r>
          </a:p>
          <a:p>
            <a:pPr marL="355600" indent="-184150">
              <a:spcBef>
                <a:spcPts val="400"/>
              </a:spcBef>
              <a:spcAft>
                <a:spcPts val="600"/>
              </a:spcAft>
              <a:buClr>
                <a:schemeClr val="accent1"/>
              </a:buClr>
              <a:buFont typeface=".HelveticaNeueDeskInterface-Regular" charset="-120"/>
              <a:buChar char="-"/>
            </a:pPr>
            <a:r>
              <a:rPr lang="en-US" sz="1600" dirty="0"/>
              <a:t>Do you need it mounted in tablet mode, laptop mode, or both? </a:t>
            </a:r>
          </a:p>
          <a:p>
            <a:pPr marL="355600" indent="-184150">
              <a:spcBef>
                <a:spcPts val="400"/>
              </a:spcBef>
              <a:spcAft>
                <a:spcPts val="600"/>
              </a:spcAft>
              <a:buClr>
                <a:schemeClr val="accent1"/>
              </a:buClr>
              <a:buFont typeface=".HelveticaNeueDeskInterface-Regular" charset="-120"/>
              <a:buChar char="-"/>
            </a:pPr>
            <a:r>
              <a:rPr lang="en-US" sz="1600" dirty="0"/>
              <a:t>Are other vehicle mount computers too bulky for the cab and do they limit driver visibility?</a:t>
            </a:r>
          </a:p>
          <a:p>
            <a:pPr marL="355600" indent="-184150">
              <a:spcBef>
                <a:spcPts val="400"/>
              </a:spcBef>
              <a:spcAft>
                <a:spcPts val="600"/>
              </a:spcAft>
              <a:buClr>
                <a:schemeClr val="accent1"/>
              </a:buClr>
              <a:buFont typeface=".HelveticaNeueDeskInterface-Regular" charset="-120"/>
              <a:buChar char="-"/>
            </a:pPr>
            <a:r>
              <a:rPr lang="en-US" sz="1600" dirty="0"/>
              <a:t>How easy is it to remove a computer from the vehicle? </a:t>
            </a:r>
          </a:p>
        </p:txBody>
      </p:sp>
      <p:sp>
        <p:nvSpPr>
          <p:cNvPr id="20" name="Slide Number Placeholder 2">
            <a:extLst>
              <a:ext uri="{FF2B5EF4-FFF2-40B4-BE49-F238E27FC236}">
                <a16:creationId xmlns:a16="http://schemas.microsoft.com/office/drawing/2014/main" xmlns="" id="{F7E4D83A-8235-C44D-B38B-99C24E251826}"/>
              </a:ext>
            </a:extLst>
          </p:cNvPr>
          <p:cNvSpPr txBox="1">
            <a:spLocks/>
          </p:cNvSpPr>
          <p:nvPr/>
        </p:nvSpPr>
        <p:spPr>
          <a:xfrm>
            <a:off x="10924234" y="6427930"/>
            <a:ext cx="1264591" cy="457200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79044E51-BF79-AF42-BAC5-B771B1D9D8E0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/>
              <a:t>22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xmlns="" id="{F203F8CD-EC03-6140-B43B-8CEAA9E312C8}"/>
              </a:ext>
            </a:extLst>
          </p:cNvPr>
          <p:cNvGrpSpPr/>
          <p:nvPr/>
        </p:nvGrpSpPr>
        <p:grpSpPr>
          <a:xfrm>
            <a:off x="0" y="396874"/>
            <a:ext cx="13110802" cy="556731"/>
            <a:chOff x="0" y="396874"/>
            <a:chExt cx="13110802" cy="556731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xmlns="" id="{252927C2-D07F-8D49-B753-85940C88CBF7}"/>
                </a:ext>
              </a:extLst>
            </p:cNvPr>
            <p:cNvSpPr/>
            <p:nvPr/>
          </p:nvSpPr>
          <p:spPr>
            <a:xfrm rot="16200000">
              <a:off x="10315813" y="-1841385"/>
              <a:ext cx="548640" cy="5041339"/>
            </a:xfrm>
            <a:custGeom>
              <a:avLst/>
              <a:gdLst>
                <a:gd name="connsiteX0" fmla="*/ 1018183 w 1018183"/>
                <a:gd name="connsiteY0" fmla="*/ 0 h 9085945"/>
                <a:gd name="connsiteX1" fmla="*/ 1018183 w 1018183"/>
                <a:gd name="connsiteY1" fmla="*/ 6230 h 9085945"/>
                <a:gd name="connsiteX2" fmla="*/ 1018183 w 1018183"/>
                <a:gd name="connsiteY2" fmla="*/ 18774 h 9085945"/>
                <a:gd name="connsiteX3" fmla="*/ 1018183 w 1018183"/>
                <a:gd name="connsiteY3" fmla="*/ 21368 h 9085945"/>
                <a:gd name="connsiteX4" fmla="*/ 1018183 w 1018183"/>
                <a:gd name="connsiteY4" fmla="*/ 40934 h 9085945"/>
                <a:gd name="connsiteX5" fmla="*/ 1018183 w 1018183"/>
                <a:gd name="connsiteY5" fmla="*/ 42504 h 9085945"/>
                <a:gd name="connsiteX6" fmla="*/ 1018183 w 1018183"/>
                <a:gd name="connsiteY6" fmla="*/ 46999 h 9085945"/>
                <a:gd name="connsiteX7" fmla="*/ 1018183 w 1018183"/>
                <a:gd name="connsiteY7" fmla="*/ 54332 h 9085945"/>
                <a:gd name="connsiteX8" fmla="*/ 1018183 w 1018183"/>
                <a:gd name="connsiteY8" fmla="*/ 71445 h 9085945"/>
                <a:gd name="connsiteX9" fmla="*/ 1018183 w 1018183"/>
                <a:gd name="connsiteY9" fmla="*/ 87059 h 9085945"/>
                <a:gd name="connsiteX10" fmla="*/ 1018183 w 1018183"/>
                <a:gd name="connsiteY10" fmla="*/ 96832 h 9085945"/>
                <a:gd name="connsiteX11" fmla="*/ 1018183 w 1018183"/>
                <a:gd name="connsiteY11" fmla="*/ 104172 h 9085945"/>
                <a:gd name="connsiteX12" fmla="*/ 1018183 w 1018183"/>
                <a:gd name="connsiteY12" fmla="*/ 112657 h 9085945"/>
                <a:gd name="connsiteX13" fmla="*/ 1018183 w 1018183"/>
                <a:gd name="connsiteY13" fmla="*/ 113945 h 9085945"/>
                <a:gd name="connsiteX14" fmla="*/ 1018183 w 1018183"/>
                <a:gd name="connsiteY14" fmla="*/ 125273 h 9085945"/>
                <a:gd name="connsiteX15" fmla="*/ 1018183 w 1018183"/>
                <a:gd name="connsiteY15" fmla="*/ 134526 h 9085945"/>
                <a:gd name="connsiteX16" fmla="*/ 1018183 w 1018183"/>
                <a:gd name="connsiteY16" fmla="*/ 145384 h 9085945"/>
                <a:gd name="connsiteX17" fmla="*/ 1018183 w 1018183"/>
                <a:gd name="connsiteY17" fmla="*/ 148928 h 9085945"/>
                <a:gd name="connsiteX18" fmla="*/ 1018183 w 1018183"/>
                <a:gd name="connsiteY18" fmla="*/ 155156 h 9085945"/>
                <a:gd name="connsiteX19" fmla="*/ 1018183 w 1018183"/>
                <a:gd name="connsiteY19" fmla="*/ 177028 h 9085945"/>
                <a:gd name="connsiteX20" fmla="*/ 1018183 w 1018183"/>
                <a:gd name="connsiteY20" fmla="*/ 191428 h 9085945"/>
                <a:gd name="connsiteX21" fmla="*/ 1018183 w 1018183"/>
                <a:gd name="connsiteY21" fmla="*/ 232869 h 9085945"/>
                <a:gd name="connsiteX22" fmla="*/ 1018183 w 1018183"/>
                <a:gd name="connsiteY22" fmla="*/ 236413 h 9085945"/>
                <a:gd name="connsiteX23" fmla="*/ 1018183 w 1018183"/>
                <a:gd name="connsiteY23" fmla="*/ 243637 h 9085945"/>
                <a:gd name="connsiteX24" fmla="*/ 1018183 w 1018183"/>
                <a:gd name="connsiteY24" fmla="*/ 268942 h 9085945"/>
                <a:gd name="connsiteX25" fmla="*/ 1018183 w 1018183"/>
                <a:gd name="connsiteY25" fmla="*/ 269141 h 9085945"/>
                <a:gd name="connsiteX26" fmla="*/ 1018183 w 1018183"/>
                <a:gd name="connsiteY26" fmla="*/ 275172 h 9085945"/>
                <a:gd name="connsiteX27" fmla="*/ 1018183 w 1018183"/>
                <a:gd name="connsiteY27" fmla="*/ 276458 h 9085945"/>
                <a:gd name="connsiteX28" fmla="*/ 1018183 w 1018183"/>
                <a:gd name="connsiteY28" fmla="*/ 278433 h 9085945"/>
                <a:gd name="connsiteX29" fmla="*/ 1018183 w 1018183"/>
                <a:gd name="connsiteY29" fmla="*/ 278915 h 9085945"/>
                <a:gd name="connsiteX30" fmla="*/ 1018183 w 1018183"/>
                <a:gd name="connsiteY30" fmla="*/ 280004 h 9085945"/>
                <a:gd name="connsiteX31" fmla="*/ 1018183 w 1018183"/>
                <a:gd name="connsiteY31" fmla="*/ 287716 h 9085945"/>
                <a:gd name="connsiteX32" fmla="*/ 1018183 w 1018183"/>
                <a:gd name="connsiteY32" fmla="*/ 290310 h 9085945"/>
                <a:gd name="connsiteX33" fmla="*/ 1018183 w 1018183"/>
                <a:gd name="connsiteY33" fmla="*/ 309876 h 9085945"/>
                <a:gd name="connsiteX34" fmla="*/ 1018183 w 1018183"/>
                <a:gd name="connsiteY34" fmla="*/ 311161 h 9085945"/>
                <a:gd name="connsiteX35" fmla="*/ 1018183 w 1018183"/>
                <a:gd name="connsiteY35" fmla="*/ 311446 h 9085945"/>
                <a:gd name="connsiteX36" fmla="*/ 1018183 w 1018183"/>
                <a:gd name="connsiteY36" fmla="*/ 312729 h 9085945"/>
                <a:gd name="connsiteX37" fmla="*/ 1018183 w 1018183"/>
                <a:gd name="connsiteY37" fmla="*/ 315010 h 9085945"/>
                <a:gd name="connsiteX38" fmla="*/ 1018183 w 1018183"/>
                <a:gd name="connsiteY38" fmla="*/ 315941 h 9085945"/>
                <a:gd name="connsiteX39" fmla="*/ 1018183 w 1018183"/>
                <a:gd name="connsiteY39" fmla="*/ 320936 h 9085945"/>
                <a:gd name="connsiteX40" fmla="*/ 1018183 w 1018183"/>
                <a:gd name="connsiteY40" fmla="*/ 322503 h 9085945"/>
                <a:gd name="connsiteX41" fmla="*/ 1018183 w 1018183"/>
                <a:gd name="connsiteY41" fmla="*/ 323274 h 9085945"/>
                <a:gd name="connsiteX42" fmla="*/ 1018183 w 1018183"/>
                <a:gd name="connsiteY42" fmla="*/ 329720 h 9085945"/>
                <a:gd name="connsiteX43" fmla="*/ 1018183 w 1018183"/>
                <a:gd name="connsiteY43" fmla="*/ 340387 h 9085945"/>
                <a:gd name="connsiteX44" fmla="*/ 1018183 w 1018183"/>
                <a:gd name="connsiteY44" fmla="*/ 356001 h 9085945"/>
                <a:gd name="connsiteX45" fmla="*/ 1018183 w 1018183"/>
                <a:gd name="connsiteY45" fmla="*/ 357510 h 9085945"/>
                <a:gd name="connsiteX46" fmla="*/ 1018183 w 1018183"/>
                <a:gd name="connsiteY46" fmla="*/ 365774 h 9085945"/>
                <a:gd name="connsiteX47" fmla="*/ 1018183 w 1018183"/>
                <a:gd name="connsiteY47" fmla="*/ 367058 h 9085945"/>
                <a:gd name="connsiteX48" fmla="*/ 1018183 w 1018183"/>
                <a:gd name="connsiteY48" fmla="*/ 372218 h 9085945"/>
                <a:gd name="connsiteX49" fmla="*/ 1018183 w 1018183"/>
                <a:gd name="connsiteY49" fmla="*/ 373114 h 9085945"/>
                <a:gd name="connsiteX50" fmla="*/ 1018183 w 1018183"/>
                <a:gd name="connsiteY50" fmla="*/ 381599 h 9085945"/>
                <a:gd name="connsiteX51" fmla="*/ 1018183 w 1018183"/>
                <a:gd name="connsiteY51" fmla="*/ 382887 h 9085945"/>
                <a:gd name="connsiteX52" fmla="*/ 1018183 w 1018183"/>
                <a:gd name="connsiteY52" fmla="*/ 384171 h 9085945"/>
                <a:gd name="connsiteX53" fmla="*/ 1018183 w 1018183"/>
                <a:gd name="connsiteY53" fmla="*/ 394215 h 9085945"/>
                <a:gd name="connsiteX54" fmla="*/ 1018183 w 1018183"/>
                <a:gd name="connsiteY54" fmla="*/ 403468 h 9085945"/>
                <a:gd name="connsiteX55" fmla="*/ 1018183 w 1018183"/>
                <a:gd name="connsiteY55" fmla="*/ 405274 h 9085945"/>
                <a:gd name="connsiteX56" fmla="*/ 1018183 w 1018183"/>
                <a:gd name="connsiteY56" fmla="*/ 414326 h 9085945"/>
                <a:gd name="connsiteX57" fmla="*/ 1018183 w 1018183"/>
                <a:gd name="connsiteY57" fmla="*/ 414526 h 9085945"/>
                <a:gd name="connsiteX58" fmla="*/ 1018183 w 1018183"/>
                <a:gd name="connsiteY58" fmla="*/ 417870 h 9085945"/>
                <a:gd name="connsiteX59" fmla="*/ 1018183 w 1018183"/>
                <a:gd name="connsiteY59" fmla="*/ 421130 h 9085945"/>
                <a:gd name="connsiteX60" fmla="*/ 1018183 w 1018183"/>
                <a:gd name="connsiteY60" fmla="*/ 424098 h 9085945"/>
                <a:gd name="connsiteX61" fmla="*/ 1018183 w 1018183"/>
                <a:gd name="connsiteY61" fmla="*/ 425384 h 9085945"/>
                <a:gd name="connsiteX62" fmla="*/ 1018183 w 1018183"/>
                <a:gd name="connsiteY62" fmla="*/ 428927 h 9085945"/>
                <a:gd name="connsiteX63" fmla="*/ 1018183 w 1018183"/>
                <a:gd name="connsiteY63" fmla="*/ 438001 h 9085945"/>
                <a:gd name="connsiteX64" fmla="*/ 1018183 w 1018183"/>
                <a:gd name="connsiteY64" fmla="*/ 439978 h 9085945"/>
                <a:gd name="connsiteX65" fmla="*/ 1018183 w 1018183"/>
                <a:gd name="connsiteY65" fmla="*/ 441545 h 9085945"/>
                <a:gd name="connsiteX66" fmla="*/ 1018183 w 1018183"/>
                <a:gd name="connsiteY66" fmla="*/ 445970 h 9085945"/>
                <a:gd name="connsiteX67" fmla="*/ 1018183 w 1018183"/>
                <a:gd name="connsiteY67" fmla="*/ 447254 h 9085945"/>
                <a:gd name="connsiteX68" fmla="*/ 1018183 w 1018183"/>
                <a:gd name="connsiteY68" fmla="*/ 457028 h 9085945"/>
                <a:gd name="connsiteX69" fmla="*/ 1018183 w 1018183"/>
                <a:gd name="connsiteY69" fmla="*/ 460370 h 9085945"/>
                <a:gd name="connsiteX70" fmla="*/ 1018183 w 1018183"/>
                <a:gd name="connsiteY70" fmla="*/ 461654 h 9085945"/>
                <a:gd name="connsiteX71" fmla="*/ 1018183 w 1018183"/>
                <a:gd name="connsiteY71" fmla="*/ 463630 h 9085945"/>
                <a:gd name="connsiteX72" fmla="*/ 1018183 w 1018183"/>
                <a:gd name="connsiteY72" fmla="*/ 466226 h 9085945"/>
                <a:gd name="connsiteX73" fmla="*/ 1018183 w 1018183"/>
                <a:gd name="connsiteY73" fmla="*/ 471428 h 9085945"/>
                <a:gd name="connsiteX74" fmla="*/ 1018183 w 1018183"/>
                <a:gd name="connsiteY74" fmla="*/ 501811 h 9085945"/>
                <a:gd name="connsiteX75" fmla="*/ 1018183 w 1018183"/>
                <a:gd name="connsiteY75" fmla="*/ 505355 h 9085945"/>
                <a:gd name="connsiteX76" fmla="*/ 1018183 w 1018183"/>
                <a:gd name="connsiteY76" fmla="*/ 512579 h 9085945"/>
                <a:gd name="connsiteX77" fmla="*/ 1018183 w 1018183"/>
                <a:gd name="connsiteY77" fmla="*/ 538083 h 9085945"/>
                <a:gd name="connsiteX78" fmla="*/ 1018183 w 1018183"/>
                <a:gd name="connsiteY78" fmla="*/ 545400 h 9085945"/>
                <a:gd name="connsiteX79" fmla="*/ 1018183 w 1018183"/>
                <a:gd name="connsiteY79" fmla="*/ 547375 h 9085945"/>
                <a:gd name="connsiteX80" fmla="*/ 1018183 w 1018183"/>
                <a:gd name="connsiteY80" fmla="*/ 547857 h 9085945"/>
                <a:gd name="connsiteX81" fmla="*/ 1018183 w 1018183"/>
                <a:gd name="connsiteY81" fmla="*/ 548946 h 9085945"/>
                <a:gd name="connsiteX82" fmla="*/ 1018183 w 1018183"/>
                <a:gd name="connsiteY82" fmla="*/ 549141 h 9085945"/>
                <a:gd name="connsiteX83" fmla="*/ 1018183 w 1018183"/>
                <a:gd name="connsiteY83" fmla="*/ 580103 h 9085945"/>
                <a:gd name="connsiteX84" fmla="*/ 1018183 w 1018183"/>
                <a:gd name="connsiteY84" fmla="*/ 581671 h 9085945"/>
                <a:gd name="connsiteX85" fmla="*/ 1018183 w 1018183"/>
                <a:gd name="connsiteY85" fmla="*/ 583952 h 9085945"/>
                <a:gd name="connsiteX86" fmla="*/ 1018183 w 1018183"/>
                <a:gd name="connsiteY86" fmla="*/ 589878 h 9085945"/>
                <a:gd name="connsiteX87" fmla="*/ 1018183 w 1018183"/>
                <a:gd name="connsiteY87" fmla="*/ 591161 h 9085945"/>
                <a:gd name="connsiteX88" fmla="*/ 1018183 w 1018183"/>
                <a:gd name="connsiteY88" fmla="*/ 591445 h 9085945"/>
                <a:gd name="connsiteX89" fmla="*/ 1018183 w 1018183"/>
                <a:gd name="connsiteY89" fmla="*/ 592731 h 9085945"/>
                <a:gd name="connsiteX90" fmla="*/ 1018183 w 1018183"/>
                <a:gd name="connsiteY90" fmla="*/ 595010 h 9085945"/>
                <a:gd name="connsiteX91" fmla="*/ 1018183 w 1018183"/>
                <a:gd name="connsiteY91" fmla="*/ 598662 h 9085945"/>
                <a:gd name="connsiteX92" fmla="*/ 1018183 w 1018183"/>
                <a:gd name="connsiteY92" fmla="*/ 606826 h 9085945"/>
                <a:gd name="connsiteX93" fmla="*/ 1018183 w 1018183"/>
                <a:gd name="connsiteY93" fmla="*/ 609720 h 9085945"/>
                <a:gd name="connsiteX94" fmla="*/ 1018183 w 1018183"/>
                <a:gd name="connsiteY94" fmla="*/ 626452 h 9085945"/>
                <a:gd name="connsiteX95" fmla="*/ 1018183 w 1018183"/>
                <a:gd name="connsiteY95" fmla="*/ 627740 h 9085945"/>
                <a:gd name="connsiteX96" fmla="*/ 1018183 w 1018183"/>
                <a:gd name="connsiteY96" fmla="*/ 636000 h 9085945"/>
                <a:gd name="connsiteX97" fmla="*/ 1018183 w 1018183"/>
                <a:gd name="connsiteY97" fmla="*/ 637510 h 9085945"/>
                <a:gd name="connsiteX98" fmla="*/ 1018183 w 1018183"/>
                <a:gd name="connsiteY98" fmla="*/ 641160 h 9085945"/>
                <a:gd name="connsiteX99" fmla="*/ 1018183 w 1018183"/>
                <a:gd name="connsiteY99" fmla="*/ 642448 h 9085945"/>
                <a:gd name="connsiteX100" fmla="*/ 1018183 w 1018183"/>
                <a:gd name="connsiteY100" fmla="*/ 645991 h 9085945"/>
                <a:gd name="connsiteX101" fmla="*/ 1018183 w 1018183"/>
                <a:gd name="connsiteY101" fmla="*/ 652217 h 9085945"/>
                <a:gd name="connsiteX102" fmla="*/ 1018183 w 1018183"/>
                <a:gd name="connsiteY102" fmla="*/ 653045 h 9085945"/>
                <a:gd name="connsiteX103" fmla="*/ 1018183 w 1018183"/>
                <a:gd name="connsiteY103" fmla="*/ 653113 h 9085945"/>
                <a:gd name="connsiteX104" fmla="*/ 1018183 w 1018183"/>
                <a:gd name="connsiteY104" fmla="*/ 674216 h 9085945"/>
                <a:gd name="connsiteX105" fmla="*/ 1018183 w 1018183"/>
                <a:gd name="connsiteY105" fmla="*/ 677726 h 9085945"/>
                <a:gd name="connsiteX106" fmla="*/ 1018183 w 1018183"/>
                <a:gd name="connsiteY106" fmla="*/ 680355 h 9085945"/>
                <a:gd name="connsiteX107" fmla="*/ 1018183 w 1018183"/>
                <a:gd name="connsiteY107" fmla="*/ 683468 h 9085945"/>
                <a:gd name="connsiteX108" fmla="*/ 1018183 w 1018183"/>
                <a:gd name="connsiteY108" fmla="*/ 688493 h 9085945"/>
                <a:gd name="connsiteX109" fmla="*/ 1018183 w 1018183"/>
                <a:gd name="connsiteY109" fmla="*/ 690072 h 9085945"/>
                <a:gd name="connsiteX110" fmla="*/ 1018183 w 1018183"/>
                <a:gd name="connsiteY110" fmla="*/ 694326 h 9085945"/>
                <a:gd name="connsiteX111" fmla="*/ 1018183 w 1018183"/>
                <a:gd name="connsiteY111" fmla="*/ 695065 h 9085945"/>
                <a:gd name="connsiteX112" fmla="*/ 1018183 w 1018183"/>
                <a:gd name="connsiteY112" fmla="*/ 696633 h 9085945"/>
                <a:gd name="connsiteX113" fmla="*/ 1018183 w 1018183"/>
                <a:gd name="connsiteY113" fmla="*/ 697869 h 9085945"/>
                <a:gd name="connsiteX114" fmla="*/ 1018183 w 1018183"/>
                <a:gd name="connsiteY114" fmla="*/ 701130 h 9085945"/>
                <a:gd name="connsiteX115" fmla="*/ 1018183 w 1018183"/>
                <a:gd name="connsiteY115" fmla="*/ 706943 h 9085945"/>
                <a:gd name="connsiteX116" fmla="*/ 1018183 w 1018183"/>
                <a:gd name="connsiteY116" fmla="*/ 708920 h 9085945"/>
                <a:gd name="connsiteX117" fmla="*/ 1018183 w 1018183"/>
                <a:gd name="connsiteY117" fmla="*/ 710487 h 9085945"/>
                <a:gd name="connsiteX118" fmla="*/ 1018183 w 1018183"/>
                <a:gd name="connsiteY118" fmla="*/ 716196 h 9085945"/>
                <a:gd name="connsiteX119" fmla="*/ 1018183 w 1018183"/>
                <a:gd name="connsiteY119" fmla="*/ 718001 h 9085945"/>
                <a:gd name="connsiteX120" fmla="*/ 1018183 w 1018183"/>
                <a:gd name="connsiteY120" fmla="*/ 719976 h 9085945"/>
                <a:gd name="connsiteX121" fmla="*/ 1018183 w 1018183"/>
                <a:gd name="connsiteY121" fmla="*/ 721313 h 9085945"/>
                <a:gd name="connsiteX122" fmla="*/ 1018183 w 1018183"/>
                <a:gd name="connsiteY122" fmla="*/ 721545 h 9085945"/>
                <a:gd name="connsiteX123" fmla="*/ 1018183 w 1018183"/>
                <a:gd name="connsiteY123" fmla="*/ 725970 h 9085945"/>
                <a:gd name="connsiteX124" fmla="*/ 1018183 w 1018183"/>
                <a:gd name="connsiteY124" fmla="*/ 727254 h 9085945"/>
                <a:gd name="connsiteX125" fmla="*/ 1018183 w 1018183"/>
                <a:gd name="connsiteY125" fmla="*/ 730596 h 9085945"/>
                <a:gd name="connsiteX126" fmla="*/ 1018183 w 1018183"/>
                <a:gd name="connsiteY126" fmla="*/ 732572 h 9085945"/>
                <a:gd name="connsiteX127" fmla="*/ 1018183 w 1018183"/>
                <a:gd name="connsiteY127" fmla="*/ 733857 h 9085945"/>
                <a:gd name="connsiteX128" fmla="*/ 1018183 w 1018183"/>
                <a:gd name="connsiteY128" fmla="*/ 735168 h 9085945"/>
                <a:gd name="connsiteX129" fmla="*/ 1018183 w 1018183"/>
                <a:gd name="connsiteY129" fmla="*/ 740370 h 9085945"/>
                <a:gd name="connsiteX130" fmla="*/ 1018183 w 1018183"/>
                <a:gd name="connsiteY130" fmla="*/ 741655 h 9085945"/>
                <a:gd name="connsiteX131" fmla="*/ 1018183 w 1018183"/>
                <a:gd name="connsiteY131" fmla="*/ 743631 h 9085945"/>
                <a:gd name="connsiteX132" fmla="*/ 1018183 w 1018183"/>
                <a:gd name="connsiteY132" fmla="*/ 746225 h 9085945"/>
                <a:gd name="connsiteX133" fmla="*/ 1018183 w 1018183"/>
                <a:gd name="connsiteY133" fmla="*/ 752705 h 9085945"/>
                <a:gd name="connsiteX134" fmla="*/ 1018183 w 1018183"/>
                <a:gd name="connsiteY134" fmla="*/ 754272 h 9085945"/>
                <a:gd name="connsiteX135" fmla="*/ 1018183 w 1018183"/>
                <a:gd name="connsiteY135" fmla="*/ 811915 h 9085945"/>
                <a:gd name="connsiteX136" fmla="*/ 1018183 w 1018183"/>
                <a:gd name="connsiteY136" fmla="*/ 818083 h 9085945"/>
                <a:gd name="connsiteX137" fmla="*/ 1018183 w 1018183"/>
                <a:gd name="connsiteY137" fmla="*/ 829028 h 9085945"/>
                <a:gd name="connsiteX138" fmla="*/ 1018183 w 1018183"/>
                <a:gd name="connsiteY138" fmla="*/ 831158 h 9085945"/>
                <a:gd name="connsiteX139" fmla="*/ 1018183 w 1018183"/>
                <a:gd name="connsiteY139" fmla="*/ 845559 h 9085945"/>
                <a:gd name="connsiteX140" fmla="*/ 1018183 w 1018183"/>
                <a:gd name="connsiteY140" fmla="*/ 860103 h 9085945"/>
                <a:gd name="connsiteX141" fmla="*/ 1018183 w 1018183"/>
                <a:gd name="connsiteY141" fmla="*/ 861673 h 9085945"/>
                <a:gd name="connsiteX142" fmla="*/ 1018183 w 1018183"/>
                <a:gd name="connsiteY142" fmla="*/ 863952 h 9085945"/>
                <a:gd name="connsiteX143" fmla="*/ 1018183 w 1018183"/>
                <a:gd name="connsiteY143" fmla="*/ 870240 h 9085945"/>
                <a:gd name="connsiteX144" fmla="*/ 1018183 w 1018183"/>
                <a:gd name="connsiteY144" fmla="*/ 875768 h 9085945"/>
                <a:gd name="connsiteX145" fmla="*/ 1018183 w 1018183"/>
                <a:gd name="connsiteY145" fmla="*/ 878662 h 9085945"/>
                <a:gd name="connsiteX146" fmla="*/ 1018183 w 1018183"/>
                <a:gd name="connsiteY146" fmla="*/ 886825 h 9085945"/>
                <a:gd name="connsiteX147" fmla="*/ 1018183 w 1018183"/>
                <a:gd name="connsiteY147" fmla="*/ 896682 h 9085945"/>
                <a:gd name="connsiteX148" fmla="*/ 1018183 w 1018183"/>
                <a:gd name="connsiteY148" fmla="*/ 906452 h 9085945"/>
                <a:gd name="connsiteX149" fmla="*/ 1018183 w 1018183"/>
                <a:gd name="connsiteY149" fmla="*/ 907736 h 9085945"/>
                <a:gd name="connsiteX150" fmla="*/ 1018183 w 1018183"/>
                <a:gd name="connsiteY150" fmla="*/ 911390 h 9085945"/>
                <a:gd name="connsiteX151" fmla="*/ 1018183 w 1018183"/>
                <a:gd name="connsiteY151" fmla="*/ 914933 h 9085945"/>
                <a:gd name="connsiteX152" fmla="*/ 1018183 w 1018183"/>
                <a:gd name="connsiteY152" fmla="*/ 919552 h 9085945"/>
                <a:gd name="connsiteX153" fmla="*/ 1018183 w 1018183"/>
                <a:gd name="connsiteY153" fmla="*/ 921159 h 9085945"/>
                <a:gd name="connsiteX154" fmla="*/ 1018183 w 1018183"/>
                <a:gd name="connsiteY154" fmla="*/ 921987 h 9085945"/>
                <a:gd name="connsiteX155" fmla="*/ 1018183 w 1018183"/>
                <a:gd name="connsiteY155" fmla="*/ 922443 h 9085945"/>
                <a:gd name="connsiteX156" fmla="*/ 1018183 w 1018183"/>
                <a:gd name="connsiteY156" fmla="*/ 925991 h 9085945"/>
                <a:gd name="connsiteX157" fmla="*/ 1018183 w 1018183"/>
                <a:gd name="connsiteY157" fmla="*/ 933045 h 9085945"/>
                <a:gd name="connsiteX158" fmla="*/ 1018183 w 1018183"/>
                <a:gd name="connsiteY158" fmla="*/ 946668 h 9085945"/>
                <a:gd name="connsiteX159" fmla="*/ 1018183 w 1018183"/>
                <a:gd name="connsiteY159" fmla="*/ 949297 h 9085945"/>
                <a:gd name="connsiteX160" fmla="*/ 1018183 w 1018183"/>
                <a:gd name="connsiteY160" fmla="*/ 957435 h 9085945"/>
                <a:gd name="connsiteX161" fmla="*/ 1018183 w 1018183"/>
                <a:gd name="connsiteY161" fmla="*/ 957726 h 9085945"/>
                <a:gd name="connsiteX162" fmla="*/ 1018183 w 1018183"/>
                <a:gd name="connsiteY162" fmla="*/ 958719 h 9085945"/>
                <a:gd name="connsiteX163" fmla="*/ 1018183 w 1018183"/>
                <a:gd name="connsiteY163" fmla="*/ 960357 h 9085945"/>
                <a:gd name="connsiteX164" fmla="*/ 1018183 w 1018183"/>
                <a:gd name="connsiteY164" fmla="*/ 964007 h 9085945"/>
                <a:gd name="connsiteX165" fmla="*/ 1018183 w 1018183"/>
                <a:gd name="connsiteY165" fmla="*/ 965575 h 9085945"/>
                <a:gd name="connsiteX166" fmla="*/ 1018183 w 1018183"/>
                <a:gd name="connsiteY166" fmla="*/ 965773 h 9085945"/>
                <a:gd name="connsiteX167" fmla="*/ 1018183 w 1018183"/>
                <a:gd name="connsiteY167" fmla="*/ 968493 h 9085945"/>
                <a:gd name="connsiteX168" fmla="*/ 1018183 w 1018183"/>
                <a:gd name="connsiteY168" fmla="*/ 970072 h 9085945"/>
                <a:gd name="connsiteX169" fmla="*/ 1018183 w 1018183"/>
                <a:gd name="connsiteY169" fmla="*/ 975065 h 9085945"/>
                <a:gd name="connsiteX170" fmla="*/ 1018183 w 1018183"/>
                <a:gd name="connsiteY170" fmla="*/ 976633 h 9085945"/>
                <a:gd name="connsiteX171" fmla="*/ 1018183 w 1018183"/>
                <a:gd name="connsiteY171" fmla="*/ 986943 h 9085945"/>
                <a:gd name="connsiteX172" fmla="*/ 1018183 w 1018183"/>
                <a:gd name="connsiteY172" fmla="*/ 988918 h 9085945"/>
                <a:gd name="connsiteX173" fmla="*/ 1018183 w 1018183"/>
                <a:gd name="connsiteY173" fmla="*/ 990255 h 9085945"/>
                <a:gd name="connsiteX174" fmla="*/ 1018183 w 1018183"/>
                <a:gd name="connsiteY174" fmla="*/ 990487 h 9085945"/>
                <a:gd name="connsiteX175" fmla="*/ 1018183 w 1018183"/>
                <a:gd name="connsiteY175" fmla="*/ 993084 h 9085945"/>
                <a:gd name="connsiteX176" fmla="*/ 1018183 w 1018183"/>
                <a:gd name="connsiteY176" fmla="*/ 993998 h 9085945"/>
                <a:gd name="connsiteX177" fmla="*/ 1018183 w 1018183"/>
                <a:gd name="connsiteY177" fmla="*/ 996196 h 9085945"/>
                <a:gd name="connsiteX178" fmla="*/ 1018183 w 1018183"/>
                <a:gd name="connsiteY178" fmla="*/ 1001313 h 9085945"/>
                <a:gd name="connsiteX179" fmla="*/ 1018183 w 1018183"/>
                <a:gd name="connsiteY179" fmla="*/ 1002799 h 9085945"/>
                <a:gd name="connsiteX180" fmla="*/ 1018183 w 1018183"/>
                <a:gd name="connsiteY180" fmla="*/ 1007794 h 9085945"/>
                <a:gd name="connsiteX181" fmla="*/ 1018183 w 1018183"/>
                <a:gd name="connsiteY181" fmla="*/ 1009362 h 9085945"/>
                <a:gd name="connsiteX182" fmla="*/ 1018183 w 1018183"/>
                <a:gd name="connsiteY182" fmla="*/ 1010597 h 9085945"/>
                <a:gd name="connsiteX183" fmla="*/ 1018183 w 1018183"/>
                <a:gd name="connsiteY183" fmla="*/ 1011336 h 9085945"/>
                <a:gd name="connsiteX184" fmla="*/ 1018183 w 1018183"/>
                <a:gd name="connsiteY184" fmla="*/ 1011642 h 9085945"/>
                <a:gd name="connsiteX185" fmla="*/ 1018183 w 1018183"/>
                <a:gd name="connsiteY185" fmla="*/ 1012573 h 9085945"/>
                <a:gd name="connsiteX186" fmla="*/ 1018183 w 1018183"/>
                <a:gd name="connsiteY186" fmla="*/ 1013857 h 9085945"/>
                <a:gd name="connsiteX187" fmla="*/ 1018183 w 1018183"/>
                <a:gd name="connsiteY187" fmla="*/ 1015167 h 9085945"/>
                <a:gd name="connsiteX188" fmla="*/ 1018183 w 1018183"/>
                <a:gd name="connsiteY188" fmla="*/ 1021647 h 9085945"/>
                <a:gd name="connsiteX189" fmla="*/ 1018183 w 1018183"/>
                <a:gd name="connsiteY189" fmla="*/ 1023214 h 9085945"/>
                <a:gd name="connsiteX190" fmla="*/ 1018183 w 1018183"/>
                <a:gd name="connsiteY190" fmla="*/ 1032705 h 9085945"/>
                <a:gd name="connsiteX191" fmla="*/ 1018183 w 1018183"/>
                <a:gd name="connsiteY191" fmla="*/ 1034272 h 9085945"/>
                <a:gd name="connsiteX192" fmla="*/ 1018183 w 1018183"/>
                <a:gd name="connsiteY192" fmla="*/ 1036017 h 9085945"/>
                <a:gd name="connsiteX193" fmla="*/ 1018183 w 1018183"/>
                <a:gd name="connsiteY193" fmla="*/ 1037587 h 9085945"/>
                <a:gd name="connsiteX194" fmla="*/ 1018183 w 1018183"/>
                <a:gd name="connsiteY194" fmla="*/ 1080857 h 9085945"/>
                <a:gd name="connsiteX195" fmla="*/ 1018183 w 1018183"/>
                <a:gd name="connsiteY195" fmla="*/ 1091915 h 9085945"/>
                <a:gd name="connsiteX196" fmla="*/ 1018183 w 1018183"/>
                <a:gd name="connsiteY196" fmla="*/ 1097970 h 9085945"/>
                <a:gd name="connsiteX197" fmla="*/ 1018183 w 1018183"/>
                <a:gd name="connsiteY197" fmla="*/ 1100100 h 9085945"/>
                <a:gd name="connsiteX198" fmla="*/ 1018183 w 1018183"/>
                <a:gd name="connsiteY198" fmla="*/ 1109028 h 9085945"/>
                <a:gd name="connsiteX199" fmla="*/ 1018183 w 1018183"/>
                <a:gd name="connsiteY199" fmla="*/ 1111158 h 9085945"/>
                <a:gd name="connsiteX200" fmla="*/ 1018183 w 1018183"/>
                <a:gd name="connsiteY200" fmla="*/ 1114501 h 9085945"/>
                <a:gd name="connsiteX201" fmla="*/ 1018183 w 1018183"/>
                <a:gd name="connsiteY201" fmla="*/ 1116720 h 9085945"/>
                <a:gd name="connsiteX202" fmla="*/ 1018183 w 1018183"/>
                <a:gd name="connsiteY202" fmla="*/ 1120356 h 9085945"/>
                <a:gd name="connsiteX203" fmla="*/ 1018183 w 1018183"/>
                <a:gd name="connsiteY203" fmla="*/ 1125561 h 9085945"/>
                <a:gd name="connsiteX204" fmla="*/ 1018183 w 1018183"/>
                <a:gd name="connsiteY204" fmla="*/ 1139182 h 9085945"/>
                <a:gd name="connsiteX205" fmla="*/ 1018183 w 1018183"/>
                <a:gd name="connsiteY205" fmla="*/ 1143886 h 9085945"/>
                <a:gd name="connsiteX206" fmla="*/ 1018183 w 1018183"/>
                <a:gd name="connsiteY206" fmla="*/ 1147430 h 9085945"/>
                <a:gd name="connsiteX207" fmla="*/ 1018183 w 1018183"/>
                <a:gd name="connsiteY207" fmla="*/ 1150239 h 9085945"/>
                <a:gd name="connsiteX208" fmla="*/ 1018183 w 1018183"/>
                <a:gd name="connsiteY208" fmla="*/ 1155767 h 9085945"/>
                <a:gd name="connsiteX209" fmla="*/ 1018183 w 1018183"/>
                <a:gd name="connsiteY209" fmla="*/ 1158288 h 9085945"/>
                <a:gd name="connsiteX210" fmla="*/ 1018183 w 1018183"/>
                <a:gd name="connsiteY210" fmla="*/ 1162857 h 9085945"/>
                <a:gd name="connsiteX211" fmla="*/ 1018183 w 1018183"/>
                <a:gd name="connsiteY211" fmla="*/ 1172111 h 9085945"/>
                <a:gd name="connsiteX212" fmla="*/ 1018183 w 1018183"/>
                <a:gd name="connsiteY212" fmla="*/ 1176678 h 9085945"/>
                <a:gd name="connsiteX213" fmla="*/ 1018183 w 1018183"/>
                <a:gd name="connsiteY213" fmla="*/ 1186511 h 9085945"/>
                <a:gd name="connsiteX214" fmla="*/ 1018183 w 1018183"/>
                <a:gd name="connsiteY214" fmla="*/ 1188494 h 9085945"/>
                <a:gd name="connsiteX215" fmla="*/ 1018183 w 1018183"/>
                <a:gd name="connsiteY215" fmla="*/ 1191385 h 9085945"/>
                <a:gd name="connsiteX216" fmla="*/ 1018183 w 1018183"/>
                <a:gd name="connsiteY216" fmla="*/ 1194933 h 9085945"/>
                <a:gd name="connsiteX217" fmla="*/ 1018183 w 1018183"/>
                <a:gd name="connsiteY217" fmla="*/ 1199552 h 9085945"/>
                <a:gd name="connsiteX218" fmla="*/ 1018183 w 1018183"/>
                <a:gd name="connsiteY218" fmla="*/ 1201987 h 9085945"/>
                <a:gd name="connsiteX219" fmla="*/ 1018183 w 1018183"/>
                <a:gd name="connsiteY219" fmla="*/ 1226668 h 9085945"/>
                <a:gd name="connsiteX220" fmla="*/ 1018183 w 1018183"/>
                <a:gd name="connsiteY220" fmla="*/ 1227661 h 9085945"/>
                <a:gd name="connsiteX221" fmla="*/ 1018183 w 1018183"/>
                <a:gd name="connsiteY221" fmla="*/ 1229299 h 9085945"/>
                <a:gd name="connsiteX222" fmla="*/ 1018183 w 1018183"/>
                <a:gd name="connsiteY222" fmla="*/ 1234715 h 9085945"/>
                <a:gd name="connsiteX223" fmla="*/ 1018183 w 1018183"/>
                <a:gd name="connsiteY223" fmla="*/ 1235704 h 9085945"/>
                <a:gd name="connsiteX224" fmla="*/ 1018183 w 1018183"/>
                <a:gd name="connsiteY224" fmla="*/ 1237435 h 9085945"/>
                <a:gd name="connsiteX225" fmla="*/ 1018183 w 1018183"/>
                <a:gd name="connsiteY225" fmla="*/ 1238720 h 9085945"/>
                <a:gd name="connsiteX226" fmla="*/ 1018183 w 1018183"/>
                <a:gd name="connsiteY226" fmla="*/ 1244007 h 9085945"/>
                <a:gd name="connsiteX227" fmla="*/ 1018183 w 1018183"/>
                <a:gd name="connsiteY227" fmla="*/ 1245575 h 9085945"/>
                <a:gd name="connsiteX228" fmla="*/ 1018183 w 1018183"/>
                <a:gd name="connsiteY228" fmla="*/ 1245773 h 9085945"/>
                <a:gd name="connsiteX229" fmla="*/ 1018183 w 1018183"/>
                <a:gd name="connsiteY229" fmla="*/ 1262026 h 9085945"/>
                <a:gd name="connsiteX230" fmla="*/ 1018183 w 1018183"/>
                <a:gd name="connsiteY230" fmla="*/ 1262940 h 9085945"/>
                <a:gd name="connsiteX231" fmla="*/ 1018183 w 1018183"/>
                <a:gd name="connsiteY231" fmla="*/ 1270255 h 9085945"/>
                <a:gd name="connsiteX232" fmla="*/ 1018183 w 1018183"/>
                <a:gd name="connsiteY232" fmla="*/ 1273084 h 9085945"/>
                <a:gd name="connsiteX233" fmla="*/ 1018183 w 1018183"/>
                <a:gd name="connsiteY233" fmla="*/ 1273998 h 9085945"/>
                <a:gd name="connsiteX234" fmla="*/ 1018183 w 1018183"/>
                <a:gd name="connsiteY234" fmla="*/ 1276736 h 9085945"/>
                <a:gd name="connsiteX235" fmla="*/ 1018183 w 1018183"/>
                <a:gd name="connsiteY235" fmla="*/ 1278304 h 9085945"/>
                <a:gd name="connsiteX236" fmla="*/ 1018183 w 1018183"/>
                <a:gd name="connsiteY236" fmla="*/ 1280278 h 9085945"/>
                <a:gd name="connsiteX237" fmla="*/ 1018183 w 1018183"/>
                <a:gd name="connsiteY237" fmla="*/ 1280584 h 9085945"/>
                <a:gd name="connsiteX238" fmla="*/ 1018183 w 1018183"/>
                <a:gd name="connsiteY238" fmla="*/ 1282799 h 9085945"/>
                <a:gd name="connsiteX239" fmla="*/ 1018183 w 1018183"/>
                <a:gd name="connsiteY239" fmla="*/ 1287794 h 9085945"/>
                <a:gd name="connsiteX240" fmla="*/ 1018183 w 1018183"/>
                <a:gd name="connsiteY240" fmla="*/ 1289362 h 9085945"/>
                <a:gd name="connsiteX241" fmla="*/ 1018183 w 1018183"/>
                <a:gd name="connsiteY241" fmla="*/ 1291338 h 9085945"/>
                <a:gd name="connsiteX242" fmla="*/ 1018183 w 1018183"/>
                <a:gd name="connsiteY242" fmla="*/ 1291643 h 9085945"/>
                <a:gd name="connsiteX243" fmla="*/ 1018183 w 1018183"/>
                <a:gd name="connsiteY243" fmla="*/ 1301647 h 9085945"/>
                <a:gd name="connsiteX244" fmla="*/ 1018183 w 1018183"/>
                <a:gd name="connsiteY244" fmla="*/ 1303214 h 9085945"/>
                <a:gd name="connsiteX245" fmla="*/ 1018183 w 1018183"/>
                <a:gd name="connsiteY245" fmla="*/ 1304959 h 9085945"/>
                <a:gd name="connsiteX246" fmla="*/ 1018183 w 1018183"/>
                <a:gd name="connsiteY246" fmla="*/ 1306529 h 9085945"/>
                <a:gd name="connsiteX247" fmla="*/ 1018183 w 1018183"/>
                <a:gd name="connsiteY247" fmla="*/ 1316019 h 9085945"/>
                <a:gd name="connsiteX248" fmla="*/ 1018183 w 1018183"/>
                <a:gd name="connsiteY248" fmla="*/ 1317586 h 9085945"/>
                <a:gd name="connsiteX249" fmla="*/ 1018183 w 1018183"/>
                <a:gd name="connsiteY249" fmla="*/ 1324065 h 9085945"/>
                <a:gd name="connsiteX250" fmla="*/ 1018183 w 1018183"/>
                <a:gd name="connsiteY250" fmla="*/ 1324371 h 9085945"/>
                <a:gd name="connsiteX251" fmla="*/ 1018183 w 1018183"/>
                <a:gd name="connsiteY251" fmla="*/ 1327915 h 9085945"/>
                <a:gd name="connsiteX252" fmla="*/ 1018183 w 1018183"/>
                <a:gd name="connsiteY252" fmla="*/ 1342624 h 9085945"/>
                <a:gd name="connsiteX253" fmla="*/ 1018183 w 1018183"/>
                <a:gd name="connsiteY253" fmla="*/ 1352593 h 9085945"/>
                <a:gd name="connsiteX254" fmla="*/ 1018183 w 1018183"/>
                <a:gd name="connsiteY254" fmla="*/ 1360857 h 9085945"/>
                <a:gd name="connsiteX255" fmla="*/ 1018183 w 1018183"/>
                <a:gd name="connsiteY255" fmla="*/ 1367301 h 9085945"/>
                <a:gd name="connsiteX256" fmla="*/ 1018183 w 1018183"/>
                <a:gd name="connsiteY256" fmla="*/ 1377970 h 9085945"/>
                <a:gd name="connsiteX257" fmla="*/ 1018183 w 1018183"/>
                <a:gd name="connsiteY257" fmla="*/ 1380100 h 9085945"/>
                <a:gd name="connsiteX258" fmla="*/ 1018183 w 1018183"/>
                <a:gd name="connsiteY258" fmla="*/ 1385662 h 9085945"/>
                <a:gd name="connsiteX259" fmla="*/ 1018183 w 1018183"/>
                <a:gd name="connsiteY259" fmla="*/ 1389298 h 9085945"/>
                <a:gd name="connsiteX260" fmla="*/ 1018183 w 1018183"/>
                <a:gd name="connsiteY260" fmla="*/ 1394503 h 9085945"/>
                <a:gd name="connsiteX261" fmla="*/ 1018183 w 1018183"/>
                <a:gd name="connsiteY261" fmla="*/ 1396722 h 9085945"/>
                <a:gd name="connsiteX262" fmla="*/ 1018183 w 1018183"/>
                <a:gd name="connsiteY262" fmla="*/ 1400357 h 9085945"/>
                <a:gd name="connsiteX263" fmla="*/ 1018183 w 1018183"/>
                <a:gd name="connsiteY263" fmla="*/ 1412828 h 9085945"/>
                <a:gd name="connsiteX264" fmla="*/ 1018183 w 1018183"/>
                <a:gd name="connsiteY264" fmla="*/ 1416372 h 9085945"/>
                <a:gd name="connsiteX265" fmla="*/ 1018183 w 1018183"/>
                <a:gd name="connsiteY265" fmla="*/ 1419181 h 9085945"/>
                <a:gd name="connsiteX266" fmla="*/ 1018183 w 1018183"/>
                <a:gd name="connsiteY266" fmla="*/ 1423886 h 9085945"/>
                <a:gd name="connsiteX267" fmla="*/ 1018183 w 1018183"/>
                <a:gd name="connsiteY267" fmla="*/ 1427230 h 9085945"/>
                <a:gd name="connsiteX268" fmla="*/ 1018183 w 1018183"/>
                <a:gd name="connsiteY268" fmla="*/ 1427431 h 9085945"/>
                <a:gd name="connsiteX269" fmla="*/ 1018183 w 1018183"/>
                <a:gd name="connsiteY269" fmla="*/ 1429449 h 9085945"/>
                <a:gd name="connsiteX270" fmla="*/ 1018183 w 1018183"/>
                <a:gd name="connsiteY270" fmla="*/ 1431799 h 9085945"/>
                <a:gd name="connsiteX271" fmla="*/ 1018183 w 1018183"/>
                <a:gd name="connsiteY271" fmla="*/ 1433084 h 9085945"/>
                <a:gd name="connsiteX272" fmla="*/ 1018183 w 1018183"/>
                <a:gd name="connsiteY272" fmla="*/ 1435061 h 9085945"/>
                <a:gd name="connsiteX273" fmla="*/ 1018183 w 1018183"/>
                <a:gd name="connsiteY273" fmla="*/ 1436628 h 9085945"/>
                <a:gd name="connsiteX274" fmla="*/ 1018183 w 1018183"/>
                <a:gd name="connsiteY274" fmla="*/ 1438288 h 9085945"/>
                <a:gd name="connsiteX275" fmla="*/ 1018183 w 1018183"/>
                <a:gd name="connsiteY275" fmla="*/ 1441053 h 9085945"/>
                <a:gd name="connsiteX276" fmla="*/ 1018183 w 1018183"/>
                <a:gd name="connsiteY276" fmla="*/ 1442856 h 9085945"/>
                <a:gd name="connsiteX277" fmla="*/ 1018183 w 1018183"/>
                <a:gd name="connsiteY277" fmla="*/ 1452111 h 9085945"/>
                <a:gd name="connsiteX278" fmla="*/ 1018183 w 1018183"/>
                <a:gd name="connsiteY278" fmla="*/ 1455453 h 9085945"/>
                <a:gd name="connsiteX279" fmla="*/ 1018183 w 1018183"/>
                <a:gd name="connsiteY279" fmla="*/ 1458713 h 9085945"/>
                <a:gd name="connsiteX280" fmla="*/ 1018183 w 1018183"/>
                <a:gd name="connsiteY280" fmla="*/ 1460158 h 9085945"/>
                <a:gd name="connsiteX281" fmla="*/ 1018183 w 1018183"/>
                <a:gd name="connsiteY281" fmla="*/ 1466511 h 9085945"/>
                <a:gd name="connsiteX282" fmla="*/ 1018183 w 1018183"/>
                <a:gd name="connsiteY282" fmla="*/ 1468494 h 9085945"/>
                <a:gd name="connsiteX283" fmla="*/ 1018183 w 1018183"/>
                <a:gd name="connsiteY283" fmla="*/ 1477561 h 9085945"/>
                <a:gd name="connsiteX284" fmla="*/ 1018183 w 1018183"/>
                <a:gd name="connsiteY284" fmla="*/ 1479130 h 9085945"/>
                <a:gd name="connsiteX285" fmla="*/ 1018183 w 1018183"/>
                <a:gd name="connsiteY285" fmla="*/ 1504646 h 9085945"/>
                <a:gd name="connsiteX286" fmla="*/ 1018183 w 1018183"/>
                <a:gd name="connsiteY286" fmla="*/ 1507662 h 9085945"/>
                <a:gd name="connsiteX287" fmla="*/ 1018183 w 1018183"/>
                <a:gd name="connsiteY287" fmla="*/ 1514715 h 9085945"/>
                <a:gd name="connsiteX288" fmla="*/ 1018183 w 1018183"/>
                <a:gd name="connsiteY288" fmla="*/ 1515704 h 9085945"/>
                <a:gd name="connsiteX289" fmla="*/ 1018183 w 1018183"/>
                <a:gd name="connsiteY289" fmla="*/ 1542026 h 9085945"/>
                <a:gd name="connsiteX290" fmla="*/ 1018183 w 1018183"/>
                <a:gd name="connsiteY290" fmla="*/ 1542940 h 9085945"/>
                <a:gd name="connsiteX291" fmla="*/ 1018183 w 1018183"/>
                <a:gd name="connsiteY291" fmla="*/ 1548432 h 9085945"/>
                <a:gd name="connsiteX292" fmla="*/ 1018183 w 1018183"/>
                <a:gd name="connsiteY292" fmla="*/ 1556736 h 9085945"/>
                <a:gd name="connsiteX293" fmla="*/ 1018183 w 1018183"/>
                <a:gd name="connsiteY293" fmla="*/ 1558304 h 9085945"/>
                <a:gd name="connsiteX294" fmla="*/ 1018183 w 1018183"/>
                <a:gd name="connsiteY294" fmla="*/ 1560280 h 9085945"/>
                <a:gd name="connsiteX295" fmla="*/ 1018183 w 1018183"/>
                <a:gd name="connsiteY295" fmla="*/ 1560585 h 9085945"/>
                <a:gd name="connsiteX296" fmla="*/ 1018183 w 1018183"/>
                <a:gd name="connsiteY296" fmla="*/ 1584961 h 9085945"/>
                <a:gd name="connsiteX297" fmla="*/ 1018183 w 1018183"/>
                <a:gd name="connsiteY297" fmla="*/ 1586528 h 9085945"/>
                <a:gd name="connsiteX298" fmla="*/ 1018183 w 1018183"/>
                <a:gd name="connsiteY298" fmla="*/ 1593007 h 9085945"/>
                <a:gd name="connsiteX299" fmla="*/ 1018183 w 1018183"/>
                <a:gd name="connsiteY299" fmla="*/ 1593313 h 9085945"/>
                <a:gd name="connsiteX300" fmla="*/ 1018183 w 1018183"/>
                <a:gd name="connsiteY300" fmla="*/ 1596857 h 9085945"/>
                <a:gd name="connsiteX301" fmla="*/ 1018183 w 1018183"/>
                <a:gd name="connsiteY301" fmla="*/ 1601909 h 9085945"/>
                <a:gd name="connsiteX302" fmla="*/ 1018183 w 1018183"/>
                <a:gd name="connsiteY302" fmla="*/ 1604065 h 9085945"/>
                <a:gd name="connsiteX303" fmla="*/ 1018183 w 1018183"/>
                <a:gd name="connsiteY303" fmla="*/ 1604369 h 9085945"/>
                <a:gd name="connsiteX304" fmla="*/ 1018183 w 1018183"/>
                <a:gd name="connsiteY304" fmla="*/ 1607914 h 9085945"/>
                <a:gd name="connsiteX305" fmla="*/ 1018183 w 1018183"/>
                <a:gd name="connsiteY305" fmla="*/ 1611566 h 9085945"/>
                <a:gd name="connsiteX306" fmla="*/ 1018183 w 1018183"/>
                <a:gd name="connsiteY306" fmla="*/ 1621535 h 9085945"/>
                <a:gd name="connsiteX307" fmla="*/ 1018183 w 1018183"/>
                <a:gd name="connsiteY307" fmla="*/ 1622624 h 9085945"/>
                <a:gd name="connsiteX308" fmla="*/ 1018183 w 1018183"/>
                <a:gd name="connsiteY308" fmla="*/ 1632593 h 9085945"/>
                <a:gd name="connsiteX309" fmla="*/ 1018183 w 1018183"/>
                <a:gd name="connsiteY309" fmla="*/ 1636243 h 9085945"/>
                <a:gd name="connsiteX310" fmla="*/ 1018183 w 1018183"/>
                <a:gd name="connsiteY310" fmla="*/ 1640644 h 9085945"/>
                <a:gd name="connsiteX311" fmla="*/ 1018183 w 1018183"/>
                <a:gd name="connsiteY311" fmla="*/ 1644409 h 9085945"/>
                <a:gd name="connsiteX312" fmla="*/ 1018183 w 1018183"/>
                <a:gd name="connsiteY312" fmla="*/ 1647300 h 9085945"/>
                <a:gd name="connsiteX313" fmla="*/ 1018183 w 1018183"/>
                <a:gd name="connsiteY313" fmla="*/ 1648128 h 9085945"/>
                <a:gd name="connsiteX314" fmla="*/ 1018183 w 1018183"/>
                <a:gd name="connsiteY314" fmla="*/ 1655352 h 9085945"/>
                <a:gd name="connsiteX315" fmla="*/ 1018183 w 1018183"/>
                <a:gd name="connsiteY315" fmla="*/ 1665664 h 9085945"/>
                <a:gd name="connsiteX316" fmla="*/ 1018183 w 1018183"/>
                <a:gd name="connsiteY316" fmla="*/ 1669299 h 9085945"/>
                <a:gd name="connsiteX317" fmla="*/ 1018183 w 1018183"/>
                <a:gd name="connsiteY317" fmla="*/ 1675438 h 9085945"/>
                <a:gd name="connsiteX318" fmla="*/ 1018183 w 1018183"/>
                <a:gd name="connsiteY318" fmla="*/ 1683576 h 9085945"/>
                <a:gd name="connsiteX319" fmla="*/ 1018183 w 1018183"/>
                <a:gd name="connsiteY319" fmla="*/ 1690148 h 9085945"/>
                <a:gd name="connsiteX320" fmla="*/ 1018183 w 1018183"/>
                <a:gd name="connsiteY320" fmla="*/ 1690630 h 9085945"/>
                <a:gd name="connsiteX321" fmla="*/ 1018183 w 1018183"/>
                <a:gd name="connsiteY321" fmla="*/ 1691716 h 9085945"/>
                <a:gd name="connsiteX322" fmla="*/ 1018183 w 1018183"/>
                <a:gd name="connsiteY322" fmla="*/ 1692828 h 9085945"/>
                <a:gd name="connsiteX323" fmla="*/ 1018183 w 1018183"/>
                <a:gd name="connsiteY323" fmla="*/ 1696373 h 9085945"/>
                <a:gd name="connsiteX324" fmla="*/ 1018183 w 1018183"/>
                <a:gd name="connsiteY324" fmla="*/ 1698391 h 9085945"/>
                <a:gd name="connsiteX325" fmla="*/ 1018183 w 1018183"/>
                <a:gd name="connsiteY325" fmla="*/ 1702026 h 9085945"/>
                <a:gd name="connsiteX326" fmla="*/ 1018183 w 1018183"/>
                <a:gd name="connsiteY326" fmla="*/ 1704003 h 9085945"/>
                <a:gd name="connsiteX327" fmla="*/ 1018183 w 1018183"/>
                <a:gd name="connsiteY327" fmla="*/ 1705570 h 9085945"/>
                <a:gd name="connsiteX328" fmla="*/ 1018183 w 1018183"/>
                <a:gd name="connsiteY328" fmla="*/ 1707230 h 9085945"/>
                <a:gd name="connsiteX329" fmla="*/ 1018183 w 1018183"/>
                <a:gd name="connsiteY329" fmla="*/ 1709449 h 9085945"/>
                <a:gd name="connsiteX330" fmla="*/ 1018183 w 1018183"/>
                <a:gd name="connsiteY330" fmla="*/ 1711798 h 9085945"/>
                <a:gd name="connsiteX331" fmla="*/ 1018183 w 1018183"/>
                <a:gd name="connsiteY331" fmla="*/ 1713084 h 9085945"/>
                <a:gd name="connsiteX332" fmla="*/ 1018183 w 1018183"/>
                <a:gd name="connsiteY332" fmla="*/ 1715059 h 9085945"/>
                <a:gd name="connsiteX333" fmla="*/ 1018183 w 1018183"/>
                <a:gd name="connsiteY333" fmla="*/ 1716628 h 9085945"/>
                <a:gd name="connsiteX334" fmla="*/ 1018183 w 1018183"/>
                <a:gd name="connsiteY334" fmla="*/ 1717940 h 9085945"/>
                <a:gd name="connsiteX335" fmla="*/ 1018183 w 1018183"/>
                <a:gd name="connsiteY335" fmla="*/ 1721053 h 9085945"/>
                <a:gd name="connsiteX336" fmla="*/ 1018183 w 1018183"/>
                <a:gd name="connsiteY336" fmla="*/ 1727655 h 9085945"/>
                <a:gd name="connsiteX337" fmla="*/ 1018183 w 1018183"/>
                <a:gd name="connsiteY337" fmla="*/ 1729100 h 9085945"/>
                <a:gd name="connsiteX338" fmla="*/ 1018183 w 1018183"/>
                <a:gd name="connsiteY338" fmla="*/ 1732650 h 9085945"/>
                <a:gd name="connsiteX339" fmla="*/ 1018183 w 1018183"/>
                <a:gd name="connsiteY339" fmla="*/ 1734217 h 9085945"/>
                <a:gd name="connsiteX340" fmla="*/ 1018183 w 1018183"/>
                <a:gd name="connsiteY340" fmla="*/ 1735453 h 9085945"/>
                <a:gd name="connsiteX341" fmla="*/ 1018183 w 1018183"/>
                <a:gd name="connsiteY341" fmla="*/ 1738714 h 9085945"/>
                <a:gd name="connsiteX342" fmla="*/ 1018183 w 1018183"/>
                <a:gd name="connsiteY342" fmla="*/ 1740158 h 9085945"/>
                <a:gd name="connsiteX343" fmla="*/ 1018183 w 1018183"/>
                <a:gd name="connsiteY343" fmla="*/ 1746503 h 9085945"/>
                <a:gd name="connsiteX344" fmla="*/ 1018183 w 1018183"/>
                <a:gd name="connsiteY344" fmla="*/ 1747788 h 9085945"/>
                <a:gd name="connsiteX345" fmla="*/ 1018183 w 1018183"/>
                <a:gd name="connsiteY345" fmla="*/ 1748072 h 9085945"/>
                <a:gd name="connsiteX346" fmla="*/ 1018183 w 1018183"/>
                <a:gd name="connsiteY346" fmla="*/ 1749355 h 9085945"/>
                <a:gd name="connsiteX347" fmla="*/ 1018183 w 1018183"/>
                <a:gd name="connsiteY347" fmla="*/ 1757562 h 9085945"/>
                <a:gd name="connsiteX348" fmla="*/ 1018183 w 1018183"/>
                <a:gd name="connsiteY348" fmla="*/ 1759129 h 9085945"/>
                <a:gd name="connsiteX349" fmla="*/ 1018183 w 1018183"/>
                <a:gd name="connsiteY349" fmla="*/ 1784646 h 9085945"/>
                <a:gd name="connsiteX350" fmla="*/ 1018183 w 1018183"/>
                <a:gd name="connsiteY350" fmla="*/ 1817374 h 9085945"/>
                <a:gd name="connsiteX351" fmla="*/ 1018183 w 1018183"/>
                <a:gd name="connsiteY351" fmla="*/ 1826241 h 9085945"/>
                <a:gd name="connsiteX352" fmla="*/ 1018183 w 1018183"/>
                <a:gd name="connsiteY352" fmla="*/ 1828432 h 9085945"/>
                <a:gd name="connsiteX353" fmla="*/ 1018183 w 1018183"/>
                <a:gd name="connsiteY353" fmla="*/ 1840642 h 9085945"/>
                <a:gd name="connsiteX354" fmla="*/ 1018183 w 1018183"/>
                <a:gd name="connsiteY354" fmla="*/ 1868743 h 9085945"/>
                <a:gd name="connsiteX355" fmla="*/ 1018183 w 1018183"/>
                <a:gd name="connsiteY355" fmla="*/ 1870851 h 9085945"/>
                <a:gd name="connsiteX356" fmla="*/ 1018183 w 1018183"/>
                <a:gd name="connsiteY356" fmla="*/ 1873007 h 9085945"/>
                <a:gd name="connsiteX357" fmla="*/ 1018183 w 1018183"/>
                <a:gd name="connsiteY357" fmla="*/ 1873311 h 9085945"/>
                <a:gd name="connsiteX358" fmla="*/ 1018183 w 1018183"/>
                <a:gd name="connsiteY358" fmla="*/ 1876856 h 9085945"/>
                <a:gd name="connsiteX359" fmla="*/ 1018183 w 1018183"/>
                <a:gd name="connsiteY359" fmla="*/ 1881908 h 9085945"/>
                <a:gd name="connsiteX360" fmla="*/ 1018183 w 1018183"/>
                <a:gd name="connsiteY360" fmla="*/ 1883144 h 9085945"/>
                <a:gd name="connsiteX361" fmla="*/ 1018183 w 1018183"/>
                <a:gd name="connsiteY361" fmla="*/ 1891566 h 9085945"/>
                <a:gd name="connsiteX362" fmla="*/ 1018183 w 1018183"/>
                <a:gd name="connsiteY362" fmla="*/ 1901535 h 9085945"/>
                <a:gd name="connsiteX363" fmla="*/ 1018183 w 1018183"/>
                <a:gd name="connsiteY363" fmla="*/ 1909586 h 9085945"/>
                <a:gd name="connsiteX364" fmla="*/ 1018183 w 1018183"/>
                <a:gd name="connsiteY364" fmla="*/ 1913351 h 9085945"/>
                <a:gd name="connsiteX365" fmla="*/ 1018183 w 1018183"/>
                <a:gd name="connsiteY365" fmla="*/ 1914635 h 9085945"/>
                <a:gd name="connsiteX366" fmla="*/ 1018183 w 1018183"/>
                <a:gd name="connsiteY366" fmla="*/ 1916242 h 9085945"/>
                <a:gd name="connsiteX367" fmla="*/ 1018183 w 1018183"/>
                <a:gd name="connsiteY367" fmla="*/ 1917070 h 9085945"/>
                <a:gd name="connsiteX368" fmla="*/ 1018183 w 1018183"/>
                <a:gd name="connsiteY368" fmla="*/ 1920640 h 9085945"/>
                <a:gd name="connsiteX369" fmla="*/ 1018183 w 1018183"/>
                <a:gd name="connsiteY369" fmla="*/ 1924294 h 9085945"/>
                <a:gd name="connsiteX370" fmla="*/ 1018183 w 1018183"/>
                <a:gd name="connsiteY370" fmla="*/ 1924409 h 9085945"/>
                <a:gd name="connsiteX371" fmla="*/ 1018183 w 1018183"/>
                <a:gd name="connsiteY371" fmla="*/ 1928128 h 9085945"/>
                <a:gd name="connsiteX372" fmla="*/ 1018183 w 1018183"/>
                <a:gd name="connsiteY372" fmla="*/ 1935347 h 9085945"/>
                <a:gd name="connsiteX373" fmla="*/ 1018183 w 1018183"/>
                <a:gd name="connsiteY373" fmla="*/ 1944380 h 9085945"/>
                <a:gd name="connsiteX374" fmla="*/ 1018183 w 1018183"/>
                <a:gd name="connsiteY374" fmla="*/ 1952518 h 9085945"/>
                <a:gd name="connsiteX375" fmla="*/ 1018183 w 1018183"/>
                <a:gd name="connsiteY375" fmla="*/ 1955440 h 9085945"/>
                <a:gd name="connsiteX376" fmla="*/ 1018183 w 1018183"/>
                <a:gd name="connsiteY376" fmla="*/ 1959090 h 9085945"/>
                <a:gd name="connsiteX377" fmla="*/ 1018183 w 1018183"/>
                <a:gd name="connsiteY377" fmla="*/ 1959572 h 9085945"/>
                <a:gd name="connsiteX378" fmla="*/ 1018183 w 1018183"/>
                <a:gd name="connsiteY378" fmla="*/ 1960658 h 9085945"/>
                <a:gd name="connsiteX379" fmla="*/ 1018183 w 1018183"/>
                <a:gd name="connsiteY379" fmla="*/ 1960856 h 9085945"/>
                <a:gd name="connsiteX380" fmla="*/ 1018183 w 1018183"/>
                <a:gd name="connsiteY380" fmla="*/ 1963576 h 9085945"/>
                <a:gd name="connsiteX381" fmla="*/ 1018183 w 1018183"/>
                <a:gd name="connsiteY381" fmla="*/ 1967252 h 9085945"/>
                <a:gd name="connsiteX382" fmla="*/ 1018183 w 1018183"/>
                <a:gd name="connsiteY382" fmla="*/ 1970148 h 9085945"/>
                <a:gd name="connsiteX383" fmla="*/ 1018183 w 1018183"/>
                <a:gd name="connsiteY383" fmla="*/ 1970630 h 9085945"/>
                <a:gd name="connsiteX384" fmla="*/ 1018183 w 1018183"/>
                <a:gd name="connsiteY384" fmla="*/ 1971716 h 9085945"/>
                <a:gd name="connsiteX385" fmla="*/ 1018183 w 1018183"/>
                <a:gd name="connsiteY385" fmla="*/ 1978391 h 9085945"/>
                <a:gd name="connsiteX386" fmla="*/ 1018183 w 1018183"/>
                <a:gd name="connsiteY386" fmla="*/ 1982026 h 9085945"/>
                <a:gd name="connsiteX387" fmla="*/ 1018183 w 1018183"/>
                <a:gd name="connsiteY387" fmla="*/ 1984001 h 9085945"/>
                <a:gd name="connsiteX388" fmla="*/ 1018183 w 1018183"/>
                <a:gd name="connsiteY388" fmla="*/ 1985570 h 9085945"/>
                <a:gd name="connsiteX389" fmla="*/ 1018183 w 1018183"/>
                <a:gd name="connsiteY389" fmla="*/ 1986882 h 9085945"/>
                <a:gd name="connsiteX390" fmla="*/ 1018183 w 1018183"/>
                <a:gd name="connsiteY390" fmla="*/ 1988167 h 9085945"/>
                <a:gd name="connsiteX391" fmla="*/ 1018183 w 1018183"/>
                <a:gd name="connsiteY391" fmla="*/ 1997944 h 9085945"/>
                <a:gd name="connsiteX392" fmla="*/ 1018183 w 1018183"/>
                <a:gd name="connsiteY392" fmla="*/ 2001592 h 9085945"/>
                <a:gd name="connsiteX393" fmla="*/ 1018183 w 1018183"/>
                <a:gd name="connsiteY393" fmla="*/ 2002877 h 9085945"/>
                <a:gd name="connsiteX394" fmla="*/ 1018183 w 1018183"/>
                <a:gd name="connsiteY394" fmla="*/ 2003159 h 9085945"/>
                <a:gd name="connsiteX395" fmla="*/ 1018183 w 1018183"/>
                <a:gd name="connsiteY395" fmla="*/ 2004445 h 9085945"/>
                <a:gd name="connsiteX396" fmla="*/ 1018183 w 1018183"/>
                <a:gd name="connsiteY396" fmla="*/ 2006419 h 9085945"/>
                <a:gd name="connsiteX397" fmla="*/ 1018183 w 1018183"/>
                <a:gd name="connsiteY397" fmla="*/ 2006725 h 9085945"/>
                <a:gd name="connsiteX398" fmla="*/ 1018183 w 1018183"/>
                <a:gd name="connsiteY398" fmla="*/ 2007656 h 9085945"/>
                <a:gd name="connsiteX399" fmla="*/ 1018183 w 1018183"/>
                <a:gd name="connsiteY399" fmla="*/ 2009100 h 9085945"/>
                <a:gd name="connsiteX400" fmla="*/ 1018183 w 1018183"/>
                <a:gd name="connsiteY400" fmla="*/ 2012650 h 9085945"/>
                <a:gd name="connsiteX401" fmla="*/ 1018183 w 1018183"/>
                <a:gd name="connsiteY401" fmla="*/ 2014217 h 9085945"/>
                <a:gd name="connsiteX402" fmla="*/ 1018183 w 1018183"/>
                <a:gd name="connsiteY402" fmla="*/ 2016730 h 9085945"/>
                <a:gd name="connsiteX403" fmla="*/ 1018183 w 1018183"/>
                <a:gd name="connsiteY403" fmla="*/ 2018297 h 9085945"/>
                <a:gd name="connsiteX404" fmla="*/ 1018183 w 1018183"/>
                <a:gd name="connsiteY404" fmla="*/ 2026504 h 9085945"/>
                <a:gd name="connsiteX405" fmla="*/ 1018183 w 1018183"/>
                <a:gd name="connsiteY405" fmla="*/ 2027788 h 9085945"/>
                <a:gd name="connsiteX406" fmla="*/ 1018183 w 1018183"/>
                <a:gd name="connsiteY406" fmla="*/ 2028071 h 9085945"/>
                <a:gd name="connsiteX407" fmla="*/ 1018183 w 1018183"/>
                <a:gd name="connsiteY407" fmla="*/ 2029355 h 9085945"/>
                <a:gd name="connsiteX408" fmla="*/ 1018183 w 1018183"/>
                <a:gd name="connsiteY408" fmla="*/ 2048921 h 9085945"/>
                <a:gd name="connsiteX409" fmla="*/ 1018183 w 1018183"/>
                <a:gd name="connsiteY409" fmla="*/ 2049224 h 9085945"/>
                <a:gd name="connsiteX410" fmla="*/ 1018183 w 1018183"/>
                <a:gd name="connsiteY410" fmla="*/ 2095183 h 9085945"/>
                <a:gd name="connsiteX411" fmla="*/ 1018183 w 1018183"/>
                <a:gd name="connsiteY411" fmla="*/ 2097374 h 9085945"/>
                <a:gd name="connsiteX412" fmla="*/ 1018183 w 1018183"/>
                <a:gd name="connsiteY412" fmla="*/ 2106241 h 9085945"/>
                <a:gd name="connsiteX413" fmla="*/ 1018183 w 1018183"/>
                <a:gd name="connsiteY413" fmla="*/ 2109584 h 9085945"/>
                <a:gd name="connsiteX414" fmla="*/ 1018183 w 1018183"/>
                <a:gd name="connsiteY414" fmla="*/ 2111803 h 9085945"/>
                <a:gd name="connsiteX415" fmla="*/ 1018183 w 1018183"/>
                <a:gd name="connsiteY415" fmla="*/ 2120644 h 9085945"/>
                <a:gd name="connsiteX416" fmla="*/ 1018183 w 1018183"/>
                <a:gd name="connsiteY416" fmla="*/ 2131692 h 9085945"/>
                <a:gd name="connsiteX417" fmla="*/ 1018183 w 1018183"/>
                <a:gd name="connsiteY417" fmla="*/ 2133260 h 9085945"/>
                <a:gd name="connsiteX418" fmla="*/ 1018183 w 1018183"/>
                <a:gd name="connsiteY418" fmla="*/ 2137685 h 9085945"/>
                <a:gd name="connsiteX419" fmla="*/ 1018183 w 1018183"/>
                <a:gd name="connsiteY419" fmla="*/ 2138969 h 9085945"/>
                <a:gd name="connsiteX420" fmla="*/ 1018183 w 1018183"/>
                <a:gd name="connsiteY420" fmla="*/ 2142513 h 9085945"/>
                <a:gd name="connsiteX421" fmla="*/ 1018183 w 1018183"/>
                <a:gd name="connsiteY421" fmla="*/ 2148743 h 9085945"/>
                <a:gd name="connsiteX422" fmla="*/ 1018183 w 1018183"/>
                <a:gd name="connsiteY422" fmla="*/ 2150850 h 9085945"/>
                <a:gd name="connsiteX423" fmla="*/ 1018183 w 1018183"/>
                <a:gd name="connsiteY423" fmla="*/ 2152086 h 9085945"/>
                <a:gd name="connsiteX424" fmla="*/ 1018183 w 1018183"/>
                <a:gd name="connsiteY424" fmla="*/ 2153371 h 9085945"/>
                <a:gd name="connsiteX425" fmla="*/ 1018183 w 1018183"/>
                <a:gd name="connsiteY425" fmla="*/ 2154306 h 9085945"/>
                <a:gd name="connsiteX426" fmla="*/ 1018183 w 1018183"/>
                <a:gd name="connsiteY426" fmla="*/ 2157940 h 9085945"/>
                <a:gd name="connsiteX427" fmla="*/ 1018183 w 1018183"/>
                <a:gd name="connsiteY427" fmla="*/ 2163143 h 9085945"/>
                <a:gd name="connsiteX428" fmla="*/ 1018183 w 1018183"/>
                <a:gd name="connsiteY428" fmla="*/ 2183577 h 9085945"/>
                <a:gd name="connsiteX429" fmla="*/ 1018183 w 1018183"/>
                <a:gd name="connsiteY429" fmla="*/ 2185015 h 9085945"/>
                <a:gd name="connsiteX430" fmla="*/ 1018183 w 1018183"/>
                <a:gd name="connsiteY430" fmla="*/ 2189582 h 9085945"/>
                <a:gd name="connsiteX431" fmla="*/ 1018183 w 1018183"/>
                <a:gd name="connsiteY431" fmla="*/ 2193351 h 9085945"/>
                <a:gd name="connsiteX432" fmla="*/ 1018183 w 1018183"/>
                <a:gd name="connsiteY432" fmla="*/ 2194635 h 9085945"/>
                <a:gd name="connsiteX433" fmla="*/ 1018183 w 1018183"/>
                <a:gd name="connsiteY433" fmla="*/ 2197070 h 9085945"/>
                <a:gd name="connsiteX434" fmla="*/ 1018183 w 1018183"/>
                <a:gd name="connsiteY434" fmla="*/ 2204289 h 9085945"/>
                <a:gd name="connsiteX435" fmla="*/ 1018183 w 1018183"/>
                <a:gd name="connsiteY435" fmla="*/ 2208212 h 9085945"/>
                <a:gd name="connsiteX436" fmla="*/ 1018183 w 1018183"/>
                <a:gd name="connsiteY436" fmla="*/ 2212481 h 9085945"/>
                <a:gd name="connsiteX437" fmla="*/ 1018183 w 1018183"/>
                <a:gd name="connsiteY437" fmla="*/ 2214443 h 9085945"/>
                <a:gd name="connsiteX438" fmla="*/ 1018183 w 1018183"/>
                <a:gd name="connsiteY438" fmla="*/ 2216026 h 9085945"/>
                <a:gd name="connsiteX439" fmla="*/ 1018183 w 1018183"/>
                <a:gd name="connsiteY439" fmla="*/ 2223249 h 9085945"/>
                <a:gd name="connsiteX440" fmla="*/ 1018183 w 1018183"/>
                <a:gd name="connsiteY440" fmla="*/ 2224382 h 9085945"/>
                <a:gd name="connsiteX441" fmla="*/ 1018183 w 1018183"/>
                <a:gd name="connsiteY441" fmla="*/ 2226987 h 9085945"/>
                <a:gd name="connsiteX442" fmla="*/ 1018183 w 1018183"/>
                <a:gd name="connsiteY442" fmla="*/ 2229580 h 9085945"/>
                <a:gd name="connsiteX443" fmla="*/ 1018183 w 1018183"/>
                <a:gd name="connsiteY443" fmla="*/ 2229798 h 9085945"/>
                <a:gd name="connsiteX444" fmla="*/ 1018183 w 1018183"/>
                <a:gd name="connsiteY444" fmla="*/ 2230787 h 9085945"/>
                <a:gd name="connsiteX445" fmla="*/ 1018183 w 1018183"/>
                <a:gd name="connsiteY445" fmla="*/ 2232518 h 9085945"/>
                <a:gd name="connsiteX446" fmla="*/ 1018183 w 1018183"/>
                <a:gd name="connsiteY446" fmla="*/ 2236194 h 9085945"/>
                <a:gd name="connsiteX447" fmla="*/ 1018183 w 1018183"/>
                <a:gd name="connsiteY447" fmla="*/ 2239090 h 9085945"/>
                <a:gd name="connsiteX448" fmla="*/ 1018183 w 1018183"/>
                <a:gd name="connsiteY448" fmla="*/ 2239572 h 9085945"/>
                <a:gd name="connsiteX449" fmla="*/ 1018183 w 1018183"/>
                <a:gd name="connsiteY449" fmla="*/ 2240658 h 9085945"/>
                <a:gd name="connsiteX450" fmla="*/ 1018183 w 1018183"/>
                <a:gd name="connsiteY450" fmla="*/ 2240856 h 9085945"/>
                <a:gd name="connsiteX451" fmla="*/ 1018183 w 1018183"/>
                <a:gd name="connsiteY451" fmla="*/ 2247252 h 9085945"/>
                <a:gd name="connsiteX452" fmla="*/ 1018183 w 1018183"/>
                <a:gd name="connsiteY452" fmla="*/ 2248554 h 9085945"/>
                <a:gd name="connsiteX453" fmla="*/ 1018183 w 1018183"/>
                <a:gd name="connsiteY453" fmla="*/ 2248753 h 9085945"/>
                <a:gd name="connsiteX454" fmla="*/ 1018183 w 1018183"/>
                <a:gd name="connsiteY454" fmla="*/ 2249147 h 9085945"/>
                <a:gd name="connsiteX455" fmla="*/ 1018183 w 1018183"/>
                <a:gd name="connsiteY455" fmla="*/ 2250716 h 9085945"/>
                <a:gd name="connsiteX456" fmla="*/ 1018183 w 1018183"/>
                <a:gd name="connsiteY456" fmla="*/ 2254784 h 9085945"/>
                <a:gd name="connsiteX457" fmla="*/ 1018183 w 1018183"/>
                <a:gd name="connsiteY457" fmla="*/ 2255211 h 9085945"/>
                <a:gd name="connsiteX458" fmla="*/ 1018183 w 1018183"/>
                <a:gd name="connsiteY458" fmla="*/ 2256070 h 9085945"/>
                <a:gd name="connsiteX459" fmla="*/ 1018183 w 1018183"/>
                <a:gd name="connsiteY459" fmla="*/ 2257109 h 9085945"/>
                <a:gd name="connsiteX460" fmla="*/ 1018183 w 1018183"/>
                <a:gd name="connsiteY460" fmla="*/ 2258045 h 9085945"/>
                <a:gd name="connsiteX461" fmla="*/ 1018183 w 1018183"/>
                <a:gd name="connsiteY461" fmla="*/ 2258527 h 9085945"/>
                <a:gd name="connsiteX462" fmla="*/ 1018183 w 1018183"/>
                <a:gd name="connsiteY462" fmla="*/ 2259616 h 9085945"/>
                <a:gd name="connsiteX463" fmla="*/ 1018183 w 1018183"/>
                <a:gd name="connsiteY463" fmla="*/ 2262544 h 9085945"/>
                <a:gd name="connsiteX464" fmla="*/ 1018183 w 1018183"/>
                <a:gd name="connsiteY464" fmla="*/ 2266886 h 9085945"/>
                <a:gd name="connsiteX465" fmla="*/ 1018183 w 1018183"/>
                <a:gd name="connsiteY465" fmla="*/ 2267328 h 9085945"/>
                <a:gd name="connsiteX466" fmla="*/ 1018183 w 1018183"/>
                <a:gd name="connsiteY466" fmla="*/ 2268167 h 9085945"/>
                <a:gd name="connsiteX467" fmla="*/ 1018183 w 1018183"/>
                <a:gd name="connsiteY467" fmla="*/ 2269922 h 9085945"/>
                <a:gd name="connsiteX468" fmla="*/ 1018183 w 1018183"/>
                <a:gd name="connsiteY468" fmla="*/ 2271819 h 9085945"/>
                <a:gd name="connsiteX469" fmla="*/ 1018183 w 1018183"/>
                <a:gd name="connsiteY469" fmla="*/ 2273289 h 9085945"/>
                <a:gd name="connsiteX470" fmla="*/ 1018183 w 1018183"/>
                <a:gd name="connsiteY470" fmla="*/ 2273387 h 9085945"/>
                <a:gd name="connsiteX471" fmla="*/ 1018183 w 1018183"/>
                <a:gd name="connsiteY471" fmla="*/ 2275361 h 9085945"/>
                <a:gd name="connsiteX472" fmla="*/ 1018183 w 1018183"/>
                <a:gd name="connsiteY472" fmla="*/ 2275667 h 9085945"/>
                <a:gd name="connsiteX473" fmla="*/ 1018183 w 1018183"/>
                <a:gd name="connsiteY473" fmla="*/ 2279657 h 9085945"/>
                <a:gd name="connsiteX474" fmla="*/ 1018183 w 1018183"/>
                <a:gd name="connsiteY474" fmla="*/ 2279979 h 9085945"/>
                <a:gd name="connsiteX475" fmla="*/ 1018183 w 1018183"/>
                <a:gd name="connsiteY475" fmla="*/ 2281592 h 9085945"/>
                <a:gd name="connsiteX476" fmla="*/ 1018183 w 1018183"/>
                <a:gd name="connsiteY476" fmla="*/ 2282877 h 9085945"/>
                <a:gd name="connsiteX477" fmla="*/ 1018183 w 1018183"/>
                <a:gd name="connsiteY477" fmla="*/ 2283159 h 9085945"/>
                <a:gd name="connsiteX478" fmla="*/ 1018183 w 1018183"/>
                <a:gd name="connsiteY478" fmla="*/ 2284445 h 9085945"/>
                <a:gd name="connsiteX479" fmla="*/ 1018183 w 1018183"/>
                <a:gd name="connsiteY479" fmla="*/ 2286421 h 9085945"/>
                <a:gd name="connsiteX480" fmla="*/ 1018183 w 1018183"/>
                <a:gd name="connsiteY480" fmla="*/ 2286726 h 9085945"/>
                <a:gd name="connsiteX481" fmla="*/ 1018183 w 1018183"/>
                <a:gd name="connsiteY481" fmla="*/ 2289488 h 9085945"/>
                <a:gd name="connsiteX482" fmla="*/ 1018183 w 1018183"/>
                <a:gd name="connsiteY482" fmla="*/ 2290773 h 9085945"/>
                <a:gd name="connsiteX483" fmla="*/ 1018183 w 1018183"/>
                <a:gd name="connsiteY483" fmla="*/ 2291058 h 9085945"/>
                <a:gd name="connsiteX484" fmla="*/ 1018183 w 1018183"/>
                <a:gd name="connsiteY484" fmla="*/ 2292341 h 9085945"/>
                <a:gd name="connsiteX485" fmla="*/ 1018183 w 1018183"/>
                <a:gd name="connsiteY485" fmla="*/ 2294623 h 9085945"/>
                <a:gd name="connsiteX486" fmla="*/ 1018183 w 1018183"/>
                <a:gd name="connsiteY486" fmla="*/ 2295271 h 9085945"/>
                <a:gd name="connsiteX487" fmla="*/ 1018183 w 1018183"/>
                <a:gd name="connsiteY487" fmla="*/ 2295553 h 9085945"/>
                <a:gd name="connsiteX488" fmla="*/ 1018183 w 1018183"/>
                <a:gd name="connsiteY488" fmla="*/ 2296730 h 9085945"/>
                <a:gd name="connsiteX489" fmla="*/ 1018183 w 1018183"/>
                <a:gd name="connsiteY489" fmla="*/ 2298297 h 9085945"/>
                <a:gd name="connsiteX490" fmla="*/ 1018183 w 1018183"/>
                <a:gd name="connsiteY490" fmla="*/ 2298539 h 9085945"/>
                <a:gd name="connsiteX491" fmla="*/ 1018183 w 1018183"/>
                <a:gd name="connsiteY491" fmla="*/ 2300548 h 9085945"/>
                <a:gd name="connsiteX492" fmla="*/ 1018183 w 1018183"/>
                <a:gd name="connsiteY492" fmla="*/ 2302115 h 9085945"/>
                <a:gd name="connsiteX493" fmla="*/ 1018183 w 1018183"/>
                <a:gd name="connsiteY493" fmla="*/ 2302886 h 9085945"/>
                <a:gd name="connsiteX494" fmla="*/ 1018183 w 1018183"/>
                <a:gd name="connsiteY494" fmla="*/ 2305044 h 9085945"/>
                <a:gd name="connsiteX495" fmla="*/ 1018183 w 1018183"/>
                <a:gd name="connsiteY495" fmla="*/ 2309332 h 9085945"/>
                <a:gd name="connsiteX496" fmla="*/ 1018183 w 1018183"/>
                <a:gd name="connsiteY496" fmla="*/ 2312384 h 9085945"/>
                <a:gd name="connsiteX497" fmla="*/ 1018183 w 1018183"/>
                <a:gd name="connsiteY497" fmla="*/ 2317863 h 9085945"/>
                <a:gd name="connsiteX498" fmla="*/ 1018183 w 1018183"/>
                <a:gd name="connsiteY498" fmla="*/ 2318166 h 9085945"/>
                <a:gd name="connsiteX499" fmla="*/ 1018183 w 1018183"/>
                <a:gd name="connsiteY499" fmla="*/ 2319148 h 9085945"/>
                <a:gd name="connsiteX500" fmla="*/ 1018183 w 1018183"/>
                <a:gd name="connsiteY500" fmla="*/ 2319454 h 9085945"/>
                <a:gd name="connsiteX501" fmla="*/ 1018183 w 1018183"/>
                <a:gd name="connsiteY501" fmla="*/ 2319999 h 9085945"/>
                <a:gd name="connsiteX502" fmla="*/ 1018183 w 1018183"/>
                <a:gd name="connsiteY502" fmla="*/ 2320869 h 9085945"/>
                <a:gd name="connsiteX503" fmla="*/ 1018183 w 1018183"/>
                <a:gd name="connsiteY503" fmla="*/ 2322157 h 9085945"/>
                <a:gd name="connsiteX504" fmla="*/ 1018183 w 1018183"/>
                <a:gd name="connsiteY504" fmla="*/ 2322998 h 9085945"/>
                <a:gd name="connsiteX505" fmla="*/ 1018183 w 1018183"/>
                <a:gd name="connsiteY505" fmla="*/ 2328923 h 9085945"/>
                <a:gd name="connsiteX506" fmla="*/ 1018183 w 1018183"/>
                <a:gd name="connsiteY506" fmla="*/ 2329227 h 9085945"/>
                <a:gd name="connsiteX507" fmla="*/ 1018183 w 1018183"/>
                <a:gd name="connsiteY507" fmla="*/ 2333485 h 9085945"/>
                <a:gd name="connsiteX508" fmla="*/ 1018183 w 1018183"/>
                <a:gd name="connsiteY508" fmla="*/ 2335614 h 9085945"/>
                <a:gd name="connsiteX509" fmla="*/ 1018183 w 1018183"/>
                <a:gd name="connsiteY509" fmla="*/ 2337123 h 9085945"/>
                <a:gd name="connsiteX510" fmla="*/ 1018183 w 1018183"/>
                <a:gd name="connsiteY510" fmla="*/ 2337707 h 9085945"/>
                <a:gd name="connsiteX511" fmla="*/ 1018183 w 1018183"/>
                <a:gd name="connsiteY511" fmla="*/ 2342738 h 9085945"/>
                <a:gd name="connsiteX512" fmla="*/ 1018183 w 1018183"/>
                <a:gd name="connsiteY512" fmla="*/ 2345386 h 9085945"/>
                <a:gd name="connsiteX513" fmla="*/ 1018183 w 1018183"/>
                <a:gd name="connsiteY513" fmla="*/ 2346670 h 9085945"/>
                <a:gd name="connsiteX514" fmla="*/ 1018183 w 1018183"/>
                <a:gd name="connsiteY514" fmla="*/ 2351830 h 9085945"/>
                <a:gd name="connsiteX515" fmla="*/ 1018183 w 1018183"/>
                <a:gd name="connsiteY515" fmla="*/ 2352726 h 9085945"/>
                <a:gd name="connsiteX516" fmla="*/ 1018183 w 1018183"/>
                <a:gd name="connsiteY516" fmla="*/ 2353596 h 9085945"/>
                <a:gd name="connsiteX517" fmla="*/ 1018183 w 1018183"/>
                <a:gd name="connsiteY517" fmla="*/ 2357140 h 9085945"/>
                <a:gd name="connsiteX518" fmla="*/ 1018183 w 1018183"/>
                <a:gd name="connsiteY518" fmla="*/ 2361211 h 9085945"/>
                <a:gd name="connsiteX519" fmla="*/ 1018183 w 1018183"/>
                <a:gd name="connsiteY519" fmla="*/ 2362499 h 9085945"/>
                <a:gd name="connsiteX520" fmla="*/ 1018183 w 1018183"/>
                <a:gd name="connsiteY520" fmla="*/ 2363368 h 9085945"/>
                <a:gd name="connsiteX521" fmla="*/ 1018183 w 1018183"/>
                <a:gd name="connsiteY521" fmla="*/ 2363783 h 9085945"/>
                <a:gd name="connsiteX522" fmla="*/ 1018183 w 1018183"/>
                <a:gd name="connsiteY522" fmla="*/ 2365497 h 9085945"/>
                <a:gd name="connsiteX523" fmla="*/ 1018183 w 1018183"/>
                <a:gd name="connsiteY523" fmla="*/ 2372071 h 9085945"/>
                <a:gd name="connsiteX524" fmla="*/ 1018183 w 1018183"/>
                <a:gd name="connsiteY524" fmla="*/ 2373827 h 9085945"/>
                <a:gd name="connsiteX525" fmla="*/ 1018183 w 1018183"/>
                <a:gd name="connsiteY525" fmla="*/ 2375183 h 9085945"/>
                <a:gd name="connsiteX526" fmla="*/ 1018183 w 1018183"/>
                <a:gd name="connsiteY526" fmla="*/ 2380205 h 9085945"/>
                <a:gd name="connsiteX527" fmla="*/ 1018183 w 1018183"/>
                <a:gd name="connsiteY527" fmla="*/ 2380745 h 9085945"/>
                <a:gd name="connsiteX528" fmla="*/ 1018183 w 1018183"/>
                <a:gd name="connsiteY528" fmla="*/ 2383080 h 9085945"/>
                <a:gd name="connsiteX529" fmla="*/ 1018183 w 1018183"/>
                <a:gd name="connsiteY529" fmla="*/ 2384886 h 9085945"/>
                <a:gd name="connsiteX530" fmla="*/ 1018183 w 1018183"/>
                <a:gd name="connsiteY530" fmla="*/ 2385241 h 9085945"/>
                <a:gd name="connsiteX531" fmla="*/ 1018183 w 1018183"/>
                <a:gd name="connsiteY531" fmla="*/ 2389586 h 9085945"/>
                <a:gd name="connsiteX532" fmla="*/ 1018183 w 1018183"/>
                <a:gd name="connsiteY532" fmla="*/ 2391805 h 9085945"/>
                <a:gd name="connsiteX533" fmla="*/ 1018183 w 1018183"/>
                <a:gd name="connsiteY533" fmla="*/ 2393938 h 9085945"/>
                <a:gd name="connsiteX534" fmla="*/ 1018183 w 1018183"/>
                <a:gd name="connsiteY534" fmla="*/ 2394138 h 9085945"/>
                <a:gd name="connsiteX535" fmla="*/ 1018183 w 1018183"/>
                <a:gd name="connsiteY535" fmla="*/ 2397482 h 9085945"/>
                <a:gd name="connsiteX536" fmla="*/ 1018183 w 1018183"/>
                <a:gd name="connsiteY536" fmla="*/ 2399640 h 9085945"/>
                <a:gd name="connsiteX537" fmla="*/ 1018183 w 1018183"/>
                <a:gd name="connsiteY537" fmla="*/ 2400634 h 9085945"/>
                <a:gd name="connsiteX538" fmla="*/ 1018183 w 1018183"/>
                <a:gd name="connsiteY538" fmla="*/ 2400742 h 9085945"/>
                <a:gd name="connsiteX539" fmla="*/ 1018183 w 1018183"/>
                <a:gd name="connsiteY539" fmla="*/ 2402202 h 9085945"/>
                <a:gd name="connsiteX540" fmla="*/ 1018183 w 1018183"/>
                <a:gd name="connsiteY540" fmla="*/ 2403710 h 9085945"/>
                <a:gd name="connsiteX541" fmla="*/ 1018183 w 1018183"/>
                <a:gd name="connsiteY541" fmla="*/ 2404996 h 9085945"/>
                <a:gd name="connsiteX542" fmla="*/ 1018183 w 1018183"/>
                <a:gd name="connsiteY542" fmla="*/ 2407911 h 9085945"/>
                <a:gd name="connsiteX543" fmla="*/ 1018183 w 1018183"/>
                <a:gd name="connsiteY543" fmla="*/ 2408540 h 9085945"/>
                <a:gd name="connsiteX544" fmla="*/ 1018183 w 1018183"/>
                <a:gd name="connsiteY544" fmla="*/ 2411455 h 9085945"/>
                <a:gd name="connsiteX545" fmla="*/ 1018183 w 1018183"/>
                <a:gd name="connsiteY545" fmla="*/ 2411692 h 9085945"/>
                <a:gd name="connsiteX546" fmla="*/ 1018183 w 1018183"/>
                <a:gd name="connsiteY546" fmla="*/ 2413261 h 9085945"/>
                <a:gd name="connsiteX547" fmla="*/ 1018183 w 1018183"/>
                <a:gd name="connsiteY547" fmla="*/ 2417613 h 9085945"/>
                <a:gd name="connsiteX548" fmla="*/ 1018183 w 1018183"/>
                <a:gd name="connsiteY548" fmla="*/ 2417685 h 9085945"/>
                <a:gd name="connsiteX549" fmla="*/ 1018183 w 1018183"/>
                <a:gd name="connsiteY549" fmla="*/ 2418969 h 9085945"/>
                <a:gd name="connsiteX550" fmla="*/ 1018183 w 1018183"/>
                <a:gd name="connsiteY550" fmla="*/ 2419590 h 9085945"/>
                <a:gd name="connsiteX551" fmla="*/ 1018183 w 1018183"/>
                <a:gd name="connsiteY551" fmla="*/ 2421157 h 9085945"/>
                <a:gd name="connsiteX552" fmla="*/ 1018183 w 1018183"/>
                <a:gd name="connsiteY552" fmla="*/ 2422313 h 9085945"/>
                <a:gd name="connsiteX553" fmla="*/ 1018183 w 1018183"/>
                <a:gd name="connsiteY553" fmla="*/ 2422514 h 9085945"/>
                <a:gd name="connsiteX554" fmla="*/ 1018183 w 1018183"/>
                <a:gd name="connsiteY554" fmla="*/ 2423248 h 9085945"/>
                <a:gd name="connsiteX555" fmla="*/ 1018183 w 1018183"/>
                <a:gd name="connsiteY555" fmla="*/ 2424532 h 9085945"/>
                <a:gd name="connsiteX556" fmla="*/ 1018183 w 1018183"/>
                <a:gd name="connsiteY556" fmla="*/ 2425582 h 9085945"/>
                <a:gd name="connsiteX557" fmla="*/ 1018183 w 1018183"/>
                <a:gd name="connsiteY557" fmla="*/ 2426867 h 9085945"/>
                <a:gd name="connsiteX558" fmla="*/ 1018183 w 1018183"/>
                <a:gd name="connsiteY558" fmla="*/ 2426882 h 9085945"/>
                <a:gd name="connsiteX559" fmla="*/ 1018183 w 1018183"/>
                <a:gd name="connsiteY559" fmla="*/ 2432085 h 9085945"/>
                <a:gd name="connsiteX560" fmla="*/ 1018183 w 1018183"/>
                <a:gd name="connsiteY560" fmla="*/ 2433371 h 9085945"/>
                <a:gd name="connsiteX561" fmla="*/ 1018183 w 1018183"/>
                <a:gd name="connsiteY561" fmla="*/ 2434304 h 9085945"/>
                <a:gd name="connsiteX562" fmla="*/ 1018183 w 1018183"/>
                <a:gd name="connsiteY562" fmla="*/ 2436641 h 9085945"/>
                <a:gd name="connsiteX563" fmla="*/ 1018183 w 1018183"/>
                <a:gd name="connsiteY563" fmla="*/ 2437939 h 9085945"/>
                <a:gd name="connsiteX564" fmla="*/ 1018183 w 1018183"/>
                <a:gd name="connsiteY564" fmla="*/ 2439982 h 9085945"/>
                <a:gd name="connsiteX565" fmla="*/ 1018183 w 1018183"/>
                <a:gd name="connsiteY565" fmla="*/ 2441081 h 9085945"/>
                <a:gd name="connsiteX566" fmla="*/ 1018183 w 1018183"/>
                <a:gd name="connsiteY566" fmla="*/ 2441266 h 9085945"/>
                <a:gd name="connsiteX567" fmla="*/ 1018183 w 1018183"/>
                <a:gd name="connsiteY567" fmla="*/ 2443242 h 9085945"/>
                <a:gd name="connsiteX568" fmla="*/ 1018183 w 1018183"/>
                <a:gd name="connsiteY568" fmla="*/ 2444421 h 9085945"/>
                <a:gd name="connsiteX569" fmla="*/ 1018183 w 1018183"/>
                <a:gd name="connsiteY569" fmla="*/ 2444626 h 9085945"/>
                <a:gd name="connsiteX570" fmla="*/ 1018183 w 1018183"/>
                <a:gd name="connsiteY570" fmla="*/ 2445838 h 9085945"/>
                <a:gd name="connsiteX571" fmla="*/ 1018183 w 1018183"/>
                <a:gd name="connsiteY571" fmla="*/ 2445988 h 9085945"/>
                <a:gd name="connsiteX572" fmla="*/ 1018183 w 1018183"/>
                <a:gd name="connsiteY572" fmla="*/ 2447964 h 9085945"/>
                <a:gd name="connsiteX573" fmla="*/ 1018183 w 1018183"/>
                <a:gd name="connsiteY573" fmla="*/ 2451040 h 9085945"/>
                <a:gd name="connsiteX574" fmla="*/ 1018183 w 1018183"/>
                <a:gd name="connsiteY574" fmla="*/ 2451849 h 9085945"/>
                <a:gd name="connsiteX575" fmla="*/ 1018183 w 1018183"/>
                <a:gd name="connsiteY575" fmla="*/ 2453957 h 9085945"/>
                <a:gd name="connsiteX576" fmla="*/ 1018183 w 1018183"/>
                <a:gd name="connsiteY576" fmla="*/ 2455241 h 9085945"/>
                <a:gd name="connsiteX577" fmla="*/ 1018183 w 1018183"/>
                <a:gd name="connsiteY577" fmla="*/ 2463577 h 9085945"/>
                <a:gd name="connsiteX578" fmla="*/ 1018183 w 1018183"/>
                <a:gd name="connsiteY578" fmla="*/ 2465015 h 9085945"/>
                <a:gd name="connsiteX579" fmla="*/ 1018183 w 1018183"/>
                <a:gd name="connsiteY579" fmla="*/ 2472644 h 9085945"/>
                <a:gd name="connsiteX580" fmla="*/ 1018183 w 1018183"/>
                <a:gd name="connsiteY580" fmla="*/ 2474213 h 9085945"/>
                <a:gd name="connsiteX581" fmla="*/ 1018183 w 1018183"/>
                <a:gd name="connsiteY581" fmla="*/ 2477154 h 9085945"/>
                <a:gd name="connsiteX582" fmla="*/ 1018183 w 1018183"/>
                <a:gd name="connsiteY582" fmla="*/ 2477353 h 9085945"/>
                <a:gd name="connsiteX583" fmla="*/ 1018183 w 1018183"/>
                <a:gd name="connsiteY583" fmla="*/ 2481423 h 9085945"/>
                <a:gd name="connsiteX584" fmla="*/ 1018183 w 1018183"/>
                <a:gd name="connsiteY584" fmla="*/ 2483384 h 9085945"/>
                <a:gd name="connsiteX585" fmla="*/ 1018183 w 1018183"/>
                <a:gd name="connsiteY585" fmla="*/ 2484670 h 9085945"/>
                <a:gd name="connsiteX586" fmla="*/ 1018183 w 1018183"/>
                <a:gd name="connsiteY586" fmla="*/ 2484967 h 9085945"/>
                <a:gd name="connsiteX587" fmla="*/ 1018183 w 1018183"/>
                <a:gd name="connsiteY587" fmla="*/ 2486645 h 9085945"/>
                <a:gd name="connsiteX588" fmla="*/ 1018183 w 1018183"/>
                <a:gd name="connsiteY588" fmla="*/ 2487127 h 9085945"/>
                <a:gd name="connsiteX589" fmla="*/ 1018183 w 1018183"/>
                <a:gd name="connsiteY589" fmla="*/ 2488216 h 9085945"/>
                <a:gd name="connsiteX590" fmla="*/ 1018183 w 1018183"/>
                <a:gd name="connsiteY590" fmla="*/ 2492192 h 9085945"/>
                <a:gd name="connsiteX591" fmla="*/ 1018183 w 1018183"/>
                <a:gd name="connsiteY591" fmla="*/ 2495928 h 9085945"/>
                <a:gd name="connsiteX592" fmla="*/ 1018183 w 1018183"/>
                <a:gd name="connsiteY592" fmla="*/ 2498523 h 9085945"/>
                <a:gd name="connsiteX593" fmla="*/ 1018183 w 1018183"/>
                <a:gd name="connsiteY593" fmla="*/ 2499729 h 9085945"/>
                <a:gd name="connsiteX594" fmla="*/ 1018183 w 1018183"/>
                <a:gd name="connsiteY594" fmla="*/ 2509798 h 9085945"/>
                <a:gd name="connsiteX595" fmla="*/ 1018183 w 1018183"/>
                <a:gd name="connsiteY595" fmla="*/ 2510787 h 9085945"/>
                <a:gd name="connsiteX596" fmla="*/ 1018183 w 1018183"/>
                <a:gd name="connsiteY596" fmla="*/ 2516194 h 9085945"/>
                <a:gd name="connsiteX597" fmla="*/ 1018183 w 1018183"/>
                <a:gd name="connsiteY597" fmla="*/ 2517696 h 9085945"/>
                <a:gd name="connsiteX598" fmla="*/ 1018183 w 1018183"/>
                <a:gd name="connsiteY598" fmla="*/ 2518088 h 9085945"/>
                <a:gd name="connsiteX599" fmla="*/ 1018183 w 1018183"/>
                <a:gd name="connsiteY599" fmla="*/ 2519373 h 9085945"/>
                <a:gd name="connsiteX600" fmla="*/ 1018183 w 1018183"/>
                <a:gd name="connsiteY600" fmla="*/ 2519658 h 9085945"/>
                <a:gd name="connsiteX601" fmla="*/ 1018183 w 1018183"/>
                <a:gd name="connsiteY601" fmla="*/ 2520941 h 9085945"/>
                <a:gd name="connsiteX602" fmla="*/ 1018183 w 1018183"/>
                <a:gd name="connsiteY602" fmla="*/ 2523222 h 9085945"/>
                <a:gd name="connsiteX603" fmla="*/ 1018183 w 1018183"/>
                <a:gd name="connsiteY603" fmla="*/ 2524153 h 9085945"/>
                <a:gd name="connsiteX604" fmla="*/ 1018183 w 1018183"/>
                <a:gd name="connsiteY604" fmla="*/ 2525012 h 9085945"/>
                <a:gd name="connsiteX605" fmla="*/ 1018183 w 1018183"/>
                <a:gd name="connsiteY605" fmla="*/ 2526987 h 9085945"/>
                <a:gd name="connsiteX606" fmla="*/ 1018183 w 1018183"/>
                <a:gd name="connsiteY606" fmla="*/ 2527469 h 9085945"/>
                <a:gd name="connsiteX607" fmla="*/ 1018183 w 1018183"/>
                <a:gd name="connsiteY607" fmla="*/ 2528558 h 9085945"/>
                <a:gd name="connsiteX608" fmla="*/ 1018183 w 1018183"/>
                <a:gd name="connsiteY608" fmla="*/ 2528753 h 9085945"/>
                <a:gd name="connsiteX609" fmla="*/ 1018183 w 1018183"/>
                <a:gd name="connsiteY609" fmla="*/ 2529148 h 9085945"/>
                <a:gd name="connsiteX610" fmla="*/ 1018183 w 1018183"/>
                <a:gd name="connsiteY610" fmla="*/ 2530715 h 9085945"/>
                <a:gd name="connsiteX611" fmla="*/ 1018183 w 1018183"/>
                <a:gd name="connsiteY611" fmla="*/ 2531486 h 9085945"/>
                <a:gd name="connsiteX612" fmla="*/ 1018183 w 1018183"/>
                <a:gd name="connsiteY612" fmla="*/ 2537109 h 9085945"/>
                <a:gd name="connsiteX613" fmla="*/ 1018183 w 1018183"/>
                <a:gd name="connsiteY613" fmla="*/ 2537932 h 9085945"/>
                <a:gd name="connsiteX614" fmla="*/ 1018183 w 1018183"/>
                <a:gd name="connsiteY614" fmla="*/ 2542231 h 9085945"/>
                <a:gd name="connsiteX615" fmla="*/ 1018183 w 1018183"/>
                <a:gd name="connsiteY615" fmla="*/ 2543515 h 9085945"/>
                <a:gd name="connsiteX616" fmla="*/ 1018183 w 1018183"/>
                <a:gd name="connsiteY616" fmla="*/ 2548600 h 9085945"/>
                <a:gd name="connsiteX617" fmla="*/ 1018183 w 1018183"/>
                <a:gd name="connsiteY617" fmla="*/ 2548921 h 9085945"/>
                <a:gd name="connsiteX618" fmla="*/ 1018183 w 1018183"/>
                <a:gd name="connsiteY618" fmla="*/ 2551819 h 9085945"/>
                <a:gd name="connsiteX619" fmla="*/ 1018183 w 1018183"/>
                <a:gd name="connsiteY619" fmla="*/ 2553289 h 9085945"/>
                <a:gd name="connsiteX620" fmla="*/ 1018183 w 1018183"/>
                <a:gd name="connsiteY620" fmla="*/ 2553387 h 9085945"/>
                <a:gd name="connsiteX621" fmla="*/ 1018183 w 1018183"/>
                <a:gd name="connsiteY621" fmla="*/ 2555363 h 9085945"/>
                <a:gd name="connsiteX622" fmla="*/ 1018183 w 1018183"/>
                <a:gd name="connsiteY622" fmla="*/ 2555668 h 9085945"/>
                <a:gd name="connsiteX623" fmla="*/ 1018183 w 1018183"/>
                <a:gd name="connsiteY623" fmla="*/ 2559715 h 9085945"/>
                <a:gd name="connsiteX624" fmla="*/ 1018183 w 1018183"/>
                <a:gd name="connsiteY624" fmla="*/ 2559979 h 9085945"/>
                <a:gd name="connsiteX625" fmla="*/ 1018183 w 1018183"/>
                <a:gd name="connsiteY625" fmla="*/ 2561284 h 9085945"/>
                <a:gd name="connsiteX626" fmla="*/ 1018183 w 1018183"/>
                <a:gd name="connsiteY626" fmla="*/ 2563564 h 9085945"/>
                <a:gd name="connsiteX627" fmla="*/ 1018183 w 1018183"/>
                <a:gd name="connsiteY627" fmla="*/ 2564214 h 9085945"/>
                <a:gd name="connsiteX628" fmla="*/ 1018183 w 1018183"/>
                <a:gd name="connsiteY628" fmla="*/ 2565722 h 9085945"/>
                <a:gd name="connsiteX629" fmla="*/ 1018183 w 1018183"/>
                <a:gd name="connsiteY629" fmla="*/ 2567481 h 9085945"/>
                <a:gd name="connsiteX630" fmla="*/ 1018183 w 1018183"/>
                <a:gd name="connsiteY630" fmla="*/ 2569491 h 9085945"/>
                <a:gd name="connsiteX631" fmla="*/ 1018183 w 1018183"/>
                <a:gd name="connsiteY631" fmla="*/ 2570773 h 9085945"/>
                <a:gd name="connsiteX632" fmla="*/ 1018183 w 1018183"/>
                <a:gd name="connsiteY632" fmla="*/ 2571057 h 9085945"/>
                <a:gd name="connsiteX633" fmla="*/ 1018183 w 1018183"/>
                <a:gd name="connsiteY633" fmla="*/ 2572343 h 9085945"/>
                <a:gd name="connsiteX634" fmla="*/ 1018183 w 1018183"/>
                <a:gd name="connsiteY634" fmla="*/ 2573986 h 9085945"/>
                <a:gd name="connsiteX635" fmla="*/ 1018183 w 1018183"/>
                <a:gd name="connsiteY635" fmla="*/ 2574623 h 9085945"/>
                <a:gd name="connsiteX636" fmla="*/ 1018183 w 1018183"/>
                <a:gd name="connsiteY636" fmla="*/ 2575270 h 9085945"/>
                <a:gd name="connsiteX637" fmla="*/ 1018183 w 1018183"/>
                <a:gd name="connsiteY637" fmla="*/ 2578275 h 9085945"/>
                <a:gd name="connsiteX638" fmla="*/ 1018183 w 1018183"/>
                <a:gd name="connsiteY638" fmla="*/ 2578539 h 9085945"/>
                <a:gd name="connsiteX639" fmla="*/ 1018183 w 1018183"/>
                <a:gd name="connsiteY639" fmla="*/ 2580431 h 9085945"/>
                <a:gd name="connsiteX640" fmla="*/ 1018183 w 1018183"/>
                <a:gd name="connsiteY640" fmla="*/ 2581326 h 9085945"/>
                <a:gd name="connsiteX641" fmla="*/ 1018183 w 1018183"/>
                <a:gd name="connsiteY641" fmla="*/ 2586438 h 9085945"/>
                <a:gd name="connsiteX642" fmla="*/ 1018183 w 1018183"/>
                <a:gd name="connsiteY642" fmla="*/ 2588090 h 9085945"/>
                <a:gd name="connsiteX643" fmla="*/ 1018183 w 1018183"/>
                <a:gd name="connsiteY643" fmla="*/ 2588396 h 9085945"/>
                <a:gd name="connsiteX644" fmla="*/ 1018183 w 1018183"/>
                <a:gd name="connsiteY644" fmla="*/ 2589332 h 9085945"/>
                <a:gd name="connsiteX645" fmla="*/ 1018183 w 1018183"/>
                <a:gd name="connsiteY645" fmla="*/ 2589811 h 9085945"/>
                <a:gd name="connsiteX646" fmla="*/ 1018183 w 1018183"/>
                <a:gd name="connsiteY646" fmla="*/ 2591099 h 9085945"/>
                <a:gd name="connsiteX647" fmla="*/ 1018183 w 1018183"/>
                <a:gd name="connsiteY647" fmla="*/ 2591940 h 9085945"/>
                <a:gd name="connsiteX648" fmla="*/ 1018183 w 1018183"/>
                <a:gd name="connsiteY648" fmla="*/ 2592383 h 9085945"/>
                <a:gd name="connsiteX649" fmla="*/ 1018183 w 1018183"/>
                <a:gd name="connsiteY649" fmla="*/ 2596937 h 9085945"/>
                <a:gd name="connsiteX650" fmla="*/ 1018183 w 1018183"/>
                <a:gd name="connsiteY650" fmla="*/ 2597865 h 9085945"/>
                <a:gd name="connsiteX651" fmla="*/ 1018183 w 1018183"/>
                <a:gd name="connsiteY651" fmla="*/ 2598169 h 9085945"/>
                <a:gd name="connsiteX652" fmla="*/ 1018183 w 1018183"/>
                <a:gd name="connsiteY652" fmla="*/ 2599148 h 9085945"/>
                <a:gd name="connsiteX653" fmla="*/ 1018183 w 1018183"/>
                <a:gd name="connsiteY653" fmla="*/ 2599452 h 9085945"/>
                <a:gd name="connsiteX654" fmla="*/ 1018183 w 1018183"/>
                <a:gd name="connsiteY654" fmla="*/ 2602427 h 9085945"/>
                <a:gd name="connsiteX655" fmla="*/ 1018183 w 1018183"/>
                <a:gd name="connsiteY655" fmla="*/ 2602997 h 9085945"/>
                <a:gd name="connsiteX656" fmla="*/ 1018183 w 1018183"/>
                <a:gd name="connsiteY656" fmla="*/ 2606064 h 9085945"/>
                <a:gd name="connsiteX657" fmla="*/ 1018183 w 1018183"/>
                <a:gd name="connsiteY657" fmla="*/ 2606649 h 9085945"/>
                <a:gd name="connsiteX658" fmla="*/ 1018183 w 1018183"/>
                <a:gd name="connsiteY658" fmla="*/ 2607353 h 9085945"/>
                <a:gd name="connsiteX659" fmla="*/ 1018183 w 1018183"/>
                <a:gd name="connsiteY659" fmla="*/ 2611267 h 9085945"/>
                <a:gd name="connsiteX660" fmla="*/ 1018183 w 1018183"/>
                <a:gd name="connsiteY660" fmla="*/ 2611680 h 9085945"/>
                <a:gd name="connsiteX661" fmla="*/ 1018183 w 1018183"/>
                <a:gd name="connsiteY661" fmla="*/ 2613487 h 9085945"/>
                <a:gd name="connsiteX662" fmla="*/ 1018183 w 1018183"/>
                <a:gd name="connsiteY662" fmla="*/ 2614813 h 9085945"/>
                <a:gd name="connsiteX663" fmla="*/ 1018183 w 1018183"/>
                <a:gd name="connsiteY663" fmla="*/ 2615612 h 9085945"/>
                <a:gd name="connsiteX664" fmla="*/ 1018183 w 1018183"/>
                <a:gd name="connsiteY664" fmla="*/ 2617122 h 9085945"/>
                <a:gd name="connsiteX665" fmla="*/ 1018183 w 1018183"/>
                <a:gd name="connsiteY665" fmla="*/ 2617707 h 9085945"/>
                <a:gd name="connsiteX666" fmla="*/ 1018183 w 1018183"/>
                <a:gd name="connsiteY666" fmla="*/ 2620772 h 9085945"/>
                <a:gd name="connsiteX667" fmla="*/ 1018183 w 1018183"/>
                <a:gd name="connsiteY667" fmla="*/ 2622060 h 9085945"/>
                <a:gd name="connsiteX668" fmla="*/ 1018183 w 1018183"/>
                <a:gd name="connsiteY668" fmla="*/ 2622539 h 9085945"/>
                <a:gd name="connsiteX669" fmla="*/ 1018183 w 1018183"/>
                <a:gd name="connsiteY669" fmla="*/ 2622738 h 9085945"/>
                <a:gd name="connsiteX670" fmla="*/ 1018183 w 1018183"/>
                <a:gd name="connsiteY670" fmla="*/ 2625603 h 9085945"/>
                <a:gd name="connsiteX671" fmla="*/ 1018183 w 1018183"/>
                <a:gd name="connsiteY671" fmla="*/ 2626082 h 9085945"/>
                <a:gd name="connsiteX672" fmla="*/ 1018183 w 1018183"/>
                <a:gd name="connsiteY672" fmla="*/ 2629342 h 9085945"/>
                <a:gd name="connsiteX673" fmla="*/ 1018183 w 1018183"/>
                <a:gd name="connsiteY673" fmla="*/ 2631829 h 9085945"/>
                <a:gd name="connsiteX674" fmla="*/ 1018183 w 1018183"/>
                <a:gd name="connsiteY674" fmla="*/ 2632310 h 9085945"/>
                <a:gd name="connsiteX675" fmla="*/ 1018183 w 1018183"/>
                <a:gd name="connsiteY675" fmla="*/ 2632657 h 9085945"/>
                <a:gd name="connsiteX676" fmla="*/ 1018183 w 1018183"/>
                <a:gd name="connsiteY676" fmla="*/ 2632725 h 9085945"/>
                <a:gd name="connsiteX677" fmla="*/ 1018183 w 1018183"/>
                <a:gd name="connsiteY677" fmla="*/ 2633596 h 9085945"/>
                <a:gd name="connsiteX678" fmla="*/ 1018183 w 1018183"/>
                <a:gd name="connsiteY678" fmla="*/ 2634439 h 9085945"/>
                <a:gd name="connsiteX679" fmla="*/ 1018183 w 1018183"/>
                <a:gd name="connsiteY679" fmla="*/ 2635727 h 9085945"/>
                <a:gd name="connsiteX680" fmla="*/ 1018183 w 1018183"/>
                <a:gd name="connsiteY680" fmla="*/ 2637140 h 9085945"/>
                <a:gd name="connsiteX681" fmla="*/ 1018183 w 1018183"/>
                <a:gd name="connsiteY681" fmla="*/ 2639492 h 9085945"/>
                <a:gd name="connsiteX682" fmla="*/ 1018183 w 1018183"/>
                <a:gd name="connsiteY682" fmla="*/ 2641013 h 9085945"/>
                <a:gd name="connsiteX683" fmla="*/ 1018183 w 1018183"/>
                <a:gd name="connsiteY683" fmla="*/ 2645497 h 9085945"/>
                <a:gd name="connsiteX684" fmla="*/ 1018183 w 1018183"/>
                <a:gd name="connsiteY684" fmla="*/ 2646213 h 9085945"/>
                <a:gd name="connsiteX685" fmla="*/ 1018183 w 1018183"/>
                <a:gd name="connsiteY685" fmla="*/ 2648190 h 9085945"/>
                <a:gd name="connsiteX686" fmla="*/ 1018183 w 1018183"/>
                <a:gd name="connsiteY686" fmla="*/ 2649147 h 9085945"/>
                <a:gd name="connsiteX687" fmla="*/ 1018183 w 1018183"/>
                <a:gd name="connsiteY687" fmla="*/ 2649758 h 9085945"/>
                <a:gd name="connsiteX688" fmla="*/ 1018183 w 1018183"/>
                <a:gd name="connsiteY688" fmla="*/ 2650435 h 9085945"/>
                <a:gd name="connsiteX689" fmla="*/ 1018183 w 1018183"/>
                <a:gd name="connsiteY689" fmla="*/ 2652073 h 9085945"/>
                <a:gd name="connsiteX690" fmla="*/ 1018183 w 1018183"/>
                <a:gd name="connsiteY690" fmla="*/ 2653828 h 9085945"/>
                <a:gd name="connsiteX691" fmla="*/ 1018183 w 1018183"/>
                <a:gd name="connsiteY691" fmla="*/ 2654182 h 9085945"/>
                <a:gd name="connsiteX692" fmla="*/ 1018183 w 1018183"/>
                <a:gd name="connsiteY692" fmla="*/ 2655466 h 9085945"/>
                <a:gd name="connsiteX693" fmla="*/ 1018183 w 1018183"/>
                <a:gd name="connsiteY693" fmla="*/ 2657339 h 9085945"/>
                <a:gd name="connsiteX694" fmla="*/ 1018183 w 1018183"/>
                <a:gd name="connsiteY694" fmla="*/ 2659967 h 9085945"/>
                <a:gd name="connsiteX695" fmla="*/ 1018183 w 1018183"/>
                <a:gd name="connsiteY695" fmla="*/ 2660204 h 9085945"/>
                <a:gd name="connsiteX696" fmla="*/ 1018183 w 1018183"/>
                <a:gd name="connsiteY696" fmla="*/ 2660747 h 9085945"/>
                <a:gd name="connsiteX697" fmla="*/ 1018183 w 1018183"/>
                <a:gd name="connsiteY697" fmla="*/ 2663080 h 9085945"/>
                <a:gd name="connsiteX698" fmla="*/ 1018183 w 1018183"/>
                <a:gd name="connsiteY698" fmla="*/ 2665240 h 9085945"/>
                <a:gd name="connsiteX699" fmla="*/ 1018183 w 1018183"/>
                <a:gd name="connsiteY699" fmla="*/ 2668105 h 9085945"/>
                <a:gd name="connsiteX700" fmla="*/ 1018183 w 1018183"/>
                <a:gd name="connsiteY700" fmla="*/ 2668582 h 9085945"/>
                <a:gd name="connsiteX701" fmla="*/ 1018183 w 1018183"/>
                <a:gd name="connsiteY701" fmla="*/ 2669685 h 9085945"/>
                <a:gd name="connsiteX702" fmla="*/ 1018183 w 1018183"/>
                <a:gd name="connsiteY702" fmla="*/ 2669866 h 9085945"/>
                <a:gd name="connsiteX703" fmla="*/ 1018183 w 1018183"/>
                <a:gd name="connsiteY703" fmla="*/ 2671842 h 9085945"/>
                <a:gd name="connsiteX704" fmla="*/ 1018183 w 1018183"/>
                <a:gd name="connsiteY704" fmla="*/ 2673939 h 9085945"/>
                <a:gd name="connsiteX705" fmla="*/ 1018183 w 1018183"/>
                <a:gd name="connsiteY705" fmla="*/ 2674438 h 9085945"/>
                <a:gd name="connsiteX706" fmla="*/ 1018183 w 1018183"/>
                <a:gd name="connsiteY706" fmla="*/ 2674677 h 9085945"/>
                <a:gd name="connsiteX707" fmla="*/ 1018183 w 1018183"/>
                <a:gd name="connsiteY707" fmla="*/ 2676245 h 9085945"/>
                <a:gd name="connsiteX708" fmla="*/ 1018183 w 1018183"/>
                <a:gd name="connsiteY708" fmla="*/ 2677481 h 9085945"/>
                <a:gd name="connsiteX709" fmla="*/ 1018183 w 1018183"/>
                <a:gd name="connsiteY709" fmla="*/ 2679640 h 9085945"/>
                <a:gd name="connsiteX710" fmla="*/ 1018183 w 1018183"/>
                <a:gd name="connsiteY710" fmla="*/ 2680634 h 9085945"/>
                <a:gd name="connsiteX711" fmla="*/ 1018183 w 1018183"/>
                <a:gd name="connsiteY711" fmla="*/ 2680742 h 9085945"/>
                <a:gd name="connsiteX712" fmla="*/ 1018183 w 1018183"/>
                <a:gd name="connsiteY712" fmla="*/ 2682203 h 9085945"/>
                <a:gd name="connsiteX713" fmla="*/ 1018183 w 1018183"/>
                <a:gd name="connsiteY713" fmla="*/ 2684800 h 9085945"/>
                <a:gd name="connsiteX714" fmla="*/ 1018183 w 1018183"/>
                <a:gd name="connsiteY714" fmla="*/ 2685713 h 9085945"/>
                <a:gd name="connsiteX715" fmla="*/ 1018183 w 1018183"/>
                <a:gd name="connsiteY715" fmla="*/ 2686555 h 9085945"/>
                <a:gd name="connsiteX716" fmla="*/ 1018183 w 1018183"/>
                <a:gd name="connsiteY716" fmla="*/ 2687911 h 9085945"/>
                <a:gd name="connsiteX717" fmla="*/ 1018183 w 1018183"/>
                <a:gd name="connsiteY717" fmla="*/ 2688342 h 9085945"/>
                <a:gd name="connsiteX718" fmla="*/ 1018183 w 1018183"/>
                <a:gd name="connsiteY718" fmla="*/ 2688532 h 9085945"/>
                <a:gd name="connsiteX719" fmla="*/ 1018183 w 1018183"/>
                <a:gd name="connsiteY719" fmla="*/ 2690099 h 9085945"/>
                <a:gd name="connsiteX720" fmla="*/ 1018183 w 1018183"/>
                <a:gd name="connsiteY720" fmla="*/ 2691456 h 9085945"/>
                <a:gd name="connsiteX721" fmla="*/ 1018183 w 1018183"/>
                <a:gd name="connsiteY721" fmla="*/ 2693474 h 9085945"/>
                <a:gd name="connsiteX722" fmla="*/ 1018183 w 1018183"/>
                <a:gd name="connsiteY722" fmla="*/ 2695808 h 9085945"/>
                <a:gd name="connsiteX723" fmla="*/ 1018183 w 1018183"/>
                <a:gd name="connsiteY723" fmla="*/ 2697613 h 9085945"/>
                <a:gd name="connsiteX724" fmla="*/ 1018183 w 1018183"/>
                <a:gd name="connsiteY724" fmla="*/ 2699588 h 9085945"/>
                <a:gd name="connsiteX725" fmla="*/ 1018183 w 1018183"/>
                <a:gd name="connsiteY725" fmla="*/ 2700925 h 9085945"/>
                <a:gd name="connsiteX726" fmla="*/ 1018183 w 1018183"/>
                <a:gd name="connsiteY726" fmla="*/ 2701158 h 9085945"/>
                <a:gd name="connsiteX727" fmla="*/ 1018183 w 1018183"/>
                <a:gd name="connsiteY727" fmla="*/ 2702313 h 9085945"/>
                <a:gd name="connsiteX728" fmla="*/ 1018183 w 1018183"/>
                <a:gd name="connsiteY728" fmla="*/ 2703052 h 9085945"/>
                <a:gd name="connsiteX729" fmla="*/ 1018183 w 1018183"/>
                <a:gd name="connsiteY729" fmla="*/ 2703246 h 9085945"/>
                <a:gd name="connsiteX730" fmla="*/ 1018183 w 1018183"/>
                <a:gd name="connsiteY730" fmla="*/ 2704532 h 9085945"/>
                <a:gd name="connsiteX731" fmla="*/ 1018183 w 1018183"/>
                <a:gd name="connsiteY731" fmla="*/ 2705582 h 9085945"/>
                <a:gd name="connsiteX732" fmla="*/ 1018183 w 1018183"/>
                <a:gd name="connsiteY732" fmla="*/ 2706866 h 9085945"/>
                <a:gd name="connsiteX733" fmla="*/ 1018183 w 1018183"/>
                <a:gd name="connsiteY733" fmla="*/ 2706881 h 9085945"/>
                <a:gd name="connsiteX734" fmla="*/ 1018183 w 1018183"/>
                <a:gd name="connsiteY734" fmla="*/ 2710023 h 9085945"/>
                <a:gd name="connsiteX735" fmla="*/ 1018183 w 1018183"/>
                <a:gd name="connsiteY735" fmla="*/ 2710208 h 9085945"/>
                <a:gd name="connsiteX736" fmla="*/ 1018183 w 1018183"/>
                <a:gd name="connsiteY736" fmla="*/ 2712185 h 9085945"/>
                <a:gd name="connsiteX737" fmla="*/ 1018183 w 1018183"/>
                <a:gd name="connsiteY737" fmla="*/ 2713023 h 9085945"/>
                <a:gd name="connsiteX738" fmla="*/ 1018183 w 1018183"/>
                <a:gd name="connsiteY738" fmla="*/ 2713363 h 9085945"/>
                <a:gd name="connsiteX739" fmla="*/ 1018183 w 1018183"/>
                <a:gd name="connsiteY739" fmla="*/ 2713469 h 9085945"/>
                <a:gd name="connsiteX740" fmla="*/ 1018183 w 1018183"/>
                <a:gd name="connsiteY740" fmla="*/ 2713567 h 9085945"/>
                <a:gd name="connsiteX741" fmla="*/ 1018183 w 1018183"/>
                <a:gd name="connsiteY741" fmla="*/ 2714780 h 9085945"/>
                <a:gd name="connsiteX742" fmla="*/ 1018183 w 1018183"/>
                <a:gd name="connsiteY742" fmla="*/ 2714930 h 9085945"/>
                <a:gd name="connsiteX743" fmla="*/ 1018183 w 1018183"/>
                <a:gd name="connsiteY743" fmla="*/ 2716906 h 9085945"/>
                <a:gd name="connsiteX744" fmla="*/ 1018183 w 1018183"/>
                <a:gd name="connsiteY744" fmla="*/ 2719982 h 9085945"/>
                <a:gd name="connsiteX745" fmla="*/ 1018183 w 1018183"/>
                <a:gd name="connsiteY745" fmla="*/ 2720791 h 9085945"/>
                <a:gd name="connsiteX746" fmla="*/ 1018183 w 1018183"/>
                <a:gd name="connsiteY746" fmla="*/ 2721267 h 9085945"/>
                <a:gd name="connsiteX747" fmla="*/ 1018183 w 1018183"/>
                <a:gd name="connsiteY747" fmla="*/ 2723244 h 9085945"/>
                <a:gd name="connsiteX748" fmla="*/ 1018183 w 1018183"/>
                <a:gd name="connsiteY748" fmla="*/ 2724183 h 9085945"/>
                <a:gd name="connsiteX749" fmla="*/ 1018183 w 1018183"/>
                <a:gd name="connsiteY749" fmla="*/ 2724421 h 9085945"/>
                <a:gd name="connsiteX750" fmla="*/ 1018183 w 1018183"/>
                <a:gd name="connsiteY750" fmla="*/ 2725837 h 9085945"/>
                <a:gd name="connsiteX751" fmla="*/ 1018183 w 1018183"/>
                <a:gd name="connsiteY751" fmla="*/ 2725988 h 9085945"/>
                <a:gd name="connsiteX752" fmla="*/ 1018183 w 1018183"/>
                <a:gd name="connsiteY752" fmla="*/ 2727733 h 9085945"/>
                <a:gd name="connsiteX753" fmla="*/ 1018183 w 1018183"/>
                <a:gd name="connsiteY753" fmla="*/ 2727963 h 9085945"/>
                <a:gd name="connsiteX754" fmla="*/ 1018183 w 1018183"/>
                <a:gd name="connsiteY754" fmla="*/ 2729300 h 9085945"/>
                <a:gd name="connsiteX755" fmla="*/ 1018183 w 1018183"/>
                <a:gd name="connsiteY755" fmla="*/ 2732318 h 9085945"/>
                <a:gd name="connsiteX756" fmla="*/ 1018183 w 1018183"/>
                <a:gd name="connsiteY756" fmla="*/ 2733884 h 9085945"/>
                <a:gd name="connsiteX757" fmla="*/ 1018183 w 1018183"/>
                <a:gd name="connsiteY757" fmla="*/ 2733957 h 9085945"/>
                <a:gd name="connsiteX758" fmla="*/ 1018183 w 1018183"/>
                <a:gd name="connsiteY758" fmla="*/ 2735241 h 9085945"/>
                <a:gd name="connsiteX759" fmla="*/ 1018183 w 1018183"/>
                <a:gd name="connsiteY759" fmla="*/ 2741586 h 9085945"/>
                <a:gd name="connsiteX760" fmla="*/ 1018183 w 1018183"/>
                <a:gd name="connsiteY760" fmla="*/ 2743155 h 9085945"/>
                <a:gd name="connsiteX761" fmla="*/ 1018183 w 1018183"/>
                <a:gd name="connsiteY761" fmla="*/ 2746295 h 9085945"/>
                <a:gd name="connsiteX762" fmla="*/ 1018183 w 1018183"/>
                <a:gd name="connsiteY762" fmla="*/ 2752645 h 9085945"/>
                <a:gd name="connsiteX763" fmla="*/ 1018183 w 1018183"/>
                <a:gd name="connsiteY763" fmla="*/ 2753613 h 9085945"/>
                <a:gd name="connsiteX764" fmla="*/ 1018183 w 1018183"/>
                <a:gd name="connsiteY764" fmla="*/ 2754212 h 9085945"/>
                <a:gd name="connsiteX765" fmla="*/ 1018183 w 1018183"/>
                <a:gd name="connsiteY765" fmla="*/ 2755587 h 9085945"/>
                <a:gd name="connsiteX766" fmla="*/ 1018183 w 1018183"/>
                <a:gd name="connsiteY766" fmla="*/ 2756070 h 9085945"/>
                <a:gd name="connsiteX767" fmla="*/ 1018183 w 1018183"/>
                <a:gd name="connsiteY767" fmla="*/ 2757158 h 9085945"/>
                <a:gd name="connsiteX768" fmla="*/ 1018183 w 1018183"/>
                <a:gd name="connsiteY768" fmla="*/ 2757353 h 9085945"/>
                <a:gd name="connsiteX769" fmla="*/ 1018183 w 1018183"/>
                <a:gd name="connsiteY769" fmla="*/ 2760692 h 9085945"/>
                <a:gd name="connsiteX770" fmla="*/ 1018183 w 1018183"/>
                <a:gd name="connsiteY770" fmla="*/ 2779729 h 9085945"/>
                <a:gd name="connsiteX771" fmla="*/ 1018183 w 1018183"/>
                <a:gd name="connsiteY771" fmla="*/ 2788315 h 9085945"/>
                <a:gd name="connsiteX772" fmla="*/ 1018183 w 1018183"/>
                <a:gd name="connsiteY772" fmla="*/ 2789883 h 9085945"/>
                <a:gd name="connsiteX773" fmla="*/ 1018183 w 1018183"/>
                <a:gd name="connsiteY773" fmla="*/ 2791527 h 9085945"/>
                <a:gd name="connsiteX774" fmla="*/ 1018183 w 1018183"/>
                <a:gd name="connsiteY774" fmla="*/ 2792164 h 9085945"/>
                <a:gd name="connsiteX775" fmla="*/ 1018183 w 1018183"/>
                <a:gd name="connsiteY775" fmla="*/ 2797695 h 9085945"/>
                <a:gd name="connsiteX776" fmla="*/ 1018183 w 1018183"/>
                <a:gd name="connsiteY776" fmla="*/ 2798090 h 9085945"/>
                <a:gd name="connsiteX777" fmla="*/ 1018183 w 1018183"/>
                <a:gd name="connsiteY777" fmla="*/ 2799373 h 9085945"/>
                <a:gd name="connsiteX778" fmla="*/ 1018183 w 1018183"/>
                <a:gd name="connsiteY778" fmla="*/ 2799657 h 9085945"/>
                <a:gd name="connsiteX779" fmla="*/ 1018183 w 1018183"/>
                <a:gd name="connsiteY779" fmla="*/ 2800944 h 9085945"/>
                <a:gd name="connsiteX780" fmla="*/ 1018183 w 1018183"/>
                <a:gd name="connsiteY780" fmla="*/ 2803222 h 9085945"/>
                <a:gd name="connsiteX781" fmla="*/ 1018183 w 1018183"/>
                <a:gd name="connsiteY781" fmla="*/ 2806874 h 9085945"/>
                <a:gd name="connsiteX782" fmla="*/ 1018183 w 1018183"/>
                <a:gd name="connsiteY782" fmla="*/ 2808434 h 9085945"/>
                <a:gd name="connsiteX783" fmla="*/ 1018183 w 1018183"/>
                <a:gd name="connsiteY783" fmla="*/ 2808640 h 9085945"/>
                <a:gd name="connsiteX784" fmla="*/ 1018183 w 1018183"/>
                <a:gd name="connsiteY784" fmla="*/ 2810771 h 9085945"/>
                <a:gd name="connsiteX785" fmla="*/ 1018183 w 1018183"/>
                <a:gd name="connsiteY785" fmla="*/ 2812457 h 9085945"/>
                <a:gd name="connsiteX786" fmla="*/ 1018183 w 1018183"/>
                <a:gd name="connsiteY786" fmla="*/ 2815038 h 9085945"/>
                <a:gd name="connsiteX787" fmla="*/ 1018183 w 1018183"/>
                <a:gd name="connsiteY787" fmla="*/ 2817932 h 9085945"/>
                <a:gd name="connsiteX788" fmla="*/ 1018183 w 1018183"/>
                <a:gd name="connsiteY788" fmla="*/ 2822231 h 9085945"/>
                <a:gd name="connsiteX789" fmla="*/ 1018183 w 1018183"/>
                <a:gd name="connsiteY789" fmla="*/ 2823515 h 9085945"/>
                <a:gd name="connsiteX790" fmla="*/ 1018183 w 1018183"/>
                <a:gd name="connsiteY790" fmla="*/ 2825171 h 9085945"/>
                <a:gd name="connsiteX791" fmla="*/ 1018183 w 1018183"/>
                <a:gd name="connsiteY791" fmla="*/ 2828921 h 9085945"/>
                <a:gd name="connsiteX792" fmla="*/ 1018183 w 1018183"/>
                <a:gd name="connsiteY792" fmla="*/ 2834664 h 9085945"/>
                <a:gd name="connsiteX793" fmla="*/ 1018183 w 1018183"/>
                <a:gd name="connsiteY793" fmla="*/ 2835952 h 9085945"/>
                <a:gd name="connsiteX794" fmla="*/ 1018183 w 1018183"/>
                <a:gd name="connsiteY794" fmla="*/ 2839145 h 9085945"/>
                <a:gd name="connsiteX795" fmla="*/ 1018183 w 1018183"/>
                <a:gd name="connsiteY795" fmla="*/ 2839715 h 9085945"/>
                <a:gd name="connsiteX796" fmla="*/ 1018183 w 1018183"/>
                <a:gd name="connsiteY796" fmla="*/ 2841285 h 9085945"/>
                <a:gd name="connsiteX797" fmla="*/ 1018183 w 1018183"/>
                <a:gd name="connsiteY797" fmla="*/ 2843564 h 9085945"/>
                <a:gd name="connsiteX798" fmla="*/ 1018183 w 1018183"/>
                <a:gd name="connsiteY798" fmla="*/ 2844212 h 9085945"/>
                <a:gd name="connsiteX799" fmla="*/ 1018183 w 1018183"/>
                <a:gd name="connsiteY799" fmla="*/ 2845723 h 9085945"/>
                <a:gd name="connsiteX800" fmla="*/ 1018183 w 1018183"/>
                <a:gd name="connsiteY800" fmla="*/ 2847481 h 9085945"/>
                <a:gd name="connsiteX801" fmla="*/ 1018183 w 1018183"/>
                <a:gd name="connsiteY801" fmla="*/ 2849372 h 9085945"/>
                <a:gd name="connsiteX802" fmla="*/ 1018183 w 1018183"/>
                <a:gd name="connsiteY802" fmla="*/ 2849853 h 9085945"/>
                <a:gd name="connsiteX803" fmla="*/ 1018183 w 1018183"/>
                <a:gd name="connsiteY803" fmla="*/ 2850661 h 9085945"/>
                <a:gd name="connsiteX804" fmla="*/ 1018183 w 1018183"/>
                <a:gd name="connsiteY804" fmla="*/ 2854203 h 9085945"/>
                <a:gd name="connsiteX805" fmla="*/ 1018183 w 1018183"/>
                <a:gd name="connsiteY805" fmla="*/ 2855381 h 9085945"/>
                <a:gd name="connsiteX806" fmla="*/ 1018183 w 1018183"/>
                <a:gd name="connsiteY806" fmla="*/ 2858275 h 9085945"/>
                <a:gd name="connsiteX807" fmla="*/ 1018183 w 1018183"/>
                <a:gd name="connsiteY807" fmla="*/ 2860429 h 9085945"/>
                <a:gd name="connsiteX808" fmla="*/ 1018183 w 1018183"/>
                <a:gd name="connsiteY808" fmla="*/ 2861257 h 9085945"/>
                <a:gd name="connsiteX809" fmla="*/ 1018183 w 1018183"/>
                <a:gd name="connsiteY809" fmla="*/ 2861326 h 9085945"/>
                <a:gd name="connsiteX810" fmla="*/ 1018183 w 1018183"/>
                <a:gd name="connsiteY810" fmla="*/ 2863826 h 9085945"/>
                <a:gd name="connsiteX811" fmla="*/ 1018183 w 1018183"/>
                <a:gd name="connsiteY811" fmla="*/ 2865879 h 9085945"/>
                <a:gd name="connsiteX812" fmla="*/ 1018183 w 1018183"/>
                <a:gd name="connsiteY812" fmla="*/ 2866437 h 9085945"/>
                <a:gd name="connsiteX813" fmla="*/ 1018183 w 1018183"/>
                <a:gd name="connsiteY813" fmla="*/ 2868090 h 9085945"/>
                <a:gd name="connsiteX814" fmla="*/ 1018183 w 1018183"/>
                <a:gd name="connsiteY814" fmla="*/ 2868394 h 9085945"/>
                <a:gd name="connsiteX815" fmla="*/ 1018183 w 1018183"/>
                <a:gd name="connsiteY815" fmla="*/ 2871939 h 9085945"/>
                <a:gd name="connsiteX816" fmla="*/ 1018183 w 1018183"/>
                <a:gd name="connsiteY816" fmla="*/ 2876294 h 9085945"/>
                <a:gd name="connsiteX817" fmla="*/ 1018183 w 1018183"/>
                <a:gd name="connsiteY817" fmla="*/ 2876937 h 9085945"/>
                <a:gd name="connsiteX818" fmla="*/ 1018183 w 1018183"/>
                <a:gd name="connsiteY818" fmla="*/ 2878227 h 9085945"/>
                <a:gd name="connsiteX819" fmla="*/ 1018183 w 1018183"/>
                <a:gd name="connsiteY819" fmla="*/ 2880209 h 9085945"/>
                <a:gd name="connsiteX820" fmla="*/ 1018183 w 1018183"/>
                <a:gd name="connsiteY820" fmla="*/ 2882428 h 9085945"/>
                <a:gd name="connsiteX821" fmla="*/ 1018183 w 1018183"/>
                <a:gd name="connsiteY821" fmla="*/ 2883755 h 9085945"/>
                <a:gd name="connsiteX822" fmla="*/ 1018183 w 1018183"/>
                <a:gd name="connsiteY822" fmla="*/ 2885938 h 9085945"/>
                <a:gd name="connsiteX823" fmla="*/ 1018183 w 1018183"/>
                <a:gd name="connsiteY823" fmla="*/ 2886064 h 9085945"/>
                <a:gd name="connsiteX824" fmla="*/ 1018183 w 1018183"/>
                <a:gd name="connsiteY824" fmla="*/ 2886649 h 9085945"/>
                <a:gd name="connsiteX825" fmla="*/ 1018183 w 1018183"/>
                <a:gd name="connsiteY825" fmla="*/ 2887349 h 9085945"/>
                <a:gd name="connsiteX826" fmla="*/ 1018183 w 1018183"/>
                <a:gd name="connsiteY826" fmla="*/ 2888567 h 9085945"/>
                <a:gd name="connsiteX827" fmla="*/ 1018183 w 1018183"/>
                <a:gd name="connsiteY827" fmla="*/ 2891002 h 9085945"/>
                <a:gd name="connsiteX828" fmla="*/ 1018183 w 1018183"/>
                <a:gd name="connsiteY828" fmla="*/ 2891267 h 9085945"/>
                <a:gd name="connsiteX829" fmla="*/ 1018183 w 1018183"/>
                <a:gd name="connsiteY829" fmla="*/ 2891681 h 9085945"/>
                <a:gd name="connsiteX830" fmla="*/ 1018183 w 1018183"/>
                <a:gd name="connsiteY830" fmla="*/ 2894546 h 9085945"/>
                <a:gd name="connsiteX831" fmla="*/ 1018183 w 1018183"/>
                <a:gd name="connsiteY831" fmla="*/ 2894812 h 9085945"/>
                <a:gd name="connsiteX832" fmla="*/ 1018183 w 1018183"/>
                <a:gd name="connsiteY832" fmla="*/ 2896706 h 9085945"/>
                <a:gd name="connsiteX833" fmla="*/ 1018183 w 1018183"/>
                <a:gd name="connsiteY833" fmla="*/ 2898284 h 9085945"/>
                <a:gd name="connsiteX834" fmla="*/ 1018183 w 1018183"/>
                <a:gd name="connsiteY834" fmla="*/ 2899164 h 9085945"/>
                <a:gd name="connsiteX835" fmla="*/ 1018183 w 1018183"/>
                <a:gd name="connsiteY835" fmla="*/ 2900771 h 9085945"/>
                <a:gd name="connsiteX836" fmla="*/ 1018183 w 1018183"/>
                <a:gd name="connsiteY836" fmla="*/ 2901599 h 9085945"/>
                <a:gd name="connsiteX837" fmla="*/ 1018183 w 1018183"/>
                <a:gd name="connsiteY837" fmla="*/ 2902055 h 9085945"/>
                <a:gd name="connsiteX838" fmla="*/ 1018183 w 1018183"/>
                <a:gd name="connsiteY838" fmla="*/ 2902538 h 9085945"/>
                <a:gd name="connsiteX839" fmla="*/ 1018183 w 1018183"/>
                <a:gd name="connsiteY839" fmla="*/ 2903277 h 9085945"/>
                <a:gd name="connsiteX840" fmla="*/ 1018183 w 1018183"/>
                <a:gd name="connsiteY840" fmla="*/ 2904669 h 9085945"/>
                <a:gd name="connsiteX841" fmla="*/ 1018183 w 1018183"/>
                <a:gd name="connsiteY841" fmla="*/ 2904845 h 9085945"/>
                <a:gd name="connsiteX842" fmla="*/ 1018183 w 1018183"/>
                <a:gd name="connsiteY842" fmla="*/ 2905603 h 9085945"/>
                <a:gd name="connsiteX843" fmla="*/ 1018183 w 1018183"/>
                <a:gd name="connsiteY843" fmla="*/ 2906081 h 9085945"/>
                <a:gd name="connsiteX844" fmla="*/ 1018183 w 1018183"/>
                <a:gd name="connsiteY844" fmla="*/ 2908434 h 9085945"/>
                <a:gd name="connsiteX845" fmla="*/ 1018183 w 1018183"/>
                <a:gd name="connsiteY845" fmla="*/ 2909342 h 9085945"/>
                <a:gd name="connsiteX846" fmla="*/ 1018183 w 1018183"/>
                <a:gd name="connsiteY846" fmla="*/ 2909664 h 9085945"/>
                <a:gd name="connsiteX847" fmla="*/ 1018183 w 1018183"/>
                <a:gd name="connsiteY847" fmla="*/ 2912657 h 9085945"/>
                <a:gd name="connsiteX848" fmla="*/ 1018183 w 1018183"/>
                <a:gd name="connsiteY848" fmla="*/ 2914439 h 9085945"/>
                <a:gd name="connsiteX849" fmla="*/ 1018183 w 1018183"/>
                <a:gd name="connsiteY849" fmla="*/ 2915155 h 9085945"/>
                <a:gd name="connsiteX850" fmla="*/ 1018183 w 1018183"/>
                <a:gd name="connsiteY850" fmla="*/ 2915723 h 9085945"/>
                <a:gd name="connsiteX851" fmla="*/ 1018183 w 1018183"/>
                <a:gd name="connsiteY851" fmla="*/ 2917132 h 9085945"/>
                <a:gd name="connsiteX852" fmla="*/ 1018183 w 1018183"/>
                <a:gd name="connsiteY852" fmla="*/ 2918699 h 9085945"/>
                <a:gd name="connsiteX853" fmla="*/ 1018183 w 1018183"/>
                <a:gd name="connsiteY853" fmla="*/ 2919377 h 9085945"/>
                <a:gd name="connsiteX854" fmla="*/ 1018183 w 1018183"/>
                <a:gd name="connsiteY854" fmla="*/ 2919492 h 9085945"/>
                <a:gd name="connsiteX855" fmla="*/ 1018183 w 1018183"/>
                <a:gd name="connsiteY855" fmla="*/ 2921015 h 9085945"/>
                <a:gd name="connsiteX856" fmla="*/ 1018183 w 1018183"/>
                <a:gd name="connsiteY856" fmla="*/ 2924408 h 9085945"/>
                <a:gd name="connsiteX857" fmla="*/ 1018183 w 1018183"/>
                <a:gd name="connsiteY857" fmla="*/ 2926213 h 9085945"/>
                <a:gd name="connsiteX858" fmla="*/ 1018183 w 1018183"/>
                <a:gd name="connsiteY858" fmla="*/ 2926280 h 9085945"/>
                <a:gd name="connsiteX859" fmla="*/ 1018183 w 1018183"/>
                <a:gd name="connsiteY859" fmla="*/ 2927419 h 9085945"/>
                <a:gd name="connsiteX860" fmla="*/ 1018183 w 1018183"/>
                <a:gd name="connsiteY860" fmla="*/ 2927539 h 9085945"/>
                <a:gd name="connsiteX861" fmla="*/ 1018183 w 1018183"/>
                <a:gd name="connsiteY861" fmla="*/ 2928188 h 9085945"/>
                <a:gd name="connsiteX862" fmla="*/ 1018183 w 1018183"/>
                <a:gd name="connsiteY862" fmla="*/ 2928909 h 9085945"/>
                <a:gd name="connsiteX863" fmla="*/ 1018183 w 1018183"/>
                <a:gd name="connsiteY863" fmla="*/ 2929146 h 9085945"/>
                <a:gd name="connsiteX864" fmla="*/ 1018183 w 1018183"/>
                <a:gd name="connsiteY864" fmla="*/ 2929525 h 9085945"/>
                <a:gd name="connsiteX865" fmla="*/ 1018183 w 1018183"/>
                <a:gd name="connsiteY865" fmla="*/ 2929758 h 9085945"/>
                <a:gd name="connsiteX866" fmla="*/ 1018183 w 1018183"/>
                <a:gd name="connsiteY866" fmla="*/ 2930430 h 9085945"/>
                <a:gd name="connsiteX867" fmla="*/ 1018183 w 1018183"/>
                <a:gd name="connsiteY867" fmla="*/ 2934182 h 9085945"/>
                <a:gd name="connsiteX868" fmla="*/ 1018183 w 1018183"/>
                <a:gd name="connsiteY868" fmla="*/ 2935467 h 9085945"/>
                <a:gd name="connsiteX869" fmla="*/ 1018183 w 1018183"/>
                <a:gd name="connsiteY869" fmla="*/ 2937047 h 9085945"/>
                <a:gd name="connsiteX870" fmla="*/ 1018183 w 1018183"/>
                <a:gd name="connsiteY870" fmla="*/ 2937338 h 9085945"/>
                <a:gd name="connsiteX871" fmla="*/ 1018183 w 1018183"/>
                <a:gd name="connsiteY871" fmla="*/ 2938332 h 9085945"/>
                <a:gd name="connsiteX872" fmla="*/ 1018183 w 1018183"/>
                <a:gd name="connsiteY872" fmla="*/ 2938808 h 9085945"/>
                <a:gd name="connsiteX873" fmla="*/ 1018183 w 1018183"/>
                <a:gd name="connsiteY873" fmla="*/ 2939969 h 9085945"/>
                <a:gd name="connsiteX874" fmla="*/ 1018183 w 1018183"/>
                <a:gd name="connsiteY874" fmla="*/ 2940784 h 9085945"/>
                <a:gd name="connsiteX875" fmla="*/ 1018183 w 1018183"/>
                <a:gd name="connsiteY875" fmla="*/ 2942069 h 9085945"/>
                <a:gd name="connsiteX876" fmla="*/ 1018183 w 1018183"/>
                <a:gd name="connsiteY876" fmla="*/ 2943380 h 9085945"/>
                <a:gd name="connsiteX877" fmla="*/ 1018183 w 1018183"/>
                <a:gd name="connsiteY877" fmla="*/ 2943619 h 9085945"/>
                <a:gd name="connsiteX878" fmla="*/ 1018183 w 1018183"/>
                <a:gd name="connsiteY878" fmla="*/ 2945187 h 9085945"/>
                <a:gd name="connsiteX879" fmla="*/ 1018183 w 1018183"/>
                <a:gd name="connsiteY879" fmla="*/ 2945385 h 9085945"/>
                <a:gd name="connsiteX880" fmla="*/ 1018183 w 1018183"/>
                <a:gd name="connsiteY880" fmla="*/ 2948105 h 9085945"/>
                <a:gd name="connsiteX881" fmla="*/ 1018183 w 1018183"/>
                <a:gd name="connsiteY881" fmla="*/ 2948582 h 9085945"/>
                <a:gd name="connsiteX882" fmla="*/ 1018183 w 1018183"/>
                <a:gd name="connsiteY882" fmla="*/ 2949685 h 9085945"/>
                <a:gd name="connsiteX883" fmla="*/ 1018183 w 1018183"/>
                <a:gd name="connsiteY883" fmla="*/ 2949867 h 9085945"/>
                <a:gd name="connsiteX884" fmla="*/ 1018183 w 1018183"/>
                <a:gd name="connsiteY884" fmla="*/ 2951843 h 9085945"/>
                <a:gd name="connsiteX885" fmla="*/ 1018183 w 1018183"/>
                <a:gd name="connsiteY885" fmla="*/ 2953742 h 9085945"/>
                <a:gd name="connsiteX886" fmla="*/ 1018183 w 1018183"/>
                <a:gd name="connsiteY886" fmla="*/ 2954438 h 9085945"/>
                <a:gd name="connsiteX887" fmla="*/ 1018183 w 1018183"/>
                <a:gd name="connsiteY887" fmla="*/ 2954655 h 9085945"/>
                <a:gd name="connsiteX888" fmla="*/ 1018183 w 1018183"/>
                <a:gd name="connsiteY888" fmla="*/ 2954677 h 9085945"/>
                <a:gd name="connsiteX889" fmla="*/ 1018183 w 1018183"/>
                <a:gd name="connsiteY889" fmla="*/ 2956245 h 9085945"/>
                <a:gd name="connsiteX890" fmla="*/ 1018183 w 1018183"/>
                <a:gd name="connsiteY890" fmla="*/ 2957284 h 9085945"/>
                <a:gd name="connsiteX891" fmla="*/ 1018183 w 1018183"/>
                <a:gd name="connsiteY891" fmla="*/ 2960918 h 9085945"/>
                <a:gd name="connsiteX892" fmla="*/ 1018183 w 1018183"/>
                <a:gd name="connsiteY892" fmla="*/ 2962335 h 9085945"/>
                <a:gd name="connsiteX893" fmla="*/ 1018183 w 1018183"/>
                <a:gd name="connsiteY893" fmla="*/ 2962484 h 9085945"/>
                <a:gd name="connsiteX894" fmla="*/ 1018183 w 1018183"/>
                <a:gd name="connsiteY894" fmla="*/ 2964800 h 9085945"/>
                <a:gd name="connsiteX895" fmla="*/ 1018183 w 1018183"/>
                <a:gd name="connsiteY895" fmla="*/ 2965713 h 9085945"/>
                <a:gd name="connsiteX896" fmla="*/ 1018183 w 1018183"/>
                <a:gd name="connsiteY896" fmla="*/ 2966555 h 9085945"/>
                <a:gd name="connsiteX897" fmla="*/ 1018183 w 1018183"/>
                <a:gd name="connsiteY897" fmla="*/ 2968344 h 9085945"/>
                <a:gd name="connsiteX898" fmla="*/ 1018183 w 1018183"/>
                <a:gd name="connsiteY898" fmla="*/ 2968531 h 9085945"/>
                <a:gd name="connsiteX899" fmla="*/ 1018183 w 1018183"/>
                <a:gd name="connsiteY899" fmla="*/ 2969867 h 9085945"/>
                <a:gd name="connsiteX900" fmla="*/ 1018183 w 1018183"/>
                <a:gd name="connsiteY900" fmla="*/ 2970099 h 9085945"/>
                <a:gd name="connsiteX901" fmla="*/ 1018183 w 1018183"/>
                <a:gd name="connsiteY901" fmla="*/ 2971994 h 9085945"/>
                <a:gd name="connsiteX902" fmla="*/ 1018183 w 1018183"/>
                <a:gd name="connsiteY902" fmla="*/ 2972696 h 9085945"/>
                <a:gd name="connsiteX903" fmla="*/ 1018183 w 1018183"/>
                <a:gd name="connsiteY903" fmla="*/ 2973474 h 9085945"/>
                <a:gd name="connsiteX904" fmla="*/ 1018183 w 1018183"/>
                <a:gd name="connsiteY904" fmla="*/ 2973610 h 9085945"/>
                <a:gd name="connsiteX905" fmla="*/ 1018183 w 1018183"/>
                <a:gd name="connsiteY905" fmla="*/ 2975808 h 9085945"/>
                <a:gd name="connsiteX906" fmla="*/ 1018183 w 1018183"/>
                <a:gd name="connsiteY906" fmla="*/ 2980925 h 9085945"/>
                <a:gd name="connsiteX907" fmla="*/ 1018183 w 1018183"/>
                <a:gd name="connsiteY907" fmla="*/ 2981965 h 9085945"/>
                <a:gd name="connsiteX908" fmla="*/ 1018183 w 1018183"/>
                <a:gd name="connsiteY908" fmla="*/ 2982411 h 9085945"/>
                <a:gd name="connsiteX909" fmla="*/ 1018183 w 1018183"/>
                <a:gd name="connsiteY909" fmla="*/ 2983052 h 9085945"/>
                <a:gd name="connsiteX910" fmla="*/ 1018183 w 1018183"/>
                <a:gd name="connsiteY910" fmla="*/ 2987407 h 9085945"/>
                <a:gd name="connsiteX911" fmla="*/ 1018183 w 1018183"/>
                <a:gd name="connsiteY911" fmla="*/ 2988974 h 9085945"/>
                <a:gd name="connsiteX912" fmla="*/ 1018183 w 1018183"/>
                <a:gd name="connsiteY912" fmla="*/ 2990210 h 9085945"/>
                <a:gd name="connsiteX913" fmla="*/ 1018183 w 1018183"/>
                <a:gd name="connsiteY913" fmla="*/ 2990948 h 9085945"/>
                <a:gd name="connsiteX914" fmla="*/ 1018183 w 1018183"/>
                <a:gd name="connsiteY914" fmla="*/ 2991254 h 9085945"/>
                <a:gd name="connsiteX915" fmla="*/ 1018183 w 1018183"/>
                <a:gd name="connsiteY915" fmla="*/ 2992185 h 9085945"/>
                <a:gd name="connsiteX916" fmla="*/ 1018183 w 1018183"/>
                <a:gd name="connsiteY916" fmla="*/ 2993027 h 9085945"/>
                <a:gd name="connsiteX917" fmla="*/ 1018183 w 1018183"/>
                <a:gd name="connsiteY917" fmla="*/ 2993363 h 9085945"/>
                <a:gd name="connsiteX918" fmla="*/ 1018183 w 1018183"/>
                <a:gd name="connsiteY918" fmla="*/ 2993469 h 9085945"/>
                <a:gd name="connsiteX919" fmla="*/ 1018183 w 1018183"/>
                <a:gd name="connsiteY919" fmla="*/ 2994779 h 9085945"/>
                <a:gd name="connsiteX920" fmla="*/ 1018183 w 1018183"/>
                <a:gd name="connsiteY920" fmla="*/ 2994930 h 9085945"/>
                <a:gd name="connsiteX921" fmla="*/ 1018183 w 1018183"/>
                <a:gd name="connsiteY921" fmla="*/ 2996675 h 9085945"/>
                <a:gd name="connsiteX922" fmla="*/ 1018183 w 1018183"/>
                <a:gd name="connsiteY922" fmla="*/ 2996905 h 9085945"/>
                <a:gd name="connsiteX923" fmla="*/ 1018183 w 1018183"/>
                <a:gd name="connsiteY923" fmla="*/ 2998242 h 9085945"/>
                <a:gd name="connsiteX924" fmla="*/ 1018183 w 1018183"/>
                <a:gd name="connsiteY924" fmla="*/ 3001071 h 9085945"/>
                <a:gd name="connsiteX925" fmla="*/ 1018183 w 1018183"/>
                <a:gd name="connsiteY925" fmla="*/ 3001259 h 9085945"/>
                <a:gd name="connsiteX926" fmla="*/ 1018183 w 1018183"/>
                <a:gd name="connsiteY926" fmla="*/ 3002826 h 9085945"/>
                <a:gd name="connsiteX927" fmla="*/ 1018183 w 1018183"/>
                <a:gd name="connsiteY927" fmla="*/ 3004183 h 9085945"/>
                <a:gd name="connsiteX928" fmla="*/ 1018183 w 1018183"/>
                <a:gd name="connsiteY928" fmla="*/ 3004835 h 9085945"/>
                <a:gd name="connsiteX929" fmla="*/ 1018183 w 1018183"/>
                <a:gd name="connsiteY929" fmla="*/ 3007733 h 9085945"/>
                <a:gd name="connsiteX930" fmla="*/ 1018183 w 1018183"/>
                <a:gd name="connsiteY930" fmla="*/ 3009300 h 9085945"/>
                <a:gd name="connsiteX931" fmla="*/ 1018183 w 1018183"/>
                <a:gd name="connsiteY931" fmla="*/ 3012317 h 9085945"/>
                <a:gd name="connsiteX932" fmla="*/ 1018183 w 1018183"/>
                <a:gd name="connsiteY932" fmla="*/ 3013884 h 9085945"/>
                <a:gd name="connsiteX933" fmla="*/ 1018183 w 1018183"/>
                <a:gd name="connsiteY933" fmla="*/ 3015629 h 9085945"/>
                <a:gd name="connsiteX934" fmla="*/ 1018183 w 1018183"/>
                <a:gd name="connsiteY934" fmla="*/ 3015781 h 9085945"/>
                <a:gd name="connsiteX935" fmla="*/ 1018183 w 1018183"/>
                <a:gd name="connsiteY935" fmla="*/ 3017199 h 9085945"/>
                <a:gd name="connsiteX936" fmla="*/ 1018183 w 1018183"/>
                <a:gd name="connsiteY936" fmla="*/ 3019629 h 9085945"/>
                <a:gd name="connsiteX937" fmla="*/ 1018183 w 1018183"/>
                <a:gd name="connsiteY937" fmla="*/ 3020127 h 9085945"/>
                <a:gd name="connsiteX938" fmla="*/ 1018183 w 1018183"/>
                <a:gd name="connsiteY938" fmla="*/ 3021587 h 9085945"/>
                <a:gd name="connsiteX939" fmla="*/ 1018183 w 1018183"/>
                <a:gd name="connsiteY939" fmla="*/ 3023154 h 9085945"/>
                <a:gd name="connsiteX940" fmla="*/ 1018183 w 1018183"/>
                <a:gd name="connsiteY940" fmla="*/ 3026295 h 9085945"/>
                <a:gd name="connsiteX941" fmla="*/ 1018183 w 1018183"/>
                <a:gd name="connsiteY941" fmla="*/ 3029634 h 9085945"/>
                <a:gd name="connsiteX942" fmla="*/ 1018183 w 1018183"/>
                <a:gd name="connsiteY942" fmla="*/ 3037240 h 9085945"/>
                <a:gd name="connsiteX943" fmla="*/ 1018183 w 1018183"/>
                <a:gd name="connsiteY943" fmla="*/ 3039370 h 9085945"/>
                <a:gd name="connsiteX944" fmla="*/ 1018183 w 1018183"/>
                <a:gd name="connsiteY944" fmla="*/ 3040692 h 9085945"/>
                <a:gd name="connsiteX945" fmla="*/ 1018183 w 1018183"/>
                <a:gd name="connsiteY945" fmla="*/ 3044004 h 9085945"/>
                <a:gd name="connsiteX946" fmla="*/ 1018183 w 1018183"/>
                <a:gd name="connsiteY946" fmla="*/ 3044307 h 9085945"/>
                <a:gd name="connsiteX947" fmla="*/ 1018183 w 1018183"/>
                <a:gd name="connsiteY947" fmla="*/ 3053771 h 9085945"/>
                <a:gd name="connsiteX948" fmla="*/ 1018183 w 1018183"/>
                <a:gd name="connsiteY948" fmla="*/ 3060469 h 9085945"/>
                <a:gd name="connsiteX949" fmla="*/ 1018183 w 1018183"/>
                <a:gd name="connsiteY949" fmla="*/ 3068315 h 9085945"/>
                <a:gd name="connsiteX950" fmla="*/ 1018183 w 1018183"/>
                <a:gd name="connsiteY950" fmla="*/ 3069885 h 9085945"/>
                <a:gd name="connsiteX951" fmla="*/ 1018183 w 1018183"/>
                <a:gd name="connsiteY951" fmla="*/ 3071527 h 9085945"/>
                <a:gd name="connsiteX952" fmla="*/ 1018183 w 1018183"/>
                <a:gd name="connsiteY952" fmla="*/ 3072164 h 9085945"/>
                <a:gd name="connsiteX953" fmla="*/ 1018183 w 1018183"/>
                <a:gd name="connsiteY953" fmla="*/ 3077376 h 9085945"/>
                <a:gd name="connsiteX954" fmla="*/ 1018183 w 1018183"/>
                <a:gd name="connsiteY954" fmla="*/ 3077582 h 9085945"/>
                <a:gd name="connsiteX955" fmla="*/ 1018183 w 1018183"/>
                <a:gd name="connsiteY955" fmla="*/ 3078452 h 9085945"/>
                <a:gd name="connsiteX956" fmla="*/ 1018183 w 1018183"/>
                <a:gd name="connsiteY956" fmla="*/ 3079712 h 9085945"/>
                <a:gd name="connsiteX957" fmla="*/ 1018183 w 1018183"/>
                <a:gd name="connsiteY957" fmla="*/ 3083980 h 9085945"/>
                <a:gd name="connsiteX958" fmla="*/ 1018183 w 1018183"/>
                <a:gd name="connsiteY958" fmla="*/ 3086874 h 9085945"/>
                <a:gd name="connsiteX959" fmla="*/ 1018183 w 1018183"/>
                <a:gd name="connsiteY959" fmla="*/ 3088435 h 9085945"/>
                <a:gd name="connsiteX960" fmla="*/ 1018183 w 1018183"/>
                <a:gd name="connsiteY960" fmla="*/ 3088640 h 9085945"/>
                <a:gd name="connsiteX961" fmla="*/ 1018183 w 1018183"/>
                <a:gd name="connsiteY961" fmla="*/ 3090770 h 9085945"/>
                <a:gd name="connsiteX962" fmla="*/ 1018183 w 1018183"/>
                <a:gd name="connsiteY962" fmla="*/ 3092457 h 9085945"/>
                <a:gd name="connsiteX963" fmla="*/ 1018183 w 1018183"/>
                <a:gd name="connsiteY963" fmla="*/ 3094114 h 9085945"/>
                <a:gd name="connsiteX964" fmla="*/ 1018183 w 1018183"/>
                <a:gd name="connsiteY964" fmla="*/ 3095037 h 9085945"/>
                <a:gd name="connsiteX965" fmla="*/ 1018183 w 1018183"/>
                <a:gd name="connsiteY965" fmla="*/ 3096332 h 9085945"/>
                <a:gd name="connsiteX966" fmla="*/ 1018183 w 1018183"/>
                <a:gd name="connsiteY966" fmla="*/ 3099968 h 9085945"/>
                <a:gd name="connsiteX967" fmla="*/ 1018183 w 1018183"/>
                <a:gd name="connsiteY967" fmla="*/ 3104894 h 9085945"/>
                <a:gd name="connsiteX968" fmla="*/ 1018183 w 1018183"/>
                <a:gd name="connsiteY968" fmla="*/ 3105174 h 9085945"/>
                <a:gd name="connsiteX969" fmla="*/ 1018183 w 1018183"/>
                <a:gd name="connsiteY969" fmla="*/ 3108087 h 9085945"/>
                <a:gd name="connsiteX970" fmla="*/ 1018183 w 1018183"/>
                <a:gd name="connsiteY970" fmla="*/ 3114664 h 9085945"/>
                <a:gd name="connsiteX971" fmla="*/ 1018183 w 1018183"/>
                <a:gd name="connsiteY971" fmla="*/ 3115948 h 9085945"/>
                <a:gd name="connsiteX972" fmla="*/ 1018183 w 1018183"/>
                <a:gd name="connsiteY972" fmla="*/ 3118794 h 9085945"/>
                <a:gd name="connsiteX973" fmla="*/ 1018183 w 1018183"/>
                <a:gd name="connsiteY973" fmla="*/ 3119145 h 9085945"/>
                <a:gd name="connsiteX974" fmla="*/ 1018183 w 1018183"/>
                <a:gd name="connsiteY974" fmla="*/ 3119602 h 9085945"/>
                <a:gd name="connsiteX975" fmla="*/ 1018183 w 1018183"/>
                <a:gd name="connsiteY975" fmla="*/ 3121163 h 9085945"/>
                <a:gd name="connsiteX976" fmla="*/ 1018183 w 1018183"/>
                <a:gd name="connsiteY976" fmla="*/ 3123145 h 9085945"/>
                <a:gd name="connsiteX977" fmla="*/ 1018183 w 1018183"/>
                <a:gd name="connsiteY977" fmla="*/ 3123498 h 9085945"/>
                <a:gd name="connsiteX978" fmla="*/ 1018183 w 1018183"/>
                <a:gd name="connsiteY978" fmla="*/ 3124706 h 9085945"/>
                <a:gd name="connsiteX979" fmla="*/ 1018183 w 1018183"/>
                <a:gd name="connsiteY979" fmla="*/ 3126775 h 9085945"/>
                <a:gd name="connsiteX980" fmla="*/ 1018183 w 1018183"/>
                <a:gd name="connsiteY980" fmla="*/ 3127042 h 9085945"/>
                <a:gd name="connsiteX981" fmla="*/ 1018183 w 1018183"/>
                <a:gd name="connsiteY981" fmla="*/ 3127764 h 9085945"/>
                <a:gd name="connsiteX982" fmla="*/ 1018183 w 1018183"/>
                <a:gd name="connsiteY982" fmla="*/ 3128343 h 9085945"/>
                <a:gd name="connsiteX983" fmla="*/ 1018183 w 1018183"/>
                <a:gd name="connsiteY983" fmla="*/ 3129371 h 9085945"/>
                <a:gd name="connsiteX984" fmla="*/ 1018183 w 1018183"/>
                <a:gd name="connsiteY984" fmla="*/ 3129851 h 9085945"/>
                <a:gd name="connsiteX985" fmla="*/ 1018183 w 1018183"/>
                <a:gd name="connsiteY985" fmla="*/ 3130199 h 9085945"/>
                <a:gd name="connsiteX986" fmla="*/ 1018183 w 1018183"/>
                <a:gd name="connsiteY986" fmla="*/ 3130655 h 9085945"/>
                <a:gd name="connsiteX987" fmla="*/ 1018183 w 1018183"/>
                <a:gd name="connsiteY987" fmla="*/ 3132768 h 9085945"/>
                <a:gd name="connsiteX988" fmla="*/ 1018183 w 1018183"/>
                <a:gd name="connsiteY988" fmla="*/ 3134203 h 9085945"/>
                <a:gd name="connsiteX989" fmla="*/ 1018183 w 1018183"/>
                <a:gd name="connsiteY989" fmla="*/ 3135379 h 9085945"/>
                <a:gd name="connsiteX990" fmla="*/ 1018183 w 1018183"/>
                <a:gd name="connsiteY990" fmla="*/ 3137900 h 9085945"/>
                <a:gd name="connsiteX991" fmla="*/ 1018183 w 1018183"/>
                <a:gd name="connsiteY991" fmla="*/ 3141257 h 9085945"/>
                <a:gd name="connsiteX992" fmla="*/ 1018183 w 1018183"/>
                <a:gd name="connsiteY992" fmla="*/ 3142469 h 9085945"/>
                <a:gd name="connsiteX993" fmla="*/ 1018183 w 1018183"/>
                <a:gd name="connsiteY993" fmla="*/ 3143826 h 9085945"/>
                <a:gd name="connsiteX994" fmla="*/ 1018183 w 1018183"/>
                <a:gd name="connsiteY994" fmla="*/ 3145879 h 9085945"/>
                <a:gd name="connsiteX995" fmla="*/ 1018183 w 1018183"/>
                <a:gd name="connsiteY995" fmla="*/ 3147169 h 9085945"/>
                <a:gd name="connsiteX996" fmla="*/ 1018183 w 1018183"/>
                <a:gd name="connsiteY996" fmla="*/ 3149389 h 9085945"/>
                <a:gd name="connsiteX997" fmla="*/ 1018183 w 1018183"/>
                <a:gd name="connsiteY997" fmla="*/ 3151723 h 9085945"/>
                <a:gd name="connsiteX998" fmla="*/ 1018183 w 1018183"/>
                <a:gd name="connsiteY998" fmla="*/ 3151873 h 9085945"/>
                <a:gd name="connsiteX999" fmla="*/ 1018183 w 1018183"/>
                <a:gd name="connsiteY999" fmla="*/ 3154880 h 9085945"/>
                <a:gd name="connsiteX1000" fmla="*/ 1018183 w 1018183"/>
                <a:gd name="connsiteY1000" fmla="*/ 3156290 h 9085945"/>
                <a:gd name="connsiteX1001" fmla="*/ 1018183 w 1018183"/>
                <a:gd name="connsiteY1001" fmla="*/ 3157509 h 9085945"/>
                <a:gd name="connsiteX1002" fmla="*/ 1018183 w 1018183"/>
                <a:gd name="connsiteY1002" fmla="*/ 3158226 h 9085945"/>
                <a:gd name="connsiteX1003" fmla="*/ 1018183 w 1018183"/>
                <a:gd name="connsiteY1003" fmla="*/ 3160209 h 9085945"/>
                <a:gd name="connsiteX1004" fmla="*/ 1018183 w 1018183"/>
                <a:gd name="connsiteY1004" fmla="*/ 3163754 h 9085945"/>
                <a:gd name="connsiteX1005" fmla="*/ 1018183 w 1018183"/>
                <a:gd name="connsiteY1005" fmla="*/ 3165647 h 9085945"/>
                <a:gd name="connsiteX1006" fmla="*/ 1018183 w 1018183"/>
                <a:gd name="connsiteY1006" fmla="*/ 3165939 h 9085945"/>
                <a:gd name="connsiteX1007" fmla="*/ 1018183 w 1018183"/>
                <a:gd name="connsiteY1007" fmla="*/ 3166123 h 9085945"/>
                <a:gd name="connsiteX1008" fmla="*/ 1018183 w 1018183"/>
                <a:gd name="connsiteY1008" fmla="*/ 3166931 h 9085945"/>
                <a:gd name="connsiteX1009" fmla="*/ 1018183 w 1018183"/>
                <a:gd name="connsiteY1009" fmla="*/ 3168107 h 9085945"/>
                <a:gd name="connsiteX1010" fmla="*/ 1018183 w 1018183"/>
                <a:gd name="connsiteY1010" fmla="*/ 3168569 h 9085945"/>
                <a:gd name="connsiteX1011" fmla="*/ 1018183 w 1018183"/>
                <a:gd name="connsiteY1011" fmla="*/ 3169277 h 9085945"/>
                <a:gd name="connsiteX1012" fmla="*/ 1018183 w 1018183"/>
                <a:gd name="connsiteY1012" fmla="*/ 3170844 h 9085945"/>
                <a:gd name="connsiteX1013" fmla="*/ 1018183 w 1018183"/>
                <a:gd name="connsiteY1013" fmla="*/ 3170997 h 9085945"/>
                <a:gd name="connsiteX1014" fmla="*/ 1018183 w 1018183"/>
                <a:gd name="connsiteY1014" fmla="*/ 3172219 h 9085945"/>
                <a:gd name="connsiteX1015" fmla="*/ 1018183 w 1018183"/>
                <a:gd name="connsiteY1015" fmla="*/ 3173788 h 9085945"/>
                <a:gd name="connsiteX1016" fmla="*/ 1018183 w 1018183"/>
                <a:gd name="connsiteY1016" fmla="*/ 3173985 h 9085945"/>
                <a:gd name="connsiteX1017" fmla="*/ 1018183 w 1018183"/>
                <a:gd name="connsiteY1017" fmla="*/ 3174545 h 9085945"/>
                <a:gd name="connsiteX1018" fmla="*/ 1018183 w 1018183"/>
                <a:gd name="connsiteY1018" fmla="*/ 3176706 h 9085945"/>
                <a:gd name="connsiteX1019" fmla="*/ 1018183 w 1018183"/>
                <a:gd name="connsiteY1019" fmla="*/ 3178284 h 9085945"/>
                <a:gd name="connsiteX1020" fmla="*/ 1018183 w 1018183"/>
                <a:gd name="connsiteY1020" fmla="*/ 3178606 h 9085945"/>
                <a:gd name="connsiteX1021" fmla="*/ 1018183 w 1018183"/>
                <a:gd name="connsiteY1021" fmla="*/ 3179164 h 9085945"/>
                <a:gd name="connsiteX1022" fmla="*/ 1018183 w 1018183"/>
                <a:gd name="connsiteY1022" fmla="*/ 3180098 h 9085945"/>
                <a:gd name="connsiteX1023" fmla="*/ 1018183 w 1018183"/>
                <a:gd name="connsiteY1023" fmla="*/ 3181599 h 9085945"/>
                <a:gd name="connsiteX1024" fmla="*/ 1018183 w 1018183"/>
                <a:gd name="connsiteY1024" fmla="*/ 3183031 h 9085945"/>
                <a:gd name="connsiteX1025" fmla="*/ 1018183 w 1018183"/>
                <a:gd name="connsiteY1025" fmla="*/ 3183277 h 9085945"/>
                <a:gd name="connsiteX1026" fmla="*/ 1018183 w 1018183"/>
                <a:gd name="connsiteY1026" fmla="*/ 3184665 h 9085945"/>
                <a:gd name="connsiteX1027" fmla="*/ 1018183 w 1018183"/>
                <a:gd name="connsiteY1027" fmla="*/ 3184845 h 9085945"/>
                <a:gd name="connsiteX1028" fmla="*/ 1018183 w 1018183"/>
                <a:gd name="connsiteY1028" fmla="*/ 3188434 h 9085945"/>
                <a:gd name="connsiteX1029" fmla="*/ 1018183 w 1018183"/>
                <a:gd name="connsiteY1029" fmla="*/ 3189664 h 9085945"/>
                <a:gd name="connsiteX1030" fmla="*/ 1018183 w 1018183"/>
                <a:gd name="connsiteY1030" fmla="*/ 3195155 h 9085945"/>
                <a:gd name="connsiteX1031" fmla="*/ 1018183 w 1018183"/>
                <a:gd name="connsiteY1031" fmla="*/ 3196361 h 9085945"/>
                <a:gd name="connsiteX1032" fmla="*/ 1018183 w 1018183"/>
                <a:gd name="connsiteY1032" fmla="*/ 3196481 h 9085945"/>
                <a:gd name="connsiteX1033" fmla="*/ 1018183 w 1018183"/>
                <a:gd name="connsiteY1033" fmla="*/ 3197130 h 9085945"/>
                <a:gd name="connsiteX1034" fmla="*/ 1018183 w 1018183"/>
                <a:gd name="connsiteY1034" fmla="*/ 3198467 h 9085945"/>
                <a:gd name="connsiteX1035" fmla="*/ 1018183 w 1018183"/>
                <a:gd name="connsiteY1035" fmla="*/ 3198699 h 9085945"/>
                <a:gd name="connsiteX1036" fmla="*/ 1018183 w 1018183"/>
                <a:gd name="connsiteY1036" fmla="*/ 3199372 h 9085945"/>
                <a:gd name="connsiteX1037" fmla="*/ 1018183 w 1018183"/>
                <a:gd name="connsiteY1037" fmla="*/ 3201296 h 9085945"/>
                <a:gd name="connsiteX1038" fmla="*/ 1018183 w 1018183"/>
                <a:gd name="connsiteY1038" fmla="*/ 3202210 h 9085945"/>
                <a:gd name="connsiteX1039" fmla="*/ 1018183 w 1018183"/>
                <a:gd name="connsiteY1039" fmla="*/ 3204408 h 9085945"/>
                <a:gd name="connsiteX1040" fmla="*/ 1018183 w 1018183"/>
                <a:gd name="connsiteY1040" fmla="*/ 3206280 h 9085945"/>
                <a:gd name="connsiteX1041" fmla="*/ 1018183 w 1018183"/>
                <a:gd name="connsiteY1041" fmla="*/ 3207273 h 9085945"/>
                <a:gd name="connsiteX1042" fmla="*/ 1018183 w 1018183"/>
                <a:gd name="connsiteY1042" fmla="*/ 3207419 h 9085945"/>
                <a:gd name="connsiteX1043" fmla="*/ 1018183 w 1018183"/>
                <a:gd name="connsiteY1043" fmla="*/ 3207539 h 9085945"/>
                <a:gd name="connsiteX1044" fmla="*/ 1018183 w 1018183"/>
                <a:gd name="connsiteY1044" fmla="*/ 3208911 h 9085945"/>
                <a:gd name="connsiteX1045" fmla="*/ 1018183 w 1018183"/>
                <a:gd name="connsiteY1045" fmla="*/ 3209525 h 9085945"/>
                <a:gd name="connsiteX1046" fmla="*/ 1018183 w 1018183"/>
                <a:gd name="connsiteY1046" fmla="*/ 3211011 h 9085945"/>
                <a:gd name="connsiteX1047" fmla="*/ 1018183 w 1018183"/>
                <a:gd name="connsiteY1047" fmla="*/ 3214327 h 9085945"/>
                <a:gd name="connsiteX1048" fmla="*/ 1018183 w 1018183"/>
                <a:gd name="connsiteY1048" fmla="*/ 3215316 h 9085945"/>
                <a:gd name="connsiteX1049" fmla="*/ 1018183 w 1018183"/>
                <a:gd name="connsiteY1049" fmla="*/ 3216006 h 9085945"/>
                <a:gd name="connsiteX1050" fmla="*/ 1018183 w 1018183"/>
                <a:gd name="connsiteY1050" fmla="*/ 3217047 h 9085945"/>
                <a:gd name="connsiteX1051" fmla="*/ 1018183 w 1018183"/>
                <a:gd name="connsiteY1051" fmla="*/ 3217574 h 9085945"/>
                <a:gd name="connsiteX1052" fmla="*/ 1018183 w 1018183"/>
                <a:gd name="connsiteY1052" fmla="*/ 3218332 h 9085945"/>
                <a:gd name="connsiteX1053" fmla="*/ 1018183 w 1018183"/>
                <a:gd name="connsiteY1053" fmla="*/ 3218809 h 9085945"/>
                <a:gd name="connsiteX1054" fmla="*/ 1018183 w 1018183"/>
                <a:gd name="connsiteY1054" fmla="*/ 3219548 h 9085945"/>
                <a:gd name="connsiteX1055" fmla="*/ 1018183 w 1018183"/>
                <a:gd name="connsiteY1055" fmla="*/ 3219854 h 9085945"/>
                <a:gd name="connsiteX1056" fmla="*/ 1018183 w 1018183"/>
                <a:gd name="connsiteY1056" fmla="*/ 3220785 h 9085945"/>
                <a:gd name="connsiteX1057" fmla="*/ 1018183 w 1018183"/>
                <a:gd name="connsiteY1057" fmla="*/ 3222069 h 9085945"/>
                <a:gd name="connsiteX1058" fmla="*/ 1018183 w 1018183"/>
                <a:gd name="connsiteY1058" fmla="*/ 3223379 h 9085945"/>
                <a:gd name="connsiteX1059" fmla="*/ 1018183 w 1018183"/>
                <a:gd name="connsiteY1059" fmla="*/ 3223619 h 9085945"/>
                <a:gd name="connsiteX1060" fmla="*/ 1018183 w 1018183"/>
                <a:gd name="connsiteY1060" fmla="*/ 3225187 h 9085945"/>
                <a:gd name="connsiteX1061" fmla="*/ 1018183 w 1018183"/>
                <a:gd name="connsiteY1061" fmla="*/ 3225385 h 9085945"/>
                <a:gd name="connsiteX1062" fmla="*/ 1018183 w 1018183"/>
                <a:gd name="connsiteY1062" fmla="*/ 3229859 h 9085945"/>
                <a:gd name="connsiteX1063" fmla="*/ 1018183 w 1018183"/>
                <a:gd name="connsiteY1063" fmla="*/ 3231277 h 9085945"/>
                <a:gd name="connsiteX1064" fmla="*/ 1018183 w 1018183"/>
                <a:gd name="connsiteY1064" fmla="*/ 3231426 h 9085945"/>
                <a:gd name="connsiteX1065" fmla="*/ 1018183 w 1018183"/>
                <a:gd name="connsiteY1065" fmla="*/ 3233742 h 9085945"/>
                <a:gd name="connsiteX1066" fmla="*/ 1018183 w 1018183"/>
                <a:gd name="connsiteY1066" fmla="*/ 3234655 h 9085945"/>
                <a:gd name="connsiteX1067" fmla="*/ 1018183 w 1018183"/>
                <a:gd name="connsiteY1067" fmla="*/ 3237286 h 9085945"/>
                <a:gd name="connsiteX1068" fmla="*/ 1018183 w 1018183"/>
                <a:gd name="connsiteY1068" fmla="*/ 3240146 h 9085945"/>
                <a:gd name="connsiteX1069" fmla="*/ 1018183 w 1018183"/>
                <a:gd name="connsiteY1069" fmla="*/ 3240917 h 9085945"/>
                <a:gd name="connsiteX1070" fmla="*/ 1018183 w 1018183"/>
                <a:gd name="connsiteY1070" fmla="*/ 3241639 h 9085945"/>
                <a:gd name="connsiteX1071" fmla="*/ 1018183 w 1018183"/>
                <a:gd name="connsiteY1071" fmla="*/ 3242335 h 9085945"/>
                <a:gd name="connsiteX1072" fmla="*/ 1018183 w 1018183"/>
                <a:gd name="connsiteY1072" fmla="*/ 3242484 h 9085945"/>
                <a:gd name="connsiteX1073" fmla="*/ 1018183 w 1018183"/>
                <a:gd name="connsiteY1073" fmla="*/ 3242552 h 9085945"/>
                <a:gd name="connsiteX1074" fmla="*/ 1018183 w 1018183"/>
                <a:gd name="connsiteY1074" fmla="*/ 3243691 h 9085945"/>
                <a:gd name="connsiteX1075" fmla="*/ 1018183 w 1018183"/>
                <a:gd name="connsiteY1075" fmla="*/ 3244229 h 9085945"/>
                <a:gd name="connsiteX1076" fmla="*/ 1018183 w 1018183"/>
                <a:gd name="connsiteY1076" fmla="*/ 3245799 h 9085945"/>
                <a:gd name="connsiteX1077" fmla="*/ 1018183 w 1018183"/>
                <a:gd name="connsiteY1077" fmla="*/ 3249867 h 9085945"/>
                <a:gd name="connsiteX1078" fmla="*/ 1018183 w 1018183"/>
                <a:gd name="connsiteY1078" fmla="*/ 3251994 h 9085945"/>
                <a:gd name="connsiteX1079" fmla="*/ 1018183 w 1018183"/>
                <a:gd name="connsiteY1079" fmla="*/ 3252696 h 9085945"/>
                <a:gd name="connsiteX1080" fmla="*/ 1018183 w 1018183"/>
                <a:gd name="connsiteY1080" fmla="*/ 3253610 h 9085945"/>
                <a:gd name="connsiteX1081" fmla="*/ 1018183 w 1018183"/>
                <a:gd name="connsiteY1081" fmla="*/ 3256348 h 9085945"/>
                <a:gd name="connsiteX1082" fmla="*/ 1018183 w 1018183"/>
                <a:gd name="connsiteY1082" fmla="*/ 3257917 h 9085945"/>
                <a:gd name="connsiteX1083" fmla="*/ 1018183 w 1018183"/>
                <a:gd name="connsiteY1083" fmla="*/ 3259890 h 9085945"/>
                <a:gd name="connsiteX1084" fmla="*/ 1018183 w 1018183"/>
                <a:gd name="connsiteY1084" fmla="*/ 3260196 h 9085945"/>
                <a:gd name="connsiteX1085" fmla="*/ 1018183 w 1018183"/>
                <a:gd name="connsiteY1085" fmla="*/ 3261969 h 9085945"/>
                <a:gd name="connsiteX1086" fmla="*/ 1018183 w 1018183"/>
                <a:gd name="connsiteY1086" fmla="*/ 3262411 h 9085945"/>
                <a:gd name="connsiteX1087" fmla="*/ 1018183 w 1018183"/>
                <a:gd name="connsiteY1087" fmla="*/ 3267406 h 9085945"/>
                <a:gd name="connsiteX1088" fmla="*/ 1018183 w 1018183"/>
                <a:gd name="connsiteY1088" fmla="*/ 3268372 h 9085945"/>
                <a:gd name="connsiteX1089" fmla="*/ 1018183 w 1018183"/>
                <a:gd name="connsiteY1089" fmla="*/ 3268974 h 9085945"/>
                <a:gd name="connsiteX1090" fmla="*/ 1018183 w 1018183"/>
                <a:gd name="connsiteY1090" fmla="*/ 3270013 h 9085945"/>
                <a:gd name="connsiteX1091" fmla="*/ 1018183 w 1018183"/>
                <a:gd name="connsiteY1091" fmla="*/ 3270950 h 9085945"/>
                <a:gd name="connsiteX1092" fmla="*/ 1018183 w 1018183"/>
                <a:gd name="connsiteY1092" fmla="*/ 3271255 h 9085945"/>
                <a:gd name="connsiteX1093" fmla="*/ 1018183 w 1018183"/>
                <a:gd name="connsiteY1093" fmla="*/ 3273777 h 9085945"/>
                <a:gd name="connsiteX1094" fmla="*/ 1018183 w 1018183"/>
                <a:gd name="connsiteY1094" fmla="*/ 3275062 h 9085945"/>
                <a:gd name="connsiteX1095" fmla="*/ 1018183 w 1018183"/>
                <a:gd name="connsiteY1095" fmla="*/ 3276675 h 9085945"/>
                <a:gd name="connsiteX1096" fmla="*/ 1018183 w 1018183"/>
                <a:gd name="connsiteY1096" fmla="*/ 3278242 h 9085945"/>
                <a:gd name="connsiteX1097" fmla="*/ 1018183 w 1018183"/>
                <a:gd name="connsiteY1097" fmla="*/ 3281071 h 9085945"/>
                <a:gd name="connsiteX1098" fmla="*/ 1018183 w 1018183"/>
                <a:gd name="connsiteY1098" fmla="*/ 3281259 h 9085945"/>
                <a:gd name="connsiteX1099" fmla="*/ 1018183 w 1018183"/>
                <a:gd name="connsiteY1099" fmla="*/ 3282826 h 9085945"/>
                <a:gd name="connsiteX1100" fmla="*/ 1018183 w 1018183"/>
                <a:gd name="connsiteY1100" fmla="*/ 3284571 h 9085945"/>
                <a:gd name="connsiteX1101" fmla="*/ 1018183 w 1018183"/>
                <a:gd name="connsiteY1101" fmla="*/ 3284723 h 9085945"/>
                <a:gd name="connsiteX1102" fmla="*/ 1018183 w 1018183"/>
                <a:gd name="connsiteY1102" fmla="*/ 3284836 h 9085945"/>
                <a:gd name="connsiteX1103" fmla="*/ 1018183 w 1018183"/>
                <a:gd name="connsiteY1103" fmla="*/ 3286141 h 9085945"/>
                <a:gd name="connsiteX1104" fmla="*/ 1018183 w 1018183"/>
                <a:gd name="connsiteY1104" fmla="*/ 3288571 h 9085945"/>
                <a:gd name="connsiteX1105" fmla="*/ 1018183 w 1018183"/>
                <a:gd name="connsiteY1105" fmla="*/ 3289069 h 9085945"/>
                <a:gd name="connsiteX1106" fmla="*/ 1018183 w 1018183"/>
                <a:gd name="connsiteY1106" fmla="*/ 3293622 h 9085945"/>
                <a:gd name="connsiteX1107" fmla="*/ 1018183 w 1018183"/>
                <a:gd name="connsiteY1107" fmla="*/ 3295631 h 9085945"/>
                <a:gd name="connsiteX1108" fmla="*/ 1018183 w 1018183"/>
                <a:gd name="connsiteY1108" fmla="*/ 3295781 h 9085945"/>
                <a:gd name="connsiteX1109" fmla="*/ 1018183 w 1018183"/>
                <a:gd name="connsiteY1109" fmla="*/ 3297198 h 9085945"/>
                <a:gd name="connsiteX1110" fmla="*/ 1018183 w 1018183"/>
                <a:gd name="connsiteY1110" fmla="*/ 3299630 h 9085945"/>
                <a:gd name="connsiteX1111" fmla="*/ 1018183 w 1018183"/>
                <a:gd name="connsiteY1111" fmla="*/ 3300128 h 9085945"/>
                <a:gd name="connsiteX1112" fmla="*/ 1018183 w 1018183"/>
                <a:gd name="connsiteY1112" fmla="*/ 3303677 h 9085945"/>
                <a:gd name="connsiteX1113" fmla="*/ 1018183 w 1018183"/>
                <a:gd name="connsiteY1113" fmla="*/ 3303983 h 9085945"/>
                <a:gd name="connsiteX1114" fmla="*/ 1018183 w 1018183"/>
                <a:gd name="connsiteY1114" fmla="*/ 3306182 h 9085945"/>
                <a:gd name="connsiteX1115" fmla="*/ 1018183 w 1018183"/>
                <a:gd name="connsiteY1115" fmla="*/ 3307527 h 9085945"/>
                <a:gd name="connsiteX1116" fmla="*/ 1018183 w 1018183"/>
                <a:gd name="connsiteY1116" fmla="*/ 3308312 h 9085945"/>
                <a:gd name="connsiteX1117" fmla="*/ 1018183 w 1018183"/>
                <a:gd name="connsiteY1117" fmla="*/ 3309634 h 9085945"/>
                <a:gd name="connsiteX1118" fmla="*/ 1018183 w 1018183"/>
                <a:gd name="connsiteY1118" fmla="*/ 3312946 h 9085945"/>
                <a:gd name="connsiteX1119" fmla="*/ 1018183 w 1018183"/>
                <a:gd name="connsiteY1119" fmla="*/ 3313249 h 9085945"/>
                <a:gd name="connsiteX1120" fmla="*/ 1018183 w 1018183"/>
                <a:gd name="connsiteY1120" fmla="*/ 3317240 h 9085945"/>
                <a:gd name="connsiteX1121" fmla="*/ 1018183 w 1018183"/>
                <a:gd name="connsiteY1121" fmla="*/ 3319371 h 9085945"/>
                <a:gd name="connsiteX1122" fmla="*/ 1018183 w 1018183"/>
                <a:gd name="connsiteY1122" fmla="*/ 3322236 h 9085945"/>
                <a:gd name="connsiteX1123" fmla="*/ 1018183 w 1018183"/>
                <a:gd name="connsiteY1123" fmla="*/ 3322713 h 9085945"/>
                <a:gd name="connsiteX1124" fmla="*/ 1018183 w 1018183"/>
                <a:gd name="connsiteY1124" fmla="*/ 3324006 h 9085945"/>
                <a:gd name="connsiteX1125" fmla="*/ 1018183 w 1018183"/>
                <a:gd name="connsiteY1125" fmla="*/ 3324310 h 9085945"/>
                <a:gd name="connsiteX1126" fmla="*/ 1018183 w 1018183"/>
                <a:gd name="connsiteY1126" fmla="*/ 3324932 h 9085945"/>
                <a:gd name="connsiteX1127" fmla="*/ 1018183 w 1018183"/>
                <a:gd name="connsiteY1127" fmla="*/ 3328568 h 9085945"/>
                <a:gd name="connsiteX1128" fmla="*/ 1018183 w 1018183"/>
                <a:gd name="connsiteY1128" fmla="*/ 3332205 h 9085945"/>
                <a:gd name="connsiteX1129" fmla="*/ 1018183 w 1018183"/>
                <a:gd name="connsiteY1129" fmla="*/ 3332358 h 9085945"/>
                <a:gd name="connsiteX1130" fmla="*/ 1018183 w 1018183"/>
                <a:gd name="connsiteY1130" fmla="*/ 3333773 h 9085945"/>
                <a:gd name="connsiteX1131" fmla="*/ 1018183 w 1018183"/>
                <a:gd name="connsiteY1131" fmla="*/ 3336124 h 9085945"/>
                <a:gd name="connsiteX1132" fmla="*/ 1018183 w 1018183"/>
                <a:gd name="connsiteY1132" fmla="*/ 3340469 h 9085945"/>
                <a:gd name="connsiteX1133" fmla="*/ 1018183 w 1018183"/>
                <a:gd name="connsiteY1133" fmla="*/ 3346913 h 9085945"/>
                <a:gd name="connsiteX1134" fmla="*/ 1018183 w 1018183"/>
                <a:gd name="connsiteY1134" fmla="*/ 3347394 h 9085945"/>
                <a:gd name="connsiteX1135" fmla="*/ 1018183 w 1018183"/>
                <a:gd name="connsiteY1135" fmla="*/ 3352098 h 9085945"/>
                <a:gd name="connsiteX1136" fmla="*/ 1018183 w 1018183"/>
                <a:gd name="connsiteY1136" fmla="*/ 3355642 h 9085945"/>
                <a:gd name="connsiteX1137" fmla="*/ 1018183 w 1018183"/>
                <a:gd name="connsiteY1137" fmla="*/ 3357377 h 9085945"/>
                <a:gd name="connsiteX1138" fmla="*/ 1018183 w 1018183"/>
                <a:gd name="connsiteY1138" fmla="*/ 3357583 h 9085945"/>
                <a:gd name="connsiteX1139" fmla="*/ 1018183 w 1018183"/>
                <a:gd name="connsiteY1139" fmla="*/ 3358451 h 9085945"/>
                <a:gd name="connsiteX1140" fmla="*/ 1018183 w 1018183"/>
                <a:gd name="connsiteY1140" fmla="*/ 3359712 h 9085945"/>
                <a:gd name="connsiteX1141" fmla="*/ 1018183 w 1018183"/>
                <a:gd name="connsiteY1141" fmla="*/ 3360580 h 9085945"/>
                <a:gd name="connsiteX1142" fmla="*/ 1018183 w 1018183"/>
                <a:gd name="connsiteY1142" fmla="*/ 3363979 h 9085945"/>
                <a:gd name="connsiteX1143" fmla="*/ 1018183 w 1018183"/>
                <a:gd name="connsiteY1143" fmla="*/ 3365274 h 9085945"/>
                <a:gd name="connsiteX1144" fmla="*/ 1018183 w 1018183"/>
                <a:gd name="connsiteY1144" fmla="*/ 3366500 h 9085945"/>
                <a:gd name="connsiteX1145" fmla="*/ 1018183 w 1018183"/>
                <a:gd name="connsiteY1145" fmla="*/ 3367154 h 9085945"/>
                <a:gd name="connsiteX1146" fmla="*/ 1018183 w 1018183"/>
                <a:gd name="connsiteY1146" fmla="*/ 3368911 h 9085945"/>
                <a:gd name="connsiteX1147" fmla="*/ 1018183 w 1018183"/>
                <a:gd name="connsiteY1147" fmla="*/ 3371069 h 9085945"/>
                <a:gd name="connsiteX1148" fmla="*/ 1018183 w 1018183"/>
                <a:gd name="connsiteY1148" fmla="*/ 3374115 h 9085945"/>
                <a:gd name="connsiteX1149" fmla="*/ 1018183 w 1018183"/>
                <a:gd name="connsiteY1149" fmla="*/ 3375288 h 9085945"/>
                <a:gd name="connsiteX1150" fmla="*/ 1018183 w 1018183"/>
                <a:gd name="connsiteY1150" fmla="*/ 3376334 h 9085945"/>
                <a:gd name="connsiteX1151" fmla="*/ 1018183 w 1018183"/>
                <a:gd name="connsiteY1151" fmla="*/ 3379969 h 9085945"/>
                <a:gd name="connsiteX1152" fmla="*/ 1018183 w 1018183"/>
                <a:gd name="connsiteY1152" fmla="*/ 3380323 h 9085945"/>
                <a:gd name="connsiteX1153" fmla="*/ 1018183 w 1018183"/>
                <a:gd name="connsiteY1153" fmla="*/ 3384890 h 9085945"/>
                <a:gd name="connsiteX1154" fmla="*/ 1018183 w 1018183"/>
                <a:gd name="connsiteY1154" fmla="*/ 3388087 h 9085945"/>
                <a:gd name="connsiteX1155" fmla="*/ 1018183 w 1018183"/>
                <a:gd name="connsiteY1155" fmla="*/ 3390105 h 9085945"/>
                <a:gd name="connsiteX1156" fmla="*/ 1018183 w 1018183"/>
                <a:gd name="connsiteY1156" fmla="*/ 3392440 h 9085945"/>
                <a:gd name="connsiteX1157" fmla="*/ 1018183 w 1018183"/>
                <a:gd name="connsiteY1157" fmla="*/ 3393648 h 9085945"/>
                <a:gd name="connsiteX1158" fmla="*/ 1018183 w 1018183"/>
                <a:gd name="connsiteY1158" fmla="*/ 3394724 h 9085945"/>
                <a:gd name="connsiteX1159" fmla="*/ 1018183 w 1018183"/>
                <a:gd name="connsiteY1159" fmla="*/ 3395717 h 9085945"/>
                <a:gd name="connsiteX1160" fmla="*/ 1018183 w 1018183"/>
                <a:gd name="connsiteY1160" fmla="*/ 3395984 h 9085945"/>
                <a:gd name="connsiteX1161" fmla="*/ 1018183 w 1018183"/>
                <a:gd name="connsiteY1161" fmla="*/ 3396706 h 9085945"/>
                <a:gd name="connsiteX1162" fmla="*/ 1018183 w 1018183"/>
                <a:gd name="connsiteY1162" fmla="*/ 3397285 h 9085945"/>
                <a:gd name="connsiteX1163" fmla="*/ 1018183 w 1018183"/>
                <a:gd name="connsiteY1163" fmla="*/ 3398793 h 9085945"/>
                <a:gd name="connsiteX1164" fmla="*/ 1018183 w 1018183"/>
                <a:gd name="connsiteY1164" fmla="*/ 3399597 h 9085945"/>
                <a:gd name="connsiteX1165" fmla="*/ 1018183 w 1018183"/>
                <a:gd name="connsiteY1165" fmla="*/ 3401163 h 9085945"/>
                <a:gd name="connsiteX1166" fmla="*/ 1018183 w 1018183"/>
                <a:gd name="connsiteY1166" fmla="*/ 3403146 h 9085945"/>
                <a:gd name="connsiteX1167" fmla="*/ 1018183 w 1018183"/>
                <a:gd name="connsiteY1167" fmla="*/ 3403498 h 9085945"/>
                <a:gd name="connsiteX1168" fmla="*/ 1018183 w 1018183"/>
                <a:gd name="connsiteY1168" fmla="*/ 3404709 h 9085945"/>
                <a:gd name="connsiteX1169" fmla="*/ 1018183 w 1018183"/>
                <a:gd name="connsiteY1169" fmla="*/ 3406775 h 9085945"/>
                <a:gd name="connsiteX1170" fmla="*/ 1018183 w 1018183"/>
                <a:gd name="connsiteY1170" fmla="*/ 3406842 h 9085945"/>
                <a:gd name="connsiteX1171" fmla="*/ 1018183 w 1018183"/>
                <a:gd name="connsiteY1171" fmla="*/ 3407043 h 9085945"/>
                <a:gd name="connsiteX1172" fmla="*/ 1018183 w 1018183"/>
                <a:gd name="connsiteY1172" fmla="*/ 3407764 h 9085945"/>
                <a:gd name="connsiteX1173" fmla="*/ 1018183 w 1018183"/>
                <a:gd name="connsiteY1173" fmla="*/ 3408344 h 9085945"/>
                <a:gd name="connsiteX1174" fmla="*/ 1018183 w 1018183"/>
                <a:gd name="connsiteY1174" fmla="*/ 3409061 h 9085945"/>
                <a:gd name="connsiteX1175" fmla="*/ 1018183 w 1018183"/>
                <a:gd name="connsiteY1175" fmla="*/ 3409656 h 9085945"/>
                <a:gd name="connsiteX1176" fmla="*/ 1018183 w 1018183"/>
                <a:gd name="connsiteY1176" fmla="*/ 3410199 h 9085945"/>
                <a:gd name="connsiteX1177" fmla="*/ 1018183 w 1018183"/>
                <a:gd name="connsiteY1177" fmla="*/ 3411411 h 9085945"/>
                <a:gd name="connsiteX1178" fmla="*/ 1018183 w 1018183"/>
                <a:gd name="connsiteY1178" fmla="*/ 3412696 h 9085945"/>
                <a:gd name="connsiteX1179" fmla="*/ 1018183 w 1018183"/>
                <a:gd name="connsiteY1179" fmla="*/ 3412768 h 9085945"/>
                <a:gd name="connsiteX1180" fmla="*/ 1018183 w 1018183"/>
                <a:gd name="connsiteY1180" fmla="*/ 3414673 h 9085945"/>
                <a:gd name="connsiteX1181" fmla="*/ 1018183 w 1018183"/>
                <a:gd name="connsiteY1181" fmla="*/ 3416240 h 9085945"/>
                <a:gd name="connsiteX1182" fmla="*/ 1018183 w 1018183"/>
                <a:gd name="connsiteY1182" fmla="*/ 3417900 h 9085945"/>
                <a:gd name="connsiteX1183" fmla="*/ 1018183 w 1018183"/>
                <a:gd name="connsiteY1183" fmla="*/ 3418331 h 9085945"/>
                <a:gd name="connsiteX1184" fmla="*/ 1018183 w 1018183"/>
                <a:gd name="connsiteY1184" fmla="*/ 3420665 h 9085945"/>
                <a:gd name="connsiteX1185" fmla="*/ 1018183 w 1018183"/>
                <a:gd name="connsiteY1185" fmla="*/ 3420815 h 9085945"/>
                <a:gd name="connsiteX1186" fmla="*/ 1018183 w 1018183"/>
                <a:gd name="connsiteY1186" fmla="*/ 3422468 h 9085945"/>
                <a:gd name="connsiteX1187" fmla="*/ 1018183 w 1018183"/>
                <a:gd name="connsiteY1187" fmla="*/ 3427168 h 9085945"/>
                <a:gd name="connsiteX1188" fmla="*/ 1018183 w 1018183"/>
                <a:gd name="connsiteY1188" fmla="*/ 3429387 h 9085945"/>
                <a:gd name="connsiteX1189" fmla="*/ 1018183 w 1018183"/>
                <a:gd name="connsiteY1189" fmla="*/ 3431723 h 9085945"/>
                <a:gd name="connsiteX1190" fmla="*/ 1018183 w 1018183"/>
                <a:gd name="connsiteY1190" fmla="*/ 3431873 h 9085945"/>
                <a:gd name="connsiteX1191" fmla="*/ 1018183 w 1018183"/>
                <a:gd name="connsiteY1191" fmla="*/ 3434880 h 9085945"/>
                <a:gd name="connsiteX1192" fmla="*/ 1018183 w 1018183"/>
                <a:gd name="connsiteY1192" fmla="*/ 3435065 h 9085945"/>
                <a:gd name="connsiteX1193" fmla="*/ 1018183 w 1018183"/>
                <a:gd name="connsiteY1193" fmla="*/ 3435873 h 9085945"/>
                <a:gd name="connsiteX1194" fmla="*/ 1018183 w 1018183"/>
                <a:gd name="connsiteY1194" fmla="*/ 3437436 h 9085945"/>
                <a:gd name="connsiteX1195" fmla="*/ 1018183 w 1018183"/>
                <a:gd name="connsiteY1195" fmla="*/ 3437511 h 9085945"/>
                <a:gd name="connsiteX1196" fmla="*/ 1018183 w 1018183"/>
                <a:gd name="connsiteY1196" fmla="*/ 3438219 h 9085945"/>
                <a:gd name="connsiteX1197" fmla="*/ 1018183 w 1018183"/>
                <a:gd name="connsiteY1197" fmla="*/ 3438325 h 9085945"/>
                <a:gd name="connsiteX1198" fmla="*/ 1018183 w 1018183"/>
                <a:gd name="connsiteY1198" fmla="*/ 3439504 h 9085945"/>
                <a:gd name="connsiteX1199" fmla="*/ 1018183 w 1018183"/>
                <a:gd name="connsiteY1199" fmla="*/ 3439770 h 9085945"/>
                <a:gd name="connsiteX1200" fmla="*/ 1018183 w 1018183"/>
                <a:gd name="connsiteY1200" fmla="*/ 3439786 h 9085945"/>
                <a:gd name="connsiteX1201" fmla="*/ 1018183 w 1018183"/>
                <a:gd name="connsiteY1201" fmla="*/ 3441071 h 9085945"/>
                <a:gd name="connsiteX1202" fmla="*/ 1018183 w 1018183"/>
                <a:gd name="connsiteY1202" fmla="*/ 3442927 h 9085945"/>
                <a:gd name="connsiteX1203" fmla="*/ 1018183 w 1018183"/>
                <a:gd name="connsiteY1203" fmla="*/ 3443047 h 9085945"/>
                <a:gd name="connsiteX1204" fmla="*/ 1018183 w 1018183"/>
                <a:gd name="connsiteY1204" fmla="*/ 3443916 h 9085945"/>
                <a:gd name="connsiteX1205" fmla="*/ 1018183 w 1018183"/>
                <a:gd name="connsiteY1205" fmla="*/ 3445647 h 9085945"/>
                <a:gd name="connsiteX1206" fmla="*/ 1018183 w 1018183"/>
                <a:gd name="connsiteY1206" fmla="*/ 3446123 h 9085945"/>
                <a:gd name="connsiteX1207" fmla="*/ 1018183 w 1018183"/>
                <a:gd name="connsiteY1207" fmla="*/ 3446932 h 9085945"/>
                <a:gd name="connsiteX1208" fmla="*/ 1018183 w 1018183"/>
                <a:gd name="connsiteY1208" fmla="*/ 3448107 h 9085945"/>
                <a:gd name="connsiteX1209" fmla="*/ 1018183 w 1018183"/>
                <a:gd name="connsiteY1209" fmla="*/ 3449040 h 9085945"/>
                <a:gd name="connsiteX1210" fmla="*/ 1018183 w 1018183"/>
                <a:gd name="connsiteY1210" fmla="*/ 3449277 h 9085945"/>
                <a:gd name="connsiteX1211" fmla="*/ 1018183 w 1018183"/>
                <a:gd name="connsiteY1211" fmla="*/ 3450843 h 9085945"/>
                <a:gd name="connsiteX1212" fmla="*/ 1018183 w 1018183"/>
                <a:gd name="connsiteY1212" fmla="*/ 3451973 h 9085945"/>
                <a:gd name="connsiteX1213" fmla="*/ 1018183 w 1018183"/>
                <a:gd name="connsiteY1213" fmla="*/ 3452219 h 9085945"/>
                <a:gd name="connsiteX1214" fmla="*/ 1018183 w 1018183"/>
                <a:gd name="connsiteY1214" fmla="*/ 3453787 h 9085945"/>
                <a:gd name="connsiteX1215" fmla="*/ 1018183 w 1018183"/>
                <a:gd name="connsiteY1215" fmla="*/ 3453985 h 9085945"/>
                <a:gd name="connsiteX1216" fmla="*/ 1018183 w 1018183"/>
                <a:gd name="connsiteY1216" fmla="*/ 3457173 h 9085945"/>
                <a:gd name="connsiteX1217" fmla="*/ 1018183 w 1018183"/>
                <a:gd name="connsiteY1217" fmla="*/ 3458606 h 9085945"/>
                <a:gd name="connsiteX1218" fmla="*/ 1018183 w 1018183"/>
                <a:gd name="connsiteY1218" fmla="*/ 3458742 h 9085945"/>
                <a:gd name="connsiteX1219" fmla="*/ 1018183 w 1018183"/>
                <a:gd name="connsiteY1219" fmla="*/ 3460098 h 9085945"/>
                <a:gd name="connsiteX1220" fmla="*/ 1018183 w 1018183"/>
                <a:gd name="connsiteY1220" fmla="*/ 3463031 h 9085945"/>
                <a:gd name="connsiteX1221" fmla="*/ 1018183 w 1018183"/>
                <a:gd name="connsiteY1221" fmla="*/ 3470239 h 9085945"/>
                <a:gd name="connsiteX1222" fmla="*/ 1018183 w 1018183"/>
                <a:gd name="connsiteY1222" fmla="*/ 3471152 h 9085945"/>
                <a:gd name="connsiteX1223" fmla="*/ 1018183 w 1018183"/>
                <a:gd name="connsiteY1223" fmla="*/ 3476361 h 9085945"/>
                <a:gd name="connsiteX1224" fmla="*/ 1018183 w 1018183"/>
                <a:gd name="connsiteY1224" fmla="*/ 3476481 h 9085945"/>
                <a:gd name="connsiteX1225" fmla="*/ 1018183 w 1018183"/>
                <a:gd name="connsiteY1225" fmla="*/ 3478467 h 9085945"/>
                <a:gd name="connsiteX1226" fmla="*/ 1018183 w 1018183"/>
                <a:gd name="connsiteY1226" fmla="*/ 3481296 h 9085945"/>
                <a:gd name="connsiteX1227" fmla="*/ 1018183 w 1018183"/>
                <a:gd name="connsiteY1227" fmla="*/ 3482210 h 9085945"/>
                <a:gd name="connsiteX1228" fmla="*/ 1018183 w 1018183"/>
                <a:gd name="connsiteY1228" fmla="*/ 3484258 h 9085945"/>
                <a:gd name="connsiteX1229" fmla="*/ 1018183 w 1018183"/>
                <a:gd name="connsiteY1229" fmla="*/ 3484948 h 9085945"/>
                <a:gd name="connsiteX1230" fmla="*/ 1018183 w 1018183"/>
                <a:gd name="connsiteY1230" fmla="*/ 3485548 h 9085945"/>
                <a:gd name="connsiteX1231" fmla="*/ 1018183 w 1018183"/>
                <a:gd name="connsiteY1231" fmla="*/ 3486517 h 9085945"/>
                <a:gd name="connsiteX1232" fmla="*/ 1018183 w 1018183"/>
                <a:gd name="connsiteY1232" fmla="*/ 3487274 h 9085945"/>
                <a:gd name="connsiteX1233" fmla="*/ 1018183 w 1018183"/>
                <a:gd name="connsiteY1233" fmla="*/ 3488490 h 9085945"/>
                <a:gd name="connsiteX1234" fmla="*/ 1018183 w 1018183"/>
                <a:gd name="connsiteY1234" fmla="*/ 3488797 h 9085945"/>
                <a:gd name="connsiteX1235" fmla="*/ 1018183 w 1018183"/>
                <a:gd name="connsiteY1235" fmla="*/ 3491011 h 9085945"/>
                <a:gd name="connsiteX1236" fmla="*/ 1018183 w 1018183"/>
                <a:gd name="connsiteY1236" fmla="*/ 3494327 h 9085945"/>
                <a:gd name="connsiteX1237" fmla="*/ 1018183 w 1018183"/>
                <a:gd name="connsiteY1237" fmla="*/ 3495316 h 9085945"/>
                <a:gd name="connsiteX1238" fmla="*/ 1018183 w 1018183"/>
                <a:gd name="connsiteY1238" fmla="*/ 3495759 h 9085945"/>
                <a:gd name="connsiteX1239" fmla="*/ 1018183 w 1018183"/>
                <a:gd name="connsiteY1239" fmla="*/ 3496007 h 9085945"/>
                <a:gd name="connsiteX1240" fmla="*/ 1018183 w 1018183"/>
                <a:gd name="connsiteY1240" fmla="*/ 3497574 h 9085945"/>
                <a:gd name="connsiteX1241" fmla="*/ 1018183 w 1018183"/>
                <a:gd name="connsiteY1241" fmla="*/ 3499550 h 9085945"/>
                <a:gd name="connsiteX1242" fmla="*/ 1018183 w 1018183"/>
                <a:gd name="connsiteY1242" fmla="*/ 3499855 h 9085945"/>
                <a:gd name="connsiteX1243" fmla="*/ 1018183 w 1018183"/>
                <a:gd name="connsiteY1243" fmla="*/ 3509088 h 9085945"/>
                <a:gd name="connsiteX1244" fmla="*/ 1018183 w 1018183"/>
                <a:gd name="connsiteY1244" fmla="*/ 3509859 h 9085945"/>
                <a:gd name="connsiteX1245" fmla="*/ 1018183 w 1018183"/>
                <a:gd name="connsiteY1245" fmla="*/ 3511277 h 9085945"/>
                <a:gd name="connsiteX1246" fmla="*/ 1018183 w 1018183"/>
                <a:gd name="connsiteY1246" fmla="*/ 3511426 h 9085945"/>
                <a:gd name="connsiteX1247" fmla="*/ 1018183 w 1018183"/>
                <a:gd name="connsiteY1247" fmla="*/ 3512633 h 9085945"/>
                <a:gd name="connsiteX1248" fmla="*/ 1018183 w 1018183"/>
                <a:gd name="connsiteY1248" fmla="*/ 3513172 h 9085945"/>
                <a:gd name="connsiteX1249" fmla="*/ 1018183 w 1018183"/>
                <a:gd name="connsiteY1249" fmla="*/ 3514742 h 9085945"/>
                <a:gd name="connsiteX1250" fmla="*/ 1018183 w 1018183"/>
                <a:gd name="connsiteY1250" fmla="*/ 3520146 h 9085945"/>
                <a:gd name="connsiteX1251" fmla="*/ 1018183 w 1018183"/>
                <a:gd name="connsiteY1251" fmla="*/ 3521639 h 9085945"/>
                <a:gd name="connsiteX1252" fmla="*/ 1018183 w 1018183"/>
                <a:gd name="connsiteY1252" fmla="*/ 3522553 h 9085945"/>
                <a:gd name="connsiteX1253" fmla="*/ 1018183 w 1018183"/>
                <a:gd name="connsiteY1253" fmla="*/ 3523691 h 9085945"/>
                <a:gd name="connsiteX1254" fmla="*/ 1018183 w 1018183"/>
                <a:gd name="connsiteY1254" fmla="*/ 3524231 h 9085945"/>
                <a:gd name="connsiteX1255" fmla="*/ 1018183 w 1018183"/>
                <a:gd name="connsiteY1255" fmla="*/ 3525798 h 9085945"/>
                <a:gd name="connsiteX1256" fmla="*/ 1018183 w 1018183"/>
                <a:gd name="connsiteY1256" fmla="*/ 3528044 h 9085945"/>
                <a:gd name="connsiteX1257" fmla="*/ 1018183 w 1018183"/>
                <a:gd name="connsiteY1257" fmla="*/ 3532278 h 9085945"/>
                <a:gd name="connsiteX1258" fmla="*/ 1018183 w 1018183"/>
                <a:gd name="connsiteY1258" fmla="*/ 3532583 h 9085945"/>
                <a:gd name="connsiteX1259" fmla="*/ 1018183 w 1018183"/>
                <a:gd name="connsiteY1259" fmla="*/ 3536128 h 9085945"/>
                <a:gd name="connsiteX1260" fmla="*/ 1018183 w 1018183"/>
                <a:gd name="connsiteY1260" fmla="*/ 3536348 h 9085945"/>
                <a:gd name="connsiteX1261" fmla="*/ 1018183 w 1018183"/>
                <a:gd name="connsiteY1261" fmla="*/ 3537314 h 9085945"/>
                <a:gd name="connsiteX1262" fmla="*/ 1018183 w 1018183"/>
                <a:gd name="connsiteY1262" fmla="*/ 3537916 h 9085945"/>
                <a:gd name="connsiteX1263" fmla="*/ 1018183 w 1018183"/>
                <a:gd name="connsiteY1263" fmla="*/ 3539892 h 9085945"/>
                <a:gd name="connsiteX1264" fmla="*/ 1018183 w 1018183"/>
                <a:gd name="connsiteY1264" fmla="*/ 3540197 h 9085945"/>
                <a:gd name="connsiteX1265" fmla="*/ 1018183 w 1018183"/>
                <a:gd name="connsiteY1265" fmla="*/ 3544004 h 9085945"/>
                <a:gd name="connsiteX1266" fmla="*/ 1018183 w 1018183"/>
                <a:gd name="connsiteY1266" fmla="*/ 3548372 h 9085945"/>
                <a:gd name="connsiteX1267" fmla="*/ 1018183 w 1018183"/>
                <a:gd name="connsiteY1267" fmla="*/ 3550013 h 9085945"/>
                <a:gd name="connsiteX1268" fmla="*/ 1018183 w 1018183"/>
                <a:gd name="connsiteY1268" fmla="*/ 3550836 h 9085945"/>
                <a:gd name="connsiteX1269" fmla="*/ 1018183 w 1018183"/>
                <a:gd name="connsiteY1269" fmla="*/ 3553778 h 9085945"/>
                <a:gd name="connsiteX1270" fmla="*/ 1018183 w 1018183"/>
                <a:gd name="connsiteY1270" fmla="*/ 3555062 h 9085945"/>
                <a:gd name="connsiteX1271" fmla="*/ 1018183 w 1018183"/>
                <a:gd name="connsiteY1271" fmla="*/ 3556419 h 9085945"/>
                <a:gd name="connsiteX1272" fmla="*/ 1018183 w 1018183"/>
                <a:gd name="connsiteY1272" fmla="*/ 3560805 h 9085945"/>
                <a:gd name="connsiteX1273" fmla="*/ 1018183 w 1018183"/>
                <a:gd name="connsiteY1273" fmla="*/ 3562564 h 9085945"/>
                <a:gd name="connsiteX1274" fmla="*/ 1018183 w 1018183"/>
                <a:gd name="connsiteY1274" fmla="*/ 3564573 h 9085945"/>
                <a:gd name="connsiteX1275" fmla="*/ 1018183 w 1018183"/>
                <a:gd name="connsiteY1275" fmla="*/ 3564723 h 9085945"/>
                <a:gd name="connsiteX1276" fmla="*/ 1018183 w 1018183"/>
                <a:gd name="connsiteY1276" fmla="*/ 3566140 h 9085945"/>
                <a:gd name="connsiteX1277" fmla="*/ 1018183 w 1018183"/>
                <a:gd name="connsiteY1277" fmla="*/ 3568572 h 9085945"/>
                <a:gd name="connsiteX1278" fmla="*/ 1018183 w 1018183"/>
                <a:gd name="connsiteY1278" fmla="*/ 3569069 h 9085945"/>
                <a:gd name="connsiteX1279" fmla="*/ 1018183 w 1018183"/>
                <a:gd name="connsiteY1279" fmla="*/ 3572619 h 9085945"/>
                <a:gd name="connsiteX1280" fmla="*/ 1018183 w 1018183"/>
                <a:gd name="connsiteY1280" fmla="*/ 3572925 h 9085945"/>
                <a:gd name="connsiteX1281" fmla="*/ 1018183 w 1018183"/>
                <a:gd name="connsiteY1281" fmla="*/ 3573622 h 9085945"/>
                <a:gd name="connsiteX1282" fmla="*/ 1018183 w 1018183"/>
                <a:gd name="connsiteY1282" fmla="*/ 3575513 h 9085945"/>
                <a:gd name="connsiteX1283" fmla="*/ 1018183 w 1018183"/>
                <a:gd name="connsiteY1283" fmla="*/ 3576469 h 9085945"/>
                <a:gd name="connsiteX1284" fmla="*/ 1018183 w 1018183"/>
                <a:gd name="connsiteY1284" fmla="*/ 3581521 h 9085945"/>
                <a:gd name="connsiteX1285" fmla="*/ 1018183 w 1018183"/>
                <a:gd name="connsiteY1285" fmla="*/ 3583677 h 9085945"/>
                <a:gd name="connsiteX1286" fmla="*/ 1018183 w 1018183"/>
                <a:gd name="connsiteY1286" fmla="*/ 3583982 h 9085945"/>
                <a:gd name="connsiteX1287" fmla="*/ 1018183 w 1018183"/>
                <a:gd name="connsiteY1287" fmla="*/ 3586182 h 9085945"/>
                <a:gd name="connsiteX1288" fmla="*/ 1018183 w 1018183"/>
                <a:gd name="connsiteY1288" fmla="*/ 3587526 h 9085945"/>
                <a:gd name="connsiteX1289" fmla="*/ 1018183 w 1018183"/>
                <a:gd name="connsiteY1289" fmla="*/ 3588312 h 9085945"/>
                <a:gd name="connsiteX1290" fmla="*/ 1018183 w 1018183"/>
                <a:gd name="connsiteY1290" fmla="*/ 3591178 h 9085945"/>
                <a:gd name="connsiteX1291" fmla="*/ 1018183 w 1018183"/>
                <a:gd name="connsiteY1291" fmla="*/ 3592020 h 9085945"/>
                <a:gd name="connsiteX1292" fmla="*/ 1018183 w 1018183"/>
                <a:gd name="connsiteY1292" fmla="*/ 3592948 h 9085945"/>
                <a:gd name="connsiteX1293" fmla="*/ 1018183 w 1018183"/>
                <a:gd name="connsiteY1293" fmla="*/ 3593252 h 9085945"/>
                <a:gd name="connsiteX1294" fmla="*/ 1018183 w 1018183"/>
                <a:gd name="connsiteY1294" fmla="*/ 3593874 h 9085945"/>
                <a:gd name="connsiteX1295" fmla="*/ 1018183 w 1018183"/>
                <a:gd name="connsiteY1295" fmla="*/ 3597510 h 9085945"/>
                <a:gd name="connsiteX1296" fmla="*/ 1018183 w 1018183"/>
                <a:gd name="connsiteY1296" fmla="*/ 3601147 h 9085945"/>
                <a:gd name="connsiteX1297" fmla="*/ 1018183 w 1018183"/>
                <a:gd name="connsiteY1297" fmla="*/ 3601300 h 9085945"/>
                <a:gd name="connsiteX1298" fmla="*/ 1018183 w 1018183"/>
                <a:gd name="connsiteY1298" fmla="*/ 3602236 h 9085945"/>
                <a:gd name="connsiteX1299" fmla="*/ 1018183 w 1018183"/>
                <a:gd name="connsiteY1299" fmla="*/ 3602715 h 9085945"/>
                <a:gd name="connsiteX1300" fmla="*/ 1018183 w 1018183"/>
                <a:gd name="connsiteY1300" fmla="*/ 3604935 h 9085945"/>
                <a:gd name="connsiteX1301" fmla="*/ 1018183 w 1018183"/>
                <a:gd name="connsiteY1301" fmla="*/ 3605066 h 9085945"/>
                <a:gd name="connsiteX1302" fmla="*/ 1018183 w 1018183"/>
                <a:gd name="connsiteY1302" fmla="*/ 3606350 h 9085945"/>
                <a:gd name="connsiteX1303" fmla="*/ 1018183 w 1018183"/>
                <a:gd name="connsiteY1303" fmla="*/ 3608569 h 9085945"/>
                <a:gd name="connsiteX1304" fmla="*/ 1018183 w 1018183"/>
                <a:gd name="connsiteY1304" fmla="*/ 3609896 h 9085945"/>
                <a:gd name="connsiteX1305" fmla="*/ 1018183 w 1018183"/>
                <a:gd name="connsiteY1305" fmla="*/ 3612205 h 9085945"/>
                <a:gd name="connsiteX1306" fmla="*/ 1018183 w 1018183"/>
                <a:gd name="connsiteY1306" fmla="*/ 3612356 h 9085945"/>
                <a:gd name="connsiteX1307" fmla="*/ 1018183 w 1018183"/>
                <a:gd name="connsiteY1307" fmla="*/ 3615855 h 9085945"/>
                <a:gd name="connsiteX1308" fmla="*/ 1018183 w 1018183"/>
                <a:gd name="connsiteY1308" fmla="*/ 3616124 h 9085945"/>
                <a:gd name="connsiteX1309" fmla="*/ 1018183 w 1018183"/>
                <a:gd name="connsiteY1309" fmla="*/ 3620256 h 9085945"/>
                <a:gd name="connsiteX1310" fmla="*/ 1018183 w 1018183"/>
                <a:gd name="connsiteY1310" fmla="*/ 3621041 h 9085945"/>
                <a:gd name="connsiteX1311" fmla="*/ 1018183 w 1018183"/>
                <a:gd name="connsiteY1311" fmla="*/ 3624021 h 9085945"/>
                <a:gd name="connsiteX1312" fmla="*/ 1018183 w 1018183"/>
                <a:gd name="connsiteY1312" fmla="*/ 3624584 h 9085945"/>
                <a:gd name="connsiteX1313" fmla="*/ 1018183 w 1018183"/>
                <a:gd name="connsiteY1313" fmla="*/ 3626912 h 9085945"/>
                <a:gd name="connsiteX1314" fmla="*/ 1018183 w 1018183"/>
                <a:gd name="connsiteY1314" fmla="*/ 3627393 h 9085945"/>
                <a:gd name="connsiteX1315" fmla="*/ 1018183 w 1018183"/>
                <a:gd name="connsiteY1315" fmla="*/ 3627740 h 9085945"/>
                <a:gd name="connsiteX1316" fmla="*/ 1018183 w 1018183"/>
                <a:gd name="connsiteY1316" fmla="*/ 3629522 h 9085945"/>
                <a:gd name="connsiteX1317" fmla="*/ 1018183 w 1018183"/>
                <a:gd name="connsiteY1317" fmla="*/ 3632098 h 9085945"/>
                <a:gd name="connsiteX1318" fmla="*/ 1018183 w 1018183"/>
                <a:gd name="connsiteY1318" fmla="*/ 3634520 h 9085945"/>
                <a:gd name="connsiteX1319" fmla="*/ 1018183 w 1018183"/>
                <a:gd name="connsiteY1319" fmla="*/ 3634964 h 9085945"/>
                <a:gd name="connsiteX1320" fmla="*/ 1018183 w 1018183"/>
                <a:gd name="connsiteY1320" fmla="*/ 3635442 h 9085945"/>
                <a:gd name="connsiteX1321" fmla="*/ 1018183 w 1018183"/>
                <a:gd name="connsiteY1321" fmla="*/ 3635643 h 9085945"/>
                <a:gd name="connsiteX1322" fmla="*/ 1018183 w 1018183"/>
                <a:gd name="connsiteY1322" fmla="*/ 3636096 h 9085945"/>
                <a:gd name="connsiteX1323" fmla="*/ 1018183 w 1018183"/>
                <a:gd name="connsiteY1323" fmla="*/ 3637662 h 9085945"/>
                <a:gd name="connsiteX1324" fmla="*/ 1018183 w 1018183"/>
                <a:gd name="connsiteY1324" fmla="*/ 3640011 h 9085945"/>
                <a:gd name="connsiteX1325" fmla="*/ 1018183 w 1018183"/>
                <a:gd name="connsiteY1325" fmla="*/ 3640580 h 9085945"/>
                <a:gd name="connsiteX1326" fmla="*/ 1018183 w 1018183"/>
                <a:gd name="connsiteY1326" fmla="*/ 3641297 h 9085945"/>
                <a:gd name="connsiteX1327" fmla="*/ 1018183 w 1018183"/>
                <a:gd name="connsiteY1327" fmla="*/ 3643273 h 9085945"/>
                <a:gd name="connsiteX1328" fmla="*/ 1018183 w 1018183"/>
                <a:gd name="connsiteY1328" fmla="*/ 3644230 h 9085945"/>
                <a:gd name="connsiteX1329" fmla="*/ 1018183 w 1018183"/>
                <a:gd name="connsiteY1329" fmla="*/ 3644840 h 9085945"/>
                <a:gd name="connsiteX1330" fmla="*/ 1018183 w 1018183"/>
                <a:gd name="connsiteY1330" fmla="*/ 3645276 h 9085945"/>
                <a:gd name="connsiteX1331" fmla="*/ 1018183 w 1018183"/>
                <a:gd name="connsiteY1331" fmla="*/ 3646500 h 9085945"/>
                <a:gd name="connsiteX1332" fmla="*/ 1018183 w 1018183"/>
                <a:gd name="connsiteY1332" fmla="*/ 3647156 h 9085945"/>
                <a:gd name="connsiteX1333" fmla="*/ 1018183 w 1018183"/>
                <a:gd name="connsiteY1333" fmla="*/ 3648911 h 9085945"/>
                <a:gd name="connsiteX1334" fmla="*/ 1018183 w 1018183"/>
                <a:gd name="connsiteY1334" fmla="*/ 3649266 h 9085945"/>
                <a:gd name="connsiteX1335" fmla="*/ 1018183 w 1018183"/>
                <a:gd name="connsiteY1335" fmla="*/ 3651068 h 9085945"/>
                <a:gd name="connsiteX1336" fmla="*/ 1018183 w 1018183"/>
                <a:gd name="connsiteY1336" fmla="*/ 3652396 h 9085945"/>
                <a:gd name="connsiteX1337" fmla="*/ 1018183 w 1018183"/>
                <a:gd name="connsiteY1337" fmla="*/ 3655050 h 9085945"/>
                <a:gd name="connsiteX1338" fmla="*/ 1018183 w 1018183"/>
                <a:gd name="connsiteY1338" fmla="*/ 3655287 h 9085945"/>
                <a:gd name="connsiteX1339" fmla="*/ 1018183 w 1018183"/>
                <a:gd name="connsiteY1339" fmla="*/ 3658966 h 9085945"/>
                <a:gd name="connsiteX1340" fmla="*/ 1018183 w 1018183"/>
                <a:gd name="connsiteY1340" fmla="*/ 3660323 h 9085945"/>
                <a:gd name="connsiteX1341" fmla="*/ 1018183 w 1018183"/>
                <a:gd name="connsiteY1341" fmla="*/ 3663188 h 9085945"/>
                <a:gd name="connsiteX1342" fmla="*/ 1018183 w 1018183"/>
                <a:gd name="connsiteY1342" fmla="*/ 3663665 h 9085945"/>
                <a:gd name="connsiteX1343" fmla="*/ 1018183 w 1018183"/>
                <a:gd name="connsiteY1343" fmla="*/ 3666925 h 9085945"/>
                <a:gd name="connsiteX1344" fmla="*/ 1018183 w 1018183"/>
                <a:gd name="connsiteY1344" fmla="*/ 3668370 h 9085945"/>
                <a:gd name="connsiteX1345" fmla="*/ 1018183 w 1018183"/>
                <a:gd name="connsiteY1345" fmla="*/ 3669760 h 9085945"/>
                <a:gd name="connsiteX1346" fmla="*/ 1018183 w 1018183"/>
                <a:gd name="connsiteY1346" fmla="*/ 3670105 h 9085945"/>
                <a:gd name="connsiteX1347" fmla="*/ 1018183 w 1018183"/>
                <a:gd name="connsiteY1347" fmla="*/ 3670242 h 9085945"/>
                <a:gd name="connsiteX1348" fmla="*/ 1018183 w 1018183"/>
                <a:gd name="connsiteY1348" fmla="*/ 3671328 h 9085945"/>
                <a:gd name="connsiteX1349" fmla="*/ 1018183 w 1018183"/>
                <a:gd name="connsiteY1349" fmla="*/ 3672441 h 9085945"/>
                <a:gd name="connsiteX1350" fmla="*/ 1018183 w 1018183"/>
                <a:gd name="connsiteY1350" fmla="*/ 3673651 h 9085945"/>
                <a:gd name="connsiteX1351" fmla="*/ 1018183 w 1018183"/>
                <a:gd name="connsiteY1351" fmla="*/ 3674724 h 9085945"/>
                <a:gd name="connsiteX1352" fmla="*/ 1018183 w 1018183"/>
                <a:gd name="connsiteY1352" fmla="*/ 3675717 h 9085945"/>
                <a:gd name="connsiteX1353" fmla="*/ 1018183 w 1018183"/>
                <a:gd name="connsiteY1353" fmla="*/ 3675985 h 9085945"/>
                <a:gd name="connsiteX1354" fmla="*/ 1018183 w 1018183"/>
                <a:gd name="connsiteY1354" fmla="*/ 3676706 h 9085945"/>
                <a:gd name="connsiteX1355" fmla="*/ 1018183 w 1018183"/>
                <a:gd name="connsiteY1355" fmla="*/ 3677286 h 9085945"/>
                <a:gd name="connsiteX1356" fmla="*/ 1018183 w 1018183"/>
                <a:gd name="connsiteY1356" fmla="*/ 3678003 h 9085945"/>
                <a:gd name="connsiteX1357" fmla="*/ 1018183 w 1018183"/>
                <a:gd name="connsiteY1357" fmla="*/ 3678598 h 9085945"/>
                <a:gd name="connsiteX1358" fmla="*/ 1018183 w 1018183"/>
                <a:gd name="connsiteY1358" fmla="*/ 3679883 h 9085945"/>
                <a:gd name="connsiteX1359" fmla="*/ 1018183 w 1018183"/>
                <a:gd name="connsiteY1359" fmla="*/ 3681638 h 9085945"/>
                <a:gd name="connsiteX1360" fmla="*/ 1018183 w 1018183"/>
                <a:gd name="connsiteY1360" fmla="*/ 3683425 h 9085945"/>
                <a:gd name="connsiteX1361" fmla="*/ 1018183 w 1018183"/>
                <a:gd name="connsiteY1361" fmla="*/ 3683615 h 9085945"/>
                <a:gd name="connsiteX1362" fmla="*/ 1018183 w 1018183"/>
                <a:gd name="connsiteY1362" fmla="*/ 3685182 h 9085945"/>
                <a:gd name="connsiteX1363" fmla="*/ 1018183 w 1018183"/>
                <a:gd name="connsiteY1363" fmla="*/ 3685773 h 9085945"/>
                <a:gd name="connsiteX1364" fmla="*/ 1018183 w 1018183"/>
                <a:gd name="connsiteY1364" fmla="*/ 3686843 h 9085945"/>
                <a:gd name="connsiteX1365" fmla="*/ 1018183 w 1018183"/>
                <a:gd name="connsiteY1365" fmla="*/ 3687342 h 9085945"/>
                <a:gd name="connsiteX1366" fmla="*/ 1018183 w 1018183"/>
                <a:gd name="connsiteY1366" fmla="*/ 3689061 h 9085945"/>
                <a:gd name="connsiteX1367" fmla="*/ 1018183 w 1018183"/>
                <a:gd name="connsiteY1367" fmla="*/ 3689656 h 9085945"/>
                <a:gd name="connsiteX1368" fmla="*/ 1018183 w 1018183"/>
                <a:gd name="connsiteY1368" fmla="*/ 3691410 h 9085945"/>
                <a:gd name="connsiteX1369" fmla="*/ 1018183 w 1018183"/>
                <a:gd name="connsiteY1369" fmla="*/ 3692697 h 9085945"/>
                <a:gd name="connsiteX1370" fmla="*/ 1018183 w 1018183"/>
                <a:gd name="connsiteY1370" fmla="*/ 3694672 h 9085945"/>
                <a:gd name="connsiteX1371" fmla="*/ 1018183 w 1018183"/>
                <a:gd name="connsiteY1371" fmla="*/ 3696240 h 9085945"/>
                <a:gd name="connsiteX1372" fmla="*/ 1018183 w 1018183"/>
                <a:gd name="connsiteY1372" fmla="*/ 3697552 h 9085945"/>
                <a:gd name="connsiteX1373" fmla="*/ 1018183 w 1018183"/>
                <a:gd name="connsiteY1373" fmla="*/ 3698135 h 9085945"/>
                <a:gd name="connsiteX1374" fmla="*/ 1018183 w 1018183"/>
                <a:gd name="connsiteY1374" fmla="*/ 3698329 h 9085945"/>
                <a:gd name="connsiteX1375" fmla="*/ 1018183 w 1018183"/>
                <a:gd name="connsiteY1375" fmla="*/ 3700665 h 9085945"/>
                <a:gd name="connsiteX1376" fmla="*/ 1018183 w 1018183"/>
                <a:gd name="connsiteY1376" fmla="*/ 3700815 h 9085945"/>
                <a:gd name="connsiteX1377" fmla="*/ 1018183 w 1018183"/>
                <a:gd name="connsiteY1377" fmla="*/ 3706378 h 9085945"/>
                <a:gd name="connsiteX1378" fmla="*/ 1018183 w 1018183"/>
                <a:gd name="connsiteY1378" fmla="*/ 3707267 h 9085945"/>
                <a:gd name="connsiteX1379" fmla="*/ 1018183 w 1018183"/>
                <a:gd name="connsiteY1379" fmla="*/ 3708446 h 9085945"/>
                <a:gd name="connsiteX1380" fmla="*/ 1018183 w 1018183"/>
                <a:gd name="connsiteY1380" fmla="*/ 3708712 h 9085945"/>
                <a:gd name="connsiteX1381" fmla="*/ 1018183 w 1018183"/>
                <a:gd name="connsiteY1381" fmla="*/ 3710013 h 9085945"/>
                <a:gd name="connsiteX1382" fmla="*/ 1018183 w 1018183"/>
                <a:gd name="connsiteY1382" fmla="*/ 3711989 h 9085945"/>
                <a:gd name="connsiteX1383" fmla="*/ 1018183 w 1018183"/>
                <a:gd name="connsiteY1383" fmla="*/ 3712262 h 9085945"/>
                <a:gd name="connsiteX1384" fmla="*/ 1018183 w 1018183"/>
                <a:gd name="connsiteY1384" fmla="*/ 3712858 h 9085945"/>
                <a:gd name="connsiteX1385" fmla="*/ 1018183 w 1018183"/>
                <a:gd name="connsiteY1385" fmla="*/ 3713829 h 9085945"/>
                <a:gd name="connsiteX1386" fmla="*/ 1018183 w 1018183"/>
                <a:gd name="connsiteY1386" fmla="*/ 3715065 h 9085945"/>
                <a:gd name="connsiteX1387" fmla="*/ 1018183 w 1018183"/>
                <a:gd name="connsiteY1387" fmla="*/ 3715874 h 9085945"/>
                <a:gd name="connsiteX1388" fmla="*/ 1018183 w 1018183"/>
                <a:gd name="connsiteY1388" fmla="*/ 3717436 h 9085945"/>
                <a:gd name="connsiteX1389" fmla="*/ 1018183 w 1018183"/>
                <a:gd name="connsiteY1389" fmla="*/ 3718219 h 9085945"/>
                <a:gd name="connsiteX1390" fmla="*/ 1018183 w 1018183"/>
                <a:gd name="connsiteY1390" fmla="*/ 3718326 h 9085945"/>
                <a:gd name="connsiteX1391" fmla="*/ 1018183 w 1018183"/>
                <a:gd name="connsiteY1391" fmla="*/ 3719504 h 9085945"/>
                <a:gd name="connsiteX1392" fmla="*/ 1018183 w 1018183"/>
                <a:gd name="connsiteY1392" fmla="*/ 3719770 h 9085945"/>
                <a:gd name="connsiteX1393" fmla="*/ 1018183 w 1018183"/>
                <a:gd name="connsiteY1393" fmla="*/ 3719785 h 9085945"/>
                <a:gd name="connsiteX1394" fmla="*/ 1018183 w 1018183"/>
                <a:gd name="connsiteY1394" fmla="*/ 3721071 h 9085945"/>
                <a:gd name="connsiteX1395" fmla="*/ 1018183 w 1018183"/>
                <a:gd name="connsiteY1395" fmla="*/ 3722927 h 9085945"/>
                <a:gd name="connsiteX1396" fmla="*/ 1018183 w 1018183"/>
                <a:gd name="connsiteY1396" fmla="*/ 3723046 h 9085945"/>
                <a:gd name="connsiteX1397" fmla="*/ 1018183 w 1018183"/>
                <a:gd name="connsiteY1397" fmla="*/ 3723916 h 9085945"/>
                <a:gd name="connsiteX1398" fmla="*/ 1018183 w 1018183"/>
                <a:gd name="connsiteY1398" fmla="*/ 3725927 h 9085945"/>
                <a:gd name="connsiteX1399" fmla="*/ 1018183 w 1018183"/>
                <a:gd name="connsiteY1399" fmla="*/ 3726116 h 9085945"/>
                <a:gd name="connsiteX1400" fmla="*/ 1018183 w 1018183"/>
                <a:gd name="connsiteY1400" fmla="*/ 3727400 h 9085945"/>
                <a:gd name="connsiteX1401" fmla="*/ 1018183 w 1018183"/>
                <a:gd name="connsiteY1401" fmla="*/ 3727684 h 9085945"/>
                <a:gd name="connsiteX1402" fmla="*/ 1018183 w 1018183"/>
                <a:gd name="connsiteY1402" fmla="*/ 3728968 h 9085945"/>
                <a:gd name="connsiteX1403" fmla="*/ 1018183 w 1018183"/>
                <a:gd name="connsiteY1403" fmla="*/ 3729040 h 9085945"/>
                <a:gd name="connsiteX1404" fmla="*/ 1018183 w 1018183"/>
                <a:gd name="connsiteY1404" fmla="*/ 3731973 h 9085945"/>
                <a:gd name="connsiteX1405" fmla="*/ 1018183 w 1018183"/>
                <a:gd name="connsiteY1405" fmla="*/ 3737175 h 9085945"/>
                <a:gd name="connsiteX1406" fmla="*/ 1018183 w 1018183"/>
                <a:gd name="connsiteY1406" fmla="*/ 3738741 h 9085945"/>
                <a:gd name="connsiteX1407" fmla="*/ 1018183 w 1018183"/>
                <a:gd name="connsiteY1407" fmla="*/ 3740637 h 9085945"/>
                <a:gd name="connsiteX1408" fmla="*/ 1018183 w 1018183"/>
                <a:gd name="connsiteY1408" fmla="*/ 3750238 h 9085945"/>
                <a:gd name="connsiteX1409" fmla="*/ 1018183 w 1018183"/>
                <a:gd name="connsiteY1409" fmla="*/ 3751152 h 9085945"/>
                <a:gd name="connsiteX1410" fmla="*/ 1018183 w 1018183"/>
                <a:gd name="connsiteY1410" fmla="*/ 3754490 h 9085945"/>
                <a:gd name="connsiteX1411" fmla="*/ 1018183 w 1018183"/>
                <a:gd name="connsiteY1411" fmla="*/ 3755775 h 9085945"/>
                <a:gd name="connsiteX1412" fmla="*/ 1018183 w 1018183"/>
                <a:gd name="connsiteY1412" fmla="*/ 3756644 h 9085945"/>
                <a:gd name="connsiteX1413" fmla="*/ 1018183 w 1018183"/>
                <a:gd name="connsiteY1413" fmla="*/ 3764258 h 9085945"/>
                <a:gd name="connsiteX1414" fmla="*/ 1018183 w 1018183"/>
                <a:gd name="connsiteY1414" fmla="*/ 3764701 h 9085945"/>
                <a:gd name="connsiteX1415" fmla="*/ 1018183 w 1018183"/>
                <a:gd name="connsiteY1415" fmla="*/ 3764948 h 9085945"/>
                <a:gd name="connsiteX1416" fmla="*/ 1018183 w 1018183"/>
                <a:gd name="connsiteY1416" fmla="*/ 3765549 h 9085945"/>
                <a:gd name="connsiteX1417" fmla="*/ 1018183 w 1018183"/>
                <a:gd name="connsiteY1417" fmla="*/ 3766517 h 9085945"/>
                <a:gd name="connsiteX1418" fmla="*/ 1018183 w 1018183"/>
                <a:gd name="connsiteY1418" fmla="*/ 3768492 h 9085945"/>
                <a:gd name="connsiteX1419" fmla="*/ 1018183 w 1018183"/>
                <a:gd name="connsiteY1419" fmla="*/ 3768797 h 9085945"/>
                <a:gd name="connsiteX1420" fmla="*/ 1018183 w 1018183"/>
                <a:gd name="connsiteY1420" fmla="*/ 3775759 h 9085945"/>
                <a:gd name="connsiteX1421" fmla="*/ 1018183 w 1018183"/>
                <a:gd name="connsiteY1421" fmla="*/ 3789088 h 9085945"/>
                <a:gd name="connsiteX1422" fmla="*/ 1018183 w 1018183"/>
                <a:gd name="connsiteY1422" fmla="*/ 3792633 h 9085945"/>
                <a:gd name="connsiteX1423" fmla="*/ 1018183 w 1018183"/>
                <a:gd name="connsiteY1423" fmla="*/ 3793173 h 9085945"/>
                <a:gd name="connsiteX1424" fmla="*/ 1018183 w 1018183"/>
                <a:gd name="connsiteY1424" fmla="*/ 3794740 h 9085945"/>
                <a:gd name="connsiteX1425" fmla="*/ 1018183 w 1018183"/>
                <a:gd name="connsiteY1425" fmla="*/ 3796986 h 9085945"/>
                <a:gd name="connsiteX1426" fmla="*/ 1018183 w 1018183"/>
                <a:gd name="connsiteY1426" fmla="*/ 3801219 h 9085945"/>
                <a:gd name="connsiteX1427" fmla="*/ 1018183 w 1018183"/>
                <a:gd name="connsiteY1427" fmla="*/ 3801525 h 9085945"/>
                <a:gd name="connsiteX1428" fmla="*/ 1018183 w 1018183"/>
                <a:gd name="connsiteY1428" fmla="*/ 3803517 h 9085945"/>
                <a:gd name="connsiteX1429" fmla="*/ 1018183 w 1018183"/>
                <a:gd name="connsiteY1429" fmla="*/ 3805069 h 9085945"/>
                <a:gd name="connsiteX1430" fmla="*/ 1018183 w 1018183"/>
                <a:gd name="connsiteY1430" fmla="*/ 3805853 h 9085945"/>
                <a:gd name="connsiteX1431" fmla="*/ 1018183 w 1018183"/>
                <a:gd name="connsiteY1431" fmla="*/ 3808044 h 9085945"/>
                <a:gd name="connsiteX1432" fmla="*/ 1018183 w 1018183"/>
                <a:gd name="connsiteY1432" fmla="*/ 3810122 h 9085945"/>
                <a:gd name="connsiteX1433" fmla="*/ 1018183 w 1018183"/>
                <a:gd name="connsiteY1433" fmla="*/ 3812278 h 9085945"/>
                <a:gd name="connsiteX1434" fmla="*/ 1018183 w 1018183"/>
                <a:gd name="connsiteY1434" fmla="*/ 3812581 h 9085945"/>
                <a:gd name="connsiteX1435" fmla="*/ 1018183 w 1018183"/>
                <a:gd name="connsiteY1435" fmla="*/ 3816126 h 9085945"/>
                <a:gd name="connsiteX1436" fmla="*/ 1018183 w 1018183"/>
                <a:gd name="connsiteY1436" fmla="*/ 3817314 h 9085945"/>
                <a:gd name="connsiteX1437" fmla="*/ 1018183 w 1018183"/>
                <a:gd name="connsiteY1437" fmla="*/ 3819778 h 9085945"/>
                <a:gd name="connsiteX1438" fmla="*/ 1018183 w 1018183"/>
                <a:gd name="connsiteY1438" fmla="*/ 3820254 h 9085945"/>
                <a:gd name="connsiteX1439" fmla="*/ 1018183 w 1018183"/>
                <a:gd name="connsiteY1439" fmla="*/ 3823936 h 9085945"/>
                <a:gd name="connsiteX1440" fmla="*/ 1018183 w 1018183"/>
                <a:gd name="connsiteY1440" fmla="*/ 3824004 h 9085945"/>
                <a:gd name="connsiteX1441" fmla="*/ 1018183 w 1018183"/>
                <a:gd name="connsiteY1441" fmla="*/ 3825361 h 9085945"/>
                <a:gd name="connsiteX1442" fmla="*/ 1018183 w 1018183"/>
                <a:gd name="connsiteY1442" fmla="*/ 3829747 h 9085945"/>
                <a:gd name="connsiteX1443" fmla="*/ 1018183 w 1018183"/>
                <a:gd name="connsiteY1443" fmla="*/ 3830836 h 9085945"/>
                <a:gd name="connsiteX1444" fmla="*/ 1018183 w 1018183"/>
                <a:gd name="connsiteY1444" fmla="*/ 3834228 h 9085945"/>
                <a:gd name="connsiteX1445" fmla="*/ 1018183 w 1018183"/>
                <a:gd name="connsiteY1445" fmla="*/ 3836419 h 9085945"/>
                <a:gd name="connsiteX1446" fmla="*/ 1018183 w 1018183"/>
                <a:gd name="connsiteY1446" fmla="*/ 3840805 h 9085945"/>
                <a:gd name="connsiteX1447" fmla="*/ 1018183 w 1018183"/>
                <a:gd name="connsiteY1447" fmla="*/ 3842564 h 9085945"/>
                <a:gd name="connsiteX1448" fmla="*/ 1018183 w 1018183"/>
                <a:gd name="connsiteY1448" fmla="*/ 3844455 h 9085945"/>
                <a:gd name="connsiteX1449" fmla="*/ 1018183 w 1018183"/>
                <a:gd name="connsiteY1449" fmla="*/ 3846019 h 9085945"/>
                <a:gd name="connsiteX1450" fmla="*/ 1018183 w 1018183"/>
                <a:gd name="connsiteY1450" fmla="*/ 3848355 h 9085945"/>
                <a:gd name="connsiteX1451" fmla="*/ 1018183 w 1018183"/>
                <a:gd name="connsiteY1451" fmla="*/ 3848856 h 9085945"/>
                <a:gd name="connsiteX1452" fmla="*/ 1018183 w 1018183"/>
                <a:gd name="connsiteY1452" fmla="*/ 3850463 h 9085945"/>
                <a:gd name="connsiteX1453" fmla="*/ 1018183 w 1018183"/>
                <a:gd name="connsiteY1453" fmla="*/ 3852619 h 9085945"/>
                <a:gd name="connsiteX1454" fmla="*/ 1018183 w 1018183"/>
                <a:gd name="connsiteY1454" fmla="*/ 3852621 h 9085945"/>
                <a:gd name="connsiteX1455" fmla="*/ 1018183 w 1018183"/>
                <a:gd name="connsiteY1455" fmla="*/ 3852923 h 9085945"/>
                <a:gd name="connsiteX1456" fmla="*/ 1018183 w 1018183"/>
                <a:gd name="connsiteY1456" fmla="*/ 3855512 h 9085945"/>
                <a:gd name="connsiteX1457" fmla="*/ 1018183 w 1018183"/>
                <a:gd name="connsiteY1457" fmla="*/ 3856340 h 9085945"/>
                <a:gd name="connsiteX1458" fmla="*/ 1018183 w 1018183"/>
                <a:gd name="connsiteY1458" fmla="*/ 3856468 h 9085945"/>
                <a:gd name="connsiteX1459" fmla="*/ 1018183 w 1018183"/>
                <a:gd name="connsiteY1459" fmla="*/ 3860962 h 9085945"/>
                <a:gd name="connsiteX1460" fmla="*/ 1018183 w 1018183"/>
                <a:gd name="connsiteY1460" fmla="*/ 3861520 h 9085945"/>
                <a:gd name="connsiteX1461" fmla="*/ 1018183 w 1018183"/>
                <a:gd name="connsiteY1461" fmla="*/ 3862756 h 9085945"/>
                <a:gd name="connsiteX1462" fmla="*/ 1018183 w 1018183"/>
                <a:gd name="connsiteY1462" fmla="*/ 3863564 h 9085945"/>
                <a:gd name="connsiteX1463" fmla="*/ 1018183 w 1018183"/>
                <a:gd name="connsiteY1463" fmla="*/ 3871178 h 9085945"/>
                <a:gd name="connsiteX1464" fmla="*/ 1018183 w 1018183"/>
                <a:gd name="connsiteY1464" fmla="*/ 3872020 h 9085945"/>
                <a:gd name="connsiteX1465" fmla="*/ 1018183 w 1018183"/>
                <a:gd name="connsiteY1465" fmla="*/ 3873876 h 9085945"/>
                <a:gd name="connsiteX1466" fmla="*/ 1018183 w 1018183"/>
                <a:gd name="connsiteY1466" fmla="*/ 3875292 h 9085945"/>
                <a:gd name="connsiteX1467" fmla="*/ 1018183 w 1018183"/>
                <a:gd name="connsiteY1467" fmla="*/ 3876730 h 9085945"/>
                <a:gd name="connsiteX1468" fmla="*/ 1018183 w 1018183"/>
                <a:gd name="connsiteY1468" fmla="*/ 3877511 h 9085945"/>
                <a:gd name="connsiteX1469" fmla="*/ 1018183 w 1018183"/>
                <a:gd name="connsiteY1469" fmla="*/ 3878838 h 9085945"/>
                <a:gd name="connsiteX1470" fmla="*/ 1018183 w 1018183"/>
                <a:gd name="connsiteY1470" fmla="*/ 3881147 h 9085945"/>
                <a:gd name="connsiteX1471" fmla="*/ 1018183 w 1018183"/>
                <a:gd name="connsiteY1471" fmla="*/ 3881298 h 9085945"/>
                <a:gd name="connsiteX1472" fmla="*/ 1018183 w 1018183"/>
                <a:gd name="connsiteY1472" fmla="*/ 3883650 h 9085945"/>
                <a:gd name="connsiteX1473" fmla="*/ 1018183 w 1018183"/>
                <a:gd name="connsiteY1473" fmla="*/ 3885066 h 9085945"/>
                <a:gd name="connsiteX1474" fmla="*/ 1018183 w 1018183"/>
                <a:gd name="connsiteY1474" fmla="*/ 3886350 h 9085945"/>
                <a:gd name="connsiteX1475" fmla="*/ 1018183 w 1018183"/>
                <a:gd name="connsiteY1475" fmla="*/ 3889198 h 9085945"/>
                <a:gd name="connsiteX1476" fmla="*/ 1018183 w 1018183"/>
                <a:gd name="connsiteY1476" fmla="*/ 3889895 h 9085945"/>
                <a:gd name="connsiteX1477" fmla="*/ 1018183 w 1018183"/>
                <a:gd name="connsiteY1477" fmla="*/ 3891788 h 9085945"/>
                <a:gd name="connsiteX1478" fmla="*/ 1018183 w 1018183"/>
                <a:gd name="connsiteY1478" fmla="*/ 3892963 h 9085945"/>
                <a:gd name="connsiteX1479" fmla="*/ 1018183 w 1018183"/>
                <a:gd name="connsiteY1479" fmla="*/ 3894247 h 9085945"/>
                <a:gd name="connsiteX1480" fmla="*/ 1018183 w 1018183"/>
                <a:gd name="connsiteY1480" fmla="*/ 3895854 h 9085945"/>
                <a:gd name="connsiteX1481" fmla="*/ 1018183 w 1018183"/>
                <a:gd name="connsiteY1481" fmla="*/ 3896683 h 9085945"/>
                <a:gd name="connsiteX1482" fmla="*/ 1018183 w 1018183"/>
                <a:gd name="connsiteY1482" fmla="*/ 3898361 h 9085945"/>
                <a:gd name="connsiteX1483" fmla="*/ 1018183 w 1018183"/>
                <a:gd name="connsiteY1483" fmla="*/ 3898843 h 9085945"/>
                <a:gd name="connsiteX1484" fmla="*/ 1018183 w 1018183"/>
                <a:gd name="connsiteY1484" fmla="*/ 3899928 h 9085945"/>
                <a:gd name="connsiteX1485" fmla="*/ 1018183 w 1018183"/>
                <a:gd name="connsiteY1485" fmla="*/ 3900253 h 9085945"/>
                <a:gd name="connsiteX1486" fmla="*/ 1018183 w 1018183"/>
                <a:gd name="connsiteY1486" fmla="*/ 3901040 h 9085945"/>
                <a:gd name="connsiteX1487" fmla="*/ 1018183 w 1018183"/>
                <a:gd name="connsiteY1487" fmla="*/ 3903462 h 9085945"/>
                <a:gd name="connsiteX1488" fmla="*/ 1018183 w 1018183"/>
                <a:gd name="connsiteY1488" fmla="*/ 3903906 h 9085945"/>
                <a:gd name="connsiteX1489" fmla="*/ 1018183 w 1018183"/>
                <a:gd name="connsiteY1489" fmla="*/ 3904021 h 9085945"/>
                <a:gd name="connsiteX1490" fmla="*/ 1018183 w 1018183"/>
                <a:gd name="connsiteY1490" fmla="*/ 3904586 h 9085945"/>
                <a:gd name="connsiteX1491" fmla="*/ 1018183 w 1018183"/>
                <a:gd name="connsiteY1491" fmla="*/ 3904747 h 9085945"/>
                <a:gd name="connsiteX1492" fmla="*/ 1018183 w 1018183"/>
                <a:gd name="connsiteY1492" fmla="*/ 3906603 h 9085945"/>
                <a:gd name="connsiteX1493" fmla="*/ 1018183 w 1018183"/>
                <a:gd name="connsiteY1493" fmla="*/ 3907740 h 9085945"/>
                <a:gd name="connsiteX1494" fmla="*/ 1018183 w 1018183"/>
                <a:gd name="connsiteY1494" fmla="*/ 3909522 h 9085945"/>
                <a:gd name="connsiteX1495" fmla="*/ 1018183 w 1018183"/>
                <a:gd name="connsiteY1495" fmla="*/ 3910238 h 9085945"/>
                <a:gd name="connsiteX1496" fmla="*/ 1018183 w 1018183"/>
                <a:gd name="connsiteY1496" fmla="*/ 3912216 h 9085945"/>
                <a:gd name="connsiteX1497" fmla="*/ 1018183 w 1018183"/>
                <a:gd name="connsiteY1497" fmla="*/ 3913782 h 9085945"/>
                <a:gd name="connsiteX1498" fmla="*/ 1018183 w 1018183"/>
                <a:gd name="connsiteY1498" fmla="*/ 3914521 h 9085945"/>
                <a:gd name="connsiteX1499" fmla="*/ 1018183 w 1018183"/>
                <a:gd name="connsiteY1499" fmla="*/ 3914959 h 9085945"/>
                <a:gd name="connsiteX1500" fmla="*/ 1018183 w 1018183"/>
                <a:gd name="connsiteY1500" fmla="*/ 3915442 h 9085945"/>
                <a:gd name="connsiteX1501" fmla="*/ 1018183 w 1018183"/>
                <a:gd name="connsiteY1501" fmla="*/ 3916098 h 9085945"/>
                <a:gd name="connsiteX1502" fmla="*/ 1018183 w 1018183"/>
                <a:gd name="connsiteY1502" fmla="*/ 3917661 h 9085945"/>
                <a:gd name="connsiteX1503" fmla="*/ 1018183 w 1018183"/>
                <a:gd name="connsiteY1503" fmla="*/ 3920011 h 9085945"/>
                <a:gd name="connsiteX1504" fmla="*/ 1018183 w 1018183"/>
                <a:gd name="connsiteY1504" fmla="*/ 3921296 h 9085945"/>
                <a:gd name="connsiteX1505" fmla="*/ 1018183 w 1018183"/>
                <a:gd name="connsiteY1505" fmla="*/ 3921338 h 9085945"/>
                <a:gd name="connsiteX1506" fmla="*/ 1018183 w 1018183"/>
                <a:gd name="connsiteY1506" fmla="*/ 3922502 h 9085945"/>
                <a:gd name="connsiteX1507" fmla="*/ 1018183 w 1018183"/>
                <a:gd name="connsiteY1507" fmla="*/ 3922622 h 9085945"/>
                <a:gd name="connsiteX1508" fmla="*/ 1018183 w 1018183"/>
                <a:gd name="connsiteY1508" fmla="*/ 3923272 h 9085945"/>
                <a:gd name="connsiteX1509" fmla="*/ 1018183 w 1018183"/>
                <a:gd name="connsiteY1509" fmla="*/ 3923993 h 9085945"/>
                <a:gd name="connsiteX1510" fmla="*/ 1018183 w 1018183"/>
                <a:gd name="connsiteY1510" fmla="*/ 3924229 h 9085945"/>
                <a:gd name="connsiteX1511" fmla="*/ 1018183 w 1018183"/>
                <a:gd name="connsiteY1511" fmla="*/ 3924840 h 9085945"/>
                <a:gd name="connsiteX1512" fmla="*/ 1018183 w 1018183"/>
                <a:gd name="connsiteY1512" fmla="*/ 3926153 h 9085945"/>
                <a:gd name="connsiteX1513" fmla="*/ 1018183 w 1018183"/>
                <a:gd name="connsiteY1513" fmla="*/ 3927908 h 9085945"/>
                <a:gd name="connsiteX1514" fmla="*/ 1018183 w 1018183"/>
                <a:gd name="connsiteY1514" fmla="*/ 3929265 h 9085945"/>
                <a:gd name="connsiteX1515" fmla="*/ 1018183 w 1018183"/>
                <a:gd name="connsiteY1515" fmla="*/ 3932130 h 9085945"/>
                <a:gd name="connsiteX1516" fmla="*/ 1018183 w 1018183"/>
                <a:gd name="connsiteY1516" fmla="*/ 3932396 h 9085945"/>
                <a:gd name="connsiteX1517" fmla="*/ 1018183 w 1018183"/>
                <a:gd name="connsiteY1517" fmla="*/ 3935053 h 9085945"/>
                <a:gd name="connsiteX1518" fmla="*/ 1018183 w 1018183"/>
                <a:gd name="connsiteY1518" fmla="*/ 3935867 h 9085945"/>
                <a:gd name="connsiteX1519" fmla="*/ 1018183 w 1018183"/>
                <a:gd name="connsiteY1519" fmla="*/ 3937312 h 9085945"/>
                <a:gd name="connsiteX1520" fmla="*/ 1018183 w 1018183"/>
                <a:gd name="connsiteY1520" fmla="*/ 3938702 h 9085945"/>
                <a:gd name="connsiteX1521" fmla="*/ 1018183 w 1018183"/>
                <a:gd name="connsiteY1521" fmla="*/ 3938966 h 9085945"/>
                <a:gd name="connsiteX1522" fmla="*/ 1018183 w 1018183"/>
                <a:gd name="connsiteY1522" fmla="*/ 3939184 h 9085945"/>
                <a:gd name="connsiteX1523" fmla="*/ 1018183 w 1018183"/>
                <a:gd name="connsiteY1523" fmla="*/ 3940270 h 9085945"/>
                <a:gd name="connsiteX1524" fmla="*/ 1018183 w 1018183"/>
                <a:gd name="connsiteY1524" fmla="*/ 3940469 h 9085945"/>
                <a:gd name="connsiteX1525" fmla="*/ 1018183 w 1018183"/>
                <a:gd name="connsiteY1525" fmla="*/ 3940862 h 9085945"/>
                <a:gd name="connsiteX1526" fmla="*/ 1018183 w 1018183"/>
                <a:gd name="connsiteY1526" fmla="*/ 3942429 h 9085945"/>
                <a:gd name="connsiteX1527" fmla="*/ 1018183 w 1018183"/>
                <a:gd name="connsiteY1527" fmla="*/ 3943188 h 9085945"/>
                <a:gd name="connsiteX1528" fmla="*/ 1018183 w 1018183"/>
                <a:gd name="connsiteY1528" fmla="*/ 3943665 h 9085945"/>
                <a:gd name="connsiteX1529" fmla="*/ 1018183 w 1018183"/>
                <a:gd name="connsiteY1529" fmla="*/ 3946864 h 9085945"/>
                <a:gd name="connsiteX1530" fmla="*/ 1018183 w 1018183"/>
                <a:gd name="connsiteY1530" fmla="*/ 3946926 h 9085945"/>
                <a:gd name="connsiteX1531" fmla="*/ 1018183 w 1018183"/>
                <a:gd name="connsiteY1531" fmla="*/ 3948370 h 9085945"/>
                <a:gd name="connsiteX1532" fmla="*/ 1018183 w 1018183"/>
                <a:gd name="connsiteY1532" fmla="*/ 3948825 h 9085945"/>
                <a:gd name="connsiteX1533" fmla="*/ 1018183 w 1018183"/>
                <a:gd name="connsiteY1533" fmla="*/ 3949760 h 9085945"/>
                <a:gd name="connsiteX1534" fmla="*/ 1018183 w 1018183"/>
                <a:gd name="connsiteY1534" fmla="*/ 3950243 h 9085945"/>
                <a:gd name="connsiteX1535" fmla="*/ 1018183 w 1018183"/>
                <a:gd name="connsiteY1535" fmla="*/ 3951328 h 9085945"/>
                <a:gd name="connsiteX1536" fmla="*/ 1018183 w 1018183"/>
                <a:gd name="connsiteY1536" fmla="*/ 3952367 h 9085945"/>
                <a:gd name="connsiteX1537" fmla="*/ 1018183 w 1018183"/>
                <a:gd name="connsiteY1537" fmla="*/ 3954715 h 9085945"/>
                <a:gd name="connsiteX1538" fmla="*/ 1018183 w 1018183"/>
                <a:gd name="connsiteY1538" fmla="*/ 3956000 h 9085945"/>
                <a:gd name="connsiteX1539" fmla="*/ 1018183 w 1018183"/>
                <a:gd name="connsiteY1539" fmla="*/ 3956284 h 9085945"/>
                <a:gd name="connsiteX1540" fmla="*/ 1018183 w 1018183"/>
                <a:gd name="connsiteY1540" fmla="*/ 3957568 h 9085945"/>
                <a:gd name="connsiteX1541" fmla="*/ 1018183 w 1018183"/>
                <a:gd name="connsiteY1541" fmla="*/ 3958003 h 9085945"/>
                <a:gd name="connsiteX1542" fmla="*/ 1018183 w 1018183"/>
                <a:gd name="connsiteY1542" fmla="*/ 3958598 h 9085945"/>
                <a:gd name="connsiteX1543" fmla="*/ 1018183 w 1018183"/>
                <a:gd name="connsiteY1543" fmla="*/ 3959883 h 9085945"/>
                <a:gd name="connsiteX1544" fmla="*/ 1018183 w 1018183"/>
                <a:gd name="connsiteY1544" fmla="*/ 3961638 h 9085945"/>
                <a:gd name="connsiteX1545" fmla="*/ 1018183 w 1018183"/>
                <a:gd name="connsiteY1545" fmla="*/ 3963427 h 9085945"/>
                <a:gd name="connsiteX1546" fmla="*/ 1018183 w 1018183"/>
                <a:gd name="connsiteY1546" fmla="*/ 3963613 h 9085945"/>
                <a:gd name="connsiteX1547" fmla="*/ 1018183 w 1018183"/>
                <a:gd name="connsiteY1547" fmla="*/ 3965003 h 9085945"/>
                <a:gd name="connsiteX1548" fmla="*/ 1018183 w 1018183"/>
                <a:gd name="connsiteY1548" fmla="*/ 3965182 h 9085945"/>
                <a:gd name="connsiteX1549" fmla="*/ 1018183 w 1018183"/>
                <a:gd name="connsiteY1549" fmla="*/ 3965775 h 9085945"/>
                <a:gd name="connsiteX1550" fmla="*/ 1018183 w 1018183"/>
                <a:gd name="connsiteY1550" fmla="*/ 3966494 h 9085945"/>
                <a:gd name="connsiteX1551" fmla="*/ 1018183 w 1018183"/>
                <a:gd name="connsiteY1551" fmla="*/ 3967077 h 9085945"/>
                <a:gd name="connsiteX1552" fmla="*/ 1018183 w 1018183"/>
                <a:gd name="connsiteY1552" fmla="*/ 3967342 h 9085945"/>
                <a:gd name="connsiteX1553" fmla="*/ 1018183 w 1018183"/>
                <a:gd name="connsiteY1553" fmla="*/ 3967779 h 9085945"/>
                <a:gd name="connsiteX1554" fmla="*/ 1018183 w 1018183"/>
                <a:gd name="connsiteY1554" fmla="*/ 3971694 h 9085945"/>
                <a:gd name="connsiteX1555" fmla="*/ 1018183 w 1018183"/>
                <a:gd name="connsiteY1555" fmla="*/ 3975239 h 9085945"/>
                <a:gd name="connsiteX1556" fmla="*/ 1018183 w 1018183"/>
                <a:gd name="connsiteY1556" fmla="*/ 3977557 h 9085945"/>
                <a:gd name="connsiteX1557" fmla="*/ 1018183 w 1018183"/>
                <a:gd name="connsiteY1557" fmla="*/ 3978135 h 9085945"/>
                <a:gd name="connsiteX1558" fmla="*/ 1018183 w 1018183"/>
                <a:gd name="connsiteY1558" fmla="*/ 3981204 h 9085945"/>
                <a:gd name="connsiteX1559" fmla="*/ 1018183 w 1018183"/>
                <a:gd name="connsiteY1559" fmla="*/ 3982489 h 9085945"/>
                <a:gd name="connsiteX1560" fmla="*/ 1018183 w 1018183"/>
                <a:gd name="connsiteY1560" fmla="*/ 3982771 h 9085945"/>
                <a:gd name="connsiteX1561" fmla="*/ 1018183 w 1018183"/>
                <a:gd name="connsiteY1561" fmla="*/ 3984057 h 9085945"/>
                <a:gd name="connsiteX1562" fmla="*/ 1018183 w 1018183"/>
                <a:gd name="connsiteY1562" fmla="*/ 3986031 h 9085945"/>
                <a:gd name="connsiteX1563" fmla="*/ 1018183 w 1018183"/>
                <a:gd name="connsiteY1563" fmla="*/ 3986337 h 9085945"/>
                <a:gd name="connsiteX1564" fmla="*/ 1018183 w 1018183"/>
                <a:gd name="connsiteY1564" fmla="*/ 3986378 h 9085945"/>
                <a:gd name="connsiteX1565" fmla="*/ 1018183 w 1018183"/>
                <a:gd name="connsiteY1565" fmla="*/ 3987269 h 9085945"/>
                <a:gd name="connsiteX1566" fmla="*/ 1018183 w 1018183"/>
                <a:gd name="connsiteY1566" fmla="*/ 3988446 h 9085945"/>
                <a:gd name="connsiteX1567" fmla="*/ 1018183 w 1018183"/>
                <a:gd name="connsiteY1567" fmla="*/ 3988712 h 9085945"/>
                <a:gd name="connsiteX1568" fmla="*/ 1018183 w 1018183"/>
                <a:gd name="connsiteY1568" fmla="*/ 3990013 h 9085945"/>
                <a:gd name="connsiteX1569" fmla="*/ 1018183 w 1018183"/>
                <a:gd name="connsiteY1569" fmla="*/ 3991988 h 9085945"/>
                <a:gd name="connsiteX1570" fmla="*/ 1018183 w 1018183"/>
                <a:gd name="connsiteY1570" fmla="*/ 3992262 h 9085945"/>
                <a:gd name="connsiteX1571" fmla="*/ 1018183 w 1018183"/>
                <a:gd name="connsiteY1571" fmla="*/ 3992858 h 9085945"/>
                <a:gd name="connsiteX1572" fmla="*/ 1018183 w 1018183"/>
                <a:gd name="connsiteY1572" fmla="*/ 3993829 h 9085945"/>
                <a:gd name="connsiteX1573" fmla="*/ 1018183 w 1018183"/>
                <a:gd name="connsiteY1573" fmla="*/ 3994869 h 9085945"/>
                <a:gd name="connsiteX1574" fmla="*/ 1018183 w 1018183"/>
                <a:gd name="connsiteY1574" fmla="*/ 3996154 h 9085945"/>
                <a:gd name="connsiteX1575" fmla="*/ 1018183 w 1018183"/>
                <a:gd name="connsiteY1575" fmla="*/ 3996342 h 9085945"/>
                <a:gd name="connsiteX1576" fmla="*/ 1018183 w 1018183"/>
                <a:gd name="connsiteY1576" fmla="*/ 3997909 h 9085945"/>
                <a:gd name="connsiteX1577" fmla="*/ 1018183 w 1018183"/>
                <a:gd name="connsiteY1577" fmla="*/ 3999918 h 9085945"/>
                <a:gd name="connsiteX1578" fmla="*/ 1018183 w 1018183"/>
                <a:gd name="connsiteY1578" fmla="*/ 4005931 h 9085945"/>
                <a:gd name="connsiteX1579" fmla="*/ 1018183 w 1018183"/>
                <a:gd name="connsiteY1579" fmla="*/ 4006116 h 9085945"/>
                <a:gd name="connsiteX1580" fmla="*/ 1018183 w 1018183"/>
                <a:gd name="connsiteY1580" fmla="*/ 4007401 h 9085945"/>
                <a:gd name="connsiteX1581" fmla="*/ 1018183 w 1018183"/>
                <a:gd name="connsiteY1581" fmla="*/ 4007683 h 9085945"/>
                <a:gd name="connsiteX1582" fmla="*/ 1018183 w 1018183"/>
                <a:gd name="connsiteY1582" fmla="*/ 4008968 h 9085945"/>
                <a:gd name="connsiteX1583" fmla="*/ 1018183 w 1018183"/>
                <a:gd name="connsiteY1583" fmla="*/ 4009579 h 9085945"/>
                <a:gd name="connsiteX1584" fmla="*/ 1018183 w 1018183"/>
                <a:gd name="connsiteY1584" fmla="*/ 4010864 h 9085945"/>
                <a:gd name="connsiteX1585" fmla="*/ 1018183 w 1018183"/>
                <a:gd name="connsiteY1585" fmla="*/ 4014712 h 9085945"/>
                <a:gd name="connsiteX1586" fmla="*/ 1018183 w 1018183"/>
                <a:gd name="connsiteY1586" fmla="*/ 4020637 h 9085945"/>
                <a:gd name="connsiteX1587" fmla="*/ 1018183 w 1018183"/>
                <a:gd name="connsiteY1587" fmla="*/ 4024717 h 9085945"/>
                <a:gd name="connsiteX1588" fmla="*/ 1018183 w 1018183"/>
                <a:gd name="connsiteY1588" fmla="*/ 4025586 h 9085945"/>
                <a:gd name="connsiteX1589" fmla="*/ 1018183 w 1018183"/>
                <a:gd name="connsiteY1589" fmla="*/ 4028533 h 9085945"/>
                <a:gd name="connsiteX1590" fmla="*/ 1018183 w 1018183"/>
                <a:gd name="connsiteY1590" fmla="*/ 4028836 h 9085945"/>
                <a:gd name="connsiteX1591" fmla="*/ 1018183 w 1018183"/>
                <a:gd name="connsiteY1591" fmla="*/ 4034453 h 9085945"/>
                <a:gd name="connsiteX1592" fmla="*/ 1018183 w 1018183"/>
                <a:gd name="connsiteY1592" fmla="*/ 4034491 h 9085945"/>
                <a:gd name="connsiteX1593" fmla="*/ 1018183 w 1018183"/>
                <a:gd name="connsiteY1593" fmla="*/ 4035775 h 9085945"/>
                <a:gd name="connsiteX1594" fmla="*/ 1018183 w 1018183"/>
                <a:gd name="connsiteY1594" fmla="*/ 4036644 h 9085945"/>
                <a:gd name="connsiteX1595" fmla="*/ 1018183 w 1018183"/>
                <a:gd name="connsiteY1595" fmla="*/ 4044701 h 9085945"/>
                <a:gd name="connsiteX1596" fmla="*/ 1018183 w 1018183"/>
                <a:gd name="connsiteY1596" fmla="*/ 4048854 h 9085945"/>
                <a:gd name="connsiteX1597" fmla="*/ 1018183 w 1018183"/>
                <a:gd name="connsiteY1597" fmla="*/ 4057211 h 9085945"/>
                <a:gd name="connsiteX1598" fmla="*/ 1018183 w 1018183"/>
                <a:gd name="connsiteY1598" fmla="*/ 4072459 h 9085945"/>
                <a:gd name="connsiteX1599" fmla="*/ 1018183 w 1018183"/>
                <a:gd name="connsiteY1599" fmla="*/ 4074795 h 9085945"/>
                <a:gd name="connsiteX1600" fmla="*/ 1018183 w 1018183"/>
                <a:gd name="connsiteY1600" fmla="*/ 4076955 h 9085945"/>
                <a:gd name="connsiteX1601" fmla="*/ 1018183 w 1018183"/>
                <a:gd name="connsiteY1601" fmla="*/ 4076986 h 9085945"/>
                <a:gd name="connsiteX1602" fmla="*/ 1018183 w 1018183"/>
                <a:gd name="connsiteY1602" fmla="*/ 4079063 h 9085945"/>
                <a:gd name="connsiteX1603" fmla="*/ 1018183 w 1018183"/>
                <a:gd name="connsiteY1603" fmla="*/ 4081219 h 9085945"/>
                <a:gd name="connsiteX1604" fmla="*/ 1018183 w 1018183"/>
                <a:gd name="connsiteY1604" fmla="*/ 4081523 h 9085945"/>
                <a:gd name="connsiteX1605" fmla="*/ 1018183 w 1018183"/>
                <a:gd name="connsiteY1605" fmla="*/ 4083518 h 9085945"/>
                <a:gd name="connsiteX1606" fmla="*/ 1018183 w 1018183"/>
                <a:gd name="connsiteY1606" fmla="*/ 4085068 h 9085945"/>
                <a:gd name="connsiteX1607" fmla="*/ 1018183 w 1018183"/>
                <a:gd name="connsiteY1607" fmla="*/ 4085853 h 9085945"/>
                <a:gd name="connsiteX1608" fmla="*/ 1018183 w 1018183"/>
                <a:gd name="connsiteY1608" fmla="*/ 4089196 h 9085945"/>
                <a:gd name="connsiteX1609" fmla="*/ 1018183 w 1018183"/>
                <a:gd name="connsiteY1609" fmla="*/ 4090121 h 9085945"/>
                <a:gd name="connsiteX1610" fmla="*/ 1018183 w 1018183"/>
                <a:gd name="connsiteY1610" fmla="*/ 4091356 h 9085945"/>
                <a:gd name="connsiteX1611" fmla="*/ 1018183 w 1018183"/>
                <a:gd name="connsiteY1611" fmla="*/ 4091415 h 9085945"/>
                <a:gd name="connsiteX1612" fmla="*/ 1018183 w 1018183"/>
                <a:gd name="connsiteY1612" fmla="*/ 4092878 h 9085945"/>
                <a:gd name="connsiteX1613" fmla="*/ 1018183 w 1018183"/>
                <a:gd name="connsiteY1613" fmla="*/ 4099778 h 9085945"/>
                <a:gd name="connsiteX1614" fmla="*/ 1018183 w 1018183"/>
                <a:gd name="connsiteY1614" fmla="*/ 4100256 h 9085945"/>
                <a:gd name="connsiteX1615" fmla="*/ 1018183 w 1018183"/>
                <a:gd name="connsiteY1615" fmla="*/ 4103170 h 9085945"/>
                <a:gd name="connsiteX1616" fmla="*/ 1018183 w 1018183"/>
                <a:gd name="connsiteY1616" fmla="*/ 4103935 h 9085945"/>
                <a:gd name="connsiteX1617" fmla="*/ 1018183 w 1018183"/>
                <a:gd name="connsiteY1617" fmla="*/ 4105361 h 9085945"/>
                <a:gd name="connsiteX1618" fmla="*/ 1018183 w 1018183"/>
                <a:gd name="connsiteY1618" fmla="*/ 4109747 h 9085945"/>
                <a:gd name="connsiteX1619" fmla="*/ 1018183 w 1018183"/>
                <a:gd name="connsiteY1619" fmla="*/ 4111305 h 9085945"/>
                <a:gd name="connsiteX1620" fmla="*/ 1018183 w 1018183"/>
                <a:gd name="connsiteY1620" fmla="*/ 4112872 h 9085945"/>
                <a:gd name="connsiteX1621" fmla="*/ 1018183 w 1018183"/>
                <a:gd name="connsiteY1621" fmla="*/ 4114228 h 9085945"/>
                <a:gd name="connsiteX1622" fmla="*/ 1018183 w 1018183"/>
                <a:gd name="connsiteY1622" fmla="*/ 4114961 h 9085945"/>
                <a:gd name="connsiteX1623" fmla="*/ 1018183 w 1018183"/>
                <a:gd name="connsiteY1623" fmla="*/ 4116246 h 9085945"/>
                <a:gd name="connsiteX1624" fmla="*/ 1018183 w 1018183"/>
                <a:gd name="connsiteY1624" fmla="*/ 4117297 h 9085945"/>
                <a:gd name="connsiteX1625" fmla="*/ 1018183 w 1018183"/>
                <a:gd name="connsiteY1625" fmla="*/ 4117798 h 9085945"/>
                <a:gd name="connsiteX1626" fmla="*/ 1018183 w 1018183"/>
                <a:gd name="connsiteY1626" fmla="*/ 4118581 h 9085945"/>
                <a:gd name="connsiteX1627" fmla="*/ 1018183 w 1018183"/>
                <a:gd name="connsiteY1627" fmla="*/ 4119789 h 9085945"/>
                <a:gd name="connsiteX1628" fmla="*/ 1018183 w 1018183"/>
                <a:gd name="connsiteY1628" fmla="*/ 4121563 h 9085945"/>
                <a:gd name="connsiteX1629" fmla="*/ 1018183 w 1018183"/>
                <a:gd name="connsiteY1629" fmla="*/ 4122126 h 9085945"/>
                <a:gd name="connsiteX1630" fmla="*/ 1018183 w 1018183"/>
                <a:gd name="connsiteY1630" fmla="*/ 4122847 h 9085945"/>
                <a:gd name="connsiteX1631" fmla="*/ 1018183 w 1018183"/>
                <a:gd name="connsiteY1631" fmla="*/ 4124455 h 9085945"/>
                <a:gd name="connsiteX1632" fmla="*/ 1018183 w 1018183"/>
                <a:gd name="connsiteY1632" fmla="*/ 4125282 h 9085945"/>
                <a:gd name="connsiteX1633" fmla="*/ 1018183 w 1018183"/>
                <a:gd name="connsiteY1633" fmla="*/ 4126019 h 9085945"/>
                <a:gd name="connsiteX1634" fmla="*/ 1018183 w 1018183"/>
                <a:gd name="connsiteY1634" fmla="*/ 4128355 h 9085945"/>
                <a:gd name="connsiteX1635" fmla="*/ 1018183 w 1018183"/>
                <a:gd name="connsiteY1635" fmla="*/ 4128852 h 9085945"/>
                <a:gd name="connsiteX1636" fmla="*/ 1018183 w 1018183"/>
                <a:gd name="connsiteY1636" fmla="*/ 4130462 h 9085945"/>
                <a:gd name="connsiteX1637" fmla="*/ 1018183 w 1018183"/>
                <a:gd name="connsiteY1637" fmla="*/ 4131698 h 9085945"/>
                <a:gd name="connsiteX1638" fmla="*/ 1018183 w 1018183"/>
                <a:gd name="connsiteY1638" fmla="*/ 4132506 h 9085945"/>
                <a:gd name="connsiteX1639" fmla="*/ 1018183 w 1018183"/>
                <a:gd name="connsiteY1639" fmla="*/ 4132621 h 9085945"/>
                <a:gd name="connsiteX1640" fmla="*/ 1018183 w 1018183"/>
                <a:gd name="connsiteY1640" fmla="*/ 4132984 h 9085945"/>
                <a:gd name="connsiteX1641" fmla="*/ 1018183 w 1018183"/>
                <a:gd name="connsiteY1641" fmla="*/ 4133918 h 9085945"/>
                <a:gd name="connsiteX1642" fmla="*/ 1018183 w 1018183"/>
                <a:gd name="connsiteY1642" fmla="*/ 4136340 h 9085945"/>
                <a:gd name="connsiteX1643" fmla="*/ 1018183 w 1018183"/>
                <a:gd name="connsiteY1643" fmla="*/ 4136663 h 9085945"/>
                <a:gd name="connsiteX1644" fmla="*/ 1018183 w 1018183"/>
                <a:gd name="connsiteY1644" fmla="*/ 4137552 h 9085945"/>
                <a:gd name="connsiteX1645" fmla="*/ 1018183 w 1018183"/>
                <a:gd name="connsiteY1645" fmla="*/ 4139679 h 9085945"/>
                <a:gd name="connsiteX1646" fmla="*/ 1018183 w 1018183"/>
                <a:gd name="connsiteY1646" fmla="*/ 4140962 h 9085945"/>
                <a:gd name="connsiteX1647" fmla="*/ 1018183 w 1018183"/>
                <a:gd name="connsiteY1647" fmla="*/ 4142755 h 9085945"/>
                <a:gd name="connsiteX1648" fmla="*/ 1018183 w 1018183"/>
                <a:gd name="connsiteY1648" fmla="*/ 4143559 h 9085945"/>
                <a:gd name="connsiteX1649" fmla="*/ 1018183 w 1018183"/>
                <a:gd name="connsiteY1649" fmla="*/ 4145672 h 9085945"/>
                <a:gd name="connsiteX1650" fmla="*/ 1018183 w 1018183"/>
                <a:gd name="connsiteY1650" fmla="*/ 4146956 h 9085945"/>
                <a:gd name="connsiteX1651" fmla="*/ 1018183 w 1018183"/>
                <a:gd name="connsiteY1651" fmla="*/ 4152592 h 9085945"/>
                <a:gd name="connsiteX1652" fmla="*/ 1018183 w 1018183"/>
                <a:gd name="connsiteY1652" fmla="*/ 4155292 h 9085945"/>
                <a:gd name="connsiteX1653" fmla="*/ 1018183 w 1018183"/>
                <a:gd name="connsiteY1653" fmla="*/ 4156730 h 9085945"/>
                <a:gd name="connsiteX1654" fmla="*/ 1018183 w 1018183"/>
                <a:gd name="connsiteY1654" fmla="*/ 4158837 h 9085945"/>
                <a:gd name="connsiteX1655" fmla="*/ 1018183 w 1018183"/>
                <a:gd name="connsiteY1655" fmla="*/ 4160730 h 9085945"/>
                <a:gd name="connsiteX1656" fmla="*/ 1018183 w 1018183"/>
                <a:gd name="connsiteY1656" fmla="*/ 4162293 h 9085945"/>
                <a:gd name="connsiteX1657" fmla="*/ 1018183 w 1018183"/>
                <a:gd name="connsiteY1657" fmla="*/ 4163189 h 9085945"/>
                <a:gd name="connsiteX1658" fmla="*/ 1018183 w 1018183"/>
                <a:gd name="connsiteY1658" fmla="*/ 4163653 h 9085945"/>
                <a:gd name="connsiteX1659" fmla="*/ 1018183 w 1018183"/>
                <a:gd name="connsiteY1659" fmla="*/ 4164360 h 9085945"/>
                <a:gd name="connsiteX1660" fmla="*/ 1018183 w 1018183"/>
                <a:gd name="connsiteY1660" fmla="*/ 4164627 h 9085945"/>
                <a:gd name="connsiteX1661" fmla="*/ 1018183 w 1018183"/>
                <a:gd name="connsiteY1661" fmla="*/ 4165927 h 9085945"/>
                <a:gd name="connsiteX1662" fmla="*/ 1018183 w 1018183"/>
                <a:gd name="connsiteY1662" fmla="*/ 4167302 h 9085945"/>
                <a:gd name="connsiteX1663" fmla="*/ 1018183 w 1018183"/>
                <a:gd name="connsiteY1663" fmla="*/ 4167784 h 9085945"/>
                <a:gd name="connsiteX1664" fmla="*/ 1018183 w 1018183"/>
                <a:gd name="connsiteY1664" fmla="*/ 4168870 h 9085945"/>
                <a:gd name="connsiteX1665" fmla="*/ 1018183 w 1018183"/>
                <a:gd name="connsiteY1665" fmla="*/ 4169068 h 9085945"/>
                <a:gd name="connsiteX1666" fmla="*/ 1018183 w 1018183"/>
                <a:gd name="connsiteY1666" fmla="*/ 4169194 h 9085945"/>
                <a:gd name="connsiteX1667" fmla="*/ 1018183 w 1018183"/>
                <a:gd name="connsiteY1667" fmla="*/ 4171788 h 9085945"/>
                <a:gd name="connsiteX1668" fmla="*/ 1018183 w 1018183"/>
                <a:gd name="connsiteY1668" fmla="*/ 4172963 h 9085945"/>
                <a:gd name="connsiteX1669" fmla="*/ 1018183 w 1018183"/>
                <a:gd name="connsiteY1669" fmla="*/ 4173689 h 9085945"/>
                <a:gd name="connsiteX1670" fmla="*/ 1018183 w 1018183"/>
                <a:gd name="connsiteY1670" fmla="*/ 4174247 h 9085945"/>
                <a:gd name="connsiteX1671" fmla="*/ 1018183 w 1018183"/>
                <a:gd name="connsiteY1671" fmla="*/ 4175464 h 9085945"/>
                <a:gd name="connsiteX1672" fmla="*/ 1018183 w 1018183"/>
                <a:gd name="connsiteY1672" fmla="*/ 4176682 h 9085945"/>
                <a:gd name="connsiteX1673" fmla="*/ 1018183 w 1018183"/>
                <a:gd name="connsiteY1673" fmla="*/ 4178114 h 9085945"/>
                <a:gd name="connsiteX1674" fmla="*/ 1018183 w 1018183"/>
                <a:gd name="connsiteY1674" fmla="*/ 4178361 h 9085945"/>
                <a:gd name="connsiteX1675" fmla="*/ 1018183 w 1018183"/>
                <a:gd name="connsiteY1675" fmla="*/ 4178843 h 9085945"/>
                <a:gd name="connsiteX1676" fmla="*/ 1018183 w 1018183"/>
                <a:gd name="connsiteY1676" fmla="*/ 4179928 h 9085945"/>
                <a:gd name="connsiteX1677" fmla="*/ 1018183 w 1018183"/>
                <a:gd name="connsiteY1677" fmla="*/ 4183463 h 9085945"/>
                <a:gd name="connsiteX1678" fmla="*/ 1018183 w 1018183"/>
                <a:gd name="connsiteY1678" fmla="*/ 4183901 h 9085945"/>
                <a:gd name="connsiteX1679" fmla="*/ 1018183 w 1018183"/>
                <a:gd name="connsiteY1679" fmla="*/ 4184747 h 9085945"/>
                <a:gd name="connsiteX1680" fmla="*/ 1018183 w 1018183"/>
                <a:gd name="connsiteY1680" fmla="*/ 4186603 h 9085945"/>
                <a:gd name="connsiteX1681" fmla="*/ 1018183 w 1018183"/>
                <a:gd name="connsiteY1681" fmla="*/ 4190238 h 9085945"/>
                <a:gd name="connsiteX1682" fmla="*/ 1018183 w 1018183"/>
                <a:gd name="connsiteY1682" fmla="*/ 4191444 h 9085945"/>
                <a:gd name="connsiteX1683" fmla="*/ 1018183 w 1018183"/>
                <a:gd name="connsiteY1683" fmla="*/ 4191564 h 9085945"/>
                <a:gd name="connsiteX1684" fmla="*/ 1018183 w 1018183"/>
                <a:gd name="connsiteY1684" fmla="*/ 4192213 h 9085945"/>
                <a:gd name="connsiteX1685" fmla="*/ 1018183 w 1018183"/>
                <a:gd name="connsiteY1685" fmla="*/ 4193782 h 9085945"/>
                <a:gd name="connsiteX1686" fmla="*/ 1018183 w 1018183"/>
                <a:gd name="connsiteY1686" fmla="*/ 4195094 h 9085945"/>
                <a:gd name="connsiteX1687" fmla="*/ 1018183 w 1018183"/>
                <a:gd name="connsiteY1687" fmla="*/ 4196379 h 9085945"/>
                <a:gd name="connsiteX1688" fmla="*/ 1018183 w 1018183"/>
                <a:gd name="connsiteY1688" fmla="*/ 4201338 h 9085945"/>
                <a:gd name="connsiteX1689" fmla="*/ 1018183 w 1018183"/>
                <a:gd name="connsiteY1689" fmla="*/ 4202502 h 9085945"/>
                <a:gd name="connsiteX1690" fmla="*/ 1018183 w 1018183"/>
                <a:gd name="connsiteY1690" fmla="*/ 4202622 h 9085945"/>
                <a:gd name="connsiteX1691" fmla="*/ 1018183 w 1018183"/>
                <a:gd name="connsiteY1691" fmla="*/ 4203994 h 9085945"/>
                <a:gd name="connsiteX1692" fmla="*/ 1018183 w 1018183"/>
                <a:gd name="connsiteY1692" fmla="*/ 4206156 h 9085945"/>
                <a:gd name="connsiteX1693" fmla="*/ 1018183 w 1018183"/>
                <a:gd name="connsiteY1693" fmla="*/ 4207908 h 9085945"/>
                <a:gd name="connsiteX1694" fmla="*/ 1018183 w 1018183"/>
                <a:gd name="connsiteY1694" fmla="*/ 4209410 h 9085945"/>
                <a:gd name="connsiteX1695" fmla="*/ 1018183 w 1018183"/>
                <a:gd name="connsiteY1695" fmla="*/ 4209804 h 9085945"/>
                <a:gd name="connsiteX1696" fmla="*/ 1018183 w 1018183"/>
                <a:gd name="connsiteY1696" fmla="*/ 4210399 h 9085945"/>
                <a:gd name="connsiteX1697" fmla="*/ 1018183 w 1018183"/>
                <a:gd name="connsiteY1697" fmla="*/ 4211089 h 9085945"/>
                <a:gd name="connsiteX1698" fmla="*/ 1018183 w 1018183"/>
                <a:gd name="connsiteY1698" fmla="*/ 4211371 h 9085945"/>
                <a:gd name="connsiteX1699" fmla="*/ 1018183 w 1018183"/>
                <a:gd name="connsiteY1699" fmla="*/ 4212130 h 9085945"/>
                <a:gd name="connsiteX1700" fmla="*/ 1018183 w 1018183"/>
                <a:gd name="connsiteY1700" fmla="*/ 4212657 h 9085945"/>
                <a:gd name="connsiteX1701" fmla="*/ 1018183 w 1018183"/>
                <a:gd name="connsiteY1701" fmla="*/ 4214631 h 9085945"/>
                <a:gd name="connsiteX1702" fmla="*/ 1018183 w 1018183"/>
                <a:gd name="connsiteY1702" fmla="*/ 4214937 h 9085945"/>
                <a:gd name="connsiteX1703" fmla="*/ 1018183 w 1018183"/>
                <a:gd name="connsiteY1703" fmla="*/ 4215806 h 9085945"/>
                <a:gd name="connsiteX1704" fmla="*/ 1018183 w 1018183"/>
                <a:gd name="connsiteY1704" fmla="*/ 4215868 h 9085945"/>
                <a:gd name="connsiteX1705" fmla="*/ 1018183 w 1018183"/>
                <a:gd name="connsiteY1705" fmla="*/ 4217312 h 9085945"/>
                <a:gd name="connsiteX1706" fmla="*/ 1018183 w 1018183"/>
                <a:gd name="connsiteY1706" fmla="*/ 4218702 h 9085945"/>
                <a:gd name="connsiteX1707" fmla="*/ 1018183 w 1018183"/>
                <a:gd name="connsiteY1707" fmla="*/ 4219184 h 9085945"/>
                <a:gd name="connsiteX1708" fmla="*/ 1018183 w 1018183"/>
                <a:gd name="connsiteY1708" fmla="*/ 4220270 h 9085945"/>
                <a:gd name="connsiteX1709" fmla="*/ 1018183 w 1018183"/>
                <a:gd name="connsiteY1709" fmla="*/ 4220468 h 9085945"/>
                <a:gd name="connsiteX1710" fmla="*/ 1018183 w 1018183"/>
                <a:gd name="connsiteY1710" fmla="*/ 4220616 h 9085945"/>
                <a:gd name="connsiteX1711" fmla="*/ 1018183 w 1018183"/>
                <a:gd name="connsiteY1711" fmla="*/ 4220862 h 9085945"/>
                <a:gd name="connsiteX1712" fmla="*/ 1018183 w 1018183"/>
                <a:gd name="connsiteY1712" fmla="*/ 4222429 h 9085945"/>
                <a:gd name="connsiteX1713" fmla="*/ 1018183 w 1018183"/>
                <a:gd name="connsiteY1713" fmla="*/ 4224942 h 9085945"/>
                <a:gd name="connsiteX1714" fmla="*/ 1018183 w 1018183"/>
                <a:gd name="connsiteY1714" fmla="*/ 4226509 h 9085945"/>
                <a:gd name="connsiteX1715" fmla="*/ 1018183 w 1018183"/>
                <a:gd name="connsiteY1715" fmla="*/ 4226864 h 9085945"/>
                <a:gd name="connsiteX1716" fmla="*/ 1018183 w 1018183"/>
                <a:gd name="connsiteY1716" fmla="*/ 4228825 h 9085945"/>
                <a:gd name="connsiteX1717" fmla="*/ 1018183 w 1018183"/>
                <a:gd name="connsiteY1717" fmla="*/ 4232369 h 9085945"/>
                <a:gd name="connsiteX1718" fmla="*/ 1018183 w 1018183"/>
                <a:gd name="connsiteY1718" fmla="*/ 4233945 h 9085945"/>
                <a:gd name="connsiteX1719" fmla="*/ 1018183 w 1018183"/>
                <a:gd name="connsiteY1719" fmla="*/ 4234716 h 9085945"/>
                <a:gd name="connsiteX1720" fmla="*/ 1018183 w 1018183"/>
                <a:gd name="connsiteY1720" fmla="*/ 4235229 h 9085945"/>
                <a:gd name="connsiteX1721" fmla="*/ 1018183 w 1018183"/>
                <a:gd name="connsiteY1721" fmla="*/ 4236000 h 9085945"/>
                <a:gd name="connsiteX1722" fmla="*/ 1018183 w 1018183"/>
                <a:gd name="connsiteY1722" fmla="*/ 4236283 h 9085945"/>
                <a:gd name="connsiteX1723" fmla="*/ 1018183 w 1018183"/>
                <a:gd name="connsiteY1723" fmla="*/ 4236721 h 9085945"/>
                <a:gd name="connsiteX1724" fmla="*/ 1018183 w 1018183"/>
                <a:gd name="connsiteY1724" fmla="*/ 4237567 h 9085945"/>
                <a:gd name="connsiteX1725" fmla="*/ 1018183 w 1018183"/>
                <a:gd name="connsiteY1725" fmla="*/ 4238774 h 9085945"/>
                <a:gd name="connsiteX1726" fmla="*/ 1018183 w 1018183"/>
                <a:gd name="connsiteY1726" fmla="*/ 4240636 h 9085945"/>
                <a:gd name="connsiteX1727" fmla="*/ 1018183 w 1018183"/>
                <a:gd name="connsiteY1727" fmla="*/ 4244181 h 9085945"/>
                <a:gd name="connsiteX1728" fmla="*/ 1018183 w 1018183"/>
                <a:gd name="connsiteY1728" fmla="*/ 4245003 h 9085945"/>
                <a:gd name="connsiteX1729" fmla="*/ 1018183 w 1018183"/>
                <a:gd name="connsiteY1729" fmla="*/ 4246498 h 9085945"/>
                <a:gd name="connsiteX1730" fmla="*/ 1018183 w 1018183"/>
                <a:gd name="connsiteY1730" fmla="*/ 4247077 h 9085945"/>
                <a:gd name="connsiteX1731" fmla="*/ 1018183 w 1018183"/>
                <a:gd name="connsiteY1731" fmla="*/ 4247779 h 9085945"/>
                <a:gd name="connsiteX1732" fmla="*/ 1018183 w 1018183"/>
                <a:gd name="connsiteY1732" fmla="*/ 4251431 h 9085945"/>
                <a:gd name="connsiteX1733" fmla="*/ 1018183 w 1018183"/>
                <a:gd name="connsiteY1733" fmla="*/ 4252901 h 9085945"/>
                <a:gd name="connsiteX1734" fmla="*/ 1018183 w 1018183"/>
                <a:gd name="connsiteY1734" fmla="*/ 4252999 h 9085945"/>
                <a:gd name="connsiteX1735" fmla="*/ 1018183 w 1018183"/>
                <a:gd name="connsiteY1735" fmla="*/ 4254973 h 9085945"/>
                <a:gd name="connsiteX1736" fmla="*/ 1018183 w 1018183"/>
                <a:gd name="connsiteY1736" fmla="*/ 4255279 h 9085945"/>
                <a:gd name="connsiteX1737" fmla="*/ 1018183 w 1018183"/>
                <a:gd name="connsiteY1737" fmla="*/ 4257133 h 9085945"/>
                <a:gd name="connsiteX1738" fmla="*/ 1018183 w 1018183"/>
                <a:gd name="connsiteY1738" fmla="*/ 4257436 h 9085945"/>
                <a:gd name="connsiteX1739" fmla="*/ 1018183 w 1018183"/>
                <a:gd name="connsiteY1739" fmla="*/ 4259591 h 9085945"/>
                <a:gd name="connsiteX1740" fmla="*/ 1018183 w 1018183"/>
                <a:gd name="connsiteY1740" fmla="*/ 4261204 h 9085945"/>
                <a:gd name="connsiteX1741" fmla="*/ 1018183 w 1018183"/>
                <a:gd name="connsiteY1741" fmla="*/ 4262489 h 9085945"/>
                <a:gd name="connsiteX1742" fmla="*/ 1018183 w 1018183"/>
                <a:gd name="connsiteY1742" fmla="*/ 4262771 h 9085945"/>
                <a:gd name="connsiteX1743" fmla="*/ 1018183 w 1018183"/>
                <a:gd name="connsiteY1743" fmla="*/ 4264057 h 9085945"/>
                <a:gd name="connsiteX1744" fmla="*/ 1018183 w 1018183"/>
                <a:gd name="connsiteY1744" fmla="*/ 4265096 h 9085945"/>
                <a:gd name="connsiteX1745" fmla="*/ 1018183 w 1018183"/>
                <a:gd name="connsiteY1745" fmla="*/ 4266033 h 9085945"/>
                <a:gd name="connsiteX1746" fmla="*/ 1018183 w 1018183"/>
                <a:gd name="connsiteY1746" fmla="*/ 4266338 h 9085945"/>
                <a:gd name="connsiteX1747" fmla="*/ 1018183 w 1018183"/>
                <a:gd name="connsiteY1747" fmla="*/ 4268860 h 9085945"/>
                <a:gd name="connsiteX1748" fmla="*/ 1018183 w 1018183"/>
                <a:gd name="connsiteY1748" fmla="*/ 4274873 h 9085945"/>
                <a:gd name="connsiteX1749" fmla="*/ 1018183 w 1018183"/>
                <a:gd name="connsiteY1749" fmla="*/ 4276342 h 9085945"/>
                <a:gd name="connsiteX1750" fmla="*/ 1018183 w 1018183"/>
                <a:gd name="connsiteY1750" fmla="*/ 4277909 h 9085945"/>
                <a:gd name="connsiteX1751" fmla="*/ 1018183 w 1018183"/>
                <a:gd name="connsiteY1751" fmla="*/ 4278151 h 9085945"/>
                <a:gd name="connsiteX1752" fmla="*/ 1018183 w 1018183"/>
                <a:gd name="connsiteY1752" fmla="*/ 4279806 h 9085945"/>
                <a:gd name="connsiteX1753" fmla="*/ 1018183 w 1018183"/>
                <a:gd name="connsiteY1753" fmla="*/ 4283654 h 9085945"/>
                <a:gd name="connsiteX1754" fmla="*/ 1018183 w 1018183"/>
                <a:gd name="connsiteY1754" fmla="*/ 4289579 h 9085945"/>
                <a:gd name="connsiteX1755" fmla="*/ 1018183 w 1018183"/>
                <a:gd name="connsiteY1755" fmla="*/ 4297475 h 9085945"/>
                <a:gd name="connsiteX1756" fmla="*/ 1018183 w 1018183"/>
                <a:gd name="connsiteY1756" fmla="*/ 4297778 h 9085945"/>
                <a:gd name="connsiteX1757" fmla="*/ 1018183 w 1018183"/>
                <a:gd name="connsiteY1757" fmla="*/ 4298760 h 9085945"/>
                <a:gd name="connsiteX1758" fmla="*/ 1018183 w 1018183"/>
                <a:gd name="connsiteY1758" fmla="*/ 4299066 h 9085945"/>
                <a:gd name="connsiteX1759" fmla="*/ 1018183 w 1018183"/>
                <a:gd name="connsiteY1759" fmla="*/ 4302610 h 9085945"/>
                <a:gd name="connsiteX1760" fmla="*/ 1018183 w 1018183"/>
                <a:gd name="connsiteY1760" fmla="*/ 4303395 h 9085945"/>
                <a:gd name="connsiteX1761" fmla="*/ 1018183 w 1018183"/>
                <a:gd name="connsiteY1761" fmla="*/ 4304717 h 9085945"/>
                <a:gd name="connsiteX1762" fmla="*/ 1018183 w 1018183"/>
                <a:gd name="connsiteY1762" fmla="*/ 4305586 h 9085945"/>
                <a:gd name="connsiteX1763" fmla="*/ 1018183 w 1018183"/>
                <a:gd name="connsiteY1763" fmla="*/ 4308535 h 9085945"/>
                <a:gd name="connsiteX1764" fmla="*/ 1018183 w 1018183"/>
                <a:gd name="connsiteY1764" fmla="*/ 4308839 h 9085945"/>
                <a:gd name="connsiteX1765" fmla="*/ 1018183 w 1018183"/>
                <a:gd name="connsiteY1765" fmla="*/ 4314453 h 9085945"/>
                <a:gd name="connsiteX1766" fmla="*/ 1018183 w 1018183"/>
                <a:gd name="connsiteY1766" fmla="*/ 4317319 h 9085945"/>
                <a:gd name="connsiteX1767" fmla="*/ 1018183 w 1018183"/>
                <a:gd name="connsiteY1767" fmla="*/ 4317796 h 9085945"/>
                <a:gd name="connsiteX1768" fmla="*/ 1018183 w 1018183"/>
                <a:gd name="connsiteY1768" fmla="*/ 4320015 h 9085945"/>
                <a:gd name="connsiteX1769" fmla="*/ 1018183 w 1018183"/>
                <a:gd name="connsiteY1769" fmla="*/ 4326153 h 9085945"/>
                <a:gd name="connsiteX1770" fmla="*/ 1018183 w 1018183"/>
                <a:gd name="connsiteY1770" fmla="*/ 4328856 h 9085945"/>
                <a:gd name="connsiteX1771" fmla="*/ 1018183 w 1018183"/>
                <a:gd name="connsiteY1771" fmla="*/ 4339904 h 9085945"/>
                <a:gd name="connsiteX1772" fmla="*/ 1018183 w 1018183"/>
                <a:gd name="connsiteY1772" fmla="*/ 4341472 h 9085945"/>
                <a:gd name="connsiteX1773" fmla="*/ 1018183 w 1018183"/>
                <a:gd name="connsiteY1773" fmla="*/ 4345109 h 9085945"/>
                <a:gd name="connsiteX1774" fmla="*/ 1018183 w 1018183"/>
                <a:gd name="connsiteY1774" fmla="*/ 4345897 h 9085945"/>
                <a:gd name="connsiteX1775" fmla="*/ 1018183 w 1018183"/>
                <a:gd name="connsiteY1775" fmla="*/ 4347181 h 9085945"/>
                <a:gd name="connsiteX1776" fmla="*/ 1018183 w 1018183"/>
                <a:gd name="connsiteY1776" fmla="*/ 4350725 h 9085945"/>
                <a:gd name="connsiteX1777" fmla="*/ 1018183 w 1018183"/>
                <a:gd name="connsiteY1777" fmla="*/ 4351683 h 9085945"/>
                <a:gd name="connsiteX1778" fmla="*/ 1018183 w 1018183"/>
                <a:gd name="connsiteY1778" fmla="*/ 4352460 h 9085945"/>
                <a:gd name="connsiteX1779" fmla="*/ 1018183 w 1018183"/>
                <a:gd name="connsiteY1779" fmla="*/ 4354795 h 9085945"/>
                <a:gd name="connsiteX1780" fmla="*/ 1018183 w 1018183"/>
                <a:gd name="connsiteY1780" fmla="*/ 4356955 h 9085945"/>
                <a:gd name="connsiteX1781" fmla="*/ 1018183 w 1018183"/>
                <a:gd name="connsiteY1781" fmla="*/ 4359062 h 9085945"/>
                <a:gd name="connsiteX1782" fmla="*/ 1018183 w 1018183"/>
                <a:gd name="connsiteY1782" fmla="*/ 4359817 h 9085945"/>
                <a:gd name="connsiteX1783" fmla="*/ 1018183 w 1018183"/>
                <a:gd name="connsiteY1783" fmla="*/ 4360298 h 9085945"/>
                <a:gd name="connsiteX1784" fmla="*/ 1018183 w 1018183"/>
                <a:gd name="connsiteY1784" fmla="*/ 4360357 h 9085945"/>
                <a:gd name="connsiteX1785" fmla="*/ 1018183 w 1018183"/>
                <a:gd name="connsiteY1785" fmla="*/ 4361583 h 9085945"/>
                <a:gd name="connsiteX1786" fmla="*/ 1018183 w 1018183"/>
                <a:gd name="connsiteY1786" fmla="*/ 4362518 h 9085945"/>
                <a:gd name="connsiteX1787" fmla="*/ 1018183 w 1018183"/>
                <a:gd name="connsiteY1787" fmla="*/ 4366152 h 9085945"/>
                <a:gd name="connsiteX1788" fmla="*/ 1018183 w 1018183"/>
                <a:gd name="connsiteY1788" fmla="*/ 4369198 h 9085945"/>
                <a:gd name="connsiteX1789" fmla="*/ 1018183 w 1018183"/>
                <a:gd name="connsiteY1789" fmla="*/ 4371355 h 9085945"/>
                <a:gd name="connsiteX1790" fmla="*/ 1018183 w 1018183"/>
                <a:gd name="connsiteY1790" fmla="*/ 4371417 h 9085945"/>
                <a:gd name="connsiteX1791" fmla="*/ 1018183 w 1018183"/>
                <a:gd name="connsiteY1791" fmla="*/ 4372877 h 9085945"/>
                <a:gd name="connsiteX1792" fmla="*/ 1018183 w 1018183"/>
                <a:gd name="connsiteY1792" fmla="*/ 4380246 h 9085945"/>
                <a:gd name="connsiteX1793" fmla="*/ 1018183 w 1018183"/>
                <a:gd name="connsiteY1793" fmla="*/ 4381814 h 9085945"/>
                <a:gd name="connsiteX1794" fmla="*/ 1018183 w 1018183"/>
                <a:gd name="connsiteY1794" fmla="*/ 4383170 h 9085945"/>
                <a:gd name="connsiteX1795" fmla="*/ 1018183 w 1018183"/>
                <a:gd name="connsiteY1795" fmla="*/ 4385188 h 9085945"/>
                <a:gd name="connsiteX1796" fmla="*/ 1018183 w 1018183"/>
                <a:gd name="connsiteY1796" fmla="*/ 4387523 h 9085945"/>
                <a:gd name="connsiteX1797" fmla="*/ 1018183 w 1018183"/>
                <a:gd name="connsiteY1797" fmla="*/ 4388731 h 9085945"/>
                <a:gd name="connsiteX1798" fmla="*/ 1018183 w 1018183"/>
                <a:gd name="connsiteY1798" fmla="*/ 4391067 h 9085945"/>
                <a:gd name="connsiteX1799" fmla="*/ 1018183 w 1018183"/>
                <a:gd name="connsiteY1799" fmla="*/ 4391304 h 9085945"/>
                <a:gd name="connsiteX1800" fmla="*/ 1018183 w 1018183"/>
                <a:gd name="connsiteY1800" fmla="*/ 4391789 h 9085945"/>
                <a:gd name="connsiteX1801" fmla="*/ 1018183 w 1018183"/>
                <a:gd name="connsiteY1801" fmla="*/ 4392873 h 9085945"/>
                <a:gd name="connsiteX1802" fmla="*/ 1018183 w 1018183"/>
                <a:gd name="connsiteY1802" fmla="*/ 4393227 h 9085945"/>
                <a:gd name="connsiteX1803" fmla="*/ 1018183 w 1018183"/>
                <a:gd name="connsiteY1803" fmla="*/ 4394961 h 9085945"/>
                <a:gd name="connsiteX1804" fmla="*/ 1018183 w 1018183"/>
                <a:gd name="connsiteY1804" fmla="*/ 4397297 h 9085945"/>
                <a:gd name="connsiteX1805" fmla="*/ 1018183 w 1018183"/>
                <a:gd name="connsiteY1805" fmla="*/ 4397794 h 9085945"/>
                <a:gd name="connsiteX1806" fmla="*/ 1018183 w 1018183"/>
                <a:gd name="connsiteY1806" fmla="*/ 4398581 h 9085945"/>
                <a:gd name="connsiteX1807" fmla="*/ 1018183 w 1018183"/>
                <a:gd name="connsiteY1807" fmla="*/ 4401563 h 9085945"/>
                <a:gd name="connsiteX1808" fmla="*/ 1018183 w 1018183"/>
                <a:gd name="connsiteY1808" fmla="*/ 4401925 h 9085945"/>
                <a:gd name="connsiteX1809" fmla="*/ 1018183 w 1018183"/>
                <a:gd name="connsiteY1809" fmla="*/ 4402126 h 9085945"/>
                <a:gd name="connsiteX1810" fmla="*/ 1018183 w 1018183"/>
                <a:gd name="connsiteY1810" fmla="*/ 4402847 h 9085945"/>
                <a:gd name="connsiteX1811" fmla="*/ 1018183 w 1018183"/>
                <a:gd name="connsiteY1811" fmla="*/ 4402860 h 9085945"/>
                <a:gd name="connsiteX1812" fmla="*/ 1018183 w 1018183"/>
                <a:gd name="connsiteY1812" fmla="*/ 4404144 h 9085945"/>
                <a:gd name="connsiteX1813" fmla="*/ 1018183 w 1018183"/>
                <a:gd name="connsiteY1813" fmla="*/ 4405282 h 9085945"/>
                <a:gd name="connsiteX1814" fmla="*/ 1018183 w 1018183"/>
                <a:gd name="connsiteY1814" fmla="*/ 4405605 h 9085945"/>
                <a:gd name="connsiteX1815" fmla="*/ 1018183 w 1018183"/>
                <a:gd name="connsiteY1815" fmla="*/ 4406494 h 9085945"/>
                <a:gd name="connsiteX1816" fmla="*/ 1018183 w 1018183"/>
                <a:gd name="connsiteY1816" fmla="*/ 4408621 h 9085945"/>
                <a:gd name="connsiteX1817" fmla="*/ 1018183 w 1018183"/>
                <a:gd name="connsiteY1817" fmla="*/ 4411697 h 9085945"/>
                <a:gd name="connsiteX1818" fmla="*/ 1018183 w 1018183"/>
                <a:gd name="connsiteY1818" fmla="*/ 4412501 h 9085945"/>
                <a:gd name="connsiteX1819" fmla="*/ 1018183 w 1018183"/>
                <a:gd name="connsiteY1819" fmla="*/ 4412983 h 9085945"/>
                <a:gd name="connsiteX1820" fmla="*/ 1018183 w 1018183"/>
                <a:gd name="connsiteY1820" fmla="*/ 4413916 h 9085945"/>
                <a:gd name="connsiteX1821" fmla="*/ 1018183 w 1018183"/>
                <a:gd name="connsiteY1821" fmla="*/ 4415898 h 9085945"/>
                <a:gd name="connsiteX1822" fmla="*/ 1018183 w 1018183"/>
                <a:gd name="connsiteY1822" fmla="*/ 4417551 h 9085945"/>
                <a:gd name="connsiteX1823" fmla="*/ 1018183 w 1018183"/>
                <a:gd name="connsiteY1823" fmla="*/ 4424033 h 9085945"/>
                <a:gd name="connsiteX1824" fmla="*/ 1018183 w 1018183"/>
                <a:gd name="connsiteY1824" fmla="*/ 4425600 h 9085945"/>
                <a:gd name="connsiteX1825" fmla="*/ 1018183 w 1018183"/>
                <a:gd name="connsiteY1825" fmla="*/ 4425672 h 9085945"/>
                <a:gd name="connsiteX1826" fmla="*/ 1018183 w 1018183"/>
                <a:gd name="connsiteY1826" fmla="*/ 4427576 h 9085945"/>
                <a:gd name="connsiteX1827" fmla="*/ 1018183 w 1018183"/>
                <a:gd name="connsiteY1827" fmla="*/ 4431235 h 9085945"/>
                <a:gd name="connsiteX1828" fmla="*/ 1018183 w 1018183"/>
                <a:gd name="connsiteY1828" fmla="*/ 4432594 h 9085945"/>
                <a:gd name="connsiteX1829" fmla="*/ 1018183 w 1018183"/>
                <a:gd name="connsiteY1829" fmla="*/ 4433302 h 9085945"/>
                <a:gd name="connsiteX1830" fmla="*/ 1018183 w 1018183"/>
                <a:gd name="connsiteY1830" fmla="*/ 4433569 h 9085945"/>
                <a:gd name="connsiteX1831" fmla="*/ 1018183 w 1018183"/>
                <a:gd name="connsiteY1831" fmla="*/ 4434853 h 9085945"/>
                <a:gd name="connsiteX1832" fmla="*/ 1018183 w 1018183"/>
                <a:gd name="connsiteY1832" fmla="*/ 4434869 h 9085945"/>
                <a:gd name="connsiteX1833" fmla="*/ 1018183 w 1018183"/>
                <a:gd name="connsiteY1833" fmla="*/ 4438010 h 9085945"/>
                <a:gd name="connsiteX1834" fmla="*/ 1018183 w 1018183"/>
                <a:gd name="connsiteY1834" fmla="*/ 4438999 h 9085945"/>
                <a:gd name="connsiteX1835" fmla="*/ 1018183 w 1018183"/>
                <a:gd name="connsiteY1835" fmla="*/ 4440730 h 9085945"/>
                <a:gd name="connsiteX1836" fmla="*/ 1018183 w 1018183"/>
                <a:gd name="connsiteY1836" fmla="*/ 4443189 h 9085945"/>
                <a:gd name="connsiteX1837" fmla="*/ 1018183 w 1018183"/>
                <a:gd name="connsiteY1837" fmla="*/ 4444406 h 9085945"/>
                <a:gd name="connsiteX1838" fmla="*/ 1018183 w 1018183"/>
                <a:gd name="connsiteY1838" fmla="*/ 4444627 h 9085945"/>
                <a:gd name="connsiteX1839" fmla="*/ 1018183 w 1018183"/>
                <a:gd name="connsiteY1839" fmla="*/ 4447056 h 9085945"/>
                <a:gd name="connsiteX1840" fmla="*/ 1018183 w 1018183"/>
                <a:gd name="connsiteY1840" fmla="*/ 4447302 h 9085945"/>
                <a:gd name="connsiteX1841" fmla="*/ 1018183 w 1018183"/>
                <a:gd name="connsiteY1841" fmla="*/ 4447784 h 9085945"/>
                <a:gd name="connsiteX1842" fmla="*/ 1018183 w 1018183"/>
                <a:gd name="connsiteY1842" fmla="*/ 4448870 h 9085945"/>
                <a:gd name="connsiteX1843" fmla="*/ 1018183 w 1018183"/>
                <a:gd name="connsiteY1843" fmla="*/ 4449068 h 9085945"/>
                <a:gd name="connsiteX1844" fmla="*/ 1018183 w 1018183"/>
                <a:gd name="connsiteY1844" fmla="*/ 4452256 h 9085945"/>
                <a:gd name="connsiteX1845" fmla="*/ 1018183 w 1018183"/>
                <a:gd name="connsiteY1845" fmla="*/ 4453689 h 9085945"/>
                <a:gd name="connsiteX1846" fmla="*/ 1018183 w 1018183"/>
                <a:gd name="connsiteY1846" fmla="*/ 4453825 h 9085945"/>
                <a:gd name="connsiteX1847" fmla="*/ 1018183 w 1018183"/>
                <a:gd name="connsiteY1847" fmla="*/ 4455464 h 9085945"/>
                <a:gd name="connsiteX1848" fmla="*/ 1018183 w 1018183"/>
                <a:gd name="connsiteY1848" fmla="*/ 4465321 h 9085945"/>
                <a:gd name="connsiteX1849" fmla="*/ 1018183 w 1018183"/>
                <a:gd name="connsiteY1849" fmla="*/ 4471444 h 9085945"/>
                <a:gd name="connsiteX1850" fmla="*/ 1018183 w 1018183"/>
                <a:gd name="connsiteY1850" fmla="*/ 4471564 h 9085945"/>
                <a:gd name="connsiteX1851" fmla="*/ 1018183 w 1018183"/>
                <a:gd name="connsiteY1851" fmla="*/ 4475098 h 9085945"/>
                <a:gd name="connsiteX1852" fmla="*/ 1018183 w 1018183"/>
                <a:gd name="connsiteY1852" fmla="*/ 4476379 h 9085945"/>
                <a:gd name="connsiteX1853" fmla="*/ 1018183 w 1018183"/>
                <a:gd name="connsiteY1853" fmla="*/ 4479341 h 9085945"/>
                <a:gd name="connsiteX1854" fmla="*/ 1018183 w 1018183"/>
                <a:gd name="connsiteY1854" fmla="*/ 4480031 h 9085945"/>
                <a:gd name="connsiteX1855" fmla="*/ 1018183 w 1018183"/>
                <a:gd name="connsiteY1855" fmla="*/ 4481501 h 9085945"/>
                <a:gd name="connsiteX1856" fmla="*/ 1018183 w 1018183"/>
                <a:gd name="connsiteY1856" fmla="*/ 4481599 h 9085945"/>
                <a:gd name="connsiteX1857" fmla="*/ 1018183 w 1018183"/>
                <a:gd name="connsiteY1857" fmla="*/ 4483573 h 9085945"/>
                <a:gd name="connsiteX1858" fmla="*/ 1018183 w 1018183"/>
                <a:gd name="connsiteY1858" fmla="*/ 4483879 h 9085945"/>
                <a:gd name="connsiteX1859" fmla="*/ 1018183 w 1018183"/>
                <a:gd name="connsiteY1859" fmla="*/ 4488191 h 9085945"/>
                <a:gd name="connsiteX1860" fmla="*/ 1018183 w 1018183"/>
                <a:gd name="connsiteY1860" fmla="*/ 4489410 h 9085945"/>
                <a:gd name="connsiteX1861" fmla="*/ 1018183 w 1018183"/>
                <a:gd name="connsiteY1861" fmla="*/ 4489558 h 9085945"/>
                <a:gd name="connsiteX1862" fmla="*/ 1018183 w 1018183"/>
                <a:gd name="connsiteY1862" fmla="*/ 4489804 h 9085945"/>
                <a:gd name="connsiteX1863" fmla="*/ 1018183 w 1018183"/>
                <a:gd name="connsiteY1863" fmla="*/ 4490399 h 9085945"/>
                <a:gd name="connsiteX1864" fmla="*/ 1018183 w 1018183"/>
                <a:gd name="connsiteY1864" fmla="*/ 4491089 h 9085945"/>
                <a:gd name="connsiteX1865" fmla="*/ 1018183 w 1018183"/>
                <a:gd name="connsiteY1865" fmla="*/ 4491371 h 9085945"/>
                <a:gd name="connsiteX1866" fmla="*/ 1018183 w 1018183"/>
                <a:gd name="connsiteY1866" fmla="*/ 4492657 h 9085945"/>
                <a:gd name="connsiteX1867" fmla="*/ 1018183 w 1018183"/>
                <a:gd name="connsiteY1867" fmla="*/ 4494633 h 9085945"/>
                <a:gd name="connsiteX1868" fmla="*/ 1018183 w 1018183"/>
                <a:gd name="connsiteY1868" fmla="*/ 4494938 h 9085945"/>
                <a:gd name="connsiteX1869" fmla="*/ 1018183 w 1018183"/>
                <a:gd name="connsiteY1869" fmla="*/ 4495806 h 9085945"/>
                <a:gd name="connsiteX1870" fmla="*/ 1018183 w 1018183"/>
                <a:gd name="connsiteY1870" fmla="*/ 4504171 h 9085945"/>
                <a:gd name="connsiteX1871" fmla="*/ 1018183 w 1018183"/>
                <a:gd name="connsiteY1871" fmla="*/ 4504942 h 9085945"/>
                <a:gd name="connsiteX1872" fmla="*/ 1018183 w 1018183"/>
                <a:gd name="connsiteY1872" fmla="*/ 4506509 h 9085945"/>
                <a:gd name="connsiteX1873" fmla="*/ 1018183 w 1018183"/>
                <a:gd name="connsiteY1873" fmla="*/ 4506751 h 9085945"/>
                <a:gd name="connsiteX1874" fmla="*/ 1018183 w 1018183"/>
                <a:gd name="connsiteY1874" fmla="*/ 4507716 h 9085945"/>
                <a:gd name="connsiteX1875" fmla="*/ 1018183 w 1018183"/>
                <a:gd name="connsiteY1875" fmla="*/ 4513945 h 9085945"/>
                <a:gd name="connsiteX1876" fmla="*/ 1018183 w 1018183"/>
                <a:gd name="connsiteY1876" fmla="*/ 4516721 h 9085945"/>
                <a:gd name="connsiteX1877" fmla="*/ 1018183 w 1018183"/>
                <a:gd name="connsiteY1877" fmla="*/ 4521843 h 9085945"/>
                <a:gd name="connsiteX1878" fmla="*/ 1018183 w 1018183"/>
                <a:gd name="connsiteY1878" fmla="*/ 4523127 h 9085945"/>
                <a:gd name="connsiteX1879" fmla="*/ 1018183 w 1018183"/>
                <a:gd name="connsiteY1879" fmla="*/ 4526075 h 9085945"/>
                <a:gd name="connsiteX1880" fmla="*/ 1018183 w 1018183"/>
                <a:gd name="connsiteY1880" fmla="*/ 4526378 h 9085945"/>
                <a:gd name="connsiteX1881" fmla="*/ 1018183 w 1018183"/>
                <a:gd name="connsiteY1881" fmla="*/ 4527360 h 9085945"/>
                <a:gd name="connsiteX1882" fmla="*/ 1018183 w 1018183"/>
                <a:gd name="connsiteY1882" fmla="*/ 4527666 h 9085945"/>
                <a:gd name="connsiteX1883" fmla="*/ 1018183 w 1018183"/>
                <a:gd name="connsiteY1883" fmla="*/ 4528533 h 9085945"/>
                <a:gd name="connsiteX1884" fmla="*/ 1018183 w 1018183"/>
                <a:gd name="connsiteY1884" fmla="*/ 4531210 h 9085945"/>
                <a:gd name="connsiteX1885" fmla="*/ 1018183 w 1018183"/>
                <a:gd name="connsiteY1885" fmla="*/ 4531431 h 9085945"/>
                <a:gd name="connsiteX1886" fmla="*/ 1018183 w 1018183"/>
                <a:gd name="connsiteY1886" fmla="*/ 4532901 h 9085945"/>
                <a:gd name="connsiteX1887" fmla="*/ 1018183 w 1018183"/>
                <a:gd name="connsiteY1887" fmla="*/ 4532999 h 9085945"/>
                <a:gd name="connsiteX1888" fmla="*/ 1018183 w 1018183"/>
                <a:gd name="connsiteY1888" fmla="*/ 4534975 h 9085945"/>
                <a:gd name="connsiteX1889" fmla="*/ 1018183 w 1018183"/>
                <a:gd name="connsiteY1889" fmla="*/ 4535280 h 9085945"/>
                <a:gd name="connsiteX1890" fmla="*/ 1018183 w 1018183"/>
                <a:gd name="connsiteY1890" fmla="*/ 4537135 h 9085945"/>
                <a:gd name="connsiteX1891" fmla="*/ 1018183 w 1018183"/>
                <a:gd name="connsiteY1891" fmla="*/ 4537439 h 9085945"/>
                <a:gd name="connsiteX1892" fmla="*/ 1018183 w 1018183"/>
                <a:gd name="connsiteY1892" fmla="*/ 4539591 h 9085945"/>
                <a:gd name="connsiteX1893" fmla="*/ 1018183 w 1018183"/>
                <a:gd name="connsiteY1893" fmla="*/ 4545919 h 9085945"/>
                <a:gd name="connsiteX1894" fmla="*/ 1018183 w 1018183"/>
                <a:gd name="connsiteY1894" fmla="*/ 4547093 h 9085945"/>
                <a:gd name="connsiteX1895" fmla="*/ 1018183 w 1018183"/>
                <a:gd name="connsiteY1895" fmla="*/ 4558151 h 9085945"/>
                <a:gd name="connsiteX1896" fmla="*/ 1018183 w 1018183"/>
                <a:gd name="connsiteY1896" fmla="*/ 4567702 h 9085945"/>
                <a:gd name="connsiteX1897" fmla="*/ 1018183 w 1018183"/>
                <a:gd name="connsiteY1897" fmla="*/ 4568008 h 9085945"/>
                <a:gd name="connsiteX1898" fmla="*/ 1018183 w 1018183"/>
                <a:gd name="connsiteY1898" fmla="*/ 4571552 h 9085945"/>
                <a:gd name="connsiteX1899" fmla="*/ 1018183 w 1018183"/>
                <a:gd name="connsiteY1899" fmla="*/ 4573709 h 9085945"/>
                <a:gd name="connsiteX1900" fmla="*/ 1018183 w 1018183"/>
                <a:gd name="connsiteY1900" fmla="*/ 4576549 h 9085945"/>
                <a:gd name="connsiteX1901" fmla="*/ 1018183 w 1018183"/>
                <a:gd name="connsiteY1901" fmla="*/ 4577477 h 9085945"/>
                <a:gd name="connsiteX1902" fmla="*/ 1018183 w 1018183"/>
                <a:gd name="connsiteY1902" fmla="*/ 4577781 h 9085945"/>
                <a:gd name="connsiteX1903" fmla="*/ 1018183 w 1018183"/>
                <a:gd name="connsiteY1903" fmla="*/ 4578760 h 9085945"/>
                <a:gd name="connsiteX1904" fmla="*/ 1018183 w 1018183"/>
                <a:gd name="connsiteY1904" fmla="*/ 4579064 h 9085945"/>
                <a:gd name="connsiteX1905" fmla="*/ 1018183 w 1018183"/>
                <a:gd name="connsiteY1905" fmla="*/ 4580283 h 9085945"/>
                <a:gd name="connsiteX1906" fmla="*/ 1018183 w 1018183"/>
                <a:gd name="connsiteY1906" fmla="*/ 4582609 h 9085945"/>
                <a:gd name="connsiteX1907" fmla="*/ 1018183 w 1018183"/>
                <a:gd name="connsiteY1907" fmla="*/ 4583395 h 9085945"/>
                <a:gd name="connsiteX1908" fmla="*/ 1018183 w 1018183"/>
                <a:gd name="connsiteY1908" fmla="*/ 4586261 h 9085945"/>
                <a:gd name="connsiteX1909" fmla="*/ 1018183 w 1018183"/>
                <a:gd name="connsiteY1909" fmla="*/ 4588417 h 9085945"/>
                <a:gd name="connsiteX1910" fmla="*/ 1018183 w 1018183"/>
                <a:gd name="connsiteY1910" fmla="*/ 4588957 h 9085945"/>
                <a:gd name="connsiteX1911" fmla="*/ 1018183 w 1018183"/>
                <a:gd name="connsiteY1911" fmla="*/ 4590879 h 9085945"/>
                <a:gd name="connsiteX1912" fmla="*/ 1018183 w 1018183"/>
                <a:gd name="connsiteY1912" fmla="*/ 4594425 h 9085945"/>
                <a:gd name="connsiteX1913" fmla="*/ 1018183 w 1018183"/>
                <a:gd name="connsiteY1913" fmla="*/ 4597319 h 9085945"/>
                <a:gd name="connsiteX1914" fmla="*/ 1018183 w 1018183"/>
                <a:gd name="connsiteY1914" fmla="*/ 4597798 h 9085945"/>
                <a:gd name="connsiteX1915" fmla="*/ 1018183 w 1018183"/>
                <a:gd name="connsiteY1915" fmla="*/ 4600017 h 9085945"/>
                <a:gd name="connsiteX1916" fmla="*/ 1018183 w 1018183"/>
                <a:gd name="connsiteY1916" fmla="*/ 4608846 h 9085945"/>
                <a:gd name="connsiteX1917" fmla="*/ 1018183 w 1018183"/>
                <a:gd name="connsiteY1917" fmla="*/ 4610414 h 9085945"/>
                <a:gd name="connsiteX1918" fmla="*/ 1018183 w 1018183"/>
                <a:gd name="connsiteY1918" fmla="*/ 4614051 h 9085945"/>
                <a:gd name="connsiteX1919" fmla="*/ 1018183 w 1018183"/>
                <a:gd name="connsiteY1919" fmla="*/ 4615339 h 9085945"/>
                <a:gd name="connsiteX1920" fmla="*/ 1018183 w 1018183"/>
                <a:gd name="connsiteY1920" fmla="*/ 4616123 h 9085945"/>
                <a:gd name="connsiteX1921" fmla="*/ 1018183 w 1018183"/>
                <a:gd name="connsiteY1921" fmla="*/ 4619104 h 9085945"/>
                <a:gd name="connsiteX1922" fmla="*/ 1018183 w 1018183"/>
                <a:gd name="connsiteY1922" fmla="*/ 4619667 h 9085945"/>
                <a:gd name="connsiteX1923" fmla="*/ 1018183 w 1018183"/>
                <a:gd name="connsiteY1923" fmla="*/ 4619904 h 9085945"/>
                <a:gd name="connsiteX1924" fmla="*/ 1018183 w 1018183"/>
                <a:gd name="connsiteY1924" fmla="*/ 4620625 h 9085945"/>
                <a:gd name="connsiteX1925" fmla="*/ 1018183 w 1018183"/>
                <a:gd name="connsiteY1925" fmla="*/ 4621473 h 9085945"/>
                <a:gd name="connsiteX1926" fmla="*/ 1018183 w 1018183"/>
                <a:gd name="connsiteY1926" fmla="*/ 4625109 h 9085945"/>
                <a:gd name="connsiteX1927" fmla="*/ 1018183 w 1018183"/>
                <a:gd name="connsiteY1927" fmla="*/ 4625897 h 9085945"/>
                <a:gd name="connsiteX1928" fmla="*/ 1018183 w 1018183"/>
                <a:gd name="connsiteY1928" fmla="*/ 4627181 h 9085945"/>
                <a:gd name="connsiteX1929" fmla="*/ 1018183 w 1018183"/>
                <a:gd name="connsiteY1929" fmla="*/ 4628759 h 9085945"/>
                <a:gd name="connsiteX1930" fmla="*/ 1018183 w 1018183"/>
                <a:gd name="connsiteY1930" fmla="*/ 4630047 h 9085945"/>
                <a:gd name="connsiteX1931" fmla="*/ 1018183 w 1018183"/>
                <a:gd name="connsiteY1931" fmla="*/ 4630525 h 9085945"/>
                <a:gd name="connsiteX1932" fmla="*/ 1018183 w 1018183"/>
                <a:gd name="connsiteY1932" fmla="*/ 4630726 h 9085945"/>
                <a:gd name="connsiteX1933" fmla="*/ 1018183 w 1018183"/>
                <a:gd name="connsiteY1933" fmla="*/ 4631460 h 9085945"/>
                <a:gd name="connsiteX1934" fmla="*/ 1018183 w 1018183"/>
                <a:gd name="connsiteY1934" fmla="*/ 4631685 h 9085945"/>
                <a:gd name="connsiteX1935" fmla="*/ 1018183 w 1018183"/>
                <a:gd name="connsiteY1935" fmla="*/ 4632744 h 9085945"/>
                <a:gd name="connsiteX1936" fmla="*/ 1018183 w 1018183"/>
                <a:gd name="connsiteY1936" fmla="*/ 4635094 h 9085945"/>
                <a:gd name="connsiteX1937" fmla="*/ 1018183 w 1018183"/>
                <a:gd name="connsiteY1937" fmla="*/ 4639816 h 9085945"/>
                <a:gd name="connsiteX1938" fmla="*/ 1018183 w 1018183"/>
                <a:gd name="connsiteY1938" fmla="*/ 4640297 h 9085945"/>
                <a:gd name="connsiteX1939" fmla="*/ 1018183 w 1018183"/>
                <a:gd name="connsiteY1939" fmla="*/ 4640359 h 9085945"/>
                <a:gd name="connsiteX1940" fmla="*/ 1018183 w 1018183"/>
                <a:gd name="connsiteY1940" fmla="*/ 4641583 h 9085945"/>
                <a:gd name="connsiteX1941" fmla="*/ 1018183 w 1018183"/>
                <a:gd name="connsiteY1941" fmla="*/ 4642516 h 9085945"/>
                <a:gd name="connsiteX1942" fmla="*/ 1018183 w 1018183"/>
                <a:gd name="connsiteY1942" fmla="*/ 4646151 h 9085945"/>
                <a:gd name="connsiteX1943" fmla="*/ 1018183 w 1018183"/>
                <a:gd name="connsiteY1943" fmla="*/ 4652633 h 9085945"/>
                <a:gd name="connsiteX1944" fmla="*/ 1018183 w 1018183"/>
                <a:gd name="connsiteY1944" fmla="*/ 4654200 h 9085945"/>
                <a:gd name="connsiteX1945" fmla="*/ 1018183 w 1018183"/>
                <a:gd name="connsiteY1945" fmla="*/ 4656176 h 9085945"/>
                <a:gd name="connsiteX1946" fmla="*/ 1018183 w 1018183"/>
                <a:gd name="connsiteY1946" fmla="*/ 4660246 h 9085945"/>
                <a:gd name="connsiteX1947" fmla="*/ 1018183 w 1018183"/>
                <a:gd name="connsiteY1947" fmla="*/ 4661815 h 9085945"/>
                <a:gd name="connsiteX1948" fmla="*/ 1018183 w 1018183"/>
                <a:gd name="connsiteY1948" fmla="*/ 4662169 h 9085945"/>
                <a:gd name="connsiteX1949" fmla="*/ 1018183 w 1018183"/>
                <a:gd name="connsiteY1949" fmla="*/ 4663453 h 9085945"/>
                <a:gd name="connsiteX1950" fmla="*/ 1018183 w 1018183"/>
                <a:gd name="connsiteY1950" fmla="*/ 4664412 h 9085945"/>
                <a:gd name="connsiteX1951" fmla="*/ 1018183 w 1018183"/>
                <a:gd name="connsiteY1951" fmla="*/ 4665325 h 9085945"/>
                <a:gd name="connsiteX1952" fmla="*/ 1018183 w 1018183"/>
                <a:gd name="connsiteY1952" fmla="*/ 4667523 h 9085945"/>
                <a:gd name="connsiteX1953" fmla="*/ 1018183 w 1018183"/>
                <a:gd name="connsiteY1953" fmla="*/ 4667954 h 9085945"/>
                <a:gd name="connsiteX1954" fmla="*/ 1018183 w 1018183"/>
                <a:gd name="connsiteY1954" fmla="*/ 4671068 h 9085945"/>
                <a:gd name="connsiteX1955" fmla="*/ 1018183 w 1018183"/>
                <a:gd name="connsiteY1955" fmla="*/ 4671789 h 9085945"/>
                <a:gd name="connsiteX1956" fmla="*/ 1018183 w 1018183"/>
                <a:gd name="connsiteY1956" fmla="*/ 4673086 h 9085945"/>
                <a:gd name="connsiteX1957" fmla="*/ 1018183 w 1018183"/>
                <a:gd name="connsiteY1957" fmla="*/ 4673227 h 9085945"/>
                <a:gd name="connsiteX1958" fmla="*/ 1018183 w 1018183"/>
                <a:gd name="connsiteY1958" fmla="*/ 4680856 h 9085945"/>
                <a:gd name="connsiteX1959" fmla="*/ 1018183 w 1018183"/>
                <a:gd name="connsiteY1959" fmla="*/ 4681925 h 9085945"/>
                <a:gd name="connsiteX1960" fmla="*/ 1018183 w 1018183"/>
                <a:gd name="connsiteY1960" fmla="*/ 4682425 h 9085945"/>
                <a:gd name="connsiteX1961" fmla="*/ 1018183 w 1018183"/>
                <a:gd name="connsiteY1961" fmla="*/ 4682664 h 9085945"/>
                <a:gd name="connsiteX1962" fmla="*/ 1018183 w 1018183"/>
                <a:gd name="connsiteY1962" fmla="*/ 4682858 h 9085945"/>
                <a:gd name="connsiteX1963" fmla="*/ 1018183 w 1018183"/>
                <a:gd name="connsiteY1963" fmla="*/ 4684144 h 9085945"/>
                <a:gd name="connsiteX1964" fmla="*/ 1018183 w 1018183"/>
                <a:gd name="connsiteY1964" fmla="*/ 4686493 h 9085945"/>
                <a:gd name="connsiteX1965" fmla="*/ 1018183 w 1018183"/>
                <a:gd name="connsiteY1965" fmla="*/ 4692635 h 9085945"/>
                <a:gd name="connsiteX1966" fmla="*/ 1018183 w 1018183"/>
                <a:gd name="connsiteY1966" fmla="*/ 4692975 h 9085945"/>
                <a:gd name="connsiteX1967" fmla="*/ 1018183 w 1018183"/>
                <a:gd name="connsiteY1967" fmla="*/ 4694542 h 9085945"/>
                <a:gd name="connsiteX1968" fmla="*/ 1018183 w 1018183"/>
                <a:gd name="connsiteY1968" fmla="*/ 4696518 h 9085945"/>
                <a:gd name="connsiteX1969" fmla="*/ 1018183 w 1018183"/>
                <a:gd name="connsiteY1969" fmla="*/ 4703795 h 9085945"/>
                <a:gd name="connsiteX1970" fmla="*/ 1018183 w 1018183"/>
                <a:gd name="connsiteY1970" fmla="*/ 4704033 h 9085945"/>
                <a:gd name="connsiteX1971" fmla="*/ 1018183 w 1018183"/>
                <a:gd name="connsiteY1971" fmla="*/ 4705600 h 9085945"/>
                <a:gd name="connsiteX1972" fmla="*/ 1018183 w 1018183"/>
                <a:gd name="connsiteY1972" fmla="*/ 4707345 h 9085945"/>
                <a:gd name="connsiteX1973" fmla="*/ 1018183 w 1018183"/>
                <a:gd name="connsiteY1973" fmla="*/ 4707575 h 9085945"/>
                <a:gd name="connsiteX1974" fmla="*/ 1018183 w 1018183"/>
                <a:gd name="connsiteY1974" fmla="*/ 4707941 h 9085945"/>
                <a:gd name="connsiteX1975" fmla="*/ 1018183 w 1018183"/>
                <a:gd name="connsiteY1975" fmla="*/ 4708912 h 9085945"/>
                <a:gd name="connsiteX1976" fmla="*/ 1018183 w 1018183"/>
                <a:gd name="connsiteY1976" fmla="*/ 4713569 h 9085945"/>
                <a:gd name="connsiteX1977" fmla="*/ 1018183 w 1018183"/>
                <a:gd name="connsiteY1977" fmla="*/ 4714853 h 9085945"/>
                <a:gd name="connsiteX1978" fmla="*/ 1018183 w 1018183"/>
                <a:gd name="connsiteY1978" fmla="*/ 4718010 h 9085945"/>
                <a:gd name="connsiteX1979" fmla="*/ 1018183 w 1018183"/>
                <a:gd name="connsiteY1979" fmla="*/ 4718999 h 9085945"/>
                <a:gd name="connsiteX1980" fmla="*/ 1018183 w 1018183"/>
                <a:gd name="connsiteY1980" fmla="*/ 4721198 h 9085945"/>
                <a:gd name="connsiteX1981" fmla="*/ 1018183 w 1018183"/>
                <a:gd name="connsiteY1981" fmla="*/ 4722767 h 9085945"/>
                <a:gd name="connsiteX1982" fmla="*/ 1018183 w 1018183"/>
                <a:gd name="connsiteY1982" fmla="*/ 4724406 h 9085945"/>
                <a:gd name="connsiteX1983" fmla="*/ 1018183 w 1018183"/>
                <a:gd name="connsiteY1983" fmla="*/ 4732257 h 9085945"/>
                <a:gd name="connsiteX1984" fmla="*/ 1018183 w 1018183"/>
                <a:gd name="connsiteY1984" fmla="*/ 4733824 h 9085945"/>
                <a:gd name="connsiteX1985" fmla="*/ 1018183 w 1018183"/>
                <a:gd name="connsiteY1985" fmla="*/ 4740304 h 9085945"/>
                <a:gd name="connsiteX1986" fmla="*/ 1018183 w 1018183"/>
                <a:gd name="connsiteY1986" fmla="*/ 4745321 h 9085945"/>
                <a:gd name="connsiteX1987" fmla="*/ 1018183 w 1018183"/>
                <a:gd name="connsiteY1987" fmla="*/ 4750443 h 9085945"/>
                <a:gd name="connsiteX1988" fmla="*/ 1018183 w 1018183"/>
                <a:gd name="connsiteY1988" fmla="*/ 4751727 h 9085945"/>
                <a:gd name="connsiteX1989" fmla="*/ 1018183 w 1018183"/>
                <a:gd name="connsiteY1989" fmla="*/ 4757133 h 9085945"/>
                <a:gd name="connsiteX1990" fmla="*/ 1018183 w 1018183"/>
                <a:gd name="connsiteY1990" fmla="*/ 4759341 h 9085945"/>
                <a:gd name="connsiteX1991" fmla="*/ 1018183 w 1018183"/>
                <a:gd name="connsiteY1991" fmla="*/ 4760031 h 9085945"/>
                <a:gd name="connsiteX1992" fmla="*/ 1018183 w 1018183"/>
                <a:gd name="connsiteY1992" fmla="*/ 4761501 h 9085945"/>
                <a:gd name="connsiteX1993" fmla="*/ 1018183 w 1018183"/>
                <a:gd name="connsiteY1993" fmla="*/ 4761599 h 9085945"/>
                <a:gd name="connsiteX1994" fmla="*/ 1018183 w 1018183"/>
                <a:gd name="connsiteY1994" fmla="*/ 4763575 h 9085945"/>
                <a:gd name="connsiteX1995" fmla="*/ 1018183 w 1018183"/>
                <a:gd name="connsiteY1995" fmla="*/ 4763880 h 9085945"/>
                <a:gd name="connsiteX1996" fmla="*/ 1018183 w 1018183"/>
                <a:gd name="connsiteY1996" fmla="*/ 4768191 h 9085945"/>
                <a:gd name="connsiteX1997" fmla="*/ 1018183 w 1018183"/>
                <a:gd name="connsiteY1997" fmla="*/ 4775693 h 9085945"/>
                <a:gd name="connsiteX1998" fmla="*/ 1018183 w 1018183"/>
                <a:gd name="connsiteY1998" fmla="*/ 4786751 h 9085945"/>
                <a:gd name="connsiteX1999" fmla="*/ 1018183 w 1018183"/>
                <a:gd name="connsiteY1999" fmla="*/ 4788046 h 9085945"/>
                <a:gd name="connsiteX2000" fmla="*/ 1018183 w 1018183"/>
                <a:gd name="connsiteY2000" fmla="*/ 4792069 h 9085945"/>
                <a:gd name="connsiteX2001" fmla="*/ 1018183 w 1018183"/>
                <a:gd name="connsiteY2001" fmla="*/ 4796302 h 9085945"/>
                <a:gd name="connsiteX2002" fmla="*/ 1018183 w 1018183"/>
                <a:gd name="connsiteY2002" fmla="*/ 4796608 h 9085945"/>
                <a:gd name="connsiteX2003" fmla="*/ 1018183 w 1018183"/>
                <a:gd name="connsiteY2003" fmla="*/ 4800152 h 9085945"/>
                <a:gd name="connsiteX2004" fmla="*/ 1018183 w 1018183"/>
                <a:gd name="connsiteY2004" fmla="*/ 4800600 h 9085945"/>
                <a:gd name="connsiteX2005" fmla="*/ 1018183 w 1018183"/>
                <a:gd name="connsiteY2005" fmla="*/ 4801843 h 9085945"/>
                <a:gd name="connsiteX2006" fmla="*/ 1018183 w 1018183"/>
                <a:gd name="connsiteY2006" fmla="*/ 4803127 h 9085945"/>
                <a:gd name="connsiteX2007" fmla="*/ 1018183 w 1018183"/>
                <a:gd name="connsiteY2007" fmla="*/ 4804869 h 9085945"/>
                <a:gd name="connsiteX2008" fmla="*/ 1018183 w 1018183"/>
                <a:gd name="connsiteY2008" fmla="*/ 4805149 h 9085945"/>
                <a:gd name="connsiteX2009" fmla="*/ 1018183 w 1018183"/>
                <a:gd name="connsiteY2009" fmla="*/ 4806077 h 9085945"/>
                <a:gd name="connsiteX2010" fmla="*/ 1018183 w 1018183"/>
                <a:gd name="connsiteY2010" fmla="*/ 4806381 h 9085945"/>
                <a:gd name="connsiteX2011" fmla="*/ 1018183 w 1018183"/>
                <a:gd name="connsiteY2011" fmla="*/ 4806830 h 9085945"/>
                <a:gd name="connsiteX2012" fmla="*/ 1018183 w 1018183"/>
                <a:gd name="connsiteY2012" fmla="*/ 4807360 h 9085945"/>
                <a:gd name="connsiteX2013" fmla="*/ 1018183 w 1018183"/>
                <a:gd name="connsiteY2013" fmla="*/ 4807664 h 9085945"/>
                <a:gd name="connsiteX2014" fmla="*/ 1018183 w 1018183"/>
                <a:gd name="connsiteY2014" fmla="*/ 4808413 h 9085945"/>
                <a:gd name="connsiteX2015" fmla="*/ 1018183 w 1018183"/>
                <a:gd name="connsiteY2015" fmla="*/ 4808533 h 9085945"/>
                <a:gd name="connsiteX2016" fmla="*/ 1018183 w 1018183"/>
                <a:gd name="connsiteY2016" fmla="*/ 4811209 h 9085945"/>
                <a:gd name="connsiteX2017" fmla="*/ 1018183 w 1018183"/>
                <a:gd name="connsiteY2017" fmla="*/ 4814861 h 9085945"/>
                <a:gd name="connsiteX2018" fmla="*/ 1018183 w 1018183"/>
                <a:gd name="connsiteY2018" fmla="*/ 4815637 h 9085945"/>
                <a:gd name="connsiteX2019" fmla="*/ 1018183 w 1018183"/>
                <a:gd name="connsiteY2019" fmla="*/ 4818757 h 9085945"/>
                <a:gd name="connsiteX2020" fmla="*/ 1018183 w 1018183"/>
                <a:gd name="connsiteY2020" fmla="*/ 4819374 h 9085945"/>
                <a:gd name="connsiteX2021" fmla="*/ 1018183 w 1018183"/>
                <a:gd name="connsiteY2021" fmla="*/ 4819479 h 9085945"/>
                <a:gd name="connsiteX2022" fmla="*/ 1018183 w 1018183"/>
                <a:gd name="connsiteY2022" fmla="*/ 4821968 h 9085945"/>
                <a:gd name="connsiteX2023" fmla="*/ 1018183 w 1018183"/>
                <a:gd name="connsiteY2023" fmla="*/ 4823025 h 9085945"/>
                <a:gd name="connsiteX2024" fmla="*/ 1018183 w 1018183"/>
                <a:gd name="connsiteY2024" fmla="*/ 4825919 h 9085945"/>
                <a:gd name="connsiteX2025" fmla="*/ 1018183 w 1018183"/>
                <a:gd name="connsiteY2025" fmla="*/ 4827093 h 9085945"/>
                <a:gd name="connsiteX2026" fmla="*/ 1018183 w 1018183"/>
                <a:gd name="connsiteY2026" fmla="*/ 4840942 h 9085945"/>
                <a:gd name="connsiteX2027" fmla="*/ 1018183 w 1018183"/>
                <a:gd name="connsiteY2027" fmla="*/ 4841141 h 9085945"/>
                <a:gd name="connsiteX2028" fmla="*/ 1018183 w 1018183"/>
                <a:gd name="connsiteY2028" fmla="*/ 4841534 h 9085945"/>
                <a:gd name="connsiteX2029" fmla="*/ 1018183 w 1018183"/>
                <a:gd name="connsiteY2029" fmla="*/ 4842651 h 9085945"/>
                <a:gd name="connsiteX2030" fmla="*/ 1018183 w 1018183"/>
                <a:gd name="connsiteY2030" fmla="*/ 4843104 h 9085945"/>
                <a:gd name="connsiteX2031" fmla="*/ 1018183 w 1018183"/>
                <a:gd name="connsiteY2031" fmla="*/ 4843438 h 9085945"/>
                <a:gd name="connsiteX2032" fmla="*/ 1018183 w 1018183"/>
                <a:gd name="connsiteY2032" fmla="*/ 4843939 h 9085945"/>
                <a:gd name="connsiteX2033" fmla="*/ 1018183 w 1018183"/>
                <a:gd name="connsiteY2033" fmla="*/ 4845491 h 9085945"/>
                <a:gd name="connsiteX2034" fmla="*/ 1018183 w 1018183"/>
                <a:gd name="connsiteY2034" fmla="*/ 4847172 h 9085945"/>
                <a:gd name="connsiteX2035" fmla="*/ 1018183 w 1018183"/>
                <a:gd name="connsiteY2035" fmla="*/ 4847599 h 9085945"/>
                <a:gd name="connsiteX2036" fmla="*/ 1018183 w 1018183"/>
                <a:gd name="connsiteY2036" fmla="*/ 4847702 h 9085945"/>
                <a:gd name="connsiteX2037" fmla="*/ 1018183 w 1018183"/>
                <a:gd name="connsiteY2037" fmla="*/ 4847704 h 9085945"/>
                <a:gd name="connsiteX2038" fmla="*/ 1018183 w 1018183"/>
                <a:gd name="connsiteY2038" fmla="*/ 4848006 h 9085945"/>
                <a:gd name="connsiteX2039" fmla="*/ 1018183 w 1018183"/>
                <a:gd name="connsiteY2039" fmla="*/ 4848458 h 9085945"/>
                <a:gd name="connsiteX2040" fmla="*/ 1018183 w 1018183"/>
                <a:gd name="connsiteY2040" fmla="*/ 4849225 h 9085945"/>
                <a:gd name="connsiteX2041" fmla="*/ 1018183 w 1018183"/>
                <a:gd name="connsiteY2041" fmla="*/ 4850433 h 9085945"/>
                <a:gd name="connsiteX2042" fmla="*/ 1018183 w 1018183"/>
                <a:gd name="connsiteY2042" fmla="*/ 4850915 h 9085945"/>
                <a:gd name="connsiteX2043" fmla="*/ 1018183 w 1018183"/>
                <a:gd name="connsiteY2043" fmla="*/ 4851551 h 9085945"/>
                <a:gd name="connsiteX2044" fmla="*/ 1018183 w 1018183"/>
                <a:gd name="connsiteY2044" fmla="*/ 4852004 h 9085945"/>
                <a:gd name="connsiteX2045" fmla="*/ 1018183 w 1018183"/>
                <a:gd name="connsiteY2045" fmla="*/ 4853709 h 9085945"/>
                <a:gd name="connsiteX2046" fmla="*/ 1018183 w 1018183"/>
                <a:gd name="connsiteY2046" fmla="*/ 4854932 h 9085945"/>
                <a:gd name="connsiteX2047" fmla="*/ 1018183 w 1018183"/>
                <a:gd name="connsiteY2047" fmla="*/ 4856549 h 9085945"/>
                <a:gd name="connsiteX2048" fmla="*/ 1018183 w 1018183"/>
                <a:gd name="connsiteY2048" fmla="*/ 4857359 h 9085945"/>
                <a:gd name="connsiteX2049" fmla="*/ 1018183 w 1018183"/>
                <a:gd name="connsiteY2049" fmla="*/ 4857839 h 9085945"/>
                <a:gd name="connsiteX2050" fmla="*/ 1018183 w 1018183"/>
                <a:gd name="connsiteY2050" fmla="*/ 4858647 h 9085945"/>
                <a:gd name="connsiteX2051" fmla="*/ 1018183 w 1018183"/>
                <a:gd name="connsiteY2051" fmla="*/ 4859716 h 9085945"/>
                <a:gd name="connsiteX2052" fmla="*/ 1018183 w 1018183"/>
                <a:gd name="connsiteY2052" fmla="*/ 4859821 h 9085945"/>
                <a:gd name="connsiteX2053" fmla="*/ 1018183 w 1018183"/>
                <a:gd name="connsiteY2053" fmla="*/ 4860285 h 9085945"/>
                <a:gd name="connsiteX2054" fmla="*/ 1018183 w 1018183"/>
                <a:gd name="connsiteY2054" fmla="*/ 4862310 h 9085945"/>
                <a:gd name="connsiteX2055" fmla="*/ 1018183 w 1018183"/>
                <a:gd name="connsiteY2055" fmla="*/ 4863367 h 9085945"/>
                <a:gd name="connsiteX2056" fmla="*/ 1018183 w 1018183"/>
                <a:gd name="connsiteY2056" fmla="*/ 4866261 h 9085945"/>
                <a:gd name="connsiteX2057" fmla="*/ 1018183 w 1018183"/>
                <a:gd name="connsiteY2057" fmla="*/ 4868416 h 9085945"/>
                <a:gd name="connsiteX2058" fmla="*/ 1018183 w 1018183"/>
                <a:gd name="connsiteY2058" fmla="*/ 4868959 h 9085945"/>
                <a:gd name="connsiteX2059" fmla="*/ 1018183 w 1018183"/>
                <a:gd name="connsiteY2059" fmla="*/ 4870879 h 9085945"/>
                <a:gd name="connsiteX2060" fmla="*/ 1018183 w 1018183"/>
                <a:gd name="connsiteY2060" fmla="*/ 4872045 h 9085945"/>
                <a:gd name="connsiteX2061" fmla="*/ 1018183 w 1018183"/>
                <a:gd name="connsiteY2061" fmla="*/ 4874424 h 9085945"/>
                <a:gd name="connsiteX2062" fmla="*/ 1018183 w 1018183"/>
                <a:gd name="connsiteY2062" fmla="*/ 4881876 h 9085945"/>
                <a:gd name="connsiteX2063" fmla="*/ 1018183 w 1018183"/>
                <a:gd name="connsiteY2063" fmla="*/ 4883161 h 9085945"/>
                <a:gd name="connsiteX2064" fmla="*/ 1018183 w 1018183"/>
                <a:gd name="connsiteY2064" fmla="*/ 4883446 h 9085945"/>
                <a:gd name="connsiteX2065" fmla="*/ 1018183 w 1018183"/>
                <a:gd name="connsiteY2065" fmla="*/ 4884281 h 9085945"/>
                <a:gd name="connsiteX2066" fmla="*/ 1018183 w 1018183"/>
                <a:gd name="connsiteY2066" fmla="*/ 4884729 h 9085945"/>
                <a:gd name="connsiteX2067" fmla="*/ 1018183 w 1018183"/>
                <a:gd name="connsiteY2067" fmla="*/ 4887010 h 9085945"/>
                <a:gd name="connsiteX2068" fmla="*/ 1018183 w 1018183"/>
                <a:gd name="connsiteY2068" fmla="*/ 4887659 h 9085945"/>
                <a:gd name="connsiteX2069" fmla="*/ 1018183 w 1018183"/>
                <a:gd name="connsiteY2069" fmla="*/ 4887941 h 9085945"/>
                <a:gd name="connsiteX2070" fmla="*/ 1018183 w 1018183"/>
                <a:gd name="connsiteY2070" fmla="*/ 4888046 h 9085945"/>
                <a:gd name="connsiteX2071" fmla="*/ 1018183 w 1018183"/>
                <a:gd name="connsiteY2071" fmla="*/ 4888846 h 9085945"/>
                <a:gd name="connsiteX2072" fmla="*/ 1018183 w 1018183"/>
                <a:gd name="connsiteY2072" fmla="*/ 4889276 h 9085945"/>
                <a:gd name="connsiteX2073" fmla="*/ 1018183 w 1018183"/>
                <a:gd name="connsiteY2073" fmla="*/ 4890415 h 9085945"/>
                <a:gd name="connsiteX2074" fmla="*/ 1018183 w 1018183"/>
                <a:gd name="connsiteY2074" fmla="*/ 4892936 h 9085945"/>
                <a:gd name="connsiteX2075" fmla="*/ 1018183 w 1018183"/>
                <a:gd name="connsiteY2075" fmla="*/ 4893012 h 9085945"/>
                <a:gd name="connsiteX2076" fmla="*/ 1018183 w 1018183"/>
                <a:gd name="connsiteY2076" fmla="*/ 4893925 h 9085945"/>
                <a:gd name="connsiteX2077" fmla="*/ 1018183 w 1018183"/>
                <a:gd name="connsiteY2077" fmla="*/ 4894051 h 9085945"/>
                <a:gd name="connsiteX2078" fmla="*/ 1018183 w 1018183"/>
                <a:gd name="connsiteY2078" fmla="*/ 4894503 h 9085945"/>
                <a:gd name="connsiteX2079" fmla="*/ 1018183 w 1018183"/>
                <a:gd name="connsiteY2079" fmla="*/ 4895274 h 9085945"/>
                <a:gd name="connsiteX2080" fmla="*/ 1018183 w 1018183"/>
                <a:gd name="connsiteY2080" fmla="*/ 4895335 h 9085945"/>
                <a:gd name="connsiteX2081" fmla="*/ 1018183 w 1018183"/>
                <a:gd name="connsiteY2081" fmla="*/ 4896123 h 9085945"/>
                <a:gd name="connsiteX2082" fmla="*/ 1018183 w 1018183"/>
                <a:gd name="connsiteY2082" fmla="*/ 4896554 h 9085945"/>
                <a:gd name="connsiteX2083" fmla="*/ 1018183 w 1018183"/>
                <a:gd name="connsiteY2083" fmla="*/ 4897432 h 9085945"/>
                <a:gd name="connsiteX2084" fmla="*/ 1018183 w 1018183"/>
                <a:gd name="connsiteY2084" fmla="*/ 4898989 h 9085945"/>
                <a:gd name="connsiteX2085" fmla="*/ 1018183 w 1018183"/>
                <a:gd name="connsiteY2085" fmla="*/ 4899104 h 9085945"/>
                <a:gd name="connsiteX2086" fmla="*/ 1018183 w 1018183"/>
                <a:gd name="connsiteY2086" fmla="*/ 4899668 h 9085945"/>
                <a:gd name="connsiteX2087" fmla="*/ 1018183 w 1018183"/>
                <a:gd name="connsiteY2087" fmla="*/ 4900627 h 9085945"/>
                <a:gd name="connsiteX2088" fmla="*/ 1018183 w 1018183"/>
                <a:gd name="connsiteY2088" fmla="*/ 4901686 h 9085945"/>
                <a:gd name="connsiteX2089" fmla="*/ 1018183 w 1018183"/>
                <a:gd name="connsiteY2089" fmla="*/ 4901720 h 9085945"/>
                <a:gd name="connsiteX2090" fmla="*/ 1018183 w 1018183"/>
                <a:gd name="connsiteY2090" fmla="*/ 4904772 h 9085945"/>
                <a:gd name="connsiteX2091" fmla="*/ 1018183 w 1018183"/>
                <a:gd name="connsiteY2091" fmla="*/ 4907031 h 9085945"/>
                <a:gd name="connsiteX2092" fmla="*/ 1018183 w 1018183"/>
                <a:gd name="connsiteY2092" fmla="*/ 4907151 h 9085945"/>
                <a:gd name="connsiteX2093" fmla="*/ 1018183 w 1018183"/>
                <a:gd name="connsiteY2093" fmla="*/ 4908758 h 9085945"/>
                <a:gd name="connsiteX2094" fmla="*/ 1018183 w 1018183"/>
                <a:gd name="connsiteY2094" fmla="*/ 4910042 h 9085945"/>
                <a:gd name="connsiteX2095" fmla="*/ 1018183 w 1018183"/>
                <a:gd name="connsiteY2095" fmla="*/ 4910525 h 9085945"/>
                <a:gd name="connsiteX2096" fmla="*/ 1018183 w 1018183"/>
                <a:gd name="connsiteY2096" fmla="*/ 4911264 h 9085945"/>
                <a:gd name="connsiteX2097" fmla="*/ 1018183 w 1018183"/>
                <a:gd name="connsiteY2097" fmla="*/ 4911458 h 9085945"/>
                <a:gd name="connsiteX2098" fmla="*/ 1018183 w 1018183"/>
                <a:gd name="connsiteY2098" fmla="*/ 4912387 h 9085945"/>
                <a:gd name="connsiteX2099" fmla="*/ 1018183 w 1018183"/>
                <a:gd name="connsiteY2099" fmla="*/ 4912744 h 9085945"/>
                <a:gd name="connsiteX2100" fmla="*/ 1018183 w 1018183"/>
                <a:gd name="connsiteY2100" fmla="*/ 4913257 h 9085945"/>
                <a:gd name="connsiteX2101" fmla="*/ 1018183 w 1018183"/>
                <a:gd name="connsiteY2101" fmla="*/ 4914545 h 9085945"/>
                <a:gd name="connsiteX2102" fmla="*/ 1018183 w 1018183"/>
                <a:gd name="connsiteY2102" fmla="*/ 4915093 h 9085945"/>
                <a:gd name="connsiteX2103" fmla="*/ 1018183 w 1018183"/>
                <a:gd name="connsiteY2103" fmla="*/ 4921235 h 9085945"/>
                <a:gd name="connsiteX2104" fmla="*/ 1018183 w 1018183"/>
                <a:gd name="connsiteY2104" fmla="*/ 4921575 h 9085945"/>
                <a:gd name="connsiteX2105" fmla="*/ 1018183 w 1018183"/>
                <a:gd name="connsiteY2105" fmla="*/ 4923142 h 9085945"/>
                <a:gd name="connsiteX2106" fmla="*/ 1018183 w 1018183"/>
                <a:gd name="connsiteY2106" fmla="*/ 4925118 h 9085945"/>
                <a:gd name="connsiteX2107" fmla="*/ 1018183 w 1018183"/>
                <a:gd name="connsiteY2107" fmla="*/ 4925873 h 9085945"/>
                <a:gd name="connsiteX2108" fmla="*/ 1018183 w 1018183"/>
                <a:gd name="connsiteY2108" fmla="*/ 4928001 h 9085945"/>
                <a:gd name="connsiteX2109" fmla="*/ 1018183 w 1018183"/>
                <a:gd name="connsiteY2109" fmla="*/ 4929510 h 9085945"/>
                <a:gd name="connsiteX2110" fmla="*/ 1018183 w 1018183"/>
                <a:gd name="connsiteY2110" fmla="*/ 4932395 h 9085945"/>
                <a:gd name="connsiteX2111" fmla="*/ 1018183 w 1018183"/>
                <a:gd name="connsiteY2111" fmla="*/ 4932633 h 9085945"/>
                <a:gd name="connsiteX2112" fmla="*/ 1018183 w 1018183"/>
                <a:gd name="connsiteY2112" fmla="*/ 4933354 h 9085945"/>
                <a:gd name="connsiteX2113" fmla="*/ 1018183 w 1018183"/>
                <a:gd name="connsiteY2113" fmla="*/ 4934200 h 9085945"/>
                <a:gd name="connsiteX2114" fmla="*/ 1018183 w 1018183"/>
                <a:gd name="connsiteY2114" fmla="*/ 4934267 h 9085945"/>
                <a:gd name="connsiteX2115" fmla="*/ 1018183 w 1018183"/>
                <a:gd name="connsiteY2115" fmla="*/ 4935126 h 9085945"/>
                <a:gd name="connsiteX2116" fmla="*/ 1018183 w 1018183"/>
                <a:gd name="connsiteY2116" fmla="*/ 4935945 h 9085945"/>
                <a:gd name="connsiteX2117" fmla="*/ 1018183 w 1018183"/>
                <a:gd name="connsiteY2117" fmla="*/ 4936175 h 9085945"/>
                <a:gd name="connsiteX2118" fmla="*/ 1018183 w 1018183"/>
                <a:gd name="connsiteY2118" fmla="*/ 4936896 h 9085945"/>
                <a:gd name="connsiteX2119" fmla="*/ 1018183 w 1018183"/>
                <a:gd name="connsiteY2119" fmla="*/ 4937512 h 9085945"/>
                <a:gd name="connsiteX2120" fmla="*/ 1018183 w 1018183"/>
                <a:gd name="connsiteY2120" fmla="*/ 4937774 h 9085945"/>
                <a:gd name="connsiteX2121" fmla="*/ 1018183 w 1018183"/>
                <a:gd name="connsiteY2121" fmla="*/ 4939058 h 9085945"/>
                <a:gd name="connsiteX2122" fmla="*/ 1018183 w 1018183"/>
                <a:gd name="connsiteY2122" fmla="*/ 4941947 h 9085945"/>
                <a:gd name="connsiteX2123" fmla="*/ 1018183 w 1018183"/>
                <a:gd name="connsiteY2123" fmla="*/ 4942169 h 9085945"/>
                <a:gd name="connsiteX2124" fmla="*/ 1018183 w 1018183"/>
                <a:gd name="connsiteY2124" fmla="*/ 4943453 h 9085945"/>
                <a:gd name="connsiteX2125" fmla="*/ 1018183 w 1018183"/>
                <a:gd name="connsiteY2125" fmla="*/ 4944218 h 9085945"/>
                <a:gd name="connsiteX2126" fmla="*/ 1018183 w 1018183"/>
                <a:gd name="connsiteY2126" fmla="*/ 4944412 h 9085945"/>
                <a:gd name="connsiteX2127" fmla="*/ 1018183 w 1018183"/>
                <a:gd name="connsiteY2127" fmla="*/ 4945114 h 9085945"/>
                <a:gd name="connsiteX2128" fmla="*/ 1018183 w 1018183"/>
                <a:gd name="connsiteY2128" fmla="*/ 4945325 h 9085945"/>
                <a:gd name="connsiteX2129" fmla="*/ 1018183 w 1018183"/>
                <a:gd name="connsiteY2129" fmla="*/ 4945984 h 9085945"/>
                <a:gd name="connsiteX2130" fmla="*/ 1018183 w 1018183"/>
                <a:gd name="connsiteY2130" fmla="*/ 4947956 h 9085945"/>
                <a:gd name="connsiteX2131" fmla="*/ 1018183 w 1018183"/>
                <a:gd name="connsiteY2131" fmla="*/ 4949528 h 9085945"/>
                <a:gd name="connsiteX2132" fmla="*/ 1018183 w 1018183"/>
                <a:gd name="connsiteY2132" fmla="*/ 4949798 h 9085945"/>
                <a:gd name="connsiteX2133" fmla="*/ 1018183 w 1018183"/>
                <a:gd name="connsiteY2133" fmla="*/ 4951367 h 9085945"/>
                <a:gd name="connsiteX2134" fmla="*/ 1018183 w 1018183"/>
                <a:gd name="connsiteY2134" fmla="*/ 4951606 h 9085945"/>
                <a:gd name="connsiteX2135" fmla="*/ 1018183 w 1018183"/>
                <a:gd name="connsiteY2135" fmla="*/ 4953086 h 9085945"/>
                <a:gd name="connsiteX2136" fmla="*/ 1018183 w 1018183"/>
                <a:gd name="connsiteY2136" fmla="*/ 4953599 h 9085945"/>
                <a:gd name="connsiteX2137" fmla="*/ 1018183 w 1018183"/>
                <a:gd name="connsiteY2137" fmla="*/ 4954887 h 9085945"/>
                <a:gd name="connsiteX2138" fmla="*/ 1018183 w 1018183"/>
                <a:gd name="connsiteY2138" fmla="*/ 4955756 h 9085945"/>
                <a:gd name="connsiteX2139" fmla="*/ 1018183 w 1018183"/>
                <a:gd name="connsiteY2139" fmla="*/ 4956171 h 9085945"/>
                <a:gd name="connsiteX2140" fmla="*/ 1018183 w 1018183"/>
                <a:gd name="connsiteY2140" fmla="*/ 4960857 h 9085945"/>
                <a:gd name="connsiteX2141" fmla="*/ 1018183 w 1018183"/>
                <a:gd name="connsiteY2141" fmla="*/ 4961577 h 9085945"/>
                <a:gd name="connsiteX2142" fmla="*/ 1018183 w 1018183"/>
                <a:gd name="connsiteY2142" fmla="*/ 4962424 h 9085945"/>
                <a:gd name="connsiteX2143" fmla="*/ 1018183 w 1018183"/>
                <a:gd name="connsiteY2143" fmla="*/ 4962664 h 9085945"/>
                <a:gd name="connsiteX2144" fmla="*/ 1018183 w 1018183"/>
                <a:gd name="connsiteY2144" fmla="*/ 4966215 h 9085945"/>
                <a:gd name="connsiteX2145" fmla="*/ 1018183 w 1018183"/>
                <a:gd name="connsiteY2145" fmla="*/ 4968904 h 9085945"/>
                <a:gd name="connsiteX2146" fmla="*/ 1018183 w 1018183"/>
                <a:gd name="connsiteY2146" fmla="*/ 4972639 h 9085945"/>
                <a:gd name="connsiteX2147" fmla="*/ 1018183 w 1018183"/>
                <a:gd name="connsiteY2147" fmla="*/ 4972975 h 9085945"/>
                <a:gd name="connsiteX2148" fmla="*/ 1018183 w 1018183"/>
                <a:gd name="connsiteY2148" fmla="*/ 4974542 h 9085945"/>
                <a:gd name="connsiteX2149" fmla="*/ 1018183 w 1018183"/>
                <a:gd name="connsiteY2149" fmla="*/ 4975468 h 9085945"/>
                <a:gd name="connsiteX2150" fmla="*/ 1018183 w 1018183"/>
                <a:gd name="connsiteY2150" fmla="*/ 4976287 h 9085945"/>
                <a:gd name="connsiteX2151" fmla="*/ 1018183 w 1018183"/>
                <a:gd name="connsiteY2151" fmla="*/ 4976517 h 9085945"/>
                <a:gd name="connsiteX2152" fmla="*/ 1018183 w 1018183"/>
                <a:gd name="connsiteY2152" fmla="*/ 4977274 h 9085945"/>
                <a:gd name="connsiteX2153" fmla="*/ 1018183 w 1018183"/>
                <a:gd name="connsiteY2153" fmla="*/ 4977628 h 9085945"/>
                <a:gd name="connsiteX2154" fmla="*/ 1018183 w 1018183"/>
                <a:gd name="connsiteY2154" fmla="*/ 4977854 h 9085945"/>
                <a:gd name="connsiteX2155" fmla="*/ 1018183 w 1018183"/>
                <a:gd name="connsiteY2155" fmla="*/ 4980683 h 9085945"/>
                <a:gd name="connsiteX2156" fmla="*/ 1018183 w 1018183"/>
                <a:gd name="connsiteY2156" fmla="*/ 4983795 h 9085945"/>
                <a:gd name="connsiteX2157" fmla="*/ 1018183 w 1018183"/>
                <a:gd name="connsiteY2157" fmla="*/ 4984447 h 9085945"/>
                <a:gd name="connsiteX2158" fmla="*/ 1018183 w 1018183"/>
                <a:gd name="connsiteY2158" fmla="*/ 4986326 h 9085945"/>
                <a:gd name="connsiteX2159" fmla="*/ 1018183 w 1018183"/>
                <a:gd name="connsiteY2159" fmla="*/ 4986526 h 9085945"/>
                <a:gd name="connsiteX2160" fmla="*/ 1018183 w 1018183"/>
                <a:gd name="connsiteY2160" fmla="*/ 4987345 h 9085945"/>
                <a:gd name="connsiteX2161" fmla="*/ 1018183 w 1018183"/>
                <a:gd name="connsiteY2161" fmla="*/ 4987941 h 9085945"/>
                <a:gd name="connsiteX2162" fmla="*/ 1018183 w 1018183"/>
                <a:gd name="connsiteY2162" fmla="*/ 4988912 h 9085945"/>
                <a:gd name="connsiteX2163" fmla="*/ 1018183 w 1018183"/>
                <a:gd name="connsiteY2163" fmla="*/ 4989870 h 9085945"/>
                <a:gd name="connsiteX2164" fmla="*/ 1018183 w 1018183"/>
                <a:gd name="connsiteY2164" fmla="*/ 4992028 h 9085945"/>
                <a:gd name="connsiteX2165" fmla="*/ 1018183 w 1018183"/>
                <a:gd name="connsiteY2165" fmla="*/ 4993130 h 9085945"/>
                <a:gd name="connsiteX2166" fmla="*/ 1018183 w 1018183"/>
                <a:gd name="connsiteY2166" fmla="*/ 4995393 h 9085945"/>
                <a:gd name="connsiteX2167" fmla="*/ 1018183 w 1018183"/>
                <a:gd name="connsiteY2167" fmla="*/ 4996098 h 9085945"/>
                <a:gd name="connsiteX2168" fmla="*/ 1018183 w 1018183"/>
                <a:gd name="connsiteY2168" fmla="*/ 4997384 h 9085945"/>
                <a:gd name="connsiteX2169" fmla="*/ 1018183 w 1018183"/>
                <a:gd name="connsiteY2169" fmla="*/ 4999241 h 9085945"/>
                <a:gd name="connsiteX2170" fmla="*/ 1018183 w 1018183"/>
                <a:gd name="connsiteY2170" fmla="*/ 5000927 h 9085945"/>
                <a:gd name="connsiteX2171" fmla="*/ 1018183 w 1018183"/>
                <a:gd name="connsiteY2171" fmla="*/ 5001199 h 9085945"/>
                <a:gd name="connsiteX2172" fmla="*/ 1018183 w 1018183"/>
                <a:gd name="connsiteY2172" fmla="*/ 5002766 h 9085945"/>
                <a:gd name="connsiteX2173" fmla="*/ 1018183 w 1018183"/>
                <a:gd name="connsiteY2173" fmla="*/ 5009246 h 9085945"/>
                <a:gd name="connsiteX2174" fmla="*/ 1018183 w 1018183"/>
                <a:gd name="connsiteY2174" fmla="*/ 5010001 h 9085945"/>
                <a:gd name="connsiteX2175" fmla="*/ 1018183 w 1018183"/>
                <a:gd name="connsiteY2175" fmla="*/ 5011978 h 9085945"/>
                <a:gd name="connsiteX2176" fmla="*/ 1018183 w 1018183"/>
                <a:gd name="connsiteY2176" fmla="*/ 5013545 h 9085945"/>
                <a:gd name="connsiteX2177" fmla="*/ 1018183 w 1018183"/>
                <a:gd name="connsiteY2177" fmla="*/ 5016646 h 9085945"/>
                <a:gd name="connsiteX2178" fmla="*/ 1018183 w 1018183"/>
                <a:gd name="connsiteY2178" fmla="*/ 5017970 h 9085945"/>
                <a:gd name="connsiteX2179" fmla="*/ 1018183 w 1018183"/>
                <a:gd name="connsiteY2179" fmla="*/ 5019254 h 9085945"/>
                <a:gd name="connsiteX2180" fmla="*/ 1018183 w 1018183"/>
                <a:gd name="connsiteY2180" fmla="*/ 5020304 h 9085945"/>
                <a:gd name="connsiteX2181" fmla="*/ 1018183 w 1018183"/>
                <a:gd name="connsiteY2181" fmla="*/ 5020669 h 9085945"/>
                <a:gd name="connsiteX2182" fmla="*/ 1018183 w 1018183"/>
                <a:gd name="connsiteY2182" fmla="*/ 5023616 h 9085945"/>
                <a:gd name="connsiteX2183" fmla="*/ 1018183 w 1018183"/>
                <a:gd name="connsiteY2183" fmla="*/ 5023919 h 9085945"/>
                <a:gd name="connsiteX2184" fmla="*/ 1018183 w 1018183"/>
                <a:gd name="connsiteY2184" fmla="*/ 5029028 h 9085945"/>
                <a:gd name="connsiteX2185" fmla="*/ 1018183 w 1018183"/>
                <a:gd name="connsiteY2185" fmla="*/ 5030443 h 9085945"/>
                <a:gd name="connsiteX2186" fmla="*/ 1018183 w 1018183"/>
                <a:gd name="connsiteY2186" fmla="*/ 5031727 h 9085945"/>
                <a:gd name="connsiteX2187" fmla="*/ 1018183 w 1018183"/>
                <a:gd name="connsiteY2187" fmla="*/ 5032370 h 9085945"/>
                <a:gd name="connsiteX2188" fmla="*/ 1018183 w 1018183"/>
                <a:gd name="connsiteY2188" fmla="*/ 5033469 h 9085945"/>
                <a:gd name="connsiteX2189" fmla="*/ 1018183 w 1018183"/>
                <a:gd name="connsiteY2189" fmla="*/ 5033654 h 9085945"/>
                <a:gd name="connsiteX2190" fmla="*/ 1018183 w 1018183"/>
                <a:gd name="connsiteY2190" fmla="*/ 5035630 h 9085945"/>
                <a:gd name="connsiteX2191" fmla="*/ 1018183 w 1018183"/>
                <a:gd name="connsiteY2191" fmla="*/ 5037013 h 9085945"/>
                <a:gd name="connsiteX2192" fmla="*/ 1018183 w 1018183"/>
                <a:gd name="connsiteY2192" fmla="*/ 5037133 h 9085945"/>
                <a:gd name="connsiteX2193" fmla="*/ 1018183 w 1018183"/>
                <a:gd name="connsiteY2193" fmla="*/ 5038226 h 9085945"/>
                <a:gd name="connsiteX2194" fmla="*/ 1018183 w 1018183"/>
                <a:gd name="connsiteY2194" fmla="*/ 5043428 h 9085945"/>
                <a:gd name="connsiteX2195" fmla="*/ 1018183 w 1018183"/>
                <a:gd name="connsiteY2195" fmla="*/ 5044237 h 9085945"/>
                <a:gd name="connsiteX2196" fmla="*/ 1018183 w 1018183"/>
                <a:gd name="connsiteY2196" fmla="*/ 5047357 h 9085945"/>
                <a:gd name="connsiteX2197" fmla="*/ 1018183 w 1018183"/>
                <a:gd name="connsiteY2197" fmla="*/ 5055693 h 9085945"/>
                <a:gd name="connsiteX2198" fmla="*/ 1018183 w 1018183"/>
                <a:gd name="connsiteY2198" fmla="*/ 5056988 h 9085945"/>
                <a:gd name="connsiteX2199" fmla="*/ 1018183 w 1018183"/>
                <a:gd name="connsiteY2199" fmla="*/ 5068047 h 9085945"/>
                <a:gd name="connsiteX2200" fmla="*/ 1018183 w 1018183"/>
                <a:gd name="connsiteY2200" fmla="*/ 5069542 h 9085945"/>
                <a:gd name="connsiteX2201" fmla="*/ 1018183 w 1018183"/>
                <a:gd name="connsiteY2201" fmla="*/ 5069741 h 9085945"/>
                <a:gd name="connsiteX2202" fmla="*/ 1018183 w 1018183"/>
                <a:gd name="connsiteY2202" fmla="*/ 5072038 h 9085945"/>
                <a:gd name="connsiteX2203" fmla="*/ 1018183 w 1018183"/>
                <a:gd name="connsiteY2203" fmla="*/ 5072069 h 9085945"/>
                <a:gd name="connsiteX2204" fmla="*/ 1018183 w 1018183"/>
                <a:gd name="connsiteY2204" fmla="*/ 5073811 h 9085945"/>
                <a:gd name="connsiteX2205" fmla="*/ 1018183 w 1018183"/>
                <a:gd name="connsiteY2205" fmla="*/ 5074091 h 9085945"/>
                <a:gd name="connsiteX2206" fmla="*/ 1018183 w 1018183"/>
                <a:gd name="connsiteY2206" fmla="*/ 5075772 h 9085945"/>
                <a:gd name="connsiteX2207" fmla="*/ 1018183 w 1018183"/>
                <a:gd name="connsiteY2207" fmla="*/ 5076302 h 9085945"/>
                <a:gd name="connsiteX2208" fmla="*/ 1018183 w 1018183"/>
                <a:gd name="connsiteY2208" fmla="*/ 5076606 h 9085945"/>
                <a:gd name="connsiteX2209" fmla="*/ 1018183 w 1018183"/>
                <a:gd name="connsiteY2209" fmla="*/ 5077058 h 9085945"/>
                <a:gd name="connsiteX2210" fmla="*/ 1018183 w 1018183"/>
                <a:gd name="connsiteY2210" fmla="*/ 5077355 h 9085945"/>
                <a:gd name="connsiteX2211" fmla="*/ 1018183 w 1018183"/>
                <a:gd name="connsiteY2211" fmla="*/ 5079033 h 9085945"/>
                <a:gd name="connsiteX2212" fmla="*/ 1018183 w 1018183"/>
                <a:gd name="connsiteY2212" fmla="*/ 5079515 h 9085945"/>
                <a:gd name="connsiteX2213" fmla="*/ 1018183 w 1018183"/>
                <a:gd name="connsiteY2213" fmla="*/ 5080151 h 9085945"/>
                <a:gd name="connsiteX2214" fmla="*/ 1018183 w 1018183"/>
                <a:gd name="connsiteY2214" fmla="*/ 5080604 h 9085945"/>
                <a:gd name="connsiteX2215" fmla="*/ 1018183 w 1018183"/>
                <a:gd name="connsiteY2215" fmla="*/ 5084579 h 9085945"/>
                <a:gd name="connsiteX2216" fmla="*/ 1018183 w 1018183"/>
                <a:gd name="connsiteY2216" fmla="*/ 5085149 h 9085945"/>
                <a:gd name="connsiteX2217" fmla="*/ 1018183 w 1018183"/>
                <a:gd name="connsiteY2217" fmla="*/ 5086439 h 9085945"/>
                <a:gd name="connsiteX2218" fmla="*/ 1018183 w 1018183"/>
                <a:gd name="connsiteY2218" fmla="*/ 5087699 h 9085945"/>
                <a:gd name="connsiteX2219" fmla="*/ 1018183 w 1018183"/>
                <a:gd name="connsiteY2219" fmla="*/ 5088316 h 9085945"/>
                <a:gd name="connsiteX2220" fmla="*/ 1018183 w 1018183"/>
                <a:gd name="connsiteY2220" fmla="*/ 5088421 h 9085945"/>
                <a:gd name="connsiteX2221" fmla="*/ 1018183 w 1018183"/>
                <a:gd name="connsiteY2221" fmla="*/ 5090910 h 9085945"/>
                <a:gd name="connsiteX2222" fmla="*/ 1018183 w 1018183"/>
                <a:gd name="connsiteY2222" fmla="*/ 5091967 h 9085945"/>
                <a:gd name="connsiteX2223" fmla="*/ 1018183 w 1018183"/>
                <a:gd name="connsiteY2223" fmla="*/ 5094861 h 9085945"/>
                <a:gd name="connsiteX2224" fmla="*/ 1018183 w 1018183"/>
                <a:gd name="connsiteY2224" fmla="*/ 5098757 h 9085945"/>
                <a:gd name="connsiteX2225" fmla="*/ 1018183 w 1018183"/>
                <a:gd name="connsiteY2225" fmla="*/ 5099479 h 9085945"/>
                <a:gd name="connsiteX2226" fmla="*/ 1018183 w 1018183"/>
                <a:gd name="connsiteY2226" fmla="*/ 5100775 h 9085945"/>
                <a:gd name="connsiteX2227" fmla="*/ 1018183 w 1018183"/>
                <a:gd name="connsiteY2227" fmla="*/ 5103024 h 9085945"/>
                <a:gd name="connsiteX2228" fmla="*/ 1018183 w 1018183"/>
                <a:gd name="connsiteY2228" fmla="*/ 5104318 h 9085945"/>
                <a:gd name="connsiteX2229" fmla="*/ 1018183 w 1018183"/>
                <a:gd name="connsiteY2229" fmla="*/ 5106387 h 9085945"/>
                <a:gd name="connsiteX2230" fmla="*/ 1018183 w 1018183"/>
                <a:gd name="connsiteY2230" fmla="*/ 5107955 h 9085945"/>
                <a:gd name="connsiteX2231" fmla="*/ 1018183 w 1018183"/>
                <a:gd name="connsiteY2231" fmla="*/ 5110083 h 9085945"/>
                <a:gd name="connsiteX2232" fmla="*/ 1018183 w 1018183"/>
                <a:gd name="connsiteY2232" fmla="*/ 5110476 h 9085945"/>
                <a:gd name="connsiteX2233" fmla="*/ 1018183 w 1018183"/>
                <a:gd name="connsiteY2233" fmla="*/ 5111761 h 9085945"/>
                <a:gd name="connsiteX2234" fmla="*/ 1018183 w 1018183"/>
                <a:gd name="connsiteY2234" fmla="*/ 5112046 h 9085945"/>
                <a:gd name="connsiteX2235" fmla="*/ 1018183 w 1018183"/>
                <a:gd name="connsiteY2235" fmla="*/ 5112380 h 9085945"/>
                <a:gd name="connsiteX2236" fmla="*/ 1018183 w 1018183"/>
                <a:gd name="connsiteY2236" fmla="*/ 5112881 h 9085945"/>
                <a:gd name="connsiteX2237" fmla="*/ 1018183 w 1018183"/>
                <a:gd name="connsiteY2237" fmla="*/ 5113329 h 9085945"/>
                <a:gd name="connsiteX2238" fmla="*/ 1018183 w 1018183"/>
                <a:gd name="connsiteY2238" fmla="*/ 5115610 h 9085945"/>
                <a:gd name="connsiteX2239" fmla="*/ 1018183 w 1018183"/>
                <a:gd name="connsiteY2239" fmla="*/ 5116541 h 9085945"/>
                <a:gd name="connsiteX2240" fmla="*/ 1018183 w 1018183"/>
                <a:gd name="connsiteY2240" fmla="*/ 5116646 h 9085945"/>
                <a:gd name="connsiteX2241" fmla="*/ 1018183 w 1018183"/>
                <a:gd name="connsiteY2241" fmla="*/ 5117400 h 9085945"/>
                <a:gd name="connsiteX2242" fmla="*/ 1018183 w 1018183"/>
                <a:gd name="connsiteY2242" fmla="*/ 5117876 h 9085945"/>
                <a:gd name="connsiteX2243" fmla="*/ 1018183 w 1018183"/>
                <a:gd name="connsiteY2243" fmla="*/ 5119375 h 9085945"/>
                <a:gd name="connsiteX2244" fmla="*/ 1018183 w 1018183"/>
                <a:gd name="connsiteY2244" fmla="*/ 5119857 h 9085945"/>
                <a:gd name="connsiteX2245" fmla="*/ 1018183 w 1018183"/>
                <a:gd name="connsiteY2245" fmla="*/ 5120946 h 9085945"/>
                <a:gd name="connsiteX2246" fmla="*/ 1018183 w 1018183"/>
                <a:gd name="connsiteY2246" fmla="*/ 5121141 h 9085945"/>
                <a:gd name="connsiteX2247" fmla="*/ 1018183 w 1018183"/>
                <a:gd name="connsiteY2247" fmla="*/ 5121536 h 9085945"/>
                <a:gd name="connsiteX2248" fmla="*/ 1018183 w 1018183"/>
                <a:gd name="connsiteY2248" fmla="*/ 5122651 h 9085945"/>
                <a:gd name="connsiteX2249" fmla="*/ 1018183 w 1018183"/>
                <a:gd name="connsiteY2249" fmla="*/ 5123103 h 9085945"/>
                <a:gd name="connsiteX2250" fmla="*/ 1018183 w 1018183"/>
                <a:gd name="connsiteY2250" fmla="*/ 5123438 h 9085945"/>
                <a:gd name="connsiteX2251" fmla="*/ 1018183 w 1018183"/>
                <a:gd name="connsiteY2251" fmla="*/ 5123874 h 9085945"/>
                <a:gd name="connsiteX2252" fmla="*/ 1018183 w 1018183"/>
                <a:gd name="connsiteY2252" fmla="*/ 5123935 h 9085945"/>
                <a:gd name="connsiteX2253" fmla="*/ 1018183 w 1018183"/>
                <a:gd name="connsiteY2253" fmla="*/ 5125491 h 9085945"/>
                <a:gd name="connsiteX2254" fmla="*/ 1018183 w 1018183"/>
                <a:gd name="connsiteY2254" fmla="*/ 5126781 h 9085945"/>
                <a:gd name="connsiteX2255" fmla="*/ 1018183 w 1018183"/>
                <a:gd name="connsiteY2255" fmla="*/ 5127589 h 9085945"/>
                <a:gd name="connsiteX2256" fmla="*/ 1018183 w 1018183"/>
                <a:gd name="connsiteY2256" fmla="*/ 5127704 h 9085945"/>
                <a:gd name="connsiteX2257" fmla="*/ 1018183 w 1018183"/>
                <a:gd name="connsiteY2257" fmla="*/ 5129001 h 9085945"/>
                <a:gd name="connsiteX2258" fmla="*/ 1018183 w 1018183"/>
                <a:gd name="connsiteY2258" fmla="*/ 5129227 h 9085945"/>
                <a:gd name="connsiteX2259" fmla="*/ 1018183 w 1018183"/>
                <a:gd name="connsiteY2259" fmla="*/ 5130320 h 9085945"/>
                <a:gd name="connsiteX2260" fmla="*/ 1018183 w 1018183"/>
                <a:gd name="connsiteY2260" fmla="*/ 5131485 h 9085945"/>
                <a:gd name="connsiteX2261" fmla="*/ 1018183 w 1018183"/>
                <a:gd name="connsiteY2261" fmla="*/ 5135631 h 9085945"/>
                <a:gd name="connsiteX2262" fmla="*/ 1018183 w 1018183"/>
                <a:gd name="connsiteY2262" fmla="*/ 5135751 h 9085945"/>
                <a:gd name="connsiteX2263" fmla="*/ 1018183 w 1018183"/>
                <a:gd name="connsiteY2263" fmla="*/ 5137358 h 9085945"/>
                <a:gd name="connsiteX2264" fmla="*/ 1018183 w 1018183"/>
                <a:gd name="connsiteY2264" fmla="*/ 5137838 h 9085945"/>
                <a:gd name="connsiteX2265" fmla="*/ 1018183 w 1018183"/>
                <a:gd name="connsiteY2265" fmla="*/ 5138642 h 9085945"/>
                <a:gd name="connsiteX2266" fmla="*/ 1018183 w 1018183"/>
                <a:gd name="connsiteY2266" fmla="*/ 5139821 h 9085945"/>
                <a:gd name="connsiteX2267" fmla="*/ 1018183 w 1018183"/>
                <a:gd name="connsiteY2267" fmla="*/ 5140987 h 9085945"/>
                <a:gd name="connsiteX2268" fmla="*/ 1018183 w 1018183"/>
                <a:gd name="connsiteY2268" fmla="*/ 5143366 h 9085945"/>
                <a:gd name="connsiteX2269" fmla="*/ 1018183 w 1018183"/>
                <a:gd name="connsiteY2269" fmla="*/ 5148889 h 9085945"/>
                <a:gd name="connsiteX2270" fmla="*/ 1018183 w 1018183"/>
                <a:gd name="connsiteY2270" fmla="*/ 5150456 h 9085945"/>
                <a:gd name="connsiteX2271" fmla="*/ 1018183 w 1018183"/>
                <a:gd name="connsiteY2271" fmla="*/ 5152103 h 9085945"/>
                <a:gd name="connsiteX2272" fmla="*/ 1018183 w 1018183"/>
                <a:gd name="connsiteY2272" fmla="*/ 5153671 h 9085945"/>
                <a:gd name="connsiteX2273" fmla="*/ 1018183 w 1018183"/>
                <a:gd name="connsiteY2273" fmla="*/ 5155952 h 9085945"/>
                <a:gd name="connsiteX2274" fmla="*/ 1018183 w 1018183"/>
                <a:gd name="connsiteY2274" fmla="*/ 5156601 h 9085945"/>
                <a:gd name="connsiteX2275" fmla="*/ 1018183 w 1018183"/>
                <a:gd name="connsiteY2275" fmla="*/ 5158110 h 9085945"/>
                <a:gd name="connsiteX2276" fmla="*/ 1018183 w 1018183"/>
                <a:gd name="connsiteY2276" fmla="*/ 5158218 h 9085945"/>
                <a:gd name="connsiteX2277" fmla="*/ 1018183 w 1018183"/>
                <a:gd name="connsiteY2277" fmla="*/ 5159710 h 9085945"/>
                <a:gd name="connsiteX2278" fmla="*/ 1018183 w 1018183"/>
                <a:gd name="connsiteY2278" fmla="*/ 5161878 h 9085945"/>
                <a:gd name="connsiteX2279" fmla="*/ 1018183 w 1018183"/>
                <a:gd name="connsiteY2279" fmla="*/ 5161954 h 9085945"/>
                <a:gd name="connsiteX2280" fmla="*/ 1018183 w 1018183"/>
                <a:gd name="connsiteY2280" fmla="*/ 5162643 h 9085945"/>
                <a:gd name="connsiteX2281" fmla="*/ 1018183 w 1018183"/>
                <a:gd name="connsiteY2281" fmla="*/ 5162867 h 9085945"/>
                <a:gd name="connsiteX2282" fmla="*/ 1018183 w 1018183"/>
                <a:gd name="connsiteY2282" fmla="*/ 5163161 h 9085945"/>
                <a:gd name="connsiteX2283" fmla="*/ 1018183 w 1018183"/>
                <a:gd name="connsiteY2283" fmla="*/ 5163445 h 9085945"/>
                <a:gd name="connsiteX2284" fmla="*/ 1018183 w 1018183"/>
                <a:gd name="connsiteY2284" fmla="*/ 5164277 h 9085945"/>
                <a:gd name="connsiteX2285" fmla="*/ 1018183 w 1018183"/>
                <a:gd name="connsiteY2285" fmla="*/ 5164731 h 9085945"/>
                <a:gd name="connsiteX2286" fmla="*/ 1018183 w 1018183"/>
                <a:gd name="connsiteY2286" fmla="*/ 5165496 h 9085945"/>
                <a:gd name="connsiteX2287" fmla="*/ 1018183 w 1018183"/>
                <a:gd name="connsiteY2287" fmla="*/ 5166374 h 9085945"/>
                <a:gd name="connsiteX2288" fmla="*/ 1018183 w 1018183"/>
                <a:gd name="connsiteY2288" fmla="*/ 5167010 h 9085945"/>
                <a:gd name="connsiteX2289" fmla="*/ 1018183 w 1018183"/>
                <a:gd name="connsiteY2289" fmla="*/ 5167658 h 9085945"/>
                <a:gd name="connsiteX2290" fmla="*/ 1018183 w 1018183"/>
                <a:gd name="connsiteY2290" fmla="*/ 5168046 h 9085945"/>
                <a:gd name="connsiteX2291" fmla="*/ 1018183 w 1018183"/>
                <a:gd name="connsiteY2291" fmla="*/ 5169276 h 9085945"/>
                <a:gd name="connsiteX2292" fmla="*/ 1018183 w 1018183"/>
                <a:gd name="connsiteY2292" fmla="*/ 5170547 h 9085945"/>
                <a:gd name="connsiteX2293" fmla="*/ 1018183 w 1018183"/>
                <a:gd name="connsiteY2293" fmla="*/ 5170662 h 9085945"/>
                <a:gd name="connsiteX2294" fmla="*/ 1018183 w 1018183"/>
                <a:gd name="connsiteY2294" fmla="*/ 5172818 h 9085945"/>
                <a:gd name="connsiteX2295" fmla="*/ 1018183 w 1018183"/>
                <a:gd name="connsiteY2295" fmla="*/ 5173012 h 9085945"/>
                <a:gd name="connsiteX2296" fmla="*/ 1018183 w 1018183"/>
                <a:gd name="connsiteY2296" fmla="*/ 5173714 h 9085945"/>
                <a:gd name="connsiteX2297" fmla="*/ 1018183 w 1018183"/>
                <a:gd name="connsiteY2297" fmla="*/ 5173925 h 9085945"/>
                <a:gd name="connsiteX2298" fmla="*/ 1018183 w 1018183"/>
                <a:gd name="connsiteY2298" fmla="*/ 5175973 h 9085945"/>
                <a:gd name="connsiteX2299" fmla="*/ 1018183 w 1018183"/>
                <a:gd name="connsiteY2299" fmla="*/ 5176093 h 9085945"/>
                <a:gd name="connsiteX2300" fmla="*/ 1018183 w 1018183"/>
                <a:gd name="connsiteY2300" fmla="*/ 5176556 h 9085945"/>
                <a:gd name="connsiteX2301" fmla="*/ 1018183 w 1018183"/>
                <a:gd name="connsiteY2301" fmla="*/ 5178826 h 9085945"/>
                <a:gd name="connsiteX2302" fmla="*/ 1018183 w 1018183"/>
                <a:gd name="connsiteY2302" fmla="*/ 5178984 h 9085945"/>
                <a:gd name="connsiteX2303" fmla="*/ 1018183 w 1018183"/>
                <a:gd name="connsiteY2303" fmla="*/ 5180206 h 9085945"/>
                <a:gd name="connsiteX2304" fmla="*/ 1018183 w 1018183"/>
                <a:gd name="connsiteY2304" fmla="*/ 5181686 h 9085945"/>
                <a:gd name="connsiteX2305" fmla="*/ 1018183 w 1018183"/>
                <a:gd name="connsiteY2305" fmla="*/ 5181720 h 9085945"/>
                <a:gd name="connsiteX2306" fmla="*/ 1018183 w 1018183"/>
                <a:gd name="connsiteY2306" fmla="*/ 5182199 h 9085945"/>
                <a:gd name="connsiteX2307" fmla="*/ 1018183 w 1018183"/>
                <a:gd name="connsiteY2307" fmla="*/ 5183487 h 9085945"/>
                <a:gd name="connsiteX2308" fmla="*/ 1018183 w 1018183"/>
                <a:gd name="connsiteY2308" fmla="*/ 5184771 h 9085945"/>
                <a:gd name="connsiteX2309" fmla="*/ 1018183 w 1018183"/>
                <a:gd name="connsiteY2309" fmla="*/ 5187031 h 9085945"/>
                <a:gd name="connsiteX2310" fmla="*/ 1018183 w 1018183"/>
                <a:gd name="connsiteY2310" fmla="*/ 5187151 h 9085945"/>
                <a:gd name="connsiteX2311" fmla="*/ 1018183 w 1018183"/>
                <a:gd name="connsiteY2311" fmla="*/ 5190177 h 9085945"/>
                <a:gd name="connsiteX2312" fmla="*/ 1018183 w 1018183"/>
                <a:gd name="connsiteY2312" fmla="*/ 5191264 h 9085945"/>
                <a:gd name="connsiteX2313" fmla="*/ 1018183 w 1018183"/>
                <a:gd name="connsiteY2313" fmla="*/ 5194815 h 9085945"/>
                <a:gd name="connsiteX2314" fmla="*/ 1018183 w 1018183"/>
                <a:gd name="connsiteY2314" fmla="*/ 5198452 h 9085945"/>
                <a:gd name="connsiteX2315" fmla="*/ 1018183 w 1018183"/>
                <a:gd name="connsiteY2315" fmla="*/ 5199740 h 9085945"/>
                <a:gd name="connsiteX2316" fmla="*/ 1018183 w 1018183"/>
                <a:gd name="connsiteY2316" fmla="*/ 5201239 h 9085945"/>
                <a:gd name="connsiteX2317" fmla="*/ 1018183 w 1018183"/>
                <a:gd name="connsiteY2317" fmla="*/ 5201575 h 9085945"/>
                <a:gd name="connsiteX2318" fmla="*/ 1018183 w 1018183"/>
                <a:gd name="connsiteY2318" fmla="*/ 5203142 h 9085945"/>
                <a:gd name="connsiteX2319" fmla="*/ 1018183 w 1018183"/>
                <a:gd name="connsiteY2319" fmla="*/ 5204068 h 9085945"/>
                <a:gd name="connsiteX2320" fmla="*/ 1018183 w 1018183"/>
                <a:gd name="connsiteY2320" fmla="*/ 5204887 h 9085945"/>
                <a:gd name="connsiteX2321" fmla="*/ 1018183 w 1018183"/>
                <a:gd name="connsiteY2321" fmla="*/ 5205117 h 9085945"/>
                <a:gd name="connsiteX2322" fmla="*/ 1018183 w 1018183"/>
                <a:gd name="connsiteY2322" fmla="*/ 5205874 h 9085945"/>
                <a:gd name="connsiteX2323" fmla="*/ 1018183 w 1018183"/>
                <a:gd name="connsiteY2323" fmla="*/ 5206454 h 9085945"/>
                <a:gd name="connsiteX2324" fmla="*/ 1018183 w 1018183"/>
                <a:gd name="connsiteY2324" fmla="*/ 5208000 h 9085945"/>
                <a:gd name="connsiteX2325" fmla="*/ 1018183 w 1018183"/>
                <a:gd name="connsiteY2325" fmla="*/ 5209283 h 9085945"/>
                <a:gd name="connsiteX2326" fmla="*/ 1018183 w 1018183"/>
                <a:gd name="connsiteY2326" fmla="*/ 5209510 h 9085945"/>
                <a:gd name="connsiteX2327" fmla="*/ 1018183 w 1018183"/>
                <a:gd name="connsiteY2327" fmla="*/ 5210889 h 9085945"/>
                <a:gd name="connsiteX2328" fmla="*/ 1018183 w 1018183"/>
                <a:gd name="connsiteY2328" fmla="*/ 5212395 h 9085945"/>
                <a:gd name="connsiteX2329" fmla="*/ 1018183 w 1018183"/>
                <a:gd name="connsiteY2329" fmla="*/ 5213047 h 9085945"/>
                <a:gd name="connsiteX2330" fmla="*/ 1018183 w 1018183"/>
                <a:gd name="connsiteY2330" fmla="*/ 5213160 h 9085945"/>
                <a:gd name="connsiteX2331" fmla="*/ 1018183 w 1018183"/>
                <a:gd name="connsiteY2331" fmla="*/ 5213354 h 9085945"/>
                <a:gd name="connsiteX2332" fmla="*/ 1018183 w 1018183"/>
                <a:gd name="connsiteY2332" fmla="*/ 5214267 h 9085945"/>
                <a:gd name="connsiteX2333" fmla="*/ 1018183 w 1018183"/>
                <a:gd name="connsiteY2333" fmla="*/ 5214448 h 9085945"/>
                <a:gd name="connsiteX2334" fmla="*/ 1018183 w 1018183"/>
                <a:gd name="connsiteY2334" fmla="*/ 5214926 h 9085945"/>
                <a:gd name="connsiteX2335" fmla="*/ 1018183 w 1018183"/>
                <a:gd name="connsiteY2335" fmla="*/ 5215126 h 9085945"/>
                <a:gd name="connsiteX2336" fmla="*/ 1018183 w 1018183"/>
                <a:gd name="connsiteY2336" fmla="*/ 5215945 h 9085945"/>
                <a:gd name="connsiteX2337" fmla="*/ 1018183 w 1018183"/>
                <a:gd name="connsiteY2337" fmla="*/ 5216898 h 9085945"/>
                <a:gd name="connsiteX2338" fmla="*/ 1018183 w 1018183"/>
                <a:gd name="connsiteY2338" fmla="*/ 5217512 h 9085945"/>
                <a:gd name="connsiteX2339" fmla="*/ 1018183 w 1018183"/>
                <a:gd name="connsiteY2339" fmla="*/ 5217991 h 9085945"/>
                <a:gd name="connsiteX2340" fmla="*/ 1018183 w 1018183"/>
                <a:gd name="connsiteY2340" fmla="*/ 5218470 h 9085945"/>
                <a:gd name="connsiteX2341" fmla="*/ 1018183 w 1018183"/>
                <a:gd name="connsiteY2341" fmla="*/ 5219758 h 9085945"/>
                <a:gd name="connsiteX2342" fmla="*/ 1018183 w 1018183"/>
                <a:gd name="connsiteY2342" fmla="*/ 5221730 h 9085945"/>
                <a:gd name="connsiteX2343" fmla="*/ 1018183 w 1018183"/>
                <a:gd name="connsiteY2343" fmla="*/ 5221947 h 9085945"/>
                <a:gd name="connsiteX2344" fmla="*/ 1018183 w 1018183"/>
                <a:gd name="connsiteY2344" fmla="*/ 5223303 h 9085945"/>
                <a:gd name="connsiteX2345" fmla="*/ 1018183 w 1018183"/>
                <a:gd name="connsiteY2345" fmla="*/ 5223993 h 9085945"/>
                <a:gd name="connsiteX2346" fmla="*/ 1018183 w 1018183"/>
                <a:gd name="connsiteY2346" fmla="*/ 5224217 h 9085945"/>
                <a:gd name="connsiteX2347" fmla="*/ 1018183 w 1018183"/>
                <a:gd name="connsiteY2347" fmla="*/ 5224698 h 9085945"/>
                <a:gd name="connsiteX2348" fmla="*/ 1018183 w 1018183"/>
                <a:gd name="connsiteY2348" fmla="*/ 5225045 h 9085945"/>
                <a:gd name="connsiteX2349" fmla="*/ 1018183 w 1018183"/>
                <a:gd name="connsiteY2349" fmla="*/ 5225113 h 9085945"/>
                <a:gd name="connsiteX2350" fmla="*/ 1018183 w 1018183"/>
                <a:gd name="connsiteY2350" fmla="*/ 5225984 h 9085945"/>
                <a:gd name="connsiteX2351" fmla="*/ 1018183 w 1018183"/>
                <a:gd name="connsiteY2351" fmla="*/ 5227841 h 9085945"/>
                <a:gd name="connsiteX2352" fmla="*/ 1018183 w 1018183"/>
                <a:gd name="connsiteY2352" fmla="*/ 5229527 h 9085945"/>
                <a:gd name="connsiteX2353" fmla="*/ 1018183 w 1018183"/>
                <a:gd name="connsiteY2353" fmla="*/ 5229799 h 9085945"/>
                <a:gd name="connsiteX2354" fmla="*/ 1018183 w 1018183"/>
                <a:gd name="connsiteY2354" fmla="*/ 5231366 h 9085945"/>
                <a:gd name="connsiteX2355" fmla="*/ 1018183 w 1018183"/>
                <a:gd name="connsiteY2355" fmla="*/ 5231606 h 9085945"/>
                <a:gd name="connsiteX2356" fmla="*/ 1018183 w 1018183"/>
                <a:gd name="connsiteY2356" fmla="*/ 5237846 h 9085945"/>
                <a:gd name="connsiteX2357" fmla="*/ 1018183 w 1018183"/>
                <a:gd name="connsiteY2357" fmla="*/ 5238601 h 9085945"/>
                <a:gd name="connsiteX2358" fmla="*/ 1018183 w 1018183"/>
                <a:gd name="connsiteY2358" fmla="*/ 5240578 h 9085945"/>
                <a:gd name="connsiteX2359" fmla="*/ 1018183 w 1018183"/>
                <a:gd name="connsiteY2359" fmla="*/ 5241581 h 9085945"/>
                <a:gd name="connsiteX2360" fmla="*/ 1018183 w 1018183"/>
                <a:gd name="connsiteY2360" fmla="*/ 5242145 h 9085945"/>
                <a:gd name="connsiteX2361" fmla="*/ 1018183 w 1018183"/>
                <a:gd name="connsiteY2361" fmla="*/ 5246216 h 9085945"/>
                <a:gd name="connsiteX2362" fmla="*/ 1018183 w 1018183"/>
                <a:gd name="connsiteY2362" fmla="*/ 5246570 h 9085945"/>
                <a:gd name="connsiteX2363" fmla="*/ 1018183 w 1018183"/>
                <a:gd name="connsiteY2363" fmla="*/ 5247854 h 9085945"/>
                <a:gd name="connsiteX2364" fmla="*/ 1018183 w 1018183"/>
                <a:gd name="connsiteY2364" fmla="*/ 5247984 h 9085945"/>
                <a:gd name="connsiteX2365" fmla="*/ 1018183 w 1018183"/>
                <a:gd name="connsiteY2365" fmla="*/ 5248904 h 9085945"/>
                <a:gd name="connsiteX2366" fmla="*/ 1018183 w 1018183"/>
                <a:gd name="connsiteY2366" fmla="*/ 5249625 h 9085945"/>
                <a:gd name="connsiteX2367" fmla="*/ 1018183 w 1018183"/>
                <a:gd name="connsiteY2367" fmla="*/ 5249726 h 9085945"/>
                <a:gd name="connsiteX2368" fmla="*/ 1018183 w 1018183"/>
                <a:gd name="connsiteY2368" fmla="*/ 5252216 h 9085945"/>
                <a:gd name="connsiteX2369" fmla="*/ 1018183 w 1018183"/>
                <a:gd name="connsiteY2369" fmla="*/ 5252355 h 9085945"/>
                <a:gd name="connsiteX2370" fmla="*/ 1018183 w 1018183"/>
                <a:gd name="connsiteY2370" fmla="*/ 5252519 h 9085945"/>
                <a:gd name="connsiteX2371" fmla="*/ 1018183 w 1018183"/>
                <a:gd name="connsiteY2371" fmla="*/ 5253389 h 9085945"/>
                <a:gd name="connsiteX2372" fmla="*/ 1018183 w 1018183"/>
                <a:gd name="connsiteY2372" fmla="*/ 5254674 h 9085945"/>
                <a:gd name="connsiteX2373" fmla="*/ 1018183 w 1018183"/>
                <a:gd name="connsiteY2373" fmla="*/ 5255468 h 9085945"/>
                <a:gd name="connsiteX2374" fmla="*/ 1018183 w 1018183"/>
                <a:gd name="connsiteY2374" fmla="*/ 5256287 h 9085945"/>
                <a:gd name="connsiteX2375" fmla="*/ 1018183 w 1018183"/>
                <a:gd name="connsiteY2375" fmla="*/ 5257628 h 9085945"/>
                <a:gd name="connsiteX2376" fmla="*/ 1018183 w 1018183"/>
                <a:gd name="connsiteY2376" fmla="*/ 5257854 h 9085945"/>
                <a:gd name="connsiteX2377" fmla="*/ 1018183 w 1018183"/>
                <a:gd name="connsiteY2377" fmla="*/ 5260493 h 9085945"/>
                <a:gd name="connsiteX2378" fmla="*/ 1018183 w 1018183"/>
                <a:gd name="connsiteY2378" fmla="*/ 5260683 h 9085945"/>
                <a:gd name="connsiteX2379" fmla="*/ 1018183 w 1018183"/>
                <a:gd name="connsiteY2379" fmla="*/ 5260970 h 9085945"/>
                <a:gd name="connsiteX2380" fmla="*/ 1018183 w 1018183"/>
                <a:gd name="connsiteY2380" fmla="*/ 5262072 h 9085945"/>
                <a:gd name="connsiteX2381" fmla="*/ 1018183 w 1018183"/>
                <a:gd name="connsiteY2381" fmla="*/ 5262254 h 9085945"/>
                <a:gd name="connsiteX2382" fmla="*/ 1018183 w 1018183"/>
                <a:gd name="connsiteY2382" fmla="*/ 5264230 h 9085945"/>
                <a:gd name="connsiteX2383" fmla="*/ 1018183 w 1018183"/>
                <a:gd name="connsiteY2383" fmla="*/ 5264335 h 9085945"/>
                <a:gd name="connsiteX2384" fmla="*/ 1018183 w 1018183"/>
                <a:gd name="connsiteY2384" fmla="*/ 5264448 h 9085945"/>
                <a:gd name="connsiteX2385" fmla="*/ 1018183 w 1018183"/>
                <a:gd name="connsiteY2385" fmla="*/ 5266326 h 9085945"/>
                <a:gd name="connsiteX2386" fmla="*/ 1018183 w 1018183"/>
                <a:gd name="connsiteY2386" fmla="*/ 5266826 h 9085945"/>
                <a:gd name="connsiteX2387" fmla="*/ 1018183 w 1018183"/>
                <a:gd name="connsiteY2387" fmla="*/ 5267065 h 9085945"/>
                <a:gd name="connsiteX2388" fmla="*/ 1018183 w 1018183"/>
                <a:gd name="connsiteY2388" fmla="*/ 5268183 h 9085945"/>
                <a:gd name="connsiteX2389" fmla="*/ 1018183 w 1018183"/>
                <a:gd name="connsiteY2389" fmla="*/ 5268633 h 9085945"/>
                <a:gd name="connsiteX2390" fmla="*/ 1018183 w 1018183"/>
                <a:gd name="connsiteY2390" fmla="*/ 5269869 h 9085945"/>
                <a:gd name="connsiteX2391" fmla="*/ 1018183 w 1018183"/>
                <a:gd name="connsiteY2391" fmla="*/ 5272028 h 9085945"/>
                <a:gd name="connsiteX2392" fmla="*/ 1018183 w 1018183"/>
                <a:gd name="connsiteY2392" fmla="*/ 5273130 h 9085945"/>
                <a:gd name="connsiteX2393" fmla="*/ 1018183 w 1018183"/>
                <a:gd name="connsiteY2393" fmla="*/ 5273234 h 9085945"/>
                <a:gd name="connsiteX2394" fmla="*/ 1018183 w 1018183"/>
                <a:gd name="connsiteY2394" fmla="*/ 5275393 h 9085945"/>
                <a:gd name="connsiteX2395" fmla="*/ 1018183 w 1018183"/>
                <a:gd name="connsiteY2395" fmla="*/ 5278943 h 9085945"/>
                <a:gd name="connsiteX2396" fmla="*/ 1018183 w 1018183"/>
                <a:gd name="connsiteY2396" fmla="*/ 5279242 h 9085945"/>
                <a:gd name="connsiteX2397" fmla="*/ 1018183 w 1018183"/>
                <a:gd name="connsiteY2397" fmla="*/ 5280920 h 9085945"/>
                <a:gd name="connsiteX2398" fmla="*/ 1018183 w 1018183"/>
                <a:gd name="connsiteY2398" fmla="*/ 5282487 h 9085945"/>
                <a:gd name="connsiteX2399" fmla="*/ 1018183 w 1018183"/>
                <a:gd name="connsiteY2399" fmla="*/ 5285588 h 9085945"/>
                <a:gd name="connsiteX2400" fmla="*/ 1018183 w 1018183"/>
                <a:gd name="connsiteY2400" fmla="*/ 5288196 h 9085945"/>
                <a:gd name="connsiteX2401" fmla="*/ 1018183 w 1018183"/>
                <a:gd name="connsiteY2401" fmla="*/ 5289246 h 9085945"/>
                <a:gd name="connsiteX2402" fmla="*/ 1018183 w 1018183"/>
                <a:gd name="connsiteY2402" fmla="*/ 5290001 h 9085945"/>
                <a:gd name="connsiteX2403" fmla="*/ 1018183 w 1018183"/>
                <a:gd name="connsiteY2403" fmla="*/ 5291976 h 9085945"/>
                <a:gd name="connsiteX2404" fmla="*/ 1018183 w 1018183"/>
                <a:gd name="connsiteY2404" fmla="*/ 5292558 h 9085945"/>
                <a:gd name="connsiteX2405" fmla="*/ 1018183 w 1018183"/>
                <a:gd name="connsiteY2405" fmla="*/ 5292861 h 9085945"/>
                <a:gd name="connsiteX2406" fmla="*/ 1018183 w 1018183"/>
                <a:gd name="connsiteY2406" fmla="*/ 5293313 h 9085945"/>
                <a:gd name="connsiteX2407" fmla="*/ 1018183 w 1018183"/>
                <a:gd name="connsiteY2407" fmla="*/ 5293545 h 9085945"/>
                <a:gd name="connsiteX2408" fmla="*/ 1018183 w 1018183"/>
                <a:gd name="connsiteY2408" fmla="*/ 5296647 h 9085945"/>
                <a:gd name="connsiteX2409" fmla="*/ 1018183 w 1018183"/>
                <a:gd name="connsiteY2409" fmla="*/ 5297970 h 9085945"/>
                <a:gd name="connsiteX2410" fmla="*/ 1018183 w 1018183"/>
                <a:gd name="connsiteY2410" fmla="*/ 5299254 h 9085945"/>
                <a:gd name="connsiteX2411" fmla="*/ 1018183 w 1018183"/>
                <a:gd name="connsiteY2411" fmla="*/ 5300669 h 9085945"/>
                <a:gd name="connsiteX2412" fmla="*/ 1018183 w 1018183"/>
                <a:gd name="connsiteY2412" fmla="*/ 5302411 h 9085945"/>
                <a:gd name="connsiteX2413" fmla="*/ 1018183 w 1018183"/>
                <a:gd name="connsiteY2413" fmla="*/ 5302596 h 9085945"/>
                <a:gd name="connsiteX2414" fmla="*/ 1018183 w 1018183"/>
                <a:gd name="connsiteY2414" fmla="*/ 5303618 h 9085945"/>
                <a:gd name="connsiteX2415" fmla="*/ 1018183 w 1018183"/>
                <a:gd name="connsiteY2415" fmla="*/ 5303922 h 9085945"/>
                <a:gd name="connsiteX2416" fmla="*/ 1018183 w 1018183"/>
                <a:gd name="connsiteY2416" fmla="*/ 5304572 h 9085945"/>
                <a:gd name="connsiteX2417" fmla="*/ 1018183 w 1018183"/>
                <a:gd name="connsiteY2417" fmla="*/ 5305857 h 9085945"/>
                <a:gd name="connsiteX2418" fmla="*/ 1018183 w 1018183"/>
                <a:gd name="connsiteY2418" fmla="*/ 5305955 h 9085945"/>
                <a:gd name="connsiteX2419" fmla="*/ 1018183 w 1018183"/>
                <a:gd name="connsiteY2419" fmla="*/ 5307168 h 9085945"/>
                <a:gd name="connsiteX2420" fmla="*/ 1018183 w 1018183"/>
                <a:gd name="connsiteY2420" fmla="*/ 5311970 h 9085945"/>
                <a:gd name="connsiteX2421" fmla="*/ 1018183 w 1018183"/>
                <a:gd name="connsiteY2421" fmla="*/ 5312370 h 9085945"/>
                <a:gd name="connsiteX2422" fmla="*/ 1018183 w 1018183"/>
                <a:gd name="connsiteY2422" fmla="*/ 5313179 h 9085945"/>
                <a:gd name="connsiteX2423" fmla="*/ 1018183 w 1018183"/>
                <a:gd name="connsiteY2423" fmla="*/ 5313655 h 9085945"/>
                <a:gd name="connsiteX2424" fmla="*/ 1018183 w 1018183"/>
                <a:gd name="connsiteY2424" fmla="*/ 5315631 h 9085945"/>
                <a:gd name="connsiteX2425" fmla="*/ 1018183 w 1018183"/>
                <a:gd name="connsiteY2425" fmla="*/ 5315736 h 9085945"/>
                <a:gd name="connsiteX2426" fmla="*/ 1018183 w 1018183"/>
                <a:gd name="connsiteY2426" fmla="*/ 5316299 h 9085945"/>
                <a:gd name="connsiteX2427" fmla="*/ 1018183 w 1018183"/>
                <a:gd name="connsiteY2427" fmla="*/ 5318225 h 9085945"/>
                <a:gd name="connsiteX2428" fmla="*/ 1018183 w 1018183"/>
                <a:gd name="connsiteY2428" fmla="*/ 5324705 h 9085945"/>
                <a:gd name="connsiteX2429" fmla="*/ 1018183 w 1018183"/>
                <a:gd name="connsiteY2429" fmla="*/ 5326272 h 9085945"/>
                <a:gd name="connsiteX2430" fmla="*/ 1018183 w 1018183"/>
                <a:gd name="connsiteY2430" fmla="*/ 5327357 h 9085945"/>
                <a:gd name="connsiteX2431" fmla="*/ 1018183 w 1018183"/>
                <a:gd name="connsiteY2431" fmla="*/ 5329375 h 9085945"/>
                <a:gd name="connsiteX2432" fmla="*/ 1018183 w 1018183"/>
                <a:gd name="connsiteY2432" fmla="*/ 5332918 h 9085945"/>
                <a:gd name="connsiteX2433" fmla="*/ 1018183 w 1018183"/>
                <a:gd name="connsiteY2433" fmla="*/ 5334987 h 9085945"/>
                <a:gd name="connsiteX2434" fmla="*/ 1018183 w 1018183"/>
                <a:gd name="connsiteY2434" fmla="*/ 5336555 h 9085945"/>
                <a:gd name="connsiteX2435" fmla="*/ 1018183 w 1018183"/>
                <a:gd name="connsiteY2435" fmla="*/ 5336989 h 9085945"/>
                <a:gd name="connsiteX2436" fmla="*/ 1018183 w 1018183"/>
                <a:gd name="connsiteY2436" fmla="*/ 5338683 h 9085945"/>
                <a:gd name="connsiteX2437" fmla="*/ 1018183 w 1018183"/>
                <a:gd name="connsiteY2437" fmla="*/ 5340192 h 9085945"/>
                <a:gd name="connsiteX2438" fmla="*/ 1018183 w 1018183"/>
                <a:gd name="connsiteY2438" fmla="*/ 5340980 h 9085945"/>
                <a:gd name="connsiteX2439" fmla="*/ 1018183 w 1018183"/>
                <a:gd name="connsiteY2439" fmla="*/ 5346000 h 9085945"/>
                <a:gd name="connsiteX2440" fmla="*/ 1018183 w 1018183"/>
                <a:gd name="connsiteY2440" fmla="*/ 5346766 h 9085945"/>
                <a:gd name="connsiteX2441" fmla="*/ 1018183 w 1018183"/>
                <a:gd name="connsiteY2441" fmla="*/ 5347975 h 9085945"/>
                <a:gd name="connsiteX2442" fmla="*/ 1018183 w 1018183"/>
                <a:gd name="connsiteY2442" fmla="*/ 5348457 h 9085945"/>
                <a:gd name="connsiteX2443" fmla="*/ 1018183 w 1018183"/>
                <a:gd name="connsiteY2443" fmla="*/ 5349546 h 9085945"/>
                <a:gd name="connsiteX2444" fmla="*/ 1018183 w 1018183"/>
                <a:gd name="connsiteY2444" fmla="*/ 5349741 h 9085945"/>
                <a:gd name="connsiteX2445" fmla="*/ 1018183 w 1018183"/>
                <a:gd name="connsiteY2445" fmla="*/ 5352038 h 9085945"/>
                <a:gd name="connsiteX2446" fmla="*/ 1018183 w 1018183"/>
                <a:gd name="connsiteY2446" fmla="*/ 5354091 h 9085945"/>
                <a:gd name="connsiteX2447" fmla="*/ 1018183 w 1018183"/>
                <a:gd name="connsiteY2447" fmla="*/ 5354900 h 9085945"/>
                <a:gd name="connsiteX2448" fmla="*/ 1018183 w 1018183"/>
                <a:gd name="connsiteY2448" fmla="*/ 5355381 h 9085945"/>
                <a:gd name="connsiteX2449" fmla="*/ 1018183 w 1018183"/>
                <a:gd name="connsiteY2449" fmla="*/ 5357601 h 9085945"/>
                <a:gd name="connsiteX2450" fmla="*/ 1018183 w 1018183"/>
                <a:gd name="connsiteY2450" fmla="*/ 5360085 h 9085945"/>
                <a:gd name="connsiteX2451" fmla="*/ 1018183 w 1018183"/>
                <a:gd name="connsiteY2451" fmla="*/ 5366438 h 9085945"/>
                <a:gd name="connsiteX2452" fmla="*/ 1018183 w 1018183"/>
                <a:gd name="connsiteY2452" fmla="*/ 5367699 h 9085945"/>
                <a:gd name="connsiteX2453" fmla="*/ 1018183 w 1018183"/>
                <a:gd name="connsiteY2453" fmla="*/ 5368421 h 9085945"/>
                <a:gd name="connsiteX2454" fmla="*/ 1018183 w 1018183"/>
                <a:gd name="connsiteY2454" fmla="*/ 5369717 h 9085945"/>
                <a:gd name="connsiteX2455" fmla="*/ 1018183 w 1018183"/>
                <a:gd name="connsiteY2455" fmla="*/ 5371966 h 9085945"/>
                <a:gd name="connsiteX2456" fmla="*/ 1018183 w 1018183"/>
                <a:gd name="connsiteY2456" fmla="*/ 5373260 h 9085945"/>
                <a:gd name="connsiteX2457" fmla="*/ 1018183 w 1018183"/>
                <a:gd name="connsiteY2457" fmla="*/ 5375329 h 9085945"/>
                <a:gd name="connsiteX2458" fmla="*/ 1018183 w 1018183"/>
                <a:gd name="connsiteY2458" fmla="*/ 5376897 h 9085945"/>
                <a:gd name="connsiteX2459" fmla="*/ 1018183 w 1018183"/>
                <a:gd name="connsiteY2459" fmla="*/ 5377489 h 9085945"/>
                <a:gd name="connsiteX2460" fmla="*/ 1018183 w 1018183"/>
                <a:gd name="connsiteY2460" fmla="*/ 5379056 h 9085945"/>
                <a:gd name="connsiteX2461" fmla="*/ 1018183 w 1018183"/>
                <a:gd name="connsiteY2461" fmla="*/ 5380703 h 9085945"/>
                <a:gd name="connsiteX2462" fmla="*/ 1018183 w 1018183"/>
                <a:gd name="connsiteY2462" fmla="*/ 5380775 h 9085945"/>
                <a:gd name="connsiteX2463" fmla="*/ 1018183 w 1018183"/>
                <a:gd name="connsiteY2463" fmla="*/ 5382271 h 9085945"/>
                <a:gd name="connsiteX2464" fmla="*/ 1018183 w 1018183"/>
                <a:gd name="connsiteY2464" fmla="*/ 5383915 h 9085945"/>
                <a:gd name="connsiteX2465" fmla="*/ 1018183 w 1018183"/>
                <a:gd name="connsiteY2465" fmla="*/ 5384321 h 9085945"/>
                <a:gd name="connsiteX2466" fmla="*/ 1018183 w 1018183"/>
                <a:gd name="connsiteY2466" fmla="*/ 5384552 h 9085945"/>
                <a:gd name="connsiteX2467" fmla="*/ 1018183 w 1018183"/>
                <a:gd name="connsiteY2467" fmla="*/ 5386387 h 9085945"/>
                <a:gd name="connsiteX2468" fmla="*/ 1018183 w 1018183"/>
                <a:gd name="connsiteY2468" fmla="*/ 5386818 h 9085945"/>
                <a:gd name="connsiteX2469" fmla="*/ 1018183 w 1018183"/>
                <a:gd name="connsiteY2469" fmla="*/ 5387956 h 9085945"/>
                <a:gd name="connsiteX2470" fmla="*/ 1018183 w 1018183"/>
                <a:gd name="connsiteY2470" fmla="*/ 5388310 h 9085945"/>
                <a:gd name="connsiteX2471" fmla="*/ 1018183 w 1018183"/>
                <a:gd name="connsiteY2471" fmla="*/ 5389268 h 9085945"/>
                <a:gd name="connsiteX2472" fmla="*/ 1018183 w 1018183"/>
                <a:gd name="connsiteY2472" fmla="*/ 5390083 h 9085945"/>
                <a:gd name="connsiteX2473" fmla="*/ 1018183 w 1018183"/>
                <a:gd name="connsiteY2473" fmla="*/ 5390478 h 9085945"/>
                <a:gd name="connsiteX2474" fmla="*/ 1018183 w 1018183"/>
                <a:gd name="connsiteY2474" fmla="*/ 5391243 h 9085945"/>
                <a:gd name="connsiteX2475" fmla="*/ 1018183 w 1018183"/>
                <a:gd name="connsiteY2475" fmla="*/ 5391761 h 9085945"/>
                <a:gd name="connsiteX2476" fmla="*/ 1018183 w 1018183"/>
                <a:gd name="connsiteY2476" fmla="*/ 5392045 h 9085945"/>
                <a:gd name="connsiteX2477" fmla="*/ 1018183 w 1018183"/>
                <a:gd name="connsiteY2477" fmla="*/ 5392380 h 9085945"/>
                <a:gd name="connsiteX2478" fmla="*/ 1018183 w 1018183"/>
                <a:gd name="connsiteY2478" fmla="*/ 5392877 h 9085945"/>
                <a:gd name="connsiteX2479" fmla="*/ 1018183 w 1018183"/>
                <a:gd name="connsiteY2479" fmla="*/ 5393331 h 9085945"/>
                <a:gd name="connsiteX2480" fmla="*/ 1018183 w 1018183"/>
                <a:gd name="connsiteY2480" fmla="*/ 5395610 h 9085945"/>
                <a:gd name="connsiteX2481" fmla="*/ 1018183 w 1018183"/>
                <a:gd name="connsiteY2481" fmla="*/ 5396646 h 9085945"/>
                <a:gd name="connsiteX2482" fmla="*/ 1018183 w 1018183"/>
                <a:gd name="connsiteY2482" fmla="*/ 5397876 h 9085945"/>
                <a:gd name="connsiteX2483" fmla="*/ 1018183 w 1018183"/>
                <a:gd name="connsiteY2483" fmla="*/ 5397943 h 9085945"/>
                <a:gd name="connsiteX2484" fmla="*/ 1018183 w 1018183"/>
                <a:gd name="connsiteY2484" fmla="*/ 5399262 h 9085945"/>
                <a:gd name="connsiteX2485" fmla="*/ 1018183 w 1018183"/>
                <a:gd name="connsiteY2485" fmla="*/ 5400427 h 9085945"/>
                <a:gd name="connsiteX2486" fmla="*/ 1018183 w 1018183"/>
                <a:gd name="connsiteY2486" fmla="*/ 5401028 h 9085945"/>
                <a:gd name="connsiteX2487" fmla="*/ 1018183 w 1018183"/>
                <a:gd name="connsiteY2487" fmla="*/ 5403158 h 9085945"/>
                <a:gd name="connsiteX2488" fmla="*/ 1018183 w 1018183"/>
                <a:gd name="connsiteY2488" fmla="*/ 5404573 h 9085945"/>
                <a:gd name="connsiteX2489" fmla="*/ 1018183 w 1018183"/>
                <a:gd name="connsiteY2489" fmla="*/ 5404693 h 9085945"/>
                <a:gd name="connsiteX2490" fmla="*/ 1018183 w 1018183"/>
                <a:gd name="connsiteY2490" fmla="*/ 5406780 h 9085945"/>
                <a:gd name="connsiteX2491" fmla="*/ 1018183 w 1018183"/>
                <a:gd name="connsiteY2491" fmla="*/ 5407426 h 9085945"/>
                <a:gd name="connsiteX2492" fmla="*/ 1018183 w 1018183"/>
                <a:gd name="connsiteY2492" fmla="*/ 5407584 h 9085945"/>
                <a:gd name="connsiteX2493" fmla="*/ 1018183 w 1018183"/>
                <a:gd name="connsiteY2493" fmla="*/ 5408999 h 9085945"/>
                <a:gd name="connsiteX2494" fmla="*/ 1018183 w 1018183"/>
                <a:gd name="connsiteY2494" fmla="*/ 5410320 h 9085945"/>
                <a:gd name="connsiteX2495" fmla="*/ 1018183 w 1018183"/>
                <a:gd name="connsiteY2495" fmla="*/ 5411485 h 9085945"/>
                <a:gd name="connsiteX2496" fmla="*/ 1018183 w 1018183"/>
                <a:gd name="connsiteY2496" fmla="*/ 5415631 h 9085945"/>
                <a:gd name="connsiteX2497" fmla="*/ 1018183 w 1018183"/>
                <a:gd name="connsiteY2497" fmla="*/ 5415751 h 9085945"/>
                <a:gd name="connsiteX2498" fmla="*/ 1018183 w 1018183"/>
                <a:gd name="connsiteY2498" fmla="*/ 5417048 h 9085945"/>
                <a:gd name="connsiteX2499" fmla="*/ 1018183 w 1018183"/>
                <a:gd name="connsiteY2499" fmla="*/ 5417559 h 9085945"/>
                <a:gd name="connsiteX2500" fmla="*/ 1018183 w 1018183"/>
                <a:gd name="connsiteY2500" fmla="*/ 5417831 h 9085945"/>
                <a:gd name="connsiteX2501" fmla="*/ 1018183 w 1018183"/>
                <a:gd name="connsiteY2501" fmla="*/ 5419116 h 9085945"/>
                <a:gd name="connsiteX2502" fmla="*/ 1018183 w 1018183"/>
                <a:gd name="connsiteY2502" fmla="*/ 5419398 h 9085945"/>
                <a:gd name="connsiteX2503" fmla="*/ 1018183 w 1018183"/>
                <a:gd name="connsiteY2503" fmla="*/ 5420683 h 9085945"/>
                <a:gd name="connsiteX2504" fmla="*/ 1018183 w 1018183"/>
                <a:gd name="connsiteY2504" fmla="*/ 5422659 h 9085945"/>
                <a:gd name="connsiteX2505" fmla="*/ 1018183 w 1018183"/>
                <a:gd name="connsiteY2505" fmla="*/ 5427052 h 9085945"/>
                <a:gd name="connsiteX2506" fmla="*/ 1018183 w 1018183"/>
                <a:gd name="connsiteY2506" fmla="*/ 5428340 h 9085945"/>
                <a:gd name="connsiteX2507" fmla="*/ 1018183 w 1018183"/>
                <a:gd name="connsiteY2507" fmla="*/ 5428652 h 9085945"/>
                <a:gd name="connsiteX2508" fmla="*/ 1018183 w 1018183"/>
                <a:gd name="connsiteY2508" fmla="*/ 5428889 h 9085945"/>
                <a:gd name="connsiteX2509" fmla="*/ 1018183 w 1018183"/>
                <a:gd name="connsiteY2509" fmla="*/ 5430455 h 9085945"/>
                <a:gd name="connsiteX2510" fmla="*/ 1018183 w 1018183"/>
                <a:gd name="connsiteY2510" fmla="*/ 5431585 h 9085945"/>
                <a:gd name="connsiteX2511" fmla="*/ 1018183 w 1018183"/>
                <a:gd name="connsiteY2511" fmla="*/ 5432103 h 9085945"/>
                <a:gd name="connsiteX2512" fmla="*/ 1018183 w 1018183"/>
                <a:gd name="connsiteY2512" fmla="*/ 5433673 h 9085945"/>
                <a:gd name="connsiteX2513" fmla="*/ 1018183 w 1018183"/>
                <a:gd name="connsiteY2513" fmla="*/ 5435952 h 9085945"/>
                <a:gd name="connsiteX2514" fmla="*/ 1018183 w 1018183"/>
                <a:gd name="connsiteY2514" fmla="*/ 5436600 h 9085945"/>
                <a:gd name="connsiteX2515" fmla="*/ 1018183 w 1018183"/>
                <a:gd name="connsiteY2515" fmla="*/ 5438110 h 9085945"/>
                <a:gd name="connsiteX2516" fmla="*/ 1018183 w 1018183"/>
                <a:gd name="connsiteY2516" fmla="*/ 5438218 h 9085945"/>
                <a:gd name="connsiteX2517" fmla="*/ 1018183 w 1018183"/>
                <a:gd name="connsiteY2517" fmla="*/ 5439489 h 9085945"/>
                <a:gd name="connsiteX2518" fmla="*/ 1018183 w 1018183"/>
                <a:gd name="connsiteY2518" fmla="*/ 5439710 h 9085945"/>
                <a:gd name="connsiteX2519" fmla="*/ 1018183 w 1018183"/>
                <a:gd name="connsiteY2519" fmla="*/ 5441760 h 9085945"/>
                <a:gd name="connsiteX2520" fmla="*/ 1018183 w 1018183"/>
                <a:gd name="connsiteY2520" fmla="*/ 5441954 h 9085945"/>
                <a:gd name="connsiteX2521" fmla="*/ 1018183 w 1018183"/>
                <a:gd name="connsiteY2521" fmla="*/ 5442240 h 9085945"/>
                <a:gd name="connsiteX2522" fmla="*/ 1018183 w 1018183"/>
                <a:gd name="connsiteY2522" fmla="*/ 5442643 h 9085945"/>
                <a:gd name="connsiteX2523" fmla="*/ 1018183 w 1018183"/>
                <a:gd name="connsiteY2523" fmla="*/ 5442867 h 9085945"/>
                <a:gd name="connsiteX2524" fmla="*/ 1018183 w 1018183"/>
                <a:gd name="connsiteY2524" fmla="*/ 5443048 h 9085945"/>
                <a:gd name="connsiteX2525" fmla="*/ 1018183 w 1018183"/>
                <a:gd name="connsiteY2525" fmla="*/ 5445498 h 9085945"/>
                <a:gd name="connsiteX2526" fmla="*/ 1018183 w 1018183"/>
                <a:gd name="connsiteY2526" fmla="*/ 5446591 h 9085945"/>
                <a:gd name="connsiteX2527" fmla="*/ 1018183 w 1018183"/>
                <a:gd name="connsiteY2527" fmla="*/ 5447768 h 9085945"/>
                <a:gd name="connsiteX2528" fmla="*/ 1018183 w 1018183"/>
                <a:gd name="connsiteY2528" fmla="*/ 5448358 h 9085945"/>
                <a:gd name="connsiteX2529" fmla="*/ 1018183 w 1018183"/>
                <a:gd name="connsiteY2529" fmla="*/ 5450547 h 9085945"/>
                <a:gd name="connsiteX2530" fmla="*/ 1018183 w 1018183"/>
                <a:gd name="connsiteY2530" fmla="*/ 5450662 h 9085945"/>
                <a:gd name="connsiteX2531" fmla="*/ 1018183 w 1018183"/>
                <a:gd name="connsiteY2531" fmla="*/ 5451903 h 9085945"/>
                <a:gd name="connsiteX2532" fmla="*/ 1018183 w 1018183"/>
                <a:gd name="connsiteY2532" fmla="*/ 5452817 h 9085945"/>
                <a:gd name="connsiteX2533" fmla="*/ 1018183 w 1018183"/>
                <a:gd name="connsiteY2533" fmla="*/ 5453645 h 9085945"/>
                <a:gd name="connsiteX2534" fmla="*/ 1018183 w 1018183"/>
                <a:gd name="connsiteY2534" fmla="*/ 5453713 h 9085945"/>
                <a:gd name="connsiteX2535" fmla="*/ 1018183 w 1018183"/>
                <a:gd name="connsiteY2535" fmla="*/ 5455973 h 9085945"/>
                <a:gd name="connsiteX2536" fmla="*/ 1018183 w 1018183"/>
                <a:gd name="connsiteY2536" fmla="*/ 5456093 h 9085945"/>
                <a:gd name="connsiteX2537" fmla="*/ 1018183 w 1018183"/>
                <a:gd name="connsiteY2537" fmla="*/ 5458825 h 9085945"/>
                <a:gd name="connsiteX2538" fmla="*/ 1018183 w 1018183"/>
                <a:gd name="connsiteY2538" fmla="*/ 5460206 h 9085945"/>
                <a:gd name="connsiteX2539" fmla="*/ 1018183 w 1018183"/>
                <a:gd name="connsiteY2539" fmla="*/ 5465160 h 9085945"/>
                <a:gd name="connsiteX2540" fmla="*/ 1018183 w 1018183"/>
                <a:gd name="connsiteY2540" fmla="*/ 5468682 h 9085945"/>
                <a:gd name="connsiteX2541" fmla="*/ 1018183 w 1018183"/>
                <a:gd name="connsiteY2541" fmla="*/ 5470181 h 9085945"/>
                <a:gd name="connsiteX2542" fmla="*/ 1018183 w 1018183"/>
                <a:gd name="connsiteY2542" fmla="*/ 5474816 h 9085945"/>
                <a:gd name="connsiteX2543" fmla="*/ 1018183 w 1018183"/>
                <a:gd name="connsiteY2543" fmla="*/ 5475371 h 9085945"/>
                <a:gd name="connsiteX2544" fmla="*/ 1018183 w 1018183"/>
                <a:gd name="connsiteY2544" fmla="*/ 5476584 h 9085945"/>
                <a:gd name="connsiteX2545" fmla="*/ 1018183 w 1018183"/>
                <a:gd name="connsiteY2545" fmla="*/ 5478225 h 9085945"/>
                <a:gd name="connsiteX2546" fmla="*/ 1018183 w 1018183"/>
                <a:gd name="connsiteY2546" fmla="*/ 5478326 h 9085945"/>
                <a:gd name="connsiteX2547" fmla="*/ 1018183 w 1018183"/>
                <a:gd name="connsiteY2547" fmla="*/ 5478452 h 9085945"/>
                <a:gd name="connsiteX2548" fmla="*/ 1018183 w 1018183"/>
                <a:gd name="connsiteY2548" fmla="*/ 5479736 h 9085945"/>
                <a:gd name="connsiteX2549" fmla="*/ 1018183 w 1018183"/>
                <a:gd name="connsiteY2549" fmla="*/ 5480955 h 9085945"/>
                <a:gd name="connsiteX2550" fmla="*/ 1018183 w 1018183"/>
                <a:gd name="connsiteY2550" fmla="*/ 5481989 h 9085945"/>
                <a:gd name="connsiteX2551" fmla="*/ 1018183 w 1018183"/>
                <a:gd name="connsiteY2551" fmla="*/ 5483274 h 9085945"/>
                <a:gd name="connsiteX2552" fmla="*/ 1018183 w 1018183"/>
                <a:gd name="connsiteY2552" fmla="*/ 5483390 h 9085945"/>
                <a:gd name="connsiteX2553" fmla="*/ 1018183 w 1018183"/>
                <a:gd name="connsiteY2553" fmla="*/ 5484068 h 9085945"/>
                <a:gd name="connsiteX2554" fmla="*/ 1018183 w 1018183"/>
                <a:gd name="connsiteY2554" fmla="*/ 5484887 h 9085945"/>
                <a:gd name="connsiteX2555" fmla="*/ 1018183 w 1018183"/>
                <a:gd name="connsiteY2555" fmla="*/ 5486454 h 9085945"/>
                <a:gd name="connsiteX2556" fmla="*/ 1018183 w 1018183"/>
                <a:gd name="connsiteY2556" fmla="*/ 5486933 h 9085945"/>
                <a:gd name="connsiteX2557" fmla="*/ 1018183 w 1018183"/>
                <a:gd name="connsiteY2557" fmla="*/ 5488700 h 9085945"/>
                <a:gd name="connsiteX2558" fmla="*/ 1018183 w 1018183"/>
                <a:gd name="connsiteY2558" fmla="*/ 5489093 h 9085945"/>
                <a:gd name="connsiteX2559" fmla="*/ 1018183 w 1018183"/>
                <a:gd name="connsiteY2559" fmla="*/ 5489283 h 9085945"/>
                <a:gd name="connsiteX2560" fmla="*/ 1018183 w 1018183"/>
                <a:gd name="connsiteY2560" fmla="*/ 5490672 h 9085945"/>
                <a:gd name="connsiteX2561" fmla="*/ 1018183 w 1018183"/>
                <a:gd name="connsiteY2561" fmla="*/ 5490889 h 9085945"/>
                <a:gd name="connsiteX2562" fmla="*/ 1018183 w 1018183"/>
                <a:gd name="connsiteY2562" fmla="*/ 5491552 h 9085945"/>
                <a:gd name="connsiteX2563" fmla="*/ 1018183 w 1018183"/>
                <a:gd name="connsiteY2563" fmla="*/ 5492245 h 9085945"/>
                <a:gd name="connsiteX2564" fmla="*/ 1018183 w 1018183"/>
                <a:gd name="connsiteY2564" fmla="*/ 5492935 h 9085945"/>
                <a:gd name="connsiteX2565" fmla="*/ 1018183 w 1018183"/>
                <a:gd name="connsiteY2565" fmla="*/ 5493048 h 9085945"/>
                <a:gd name="connsiteX2566" fmla="*/ 1018183 w 1018183"/>
                <a:gd name="connsiteY2566" fmla="*/ 5493159 h 9085945"/>
                <a:gd name="connsiteX2567" fmla="*/ 1018183 w 1018183"/>
                <a:gd name="connsiteY2567" fmla="*/ 5493987 h 9085945"/>
                <a:gd name="connsiteX2568" fmla="*/ 1018183 w 1018183"/>
                <a:gd name="connsiteY2568" fmla="*/ 5494443 h 9085945"/>
                <a:gd name="connsiteX2569" fmla="*/ 1018183 w 1018183"/>
                <a:gd name="connsiteY2569" fmla="*/ 5494926 h 9085945"/>
                <a:gd name="connsiteX2570" fmla="*/ 1018183 w 1018183"/>
                <a:gd name="connsiteY2570" fmla="*/ 5495665 h 9085945"/>
                <a:gd name="connsiteX2571" fmla="*/ 1018183 w 1018183"/>
                <a:gd name="connsiteY2571" fmla="*/ 5496783 h 9085945"/>
                <a:gd name="connsiteX2572" fmla="*/ 1018183 w 1018183"/>
                <a:gd name="connsiteY2572" fmla="*/ 5497233 h 9085945"/>
                <a:gd name="connsiteX2573" fmla="*/ 1018183 w 1018183"/>
                <a:gd name="connsiteY2573" fmla="*/ 5497991 h 9085945"/>
                <a:gd name="connsiteX2574" fmla="*/ 1018183 w 1018183"/>
                <a:gd name="connsiteY2574" fmla="*/ 5498469 h 9085945"/>
                <a:gd name="connsiteX2575" fmla="*/ 1018183 w 1018183"/>
                <a:gd name="connsiteY2575" fmla="*/ 5499758 h 9085945"/>
                <a:gd name="connsiteX2576" fmla="*/ 1018183 w 1018183"/>
                <a:gd name="connsiteY2576" fmla="*/ 5501730 h 9085945"/>
                <a:gd name="connsiteX2577" fmla="*/ 1018183 w 1018183"/>
                <a:gd name="connsiteY2577" fmla="*/ 5501834 h 9085945"/>
                <a:gd name="connsiteX2578" fmla="*/ 1018183 w 1018183"/>
                <a:gd name="connsiteY2578" fmla="*/ 5503303 h 9085945"/>
                <a:gd name="connsiteX2579" fmla="*/ 1018183 w 1018183"/>
                <a:gd name="connsiteY2579" fmla="*/ 5503993 h 9085945"/>
                <a:gd name="connsiteX2580" fmla="*/ 1018183 w 1018183"/>
                <a:gd name="connsiteY2580" fmla="*/ 5505045 h 9085945"/>
                <a:gd name="connsiteX2581" fmla="*/ 1018183 w 1018183"/>
                <a:gd name="connsiteY2581" fmla="*/ 5507543 h 9085945"/>
                <a:gd name="connsiteX2582" fmla="*/ 1018183 w 1018183"/>
                <a:gd name="connsiteY2582" fmla="*/ 5507842 h 9085945"/>
                <a:gd name="connsiteX2583" fmla="*/ 1018183 w 1018183"/>
                <a:gd name="connsiteY2583" fmla="*/ 5509520 h 9085945"/>
                <a:gd name="connsiteX2584" fmla="*/ 1018183 w 1018183"/>
                <a:gd name="connsiteY2584" fmla="*/ 5511087 h 9085945"/>
                <a:gd name="connsiteX2585" fmla="*/ 1018183 w 1018183"/>
                <a:gd name="connsiteY2585" fmla="*/ 5516796 h 9085945"/>
                <a:gd name="connsiteX2586" fmla="*/ 1018183 w 1018183"/>
                <a:gd name="connsiteY2586" fmla="*/ 5516926 h 9085945"/>
                <a:gd name="connsiteX2587" fmla="*/ 1018183 w 1018183"/>
                <a:gd name="connsiteY2587" fmla="*/ 5517846 h 9085945"/>
                <a:gd name="connsiteX2588" fmla="*/ 1018183 w 1018183"/>
                <a:gd name="connsiteY2588" fmla="*/ 5518601 h 9085945"/>
                <a:gd name="connsiteX2589" fmla="*/ 1018183 w 1018183"/>
                <a:gd name="connsiteY2589" fmla="*/ 5518668 h 9085945"/>
                <a:gd name="connsiteX2590" fmla="*/ 1018183 w 1018183"/>
                <a:gd name="connsiteY2590" fmla="*/ 5520576 h 9085945"/>
                <a:gd name="connsiteX2591" fmla="*/ 1018183 w 1018183"/>
                <a:gd name="connsiteY2591" fmla="*/ 5521158 h 9085945"/>
                <a:gd name="connsiteX2592" fmla="*/ 1018183 w 1018183"/>
                <a:gd name="connsiteY2592" fmla="*/ 5521297 h 9085945"/>
                <a:gd name="connsiteX2593" fmla="*/ 1018183 w 1018183"/>
                <a:gd name="connsiteY2593" fmla="*/ 5521461 h 9085945"/>
                <a:gd name="connsiteX2594" fmla="*/ 1018183 w 1018183"/>
                <a:gd name="connsiteY2594" fmla="*/ 5521913 h 9085945"/>
                <a:gd name="connsiteX2595" fmla="*/ 1018183 w 1018183"/>
                <a:gd name="connsiteY2595" fmla="*/ 5522145 h 9085945"/>
                <a:gd name="connsiteX2596" fmla="*/ 1018183 w 1018183"/>
                <a:gd name="connsiteY2596" fmla="*/ 5523616 h 9085945"/>
                <a:gd name="connsiteX2597" fmla="*/ 1018183 w 1018183"/>
                <a:gd name="connsiteY2597" fmla="*/ 5526570 h 9085945"/>
                <a:gd name="connsiteX2598" fmla="*/ 1018183 w 1018183"/>
                <a:gd name="connsiteY2598" fmla="*/ 5527854 h 9085945"/>
                <a:gd name="connsiteX2599" fmla="*/ 1018183 w 1018183"/>
                <a:gd name="connsiteY2599" fmla="*/ 5527984 h 9085945"/>
                <a:gd name="connsiteX2600" fmla="*/ 1018183 w 1018183"/>
                <a:gd name="connsiteY2600" fmla="*/ 5529435 h 9085945"/>
                <a:gd name="connsiteX2601" fmla="*/ 1018183 w 1018183"/>
                <a:gd name="connsiteY2601" fmla="*/ 5529625 h 9085945"/>
                <a:gd name="connsiteX2602" fmla="*/ 1018183 w 1018183"/>
                <a:gd name="connsiteY2602" fmla="*/ 5529726 h 9085945"/>
                <a:gd name="connsiteX2603" fmla="*/ 1018183 w 1018183"/>
                <a:gd name="connsiteY2603" fmla="*/ 5530719 h 9085945"/>
                <a:gd name="connsiteX2604" fmla="*/ 1018183 w 1018183"/>
                <a:gd name="connsiteY2604" fmla="*/ 5531196 h 9085945"/>
                <a:gd name="connsiteX2605" fmla="*/ 1018183 w 1018183"/>
                <a:gd name="connsiteY2605" fmla="*/ 5532218 h 9085945"/>
                <a:gd name="connsiteX2606" fmla="*/ 1018183 w 1018183"/>
                <a:gd name="connsiteY2606" fmla="*/ 5532357 h 9085945"/>
                <a:gd name="connsiteX2607" fmla="*/ 1018183 w 1018183"/>
                <a:gd name="connsiteY2607" fmla="*/ 5532522 h 9085945"/>
                <a:gd name="connsiteX2608" fmla="*/ 1018183 w 1018183"/>
                <a:gd name="connsiteY2608" fmla="*/ 5533172 h 9085945"/>
                <a:gd name="connsiteX2609" fmla="*/ 1018183 w 1018183"/>
                <a:gd name="connsiteY2609" fmla="*/ 5533390 h 9085945"/>
                <a:gd name="connsiteX2610" fmla="*/ 1018183 w 1018183"/>
                <a:gd name="connsiteY2610" fmla="*/ 5534457 h 9085945"/>
                <a:gd name="connsiteX2611" fmla="*/ 1018183 w 1018183"/>
                <a:gd name="connsiteY2611" fmla="*/ 5534674 h 9085945"/>
                <a:gd name="connsiteX2612" fmla="*/ 1018183 w 1018183"/>
                <a:gd name="connsiteY2612" fmla="*/ 5535768 h 9085945"/>
                <a:gd name="connsiteX2613" fmla="*/ 1018183 w 1018183"/>
                <a:gd name="connsiteY2613" fmla="*/ 5536007 h 9085945"/>
                <a:gd name="connsiteX2614" fmla="*/ 1018183 w 1018183"/>
                <a:gd name="connsiteY2614" fmla="*/ 5536031 h 9085945"/>
                <a:gd name="connsiteX2615" fmla="*/ 1018183 w 1018183"/>
                <a:gd name="connsiteY2615" fmla="*/ 5537575 h 9085945"/>
                <a:gd name="connsiteX2616" fmla="*/ 1018183 w 1018183"/>
                <a:gd name="connsiteY2616" fmla="*/ 5537773 h 9085945"/>
                <a:gd name="connsiteX2617" fmla="*/ 1018183 w 1018183"/>
                <a:gd name="connsiteY2617" fmla="*/ 5540493 h 9085945"/>
                <a:gd name="connsiteX2618" fmla="*/ 1018183 w 1018183"/>
                <a:gd name="connsiteY2618" fmla="*/ 5540570 h 9085945"/>
                <a:gd name="connsiteX2619" fmla="*/ 1018183 w 1018183"/>
                <a:gd name="connsiteY2619" fmla="*/ 5540970 h 9085945"/>
                <a:gd name="connsiteX2620" fmla="*/ 1018183 w 1018183"/>
                <a:gd name="connsiteY2620" fmla="*/ 5542072 h 9085945"/>
                <a:gd name="connsiteX2621" fmla="*/ 1018183 w 1018183"/>
                <a:gd name="connsiteY2621" fmla="*/ 5542176 h 9085945"/>
                <a:gd name="connsiteX2622" fmla="*/ 1018183 w 1018183"/>
                <a:gd name="connsiteY2622" fmla="*/ 5542255 h 9085945"/>
                <a:gd name="connsiteX2623" fmla="*/ 1018183 w 1018183"/>
                <a:gd name="connsiteY2623" fmla="*/ 5544231 h 9085945"/>
                <a:gd name="connsiteX2624" fmla="*/ 1018183 w 1018183"/>
                <a:gd name="connsiteY2624" fmla="*/ 5544335 h 9085945"/>
                <a:gd name="connsiteX2625" fmla="*/ 1018183 w 1018183"/>
                <a:gd name="connsiteY2625" fmla="*/ 5544336 h 9085945"/>
                <a:gd name="connsiteX2626" fmla="*/ 1018183 w 1018183"/>
                <a:gd name="connsiteY2626" fmla="*/ 5546825 h 9085945"/>
                <a:gd name="connsiteX2627" fmla="*/ 1018183 w 1018183"/>
                <a:gd name="connsiteY2627" fmla="*/ 5547065 h 9085945"/>
                <a:gd name="connsiteX2628" fmla="*/ 1018183 w 1018183"/>
                <a:gd name="connsiteY2628" fmla="*/ 5548184 h 9085945"/>
                <a:gd name="connsiteX2629" fmla="*/ 1018183 w 1018183"/>
                <a:gd name="connsiteY2629" fmla="*/ 5548633 h 9085945"/>
                <a:gd name="connsiteX2630" fmla="*/ 1018183 w 1018183"/>
                <a:gd name="connsiteY2630" fmla="*/ 5553234 h 9085945"/>
                <a:gd name="connsiteX2631" fmla="*/ 1018183 w 1018183"/>
                <a:gd name="connsiteY2631" fmla="*/ 5553305 h 9085945"/>
                <a:gd name="connsiteX2632" fmla="*/ 1018183 w 1018183"/>
                <a:gd name="connsiteY2632" fmla="*/ 5554872 h 9085945"/>
                <a:gd name="connsiteX2633" fmla="*/ 1018183 w 1018183"/>
                <a:gd name="connsiteY2633" fmla="*/ 5558943 h 9085945"/>
                <a:gd name="connsiteX2634" fmla="*/ 1018183 w 1018183"/>
                <a:gd name="connsiteY2634" fmla="*/ 5560918 h 9085945"/>
                <a:gd name="connsiteX2635" fmla="*/ 1018183 w 1018183"/>
                <a:gd name="connsiteY2635" fmla="*/ 5562255 h 9085945"/>
                <a:gd name="connsiteX2636" fmla="*/ 1018183 w 1018183"/>
                <a:gd name="connsiteY2636" fmla="*/ 5562487 h 9085945"/>
                <a:gd name="connsiteX2637" fmla="*/ 1018183 w 1018183"/>
                <a:gd name="connsiteY2637" fmla="*/ 5565084 h 9085945"/>
                <a:gd name="connsiteX2638" fmla="*/ 1018183 w 1018183"/>
                <a:gd name="connsiteY2638" fmla="*/ 5565589 h 9085945"/>
                <a:gd name="connsiteX2639" fmla="*/ 1018183 w 1018183"/>
                <a:gd name="connsiteY2639" fmla="*/ 5565998 h 9085945"/>
                <a:gd name="connsiteX2640" fmla="*/ 1018183 w 1018183"/>
                <a:gd name="connsiteY2640" fmla="*/ 5568196 h 9085945"/>
                <a:gd name="connsiteX2641" fmla="*/ 1018183 w 1018183"/>
                <a:gd name="connsiteY2641" fmla="*/ 5568792 h 9085945"/>
                <a:gd name="connsiteX2642" fmla="*/ 1018183 w 1018183"/>
                <a:gd name="connsiteY2642" fmla="*/ 5571632 h 9085945"/>
                <a:gd name="connsiteX2643" fmla="*/ 1018183 w 1018183"/>
                <a:gd name="connsiteY2643" fmla="*/ 5572560 h 9085945"/>
                <a:gd name="connsiteX2644" fmla="*/ 1018183 w 1018183"/>
                <a:gd name="connsiteY2644" fmla="*/ 5572864 h 9085945"/>
                <a:gd name="connsiteX2645" fmla="*/ 1018183 w 1018183"/>
                <a:gd name="connsiteY2645" fmla="*/ 5573313 h 9085945"/>
                <a:gd name="connsiteX2646" fmla="*/ 1018183 w 1018183"/>
                <a:gd name="connsiteY2646" fmla="*/ 5574799 h 9085945"/>
                <a:gd name="connsiteX2647" fmla="*/ 1018183 w 1018183"/>
                <a:gd name="connsiteY2647" fmla="*/ 5575366 h 9085945"/>
                <a:gd name="connsiteX2648" fmla="*/ 1018183 w 1018183"/>
                <a:gd name="connsiteY2648" fmla="*/ 5579794 h 9085945"/>
                <a:gd name="connsiteX2649" fmla="*/ 1018183 w 1018183"/>
                <a:gd name="connsiteY2649" fmla="*/ 5580912 h 9085945"/>
                <a:gd name="connsiteX2650" fmla="*/ 1018183 w 1018183"/>
                <a:gd name="connsiteY2650" fmla="*/ 5581362 h 9085945"/>
                <a:gd name="connsiteX2651" fmla="*/ 1018183 w 1018183"/>
                <a:gd name="connsiteY2651" fmla="*/ 5582597 h 9085945"/>
                <a:gd name="connsiteX2652" fmla="*/ 1018183 w 1018183"/>
                <a:gd name="connsiteY2652" fmla="*/ 5583336 h 9085945"/>
                <a:gd name="connsiteX2653" fmla="*/ 1018183 w 1018183"/>
                <a:gd name="connsiteY2653" fmla="*/ 5583500 h 9085945"/>
                <a:gd name="connsiteX2654" fmla="*/ 1018183 w 1018183"/>
                <a:gd name="connsiteY2654" fmla="*/ 5583642 h 9085945"/>
                <a:gd name="connsiteX2655" fmla="*/ 1018183 w 1018183"/>
                <a:gd name="connsiteY2655" fmla="*/ 5584573 h 9085945"/>
                <a:gd name="connsiteX2656" fmla="*/ 1018183 w 1018183"/>
                <a:gd name="connsiteY2656" fmla="*/ 5584678 h 9085945"/>
                <a:gd name="connsiteX2657" fmla="*/ 1018183 w 1018183"/>
                <a:gd name="connsiteY2657" fmla="*/ 5585857 h 9085945"/>
                <a:gd name="connsiteX2658" fmla="*/ 1018183 w 1018183"/>
                <a:gd name="connsiteY2658" fmla="*/ 5585962 h 9085945"/>
                <a:gd name="connsiteX2659" fmla="*/ 1018183 w 1018183"/>
                <a:gd name="connsiteY2659" fmla="*/ 5587167 h 9085945"/>
                <a:gd name="connsiteX2660" fmla="*/ 1018183 w 1018183"/>
                <a:gd name="connsiteY2660" fmla="*/ 5589508 h 9085945"/>
                <a:gd name="connsiteX2661" fmla="*/ 1018183 w 1018183"/>
                <a:gd name="connsiteY2661" fmla="*/ 5591968 h 9085945"/>
                <a:gd name="connsiteX2662" fmla="*/ 1018183 w 1018183"/>
                <a:gd name="connsiteY2662" fmla="*/ 5593647 h 9085945"/>
                <a:gd name="connsiteX2663" fmla="*/ 1018183 w 1018183"/>
                <a:gd name="connsiteY2663" fmla="*/ 5595214 h 9085945"/>
                <a:gd name="connsiteX2664" fmla="*/ 1018183 w 1018183"/>
                <a:gd name="connsiteY2664" fmla="*/ 5595736 h 9085945"/>
                <a:gd name="connsiteX2665" fmla="*/ 1018183 w 1018183"/>
                <a:gd name="connsiteY2665" fmla="*/ 5596299 h 9085945"/>
                <a:gd name="connsiteX2666" fmla="*/ 1018183 w 1018183"/>
                <a:gd name="connsiteY2666" fmla="*/ 5598317 h 9085945"/>
                <a:gd name="connsiteX2667" fmla="*/ 1018183 w 1018183"/>
                <a:gd name="connsiteY2667" fmla="*/ 5601860 h 9085945"/>
                <a:gd name="connsiteX2668" fmla="*/ 1018183 w 1018183"/>
                <a:gd name="connsiteY2668" fmla="*/ 5603929 h 9085945"/>
                <a:gd name="connsiteX2669" fmla="*/ 1018183 w 1018183"/>
                <a:gd name="connsiteY2669" fmla="*/ 5604705 h 9085945"/>
                <a:gd name="connsiteX2670" fmla="*/ 1018183 w 1018183"/>
                <a:gd name="connsiteY2670" fmla="*/ 5605497 h 9085945"/>
                <a:gd name="connsiteX2671" fmla="*/ 1018183 w 1018183"/>
                <a:gd name="connsiteY2671" fmla="*/ 5606272 h 9085945"/>
                <a:gd name="connsiteX2672" fmla="*/ 1018183 w 1018183"/>
                <a:gd name="connsiteY2672" fmla="*/ 5608017 h 9085945"/>
                <a:gd name="connsiteX2673" fmla="*/ 1018183 w 1018183"/>
                <a:gd name="connsiteY2673" fmla="*/ 5609134 h 9085945"/>
                <a:gd name="connsiteX2674" fmla="*/ 1018183 w 1018183"/>
                <a:gd name="connsiteY2674" fmla="*/ 5609375 h 9085945"/>
                <a:gd name="connsiteX2675" fmla="*/ 1018183 w 1018183"/>
                <a:gd name="connsiteY2675" fmla="*/ 5609587 h 9085945"/>
                <a:gd name="connsiteX2676" fmla="*/ 1018183 w 1018183"/>
                <a:gd name="connsiteY2676" fmla="*/ 5612515 h 9085945"/>
                <a:gd name="connsiteX2677" fmla="*/ 1018183 w 1018183"/>
                <a:gd name="connsiteY2677" fmla="*/ 5612921 h 9085945"/>
                <a:gd name="connsiteX2678" fmla="*/ 1018183 w 1018183"/>
                <a:gd name="connsiteY2678" fmla="*/ 5614132 h 9085945"/>
                <a:gd name="connsiteX2679" fmla="*/ 1018183 w 1018183"/>
                <a:gd name="connsiteY2679" fmla="*/ 5614987 h 9085945"/>
                <a:gd name="connsiteX2680" fmla="*/ 1018183 w 1018183"/>
                <a:gd name="connsiteY2680" fmla="*/ 5615708 h 9085945"/>
                <a:gd name="connsiteX2681" fmla="*/ 1018183 w 1018183"/>
                <a:gd name="connsiteY2681" fmla="*/ 5616556 h 9085945"/>
                <a:gd name="connsiteX2682" fmla="*/ 1018183 w 1018183"/>
                <a:gd name="connsiteY2682" fmla="*/ 5617868 h 9085945"/>
                <a:gd name="connsiteX2683" fmla="*/ 1018183 w 1018183"/>
                <a:gd name="connsiteY2683" fmla="*/ 5618683 h 9085945"/>
                <a:gd name="connsiteX2684" fmla="*/ 1018183 w 1018183"/>
                <a:gd name="connsiteY2684" fmla="*/ 5620192 h 9085945"/>
                <a:gd name="connsiteX2685" fmla="*/ 1018183 w 1018183"/>
                <a:gd name="connsiteY2685" fmla="*/ 5620980 h 9085945"/>
                <a:gd name="connsiteX2686" fmla="*/ 1018183 w 1018183"/>
                <a:gd name="connsiteY2686" fmla="*/ 5623842 h 9085945"/>
                <a:gd name="connsiteX2687" fmla="*/ 1018183 w 1018183"/>
                <a:gd name="connsiteY2687" fmla="*/ 5626543 h 9085945"/>
                <a:gd name="connsiteX2688" fmla="*/ 1018183 w 1018183"/>
                <a:gd name="connsiteY2688" fmla="*/ 5626768 h 9085945"/>
                <a:gd name="connsiteX2689" fmla="*/ 1018183 w 1018183"/>
                <a:gd name="connsiteY2689" fmla="*/ 5629027 h 9085945"/>
                <a:gd name="connsiteX2690" fmla="*/ 1018183 w 1018183"/>
                <a:gd name="connsiteY2690" fmla="*/ 5629628 h 9085945"/>
                <a:gd name="connsiteX2691" fmla="*/ 1018183 w 1018183"/>
                <a:gd name="connsiteY2691" fmla="*/ 5631758 h 9085945"/>
                <a:gd name="connsiteX2692" fmla="*/ 1018183 w 1018183"/>
                <a:gd name="connsiteY2692" fmla="*/ 5632008 h 9085945"/>
                <a:gd name="connsiteX2693" fmla="*/ 1018183 w 1018183"/>
                <a:gd name="connsiteY2693" fmla="*/ 5634899 h 9085945"/>
                <a:gd name="connsiteX2694" fmla="*/ 1018183 w 1018183"/>
                <a:gd name="connsiteY2694" fmla="*/ 5635380 h 9085945"/>
                <a:gd name="connsiteX2695" fmla="*/ 1018183 w 1018183"/>
                <a:gd name="connsiteY2695" fmla="*/ 5637599 h 9085945"/>
                <a:gd name="connsiteX2696" fmla="*/ 1018183 w 1018183"/>
                <a:gd name="connsiteY2696" fmla="*/ 5638578 h 9085945"/>
                <a:gd name="connsiteX2697" fmla="*/ 1018183 w 1018183"/>
                <a:gd name="connsiteY2697" fmla="*/ 5640085 h 9085945"/>
                <a:gd name="connsiteX2698" fmla="*/ 1018183 w 1018183"/>
                <a:gd name="connsiteY2698" fmla="*/ 5645648 h 9085945"/>
                <a:gd name="connsiteX2699" fmla="*/ 1018183 w 1018183"/>
                <a:gd name="connsiteY2699" fmla="*/ 5646159 h 9085945"/>
                <a:gd name="connsiteX2700" fmla="*/ 1018183 w 1018183"/>
                <a:gd name="connsiteY2700" fmla="*/ 5646431 h 9085945"/>
                <a:gd name="connsiteX2701" fmla="*/ 1018183 w 1018183"/>
                <a:gd name="connsiteY2701" fmla="*/ 5647716 h 9085945"/>
                <a:gd name="connsiteX2702" fmla="*/ 1018183 w 1018183"/>
                <a:gd name="connsiteY2702" fmla="*/ 5647998 h 9085945"/>
                <a:gd name="connsiteX2703" fmla="*/ 1018183 w 1018183"/>
                <a:gd name="connsiteY2703" fmla="*/ 5649283 h 9085945"/>
                <a:gd name="connsiteX2704" fmla="*/ 1018183 w 1018183"/>
                <a:gd name="connsiteY2704" fmla="*/ 5649717 h 9085945"/>
                <a:gd name="connsiteX2705" fmla="*/ 1018183 w 1018183"/>
                <a:gd name="connsiteY2705" fmla="*/ 5651259 h 9085945"/>
                <a:gd name="connsiteX2706" fmla="*/ 1018183 w 1018183"/>
                <a:gd name="connsiteY2706" fmla="*/ 5652857 h 9085945"/>
                <a:gd name="connsiteX2707" fmla="*/ 1018183 w 1018183"/>
                <a:gd name="connsiteY2707" fmla="*/ 5653263 h 9085945"/>
                <a:gd name="connsiteX2708" fmla="*/ 1018183 w 1018183"/>
                <a:gd name="connsiteY2708" fmla="*/ 5655329 h 9085945"/>
                <a:gd name="connsiteX2709" fmla="*/ 1018183 w 1018183"/>
                <a:gd name="connsiteY2709" fmla="*/ 5656898 h 9085945"/>
                <a:gd name="connsiteX2710" fmla="*/ 1018183 w 1018183"/>
                <a:gd name="connsiteY2710" fmla="*/ 5657252 h 9085945"/>
                <a:gd name="connsiteX2711" fmla="*/ 1018183 w 1018183"/>
                <a:gd name="connsiteY2711" fmla="*/ 5657489 h 9085945"/>
                <a:gd name="connsiteX2712" fmla="*/ 1018183 w 1018183"/>
                <a:gd name="connsiteY2712" fmla="*/ 5658210 h 9085945"/>
                <a:gd name="connsiteX2713" fmla="*/ 1018183 w 1018183"/>
                <a:gd name="connsiteY2713" fmla="*/ 5659055 h 9085945"/>
                <a:gd name="connsiteX2714" fmla="*/ 1018183 w 1018183"/>
                <a:gd name="connsiteY2714" fmla="*/ 5659495 h 9085945"/>
                <a:gd name="connsiteX2715" fmla="*/ 1018183 w 1018183"/>
                <a:gd name="connsiteY2715" fmla="*/ 5660185 h 9085945"/>
                <a:gd name="connsiteX2716" fmla="*/ 1018183 w 1018183"/>
                <a:gd name="connsiteY2716" fmla="*/ 5660703 h 9085945"/>
                <a:gd name="connsiteX2717" fmla="*/ 1018183 w 1018183"/>
                <a:gd name="connsiteY2717" fmla="*/ 5662273 h 9085945"/>
                <a:gd name="connsiteX2718" fmla="*/ 1018183 w 1018183"/>
                <a:gd name="connsiteY2718" fmla="*/ 5663037 h 9085945"/>
                <a:gd name="connsiteX2719" fmla="*/ 1018183 w 1018183"/>
                <a:gd name="connsiteY2719" fmla="*/ 5663915 h 9085945"/>
                <a:gd name="connsiteX2720" fmla="*/ 1018183 w 1018183"/>
                <a:gd name="connsiteY2720" fmla="*/ 5664552 h 9085945"/>
                <a:gd name="connsiteX2721" fmla="*/ 1018183 w 1018183"/>
                <a:gd name="connsiteY2721" fmla="*/ 5666818 h 9085945"/>
                <a:gd name="connsiteX2722" fmla="*/ 1018183 w 1018183"/>
                <a:gd name="connsiteY2722" fmla="*/ 5668310 h 9085945"/>
                <a:gd name="connsiteX2723" fmla="*/ 1018183 w 1018183"/>
                <a:gd name="connsiteY2723" fmla="*/ 5669268 h 9085945"/>
                <a:gd name="connsiteX2724" fmla="*/ 1018183 w 1018183"/>
                <a:gd name="connsiteY2724" fmla="*/ 5669970 h 9085945"/>
                <a:gd name="connsiteX2725" fmla="*/ 1018183 w 1018183"/>
                <a:gd name="connsiteY2725" fmla="*/ 5670840 h 9085945"/>
                <a:gd name="connsiteX2726" fmla="*/ 1018183 w 1018183"/>
                <a:gd name="connsiteY2726" fmla="*/ 5671243 h 9085945"/>
                <a:gd name="connsiteX2727" fmla="*/ 1018183 w 1018183"/>
                <a:gd name="connsiteY2727" fmla="*/ 5672100 h 9085945"/>
                <a:gd name="connsiteX2728" fmla="*/ 1018183 w 1018183"/>
                <a:gd name="connsiteY2728" fmla="*/ 5676368 h 9085945"/>
                <a:gd name="connsiteX2729" fmla="*/ 1018183 w 1018183"/>
                <a:gd name="connsiteY2729" fmla="*/ 5677747 h 9085945"/>
                <a:gd name="connsiteX2730" fmla="*/ 1018183 w 1018183"/>
                <a:gd name="connsiteY2730" fmla="*/ 5677941 h 9085945"/>
                <a:gd name="connsiteX2731" fmla="*/ 1018183 w 1018183"/>
                <a:gd name="connsiteY2731" fmla="*/ 5679262 h 9085945"/>
                <a:gd name="connsiteX2732" fmla="*/ 1018183 w 1018183"/>
                <a:gd name="connsiteY2732" fmla="*/ 5680427 h 9085945"/>
                <a:gd name="connsiteX2733" fmla="*/ 1018183 w 1018183"/>
                <a:gd name="connsiteY2733" fmla="*/ 5681028 h 9085945"/>
                <a:gd name="connsiteX2734" fmla="*/ 1018183 w 1018183"/>
                <a:gd name="connsiteY2734" fmla="*/ 5683158 h 9085945"/>
                <a:gd name="connsiteX2735" fmla="*/ 1018183 w 1018183"/>
                <a:gd name="connsiteY2735" fmla="*/ 5684573 h 9085945"/>
                <a:gd name="connsiteX2736" fmla="*/ 1018183 w 1018183"/>
                <a:gd name="connsiteY2736" fmla="*/ 5684693 h 9085945"/>
                <a:gd name="connsiteX2737" fmla="*/ 1018183 w 1018183"/>
                <a:gd name="connsiteY2737" fmla="*/ 5685990 h 9085945"/>
                <a:gd name="connsiteX2738" fmla="*/ 1018183 w 1018183"/>
                <a:gd name="connsiteY2738" fmla="*/ 5686501 h 9085945"/>
                <a:gd name="connsiteX2739" fmla="*/ 1018183 w 1018183"/>
                <a:gd name="connsiteY2739" fmla="*/ 5687425 h 9085945"/>
                <a:gd name="connsiteX2740" fmla="*/ 1018183 w 1018183"/>
                <a:gd name="connsiteY2740" fmla="*/ 5688058 h 9085945"/>
                <a:gd name="connsiteX2741" fmla="*/ 1018183 w 1018183"/>
                <a:gd name="connsiteY2741" fmla="*/ 5688720 h 9085945"/>
                <a:gd name="connsiteX2742" fmla="*/ 1018183 w 1018183"/>
                <a:gd name="connsiteY2742" fmla="*/ 5689625 h 9085945"/>
                <a:gd name="connsiteX2743" fmla="*/ 1018183 w 1018183"/>
                <a:gd name="connsiteY2743" fmla="*/ 5691601 h 9085945"/>
                <a:gd name="connsiteX2744" fmla="*/ 1018183 w 1018183"/>
                <a:gd name="connsiteY2744" fmla="*/ 5692356 h 9085945"/>
                <a:gd name="connsiteX2745" fmla="*/ 1018183 w 1018183"/>
                <a:gd name="connsiteY2745" fmla="*/ 5693760 h 9085945"/>
                <a:gd name="connsiteX2746" fmla="*/ 1018183 w 1018183"/>
                <a:gd name="connsiteY2746" fmla="*/ 5697048 h 9085945"/>
                <a:gd name="connsiteX2747" fmla="*/ 1018183 w 1018183"/>
                <a:gd name="connsiteY2747" fmla="*/ 5697282 h 9085945"/>
                <a:gd name="connsiteX2748" fmla="*/ 1018183 w 1018183"/>
                <a:gd name="connsiteY2748" fmla="*/ 5697561 h 9085945"/>
                <a:gd name="connsiteX2749" fmla="*/ 1018183 w 1018183"/>
                <a:gd name="connsiteY2749" fmla="*/ 5697831 h 9085945"/>
                <a:gd name="connsiteX2750" fmla="*/ 1018183 w 1018183"/>
                <a:gd name="connsiteY2750" fmla="*/ 5699116 h 9085945"/>
                <a:gd name="connsiteX2751" fmla="*/ 1018183 w 1018183"/>
                <a:gd name="connsiteY2751" fmla="*/ 5699397 h 9085945"/>
                <a:gd name="connsiteX2752" fmla="*/ 1018183 w 1018183"/>
                <a:gd name="connsiteY2752" fmla="*/ 5700683 h 9085945"/>
                <a:gd name="connsiteX2753" fmla="*/ 1018183 w 1018183"/>
                <a:gd name="connsiteY2753" fmla="*/ 5702658 h 9085945"/>
                <a:gd name="connsiteX2754" fmla="*/ 1018183 w 1018183"/>
                <a:gd name="connsiteY2754" fmla="*/ 5703971 h 9085945"/>
                <a:gd name="connsiteX2755" fmla="*/ 1018183 w 1018183"/>
                <a:gd name="connsiteY2755" fmla="*/ 5705539 h 9085945"/>
                <a:gd name="connsiteX2756" fmla="*/ 1018183 w 1018183"/>
                <a:gd name="connsiteY2756" fmla="*/ 5707052 h 9085945"/>
                <a:gd name="connsiteX2757" fmla="*/ 1018183 w 1018183"/>
                <a:gd name="connsiteY2757" fmla="*/ 5708336 h 9085945"/>
                <a:gd name="connsiteX2758" fmla="*/ 1018183 w 1018183"/>
                <a:gd name="connsiteY2758" fmla="*/ 5708652 h 9085945"/>
                <a:gd name="connsiteX2759" fmla="*/ 1018183 w 1018183"/>
                <a:gd name="connsiteY2759" fmla="*/ 5711182 h 9085945"/>
                <a:gd name="connsiteX2760" fmla="*/ 1018183 w 1018183"/>
                <a:gd name="connsiteY2760" fmla="*/ 5711585 h 9085945"/>
                <a:gd name="connsiteX2761" fmla="*/ 1018183 w 1018183"/>
                <a:gd name="connsiteY2761" fmla="*/ 5711990 h 9085945"/>
                <a:gd name="connsiteX2762" fmla="*/ 1018183 w 1018183"/>
                <a:gd name="connsiteY2762" fmla="*/ 5715533 h 9085945"/>
                <a:gd name="connsiteX2763" fmla="*/ 1018183 w 1018183"/>
                <a:gd name="connsiteY2763" fmla="*/ 5715886 h 9085945"/>
                <a:gd name="connsiteX2764" fmla="*/ 1018183 w 1018183"/>
                <a:gd name="connsiteY2764" fmla="*/ 5717300 h 9085945"/>
                <a:gd name="connsiteX2765" fmla="*/ 1018183 w 1018183"/>
                <a:gd name="connsiteY2765" fmla="*/ 5719430 h 9085945"/>
                <a:gd name="connsiteX2766" fmla="*/ 1018183 w 1018183"/>
                <a:gd name="connsiteY2766" fmla="*/ 5719489 h 9085945"/>
                <a:gd name="connsiteX2767" fmla="*/ 1018183 w 1018183"/>
                <a:gd name="connsiteY2767" fmla="*/ 5720152 h 9085945"/>
                <a:gd name="connsiteX2768" fmla="*/ 1018183 w 1018183"/>
                <a:gd name="connsiteY2768" fmla="*/ 5720249 h 9085945"/>
                <a:gd name="connsiteX2769" fmla="*/ 1018183 w 1018183"/>
                <a:gd name="connsiteY2769" fmla="*/ 5720845 h 9085945"/>
                <a:gd name="connsiteX2770" fmla="*/ 1018183 w 1018183"/>
                <a:gd name="connsiteY2770" fmla="*/ 5721759 h 9085945"/>
                <a:gd name="connsiteX2771" fmla="*/ 1018183 w 1018183"/>
                <a:gd name="connsiteY2771" fmla="*/ 5722239 h 9085945"/>
                <a:gd name="connsiteX2772" fmla="*/ 1018183 w 1018183"/>
                <a:gd name="connsiteY2772" fmla="*/ 5722587 h 9085945"/>
                <a:gd name="connsiteX2773" fmla="*/ 1018183 w 1018183"/>
                <a:gd name="connsiteY2773" fmla="*/ 5723043 h 9085945"/>
                <a:gd name="connsiteX2774" fmla="*/ 1018183 w 1018183"/>
                <a:gd name="connsiteY2774" fmla="*/ 5726591 h 9085945"/>
                <a:gd name="connsiteX2775" fmla="*/ 1018183 w 1018183"/>
                <a:gd name="connsiteY2775" fmla="*/ 5727767 h 9085945"/>
                <a:gd name="connsiteX2776" fmla="*/ 1018183 w 1018183"/>
                <a:gd name="connsiteY2776" fmla="*/ 5728358 h 9085945"/>
                <a:gd name="connsiteX2777" fmla="*/ 1018183 w 1018183"/>
                <a:gd name="connsiteY2777" fmla="*/ 5730288 h 9085945"/>
                <a:gd name="connsiteX2778" fmla="*/ 1018183 w 1018183"/>
                <a:gd name="connsiteY2778" fmla="*/ 5731903 h 9085945"/>
                <a:gd name="connsiteX2779" fmla="*/ 1018183 w 1018183"/>
                <a:gd name="connsiteY2779" fmla="*/ 5733645 h 9085945"/>
                <a:gd name="connsiteX2780" fmla="*/ 1018183 w 1018183"/>
                <a:gd name="connsiteY2780" fmla="*/ 5734102 h 9085945"/>
                <a:gd name="connsiteX2781" fmla="*/ 1018183 w 1018183"/>
                <a:gd name="connsiteY2781" fmla="*/ 5734857 h 9085945"/>
                <a:gd name="connsiteX2782" fmla="*/ 1018183 w 1018183"/>
                <a:gd name="connsiteY2782" fmla="*/ 5735387 h 9085945"/>
                <a:gd name="connsiteX2783" fmla="*/ 1018183 w 1018183"/>
                <a:gd name="connsiteY2783" fmla="*/ 5744111 h 9085945"/>
                <a:gd name="connsiteX2784" fmla="*/ 1018183 w 1018183"/>
                <a:gd name="connsiteY2784" fmla="*/ 5744313 h 9085945"/>
                <a:gd name="connsiteX2785" fmla="*/ 1018183 w 1018183"/>
                <a:gd name="connsiteY2785" fmla="*/ 5745161 h 9085945"/>
                <a:gd name="connsiteX2786" fmla="*/ 1018183 w 1018183"/>
                <a:gd name="connsiteY2786" fmla="*/ 5745526 h 9085945"/>
                <a:gd name="connsiteX2787" fmla="*/ 1018183 w 1018183"/>
                <a:gd name="connsiteY2787" fmla="*/ 5747268 h 9085945"/>
                <a:gd name="connsiteX2788" fmla="*/ 1018183 w 1018183"/>
                <a:gd name="connsiteY2788" fmla="*/ 5748678 h 9085945"/>
                <a:gd name="connsiteX2789" fmla="*/ 1018183 w 1018183"/>
                <a:gd name="connsiteY2789" fmla="*/ 5749897 h 9085945"/>
                <a:gd name="connsiteX2790" fmla="*/ 1018183 w 1018183"/>
                <a:gd name="connsiteY2790" fmla="*/ 5752216 h 9085945"/>
                <a:gd name="connsiteX2791" fmla="*/ 1018183 w 1018183"/>
                <a:gd name="connsiteY2791" fmla="*/ 5755371 h 9085945"/>
                <a:gd name="connsiteX2792" fmla="*/ 1018183 w 1018183"/>
                <a:gd name="connsiteY2792" fmla="*/ 5756584 h 9085945"/>
                <a:gd name="connsiteX2793" fmla="*/ 1018183 w 1018183"/>
                <a:gd name="connsiteY2793" fmla="*/ 5758035 h 9085945"/>
                <a:gd name="connsiteX2794" fmla="*/ 1018183 w 1018183"/>
                <a:gd name="connsiteY2794" fmla="*/ 5758225 h 9085945"/>
                <a:gd name="connsiteX2795" fmla="*/ 1018183 w 1018183"/>
                <a:gd name="connsiteY2795" fmla="*/ 5758326 h 9085945"/>
                <a:gd name="connsiteX2796" fmla="*/ 1018183 w 1018183"/>
                <a:gd name="connsiteY2796" fmla="*/ 5758511 h 9085945"/>
                <a:gd name="connsiteX2797" fmla="*/ 1018183 w 1018183"/>
                <a:gd name="connsiteY2797" fmla="*/ 5759319 h 9085945"/>
                <a:gd name="connsiteX2798" fmla="*/ 1018183 w 1018183"/>
                <a:gd name="connsiteY2798" fmla="*/ 5760494 h 9085945"/>
                <a:gd name="connsiteX2799" fmla="*/ 1018183 w 1018183"/>
                <a:gd name="connsiteY2799" fmla="*/ 5760957 h 9085945"/>
                <a:gd name="connsiteX2800" fmla="*/ 1018183 w 1018183"/>
                <a:gd name="connsiteY2800" fmla="*/ 5761990 h 9085945"/>
                <a:gd name="connsiteX2801" fmla="*/ 1018183 w 1018183"/>
                <a:gd name="connsiteY2801" fmla="*/ 5763274 h 9085945"/>
                <a:gd name="connsiteX2802" fmla="*/ 1018183 w 1018183"/>
                <a:gd name="connsiteY2802" fmla="*/ 5763385 h 9085945"/>
                <a:gd name="connsiteX2803" fmla="*/ 1018183 w 1018183"/>
                <a:gd name="connsiteY2803" fmla="*/ 5764607 h 9085945"/>
                <a:gd name="connsiteX2804" fmla="*/ 1018183 w 1018183"/>
                <a:gd name="connsiteY2804" fmla="*/ 5764631 h 9085945"/>
                <a:gd name="connsiteX2805" fmla="*/ 1018183 w 1018183"/>
                <a:gd name="connsiteY2805" fmla="*/ 5766175 h 9085945"/>
                <a:gd name="connsiteX2806" fmla="*/ 1018183 w 1018183"/>
                <a:gd name="connsiteY2806" fmla="*/ 5766373 h 9085945"/>
                <a:gd name="connsiteX2807" fmla="*/ 1018183 w 1018183"/>
                <a:gd name="connsiteY2807" fmla="*/ 5766933 h 9085945"/>
                <a:gd name="connsiteX2808" fmla="*/ 1018183 w 1018183"/>
                <a:gd name="connsiteY2808" fmla="*/ 5768700 h 9085945"/>
                <a:gd name="connsiteX2809" fmla="*/ 1018183 w 1018183"/>
                <a:gd name="connsiteY2809" fmla="*/ 5769093 h 9085945"/>
                <a:gd name="connsiteX2810" fmla="*/ 1018183 w 1018183"/>
                <a:gd name="connsiteY2810" fmla="*/ 5770672 h 9085945"/>
                <a:gd name="connsiteX2811" fmla="*/ 1018183 w 1018183"/>
                <a:gd name="connsiteY2811" fmla="*/ 5770776 h 9085945"/>
                <a:gd name="connsiteX2812" fmla="*/ 1018183 w 1018183"/>
                <a:gd name="connsiteY2812" fmla="*/ 5771552 h 9085945"/>
                <a:gd name="connsiteX2813" fmla="*/ 1018183 w 1018183"/>
                <a:gd name="connsiteY2813" fmla="*/ 5772245 h 9085945"/>
                <a:gd name="connsiteX2814" fmla="*/ 1018183 w 1018183"/>
                <a:gd name="connsiteY2814" fmla="*/ 5772935 h 9085945"/>
                <a:gd name="connsiteX2815" fmla="*/ 1018183 w 1018183"/>
                <a:gd name="connsiteY2815" fmla="*/ 5773987 h 9085945"/>
                <a:gd name="connsiteX2816" fmla="*/ 1018183 w 1018183"/>
                <a:gd name="connsiteY2816" fmla="*/ 5775665 h 9085945"/>
                <a:gd name="connsiteX2817" fmla="*/ 1018183 w 1018183"/>
                <a:gd name="connsiteY2817" fmla="*/ 5776784 h 9085945"/>
                <a:gd name="connsiteX2818" fmla="*/ 1018183 w 1018183"/>
                <a:gd name="connsiteY2818" fmla="*/ 5777233 h 9085945"/>
                <a:gd name="connsiteX2819" fmla="*/ 1018183 w 1018183"/>
                <a:gd name="connsiteY2819" fmla="*/ 5781834 h 9085945"/>
                <a:gd name="connsiteX2820" fmla="*/ 1018183 w 1018183"/>
                <a:gd name="connsiteY2820" fmla="*/ 5783129 h 9085945"/>
                <a:gd name="connsiteX2821" fmla="*/ 1018183 w 1018183"/>
                <a:gd name="connsiteY2821" fmla="*/ 5787543 h 9085945"/>
                <a:gd name="connsiteX2822" fmla="*/ 1018183 w 1018183"/>
                <a:gd name="connsiteY2822" fmla="*/ 5789518 h 9085945"/>
                <a:gd name="connsiteX2823" fmla="*/ 1018183 w 1018183"/>
                <a:gd name="connsiteY2823" fmla="*/ 5790855 h 9085945"/>
                <a:gd name="connsiteX2824" fmla="*/ 1018183 w 1018183"/>
                <a:gd name="connsiteY2824" fmla="*/ 5791087 h 9085945"/>
                <a:gd name="connsiteX2825" fmla="*/ 1018183 w 1018183"/>
                <a:gd name="connsiteY2825" fmla="*/ 5793684 h 9085945"/>
                <a:gd name="connsiteX2826" fmla="*/ 1018183 w 1018183"/>
                <a:gd name="connsiteY2826" fmla="*/ 5794598 h 9085945"/>
                <a:gd name="connsiteX2827" fmla="*/ 1018183 w 1018183"/>
                <a:gd name="connsiteY2827" fmla="*/ 5796796 h 9085945"/>
                <a:gd name="connsiteX2828" fmla="*/ 1018183 w 1018183"/>
                <a:gd name="connsiteY2828" fmla="*/ 5796926 h 9085945"/>
                <a:gd name="connsiteX2829" fmla="*/ 1018183 w 1018183"/>
                <a:gd name="connsiteY2829" fmla="*/ 5798668 h 9085945"/>
                <a:gd name="connsiteX2830" fmla="*/ 1018183 w 1018183"/>
                <a:gd name="connsiteY2830" fmla="*/ 5799661 h 9085945"/>
                <a:gd name="connsiteX2831" fmla="*/ 1018183 w 1018183"/>
                <a:gd name="connsiteY2831" fmla="*/ 5800232 h 9085945"/>
                <a:gd name="connsiteX2832" fmla="*/ 1018183 w 1018183"/>
                <a:gd name="connsiteY2832" fmla="*/ 5801160 h 9085945"/>
                <a:gd name="connsiteX2833" fmla="*/ 1018183 w 1018183"/>
                <a:gd name="connsiteY2833" fmla="*/ 5801299 h 9085945"/>
                <a:gd name="connsiteX2834" fmla="*/ 1018183 w 1018183"/>
                <a:gd name="connsiteY2834" fmla="*/ 5801464 h 9085945"/>
                <a:gd name="connsiteX2835" fmla="*/ 1018183 w 1018183"/>
                <a:gd name="connsiteY2835" fmla="*/ 5801913 h 9085945"/>
                <a:gd name="connsiteX2836" fmla="*/ 1018183 w 1018183"/>
                <a:gd name="connsiteY2836" fmla="*/ 5803399 h 9085945"/>
                <a:gd name="connsiteX2837" fmla="*/ 1018183 w 1018183"/>
                <a:gd name="connsiteY2837" fmla="*/ 5803548 h 9085945"/>
                <a:gd name="connsiteX2838" fmla="*/ 1018183 w 1018183"/>
                <a:gd name="connsiteY2838" fmla="*/ 5803616 h 9085945"/>
                <a:gd name="connsiteX2839" fmla="*/ 1018183 w 1018183"/>
                <a:gd name="connsiteY2839" fmla="*/ 5804973 h 9085945"/>
                <a:gd name="connsiteX2840" fmla="*/ 1018183 w 1018183"/>
                <a:gd name="connsiteY2840" fmla="*/ 5806715 h 9085945"/>
                <a:gd name="connsiteX2841" fmla="*/ 1018183 w 1018183"/>
                <a:gd name="connsiteY2841" fmla="*/ 5807704 h 9085945"/>
                <a:gd name="connsiteX2842" fmla="*/ 1018183 w 1018183"/>
                <a:gd name="connsiteY2842" fmla="*/ 5808394 h 9085945"/>
                <a:gd name="connsiteX2843" fmla="*/ 1018183 w 1018183"/>
                <a:gd name="connsiteY2843" fmla="*/ 5809435 h 9085945"/>
                <a:gd name="connsiteX2844" fmla="*/ 1018183 w 1018183"/>
                <a:gd name="connsiteY2844" fmla="*/ 5809512 h 9085945"/>
                <a:gd name="connsiteX2845" fmla="*/ 1018183 w 1018183"/>
                <a:gd name="connsiteY2845" fmla="*/ 5809962 h 9085945"/>
                <a:gd name="connsiteX2846" fmla="*/ 1018183 w 1018183"/>
                <a:gd name="connsiteY2846" fmla="*/ 5810720 h 9085945"/>
                <a:gd name="connsiteX2847" fmla="*/ 1018183 w 1018183"/>
                <a:gd name="connsiteY2847" fmla="*/ 5811197 h 9085945"/>
                <a:gd name="connsiteX2848" fmla="*/ 1018183 w 1018183"/>
                <a:gd name="connsiteY2848" fmla="*/ 5811936 h 9085945"/>
                <a:gd name="connsiteX2849" fmla="*/ 1018183 w 1018183"/>
                <a:gd name="connsiteY2849" fmla="*/ 5812242 h 9085945"/>
                <a:gd name="connsiteX2850" fmla="*/ 1018183 w 1018183"/>
                <a:gd name="connsiteY2850" fmla="*/ 5813173 h 9085945"/>
                <a:gd name="connsiteX2851" fmla="*/ 1018183 w 1018183"/>
                <a:gd name="connsiteY2851" fmla="*/ 5813278 h 9085945"/>
                <a:gd name="connsiteX2852" fmla="*/ 1018183 w 1018183"/>
                <a:gd name="connsiteY2852" fmla="*/ 5813840 h 9085945"/>
                <a:gd name="connsiteX2853" fmla="*/ 1018183 w 1018183"/>
                <a:gd name="connsiteY2853" fmla="*/ 5814457 h 9085945"/>
                <a:gd name="connsiteX2854" fmla="*/ 1018183 w 1018183"/>
                <a:gd name="connsiteY2854" fmla="*/ 5814562 h 9085945"/>
                <a:gd name="connsiteX2855" fmla="*/ 1018183 w 1018183"/>
                <a:gd name="connsiteY2855" fmla="*/ 5815767 h 9085945"/>
                <a:gd name="connsiteX2856" fmla="*/ 1018183 w 1018183"/>
                <a:gd name="connsiteY2856" fmla="*/ 5816007 h 9085945"/>
                <a:gd name="connsiteX2857" fmla="*/ 1018183 w 1018183"/>
                <a:gd name="connsiteY2857" fmla="*/ 5816031 h 9085945"/>
                <a:gd name="connsiteX2858" fmla="*/ 1018183 w 1018183"/>
                <a:gd name="connsiteY2858" fmla="*/ 5817575 h 9085945"/>
                <a:gd name="connsiteX2859" fmla="*/ 1018183 w 1018183"/>
                <a:gd name="connsiteY2859" fmla="*/ 5817773 h 9085945"/>
                <a:gd name="connsiteX2860" fmla="*/ 1018183 w 1018183"/>
                <a:gd name="connsiteY2860" fmla="*/ 5818108 h 9085945"/>
                <a:gd name="connsiteX2861" fmla="*/ 1018183 w 1018183"/>
                <a:gd name="connsiteY2861" fmla="*/ 5820568 h 9085945"/>
                <a:gd name="connsiteX2862" fmla="*/ 1018183 w 1018183"/>
                <a:gd name="connsiteY2862" fmla="*/ 5822176 h 9085945"/>
                <a:gd name="connsiteX2863" fmla="*/ 1018183 w 1018183"/>
                <a:gd name="connsiteY2863" fmla="*/ 5822247 h 9085945"/>
                <a:gd name="connsiteX2864" fmla="*/ 1018183 w 1018183"/>
                <a:gd name="connsiteY2864" fmla="*/ 5823814 h 9085945"/>
                <a:gd name="connsiteX2865" fmla="*/ 1018183 w 1018183"/>
                <a:gd name="connsiteY2865" fmla="*/ 5824336 h 9085945"/>
                <a:gd name="connsiteX2866" fmla="*/ 1018183 w 1018183"/>
                <a:gd name="connsiteY2866" fmla="*/ 5825631 h 9085945"/>
                <a:gd name="connsiteX2867" fmla="*/ 1018183 w 1018183"/>
                <a:gd name="connsiteY2867" fmla="*/ 5833305 h 9085945"/>
                <a:gd name="connsiteX2868" fmla="*/ 1018183 w 1018183"/>
                <a:gd name="connsiteY2868" fmla="*/ 5834026 h 9085945"/>
                <a:gd name="connsiteX2869" fmla="*/ 1018183 w 1018183"/>
                <a:gd name="connsiteY2869" fmla="*/ 5834872 h 9085945"/>
                <a:gd name="connsiteX2870" fmla="*/ 1018183 w 1018183"/>
                <a:gd name="connsiteY2870" fmla="*/ 5834940 h 9085945"/>
                <a:gd name="connsiteX2871" fmla="*/ 1018183 w 1018183"/>
                <a:gd name="connsiteY2871" fmla="*/ 5836617 h 9085945"/>
                <a:gd name="connsiteX2872" fmla="*/ 1018183 w 1018183"/>
                <a:gd name="connsiteY2872" fmla="*/ 5837734 h 9085945"/>
                <a:gd name="connsiteX2873" fmla="*/ 1018183 w 1018183"/>
                <a:gd name="connsiteY2873" fmla="*/ 5838187 h 9085945"/>
                <a:gd name="connsiteX2874" fmla="*/ 1018183 w 1018183"/>
                <a:gd name="connsiteY2874" fmla="*/ 5840574 h 9085945"/>
                <a:gd name="connsiteX2875" fmla="*/ 1018183 w 1018183"/>
                <a:gd name="connsiteY2875" fmla="*/ 5842255 h 9085945"/>
                <a:gd name="connsiteX2876" fmla="*/ 1018183 w 1018183"/>
                <a:gd name="connsiteY2876" fmla="*/ 5842732 h 9085945"/>
                <a:gd name="connsiteX2877" fmla="*/ 1018183 w 1018183"/>
                <a:gd name="connsiteY2877" fmla="*/ 5844308 h 9085945"/>
                <a:gd name="connsiteX2878" fmla="*/ 1018183 w 1018183"/>
                <a:gd name="connsiteY2878" fmla="*/ 5845084 h 9085945"/>
                <a:gd name="connsiteX2879" fmla="*/ 1018183 w 1018183"/>
                <a:gd name="connsiteY2879" fmla="*/ 5845998 h 9085945"/>
                <a:gd name="connsiteX2880" fmla="*/ 1018183 w 1018183"/>
                <a:gd name="connsiteY2880" fmla="*/ 5848736 h 9085945"/>
                <a:gd name="connsiteX2881" fmla="*/ 1018183 w 1018183"/>
                <a:gd name="connsiteY2881" fmla="*/ 5848792 h 9085945"/>
                <a:gd name="connsiteX2882" fmla="*/ 1018183 w 1018183"/>
                <a:gd name="connsiteY2882" fmla="*/ 5850304 h 9085945"/>
                <a:gd name="connsiteX2883" fmla="*/ 1018183 w 1018183"/>
                <a:gd name="connsiteY2883" fmla="*/ 5851632 h 9085945"/>
                <a:gd name="connsiteX2884" fmla="*/ 1018183 w 1018183"/>
                <a:gd name="connsiteY2884" fmla="*/ 5852278 h 9085945"/>
                <a:gd name="connsiteX2885" fmla="*/ 1018183 w 1018183"/>
                <a:gd name="connsiteY2885" fmla="*/ 5852442 h 9085945"/>
                <a:gd name="connsiteX2886" fmla="*/ 1018183 w 1018183"/>
                <a:gd name="connsiteY2886" fmla="*/ 5852584 h 9085945"/>
                <a:gd name="connsiteX2887" fmla="*/ 1018183 w 1018183"/>
                <a:gd name="connsiteY2887" fmla="*/ 5854799 h 9085945"/>
                <a:gd name="connsiteX2888" fmla="*/ 1018183 w 1018183"/>
                <a:gd name="connsiteY2888" fmla="*/ 5854904 h 9085945"/>
                <a:gd name="connsiteX2889" fmla="*/ 1018183 w 1018183"/>
                <a:gd name="connsiteY2889" fmla="*/ 5855368 h 9085945"/>
                <a:gd name="connsiteX2890" fmla="*/ 1018183 w 1018183"/>
                <a:gd name="connsiteY2890" fmla="*/ 5856342 h 9085945"/>
                <a:gd name="connsiteX2891" fmla="*/ 1018183 w 1018183"/>
                <a:gd name="connsiteY2891" fmla="*/ 5858450 h 9085945"/>
                <a:gd name="connsiteX2892" fmla="*/ 1018183 w 1018183"/>
                <a:gd name="connsiteY2892" fmla="*/ 5859794 h 9085945"/>
                <a:gd name="connsiteX2893" fmla="*/ 1018183 w 1018183"/>
                <a:gd name="connsiteY2893" fmla="*/ 5860608 h 9085945"/>
                <a:gd name="connsiteX2894" fmla="*/ 1018183 w 1018183"/>
                <a:gd name="connsiteY2894" fmla="*/ 5860910 h 9085945"/>
                <a:gd name="connsiteX2895" fmla="*/ 1018183 w 1018183"/>
                <a:gd name="connsiteY2895" fmla="*/ 5861362 h 9085945"/>
                <a:gd name="connsiteX2896" fmla="*/ 1018183 w 1018183"/>
                <a:gd name="connsiteY2896" fmla="*/ 5863338 h 9085945"/>
                <a:gd name="connsiteX2897" fmla="*/ 1018183 w 1018183"/>
                <a:gd name="connsiteY2897" fmla="*/ 5863499 h 9085945"/>
                <a:gd name="connsiteX2898" fmla="*/ 1018183 w 1018183"/>
                <a:gd name="connsiteY2898" fmla="*/ 5863643 h 9085945"/>
                <a:gd name="connsiteX2899" fmla="*/ 1018183 w 1018183"/>
                <a:gd name="connsiteY2899" fmla="*/ 5864678 h 9085945"/>
                <a:gd name="connsiteX2900" fmla="*/ 1018183 w 1018183"/>
                <a:gd name="connsiteY2900" fmla="*/ 5865962 h 9085945"/>
                <a:gd name="connsiteX2901" fmla="*/ 1018183 w 1018183"/>
                <a:gd name="connsiteY2901" fmla="*/ 5867178 h 9085945"/>
                <a:gd name="connsiteX2902" fmla="*/ 1018183 w 1018183"/>
                <a:gd name="connsiteY2902" fmla="*/ 5869507 h 9085945"/>
                <a:gd name="connsiteX2903" fmla="*/ 1018183 w 1018183"/>
                <a:gd name="connsiteY2903" fmla="*/ 5873647 h 9085945"/>
                <a:gd name="connsiteX2904" fmla="*/ 1018183 w 1018183"/>
                <a:gd name="connsiteY2904" fmla="*/ 5875214 h 9085945"/>
                <a:gd name="connsiteX2905" fmla="*/ 1018183 w 1018183"/>
                <a:gd name="connsiteY2905" fmla="*/ 5876959 h 9085945"/>
                <a:gd name="connsiteX2906" fmla="*/ 1018183 w 1018183"/>
                <a:gd name="connsiteY2906" fmla="*/ 5878317 h 9085945"/>
                <a:gd name="connsiteX2907" fmla="*/ 1018183 w 1018183"/>
                <a:gd name="connsiteY2907" fmla="*/ 5878529 h 9085945"/>
                <a:gd name="connsiteX2908" fmla="*/ 1018183 w 1018183"/>
                <a:gd name="connsiteY2908" fmla="*/ 5881457 h 9085945"/>
                <a:gd name="connsiteX2909" fmla="*/ 1018183 w 1018183"/>
                <a:gd name="connsiteY2909" fmla="*/ 5881863 h 9085945"/>
                <a:gd name="connsiteX2910" fmla="*/ 1018183 w 1018183"/>
                <a:gd name="connsiteY2910" fmla="*/ 5883074 h 9085945"/>
                <a:gd name="connsiteX2911" fmla="*/ 1018183 w 1018183"/>
                <a:gd name="connsiteY2911" fmla="*/ 5883929 h 9085945"/>
                <a:gd name="connsiteX2912" fmla="*/ 1018183 w 1018183"/>
                <a:gd name="connsiteY2912" fmla="*/ 5884359 h 9085945"/>
                <a:gd name="connsiteX2913" fmla="*/ 1018183 w 1018183"/>
                <a:gd name="connsiteY2913" fmla="*/ 5885498 h 9085945"/>
                <a:gd name="connsiteX2914" fmla="*/ 1018183 w 1018183"/>
                <a:gd name="connsiteY2914" fmla="*/ 5886810 h 9085945"/>
                <a:gd name="connsiteX2915" fmla="*/ 1018183 w 1018183"/>
                <a:gd name="connsiteY2915" fmla="*/ 5888019 h 9085945"/>
                <a:gd name="connsiteX2916" fmla="*/ 1018183 w 1018183"/>
                <a:gd name="connsiteY2916" fmla="*/ 5888095 h 9085945"/>
                <a:gd name="connsiteX2917" fmla="*/ 1018183 w 1018183"/>
                <a:gd name="connsiteY2917" fmla="*/ 5889134 h 9085945"/>
                <a:gd name="connsiteX2918" fmla="*/ 1018183 w 1018183"/>
                <a:gd name="connsiteY2918" fmla="*/ 5889586 h 9085945"/>
                <a:gd name="connsiteX2919" fmla="*/ 1018183 w 1018183"/>
                <a:gd name="connsiteY2919" fmla="*/ 5891637 h 9085945"/>
                <a:gd name="connsiteX2920" fmla="*/ 1018183 w 1018183"/>
                <a:gd name="connsiteY2920" fmla="*/ 5892515 h 9085945"/>
                <a:gd name="connsiteX2921" fmla="*/ 1018183 w 1018183"/>
                <a:gd name="connsiteY2921" fmla="*/ 5894133 h 9085945"/>
                <a:gd name="connsiteX2922" fmla="*/ 1018183 w 1018183"/>
                <a:gd name="connsiteY2922" fmla="*/ 5895710 h 9085945"/>
                <a:gd name="connsiteX2923" fmla="*/ 1018183 w 1018183"/>
                <a:gd name="connsiteY2923" fmla="*/ 5896065 h 9085945"/>
                <a:gd name="connsiteX2924" fmla="*/ 1018183 w 1018183"/>
                <a:gd name="connsiteY2924" fmla="*/ 5896371 h 9085945"/>
                <a:gd name="connsiteX2925" fmla="*/ 1018183 w 1018183"/>
                <a:gd name="connsiteY2925" fmla="*/ 5897868 h 9085945"/>
                <a:gd name="connsiteX2926" fmla="*/ 1018183 w 1018183"/>
                <a:gd name="connsiteY2926" fmla="*/ 5898570 h 9085945"/>
                <a:gd name="connsiteX2927" fmla="*/ 1018183 w 1018183"/>
                <a:gd name="connsiteY2927" fmla="*/ 5899915 h 9085945"/>
                <a:gd name="connsiteX2928" fmla="*/ 1018183 w 1018183"/>
                <a:gd name="connsiteY2928" fmla="*/ 5900700 h 9085945"/>
                <a:gd name="connsiteX2929" fmla="*/ 1018183 w 1018183"/>
                <a:gd name="connsiteY2929" fmla="*/ 5900950 h 9085945"/>
                <a:gd name="connsiteX2930" fmla="*/ 1018183 w 1018183"/>
                <a:gd name="connsiteY2930" fmla="*/ 5902114 h 9085945"/>
                <a:gd name="connsiteX2931" fmla="*/ 1018183 w 1018183"/>
                <a:gd name="connsiteY2931" fmla="*/ 5902234 h 9085945"/>
                <a:gd name="connsiteX2932" fmla="*/ 1018183 w 1018183"/>
                <a:gd name="connsiteY2932" fmla="*/ 5903841 h 9085945"/>
                <a:gd name="connsiteX2933" fmla="*/ 1018183 w 1018183"/>
                <a:gd name="connsiteY2933" fmla="*/ 5906347 h 9085945"/>
                <a:gd name="connsiteX2934" fmla="*/ 1018183 w 1018183"/>
                <a:gd name="connsiteY2934" fmla="*/ 5906541 h 9085945"/>
                <a:gd name="connsiteX2935" fmla="*/ 1018183 w 1018183"/>
                <a:gd name="connsiteY2935" fmla="*/ 5907520 h 9085945"/>
                <a:gd name="connsiteX2936" fmla="*/ 1018183 w 1018183"/>
                <a:gd name="connsiteY2936" fmla="*/ 5909027 h 9085945"/>
                <a:gd name="connsiteX2937" fmla="*/ 1018183 w 1018183"/>
                <a:gd name="connsiteY2937" fmla="*/ 5909628 h 9085945"/>
                <a:gd name="connsiteX2938" fmla="*/ 1018183 w 1018183"/>
                <a:gd name="connsiteY2938" fmla="*/ 5911758 h 9085945"/>
                <a:gd name="connsiteX2939" fmla="*/ 1018183 w 1018183"/>
                <a:gd name="connsiteY2939" fmla="*/ 5912008 h 9085945"/>
                <a:gd name="connsiteX2940" fmla="*/ 1018183 w 1018183"/>
                <a:gd name="connsiteY2940" fmla="*/ 5914590 h 9085945"/>
                <a:gd name="connsiteX2941" fmla="*/ 1018183 w 1018183"/>
                <a:gd name="connsiteY2941" fmla="*/ 5914624 h 9085945"/>
                <a:gd name="connsiteX2942" fmla="*/ 1018183 w 1018183"/>
                <a:gd name="connsiteY2942" fmla="*/ 5915101 h 9085945"/>
                <a:gd name="connsiteX2943" fmla="*/ 1018183 w 1018183"/>
                <a:gd name="connsiteY2943" fmla="*/ 5916658 h 9085945"/>
                <a:gd name="connsiteX2944" fmla="*/ 1018183 w 1018183"/>
                <a:gd name="connsiteY2944" fmla="*/ 5917320 h 9085945"/>
                <a:gd name="connsiteX2945" fmla="*/ 1018183 w 1018183"/>
                <a:gd name="connsiteY2945" fmla="*/ 5918225 h 9085945"/>
                <a:gd name="connsiteX2946" fmla="*/ 1018183 w 1018183"/>
                <a:gd name="connsiteY2946" fmla="*/ 5918578 h 9085945"/>
                <a:gd name="connsiteX2947" fmla="*/ 1018183 w 1018183"/>
                <a:gd name="connsiteY2947" fmla="*/ 5920201 h 9085945"/>
                <a:gd name="connsiteX2948" fmla="*/ 1018183 w 1018183"/>
                <a:gd name="connsiteY2948" fmla="*/ 5920956 h 9085945"/>
                <a:gd name="connsiteX2949" fmla="*/ 1018183 w 1018183"/>
                <a:gd name="connsiteY2949" fmla="*/ 5924593 h 9085945"/>
                <a:gd name="connsiteX2950" fmla="*/ 1018183 w 1018183"/>
                <a:gd name="connsiteY2950" fmla="*/ 5925648 h 9085945"/>
                <a:gd name="connsiteX2951" fmla="*/ 1018183 w 1018183"/>
                <a:gd name="connsiteY2951" fmla="*/ 5926161 h 9085945"/>
                <a:gd name="connsiteX2952" fmla="*/ 1018183 w 1018183"/>
                <a:gd name="connsiteY2952" fmla="*/ 5926431 h 9085945"/>
                <a:gd name="connsiteX2953" fmla="*/ 1018183 w 1018183"/>
                <a:gd name="connsiteY2953" fmla="*/ 5927716 h 9085945"/>
                <a:gd name="connsiteX2954" fmla="*/ 1018183 w 1018183"/>
                <a:gd name="connsiteY2954" fmla="*/ 5927997 h 9085945"/>
                <a:gd name="connsiteX2955" fmla="*/ 1018183 w 1018183"/>
                <a:gd name="connsiteY2955" fmla="*/ 5928437 h 9085945"/>
                <a:gd name="connsiteX2956" fmla="*/ 1018183 w 1018183"/>
                <a:gd name="connsiteY2956" fmla="*/ 5929283 h 9085945"/>
                <a:gd name="connsiteX2957" fmla="*/ 1018183 w 1018183"/>
                <a:gd name="connsiteY2957" fmla="*/ 5931258 h 9085945"/>
                <a:gd name="connsiteX2958" fmla="*/ 1018183 w 1018183"/>
                <a:gd name="connsiteY2958" fmla="*/ 5931979 h 9085945"/>
                <a:gd name="connsiteX2959" fmla="*/ 1018183 w 1018183"/>
                <a:gd name="connsiteY2959" fmla="*/ 5932857 h 9085945"/>
                <a:gd name="connsiteX2960" fmla="*/ 1018183 w 1018183"/>
                <a:gd name="connsiteY2960" fmla="*/ 5934139 h 9085945"/>
                <a:gd name="connsiteX2961" fmla="*/ 1018183 w 1018183"/>
                <a:gd name="connsiteY2961" fmla="*/ 5937252 h 9085945"/>
                <a:gd name="connsiteX2962" fmla="*/ 1018183 w 1018183"/>
                <a:gd name="connsiteY2962" fmla="*/ 5938210 h 9085945"/>
                <a:gd name="connsiteX2963" fmla="*/ 1018183 w 1018183"/>
                <a:gd name="connsiteY2963" fmla="*/ 5939301 h 9085945"/>
                <a:gd name="connsiteX2964" fmla="*/ 1018183 w 1018183"/>
                <a:gd name="connsiteY2964" fmla="*/ 5939495 h 9085945"/>
                <a:gd name="connsiteX2965" fmla="*/ 1018183 w 1018183"/>
                <a:gd name="connsiteY2965" fmla="*/ 5939782 h 9085945"/>
                <a:gd name="connsiteX2966" fmla="*/ 1018183 w 1018183"/>
                <a:gd name="connsiteY2966" fmla="*/ 5940185 h 9085945"/>
                <a:gd name="connsiteX2967" fmla="*/ 1018183 w 1018183"/>
                <a:gd name="connsiteY2967" fmla="*/ 5943039 h 9085945"/>
                <a:gd name="connsiteX2968" fmla="*/ 1018183 w 1018183"/>
                <a:gd name="connsiteY2968" fmla="*/ 5944486 h 9085945"/>
                <a:gd name="connsiteX2969" fmla="*/ 1018183 w 1018183"/>
                <a:gd name="connsiteY2969" fmla="*/ 5944615 h 9085945"/>
                <a:gd name="connsiteX2970" fmla="*/ 1018183 w 1018183"/>
                <a:gd name="connsiteY2970" fmla="*/ 5946689 h 9085945"/>
                <a:gd name="connsiteX2971" fmla="*/ 1018183 w 1018183"/>
                <a:gd name="connsiteY2971" fmla="*/ 5948030 h 9085945"/>
                <a:gd name="connsiteX2972" fmla="*/ 1018183 w 1018183"/>
                <a:gd name="connsiteY2972" fmla="*/ 5948849 h 9085945"/>
                <a:gd name="connsiteX2973" fmla="*/ 1018183 w 1018183"/>
                <a:gd name="connsiteY2973" fmla="*/ 5949970 h 9085945"/>
                <a:gd name="connsiteX2974" fmla="*/ 1018183 w 1018183"/>
                <a:gd name="connsiteY2974" fmla="*/ 5950839 h 9085945"/>
                <a:gd name="connsiteX2975" fmla="*/ 1018183 w 1018183"/>
                <a:gd name="connsiteY2975" fmla="*/ 5951306 h 9085945"/>
                <a:gd name="connsiteX2976" fmla="*/ 1018183 w 1018183"/>
                <a:gd name="connsiteY2976" fmla="*/ 5952100 h 9085945"/>
                <a:gd name="connsiteX2977" fmla="*/ 1018183 w 1018183"/>
                <a:gd name="connsiteY2977" fmla="*/ 5954851 h 9085945"/>
                <a:gd name="connsiteX2978" fmla="*/ 1018183 w 1018183"/>
                <a:gd name="connsiteY2978" fmla="*/ 5956367 h 9085945"/>
                <a:gd name="connsiteX2979" fmla="*/ 1018183 w 1018183"/>
                <a:gd name="connsiteY2979" fmla="*/ 5957662 h 9085945"/>
                <a:gd name="connsiteX2980" fmla="*/ 1018183 w 1018183"/>
                <a:gd name="connsiteY2980" fmla="*/ 5957747 h 9085945"/>
                <a:gd name="connsiteX2981" fmla="*/ 1018183 w 1018183"/>
                <a:gd name="connsiteY2981" fmla="*/ 5958888 h 9085945"/>
                <a:gd name="connsiteX2982" fmla="*/ 1018183 w 1018183"/>
                <a:gd name="connsiteY2982" fmla="*/ 5961298 h 9085945"/>
                <a:gd name="connsiteX2983" fmla="*/ 1018183 w 1018183"/>
                <a:gd name="connsiteY2983" fmla="*/ 5962702 h 9085945"/>
                <a:gd name="connsiteX2984" fmla="*/ 1018183 w 1018183"/>
                <a:gd name="connsiteY2984" fmla="*/ 5963457 h 9085945"/>
                <a:gd name="connsiteX2985" fmla="*/ 1018183 w 1018183"/>
                <a:gd name="connsiteY2985" fmla="*/ 5963987 h 9085945"/>
                <a:gd name="connsiteX2986" fmla="*/ 1018183 w 1018183"/>
                <a:gd name="connsiteY2986" fmla="*/ 5965990 h 9085945"/>
                <a:gd name="connsiteX2987" fmla="*/ 1018183 w 1018183"/>
                <a:gd name="connsiteY2987" fmla="*/ 5966503 h 9085945"/>
                <a:gd name="connsiteX2988" fmla="*/ 1018183 w 1018183"/>
                <a:gd name="connsiteY2988" fmla="*/ 5968058 h 9085945"/>
                <a:gd name="connsiteX2989" fmla="*/ 1018183 w 1018183"/>
                <a:gd name="connsiteY2989" fmla="*/ 5968722 h 9085945"/>
                <a:gd name="connsiteX2990" fmla="*/ 1018183 w 1018183"/>
                <a:gd name="connsiteY2990" fmla="*/ 5969625 h 9085945"/>
                <a:gd name="connsiteX2991" fmla="*/ 1018183 w 1018183"/>
                <a:gd name="connsiteY2991" fmla="*/ 5971600 h 9085945"/>
                <a:gd name="connsiteX2992" fmla="*/ 1018183 w 1018183"/>
                <a:gd name="connsiteY2992" fmla="*/ 5972357 h 9085945"/>
                <a:gd name="connsiteX2993" fmla="*/ 1018183 w 1018183"/>
                <a:gd name="connsiteY2993" fmla="*/ 5972711 h 9085945"/>
                <a:gd name="connsiteX2994" fmla="*/ 1018183 w 1018183"/>
                <a:gd name="connsiteY2994" fmla="*/ 5972913 h 9085945"/>
                <a:gd name="connsiteX2995" fmla="*/ 1018183 w 1018183"/>
                <a:gd name="connsiteY2995" fmla="*/ 5973761 h 9085945"/>
                <a:gd name="connsiteX2996" fmla="*/ 1018183 w 1018183"/>
                <a:gd name="connsiteY2996" fmla="*/ 5974481 h 9085945"/>
                <a:gd name="connsiteX2997" fmla="*/ 1018183 w 1018183"/>
                <a:gd name="connsiteY2997" fmla="*/ 5975766 h 9085945"/>
                <a:gd name="connsiteX2998" fmla="*/ 1018183 w 1018183"/>
                <a:gd name="connsiteY2998" fmla="*/ 5977278 h 9085945"/>
                <a:gd name="connsiteX2999" fmla="*/ 1018183 w 1018183"/>
                <a:gd name="connsiteY2999" fmla="*/ 5979530 h 9085945"/>
                <a:gd name="connsiteX3000" fmla="*/ 1018183 w 1018183"/>
                <a:gd name="connsiteY3000" fmla="*/ 5983971 h 9085945"/>
                <a:gd name="connsiteX3001" fmla="*/ 1018183 w 1018183"/>
                <a:gd name="connsiteY3001" fmla="*/ 5984828 h 9085945"/>
                <a:gd name="connsiteX3002" fmla="*/ 1018183 w 1018183"/>
                <a:gd name="connsiteY3002" fmla="*/ 5985543 h 9085945"/>
                <a:gd name="connsiteX3003" fmla="*/ 1018183 w 1018183"/>
                <a:gd name="connsiteY3003" fmla="*/ 5987111 h 9085945"/>
                <a:gd name="connsiteX3004" fmla="*/ 1018183 w 1018183"/>
                <a:gd name="connsiteY3004" fmla="*/ 5988372 h 9085945"/>
                <a:gd name="connsiteX3005" fmla="*/ 1018183 w 1018183"/>
                <a:gd name="connsiteY3005" fmla="*/ 5989094 h 9085945"/>
                <a:gd name="connsiteX3006" fmla="*/ 1018183 w 1018183"/>
                <a:gd name="connsiteY3006" fmla="*/ 5989191 h 9085945"/>
                <a:gd name="connsiteX3007" fmla="*/ 1018183 w 1018183"/>
                <a:gd name="connsiteY3007" fmla="*/ 5990476 h 9085945"/>
                <a:gd name="connsiteX3008" fmla="*/ 1018183 w 1018183"/>
                <a:gd name="connsiteY3008" fmla="*/ 5991181 h 9085945"/>
                <a:gd name="connsiteX3009" fmla="*/ 1018183 w 1018183"/>
                <a:gd name="connsiteY3009" fmla="*/ 5991985 h 9085945"/>
                <a:gd name="connsiteX3010" fmla="*/ 1018183 w 1018183"/>
                <a:gd name="connsiteY3010" fmla="*/ 5994324 h 9085945"/>
                <a:gd name="connsiteX3011" fmla="*/ 1018183 w 1018183"/>
                <a:gd name="connsiteY3011" fmla="*/ 5995533 h 9085945"/>
                <a:gd name="connsiteX3012" fmla="*/ 1018183 w 1018183"/>
                <a:gd name="connsiteY3012" fmla="*/ 5995886 h 9085945"/>
                <a:gd name="connsiteX3013" fmla="*/ 1018183 w 1018183"/>
                <a:gd name="connsiteY3013" fmla="*/ 5997300 h 9085945"/>
                <a:gd name="connsiteX3014" fmla="*/ 1018183 w 1018183"/>
                <a:gd name="connsiteY3014" fmla="*/ 5999230 h 9085945"/>
                <a:gd name="connsiteX3015" fmla="*/ 1018183 w 1018183"/>
                <a:gd name="connsiteY3015" fmla="*/ 5999431 h 9085945"/>
                <a:gd name="connsiteX3016" fmla="*/ 1018183 w 1018183"/>
                <a:gd name="connsiteY3016" fmla="*/ 6000152 h 9085945"/>
                <a:gd name="connsiteX3017" fmla="*/ 1018183 w 1018183"/>
                <a:gd name="connsiteY3017" fmla="*/ 6000249 h 9085945"/>
                <a:gd name="connsiteX3018" fmla="*/ 1018183 w 1018183"/>
                <a:gd name="connsiteY3018" fmla="*/ 6000845 h 9085945"/>
                <a:gd name="connsiteX3019" fmla="*/ 1018183 w 1018183"/>
                <a:gd name="connsiteY3019" fmla="*/ 6001449 h 9085945"/>
                <a:gd name="connsiteX3020" fmla="*/ 1018183 w 1018183"/>
                <a:gd name="connsiteY3020" fmla="*/ 6002587 h 9085945"/>
                <a:gd name="connsiteX3021" fmla="*/ 1018183 w 1018183"/>
                <a:gd name="connsiteY3021" fmla="*/ 6003799 h 9085945"/>
                <a:gd name="connsiteX3022" fmla="*/ 1018183 w 1018183"/>
                <a:gd name="connsiteY3022" fmla="*/ 6004329 h 9085945"/>
                <a:gd name="connsiteX3023" fmla="*/ 1018183 w 1018183"/>
                <a:gd name="connsiteY3023" fmla="*/ 6005084 h 9085945"/>
                <a:gd name="connsiteX3024" fmla="*/ 1018183 w 1018183"/>
                <a:gd name="connsiteY3024" fmla="*/ 6007061 h 9085945"/>
                <a:gd name="connsiteX3025" fmla="*/ 1018183 w 1018183"/>
                <a:gd name="connsiteY3025" fmla="*/ 6008628 h 9085945"/>
                <a:gd name="connsiteX3026" fmla="*/ 1018183 w 1018183"/>
                <a:gd name="connsiteY3026" fmla="*/ 6010288 h 9085945"/>
                <a:gd name="connsiteX3027" fmla="*/ 1018183 w 1018183"/>
                <a:gd name="connsiteY3027" fmla="*/ 6011729 h 9085945"/>
                <a:gd name="connsiteX3028" fmla="*/ 1018183 w 1018183"/>
                <a:gd name="connsiteY3028" fmla="*/ 6013053 h 9085945"/>
                <a:gd name="connsiteX3029" fmla="*/ 1018183 w 1018183"/>
                <a:gd name="connsiteY3029" fmla="*/ 6014103 h 9085945"/>
                <a:gd name="connsiteX3030" fmla="*/ 1018183 w 1018183"/>
                <a:gd name="connsiteY3030" fmla="*/ 6014856 h 9085945"/>
                <a:gd name="connsiteX3031" fmla="*/ 1018183 w 1018183"/>
                <a:gd name="connsiteY3031" fmla="*/ 6015387 h 9085945"/>
                <a:gd name="connsiteX3032" fmla="*/ 1018183 w 1018183"/>
                <a:gd name="connsiteY3032" fmla="*/ 6024111 h 9085945"/>
                <a:gd name="connsiteX3033" fmla="*/ 1018183 w 1018183"/>
                <a:gd name="connsiteY3033" fmla="*/ 6024313 h 9085945"/>
                <a:gd name="connsiteX3034" fmla="*/ 1018183 w 1018183"/>
                <a:gd name="connsiteY3034" fmla="*/ 6025526 h 9085945"/>
                <a:gd name="connsiteX3035" fmla="*/ 1018183 w 1018183"/>
                <a:gd name="connsiteY3035" fmla="*/ 6027268 h 9085945"/>
                <a:gd name="connsiteX3036" fmla="*/ 1018183 w 1018183"/>
                <a:gd name="connsiteY3036" fmla="*/ 6027453 h 9085945"/>
                <a:gd name="connsiteX3037" fmla="*/ 1018183 w 1018183"/>
                <a:gd name="connsiteY3037" fmla="*/ 6028261 h 9085945"/>
                <a:gd name="connsiteX3038" fmla="*/ 1018183 w 1018183"/>
                <a:gd name="connsiteY3038" fmla="*/ 6029899 h 9085945"/>
                <a:gd name="connsiteX3039" fmla="*/ 1018183 w 1018183"/>
                <a:gd name="connsiteY3039" fmla="*/ 6030713 h 9085945"/>
                <a:gd name="connsiteX3040" fmla="*/ 1018183 w 1018183"/>
                <a:gd name="connsiteY3040" fmla="*/ 6032148 h 9085945"/>
                <a:gd name="connsiteX3041" fmla="*/ 1018183 w 1018183"/>
                <a:gd name="connsiteY3041" fmla="*/ 6032158 h 9085945"/>
                <a:gd name="connsiteX3042" fmla="*/ 1018183 w 1018183"/>
                <a:gd name="connsiteY3042" fmla="*/ 6032216 h 9085945"/>
                <a:gd name="connsiteX3043" fmla="*/ 1018183 w 1018183"/>
                <a:gd name="connsiteY3043" fmla="*/ 6033573 h 9085945"/>
                <a:gd name="connsiteX3044" fmla="*/ 1018183 w 1018183"/>
                <a:gd name="connsiteY3044" fmla="*/ 6035315 h 9085945"/>
                <a:gd name="connsiteX3045" fmla="*/ 1018183 w 1018183"/>
                <a:gd name="connsiteY3045" fmla="*/ 6036304 h 9085945"/>
                <a:gd name="connsiteX3046" fmla="*/ 1018183 w 1018183"/>
                <a:gd name="connsiteY3046" fmla="*/ 6036823 h 9085945"/>
                <a:gd name="connsiteX3047" fmla="*/ 1018183 w 1018183"/>
                <a:gd name="connsiteY3047" fmla="*/ 6038035 h 9085945"/>
                <a:gd name="connsiteX3048" fmla="*/ 1018183 w 1018183"/>
                <a:gd name="connsiteY3048" fmla="*/ 6038511 h 9085945"/>
                <a:gd name="connsiteX3049" fmla="*/ 1018183 w 1018183"/>
                <a:gd name="connsiteY3049" fmla="*/ 6039320 h 9085945"/>
                <a:gd name="connsiteX3050" fmla="*/ 1018183 w 1018183"/>
                <a:gd name="connsiteY3050" fmla="*/ 6040494 h 9085945"/>
                <a:gd name="connsiteX3051" fmla="*/ 1018183 w 1018183"/>
                <a:gd name="connsiteY3051" fmla="*/ 6042440 h 9085945"/>
                <a:gd name="connsiteX3052" fmla="*/ 1018183 w 1018183"/>
                <a:gd name="connsiteY3052" fmla="*/ 6044607 h 9085945"/>
                <a:gd name="connsiteX3053" fmla="*/ 1018183 w 1018183"/>
                <a:gd name="connsiteY3053" fmla="*/ 6044631 h 9085945"/>
                <a:gd name="connsiteX3054" fmla="*/ 1018183 w 1018183"/>
                <a:gd name="connsiteY3054" fmla="*/ 6046175 h 9085945"/>
                <a:gd name="connsiteX3055" fmla="*/ 1018183 w 1018183"/>
                <a:gd name="connsiteY3055" fmla="*/ 6046373 h 9085945"/>
                <a:gd name="connsiteX3056" fmla="*/ 1018183 w 1018183"/>
                <a:gd name="connsiteY3056" fmla="*/ 6049561 h 9085945"/>
                <a:gd name="connsiteX3057" fmla="*/ 1018183 w 1018183"/>
                <a:gd name="connsiteY3057" fmla="*/ 6050776 h 9085945"/>
                <a:gd name="connsiteX3058" fmla="*/ 1018183 w 1018183"/>
                <a:gd name="connsiteY3058" fmla="*/ 6051130 h 9085945"/>
                <a:gd name="connsiteX3059" fmla="*/ 1018183 w 1018183"/>
                <a:gd name="connsiteY3059" fmla="*/ 6052071 h 9085945"/>
                <a:gd name="connsiteX3060" fmla="*/ 1018183 w 1018183"/>
                <a:gd name="connsiteY3060" fmla="*/ 6054231 h 9085945"/>
                <a:gd name="connsiteX3061" fmla="*/ 1018183 w 1018183"/>
                <a:gd name="connsiteY3061" fmla="*/ 6062626 h 9085945"/>
                <a:gd name="connsiteX3062" fmla="*/ 1018183 w 1018183"/>
                <a:gd name="connsiteY3062" fmla="*/ 6063130 h 9085945"/>
                <a:gd name="connsiteX3063" fmla="*/ 1018183 w 1018183"/>
                <a:gd name="connsiteY3063" fmla="*/ 6063540 h 9085945"/>
                <a:gd name="connsiteX3064" fmla="*/ 1018183 w 1018183"/>
                <a:gd name="connsiteY3064" fmla="*/ 6069174 h 9085945"/>
                <a:gd name="connsiteX3065" fmla="*/ 1018183 w 1018183"/>
                <a:gd name="connsiteY3065" fmla="*/ 6070855 h 9085945"/>
                <a:gd name="connsiteX3066" fmla="*/ 1018183 w 1018183"/>
                <a:gd name="connsiteY3066" fmla="*/ 6072490 h 9085945"/>
                <a:gd name="connsiteX3067" fmla="*/ 1018183 w 1018183"/>
                <a:gd name="connsiteY3067" fmla="*/ 6073684 h 9085945"/>
                <a:gd name="connsiteX3068" fmla="*/ 1018183 w 1018183"/>
                <a:gd name="connsiteY3068" fmla="*/ 6074598 h 9085945"/>
                <a:gd name="connsiteX3069" fmla="*/ 1018183 w 1018183"/>
                <a:gd name="connsiteY3069" fmla="*/ 6076646 h 9085945"/>
                <a:gd name="connsiteX3070" fmla="*/ 1018183 w 1018183"/>
                <a:gd name="connsiteY3070" fmla="*/ 6077336 h 9085945"/>
                <a:gd name="connsiteX3071" fmla="*/ 1018183 w 1018183"/>
                <a:gd name="connsiteY3071" fmla="*/ 6078904 h 9085945"/>
                <a:gd name="connsiteX3072" fmla="*/ 1018183 w 1018183"/>
                <a:gd name="connsiteY3072" fmla="*/ 6079662 h 9085945"/>
                <a:gd name="connsiteX3073" fmla="*/ 1018183 w 1018183"/>
                <a:gd name="connsiteY3073" fmla="*/ 6080232 h 9085945"/>
                <a:gd name="connsiteX3074" fmla="*/ 1018183 w 1018183"/>
                <a:gd name="connsiteY3074" fmla="*/ 6080878 h 9085945"/>
                <a:gd name="connsiteX3075" fmla="*/ 1018183 w 1018183"/>
                <a:gd name="connsiteY3075" fmla="*/ 6081184 h 9085945"/>
                <a:gd name="connsiteX3076" fmla="*/ 1018183 w 1018183"/>
                <a:gd name="connsiteY3076" fmla="*/ 6082782 h 9085945"/>
                <a:gd name="connsiteX3077" fmla="*/ 1018183 w 1018183"/>
                <a:gd name="connsiteY3077" fmla="*/ 6083399 h 9085945"/>
                <a:gd name="connsiteX3078" fmla="*/ 1018183 w 1018183"/>
                <a:gd name="connsiteY3078" fmla="*/ 6083504 h 9085945"/>
                <a:gd name="connsiteX3079" fmla="*/ 1018183 w 1018183"/>
                <a:gd name="connsiteY3079" fmla="*/ 6083547 h 9085945"/>
                <a:gd name="connsiteX3080" fmla="*/ 1018183 w 1018183"/>
                <a:gd name="connsiteY3080" fmla="*/ 6084942 h 9085945"/>
                <a:gd name="connsiteX3081" fmla="*/ 1018183 w 1018183"/>
                <a:gd name="connsiteY3081" fmla="*/ 6084973 h 9085945"/>
                <a:gd name="connsiteX3082" fmla="*/ 1018183 w 1018183"/>
                <a:gd name="connsiteY3082" fmla="*/ 6086715 h 9085945"/>
                <a:gd name="connsiteX3083" fmla="*/ 1018183 w 1018183"/>
                <a:gd name="connsiteY3083" fmla="*/ 6087050 h 9085945"/>
                <a:gd name="connsiteX3084" fmla="*/ 1018183 w 1018183"/>
                <a:gd name="connsiteY3084" fmla="*/ 6087704 h 9085945"/>
                <a:gd name="connsiteX3085" fmla="*/ 1018183 w 1018183"/>
                <a:gd name="connsiteY3085" fmla="*/ 6088394 h 9085945"/>
                <a:gd name="connsiteX3086" fmla="*/ 1018183 w 1018183"/>
                <a:gd name="connsiteY3086" fmla="*/ 6089510 h 9085945"/>
                <a:gd name="connsiteX3087" fmla="*/ 1018183 w 1018183"/>
                <a:gd name="connsiteY3087" fmla="*/ 6089962 h 9085945"/>
                <a:gd name="connsiteX3088" fmla="*/ 1018183 w 1018183"/>
                <a:gd name="connsiteY3088" fmla="*/ 6091938 h 9085945"/>
                <a:gd name="connsiteX3089" fmla="*/ 1018183 w 1018183"/>
                <a:gd name="connsiteY3089" fmla="*/ 6092243 h 9085945"/>
                <a:gd name="connsiteX3090" fmla="*/ 1018183 w 1018183"/>
                <a:gd name="connsiteY3090" fmla="*/ 6093278 h 9085945"/>
                <a:gd name="connsiteX3091" fmla="*/ 1018183 w 1018183"/>
                <a:gd name="connsiteY3091" fmla="*/ 6093840 h 9085945"/>
                <a:gd name="connsiteX3092" fmla="*/ 1018183 w 1018183"/>
                <a:gd name="connsiteY3092" fmla="*/ 6094562 h 9085945"/>
                <a:gd name="connsiteX3093" fmla="*/ 1018183 w 1018183"/>
                <a:gd name="connsiteY3093" fmla="*/ 6094573 h 9085945"/>
                <a:gd name="connsiteX3094" fmla="*/ 1018183 w 1018183"/>
                <a:gd name="connsiteY3094" fmla="*/ 6095858 h 9085945"/>
                <a:gd name="connsiteX3095" fmla="*/ 1018183 w 1018183"/>
                <a:gd name="connsiteY3095" fmla="*/ 6098107 h 9085945"/>
                <a:gd name="connsiteX3096" fmla="*/ 1018183 w 1018183"/>
                <a:gd name="connsiteY3096" fmla="*/ 6099401 h 9085945"/>
                <a:gd name="connsiteX3097" fmla="*/ 1018183 w 1018183"/>
                <a:gd name="connsiteY3097" fmla="*/ 6102247 h 9085945"/>
                <a:gd name="connsiteX3098" fmla="*/ 1018183 w 1018183"/>
                <a:gd name="connsiteY3098" fmla="*/ 6103814 h 9085945"/>
                <a:gd name="connsiteX3099" fmla="*/ 1018183 w 1018183"/>
                <a:gd name="connsiteY3099" fmla="*/ 6105559 h 9085945"/>
                <a:gd name="connsiteX3100" fmla="*/ 1018183 w 1018183"/>
                <a:gd name="connsiteY3100" fmla="*/ 6105631 h 9085945"/>
                <a:gd name="connsiteX3101" fmla="*/ 1018183 w 1018183"/>
                <a:gd name="connsiteY3101" fmla="*/ 6107129 h 9085945"/>
                <a:gd name="connsiteX3102" fmla="*/ 1018183 w 1018183"/>
                <a:gd name="connsiteY3102" fmla="*/ 6111674 h 9085945"/>
                <a:gd name="connsiteX3103" fmla="*/ 1018183 w 1018183"/>
                <a:gd name="connsiteY3103" fmla="*/ 6112959 h 9085945"/>
                <a:gd name="connsiteX3104" fmla="*/ 1018183 w 1018183"/>
                <a:gd name="connsiteY3104" fmla="*/ 6114026 h 9085945"/>
                <a:gd name="connsiteX3105" fmla="*/ 1018183 w 1018183"/>
                <a:gd name="connsiteY3105" fmla="*/ 6114940 h 9085945"/>
                <a:gd name="connsiteX3106" fmla="*/ 1018183 w 1018183"/>
                <a:gd name="connsiteY3106" fmla="*/ 6116275 h 9085945"/>
                <a:gd name="connsiteX3107" fmla="*/ 1018183 w 1018183"/>
                <a:gd name="connsiteY3107" fmla="*/ 6116619 h 9085945"/>
                <a:gd name="connsiteX3108" fmla="*/ 1018183 w 1018183"/>
                <a:gd name="connsiteY3108" fmla="*/ 6117734 h 9085945"/>
                <a:gd name="connsiteX3109" fmla="*/ 1018183 w 1018183"/>
                <a:gd name="connsiteY3109" fmla="*/ 6118186 h 9085945"/>
                <a:gd name="connsiteX3110" fmla="*/ 1018183 w 1018183"/>
                <a:gd name="connsiteY3110" fmla="*/ 6119291 h 9085945"/>
                <a:gd name="connsiteX3111" fmla="*/ 1018183 w 1018183"/>
                <a:gd name="connsiteY3111" fmla="*/ 6120432 h 9085945"/>
                <a:gd name="connsiteX3112" fmla="*/ 1018183 w 1018183"/>
                <a:gd name="connsiteY3112" fmla="*/ 6120574 h 9085945"/>
                <a:gd name="connsiteX3113" fmla="*/ 1018183 w 1018183"/>
                <a:gd name="connsiteY3113" fmla="*/ 6122733 h 9085945"/>
                <a:gd name="connsiteX3114" fmla="*/ 1018183 w 1018183"/>
                <a:gd name="connsiteY3114" fmla="*/ 6124310 h 9085945"/>
                <a:gd name="connsiteX3115" fmla="*/ 1018183 w 1018183"/>
                <a:gd name="connsiteY3115" fmla="*/ 6124665 h 9085945"/>
                <a:gd name="connsiteX3116" fmla="*/ 1018183 w 1018183"/>
                <a:gd name="connsiteY3116" fmla="*/ 6124971 h 9085945"/>
                <a:gd name="connsiteX3117" fmla="*/ 1018183 w 1018183"/>
                <a:gd name="connsiteY3117" fmla="*/ 6125284 h 9085945"/>
                <a:gd name="connsiteX3118" fmla="*/ 1018183 w 1018183"/>
                <a:gd name="connsiteY3118" fmla="*/ 6126568 h 9085945"/>
                <a:gd name="connsiteX3119" fmla="*/ 1018183 w 1018183"/>
                <a:gd name="connsiteY3119" fmla="*/ 6128515 h 9085945"/>
                <a:gd name="connsiteX3120" fmla="*/ 1018183 w 1018183"/>
                <a:gd name="connsiteY3120" fmla="*/ 6128736 h 9085945"/>
                <a:gd name="connsiteX3121" fmla="*/ 1018183 w 1018183"/>
                <a:gd name="connsiteY3121" fmla="*/ 6129550 h 9085945"/>
                <a:gd name="connsiteX3122" fmla="*/ 1018183 w 1018183"/>
                <a:gd name="connsiteY3122" fmla="*/ 6130304 h 9085945"/>
                <a:gd name="connsiteX3123" fmla="*/ 1018183 w 1018183"/>
                <a:gd name="connsiteY3123" fmla="*/ 6130714 h 9085945"/>
                <a:gd name="connsiteX3124" fmla="*/ 1018183 w 1018183"/>
                <a:gd name="connsiteY3124" fmla="*/ 6130834 h 9085945"/>
                <a:gd name="connsiteX3125" fmla="*/ 1018183 w 1018183"/>
                <a:gd name="connsiteY3125" fmla="*/ 6132280 h 9085945"/>
                <a:gd name="connsiteX3126" fmla="*/ 1018183 w 1018183"/>
                <a:gd name="connsiteY3126" fmla="*/ 6132441 h 9085945"/>
                <a:gd name="connsiteX3127" fmla="*/ 1018183 w 1018183"/>
                <a:gd name="connsiteY3127" fmla="*/ 6132585 h 9085945"/>
                <a:gd name="connsiteX3128" fmla="*/ 1018183 w 1018183"/>
                <a:gd name="connsiteY3128" fmla="*/ 6134904 h 9085945"/>
                <a:gd name="connsiteX3129" fmla="*/ 1018183 w 1018183"/>
                <a:gd name="connsiteY3129" fmla="*/ 6136120 h 9085945"/>
                <a:gd name="connsiteX3130" fmla="*/ 1018183 w 1018183"/>
                <a:gd name="connsiteY3130" fmla="*/ 6136342 h 9085945"/>
                <a:gd name="connsiteX3131" fmla="*/ 1018183 w 1018183"/>
                <a:gd name="connsiteY3131" fmla="*/ 6138449 h 9085945"/>
                <a:gd name="connsiteX3132" fmla="*/ 1018183 w 1018183"/>
                <a:gd name="connsiteY3132" fmla="*/ 6140608 h 9085945"/>
                <a:gd name="connsiteX3133" fmla="*/ 1018183 w 1018183"/>
                <a:gd name="connsiteY3133" fmla="*/ 6141905 h 9085945"/>
                <a:gd name="connsiteX3134" fmla="*/ 1018183 w 1018183"/>
                <a:gd name="connsiteY3134" fmla="*/ 6143224 h 9085945"/>
                <a:gd name="connsiteX3135" fmla="*/ 1018183 w 1018183"/>
                <a:gd name="connsiteY3135" fmla="*/ 6143972 h 9085945"/>
                <a:gd name="connsiteX3136" fmla="*/ 1018183 w 1018183"/>
                <a:gd name="connsiteY3136" fmla="*/ 6145539 h 9085945"/>
                <a:gd name="connsiteX3137" fmla="*/ 1018183 w 1018183"/>
                <a:gd name="connsiteY3137" fmla="*/ 6147178 h 9085945"/>
                <a:gd name="connsiteX3138" fmla="*/ 1018183 w 1018183"/>
                <a:gd name="connsiteY3138" fmla="*/ 6153193 h 9085945"/>
                <a:gd name="connsiteX3139" fmla="*/ 1018183 w 1018183"/>
                <a:gd name="connsiteY3139" fmla="*/ 6153301 h 9085945"/>
                <a:gd name="connsiteX3140" fmla="*/ 1018183 w 1018183"/>
                <a:gd name="connsiteY3140" fmla="*/ 6156961 h 9085945"/>
                <a:gd name="connsiteX3141" fmla="*/ 1018183 w 1018183"/>
                <a:gd name="connsiteY3141" fmla="*/ 6157037 h 9085945"/>
                <a:gd name="connsiteX3142" fmla="*/ 1018183 w 1018183"/>
                <a:gd name="connsiteY3142" fmla="*/ 6157726 h 9085945"/>
                <a:gd name="connsiteX3143" fmla="*/ 1018183 w 1018183"/>
                <a:gd name="connsiteY3143" fmla="*/ 6158528 h 9085945"/>
                <a:gd name="connsiteX3144" fmla="*/ 1018183 w 1018183"/>
                <a:gd name="connsiteY3144" fmla="*/ 6160579 h 9085945"/>
                <a:gd name="connsiteX3145" fmla="*/ 1018183 w 1018183"/>
                <a:gd name="connsiteY3145" fmla="*/ 6161457 h 9085945"/>
                <a:gd name="connsiteX3146" fmla="*/ 1018183 w 1018183"/>
                <a:gd name="connsiteY3146" fmla="*/ 6163075 h 9085945"/>
                <a:gd name="connsiteX3147" fmla="*/ 1018183 w 1018183"/>
                <a:gd name="connsiteY3147" fmla="*/ 6164359 h 9085945"/>
                <a:gd name="connsiteX3148" fmla="*/ 1018183 w 1018183"/>
                <a:gd name="connsiteY3148" fmla="*/ 6165007 h 9085945"/>
                <a:gd name="connsiteX3149" fmla="*/ 1018183 w 1018183"/>
                <a:gd name="connsiteY3149" fmla="*/ 6165313 h 9085945"/>
                <a:gd name="connsiteX3150" fmla="*/ 1018183 w 1018183"/>
                <a:gd name="connsiteY3150" fmla="*/ 6166810 h 9085945"/>
                <a:gd name="connsiteX3151" fmla="*/ 1018183 w 1018183"/>
                <a:gd name="connsiteY3151" fmla="*/ 6167901 h 9085945"/>
                <a:gd name="connsiteX3152" fmla="*/ 1018183 w 1018183"/>
                <a:gd name="connsiteY3152" fmla="*/ 6168095 h 9085945"/>
                <a:gd name="connsiteX3153" fmla="*/ 1018183 w 1018183"/>
                <a:gd name="connsiteY3153" fmla="*/ 6168857 h 9085945"/>
                <a:gd name="connsiteX3154" fmla="*/ 1018183 w 1018183"/>
                <a:gd name="connsiteY3154" fmla="*/ 6171056 h 9085945"/>
                <a:gd name="connsiteX3155" fmla="*/ 1018183 w 1018183"/>
                <a:gd name="connsiteY3155" fmla="*/ 6171176 h 9085945"/>
                <a:gd name="connsiteX3156" fmla="*/ 1018183 w 1018183"/>
                <a:gd name="connsiteY3156" fmla="*/ 6171639 h 9085945"/>
                <a:gd name="connsiteX3157" fmla="*/ 1018183 w 1018183"/>
                <a:gd name="connsiteY3157" fmla="*/ 6173215 h 9085945"/>
                <a:gd name="connsiteX3158" fmla="*/ 1018183 w 1018183"/>
                <a:gd name="connsiteY3158" fmla="*/ 6173909 h 9085945"/>
                <a:gd name="connsiteX3159" fmla="*/ 1018183 w 1018183"/>
                <a:gd name="connsiteY3159" fmla="*/ 6175289 h 9085945"/>
                <a:gd name="connsiteX3160" fmla="*/ 1018183 w 1018183"/>
                <a:gd name="connsiteY3160" fmla="*/ 6176065 h 9085945"/>
                <a:gd name="connsiteX3161" fmla="*/ 1018183 w 1018183"/>
                <a:gd name="connsiteY3161" fmla="*/ 6176369 h 9085945"/>
                <a:gd name="connsiteX3162" fmla="*/ 1018183 w 1018183"/>
                <a:gd name="connsiteY3162" fmla="*/ 6178570 h 9085945"/>
                <a:gd name="connsiteX3163" fmla="*/ 1018183 w 1018183"/>
                <a:gd name="connsiteY3163" fmla="*/ 6179906 h 9085945"/>
                <a:gd name="connsiteX3164" fmla="*/ 1018183 w 1018183"/>
                <a:gd name="connsiteY3164" fmla="*/ 6179914 h 9085945"/>
                <a:gd name="connsiteX3165" fmla="*/ 1018183 w 1018183"/>
                <a:gd name="connsiteY3165" fmla="*/ 6180700 h 9085945"/>
                <a:gd name="connsiteX3166" fmla="*/ 1018183 w 1018183"/>
                <a:gd name="connsiteY3166" fmla="*/ 6180950 h 9085945"/>
                <a:gd name="connsiteX3167" fmla="*/ 1018183 w 1018183"/>
                <a:gd name="connsiteY3167" fmla="*/ 6182114 h 9085945"/>
                <a:gd name="connsiteX3168" fmla="*/ 1018183 w 1018183"/>
                <a:gd name="connsiteY3168" fmla="*/ 6182234 h 9085945"/>
                <a:gd name="connsiteX3169" fmla="*/ 1018183 w 1018183"/>
                <a:gd name="connsiteY3169" fmla="*/ 6183451 h 9085945"/>
                <a:gd name="connsiteX3170" fmla="*/ 1018183 w 1018183"/>
                <a:gd name="connsiteY3170" fmla="*/ 6183566 h 9085945"/>
                <a:gd name="connsiteX3171" fmla="*/ 1018183 w 1018183"/>
                <a:gd name="connsiteY3171" fmla="*/ 6186262 h 9085945"/>
                <a:gd name="connsiteX3172" fmla="*/ 1018183 w 1018183"/>
                <a:gd name="connsiteY3172" fmla="*/ 6186347 h 9085945"/>
                <a:gd name="connsiteX3173" fmla="*/ 1018183 w 1018183"/>
                <a:gd name="connsiteY3173" fmla="*/ 6187520 h 9085945"/>
                <a:gd name="connsiteX3174" fmla="*/ 1018183 w 1018183"/>
                <a:gd name="connsiteY3174" fmla="*/ 6189898 h 9085945"/>
                <a:gd name="connsiteX3175" fmla="*/ 1018183 w 1018183"/>
                <a:gd name="connsiteY3175" fmla="*/ 6193535 h 9085945"/>
                <a:gd name="connsiteX3176" fmla="*/ 1018183 w 1018183"/>
                <a:gd name="connsiteY3176" fmla="*/ 6194590 h 9085945"/>
                <a:gd name="connsiteX3177" fmla="*/ 1018183 w 1018183"/>
                <a:gd name="connsiteY3177" fmla="*/ 6194624 h 9085945"/>
                <a:gd name="connsiteX3178" fmla="*/ 1018183 w 1018183"/>
                <a:gd name="connsiteY3178" fmla="*/ 6195103 h 9085945"/>
                <a:gd name="connsiteX3179" fmla="*/ 1018183 w 1018183"/>
                <a:gd name="connsiteY3179" fmla="*/ 6196658 h 9085945"/>
                <a:gd name="connsiteX3180" fmla="*/ 1018183 w 1018183"/>
                <a:gd name="connsiteY3180" fmla="*/ 6197322 h 9085945"/>
                <a:gd name="connsiteX3181" fmla="*/ 1018183 w 1018183"/>
                <a:gd name="connsiteY3181" fmla="*/ 6198225 h 9085945"/>
                <a:gd name="connsiteX3182" fmla="*/ 1018183 w 1018183"/>
                <a:gd name="connsiteY3182" fmla="*/ 6200200 h 9085945"/>
                <a:gd name="connsiteX3183" fmla="*/ 1018183 w 1018183"/>
                <a:gd name="connsiteY3183" fmla="*/ 6200228 h 9085945"/>
                <a:gd name="connsiteX3184" fmla="*/ 1018183 w 1018183"/>
                <a:gd name="connsiteY3184" fmla="*/ 6200957 h 9085945"/>
                <a:gd name="connsiteX3185" fmla="*/ 1018183 w 1018183"/>
                <a:gd name="connsiteY3185" fmla="*/ 6203081 h 9085945"/>
                <a:gd name="connsiteX3186" fmla="*/ 1018183 w 1018183"/>
                <a:gd name="connsiteY3186" fmla="*/ 6204366 h 9085945"/>
                <a:gd name="connsiteX3187" fmla="*/ 1018183 w 1018183"/>
                <a:gd name="connsiteY3187" fmla="*/ 6204593 h 9085945"/>
                <a:gd name="connsiteX3188" fmla="*/ 1018183 w 1018183"/>
                <a:gd name="connsiteY3188" fmla="*/ 6208130 h 9085945"/>
                <a:gd name="connsiteX3189" fmla="*/ 1018183 w 1018183"/>
                <a:gd name="connsiteY3189" fmla="*/ 6208243 h 9085945"/>
                <a:gd name="connsiteX3190" fmla="*/ 1018183 w 1018183"/>
                <a:gd name="connsiteY3190" fmla="*/ 6208437 h 9085945"/>
                <a:gd name="connsiteX3191" fmla="*/ 1018183 w 1018183"/>
                <a:gd name="connsiteY3191" fmla="*/ 6211981 h 9085945"/>
                <a:gd name="connsiteX3192" fmla="*/ 1018183 w 1018183"/>
                <a:gd name="connsiteY3192" fmla="*/ 6212644 h 9085945"/>
                <a:gd name="connsiteX3193" fmla="*/ 1018183 w 1018183"/>
                <a:gd name="connsiteY3193" fmla="*/ 6213428 h 9085945"/>
                <a:gd name="connsiteX3194" fmla="*/ 1018183 w 1018183"/>
                <a:gd name="connsiteY3194" fmla="*/ 6213557 h 9085945"/>
                <a:gd name="connsiteX3195" fmla="*/ 1018183 w 1018183"/>
                <a:gd name="connsiteY3195" fmla="*/ 6214143 h 9085945"/>
                <a:gd name="connsiteX3196" fmla="*/ 1018183 w 1018183"/>
                <a:gd name="connsiteY3196" fmla="*/ 6214841 h 9085945"/>
                <a:gd name="connsiteX3197" fmla="*/ 1018183 w 1018183"/>
                <a:gd name="connsiteY3197" fmla="*/ 6216409 h 9085945"/>
                <a:gd name="connsiteX3198" fmla="*/ 1018183 w 1018183"/>
                <a:gd name="connsiteY3198" fmla="*/ 6216972 h 9085945"/>
                <a:gd name="connsiteX3199" fmla="*/ 1018183 w 1018183"/>
                <a:gd name="connsiteY3199" fmla="*/ 6217791 h 9085945"/>
                <a:gd name="connsiteX3200" fmla="*/ 1018183 w 1018183"/>
                <a:gd name="connsiteY3200" fmla="*/ 6218386 h 9085945"/>
                <a:gd name="connsiteX3201" fmla="*/ 1018183 w 1018183"/>
                <a:gd name="connsiteY3201" fmla="*/ 6219076 h 9085945"/>
                <a:gd name="connsiteX3202" fmla="*/ 1018183 w 1018183"/>
                <a:gd name="connsiteY3202" fmla="*/ 6219300 h 9085945"/>
                <a:gd name="connsiteX3203" fmla="*/ 1018183 w 1018183"/>
                <a:gd name="connsiteY3203" fmla="*/ 6219781 h 9085945"/>
                <a:gd name="connsiteX3204" fmla="*/ 1018183 w 1018183"/>
                <a:gd name="connsiteY3204" fmla="*/ 6220128 h 9085945"/>
                <a:gd name="connsiteX3205" fmla="*/ 1018183 w 1018183"/>
                <a:gd name="connsiteY3205" fmla="*/ 6220248 h 9085945"/>
                <a:gd name="connsiteX3206" fmla="*/ 1018183 w 1018183"/>
                <a:gd name="connsiteY3206" fmla="*/ 6222924 h 9085945"/>
                <a:gd name="connsiteX3207" fmla="*/ 1018183 w 1018183"/>
                <a:gd name="connsiteY3207" fmla="*/ 6223793 h 9085945"/>
                <a:gd name="connsiteX3208" fmla="*/ 1018183 w 1018183"/>
                <a:gd name="connsiteY3208" fmla="*/ 6224486 h 9085945"/>
                <a:gd name="connsiteX3209" fmla="*/ 1018183 w 1018183"/>
                <a:gd name="connsiteY3209" fmla="*/ 6224615 h 9085945"/>
                <a:gd name="connsiteX3210" fmla="*/ 1018183 w 1018183"/>
                <a:gd name="connsiteY3210" fmla="*/ 6226689 h 9085945"/>
                <a:gd name="connsiteX3211" fmla="*/ 1018183 w 1018183"/>
                <a:gd name="connsiteY3211" fmla="*/ 6227352 h 9085945"/>
                <a:gd name="connsiteX3212" fmla="*/ 1018183 w 1018183"/>
                <a:gd name="connsiteY3212" fmla="*/ 6227830 h 9085945"/>
                <a:gd name="connsiteX3213" fmla="*/ 1018183 w 1018183"/>
                <a:gd name="connsiteY3213" fmla="*/ 6228031 h 9085945"/>
                <a:gd name="connsiteX3214" fmla="*/ 1018183 w 1018183"/>
                <a:gd name="connsiteY3214" fmla="*/ 6228849 h 9085945"/>
                <a:gd name="connsiteX3215" fmla="*/ 1018183 w 1018183"/>
                <a:gd name="connsiteY3215" fmla="*/ 6230049 h 9085945"/>
                <a:gd name="connsiteX3216" fmla="*/ 1018183 w 1018183"/>
                <a:gd name="connsiteY3216" fmla="*/ 6232399 h 9085945"/>
                <a:gd name="connsiteX3217" fmla="*/ 1018183 w 1018183"/>
                <a:gd name="connsiteY3217" fmla="*/ 6232929 h 9085945"/>
                <a:gd name="connsiteX3218" fmla="*/ 1018183 w 1018183"/>
                <a:gd name="connsiteY3218" fmla="*/ 6233684 h 9085945"/>
                <a:gd name="connsiteX3219" fmla="*/ 1018183 w 1018183"/>
                <a:gd name="connsiteY3219" fmla="*/ 6235661 h 9085945"/>
                <a:gd name="connsiteX3220" fmla="*/ 1018183 w 1018183"/>
                <a:gd name="connsiteY3220" fmla="*/ 6237228 h 9085945"/>
                <a:gd name="connsiteX3221" fmla="*/ 1018183 w 1018183"/>
                <a:gd name="connsiteY3221" fmla="*/ 6237664 h 9085945"/>
                <a:gd name="connsiteX3222" fmla="*/ 1018183 w 1018183"/>
                <a:gd name="connsiteY3222" fmla="*/ 6238888 h 9085945"/>
                <a:gd name="connsiteX3223" fmla="*/ 1018183 w 1018183"/>
                <a:gd name="connsiteY3223" fmla="*/ 6241299 h 9085945"/>
                <a:gd name="connsiteX3224" fmla="*/ 1018183 w 1018183"/>
                <a:gd name="connsiteY3224" fmla="*/ 6241653 h 9085945"/>
                <a:gd name="connsiteX3225" fmla="*/ 1018183 w 1018183"/>
                <a:gd name="connsiteY3225" fmla="*/ 6242703 h 9085945"/>
                <a:gd name="connsiteX3226" fmla="*/ 1018183 w 1018183"/>
                <a:gd name="connsiteY3226" fmla="*/ 6243456 h 9085945"/>
                <a:gd name="connsiteX3227" fmla="*/ 1018183 w 1018183"/>
                <a:gd name="connsiteY3227" fmla="*/ 6243987 h 9085945"/>
                <a:gd name="connsiteX3228" fmla="*/ 1018183 w 1018183"/>
                <a:gd name="connsiteY3228" fmla="*/ 6244708 h 9085945"/>
                <a:gd name="connsiteX3229" fmla="*/ 1018183 w 1018183"/>
                <a:gd name="connsiteY3229" fmla="*/ 6247438 h 9085945"/>
                <a:gd name="connsiteX3230" fmla="*/ 1018183 w 1018183"/>
                <a:gd name="connsiteY3230" fmla="*/ 6248472 h 9085945"/>
                <a:gd name="connsiteX3231" fmla="*/ 1018183 w 1018183"/>
                <a:gd name="connsiteY3231" fmla="*/ 6252711 h 9085945"/>
                <a:gd name="connsiteX3232" fmla="*/ 1018183 w 1018183"/>
                <a:gd name="connsiteY3232" fmla="*/ 6252913 h 9085945"/>
                <a:gd name="connsiteX3233" fmla="*/ 1018183 w 1018183"/>
                <a:gd name="connsiteY3233" fmla="*/ 6254485 h 9085945"/>
                <a:gd name="connsiteX3234" fmla="*/ 1018183 w 1018183"/>
                <a:gd name="connsiteY3234" fmla="*/ 6255576 h 9085945"/>
                <a:gd name="connsiteX3235" fmla="*/ 1018183 w 1018183"/>
                <a:gd name="connsiteY3235" fmla="*/ 6256053 h 9085945"/>
                <a:gd name="connsiteX3236" fmla="*/ 1018183 w 1018183"/>
                <a:gd name="connsiteY3236" fmla="*/ 6259313 h 9085945"/>
                <a:gd name="connsiteX3237" fmla="*/ 1018183 w 1018183"/>
                <a:gd name="connsiteY3237" fmla="*/ 6259418 h 9085945"/>
                <a:gd name="connsiteX3238" fmla="*/ 1018183 w 1018183"/>
                <a:gd name="connsiteY3238" fmla="*/ 6260758 h 9085945"/>
                <a:gd name="connsiteX3239" fmla="*/ 1018183 w 1018183"/>
                <a:gd name="connsiteY3239" fmla="*/ 6262148 h 9085945"/>
                <a:gd name="connsiteX3240" fmla="*/ 1018183 w 1018183"/>
                <a:gd name="connsiteY3240" fmla="*/ 6262630 h 9085945"/>
                <a:gd name="connsiteX3241" fmla="*/ 1018183 w 1018183"/>
                <a:gd name="connsiteY3241" fmla="*/ 6263266 h 9085945"/>
                <a:gd name="connsiteX3242" fmla="*/ 1018183 w 1018183"/>
                <a:gd name="connsiteY3242" fmla="*/ 6263716 h 9085945"/>
                <a:gd name="connsiteX3243" fmla="*/ 1018183 w 1018183"/>
                <a:gd name="connsiteY3243" fmla="*/ 6264828 h 9085945"/>
                <a:gd name="connsiteX3244" fmla="*/ 1018183 w 1018183"/>
                <a:gd name="connsiteY3244" fmla="*/ 6265423 h 9085945"/>
                <a:gd name="connsiteX3245" fmla="*/ 1018183 w 1018183"/>
                <a:gd name="connsiteY3245" fmla="*/ 6267111 h 9085945"/>
                <a:gd name="connsiteX3246" fmla="*/ 1018183 w 1018183"/>
                <a:gd name="connsiteY3246" fmla="*/ 6268373 h 9085945"/>
                <a:gd name="connsiteX3247" fmla="*/ 1018183 w 1018183"/>
                <a:gd name="connsiteY3247" fmla="*/ 6269094 h 9085945"/>
                <a:gd name="connsiteX3248" fmla="*/ 1018183 w 1018183"/>
                <a:gd name="connsiteY3248" fmla="*/ 6269191 h 9085945"/>
                <a:gd name="connsiteX3249" fmla="*/ 1018183 w 1018183"/>
                <a:gd name="connsiteY3249" fmla="*/ 6270391 h 9085945"/>
                <a:gd name="connsiteX3250" fmla="*/ 1018183 w 1018183"/>
                <a:gd name="connsiteY3250" fmla="*/ 6274026 h 9085945"/>
                <a:gd name="connsiteX3251" fmla="*/ 1018183 w 1018183"/>
                <a:gd name="connsiteY3251" fmla="*/ 6276003 h 9085945"/>
                <a:gd name="connsiteX3252" fmla="*/ 1018183 w 1018183"/>
                <a:gd name="connsiteY3252" fmla="*/ 6277570 h 9085945"/>
                <a:gd name="connsiteX3253" fmla="*/ 1018183 w 1018183"/>
                <a:gd name="connsiteY3253" fmla="*/ 6278161 h 9085945"/>
                <a:gd name="connsiteX3254" fmla="*/ 1018183 w 1018183"/>
                <a:gd name="connsiteY3254" fmla="*/ 6279230 h 9085945"/>
                <a:gd name="connsiteX3255" fmla="*/ 1018183 w 1018183"/>
                <a:gd name="connsiteY3255" fmla="*/ 6279730 h 9085945"/>
                <a:gd name="connsiteX3256" fmla="*/ 1018183 w 1018183"/>
                <a:gd name="connsiteY3256" fmla="*/ 6280671 h 9085945"/>
                <a:gd name="connsiteX3257" fmla="*/ 1018183 w 1018183"/>
                <a:gd name="connsiteY3257" fmla="*/ 6281449 h 9085945"/>
                <a:gd name="connsiteX3258" fmla="*/ 1018183 w 1018183"/>
                <a:gd name="connsiteY3258" fmla="*/ 6283798 h 9085945"/>
                <a:gd name="connsiteX3259" fmla="*/ 1018183 w 1018183"/>
                <a:gd name="connsiteY3259" fmla="*/ 6284329 h 9085945"/>
                <a:gd name="connsiteX3260" fmla="*/ 1018183 w 1018183"/>
                <a:gd name="connsiteY3260" fmla="*/ 6285084 h 9085945"/>
                <a:gd name="connsiteX3261" fmla="*/ 1018183 w 1018183"/>
                <a:gd name="connsiteY3261" fmla="*/ 6287059 h 9085945"/>
                <a:gd name="connsiteX3262" fmla="*/ 1018183 w 1018183"/>
                <a:gd name="connsiteY3262" fmla="*/ 6288628 h 9085945"/>
                <a:gd name="connsiteX3263" fmla="*/ 1018183 w 1018183"/>
                <a:gd name="connsiteY3263" fmla="*/ 6289940 h 9085945"/>
                <a:gd name="connsiteX3264" fmla="*/ 1018183 w 1018183"/>
                <a:gd name="connsiteY3264" fmla="*/ 6291730 h 9085945"/>
                <a:gd name="connsiteX3265" fmla="*/ 1018183 w 1018183"/>
                <a:gd name="connsiteY3265" fmla="*/ 6293053 h 9085945"/>
                <a:gd name="connsiteX3266" fmla="*/ 1018183 w 1018183"/>
                <a:gd name="connsiteY3266" fmla="*/ 6299655 h 9085945"/>
                <a:gd name="connsiteX3267" fmla="*/ 1018183 w 1018183"/>
                <a:gd name="connsiteY3267" fmla="*/ 6301090 h 9085945"/>
                <a:gd name="connsiteX3268" fmla="*/ 1018183 w 1018183"/>
                <a:gd name="connsiteY3268" fmla="*/ 6301100 h 9085945"/>
                <a:gd name="connsiteX3269" fmla="*/ 1018183 w 1018183"/>
                <a:gd name="connsiteY3269" fmla="*/ 6304650 h 9085945"/>
                <a:gd name="connsiteX3270" fmla="*/ 1018183 w 1018183"/>
                <a:gd name="connsiteY3270" fmla="*/ 6305246 h 9085945"/>
                <a:gd name="connsiteX3271" fmla="*/ 1018183 w 1018183"/>
                <a:gd name="connsiteY3271" fmla="*/ 6305765 h 9085945"/>
                <a:gd name="connsiteX3272" fmla="*/ 1018183 w 1018183"/>
                <a:gd name="connsiteY3272" fmla="*/ 6306217 h 9085945"/>
                <a:gd name="connsiteX3273" fmla="*/ 1018183 w 1018183"/>
                <a:gd name="connsiteY3273" fmla="*/ 6307453 h 9085945"/>
                <a:gd name="connsiteX3274" fmla="*/ 1018183 w 1018183"/>
                <a:gd name="connsiteY3274" fmla="*/ 6308262 h 9085945"/>
                <a:gd name="connsiteX3275" fmla="*/ 1018183 w 1018183"/>
                <a:gd name="connsiteY3275" fmla="*/ 6310714 h 9085945"/>
                <a:gd name="connsiteX3276" fmla="*/ 1018183 w 1018183"/>
                <a:gd name="connsiteY3276" fmla="*/ 6311382 h 9085945"/>
                <a:gd name="connsiteX3277" fmla="*/ 1018183 w 1018183"/>
                <a:gd name="connsiteY3277" fmla="*/ 6312147 h 9085945"/>
                <a:gd name="connsiteX3278" fmla="*/ 1018183 w 1018183"/>
                <a:gd name="connsiteY3278" fmla="*/ 6312158 h 9085945"/>
                <a:gd name="connsiteX3279" fmla="*/ 1018183 w 1018183"/>
                <a:gd name="connsiteY3279" fmla="*/ 6313573 h 9085945"/>
                <a:gd name="connsiteX3280" fmla="*/ 1018183 w 1018183"/>
                <a:gd name="connsiteY3280" fmla="*/ 6315315 h 9085945"/>
                <a:gd name="connsiteX3281" fmla="*/ 1018183 w 1018183"/>
                <a:gd name="connsiteY3281" fmla="*/ 6316304 h 9085945"/>
                <a:gd name="connsiteX3282" fmla="*/ 1018183 w 1018183"/>
                <a:gd name="connsiteY3282" fmla="*/ 6318503 h 9085945"/>
                <a:gd name="connsiteX3283" fmla="*/ 1018183 w 1018183"/>
                <a:gd name="connsiteY3283" fmla="*/ 6319788 h 9085945"/>
                <a:gd name="connsiteX3284" fmla="*/ 1018183 w 1018183"/>
                <a:gd name="connsiteY3284" fmla="*/ 6320072 h 9085945"/>
                <a:gd name="connsiteX3285" fmla="*/ 1018183 w 1018183"/>
                <a:gd name="connsiteY3285" fmla="*/ 6321355 h 9085945"/>
                <a:gd name="connsiteX3286" fmla="*/ 1018183 w 1018183"/>
                <a:gd name="connsiteY3286" fmla="*/ 6322440 h 9085945"/>
                <a:gd name="connsiteX3287" fmla="*/ 1018183 w 1018183"/>
                <a:gd name="connsiteY3287" fmla="*/ 6323173 h 9085945"/>
                <a:gd name="connsiteX3288" fmla="*/ 1018183 w 1018183"/>
                <a:gd name="connsiteY3288" fmla="*/ 6324458 h 9085945"/>
                <a:gd name="connsiteX3289" fmla="*/ 1018183 w 1018183"/>
                <a:gd name="connsiteY3289" fmla="*/ 6328001 h 9085945"/>
                <a:gd name="connsiteX3290" fmla="*/ 1018183 w 1018183"/>
                <a:gd name="connsiteY3290" fmla="*/ 6329562 h 9085945"/>
                <a:gd name="connsiteX3291" fmla="*/ 1018183 w 1018183"/>
                <a:gd name="connsiteY3291" fmla="*/ 6331129 h 9085945"/>
                <a:gd name="connsiteX3292" fmla="*/ 1018183 w 1018183"/>
                <a:gd name="connsiteY3292" fmla="*/ 6332072 h 9085945"/>
                <a:gd name="connsiteX3293" fmla="*/ 1018183 w 1018183"/>
                <a:gd name="connsiteY3293" fmla="*/ 6334231 h 9085945"/>
                <a:gd name="connsiteX3294" fmla="*/ 1018183 w 1018183"/>
                <a:gd name="connsiteY3294" fmla="*/ 6342626 h 9085945"/>
                <a:gd name="connsiteX3295" fmla="*/ 1018183 w 1018183"/>
                <a:gd name="connsiteY3295" fmla="*/ 6343540 h 9085945"/>
                <a:gd name="connsiteX3296" fmla="*/ 1018183 w 1018183"/>
                <a:gd name="connsiteY3296" fmla="*/ 6344875 h 9085945"/>
                <a:gd name="connsiteX3297" fmla="*/ 1018183 w 1018183"/>
                <a:gd name="connsiteY3297" fmla="*/ 6347891 h 9085945"/>
                <a:gd name="connsiteX3298" fmla="*/ 1018183 w 1018183"/>
                <a:gd name="connsiteY3298" fmla="*/ 6349032 h 9085945"/>
                <a:gd name="connsiteX3299" fmla="*/ 1018183 w 1018183"/>
                <a:gd name="connsiteY3299" fmla="*/ 6349174 h 9085945"/>
                <a:gd name="connsiteX3300" fmla="*/ 1018183 w 1018183"/>
                <a:gd name="connsiteY3300" fmla="*/ 6352489 h 9085945"/>
                <a:gd name="connsiteX3301" fmla="*/ 1018183 w 1018183"/>
                <a:gd name="connsiteY3301" fmla="*/ 6353884 h 9085945"/>
                <a:gd name="connsiteX3302" fmla="*/ 1018183 w 1018183"/>
                <a:gd name="connsiteY3302" fmla="*/ 6355168 h 9085945"/>
                <a:gd name="connsiteX3303" fmla="*/ 1018183 w 1018183"/>
                <a:gd name="connsiteY3303" fmla="*/ 6356646 h 9085945"/>
                <a:gd name="connsiteX3304" fmla="*/ 1018183 w 1018183"/>
                <a:gd name="connsiteY3304" fmla="*/ 6357336 h 9085945"/>
                <a:gd name="connsiteX3305" fmla="*/ 1018183 w 1018183"/>
                <a:gd name="connsiteY3305" fmla="*/ 6358904 h 9085945"/>
                <a:gd name="connsiteX3306" fmla="*/ 1018183 w 1018183"/>
                <a:gd name="connsiteY3306" fmla="*/ 6360880 h 9085945"/>
                <a:gd name="connsiteX3307" fmla="*/ 1018183 w 1018183"/>
                <a:gd name="connsiteY3307" fmla="*/ 6361185 h 9085945"/>
                <a:gd name="connsiteX3308" fmla="*/ 1018183 w 1018183"/>
                <a:gd name="connsiteY3308" fmla="*/ 6362782 h 9085945"/>
                <a:gd name="connsiteX3309" fmla="*/ 1018183 w 1018183"/>
                <a:gd name="connsiteY3309" fmla="*/ 6363504 h 9085945"/>
                <a:gd name="connsiteX3310" fmla="*/ 1018183 w 1018183"/>
                <a:gd name="connsiteY3310" fmla="*/ 6364800 h 9085945"/>
                <a:gd name="connsiteX3311" fmla="*/ 1018183 w 1018183"/>
                <a:gd name="connsiteY3311" fmla="*/ 6364942 h 9085945"/>
                <a:gd name="connsiteX3312" fmla="*/ 1018183 w 1018183"/>
                <a:gd name="connsiteY3312" fmla="*/ 6367049 h 9085945"/>
                <a:gd name="connsiteX3313" fmla="*/ 1018183 w 1018183"/>
                <a:gd name="connsiteY3313" fmla="*/ 6368343 h 9085945"/>
                <a:gd name="connsiteX3314" fmla="*/ 1018183 w 1018183"/>
                <a:gd name="connsiteY3314" fmla="*/ 6370505 h 9085945"/>
                <a:gd name="connsiteX3315" fmla="*/ 1018183 w 1018183"/>
                <a:gd name="connsiteY3315" fmla="*/ 6372572 h 9085945"/>
                <a:gd name="connsiteX3316" fmla="*/ 1018183 w 1018183"/>
                <a:gd name="connsiteY3316" fmla="*/ 6374139 h 9085945"/>
                <a:gd name="connsiteX3317" fmla="*/ 1018183 w 1018183"/>
                <a:gd name="connsiteY3317" fmla="*/ 6374573 h 9085945"/>
                <a:gd name="connsiteX3318" fmla="*/ 1018183 w 1018183"/>
                <a:gd name="connsiteY3318" fmla="*/ 6381901 h 9085945"/>
                <a:gd name="connsiteX3319" fmla="*/ 1018183 w 1018183"/>
                <a:gd name="connsiteY3319" fmla="*/ 6385217 h 9085945"/>
                <a:gd name="connsiteX3320" fmla="*/ 1018183 w 1018183"/>
                <a:gd name="connsiteY3320" fmla="*/ 6385561 h 9085945"/>
                <a:gd name="connsiteX3321" fmla="*/ 1018183 w 1018183"/>
                <a:gd name="connsiteY3321" fmla="*/ 6386326 h 9085945"/>
                <a:gd name="connsiteX3322" fmla="*/ 1018183 w 1018183"/>
                <a:gd name="connsiteY3322" fmla="*/ 6387128 h 9085945"/>
                <a:gd name="connsiteX3323" fmla="*/ 1018183 w 1018183"/>
                <a:gd name="connsiteY3323" fmla="*/ 6388233 h 9085945"/>
                <a:gd name="connsiteX3324" fmla="*/ 1018183 w 1018183"/>
                <a:gd name="connsiteY3324" fmla="*/ 6389374 h 9085945"/>
                <a:gd name="connsiteX3325" fmla="*/ 1018183 w 1018183"/>
                <a:gd name="connsiteY3325" fmla="*/ 6391675 h 9085945"/>
                <a:gd name="connsiteX3326" fmla="*/ 1018183 w 1018183"/>
                <a:gd name="connsiteY3326" fmla="*/ 6392959 h 9085945"/>
                <a:gd name="connsiteX3327" fmla="*/ 1018183 w 1018183"/>
                <a:gd name="connsiteY3327" fmla="*/ 6393607 h 9085945"/>
                <a:gd name="connsiteX3328" fmla="*/ 1018183 w 1018183"/>
                <a:gd name="connsiteY3328" fmla="*/ 6393913 h 9085945"/>
                <a:gd name="connsiteX3329" fmla="*/ 1018183 w 1018183"/>
                <a:gd name="connsiteY3329" fmla="*/ 6395510 h 9085945"/>
                <a:gd name="connsiteX3330" fmla="*/ 1018183 w 1018183"/>
                <a:gd name="connsiteY3330" fmla="*/ 6397457 h 9085945"/>
                <a:gd name="connsiteX3331" fmla="*/ 1018183 w 1018183"/>
                <a:gd name="connsiteY3331" fmla="*/ 6398241 h 9085945"/>
                <a:gd name="connsiteX3332" fmla="*/ 1018183 w 1018183"/>
                <a:gd name="connsiteY3332" fmla="*/ 6399656 h 9085945"/>
                <a:gd name="connsiteX3333" fmla="*/ 1018183 w 1018183"/>
                <a:gd name="connsiteY3333" fmla="*/ 6399776 h 9085945"/>
                <a:gd name="connsiteX3334" fmla="*/ 1018183 w 1018183"/>
                <a:gd name="connsiteY3334" fmla="*/ 6400432 h 9085945"/>
                <a:gd name="connsiteX3335" fmla="*/ 1018183 w 1018183"/>
                <a:gd name="connsiteY3335" fmla="*/ 6402509 h 9085945"/>
                <a:gd name="connsiteX3336" fmla="*/ 1018183 w 1018183"/>
                <a:gd name="connsiteY3336" fmla="*/ 6404665 h 9085945"/>
                <a:gd name="connsiteX3337" fmla="*/ 1018183 w 1018183"/>
                <a:gd name="connsiteY3337" fmla="*/ 6404969 h 9085945"/>
                <a:gd name="connsiteX3338" fmla="*/ 1018183 w 1018183"/>
                <a:gd name="connsiteY3338" fmla="*/ 6405284 h 9085945"/>
                <a:gd name="connsiteX3339" fmla="*/ 1018183 w 1018183"/>
                <a:gd name="connsiteY3339" fmla="*/ 6408514 h 9085945"/>
                <a:gd name="connsiteX3340" fmla="*/ 1018183 w 1018183"/>
                <a:gd name="connsiteY3340" fmla="*/ 6409550 h 9085945"/>
                <a:gd name="connsiteX3341" fmla="*/ 1018183 w 1018183"/>
                <a:gd name="connsiteY3341" fmla="*/ 6410714 h 9085945"/>
                <a:gd name="connsiteX3342" fmla="*/ 1018183 w 1018183"/>
                <a:gd name="connsiteY3342" fmla="*/ 6410834 h 9085945"/>
                <a:gd name="connsiteX3343" fmla="*/ 1018183 w 1018183"/>
                <a:gd name="connsiteY3343" fmla="*/ 6410847 h 9085945"/>
                <a:gd name="connsiteX3344" fmla="*/ 1018183 w 1018183"/>
                <a:gd name="connsiteY3344" fmla="*/ 6412166 h 9085945"/>
                <a:gd name="connsiteX3345" fmla="*/ 1018183 w 1018183"/>
                <a:gd name="connsiteY3345" fmla="*/ 6412642 h 9085945"/>
                <a:gd name="connsiteX3346" fmla="*/ 1018183 w 1018183"/>
                <a:gd name="connsiteY3346" fmla="*/ 6412914 h 9085945"/>
                <a:gd name="connsiteX3347" fmla="*/ 1018183 w 1018183"/>
                <a:gd name="connsiteY3347" fmla="*/ 6414481 h 9085945"/>
                <a:gd name="connsiteX3348" fmla="*/ 1018183 w 1018183"/>
                <a:gd name="connsiteY3348" fmla="*/ 6416120 h 9085945"/>
                <a:gd name="connsiteX3349" fmla="*/ 1018183 w 1018183"/>
                <a:gd name="connsiteY3349" fmla="*/ 6422135 h 9085945"/>
                <a:gd name="connsiteX3350" fmla="*/ 1018183 w 1018183"/>
                <a:gd name="connsiteY3350" fmla="*/ 6423224 h 9085945"/>
                <a:gd name="connsiteX3351" fmla="*/ 1018183 w 1018183"/>
                <a:gd name="connsiteY3351" fmla="*/ 6426668 h 9085945"/>
                <a:gd name="connsiteX3352" fmla="*/ 1018183 w 1018183"/>
                <a:gd name="connsiteY3352" fmla="*/ 6428828 h 9085945"/>
                <a:gd name="connsiteX3353" fmla="*/ 1018183 w 1018183"/>
                <a:gd name="connsiteY3353" fmla="*/ 6433193 h 9085945"/>
                <a:gd name="connsiteX3354" fmla="*/ 1018183 w 1018183"/>
                <a:gd name="connsiteY3354" fmla="*/ 6433301 h 9085945"/>
                <a:gd name="connsiteX3355" fmla="*/ 1018183 w 1018183"/>
                <a:gd name="connsiteY3355" fmla="*/ 6436843 h 9085945"/>
                <a:gd name="connsiteX3356" fmla="*/ 1018183 w 1018183"/>
                <a:gd name="connsiteY3356" fmla="*/ 6437037 h 9085945"/>
                <a:gd name="connsiteX3357" fmla="*/ 1018183 w 1018183"/>
                <a:gd name="connsiteY3357" fmla="*/ 6440581 h 9085945"/>
                <a:gd name="connsiteX3358" fmla="*/ 1018183 w 1018183"/>
                <a:gd name="connsiteY3358" fmla="*/ 6440743 h 9085945"/>
                <a:gd name="connsiteX3359" fmla="*/ 1018183 w 1018183"/>
                <a:gd name="connsiteY3359" fmla="*/ 6441244 h 9085945"/>
                <a:gd name="connsiteX3360" fmla="*/ 1018183 w 1018183"/>
                <a:gd name="connsiteY3360" fmla="*/ 6442157 h 9085945"/>
                <a:gd name="connsiteX3361" fmla="*/ 1018183 w 1018183"/>
                <a:gd name="connsiteY3361" fmla="*/ 6442851 h 9085945"/>
                <a:gd name="connsiteX3362" fmla="*/ 1018183 w 1018183"/>
                <a:gd name="connsiteY3362" fmla="*/ 6443441 h 9085945"/>
                <a:gd name="connsiteX3363" fmla="*/ 1018183 w 1018183"/>
                <a:gd name="connsiteY3363" fmla="*/ 6445007 h 9085945"/>
                <a:gd name="connsiteX3364" fmla="*/ 1018183 w 1018183"/>
                <a:gd name="connsiteY3364" fmla="*/ 6445009 h 9085945"/>
                <a:gd name="connsiteX3365" fmla="*/ 1018183 w 1018183"/>
                <a:gd name="connsiteY3365" fmla="*/ 6445311 h 9085945"/>
                <a:gd name="connsiteX3366" fmla="*/ 1018183 w 1018183"/>
                <a:gd name="connsiteY3366" fmla="*/ 6446986 h 9085945"/>
                <a:gd name="connsiteX3367" fmla="*/ 1018183 w 1018183"/>
                <a:gd name="connsiteY3367" fmla="*/ 6447900 h 9085945"/>
                <a:gd name="connsiteX3368" fmla="*/ 1018183 w 1018183"/>
                <a:gd name="connsiteY3368" fmla="*/ 6448728 h 9085945"/>
                <a:gd name="connsiteX3369" fmla="*/ 1018183 w 1018183"/>
                <a:gd name="connsiteY3369" fmla="*/ 6448848 h 9085945"/>
                <a:gd name="connsiteX3370" fmla="*/ 1018183 w 1018183"/>
                <a:gd name="connsiteY3370" fmla="*/ 6448856 h 9085945"/>
                <a:gd name="connsiteX3371" fmla="*/ 1018183 w 1018183"/>
                <a:gd name="connsiteY3371" fmla="*/ 6451056 h 9085945"/>
                <a:gd name="connsiteX3372" fmla="*/ 1018183 w 1018183"/>
                <a:gd name="connsiteY3372" fmla="*/ 6451176 h 9085945"/>
                <a:gd name="connsiteX3373" fmla="*/ 1018183 w 1018183"/>
                <a:gd name="connsiteY3373" fmla="*/ 6452393 h 9085945"/>
                <a:gd name="connsiteX3374" fmla="*/ 1018183 w 1018183"/>
                <a:gd name="connsiteY3374" fmla="*/ 6453215 h 9085945"/>
                <a:gd name="connsiteX3375" fmla="*/ 1018183 w 1018183"/>
                <a:gd name="connsiteY3375" fmla="*/ 6453908 h 9085945"/>
                <a:gd name="connsiteX3376" fmla="*/ 1018183 w 1018183"/>
                <a:gd name="connsiteY3376" fmla="*/ 6455144 h 9085945"/>
                <a:gd name="connsiteX3377" fmla="*/ 1018183 w 1018183"/>
                <a:gd name="connsiteY3377" fmla="*/ 6455289 h 9085945"/>
                <a:gd name="connsiteX3378" fmla="*/ 1018183 w 1018183"/>
                <a:gd name="connsiteY3378" fmla="*/ 6455952 h 9085945"/>
                <a:gd name="connsiteX3379" fmla="*/ 1018183 w 1018183"/>
                <a:gd name="connsiteY3379" fmla="*/ 6463566 h 9085945"/>
                <a:gd name="connsiteX3380" fmla="*/ 1018183 w 1018183"/>
                <a:gd name="connsiteY3380" fmla="*/ 6466264 h 9085945"/>
                <a:gd name="connsiteX3381" fmla="*/ 1018183 w 1018183"/>
                <a:gd name="connsiteY3381" fmla="*/ 6469170 h 9085945"/>
                <a:gd name="connsiteX3382" fmla="*/ 1018183 w 1018183"/>
                <a:gd name="connsiteY3382" fmla="*/ 6469899 h 9085945"/>
                <a:gd name="connsiteX3383" fmla="*/ 1018183 w 1018183"/>
                <a:gd name="connsiteY3383" fmla="*/ 6473308 h 9085945"/>
                <a:gd name="connsiteX3384" fmla="*/ 1018183 w 1018183"/>
                <a:gd name="connsiteY3384" fmla="*/ 6473535 h 9085945"/>
                <a:gd name="connsiteX3385" fmla="*/ 1018183 w 1018183"/>
                <a:gd name="connsiteY3385" fmla="*/ 6476038 h 9085945"/>
                <a:gd name="connsiteX3386" fmla="*/ 1018183 w 1018183"/>
                <a:gd name="connsiteY3386" fmla="*/ 6477072 h 9085945"/>
                <a:gd name="connsiteX3387" fmla="*/ 1018183 w 1018183"/>
                <a:gd name="connsiteY3387" fmla="*/ 6481586 h 9085945"/>
                <a:gd name="connsiteX3388" fmla="*/ 1018183 w 1018183"/>
                <a:gd name="connsiteY3388" fmla="*/ 6483085 h 9085945"/>
                <a:gd name="connsiteX3389" fmla="*/ 1018183 w 1018183"/>
                <a:gd name="connsiteY3389" fmla="*/ 6483783 h 9085945"/>
                <a:gd name="connsiteX3390" fmla="*/ 1018183 w 1018183"/>
                <a:gd name="connsiteY3390" fmla="*/ 6484176 h 9085945"/>
                <a:gd name="connsiteX3391" fmla="*/ 1018183 w 1018183"/>
                <a:gd name="connsiteY3391" fmla="*/ 6485351 h 9085945"/>
                <a:gd name="connsiteX3392" fmla="*/ 1018183 w 1018183"/>
                <a:gd name="connsiteY3392" fmla="*/ 6486635 h 9085945"/>
                <a:gd name="connsiteX3393" fmla="*/ 1018183 w 1018183"/>
                <a:gd name="connsiteY3393" fmla="*/ 6487328 h 9085945"/>
                <a:gd name="connsiteX3394" fmla="*/ 1018183 w 1018183"/>
                <a:gd name="connsiteY3394" fmla="*/ 6488018 h 9085945"/>
                <a:gd name="connsiteX3395" fmla="*/ 1018183 w 1018183"/>
                <a:gd name="connsiteY3395" fmla="*/ 6488242 h 9085945"/>
                <a:gd name="connsiteX3396" fmla="*/ 1018183 w 1018183"/>
                <a:gd name="connsiteY3396" fmla="*/ 6489070 h 9085945"/>
                <a:gd name="connsiteX3397" fmla="*/ 1018183 w 1018183"/>
                <a:gd name="connsiteY3397" fmla="*/ 6490748 h 9085945"/>
                <a:gd name="connsiteX3398" fmla="*/ 1018183 w 1018183"/>
                <a:gd name="connsiteY3398" fmla="*/ 6491230 h 9085945"/>
                <a:gd name="connsiteX3399" fmla="*/ 1018183 w 1018183"/>
                <a:gd name="connsiteY3399" fmla="*/ 6491866 h 9085945"/>
                <a:gd name="connsiteX3400" fmla="*/ 1018183 w 1018183"/>
                <a:gd name="connsiteY3400" fmla="*/ 6492316 h 9085945"/>
                <a:gd name="connsiteX3401" fmla="*/ 1018183 w 1018183"/>
                <a:gd name="connsiteY3401" fmla="*/ 6492640 h 9085945"/>
                <a:gd name="connsiteX3402" fmla="*/ 1018183 w 1018183"/>
                <a:gd name="connsiteY3402" fmla="*/ 6493428 h 9085945"/>
                <a:gd name="connsiteX3403" fmla="*/ 1018183 w 1018183"/>
                <a:gd name="connsiteY3403" fmla="*/ 6493557 h 9085945"/>
                <a:gd name="connsiteX3404" fmla="*/ 1018183 w 1018183"/>
                <a:gd name="connsiteY3404" fmla="*/ 6496294 h 9085945"/>
                <a:gd name="connsiteX3405" fmla="*/ 1018183 w 1018183"/>
                <a:gd name="connsiteY3405" fmla="*/ 6496409 h 9085945"/>
                <a:gd name="connsiteX3406" fmla="*/ 1018183 w 1018183"/>
                <a:gd name="connsiteY3406" fmla="*/ 6496973 h 9085945"/>
                <a:gd name="connsiteX3407" fmla="*/ 1018183 w 1018183"/>
                <a:gd name="connsiteY3407" fmla="*/ 6498991 h 9085945"/>
                <a:gd name="connsiteX3408" fmla="*/ 1018183 w 1018183"/>
                <a:gd name="connsiteY3408" fmla="*/ 6500128 h 9085945"/>
                <a:gd name="connsiteX3409" fmla="*/ 1018183 w 1018183"/>
                <a:gd name="connsiteY3409" fmla="*/ 6502626 h 9085945"/>
                <a:gd name="connsiteX3410" fmla="*/ 1018183 w 1018183"/>
                <a:gd name="connsiteY3410" fmla="*/ 6504603 h 9085945"/>
                <a:gd name="connsiteX3411" fmla="*/ 1018183 w 1018183"/>
                <a:gd name="connsiteY3411" fmla="*/ 6506170 h 9085945"/>
                <a:gd name="connsiteX3412" fmla="*/ 1018183 w 1018183"/>
                <a:gd name="connsiteY3412" fmla="*/ 6507347 h 9085945"/>
                <a:gd name="connsiteX3413" fmla="*/ 1018183 w 1018183"/>
                <a:gd name="connsiteY3413" fmla="*/ 6507830 h 9085945"/>
                <a:gd name="connsiteX3414" fmla="*/ 1018183 w 1018183"/>
                <a:gd name="connsiteY3414" fmla="*/ 6510049 h 9085945"/>
                <a:gd name="connsiteX3415" fmla="*/ 1018183 w 1018183"/>
                <a:gd name="connsiteY3415" fmla="*/ 6512398 h 9085945"/>
                <a:gd name="connsiteX3416" fmla="*/ 1018183 w 1018183"/>
                <a:gd name="connsiteY3416" fmla="*/ 6513684 h 9085945"/>
                <a:gd name="connsiteX3417" fmla="*/ 1018183 w 1018183"/>
                <a:gd name="connsiteY3417" fmla="*/ 6515659 h 9085945"/>
                <a:gd name="connsiteX3418" fmla="*/ 1018183 w 1018183"/>
                <a:gd name="connsiteY3418" fmla="*/ 6516380 h 9085945"/>
                <a:gd name="connsiteX3419" fmla="*/ 1018183 w 1018183"/>
                <a:gd name="connsiteY3419" fmla="*/ 6517228 h 9085945"/>
                <a:gd name="connsiteX3420" fmla="*/ 1018183 w 1018183"/>
                <a:gd name="connsiteY3420" fmla="*/ 6518540 h 9085945"/>
                <a:gd name="connsiteX3421" fmla="*/ 1018183 w 1018183"/>
                <a:gd name="connsiteY3421" fmla="*/ 6521653 h 9085945"/>
                <a:gd name="connsiteX3422" fmla="*/ 1018183 w 1018183"/>
                <a:gd name="connsiteY3422" fmla="*/ 6524518 h 9085945"/>
                <a:gd name="connsiteX3423" fmla="*/ 1018183 w 1018183"/>
                <a:gd name="connsiteY3423" fmla="*/ 6527440 h 9085945"/>
                <a:gd name="connsiteX3424" fmla="*/ 1018183 w 1018183"/>
                <a:gd name="connsiteY3424" fmla="*/ 6528255 h 9085945"/>
                <a:gd name="connsiteX3425" fmla="*/ 1018183 w 1018183"/>
                <a:gd name="connsiteY3425" fmla="*/ 6529700 h 9085945"/>
                <a:gd name="connsiteX3426" fmla="*/ 1018183 w 1018183"/>
                <a:gd name="connsiteY3426" fmla="*/ 6531090 h 9085945"/>
                <a:gd name="connsiteX3427" fmla="*/ 1018183 w 1018183"/>
                <a:gd name="connsiteY3427" fmla="*/ 6531572 h 9085945"/>
                <a:gd name="connsiteX3428" fmla="*/ 1018183 w 1018183"/>
                <a:gd name="connsiteY3428" fmla="*/ 6532658 h 9085945"/>
                <a:gd name="connsiteX3429" fmla="*/ 1018183 w 1018183"/>
                <a:gd name="connsiteY3429" fmla="*/ 6532856 h 9085945"/>
                <a:gd name="connsiteX3430" fmla="*/ 1018183 w 1018183"/>
                <a:gd name="connsiteY3430" fmla="*/ 6533250 h 9085945"/>
                <a:gd name="connsiteX3431" fmla="*/ 1018183 w 1018183"/>
                <a:gd name="connsiteY3431" fmla="*/ 6534817 h 9085945"/>
                <a:gd name="connsiteX3432" fmla="*/ 1018183 w 1018183"/>
                <a:gd name="connsiteY3432" fmla="*/ 6535576 h 9085945"/>
                <a:gd name="connsiteX3433" fmla="*/ 1018183 w 1018183"/>
                <a:gd name="connsiteY3433" fmla="*/ 6536053 h 9085945"/>
                <a:gd name="connsiteX3434" fmla="*/ 1018183 w 1018183"/>
                <a:gd name="connsiteY3434" fmla="*/ 6539252 h 9085945"/>
                <a:gd name="connsiteX3435" fmla="*/ 1018183 w 1018183"/>
                <a:gd name="connsiteY3435" fmla="*/ 6539314 h 9085945"/>
                <a:gd name="connsiteX3436" fmla="*/ 1018183 w 1018183"/>
                <a:gd name="connsiteY3436" fmla="*/ 6540758 h 9085945"/>
                <a:gd name="connsiteX3437" fmla="*/ 1018183 w 1018183"/>
                <a:gd name="connsiteY3437" fmla="*/ 6542148 h 9085945"/>
                <a:gd name="connsiteX3438" fmla="*/ 1018183 w 1018183"/>
                <a:gd name="connsiteY3438" fmla="*/ 6542630 h 9085945"/>
                <a:gd name="connsiteX3439" fmla="*/ 1018183 w 1018183"/>
                <a:gd name="connsiteY3439" fmla="*/ 6543716 h 9085945"/>
                <a:gd name="connsiteX3440" fmla="*/ 1018183 w 1018183"/>
                <a:gd name="connsiteY3440" fmla="*/ 6547103 h 9085945"/>
                <a:gd name="connsiteX3441" fmla="*/ 1018183 w 1018183"/>
                <a:gd name="connsiteY3441" fmla="*/ 6548388 h 9085945"/>
                <a:gd name="connsiteX3442" fmla="*/ 1018183 w 1018183"/>
                <a:gd name="connsiteY3442" fmla="*/ 6548672 h 9085945"/>
                <a:gd name="connsiteX3443" fmla="*/ 1018183 w 1018183"/>
                <a:gd name="connsiteY3443" fmla="*/ 6549955 h 9085945"/>
                <a:gd name="connsiteX3444" fmla="*/ 1018183 w 1018183"/>
                <a:gd name="connsiteY3444" fmla="*/ 6550391 h 9085945"/>
                <a:gd name="connsiteX3445" fmla="*/ 1018183 w 1018183"/>
                <a:gd name="connsiteY3445" fmla="*/ 6554026 h 9085945"/>
                <a:gd name="connsiteX3446" fmla="*/ 1018183 w 1018183"/>
                <a:gd name="connsiteY3446" fmla="*/ 6556001 h 9085945"/>
                <a:gd name="connsiteX3447" fmla="*/ 1018183 w 1018183"/>
                <a:gd name="connsiteY3447" fmla="*/ 6557570 h 9085945"/>
                <a:gd name="connsiteX3448" fmla="*/ 1018183 w 1018183"/>
                <a:gd name="connsiteY3448" fmla="*/ 6558162 h 9085945"/>
                <a:gd name="connsiteX3449" fmla="*/ 1018183 w 1018183"/>
                <a:gd name="connsiteY3449" fmla="*/ 6558882 h 9085945"/>
                <a:gd name="connsiteX3450" fmla="*/ 1018183 w 1018183"/>
                <a:gd name="connsiteY3450" fmla="*/ 6559729 h 9085945"/>
                <a:gd name="connsiteX3451" fmla="*/ 1018183 w 1018183"/>
                <a:gd name="connsiteY3451" fmla="*/ 6560167 h 9085945"/>
                <a:gd name="connsiteX3452" fmla="*/ 1018183 w 1018183"/>
                <a:gd name="connsiteY3452" fmla="*/ 6569944 h 9085945"/>
                <a:gd name="connsiteX3453" fmla="*/ 1018183 w 1018183"/>
                <a:gd name="connsiteY3453" fmla="*/ 6573592 h 9085945"/>
                <a:gd name="connsiteX3454" fmla="*/ 1018183 w 1018183"/>
                <a:gd name="connsiteY3454" fmla="*/ 6574877 h 9085945"/>
                <a:gd name="connsiteX3455" fmla="*/ 1018183 w 1018183"/>
                <a:gd name="connsiteY3455" fmla="*/ 6575159 h 9085945"/>
                <a:gd name="connsiteX3456" fmla="*/ 1018183 w 1018183"/>
                <a:gd name="connsiteY3456" fmla="*/ 6576445 h 9085945"/>
                <a:gd name="connsiteX3457" fmla="*/ 1018183 w 1018183"/>
                <a:gd name="connsiteY3457" fmla="*/ 6578419 h 9085945"/>
                <a:gd name="connsiteX3458" fmla="*/ 1018183 w 1018183"/>
                <a:gd name="connsiteY3458" fmla="*/ 6578725 h 9085945"/>
                <a:gd name="connsiteX3459" fmla="*/ 1018183 w 1018183"/>
                <a:gd name="connsiteY3459" fmla="*/ 6579656 h 9085945"/>
                <a:gd name="connsiteX3460" fmla="*/ 1018183 w 1018183"/>
                <a:gd name="connsiteY3460" fmla="*/ 6581100 h 9085945"/>
                <a:gd name="connsiteX3461" fmla="*/ 1018183 w 1018183"/>
                <a:gd name="connsiteY3461" fmla="*/ 6584650 h 9085945"/>
                <a:gd name="connsiteX3462" fmla="*/ 1018183 w 1018183"/>
                <a:gd name="connsiteY3462" fmla="*/ 6585246 h 9085945"/>
                <a:gd name="connsiteX3463" fmla="*/ 1018183 w 1018183"/>
                <a:gd name="connsiteY3463" fmla="*/ 6586217 h 9085945"/>
                <a:gd name="connsiteX3464" fmla="*/ 1018183 w 1018183"/>
                <a:gd name="connsiteY3464" fmla="*/ 6588730 h 9085945"/>
                <a:gd name="connsiteX3465" fmla="*/ 1018183 w 1018183"/>
                <a:gd name="connsiteY3465" fmla="*/ 6590297 h 9085945"/>
                <a:gd name="connsiteX3466" fmla="*/ 1018183 w 1018183"/>
                <a:gd name="connsiteY3466" fmla="*/ 6598504 h 9085945"/>
                <a:gd name="connsiteX3467" fmla="*/ 1018183 w 1018183"/>
                <a:gd name="connsiteY3467" fmla="*/ 6599788 h 9085945"/>
                <a:gd name="connsiteX3468" fmla="*/ 1018183 w 1018183"/>
                <a:gd name="connsiteY3468" fmla="*/ 6600071 h 9085945"/>
                <a:gd name="connsiteX3469" fmla="*/ 1018183 w 1018183"/>
                <a:gd name="connsiteY3469" fmla="*/ 6601355 h 9085945"/>
                <a:gd name="connsiteX3470" fmla="*/ 1018183 w 1018183"/>
                <a:gd name="connsiteY3470" fmla="*/ 6617974 h 9085945"/>
                <a:gd name="connsiteX3471" fmla="*/ 1018183 w 1018183"/>
                <a:gd name="connsiteY3471" fmla="*/ 6620921 h 9085945"/>
                <a:gd name="connsiteX3472" fmla="*/ 1018183 w 1018183"/>
                <a:gd name="connsiteY3472" fmla="*/ 6621224 h 9085945"/>
                <a:gd name="connsiteX3473" fmla="*/ 1018183 w 1018183"/>
                <a:gd name="connsiteY3473" fmla="*/ 6626841 h 9085945"/>
                <a:gd name="connsiteX3474" fmla="*/ 1018183 w 1018183"/>
                <a:gd name="connsiteY3474" fmla="*/ 6629032 h 9085945"/>
                <a:gd name="connsiteX3475" fmla="*/ 1018183 w 1018183"/>
                <a:gd name="connsiteY3475" fmla="*/ 6641242 h 9085945"/>
                <a:gd name="connsiteX3476" fmla="*/ 1018183 w 1018183"/>
                <a:gd name="connsiteY3476" fmla="*/ 6667183 h 9085945"/>
                <a:gd name="connsiteX3477" fmla="*/ 1018183 w 1018183"/>
                <a:gd name="connsiteY3477" fmla="*/ 6669343 h 9085945"/>
                <a:gd name="connsiteX3478" fmla="*/ 1018183 w 1018183"/>
                <a:gd name="connsiteY3478" fmla="*/ 6669374 h 9085945"/>
                <a:gd name="connsiteX3479" fmla="*/ 1018183 w 1018183"/>
                <a:gd name="connsiteY3479" fmla="*/ 6671451 h 9085945"/>
                <a:gd name="connsiteX3480" fmla="*/ 1018183 w 1018183"/>
                <a:gd name="connsiteY3480" fmla="*/ 6673607 h 9085945"/>
                <a:gd name="connsiteX3481" fmla="*/ 1018183 w 1018183"/>
                <a:gd name="connsiteY3481" fmla="*/ 6673911 h 9085945"/>
                <a:gd name="connsiteX3482" fmla="*/ 1018183 w 1018183"/>
                <a:gd name="connsiteY3482" fmla="*/ 6677456 h 9085945"/>
                <a:gd name="connsiteX3483" fmla="*/ 1018183 w 1018183"/>
                <a:gd name="connsiteY3483" fmla="*/ 6678241 h 9085945"/>
                <a:gd name="connsiteX3484" fmla="*/ 1018183 w 1018183"/>
                <a:gd name="connsiteY3484" fmla="*/ 6681584 h 9085945"/>
                <a:gd name="connsiteX3485" fmla="*/ 1018183 w 1018183"/>
                <a:gd name="connsiteY3485" fmla="*/ 6682508 h 9085945"/>
                <a:gd name="connsiteX3486" fmla="*/ 1018183 w 1018183"/>
                <a:gd name="connsiteY3486" fmla="*/ 6683744 h 9085945"/>
                <a:gd name="connsiteX3487" fmla="*/ 1018183 w 1018183"/>
                <a:gd name="connsiteY3487" fmla="*/ 6683803 h 9085945"/>
                <a:gd name="connsiteX3488" fmla="*/ 1018183 w 1018183"/>
                <a:gd name="connsiteY3488" fmla="*/ 6692166 h 9085945"/>
                <a:gd name="connsiteX3489" fmla="*/ 1018183 w 1018183"/>
                <a:gd name="connsiteY3489" fmla="*/ 6692644 h 9085945"/>
                <a:gd name="connsiteX3490" fmla="*/ 1018183 w 1018183"/>
                <a:gd name="connsiteY3490" fmla="*/ 6702135 h 9085945"/>
                <a:gd name="connsiteX3491" fmla="*/ 1018183 w 1018183"/>
                <a:gd name="connsiteY3491" fmla="*/ 6703692 h 9085945"/>
                <a:gd name="connsiteX3492" fmla="*/ 1018183 w 1018183"/>
                <a:gd name="connsiteY3492" fmla="*/ 6705260 h 9085945"/>
                <a:gd name="connsiteX3493" fmla="*/ 1018183 w 1018183"/>
                <a:gd name="connsiteY3493" fmla="*/ 6709685 h 9085945"/>
                <a:gd name="connsiteX3494" fmla="*/ 1018183 w 1018183"/>
                <a:gd name="connsiteY3494" fmla="*/ 6710186 h 9085945"/>
                <a:gd name="connsiteX3495" fmla="*/ 1018183 w 1018183"/>
                <a:gd name="connsiteY3495" fmla="*/ 6710969 h 9085945"/>
                <a:gd name="connsiteX3496" fmla="*/ 1018183 w 1018183"/>
                <a:gd name="connsiteY3496" fmla="*/ 6713951 h 9085945"/>
                <a:gd name="connsiteX3497" fmla="*/ 1018183 w 1018183"/>
                <a:gd name="connsiteY3497" fmla="*/ 6714513 h 9085945"/>
                <a:gd name="connsiteX3498" fmla="*/ 1018183 w 1018183"/>
                <a:gd name="connsiteY3498" fmla="*/ 6715235 h 9085945"/>
                <a:gd name="connsiteX3499" fmla="*/ 1018183 w 1018183"/>
                <a:gd name="connsiteY3499" fmla="*/ 6716842 h 9085945"/>
                <a:gd name="connsiteX3500" fmla="*/ 1018183 w 1018183"/>
                <a:gd name="connsiteY3500" fmla="*/ 6717670 h 9085945"/>
                <a:gd name="connsiteX3501" fmla="*/ 1018183 w 1018183"/>
                <a:gd name="connsiteY3501" fmla="*/ 6720743 h 9085945"/>
                <a:gd name="connsiteX3502" fmla="*/ 1018183 w 1018183"/>
                <a:gd name="connsiteY3502" fmla="*/ 6721240 h 9085945"/>
                <a:gd name="connsiteX3503" fmla="*/ 1018183 w 1018183"/>
                <a:gd name="connsiteY3503" fmla="*/ 6722850 h 9085945"/>
                <a:gd name="connsiteX3504" fmla="*/ 1018183 w 1018183"/>
                <a:gd name="connsiteY3504" fmla="*/ 6724086 h 9085945"/>
                <a:gd name="connsiteX3505" fmla="*/ 1018183 w 1018183"/>
                <a:gd name="connsiteY3505" fmla="*/ 6724894 h 9085945"/>
                <a:gd name="connsiteX3506" fmla="*/ 1018183 w 1018183"/>
                <a:gd name="connsiteY3506" fmla="*/ 6725009 h 9085945"/>
                <a:gd name="connsiteX3507" fmla="*/ 1018183 w 1018183"/>
                <a:gd name="connsiteY3507" fmla="*/ 6725371 h 9085945"/>
                <a:gd name="connsiteX3508" fmla="*/ 1018183 w 1018183"/>
                <a:gd name="connsiteY3508" fmla="*/ 6726306 h 9085945"/>
                <a:gd name="connsiteX3509" fmla="*/ 1018183 w 1018183"/>
                <a:gd name="connsiteY3509" fmla="*/ 6728728 h 9085945"/>
                <a:gd name="connsiteX3510" fmla="*/ 1018183 w 1018183"/>
                <a:gd name="connsiteY3510" fmla="*/ 6729940 h 9085945"/>
                <a:gd name="connsiteX3511" fmla="*/ 1018183 w 1018183"/>
                <a:gd name="connsiteY3511" fmla="*/ 6735143 h 9085945"/>
                <a:gd name="connsiteX3512" fmla="*/ 1018183 w 1018183"/>
                <a:gd name="connsiteY3512" fmla="*/ 6735947 h 9085945"/>
                <a:gd name="connsiteX3513" fmla="*/ 1018183 w 1018183"/>
                <a:gd name="connsiteY3513" fmla="*/ 6744980 h 9085945"/>
                <a:gd name="connsiteX3514" fmla="*/ 1018183 w 1018183"/>
                <a:gd name="connsiteY3514" fmla="*/ 6753118 h 9085945"/>
                <a:gd name="connsiteX3515" fmla="*/ 1018183 w 1018183"/>
                <a:gd name="connsiteY3515" fmla="*/ 6755577 h 9085945"/>
                <a:gd name="connsiteX3516" fmla="*/ 1018183 w 1018183"/>
                <a:gd name="connsiteY3516" fmla="*/ 6756040 h 9085945"/>
                <a:gd name="connsiteX3517" fmla="*/ 1018183 w 1018183"/>
                <a:gd name="connsiteY3517" fmla="*/ 6757015 h 9085945"/>
                <a:gd name="connsiteX3518" fmla="*/ 1018183 w 1018183"/>
                <a:gd name="connsiteY3518" fmla="*/ 6759690 h 9085945"/>
                <a:gd name="connsiteX3519" fmla="*/ 1018183 w 1018183"/>
                <a:gd name="connsiteY3519" fmla="*/ 6760172 h 9085945"/>
                <a:gd name="connsiteX3520" fmla="*/ 1018183 w 1018183"/>
                <a:gd name="connsiteY3520" fmla="*/ 6761258 h 9085945"/>
                <a:gd name="connsiteX3521" fmla="*/ 1018183 w 1018183"/>
                <a:gd name="connsiteY3521" fmla="*/ 6761456 h 9085945"/>
                <a:gd name="connsiteX3522" fmla="*/ 1018183 w 1018183"/>
                <a:gd name="connsiteY3522" fmla="*/ 6761582 h 9085945"/>
                <a:gd name="connsiteX3523" fmla="*/ 1018183 w 1018183"/>
                <a:gd name="connsiteY3523" fmla="*/ 6764176 h 9085945"/>
                <a:gd name="connsiteX3524" fmla="*/ 1018183 w 1018183"/>
                <a:gd name="connsiteY3524" fmla="*/ 6765351 h 9085945"/>
                <a:gd name="connsiteX3525" fmla="*/ 1018183 w 1018183"/>
                <a:gd name="connsiteY3525" fmla="*/ 6766635 h 9085945"/>
                <a:gd name="connsiteX3526" fmla="*/ 1018183 w 1018183"/>
                <a:gd name="connsiteY3526" fmla="*/ 6767852 h 9085945"/>
                <a:gd name="connsiteX3527" fmla="*/ 1018183 w 1018183"/>
                <a:gd name="connsiteY3527" fmla="*/ 6769070 h 9085945"/>
                <a:gd name="connsiteX3528" fmla="*/ 1018183 w 1018183"/>
                <a:gd name="connsiteY3528" fmla="*/ 6770748 h 9085945"/>
                <a:gd name="connsiteX3529" fmla="*/ 1018183 w 1018183"/>
                <a:gd name="connsiteY3529" fmla="*/ 6771230 h 9085945"/>
                <a:gd name="connsiteX3530" fmla="*/ 1018183 w 1018183"/>
                <a:gd name="connsiteY3530" fmla="*/ 6772316 h 9085945"/>
                <a:gd name="connsiteX3531" fmla="*/ 1018183 w 1018183"/>
                <a:gd name="connsiteY3531" fmla="*/ 6776289 h 9085945"/>
                <a:gd name="connsiteX3532" fmla="*/ 1018183 w 1018183"/>
                <a:gd name="connsiteY3532" fmla="*/ 6778991 h 9085945"/>
                <a:gd name="connsiteX3533" fmla="*/ 1018183 w 1018183"/>
                <a:gd name="connsiteY3533" fmla="*/ 6782626 h 9085945"/>
                <a:gd name="connsiteX3534" fmla="*/ 1018183 w 1018183"/>
                <a:gd name="connsiteY3534" fmla="*/ 6784601 h 9085945"/>
                <a:gd name="connsiteX3535" fmla="*/ 1018183 w 1018183"/>
                <a:gd name="connsiteY3535" fmla="*/ 6786170 h 9085945"/>
                <a:gd name="connsiteX3536" fmla="*/ 1018183 w 1018183"/>
                <a:gd name="connsiteY3536" fmla="*/ 6787482 h 9085945"/>
                <a:gd name="connsiteX3537" fmla="*/ 1018183 w 1018183"/>
                <a:gd name="connsiteY3537" fmla="*/ 6788767 h 9085945"/>
                <a:gd name="connsiteX3538" fmla="*/ 1018183 w 1018183"/>
                <a:gd name="connsiteY3538" fmla="*/ 6796382 h 9085945"/>
                <a:gd name="connsiteX3539" fmla="*/ 1018183 w 1018183"/>
                <a:gd name="connsiteY3539" fmla="*/ 6798544 h 9085945"/>
                <a:gd name="connsiteX3540" fmla="*/ 1018183 w 1018183"/>
                <a:gd name="connsiteY3540" fmla="*/ 6801798 h 9085945"/>
                <a:gd name="connsiteX3541" fmla="*/ 1018183 w 1018183"/>
                <a:gd name="connsiteY3541" fmla="*/ 6802192 h 9085945"/>
                <a:gd name="connsiteX3542" fmla="*/ 1018183 w 1018183"/>
                <a:gd name="connsiteY3542" fmla="*/ 6802787 h 9085945"/>
                <a:gd name="connsiteX3543" fmla="*/ 1018183 w 1018183"/>
                <a:gd name="connsiteY3543" fmla="*/ 6803477 h 9085945"/>
                <a:gd name="connsiteX3544" fmla="*/ 1018183 w 1018183"/>
                <a:gd name="connsiteY3544" fmla="*/ 6803759 h 9085945"/>
                <a:gd name="connsiteX3545" fmla="*/ 1018183 w 1018183"/>
                <a:gd name="connsiteY3545" fmla="*/ 6804518 h 9085945"/>
                <a:gd name="connsiteX3546" fmla="*/ 1018183 w 1018183"/>
                <a:gd name="connsiteY3546" fmla="*/ 6805045 h 9085945"/>
                <a:gd name="connsiteX3547" fmla="*/ 1018183 w 1018183"/>
                <a:gd name="connsiteY3547" fmla="*/ 6807019 h 9085945"/>
                <a:gd name="connsiteX3548" fmla="*/ 1018183 w 1018183"/>
                <a:gd name="connsiteY3548" fmla="*/ 6807325 h 9085945"/>
                <a:gd name="connsiteX3549" fmla="*/ 1018183 w 1018183"/>
                <a:gd name="connsiteY3549" fmla="*/ 6808194 h 9085945"/>
                <a:gd name="connsiteX3550" fmla="*/ 1018183 w 1018183"/>
                <a:gd name="connsiteY3550" fmla="*/ 6808256 h 9085945"/>
                <a:gd name="connsiteX3551" fmla="*/ 1018183 w 1018183"/>
                <a:gd name="connsiteY3551" fmla="*/ 6809700 h 9085945"/>
                <a:gd name="connsiteX3552" fmla="*/ 1018183 w 1018183"/>
                <a:gd name="connsiteY3552" fmla="*/ 6811090 h 9085945"/>
                <a:gd name="connsiteX3553" fmla="*/ 1018183 w 1018183"/>
                <a:gd name="connsiteY3553" fmla="*/ 6811572 h 9085945"/>
                <a:gd name="connsiteX3554" fmla="*/ 1018183 w 1018183"/>
                <a:gd name="connsiteY3554" fmla="*/ 6812658 h 9085945"/>
                <a:gd name="connsiteX3555" fmla="*/ 1018183 w 1018183"/>
                <a:gd name="connsiteY3555" fmla="*/ 6812856 h 9085945"/>
                <a:gd name="connsiteX3556" fmla="*/ 1018183 w 1018183"/>
                <a:gd name="connsiteY3556" fmla="*/ 6813250 h 9085945"/>
                <a:gd name="connsiteX3557" fmla="*/ 1018183 w 1018183"/>
                <a:gd name="connsiteY3557" fmla="*/ 6814817 h 9085945"/>
                <a:gd name="connsiteX3558" fmla="*/ 1018183 w 1018183"/>
                <a:gd name="connsiteY3558" fmla="*/ 6817330 h 9085945"/>
                <a:gd name="connsiteX3559" fmla="*/ 1018183 w 1018183"/>
                <a:gd name="connsiteY3559" fmla="*/ 6818897 h 9085945"/>
                <a:gd name="connsiteX3560" fmla="*/ 1018183 w 1018183"/>
                <a:gd name="connsiteY3560" fmla="*/ 6819252 h 9085945"/>
                <a:gd name="connsiteX3561" fmla="*/ 1018183 w 1018183"/>
                <a:gd name="connsiteY3561" fmla="*/ 6827104 h 9085945"/>
                <a:gd name="connsiteX3562" fmla="*/ 1018183 w 1018183"/>
                <a:gd name="connsiteY3562" fmla="*/ 6828388 h 9085945"/>
                <a:gd name="connsiteX3563" fmla="*/ 1018183 w 1018183"/>
                <a:gd name="connsiteY3563" fmla="*/ 6828671 h 9085945"/>
                <a:gd name="connsiteX3564" fmla="*/ 1018183 w 1018183"/>
                <a:gd name="connsiteY3564" fmla="*/ 6829109 h 9085945"/>
                <a:gd name="connsiteX3565" fmla="*/ 1018183 w 1018183"/>
                <a:gd name="connsiteY3565" fmla="*/ 6829955 h 9085945"/>
                <a:gd name="connsiteX3566" fmla="*/ 1018183 w 1018183"/>
                <a:gd name="connsiteY3566" fmla="*/ 6838886 h 9085945"/>
                <a:gd name="connsiteX3567" fmla="*/ 1018183 w 1018183"/>
                <a:gd name="connsiteY3567" fmla="*/ 6840167 h 9085945"/>
                <a:gd name="connsiteX3568" fmla="*/ 1018183 w 1018183"/>
                <a:gd name="connsiteY3568" fmla="*/ 6843819 h 9085945"/>
                <a:gd name="connsiteX3569" fmla="*/ 1018183 w 1018183"/>
                <a:gd name="connsiteY3569" fmla="*/ 6845289 h 9085945"/>
                <a:gd name="connsiteX3570" fmla="*/ 1018183 w 1018183"/>
                <a:gd name="connsiteY3570" fmla="*/ 6845387 h 9085945"/>
                <a:gd name="connsiteX3571" fmla="*/ 1018183 w 1018183"/>
                <a:gd name="connsiteY3571" fmla="*/ 6847361 h 9085945"/>
                <a:gd name="connsiteX3572" fmla="*/ 1018183 w 1018183"/>
                <a:gd name="connsiteY3572" fmla="*/ 6847667 h 9085945"/>
                <a:gd name="connsiteX3573" fmla="*/ 1018183 w 1018183"/>
                <a:gd name="connsiteY3573" fmla="*/ 6849521 h 9085945"/>
                <a:gd name="connsiteX3574" fmla="*/ 1018183 w 1018183"/>
                <a:gd name="connsiteY3574" fmla="*/ 6849824 h 9085945"/>
                <a:gd name="connsiteX3575" fmla="*/ 1018183 w 1018183"/>
                <a:gd name="connsiteY3575" fmla="*/ 6851979 h 9085945"/>
                <a:gd name="connsiteX3576" fmla="*/ 1018183 w 1018183"/>
                <a:gd name="connsiteY3576" fmla="*/ 6853592 h 9085945"/>
                <a:gd name="connsiteX3577" fmla="*/ 1018183 w 1018183"/>
                <a:gd name="connsiteY3577" fmla="*/ 6854877 h 9085945"/>
                <a:gd name="connsiteX3578" fmla="*/ 1018183 w 1018183"/>
                <a:gd name="connsiteY3578" fmla="*/ 6855159 h 9085945"/>
                <a:gd name="connsiteX3579" fmla="*/ 1018183 w 1018183"/>
                <a:gd name="connsiteY3579" fmla="*/ 6856445 h 9085945"/>
                <a:gd name="connsiteX3580" fmla="*/ 1018183 w 1018183"/>
                <a:gd name="connsiteY3580" fmla="*/ 6858421 h 9085945"/>
                <a:gd name="connsiteX3581" fmla="*/ 1018183 w 1018183"/>
                <a:gd name="connsiteY3581" fmla="*/ 6858726 h 9085945"/>
                <a:gd name="connsiteX3582" fmla="*/ 1018183 w 1018183"/>
                <a:gd name="connsiteY3582" fmla="*/ 6868730 h 9085945"/>
                <a:gd name="connsiteX3583" fmla="*/ 1018183 w 1018183"/>
                <a:gd name="connsiteY3583" fmla="*/ 6870297 h 9085945"/>
                <a:gd name="connsiteX3584" fmla="*/ 1018183 w 1018183"/>
                <a:gd name="connsiteY3584" fmla="*/ 6870539 h 9085945"/>
                <a:gd name="connsiteX3585" fmla="*/ 1018183 w 1018183"/>
                <a:gd name="connsiteY3585" fmla="*/ 6889863 h 9085945"/>
                <a:gd name="connsiteX3586" fmla="*/ 1018183 w 1018183"/>
                <a:gd name="connsiteY3586" fmla="*/ 6890166 h 9085945"/>
                <a:gd name="connsiteX3587" fmla="*/ 1018183 w 1018183"/>
                <a:gd name="connsiteY3587" fmla="*/ 6891148 h 9085945"/>
                <a:gd name="connsiteX3588" fmla="*/ 1018183 w 1018183"/>
                <a:gd name="connsiteY3588" fmla="*/ 6891454 h 9085945"/>
                <a:gd name="connsiteX3589" fmla="*/ 1018183 w 1018183"/>
                <a:gd name="connsiteY3589" fmla="*/ 6894998 h 9085945"/>
                <a:gd name="connsiteX3590" fmla="*/ 1018183 w 1018183"/>
                <a:gd name="connsiteY3590" fmla="*/ 6895783 h 9085945"/>
                <a:gd name="connsiteX3591" fmla="*/ 1018183 w 1018183"/>
                <a:gd name="connsiteY3591" fmla="*/ 6897974 h 9085945"/>
                <a:gd name="connsiteX3592" fmla="*/ 1018183 w 1018183"/>
                <a:gd name="connsiteY3592" fmla="*/ 6900923 h 9085945"/>
                <a:gd name="connsiteX3593" fmla="*/ 1018183 w 1018183"/>
                <a:gd name="connsiteY3593" fmla="*/ 6901227 h 9085945"/>
                <a:gd name="connsiteX3594" fmla="*/ 1018183 w 1018183"/>
                <a:gd name="connsiteY3594" fmla="*/ 6906841 h 9085945"/>
                <a:gd name="connsiteX3595" fmla="*/ 1018183 w 1018183"/>
                <a:gd name="connsiteY3595" fmla="*/ 6909707 h 9085945"/>
                <a:gd name="connsiteX3596" fmla="*/ 1018183 w 1018183"/>
                <a:gd name="connsiteY3596" fmla="*/ 6910184 h 9085945"/>
                <a:gd name="connsiteX3597" fmla="*/ 1018183 w 1018183"/>
                <a:gd name="connsiteY3597" fmla="*/ 6912403 h 9085945"/>
                <a:gd name="connsiteX3598" fmla="*/ 1018183 w 1018183"/>
                <a:gd name="connsiteY3598" fmla="*/ 6921244 h 9085945"/>
                <a:gd name="connsiteX3599" fmla="*/ 1018183 w 1018183"/>
                <a:gd name="connsiteY3599" fmla="*/ 6932292 h 9085945"/>
                <a:gd name="connsiteX3600" fmla="*/ 1018183 w 1018183"/>
                <a:gd name="connsiteY3600" fmla="*/ 6933860 h 9085945"/>
                <a:gd name="connsiteX3601" fmla="*/ 1018183 w 1018183"/>
                <a:gd name="connsiteY3601" fmla="*/ 6937497 h 9085945"/>
                <a:gd name="connsiteX3602" fmla="*/ 1018183 w 1018183"/>
                <a:gd name="connsiteY3602" fmla="*/ 6938285 h 9085945"/>
                <a:gd name="connsiteX3603" fmla="*/ 1018183 w 1018183"/>
                <a:gd name="connsiteY3603" fmla="*/ 6939569 h 9085945"/>
                <a:gd name="connsiteX3604" fmla="*/ 1018183 w 1018183"/>
                <a:gd name="connsiteY3604" fmla="*/ 6943113 h 9085945"/>
                <a:gd name="connsiteX3605" fmla="*/ 1018183 w 1018183"/>
                <a:gd name="connsiteY3605" fmla="*/ 6944071 h 9085945"/>
                <a:gd name="connsiteX3606" fmla="*/ 1018183 w 1018183"/>
                <a:gd name="connsiteY3606" fmla="*/ 6947183 h 9085945"/>
                <a:gd name="connsiteX3607" fmla="*/ 1018183 w 1018183"/>
                <a:gd name="connsiteY3607" fmla="*/ 6949343 h 9085945"/>
                <a:gd name="connsiteX3608" fmla="*/ 1018183 w 1018183"/>
                <a:gd name="connsiteY3608" fmla="*/ 6951450 h 9085945"/>
                <a:gd name="connsiteX3609" fmla="*/ 1018183 w 1018183"/>
                <a:gd name="connsiteY3609" fmla="*/ 6952205 h 9085945"/>
                <a:gd name="connsiteX3610" fmla="*/ 1018183 w 1018183"/>
                <a:gd name="connsiteY3610" fmla="*/ 6952686 h 9085945"/>
                <a:gd name="connsiteX3611" fmla="*/ 1018183 w 1018183"/>
                <a:gd name="connsiteY3611" fmla="*/ 6952745 h 9085945"/>
                <a:gd name="connsiteX3612" fmla="*/ 1018183 w 1018183"/>
                <a:gd name="connsiteY3612" fmla="*/ 6953971 h 9085945"/>
                <a:gd name="connsiteX3613" fmla="*/ 1018183 w 1018183"/>
                <a:gd name="connsiteY3613" fmla="*/ 6954906 h 9085945"/>
                <a:gd name="connsiteX3614" fmla="*/ 1018183 w 1018183"/>
                <a:gd name="connsiteY3614" fmla="*/ 6958540 h 9085945"/>
                <a:gd name="connsiteX3615" fmla="*/ 1018183 w 1018183"/>
                <a:gd name="connsiteY3615" fmla="*/ 6961586 h 9085945"/>
                <a:gd name="connsiteX3616" fmla="*/ 1018183 w 1018183"/>
                <a:gd name="connsiteY3616" fmla="*/ 6963743 h 9085945"/>
                <a:gd name="connsiteX3617" fmla="*/ 1018183 w 1018183"/>
                <a:gd name="connsiteY3617" fmla="*/ 6963805 h 9085945"/>
                <a:gd name="connsiteX3618" fmla="*/ 1018183 w 1018183"/>
                <a:gd name="connsiteY3618" fmla="*/ 6972634 h 9085945"/>
                <a:gd name="connsiteX3619" fmla="*/ 1018183 w 1018183"/>
                <a:gd name="connsiteY3619" fmla="*/ 6974202 h 9085945"/>
                <a:gd name="connsiteX3620" fmla="*/ 1018183 w 1018183"/>
                <a:gd name="connsiteY3620" fmla="*/ 6979911 h 9085945"/>
                <a:gd name="connsiteX3621" fmla="*/ 1018183 w 1018183"/>
                <a:gd name="connsiteY3621" fmla="*/ 6983455 h 9085945"/>
                <a:gd name="connsiteX3622" fmla="*/ 1018183 w 1018183"/>
                <a:gd name="connsiteY3622" fmla="*/ 6983692 h 9085945"/>
                <a:gd name="connsiteX3623" fmla="*/ 1018183 w 1018183"/>
                <a:gd name="connsiteY3623" fmla="*/ 6984177 h 9085945"/>
                <a:gd name="connsiteX3624" fmla="*/ 1018183 w 1018183"/>
                <a:gd name="connsiteY3624" fmla="*/ 6985261 h 9085945"/>
                <a:gd name="connsiteX3625" fmla="*/ 1018183 w 1018183"/>
                <a:gd name="connsiteY3625" fmla="*/ 6985615 h 9085945"/>
                <a:gd name="connsiteX3626" fmla="*/ 1018183 w 1018183"/>
                <a:gd name="connsiteY3626" fmla="*/ 6989685 h 9085945"/>
                <a:gd name="connsiteX3627" fmla="*/ 1018183 w 1018183"/>
                <a:gd name="connsiteY3627" fmla="*/ 6990182 h 9085945"/>
                <a:gd name="connsiteX3628" fmla="*/ 1018183 w 1018183"/>
                <a:gd name="connsiteY3628" fmla="*/ 6990969 h 9085945"/>
                <a:gd name="connsiteX3629" fmla="*/ 1018183 w 1018183"/>
                <a:gd name="connsiteY3629" fmla="*/ 6993951 h 9085945"/>
                <a:gd name="connsiteX3630" fmla="*/ 1018183 w 1018183"/>
                <a:gd name="connsiteY3630" fmla="*/ 6994313 h 9085945"/>
                <a:gd name="connsiteX3631" fmla="*/ 1018183 w 1018183"/>
                <a:gd name="connsiteY3631" fmla="*/ 6994514 h 9085945"/>
                <a:gd name="connsiteX3632" fmla="*/ 1018183 w 1018183"/>
                <a:gd name="connsiteY3632" fmla="*/ 6995235 h 9085945"/>
                <a:gd name="connsiteX3633" fmla="*/ 1018183 w 1018183"/>
                <a:gd name="connsiteY3633" fmla="*/ 6995248 h 9085945"/>
                <a:gd name="connsiteX3634" fmla="*/ 1018183 w 1018183"/>
                <a:gd name="connsiteY3634" fmla="*/ 6996532 h 9085945"/>
                <a:gd name="connsiteX3635" fmla="*/ 1018183 w 1018183"/>
                <a:gd name="connsiteY3635" fmla="*/ 6997670 h 9085945"/>
                <a:gd name="connsiteX3636" fmla="*/ 1018183 w 1018183"/>
                <a:gd name="connsiteY3636" fmla="*/ 6998882 h 9085945"/>
                <a:gd name="connsiteX3637" fmla="*/ 1018183 w 1018183"/>
                <a:gd name="connsiteY3637" fmla="*/ 7004085 h 9085945"/>
                <a:gd name="connsiteX3638" fmla="*/ 1018183 w 1018183"/>
                <a:gd name="connsiteY3638" fmla="*/ 7004889 h 9085945"/>
                <a:gd name="connsiteX3639" fmla="*/ 1018183 w 1018183"/>
                <a:gd name="connsiteY3639" fmla="*/ 7005371 h 9085945"/>
                <a:gd name="connsiteX3640" fmla="*/ 1018183 w 1018183"/>
                <a:gd name="connsiteY3640" fmla="*/ 7006304 h 9085945"/>
                <a:gd name="connsiteX3641" fmla="*/ 1018183 w 1018183"/>
                <a:gd name="connsiteY3641" fmla="*/ 7009939 h 9085945"/>
                <a:gd name="connsiteX3642" fmla="*/ 1018183 w 1018183"/>
                <a:gd name="connsiteY3642" fmla="*/ 7016421 h 9085945"/>
                <a:gd name="connsiteX3643" fmla="*/ 1018183 w 1018183"/>
                <a:gd name="connsiteY3643" fmla="*/ 7017988 h 9085945"/>
                <a:gd name="connsiteX3644" fmla="*/ 1018183 w 1018183"/>
                <a:gd name="connsiteY3644" fmla="*/ 7019964 h 9085945"/>
                <a:gd name="connsiteX3645" fmla="*/ 1018183 w 1018183"/>
                <a:gd name="connsiteY3645" fmla="*/ 7024982 h 9085945"/>
                <a:gd name="connsiteX3646" fmla="*/ 1018183 w 1018183"/>
                <a:gd name="connsiteY3646" fmla="*/ 7025957 h 9085945"/>
                <a:gd name="connsiteX3647" fmla="*/ 1018183 w 1018183"/>
                <a:gd name="connsiteY3647" fmla="*/ 7027241 h 9085945"/>
                <a:gd name="connsiteX3648" fmla="*/ 1018183 w 1018183"/>
                <a:gd name="connsiteY3648" fmla="*/ 7030398 h 9085945"/>
                <a:gd name="connsiteX3649" fmla="*/ 1018183 w 1018183"/>
                <a:gd name="connsiteY3649" fmla="*/ 7031387 h 9085945"/>
                <a:gd name="connsiteX3650" fmla="*/ 1018183 w 1018183"/>
                <a:gd name="connsiteY3650" fmla="*/ 7033118 h 9085945"/>
                <a:gd name="connsiteX3651" fmla="*/ 1018183 w 1018183"/>
                <a:gd name="connsiteY3651" fmla="*/ 7035577 h 9085945"/>
                <a:gd name="connsiteX3652" fmla="*/ 1018183 w 1018183"/>
                <a:gd name="connsiteY3652" fmla="*/ 7036794 h 9085945"/>
                <a:gd name="connsiteX3653" fmla="*/ 1018183 w 1018183"/>
                <a:gd name="connsiteY3653" fmla="*/ 7037015 h 9085945"/>
                <a:gd name="connsiteX3654" fmla="*/ 1018183 w 1018183"/>
                <a:gd name="connsiteY3654" fmla="*/ 7039690 h 9085945"/>
                <a:gd name="connsiteX3655" fmla="*/ 1018183 w 1018183"/>
                <a:gd name="connsiteY3655" fmla="*/ 7040172 h 9085945"/>
                <a:gd name="connsiteX3656" fmla="*/ 1018183 w 1018183"/>
                <a:gd name="connsiteY3656" fmla="*/ 7041258 h 9085945"/>
                <a:gd name="connsiteX3657" fmla="*/ 1018183 w 1018183"/>
                <a:gd name="connsiteY3657" fmla="*/ 7041456 h 9085945"/>
                <a:gd name="connsiteX3658" fmla="*/ 1018183 w 1018183"/>
                <a:gd name="connsiteY3658" fmla="*/ 7044644 h 9085945"/>
                <a:gd name="connsiteX3659" fmla="*/ 1018183 w 1018183"/>
                <a:gd name="connsiteY3659" fmla="*/ 7046213 h 9085945"/>
                <a:gd name="connsiteX3660" fmla="*/ 1018183 w 1018183"/>
                <a:gd name="connsiteY3660" fmla="*/ 7047852 h 9085945"/>
                <a:gd name="connsiteX3661" fmla="*/ 1018183 w 1018183"/>
                <a:gd name="connsiteY3661" fmla="*/ 7057709 h 9085945"/>
                <a:gd name="connsiteX3662" fmla="*/ 1018183 w 1018183"/>
                <a:gd name="connsiteY3662" fmla="*/ 7067486 h 9085945"/>
                <a:gd name="connsiteX3663" fmla="*/ 1018183 w 1018183"/>
                <a:gd name="connsiteY3663" fmla="*/ 7068767 h 9085945"/>
                <a:gd name="connsiteX3664" fmla="*/ 1018183 w 1018183"/>
                <a:gd name="connsiteY3664" fmla="*/ 7071729 h 9085945"/>
                <a:gd name="connsiteX3665" fmla="*/ 1018183 w 1018183"/>
                <a:gd name="connsiteY3665" fmla="*/ 7072419 h 9085945"/>
                <a:gd name="connsiteX3666" fmla="*/ 1018183 w 1018183"/>
                <a:gd name="connsiteY3666" fmla="*/ 7073889 h 9085945"/>
                <a:gd name="connsiteX3667" fmla="*/ 1018183 w 1018183"/>
                <a:gd name="connsiteY3667" fmla="*/ 7073987 h 9085945"/>
                <a:gd name="connsiteX3668" fmla="*/ 1018183 w 1018183"/>
                <a:gd name="connsiteY3668" fmla="*/ 7075961 h 9085945"/>
                <a:gd name="connsiteX3669" fmla="*/ 1018183 w 1018183"/>
                <a:gd name="connsiteY3669" fmla="*/ 7076267 h 9085945"/>
                <a:gd name="connsiteX3670" fmla="*/ 1018183 w 1018183"/>
                <a:gd name="connsiteY3670" fmla="*/ 7080579 h 9085945"/>
                <a:gd name="connsiteX3671" fmla="*/ 1018183 w 1018183"/>
                <a:gd name="connsiteY3671" fmla="*/ 7081798 h 9085945"/>
                <a:gd name="connsiteX3672" fmla="*/ 1018183 w 1018183"/>
                <a:gd name="connsiteY3672" fmla="*/ 7082192 h 9085945"/>
                <a:gd name="connsiteX3673" fmla="*/ 1018183 w 1018183"/>
                <a:gd name="connsiteY3673" fmla="*/ 7082787 h 9085945"/>
                <a:gd name="connsiteX3674" fmla="*/ 1018183 w 1018183"/>
                <a:gd name="connsiteY3674" fmla="*/ 7083477 h 9085945"/>
                <a:gd name="connsiteX3675" fmla="*/ 1018183 w 1018183"/>
                <a:gd name="connsiteY3675" fmla="*/ 7083759 h 9085945"/>
                <a:gd name="connsiteX3676" fmla="*/ 1018183 w 1018183"/>
                <a:gd name="connsiteY3676" fmla="*/ 7085045 h 9085945"/>
                <a:gd name="connsiteX3677" fmla="*/ 1018183 w 1018183"/>
                <a:gd name="connsiteY3677" fmla="*/ 7087021 h 9085945"/>
                <a:gd name="connsiteX3678" fmla="*/ 1018183 w 1018183"/>
                <a:gd name="connsiteY3678" fmla="*/ 7087326 h 9085945"/>
                <a:gd name="connsiteX3679" fmla="*/ 1018183 w 1018183"/>
                <a:gd name="connsiteY3679" fmla="*/ 7088194 h 9085945"/>
                <a:gd name="connsiteX3680" fmla="*/ 1018183 w 1018183"/>
                <a:gd name="connsiteY3680" fmla="*/ 7097330 h 9085945"/>
                <a:gd name="connsiteX3681" fmla="*/ 1018183 w 1018183"/>
                <a:gd name="connsiteY3681" fmla="*/ 7098897 h 9085945"/>
                <a:gd name="connsiteX3682" fmla="*/ 1018183 w 1018183"/>
                <a:gd name="connsiteY3682" fmla="*/ 7099139 h 9085945"/>
                <a:gd name="connsiteX3683" fmla="*/ 1018183 w 1018183"/>
                <a:gd name="connsiteY3683" fmla="*/ 7109109 h 9085945"/>
                <a:gd name="connsiteX3684" fmla="*/ 1018183 w 1018183"/>
                <a:gd name="connsiteY3684" fmla="*/ 7114231 h 9085945"/>
                <a:gd name="connsiteX3685" fmla="*/ 1018183 w 1018183"/>
                <a:gd name="connsiteY3685" fmla="*/ 7115515 h 9085945"/>
                <a:gd name="connsiteX3686" fmla="*/ 1018183 w 1018183"/>
                <a:gd name="connsiteY3686" fmla="*/ 7118463 h 9085945"/>
                <a:gd name="connsiteX3687" fmla="*/ 1018183 w 1018183"/>
                <a:gd name="connsiteY3687" fmla="*/ 7118766 h 9085945"/>
                <a:gd name="connsiteX3688" fmla="*/ 1018183 w 1018183"/>
                <a:gd name="connsiteY3688" fmla="*/ 7119748 h 9085945"/>
                <a:gd name="connsiteX3689" fmla="*/ 1018183 w 1018183"/>
                <a:gd name="connsiteY3689" fmla="*/ 7120054 h 9085945"/>
                <a:gd name="connsiteX3690" fmla="*/ 1018183 w 1018183"/>
                <a:gd name="connsiteY3690" fmla="*/ 7120921 h 9085945"/>
                <a:gd name="connsiteX3691" fmla="*/ 1018183 w 1018183"/>
                <a:gd name="connsiteY3691" fmla="*/ 7123598 h 9085945"/>
                <a:gd name="connsiteX3692" fmla="*/ 1018183 w 1018183"/>
                <a:gd name="connsiteY3692" fmla="*/ 7123819 h 9085945"/>
                <a:gd name="connsiteX3693" fmla="*/ 1018183 w 1018183"/>
                <a:gd name="connsiteY3693" fmla="*/ 7125289 h 9085945"/>
                <a:gd name="connsiteX3694" fmla="*/ 1018183 w 1018183"/>
                <a:gd name="connsiteY3694" fmla="*/ 7125387 h 9085945"/>
                <a:gd name="connsiteX3695" fmla="*/ 1018183 w 1018183"/>
                <a:gd name="connsiteY3695" fmla="*/ 7127363 h 9085945"/>
                <a:gd name="connsiteX3696" fmla="*/ 1018183 w 1018183"/>
                <a:gd name="connsiteY3696" fmla="*/ 7127668 h 9085945"/>
                <a:gd name="connsiteX3697" fmla="*/ 1018183 w 1018183"/>
                <a:gd name="connsiteY3697" fmla="*/ 7129523 h 9085945"/>
                <a:gd name="connsiteX3698" fmla="*/ 1018183 w 1018183"/>
                <a:gd name="connsiteY3698" fmla="*/ 7129827 h 9085945"/>
                <a:gd name="connsiteX3699" fmla="*/ 1018183 w 1018183"/>
                <a:gd name="connsiteY3699" fmla="*/ 7131979 h 9085945"/>
                <a:gd name="connsiteX3700" fmla="*/ 1018183 w 1018183"/>
                <a:gd name="connsiteY3700" fmla="*/ 7138307 h 9085945"/>
                <a:gd name="connsiteX3701" fmla="*/ 1018183 w 1018183"/>
                <a:gd name="connsiteY3701" fmla="*/ 7139481 h 9085945"/>
                <a:gd name="connsiteX3702" fmla="*/ 1018183 w 1018183"/>
                <a:gd name="connsiteY3702" fmla="*/ 7150539 h 9085945"/>
                <a:gd name="connsiteX3703" fmla="*/ 1018183 w 1018183"/>
                <a:gd name="connsiteY3703" fmla="*/ 7160090 h 9085945"/>
                <a:gd name="connsiteX3704" fmla="*/ 1018183 w 1018183"/>
                <a:gd name="connsiteY3704" fmla="*/ 7160396 h 9085945"/>
                <a:gd name="connsiteX3705" fmla="*/ 1018183 w 1018183"/>
                <a:gd name="connsiteY3705" fmla="*/ 7163940 h 9085945"/>
                <a:gd name="connsiteX3706" fmla="*/ 1018183 w 1018183"/>
                <a:gd name="connsiteY3706" fmla="*/ 7166097 h 9085945"/>
                <a:gd name="connsiteX3707" fmla="*/ 1018183 w 1018183"/>
                <a:gd name="connsiteY3707" fmla="*/ 7168937 h 9085945"/>
                <a:gd name="connsiteX3708" fmla="*/ 1018183 w 1018183"/>
                <a:gd name="connsiteY3708" fmla="*/ 7169865 h 9085945"/>
                <a:gd name="connsiteX3709" fmla="*/ 1018183 w 1018183"/>
                <a:gd name="connsiteY3709" fmla="*/ 7170169 h 9085945"/>
                <a:gd name="connsiteX3710" fmla="*/ 1018183 w 1018183"/>
                <a:gd name="connsiteY3710" fmla="*/ 7171148 h 9085945"/>
                <a:gd name="connsiteX3711" fmla="*/ 1018183 w 1018183"/>
                <a:gd name="connsiteY3711" fmla="*/ 7171452 h 9085945"/>
                <a:gd name="connsiteX3712" fmla="*/ 1018183 w 1018183"/>
                <a:gd name="connsiteY3712" fmla="*/ 7172671 h 9085945"/>
                <a:gd name="connsiteX3713" fmla="*/ 1018183 w 1018183"/>
                <a:gd name="connsiteY3713" fmla="*/ 7174997 h 9085945"/>
                <a:gd name="connsiteX3714" fmla="*/ 1018183 w 1018183"/>
                <a:gd name="connsiteY3714" fmla="*/ 7175783 h 9085945"/>
                <a:gd name="connsiteX3715" fmla="*/ 1018183 w 1018183"/>
                <a:gd name="connsiteY3715" fmla="*/ 7178649 h 9085945"/>
                <a:gd name="connsiteX3716" fmla="*/ 1018183 w 1018183"/>
                <a:gd name="connsiteY3716" fmla="*/ 7180805 h 9085945"/>
                <a:gd name="connsiteX3717" fmla="*/ 1018183 w 1018183"/>
                <a:gd name="connsiteY3717" fmla="*/ 7181345 h 9085945"/>
                <a:gd name="connsiteX3718" fmla="*/ 1018183 w 1018183"/>
                <a:gd name="connsiteY3718" fmla="*/ 7183267 h 9085945"/>
                <a:gd name="connsiteX3719" fmla="*/ 1018183 w 1018183"/>
                <a:gd name="connsiteY3719" fmla="*/ 7186813 h 9085945"/>
                <a:gd name="connsiteX3720" fmla="*/ 1018183 w 1018183"/>
                <a:gd name="connsiteY3720" fmla="*/ 7189707 h 9085945"/>
                <a:gd name="connsiteX3721" fmla="*/ 1018183 w 1018183"/>
                <a:gd name="connsiteY3721" fmla="*/ 7190186 h 9085945"/>
                <a:gd name="connsiteX3722" fmla="*/ 1018183 w 1018183"/>
                <a:gd name="connsiteY3722" fmla="*/ 7192405 h 9085945"/>
                <a:gd name="connsiteX3723" fmla="*/ 1018183 w 1018183"/>
                <a:gd name="connsiteY3723" fmla="*/ 7201234 h 9085945"/>
                <a:gd name="connsiteX3724" fmla="*/ 1018183 w 1018183"/>
                <a:gd name="connsiteY3724" fmla="*/ 7202802 h 9085945"/>
                <a:gd name="connsiteX3725" fmla="*/ 1018183 w 1018183"/>
                <a:gd name="connsiteY3725" fmla="*/ 7206439 h 9085945"/>
                <a:gd name="connsiteX3726" fmla="*/ 1018183 w 1018183"/>
                <a:gd name="connsiteY3726" fmla="*/ 7207727 h 9085945"/>
                <a:gd name="connsiteX3727" fmla="*/ 1018183 w 1018183"/>
                <a:gd name="connsiteY3727" fmla="*/ 7208511 h 9085945"/>
                <a:gd name="connsiteX3728" fmla="*/ 1018183 w 1018183"/>
                <a:gd name="connsiteY3728" fmla="*/ 7211492 h 9085945"/>
                <a:gd name="connsiteX3729" fmla="*/ 1018183 w 1018183"/>
                <a:gd name="connsiteY3729" fmla="*/ 7212055 h 9085945"/>
                <a:gd name="connsiteX3730" fmla="*/ 1018183 w 1018183"/>
                <a:gd name="connsiteY3730" fmla="*/ 7212292 h 9085945"/>
                <a:gd name="connsiteX3731" fmla="*/ 1018183 w 1018183"/>
                <a:gd name="connsiteY3731" fmla="*/ 7213013 h 9085945"/>
                <a:gd name="connsiteX3732" fmla="*/ 1018183 w 1018183"/>
                <a:gd name="connsiteY3732" fmla="*/ 7213861 h 9085945"/>
                <a:gd name="connsiteX3733" fmla="*/ 1018183 w 1018183"/>
                <a:gd name="connsiteY3733" fmla="*/ 7217497 h 9085945"/>
                <a:gd name="connsiteX3734" fmla="*/ 1018183 w 1018183"/>
                <a:gd name="connsiteY3734" fmla="*/ 7218285 h 9085945"/>
                <a:gd name="connsiteX3735" fmla="*/ 1018183 w 1018183"/>
                <a:gd name="connsiteY3735" fmla="*/ 7219569 h 9085945"/>
                <a:gd name="connsiteX3736" fmla="*/ 1018183 w 1018183"/>
                <a:gd name="connsiteY3736" fmla="*/ 7221147 h 9085945"/>
                <a:gd name="connsiteX3737" fmla="*/ 1018183 w 1018183"/>
                <a:gd name="connsiteY3737" fmla="*/ 7222435 h 9085945"/>
                <a:gd name="connsiteX3738" fmla="*/ 1018183 w 1018183"/>
                <a:gd name="connsiteY3738" fmla="*/ 7222913 h 9085945"/>
                <a:gd name="connsiteX3739" fmla="*/ 1018183 w 1018183"/>
                <a:gd name="connsiteY3739" fmla="*/ 7223114 h 9085945"/>
                <a:gd name="connsiteX3740" fmla="*/ 1018183 w 1018183"/>
                <a:gd name="connsiteY3740" fmla="*/ 7223848 h 9085945"/>
                <a:gd name="connsiteX3741" fmla="*/ 1018183 w 1018183"/>
                <a:gd name="connsiteY3741" fmla="*/ 7224073 h 9085945"/>
                <a:gd name="connsiteX3742" fmla="*/ 1018183 w 1018183"/>
                <a:gd name="connsiteY3742" fmla="*/ 7225132 h 9085945"/>
                <a:gd name="connsiteX3743" fmla="*/ 1018183 w 1018183"/>
                <a:gd name="connsiteY3743" fmla="*/ 7227482 h 9085945"/>
                <a:gd name="connsiteX3744" fmla="*/ 1018183 w 1018183"/>
                <a:gd name="connsiteY3744" fmla="*/ 7232204 h 9085945"/>
                <a:gd name="connsiteX3745" fmla="*/ 1018183 w 1018183"/>
                <a:gd name="connsiteY3745" fmla="*/ 7232685 h 9085945"/>
                <a:gd name="connsiteX3746" fmla="*/ 1018183 w 1018183"/>
                <a:gd name="connsiteY3746" fmla="*/ 7232747 h 9085945"/>
                <a:gd name="connsiteX3747" fmla="*/ 1018183 w 1018183"/>
                <a:gd name="connsiteY3747" fmla="*/ 7233971 h 9085945"/>
                <a:gd name="connsiteX3748" fmla="*/ 1018183 w 1018183"/>
                <a:gd name="connsiteY3748" fmla="*/ 7234904 h 9085945"/>
                <a:gd name="connsiteX3749" fmla="*/ 1018183 w 1018183"/>
                <a:gd name="connsiteY3749" fmla="*/ 7238539 h 9085945"/>
                <a:gd name="connsiteX3750" fmla="*/ 1018183 w 1018183"/>
                <a:gd name="connsiteY3750" fmla="*/ 7245021 h 9085945"/>
                <a:gd name="connsiteX3751" fmla="*/ 1018183 w 1018183"/>
                <a:gd name="connsiteY3751" fmla="*/ 7246588 h 9085945"/>
                <a:gd name="connsiteX3752" fmla="*/ 1018183 w 1018183"/>
                <a:gd name="connsiteY3752" fmla="*/ 7248564 h 9085945"/>
                <a:gd name="connsiteX3753" fmla="*/ 1018183 w 1018183"/>
                <a:gd name="connsiteY3753" fmla="*/ 7252634 h 9085945"/>
                <a:gd name="connsiteX3754" fmla="*/ 1018183 w 1018183"/>
                <a:gd name="connsiteY3754" fmla="*/ 7254203 h 9085945"/>
                <a:gd name="connsiteX3755" fmla="*/ 1018183 w 1018183"/>
                <a:gd name="connsiteY3755" fmla="*/ 7254557 h 9085945"/>
                <a:gd name="connsiteX3756" fmla="*/ 1018183 w 1018183"/>
                <a:gd name="connsiteY3756" fmla="*/ 7255841 h 9085945"/>
                <a:gd name="connsiteX3757" fmla="*/ 1018183 w 1018183"/>
                <a:gd name="connsiteY3757" fmla="*/ 7256800 h 9085945"/>
                <a:gd name="connsiteX3758" fmla="*/ 1018183 w 1018183"/>
                <a:gd name="connsiteY3758" fmla="*/ 7257713 h 9085945"/>
                <a:gd name="connsiteX3759" fmla="*/ 1018183 w 1018183"/>
                <a:gd name="connsiteY3759" fmla="*/ 7259911 h 9085945"/>
                <a:gd name="connsiteX3760" fmla="*/ 1018183 w 1018183"/>
                <a:gd name="connsiteY3760" fmla="*/ 7260342 h 9085945"/>
                <a:gd name="connsiteX3761" fmla="*/ 1018183 w 1018183"/>
                <a:gd name="connsiteY3761" fmla="*/ 7263456 h 9085945"/>
                <a:gd name="connsiteX3762" fmla="*/ 1018183 w 1018183"/>
                <a:gd name="connsiteY3762" fmla="*/ 7264177 h 9085945"/>
                <a:gd name="connsiteX3763" fmla="*/ 1018183 w 1018183"/>
                <a:gd name="connsiteY3763" fmla="*/ 7265474 h 9085945"/>
                <a:gd name="connsiteX3764" fmla="*/ 1018183 w 1018183"/>
                <a:gd name="connsiteY3764" fmla="*/ 7265615 h 9085945"/>
                <a:gd name="connsiteX3765" fmla="*/ 1018183 w 1018183"/>
                <a:gd name="connsiteY3765" fmla="*/ 7273244 h 9085945"/>
                <a:gd name="connsiteX3766" fmla="*/ 1018183 w 1018183"/>
                <a:gd name="connsiteY3766" fmla="*/ 7274313 h 9085945"/>
                <a:gd name="connsiteX3767" fmla="*/ 1018183 w 1018183"/>
                <a:gd name="connsiteY3767" fmla="*/ 7274813 h 9085945"/>
                <a:gd name="connsiteX3768" fmla="*/ 1018183 w 1018183"/>
                <a:gd name="connsiteY3768" fmla="*/ 7275052 h 9085945"/>
                <a:gd name="connsiteX3769" fmla="*/ 1018183 w 1018183"/>
                <a:gd name="connsiteY3769" fmla="*/ 7275246 h 9085945"/>
                <a:gd name="connsiteX3770" fmla="*/ 1018183 w 1018183"/>
                <a:gd name="connsiteY3770" fmla="*/ 7276532 h 9085945"/>
                <a:gd name="connsiteX3771" fmla="*/ 1018183 w 1018183"/>
                <a:gd name="connsiteY3771" fmla="*/ 7278881 h 9085945"/>
                <a:gd name="connsiteX3772" fmla="*/ 1018183 w 1018183"/>
                <a:gd name="connsiteY3772" fmla="*/ 7285023 h 9085945"/>
                <a:gd name="connsiteX3773" fmla="*/ 1018183 w 1018183"/>
                <a:gd name="connsiteY3773" fmla="*/ 7285363 h 9085945"/>
                <a:gd name="connsiteX3774" fmla="*/ 1018183 w 1018183"/>
                <a:gd name="connsiteY3774" fmla="*/ 7286930 h 9085945"/>
                <a:gd name="connsiteX3775" fmla="*/ 1018183 w 1018183"/>
                <a:gd name="connsiteY3775" fmla="*/ 7288906 h 9085945"/>
                <a:gd name="connsiteX3776" fmla="*/ 1018183 w 1018183"/>
                <a:gd name="connsiteY3776" fmla="*/ 7296183 h 9085945"/>
                <a:gd name="connsiteX3777" fmla="*/ 1018183 w 1018183"/>
                <a:gd name="connsiteY3777" fmla="*/ 7296421 h 9085945"/>
                <a:gd name="connsiteX3778" fmla="*/ 1018183 w 1018183"/>
                <a:gd name="connsiteY3778" fmla="*/ 7297988 h 9085945"/>
                <a:gd name="connsiteX3779" fmla="*/ 1018183 w 1018183"/>
                <a:gd name="connsiteY3779" fmla="*/ 7299733 h 9085945"/>
                <a:gd name="connsiteX3780" fmla="*/ 1018183 w 1018183"/>
                <a:gd name="connsiteY3780" fmla="*/ 7299963 h 9085945"/>
                <a:gd name="connsiteX3781" fmla="*/ 1018183 w 1018183"/>
                <a:gd name="connsiteY3781" fmla="*/ 7300329 h 9085945"/>
                <a:gd name="connsiteX3782" fmla="*/ 1018183 w 1018183"/>
                <a:gd name="connsiteY3782" fmla="*/ 7301300 h 9085945"/>
                <a:gd name="connsiteX3783" fmla="*/ 1018183 w 1018183"/>
                <a:gd name="connsiteY3783" fmla="*/ 7305957 h 9085945"/>
                <a:gd name="connsiteX3784" fmla="*/ 1018183 w 1018183"/>
                <a:gd name="connsiteY3784" fmla="*/ 7307241 h 9085945"/>
                <a:gd name="connsiteX3785" fmla="*/ 1018183 w 1018183"/>
                <a:gd name="connsiteY3785" fmla="*/ 7310398 h 9085945"/>
                <a:gd name="connsiteX3786" fmla="*/ 1018183 w 1018183"/>
                <a:gd name="connsiteY3786" fmla="*/ 7311387 h 9085945"/>
                <a:gd name="connsiteX3787" fmla="*/ 1018183 w 1018183"/>
                <a:gd name="connsiteY3787" fmla="*/ 7313586 h 9085945"/>
                <a:gd name="connsiteX3788" fmla="*/ 1018183 w 1018183"/>
                <a:gd name="connsiteY3788" fmla="*/ 7315155 h 9085945"/>
                <a:gd name="connsiteX3789" fmla="*/ 1018183 w 1018183"/>
                <a:gd name="connsiteY3789" fmla="*/ 7316794 h 9085945"/>
                <a:gd name="connsiteX3790" fmla="*/ 1018183 w 1018183"/>
                <a:gd name="connsiteY3790" fmla="*/ 7324645 h 9085945"/>
                <a:gd name="connsiteX3791" fmla="*/ 1018183 w 1018183"/>
                <a:gd name="connsiteY3791" fmla="*/ 7326212 h 9085945"/>
                <a:gd name="connsiteX3792" fmla="*/ 1018183 w 1018183"/>
                <a:gd name="connsiteY3792" fmla="*/ 7332692 h 9085945"/>
                <a:gd name="connsiteX3793" fmla="*/ 1018183 w 1018183"/>
                <a:gd name="connsiteY3793" fmla="*/ 7337709 h 9085945"/>
                <a:gd name="connsiteX3794" fmla="*/ 1018183 w 1018183"/>
                <a:gd name="connsiteY3794" fmla="*/ 7342831 h 9085945"/>
                <a:gd name="connsiteX3795" fmla="*/ 1018183 w 1018183"/>
                <a:gd name="connsiteY3795" fmla="*/ 7344115 h 9085945"/>
                <a:gd name="connsiteX3796" fmla="*/ 1018183 w 1018183"/>
                <a:gd name="connsiteY3796" fmla="*/ 7349521 h 9085945"/>
                <a:gd name="connsiteX3797" fmla="*/ 1018183 w 1018183"/>
                <a:gd name="connsiteY3797" fmla="*/ 7351729 h 9085945"/>
                <a:gd name="connsiteX3798" fmla="*/ 1018183 w 1018183"/>
                <a:gd name="connsiteY3798" fmla="*/ 7352419 h 9085945"/>
                <a:gd name="connsiteX3799" fmla="*/ 1018183 w 1018183"/>
                <a:gd name="connsiteY3799" fmla="*/ 7353889 h 9085945"/>
                <a:gd name="connsiteX3800" fmla="*/ 1018183 w 1018183"/>
                <a:gd name="connsiteY3800" fmla="*/ 7353987 h 9085945"/>
                <a:gd name="connsiteX3801" fmla="*/ 1018183 w 1018183"/>
                <a:gd name="connsiteY3801" fmla="*/ 7355963 h 9085945"/>
                <a:gd name="connsiteX3802" fmla="*/ 1018183 w 1018183"/>
                <a:gd name="connsiteY3802" fmla="*/ 7356268 h 9085945"/>
                <a:gd name="connsiteX3803" fmla="*/ 1018183 w 1018183"/>
                <a:gd name="connsiteY3803" fmla="*/ 7360579 h 9085945"/>
                <a:gd name="connsiteX3804" fmla="*/ 1018183 w 1018183"/>
                <a:gd name="connsiteY3804" fmla="*/ 7368081 h 9085945"/>
                <a:gd name="connsiteX3805" fmla="*/ 1018183 w 1018183"/>
                <a:gd name="connsiteY3805" fmla="*/ 7379139 h 9085945"/>
                <a:gd name="connsiteX3806" fmla="*/ 1018183 w 1018183"/>
                <a:gd name="connsiteY3806" fmla="*/ 7380434 h 9085945"/>
                <a:gd name="connsiteX3807" fmla="*/ 1018183 w 1018183"/>
                <a:gd name="connsiteY3807" fmla="*/ 7384457 h 9085945"/>
                <a:gd name="connsiteX3808" fmla="*/ 1018183 w 1018183"/>
                <a:gd name="connsiteY3808" fmla="*/ 7388690 h 9085945"/>
                <a:gd name="connsiteX3809" fmla="*/ 1018183 w 1018183"/>
                <a:gd name="connsiteY3809" fmla="*/ 7388996 h 9085945"/>
                <a:gd name="connsiteX3810" fmla="*/ 1018183 w 1018183"/>
                <a:gd name="connsiteY3810" fmla="*/ 7392540 h 9085945"/>
                <a:gd name="connsiteX3811" fmla="*/ 1018183 w 1018183"/>
                <a:gd name="connsiteY3811" fmla="*/ 7394231 h 9085945"/>
                <a:gd name="connsiteX3812" fmla="*/ 1018183 w 1018183"/>
                <a:gd name="connsiteY3812" fmla="*/ 7395515 h 9085945"/>
                <a:gd name="connsiteX3813" fmla="*/ 1018183 w 1018183"/>
                <a:gd name="connsiteY3813" fmla="*/ 7397537 h 9085945"/>
                <a:gd name="connsiteX3814" fmla="*/ 1018183 w 1018183"/>
                <a:gd name="connsiteY3814" fmla="*/ 7398465 h 9085945"/>
                <a:gd name="connsiteX3815" fmla="*/ 1018183 w 1018183"/>
                <a:gd name="connsiteY3815" fmla="*/ 7398769 h 9085945"/>
                <a:gd name="connsiteX3816" fmla="*/ 1018183 w 1018183"/>
                <a:gd name="connsiteY3816" fmla="*/ 7399748 h 9085945"/>
                <a:gd name="connsiteX3817" fmla="*/ 1018183 w 1018183"/>
                <a:gd name="connsiteY3817" fmla="*/ 7400052 h 9085945"/>
                <a:gd name="connsiteX3818" fmla="*/ 1018183 w 1018183"/>
                <a:gd name="connsiteY3818" fmla="*/ 7400921 h 9085945"/>
                <a:gd name="connsiteX3819" fmla="*/ 1018183 w 1018183"/>
                <a:gd name="connsiteY3819" fmla="*/ 7403597 h 9085945"/>
                <a:gd name="connsiteX3820" fmla="*/ 1018183 w 1018183"/>
                <a:gd name="connsiteY3820" fmla="*/ 7407249 h 9085945"/>
                <a:gd name="connsiteX3821" fmla="*/ 1018183 w 1018183"/>
                <a:gd name="connsiteY3821" fmla="*/ 7411145 h 9085945"/>
                <a:gd name="connsiteX3822" fmla="*/ 1018183 w 1018183"/>
                <a:gd name="connsiteY3822" fmla="*/ 7411867 h 9085945"/>
                <a:gd name="connsiteX3823" fmla="*/ 1018183 w 1018183"/>
                <a:gd name="connsiteY3823" fmla="*/ 7415413 h 9085945"/>
                <a:gd name="connsiteX3824" fmla="*/ 1018183 w 1018183"/>
                <a:gd name="connsiteY3824" fmla="*/ 7418307 h 9085945"/>
                <a:gd name="connsiteX3825" fmla="*/ 1018183 w 1018183"/>
                <a:gd name="connsiteY3825" fmla="*/ 7419481 h 9085945"/>
                <a:gd name="connsiteX3826" fmla="*/ 1018183 w 1018183"/>
                <a:gd name="connsiteY3826" fmla="*/ 7435039 h 9085945"/>
                <a:gd name="connsiteX3827" fmla="*/ 1018183 w 1018183"/>
                <a:gd name="connsiteY3827" fmla="*/ 7435826 h 9085945"/>
                <a:gd name="connsiteX3828" fmla="*/ 1018183 w 1018183"/>
                <a:gd name="connsiteY3828" fmla="*/ 7436327 h 9085945"/>
                <a:gd name="connsiteX3829" fmla="*/ 1018183 w 1018183"/>
                <a:gd name="connsiteY3829" fmla="*/ 7437879 h 9085945"/>
                <a:gd name="connsiteX3830" fmla="*/ 1018183 w 1018183"/>
                <a:gd name="connsiteY3830" fmla="*/ 7440090 h 9085945"/>
                <a:gd name="connsiteX3831" fmla="*/ 1018183 w 1018183"/>
                <a:gd name="connsiteY3831" fmla="*/ 7440092 h 9085945"/>
                <a:gd name="connsiteX3832" fmla="*/ 1018183 w 1018183"/>
                <a:gd name="connsiteY3832" fmla="*/ 7440394 h 9085945"/>
                <a:gd name="connsiteX3833" fmla="*/ 1018183 w 1018183"/>
                <a:gd name="connsiteY3833" fmla="*/ 7441613 h 9085945"/>
                <a:gd name="connsiteX3834" fmla="*/ 1018183 w 1018183"/>
                <a:gd name="connsiteY3834" fmla="*/ 7443939 h 9085945"/>
                <a:gd name="connsiteX3835" fmla="*/ 1018183 w 1018183"/>
                <a:gd name="connsiteY3835" fmla="*/ 7446097 h 9085945"/>
                <a:gd name="connsiteX3836" fmla="*/ 1018183 w 1018183"/>
                <a:gd name="connsiteY3836" fmla="*/ 7448937 h 9085945"/>
                <a:gd name="connsiteX3837" fmla="*/ 1018183 w 1018183"/>
                <a:gd name="connsiteY3837" fmla="*/ 7449747 h 9085945"/>
                <a:gd name="connsiteX3838" fmla="*/ 1018183 w 1018183"/>
                <a:gd name="connsiteY3838" fmla="*/ 7450227 h 9085945"/>
                <a:gd name="connsiteX3839" fmla="*/ 1018183 w 1018183"/>
                <a:gd name="connsiteY3839" fmla="*/ 7451035 h 9085945"/>
                <a:gd name="connsiteX3840" fmla="*/ 1018183 w 1018183"/>
                <a:gd name="connsiteY3840" fmla="*/ 7452209 h 9085945"/>
                <a:gd name="connsiteX3841" fmla="*/ 1018183 w 1018183"/>
                <a:gd name="connsiteY3841" fmla="*/ 7452673 h 9085945"/>
                <a:gd name="connsiteX3842" fmla="*/ 1018183 w 1018183"/>
                <a:gd name="connsiteY3842" fmla="*/ 7455755 h 9085945"/>
                <a:gd name="connsiteX3843" fmla="*/ 1018183 w 1018183"/>
                <a:gd name="connsiteY3843" fmla="*/ 7458649 h 9085945"/>
                <a:gd name="connsiteX3844" fmla="*/ 1018183 w 1018183"/>
                <a:gd name="connsiteY3844" fmla="*/ 7460804 h 9085945"/>
                <a:gd name="connsiteX3845" fmla="*/ 1018183 w 1018183"/>
                <a:gd name="connsiteY3845" fmla="*/ 7461347 h 9085945"/>
                <a:gd name="connsiteX3846" fmla="*/ 1018183 w 1018183"/>
                <a:gd name="connsiteY3846" fmla="*/ 7463267 h 9085945"/>
                <a:gd name="connsiteX3847" fmla="*/ 1018183 w 1018183"/>
                <a:gd name="connsiteY3847" fmla="*/ 7466812 h 9085945"/>
                <a:gd name="connsiteX3848" fmla="*/ 1018183 w 1018183"/>
                <a:gd name="connsiteY3848" fmla="*/ 7476669 h 9085945"/>
                <a:gd name="connsiteX3849" fmla="*/ 1018183 w 1018183"/>
                <a:gd name="connsiteY3849" fmla="*/ 7480434 h 9085945"/>
                <a:gd name="connsiteX3850" fmla="*/ 1018183 w 1018183"/>
                <a:gd name="connsiteY3850" fmla="*/ 7481234 h 9085945"/>
                <a:gd name="connsiteX3851" fmla="*/ 1018183 w 1018183"/>
                <a:gd name="connsiteY3851" fmla="*/ 7481664 h 9085945"/>
                <a:gd name="connsiteX3852" fmla="*/ 1018183 w 1018183"/>
                <a:gd name="connsiteY3852" fmla="*/ 7482803 h 9085945"/>
                <a:gd name="connsiteX3853" fmla="*/ 1018183 w 1018183"/>
                <a:gd name="connsiteY3853" fmla="*/ 7485400 h 9085945"/>
                <a:gd name="connsiteX3854" fmla="*/ 1018183 w 1018183"/>
                <a:gd name="connsiteY3854" fmla="*/ 7486313 h 9085945"/>
                <a:gd name="connsiteX3855" fmla="*/ 1018183 w 1018183"/>
                <a:gd name="connsiteY3855" fmla="*/ 7486439 h 9085945"/>
                <a:gd name="connsiteX3856" fmla="*/ 1018183 w 1018183"/>
                <a:gd name="connsiteY3856" fmla="*/ 7487723 h 9085945"/>
                <a:gd name="connsiteX3857" fmla="*/ 1018183 w 1018183"/>
                <a:gd name="connsiteY3857" fmla="*/ 7488511 h 9085945"/>
                <a:gd name="connsiteX3858" fmla="*/ 1018183 w 1018183"/>
                <a:gd name="connsiteY3858" fmla="*/ 7488942 h 9085945"/>
                <a:gd name="connsiteX3859" fmla="*/ 1018183 w 1018183"/>
                <a:gd name="connsiteY3859" fmla="*/ 7491377 h 9085945"/>
                <a:gd name="connsiteX3860" fmla="*/ 1018183 w 1018183"/>
                <a:gd name="connsiteY3860" fmla="*/ 7491492 h 9085945"/>
                <a:gd name="connsiteX3861" fmla="*/ 1018183 w 1018183"/>
                <a:gd name="connsiteY3861" fmla="*/ 7492056 h 9085945"/>
                <a:gd name="connsiteX3862" fmla="*/ 1018183 w 1018183"/>
                <a:gd name="connsiteY3862" fmla="*/ 7493015 h 9085945"/>
                <a:gd name="connsiteX3863" fmla="*/ 1018183 w 1018183"/>
                <a:gd name="connsiteY3863" fmla="*/ 7494074 h 9085945"/>
                <a:gd name="connsiteX3864" fmla="*/ 1018183 w 1018183"/>
                <a:gd name="connsiteY3864" fmla="*/ 7499419 h 9085945"/>
                <a:gd name="connsiteX3865" fmla="*/ 1018183 w 1018183"/>
                <a:gd name="connsiteY3865" fmla="*/ 7499539 h 9085945"/>
                <a:gd name="connsiteX3866" fmla="*/ 1018183 w 1018183"/>
                <a:gd name="connsiteY3866" fmla="*/ 7501146 h 9085945"/>
                <a:gd name="connsiteX3867" fmla="*/ 1018183 w 1018183"/>
                <a:gd name="connsiteY3867" fmla="*/ 7502430 h 9085945"/>
                <a:gd name="connsiteX3868" fmla="*/ 1018183 w 1018183"/>
                <a:gd name="connsiteY3868" fmla="*/ 7502913 h 9085945"/>
                <a:gd name="connsiteX3869" fmla="*/ 1018183 w 1018183"/>
                <a:gd name="connsiteY3869" fmla="*/ 7503652 h 9085945"/>
                <a:gd name="connsiteX3870" fmla="*/ 1018183 w 1018183"/>
                <a:gd name="connsiteY3870" fmla="*/ 7503846 h 9085945"/>
                <a:gd name="connsiteX3871" fmla="*/ 1018183 w 1018183"/>
                <a:gd name="connsiteY3871" fmla="*/ 7505132 h 9085945"/>
                <a:gd name="connsiteX3872" fmla="*/ 1018183 w 1018183"/>
                <a:gd name="connsiteY3872" fmla="*/ 7507481 h 9085945"/>
                <a:gd name="connsiteX3873" fmla="*/ 1018183 w 1018183"/>
                <a:gd name="connsiteY3873" fmla="*/ 7513623 h 9085945"/>
                <a:gd name="connsiteX3874" fmla="*/ 1018183 w 1018183"/>
                <a:gd name="connsiteY3874" fmla="*/ 7513963 h 9085945"/>
                <a:gd name="connsiteX3875" fmla="*/ 1018183 w 1018183"/>
                <a:gd name="connsiteY3875" fmla="*/ 7515530 h 9085945"/>
                <a:gd name="connsiteX3876" fmla="*/ 1018183 w 1018183"/>
                <a:gd name="connsiteY3876" fmla="*/ 7517506 h 9085945"/>
                <a:gd name="connsiteX3877" fmla="*/ 1018183 w 1018183"/>
                <a:gd name="connsiteY3877" fmla="*/ 7524783 h 9085945"/>
                <a:gd name="connsiteX3878" fmla="*/ 1018183 w 1018183"/>
                <a:gd name="connsiteY3878" fmla="*/ 7525021 h 9085945"/>
                <a:gd name="connsiteX3879" fmla="*/ 1018183 w 1018183"/>
                <a:gd name="connsiteY3879" fmla="*/ 7525742 h 9085945"/>
                <a:gd name="connsiteX3880" fmla="*/ 1018183 w 1018183"/>
                <a:gd name="connsiteY3880" fmla="*/ 7526588 h 9085945"/>
                <a:gd name="connsiteX3881" fmla="*/ 1018183 w 1018183"/>
                <a:gd name="connsiteY3881" fmla="*/ 7526655 h 9085945"/>
                <a:gd name="connsiteX3882" fmla="*/ 1018183 w 1018183"/>
                <a:gd name="connsiteY3882" fmla="*/ 7528333 h 9085945"/>
                <a:gd name="connsiteX3883" fmla="*/ 1018183 w 1018183"/>
                <a:gd name="connsiteY3883" fmla="*/ 7528563 h 9085945"/>
                <a:gd name="connsiteX3884" fmla="*/ 1018183 w 1018183"/>
                <a:gd name="connsiteY3884" fmla="*/ 7529284 h 9085945"/>
                <a:gd name="connsiteX3885" fmla="*/ 1018183 w 1018183"/>
                <a:gd name="connsiteY3885" fmla="*/ 7529900 h 9085945"/>
                <a:gd name="connsiteX3886" fmla="*/ 1018183 w 1018183"/>
                <a:gd name="connsiteY3886" fmla="*/ 7534335 h 9085945"/>
                <a:gd name="connsiteX3887" fmla="*/ 1018183 w 1018183"/>
                <a:gd name="connsiteY3887" fmla="*/ 7534557 h 9085945"/>
                <a:gd name="connsiteX3888" fmla="*/ 1018183 w 1018183"/>
                <a:gd name="connsiteY3888" fmla="*/ 7535841 h 9085945"/>
                <a:gd name="connsiteX3889" fmla="*/ 1018183 w 1018183"/>
                <a:gd name="connsiteY3889" fmla="*/ 7536800 h 9085945"/>
                <a:gd name="connsiteX3890" fmla="*/ 1018183 w 1018183"/>
                <a:gd name="connsiteY3890" fmla="*/ 7537713 h 9085945"/>
                <a:gd name="connsiteX3891" fmla="*/ 1018183 w 1018183"/>
                <a:gd name="connsiteY3891" fmla="*/ 7540344 h 9085945"/>
                <a:gd name="connsiteX3892" fmla="*/ 1018183 w 1018183"/>
                <a:gd name="connsiteY3892" fmla="*/ 7542186 h 9085945"/>
                <a:gd name="connsiteX3893" fmla="*/ 1018183 w 1018183"/>
                <a:gd name="connsiteY3893" fmla="*/ 7543755 h 9085945"/>
                <a:gd name="connsiteX3894" fmla="*/ 1018183 w 1018183"/>
                <a:gd name="connsiteY3894" fmla="*/ 7543994 h 9085945"/>
                <a:gd name="connsiteX3895" fmla="*/ 1018183 w 1018183"/>
                <a:gd name="connsiteY3895" fmla="*/ 7545474 h 9085945"/>
                <a:gd name="connsiteX3896" fmla="*/ 1018183 w 1018183"/>
                <a:gd name="connsiteY3896" fmla="*/ 7553245 h 9085945"/>
                <a:gd name="connsiteX3897" fmla="*/ 1018183 w 1018183"/>
                <a:gd name="connsiteY3897" fmla="*/ 7553965 h 9085945"/>
                <a:gd name="connsiteX3898" fmla="*/ 1018183 w 1018183"/>
                <a:gd name="connsiteY3898" fmla="*/ 7554812 h 9085945"/>
                <a:gd name="connsiteX3899" fmla="*/ 1018183 w 1018183"/>
                <a:gd name="connsiteY3899" fmla="*/ 7555052 h 9085945"/>
                <a:gd name="connsiteX3900" fmla="*/ 1018183 w 1018183"/>
                <a:gd name="connsiteY3900" fmla="*/ 7561292 h 9085945"/>
                <a:gd name="connsiteX3901" fmla="*/ 1018183 w 1018183"/>
                <a:gd name="connsiteY3901" fmla="*/ 7565027 h 9085945"/>
                <a:gd name="connsiteX3902" fmla="*/ 1018183 w 1018183"/>
                <a:gd name="connsiteY3902" fmla="*/ 7565363 h 9085945"/>
                <a:gd name="connsiteX3903" fmla="*/ 1018183 w 1018183"/>
                <a:gd name="connsiteY3903" fmla="*/ 7566930 h 9085945"/>
                <a:gd name="connsiteX3904" fmla="*/ 1018183 w 1018183"/>
                <a:gd name="connsiteY3904" fmla="*/ 7568675 h 9085945"/>
                <a:gd name="connsiteX3905" fmla="*/ 1018183 w 1018183"/>
                <a:gd name="connsiteY3905" fmla="*/ 7568905 h 9085945"/>
                <a:gd name="connsiteX3906" fmla="*/ 1018183 w 1018183"/>
                <a:gd name="connsiteY3906" fmla="*/ 7570242 h 9085945"/>
                <a:gd name="connsiteX3907" fmla="*/ 1018183 w 1018183"/>
                <a:gd name="connsiteY3907" fmla="*/ 7573071 h 9085945"/>
                <a:gd name="connsiteX3908" fmla="*/ 1018183 w 1018183"/>
                <a:gd name="connsiteY3908" fmla="*/ 7576183 h 9085945"/>
                <a:gd name="connsiteX3909" fmla="*/ 1018183 w 1018183"/>
                <a:gd name="connsiteY3909" fmla="*/ 7576835 h 9085945"/>
                <a:gd name="connsiteX3910" fmla="*/ 1018183 w 1018183"/>
                <a:gd name="connsiteY3910" fmla="*/ 7579733 h 9085945"/>
                <a:gd name="connsiteX3911" fmla="*/ 1018183 w 1018183"/>
                <a:gd name="connsiteY3911" fmla="*/ 7580329 h 9085945"/>
                <a:gd name="connsiteX3912" fmla="*/ 1018183 w 1018183"/>
                <a:gd name="connsiteY3912" fmla="*/ 7581300 h 9085945"/>
                <a:gd name="connsiteX3913" fmla="*/ 1018183 w 1018183"/>
                <a:gd name="connsiteY3913" fmla="*/ 7587781 h 9085945"/>
                <a:gd name="connsiteX3914" fmla="*/ 1018183 w 1018183"/>
                <a:gd name="connsiteY3914" fmla="*/ 7591629 h 9085945"/>
                <a:gd name="connsiteX3915" fmla="*/ 1018183 w 1018183"/>
                <a:gd name="connsiteY3915" fmla="*/ 7593587 h 9085945"/>
                <a:gd name="connsiteX3916" fmla="*/ 1018183 w 1018183"/>
                <a:gd name="connsiteY3916" fmla="*/ 7595154 h 9085945"/>
                <a:gd name="connsiteX3917" fmla="*/ 1018183 w 1018183"/>
                <a:gd name="connsiteY3917" fmla="*/ 7601634 h 9085945"/>
                <a:gd name="connsiteX3918" fmla="*/ 1018183 w 1018183"/>
                <a:gd name="connsiteY3918" fmla="*/ 7609034 h 9085945"/>
                <a:gd name="connsiteX3919" fmla="*/ 1018183 w 1018183"/>
                <a:gd name="connsiteY3919" fmla="*/ 7612692 h 9085945"/>
                <a:gd name="connsiteX3920" fmla="*/ 1018183 w 1018183"/>
                <a:gd name="connsiteY3920" fmla="*/ 7613057 h 9085945"/>
                <a:gd name="connsiteX3921" fmla="*/ 1018183 w 1018183"/>
                <a:gd name="connsiteY3921" fmla="*/ 7616004 h 9085945"/>
                <a:gd name="connsiteX3922" fmla="*/ 1018183 w 1018183"/>
                <a:gd name="connsiteY3922" fmla="*/ 7616307 h 9085945"/>
                <a:gd name="connsiteX3923" fmla="*/ 1018183 w 1018183"/>
                <a:gd name="connsiteY3923" fmla="*/ 7622831 h 9085945"/>
                <a:gd name="connsiteX3924" fmla="*/ 1018183 w 1018183"/>
                <a:gd name="connsiteY3924" fmla="*/ 7624115 h 9085945"/>
                <a:gd name="connsiteX3925" fmla="*/ 1018183 w 1018183"/>
                <a:gd name="connsiteY3925" fmla="*/ 7629521 h 9085945"/>
                <a:gd name="connsiteX3926" fmla="*/ 1018183 w 1018183"/>
                <a:gd name="connsiteY3926" fmla="*/ 7639745 h 9085945"/>
                <a:gd name="connsiteX3927" fmla="*/ 1018183 w 1018183"/>
                <a:gd name="connsiteY3927" fmla="*/ 7648081 h 9085945"/>
                <a:gd name="connsiteX3928" fmla="*/ 1018183 w 1018183"/>
                <a:gd name="connsiteY3928" fmla="*/ 7649376 h 9085945"/>
                <a:gd name="connsiteX3929" fmla="*/ 1018183 w 1018183"/>
                <a:gd name="connsiteY3929" fmla="*/ 7660435 h 9085945"/>
                <a:gd name="connsiteX3930" fmla="*/ 1018183 w 1018183"/>
                <a:gd name="connsiteY3930" fmla="*/ 7664426 h 9085945"/>
                <a:gd name="connsiteX3931" fmla="*/ 1018183 w 1018183"/>
                <a:gd name="connsiteY3931" fmla="*/ 7664457 h 9085945"/>
                <a:gd name="connsiteX3932" fmla="*/ 1018183 w 1018183"/>
                <a:gd name="connsiteY3932" fmla="*/ 7666479 h 9085945"/>
                <a:gd name="connsiteX3933" fmla="*/ 1018183 w 1018183"/>
                <a:gd name="connsiteY3933" fmla="*/ 7668690 h 9085945"/>
                <a:gd name="connsiteX3934" fmla="*/ 1018183 w 1018183"/>
                <a:gd name="connsiteY3934" fmla="*/ 7668994 h 9085945"/>
                <a:gd name="connsiteX3935" fmla="*/ 1018183 w 1018183"/>
                <a:gd name="connsiteY3935" fmla="*/ 7672539 h 9085945"/>
                <a:gd name="connsiteX3936" fmla="*/ 1018183 w 1018183"/>
                <a:gd name="connsiteY3936" fmla="*/ 7677537 h 9085945"/>
                <a:gd name="connsiteX3937" fmla="*/ 1018183 w 1018183"/>
                <a:gd name="connsiteY3937" fmla="*/ 7678827 h 9085945"/>
                <a:gd name="connsiteX3938" fmla="*/ 1018183 w 1018183"/>
                <a:gd name="connsiteY3938" fmla="*/ 7680087 h 9085945"/>
                <a:gd name="connsiteX3939" fmla="*/ 1018183 w 1018183"/>
                <a:gd name="connsiteY3939" fmla="*/ 7680809 h 9085945"/>
                <a:gd name="connsiteX3940" fmla="*/ 1018183 w 1018183"/>
                <a:gd name="connsiteY3940" fmla="*/ 7684355 h 9085945"/>
                <a:gd name="connsiteX3941" fmla="*/ 1018183 w 1018183"/>
                <a:gd name="connsiteY3941" fmla="*/ 7687249 h 9085945"/>
                <a:gd name="connsiteX3942" fmla="*/ 1018183 w 1018183"/>
                <a:gd name="connsiteY3942" fmla="*/ 7691145 h 9085945"/>
                <a:gd name="connsiteX3943" fmla="*/ 1018183 w 1018183"/>
                <a:gd name="connsiteY3943" fmla="*/ 7691867 h 9085945"/>
                <a:gd name="connsiteX3944" fmla="*/ 1018183 w 1018183"/>
                <a:gd name="connsiteY3944" fmla="*/ 7693163 h 9085945"/>
                <a:gd name="connsiteX3945" fmla="*/ 1018183 w 1018183"/>
                <a:gd name="connsiteY3945" fmla="*/ 7695412 h 9085945"/>
                <a:gd name="connsiteX3946" fmla="*/ 1018183 w 1018183"/>
                <a:gd name="connsiteY3946" fmla="*/ 7696706 h 9085945"/>
                <a:gd name="connsiteX3947" fmla="*/ 1018183 w 1018183"/>
                <a:gd name="connsiteY3947" fmla="*/ 7698775 h 9085945"/>
                <a:gd name="connsiteX3948" fmla="*/ 1018183 w 1018183"/>
                <a:gd name="connsiteY3948" fmla="*/ 7700343 h 9085945"/>
                <a:gd name="connsiteX3949" fmla="*/ 1018183 w 1018183"/>
                <a:gd name="connsiteY3949" fmla="*/ 7704768 h 9085945"/>
                <a:gd name="connsiteX3950" fmla="*/ 1018183 w 1018183"/>
                <a:gd name="connsiteY3950" fmla="*/ 7705269 h 9085945"/>
                <a:gd name="connsiteX3951" fmla="*/ 1018183 w 1018183"/>
                <a:gd name="connsiteY3951" fmla="*/ 7709034 h 9085945"/>
                <a:gd name="connsiteX3952" fmla="*/ 1018183 w 1018183"/>
                <a:gd name="connsiteY3952" fmla="*/ 7710264 h 9085945"/>
                <a:gd name="connsiteX3953" fmla="*/ 1018183 w 1018183"/>
                <a:gd name="connsiteY3953" fmla="*/ 7715039 h 9085945"/>
                <a:gd name="connsiteX3954" fmla="*/ 1018183 w 1018183"/>
                <a:gd name="connsiteY3954" fmla="*/ 7715826 h 9085945"/>
                <a:gd name="connsiteX3955" fmla="*/ 1018183 w 1018183"/>
                <a:gd name="connsiteY3955" fmla="*/ 7716323 h 9085945"/>
                <a:gd name="connsiteX3956" fmla="*/ 1018183 w 1018183"/>
                <a:gd name="connsiteY3956" fmla="*/ 7717879 h 9085945"/>
                <a:gd name="connsiteX3957" fmla="*/ 1018183 w 1018183"/>
                <a:gd name="connsiteY3957" fmla="*/ 7719169 h 9085945"/>
                <a:gd name="connsiteX3958" fmla="*/ 1018183 w 1018183"/>
                <a:gd name="connsiteY3958" fmla="*/ 7719977 h 9085945"/>
                <a:gd name="connsiteX3959" fmla="*/ 1018183 w 1018183"/>
                <a:gd name="connsiteY3959" fmla="*/ 7720092 h 9085945"/>
                <a:gd name="connsiteX3960" fmla="*/ 1018183 w 1018183"/>
                <a:gd name="connsiteY3960" fmla="*/ 7721389 h 9085945"/>
                <a:gd name="connsiteX3961" fmla="*/ 1018183 w 1018183"/>
                <a:gd name="connsiteY3961" fmla="*/ 7721615 h 9085945"/>
                <a:gd name="connsiteX3962" fmla="*/ 1018183 w 1018183"/>
                <a:gd name="connsiteY3962" fmla="*/ 7723873 h 9085945"/>
                <a:gd name="connsiteX3963" fmla="*/ 1018183 w 1018183"/>
                <a:gd name="connsiteY3963" fmla="*/ 7728019 h 9085945"/>
                <a:gd name="connsiteX3964" fmla="*/ 1018183 w 1018183"/>
                <a:gd name="connsiteY3964" fmla="*/ 7728139 h 9085945"/>
                <a:gd name="connsiteX3965" fmla="*/ 1018183 w 1018183"/>
                <a:gd name="connsiteY3965" fmla="*/ 7729746 h 9085945"/>
                <a:gd name="connsiteX3966" fmla="*/ 1018183 w 1018183"/>
                <a:gd name="connsiteY3966" fmla="*/ 7730226 h 9085945"/>
                <a:gd name="connsiteX3967" fmla="*/ 1018183 w 1018183"/>
                <a:gd name="connsiteY3967" fmla="*/ 7731030 h 9085945"/>
                <a:gd name="connsiteX3968" fmla="*/ 1018183 w 1018183"/>
                <a:gd name="connsiteY3968" fmla="*/ 7732209 h 9085945"/>
                <a:gd name="connsiteX3969" fmla="*/ 1018183 w 1018183"/>
                <a:gd name="connsiteY3969" fmla="*/ 7735754 h 9085945"/>
                <a:gd name="connsiteX3970" fmla="*/ 1018183 w 1018183"/>
                <a:gd name="connsiteY3970" fmla="*/ 7741277 h 9085945"/>
                <a:gd name="connsiteX3971" fmla="*/ 1018183 w 1018183"/>
                <a:gd name="connsiteY3971" fmla="*/ 7742844 h 9085945"/>
                <a:gd name="connsiteX3972" fmla="*/ 1018183 w 1018183"/>
                <a:gd name="connsiteY3972" fmla="*/ 7750606 h 9085945"/>
                <a:gd name="connsiteX3973" fmla="*/ 1018183 w 1018183"/>
                <a:gd name="connsiteY3973" fmla="*/ 7752098 h 9085945"/>
                <a:gd name="connsiteX3974" fmla="*/ 1018183 w 1018183"/>
                <a:gd name="connsiteY3974" fmla="*/ 7754342 h 9085945"/>
                <a:gd name="connsiteX3975" fmla="*/ 1018183 w 1018183"/>
                <a:gd name="connsiteY3975" fmla="*/ 7755031 h 9085945"/>
                <a:gd name="connsiteX3976" fmla="*/ 1018183 w 1018183"/>
                <a:gd name="connsiteY3976" fmla="*/ 7755255 h 9085945"/>
                <a:gd name="connsiteX3977" fmla="*/ 1018183 w 1018183"/>
                <a:gd name="connsiteY3977" fmla="*/ 7756665 h 9085945"/>
                <a:gd name="connsiteX3978" fmla="*/ 1018183 w 1018183"/>
                <a:gd name="connsiteY3978" fmla="*/ 7757884 h 9085945"/>
                <a:gd name="connsiteX3979" fmla="*/ 1018183 w 1018183"/>
                <a:gd name="connsiteY3979" fmla="*/ 7760434 h 9085945"/>
                <a:gd name="connsiteX3980" fmla="*/ 1018183 w 1018183"/>
                <a:gd name="connsiteY3980" fmla="*/ 7761664 h 9085945"/>
                <a:gd name="connsiteX3981" fmla="*/ 1018183 w 1018183"/>
                <a:gd name="connsiteY3981" fmla="*/ 7762935 h 9085945"/>
                <a:gd name="connsiteX3982" fmla="*/ 1018183 w 1018183"/>
                <a:gd name="connsiteY3982" fmla="*/ 7765400 h 9085945"/>
                <a:gd name="connsiteX3983" fmla="*/ 1018183 w 1018183"/>
                <a:gd name="connsiteY3983" fmla="*/ 7766313 h 9085945"/>
                <a:gd name="connsiteX3984" fmla="*/ 1018183 w 1018183"/>
                <a:gd name="connsiteY3984" fmla="*/ 7768361 h 9085945"/>
                <a:gd name="connsiteX3985" fmla="*/ 1018183 w 1018183"/>
                <a:gd name="connsiteY3985" fmla="*/ 7768481 h 9085945"/>
                <a:gd name="connsiteX3986" fmla="*/ 1018183 w 1018183"/>
                <a:gd name="connsiteY3986" fmla="*/ 7768944 h 9085945"/>
                <a:gd name="connsiteX3987" fmla="*/ 1018183 w 1018183"/>
                <a:gd name="connsiteY3987" fmla="*/ 7771372 h 9085945"/>
                <a:gd name="connsiteX3988" fmla="*/ 1018183 w 1018183"/>
                <a:gd name="connsiteY3988" fmla="*/ 7772594 h 9085945"/>
                <a:gd name="connsiteX3989" fmla="*/ 1018183 w 1018183"/>
                <a:gd name="connsiteY3989" fmla="*/ 7774074 h 9085945"/>
                <a:gd name="connsiteX3990" fmla="*/ 1018183 w 1018183"/>
                <a:gd name="connsiteY3990" fmla="*/ 7779419 h 9085945"/>
                <a:gd name="connsiteX3991" fmla="*/ 1018183 w 1018183"/>
                <a:gd name="connsiteY3991" fmla="*/ 7779539 h 9085945"/>
                <a:gd name="connsiteX3992" fmla="*/ 1018183 w 1018183"/>
                <a:gd name="connsiteY3992" fmla="*/ 7782565 h 9085945"/>
                <a:gd name="connsiteX3993" fmla="*/ 1018183 w 1018183"/>
                <a:gd name="connsiteY3993" fmla="*/ 7783652 h 9085945"/>
                <a:gd name="connsiteX3994" fmla="*/ 1018183 w 1018183"/>
                <a:gd name="connsiteY3994" fmla="*/ 7793627 h 9085945"/>
                <a:gd name="connsiteX3995" fmla="*/ 1018183 w 1018183"/>
                <a:gd name="connsiteY3995" fmla="*/ 7793963 h 9085945"/>
                <a:gd name="connsiteX3996" fmla="*/ 1018183 w 1018183"/>
                <a:gd name="connsiteY3996" fmla="*/ 7795530 h 9085945"/>
                <a:gd name="connsiteX3997" fmla="*/ 1018183 w 1018183"/>
                <a:gd name="connsiteY3997" fmla="*/ 7797275 h 9085945"/>
                <a:gd name="connsiteX3998" fmla="*/ 1018183 w 1018183"/>
                <a:gd name="connsiteY3998" fmla="*/ 7797505 h 9085945"/>
                <a:gd name="connsiteX3999" fmla="*/ 1018183 w 1018183"/>
                <a:gd name="connsiteY3999" fmla="*/ 7798842 h 9085945"/>
                <a:gd name="connsiteX4000" fmla="*/ 1018183 w 1018183"/>
                <a:gd name="connsiteY4000" fmla="*/ 7801671 h 9085945"/>
                <a:gd name="connsiteX4001" fmla="*/ 1018183 w 1018183"/>
                <a:gd name="connsiteY4001" fmla="*/ 7803277 h 9085945"/>
                <a:gd name="connsiteX4002" fmla="*/ 1018183 w 1018183"/>
                <a:gd name="connsiteY4002" fmla="*/ 7804783 h 9085945"/>
                <a:gd name="connsiteX4003" fmla="*/ 1018183 w 1018183"/>
                <a:gd name="connsiteY4003" fmla="*/ 7805435 h 9085945"/>
                <a:gd name="connsiteX4004" fmla="*/ 1018183 w 1018183"/>
                <a:gd name="connsiteY4004" fmla="*/ 7805742 h 9085945"/>
                <a:gd name="connsiteX4005" fmla="*/ 1018183 w 1018183"/>
                <a:gd name="connsiteY4005" fmla="*/ 7806655 h 9085945"/>
                <a:gd name="connsiteX4006" fmla="*/ 1018183 w 1018183"/>
                <a:gd name="connsiteY4006" fmla="*/ 7808333 h 9085945"/>
                <a:gd name="connsiteX4007" fmla="*/ 1018183 w 1018183"/>
                <a:gd name="connsiteY4007" fmla="*/ 7809286 h 9085945"/>
                <a:gd name="connsiteX4008" fmla="*/ 1018183 w 1018183"/>
                <a:gd name="connsiteY4008" fmla="*/ 7809900 h 9085945"/>
                <a:gd name="connsiteX4009" fmla="*/ 1018183 w 1018183"/>
                <a:gd name="connsiteY4009" fmla="*/ 7812146 h 9085945"/>
                <a:gd name="connsiteX4010" fmla="*/ 1018183 w 1018183"/>
                <a:gd name="connsiteY4010" fmla="*/ 7814335 h 9085945"/>
                <a:gd name="connsiteX4011" fmla="*/ 1018183 w 1018183"/>
                <a:gd name="connsiteY4011" fmla="*/ 7815691 h 9085945"/>
                <a:gd name="connsiteX4012" fmla="*/ 1018183 w 1018183"/>
                <a:gd name="connsiteY4012" fmla="*/ 7816381 h 9085945"/>
                <a:gd name="connsiteX4013" fmla="*/ 1018183 w 1018183"/>
                <a:gd name="connsiteY4013" fmla="*/ 7820229 h 9085945"/>
                <a:gd name="connsiteX4014" fmla="*/ 1018183 w 1018183"/>
                <a:gd name="connsiteY4014" fmla="*/ 7822187 h 9085945"/>
                <a:gd name="connsiteX4015" fmla="*/ 1018183 w 1018183"/>
                <a:gd name="connsiteY4015" fmla="*/ 7823754 h 9085945"/>
                <a:gd name="connsiteX4016" fmla="*/ 1018183 w 1018183"/>
                <a:gd name="connsiteY4016" fmla="*/ 7823994 h 9085945"/>
                <a:gd name="connsiteX4017" fmla="*/ 1018183 w 1018183"/>
                <a:gd name="connsiteY4017" fmla="*/ 7830234 h 9085945"/>
                <a:gd name="connsiteX4018" fmla="*/ 1018183 w 1018183"/>
                <a:gd name="connsiteY4018" fmla="*/ 7833969 h 9085945"/>
                <a:gd name="connsiteX4019" fmla="*/ 1018183 w 1018183"/>
                <a:gd name="connsiteY4019" fmla="*/ 7840372 h 9085945"/>
                <a:gd name="connsiteX4020" fmla="*/ 1018183 w 1018183"/>
                <a:gd name="connsiteY4020" fmla="*/ 7841292 h 9085945"/>
                <a:gd name="connsiteX4021" fmla="*/ 1018183 w 1018183"/>
                <a:gd name="connsiteY4021" fmla="*/ 7842013 h 9085945"/>
                <a:gd name="connsiteX4022" fmla="*/ 1018183 w 1018183"/>
                <a:gd name="connsiteY4022" fmla="*/ 7844604 h 9085945"/>
                <a:gd name="connsiteX4023" fmla="*/ 1018183 w 1018183"/>
                <a:gd name="connsiteY4023" fmla="*/ 7844907 h 9085945"/>
                <a:gd name="connsiteX4024" fmla="*/ 1018183 w 1018183"/>
                <a:gd name="connsiteY4024" fmla="*/ 7845777 h 9085945"/>
                <a:gd name="connsiteX4025" fmla="*/ 1018183 w 1018183"/>
                <a:gd name="connsiteY4025" fmla="*/ 7847062 h 9085945"/>
                <a:gd name="connsiteX4026" fmla="*/ 1018183 w 1018183"/>
                <a:gd name="connsiteY4026" fmla="*/ 7848675 h 9085945"/>
                <a:gd name="connsiteX4027" fmla="*/ 1018183 w 1018183"/>
                <a:gd name="connsiteY4027" fmla="*/ 7850242 h 9085945"/>
                <a:gd name="connsiteX4028" fmla="*/ 1018183 w 1018183"/>
                <a:gd name="connsiteY4028" fmla="*/ 7853071 h 9085945"/>
                <a:gd name="connsiteX4029" fmla="*/ 1018183 w 1018183"/>
                <a:gd name="connsiteY4029" fmla="*/ 7856723 h 9085945"/>
                <a:gd name="connsiteX4030" fmla="*/ 1018183 w 1018183"/>
                <a:gd name="connsiteY4030" fmla="*/ 7856836 h 9085945"/>
                <a:gd name="connsiteX4031" fmla="*/ 1018183 w 1018183"/>
                <a:gd name="connsiteY4031" fmla="*/ 7860571 h 9085945"/>
                <a:gd name="connsiteX4032" fmla="*/ 1018183 w 1018183"/>
                <a:gd name="connsiteY4032" fmla="*/ 7865622 h 9085945"/>
                <a:gd name="connsiteX4033" fmla="*/ 1018183 w 1018183"/>
                <a:gd name="connsiteY4033" fmla="*/ 7867781 h 9085945"/>
                <a:gd name="connsiteX4034" fmla="*/ 1018183 w 1018183"/>
                <a:gd name="connsiteY4034" fmla="*/ 7871630 h 9085945"/>
                <a:gd name="connsiteX4035" fmla="*/ 1018183 w 1018183"/>
                <a:gd name="connsiteY4035" fmla="*/ 7877976 h 9085945"/>
                <a:gd name="connsiteX4036" fmla="*/ 1018183 w 1018183"/>
                <a:gd name="connsiteY4036" fmla="*/ 7881634 h 9085945"/>
                <a:gd name="connsiteX4037" fmla="*/ 1018183 w 1018183"/>
                <a:gd name="connsiteY4037" fmla="*/ 7884946 h 9085945"/>
                <a:gd name="connsiteX4038" fmla="*/ 1018183 w 1018183"/>
                <a:gd name="connsiteY4038" fmla="*/ 7885249 h 9085945"/>
                <a:gd name="connsiteX4039" fmla="*/ 1018183 w 1018183"/>
                <a:gd name="connsiteY4039" fmla="*/ 7889035 h 9085945"/>
                <a:gd name="connsiteX4040" fmla="*/ 1018183 w 1018183"/>
                <a:gd name="connsiteY4040" fmla="*/ 7893057 h 9085945"/>
                <a:gd name="connsiteX4041" fmla="*/ 1018183 w 1018183"/>
                <a:gd name="connsiteY4041" fmla="*/ 7896006 h 9085945"/>
                <a:gd name="connsiteX4042" fmla="*/ 1018183 w 1018183"/>
                <a:gd name="connsiteY4042" fmla="*/ 7896310 h 9085945"/>
                <a:gd name="connsiteX4043" fmla="*/ 1018183 w 1018183"/>
                <a:gd name="connsiteY4043" fmla="*/ 7904358 h 9085945"/>
                <a:gd name="connsiteX4044" fmla="*/ 1018183 w 1018183"/>
                <a:gd name="connsiteY4044" fmla="*/ 7908124 h 9085945"/>
                <a:gd name="connsiteX4045" fmla="*/ 1018183 w 1018183"/>
                <a:gd name="connsiteY4045" fmla="*/ 7908687 h 9085945"/>
                <a:gd name="connsiteX4046" fmla="*/ 1018183 w 1018183"/>
                <a:gd name="connsiteY4046" fmla="*/ 7919745 h 9085945"/>
                <a:gd name="connsiteX4047" fmla="*/ 1018183 w 1018183"/>
                <a:gd name="connsiteY4047" fmla="*/ 7921763 h 9085945"/>
                <a:gd name="connsiteX4048" fmla="*/ 1018183 w 1018183"/>
                <a:gd name="connsiteY4048" fmla="*/ 7925306 h 9085945"/>
                <a:gd name="connsiteX4049" fmla="*/ 1018183 w 1018183"/>
                <a:gd name="connsiteY4049" fmla="*/ 7927375 h 9085945"/>
                <a:gd name="connsiteX4050" fmla="*/ 1018183 w 1018183"/>
                <a:gd name="connsiteY4050" fmla="*/ 7928943 h 9085945"/>
                <a:gd name="connsiteX4051" fmla="*/ 1018183 w 1018183"/>
                <a:gd name="connsiteY4051" fmla="*/ 7929377 h 9085945"/>
                <a:gd name="connsiteX4052" fmla="*/ 1018183 w 1018183"/>
                <a:gd name="connsiteY4052" fmla="*/ 7932580 h 9085945"/>
                <a:gd name="connsiteX4053" fmla="*/ 1018183 w 1018183"/>
                <a:gd name="connsiteY4053" fmla="*/ 7933368 h 9085945"/>
                <a:gd name="connsiteX4054" fmla="*/ 1018183 w 1018183"/>
                <a:gd name="connsiteY4054" fmla="*/ 7939154 h 9085945"/>
                <a:gd name="connsiteX4055" fmla="*/ 1018183 w 1018183"/>
                <a:gd name="connsiteY4055" fmla="*/ 7944426 h 9085945"/>
                <a:gd name="connsiteX4056" fmla="*/ 1018183 w 1018183"/>
                <a:gd name="connsiteY4056" fmla="*/ 7946479 h 9085945"/>
                <a:gd name="connsiteX4057" fmla="*/ 1018183 w 1018183"/>
                <a:gd name="connsiteY4057" fmla="*/ 7947288 h 9085945"/>
                <a:gd name="connsiteX4058" fmla="*/ 1018183 w 1018183"/>
                <a:gd name="connsiteY4058" fmla="*/ 7947769 h 9085945"/>
                <a:gd name="connsiteX4059" fmla="*/ 1018183 w 1018183"/>
                <a:gd name="connsiteY4059" fmla="*/ 7949989 h 9085945"/>
                <a:gd name="connsiteX4060" fmla="*/ 1018183 w 1018183"/>
                <a:gd name="connsiteY4060" fmla="*/ 7952473 h 9085945"/>
                <a:gd name="connsiteX4061" fmla="*/ 1018183 w 1018183"/>
                <a:gd name="connsiteY4061" fmla="*/ 7958826 h 9085945"/>
                <a:gd name="connsiteX4062" fmla="*/ 1018183 w 1018183"/>
                <a:gd name="connsiteY4062" fmla="*/ 7960087 h 9085945"/>
                <a:gd name="connsiteX4063" fmla="*/ 1018183 w 1018183"/>
                <a:gd name="connsiteY4063" fmla="*/ 7960809 h 9085945"/>
                <a:gd name="connsiteX4064" fmla="*/ 1018183 w 1018183"/>
                <a:gd name="connsiteY4064" fmla="*/ 7962105 h 9085945"/>
                <a:gd name="connsiteX4065" fmla="*/ 1018183 w 1018183"/>
                <a:gd name="connsiteY4065" fmla="*/ 7964354 h 9085945"/>
                <a:gd name="connsiteX4066" fmla="*/ 1018183 w 1018183"/>
                <a:gd name="connsiteY4066" fmla="*/ 7965648 h 9085945"/>
                <a:gd name="connsiteX4067" fmla="*/ 1018183 w 1018183"/>
                <a:gd name="connsiteY4067" fmla="*/ 7967717 h 9085945"/>
                <a:gd name="connsiteX4068" fmla="*/ 1018183 w 1018183"/>
                <a:gd name="connsiteY4068" fmla="*/ 7969285 h 9085945"/>
                <a:gd name="connsiteX4069" fmla="*/ 1018183 w 1018183"/>
                <a:gd name="connsiteY4069" fmla="*/ 7969877 h 9085945"/>
                <a:gd name="connsiteX4070" fmla="*/ 1018183 w 1018183"/>
                <a:gd name="connsiteY4070" fmla="*/ 7971444 h 9085945"/>
                <a:gd name="connsiteX4071" fmla="*/ 1018183 w 1018183"/>
                <a:gd name="connsiteY4071" fmla="*/ 7973163 h 9085945"/>
                <a:gd name="connsiteX4072" fmla="*/ 1018183 w 1018183"/>
                <a:gd name="connsiteY4072" fmla="*/ 7976709 h 9085945"/>
                <a:gd name="connsiteX4073" fmla="*/ 1018183 w 1018183"/>
                <a:gd name="connsiteY4073" fmla="*/ 7978775 h 9085945"/>
                <a:gd name="connsiteX4074" fmla="*/ 1018183 w 1018183"/>
                <a:gd name="connsiteY4074" fmla="*/ 7979206 h 9085945"/>
                <a:gd name="connsiteX4075" fmla="*/ 1018183 w 1018183"/>
                <a:gd name="connsiteY4075" fmla="*/ 7980344 h 9085945"/>
                <a:gd name="connsiteX4076" fmla="*/ 1018183 w 1018183"/>
                <a:gd name="connsiteY4076" fmla="*/ 7980698 h 9085945"/>
                <a:gd name="connsiteX4077" fmla="*/ 1018183 w 1018183"/>
                <a:gd name="connsiteY4077" fmla="*/ 7981656 h 9085945"/>
                <a:gd name="connsiteX4078" fmla="*/ 1018183 w 1018183"/>
                <a:gd name="connsiteY4078" fmla="*/ 7983631 h 9085945"/>
                <a:gd name="connsiteX4079" fmla="*/ 1018183 w 1018183"/>
                <a:gd name="connsiteY4079" fmla="*/ 7984768 h 9085945"/>
                <a:gd name="connsiteX4080" fmla="*/ 1018183 w 1018183"/>
                <a:gd name="connsiteY4080" fmla="*/ 7985265 h 9085945"/>
                <a:gd name="connsiteX4081" fmla="*/ 1018183 w 1018183"/>
                <a:gd name="connsiteY4081" fmla="*/ 7989034 h 9085945"/>
                <a:gd name="connsiteX4082" fmla="*/ 1018183 w 1018183"/>
                <a:gd name="connsiteY4082" fmla="*/ 7990264 h 9085945"/>
                <a:gd name="connsiteX4083" fmla="*/ 1018183 w 1018183"/>
                <a:gd name="connsiteY4083" fmla="*/ 7990331 h 9085945"/>
                <a:gd name="connsiteX4084" fmla="*/ 1018183 w 1018183"/>
                <a:gd name="connsiteY4084" fmla="*/ 7992815 h 9085945"/>
                <a:gd name="connsiteX4085" fmla="*/ 1018183 w 1018183"/>
                <a:gd name="connsiteY4085" fmla="*/ 7996961 h 9085945"/>
                <a:gd name="connsiteX4086" fmla="*/ 1018183 w 1018183"/>
                <a:gd name="connsiteY4086" fmla="*/ 7997081 h 9085945"/>
                <a:gd name="connsiteX4087" fmla="*/ 1018183 w 1018183"/>
                <a:gd name="connsiteY4087" fmla="*/ 7999168 h 9085945"/>
                <a:gd name="connsiteX4088" fmla="*/ 1018183 w 1018183"/>
                <a:gd name="connsiteY4088" fmla="*/ 7999972 h 9085945"/>
                <a:gd name="connsiteX4089" fmla="*/ 1018183 w 1018183"/>
                <a:gd name="connsiteY4089" fmla="*/ 8001387 h 9085945"/>
                <a:gd name="connsiteX4090" fmla="*/ 1018183 w 1018183"/>
                <a:gd name="connsiteY4090" fmla="*/ 8003873 h 9085945"/>
                <a:gd name="connsiteX4091" fmla="*/ 1018183 w 1018183"/>
                <a:gd name="connsiteY4091" fmla="*/ 8008019 h 9085945"/>
                <a:gd name="connsiteX4092" fmla="*/ 1018183 w 1018183"/>
                <a:gd name="connsiteY4092" fmla="*/ 8008139 h 9085945"/>
                <a:gd name="connsiteX4093" fmla="*/ 1018183 w 1018183"/>
                <a:gd name="connsiteY4093" fmla="*/ 8009436 h 9085945"/>
                <a:gd name="connsiteX4094" fmla="*/ 1018183 w 1018183"/>
                <a:gd name="connsiteY4094" fmla="*/ 8010219 h 9085945"/>
                <a:gd name="connsiteX4095" fmla="*/ 1018183 w 1018183"/>
                <a:gd name="connsiteY4095" fmla="*/ 8011504 h 9085945"/>
                <a:gd name="connsiteX4096" fmla="*/ 1018183 w 1018183"/>
                <a:gd name="connsiteY4096" fmla="*/ 8011786 h 9085945"/>
                <a:gd name="connsiteX4097" fmla="*/ 1018183 w 1018183"/>
                <a:gd name="connsiteY4097" fmla="*/ 8013071 h 9085945"/>
                <a:gd name="connsiteX4098" fmla="*/ 1018183 w 1018183"/>
                <a:gd name="connsiteY4098" fmla="*/ 8015047 h 9085945"/>
                <a:gd name="connsiteX4099" fmla="*/ 1018183 w 1018183"/>
                <a:gd name="connsiteY4099" fmla="*/ 8021040 h 9085945"/>
                <a:gd name="connsiteX4100" fmla="*/ 1018183 w 1018183"/>
                <a:gd name="connsiteY4100" fmla="*/ 8021277 h 9085945"/>
                <a:gd name="connsiteX4101" fmla="*/ 1018183 w 1018183"/>
                <a:gd name="connsiteY4101" fmla="*/ 8022843 h 9085945"/>
                <a:gd name="connsiteX4102" fmla="*/ 1018183 w 1018183"/>
                <a:gd name="connsiteY4102" fmla="*/ 8023973 h 9085945"/>
                <a:gd name="connsiteX4103" fmla="*/ 1018183 w 1018183"/>
                <a:gd name="connsiteY4103" fmla="*/ 8030606 h 9085945"/>
                <a:gd name="connsiteX4104" fmla="*/ 1018183 w 1018183"/>
                <a:gd name="connsiteY4104" fmla="*/ 8031877 h 9085945"/>
                <a:gd name="connsiteX4105" fmla="*/ 1018183 w 1018183"/>
                <a:gd name="connsiteY4105" fmla="*/ 8032098 h 9085945"/>
                <a:gd name="connsiteX4106" fmla="*/ 1018183 w 1018183"/>
                <a:gd name="connsiteY4106" fmla="*/ 8034342 h 9085945"/>
                <a:gd name="connsiteX4107" fmla="*/ 1018183 w 1018183"/>
                <a:gd name="connsiteY4107" fmla="*/ 8035031 h 9085945"/>
                <a:gd name="connsiteX4108" fmla="*/ 1018183 w 1018183"/>
                <a:gd name="connsiteY4108" fmla="*/ 8035255 h 9085945"/>
                <a:gd name="connsiteX4109" fmla="*/ 1018183 w 1018183"/>
                <a:gd name="connsiteY4109" fmla="*/ 8037886 h 9085945"/>
                <a:gd name="connsiteX4110" fmla="*/ 1018183 w 1018183"/>
                <a:gd name="connsiteY4110" fmla="*/ 8040746 h 9085945"/>
                <a:gd name="connsiteX4111" fmla="*/ 1018183 w 1018183"/>
                <a:gd name="connsiteY4111" fmla="*/ 8042935 h 9085945"/>
                <a:gd name="connsiteX4112" fmla="*/ 1018183 w 1018183"/>
                <a:gd name="connsiteY4112" fmla="*/ 8044291 h 9085945"/>
                <a:gd name="connsiteX4113" fmla="*/ 1018183 w 1018183"/>
                <a:gd name="connsiteY4113" fmla="*/ 8048361 h 9085945"/>
                <a:gd name="connsiteX4114" fmla="*/ 1018183 w 1018183"/>
                <a:gd name="connsiteY4114" fmla="*/ 8048481 h 9085945"/>
                <a:gd name="connsiteX4115" fmla="*/ 1018183 w 1018183"/>
                <a:gd name="connsiteY4115" fmla="*/ 8052594 h 9085945"/>
                <a:gd name="connsiteX4116" fmla="*/ 1018183 w 1018183"/>
                <a:gd name="connsiteY4116" fmla="*/ 8057548 h 9085945"/>
                <a:gd name="connsiteX4117" fmla="*/ 1018183 w 1018183"/>
                <a:gd name="connsiteY4117" fmla="*/ 8062569 h 9085945"/>
                <a:gd name="connsiteX4118" fmla="*/ 1018183 w 1018183"/>
                <a:gd name="connsiteY4118" fmla="*/ 8067759 h 9085945"/>
                <a:gd name="connsiteX4119" fmla="*/ 1018183 w 1018183"/>
                <a:gd name="connsiteY4119" fmla="*/ 8068972 h 9085945"/>
                <a:gd name="connsiteX4120" fmla="*/ 1018183 w 1018183"/>
                <a:gd name="connsiteY4120" fmla="*/ 8070613 h 9085945"/>
                <a:gd name="connsiteX4121" fmla="*/ 1018183 w 1018183"/>
                <a:gd name="connsiteY4121" fmla="*/ 8074377 h 9085945"/>
                <a:gd name="connsiteX4122" fmla="*/ 1018183 w 1018183"/>
                <a:gd name="connsiteY4122" fmla="*/ 8075662 h 9085945"/>
                <a:gd name="connsiteX4123" fmla="*/ 1018183 w 1018183"/>
                <a:gd name="connsiteY4123" fmla="*/ 8077275 h 9085945"/>
                <a:gd name="connsiteX4124" fmla="*/ 1018183 w 1018183"/>
                <a:gd name="connsiteY4124" fmla="*/ 8078842 h 9085945"/>
                <a:gd name="connsiteX4125" fmla="*/ 1018183 w 1018183"/>
                <a:gd name="connsiteY4125" fmla="*/ 8081088 h 9085945"/>
                <a:gd name="connsiteX4126" fmla="*/ 1018183 w 1018183"/>
                <a:gd name="connsiteY4126" fmla="*/ 8081671 h 9085945"/>
                <a:gd name="connsiteX4127" fmla="*/ 1018183 w 1018183"/>
                <a:gd name="connsiteY4127" fmla="*/ 8083277 h 9085945"/>
                <a:gd name="connsiteX4128" fmla="*/ 1018183 w 1018183"/>
                <a:gd name="connsiteY4128" fmla="*/ 8084633 h 9085945"/>
                <a:gd name="connsiteX4129" fmla="*/ 1018183 w 1018183"/>
                <a:gd name="connsiteY4129" fmla="*/ 8085323 h 9085945"/>
                <a:gd name="connsiteX4130" fmla="*/ 1018183 w 1018183"/>
                <a:gd name="connsiteY4130" fmla="*/ 8085436 h 9085945"/>
                <a:gd name="connsiteX4131" fmla="*/ 1018183 w 1018183"/>
                <a:gd name="connsiteY4131" fmla="*/ 8089171 h 9085945"/>
                <a:gd name="connsiteX4132" fmla="*/ 1018183 w 1018183"/>
                <a:gd name="connsiteY4132" fmla="*/ 8092146 h 9085945"/>
                <a:gd name="connsiteX4133" fmla="*/ 1018183 w 1018183"/>
                <a:gd name="connsiteY4133" fmla="*/ 8094222 h 9085945"/>
                <a:gd name="connsiteX4134" fmla="*/ 1018183 w 1018183"/>
                <a:gd name="connsiteY4134" fmla="*/ 8095691 h 9085945"/>
                <a:gd name="connsiteX4135" fmla="*/ 1018183 w 1018183"/>
                <a:gd name="connsiteY4135" fmla="*/ 8096381 h 9085945"/>
                <a:gd name="connsiteX4136" fmla="*/ 1018183 w 1018183"/>
                <a:gd name="connsiteY4136" fmla="*/ 8100230 h 9085945"/>
                <a:gd name="connsiteX4137" fmla="*/ 1018183 w 1018183"/>
                <a:gd name="connsiteY4137" fmla="*/ 8109314 h 9085945"/>
                <a:gd name="connsiteX4138" fmla="*/ 1018183 w 1018183"/>
                <a:gd name="connsiteY4138" fmla="*/ 8110234 h 9085945"/>
                <a:gd name="connsiteX4139" fmla="*/ 1018183 w 1018183"/>
                <a:gd name="connsiteY4139" fmla="*/ 8113546 h 9085945"/>
                <a:gd name="connsiteX4140" fmla="*/ 1018183 w 1018183"/>
                <a:gd name="connsiteY4140" fmla="*/ 8113849 h 9085945"/>
                <a:gd name="connsiteX4141" fmla="*/ 1018183 w 1018183"/>
                <a:gd name="connsiteY4141" fmla="*/ 8116004 h 9085945"/>
                <a:gd name="connsiteX4142" fmla="*/ 1018183 w 1018183"/>
                <a:gd name="connsiteY4142" fmla="*/ 8120372 h 9085945"/>
                <a:gd name="connsiteX4143" fmla="*/ 1018183 w 1018183"/>
                <a:gd name="connsiteY4143" fmla="*/ 8122013 h 9085945"/>
                <a:gd name="connsiteX4144" fmla="*/ 1018183 w 1018183"/>
                <a:gd name="connsiteY4144" fmla="*/ 8124606 h 9085945"/>
                <a:gd name="connsiteX4145" fmla="*/ 1018183 w 1018183"/>
                <a:gd name="connsiteY4145" fmla="*/ 8124910 h 9085945"/>
                <a:gd name="connsiteX4146" fmla="*/ 1018183 w 1018183"/>
                <a:gd name="connsiteY4146" fmla="*/ 8125778 h 9085945"/>
                <a:gd name="connsiteX4147" fmla="*/ 1018183 w 1018183"/>
                <a:gd name="connsiteY4147" fmla="*/ 8127062 h 9085945"/>
                <a:gd name="connsiteX4148" fmla="*/ 1018183 w 1018183"/>
                <a:gd name="connsiteY4148" fmla="*/ 8128419 h 9085945"/>
                <a:gd name="connsiteX4149" fmla="*/ 1018183 w 1018183"/>
                <a:gd name="connsiteY4149" fmla="*/ 8132958 h 9085945"/>
                <a:gd name="connsiteX4150" fmla="*/ 1018183 w 1018183"/>
                <a:gd name="connsiteY4150" fmla="*/ 8134564 h 9085945"/>
                <a:gd name="connsiteX4151" fmla="*/ 1018183 w 1018183"/>
                <a:gd name="connsiteY4151" fmla="*/ 8136723 h 9085945"/>
                <a:gd name="connsiteX4152" fmla="*/ 1018183 w 1018183"/>
                <a:gd name="connsiteY4152" fmla="*/ 8136724 h 9085945"/>
                <a:gd name="connsiteX4153" fmla="*/ 1018183 w 1018183"/>
                <a:gd name="connsiteY4153" fmla="*/ 8140572 h 9085945"/>
                <a:gd name="connsiteX4154" fmla="*/ 1018183 w 1018183"/>
                <a:gd name="connsiteY4154" fmla="*/ 8145622 h 9085945"/>
                <a:gd name="connsiteX4155" fmla="*/ 1018183 w 1018183"/>
                <a:gd name="connsiteY4155" fmla="*/ 8157977 h 9085945"/>
                <a:gd name="connsiteX4156" fmla="*/ 1018183 w 1018183"/>
                <a:gd name="connsiteY4156" fmla="*/ 8161180 h 9085945"/>
                <a:gd name="connsiteX4157" fmla="*/ 1018183 w 1018183"/>
                <a:gd name="connsiteY4157" fmla="*/ 8164020 h 9085945"/>
                <a:gd name="connsiteX4158" fmla="*/ 1018183 w 1018183"/>
                <a:gd name="connsiteY4158" fmla="*/ 8164948 h 9085945"/>
                <a:gd name="connsiteX4159" fmla="*/ 1018183 w 1018183"/>
                <a:gd name="connsiteY4159" fmla="*/ 8165252 h 9085945"/>
                <a:gd name="connsiteX4160" fmla="*/ 1018183 w 1018183"/>
                <a:gd name="connsiteY4160" fmla="*/ 8167754 h 9085945"/>
                <a:gd name="connsiteX4161" fmla="*/ 1018183 w 1018183"/>
                <a:gd name="connsiteY4161" fmla="*/ 8173300 h 9085945"/>
                <a:gd name="connsiteX4162" fmla="*/ 1018183 w 1018183"/>
                <a:gd name="connsiteY4162" fmla="*/ 8175888 h 9085945"/>
                <a:gd name="connsiteX4163" fmla="*/ 1018183 w 1018183"/>
                <a:gd name="connsiteY4163" fmla="*/ 8177066 h 9085945"/>
                <a:gd name="connsiteX4164" fmla="*/ 1018183 w 1018183"/>
                <a:gd name="connsiteY4164" fmla="*/ 8178350 h 9085945"/>
                <a:gd name="connsiteX4165" fmla="*/ 1018183 w 1018183"/>
                <a:gd name="connsiteY4165" fmla="*/ 8181896 h 9085945"/>
                <a:gd name="connsiteX4166" fmla="*/ 1018183 w 1018183"/>
                <a:gd name="connsiteY4166" fmla="*/ 8184356 h 9085945"/>
                <a:gd name="connsiteX4167" fmla="*/ 1018183 w 1018183"/>
                <a:gd name="connsiteY4167" fmla="*/ 8188124 h 9085945"/>
                <a:gd name="connsiteX4168" fmla="*/ 1018183 w 1018183"/>
                <a:gd name="connsiteY4168" fmla="*/ 8188687 h 9085945"/>
                <a:gd name="connsiteX4169" fmla="*/ 1018183 w 1018183"/>
                <a:gd name="connsiteY4169" fmla="*/ 8190705 h 9085945"/>
                <a:gd name="connsiteX4170" fmla="*/ 1018183 w 1018183"/>
                <a:gd name="connsiteY4170" fmla="*/ 8194248 h 9085945"/>
                <a:gd name="connsiteX4171" fmla="*/ 1018183 w 1018183"/>
                <a:gd name="connsiteY4171" fmla="*/ 8196317 h 9085945"/>
                <a:gd name="connsiteX4172" fmla="*/ 1018183 w 1018183"/>
                <a:gd name="connsiteY4172" fmla="*/ 8197885 h 9085945"/>
                <a:gd name="connsiteX4173" fmla="*/ 1018183 w 1018183"/>
                <a:gd name="connsiteY4173" fmla="*/ 8201522 h 9085945"/>
                <a:gd name="connsiteX4174" fmla="*/ 1018183 w 1018183"/>
                <a:gd name="connsiteY4174" fmla="*/ 8201763 h 9085945"/>
                <a:gd name="connsiteX4175" fmla="*/ 1018183 w 1018183"/>
                <a:gd name="connsiteY4175" fmla="*/ 8205309 h 9085945"/>
                <a:gd name="connsiteX4176" fmla="*/ 1018183 w 1018183"/>
                <a:gd name="connsiteY4176" fmla="*/ 8206520 h 9085945"/>
                <a:gd name="connsiteX4177" fmla="*/ 1018183 w 1018183"/>
                <a:gd name="connsiteY4177" fmla="*/ 8207375 h 9085945"/>
                <a:gd name="connsiteX4178" fmla="*/ 1018183 w 1018183"/>
                <a:gd name="connsiteY4178" fmla="*/ 8208096 h 9085945"/>
                <a:gd name="connsiteX4179" fmla="*/ 1018183 w 1018183"/>
                <a:gd name="connsiteY4179" fmla="*/ 8208944 h 9085945"/>
                <a:gd name="connsiteX4180" fmla="*/ 1018183 w 1018183"/>
                <a:gd name="connsiteY4180" fmla="*/ 8210256 h 9085945"/>
                <a:gd name="connsiteX4181" fmla="*/ 1018183 w 1018183"/>
                <a:gd name="connsiteY4181" fmla="*/ 8212580 h 9085945"/>
                <a:gd name="connsiteX4182" fmla="*/ 1018183 w 1018183"/>
                <a:gd name="connsiteY4182" fmla="*/ 8213368 h 9085945"/>
                <a:gd name="connsiteX4183" fmla="*/ 1018183 w 1018183"/>
                <a:gd name="connsiteY4183" fmla="*/ 8216230 h 9085945"/>
                <a:gd name="connsiteX4184" fmla="*/ 1018183 w 1018183"/>
                <a:gd name="connsiteY4184" fmla="*/ 8218931 h 9085945"/>
                <a:gd name="connsiteX4185" fmla="*/ 1018183 w 1018183"/>
                <a:gd name="connsiteY4185" fmla="*/ 8219156 h 9085945"/>
                <a:gd name="connsiteX4186" fmla="*/ 1018183 w 1018183"/>
                <a:gd name="connsiteY4186" fmla="*/ 8221415 h 9085945"/>
                <a:gd name="connsiteX4187" fmla="*/ 1018183 w 1018183"/>
                <a:gd name="connsiteY4187" fmla="*/ 8224396 h 9085945"/>
                <a:gd name="connsiteX4188" fmla="*/ 1018183 w 1018183"/>
                <a:gd name="connsiteY4188" fmla="*/ 8227287 h 9085945"/>
                <a:gd name="connsiteX4189" fmla="*/ 1018183 w 1018183"/>
                <a:gd name="connsiteY4189" fmla="*/ 8227768 h 9085945"/>
                <a:gd name="connsiteX4190" fmla="*/ 1018183 w 1018183"/>
                <a:gd name="connsiteY4190" fmla="*/ 8229987 h 9085945"/>
                <a:gd name="connsiteX4191" fmla="*/ 1018183 w 1018183"/>
                <a:gd name="connsiteY4191" fmla="*/ 8230966 h 9085945"/>
                <a:gd name="connsiteX4192" fmla="*/ 1018183 w 1018183"/>
                <a:gd name="connsiteY4192" fmla="*/ 8232473 h 9085945"/>
                <a:gd name="connsiteX4193" fmla="*/ 1018183 w 1018183"/>
                <a:gd name="connsiteY4193" fmla="*/ 8238036 h 9085945"/>
                <a:gd name="connsiteX4194" fmla="*/ 1018183 w 1018183"/>
                <a:gd name="connsiteY4194" fmla="*/ 8238819 h 9085945"/>
                <a:gd name="connsiteX4195" fmla="*/ 1018183 w 1018183"/>
                <a:gd name="connsiteY4195" fmla="*/ 8240104 h 9085945"/>
                <a:gd name="connsiteX4196" fmla="*/ 1018183 w 1018183"/>
                <a:gd name="connsiteY4196" fmla="*/ 8240386 h 9085945"/>
                <a:gd name="connsiteX4197" fmla="*/ 1018183 w 1018183"/>
                <a:gd name="connsiteY4197" fmla="*/ 8241671 h 9085945"/>
                <a:gd name="connsiteX4198" fmla="*/ 1018183 w 1018183"/>
                <a:gd name="connsiteY4198" fmla="*/ 8242105 h 9085945"/>
                <a:gd name="connsiteX4199" fmla="*/ 1018183 w 1018183"/>
                <a:gd name="connsiteY4199" fmla="*/ 8243647 h 9085945"/>
                <a:gd name="connsiteX4200" fmla="*/ 1018183 w 1018183"/>
                <a:gd name="connsiteY4200" fmla="*/ 8245651 h 9085945"/>
                <a:gd name="connsiteX4201" fmla="*/ 1018183 w 1018183"/>
                <a:gd name="connsiteY4201" fmla="*/ 8247717 h 9085945"/>
                <a:gd name="connsiteX4202" fmla="*/ 1018183 w 1018183"/>
                <a:gd name="connsiteY4202" fmla="*/ 8249286 h 9085945"/>
                <a:gd name="connsiteX4203" fmla="*/ 1018183 w 1018183"/>
                <a:gd name="connsiteY4203" fmla="*/ 8249640 h 9085945"/>
                <a:gd name="connsiteX4204" fmla="*/ 1018183 w 1018183"/>
                <a:gd name="connsiteY4204" fmla="*/ 8249877 h 9085945"/>
                <a:gd name="connsiteX4205" fmla="*/ 1018183 w 1018183"/>
                <a:gd name="connsiteY4205" fmla="*/ 8250598 h 9085945"/>
                <a:gd name="connsiteX4206" fmla="*/ 1018183 w 1018183"/>
                <a:gd name="connsiteY4206" fmla="*/ 8251443 h 9085945"/>
                <a:gd name="connsiteX4207" fmla="*/ 1018183 w 1018183"/>
                <a:gd name="connsiteY4207" fmla="*/ 8251883 h 9085945"/>
                <a:gd name="connsiteX4208" fmla="*/ 1018183 w 1018183"/>
                <a:gd name="connsiteY4208" fmla="*/ 8252573 h 9085945"/>
                <a:gd name="connsiteX4209" fmla="*/ 1018183 w 1018183"/>
                <a:gd name="connsiteY4209" fmla="*/ 8255425 h 9085945"/>
                <a:gd name="connsiteX4210" fmla="*/ 1018183 w 1018183"/>
                <a:gd name="connsiteY4210" fmla="*/ 8259206 h 9085945"/>
                <a:gd name="connsiteX4211" fmla="*/ 1018183 w 1018183"/>
                <a:gd name="connsiteY4211" fmla="*/ 8260698 h 9085945"/>
                <a:gd name="connsiteX4212" fmla="*/ 1018183 w 1018183"/>
                <a:gd name="connsiteY4212" fmla="*/ 8261656 h 9085945"/>
                <a:gd name="connsiteX4213" fmla="*/ 1018183 w 1018183"/>
                <a:gd name="connsiteY4213" fmla="*/ 8263631 h 9085945"/>
                <a:gd name="connsiteX4214" fmla="*/ 1018183 w 1018183"/>
                <a:gd name="connsiteY4214" fmla="*/ 8270135 h 9085945"/>
                <a:gd name="connsiteX4215" fmla="*/ 1018183 w 1018183"/>
                <a:gd name="connsiteY4215" fmla="*/ 8270329 h 9085945"/>
                <a:gd name="connsiteX4216" fmla="*/ 1018183 w 1018183"/>
                <a:gd name="connsiteY4216" fmla="*/ 8272815 h 9085945"/>
                <a:gd name="connsiteX4217" fmla="*/ 1018183 w 1018183"/>
                <a:gd name="connsiteY4217" fmla="*/ 8276961 h 9085945"/>
                <a:gd name="connsiteX4218" fmla="*/ 1018183 w 1018183"/>
                <a:gd name="connsiteY4218" fmla="*/ 8277081 h 9085945"/>
                <a:gd name="connsiteX4219" fmla="*/ 1018183 w 1018183"/>
                <a:gd name="connsiteY4219" fmla="*/ 8278378 h 9085945"/>
                <a:gd name="connsiteX4220" fmla="*/ 1018183 w 1018183"/>
                <a:gd name="connsiteY4220" fmla="*/ 8280446 h 9085945"/>
                <a:gd name="connsiteX4221" fmla="*/ 1018183 w 1018183"/>
                <a:gd name="connsiteY4221" fmla="*/ 8282013 h 9085945"/>
                <a:gd name="connsiteX4222" fmla="*/ 1018183 w 1018183"/>
                <a:gd name="connsiteY4222" fmla="*/ 8283989 h 9085945"/>
                <a:gd name="connsiteX4223" fmla="*/ 1018183 w 1018183"/>
                <a:gd name="connsiteY4223" fmla="*/ 8286148 h 9085945"/>
                <a:gd name="connsiteX4224" fmla="*/ 1018183 w 1018183"/>
                <a:gd name="connsiteY4224" fmla="*/ 8289436 h 9085945"/>
                <a:gd name="connsiteX4225" fmla="*/ 1018183 w 1018183"/>
                <a:gd name="connsiteY4225" fmla="*/ 8290219 h 9085945"/>
                <a:gd name="connsiteX4226" fmla="*/ 1018183 w 1018183"/>
                <a:gd name="connsiteY4226" fmla="*/ 8291504 h 9085945"/>
                <a:gd name="connsiteX4227" fmla="*/ 1018183 w 1018183"/>
                <a:gd name="connsiteY4227" fmla="*/ 8291785 h 9085945"/>
                <a:gd name="connsiteX4228" fmla="*/ 1018183 w 1018183"/>
                <a:gd name="connsiteY4228" fmla="*/ 8293071 h 9085945"/>
                <a:gd name="connsiteX4229" fmla="*/ 1018183 w 1018183"/>
                <a:gd name="connsiteY4229" fmla="*/ 8295046 h 9085945"/>
                <a:gd name="connsiteX4230" fmla="*/ 1018183 w 1018183"/>
                <a:gd name="connsiteY4230" fmla="*/ 8296359 h 9085945"/>
                <a:gd name="connsiteX4231" fmla="*/ 1018183 w 1018183"/>
                <a:gd name="connsiteY4231" fmla="*/ 8297927 h 9085945"/>
                <a:gd name="connsiteX4232" fmla="*/ 1018183 w 1018183"/>
                <a:gd name="connsiteY4232" fmla="*/ 8301040 h 9085945"/>
                <a:gd name="connsiteX4233" fmla="*/ 1018183 w 1018183"/>
                <a:gd name="connsiteY4233" fmla="*/ 8303973 h 9085945"/>
                <a:gd name="connsiteX4234" fmla="*/ 1018183 w 1018183"/>
                <a:gd name="connsiteY4234" fmla="*/ 8309688 h 9085945"/>
                <a:gd name="connsiteX4235" fmla="*/ 1018183 w 1018183"/>
                <a:gd name="connsiteY4235" fmla="*/ 8311877 h 9085945"/>
                <a:gd name="connsiteX4236" fmla="*/ 1018183 w 1018183"/>
                <a:gd name="connsiteY4236" fmla="*/ 8312637 h 9085945"/>
                <a:gd name="connsiteX4237" fmla="*/ 1018183 w 1018183"/>
                <a:gd name="connsiteY4237" fmla="*/ 8313233 h 9085945"/>
                <a:gd name="connsiteX4238" fmla="*/ 1018183 w 1018183"/>
                <a:gd name="connsiteY4238" fmla="*/ 8320746 h 9085945"/>
                <a:gd name="connsiteX4239" fmla="*/ 1018183 w 1018183"/>
                <a:gd name="connsiteY4239" fmla="*/ 8324291 h 9085945"/>
                <a:gd name="connsiteX4240" fmla="*/ 1018183 w 1018183"/>
                <a:gd name="connsiteY4240" fmla="*/ 8326490 h 9085945"/>
                <a:gd name="connsiteX4241" fmla="*/ 1018183 w 1018183"/>
                <a:gd name="connsiteY4241" fmla="*/ 8327775 h 9085945"/>
                <a:gd name="connsiteX4242" fmla="*/ 1018183 w 1018183"/>
                <a:gd name="connsiteY4242" fmla="*/ 8336701 h 9085945"/>
                <a:gd name="connsiteX4243" fmla="*/ 1018183 w 1018183"/>
                <a:gd name="connsiteY4243" fmla="*/ 8337549 h 9085945"/>
                <a:gd name="connsiteX4244" fmla="*/ 1018183 w 1018183"/>
                <a:gd name="connsiteY4244" fmla="*/ 8337914 h 9085945"/>
                <a:gd name="connsiteX4245" fmla="*/ 1018183 w 1018183"/>
                <a:gd name="connsiteY4245" fmla="*/ 8344604 h 9085945"/>
                <a:gd name="connsiteX4246" fmla="*/ 1018183 w 1018183"/>
                <a:gd name="connsiteY4246" fmla="*/ 8347759 h 9085945"/>
                <a:gd name="connsiteX4247" fmla="*/ 1018183 w 1018183"/>
                <a:gd name="connsiteY4247" fmla="*/ 8348972 h 9085945"/>
                <a:gd name="connsiteX4248" fmla="*/ 1018183 w 1018183"/>
                <a:gd name="connsiteY4248" fmla="*/ 8350613 h 9085945"/>
                <a:gd name="connsiteX4249" fmla="*/ 1018183 w 1018183"/>
                <a:gd name="connsiteY4249" fmla="*/ 8354378 h 9085945"/>
                <a:gd name="connsiteX4250" fmla="*/ 1018183 w 1018183"/>
                <a:gd name="connsiteY4250" fmla="*/ 8355662 h 9085945"/>
                <a:gd name="connsiteX4251" fmla="*/ 1018183 w 1018183"/>
                <a:gd name="connsiteY4251" fmla="*/ 8357019 h 9085945"/>
                <a:gd name="connsiteX4252" fmla="*/ 1018183 w 1018183"/>
                <a:gd name="connsiteY4252" fmla="*/ 8361088 h 9085945"/>
                <a:gd name="connsiteX4253" fmla="*/ 1018183 w 1018183"/>
                <a:gd name="connsiteY4253" fmla="*/ 8363164 h 9085945"/>
                <a:gd name="connsiteX4254" fmla="*/ 1018183 w 1018183"/>
                <a:gd name="connsiteY4254" fmla="*/ 8364633 h 9085945"/>
                <a:gd name="connsiteX4255" fmla="*/ 1018183 w 1018183"/>
                <a:gd name="connsiteY4255" fmla="*/ 8365323 h 9085945"/>
                <a:gd name="connsiteX4256" fmla="*/ 1018183 w 1018183"/>
                <a:gd name="connsiteY4256" fmla="*/ 8369172 h 9085945"/>
                <a:gd name="connsiteX4257" fmla="*/ 1018183 w 1018183"/>
                <a:gd name="connsiteY4257" fmla="*/ 8374222 h 9085945"/>
                <a:gd name="connsiteX4258" fmla="*/ 1018183 w 1018183"/>
                <a:gd name="connsiteY4258" fmla="*/ 8375517 h 9085945"/>
                <a:gd name="connsiteX4259" fmla="*/ 1018183 w 1018183"/>
                <a:gd name="connsiteY4259" fmla="*/ 8389314 h 9085945"/>
                <a:gd name="connsiteX4260" fmla="*/ 1018183 w 1018183"/>
                <a:gd name="connsiteY4260" fmla="*/ 8392620 h 9085945"/>
                <a:gd name="connsiteX4261" fmla="*/ 1018183 w 1018183"/>
                <a:gd name="connsiteY4261" fmla="*/ 8393548 h 9085945"/>
                <a:gd name="connsiteX4262" fmla="*/ 1018183 w 1018183"/>
                <a:gd name="connsiteY4262" fmla="*/ 8393852 h 9085945"/>
                <a:gd name="connsiteX4263" fmla="*/ 1018183 w 1018183"/>
                <a:gd name="connsiteY4263" fmla="*/ 8395936 h 9085945"/>
                <a:gd name="connsiteX4264" fmla="*/ 1018183 w 1018183"/>
                <a:gd name="connsiteY4264" fmla="*/ 8396004 h 9085945"/>
                <a:gd name="connsiteX4265" fmla="*/ 1018183 w 1018183"/>
                <a:gd name="connsiteY4265" fmla="*/ 8397361 h 9085945"/>
                <a:gd name="connsiteX4266" fmla="*/ 1018183 w 1018183"/>
                <a:gd name="connsiteY4266" fmla="*/ 8401900 h 9085945"/>
                <a:gd name="connsiteX4267" fmla="*/ 1018183 w 1018183"/>
                <a:gd name="connsiteY4267" fmla="*/ 8405666 h 9085945"/>
                <a:gd name="connsiteX4268" fmla="*/ 1018183 w 1018183"/>
                <a:gd name="connsiteY4268" fmla="*/ 8406228 h 9085945"/>
                <a:gd name="connsiteX4269" fmla="*/ 1018183 w 1018183"/>
                <a:gd name="connsiteY4269" fmla="*/ 8406950 h 9085945"/>
                <a:gd name="connsiteX4270" fmla="*/ 1018183 w 1018183"/>
                <a:gd name="connsiteY4270" fmla="*/ 8408419 h 9085945"/>
                <a:gd name="connsiteX4271" fmla="*/ 1018183 w 1018183"/>
                <a:gd name="connsiteY4271" fmla="*/ 8410496 h 9085945"/>
                <a:gd name="connsiteX4272" fmla="*/ 1018183 w 1018183"/>
                <a:gd name="connsiteY4272" fmla="*/ 8412956 h 9085945"/>
                <a:gd name="connsiteX4273" fmla="*/ 1018183 w 1018183"/>
                <a:gd name="connsiteY4273" fmla="*/ 8414564 h 9085945"/>
                <a:gd name="connsiteX4274" fmla="*/ 1018183 w 1018183"/>
                <a:gd name="connsiteY4274" fmla="*/ 8416724 h 9085945"/>
                <a:gd name="connsiteX4275" fmla="*/ 1018183 w 1018183"/>
                <a:gd name="connsiteY4275" fmla="*/ 8418019 h 9085945"/>
                <a:gd name="connsiteX4276" fmla="*/ 1018183 w 1018183"/>
                <a:gd name="connsiteY4276" fmla="*/ 8430122 h 9085945"/>
                <a:gd name="connsiteX4277" fmla="*/ 1018183 w 1018183"/>
                <a:gd name="connsiteY4277" fmla="*/ 8432962 h 9085945"/>
                <a:gd name="connsiteX4278" fmla="*/ 1018183 w 1018183"/>
                <a:gd name="connsiteY4278" fmla="*/ 8435120 h 9085945"/>
                <a:gd name="connsiteX4279" fmla="*/ 1018183 w 1018183"/>
                <a:gd name="connsiteY4279" fmla="*/ 8436696 h 9085945"/>
                <a:gd name="connsiteX4280" fmla="*/ 1018183 w 1018183"/>
                <a:gd name="connsiteY4280" fmla="*/ 8441180 h 9085945"/>
                <a:gd name="connsiteX4281" fmla="*/ 1018183 w 1018183"/>
                <a:gd name="connsiteY4281" fmla="*/ 8444020 h 9085945"/>
                <a:gd name="connsiteX4282" fmla="*/ 1018183 w 1018183"/>
                <a:gd name="connsiteY4282" fmla="*/ 8444830 h 9085945"/>
                <a:gd name="connsiteX4283" fmla="*/ 1018183 w 1018183"/>
                <a:gd name="connsiteY4283" fmla="*/ 8447292 h 9085945"/>
                <a:gd name="connsiteX4284" fmla="*/ 1018183 w 1018183"/>
                <a:gd name="connsiteY4284" fmla="*/ 8447756 h 9085945"/>
                <a:gd name="connsiteX4285" fmla="*/ 1018183 w 1018183"/>
                <a:gd name="connsiteY4285" fmla="*/ 8448730 h 9085945"/>
                <a:gd name="connsiteX4286" fmla="*/ 1018183 w 1018183"/>
                <a:gd name="connsiteY4286" fmla="*/ 8450838 h 9085945"/>
                <a:gd name="connsiteX4287" fmla="*/ 1018183 w 1018183"/>
                <a:gd name="connsiteY4287" fmla="*/ 8452996 h 9085945"/>
                <a:gd name="connsiteX4288" fmla="*/ 1018183 w 1018183"/>
                <a:gd name="connsiteY4288" fmla="*/ 8453298 h 9085945"/>
                <a:gd name="connsiteX4289" fmla="*/ 1018183 w 1018183"/>
                <a:gd name="connsiteY4289" fmla="*/ 8455887 h 9085945"/>
                <a:gd name="connsiteX4290" fmla="*/ 1018183 w 1018183"/>
                <a:gd name="connsiteY4290" fmla="*/ 8457066 h 9085945"/>
                <a:gd name="connsiteX4291" fmla="*/ 1018183 w 1018183"/>
                <a:gd name="connsiteY4291" fmla="*/ 8458350 h 9085945"/>
                <a:gd name="connsiteX4292" fmla="*/ 1018183 w 1018183"/>
                <a:gd name="connsiteY4292" fmla="*/ 8459566 h 9085945"/>
                <a:gd name="connsiteX4293" fmla="*/ 1018183 w 1018183"/>
                <a:gd name="connsiteY4293" fmla="*/ 8461895 h 9085945"/>
                <a:gd name="connsiteX4294" fmla="*/ 1018183 w 1018183"/>
                <a:gd name="connsiteY4294" fmla="*/ 8470705 h 9085945"/>
                <a:gd name="connsiteX4295" fmla="*/ 1018183 w 1018183"/>
                <a:gd name="connsiteY4295" fmla="*/ 8474251 h 9085945"/>
                <a:gd name="connsiteX4296" fmla="*/ 1018183 w 1018183"/>
                <a:gd name="connsiteY4296" fmla="*/ 8475462 h 9085945"/>
                <a:gd name="connsiteX4297" fmla="*/ 1018183 w 1018183"/>
                <a:gd name="connsiteY4297" fmla="*/ 8476317 h 9085945"/>
                <a:gd name="connsiteX4298" fmla="*/ 1018183 w 1018183"/>
                <a:gd name="connsiteY4298" fmla="*/ 8476747 h 9085945"/>
                <a:gd name="connsiteX4299" fmla="*/ 1018183 w 1018183"/>
                <a:gd name="connsiteY4299" fmla="*/ 8477886 h 9085945"/>
                <a:gd name="connsiteX4300" fmla="*/ 1018183 w 1018183"/>
                <a:gd name="connsiteY4300" fmla="*/ 8479198 h 9085945"/>
                <a:gd name="connsiteX4301" fmla="*/ 1018183 w 1018183"/>
                <a:gd name="connsiteY4301" fmla="*/ 8480483 h 9085945"/>
                <a:gd name="connsiteX4302" fmla="*/ 1018183 w 1018183"/>
                <a:gd name="connsiteY4302" fmla="*/ 8481522 h 9085945"/>
                <a:gd name="connsiteX4303" fmla="*/ 1018183 w 1018183"/>
                <a:gd name="connsiteY4303" fmla="*/ 8484025 h 9085945"/>
                <a:gd name="connsiteX4304" fmla="*/ 1018183 w 1018183"/>
                <a:gd name="connsiteY4304" fmla="*/ 8486521 h 9085945"/>
                <a:gd name="connsiteX4305" fmla="*/ 1018183 w 1018183"/>
                <a:gd name="connsiteY4305" fmla="*/ 8488098 h 9085945"/>
                <a:gd name="connsiteX4306" fmla="*/ 1018183 w 1018183"/>
                <a:gd name="connsiteY4306" fmla="*/ 8490256 h 9085945"/>
                <a:gd name="connsiteX4307" fmla="*/ 1018183 w 1018183"/>
                <a:gd name="connsiteY4307" fmla="*/ 8493338 h 9085945"/>
                <a:gd name="connsiteX4308" fmla="*/ 1018183 w 1018183"/>
                <a:gd name="connsiteY4308" fmla="*/ 8494502 h 9085945"/>
                <a:gd name="connsiteX4309" fmla="*/ 1018183 w 1018183"/>
                <a:gd name="connsiteY4309" fmla="*/ 8494622 h 9085945"/>
                <a:gd name="connsiteX4310" fmla="*/ 1018183 w 1018183"/>
                <a:gd name="connsiteY4310" fmla="*/ 8496229 h 9085945"/>
                <a:gd name="connsiteX4311" fmla="*/ 1018183 w 1018183"/>
                <a:gd name="connsiteY4311" fmla="*/ 8498735 h 9085945"/>
                <a:gd name="connsiteX4312" fmla="*/ 1018183 w 1018183"/>
                <a:gd name="connsiteY4312" fmla="*/ 8498929 h 9085945"/>
                <a:gd name="connsiteX4313" fmla="*/ 1018183 w 1018183"/>
                <a:gd name="connsiteY4313" fmla="*/ 8499908 h 9085945"/>
                <a:gd name="connsiteX4314" fmla="*/ 1018183 w 1018183"/>
                <a:gd name="connsiteY4314" fmla="*/ 8501415 h 9085945"/>
                <a:gd name="connsiteX4315" fmla="*/ 1018183 w 1018183"/>
                <a:gd name="connsiteY4315" fmla="*/ 8504396 h 9085945"/>
                <a:gd name="connsiteX4316" fmla="*/ 1018183 w 1018183"/>
                <a:gd name="connsiteY4316" fmla="*/ 8506978 h 9085945"/>
                <a:gd name="connsiteX4317" fmla="*/ 1018183 w 1018183"/>
                <a:gd name="connsiteY4317" fmla="*/ 8509046 h 9085945"/>
                <a:gd name="connsiteX4318" fmla="*/ 1018183 w 1018183"/>
                <a:gd name="connsiteY4318" fmla="*/ 8510613 h 9085945"/>
                <a:gd name="connsiteX4319" fmla="*/ 1018183 w 1018183"/>
                <a:gd name="connsiteY4319" fmla="*/ 8510966 h 9085945"/>
                <a:gd name="connsiteX4320" fmla="*/ 1018183 w 1018183"/>
                <a:gd name="connsiteY4320" fmla="*/ 8512589 h 9085945"/>
                <a:gd name="connsiteX4321" fmla="*/ 1018183 w 1018183"/>
                <a:gd name="connsiteY4321" fmla="*/ 8518036 h 9085945"/>
                <a:gd name="connsiteX4322" fmla="*/ 1018183 w 1018183"/>
                <a:gd name="connsiteY4322" fmla="*/ 8518819 h 9085945"/>
                <a:gd name="connsiteX4323" fmla="*/ 1018183 w 1018183"/>
                <a:gd name="connsiteY4323" fmla="*/ 8520104 h 9085945"/>
                <a:gd name="connsiteX4324" fmla="*/ 1018183 w 1018183"/>
                <a:gd name="connsiteY4324" fmla="*/ 8520385 h 9085945"/>
                <a:gd name="connsiteX4325" fmla="*/ 1018183 w 1018183"/>
                <a:gd name="connsiteY4325" fmla="*/ 8520825 h 9085945"/>
                <a:gd name="connsiteX4326" fmla="*/ 1018183 w 1018183"/>
                <a:gd name="connsiteY4326" fmla="*/ 8521671 h 9085945"/>
                <a:gd name="connsiteX4327" fmla="*/ 1018183 w 1018183"/>
                <a:gd name="connsiteY4327" fmla="*/ 8523646 h 9085945"/>
                <a:gd name="connsiteX4328" fmla="*/ 1018183 w 1018183"/>
                <a:gd name="connsiteY4328" fmla="*/ 8524367 h 9085945"/>
                <a:gd name="connsiteX4329" fmla="*/ 1018183 w 1018183"/>
                <a:gd name="connsiteY4329" fmla="*/ 8526527 h 9085945"/>
                <a:gd name="connsiteX4330" fmla="*/ 1018183 w 1018183"/>
                <a:gd name="connsiteY4330" fmla="*/ 8529640 h 9085945"/>
                <a:gd name="connsiteX4331" fmla="*/ 1018183 w 1018183"/>
                <a:gd name="connsiteY4331" fmla="*/ 8530598 h 9085945"/>
                <a:gd name="connsiteX4332" fmla="*/ 1018183 w 1018183"/>
                <a:gd name="connsiteY4332" fmla="*/ 8531883 h 9085945"/>
                <a:gd name="connsiteX4333" fmla="*/ 1018183 w 1018183"/>
                <a:gd name="connsiteY4333" fmla="*/ 8532573 h 9085945"/>
                <a:gd name="connsiteX4334" fmla="*/ 1018183 w 1018183"/>
                <a:gd name="connsiteY4334" fmla="*/ 8535427 h 9085945"/>
                <a:gd name="connsiteX4335" fmla="*/ 1018183 w 1018183"/>
                <a:gd name="connsiteY4335" fmla="*/ 8537003 h 9085945"/>
                <a:gd name="connsiteX4336" fmla="*/ 1018183 w 1018183"/>
                <a:gd name="connsiteY4336" fmla="*/ 8539077 h 9085945"/>
                <a:gd name="connsiteX4337" fmla="*/ 1018183 w 1018183"/>
                <a:gd name="connsiteY4337" fmla="*/ 8541237 h 9085945"/>
                <a:gd name="connsiteX4338" fmla="*/ 1018183 w 1018183"/>
                <a:gd name="connsiteY4338" fmla="*/ 8543694 h 9085945"/>
                <a:gd name="connsiteX4339" fmla="*/ 1018183 w 1018183"/>
                <a:gd name="connsiteY4339" fmla="*/ 8547239 h 9085945"/>
                <a:gd name="connsiteX4340" fmla="*/ 1018183 w 1018183"/>
                <a:gd name="connsiteY4340" fmla="*/ 8550135 h 9085945"/>
                <a:gd name="connsiteX4341" fmla="*/ 1018183 w 1018183"/>
                <a:gd name="connsiteY4341" fmla="*/ 8555090 h 9085945"/>
                <a:gd name="connsiteX4342" fmla="*/ 1018183 w 1018183"/>
                <a:gd name="connsiteY4342" fmla="*/ 8556375 h 9085945"/>
                <a:gd name="connsiteX4343" fmla="*/ 1018183 w 1018183"/>
                <a:gd name="connsiteY4343" fmla="*/ 8558378 h 9085945"/>
                <a:gd name="connsiteX4344" fmla="*/ 1018183 w 1018183"/>
                <a:gd name="connsiteY4344" fmla="*/ 8560446 h 9085945"/>
                <a:gd name="connsiteX4345" fmla="*/ 1018183 w 1018183"/>
                <a:gd name="connsiteY4345" fmla="*/ 8562013 h 9085945"/>
                <a:gd name="connsiteX4346" fmla="*/ 1018183 w 1018183"/>
                <a:gd name="connsiteY4346" fmla="*/ 8563988 h 9085945"/>
                <a:gd name="connsiteX4347" fmla="*/ 1018183 w 1018183"/>
                <a:gd name="connsiteY4347" fmla="*/ 8565301 h 9085945"/>
                <a:gd name="connsiteX4348" fmla="*/ 1018183 w 1018183"/>
                <a:gd name="connsiteY4348" fmla="*/ 8566149 h 9085945"/>
                <a:gd name="connsiteX4349" fmla="*/ 1018183 w 1018183"/>
                <a:gd name="connsiteY4349" fmla="*/ 8566869 h 9085945"/>
                <a:gd name="connsiteX4350" fmla="*/ 1018183 w 1018183"/>
                <a:gd name="connsiteY4350" fmla="*/ 8568154 h 9085945"/>
                <a:gd name="connsiteX4351" fmla="*/ 1018183 w 1018183"/>
                <a:gd name="connsiteY4351" fmla="*/ 8571918 h 9085945"/>
                <a:gd name="connsiteX4352" fmla="*/ 1018183 w 1018183"/>
                <a:gd name="connsiteY4352" fmla="*/ 8576359 h 9085945"/>
                <a:gd name="connsiteX4353" fmla="*/ 1018183 w 1018183"/>
                <a:gd name="connsiteY4353" fmla="*/ 8577931 h 9085945"/>
                <a:gd name="connsiteX4354" fmla="*/ 1018183 w 1018183"/>
                <a:gd name="connsiteY4354" fmla="*/ 8581579 h 9085945"/>
                <a:gd name="connsiteX4355" fmla="*/ 1018183 w 1018183"/>
                <a:gd name="connsiteY4355" fmla="*/ 8582864 h 9085945"/>
                <a:gd name="connsiteX4356" fmla="*/ 1018183 w 1018183"/>
                <a:gd name="connsiteY4356" fmla="*/ 8586712 h 9085945"/>
                <a:gd name="connsiteX4357" fmla="*/ 1018183 w 1018183"/>
                <a:gd name="connsiteY4357" fmla="*/ 8589688 h 9085945"/>
                <a:gd name="connsiteX4358" fmla="*/ 1018183 w 1018183"/>
                <a:gd name="connsiteY4358" fmla="*/ 8592637 h 9085945"/>
                <a:gd name="connsiteX4359" fmla="*/ 1018183 w 1018183"/>
                <a:gd name="connsiteY4359" fmla="*/ 8593233 h 9085945"/>
                <a:gd name="connsiteX4360" fmla="*/ 1018183 w 1018183"/>
                <a:gd name="connsiteY4360" fmla="*/ 8596717 h 9085945"/>
                <a:gd name="connsiteX4361" fmla="*/ 1018183 w 1018183"/>
                <a:gd name="connsiteY4361" fmla="*/ 8604117 h 9085945"/>
                <a:gd name="connsiteX4362" fmla="*/ 1018183 w 1018183"/>
                <a:gd name="connsiteY4362" fmla="*/ 8606491 h 9085945"/>
                <a:gd name="connsiteX4363" fmla="*/ 1018183 w 1018183"/>
                <a:gd name="connsiteY4363" fmla="*/ 8607775 h 9085945"/>
                <a:gd name="connsiteX4364" fmla="*/ 1018183 w 1018183"/>
                <a:gd name="connsiteY4364" fmla="*/ 8616701 h 9085945"/>
                <a:gd name="connsiteX4365" fmla="*/ 1018183 w 1018183"/>
                <a:gd name="connsiteY4365" fmla="*/ 8617914 h 9085945"/>
                <a:gd name="connsiteX4366" fmla="*/ 1018183 w 1018183"/>
                <a:gd name="connsiteY4366" fmla="*/ 8624536 h 9085945"/>
                <a:gd name="connsiteX4367" fmla="*/ 1018183 w 1018183"/>
                <a:gd name="connsiteY4367" fmla="*/ 8624604 h 9085945"/>
                <a:gd name="connsiteX4368" fmla="*/ 1018183 w 1018183"/>
                <a:gd name="connsiteY4368" fmla="*/ 8625961 h 9085945"/>
                <a:gd name="connsiteX4369" fmla="*/ 1018183 w 1018183"/>
                <a:gd name="connsiteY4369" fmla="*/ 8629211 h 9085945"/>
                <a:gd name="connsiteX4370" fmla="*/ 1018183 w 1018183"/>
                <a:gd name="connsiteY4370" fmla="*/ 8634828 h 9085945"/>
                <a:gd name="connsiteX4371" fmla="*/ 1018183 w 1018183"/>
                <a:gd name="connsiteY4371" fmla="*/ 8637019 h 9085945"/>
                <a:gd name="connsiteX4372" fmla="*/ 1018183 w 1018183"/>
                <a:gd name="connsiteY4372" fmla="*/ 8643164 h 9085945"/>
                <a:gd name="connsiteX4373" fmla="*/ 1018183 w 1018183"/>
                <a:gd name="connsiteY4373" fmla="*/ 8644459 h 9085945"/>
                <a:gd name="connsiteX4374" fmla="*/ 1018183 w 1018183"/>
                <a:gd name="connsiteY4374" fmla="*/ 8646619 h 9085945"/>
                <a:gd name="connsiteX4375" fmla="*/ 1018183 w 1018183"/>
                <a:gd name="connsiteY4375" fmla="*/ 8655518 h 9085945"/>
                <a:gd name="connsiteX4376" fmla="*/ 1018183 w 1018183"/>
                <a:gd name="connsiteY4376" fmla="*/ 8661562 h 9085945"/>
                <a:gd name="connsiteX4377" fmla="*/ 1018183 w 1018183"/>
                <a:gd name="connsiteY4377" fmla="*/ 8664878 h 9085945"/>
                <a:gd name="connsiteX4378" fmla="*/ 1018183 w 1018183"/>
                <a:gd name="connsiteY4378" fmla="*/ 8672620 h 9085945"/>
                <a:gd name="connsiteX4379" fmla="*/ 1018183 w 1018183"/>
                <a:gd name="connsiteY4379" fmla="*/ 8675170 h 9085945"/>
                <a:gd name="connsiteX4380" fmla="*/ 1018183 w 1018183"/>
                <a:gd name="connsiteY4380" fmla="*/ 8675892 h 9085945"/>
                <a:gd name="connsiteX4381" fmla="*/ 1018183 w 1018183"/>
                <a:gd name="connsiteY4381" fmla="*/ 8675935 h 9085945"/>
                <a:gd name="connsiteX4382" fmla="*/ 1018183 w 1018183"/>
                <a:gd name="connsiteY4382" fmla="*/ 8677330 h 9085945"/>
                <a:gd name="connsiteX4383" fmla="*/ 1018183 w 1018183"/>
                <a:gd name="connsiteY4383" fmla="*/ 8677361 h 9085945"/>
                <a:gd name="connsiteX4384" fmla="*/ 1018183 w 1018183"/>
                <a:gd name="connsiteY4384" fmla="*/ 8679438 h 9085945"/>
                <a:gd name="connsiteX4385" fmla="*/ 1018183 w 1018183"/>
                <a:gd name="connsiteY4385" fmla="*/ 8681898 h 9085945"/>
                <a:gd name="connsiteX4386" fmla="*/ 1018183 w 1018183"/>
                <a:gd name="connsiteY4386" fmla="*/ 8685666 h 9085945"/>
                <a:gd name="connsiteX4387" fmla="*/ 1018183 w 1018183"/>
                <a:gd name="connsiteY4387" fmla="*/ 8686228 h 9085945"/>
                <a:gd name="connsiteX4388" fmla="*/ 1018183 w 1018183"/>
                <a:gd name="connsiteY4388" fmla="*/ 8686950 h 9085945"/>
                <a:gd name="connsiteX4389" fmla="*/ 1018183 w 1018183"/>
                <a:gd name="connsiteY4389" fmla="*/ 8686961 h 9085945"/>
                <a:gd name="connsiteX4390" fmla="*/ 1018183 w 1018183"/>
                <a:gd name="connsiteY4390" fmla="*/ 8688246 h 9085945"/>
                <a:gd name="connsiteX4391" fmla="*/ 1018183 w 1018183"/>
                <a:gd name="connsiteY4391" fmla="*/ 8690495 h 9085945"/>
                <a:gd name="connsiteX4392" fmla="*/ 1018183 w 1018183"/>
                <a:gd name="connsiteY4392" fmla="*/ 8691789 h 9085945"/>
                <a:gd name="connsiteX4393" fmla="*/ 1018183 w 1018183"/>
                <a:gd name="connsiteY4393" fmla="*/ 8698019 h 9085945"/>
                <a:gd name="connsiteX4394" fmla="*/ 1018183 w 1018183"/>
                <a:gd name="connsiteY4394" fmla="*/ 8704062 h 9085945"/>
                <a:gd name="connsiteX4395" fmla="*/ 1018183 w 1018183"/>
                <a:gd name="connsiteY4395" fmla="*/ 8705347 h 9085945"/>
                <a:gd name="connsiteX4396" fmla="*/ 1018183 w 1018183"/>
                <a:gd name="connsiteY4396" fmla="*/ 8708663 h 9085945"/>
                <a:gd name="connsiteX4397" fmla="*/ 1018183 w 1018183"/>
                <a:gd name="connsiteY4397" fmla="*/ 8710122 h 9085945"/>
                <a:gd name="connsiteX4398" fmla="*/ 1018183 w 1018183"/>
                <a:gd name="connsiteY4398" fmla="*/ 8711679 h 9085945"/>
                <a:gd name="connsiteX4399" fmla="*/ 1018183 w 1018183"/>
                <a:gd name="connsiteY4399" fmla="*/ 8712962 h 9085945"/>
                <a:gd name="connsiteX4400" fmla="*/ 1018183 w 1018183"/>
                <a:gd name="connsiteY4400" fmla="*/ 8715121 h 9085945"/>
                <a:gd name="connsiteX4401" fmla="*/ 1018183 w 1018183"/>
                <a:gd name="connsiteY4401" fmla="*/ 8716698 h 9085945"/>
                <a:gd name="connsiteX4402" fmla="*/ 1018183 w 1018183"/>
                <a:gd name="connsiteY4402" fmla="*/ 8717672 h 9085945"/>
                <a:gd name="connsiteX4403" fmla="*/ 1018183 w 1018183"/>
                <a:gd name="connsiteY4403" fmla="*/ 8718956 h 9085945"/>
                <a:gd name="connsiteX4404" fmla="*/ 1018183 w 1018183"/>
                <a:gd name="connsiteY4404" fmla="*/ 8721938 h 9085945"/>
                <a:gd name="connsiteX4405" fmla="*/ 1018183 w 1018183"/>
                <a:gd name="connsiteY4405" fmla="*/ 8723102 h 9085945"/>
                <a:gd name="connsiteX4406" fmla="*/ 1018183 w 1018183"/>
                <a:gd name="connsiteY4406" fmla="*/ 8723222 h 9085945"/>
                <a:gd name="connsiteX4407" fmla="*/ 1018183 w 1018183"/>
                <a:gd name="connsiteY4407" fmla="*/ 8724829 h 9085945"/>
                <a:gd name="connsiteX4408" fmla="*/ 1018183 w 1018183"/>
                <a:gd name="connsiteY4408" fmla="*/ 8727292 h 9085945"/>
                <a:gd name="connsiteX4409" fmla="*/ 1018183 w 1018183"/>
                <a:gd name="connsiteY4409" fmla="*/ 8728508 h 9085945"/>
                <a:gd name="connsiteX4410" fmla="*/ 1018183 w 1018183"/>
                <a:gd name="connsiteY4410" fmla="*/ 8728730 h 9085945"/>
                <a:gd name="connsiteX4411" fmla="*/ 1018183 w 1018183"/>
                <a:gd name="connsiteY4411" fmla="*/ 8730837 h 9085945"/>
                <a:gd name="connsiteX4412" fmla="*/ 1018183 w 1018183"/>
                <a:gd name="connsiteY4412" fmla="*/ 8732996 h 9085945"/>
                <a:gd name="connsiteX4413" fmla="*/ 1018183 w 1018183"/>
                <a:gd name="connsiteY4413" fmla="*/ 8734293 h 9085945"/>
                <a:gd name="connsiteX4414" fmla="*/ 1018183 w 1018183"/>
                <a:gd name="connsiteY4414" fmla="*/ 8736360 h 9085945"/>
                <a:gd name="connsiteX4415" fmla="*/ 1018183 w 1018183"/>
                <a:gd name="connsiteY4415" fmla="*/ 8737927 h 9085945"/>
                <a:gd name="connsiteX4416" fmla="*/ 1018183 w 1018183"/>
                <a:gd name="connsiteY4416" fmla="*/ 8739566 h 9085945"/>
                <a:gd name="connsiteX4417" fmla="*/ 1018183 w 1018183"/>
                <a:gd name="connsiteY4417" fmla="*/ 8745689 h 9085945"/>
                <a:gd name="connsiteX4418" fmla="*/ 1018183 w 1018183"/>
                <a:gd name="connsiteY4418" fmla="*/ 8749425 h 9085945"/>
                <a:gd name="connsiteX4419" fmla="*/ 1018183 w 1018183"/>
                <a:gd name="connsiteY4419" fmla="*/ 8750114 h 9085945"/>
                <a:gd name="connsiteX4420" fmla="*/ 1018183 w 1018183"/>
                <a:gd name="connsiteY4420" fmla="*/ 8752967 h 9085945"/>
                <a:gd name="connsiteX4421" fmla="*/ 1018183 w 1018183"/>
                <a:gd name="connsiteY4421" fmla="*/ 8755463 h 9085945"/>
                <a:gd name="connsiteX4422" fmla="*/ 1018183 w 1018183"/>
                <a:gd name="connsiteY4422" fmla="*/ 8756747 h 9085945"/>
                <a:gd name="connsiteX4423" fmla="*/ 1018183 w 1018183"/>
                <a:gd name="connsiteY4423" fmla="*/ 8759198 h 9085945"/>
                <a:gd name="connsiteX4424" fmla="*/ 1018183 w 1018183"/>
                <a:gd name="connsiteY4424" fmla="*/ 8760483 h 9085945"/>
                <a:gd name="connsiteX4425" fmla="*/ 1018183 w 1018183"/>
                <a:gd name="connsiteY4425" fmla="*/ 8763444 h 9085945"/>
                <a:gd name="connsiteX4426" fmla="*/ 1018183 w 1018183"/>
                <a:gd name="connsiteY4426" fmla="*/ 8763564 h 9085945"/>
                <a:gd name="connsiteX4427" fmla="*/ 1018183 w 1018183"/>
                <a:gd name="connsiteY4427" fmla="*/ 8764027 h 9085945"/>
                <a:gd name="connsiteX4428" fmla="*/ 1018183 w 1018183"/>
                <a:gd name="connsiteY4428" fmla="*/ 8765603 h 9085945"/>
                <a:gd name="connsiteX4429" fmla="*/ 1018183 w 1018183"/>
                <a:gd name="connsiteY4429" fmla="*/ 8767677 h 9085945"/>
                <a:gd name="connsiteX4430" fmla="*/ 1018183 w 1018183"/>
                <a:gd name="connsiteY4430" fmla="*/ 8772294 h 9085945"/>
                <a:gd name="connsiteX4431" fmla="*/ 1018183 w 1018183"/>
                <a:gd name="connsiteY4431" fmla="*/ 8773338 h 9085945"/>
                <a:gd name="connsiteX4432" fmla="*/ 1018183 w 1018183"/>
                <a:gd name="connsiteY4432" fmla="*/ 8774502 h 9085945"/>
                <a:gd name="connsiteX4433" fmla="*/ 1018183 w 1018183"/>
                <a:gd name="connsiteY4433" fmla="*/ 8774622 h 9085945"/>
                <a:gd name="connsiteX4434" fmla="*/ 1018183 w 1018183"/>
                <a:gd name="connsiteY4434" fmla="*/ 8775839 h 9085945"/>
                <a:gd name="connsiteX4435" fmla="*/ 1018183 w 1018183"/>
                <a:gd name="connsiteY4435" fmla="*/ 8778735 h 9085945"/>
                <a:gd name="connsiteX4436" fmla="*/ 1018183 w 1018183"/>
                <a:gd name="connsiteY4436" fmla="*/ 8779908 h 9085945"/>
                <a:gd name="connsiteX4437" fmla="*/ 1018183 w 1018183"/>
                <a:gd name="connsiteY4437" fmla="*/ 8786978 h 9085945"/>
                <a:gd name="connsiteX4438" fmla="*/ 1018183 w 1018183"/>
                <a:gd name="connsiteY4438" fmla="*/ 8789046 h 9085945"/>
                <a:gd name="connsiteX4439" fmla="*/ 1018183 w 1018183"/>
                <a:gd name="connsiteY4439" fmla="*/ 8790613 h 9085945"/>
                <a:gd name="connsiteX4440" fmla="*/ 1018183 w 1018183"/>
                <a:gd name="connsiteY4440" fmla="*/ 8792588 h 9085945"/>
                <a:gd name="connsiteX4441" fmla="*/ 1018183 w 1018183"/>
                <a:gd name="connsiteY4441" fmla="*/ 8792616 h 9085945"/>
                <a:gd name="connsiteX4442" fmla="*/ 1018183 w 1018183"/>
                <a:gd name="connsiteY4442" fmla="*/ 8795469 h 9085945"/>
                <a:gd name="connsiteX4443" fmla="*/ 1018183 w 1018183"/>
                <a:gd name="connsiteY4443" fmla="*/ 8796754 h 9085945"/>
                <a:gd name="connsiteX4444" fmla="*/ 1018183 w 1018183"/>
                <a:gd name="connsiteY4444" fmla="*/ 8800518 h 9085945"/>
                <a:gd name="connsiteX4445" fmla="*/ 1018183 w 1018183"/>
                <a:gd name="connsiteY4445" fmla="*/ 8800825 h 9085945"/>
                <a:gd name="connsiteX4446" fmla="*/ 1018183 w 1018183"/>
                <a:gd name="connsiteY4446" fmla="*/ 8804369 h 9085945"/>
                <a:gd name="connsiteX4447" fmla="*/ 1018183 w 1018183"/>
                <a:gd name="connsiteY4447" fmla="*/ 8805945 h 9085945"/>
                <a:gd name="connsiteX4448" fmla="*/ 1018183 w 1018183"/>
                <a:gd name="connsiteY4448" fmla="*/ 8806531 h 9085945"/>
                <a:gd name="connsiteX4449" fmla="*/ 1018183 w 1018183"/>
                <a:gd name="connsiteY4449" fmla="*/ 8807229 h 9085945"/>
                <a:gd name="connsiteX4450" fmla="*/ 1018183 w 1018183"/>
                <a:gd name="connsiteY4450" fmla="*/ 8810179 h 9085945"/>
                <a:gd name="connsiteX4451" fmla="*/ 1018183 w 1018183"/>
                <a:gd name="connsiteY4451" fmla="*/ 8810774 h 9085945"/>
                <a:gd name="connsiteX4452" fmla="*/ 1018183 w 1018183"/>
                <a:gd name="connsiteY4452" fmla="*/ 8811464 h 9085945"/>
                <a:gd name="connsiteX4453" fmla="*/ 1018183 w 1018183"/>
                <a:gd name="connsiteY4453" fmla="*/ 8812636 h 9085945"/>
                <a:gd name="connsiteX4454" fmla="*/ 1018183 w 1018183"/>
                <a:gd name="connsiteY4454" fmla="*/ 8815312 h 9085945"/>
                <a:gd name="connsiteX4455" fmla="*/ 1018183 w 1018183"/>
                <a:gd name="connsiteY4455" fmla="*/ 8816181 h 9085945"/>
                <a:gd name="connsiteX4456" fmla="*/ 1018183 w 1018183"/>
                <a:gd name="connsiteY4456" fmla="*/ 8817003 h 9085945"/>
                <a:gd name="connsiteX4457" fmla="*/ 1018183 w 1018183"/>
                <a:gd name="connsiteY4457" fmla="*/ 8819077 h 9085945"/>
                <a:gd name="connsiteX4458" fmla="*/ 1018183 w 1018183"/>
                <a:gd name="connsiteY4458" fmla="*/ 8821237 h 9085945"/>
                <a:gd name="connsiteX4459" fmla="*/ 1018183 w 1018183"/>
                <a:gd name="connsiteY4459" fmla="*/ 8825317 h 9085945"/>
                <a:gd name="connsiteX4460" fmla="*/ 1018183 w 1018183"/>
                <a:gd name="connsiteY4460" fmla="*/ 8835091 h 9085945"/>
                <a:gd name="connsiteX4461" fmla="*/ 1018183 w 1018183"/>
                <a:gd name="connsiteY4461" fmla="*/ 8836375 h 9085945"/>
                <a:gd name="connsiteX4462" fmla="*/ 1018183 w 1018183"/>
                <a:gd name="connsiteY4462" fmla="*/ 8837096 h 9085945"/>
                <a:gd name="connsiteX4463" fmla="*/ 1018183 w 1018183"/>
                <a:gd name="connsiteY4463" fmla="*/ 8840860 h 9085945"/>
                <a:gd name="connsiteX4464" fmla="*/ 1018183 w 1018183"/>
                <a:gd name="connsiteY4464" fmla="*/ 8845301 h 9085945"/>
                <a:gd name="connsiteX4465" fmla="*/ 1018183 w 1018183"/>
                <a:gd name="connsiteY4465" fmla="*/ 8846873 h 9085945"/>
                <a:gd name="connsiteX4466" fmla="*/ 1018183 w 1018183"/>
                <a:gd name="connsiteY4466" fmla="*/ 8851806 h 9085945"/>
                <a:gd name="connsiteX4467" fmla="*/ 1018183 w 1018183"/>
                <a:gd name="connsiteY4467" fmla="*/ 8855654 h 9085945"/>
                <a:gd name="connsiteX4468" fmla="*/ 1018183 w 1018183"/>
                <a:gd name="connsiteY4468" fmla="*/ 8857811 h 9085945"/>
                <a:gd name="connsiteX4469" fmla="*/ 1018183 w 1018183"/>
                <a:gd name="connsiteY4469" fmla="*/ 8861579 h 9085945"/>
                <a:gd name="connsiteX4470" fmla="*/ 1018183 w 1018183"/>
                <a:gd name="connsiteY4470" fmla="*/ 8873059 h 9085945"/>
                <a:gd name="connsiteX4471" fmla="*/ 1018183 w 1018183"/>
                <a:gd name="connsiteY4471" fmla="*/ 8876717 h 9085945"/>
                <a:gd name="connsiteX4472" fmla="*/ 1018183 w 1018183"/>
                <a:gd name="connsiteY4472" fmla="*/ 8884118 h 9085945"/>
                <a:gd name="connsiteX4473" fmla="*/ 1018183 w 1018183"/>
                <a:gd name="connsiteY4473" fmla="*/ 8893478 h 9085945"/>
                <a:gd name="connsiteX4474" fmla="*/ 1018183 w 1018183"/>
                <a:gd name="connsiteY4474" fmla="*/ 8898153 h 9085945"/>
                <a:gd name="connsiteX4475" fmla="*/ 1018183 w 1018183"/>
                <a:gd name="connsiteY4475" fmla="*/ 8903770 h 9085945"/>
                <a:gd name="connsiteX4476" fmla="*/ 1018183 w 1018183"/>
                <a:gd name="connsiteY4476" fmla="*/ 8904535 h 9085945"/>
                <a:gd name="connsiteX4477" fmla="*/ 1018183 w 1018183"/>
                <a:gd name="connsiteY4477" fmla="*/ 8905961 h 9085945"/>
                <a:gd name="connsiteX4478" fmla="*/ 1018183 w 1018183"/>
                <a:gd name="connsiteY4478" fmla="*/ 8914828 h 9085945"/>
                <a:gd name="connsiteX4479" fmla="*/ 1018183 w 1018183"/>
                <a:gd name="connsiteY4479" fmla="*/ 8915561 h 9085945"/>
                <a:gd name="connsiteX4480" fmla="*/ 1018183 w 1018183"/>
                <a:gd name="connsiteY4480" fmla="*/ 8916846 h 9085945"/>
                <a:gd name="connsiteX4481" fmla="*/ 1018183 w 1018183"/>
                <a:gd name="connsiteY4481" fmla="*/ 8920389 h 9085945"/>
                <a:gd name="connsiteX4482" fmla="*/ 1018183 w 1018183"/>
                <a:gd name="connsiteY4482" fmla="*/ 8924460 h 9085945"/>
                <a:gd name="connsiteX4483" fmla="*/ 1018183 w 1018183"/>
                <a:gd name="connsiteY4483" fmla="*/ 8926619 h 9085945"/>
                <a:gd name="connsiteX4484" fmla="*/ 1018183 w 1018183"/>
                <a:gd name="connsiteY4484" fmla="*/ 8937263 h 9085945"/>
                <a:gd name="connsiteX4485" fmla="*/ 1018183 w 1018183"/>
                <a:gd name="connsiteY4485" fmla="*/ 8940279 h 9085945"/>
                <a:gd name="connsiteX4486" fmla="*/ 1018183 w 1018183"/>
                <a:gd name="connsiteY4486" fmla="*/ 8941562 h 9085945"/>
                <a:gd name="connsiteX4487" fmla="*/ 1018183 w 1018183"/>
                <a:gd name="connsiteY4487" fmla="*/ 8944877 h 9085945"/>
                <a:gd name="connsiteX4488" fmla="*/ 1018183 w 1018183"/>
                <a:gd name="connsiteY4488" fmla="*/ 8946272 h 9085945"/>
                <a:gd name="connsiteX4489" fmla="*/ 1018183 w 1018183"/>
                <a:gd name="connsiteY4489" fmla="*/ 8947556 h 9085945"/>
                <a:gd name="connsiteX4490" fmla="*/ 1018183 w 1018183"/>
                <a:gd name="connsiteY4490" fmla="*/ 8955170 h 9085945"/>
                <a:gd name="connsiteX4491" fmla="*/ 1018183 w 1018183"/>
                <a:gd name="connsiteY4491" fmla="*/ 8955892 h 9085945"/>
                <a:gd name="connsiteX4492" fmla="*/ 1018183 w 1018183"/>
                <a:gd name="connsiteY4492" fmla="*/ 8957188 h 9085945"/>
                <a:gd name="connsiteX4493" fmla="*/ 1018183 w 1018183"/>
                <a:gd name="connsiteY4493" fmla="*/ 8957330 h 9085945"/>
                <a:gd name="connsiteX4494" fmla="*/ 1018183 w 1018183"/>
                <a:gd name="connsiteY4494" fmla="*/ 8959437 h 9085945"/>
                <a:gd name="connsiteX4495" fmla="*/ 1018183 w 1018183"/>
                <a:gd name="connsiteY4495" fmla="*/ 8960731 h 9085945"/>
                <a:gd name="connsiteX4496" fmla="*/ 1018183 w 1018183"/>
                <a:gd name="connsiteY4496" fmla="*/ 8962893 h 9085945"/>
                <a:gd name="connsiteX4497" fmla="*/ 1018183 w 1018183"/>
                <a:gd name="connsiteY4497" fmla="*/ 8964960 h 9085945"/>
                <a:gd name="connsiteX4498" fmla="*/ 1018183 w 1018183"/>
                <a:gd name="connsiteY4498" fmla="*/ 8966527 h 9085945"/>
                <a:gd name="connsiteX4499" fmla="*/ 1018183 w 1018183"/>
                <a:gd name="connsiteY4499" fmla="*/ 8966961 h 9085945"/>
                <a:gd name="connsiteX4500" fmla="*/ 1018183 w 1018183"/>
                <a:gd name="connsiteY4500" fmla="*/ 8974289 h 9085945"/>
                <a:gd name="connsiteX4501" fmla="*/ 1018183 w 1018183"/>
                <a:gd name="connsiteY4501" fmla="*/ 8977605 h 9085945"/>
                <a:gd name="connsiteX4502" fmla="*/ 1018183 w 1018183"/>
                <a:gd name="connsiteY4502" fmla="*/ 8978714 h 9085945"/>
                <a:gd name="connsiteX4503" fmla="*/ 1018183 w 1018183"/>
                <a:gd name="connsiteY4503" fmla="*/ 8980621 h 9085945"/>
                <a:gd name="connsiteX4504" fmla="*/ 1018183 w 1018183"/>
                <a:gd name="connsiteY4504" fmla="*/ 8984063 h 9085945"/>
                <a:gd name="connsiteX4505" fmla="*/ 1018183 w 1018183"/>
                <a:gd name="connsiteY4505" fmla="*/ 8985347 h 9085945"/>
                <a:gd name="connsiteX4506" fmla="*/ 1018183 w 1018183"/>
                <a:gd name="connsiteY4506" fmla="*/ 8987898 h 9085945"/>
                <a:gd name="connsiteX4507" fmla="*/ 1018183 w 1018183"/>
                <a:gd name="connsiteY4507" fmla="*/ 8992044 h 9085945"/>
                <a:gd name="connsiteX4508" fmla="*/ 1018183 w 1018183"/>
                <a:gd name="connsiteY4508" fmla="*/ 8992164 h 9085945"/>
                <a:gd name="connsiteX4509" fmla="*/ 1018183 w 1018183"/>
                <a:gd name="connsiteY4509" fmla="*/ 8997672 h 9085945"/>
                <a:gd name="connsiteX4510" fmla="*/ 1018183 w 1018183"/>
                <a:gd name="connsiteY4510" fmla="*/ 9001938 h 9085945"/>
                <a:gd name="connsiteX4511" fmla="*/ 1018183 w 1018183"/>
                <a:gd name="connsiteY4511" fmla="*/ 9003102 h 9085945"/>
                <a:gd name="connsiteX4512" fmla="*/ 1018183 w 1018183"/>
                <a:gd name="connsiteY4512" fmla="*/ 9003222 h 9085945"/>
                <a:gd name="connsiteX4513" fmla="*/ 1018183 w 1018183"/>
                <a:gd name="connsiteY4513" fmla="*/ 9003235 h 9085945"/>
                <a:gd name="connsiteX4514" fmla="*/ 1018183 w 1018183"/>
                <a:gd name="connsiteY4514" fmla="*/ 9005302 h 9085945"/>
                <a:gd name="connsiteX4515" fmla="*/ 1018183 w 1018183"/>
                <a:gd name="connsiteY4515" fmla="*/ 9006869 h 9085945"/>
                <a:gd name="connsiteX4516" fmla="*/ 1018183 w 1018183"/>
                <a:gd name="connsiteY4516" fmla="*/ 9008508 h 9085945"/>
                <a:gd name="connsiteX4517" fmla="*/ 1018183 w 1018183"/>
                <a:gd name="connsiteY4517" fmla="*/ 9019056 h 9085945"/>
                <a:gd name="connsiteX4518" fmla="*/ 1018183 w 1018183"/>
                <a:gd name="connsiteY4518" fmla="*/ 9021216 h 9085945"/>
                <a:gd name="connsiteX4519" fmla="*/ 1018183 w 1018183"/>
                <a:gd name="connsiteY4519" fmla="*/ 9025689 h 9085945"/>
                <a:gd name="connsiteX4520" fmla="*/ 1018183 w 1018183"/>
                <a:gd name="connsiteY4520" fmla="*/ 9029425 h 9085945"/>
                <a:gd name="connsiteX4521" fmla="*/ 1018183 w 1018183"/>
                <a:gd name="connsiteY4521" fmla="*/ 9032969 h 9085945"/>
                <a:gd name="connsiteX4522" fmla="*/ 1018183 w 1018183"/>
                <a:gd name="connsiteY4522" fmla="*/ 9034545 h 9085945"/>
                <a:gd name="connsiteX4523" fmla="*/ 1018183 w 1018183"/>
                <a:gd name="connsiteY4523" fmla="*/ 9035829 h 9085945"/>
                <a:gd name="connsiteX4524" fmla="*/ 1018183 w 1018183"/>
                <a:gd name="connsiteY4524" fmla="*/ 9039374 h 9085945"/>
                <a:gd name="connsiteX4525" fmla="*/ 1018183 w 1018183"/>
                <a:gd name="connsiteY4525" fmla="*/ 9041236 h 9085945"/>
                <a:gd name="connsiteX4526" fmla="*/ 1018183 w 1018183"/>
                <a:gd name="connsiteY4526" fmla="*/ 9043444 h 9085945"/>
                <a:gd name="connsiteX4527" fmla="*/ 1018183 w 1018183"/>
                <a:gd name="connsiteY4527" fmla="*/ 9043564 h 9085945"/>
                <a:gd name="connsiteX4528" fmla="*/ 1018183 w 1018183"/>
                <a:gd name="connsiteY4528" fmla="*/ 9044781 h 9085945"/>
                <a:gd name="connsiteX4529" fmla="*/ 1018183 w 1018183"/>
                <a:gd name="connsiteY4529" fmla="*/ 9045603 h 9085945"/>
                <a:gd name="connsiteX4530" fmla="*/ 1018183 w 1018183"/>
                <a:gd name="connsiteY4530" fmla="*/ 9047677 h 9085945"/>
                <a:gd name="connsiteX4531" fmla="*/ 1018183 w 1018183"/>
                <a:gd name="connsiteY4531" fmla="*/ 9061558 h 9085945"/>
                <a:gd name="connsiteX4532" fmla="*/ 1018183 w 1018183"/>
                <a:gd name="connsiteY4532" fmla="*/ 9065696 h 9085945"/>
                <a:gd name="connsiteX4533" fmla="*/ 1018183 w 1018183"/>
                <a:gd name="connsiteY4533" fmla="*/ 9069460 h 9085945"/>
                <a:gd name="connsiteX4534" fmla="*/ 1018183 w 1018183"/>
                <a:gd name="connsiteY4534" fmla="*/ 9075473 h 9085945"/>
                <a:gd name="connsiteX4535" fmla="*/ 1018183 w 1018183"/>
                <a:gd name="connsiteY4535" fmla="*/ 9076171 h 9085945"/>
                <a:gd name="connsiteX4536" fmla="*/ 1018183 w 1018183"/>
                <a:gd name="connsiteY4536" fmla="*/ 9079716 h 9085945"/>
                <a:gd name="connsiteX4537" fmla="*/ 1018183 w 1018183"/>
                <a:gd name="connsiteY4537" fmla="*/ 9080406 h 9085945"/>
                <a:gd name="connsiteX4538" fmla="*/ 1018183 w 1018183"/>
                <a:gd name="connsiteY4538" fmla="*/ 9084254 h 9085945"/>
                <a:gd name="connsiteX4539" fmla="*/ 1018183 w 1018183"/>
                <a:gd name="connsiteY4539" fmla="*/ 9085945 h 9085945"/>
                <a:gd name="connsiteX4540" fmla="*/ 1013240 w 1018183"/>
                <a:gd name="connsiteY4540" fmla="*/ 9085945 h 9085945"/>
                <a:gd name="connsiteX4541" fmla="*/ 0 w 1018183"/>
                <a:gd name="connsiteY4541" fmla="*/ 8276567 h 9085945"/>
                <a:gd name="connsiteX4542" fmla="*/ 0 w 1018183"/>
                <a:gd name="connsiteY4542" fmla="*/ 8274876 h 9085945"/>
                <a:gd name="connsiteX4543" fmla="*/ 0 w 1018183"/>
                <a:gd name="connsiteY4543" fmla="*/ 8271026 h 9085945"/>
                <a:gd name="connsiteX4544" fmla="*/ 0 w 1018183"/>
                <a:gd name="connsiteY4544" fmla="*/ 8270329 h 9085945"/>
                <a:gd name="connsiteX4545" fmla="*/ 0 w 1018183"/>
                <a:gd name="connsiteY4545" fmla="*/ 8266793 h 9085945"/>
                <a:gd name="connsiteX4546" fmla="*/ 0 w 1018183"/>
                <a:gd name="connsiteY4546" fmla="*/ 8259206 h 9085945"/>
                <a:gd name="connsiteX4547" fmla="*/ 0 w 1018183"/>
                <a:gd name="connsiteY4547" fmla="*/ 8252573 h 9085945"/>
                <a:gd name="connsiteX4548" fmla="*/ 0 w 1018183"/>
                <a:gd name="connsiteY4548" fmla="*/ 8249640 h 9085945"/>
                <a:gd name="connsiteX4549" fmla="*/ 0 w 1018183"/>
                <a:gd name="connsiteY4549" fmla="*/ 8245651 h 9085945"/>
                <a:gd name="connsiteX4550" fmla="*/ 0 w 1018183"/>
                <a:gd name="connsiteY4550" fmla="*/ 8238297 h 9085945"/>
                <a:gd name="connsiteX4551" fmla="*/ 0 w 1018183"/>
                <a:gd name="connsiteY4551" fmla="*/ 8236225 h 9085945"/>
                <a:gd name="connsiteX4552" fmla="*/ 0 w 1018183"/>
                <a:gd name="connsiteY4552" fmla="*/ 8234065 h 9085945"/>
                <a:gd name="connsiteX4553" fmla="*/ 0 w 1018183"/>
                <a:gd name="connsiteY4553" fmla="*/ 8231857 h 9085945"/>
                <a:gd name="connsiteX4554" fmla="*/ 0 w 1018183"/>
                <a:gd name="connsiteY4554" fmla="*/ 8229987 h 9085945"/>
                <a:gd name="connsiteX4555" fmla="*/ 0 w 1018183"/>
                <a:gd name="connsiteY4555" fmla="*/ 8226451 h 9085945"/>
                <a:gd name="connsiteX4556" fmla="*/ 0 w 1018183"/>
                <a:gd name="connsiteY4556" fmla="*/ 8225164 h 9085945"/>
                <a:gd name="connsiteX4557" fmla="*/ 0 w 1018183"/>
                <a:gd name="connsiteY4557" fmla="*/ 8220046 h 9085945"/>
                <a:gd name="connsiteX4558" fmla="*/ 0 w 1018183"/>
                <a:gd name="connsiteY4558" fmla="*/ 8218931 h 9085945"/>
                <a:gd name="connsiteX4559" fmla="*/ 0 w 1018183"/>
                <a:gd name="connsiteY4559" fmla="*/ 8205309 h 9085945"/>
                <a:gd name="connsiteX4560" fmla="*/ 0 w 1018183"/>
                <a:gd name="connsiteY4560" fmla="*/ 8201522 h 9085945"/>
                <a:gd name="connsiteX4561" fmla="*/ 0 w 1018183"/>
                <a:gd name="connsiteY4561" fmla="*/ 8199130 h 9085945"/>
                <a:gd name="connsiteX4562" fmla="*/ 0 w 1018183"/>
                <a:gd name="connsiteY4562" fmla="*/ 8197490 h 9085945"/>
                <a:gd name="connsiteX4563" fmla="*/ 0 w 1018183"/>
                <a:gd name="connsiteY4563" fmla="*/ 8195922 h 9085945"/>
                <a:gd name="connsiteX4564" fmla="*/ 0 w 1018183"/>
                <a:gd name="connsiteY4564" fmla="*/ 8194248 h 9085945"/>
                <a:gd name="connsiteX4565" fmla="*/ 0 w 1018183"/>
                <a:gd name="connsiteY4565" fmla="*/ 8193723 h 9085945"/>
                <a:gd name="connsiteX4566" fmla="*/ 0 w 1018183"/>
                <a:gd name="connsiteY4566" fmla="*/ 8188293 h 9085945"/>
                <a:gd name="connsiteX4567" fmla="*/ 0 w 1018183"/>
                <a:gd name="connsiteY4567" fmla="*/ 8182665 h 9085945"/>
                <a:gd name="connsiteX4568" fmla="*/ 0 w 1018183"/>
                <a:gd name="connsiteY4568" fmla="*/ 8178519 h 9085945"/>
                <a:gd name="connsiteX4569" fmla="*/ 0 w 1018183"/>
                <a:gd name="connsiteY4569" fmla="*/ 8171241 h 9085945"/>
                <a:gd name="connsiteX4570" fmla="*/ 0 w 1018183"/>
                <a:gd name="connsiteY4570" fmla="*/ 8164948 h 9085945"/>
                <a:gd name="connsiteX4571" fmla="*/ 0 w 1018183"/>
                <a:gd name="connsiteY4571" fmla="*/ 8161180 h 9085945"/>
                <a:gd name="connsiteX4572" fmla="*/ 0 w 1018183"/>
                <a:gd name="connsiteY4572" fmla="*/ 8157582 h 9085945"/>
                <a:gd name="connsiteX4573" fmla="*/ 0 w 1018183"/>
                <a:gd name="connsiteY4573" fmla="*/ 8157148 h 9085945"/>
                <a:gd name="connsiteX4574" fmla="*/ 0 w 1018183"/>
                <a:gd name="connsiteY4574" fmla="*/ 8155580 h 9085945"/>
                <a:gd name="connsiteX4575" fmla="*/ 0 w 1018183"/>
                <a:gd name="connsiteY4575" fmla="*/ 8147951 h 9085945"/>
                <a:gd name="connsiteX4576" fmla="*/ 0 w 1018183"/>
                <a:gd name="connsiteY4576" fmla="*/ 8147811 h 9085945"/>
                <a:gd name="connsiteX4577" fmla="*/ 0 w 1018183"/>
                <a:gd name="connsiteY4577" fmla="*/ 8146514 h 9085945"/>
                <a:gd name="connsiteX4578" fmla="*/ 0 w 1018183"/>
                <a:gd name="connsiteY4578" fmla="*/ 8145791 h 9085945"/>
                <a:gd name="connsiteX4579" fmla="*/ 0 w 1018183"/>
                <a:gd name="connsiteY4579" fmla="*/ 8138177 h 9085945"/>
                <a:gd name="connsiteX4580" fmla="*/ 0 w 1018183"/>
                <a:gd name="connsiteY4580" fmla="*/ 8136893 h 9085945"/>
                <a:gd name="connsiteX4581" fmla="*/ 0 w 1018183"/>
                <a:gd name="connsiteY4581" fmla="*/ 8130899 h 9085945"/>
                <a:gd name="connsiteX4582" fmla="*/ 0 w 1018183"/>
                <a:gd name="connsiteY4582" fmla="*/ 8125778 h 9085945"/>
                <a:gd name="connsiteX4583" fmla="*/ 0 w 1018183"/>
                <a:gd name="connsiteY4583" fmla="*/ 8124606 h 9085945"/>
                <a:gd name="connsiteX4584" fmla="*/ 0 w 1018183"/>
                <a:gd name="connsiteY4584" fmla="*/ 8122013 h 9085945"/>
                <a:gd name="connsiteX4585" fmla="*/ 0 w 1018183"/>
                <a:gd name="connsiteY4585" fmla="*/ 8117240 h 9085945"/>
                <a:gd name="connsiteX4586" fmla="*/ 0 w 1018183"/>
                <a:gd name="connsiteY4586" fmla="*/ 8116004 h 9085945"/>
                <a:gd name="connsiteX4587" fmla="*/ 0 w 1018183"/>
                <a:gd name="connsiteY4587" fmla="*/ 8115081 h 9085945"/>
                <a:gd name="connsiteX4588" fmla="*/ 0 w 1018183"/>
                <a:gd name="connsiteY4588" fmla="*/ 8113546 h 9085945"/>
                <a:gd name="connsiteX4589" fmla="*/ 0 w 1018183"/>
                <a:gd name="connsiteY4589" fmla="*/ 8110234 h 9085945"/>
                <a:gd name="connsiteX4590" fmla="*/ 0 w 1018183"/>
                <a:gd name="connsiteY4590" fmla="*/ 8109314 h 9085945"/>
                <a:gd name="connsiteX4591" fmla="*/ 0 w 1018183"/>
                <a:gd name="connsiteY4591" fmla="*/ 8107469 h 9085945"/>
                <a:gd name="connsiteX4592" fmla="*/ 0 w 1018183"/>
                <a:gd name="connsiteY4592" fmla="*/ 8106181 h 9085945"/>
                <a:gd name="connsiteX4593" fmla="*/ 0 w 1018183"/>
                <a:gd name="connsiteY4593" fmla="*/ 8105449 h 9085945"/>
                <a:gd name="connsiteX4594" fmla="*/ 0 w 1018183"/>
                <a:gd name="connsiteY4594" fmla="*/ 8094391 h 9085945"/>
                <a:gd name="connsiteX4595" fmla="*/ 0 w 1018183"/>
                <a:gd name="connsiteY4595" fmla="*/ 8088775 h 9085945"/>
                <a:gd name="connsiteX4596" fmla="*/ 0 w 1018183"/>
                <a:gd name="connsiteY4596" fmla="*/ 8085436 h 9085945"/>
                <a:gd name="connsiteX4597" fmla="*/ 0 w 1018183"/>
                <a:gd name="connsiteY4597" fmla="*/ 8084633 h 9085945"/>
                <a:gd name="connsiteX4598" fmla="*/ 0 w 1018183"/>
                <a:gd name="connsiteY4598" fmla="*/ 8083277 h 9085945"/>
                <a:gd name="connsiteX4599" fmla="*/ 0 w 1018183"/>
                <a:gd name="connsiteY4599" fmla="*/ 8081671 h 9085945"/>
                <a:gd name="connsiteX4600" fmla="*/ 0 w 1018183"/>
                <a:gd name="connsiteY4600" fmla="*/ 8075662 h 9085945"/>
                <a:gd name="connsiteX4601" fmla="*/ 0 w 1018183"/>
                <a:gd name="connsiteY4601" fmla="*/ 8074739 h 9085945"/>
                <a:gd name="connsiteX4602" fmla="*/ 0 w 1018183"/>
                <a:gd name="connsiteY4602" fmla="*/ 8074377 h 9085945"/>
                <a:gd name="connsiteX4603" fmla="*/ 0 w 1018183"/>
                <a:gd name="connsiteY4603" fmla="*/ 8070613 h 9085945"/>
                <a:gd name="connsiteX4604" fmla="*/ 0 w 1018183"/>
                <a:gd name="connsiteY4604" fmla="*/ 8068972 h 9085945"/>
                <a:gd name="connsiteX4605" fmla="*/ 0 w 1018183"/>
                <a:gd name="connsiteY4605" fmla="*/ 8063681 h 9085945"/>
                <a:gd name="connsiteX4606" fmla="*/ 0 w 1018183"/>
                <a:gd name="connsiteY4606" fmla="*/ 8062569 h 9085945"/>
                <a:gd name="connsiteX4607" fmla="*/ 0 w 1018183"/>
                <a:gd name="connsiteY4607" fmla="*/ 8052199 h 9085945"/>
                <a:gd name="connsiteX4608" fmla="*/ 0 w 1018183"/>
                <a:gd name="connsiteY4608" fmla="*/ 8048481 h 9085945"/>
                <a:gd name="connsiteX4609" fmla="*/ 0 w 1018183"/>
                <a:gd name="connsiteY4609" fmla="*/ 8048433 h 9085945"/>
                <a:gd name="connsiteX4610" fmla="*/ 0 w 1018183"/>
                <a:gd name="connsiteY4610" fmla="*/ 8046276 h 9085945"/>
                <a:gd name="connsiteX4611" fmla="*/ 0 w 1018183"/>
                <a:gd name="connsiteY4611" fmla="*/ 8044291 h 9085945"/>
                <a:gd name="connsiteX4612" fmla="*/ 0 w 1018183"/>
                <a:gd name="connsiteY4612" fmla="*/ 8042935 h 9085945"/>
                <a:gd name="connsiteX4613" fmla="*/ 0 w 1018183"/>
                <a:gd name="connsiteY4613" fmla="*/ 8042426 h 9085945"/>
                <a:gd name="connsiteX4614" fmla="*/ 0 w 1018183"/>
                <a:gd name="connsiteY4614" fmla="*/ 8037886 h 9085945"/>
                <a:gd name="connsiteX4615" fmla="*/ 0 w 1018183"/>
                <a:gd name="connsiteY4615" fmla="*/ 8031877 h 9085945"/>
                <a:gd name="connsiteX4616" fmla="*/ 0 w 1018183"/>
                <a:gd name="connsiteY4616" fmla="*/ 8030606 h 9085945"/>
                <a:gd name="connsiteX4617" fmla="*/ 0 w 1018183"/>
                <a:gd name="connsiteY4617" fmla="*/ 8023973 h 9085945"/>
                <a:gd name="connsiteX4618" fmla="*/ 0 w 1018183"/>
                <a:gd name="connsiteY4618" fmla="*/ 8021040 h 9085945"/>
                <a:gd name="connsiteX4619" fmla="*/ 0 w 1018183"/>
                <a:gd name="connsiteY4619" fmla="*/ 8011857 h 9085945"/>
                <a:gd name="connsiteX4620" fmla="*/ 0 w 1018183"/>
                <a:gd name="connsiteY4620" fmla="*/ 8009697 h 9085945"/>
                <a:gd name="connsiteX4621" fmla="*/ 0 w 1018183"/>
                <a:gd name="connsiteY4621" fmla="*/ 8008139 h 9085945"/>
                <a:gd name="connsiteX4622" fmla="*/ 0 w 1018183"/>
                <a:gd name="connsiteY4622" fmla="*/ 8007625 h 9085945"/>
                <a:gd name="connsiteX4623" fmla="*/ 0 w 1018183"/>
                <a:gd name="connsiteY4623" fmla="*/ 8005934 h 9085945"/>
                <a:gd name="connsiteX4624" fmla="*/ 0 w 1018183"/>
                <a:gd name="connsiteY4624" fmla="*/ 8003257 h 9085945"/>
                <a:gd name="connsiteX4625" fmla="*/ 0 w 1018183"/>
                <a:gd name="connsiteY4625" fmla="*/ 8002084 h 9085945"/>
                <a:gd name="connsiteX4626" fmla="*/ 0 w 1018183"/>
                <a:gd name="connsiteY4626" fmla="*/ 8001387 h 9085945"/>
                <a:gd name="connsiteX4627" fmla="*/ 0 w 1018183"/>
                <a:gd name="connsiteY4627" fmla="*/ 8000799 h 9085945"/>
                <a:gd name="connsiteX4628" fmla="*/ 0 w 1018183"/>
                <a:gd name="connsiteY4628" fmla="*/ 7997851 h 9085945"/>
                <a:gd name="connsiteX4629" fmla="*/ 0 w 1018183"/>
                <a:gd name="connsiteY4629" fmla="*/ 7997081 h 9085945"/>
                <a:gd name="connsiteX4630" fmla="*/ 0 w 1018183"/>
                <a:gd name="connsiteY4630" fmla="*/ 7996564 h 9085945"/>
                <a:gd name="connsiteX4631" fmla="*/ 0 w 1018183"/>
                <a:gd name="connsiteY4631" fmla="*/ 7991446 h 9085945"/>
                <a:gd name="connsiteX4632" fmla="*/ 0 w 1018183"/>
                <a:gd name="connsiteY4632" fmla="*/ 7990331 h 9085945"/>
                <a:gd name="connsiteX4633" fmla="*/ 0 w 1018183"/>
                <a:gd name="connsiteY4633" fmla="*/ 7990264 h 9085945"/>
                <a:gd name="connsiteX4634" fmla="*/ 0 w 1018183"/>
                <a:gd name="connsiteY4634" fmla="*/ 7989034 h 9085945"/>
                <a:gd name="connsiteX4635" fmla="*/ 0 w 1018183"/>
                <a:gd name="connsiteY4635" fmla="*/ 7985265 h 9085945"/>
                <a:gd name="connsiteX4636" fmla="*/ 0 w 1018183"/>
                <a:gd name="connsiteY4636" fmla="*/ 7983631 h 9085945"/>
                <a:gd name="connsiteX4637" fmla="*/ 0 w 1018183"/>
                <a:gd name="connsiteY4637" fmla="*/ 7981234 h 9085945"/>
                <a:gd name="connsiteX4638" fmla="*/ 0 w 1018183"/>
                <a:gd name="connsiteY4638" fmla="*/ 7980698 h 9085945"/>
                <a:gd name="connsiteX4639" fmla="*/ 0 w 1018183"/>
                <a:gd name="connsiteY4639" fmla="*/ 7979665 h 9085945"/>
                <a:gd name="connsiteX4640" fmla="*/ 0 w 1018183"/>
                <a:gd name="connsiteY4640" fmla="*/ 7979206 h 9085945"/>
                <a:gd name="connsiteX4641" fmla="*/ 0 w 1018183"/>
                <a:gd name="connsiteY4641" fmla="*/ 7976709 h 9085945"/>
                <a:gd name="connsiteX4642" fmla="*/ 0 w 1018183"/>
                <a:gd name="connsiteY4642" fmla="*/ 7970530 h 9085945"/>
                <a:gd name="connsiteX4643" fmla="*/ 0 w 1018183"/>
                <a:gd name="connsiteY4643" fmla="*/ 7969355 h 9085945"/>
                <a:gd name="connsiteX4644" fmla="*/ 0 w 1018183"/>
                <a:gd name="connsiteY4644" fmla="*/ 7965648 h 9085945"/>
                <a:gd name="connsiteX4645" fmla="*/ 0 w 1018183"/>
                <a:gd name="connsiteY4645" fmla="*/ 7965123 h 9085945"/>
                <a:gd name="connsiteX4646" fmla="*/ 0 w 1018183"/>
                <a:gd name="connsiteY4646" fmla="*/ 7964354 h 9085945"/>
                <a:gd name="connsiteX4647" fmla="*/ 0 w 1018183"/>
                <a:gd name="connsiteY4647" fmla="*/ 7962915 h 9085945"/>
                <a:gd name="connsiteX4648" fmla="*/ 0 w 1018183"/>
                <a:gd name="connsiteY4648" fmla="*/ 7958297 h 9085945"/>
                <a:gd name="connsiteX4649" fmla="*/ 0 w 1018183"/>
                <a:gd name="connsiteY4649" fmla="*/ 7956222 h 9085945"/>
                <a:gd name="connsiteX4650" fmla="*/ 0 w 1018183"/>
                <a:gd name="connsiteY4650" fmla="*/ 7954065 h 9085945"/>
                <a:gd name="connsiteX4651" fmla="*/ 0 w 1018183"/>
                <a:gd name="connsiteY4651" fmla="*/ 7951104 h 9085945"/>
                <a:gd name="connsiteX4652" fmla="*/ 0 w 1018183"/>
                <a:gd name="connsiteY4652" fmla="*/ 7949989 h 9085945"/>
                <a:gd name="connsiteX4653" fmla="*/ 0 w 1018183"/>
                <a:gd name="connsiteY4653" fmla="*/ 7949819 h 9085945"/>
                <a:gd name="connsiteX4654" fmla="*/ 0 w 1018183"/>
                <a:gd name="connsiteY4654" fmla="*/ 7946479 h 9085945"/>
                <a:gd name="connsiteX4655" fmla="*/ 0 w 1018183"/>
                <a:gd name="connsiteY4655" fmla="*/ 7940044 h 9085945"/>
                <a:gd name="connsiteX4656" fmla="*/ 0 w 1018183"/>
                <a:gd name="connsiteY4656" fmla="*/ 7932580 h 9085945"/>
                <a:gd name="connsiteX4657" fmla="*/ 0 w 1018183"/>
                <a:gd name="connsiteY4657" fmla="*/ 7930188 h 9085945"/>
                <a:gd name="connsiteX4658" fmla="*/ 0 w 1018183"/>
                <a:gd name="connsiteY4658" fmla="*/ 7928548 h 9085945"/>
                <a:gd name="connsiteX4659" fmla="*/ 0 w 1018183"/>
                <a:gd name="connsiteY4659" fmla="*/ 7926980 h 9085945"/>
                <a:gd name="connsiteX4660" fmla="*/ 0 w 1018183"/>
                <a:gd name="connsiteY4660" fmla="*/ 7925306 h 9085945"/>
                <a:gd name="connsiteX4661" fmla="*/ 0 w 1018183"/>
                <a:gd name="connsiteY4661" fmla="*/ 7919351 h 9085945"/>
                <a:gd name="connsiteX4662" fmla="*/ 0 w 1018183"/>
                <a:gd name="connsiteY4662" fmla="*/ 7919129 h 9085945"/>
                <a:gd name="connsiteX4663" fmla="*/ 0 w 1018183"/>
                <a:gd name="connsiteY4663" fmla="*/ 7917914 h 9085945"/>
                <a:gd name="connsiteX4664" fmla="*/ 0 w 1018183"/>
                <a:gd name="connsiteY4664" fmla="*/ 7915449 h 9085945"/>
                <a:gd name="connsiteX4665" fmla="*/ 0 w 1018183"/>
                <a:gd name="connsiteY4665" fmla="*/ 7913723 h 9085945"/>
                <a:gd name="connsiteX4666" fmla="*/ 0 w 1018183"/>
                <a:gd name="connsiteY4666" fmla="*/ 7909577 h 9085945"/>
                <a:gd name="connsiteX4667" fmla="*/ 0 w 1018183"/>
                <a:gd name="connsiteY4667" fmla="*/ 7908293 h 9085945"/>
                <a:gd name="connsiteX4668" fmla="*/ 0 w 1018183"/>
                <a:gd name="connsiteY4668" fmla="*/ 7907318 h 9085945"/>
                <a:gd name="connsiteX4669" fmla="*/ 0 w 1018183"/>
                <a:gd name="connsiteY4669" fmla="*/ 7902299 h 9085945"/>
                <a:gd name="connsiteX4670" fmla="*/ 0 w 1018183"/>
                <a:gd name="connsiteY4670" fmla="*/ 7896006 h 9085945"/>
                <a:gd name="connsiteX4671" fmla="*/ 0 w 1018183"/>
                <a:gd name="connsiteY4671" fmla="*/ 7893057 h 9085945"/>
                <a:gd name="connsiteX4672" fmla="*/ 0 w 1018183"/>
                <a:gd name="connsiteY4672" fmla="*/ 7888640 h 9085945"/>
                <a:gd name="connsiteX4673" fmla="*/ 0 w 1018183"/>
                <a:gd name="connsiteY4673" fmla="*/ 7884946 h 9085945"/>
                <a:gd name="connsiteX4674" fmla="*/ 0 w 1018183"/>
                <a:gd name="connsiteY4674" fmla="*/ 7881634 h 9085945"/>
                <a:gd name="connsiteX4675" fmla="*/ 0 w 1018183"/>
                <a:gd name="connsiteY4675" fmla="*/ 7878869 h 9085945"/>
                <a:gd name="connsiteX4676" fmla="*/ 0 w 1018183"/>
                <a:gd name="connsiteY4676" fmla="*/ 7877581 h 9085945"/>
                <a:gd name="connsiteX4677" fmla="*/ 0 w 1018183"/>
                <a:gd name="connsiteY4677" fmla="*/ 7877572 h 9085945"/>
                <a:gd name="connsiteX4678" fmla="*/ 0 w 1018183"/>
                <a:gd name="connsiteY4678" fmla="*/ 7876849 h 9085945"/>
                <a:gd name="connsiteX4679" fmla="*/ 0 w 1018183"/>
                <a:gd name="connsiteY4679" fmla="*/ 7876287 h 9085945"/>
                <a:gd name="connsiteX4680" fmla="*/ 0 w 1018183"/>
                <a:gd name="connsiteY4680" fmla="*/ 7872520 h 9085945"/>
                <a:gd name="connsiteX4681" fmla="*/ 0 w 1018183"/>
                <a:gd name="connsiteY4681" fmla="*/ 7867951 h 9085945"/>
                <a:gd name="connsiteX4682" fmla="*/ 0 w 1018183"/>
                <a:gd name="connsiteY4682" fmla="*/ 7866514 h 9085945"/>
                <a:gd name="connsiteX4683" fmla="*/ 0 w 1018183"/>
                <a:gd name="connsiteY4683" fmla="*/ 7865791 h 9085945"/>
                <a:gd name="connsiteX4684" fmla="*/ 0 w 1018183"/>
                <a:gd name="connsiteY4684" fmla="*/ 7856836 h 9085945"/>
                <a:gd name="connsiteX4685" fmla="*/ 0 w 1018183"/>
                <a:gd name="connsiteY4685" fmla="*/ 7853071 h 9085945"/>
                <a:gd name="connsiteX4686" fmla="*/ 0 w 1018183"/>
                <a:gd name="connsiteY4686" fmla="*/ 7847062 h 9085945"/>
                <a:gd name="connsiteX4687" fmla="*/ 0 w 1018183"/>
                <a:gd name="connsiteY4687" fmla="*/ 7846139 h 9085945"/>
                <a:gd name="connsiteX4688" fmla="*/ 0 w 1018183"/>
                <a:gd name="connsiteY4688" fmla="*/ 7845777 h 9085945"/>
                <a:gd name="connsiteX4689" fmla="*/ 0 w 1018183"/>
                <a:gd name="connsiteY4689" fmla="*/ 7844604 h 9085945"/>
                <a:gd name="connsiteX4690" fmla="*/ 0 w 1018183"/>
                <a:gd name="connsiteY4690" fmla="*/ 7842013 h 9085945"/>
                <a:gd name="connsiteX4691" fmla="*/ 0 w 1018183"/>
                <a:gd name="connsiteY4691" fmla="*/ 7841292 h 9085945"/>
                <a:gd name="connsiteX4692" fmla="*/ 0 w 1018183"/>
                <a:gd name="connsiteY4692" fmla="*/ 7840372 h 9085945"/>
                <a:gd name="connsiteX4693" fmla="*/ 0 w 1018183"/>
                <a:gd name="connsiteY4693" fmla="*/ 7837239 h 9085945"/>
                <a:gd name="connsiteX4694" fmla="*/ 0 w 1018183"/>
                <a:gd name="connsiteY4694" fmla="*/ 7835081 h 9085945"/>
                <a:gd name="connsiteX4695" fmla="*/ 0 w 1018183"/>
                <a:gd name="connsiteY4695" fmla="*/ 7833969 h 9085945"/>
                <a:gd name="connsiteX4696" fmla="*/ 0 w 1018183"/>
                <a:gd name="connsiteY4696" fmla="*/ 7833786 h 9085945"/>
                <a:gd name="connsiteX4697" fmla="*/ 0 w 1018183"/>
                <a:gd name="connsiteY4697" fmla="*/ 7830234 h 9085945"/>
                <a:gd name="connsiteX4698" fmla="*/ 0 w 1018183"/>
                <a:gd name="connsiteY4698" fmla="*/ 7825449 h 9085945"/>
                <a:gd name="connsiteX4699" fmla="*/ 0 w 1018183"/>
                <a:gd name="connsiteY4699" fmla="*/ 7823754 h 9085945"/>
                <a:gd name="connsiteX4700" fmla="*/ 0 w 1018183"/>
                <a:gd name="connsiteY4700" fmla="*/ 7822187 h 9085945"/>
                <a:gd name="connsiteX4701" fmla="*/ 0 w 1018183"/>
                <a:gd name="connsiteY4701" fmla="*/ 7819833 h 9085945"/>
                <a:gd name="connsiteX4702" fmla="*/ 0 w 1018183"/>
                <a:gd name="connsiteY4702" fmla="*/ 7815691 h 9085945"/>
                <a:gd name="connsiteX4703" fmla="*/ 0 w 1018183"/>
                <a:gd name="connsiteY4703" fmla="*/ 7814335 h 9085945"/>
                <a:gd name="connsiteX4704" fmla="*/ 0 w 1018183"/>
                <a:gd name="connsiteY4704" fmla="*/ 7809286 h 9085945"/>
                <a:gd name="connsiteX4705" fmla="*/ 0 w 1018183"/>
                <a:gd name="connsiteY4705" fmla="*/ 7805435 h 9085945"/>
                <a:gd name="connsiteX4706" fmla="*/ 0 w 1018183"/>
                <a:gd name="connsiteY4706" fmla="*/ 7804783 h 9085945"/>
                <a:gd name="connsiteX4707" fmla="*/ 0 w 1018183"/>
                <a:gd name="connsiteY4707" fmla="*/ 7803277 h 9085945"/>
                <a:gd name="connsiteX4708" fmla="*/ 0 w 1018183"/>
                <a:gd name="connsiteY4708" fmla="*/ 7801671 h 9085945"/>
                <a:gd name="connsiteX4709" fmla="*/ 0 w 1018183"/>
                <a:gd name="connsiteY4709" fmla="*/ 7797505 h 9085945"/>
                <a:gd name="connsiteX4710" fmla="*/ 0 w 1018183"/>
                <a:gd name="connsiteY4710" fmla="*/ 7794739 h 9085945"/>
                <a:gd name="connsiteX4711" fmla="*/ 0 w 1018183"/>
                <a:gd name="connsiteY4711" fmla="*/ 7793627 h 9085945"/>
                <a:gd name="connsiteX4712" fmla="*/ 0 w 1018183"/>
                <a:gd name="connsiteY4712" fmla="*/ 7783257 h 9085945"/>
                <a:gd name="connsiteX4713" fmla="*/ 0 w 1018183"/>
                <a:gd name="connsiteY4713" fmla="*/ 7782565 h 9085945"/>
                <a:gd name="connsiteX4714" fmla="*/ 0 w 1018183"/>
                <a:gd name="connsiteY4714" fmla="*/ 7780310 h 9085945"/>
                <a:gd name="connsiteX4715" fmla="*/ 0 w 1018183"/>
                <a:gd name="connsiteY4715" fmla="*/ 7779539 h 9085945"/>
                <a:gd name="connsiteX4716" fmla="*/ 0 w 1018183"/>
                <a:gd name="connsiteY4716" fmla="*/ 7777334 h 9085945"/>
                <a:gd name="connsiteX4717" fmla="*/ 0 w 1018183"/>
                <a:gd name="connsiteY4717" fmla="*/ 7774074 h 9085945"/>
                <a:gd name="connsiteX4718" fmla="*/ 0 w 1018183"/>
                <a:gd name="connsiteY4718" fmla="*/ 7773484 h 9085945"/>
                <a:gd name="connsiteX4719" fmla="*/ 0 w 1018183"/>
                <a:gd name="connsiteY4719" fmla="*/ 7772199 h 9085945"/>
                <a:gd name="connsiteX4720" fmla="*/ 0 w 1018183"/>
                <a:gd name="connsiteY4720" fmla="*/ 7768944 h 9085945"/>
                <a:gd name="connsiteX4721" fmla="*/ 0 w 1018183"/>
                <a:gd name="connsiteY4721" fmla="*/ 7768481 h 9085945"/>
                <a:gd name="connsiteX4722" fmla="*/ 0 w 1018183"/>
                <a:gd name="connsiteY4722" fmla="*/ 7762935 h 9085945"/>
                <a:gd name="connsiteX4723" fmla="*/ 0 w 1018183"/>
                <a:gd name="connsiteY4723" fmla="*/ 7761664 h 9085945"/>
                <a:gd name="connsiteX4724" fmla="*/ 0 w 1018183"/>
                <a:gd name="connsiteY4724" fmla="*/ 7760434 h 9085945"/>
                <a:gd name="connsiteX4725" fmla="*/ 0 w 1018183"/>
                <a:gd name="connsiteY4725" fmla="*/ 7757884 h 9085945"/>
                <a:gd name="connsiteX4726" fmla="*/ 0 w 1018183"/>
                <a:gd name="connsiteY4726" fmla="*/ 7756665 h 9085945"/>
                <a:gd name="connsiteX4727" fmla="*/ 0 w 1018183"/>
                <a:gd name="connsiteY4727" fmla="*/ 7755031 h 9085945"/>
                <a:gd name="connsiteX4728" fmla="*/ 0 w 1018183"/>
                <a:gd name="connsiteY4728" fmla="*/ 7752634 h 9085945"/>
                <a:gd name="connsiteX4729" fmla="*/ 0 w 1018183"/>
                <a:gd name="connsiteY4729" fmla="*/ 7752098 h 9085945"/>
                <a:gd name="connsiteX4730" fmla="*/ 0 w 1018183"/>
                <a:gd name="connsiteY4730" fmla="*/ 7751065 h 9085945"/>
                <a:gd name="connsiteX4731" fmla="*/ 0 w 1018183"/>
                <a:gd name="connsiteY4731" fmla="*/ 7750606 h 9085945"/>
                <a:gd name="connsiteX4732" fmla="*/ 0 w 1018183"/>
                <a:gd name="connsiteY4732" fmla="*/ 7740755 h 9085945"/>
                <a:gd name="connsiteX4733" fmla="*/ 0 w 1018183"/>
                <a:gd name="connsiteY4733" fmla="*/ 7735754 h 9085945"/>
                <a:gd name="connsiteX4734" fmla="*/ 0 w 1018183"/>
                <a:gd name="connsiteY4734" fmla="*/ 7734315 h 9085945"/>
                <a:gd name="connsiteX4735" fmla="*/ 0 w 1018183"/>
                <a:gd name="connsiteY4735" fmla="*/ 7731857 h 9085945"/>
                <a:gd name="connsiteX4736" fmla="*/ 0 w 1018183"/>
                <a:gd name="connsiteY4736" fmla="*/ 7729697 h 9085945"/>
                <a:gd name="connsiteX4737" fmla="*/ 0 w 1018183"/>
                <a:gd name="connsiteY4737" fmla="*/ 7728139 h 9085945"/>
                <a:gd name="connsiteX4738" fmla="*/ 0 w 1018183"/>
                <a:gd name="connsiteY4738" fmla="*/ 7727622 h 9085945"/>
                <a:gd name="connsiteX4739" fmla="*/ 0 w 1018183"/>
                <a:gd name="connsiteY4739" fmla="*/ 7722504 h 9085945"/>
                <a:gd name="connsiteX4740" fmla="*/ 0 w 1018183"/>
                <a:gd name="connsiteY4740" fmla="*/ 7721389 h 9085945"/>
                <a:gd name="connsiteX4741" fmla="*/ 0 w 1018183"/>
                <a:gd name="connsiteY4741" fmla="*/ 7721219 h 9085945"/>
                <a:gd name="connsiteX4742" fmla="*/ 0 w 1018183"/>
                <a:gd name="connsiteY4742" fmla="*/ 7720092 h 9085945"/>
                <a:gd name="connsiteX4743" fmla="*/ 0 w 1018183"/>
                <a:gd name="connsiteY4743" fmla="*/ 7717879 h 9085945"/>
                <a:gd name="connsiteX4744" fmla="*/ 0 w 1018183"/>
                <a:gd name="connsiteY4744" fmla="*/ 7716323 h 9085945"/>
                <a:gd name="connsiteX4745" fmla="*/ 0 w 1018183"/>
                <a:gd name="connsiteY4745" fmla="*/ 7715039 h 9085945"/>
                <a:gd name="connsiteX4746" fmla="*/ 0 w 1018183"/>
                <a:gd name="connsiteY4746" fmla="*/ 7712292 h 9085945"/>
                <a:gd name="connsiteX4747" fmla="*/ 0 w 1018183"/>
                <a:gd name="connsiteY4747" fmla="*/ 7711444 h 9085945"/>
                <a:gd name="connsiteX4748" fmla="*/ 0 w 1018183"/>
                <a:gd name="connsiteY4748" fmla="*/ 7711008 h 9085945"/>
                <a:gd name="connsiteX4749" fmla="*/ 0 w 1018183"/>
                <a:gd name="connsiteY4749" fmla="*/ 7710723 h 9085945"/>
                <a:gd name="connsiteX4750" fmla="*/ 0 w 1018183"/>
                <a:gd name="connsiteY4750" fmla="*/ 7710264 h 9085945"/>
                <a:gd name="connsiteX4751" fmla="*/ 0 w 1018183"/>
                <a:gd name="connsiteY4751" fmla="*/ 7709439 h 9085945"/>
                <a:gd name="connsiteX4752" fmla="*/ 0 w 1018183"/>
                <a:gd name="connsiteY4752" fmla="*/ 7709034 h 9085945"/>
                <a:gd name="connsiteX4753" fmla="*/ 0 w 1018183"/>
                <a:gd name="connsiteY4753" fmla="*/ 7705269 h 9085945"/>
                <a:gd name="connsiteX4754" fmla="*/ 0 w 1018183"/>
                <a:gd name="connsiteY4754" fmla="*/ 7701588 h 9085945"/>
                <a:gd name="connsiteX4755" fmla="*/ 0 w 1018183"/>
                <a:gd name="connsiteY4755" fmla="*/ 7701234 h 9085945"/>
                <a:gd name="connsiteX4756" fmla="*/ 0 w 1018183"/>
                <a:gd name="connsiteY4756" fmla="*/ 7699665 h 9085945"/>
                <a:gd name="connsiteX4757" fmla="*/ 0 w 1018183"/>
                <a:gd name="connsiteY4757" fmla="*/ 7696706 h 9085945"/>
                <a:gd name="connsiteX4758" fmla="*/ 0 w 1018183"/>
                <a:gd name="connsiteY4758" fmla="*/ 7695412 h 9085945"/>
                <a:gd name="connsiteX4759" fmla="*/ 0 w 1018183"/>
                <a:gd name="connsiteY4759" fmla="*/ 7692036 h 9085945"/>
                <a:gd name="connsiteX4760" fmla="*/ 0 w 1018183"/>
                <a:gd name="connsiteY4760" fmla="*/ 7690529 h 9085945"/>
                <a:gd name="connsiteX4761" fmla="*/ 0 w 1018183"/>
                <a:gd name="connsiteY4761" fmla="*/ 7689355 h 9085945"/>
                <a:gd name="connsiteX4762" fmla="*/ 0 w 1018183"/>
                <a:gd name="connsiteY4762" fmla="*/ 7686849 h 9085945"/>
                <a:gd name="connsiteX4763" fmla="*/ 0 w 1018183"/>
                <a:gd name="connsiteY4763" fmla="*/ 7685123 h 9085945"/>
                <a:gd name="connsiteX4764" fmla="*/ 0 w 1018183"/>
                <a:gd name="connsiteY4764" fmla="*/ 7684355 h 9085945"/>
                <a:gd name="connsiteX4765" fmla="*/ 0 w 1018183"/>
                <a:gd name="connsiteY4765" fmla="*/ 7680877 h 9085945"/>
                <a:gd name="connsiteX4766" fmla="*/ 0 w 1018183"/>
                <a:gd name="connsiteY4766" fmla="*/ 7678718 h 9085945"/>
                <a:gd name="connsiteX4767" fmla="*/ 0 w 1018183"/>
                <a:gd name="connsiteY4767" fmla="*/ 7677537 h 9085945"/>
                <a:gd name="connsiteX4768" fmla="*/ 0 w 1018183"/>
                <a:gd name="connsiteY4768" fmla="*/ 7672539 h 9085945"/>
                <a:gd name="connsiteX4769" fmla="*/ 0 w 1018183"/>
                <a:gd name="connsiteY4769" fmla="*/ 7671102 h 9085945"/>
                <a:gd name="connsiteX4770" fmla="*/ 0 w 1018183"/>
                <a:gd name="connsiteY4770" fmla="*/ 7669818 h 9085945"/>
                <a:gd name="connsiteX4771" fmla="*/ 0 w 1018183"/>
                <a:gd name="connsiteY4771" fmla="*/ 7668690 h 9085945"/>
                <a:gd name="connsiteX4772" fmla="*/ 0 w 1018183"/>
                <a:gd name="connsiteY4772" fmla="*/ 7668507 h 9085945"/>
                <a:gd name="connsiteX4773" fmla="*/ 0 w 1018183"/>
                <a:gd name="connsiteY4773" fmla="*/ 7666939 h 9085945"/>
                <a:gd name="connsiteX4774" fmla="*/ 0 w 1018183"/>
                <a:gd name="connsiteY4774" fmla="*/ 7666479 h 9085945"/>
                <a:gd name="connsiteX4775" fmla="*/ 0 w 1018183"/>
                <a:gd name="connsiteY4775" fmla="*/ 7664457 h 9085945"/>
                <a:gd name="connsiteX4776" fmla="*/ 0 w 1018183"/>
                <a:gd name="connsiteY4776" fmla="*/ 7661325 h 9085945"/>
                <a:gd name="connsiteX4777" fmla="*/ 0 w 1018183"/>
                <a:gd name="connsiteY4777" fmla="*/ 7650187 h 9085945"/>
                <a:gd name="connsiteX4778" fmla="*/ 0 w 1018183"/>
                <a:gd name="connsiteY4778" fmla="*/ 7648972 h 9085945"/>
                <a:gd name="connsiteX4779" fmla="*/ 0 w 1018183"/>
                <a:gd name="connsiteY4779" fmla="*/ 7647687 h 9085945"/>
                <a:gd name="connsiteX4780" fmla="*/ 0 w 1018183"/>
                <a:gd name="connsiteY4780" fmla="*/ 7646507 h 9085945"/>
                <a:gd name="connsiteX4781" fmla="*/ 0 w 1018183"/>
                <a:gd name="connsiteY4781" fmla="*/ 7643920 h 9085945"/>
                <a:gd name="connsiteX4782" fmla="*/ 0 w 1018183"/>
                <a:gd name="connsiteY4782" fmla="*/ 7639351 h 9085945"/>
                <a:gd name="connsiteX4783" fmla="*/ 0 w 1018183"/>
                <a:gd name="connsiteY4783" fmla="*/ 7638376 h 9085945"/>
                <a:gd name="connsiteX4784" fmla="*/ 0 w 1018183"/>
                <a:gd name="connsiteY4784" fmla="*/ 7637914 h 9085945"/>
                <a:gd name="connsiteX4785" fmla="*/ 0 w 1018183"/>
                <a:gd name="connsiteY4785" fmla="*/ 7635454 h 9085945"/>
                <a:gd name="connsiteX4786" fmla="*/ 0 w 1018183"/>
                <a:gd name="connsiteY4786" fmla="*/ 7629521 h 9085945"/>
                <a:gd name="connsiteX4787" fmla="*/ 0 w 1018183"/>
                <a:gd name="connsiteY4787" fmla="*/ 7627317 h 9085945"/>
                <a:gd name="connsiteX4788" fmla="*/ 0 w 1018183"/>
                <a:gd name="connsiteY4788" fmla="*/ 7624115 h 9085945"/>
                <a:gd name="connsiteX4789" fmla="*/ 0 w 1018183"/>
                <a:gd name="connsiteY4789" fmla="*/ 7622831 h 9085945"/>
                <a:gd name="connsiteX4790" fmla="*/ 0 w 1018183"/>
                <a:gd name="connsiteY4790" fmla="*/ 7616004 h 9085945"/>
                <a:gd name="connsiteX4791" fmla="*/ 0 w 1018183"/>
                <a:gd name="connsiteY4791" fmla="*/ 7613057 h 9085945"/>
                <a:gd name="connsiteX4792" fmla="*/ 0 w 1018183"/>
                <a:gd name="connsiteY4792" fmla="*/ 7612692 h 9085945"/>
                <a:gd name="connsiteX4793" fmla="*/ 0 w 1018183"/>
                <a:gd name="connsiteY4793" fmla="*/ 7608639 h 9085945"/>
                <a:gd name="connsiteX4794" fmla="*/ 0 w 1018183"/>
                <a:gd name="connsiteY4794" fmla="*/ 7607345 h 9085945"/>
                <a:gd name="connsiteX4795" fmla="*/ 0 w 1018183"/>
                <a:gd name="connsiteY4795" fmla="*/ 7605186 h 9085945"/>
                <a:gd name="connsiteX4796" fmla="*/ 0 w 1018183"/>
                <a:gd name="connsiteY4796" fmla="*/ 7603578 h 9085945"/>
                <a:gd name="connsiteX4797" fmla="*/ 0 w 1018183"/>
                <a:gd name="connsiteY4797" fmla="*/ 7601634 h 9085945"/>
                <a:gd name="connsiteX4798" fmla="*/ 0 w 1018183"/>
                <a:gd name="connsiteY4798" fmla="*/ 7597572 h 9085945"/>
                <a:gd name="connsiteX4799" fmla="*/ 0 w 1018183"/>
                <a:gd name="connsiteY4799" fmla="*/ 7596849 h 9085945"/>
                <a:gd name="connsiteX4800" fmla="*/ 0 w 1018183"/>
                <a:gd name="connsiteY4800" fmla="*/ 7596287 h 9085945"/>
                <a:gd name="connsiteX4801" fmla="*/ 0 w 1018183"/>
                <a:gd name="connsiteY4801" fmla="*/ 7595154 h 9085945"/>
                <a:gd name="connsiteX4802" fmla="*/ 0 w 1018183"/>
                <a:gd name="connsiteY4802" fmla="*/ 7593587 h 9085945"/>
                <a:gd name="connsiteX4803" fmla="*/ 0 w 1018183"/>
                <a:gd name="connsiteY4803" fmla="*/ 7592518 h 9085945"/>
                <a:gd name="connsiteX4804" fmla="*/ 0 w 1018183"/>
                <a:gd name="connsiteY4804" fmla="*/ 7584471 h 9085945"/>
                <a:gd name="connsiteX4805" fmla="*/ 0 w 1018183"/>
                <a:gd name="connsiteY4805" fmla="*/ 7580329 h 9085945"/>
                <a:gd name="connsiteX4806" fmla="*/ 0 w 1018183"/>
                <a:gd name="connsiteY4806" fmla="*/ 7576835 h 9085945"/>
                <a:gd name="connsiteX4807" fmla="*/ 0 w 1018183"/>
                <a:gd name="connsiteY4807" fmla="*/ 7576183 h 9085945"/>
                <a:gd name="connsiteX4808" fmla="*/ 0 w 1018183"/>
                <a:gd name="connsiteY4808" fmla="*/ 7573071 h 9085945"/>
                <a:gd name="connsiteX4809" fmla="*/ 0 w 1018183"/>
                <a:gd name="connsiteY4809" fmla="*/ 7568905 h 9085945"/>
                <a:gd name="connsiteX4810" fmla="*/ 0 w 1018183"/>
                <a:gd name="connsiteY4810" fmla="*/ 7566139 h 9085945"/>
                <a:gd name="connsiteX4811" fmla="*/ 0 w 1018183"/>
                <a:gd name="connsiteY4811" fmla="*/ 7565027 h 9085945"/>
                <a:gd name="connsiteX4812" fmla="*/ 0 w 1018183"/>
                <a:gd name="connsiteY4812" fmla="*/ 7564844 h 9085945"/>
                <a:gd name="connsiteX4813" fmla="*/ 0 w 1018183"/>
                <a:gd name="connsiteY4813" fmla="*/ 7561292 h 9085945"/>
                <a:gd name="connsiteX4814" fmla="*/ 0 w 1018183"/>
                <a:gd name="connsiteY4814" fmla="*/ 7559793 h 9085945"/>
                <a:gd name="connsiteX4815" fmla="*/ 0 w 1018183"/>
                <a:gd name="connsiteY4815" fmla="*/ 7555943 h 9085945"/>
                <a:gd name="connsiteX4816" fmla="*/ 0 w 1018183"/>
                <a:gd name="connsiteY4816" fmla="*/ 7554812 h 9085945"/>
                <a:gd name="connsiteX4817" fmla="*/ 0 w 1018183"/>
                <a:gd name="connsiteY4817" fmla="*/ 7553965 h 9085945"/>
                <a:gd name="connsiteX4818" fmla="*/ 0 w 1018183"/>
                <a:gd name="connsiteY4818" fmla="*/ 7553786 h 9085945"/>
                <a:gd name="connsiteX4819" fmla="*/ 0 w 1018183"/>
                <a:gd name="connsiteY4819" fmla="*/ 7553245 h 9085945"/>
                <a:gd name="connsiteX4820" fmla="*/ 0 w 1018183"/>
                <a:gd name="connsiteY4820" fmla="*/ 7551710 h 9085945"/>
                <a:gd name="connsiteX4821" fmla="*/ 0 w 1018183"/>
                <a:gd name="connsiteY4821" fmla="*/ 7545474 h 9085945"/>
                <a:gd name="connsiteX4822" fmla="*/ 0 w 1018183"/>
                <a:gd name="connsiteY4822" fmla="*/ 7543755 h 9085945"/>
                <a:gd name="connsiteX4823" fmla="*/ 0 w 1018183"/>
                <a:gd name="connsiteY4823" fmla="*/ 7542186 h 9085945"/>
                <a:gd name="connsiteX4824" fmla="*/ 0 w 1018183"/>
                <a:gd name="connsiteY4824" fmla="*/ 7540344 h 9085945"/>
                <a:gd name="connsiteX4825" fmla="*/ 0 w 1018183"/>
                <a:gd name="connsiteY4825" fmla="*/ 7535841 h 9085945"/>
                <a:gd name="connsiteX4826" fmla="*/ 0 w 1018183"/>
                <a:gd name="connsiteY4826" fmla="*/ 7534557 h 9085945"/>
                <a:gd name="connsiteX4827" fmla="*/ 0 w 1018183"/>
                <a:gd name="connsiteY4827" fmla="*/ 7534335 h 9085945"/>
                <a:gd name="connsiteX4828" fmla="*/ 0 w 1018183"/>
                <a:gd name="connsiteY4828" fmla="*/ 7529284 h 9085945"/>
                <a:gd name="connsiteX4829" fmla="*/ 0 w 1018183"/>
                <a:gd name="connsiteY4829" fmla="*/ 7528563 h 9085945"/>
                <a:gd name="connsiteX4830" fmla="*/ 0 w 1018183"/>
                <a:gd name="connsiteY4830" fmla="*/ 7524783 h 9085945"/>
                <a:gd name="connsiteX4831" fmla="*/ 0 w 1018183"/>
                <a:gd name="connsiteY4831" fmla="*/ 7517506 h 9085945"/>
                <a:gd name="connsiteX4832" fmla="*/ 0 w 1018183"/>
                <a:gd name="connsiteY4832" fmla="*/ 7513623 h 9085945"/>
                <a:gd name="connsiteX4833" fmla="*/ 0 w 1018183"/>
                <a:gd name="connsiteY4833" fmla="*/ 7511368 h 9085945"/>
                <a:gd name="connsiteX4834" fmla="*/ 0 w 1018183"/>
                <a:gd name="connsiteY4834" fmla="*/ 7505132 h 9085945"/>
                <a:gd name="connsiteX4835" fmla="*/ 0 w 1018183"/>
                <a:gd name="connsiteY4835" fmla="*/ 7503846 h 9085945"/>
                <a:gd name="connsiteX4836" fmla="*/ 0 w 1018183"/>
                <a:gd name="connsiteY4836" fmla="*/ 7503257 h 9085945"/>
                <a:gd name="connsiteX4837" fmla="*/ 0 w 1018183"/>
                <a:gd name="connsiteY4837" fmla="*/ 7500310 h 9085945"/>
                <a:gd name="connsiteX4838" fmla="*/ 0 w 1018183"/>
                <a:gd name="connsiteY4838" fmla="*/ 7499539 h 9085945"/>
                <a:gd name="connsiteX4839" fmla="*/ 0 w 1018183"/>
                <a:gd name="connsiteY4839" fmla="*/ 7494074 h 9085945"/>
                <a:gd name="connsiteX4840" fmla="*/ 0 w 1018183"/>
                <a:gd name="connsiteY4840" fmla="*/ 7492056 h 9085945"/>
                <a:gd name="connsiteX4841" fmla="*/ 0 w 1018183"/>
                <a:gd name="connsiteY4841" fmla="*/ 7491492 h 9085945"/>
                <a:gd name="connsiteX4842" fmla="*/ 0 w 1018183"/>
                <a:gd name="connsiteY4842" fmla="*/ 7488942 h 9085945"/>
                <a:gd name="connsiteX4843" fmla="*/ 0 w 1018183"/>
                <a:gd name="connsiteY4843" fmla="*/ 7487723 h 9085945"/>
                <a:gd name="connsiteX4844" fmla="*/ 0 w 1018183"/>
                <a:gd name="connsiteY4844" fmla="*/ 7486439 h 9085945"/>
                <a:gd name="connsiteX4845" fmla="*/ 0 w 1018183"/>
                <a:gd name="connsiteY4845" fmla="*/ 7483692 h 9085945"/>
                <a:gd name="connsiteX4846" fmla="*/ 0 w 1018183"/>
                <a:gd name="connsiteY4846" fmla="*/ 7482408 h 9085945"/>
                <a:gd name="connsiteX4847" fmla="*/ 0 w 1018183"/>
                <a:gd name="connsiteY4847" fmla="*/ 7482123 h 9085945"/>
                <a:gd name="connsiteX4848" fmla="*/ 0 w 1018183"/>
                <a:gd name="connsiteY4848" fmla="*/ 7481664 h 9085945"/>
                <a:gd name="connsiteX4849" fmla="*/ 0 w 1018183"/>
                <a:gd name="connsiteY4849" fmla="*/ 7480839 h 9085945"/>
                <a:gd name="connsiteX4850" fmla="*/ 0 w 1018183"/>
                <a:gd name="connsiteY4850" fmla="*/ 7480434 h 9085945"/>
                <a:gd name="connsiteX4851" fmla="*/ 0 w 1018183"/>
                <a:gd name="connsiteY4851" fmla="*/ 7476669 h 9085945"/>
                <a:gd name="connsiteX4852" fmla="*/ 0 w 1018183"/>
                <a:gd name="connsiteY4852" fmla="*/ 7472634 h 9085945"/>
                <a:gd name="connsiteX4853" fmla="*/ 0 w 1018183"/>
                <a:gd name="connsiteY4853" fmla="*/ 7471065 h 9085945"/>
                <a:gd name="connsiteX4854" fmla="*/ 0 w 1018183"/>
                <a:gd name="connsiteY4854" fmla="*/ 7467582 h 9085945"/>
                <a:gd name="connsiteX4855" fmla="*/ 0 w 1018183"/>
                <a:gd name="connsiteY4855" fmla="*/ 7466812 h 9085945"/>
                <a:gd name="connsiteX4856" fmla="*/ 0 w 1018183"/>
                <a:gd name="connsiteY4856" fmla="*/ 7463436 h 9085945"/>
                <a:gd name="connsiteX4857" fmla="*/ 0 w 1018183"/>
                <a:gd name="connsiteY4857" fmla="*/ 7461347 h 9085945"/>
                <a:gd name="connsiteX4858" fmla="*/ 0 w 1018183"/>
                <a:gd name="connsiteY4858" fmla="*/ 7460755 h 9085945"/>
                <a:gd name="connsiteX4859" fmla="*/ 0 w 1018183"/>
                <a:gd name="connsiteY4859" fmla="*/ 7455755 h 9085945"/>
                <a:gd name="connsiteX4860" fmla="*/ 0 w 1018183"/>
                <a:gd name="connsiteY4860" fmla="*/ 7452277 h 9085945"/>
                <a:gd name="connsiteX4861" fmla="*/ 0 w 1018183"/>
                <a:gd name="connsiteY4861" fmla="*/ 7448937 h 9085945"/>
                <a:gd name="connsiteX4862" fmla="*/ 0 w 1018183"/>
                <a:gd name="connsiteY4862" fmla="*/ 7446097 h 9085945"/>
                <a:gd name="connsiteX4863" fmla="*/ 0 w 1018183"/>
                <a:gd name="connsiteY4863" fmla="*/ 7443939 h 9085945"/>
                <a:gd name="connsiteX4864" fmla="*/ 0 w 1018183"/>
                <a:gd name="connsiteY4864" fmla="*/ 7442502 h 9085945"/>
                <a:gd name="connsiteX4865" fmla="*/ 0 w 1018183"/>
                <a:gd name="connsiteY4865" fmla="*/ 7442066 h 9085945"/>
                <a:gd name="connsiteX4866" fmla="*/ 0 w 1018183"/>
                <a:gd name="connsiteY4866" fmla="*/ 7441218 h 9085945"/>
                <a:gd name="connsiteX4867" fmla="*/ 0 w 1018183"/>
                <a:gd name="connsiteY4867" fmla="*/ 7440497 h 9085945"/>
                <a:gd name="connsiteX4868" fmla="*/ 0 w 1018183"/>
                <a:gd name="connsiteY4868" fmla="*/ 7440092 h 9085945"/>
                <a:gd name="connsiteX4869" fmla="*/ 0 w 1018183"/>
                <a:gd name="connsiteY4869" fmla="*/ 7440090 h 9085945"/>
                <a:gd name="connsiteX4870" fmla="*/ 0 w 1018183"/>
                <a:gd name="connsiteY4870" fmla="*/ 7439907 h 9085945"/>
                <a:gd name="connsiteX4871" fmla="*/ 0 w 1018183"/>
                <a:gd name="connsiteY4871" fmla="*/ 7438339 h 9085945"/>
                <a:gd name="connsiteX4872" fmla="*/ 0 w 1018183"/>
                <a:gd name="connsiteY4872" fmla="*/ 7437879 h 9085945"/>
                <a:gd name="connsiteX4873" fmla="*/ 0 w 1018183"/>
                <a:gd name="connsiteY4873" fmla="*/ 7436327 h 9085945"/>
                <a:gd name="connsiteX4874" fmla="*/ 0 w 1018183"/>
                <a:gd name="connsiteY4874" fmla="*/ 7435039 h 9085945"/>
                <a:gd name="connsiteX4875" fmla="*/ 0 w 1018183"/>
                <a:gd name="connsiteY4875" fmla="*/ 7432725 h 9085945"/>
                <a:gd name="connsiteX4876" fmla="*/ 0 w 1018183"/>
                <a:gd name="connsiteY4876" fmla="*/ 7432292 h 9085945"/>
                <a:gd name="connsiteX4877" fmla="*/ 0 w 1018183"/>
                <a:gd name="connsiteY4877" fmla="*/ 7431007 h 9085945"/>
                <a:gd name="connsiteX4878" fmla="*/ 0 w 1018183"/>
                <a:gd name="connsiteY4878" fmla="*/ 7430723 h 9085945"/>
                <a:gd name="connsiteX4879" fmla="*/ 0 w 1018183"/>
                <a:gd name="connsiteY4879" fmla="*/ 7429439 h 9085945"/>
                <a:gd name="connsiteX4880" fmla="*/ 0 w 1018183"/>
                <a:gd name="connsiteY4880" fmla="*/ 7423094 h 9085945"/>
                <a:gd name="connsiteX4881" fmla="*/ 0 w 1018183"/>
                <a:gd name="connsiteY4881" fmla="*/ 7421587 h 9085945"/>
                <a:gd name="connsiteX4882" fmla="*/ 0 w 1018183"/>
                <a:gd name="connsiteY4882" fmla="*/ 7418390 h 9085945"/>
                <a:gd name="connsiteX4883" fmla="*/ 0 w 1018183"/>
                <a:gd name="connsiteY4883" fmla="*/ 7417907 h 9085945"/>
                <a:gd name="connsiteX4884" fmla="*/ 0 w 1018183"/>
                <a:gd name="connsiteY4884" fmla="*/ 7415413 h 9085945"/>
                <a:gd name="connsiteX4885" fmla="*/ 0 w 1018183"/>
                <a:gd name="connsiteY4885" fmla="*/ 7412036 h 9085945"/>
                <a:gd name="connsiteX4886" fmla="*/ 0 w 1018183"/>
                <a:gd name="connsiteY4886" fmla="*/ 7409776 h 9085945"/>
                <a:gd name="connsiteX4887" fmla="*/ 0 w 1018183"/>
                <a:gd name="connsiteY4887" fmla="*/ 7406854 h 9085945"/>
                <a:gd name="connsiteX4888" fmla="*/ 0 w 1018183"/>
                <a:gd name="connsiteY4888" fmla="*/ 7403989 h 9085945"/>
                <a:gd name="connsiteX4889" fmla="*/ 0 w 1018183"/>
                <a:gd name="connsiteY4889" fmla="*/ 7403597 h 9085945"/>
                <a:gd name="connsiteX4890" fmla="*/ 0 w 1018183"/>
                <a:gd name="connsiteY4890" fmla="*/ 7400921 h 9085945"/>
                <a:gd name="connsiteX4891" fmla="*/ 0 w 1018183"/>
                <a:gd name="connsiteY4891" fmla="*/ 7400876 h 9085945"/>
                <a:gd name="connsiteX4892" fmla="*/ 0 w 1018183"/>
                <a:gd name="connsiteY4892" fmla="*/ 7399748 h 9085945"/>
                <a:gd name="connsiteX4893" fmla="*/ 0 w 1018183"/>
                <a:gd name="connsiteY4893" fmla="*/ 7399565 h 9085945"/>
                <a:gd name="connsiteX4894" fmla="*/ 0 w 1018183"/>
                <a:gd name="connsiteY4894" fmla="*/ 7398717 h 9085945"/>
                <a:gd name="connsiteX4895" fmla="*/ 0 w 1018183"/>
                <a:gd name="connsiteY4895" fmla="*/ 7398465 h 9085945"/>
                <a:gd name="connsiteX4896" fmla="*/ 0 w 1018183"/>
                <a:gd name="connsiteY4896" fmla="*/ 7397997 h 9085945"/>
                <a:gd name="connsiteX4897" fmla="*/ 0 w 1018183"/>
                <a:gd name="connsiteY4897" fmla="*/ 7397537 h 9085945"/>
                <a:gd name="connsiteX4898" fmla="*/ 0 w 1018183"/>
                <a:gd name="connsiteY4898" fmla="*/ 7395515 h 9085945"/>
                <a:gd name="connsiteX4899" fmla="*/ 0 w 1018183"/>
                <a:gd name="connsiteY4899" fmla="*/ 7394231 h 9085945"/>
                <a:gd name="connsiteX4900" fmla="*/ 0 w 1018183"/>
                <a:gd name="connsiteY4900" fmla="*/ 7392540 h 9085945"/>
                <a:gd name="connsiteX4901" fmla="*/ 0 w 1018183"/>
                <a:gd name="connsiteY4901" fmla="*/ 7392383 h 9085945"/>
                <a:gd name="connsiteX4902" fmla="*/ 0 w 1018183"/>
                <a:gd name="connsiteY4902" fmla="*/ 7388690 h 9085945"/>
                <a:gd name="connsiteX4903" fmla="*/ 0 w 1018183"/>
                <a:gd name="connsiteY4903" fmla="*/ 7388505 h 9085945"/>
                <a:gd name="connsiteX4904" fmla="*/ 0 w 1018183"/>
                <a:gd name="connsiteY4904" fmla="*/ 7386937 h 9085945"/>
                <a:gd name="connsiteX4905" fmla="*/ 0 w 1018183"/>
                <a:gd name="connsiteY4905" fmla="*/ 7384457 h 9085945"/>
                <a:gd name="connsiteX4906" fmla="*/ 0 w 1018183"/>
                <a:gd name="connsiteY4906" fmla="*/ 7381328 h 9085945"/>
                <a:gd name="connsiteX4907" fmla="*/ 0 w 1018183"/>
                <a:gd name="connsiteY4907" fmla="*/ 7379308 h 9085945"/>
                <a:gd name="connsiteX4908" fmla="*/ 0 w 1018183"/>
                <a:gd name="connsiteY4908" fmla="*/ 7378745 h 9085945"/>
                <a:gd name="connsiteX4909" fmla="*/ 0 w 1018183"/>
                <a:gd name="connsiteY4909" fmla="*/ 7374978 h 9085945"/>
                <a:gd name="connsiteX4910" fmla="*/ 0 w 1018183"/>
                <a:gd name="connsiteY4910" fmla="*/ 7368972 h 9085945"/>
                <a:gd name="connsiteX4911" fmla="*/ 0 w 1018183"/>
                <a:gd name="connsiteY4911" fmla="*/ 7367687 h 9085945"/>
                <a:gd name="connsiteX4912" fmla="*/ 0 w 1018183"/>
                <a:gd name="connsiteY4912" fmla="*/ 7366512 h 9085945"/>
                <a:gd name="connsiteX4913" fmla="*/ 0 w 1018183"/>
                <a:gd name="connsiteY4913" fmla="*/ 7363918 h 9085945"/>
                <a:gd name="connsiteX4914" fmla="*/ 0 w 1018183"/>
                <a:gd name="connsiteY4914" fmla="*/ 7360579 h 9085945"/>
                <a:gd name="connsiteX4915" fmla="*/ 0 w 1018183"/>
                <a:gd name="connsiteY4915" fmla="*/ 7358375 h 9085945"/>
                <a:gd name="connsiteX4916" fmla="*/ 0 w 1018183"/>
                <a:gd name="connsiteY4916" fmla="*/ 7355963 h 9085945"/>
                <a:gd name="connsiteX4917" fmla="*/ 0 w 1018183"/>
                <a:gd name="connsiteY4917" fmla="*/ 7355871 h 9085945"/>
                <a:gd name="connsiteX4918" fmla="*/ 0 w 1018183"/>
                <a:gd name="connsiteY4918" fmla="*/ 7353889 h 9085945"/>
                <a:gd name="connsiteX4919" fmla="*/ 0 w 1018183"/>
                <a:gd name="connsiteY4919" fmla="*/ 7351729 h 9085945"/>
                <a:gd name="connsiteX4920" fmla="*/ 0 w 1018183"/>
                <a:gd name="connsiteY4920" fmla="*/ 7349521 h 9085945"/>
                <a:gd name="connsiteX4921" fmla="*/ 0 w 1018183"/>
                <a:gd name="connsiteY4921" fmla="*/ 7348598 h 9085945"/>
                <a:gd name="connsiteX4922" fmla="*/ 0 w 1018183"/>
                <a:gd name="connsiteY4922" fmla="*/ 7344115 h 9085945"/>
                <a:gd name="connsiteX4923" fmla="*/ 0 w 1018183"/>
                <a:gd name="connsiteY4923" fmla="*/ 7342831 h 9085945"/>
                <a:gd name="connsiteX4924" fmla="*/ 0 w 1018183"/>
                <a:gd name="connsiteY4924" fmla="*/ 7337709 h 9085945"/>
                <a:gd name="connsiteX4925" fmla="*/ 0 w 1018183"/>
                <a:gd name="connsiteY4925" fmla="*/ 7336244 h 9085945"/>
                <a:gd name="connsiteX4926" fmla="*/ 0 w 1018183"/>
                <a:gd name="connsiteY4926" fmla="*/ 7332692 h 9085945"/>
                <a:gd name="connsiteX4927" fmla="*/ 0 w 1018183"/>
                <a:gd name="connsiteY4927" fmla="*/ 7331193 h 9085945"/>
                <a:gd name="connsiteX4928" fmla="*/ 0 w 1018183"/>
                <a:gd name="connsiteY4928" fmla="*/ 7327345 h 9085945"/>
                <a:gd name="connsiteX4929" fmla="*/ 0 w 1018183"/>
                <a:gd name="connsiteY4929" fmla="*/ 7327343 h 9085945"/>
                <a:gd name="connsiteX4930" fmla="*/ 0 w 1018183"/>
                <a:gd name="connsiteY4930" fmla="*/ 7326212 h 9085945"/>
                <a:gd name="connsiteX4931" fmla="*/ 0 w 1018183"/>
                <a:gd name="connsiteY4931" fmla="*/ 7325186 h 9085945"/>
                <a:gd name="connsiteX4932" fmla="*/ 0 w 1018183"/>
                <a:gd name="connsiteY4932" fmla="*/ 7324645 h 9085945"/>
                <a:gd name="connsiteX4933" fmla="*/ 0 w 1018183"/>
                <a:gd name="connsiteY4933" fmla="*/ 7323576 h 9085945"/>
                <a:gd name="connsiteX4934" fmla="*/ 0 w 1018183"/>
                <a:gd name="connsiteY4934" fmla="*/ 7316794 h 9085945"/>
                <a:gd name="connsiteX4935" fmla="*/ 0 w 1018183"/>
                <a:gd name="connsiteY4935" fmla="*/ 7315529 h 9085945"/>
                <a:gd name="connsiteX4936" fmla="*/ 0 w 1018183"/>
                <a:gd name="connsiteY4936" fmla="*/ 7315155 h 9085945"/>
                <a:gd name="connsiteX4937" fmla="*/ 0 w 1018183"/>
                <a:gd name="connsiteY4937" fmla="*/ 7313586 h 9085945"/>
                <a:gd name="connsiteX4938" fmla="*/ 0 w 1018183"/>
                <a:gd name="connsiteY4938" fmla="*/ 7311387 h 9085945"/>
                <a:gd name="connsiteX4939" fmla="*/ 0 w 1018183"/>
                <a:gd name="connsiteY4939" fmla="*/ 7307241 h 9085945"/>
                <a:gd name="connsiteX4940" fmla="*/ 0 w 1018183"/>
                <a:gd name="connsiteY4940" fmla="*/ 7305957 h 9085945"/>
                <a:gd name="connsiteX4941" fmla="*/ 0 w 1018183"/>
                <a:gd name="connsiteY4941" fmla="*/ 7304471 h 9085945"/>
                <a:gd name="connsiteX4942" fmla="*/ 0 w 1018183"/>
                <a:gd name="connsiteY4942" fmla="*/ 7300329 h 9085945"/>
                <a:gd name="connsiteX4943" fmla="*/ 0 w 1018183"/>
                <a:gd name="connsiteY4943" fmla="*/ 7299963 h 9085945"/>
                <a:gd name="connsiteX4944" fmla="*/ 0 w 1018183"/>
                <a:gd name="connsiteY4944" fmla="*/ 7296183 h 9085945"/>
                <a:gd name="connsiteX4945" fmla="*/ 0 w 1018183"/>
                <a:gd name="connsiteY4945" fmla="*/ 7290851 h 9085945"/>
                <a:gd name="connsiteX4946" fmla="*/ 0 w 1018183"/>
                <a:gd name="connsiteY4946" fmla="*/ 7288906 h 9085945"/>
                <a:gd name="connsiteX4947" fmla="*/ 0 w 1018183"/>
                <a:gd name="connsiteY4947" fmla="*/ 7287001 h 9085945"/>
                <a:gd name="connsiteX4948" fmla="*/ 0 w 1018183"/>
                <a:gd name="connsiteY4948" fmla="*/ 7285023 h 9085945"/>
                <a:gd name="connsiteX4949" fmla="*/ 0 w 1018183"/>
                <a:gd name="connsiteY4949" fmla="*/ 7284844 h 9085945"/>
                <a:gd name="connsiteX4950" fmla="*/ 0 w 1018183"/>
                <a:gd name="connsiteY4950" fmla="*/ 7282768 h 9085945"/>
                <a:gd name="connsiteX4951" fmla="*/ 0 w 1018183"/>
                <a:gd name="connsiteY4951" fmla="*/ 7279793 h 9085945"/>
                <a:gd name="connsiteX4952" fmla="*/ 0 w 1018183"/>
                <a:gd name="connsiteY4952" fmla="*/ 7276532 h 9085945"/>
                <a:gd name="connsiteX4953" fmla="*/ 0 w 1018183"/>
                <a:gd name="connsiteY4953" fmla="*/ 7275943 h 9085945"/>
                <a:gd name="connsiteX4954" fmla="*/ 0 w 1018183"/>
                <a:gd name="connsiteY4954" fmla="*/ 7275246 h 9085945"/>
                <a:gd name="connsiteX4955" fmla="*/ 0 w 1018183"/>
                <a:gd name="connsiteY4955" fmla="*/ 7274813 h 9085945"/>
                <a:gd name="connsiteX4956" fmla="*/ 0 w 1018183"/>
                <a:gd name="connsiteY4956" fmla="*/ 7273244 h 9085945"/>
                <a:gd name="connsiteX4957" fmla="*/ 0 w 1018183"/>
                <a:gd name="connsiteY4957" fmla="*/ 7271710 h 9085945"/>
                <a:gd name="connsiteX4958" fmla="*/ 0 w 1018183"/>
                <a:gd name="connsiteY4958" fmla="*/ 7269463 h 9085945"/>
                <a:gd name="connsiteX4959" fmla="*/ 0 w 1018183"/>
                <a:gd name="connsiteY4959" fmla="*/ 7267895 h 9085945"/>
                <a:gd name="connsiteX4960" fmla="*/ 0 w 1018183"/>
                <a:gd name="connsiteY4960" fmla="*/ 7265615 h 9085945"/>
                <a:gd name="connsiteX4961" fmla="*/ 0 w 1018183"/>
                <a:gd name="connsiteY4961" fmla="*/ 7265474 h 9085945"/>
                <a:gd name="connsiteX4962" fmla="*/ 0 w 1018183"/>
                <a:gd name="connsiteY4962" fmla="*/ 7264177 h 9085945"/>
                <a:gd name="connsiteX4963" fmla="*/ 0 w 1018183"/>
                <a:gd name="connsiteY4963" fmla="*/ 7263456 h 9085945"/>
                <a:gd name="connsiteX4964" fmla="*/ 0 w 1018183"/>
                <a:gd name="connsiteY4964" fmla="*/ 7260342 h 9085945"/>
                <a:gd name="connsiteX4965" fmla="*/ 0 w 1018183"/>
                <a:gd name="connsiteY4965" fmla="*/ 7255841 h 9085945"/>
                <a:gd name="connsiteX4966" fmla="*/ 0 w 1018183"/>
                <a:gd name="connsiteY4966" fmla="*/ 7254557 h 9085945"/>
                <a:gd name="connsiteX4967" fmla="*/ 0 w 1018183"/>
                <a:gd name="connsiteY4967" fmla="*/ 7248564 h 9085945"/>
                <a:gd name="connsiteX4968" fmla="*/ 0 w 1018183"/>
                <a:gd name="connsiteY4968" fmla="*/ 7243214 h 9085945"/>
                <a:gd name="connsiteX4969" fmla="*/ 0 w 1018183"/>
                <a:gd name="connsiteY4969" fmla="*/ 7238982 h 9085945"/>
                <a:gd name="connsiteX4970" fmla="*/ 0 w 1018183"/>
                <a:gd name="connsiteY4970" fmla="*/ 7234904 h 9085945"/>
                <a:gd name="connsiteX4971" fmla="*/ 0 w 1018183"/>
                <a:gd name="connsiteY4971" fmla="*/ 7232747 h 9085945"/>
                <a:gd name="connsiteX4972" fmla="*/ 0 w 1018183"/>
                <a:gd name="connsiteY4972" fmla="*/ 7231368 h 9085945"/>
                <a:gd name="connsiteX4973" fmla="*/ 0 w 1018183"/>
                <a:gd name="connsiteY4973" fmla="*/ 7225876 h 9085945"/>
                <a:gd name="connsiteX4974" fmla="*/ 0 w 1018183"/>
                <a:gd name="connsiteY4974" fmla="*/ 7225132 h 9085945"/>
                <a:gd name="connsiteX4975" fmla="*/ 0 w 1018183"/>
                <a:gd name="connsiteY4975" fmla="*/ 7224963 h 9085945"/>
                <a:gd name="connsiteX4976" fmla="*/ 0 w 1018183"/>
                <a:gd name="connsiteY4976" fmla="*/ 7223848 h 9085945"/>
                <a:gd name="connsiteX4977" fmla="*/ 0 w 1018183"/>
                <a:gd name="connsiteY4977" fmla="*/ 7223114 h 9085945"/>
                <a:gd name="connsiteX4978" fmla="*/ 0 w 1018183"/>
                <a:gd name="connsiteY4978" fmla="*/ 7217497 h 9085945"/>
                <a:gd name="connsiteX4979" fmla="*/ 0 w 1018183"/>
                <a:gd name="connsiteY4979" fmla="*/ 7213466 h 9085945"/>
                <a:gd name="connsiteX4980" fmla="*/ 0 w 1018183"/>
                <a:gd name="connsiteY4980" fmla="*/ 7212055 h 9085945"/>
                <a:gd name="connsiteX4981" fmla="*/ 0 w 1018183"/>
                <a:gd name="connsiteY4981" fmla="*/ 7211897 h 9085945"/>
                <a:gd name="connsiteX4982" fmla="*/ 0 w 1018183"/>
                <a:gd name="connsiteY4982" fmla="*/ 7211492 h 9085945"/>
                <a:gd name="connsiteX4983" fmla="*/ 0 w 1018183"/>
                <a:gd name="connsiteY4983" fmla="*/ 7207727 h 9085945"/>
                <a:gd name="connsiteX4984" fmla="*/ 0 w 1018183"/>
                <a:gd name="connsiteY4984" fmla="*/ 7206439 h 9085945"/>
                <a:gd name="connsiteX4985" fmla="*/ 0 w 1018183"/>
                <a:gd name="connsiteY4985" fmla="*/ 7203692 h 9085945"/>
                <a:gd name="connsiteX4986" fmla="*/ 0 w 1018183"/>
                <a:gd name="connsiteY4986" fmla="*/ 7202407 h 9085945"/>
                <a:gd name="connsiteX4987" fmla="*/ 0 w 1018183"/>
                <a:gd name="connsiteY4987" fmla="*/ 7202123 h 9085945"/>
                <a:gd name="connsiteX4988" fmla="*/ 0 w 1018183"/>
                <a:gd name="connsiteY4988" fmla="*/ 7200839 h 9085945"/>
                <a:gd name="connsiteX4989" fmla="*/ 0 w 1018183"/>
                <a:gd name="connsiteY4989" fmla="*/ 7198640 h 9085945"/>
                <a:gd name="connsiteX4990" fmla="*/ 0 w 1018183"/>
                <a:gd name="connsiteY4990" fmla="*/ 7194494 h 9085945"/>
                <a:gd name="connsiteX4991" fmla="*/ 0 w 1018183"/>
                <a:gd name="connsiteY4991" fmla="*/ 7192405 h 9085945"/>
                <a:gd name="connsiteX4992" fmla="*/ 0 w 1018183"/>
                <a:gd name="connsiteY4992" fmla="*/ 7190598 h 9085945"/>
                <a:gd name="connsiteX4993" fmla="*/ 0 w 1018183"/>
                <a:gd name="connsiteY4993" fmla="*/ 7189790 h 9085945"/>
                <a:gd name="connsiteX4994" fmla="*/ 0 w 1018183"/>
                <a:gd name="connsiteY4994" fmla="*/ 7187582 h 9085945"/>
                <a:gd name="connsiteX4995" fmla="*/ 0 w 1018183"/>
                <a:gd name="connsiteY4995" fmla="*/ 7186813 h 9085945"/>
                <a:gd name="connsiteX4996" fmla="*/ 0 w 1018183"/>
                <a:gd name="connsiteY4996" fmla="*/ 7183436 h 9085945"/>
                <a:gd name="connsiteX4997" fmla="*/ 0 w 1018183"/>
                <a:gd name="connsiteY4997" fmla="*/ 7181345 h 9085945"/>
                <a:gd name="connsiteX4998" fmla="*/ 0 w 1018183"/>
                <a:gd name="connsiteY4998" fmla="*/ 7175389 h 9085945"/>
                <a:gd name="connsiteX4999" fmla="*/ 0 w 1018183"/>
                <a:gd name="connsiteY4999" fmla="*/ 7174997 h 9085945"/>
                <a:gd name="connsiteX5000" fmla="*/ 0 w 1018183"/>
                <a:gd name="connsiteY5000" fmla="*/ 7172276 h 9085945"/>
                <a:gd name="connsiteX5001" fmla="*/ 0 w 1018183"/>
                <a:gd name="connsiteY5001" fmla="*/ 7171148 h 9085945"/>
                <a:gd name="connsiteX5002" fmla="*/ 0 w 1018183"/>
                <a:gd name="connsiteY5002" fmla="*/ 7170965 h 9085945"/>
                <a:gd name="connsiteX5003" fmla="*/ 0 w 1018183"/>
                <a:gd name="connsiteY5003" fmla="*/ 7169865 h 9085945"/>
                <a:gd name="connsiteX5004" fmla="*/ 0 w 1018183"/>
                <a:gd name="connsiteY5004" fmla="*/ 7169397 h 9085945"/>
                <a:gd name="connsiteX5005" fmla="*/ 0 w 1018183"/>
                <a:gd name="connsiteY5005" fmla="*/ 7168937 h 9085945"/>
                <a:gd name="connsiteX5006" fmla="*/ 0 w 1018183"/>
                <a:gd name="connsiteY5006" fmla="*/ 7166097 h 9085945"/>
                <a:gd name="connsiteX5007" fmla="*/ 0 w 1018183"/>
                <a:gd name="connsiteY5007" fmla="*/ 7163940 h 9085945"/>
                <a:gd name="connsiteX5008" fmla="*/ 0 w 1018183"/>
                <a:gd name="connsiteY5008" fmla="*/ 7163783 h 9085945"/>
                <a:gd name="connsiteX5009" fmla="*/ 0 w 1018183"/>
                <a:gd name="connsiteY5009" fmla="*/ 7162065 h 9085945"/>
                <a:gd name="connsiteX5010" fmla="*/ 0 w 1018183"/>
                <a:gd name="connsiteY5010" fmla="*/ 7160497 h 9085945"/>
                <a:gd name="connsiteX5011" fmla="*/ 0 w 1018183"/>
                <a:gd name="connsiteY5011" fmla="*/ 7160090 h 9085945"/>
                <a:gd name="connsiteX5012" fmla="*/ 0 w 1018183"/>
                <a:gd name="connsiteY5012" fmla="*/ 7159905 h 9085945"/>
                <a:gd name="connsiteX5013" fmla="*/ 0 w 1018183"/>
                <a:gd name="connsiteY5013" fmla="*/ 7158337 h 9085945"/>
                <a:gd name="connsiteX5014" fmla="*/ 0 w 1018183"/>
                <a:gd name="connsiteY5014" fmla="*/ 7152728 h 9085945"/>
                <a:gd name="connsiteX5015" fmla="*/ 0 w 1018183"/>
                <a:gd name="connsiteY5015" fmla="*/ 7151431 h 9085945"/>
                <a:gd name="connsiteX5016" fmla="*/ 0 w 1018183"/>
                <a:gd name="connsiteY5016" fmla="*/ 7150708 h 9085945"/>
                <a:gd name="connsiteX5017" fmla="*/ 0 w 1018183"/>
                <a:gd name="connsiteY5017" fmla="*/ 7149448 h 9085945"/>
                <a:gd name="connsiteX5018" fmla="*/ 0 w 1018183"/>
                <a:gd name="connsiteY5018" fmla="*/ 7143094 h 9085945"/>
                <a:gd name="connsiteX5019" fmla="*/ 0 w 1018183"/>
                <a:gd name="connsiteY5019" fmla="*/ 7138389 h 9085945"/>
                <a:gd name="connsiteX5020" fmla="*/ 0 w 1018183"/>
                <a:gd name="connsiteY5020" fmla="*/ 7137912 h 9085945"/>
                <a:gd name="connsiteX5021" fmla="*/ 0 w 1018183"/>
                <a:gd name="connsiteY5021" fmla="*/ 7135047 h 9085945"/>
                <a:gd name="connsiteX5022" fmla="*/ 0 w 1018183"/>
                <a:gd name="connsiteY5022" fmla="*/ 7131979 h 9085945"/>
                <a:gd name="connsiteX5023" fmla="*/ 0 w 1018183"/>
                <a:gd name="connsiteY5023" fmla="*/ 7129775 h 9085945"/>
                <a:gd name="connsiteX5024" fmla="*/ 0 w 1018183"/>
                <a:gd name="connsiteY5024" fmla="*/ 7129523 h 9085945"/>
                <a:gd name="connsiteX5025" fmla="*/ 0 w 1018183"/>
                <a:gd name="connsiteY5025" fmla="*/ 7127363 h 9085945"/>
                <a:gd name="connsiteX5026" fmla="*/ 0 w 1018183"/>
                <a:gd name="connsiteY5026" fmla="*/ 7125289 h 9085945"/>
                <a:gd name="connsiteX5027" fmla="*/ 0 w 1018183"/>
                <a:gd name="connsiteY5027" fmla="*/ 7123989 h 9085945"/>
                <a:gd name="connsiteX5028" fmla="*/ 0 w 1018183"/>
                <a:gd name="connsiteY5028" fmla="*/ 7123598 h 9085945"/>
                <a:gd name="connsiteX5029" fmla="*/ 0 w 1018183"/>
                <a:gd name="connsiteY5029" fmla="*/ 7120921 h 9085945"/>
                <a:gd name="connsiteX5030" fmla="*/ 0 w 1018183"/>
                <a:gd name="connsiteY5030" fmla="*/ 7119998 h 9085945"/>
                <a:gd name="connsiteX5031" fmla="*/ 0 w 1018183"/>
                <a:gd name="connsiteY5031" fmla="*/ 7119748 h 9085945"/>
                <a:gd name="connsiteX5032" fmla="*/ 0 w 1018183"/>
                <a:gd name="connsiteY5032" fmla="*/ 7119563 h 9085945"/>
                <a:gd name="connsiteX5033" fmla="*/ 0 w 1018183"/>
                <a:gd name="connsiteY5033" fmla="*/ 7118463 h 9085945"/>
                <a:gd name="connsiteX5034" fmla="*/ 0 w 1018183"/>
                <a:gd name="connsiteY5034" fmla="*/ 7117995 h 9085945"/>
                <a:gd name="connsiteX5035" fmla="*/ 0 w 1018183"/>
                <a:gd name="connsiteY5035" fmla="*/ 7115515 h 9085945"/>
                <a:gd name="connsiteX5036" fmla="*/ 0 w 1018183"/>
                <a:gd name="connsiteY5036" fmla="*/ 7114231 h 9085945"/>
                <a:gd name="connsiteX5037" fmla="*/ 0 w 1018183"/>
                <a:gd name="connsiteY5037" fmla="*/ 7112386 h 9085945"/>
                <a:gd name="connsiteX5038" fmla="*/ 0 w 1018183"/>
                <a:gd name="connsiteY5038" fmla="*/ 7110366 h 9085945"/>
                <a:gd name="connsiteX5039" fmla="*/ 0 w 1018183"/>
                <a:gd name="connsiteY5039" fmla="*/ 7109109 h 9085945"/>
                <a:gd name="connsiteX5040" fmla="*/ 0 w 1018183"/>
                <a:gd name="connsiteY5040" fmla="*/ 7099308 h 9085945"/>
                <a:gd name="connsiteX5041" fmla="*/ 0 w 1018183"/>
                <a:gd name="connsiteY5041" fmla="*/ 7098897 h 9085945"/>
                <a:gd name="connsiteX5042" fmla="*/ 0 w 1018183"/>
                <a:gd name="connsiteY5042" fmla="*/ 7098745 h 9085945"/>
                <a:gd name="connsiteX5043" fmla="*/ 0 w 1018183"/>
                <a:gd name="connsiteY5043" fmla="*/ 7097330 h 9085945"/>
                <a:gd name="connsiteX5044" fmla="*/ 0 w 1018183"/>
                <a:gd name="connsiteY5044" fmla="*/ 7094976 h 9085945"/>
                <a:gd name="connsiteX5045" fmla="*/ 0 w 1018183"/>
                <a:gd name="connsiteY5045" fmla="*/ 7088194 h 9085945"/>
                <a:gd name="connsiteX5046" fmla="*/ 0 w 1018183"/>
                <a:gd name="connsiteY5046" fmla="*/ 7087021 h 9085945"/>
                <a:gd name="connsiteX5047" fmla="*/ 0 w 1018183"/>
                <a:gd name="connsiteY5047" fmla="*/ 7086929 h 9085945"/>
                <a:gd name="connsiteX5048" fmla="*/ 0 w 1018183"/>
                <a:gd name="connsiteY5048" fmla="*/ 7082787 h 9085945"/>
                <a:gd name="connsiteX5049" fmla="*/ 0 w 1018183"/>
                <a:gd name="connsiteY5049" fmla="*/ 7080579 h 9085945"/>
                <a:gd name="connsiteX5050" fmla="*/ 0 w 1018183"/>
                <a:gd name="connsiteY5050" fmla="*/ 7079656 h 9085945"/>
                <a:gd name="connsiteX5051" fmla="*/ 0 w 1018183"/>
                <a:gd name="connsiteY5051" fmla="*/ 7075961 h 9085945"/>
                <a:gd name="connsiteX5052" fmla="*/ 0 w 1018183"/>
                <a:gd name="connsiteY5052" fmla="*/ 7075871 h 9085945"/>
                <a:gd name="connsiteX5053" fmla="*/ 0 w 1018183"/>
                <a:gd name="connsiteY5053" fmla="*/ 7073889 h 9085945"/>
                <a:gd name="connsiteX5054" fmla="*/ 0 w 1018183"/>
                <a:gd name="connsiteY5054" fmla="*/ 7071729 h 9085945"/>
                <a:gd name="connsiteX5055" fmla="*/ 0 w 1018183"/>
                <a:gd name="connsiteY5055" fmla="*/ 7068767 h 9085945"/>
                <a:gd name="connsiteX5056" fmla="*/ 0 w 1018183"/>
                <a:gd name="connsiteY5056" fmla="*/ 7068598 h 9085945"/>
                <a:gd name="connsiteX5057" fmla="*/ 0 w 1018183"/>
                <a:gd name="connsiteY5057" fmla="*/ 7067486 h 9085945"/>
                <a:gd name="connsiteX5058" fmla="*/ 0 w 1018183"/>
                <a:gd name="connsiteY5058" fmla="*/ 7062251 h 9085945"/>
                <a:gd name="connsiteX5059" fmla="*/ 0 w 1018183"/>
                <a:gd name="connsiteY5059" fmla="*/ 7058401 h 9085945"/>
                <a:gd name="connsiteX5060" fmla="*/ 0 w 1018183"/>
                <a:gd name="connsiteY5060" fmla="*/ 7057709 h 9085945"/>
                <a:gd name="connsiteX5061" fmla="*/ 0 w 1018183"/>
                <a:gd name="connsiteY5061" fmla="*/ 7056244 h 9085945"/>
                <a:gd name="connsiteX5062" fmla="*/ 0 w 1018183"/>
                <a:gd name="connsiteY5062" fmla="*/ 7051193 h 9085945"/>
                <a:gd name="connsiteX5063" fmla="*/ 0 w 1018183"/>
                <a:gd name="connsiteY5063" fmla="*/ 7047852 h 9085945"/>
                <a:gd name="connsiteX5064" fmla="*/ 0 w 1018183"/>
                <a:gd name="connsiteY5064" fmla="*/ 7047343 h 9085945"/>
                <a:gd name="connsiteX5065" fmla="*/ 0 w 1018183"/>
                <a:gd name="connsiteY5065" fmla="*/ 7046213 h 9085945"/>
                <a:gd name="connsiteX5066" fmla="*/ 0 w 1018183"/>
                <a:gd name="connsiteY5066" fmla="*/ 7044644 h 9085945"/>
                <a:gd name="connsiteX5067" fmla="*/ 0 w 1018183"/>
                <a:gd name="connsiteY5067" fmla="*/ 7040863 h 9085945"/>
                <a:gd name="connsiteX5068" fmla="*/ 0 w 1018183"/>
                <a:gd name="connsiteY5068" fmla="*/ 7039295 h 9085945"/>
                <a:gd name="connsiteX5069" fmla="*/ 0 w 1018183"/>
                <a:gd name="connsiteY5069" fmla="*/ 7037015 h 9085945"/>
                <a:gd name="connsiteX5070" fmla="*/ 0 w 1018183"/>
                <a:gd name="connsiteY5070" fmla="*/ 7036794 h 9085945"/>
                <a:gd name="connsiteX5071" fmla="*/ 0 w 1018183"/>
                <a:gd name="connsiteY5071" fmla="*/ 7035577 h 9085945"/>
                <a:gd name="connsiteX5072" fmla="*/ 0 w 1018183"/>
                <a:gd name="connsiteY5072" fmla="*/ 7035529 h 9085945"/>
                <a:gd name="connsiteX5073" fmla="*/ 0 w 1018183"/>
                <a:gd name="connsiteY5073" fmla="*/ 7033118 h 9085945"/>
                <a:gd name="connsiteX5074" fmla="*/ 0 w 1018183"/>
                <a:gd name="connsiteY5074" fmla="*/ 7031387 h 9085945"/>
                <a:gd name="connsiteX5075" fmla="*/ 0 w 1018183"/>
                <a:gd name="connsiteY5075" fmla="*/ 7027241 h 9085945"/>
                <a:gd name="connsiteX5076" fmla="*/ 0 w 1018183"/>
                <a:gd name="connsiteY5076" fmla="*/ 7025957 h 9085945"/>
                <a:gd name="connsiteX5077" fmla="*/ 0 w 1018183"/>
                <a:gd name="connsiteY5077" fmla="*/ 7024982 h 9085945"/>
                <a:gd name="connsiteX5078" fmla="*/ 0 w 1018183"/>
                <a:gd name="connsiteY5078" fmla="*/ 7019964 h 9085945"/>
                <a:gd name="connsiteX5079" fmla="*/ 0 w 1018183"/>
                <a:gd name="connsiteY5079" fmla="*/ 7014614 h 9085945"/>
                <a:gd name="connsiteX5080" fmla="*/ 0 w 1018183"/>
                <a:gd name="connsiteY5080" fmla="*/ 7010851 h 9085945"/>
                <a:gd name="connsiteX5081" fmla="*/ 0 w 1018183"/>
                <a:gd name="connsiteY5081" fmla="*/ 7007001 h 9085945"/>
                <a:gd name="connsiteX5082" fmla="*/ 0 w 1018183"/>
                <a:gd name="connsiteY5082" fmla="*/ 7006304 h 9085945"/>
                <a:gd name="connsiteX5083" fmla="*/ 0 w 1018183"/>
                <a:gd name="connsiteY5083" fmla="*/ 7002768 h 9085945"/>
                <a:gd name="connsiteX5084" fmla="*/ 0 w 1018183"/>
                <a:gd name="connsiteY5084" fmla="*/ 7000521 h 9085945"/>
                <a:gd name="connsiteX5085" fmla="*/ 0 w 1018183"/>
                <a:gd name="connsiteY5085" fmla="*/ 6998953 h 9085945"/>
                <a:gd name="connsiteX5086" fmla="*/ 0 w 1018183"/>
                <a:gd name="connsiteY5086" fmla="*/ 6997276 h 9085945"/>
                <a:gd name="connsiteX5087" fmla="*/ 0 w 1018183"/>
                <a:gd name="connsiteY5087" fmla="*/ 6996532 h 9085945"/>
                <a:gd name="connsiteX5088" fmla="*/ 0 w 1018183"/>
                <a:gd name="connsiteY5088" fmla="*/ 6996363 h 9085945"/>
                <a:gd name="connsiteX5089" fmla="*/ 0 w 1018183"/>
                <a:gd name="connsiteY5089" fmla="*/ 6995248 h 9085945"/>
                <a:gd name="connsiteX5090" fmla="*/ 0 w 1018183"/>
                <a:gd name="connsiteY5090" fmla="*/ 6995235 h 9085945"/>
                <a:gd name="connsiteX5091" fmla="*/ 0 w 1018183"/>
                <a:gd name="connsiteY5091" fmla="*/ 6994514 h 9085945"/>
                <a:gd name="connsiteX5092" fmla="*/ 0 w 1018183"/>
                <a:gd name="connsiteY5092" fmla="*/ 6993951 h 9085945"/>
                <a:gd name="connsiteX5093" fmla="*/ 0 w 1018183"/>
                <a:gd name="connsiteY5093" fmla="*/ 6990182 h 9085945"/>
                <a:gd name="connsiteX5094" fmla="*/ 0 w 1018183"/>
                <a:gd name="connsiteY5094" fmla="*/ 6989464 h 9085945"/>
                <a:gd name="connsiteX5095" fmla="*/ 0 w 1018183"/>
                <a:gd name="connsiteY5095" fmla="*/ 6987895 h 9085945"/>
                <a:gd name="connsiteX5096" fmla="*/ 0 w 1018183"/>
                <a:gd name="connsiteY5096" fmla="*/ 6986151 h 9085945"/>
                <a:gd name="connsiteX5097" fmla="*/ 0 w 1018183"/>
                <a:gd name="connsiteY5097" fmla="*/ 6985615 h 9085945"/>
                <a:gd name="connsiteX5098" fmla="*/ 0 w 1018183"/>
                <a:gd name="connsiteY5098" fmla="*/ 6984582 h 9085945"/>
                <a:gd name="connsiteX5099" fmla="*/ 0 w 1018183"/>
                <a:gd name="connsiteY5099" fmla="*/ 6984177 h 9085945"/>
                <a:gd name="connsiteX5100" fmla="*/ 0 w 1018183"/>
                <a:gd name="connsiteY5100" fmla="*/ 6983455 h 9085945"/>
                <a:gd name="connsiteX5101" fmla="*/ 0 w 1018183"/>
                <a:gd name="connsiteY5101" fmla="*/ 6974272 h 9085945"/>
                <a:gd name="connsiteX5102" fmla="*/ 0 w 1018183"/>
                <a:gd name="connsiteY5102" fmla="*/ 6970040 h 9085945"/>
                <a:gd name="connsiteX5103" fmla="*/ 0 w 1018183"/>
                <a:gd name="connsiteY5103" fmla="*/ 6963805 h 9085945"/>
                <a:gd name="connsiteX5104" fmla="*/ 0 w 1018183"/>
                <a:gd name="connsiteY5104" fmla="*/ 6963214 h 9085945"/>
                <a:gd name="connsiteX5105" fmla="*/ 0 w 1018183"/>
                <a:gd name="connsiteY5105" fmla="*/ 6961998 h 9085945"/>
                <a:gd name="connsiteX5106" fmla="*/ 0 w 1018183"/>
                <a:gd name="connsiteY5106" fmla="*/ 6958982 h 9085945"/>
                <a:gd name="connsiteX5107" fmla="*/ 0 w 1018183"/>
                <a:gd name="connsiteY5107" fmla="*/ 6956934 h 9085945"/>
                <a:gd name="connsiteX5108" fmla="*/ 0 w 1018183"/>
                <a:gd name="connsiteY5108" fmla="*/ 6956021 h 9085945"/>
                <a:gd name="connsiteX5109" fmla="*/ 0 w 1018183"/>
                <a:gd name="connsiteY5109" fmla="*/ 6954906 h 9085945"/>
                <a:gd name="connsiteX5110" fmla="*/ 0 w 1018183"/>
                <a:gd name="connsiteY5110" fmla="*/ 6952745 h 9085945"/>
                <a:gd name="connsiteX5111" fmla="*/ 0 w 1018183"/>
                <a:gd name="connsiteY5111" fmla="*/ 6951450 h 9085945"/>
                <a:gd name="connsiteX5112" fmla="*/ 0 w 1018183"/>
                <a:gd name="connsiteY5112" fmla="*/ 6945876 h 9085945"/>
                <a:gd name="connsiteX5113" fmla="*/ 0 w 1018183"/>
                <a:gd name="connsiteY5113" fmla="*/ 6944961 h 9085945"/>
                <a:gd name="connsiteX5114" fmla="*/ 0 w 1018183"/>
                <a:gd name="connsiteY5114" fmla="*/ 6943113 h 9085945"/>
                <a:gd name="connsiteX5115" fmla="*/ 0 w 1018183"/>
                <a:gd name="connsiteY5115" fmla="*/ 6937497 h 9085945"/>
                <a:gd name="connsiteX5116" fmla="*/ 0 w 1018183"/>
                <a:gd name="connsiteY5116" fmla="*/ 6933465 h 9085945"/>
                <a:gd name="connsiteX5117" fmla="*/ 0 w 1018183"/>
                <a:gd name="connsiteY5117" fmla="*/ 6931897 h 9085945"/>
                <a:gd name="connsiteX5118" fmla="*/ 0 w 1018183"/>
                <a:gd name="connsiteY5118" fmla="*/ 6922831 h 9085945"/>
                <a:gd name="connsiteX5119" fmla="*/ 0 w 1018183"/>
                <a:gd name="connsiteY5119" fmla="*/ 6921656 h 9085945"/>
                <a:gd name="connsiteX5120" fmla="*/ 0 w 1018183"/>
                <a:gd name="connsiteY5120" fmla="*/ 6920848 h 9085945"/>
                <a:gd name="connsiteX5121" fmla="*/ 0 w 1018183"/>
                <a:gd name="connsiteY5121" fmla="*/ 6920366 h 9085945"/>
                <a:gd name="connsiteX5122" fmla="*/ 0 w 1018183"/>
                <a:gd name="connsiteY5122" fmla="*/ 6918640 h 9085945"/>
                <a:gd name="connsiteX5123" fmla="*/ 0 w 1018183"/>
                <a:gd name="connsiteY5123" fmla="*/ 6914494 h 9085945"/>
                <a:gd name="connsiteX5124" fmla="*/ 0 w 1018183"/>
                <a:gd name="connsiteY5124" fmla="*/ 6912403 h 9085945"/>
                <a:gd name="connsiteX5125" fmla="*/ 0 w 1018183"/>
                <a:gd name="connsiteY5125" fmla="*/ 6912235 h 9085945"/>
                <a:gd name="connsiteX5126" fmla="*/ 0 w 1018183"/>
                <a:gd name="connsiteY5126" fmla="*/ 6910597 h 9085945"/>
                <a:gd name="connsiteX5127" fmla="*/ 0 w 1018183"/>
                <a:gd name="connsiteY5127" fmla="*/ 6909789 h 9085945"/>
                <a:gd name="connsiteX5128" fmla="*/ 0 w 1018183"/>
                <a:gd name="connsiteY5128" fmla="*/ 6906447 h 9085945"/>
                <a:gd name="connsiteX5129" fmla="*/ 0 w 1018183"/>
                <a:gd name="connsiteY5129" fmla="*/ 6900923 h 9085945"/>
                <a:gd name="connsiteX5130" fmla="*/ 0 w 1018183"/>
                <a:gd name="connsiteY5130" fmla="*/ 6897974 h 9085945"/>
                <a:gd name="connsiteX5131" fmla="*/ 0 w 1018183"/>
                <a:gd name="connsiteY5131" fmla="*/ 6895389 h 9085945"/>
                <a:gd name="connsiteX5132" fmla="*/ 0 w 1018183"/>
                <a:gd name="connsiteY5132" fmla="*/ 6894998 h 9085945"/>
                <a:gd name="connsiteX5133" fmla="*/ 0 w 1018183"/>
                <a:gd name="connsiteY5133" fmla="*/ 6891148 h 9085945"/>
                <a:gd name="connsiteX5134" fmla="*/ 0 w 1018183"/>
                <a:gd name="connsiteY5134" fmla="*/ 6890963 h 9085945"/>
                <a:gd name="connsiteX5135" fmla="*/ 0 w 1018183"/>
                <a:gd name="connsiteY5135" fmla="*/ 6889863 h 9085945"/>
                <a:gd name="connsiteX5136" fmla="*/ 0 w 1018183"/>
                <a:gd name="connsiteY5136" fmla="*/ 6889395 h 9085945"/>
                <a:gd name="connsiteX5137" fmla="*/ 0 w 1018183"/>
                <a:gd name="connsiteY5137" fmla="*/ 6883786 h 9085945"/>
                <a:gd name="connsiteX5138" fmla="*/ 0 w 1018183"/>
                <a:gd name="connsiteY5138" fmla="*/ 6882489 h 9085945"/>
                <a:gd name="connsiteX5139" fmla="*/ 0 w 1018183"/>
                <a:gd name="connsiteY5139" fmla="*/ 6881766 h 9085945"/>
                <a:gd name="connsiteX5140" fmla="*/ 0 w 1018183"/>
                <a:gd name="connsiteY5140" fmla="*/ 6877867 h 9085945"/>
                <a:gd name="connsiteX5141" fmla="*/ 0 w 1018183"/>
                <a:gd name="connsiteY5141" fmla="*/ 6871431 h 9085945"/>
                <a:gd name="connsiteX5142" fmla="*/ 0 w 1018183"/>
                <a:gd name="connsiteY5142" fmla="*/ 6870708 h 9085945"/>
                <a:gd name="connsiteX5143" fmla="*/ 0 w 1018183"/>
                <a:gd name="connsiteY5143" fmla="*/ 6870297 h 9085945"/>
                <a:gd name="connsiteX5144" fmla="*/ 0 w 1018183"/>
                <a:gd name="connsiteY5144" fmla="*/ 6869447 h 9085945"/>
                <a:gd name="connsiteX5145" fmla="*/ 0 w 1018183"/>
                <a:gd name="connsiteY5145" fmla="*/ 6868730 h 9085945"/>
                <a:gd name="connsiteX5146" fmla="*/ 0 w 1018183"/>
                <a:gd name="connsiteY5146" fmla="*/ 6859616 h 9085945"/>
                <a:gd name="connsiteX5147" fmla="*/ 0 w 1018183"/>
                <a:gd name="connsiteY5147" fmla="*/ 6858421 h 9085945"/>
                <a:gd name="connsiteX5148" fmla="*/ 0 w 1018183"/>
                <a:gd name="connsiteY5148" fmla="*/ 6855047 h 9085945"/>
                <a:gd name="connsiteX5149" fmla="*/ 0 w 1018183"/>
                <a:gd name="connsiteY5149" fmla="*/ 6851979 h 9085945"/>
                <a:gd name="connsiteX5150" fmla="*/ 0 w 1018183"/>
                <a:gd name="connsiteY5150" fmla="*/ 6851056 h 9085945"/>
                <a:gd name="connsiteX5151" fmla="*/ 0 w 1018183"/>
                <a:gd name="connsiteY5151" fmla="*/ 6849521 h 9085945"/>
                <a:gd name="connsiteX5152" fmla="*/ 0 w 1018183"/>
                <a:gd name="connsiteY5152" fmla="*/ 6847361 h 9085945"/>
                <a:gd name="connsiteX5153" fmla="*/ 0 w 1018183"/>
                <a:gd name="connsiteY5153" fmla="*/ 6845289 h 9085945"/>
                <a:gd name="connsiteX5154" fmla="*/ 0 w 1018183"/>
                <a:gd name="connsiteY5154" fmla="*/ 6840167 h 9085945"/>
                <a:gd name="connsiteX5155" fmla="*/ 0 w 1018183"/>
                <a:gd name="connsiteY5155" fmla="*/ 6839998 h 9085945"/>
                <a:gd name="connsiteX5156" fmla="*/ 0 w 1018183"/>
                <a:gd name="connsiteY5156" fmla="*/ 6838886 h 9085945"/>
                <a:gd name="connsiteX5157" fmla="*/ 0 w 1018183"/>
                <a:gd name="connsiteY5157" fmla="*/ 6838703 h 9085945"/>
                <a:gd name="connsiteX5158" fmla="*/ 0 w 1018183"/>
                <a:gd name="connsiteY5158" fmla="*/ 6830366 h 9085945"/>
                <a:gd name="connsiteX5159" fmla="*/ 0 w 1018183"/>
                <a:gd name="connsiteY5159" fmla="*/ 6829955 h 9085945"/>
                <a:gd name="connsiteX5160" fmla="*/ 0 w 1018183"/>
                <a:gd name="connsiteY5160" fmla="*/ 6829109 h 9085945"/>
                <a:gd name="connsiteX5161" fmla="*/ 0 w 1018183"/>
                <a:gd name="connsiteY5161" fmla="*/ 6828671 h 9085945"/>
                <a:gd name="connsiteX5162" fmla="*/ 0 w 1018183"/>
                <a:gd name="connsiteY5162" fmla="*/ 6828388 h 9085945"/>
                <a:gd name="connsiteX5163" fmla="*/ 0 w 1018183"/>
                <a:gd name="connsiteY5163" fmla="*/ 6827104 h 9085945"/>
                <a:gd name="connsiteX5164" fmla="*/ 0 w 1018183"/>
                <a:gd name="connsiteY5164" fmla="*/ 6819252 h 9085945"/>
                <a:gd name="connsiteX5165" fmla="*/ 0 w 1018183"/>
                <a:gd name="connsiteY5165" fmla="*/ 6818897 h 9085945"/>
                <a:gd name="connsiteX5166" fmla="*/ 0 w 1018183"/>
                <a:gd name="connsiteY5166" fmla="*/ 6817330 h 9085945"/>
                <a:gd name="connsiteX5167" fmla="*/ 0 w 1018183"/>
                <a:gd name="connsiteY5167" fmla="*/ 6809700 h 9085945"/>
                <a:gd name="connsiteX5168" fmla="*/ 0 w 1018183"/>
                <a:gd name="connsiteY5168" fmla="*/ 6808194 h 9085945"/>
                <a:gd name="connsiteX5169" fmla="*/ 0 w 1018183"/>
                <a:gd name="connsiteY5169" fmla="*/ 6807019 h 9085945"/>
                <a:gd name="connsiteX5170" fmla="*/ 0 w 1018183"/>
                <a:gd name="connsiteY5170" fmla="*/ 6806929 h 9085945"/>
                <a:gd name="connsiteX5171" fmla="*/ 0 w 1018183"/>
                <a:gd name="connsiteY5171" fmla="*/ 6804518 h 9085945"/>
                <a:gd name="connsiteX5172" fmla="*/ 0 w 1018183"/>
                <a:gd name="connsiteY5172" fmla="*/ 6802787 h 9085945"/>
                <a:gd name="connsiteX5173" fmla="*/ 0 w 1018183"/>
                <a:gd name="connsiteY5173" fmla="*/ 6799656 h 9085945"/>
                <a:gd name="connsiteX5174" fmla="*/ 0 w 1018183"/>
                <a:gd name="connsiteY5174" fmla="*/ 6798544 h 9085945"/>
                <a:gd name="connsiteX5175" fmla="*/ 0 w 1018183"/>
                <a:gd name="connsiteY5175" fmla="*/ 6796382 h 9085945"/>
                <a:gd name="connsiteX5176" fmla="*/ 0 w 1018183"/>
                <a:gd name="connsiteY5176" fmla="*/ 6788767 h 9085945"/>
                <a:gd name="connsiteX5177" fmla="*/ 0 w 1018183"/>
                <a:gd name="connsiteY5177" fmla="*/ 6787482 h 9085945"/>
                <a:gd name="connsiteX5178" fmla="*/ 0 w 1018183"/>
                <a:gd name="connsiteY5178" fmla="*/ 6786170 h 9085945"/>
                <a:gd name="connsiteX5179" fmla="*/ 0 w 1018183"/>
                <a:gd name="connsiteY5179" fmla="*/ 6784601 h 9085945"/>
                <a:gd name="connsiteX5180" fmla="*/ 0 w 1018183"/>
                <a:gd name="connsiteY5180" fmla="*/ 6782251 h 9085945"/>
                <a:gd name="connsiteX5181" fmla="*/ 0 w 1018183"/>
                <a:gd name="connsiteY5181" fmla="*/ 6778991 h 9085945"/>
                <a:gd name="connsiteX5182" fmla="*/ 0 w 1018183"/>
                <a:gd name="connsiteY5182" fmla="*/ 6778401 h 9085945"/>
                <a:gd name="connsiteX5183" fmla="*/ 0 w 1018183"/>
                <a:gd name="connsiteY5183" fmla="*/ 6771921 h 9085945"/>
                <a:gd name="connsiteX5184" fmla="*/ 0 w 1018183"/>
                <a:gd name="connsiteY5184" fmla="*/ 6770353 h 9085945"/>
                <a:gd name="connsiteX5185" fmla="*/ 0 w 1018183"/>
                <a:gd name="connsiteY5185" fmla="*/ 6767852 h 9085945"/>
                <a:gd name="connsiteX5186" fmla="*/ 0 w 1018183"/>
                <a:gd name="connsiteY5186" fmla="*/ 6766635 h 9085945"/>
                <a:gd name="connsiteX5187" fmla="*/ 0 w 1018183"/>
                <a:gd name="connsiteY5187" fmla="*/ 6765351 h 9085945"/>
                <a:gd name="connsiteX5188" fmla="*/ 0 w 1018183"/>
                <a:gd name="connsiteY5188" fmla="*/ 6764176 h 9085945"/>
                <a:gd name="connsiteX5189" fmla="*/ 0 w 1018183"/>
                <a:gd name="connsiteY5189" fmla="*/ 6761582 h 9085945"/>
                <a:gd name="connsiteX5190" fmla="*/ 0 w 1018183"/>
                <a:gd name="connsiteY5190" fmla="*/ 6760864 h 9085945"/>
                <a:gd name="connsiteX5191" fmla="*/ 0 w 1018183"/>
                <a:gd name="connsiteY5191" fmla="*/ 6759295 h 9085945"/>
                <a:gd name="connsiteX5192" fmla="*/ 0 w 1018183"/>
                <a:gd name="connsiteY5192" fmla="*/ 6757551 h 9085945"/>
                <a:gd name="connsiteX5193" fmla="*/ 0 w 1018183"/>
                <a:gd name="connsiteY5193" fmla="*/ 6757015 h 9085945"/>
                <a:gd name="connsiteX5194" fmla="*/ 0 w 1018183"/>
                <a:gd name="connsiteY5194" fmla="*/ 6756040 h 9085945"/>
                <a:gd name="connsiteX5195" fmla="*/ 0 w 1018183"/>
                <a:gd name="connsiteY5195" fmla="*/ 6755982 h 9085945"/>
                <a:gd name="connsiteX5196" fmla="*/ 0 w 1018183"/>
                <a:gd name="connsiteY5196" fmla="*/ 6755577 h 9085945"/>
                <a:gd name="connsiteX5197" fmla="*/ 0 w 1018183"/>
                <a:gd name="connsiteY5197" fmla="*/ 6753118 h 9085945"/>
                <a:gd name="connsiteX5198" fmla="*/ 0 w 1018183"/>
                <a:gd name="connsiteY5198" fmla="*/ 6745672 h 9085945"/>
                <a:gd name="connsiteX5199" fmla="*/ 0 w 1018183"/>
                <a:gd name="connsiteY5199" fmla="*/ 6744980 h 9085945"/>
                <a:gd name="connsiteX5200" fmla="*/ 0 w 1018183"/>
                <a:gd name="connsiteY5200" fmla="*/ 6734614 h 9085945"/>
                <a:gd name="connsiteX5201" fmla="*/ 0 w 1018183"/>
                <a:gd name="connsiteY5201" fmla="*/ 6728334 h 9085945"/>
                <a:gd name="connsiteX5202" fmla="*/ 0 w 1018183"/>
                <a:gd name="connsiteY5202" fmla="*/ 6727421 h 9085945"/>
                <a:gd name="connsiteX5203" fmla="*/ 0 w 1018183"/>
                <a:gd name="connsiteY5203" fmla="*/ 6726306 h 9085945"/>
                <a:gd name="connsiteX5204" fmla="*/ 0 w 1018183"/>
                <a:gd name="connsiteY5204" fmla="*/ 6725009 h 9085945"/>
                <a:gd name="connsiteX5205" fmla="*/ 0 w 1018183"/>
                <a:gd name="connsiteY5205" fmla="*/ 6722850 h 9085945"/>
                <a:gd name="connsiteX5206" fmla="*/ 0 w 1018183"/>
                <a:gd name="connsiteY5206" fmla="*/ 6721240 h 9085945"/>
                <a:gd name="connsiteX5207" fmla="*/ 0 w 1018183"/>
                <a:gd name="connsiteY5207" fmla="*/ 6720522 h 9085945"/>
                <a:gd name="connsiteX5208" fmla="*/ 0 w 1018183"/>
                <a:gd name="connsiteY5208" fmla="*/ 6718953 h 9085945"/>
                <a:gd name="connsiteX5209" fmla="*/ 0 w 1018183"/>
                <a:gd name="connsiteY5209" fmla="*/ 6717276 h 9085945"/>
                <a:gd name="connsiteX5210" fmla="*/ 0 w 1018183"/>
                <a:gd name="connsiteY5210" fmla="*/ 6717209 h 9085945"/>
                <a:gd name="connsiteX5211" fmla="*/ 0 w 1018183"/>
                <a:gd name="connsiteY5211" fmla="*/ 6716361 h 9085945"/>
                <a:gd name="connsiteX5212" fmla="*/ 0 w 1018183"/>
                <a:gd name="connsiteY5212" fmla="*/ 6715640 h 9085945"/>
                <a:gd name="connsiteX5213" fmla="*/ 0 w 1018183"/>
                <a:gd name="connsiteY5213" fmla="*/ 6715235 h 9085945"/>
                <a:gd name="connsiteX5214" fmla="*/ 0 w 1018183"/>
                <a:gd name="connsiteY5214" fmla="*/ 6714513 h 9085945"/>
                <a:gd name="connsiteX5215" fmla="*/ 0 w 1018183"/>
                <a:gd name="connsiteY5215" fmla="*/ 6713951 h 9085945"/>
                <a:gd name="connsiteX5216" fmla="*/ 0 w 1018183"/>
                <a:gd name="connsiteY5216" fmla="*/ 6710186 h 9085945"/>
                <a:gd name="connsiteX5217" fmla="*/ 0 w 1018183"/>
                <a:gd name="connsiteY5217" fmla="*/ 6706151 h 9085945"/>
                <a:gd name="connsiteX5218" fmla="*/ 0 w 1018183"/>
                <a:gd name="connsiteY5218" fmla="*/ 6704582 h 9085945"/>
                <a:gd name="connsiteX5219" fmla="*/ 0 w 1018183"/>
                <a:gd name="connsiteY5219" fmla="*/ 6702135 h 9085945"/>
                <a:gd name="connsiteX5220" fmla="*/ 0 w 1018183"/>
                <a:gd name="connsiteY5220" fmla="*/ 6698104 h 9085945"/>
                <a:gd name="connsiteX5221" fmla="*/ 0 w 1018183"/>
                <a:gd name="connsiteY5221" fmla="*/ 6694272 h 9085945"/>
                <a:gd name="connsiteX5222" fmla="*/ 0 w 1018183"/>
                <a:gd name="connsiteY5222" fmla="*/ 6693533 h 9085945"/>
                <a:gd name="connsiteX5223" fmla="*/ 0 w 1018183"/>
                <a:gd name="connsiteY5223" fmla="*/ 6693056 h 9085945"/>
                <a:gd name="connsiteX5224" fmla="*/ 0 w 1018183"/>
                <a:gd name="connsiteY5224" fmla="*/ 6691766 h 9085945"/>
                <a:gd name="connsiteX5225" fmla="*/ 0 w 1018183"/>
                <a:gd name="connsiteY5225" fmla="*/ 6690040 h 9085945"/>
                <a:gd name="connsiteX5226" fmla="*/ 0 w 1018183"/>
                <a:gd name="connsiteY5226" fmla="*/ 6683803 h 9085945"/>
                <a:gd name="connsiteX5227" fmla="*/ 0 w 1018183"/>
                <a:gd name="connsiteY5227" fmla="*/ 6683635 h 9085945"/>
                <a:gd name="connsiteX5228" fmla="*/ 0 w 1018183"/>
                <a:gd name="connsiteY5228" fmla="*/ 6682508 h 9085945"/>
                <a:gd name="connsiteX5229" fmla="*/ 0 w 1018183"/>
                <a:gd name="connsiteY5229" fmla="*/ 6681997 h 9085945"/>
                <a:gd name="connsiteX5230" fmla="*/ 0 w 1018183"/>
                <a:gd name="connsiteY5230" fmla="*/ 6679132 h 9085945"/>
                <a:gd name="connsiteX5231" fmla="*/ 0 w 1018183"/>
                <a:gd name="connsiteY5231" fmla="*/ 6677456 h 9085945"/>
                <a:gd name="connsiteX5232" fmla="*/ 0 w 1018183"/>
                <a:gd name="connsiteY5232" fmla="*/ 6676934 h 9085945"/>
                <a:gd name="connsiteX5233" fmla="*/ 0 w 1018183"/>
                <a:gd name="connsiteY5233" fmla="*/ 6676019 h 9085945"/>
                <a:gd name="connsiteX5234" fmla="*/ 0 w 1018183"/>
                <a:gd name="connsiteY5234" fmla="*/ 6673607 h 9085945"/>
                <a:gd name="connsiteX5235" fmla="*/ 0 w 1018183"/>
                <a:gd name="connsiteY5235" fmla="*/ 6673424 h 9085945"/>
                <a:gd name="connsiteX5236" fmla="*/ 0 w 1018183"/>
                <a:gd name="connsiteY5236" fmla="*/ 6671856 h 9085945"/>
                <a:gd name="connsiteX5237" fmla="*/ 0 w 1018183"/>
                <a:gd name="connsiteY5237" fmla="*/ 6671451 h 9085945"/>
                <a:gd name="connsiteX5238" fmla="*/ 0 w 1018183"/>
                <a:gd name="connsiteY5238" fmla="*/ 6669374 h 9085945"/>
                <a:gd name="connsiteX5239" fmla="*/ 0 w 1018183"/>
                <a:gd name="connsiteY5239" fmla="*/ 6653889 h 9085945"/>
                <a:gd name="connsiteX5240" fmla="*/ 0 w 1018183"/>
                <a:gd name="connsiteY5240" fmla="*/ 6651424 h 9085945"/>
                <a:gd name="connsiteX5241" fmla="*/ 0 w 1018183"/>
                <a:gd name="connsiteY5241" fmla="*/ 6649267 h 9085945"/>
                <a:gd name="connsiteX5242" fmla="*/ 0 w 1018183"/>
                <a:gd name="connsiteY5242" fmla="*/ 6643293 h 9085945"/>
                <a:gd name="connsiteX5243" fmla="*/ 0 w 1018183"/>
                <a:gd name="connsiteY5243" fmla="*/ 6642831 h 9085945"/>
                <a:gd name="connsiteX5244" fmla="*/ 0 w 1018183"/>
                <a:gd name="connsiteY5244" fmla="*/ 6641655 h 9085945"/>
                <a:gd name="connsiteX5245" fmla="*/ 0 w 1018183"/>
                <a:gd name="connsiteY5245" fmla="*/ 6640847 h 9085945"/>
                <a:gd name="connsiteX5246" fmla="*/ 0 w 1018183"/>
                <a:gd name="connsiteY5246" fmla="*/ 6640371 h 9085945"/>
                <a:gd name="connsiteX5247" fmla="*/ 0 w 1018183"/>
                <a:gd name="connsiteY5247" fmla="*/ 6632234 h 9085945"/>
                <a:gd name="connsiteX5248" fmla="*/ 0 w 1018183"/>
                <a:gd name="connsiteY5248" fmla="*/ 6631016 h 9085945"/>
                <a:gd name="connsiteX5249" fmla="*/ 0 w 1018183"/>
                <a:gd name="connsiteY5249" fmla="*/ 6629032 h 9085945"/>
                <a:gd name="connsiteX5250" fmla="*/ 0 w 1018183"/>
                <a:gd name="connsiteY5250" fmla="*/ 6626447 h 9085945"/>
                <a:gd name="connsiteX5251" fmla="*/ 0 w 1018183"/>
                <a:gd name="connsiteY5251" fmla="*/ 6620921 h 9085945"/>
                <a:gd name="connsiteX5252" fmla="*/ 0 w 1018183"/>
                <a:gd name="connsiteY5252" fmla="*/ 6617974 h 9085945"/>
                <a:gd name="connsiteX5253" fmla="*/ 0 w 1018183"/>
                <a:gd name="connsiteY5253" fmla="*/ 6610103 h 9085945"/>
                <a:gd name="connsiteX5254" fmla="*/ 0 w 1018183"/>
                <a:gd name="connsiteY5254" fmla="*/ 6608925 h 9085945"/>
                <a:gd name="connsiteX5255" fmla="*/ 0 w 1018183"/>
                <a:gd name="connsiteY5255" fmla="*/ 6602489 h 9085945"/>
                <a:gd name="connsiteX5256" fmla="*/ 0 w 1018183"/>
                <a:gd name="connsiteY5256" fmla="*/ 6601766 h 9085945"/>
                <a:gd name="connsiteX5257" fmla="*/ 0 w 1018183"/>
                <a:gd name="connsiteY5257" fmla="*/ 6601355 h 9085945"/>
                <a:gd name="connsiteX5258" fmla="*/ 0 w 1018183"/>
                <a:gd name="connsiteY5258" fmla="*/ 6600071 h 9085945"/>
                <a:gd name="connsiteX5259" fmla="*/ 0 w 1018183"/>
                <a:gd name="connsiteY5259" fmla="*/ 6599788 h 9085945"/>
                <a:gd name="connsiteX5260" fmla="*/ 0 w 1018183"/>
                <a:gd name="connsiteY5260" fmla="*/ 6598504 h 9085945"/>
                <a:gd name="connsiteX5261" fmla="*/ 0 w 1018183"/>
                <a:gd name="connsiteY5261" fmla="*/ 6597867 h 9085945"/>
                <a:gd name="connsiteX5262" fmla="*/ 0 w 1018183"/>
                <a:gd name="connsiteY5262" fmla="*/ 6590674 h 9085945"/>
                <a:gd name="connsiteX5263" fmla="*/ 0 w 1018183"/>
                <a:gd name="connsiteY5263" fmla="*/ 6590297 h 9085945"/>
                <a:gd name="connsiteX5264" fmla="*/ 0 w 1018183"/>
                <a:gd name="connsiteY5264" fmla="*/ 6589388 h 9085945"/>
                <a:gd name="connsiteX5265" fmla="*/ 0 w 1018183"/>
                <a:gd name="connsiteY5265" fmla="*/ 6588730 h 9085945"/>
                <a:gd name="connsiteX5266" fmla="*/ 0 w 1018183"/>
                <a:gd name="connsiteY5266" fmla="*/ 6585246 h 9085945"/>
                <a:gd name="connsiteX5267" fmla="*/ 0 w 1018183"/>
                <a:gd name="connsiteY5267" fmla="*/ 6581100 h 9085945"/>
                <a:gd name="connsiteX5268" fmla="*/ 0 w 1018183"/>
                <a:gd name="connsiteY5268" fmla="*/ 6579614 h 9085945"/>
                <a:gd name="connsiteX5269" fmla="*/ 0 w 1018183"/>
                <a:gd name="connsiteY5269" fmla="*/ 6578419 h 9085945"/>
                <a:gd name="connsiteX5270" fmla="*/ 0 w 1018183"/>
                <a:gd name="connsiteY5270" fmla="*/ 6571056 h 9085945"/>
                <a:gd name="connsiteX5271" fmla="*/ 0 w 1018183"/>
                <a:gd name="connsiteY5271" fmla="*/ 6569944 h 9085945"/>
                <a:gd name="connsiteX5272" fmla="*/ 0 w 1018183"/>
                <a:gd name="connsiteY5272" fmla="*/ 6569761 h 9085945"/>
                <a:gd name="connsiteX5273" fmla="*/ 0 w 1018183"/>
                <a:gd name="connsiteY5273" fmla="*/ 6560167 h 9085945"/>
                <a:gd name="connsiteX5274" fmla="*/ 0 w 1018183"/>
                <a:gd name="connsiteY5274" fmla="*/ 6559729 h 9085945"/>
                <a:gd name="connsiteX5275" fmla="*/ 0 w 1018183"/>
                <a:gd name="connsiteY5275" fmla="*/ 6558882 h 9085945"/>
                <a:gd name="connsiteX5276" fmla="*/ 0 w 1018183"/>
                <a:gd name="connsiteY5276" fmla="*/ 6558703 h 9085945"/>
                <a:gd name="connsiteX5277" fmla="*/ 0 w 1018183"/>
                <a:gd name="connsiteY5277" fmla="*/ 6558162 h 9085945"/>
                <a:gd name="connsiteX5278" fmla="*/ 0 w 1018183"/>
                <a:gd name="connsiteY5278" fmla="*/ 6557570 h 9085945"/>
                <a:gd name="connsiteX5279" fmla="*/ 0 w 1018183"/>
                <a:gd name="connsiteY5279" fmla="*/ 6556001 h 9085945"/>
                <a:gd name="connsiteX5280" fmla="*/ 0 w 1018183"/>
                <a:gd name="connsiteY5280" fmla="*/ 6550391 h 9085945"/>
                <a:gd name="connsiteX5281" fmla="*/ 0 w 1018183"/>
                <a:gd name="connsiteY5281" fmla="*/ 6549955 h 9085945"/>
                <a:gd name="connsiteX5282" fmla="*/ 0 w 1018183"/>
                <a:gd name="connsiteY5282" fmla="*/ 6548672 h 9085945"/>
                <a:gd name="connsiteX5283" fmla="*/ 0 w 1018183"/>
                <a:gd name="connsiteY5283" fmla="*/ 6548388 h 9085945"/>
                <a:gd name="connsiteX5284" fmla="*/ 0 w 1018183"/>
                <a:gd name="connsiteY5284" fmla="*/ 6547103 h 9085945"/>
                <a:gd name="connsiteX5285" fmla="*/ 0 w 1018183"/>
                <a:gd name="connsiteY5285" fmla="*/ 6546889 h 9085945"/>
                <a:gd name="connsiteX5286" fmla="*/ 0 w 1018183"/>
                <a:gd name="connsiteY5286" fmla="*/ 6544607 h 9085945"/>
                <a:gd name="connsiteX5287" fmla="*/ 0 w 1018183"/>
                <a:gd name="connsiteY5287" fmla="*/ 6543039 h 9085945"/>
                <a:gd name="connsiteX5288" fmla="*/ 0 w 1018183"/>
                <a:gd name="connsiteY5288" fmla="*/ 6540758 h 9085945"/>
                <a:gd name="connsiteX5289" fmla="*/ 0 w 1018183"/>
                <a:gd name="connsiteY5289" fmla="*/ 6539252 h 9085945"/>
                <a:gd name="connsiteX5290" fmla="*/ 0 w 1018183"/>
                <a:gd name="connsiteY5290" fmla="*/ 6536053 h 9085945"/>
                <a:gd name="connsiteX5291" fmla="*/ 0 w 1018183"/>
                <a:gd name="connsiteY5291" fmla="*/ 6535576 h 9085945"/>
                <a:gd name="connsiteX5292" fmla="*/ 0 w 1018183"/>
                <a:gd name="connsiteY5292" fmla="*/ 6529700 h 9085945"/>
                <a:gd name="connsiteX5293" fmla="*/ 0 w 1018183"/>
                <a:gd name="connsiteY5293" fmla="*/ 6527440 h 9085945"/>
                <a:gd name="connsiteX5294" fmla="*/ 0 w 1018183"/>
                <a:gd name="connsiteY5294" fmla="*/ 6524518 h 9085945"/>
                <a:gd name="connsiteX5295" fmla="*/ 0 w 1018183"/>
                <a:gd name="connsiteY5295" fmla="*/ 6521653 h 9085945"/>
                <a:gd name="connsiteX5296" fmla="*/ 0 w 1018183"/>
                <a:gd name="connsiteY5296" fmla="*/ 6518540 h 9085945"/>
                <a:gd name="connsiteX5297" fmla="*/ 0 w 1018183"/>
                <a:gd name="connsiteY5297" fmla="*/ 6517228 h 9085945"/>
                <a:gd name="connsiteX5298" fmla="*/ 0 w 1018183"/>
                <a:gd name="connsiteY5298" fmla="*/ 6516380 h 9085945"/>
                <a:gd name="connsiteX5299" fmla="*/ 0 w 1018183"/>
                <a:gd name="connsiteY5299" fmla="*/ 6515659 h 9085945"/>
                <a:gd name="connsiteX5300" fmla="*/ 0 w 1018183"/>
                <a:gd name="connsiteY5300" fmla="*/ 6510049 h 9085945"/>
                <a:gd name="connsiteX5301" fmla="*/ 0 w 1018183"/>
                <a:gd name="connsiteY5301" fmla="*/ 6506170 h 9085945"/>
                <a:gd name="connsiteX5302" fmla="*/ 0 w 1018183"/>
                <a:gd name="connsiteY5302" fmla="*/ 6504603 h 9085945"/>
                <a:gd name="connsiteX5303" fmla="*/ 0 w 1018183"/>
                <a:gd name="connsiteY5303" fmla="*/ 6501019 h 9085945"/>
                <a:gd name="connsiteX5304" fmla="*/ 0 w 1018183"/>
                <a:gd name="connsiteY5304" fmla="*/ 6498991 h 9085945"/>
                <a:gd name="connsiteX5305" fmla="*/ 0 w 1018183"/>
                <a:gd name="connsiteY5305" fmla="*/ 6496973 h 9085945"/>
                <a:gd name="connsiteX5306" fmla="*/ 0 w 1018183"/>
                <a:gd name="connsiteY5306" fmla="*/ 6496409 h 9085945"/>
                <a:gd name="connsiteX5307" fmla="*/ 0 w 1018183"/>
                <a:gd name="connsiteY5307" fmla="*/ 6492640 h 9085945"/>
                <a:gd name="connsiteX5308" fmla="*/ 0 w 1018183"/>
                <a:gd name="connsiteY5308" fmla="*/ 6491922 h 9085945"/>
                <a:gd name="connsiteX5309" fmla="*/ 0 w 1018183"/>
                <a:gd name="connsiteY5309" fmla="*/ 6490353 h 9085945"/>
                <a:gd name="connsiteX5310" fmla="*/ 0 w 1018183"/>
                <a:gd name="connsiteY5310" fmla="*/ 6488609 h 9085945"/>
                <a:gd name="connsiteX5311" fmla="*/ 0 w 1018183"/>
                <a:gd name="connsiteY5311" fmla="*/ 6487040 h 9085945"/>
                <a:gd name="connsiteX5312" fmla="*/ 0 w 1018183"/>
                <a:gd name="connsiteY5312" fmla="*/ 6486635 h 9085945"/>
                <a:gd name="connsiteX5313" fmla="*/ 0 w 1018183"/>
                <a:gd name="connsiteY5313" fmla="*/ 6485351 h 9085945"/>
                <a:gd name="connsiteX5314" fmla="*/ 0 w 1018183"/>
                <a:gd name="connsiteY5314" fmla="*/ 6484176 h 9085945"/>
                <a:gd name="connsiteX5315" fmla="*/ 0 w 1018183"/>
                <a:gd name="connsiteY5315" fmla="*/ 6481586 h 9085945"/>
                <a:gd name="connsiteX5316" fmla="*/ 0 w 1018183"/>
                <a:gd name="connsiteY5316" fmla="*/ 6477551 h 9085945"/>
                <a:gd name="connsiteX5317" fmla="*/ 0 w 1018183"/>
                <a:gd name="connsiteY5317" fmla="*/ 6476038 h 9085945"/>
                <a:gd name="connsiteX5318" fmla="*/ 0 w 1018183"/>
                <a:gd name="connsiteY5318" fmla="*/ 6475982 h 9085945"/>
                <a:gd name="connsiteX5319" fmla="*/ 0 w 1018183"/>
                <a:gd name="connsiteY5319" fmla="*/ 6473535 h 9085945"/>
                <a:gd name="connsiteX5320" fmla="*/ 0 w 1018183"/>
                <a:gd name="connsiteY5320" fmla="*/ 6469504 h 9085945"/>
                <a:gd name="connsiteX5321" fmla="*/ 0 w 1018183"/>
                <a:gd name="connsiteY5321" fmla="*/ 6466264 h 9085945"/>
                <a:gd name="connsiteX5322" fmla="*/ 0 w 1018183"/>
                <a:gd name="connsiteY5322" fmla="*/ 6465672 h 9085945"/>
                <a:gd name="connsiteX5323" fmla="*/ 0 w 1018183"/>
                <a:gd name="connsiteY5323" fmla="*/ 6464933 h 9085945"/>
                <a:gd name="connsiteX5324" fmla="*/ 0 w 1018183"/>
                <a:gd name="connsiteY5324" fmla="*/ 6453908 h 9085945"/>
                <a:gd name="connsiteX5325" fmla="*/ 0 w 1018183"/>
                <a:gd name="connsiteY5325" fmla="*/ 6450532 h 9085945"/>
                <a:gd name="connsiteX5326" fmla="*/ 0 w 1018183"/>
                <a:gd name="connsiteY5326" fmla="*/ 6448856 h 9085945"/>
                <a:gd name="connsiteX5327" fmla="*/ 0 w 1018183"/>
                <a:gd name="connsiteY5327" fmla="*/ 6448334 h 9085945"/>
                <a:gd name="connsiteX5328" fmla="*/ 0 w 1018183"/>
                <a:gd name="connsiteY5328" fmla="*/ 6447419 h 9085945"/>
                <a:gd name="connsiteX5329" fmla="*/ 0 w 1018183"/>
                <a:gd name="connsiteY5329" fmla="*/ 6445009 h 9085945"/>
                <a:gd name="connsiteX5330" fmla="*/ 0 w 1018183"/>
                <a:gd name="connsiteY5330" fmla="*/ 6445007 h 9085945"/>
                <a:gd name="connsiteX5331" fmla="*/ 0 w 1018183"/>
                <a:gd name="connsiteY5331" fmla="*/ 6444824 h 9085945"/>
                <a:gd name="connsiteX5332" fmla="*/ 0 w 1018183"/>
                <a:gd name="connsiteY5332" fmla="*/ 6443256 h 9085945"/>
                <a:gd name="connsiteX5333" fmla="*/ 0 w 1018183"/>
                <a:gd name="connsiteY5333" fmla="*/ 6442851 h 9085945"/>
                <a:gd name="connsiteX5334" fmla="*/ 0 w 1018183"/>
                <a:gd name="connsiteY5334" fmla="*/ 6441244 h 9085945"/>
                <a:gd name="connsiteX5335" fmla="*/ 0 w 1018183"/>
                <a:gd name="connsiteY5335" fmla="*/ 6437209 h 9085945"/>
                <a:gd name="connsiteX5336" fmla="*/ 0 w 1018183"/>
                <a:gd name="connsiteY5336" fmla="*/ 6435640 h 9085945"/>
                <a:gd name="connsiteX5337" fmla="*/ 0 w 1018183"/>
                <a:gd name="connsiteY5337" fmla="*/ 6433193 h 9085945"/>
                <a:gd name="connsiteX5338" fmla="*/ 0 w 1018183"/>
                <a:gd name="connsiteY5338" fmla="*/ 6429162 h 9085945"/>
                <a:gd name="connsiteX5339" fmla="*/ 0 w 1018183"/>
                <a:gd name="connsiteY5339" fmla="*/ 6424591 h 9085945"/>
                <a:gd name="connsiteX5340" fmla="*/ 0 w 1018183"/>
                <a:gd name="connsiteY5340" fmla="*/ 6423307 h 9085945"/>
                <a:gd name="connsiteX5341" fmla="*/ 0 w 1018183"/>
                <a:gd name="connsiteY5341" fmla="*/ 6422824 h 9085945"/>
                <a:gd name="connsiteX5342" fmla="*/ 0 w 1018183"/>
                <a:gd name="connsiteY5342" fmla="*/ 6422135 h 9085945"/>
                <a:gd name="connsiteX5343" fmla="*/ 0 w 1018183"/>
                <a:gd name="connsiteY5343" fmla="*/ 6418103 h 9085945"/>
                <a:gd name="connsiteX5344" fmla="*/ 0 w 1018183"/>
                <a:gd name="connsiteY5344" fmla="*/ 6414693 h 9085945"/>
                <a:gd name="connsiteX5345" fmla="*/ 0 w 1018183"/>
                <a:gd name="connsiteY5345" fmla="*/ 6413532 h 9085945"/>
                <a:gd name="connsiteX5346" fmla="*/ 0 w 1018183"/>
                <a:gd name="connsiteY5346" fmla="*/ 6413055 h 9085945"/>
                <a:gd name="connsiteX5347" fmla="*/ 0 w 1018183"/>
                <a:gd name="connsiteY5347" fmla="*/ 6411771 h 9085945"/>
                <a:gd name="connsiteX5348" fmla="*/ 0 w 1018183"/>
                <a:gd name="connsiteY5348" fmla="*/ 6410190 h 9085945"/>
                <a:gd name="connsiteX5349" fmla="*/ 0 w 1018183"/>
                <a:gd name="connsiteY5349" fmla="*/ 6408906 h 9085945"/>
                <a:gd name="connsiteX5350" fmla="*/ 0 w 1018183"/>
                <a:gd name="connsiteY5350" fmla="*/ 6408514 h 9085945"/>
                <a:gd name="connsiteX5351" fmla="*/ 0 w 1018183"/>
                <a:gd name="connsiteY5351" fmla="*/ 6404665 h 9085945"/>
                <a:gd name="connsiteX5352" fmla="*/ 0 w 1018183"/>
                <a:gd name="connsiteY5352" fmla="*/ 6404482 h 9085945"/>
                <a:gd name="connsiteX5353" fmla="*/ 0 w 1018183"/>
                <a:gd name="connsiteY5353" fmla="*/ 6403634 h 9085945"/>
                <a:gd name="connsiteX5354" fmla="*/ 0 w 1018183"/>
                <a:gd name="connsiteY5354" fmla="*/ 6402914 h 9085945"/>
                <a:gd name="connsiteX5355" fmla="*/ 0 w 1018183"/>
                <a:gd name="connsiteY5355" fmla="*/ 6402509 h 9085945"/>
                <a:gd name="connsiteX5356" fmla="*/ 0 w 1018183"/>
                <a:gd name="connsiteY5356" fmla="*/ 6400432 h 9085945"/>
                <a:gd name="connsiteX5357" fmla="*/ 0 w 1018183"/>
                <a:gd name="connsiteY5357" fmla="*/ 6399132 h 9085945"/>
                <a:gd name="connsiteX5358" fmla="*/ 0 w 1018183"/>
                <a:gd name="connsiteY5358" fmla="*/ 6397457 h 9085945"/>
                <a:gd name="connsiteX5359" fmla="*/ 0 w 1018183"/>
                <a:gd name="connsiteY5359" fmla="*/ 6393607 h 9085945"/>
                <a:gd name="connsiteX5360" fmla="*/ 0 w 1018183"/>
                <a:gd name="connsiteY5360" fmla="*/ 6393422 h 9085945"/>
                <a:gd name="connsiteX5361" fmla="*/ 0 w 1018183"/>
                <a:gd name="connsiteY5361" fmla="*/ 6391854 h 9085945"/>
                <a:gd name="connsiteX5362" fmla="*/ 0 w 1018183"/>
                <a:gd name="connsiteY5362" fmla="*/ 6389374 h 9085945"/>
                <a:gd name="connsiteX5363" fmla="*/ 0 w 1018183"/>
                <a:gd name="connsiteY5363" fmla="*/ 6387128 h 9085945"/>
                <a:gd name="connsiteX5364" fmla="*/ 0 w 1018183"/>
                <a:gd name="connsiteY5364" fmla="*/ 6385561 h 9085945"/>
                <a:gd name="connsiteX5365" fmla="*/ 0 w 1018183"/>
                <a:gd name="connsiteY5365" fmla="*/ 6380806 h 9085945"/>
                <a:gd name="connsiteX5366" fmla="*/ 0 w 1018183"/>
                <a:gd name="connsiteY5366" fmla="*/ 6380325 h 9085945"/>
                <a:gd name="connsiteX5367" fmla="*/ 0 w 1018183"/>
                <a:gd name="connsiteY5367" fmla="*/ 6373889 h 9085945"/>
                <a:gd name="connsiteX5368" fmla="*/ 0 w 1018183"/>
                <a:gd name="connsiteY5368" fmla="*/ 6371429 h 9085945"/>
                <a:gd name="connsiteX5369" fmla="*/ 0 w 1018183"/>
                <a:gd name="connsiteY5369" fmla="*/ 6369267 h 9085945"/>
                <a:gd name="connsiteX5370" fmla="*/ 0 w 1018183"/>
                <a:gd name="connsiteY5370" fmla="*/ 6366404 h 9085945"/>
                <a:gd name="connsiteX5371" fmla="*/ 0 w 1018183"/>
                <a:gd name="connsiteY5371" fmla="*/ 6363292 h 9085945"/>
                <a:gd name="connsiteX5372" fmla="*/ 0 w 1018183"/>
                <a:gd name="connsiteY5372" fmla="*/ 6362074 h 9085945"/>
                <a:gd name="connsiteX5373" fmla="*/ 0 w 1018183"/>
                <a:gd name="connsiteY5373" fmla="*/ 6360880 h 9085945"/>
                <a:gd name="connsiteX5374" fmla="*/ 0 w 1018183"/>
                <a:gd name="connsiteY5374" fmla="*/ 6360788 h 9085945"/>
                <a:gd name="connsiteX5375" fmla="*/ 0 w 1018183"/>
                <a:gd name="connsiteY5375" fmla="*/ 6356646 h 9085945"/>
                <a:gd name="connsiteX5376" fmla="*/ 0 w 1018183"/>
                <a:gd name="connsiteY5376" fmla="*/ 6351014 h 9085945"/>
                <a:gd name="connsiteX5377" fmla="*/ 0 w 1018183"/>
                <a:gd name="connsiteY5377" fmla="*/ 6349032 h 9085945"/>
                <a:gd name="connsiteX5378" fmla="*/ 0 w 1018183"/>
                <a:gd name="connsiteY5378" fmla="*/ 6343540 h 9085945"/>
                <a:gd name="connsiteX5379" fmla="*/ 0 w 1018183"/>
                <a:gd name="connsiteY5379" fmla="*/ 6342626 h 9085945"/>
                <a:gd name="connsiteX5380" fmla="*/ 0 w 1018183"/>
                <a:gd name="connsiteY5380" fmla="*/ 6341161 h 9085945"/>
                <a:gd name="connsiteX5381" fmla="*/ 0 w 1018183"/>
                <a:gd name="connsiteY5381" fmla="*/ 6331129 h 9085945"/>
                <a:gd name="connsiteX5382" fmla="*/ 0 w 1018183"/>
                <a:gd name="connsiteY5382" fmla="*/ 6330103 h 9085945"/>
                <a:gd name="connsiteX5383" fmla="*/ 0 w 1018183"/>
                <a:gd name="connsiteY5383" fmla="*/ 6329562 h 9085945"/>
                <a:gd name="connsiteX5384" fmla="*/ 0 w 1018183"/>
                <a:gd name="connsiteY5384" fmla="*/ 6328925 h 9085945"/>
                <a:gd name="connsiteX5385" fmla="*/ 0 w 1018183"/>
                <a:gd name="connsiteY5385" fmla="*/ 6321355 h 9085945"/>
                <a:gd name="connsiteX5386" fmla="*/ 0 w 1018183"/>
                <a:gd name="connsiteY5386" fmla="*/ 6320446 h 9085945"/>
                <a:gd name="connsiteX5387" fmla="*/ 0 w 1018183"/>
                <a:gd name="connsiteY5387" fmla="*/ 6320072 h 9085945"/>
                <a:gd name="connsiteX5388" fmla="*/ 0 w 1018183"/>
                <a:gd name="connsiteY5388" fmla="*/ 6319788 h 9085945"/>
                <a:gd name="connsiteX5389" fmla="*/ 0 w 1018183"/>
                <a:gd name="connsiteY5389" fmla="*/ 6318503 h 9085945"/>
                <a:gd name="connsiteX5390" fmla="*/ 0 w 1018183"/>
                <a:gd name="connsiteY5390" fmla="*/ 6318289 h 9085945"/>
                <a:gd name="connsiteX5391" fmla="*/ 0 w 1018183"/>
                <a:gd name="connsiteY5391" fmla="*/ 6316304 h 9085945"/>
                <a:gd name="connsiteX5392" fmla="*/ 0 w 1018183"/>
                <a:gd name="connsiteY5392" fmla="*/ 6316007 h 9085945"/>
                <a:gd name="connsiteX5393" fmla="*/ 0 w 1018183"/>
                <a:gd name="connsiteY5393" fmla="*/ 6314439 h 9085945"/>
                <a:gd name="connsiteX5394" fmla="*/ 0 w 1018183"/>
                <a:gd name="connsiteY5394" fmla="*/ 6312158 h 9085945"/>
                <a:gd name="connsiteX5395" fmla="*/ 0 w 1018183"/>
                <a:gd name="connsiteY5395" fmla="*/ 6310672 h 9085945"/>
                <a:gd name="connsiteX5396" fmla="*/ 0 w 1018183"/>
                <a:gd name="connsiteY5396" fmla="*/ 6309388 h 9085945"/>
                <a:gd name="connsiteX5397" fmla="*/ 0 w 1018183"/>
                <a:gd name="connsiteY5397" fmla="*/ 6308262 h 9085945"/>
                <a:gd name="connsiteX5398" fmla="*/ 0 w 1018183"/>
                <a:gd name="connsiteY5398" fmla="*/ 6307453 h 9085945"/>
                <a:gd name="connsiteX5399" fmla="*/ 0 w 1018183"/>
                <a:gd name="connsiteY5399" fmla="*/ 6305246 h 9085945"/>
                <a:gd name="connsiteX5400" fmla="*/ 0 w 1018183"/>
                <a:gd name="connsiteY5400" fmla="*/ 6301100 h 9085945"/>
                <a:gd name="connsiteX5401" fmla="*/ 0 w 1018183"/>
                <a:gd name="connsiteY5401" fmla="*/ 6293053 h 9085945"/>
                <a:gd name="connsiteX5402" fmla="*/ 0 w 1018183"/>
                <a:gd name="connsiteY5402" fmla="*/ 6289940 h 9085945"/>
                <a:gd name="connsiteX5403" fmla="*/ 0 w 1018183"/>
                <a:gd name="connsiteY5403" fmla="*/ 6289761 h 9085945"/>
                <a:gd name="connsiteX5404" fmla="*/ 0 w 1018183"/>
                <a:gd name="connsiteY5404" fmla="*/ 6288628 h 9085945"/>
                <a:gd name="connsiteX5405" fmla="*/ 0 w 1018183"/>
                <a:gd name="connsiteY5405" fmla="*/ 6287059 h 9085945"/>
                <a:gd name="connsiteX5406" fmla="*/ 0 w 1018183"/>
                <a:gd name="connsiteY5406" fmla="*/ 6281449 h 9085945"/>
                <a:gd name="connsiteX5407" fmla="*/ 0 w 1018183"/>
                <a:gd name="connsiteY5407" fmla="*/ 6279730 h 9085945"/>
                <a:gd name="connsiteX5408" fmla="*/ 0 w 1018183"/>
                <a:gd name="connsiteY5408" fmla="*/ 6278161 h 9085945"/>
                <a:gd name="connsiteX5409" fmla="*/ 0 w 1018183"/>
                <a:gd name="connsiteY5409" fmla="*/ 6277947 h 9085945"/>
                <a:gd name="connsiteX5410" fmla="*/ 0 w 1018183"/>
                <a:gd name="connsiteY5410" fmla="*/ 6277570 h 9085945"/>
                <a:gd name="connsiteX5411" fmla="*/ 0 w 1018183"/>
                <a:gd name="connsiteY5411" fmla="*/ 6276003 h 9085945"/>
                <a:gd name="connsiteX5412" fmla="*/ 0 w 1018183"/>
                <a:gd name="connsiteY5412" fmla="*/ 6275665 h 9085945"/>
                <a:gd name="connsiteX5413" fmla="*/ 0 w 1018183"/>
                <a:gd name="connsiteY5413" fmla="*/ 6274380 h 9085945"/>
                <a:gd name="connsiteX5414" fmla="*/ 0 w 1018183"/>
                <a:gd name="connsiteY5414" fmla="*/ 6274097 h 9085945"/>
                <a:gd name="connsiteX5415" fmla="*/ 0 w 1018183"/>
                <a:gd name="connsiteY5415" fmla="*/ 6272812 h 9085945"/>
                <a:gd name="connsiteX5416" fmla="*/ 0 w 1018183"/>
                <a:gd name="connsiteY5416" fmla="*/ 6272419 h 9085945"/>
                <a:gd name="connsiteX5417" fmla="*/ 0 w 1018183"/>
                <a:gd name="connsiteY5417" fmla="*/ 6270391 h 9085945"/>
                <a:gd name="connsiteX5418" fmla="*/ 0 w 1018183"/>
                <a:gd name="connsiteY5418" fmla="*/ 6269094 h 9085945"/>
                <a:gd name="connsiteX5419" fmla="*/ 0 w 1018183"/>
                <a:gd name="connsiteY5419" fmla="*/ 6268373 h 9085945"/>
                <a:gd name="connsiteX5420" fmla="*/ 0 w 1018183"/>
                <a:gd name="connsiteY5420" fmla="*/ 6267111 h 9085945"/>
                <a:gd name="connsiteX5421" fmla="*/ 0 w 1018183"/>
                <a:gd name="connsiteY5421" fmla="*/ 6266889 h 9085945"/>
                <a:gd name="connsiteX5422" fmla="*/ 0 w 1018183"/>
                <a:gd name="connsiteY5422" fmla="*/ 6264607 h 9085945"/>
                <a:gd name="connsiteX5423" fmla="*/ 0 w 1018183"/>
                <a:gd name="connsiteY5423" fmla="*/ 6263039 h 9085945"/>
                <a:gd name="connsiteX5424" fmla="*/ 0 w 1018183"/>
                <a:gd name="connsiteY5424" fmla="*/ 6260758 h 9085945"/>
                <a:gd name="connsiteX5425" fmla="*/ 0 w 1018183"/>
                <a:gd name="connsiteY5425" fmla="*/ 6256053 h 9085945"/>
                <a:gd name="connsiteX5426" fmla="*/ 0 w 1018183"/>
                <a:gd name="connsiteY5426" fmla="*/ 6255576 h 9085945"/>
                <a:gd name="connsiteX5427" fmla="*/ 0 w 1018183"/>
                <a:gd name="connsiteY5427" fmla="*/ 6252711 h 9085945"/>
                <a:gd name="connsiteX5428" fmla="*/ 0 w 1018183"/>
                <a:gd name="connsiteY5428" fmla="*/ 6247438 h 9085945"/>
                <a:gd name="connsiteX5429" fmla="*/ 0 w 1018183"/>
                <a:gd name="connsiteY5429" fmla="*/ 6241653 h 9085945"/>
                <a:gd name="connsiteX5430" fmla="*/ 0 w 1018183"/>
                <a:gd name="connsiteY5430" fmla="*/ 6237664 h 9085945"/>
                <a:gd name="connsiteX5431" fmla="*/ 0 w 1018183"/>
                <a:gd name="connsiteY5431" fmla="*/ 6237228 h 9085945"/>
                <a:gd name="connsiteX5432" fmla="*/ 0 w 1018183"/>
                <a:gd name="connsiteY5432" fmla="*/ 6235661 h 9085945"/>
                <a:gd name="connsiteX5433" fmla="*/ 0 w 1018183"/>
                <a:gd name="connsiteY5433" fmla="*/ 6232077 h 9085945"/>
                <a:gd name="connsiteX5434" fmla="*/ 0 w 1018183"/>
                <a:gd name="connsiteY5434" fmla="*/ 6231880 h 9085945"/>
                <a:gd name="connsiteX5435" fmla="*/ 0 w 1018183"/>
                <a:gd name="connsiteY5435" fmla="*/ 6230793 h 9085945"/>
                <a:gd name="connsiteX5436" fmla="*/ 0 w 1018183"/>
                <a:gd name="connsiteY5436" fmla="*/ 6230311 h 9085945"/>
                <a:gd name="connsiteX5437" fmla="*/ 0 w 1018183"/>
                <a:gd name="connsiteY5437" fmla="*/ 6230049 h 9085945"/>
                <a:gd name="connsiteX5438" fmla="*/ 0 w 1018183"/>
                <a:gd name="connsiteY5438" fmla="*/ 6228031 h 9085945"/>
                <a:gd name="connsiteX5439" fmla="*/ 0 w 1018183"/>
                <a:gd name="connsiteY5439" fmla="*/ 6221019 h 9085945"/>
                <a:gd name="connsiteX5440" fmla="*/ 0 w 1018183"/>
                <a:gd name="connsiteY5440" fmla="*/ 6216972 h 9085945"/>
                <a:gd name="connsiteX5441" fmla="*/ 0 w 1018183"/>
                <a:gd name="connsiteY5441" fmla="*/ 6216409 h 9085945"/>
                <a:gd name="connsiteX5442" fmla="*/ 0 w 1018183"/>
                <a:gd name="connsiteY5442" fmla="*/ 6212644 h 9085945"/>
                <a:gd name="connsiteX5443" fmla="*/ 0 w 1018183"/>
                <a:gd name="connsiteY5443" fmla="*/ 6208609 h 9085945"/>
                <a:gd name="connsiteX5444" fmla="*/ 0 w 1018183"/>
                <a:gd name="connsiteY5444" fmla="*/ 6207040 h 9085945"/>
                <a:gd name="connsiteX5445" fmla="*/ 0 w 1018183"/>
                <a:gd name="connsiteY5445" fmla="*/ 6204593 h 9085945"/>
                <a:gd name="connsiteX5446" fmla="*/ 0 w 1018183"/>
                <a:gd name="connsiteY5446" fmla="*/ 6200562 h 9085945"/>
                <a:gd name="connsiteX5447" fmla="*/ 0 w 1018183"/>
                <a:gd name="connsiteY5447" fmla="*/ 6197322 h 9085945"/>
                <a:gd name="connsiteX5448" fmla="*/ 0 w 1018183"/>
                <a:gd name="connsiteY5448" fmla="*/ 6195991 h 9085945"/>
                <a:gd name="connsiteX5449" fmla="*/ 0 w 1018183"/>
                <a:gd name="connsiteY5449" fmla="*/ 6195515 h 9085945"/>
                <a:gd name="connsiteX5450" fmla="*/ 0 w 1018183"/>
                <a:gd name="connsiteY5450" fmla="*/ 6194707 h 9085945"/>
                <a:gd name="connsiteX5451" fmla="*/ 0 w 1018183"/>
                <a:gd name="connsiteY5451" fmla="*/ 6193535 h 9085945"/>
                <a:gd name="connsiteX5452" fmla="*/ 0 w 1018183"/>
                <a:gd name="connsiteY5452" fmla="*/ 6189503 h 9085945"/>
                <a:gd name="connsiteX5453" fmla="*/ 0 w 1018183"/>
                <a:gd name="connsiteY5453" fmla="*/ 6188292 h 9085945"/>
                <a:gd name="connsiteX5454" fmla="*/ 0 w 1018183"/>
                <a:gd name="connsiteY5454" fmla="*/ 6186262 h 9085945"/>
                <a:gd name="connsiteX5455" fmla="*/ 0 w 1018183"/>
                <a:gd name="connsiteY5455" fmla="*/ 6184932 h 9085945"/>
                <a:gd name="connsiteX5456" fmla="*/ 0 w 1018183"/>
                <a:gd name="connsiteY5456" fmla="*/ 6181590 h 9085945"/>
                <a:gd name="connsiteX5457" fmla="*/ 0 w 1018183"/>
                <a:gd name="connsiteY5457" fmla="*/ 6180306 h 9085945"/>
                <a:gd name="connsiteX5458" fmla="*/ 0 w 1018183"/>
                <a:gd name="connsiteY5458" fmla="*/ 6179914 h 9085945"/>
                <a:gd name="connsiteX5459" fmla="*/ 0 w 1018183"/>
                <a:gd name="connsiteY5459" fmla="*/ 6176065 h 9085945"/>
                <a:gd name="connsiteX5460" fmla="*/ 0 w 1018183"/>
                <a:gd name="connsiteY5460" fmla="*/ 6175882 h 9085945"/>
                <a:gd name="connsiteX5461" fmla="*/ 0 w 1018183"/>
                <a:gd name="connsiteY5461" fmla="*/ 6174314 h 9085945"/>
                <a:gd name="connsiteX5462" fmla="*/ 0 w 1018183"/>
                <a:gd name="connsiteY5462" fmla="*/ 6173909 h 9085945"/>
                <a:gd name="connsiteX5463" fmla="*/ 0 w 1018183"/>
                <a:gd name="connsiteY5463" fmla="*/ 6170532 h 9085945"/>
                <a:gd name="connsiteX5464" fmla="*/ 0 w 1018183"/>
                <a:gd name="connsiteY5464" fmla="*/ 6168857 h 9085945"/>
                <a:gd name="connsiteX5465" fmla="*/ 0 w 1018183"/>
                <a:gd name="connsiteY5465" fmla="*/ 6165007 h 9085945"/>
                <a:gd name="connsiteX5466" fmla="*/ 0 w 1018183"/>
                <a:gd name="connsiteY5466" fmla="*/ 6164822 h 9085945"/>
                <a:gd name="connsiteX5467" fmla="*/ 0 w 1018183"/>
                <a:gd name="connsiteY5467" fmla="*/ 6163254 h 9085945"/>
                <a:gd name="connsiteX5468" fmla="*/ 0 w 1018183"/>
                <a:gd name="connsiteY5468" fmla="*/ 6158528 h 9085945"/>
                <a:gd name="connsiteX5469" fmla="*/ 0 w 1018183"/>
                <a:gd name="connsiteY5469" fmla="*/ 6156961 h 9085945"/>
                <a:gd name="connsiteX5470" fmla="*/ 0 w 1018183"/>
                <a:gd name="connsiteY5470" fmla="*/ 6154365 h 9085945"/>
                <a:gd name="connsiteX5471" fmla="*/ 0 w 1018183"/>
                <a:gd name="connsiteY5471" fmla="*/ 6153193 h 9085945"/>
                <a:gd name="connsiteX5472" fmla="*/ 0 w 1018183"/>
                <a:gd name="connsiteY5472" fmla="*/ 6152206 h 9085945"/>
                <a:gd name="connsiteX5473" fmla="*/ 0 w 1018183"/>
                <a:gd name="connsiteY5473" fmla="*/ 6149161 h 9085945"/>
                <a:gd name="connsiteX5474" fmla="*/ 0 w 1018183"/>
                <a:gd name="connsiteY5474" fmla="*/ 6144590 h 9085945"/>
                <a:gd name="connsiteX5475" fmla="*/ 0 w 1018183"/>
                <a:gd name="connsiteY5475" fmla="*/ 6143306 h 9085945"/>
                <a:gd name="connsiteX5476" fmla="*/ 0 w 1018183"/>
                <a:gd name="connsiteY5476" fmla="*/ 6142829 h 9085945"/>
                <a:gd name="connsiteX5477" fmla="*/ 0 w 1018183"/>
                <a:gd name="connsiteY5477" fmla="*/ 6139964 h 9085945"/>
                <a:gd name="connsiteX5478" fmla="*/ 0 w 1018183"/>
                <a:gd name="connsiteY5478" fmla="*/ 6137804 h 9085945"/>
                <a:gd name="connsiteX5479" fmla="*/ 0 w 1018183"/>
                <a:gd name="connsiteY5479" fmla="*/ 6134692 h 9085945"/>
                <a:gd name="connsiteX5480" fmla="*/ 0 w 1018183"/>
                <a:gd name="connsiteY5480" fmla="*/ 6132280 h 9085945"/>
                <a:gd name="connsiteX5481" fmla="*/ 0 w 1018183"/>
                <a:gd name="connsiteY5481" fmla="*/ 6130190 h 9085945"/>
                <a:gd name="connsiteX5482" fmla="*/ 0 w 1018183"/>
                <a:gd name="connsiteY5482" fmla="*/ 6128906 h 9085945"/>
                <a:gd name="connsiteX5483" fmla="*/ 0 w 1018183"/>
                <a:gd name="connsiteY5483" fmla="*/ 6128515 h 9085945"/>
                <a:gd name="connsiteX5484" fmla="*/ 0 w 1018183"/>
                <a:gd name="connsiteY5484" fmla="*/ 6124665 h 9085945"/>
                <a:gd name="connsiteX5485" fmla="*/ 0 w 1018183"/>
                <a:gd name="connsiteY5485" fmla="*/ 6124480 h 9085945"/>
                <a:gd name="connsiteX5486" fmla="*/ 0 w 1018183"/>
                <a:gd name="connsiteY5486" fmla="*/ 6122912 h 9085945"/>
                <a:gd name="connsiteX5487" fmla="*/ 0 w 1018183"/>
                <a:gd name="connsiteY5487" fmla="*/ 6120432 h 9085945"/>
                <a:gd name="connsiteX5488" fmla="*/ 0 w 1018183"/>
                <a:gd name="connsiteY5488" fmla="*/ 6118186 h 9085945"/>
                <a:gd name="connsiteX5489" fmla="*/ 0 w 1018183"/>
                <a:gd name="connsiteY5489" fmla="*/ 6116619 h 9085945"/>
                <a:gd name="connsiteX5490" fmla="*/ 0 w 1018183"/>
                <a:gd name="connsiteY5490" fmla="*/ 6114940 h 9085945"/>
                <a:gd name="connsiteX5491" fmla="*/ 0 w 1018183"/>
                <a:gd name="connsiteY5491" fmla="*/ 6114026 h 9085945"/>
                <a:gd name="connsiteX5492" fmla="*/ 0 w 1018183"/>
                <a:gd name="connsiteY5492" fmla="*/ 6111864 h 9085945"/>
                <a:gd name="connsiteX5493" fmla="*/ 0 w 1018183"/>
                <a:gd name="connsiteY5493" fmla="*/ 6107129 h 9085945"/>
                <a:gd name="connsiteX5494" fmla="*/ 0 w 1018183"/>
                <a:gd name="connsiteY5494" fmla="*/ 6105559 h 9085945"/>
                <a:gd name="connsiteX5495" fmla="*/ 0 w 1018183"/>
                <a:gd name="connsiteY5495" fmla="*/ 6103814 h 9085945"/>
                <a:gd name="connsiteX5496" fmla="*/ 0 w 1018183"/>
                <a:gd name="connsiteY5496" fmla="*/ 6102247 h 9085945"/>
                <a:gd name="connsiteX5497" fmla="*/ 0 w 1018183"/>
                <a:gd name="connsiteY5497" fmla="*/ 6100806 h 9085945"/>
                <a:gd name="connsiteX5498" fmla="*/ 0 w 1018183"/>
                <a:gd name="connsiteY5498" fmla="*/ 6100325 h 9085945"/>
                <a:gd name="connsiteX5499" fmla="*/ 0 w 1018183"/>
                <a:gd name="connsiteY5499" fmla="*/ 6097462 h 9085945"/>
                <a:gd name="connsiteX5500" fmla="*/ 0 w 1018183"/>
                <a:gd name="connsiteY5500" fmla="*/ 6091938 h 9085945"/>
                <a:gd name="connsiteX5501" fmla="*/ 0 w 1018183"/>
                <a:gd name="connsiteY5501" fmla="*/ 6091846 h 9085945"/>
                <a:gd name="connsiteX5502" fmla="*/ 0 w 1018183"/>
                <a:gd name="connsiteY5502" fmla="*/ 6087704 h 9085945"/>
                <a:gd name="connsiteX5503" fmla="*/ 0 w 1018183"/>
                <a:gd name="connsiteY5503" fmla="*/ 6086404 h 9085945"/>
                <a:gd name="connsiteX5504" fmla="*/ 0 w 1018183"/>
                <a:gd name="connsiteY5504" fmla="*/ 6082072 h 9085945"/>
                <a:gd name="connsiteX5505" fmla="*/ 0 w 1018183"/>
                <a:gd name="connsiteY5505" fmla="*/ 6080878 h 9085945"/>
                <a:gd name="connsiteX5506" fmla="*/ 0 w 1018183"/>
                <a:gd name="connsiteY5506" fmla="*/ 6080788 h 9085945"/>
                <a:gd name="connsiteX5507" fmla="*/ 0 w 1018183"/>
                <a:gd name="connsiteY5507" fmla="*/ 6079662 h 9085945"/>
                <a:gd name="connsiteX5508" fmla="*/ 0 w 1018183"/>
                <a:gd name="connsiteY5508" fmla="*/ 6076646 h 9085945"/>
                <a:gd name="connsiteX5509" fmla="*/ 0 w 1018183"/>
                <a:gd name="connsiteY5509" fmla="*/ 6074598 h 9085945"/>
                <a:gd name="connsiteX5510" fmla="*/ 0 w 1018183"/>
                <a:gd name="connsiteY5510" fmla="*/ 6073684 h 9085945"/>
                <a:gd name="connsiteX5511" fmla="*/ 0 w 1018183"/>
                <a:gd name="connsiteY5511" fmla="*/ 6063540 h 9085945"/>
                <a:gd name="connsiteX5512" fmla="*/ 0 w 1018183"/>
                <a:gd name="connsiteY5512" fmla="*/ 6062626 h 9085945"/>
                <a:gd name="connsiteX5513" fmla="*/ 0 w 1018183"/>
                <a:gd name="connsiteY5513" fmla="*/ 6061161 h 9085945"/>
                <a:gd name="connsiteX5514" fmla="*/ 0 w 1018183"/>
                <a:gd name="connsiteY5514" fmla="*/ 6051130 h 9085945"/>
                <a:gd name="connsiteX5515" fmla="*/ 0 w 1018183"/>
                <a:gd name="connsiteY5515" fmla="*/ 6049561 h 9085945"/>
                <a:gd name="connsiteX5516" fmla="*/ 0 w 1018183"/>
                <a:gd name="connsiteY5516" fmla="*/ 6049347 h 9085945"/>
                <a:gd name="connsiteX5517" fmla="*/ 0 w 1018183"/>
                <a:gd name="connsiteY5517" fmla="*/ 6047065 h 9085945"/>
                <a:gd name="connsiteX5518" fmla="*/ 0 w 1018183"/>
                <a:gd name="connsiteY5518" fmla="*/ 6045780 h 9085945"/>
                <a:gd name="connsiteX5519" fmla="*/ 0 w 1018183"/>
                <a:gd name="connsiteY5519" fmla="*/ 6045497 h 9085945"/>
                <a:gd name="connsiteX5520" fmla="*/ 0 w 1018183"/>
                <a:gd name="connsiteY5520" fmla="*/ 6044212 h 9085945"/>
                <a:gd name="connsiteX5521" fmla="*/ 0 w 1018183"/>
                <a:gd name="connsiteY5521" fmla="*/ 6040494 h 9085945"/>
                <a:gd name="connsiteX5522" fmla="*/ 0 w 1018183"/>
                <a:gd name="connsiteY5522" fmla="*/ 6040446 h 9085945"/>
                <a:gd name="connsiteX5523" fmla="*/ 0 w 1018183"/>
                <a:gd name="connsiteY5523" fmla="*/ 6039320 h 9085945"/>
                <a:gd name="connsiteX5524" fmla="*/ 0 w 1018183"/>
                <a:gd name="connsiteY5524" fmla="*/ 6038511 h 9085945"/>
                <a:gd name="connsiteX5525" fmla="*/ 0 w 1018183"/>
                <a:gd name="connsiteY5525" fmla="*/ 6038289 h 9085945"/>
                <a:gd name="connsiteX5526" fmla="*/ 0 w 1018183"/>
                <a:gd name="connsiteY5526" fmla="*/ 6038035 h 9085945"/>
                <a:gd name="connsiteX5527" fmla="*/ 0 w 1018183"/>
                <a:gd name="connsiteY5527" fmla="*/ 6036304 h 9085945"/>
                <a:gd name="connsiteX5528" fmla="*/ 0 w 1018183"/>
                <a:gd name="connsiteY5528" fmla="*/ 6036007 h 9085945"/>
                <a:gd name="connsiteX5529" fmla="*/ 0 w 1018183"/>
                <a:gd name="connsiteY5529" fmla="*/ 6034439 h 9085945"/>
                <a:gd name="connsiteX5530" fmla="*/ 0 w 1018183"/>
                <a:gd name="connsiteY5530" fmla="*/ 6032158 h 9085945"/>
                <a:gd name="connsiteX5531" fmla="*/ 0 w 1018183"/>
                <a:gd name="connsiteY5531" fmla="*/ 6029899 h 9085945"/>
                <a:gd name="connsiteX5532" fmla="*/ 0 w 1018183"/>
                <a:gd name="connsiteY5532" fmla="*/ 6028261 h 9085945"/>
                <a:gd name="connsiteX5533" fmla="*/ 0 w 1018183"/>
                <a:gd name="connsiteY5533" fmla="*/ 6027453 h 9085945"/>
                <a:gd name="connsiteX5534" fmla="*/ 0 w 1018183"/>
                <a:gd name="connsiteY5534" fmla="*/ 6024111 h 9085945"/>
                <a:gd name="connsiteX5535" fmla="*/ 0 w 1018183"/>
                <a:gd name="connsiteY5535" fmla="*/ 6013053 h 9085945"/>
                <a:gd name="connsiteX5536" fmla="*/ 0 w 1018183"/>
                <a:gd name="connsiteY5536" fmla="*/ 6008628 h 9085945"/>
                <a:gd name="connsiteX5537" fmla="*/ 0 w 1018183"/>
                <a:gd name="connsiteY5537" fmla="*/ 6007061 h 9085945"/>
                <a:gd name="connsiteX5538" fmla="*/ 0 w 1018183"/>
                <a:gd name="connsiteY5538" fmla="*/ 6005438 h 9085945"/>
                <a:gd name="connsiteX5539" fmla="*/ 0 w 1018183"/>
                <a:gd name="connsiteY5539" fmla="*/ 6003870 h 9085945"/>
                <a:gd name="connsiteX5540" fmla="*/ 0 w 1018183"/>
                <a:gd name="connsiteY5540" fmla="*/ 6003477 h 9085945"/>
                <a:gd name="connsiteX5541" fmla="*/ 0 w 1018183"/>
                <a:gd name="connsiteY5541" fmla="*/ 6003280 h 9085945"/>
                <a:gd name="connsiteX5542" fmla="*/ 0 w 1018183"/>
                <a:gd name="connsiteY5542" fmla="*/ 6002193 h 9085945"/>
                <a:gd name="connsiteX5543" fmla="*/ 0 w 1018183"/>
                <a:gd name="connsiteY5543" fmla="*/ 6001711 h 9085945"/>
                <a:gd name="connsiteX5544" fmla="*/ 0 w 1018183"/>
                <a:gd name="connsiteY5544" fmla="*/ 6001449 h 9085945"/>
                <a:gd name="connsiteX5545" fmla="*/ 0 w 1018183"/>
                <a:gd name="connsiteY5545" fmla="*/ 6000152 h 9085945"/>
                <a:gd name="connsiteX5546" fmla="*/ 0 w 1018183"/>
                <a:gd name="connsiteY5546" fmla="*/ 5999431 h 9085945"/>
                <a:gd name="connsiteX5547" fmla="*/ 0 w 1018183"/>
                <a:gd name="connsiteY5547" fmla="*/ 5998876 h 9085945"/>
                <a:gd name="connsiteX5548" fmla="*/ 0 w 1018183"/>
                <a:gd name="connsiteY5548" fmla="*/ 5997947 h 9085945"/>
                <a:gd name="connsiteX5549" fmla="*/ 0 w 1018183"/>
                <a:gd name="connsiteY5549" fmla="*/ 5995665 h 9085945"/>
                <a:gd name="connsiteX5550" fmla="*/ 0 w 1018183"/>
                <a:gd name="connsiteY5550" fmla="*/ 5995533 h 9085945"/>
                <a:gd name="connsiteX5551" fmla="*/ 0 w 1018183"/>
                <a:gd name="connsiteY5551" fmla="*/ 5994381 h 9085945"/>
                <a:gd name="connsiteX5552" fmla="*/ 0 w 1018183"/>
                <a:gd name="connsiteY5552" fmla="*/ 5994097 h 9085945"/>
                <a:gd name="connsiteX5553" fmla="*/ 0 w 1018183"/>
                <a:gd name="connsiteY5553" fmla="*/ 5992812 h 9085945"/>
                <a:gd name="connsiteX5554" fmla="*/ 0 w 1018183"/>
                <a:gd name="connsiteY5554" fmla="*/ 5992419 h 9085945"/>
                <a:gd name="connsiteX5555" fmla="*/ 0 w 1018183"/>
                <a:gd name="connsiteY5555" fmla="*/ 5989094 h 9085945"/>
                <a:gd name="connsiteX5556" fmla="*/ 0 w 1018183"/>
                <a:gd name="connsiteY5556" fmla="*/ 5988372 h 9085945"/>
                <a:gd name="connsiteX5557" fmla="*/ 0 w 1018183"/>
                <a:gd name="connsiteY5557" fmla="*/ 5987111 h 9085945"/>
                <a:gd name="connsiteX5558" fmla="*/ 0 w 1018183"/>
                <a:gd name="connsiteY5558" fmla="*/ 5977278 h 9085945"/>
                <a:gd name="connsiteX5559" fmla="*/ 0 w 1018183"/>
                <a:gd name="connsiteY5559" fmla="*/ 5973247 h 9085945"/>
                <a:gd name="connsiteX5560" fmla="*/ 0 w 1018183"/>
                <a:gd name="connsiteY5560" fmla="*/ 5972711 h 9085945"/>
                <a:gd name="connsiteX5561" fmla="*/ 0 w 1018183"/>
                <a:gd name="connsiteY5561" fmla="*/ 5968722 h 9085945"/>
                <a:gd name="connsiteX5562" fmla="*/ 0 w 1018183"/>
                <a:gd name="connsiteY5562" fmla="*/ 5966915 h 9085945"/>
                <a:gd name="connsiteX5563" fmla="*/ 0 w 1018183"/>
                <a:gd name="connsiteY5563" fmla="*/ 5962938 h 9085945"/>
                <a:gd name="connsiteX5564" fmla="*/ 0 w 1018183"/>
                <a:gd name="connsiteY5564" fmla="*/ 5961851 h 9085945"/>
                <a:gd name="connsiteX5565" fmla="*/ 0 w 1018183"/>
                <a:gd name="connsiteY5565" fmla="*/ 5961369 h 9085945"/>
                <a:gd name="connsiteX5566" fmla="*/ 0 w 1018183"/>
                <a:gd name="connsiteY5566" fmla="*/ 5959692 h 9085945"/>
                <a:gd name="connsiteX5567" fmla="*/ 0 w 1018183"/>
                <a:gd name="connsiteY5567" fmla="*/ 5957662 h 9085945"/>
                <a:gd name="connsiteX5568" fmla="*/ 0 w 1018183"/>
                <a:gd name="connsiteY5568" fmla="*/ 5956367 h 9085945"/>
                <a:gd name="connsiteX5569" fmla="*/ 0 w 1018183"/>
                <a:gd name="connsiteY5569" fmla="*/ 5952077 h 9085945"/>
                <a:gd name="connsiteX5570" fmla="*/ 0 w 1018183"/>
                <a:gd name="connsiteY5570" fmla="*/ 5951878 h 9085945"/>
                <a:gd name="connsiteX5571" fmla="*/ 0 w 1018183"/>
                <a:gd name="connsiteY5571" fmla="*/ 5950793 h 9085945"/>
                <a:gd name="connsiteX5572" fmla="*/ 0 w 1018183"/>
                <a:gd name="connsiteY5572" fmla="*/ 5950310 h 9085945"/>
                <a:gd name="connsiteX5573" fmla="*/ 0 w 1018183"/>
                <a:gd name="connsiteY5573" fmla="*/ 5948030 h 9085945"/>
                <a:gd name="connsiteX5574" fmla="*/ 0 w 1018183"/>
                <a:gd name="connsiteY5574" fmla="*/ 5926573 h 9085945"/>
                <a:gd name="connsiteX5575" fmla="*/ 0 w 1018183"/>
                <a:gd name="connsiteY5575" fmla="*/ 5925765 h 9085945"/>
                <a:gd name="connsiteX5576" fmla="*/ 0 w 1018183"/>
                <a:gd name="connsiteY5576" fmla="*/ 5924593 h 9085945"/>
                <a:gd name="connsiteX5577" fmla="*/ 0 w 1018183"/>
                <a:gd name="connsiteY5577" fmla="*/ 5920561 h 9085945"/>
                <a:gd name="connsiteX5578" fmla="*/ 0 w 1018183"/>
                <a:gd name="connsiteY5578" fmla="*/ 5919350 h 9085945"/>
                <a:gd name="connsiteX5579" fmla="*/ 0 w 1018183"/>
                <a:gd name="connsiteY5579" fmla="*/ 5917320 h 9085945"/>
                <a:gd name="connsiteX5580" fmla="*/ 0 w 1018183"/>
                <a:gd name="connsiteY5580" fmla="*/ 5915990 h 9085945"/>
                <a:gd name="connsiteX5581" fmla="*/ 0 w 1018183"/>
                <a:gd name="connsiteY5581" fmla="*/ 5915514 h 9085945"/>
                <a:gd name="connsiteX5582" fmla="*/ 0 w 1018183"/>
                <a:gd name="connsiteY5582" fmla="*/ 5914706 h 9085945"/>
                <a:gd name="connsiteX5583" fmla="*/ 0 w 1018183"/>
                <a:gd name="connsiteY5583" fmla="*/ 5911364 h 9085945"/>
                <a:gd name="connsiteX5584" fmla="*/ 0 w 1018183"/>
                <a:gd name="connsiteY5584" fmla="*/ 5908292 h 9085945"/>
                <a:gd name="connsiteX5585" fmla="*/ 0 w 1018183"/>
                <a:gd name="connsiteY5585" fmla="*/ 5907462 h 9085945"/>
                <a:gd name="connsiteX5586" fmla="*/ 0 w 1018183"/>
                <a:gd name="connsiteY5586" fmla="*/ 5901590 h 9085945"/>
                <a:gd name="connsiteX5587" fmla="*/ 0 w 1018183"/>
                <a:gd name="connsiteY5587" fmla="*/ 5900306 h 9085945"/>
                <a:gd name="connsiteX5588" fmla="*/ 0 w 1018183"/>
                <a:gd name="connsiteY5588" fmla="*/ 5899915 h 9085945"/>
                <a:gd name="connsiteX5589" fmla="*/ 0 w 1018183"/>
                <a:gd name="connsiteY5589" fmla="*/ 5896065 h 9085945"/>
                <a:gd name="connsiteX5590" fmla="*/ 0 w 1018183"/>
                <a:gd name="connsiteY5590" fmla="*/ 5895880 h 9085945"/>
                <a:gd name="connsiteX5591" fmla="*/ 0 w 1018183"/>
                <a:gd name="connsiteY5591" fmla="*/ 5894312 h 9085945"/>
                <a:gd name="connsiteX5592" fmla="*/ 0 w 1018183"/>
                <a:gd name="connsiteY5592" fmla="*/ 5889586 h 9085945"/>
                <a:gd name="connsiteX5593" fmla="*/ 0 w 1018183"/>
                <a:gd name="connsiteY5593" fmla="*/ 5888019 h 9085945"/>
                <a:gd name="connsiteX5594" fmla="*/ 0 w 1018183"/>
                <a:gd name="connsiteY5594" fmla="*/ 5883264 h 9085945"/>
                <a:gd name="connsiteX5595" fmla="*/ 0 w 1018183"/>
                <a:gd name="connsiteY5595" fmla="*/ 5882784 h 9085945"/>
                <a:gd name="connsiteX5596" fmla="*/ 0 w 1018183"/>
                <a:gd name="connsiteY5596" fmla="*/ 5878529 h 9085945"/>
                <a:gd name="connsiteX5597" fmla="*/ 0 w 1018183"/>
                <a:gd name="connsiteY5597" fmla="*/ 5876959 h 9085945"/>
                <a:gd name="connsiteX5598" fmla="*/ 0 w 1018183"/>
                <a:gd name="connsiteY5598" fmla="*/ 5875214 h 9085945"/>
                <a:gd name="connsiteX5599" fmla="*/ 0 w 1018183"/>
                <a:gd name="connsiteY5599" fmla="*/ 5874364 h 9085945"/>
                <a:gd name="connsiteX5600" fmla="*/ 0 w 1018183"/>
                <a:gd name="connsiteY5600" fmla="*/ 5873647 h 9085945"/>
                <a:gd name="connsiteX5601" fmla="*/ 0 w 1018183"/>
                <a:gd name="connsiteY5601" fmla="*/ 5872206 h 9085945"/>
                <a:gd name="connsiteX5602" fmla="*/ 0 w 1018183"/>
                <a:gd name="connsiteY5602" fmla="*/ 5868862 h 9085945"/>
                <a:gd name="connsiteX5603" fmla="*/ 0 w 1018183"/>
                <a:gd name="connsiteY5603" fmla="*/ 5864533 h 9085945"/>
                <a:gd name="connsiteX5604" fmla="*/ 0 w 1018183"/>
                <a:gd name="connsiteY5604" fmla="*/ 5863338 h 9085945"/>
                <a:gd name="connsiteX5605" fmla="*/ 0 w 1018183"/>
                <a:gd name="connsiteY5605" fmla="*/ 5859964 h 9085945"/>
                <a:gd name="connsiteX5606" fmla="*/ 0 w 1018183"/>
                <a:gd name="connsiteY5606" fmla="*/ 5857804 h 9085945"/>
                <a:gd name="connsiteX5607" fmla="*/ 0 w 1018183"/>
                <a:gd name="connsiteY5607" fmla="*/ 5852278 h 9085945"/>
                <a:gd name="connsiteX5608" fmla="*/ 0 w 1018183"/>
                <a:gd name="connsiteY5608" fmla="*/ 5845998 h 9085945"/>
                <a:gd name="connsiteX5609" fmla="*/ 0 w 1018183"/>
                <a:gd name="connsiteY5609" fmla="*/ 5845084 h 9085945"/>
                <a:gd name="connsiteX5610" fmla="*/ 0 w 1018183"/>
                <a:gd name="connsiteY5610" fmla="*/ 5838187 h 9085945"/>
                <a:gd name="connsiteX5611" fmla="*/ 0 w 1018183"/>
                <a:gd name="connsiteY5611" fmla="*/ 5836617 h 9085945"/>
                <a:gd name="connsiteX5612" fmla="*/ 0 w 1018183"/>
                <a:gd name="connsiteY5612" fmla="*/ 5834940 h 9085945"/>
                <a:gd name="connsiteX5613" fmla="*/ 0 w 1018183"/>
                <a:gd name="connsiteY5613" fmla="*/ 5834872 h 9085945"/>
                <a:gd name="connsiteX5614" fmla="*/ 0 w 1018183"/>
                <a:gd name="connsiteY5614" fmla="*/ 5834026 h 9085945"/>
                <a:gd name="connsiteX5615" fmla="*/ 0 w 1018183"/>
                <a:gd name="connsiteY5615" fmla="*/ 5833305 h 9085945"/>
                <a:gd name="connsiteX5616" fmla="*/ 0 w 1018183"/>
                <a:gd name="connsiteY5616" fmla="*/ 5831864 h 9085945"/>
                <a:gd name="connsiteX5617" fmla="*/ 0 w 1018183"/>
                <a:gd name="connsiteY5617" fmla="*/ 5823814 h 9085945"/>
                <a:gd name="connsiteX5618" fmla="*/ 0 w 1018183"/>
                <a:gd name="connsiteY5618" fmla="*/ 5822247 h 9085945"/>
                <a:gd name="connsiteX5619" fmla="*/ 0 w 1018183"/>
                <a:gd name="connsiteY5619" fmla="*/ 5817462 h 9085945"/>
                <a:gd name="connsiteX5620" fmla="*/ 0 w 1018183"/>
                <a:gd name="connsiteY5620" fmla="*/ 5815767 h 9085945"/>
                <a:gd name="connsiteX5621" fmla="*/ 0 w 1018183"/>
                <a:gd name="connsiteY5621" fmla="*/ 5811936 h 9085945"/>
                <a:gd name="connsiteX5622" fmla="*/ 0 w 1018183"/>
                <a:gd name="connsiteY5622" fmla="*/ 5811846 h 9085945"/>
                <a:gd name="connsiteX5623" fmla="*/ 0 w 1018183"/>
                <a:gd name="connsiteY5623" fmla="*/ 5811197 h 9085945"/>
                <a:gd name="connsiteX5624" fmla="*/ 0 w 1018183"/>
                <a:gd name="connsiteY5624" fmla="*/ 5810720 h 9085945"/>
                <a:gd name="connsiteX5625" fmla="*/ 0 w 1018183"/>
                <a:gd name="connsiteY5625" fmla="*/ 5809435 h 9085945"/>
                <a:gd name="connsiteX5626" fmla="*/ 0 w 1018183"/>
                <a:gd name="connsiteY5626" fmla="*/ 5807704 h 9085945"/>
                <a:gd name="connsiteX5627" fmla="*/ 0 w 1018183"/>
                <a:gd name="connsiteY5627" fmla="*/ 5801299 h 9085945"/>
                <a:gd name="connsiteX5628" fmla="*/ 0 w 1018183"/>
                <a:gd name="connsiteY5628" fmla="*/ 5799661 h 9085945"/>
                <a:gd name="connsiteX5629" fmla="*/ 0 w 1018183"/>
                <a:gd name="connsiteY5629" fmla="*/ 5796796 h 9085945"/>
                <a:gd name="connsiteX5630" fmla="*/ 0 w 1018183"/>
                <a:gd name="connsiteY5630" fmla="*/ 5794598 h 9085945"/>
                <a:gd name="connsiteX5631" fmla="*/ 0 w 1018183"/>
                <a:gd name="connsiteY5631" fmla="*/ 5793684 h 9085945"/>
                <a:gd name="connsiteX5632" fmla="*/ 0 w 1018183"/>
                <a:gd name="connsiteY5632" fmla="*/ 5791087 h 9085945"/>
                <a:gd name="connsiteX5633" fmla="*/ 0 w 1018183"/>
                <a:gd name="connsiteY5633" fmla="*/ 5789518 h 9085945"/>
                <a:gd name="connsiteX5634" fmla="*/ 0 w 1018183"/>
                <a:gd name="connsiteY5634" fmla="*/ 5776838 h 9085945"/>
                <a:gd name="connsiteX5635" fmla="*/ 0 w 1018183"/>
                <a:gd name="connsiteY5635" fmla="*/ 5775270 h 9085945"/>
                <a:gd name="connsiteX5636" fmla="*/ 0 w 1018183"/>
                <a:gd name="connsiteY5636" fmla="*/ 5771552 h 9085945"/>
                <a:gd name="connsiteX5637" fmla="*/ 0 w 1018183"/>
                <a:gd name="connsiteY5637" fmla="*/ 5770276 h 9085945"/>
                <a:gd name="connsiteX5638" fmla="*/ 0 w 1018183"/>
                <a:gd name="connsiteY5638" fmla="*/ 5769347 h 9085945"/>
                <a:gd name="connsiteX5639" fmla="*/ 0 w 1018183"/>
                <a:gd name="connsiteY5639" fmla="*/ 5769093 h 9085945"/>
                <a:gd name="connsiteX5640" fmla="*/ 0 w 1018183"/>
                <a:gd name="connsiteY5640" fmla="*/ 5767065 h 9085945"/>
                <a:gd name="connsiteX5641" fmla="*/ 0 w 1018183"/>
                <a:gd name="connsiteY5641" fmla="*/ 5766933 h 9085945"/>
                <a:gd name="connsiteX5642" fmla="*/ 0 w 1018183"/>
                <a:gd name="connsiteY5642" fmla="*/ 5765781 h 9085945"/>
                <a:gd name="connsiteX5643" fmla="*/ 0 w 1018183"/>
                <a:gd name="connsiteY5643" fmla="*/ 5765497 h 9085945"/>
                <a:gd name="connsiteX5644" fmla="*/ 0 w 1018183"/>
                <a:gd name="connsiteY5644" fmla="*/ 5764212 h 9085945"/>
                <a:gd name="connsiteX5645" fmla="*/ 0 w 1018183"/>
                <a:gd name="connsiteY5645" fmla="*/ 5760957 h 9085945"/>
                <a:gd name="connsiteX5646" fmla="*/ 0 w 1018183"/>
                <a:gd name="connsiteY5646" fmla="*/ 5760494 h 9085945"/>
                <a:gd name="connsiteX5647" fmla="*/ 0 w 1018183"/>
                <a:gd name="connsiteY5647" fmla="*/ 5759319 h 9085945"/>
                <a:gd name="connsiteX5648" fmla="*/ 0 w 1018183"/>
                <a:gd name="connsiteY5648" fmla="*/ 5758511 h 9085945"/>
                <a:gd name="connsiteX5649" fmla="*/ 0 w 1018183"/>
                <a:gd name="connsiteY5649" fmla="*/ 5758035 h 9085945"/>
                <a:gd name="connsiteX5650" fmla="*/ 0 w 1018183"/>
                <a:gd name="connsiteY5650" fmla="*/ 5749897 h 9085945"/>
                <a:gd name="connsiteX5651" fmla="*/ 0 w 1018183"/>
                <a:gd name="connsiteY5651" fmla="*/ 5748678 h 9085945"/>
                <a:gd name="connsiteX5652" fmla="*/ 0 w 1018183"/>
                <a:gd name="connsiteY5652" fmla="*/ 5744647 h 9085945"/>
                <a:gd name="connsiteX5653" fmla="*/ 0 w 1018183"/>
                <a:gd name="connsiteY5653" fmla="*/ 5744111 h 9085945"/>
                <a:gd name="connsiteX5654" fmla="*/ 0 w 1018183"/>
                <a:gd name="connsiteY5654" fmla="*/ 5734338 h 9085945"/>
                <a:gd name="connsiteX5655" fmla="*/ 0 w 1018183"/>
                <a:gd name="connsiteY5655" fmla="*/ 5733251 h 9085945"/>
                <a:gd name="connsiteX5656" fmla="*/ 0 w 1018183"/>
                <a:gd name="connsiteY5656" fmla="*/ 5732769 h 9085945"/>
                <a:gd name="connsiteX5657" fmla="*/ 0 w 1018183"/>
                <a:gd name="connsiteY5657" fmla="*/ 5729934 h 9085945"/>
                <a:gd name="connsiteX5658" fmla="*/ 0 w 1018183"/>
                <a:gd name="connsiteY5658" fmla="*/ 5727767 h 9085945"/>
                <a:gd name="connsiteX5659" fmla="*/ 0 w 1018183"/>
                <a:gd name="connsiteY5659" fmla="*/ 5726591 h 9085945"/>
                <a:gd name="connsiteX5660" fmla="*/ 0 w 1018183"/>
                <a:gd name="connsiteY5660" fmla="*/ 5725439 h 9085945"/>
                <a:gd name="connsiteX5661" fmla="*/ 0 w 1018183"/>
                <a:gd name="connsiteY5661" fmla="*/ 5723870 h 9085945"/>
                <a:gd name="connsiteX5662" fmla="*/ 0 w 1018183"/>
                <a:gd name="connsiteY5662" fmla="*/ 5723477 h 9085945"/>
                <a:gd name="connsiteX5663" fmla="*/ 0 w 1018183"/>
                <a:gd name="connsiteY5663" fmla="*/ 5723278 h 9085945"/>
                <a:gd name="connsiteX5664" fmla="*/ 0 w 1018183"/>
                <a:gd name="connsiteY5664" fmla="*/ 5722193 h 9085945"/>
                <a:gd name="connsiteX5665" fmla="*/ 0 w 1018183"/>
                <a:gd name="connsiteY5665" fmla="*/ 5721710 h 9085945"/>
                <a:gd name="connsiteX5666" fmla="*/ 0 w 1018183"/>
                <a:gd name="connsiteY5666" fmla="*/ 5720152 h 9085945"/>
                <a:gd name="connsiteX5667" fmla="*/ 0 w 1018183"/>
                <a:gd name="connsiteY5667" fmla="*/ 5719430 h 9085945"/>
                <a:gd name="connsiteX5668" fmla="*/ 0 w 1018183"/>
                <a:gd name="connsiteY5668" fmla="*/ 5718876 h 9085945"/>
                <a:gd name="connsiteX5669" fmla="*/ 0 w 1018183"/>
                <a:gd name="connsiteY5669" fmla="*/ 5715533 h 9085945"/>
                <a:gd name="connsiteX5670" fmla="*/ 0 w 1018183"/>
                <a:gd name="connsiteY5670" fmla="*/ 5708336 h 9085945"/>
                <a:gd name="connsiteX5671" fmla="*/ 0 w 1018183"/>
                <a:gd name="connsiteY5671" fmla="*/ 5707052 h 9085945"/>
                <a:gd name="connsiteX5672" fmla="*/ 0 w 1018183"/>
                <a:gd name="connsiteY5672" fmla="*/ 5704305 h 9085945"/>
                <a:gd name="connsiteX5673" fmla="*/ 0 w 1018183"/>
                <a:gd name="connsiteY5673" fmla="*/ 5703021 h 9085945"/>
                <a:gd name="connsiteX5674" fmla="*/ 0 w 1018183"/>
                <a:gd name="connsiteY5674" fmla="*/ 5698450 h 9085945"/>
                <a:gd name="connsiteX5675" fmla="*/ 0 w 1018183"/>
                <a:gd name="connsiteY5675" fmla="*/ 5697973 h 9085945"/>
                <a:gd name="connsiteX5676" fmla="*/ 0 w 1018183"/>
                <a:gd name="connsiteY5676" fmla="*/ 5697282 h 9085945"/>
                <a:gd name="connsiteX5677" fmla="*/ 0 w 1018183"/>
                <a:gd name="connsiteY5677" fmla="*/ 5693247 h 9085945"/>
                <a:gd name="connsiteX5678" fmla="*/ 0 w 1018183"/>
                <a:gd name="connsiteY5678" fmla="*/ 5690750 h 9085945"/>
                <a:gd name="connsiteX5679" fmla="*/ 0 w 1018183"/>
                <a:gd name="connsiteY5679" fmla="*/ 5688720 h 9085945"/>
                <a:gd name="connsiteX5680" fmla="*/ 0 w 1018183"/>
                <a:gd name="connsiteY5680" fmla="*/ 5687425 h 9085945"/>
                <a:gd name="connsiteX5681" fmla="*/ 0 w 1018183"/>
                <a:gd name="connsiteY5681" fmla="*/ 5686914 h 9085945"/>
                <a:gd name="connsiteX5682" fmla="*/ 0 w 1018183"/>
                <a:gd name="connsiteY5682" fmla="*/ 5684179 h 9085945"/>
                <a:gd name="connsiteX5683" fmla="*/ 0 w 1018183"/>
                <a:gd name="connsiteY5683" fmla="*/ 5684049 h 9085945"/>
                <a:gd name="connsiteX5684" fmla="*/ 0 w 1018183"/>
                <a:gd name="connsiteY5684" fmla="*/ 5682936 h 9085945"/>
                <a:gd name="connsiteX5685" fmla="*/ 0 w 1018183"/>
                <a:gd name="connsiteY5685" fmla="*/ 5682488 h 9085945"/>
                <a:gd name="connsiteX5686" fmla="*/ 0 w 1018183"/>
                <a:gd name="connsiteY5686" fmla="*/ 5681851 h 9085945"/>
                <a:gd name="connsiteX5687" fmla="*/ 0 w 1018183"/>
                <a:gd name="connsiteY5687" fmla="*/ 5681368 h 9085945"/>
                <a:gd name="connsiteX5688" fmla="*/ 0 w 1018183"/>
                <a:gd name="connsiteY5688" fmla="*/ 5679692 h 9085945"/>
                <a:gd name="connsiteX5689" fmla="*/ 0 w 1018183"/>
                <a:gd name="connsiteY5689" fmla="*/ 5678862 h 9085945"/>
                <a:gd name="connsiteX5690" fmla="*/ 0 w 1018183"/>
                <a:gd name="connsiteY5690" fmla="*/ 5678638 h 9085945"/>
                <a:gd name="connsiteX5691" fmla="*/ 0 w 1018183"/>
                <a:gd name="connsiteY5691" fmla="*/ 5677941 h 9085945"/>
                <a:gd name="connsiteX5692" fmla="*/ 0 w 1018183"/>
                <a:gd name="connsiteY5692" fmla="*/ 5676368 h 9085945"/>
                <a:gd name="connsiteX5693" fmla="*/ 0 w 1018183"/>
                <a:gd name="connsiteY5693" fmla="*/ 5674405 h 9085945"/>
                <a:gd name="connsiteX5694" fmla="*/ 0 w 1018183"/>
                <a:gd name="connsiteY5694" fmla="*/ 5666818 h 9085945"/>
                <a:gd name="connsiteX5695" fmla="*/ 0 w 1018183"/>
                <a:gd name="connsiteY5695" fmla="*/ 5664552 h 9085945"/>
                <a:gd name="connsiteX5696" fmla="*/ 0 w 1018183"/>
                <a:gd name="connsiteY5696" fmla="*/ 5662273 h 9085945"/>
                <a:gd name="connsiteX5697" fmla="*/ 0 w 1018183"/>
                <a:gd name="connsiteY5697" fmla="*/ 5660703 h 9085945"/>
                <a:gd name="connsiteX5698" fmla="*/ 0 w 1018183"/>
                <a:gd name="connsiteY5698" fmla="*/ 5660519 h 9085945"/>
                <a:gd name="connsiteX5699" fmla="*/ 0 w 1018183"/>
                <a:gd name="connsiteY5699" fmla="*/ 5660185 h 9085945"/>
                <a:gd name="connsiteX5700" fmla="*/ 0 w 1018183"/>
                <a:gd name="connsiteY5700" fmla="*/ 5657252 h 9085945"/>
                <a:gd name="connsiteX5701" fmla="*/ 0 w 1018183"/>
                <a:gd name="connsiteY5701" fmla="*/ 5654184 h 9085945"/>
                <a:gd name="connsiteX5702" fmla="*/ 0 w 1018183"/>
                <a:gd name="connsiteY5702" fmla="*/ 5653263 h 9085945"/>
                <a:gd name="connsiteX5703" fmla="*/ 0 w 1018183"/>
                <a:gd name="connsiteY5703" fmla="*/ 5646572 h 9085945"/>
                <a:gd name="connsiteX5704" fmla="*/ 0 w 1018183"/>
                <a:gd name="connsiteY5704" fmla="*/ 5645909 h 9085945"/>
                <a:gd name="connsiteX5705" fmla="*/ 0 w 1018183"/>
                <a:gd name="connsiteY5705" fmla="*/ 5645764 h 9085945"/>
                <a:gd name="connsiteX5706" fmla="*/ 0 w 1018183"/>
                <a:gd name="connsiteY5706" fmla="*/ 5643837 h 9085945"/>
                <a:gd name="connsiteX5707" fmla="*/ 0 w 1018183"/>
                <a:gd name="connsiteY5707" fmla="*/ 5641677 h 9085945"/>
                <a:gd name="connsiteX5708" fmla="*/ 0 w 1018183"/>
                <a:gd name="connsiteY5708" fmla="*/ 5639469 h 9085945"/>
                <a:gd name="connsiteX5709" fmla="*/ 0 w 1018183"/>
                <a:gd name="connsiteY5709" fmla="*/ 5639350 h 9085945"/>
                <a:gd name="connsiteX5710" fmla="*/ 0 w 1018183"/>
                <a:gd name="connsiteY5710" fmla="*/ 5638520 h 9085945"/>
                <a:gd name="connsiteX5711" fmla="*/ 0 w 1018183"/>
                <a:gd name="connsiteY5711" fmla="*/ 5637599 h 9085945"/>
                <a:gd name="connsiteX5712" fmla="*/ 0 w 1018183"/>
                <a:gd name="connsiteY5712" fmla="*/ 5635933 h 9085945"/>
                <a:gd name="connsiteX5713" fmla="*/ 0 w 1018183"/>
                <a:gd name="connsiteY5713" fmla="*/ 5634063 h 9085945"/>
                <a:gd name="connsiteX5714" fmla="*/ 0 w 1018183"/>
                <a:gd name="connsiteY5714" fmla="*/ 5632776 h 9085945"/>
                <a:gd name="connsiteX5715" fmla="*/ 0 w 1018183"/>
                <a:gd name="connsiteY5715" fmla="*/ 5631364 h 9085945"/>
                <a:gd name="connsiteX5716" fmla="*/ 0 w 1018183"/>
                <a:gd name="connsiteY5716" fmla="*/ 5627658 h 9085945"/>
                <a:gd name="connsiteX5717" fmla="*/ 0 w 1018183"/>
                <a:gd name="connsiteY5717" fmla="*/ 5627467 h 9085945"/>
                <a:gd name="connsiteX5718" fmla="*/ 0 w 1018183"/>
                <a:gd name="connsiteY5718" fmla="*/ 5626543 h 9085945"/>
                <a:gd name="connsiteX5719" fmla="*/ 0 w 1018183"/>
                <a:gd name="connsiteY5719" fmla="*/ 5618683 h 9085945"/>
                <a:gd name="connsiteX5720" fmla="*/ 0 w 1018183"/>
                <a:gd name="connsiteY5720" fmla="*/ 5613842 h 9085945"/>
                <a:gd name="connsiteX5721" fmla="*/ 0 w 1018183"/>
                <a:gd name="connsiteY5721" fmla="*/ 5612921 h 9085945"/>
                <a:gd name="connsiteX5722" fmla="*/ 0 w 1018183"/>
                <a:gd name="connsiteY5722" fmla="*/ 5609587 h 9085945"/>
                <a:gd name="connsiteX5723" fmla="*/ 0 w 1018183"/>
                <a:gd name="connsiteY5723" fmla="*/ 5609134 h 9085945"/>
                <a:gd name="connsiteX5724" fmla="*/ 0 w 1018183"/>
                <a:gd name="connsiteY5724" fmla="*/ 5608017 h 9085945"/>
                <a:gd name="connsiteX5725" fmla="*/ 0 w 1018183"/>
                <a:gd name="connsiteY5725" fmla="*/ 5606742 h 9085945"/>
                <a:gd name="connsiteX5726" fmla="*/ 0 w 1018183"/>
                <a:gd name="connsiteY5726" fmla="*/ 5606272 h 9085945"/>
                <a:gd name="connsiteX5727" fmla="*/ 0 w 1018183"/>
                <a:gd name="connsiteY5727" fmla="*/ 5605102 h 9085945"/>
                <a:gd name="connsiteX5728" fmla="*/ 0 w 1018183"/>
                <a:gd name="connsiteY5728" fmla="*/ 5604705 h 9085945"/>
                <a:gd name="connsiteX5729" fmla="*/ 0 w 1018183"/>
                <a:gd name="connsiteY5729" fmla="*/ 5603534 h 9085945"/>
                <a:gd name="connsiteX5730" fmla="*/ 0 w 1018183"/>
                <a:gd name="connsiteY5730" fmla="*/ 5603264 h 9085945"/>
                <a:gd name="connsiteX5731" fmla="*/ 0 w 1018183"/>
                <a:gd name="connsiteY5731" fmla="*/ 5602784 h 9085945"/>
                <a:gd name="connsiteX5732" fmla="*/ 0 w 1018183"/>
                <a:gd name="connsiteY5732" fmla="*/ 5601860 h 9085945"/>
                <a:gd name="connsiteX5733" fmla="*/ 0 w 1018183"/>
                <a:gd name="connsiteY5733" fmla="*/ 5601335 h 9085945"/>
                <a:gd name="connsiteX5734" fmla="*/ 0 w 1018183"/>
                <a:gd name="connsiteY5734" fmla="*/ 5595905 h 9085945"/>
                <a:gd name="connsiteX5735" fmla="*/ 0 w 1018183"/>
                <a:gd name="connsiteY5735" fmla="*/ 5595591 h 9085945"/>
                <a:gd name="connsiteX5736" fmla="*/ 0 w 1018183"/>
                <a:gd name="connsiteY5736" fmla="*/ 5595214 h 9085945"/>
                <a:gd name="connsiteX5737" fmla="*/ 0 w 1018183"/>
                <a:gd name="connsiteY5737" fmla="*/ 5593647 h 9085945"/>
                <a:gd name="connsiteX5738" fmla="*/ 0 w 1018183"/>
                <a:gd name="connsiteY5738" fmla="*/ 5590277 h 9085945"/>
                <a:gd name="connsiteX5739" fmla="*/ 0 w 1018183"/>
                <a:gd name="connsiteY5739" fmla="*/ 5588862 h 9085945"/>
                <a:gd name="connsiteX5740" fmla="*/ 0 w 1018183"/>
                <a:gd name="connsiteY5740" fmla="*/ 5587167 h 9085945"/>
                <a:gd name="connsiteX5741" fmla="*/ 0 w 1018183"/>
                <a:gd name="connsiteY5741" fmla="*/ 5586131 h 9085945"/>
                <a:gd name="connsiteX5742" fmla="*/ 0 w 1018183"/>
                <a:gd name="connsiteY5742" fmla="*/ 5584531 h 9085945"/>
                <a:gd name="connsiteX5743" fmla="*/ 0 w 1018183"/>
                <a:gd name="connsiteY5743" fmla="*/ 5583336 h 9085945"/>
                <a:gd name="connsiteX5744" fmla="*/ 0 w 1018183"/>
                <a:gd name="connsiteY5744" fmla="*/ 5582597 h 9085945"/>
                <a:gd name="connsiteX5745" fmla="*/ 0 w 1018183"/>
                <a:gd name="connsiteY5745" fmla="*/ 5578853 h 9085945"/>
                <a:gd name="connsiteX5746" fmla="*/ 0 w 1018183"/>
                <a:gd name="connsiteY5746" fmla="*/ 5572560 h 9085945"/>
                <a:gd name="connsiteX5747" fmla="*/ 0 w 1018183"/>
                <a:gd name="connsiteY5747" fmla="*/ 5568792 h 9085945"/>
                <a:gd name="connsiteX5748" fmla="*/ 0 w 1018183"/>
                <a:gd name="connsiteY5748" fmla="*/ 5568196 h 9085945"/>
                <a:gd name="connsiteX5749" fmla="*/ 0 w 1018183"/>
                <a:gd name="connsiteY5749" fmla="*/ 5565998 h 9085945"/>
                <a:gd name="connsiteX5750" fmla="*/ 0 w 1018183"/>
                <a:gd name="connsiteY5750" fmla="*/ 5565194 h 9085945"/>
                <a:gd name="connsiteX5751" fmla="*/ 0 w 1018183"/>
                <a:gd name="connsiteY5751" fmla="*/ 5565084 h 9085945"/>
                <a:gd name="connsiteX5752" fmla="*/ 0 w 1018183"/>
                <a:gd name="connsiteY5752" fmla="*/ 5564760 h 9085945"/>
                <a:gd name="connsiteX5753" fmla="*/ 0 w 1018183"/>
                <a:gd name="connsiteY5753" fmla="*/ 5563192 h 9085945"/>
                <a:gd name="connsiteX5754" fmla="*/ 0 w 1018183"/>
                <a:gd name="connsiteY5754" fmla="*/ 5562487 h 9085945"/>
                <a:gd name="connsiteX5755" fmla="*/ 0 w 1018183"/>
                <a:gd name="connsiteY5755" fmla="*/ 5560918 h 9085945"/>
                <a:gd name="connsiteX5756" fmla="*/ 0 w 1018183"/>
                <a:gd name="connsiteY5756" fmla="*/ 5555563 h 9085945"/>
                <a:gd name="connsiteX5757" fmla="*/ 0 w 1018183"/>
                <a:gd name="connsiteY5757" fmla="*/ 5555423 h 9085945"/>
                <a:gd name="connsiteX5758" fmla="*/ 0 w 1018183"/>
                <a:gd name="connsiteY5758" fmla="*/ 5554872 h 9085945"/>
                <a:gd name="connsiteX5759" fmla="*/ 0 w 1018183"/>
                <a:gd name="connsiteY5759" fmla="*/ 5554126 h 9085945"/>
                <a:gd name="connsiteX5760" fmla="*/ 0 w 1018183"/>
                <a:gd name="connsiteY5760" fmla="*/ 5553403 h 9085945"/>
                <a:gd name="connsiteX5761" fmla="*/ 0 w 1018183"/>
                <a:gd name="connsiteY5761" fmla="*/ 5553305 h 9085945"/>
                <a:gd name="connsiteX5762" fmla="*/ 0 w 1018183"/>
                <a:gd name="connsiteY5762" fmla="*/ 5551806 h 9085945"/>
                <a:gd name="connsiteX5763" fmla="*/ 0 w 1018183"/>
                <a:gd name="connsiteY5763" fmla="*/ 5549524 h 9085945"/>
                <a:gd name="connsiteX5764" fmla="*/ 0 w 1018183"/>
                <a:gd name="connsiteY5764" fmla="*/ 5547956 h 9085945"/>
                <a:gd name="connsiteX5765" fmla="*/ 0 w 1018183"/>
                <a:gd name="connsiteY5765" fmla="*/ 5546825 h 9085945"/>
                <a:gd name="connsiteX5766" fmla="*/ 0 w 1018183"/>
                <a:gd name="connsiteY5766" fmla="*/ 5545789 h 9085945"/>
                <a:gd name="connsiteX5767" fmla="*/ 0 w 1018183"/>
                <a:gd name="connsiteY5767" fmla="*/ 5544505 h 9085945"/>
                <a:gd name="connsiteX5768" fmla="*/ 0 w 1018183"/>
                <a:gd name="connsiteY5768" fmla="*/ 5542255 h 9085945"/>
                <a:gd name="connsiteX5769" fmla="*/ 0 w 1018183"/>
                <a:gd name="connsiteY5769" fmla="*/ 5540970 h 9085945"/>
                <a:gd name="connsiteX5770" fmla="*/ 0 w 1018183"/>
                <a:gd name="connsiteY5770" fmla="*/ 5540493 h 9085945"/>
                <a:gd name="connsiteX5771" fmla="*/ 0 w 1018183"/>
                <a:gd name="connsiteY5771" fmla="*/ 5538511 h 9085945"/>
                <a:gd name="connsiteX5772" fmla="*/ 0 w 1018183"/>
                <a:gd name="connsiteY5772" fmla="*/ 5535768 h 9085945"/>
                <a:gd name="connsiteX5773" fmla="*/ 0 w 1018183"/>
                <a:gd name="connsiteY5773" fmla="*/ 5533390 h 9085945"/>
                <a:gd name="connsiteX5774" fmla="*/ 0 w 1018183"/>
                <a:gd name="connsiteY5774" fmla="*/ 5532357 h 9085945"/>
                <a:gd name="connsiteX5775" fmla="*/ 0 w 1018183"/>
                <a:gd name="connsiteY5775" fmla="*/ 5532218 h 9085945"/>
                <a:gd name="connsiteX5776" fmla="*/ 0 w 1018183"/>
                <a:gd name="connsiteY5776" fmla="*/ 5531196 h 9085945"/>
                <a:gd name="connsiteX5777" fmla="*/ 0 w 1018183"/>
                <a:gd name="connsiteY5777" fmla="*/ 5530719 h 9085945"/>
                <a:gd name="connsiteX5778" fmla="*/ 0 w 1018183"/>
                <a:gd name="connsiteY5778" fmla="*/ 5529625 h 9085945"/>
                <a:gd name="connsiteX5779" fmla="*/ 0 w 1018183"/>
                <a:gd name="connsiteY5779" fmla="*/ 5529435 h 9085945"/>
                <a:gd name="connsiteX5780" fmla="*/ 0 w 1018183"/>
                <a:gd name="connsiteY5780" fmla="*/ 5527854 h 9085945"/>
                <a:gd name="connsiteX5781" fmla="*/ 0 w 1018183"/>
                <a:gd name="connsiteY5781" fmla="*/ 5526570 h 9085945"/>
                <a:gd name="connsiteX5782" fmla="*/ 0 w 1018183"/>
                <a:gd name="connsiteY5782" fmla="*/ 5524852 h 9085945"/>
                <a:gd name="connsiteX5783" fmla="*/ 0 w 1018183"/>
                <a:gd name="connsiteY5783" fmla="*/ 5523616 h 9085945"/>
                <a:gd name="connsiteX5784" fmla="*/ 0 w 1018183"/>
                <a:gd name="connsiteY5784" fmla="*/ 5522693 h 9085945"/>
                <a:gd name="connsiteX5785" fmla="*/ 0 w 1018183"/>
                <a:gd name="connsiteY5785" fmla="*/ 5522145 h 9085945"/>
                <a:gd name="connsiteX5786" fmla="*/ 0 w 1018183"/>
                <a:gd name="connsiteY5786" fmla="*/ 5521297 h 9085945"/>
                <a:gd name="connsiteX5787" fmla="*/ 0 w 1018183"/>
                <a:gd name="connsiteY5787" fmla="*/ 5521158 h 9085945"/>
                <a:gd name="connsiteX5788" fmla="*/ 0 w 1018183"/>
                <a:gd name="connsiteY5788" fmla="*/ 5520576 h 9085945"/>
                <a:gd name="connsiteX5789" fmla="*/ 0 w 1018183"/>
                <a:gd name="connsiteY5789" fmla="*/ 5517846 h 9085945"/>
                <a:gd name="connsiteX5790" fmla="*/ 0 w 1018183"/>
                <a:gd name="connsiteY5790" fmla="*/ 5516926 h 9085945"/>
                <a:gd name="connsiteX5791" fmla="*/ 0 w 1018183"/>
                <a:gd name="connsiteY5791" fmla="*/ 5516796 h 9085945"/>
                <a:gd name="connsiteX5792" fmla="*/ 0 w 1018183"/>
                <a:gd name="connsiteY5792" fmla="*/ 5515081 h 9085945"/>
                <a:gd name="connsiteX5793" fmla="*/ 0 w 1018183"/>
                <a:gd name="connsiteY5793" fmla="*/ 5513793 h 9085945"/>
                <a:gd name="connsiteX5794" fmla="*/ 0 w 1018183"/>
                <a:gd name="connsiteY5794" fmla="*/ 5513061 h 9085945"/>
                <a:gd name="connsiteX5795" fmla="*/ 0 w 1018183"/>
                <a:gd name="connsiteY5795" fmla="*/ 5511087 h 9085945"/>
                <a:gd name="connsiteX5796" fmla="*/ 0 w 1018183"/>
                <a:gd name="connsiteY5796" fmla="*/ 5509520 h 9085945"/>
                <a:gd name="connsiteX5797" fmla="*/ 0 w 1018183"/>
                <a:gd name="connsiteY5797" fmla="*/ 5505936 h 9085945"/>
                <a:gd name="connsiteX5798" fmla="*/ 0 w 1018183"/>
                <a:gd name="connsiteY5798" fmla="*/ 5502003 h 9085945"/>
                <a:gd name="connsiteX5799" fmla="*/ 0 w 1018183"/>
                <a:gd name="connsiteY5799" fmla="*/ 5501334 h 9085945"/>
                <a:gd name="connsiteX5800" fmla="*/ 0 w 1018183"/>
                <a:gd name="connsiteY5800" fmla="*/ 5498469 h 9085945"/>
                <a:gd name="connsiteX5801" fmla="*/ 0 w 1018183"/>
                <a:gd name="connsiteY5801" fmla="*/ 5497991 h 9085945"/>
                <a:gd name="connsiteX5802" fmla="*/ 0 w 1018183"/>
                <a:gd name="connsiteY5802" fmla="*/ 5496839 h 9085945"/>
                <a:gd name="connsiteX5803" fmla="*/ 0 w 1018183"/>
                <a:gd name="connsiteY5803" fmla="*/ 5496387 h 9085945"/>
                <a:gd name="connsiteX5804" fmla="*/ 0 w 1018183"/>
                <a:gd name="connsiteY5804" fmla="*/ 5495270 h 9085945"/>
                <a:gd name="connsiteX5805" fmla="*/ 0 w 1018183"/>
                <a:gd name="connsiteY5805" fmla="*/ 5493048 h 9085945"/>
                <a:gd name="connsiteX5806" fmla="*/ 0 w 1018183"/>
                <a:gd name="connsiteY5806" fmla="*/ 5492245 h 9085945"/>
                <a:gd name="connsiteX5807" fmla="*/ 0 w 1018183"/>
                <a:gd name="connsiteY5807" fmla="*/ 5491552 h 9085945"/>
                <a:gd name="connsiteX5808" fmla="*/ 0 w 1018183"/>
                <a:gd name="connsiteY5808" fmla="*/ 5490889 h 9085945"/>
                <a:gd name="connsiteX5809" fmla="*/ 0 w 1018183"/>
                <a:gd name="connsiteY5809" fmla="*/ 5490276 h 9085945"/>
                <a:gd name="connsiteX5810" fmla="*/ 0 w 1018183"/>
                <a:gd name="connsiteY5810" fmla="*/ 5489283 h 9085945"/>
                <a:gd name="connsiteX5811" fmla="*/ 0 w 1018183"/>
                <a:gd name="connsiteY5811" fmla="*/ 5489093 h 9085945"/>
                <a:gd name="connsiteX5812" fmla="*/ 0 w 1018183"/>
                <a:gd name="connsiteY5812" fmla="*/ 5486933 h 9085945"/>
                <a:gd name="connsiteX5813" fmla="*/ 0 w 1018183"/>
                <a:gd name="connsiteY5813" fmla="*/ 5484068 h 9085945"/>
                <a:gd name="connsiteX5814" fmla="*/ 0 w 1018183"/>
                <a:gd name="connsiteY5814" fmla="*/ 5483274 h 9085945"/>
                <a:gd name="connsiteX5815" fmla="*/ 0 w 1018183"/>
                <a:gd name="connsiteY5815" fmla="*/ 5482351 h 9085945"/>
                <a:gd name="connsiteX5816" fmla="*/ 0 w 1018183"/>
                <a:gd name="connsiteY5816" fmla="*/ 5481989 h 9085945"/>
                <a:gd name="connsiteX5817" fmla="*/ 0 w 1018183"/>
                <a:gd name="connsiteY5817" fmla="*/ 5480955 h 9085945"/>
                <a:gd name="connsiteX5818" fmla="*/ 0 w 1018183"/>
                <a:gd name="connsiteY5818" fmla="*/ 5479736 h 9085945"/>
                <a:gd name="connsiteX5819" fmla="*/ 0 w 1018183"/>
                <a:gd name="connsiteY5819" fmla="*/ 5478452 h 9085945"/>
                <a:gd name="connsiteX5820" fmla="*/ 0 w 1018183"/>
                <a:gd name="connsiteY5820" fmla="*/ 5478225 h 9085945"/>
                <a:gd name="connsiteX5821" fmla="*/ 0 w 1018183"/>
                <a:gd name="connsiteY5821" fmla="*/ 5476584 h 9085945"/>
                <a:gd name="connsiteX5822" fmla="*/ 0 w 1018183"/>
                <a:gd name="connsiteY5822" fmla="*/ 5475705 h 9085945"/>
                <a:gd name="connsiteX5823" fmla="*/ 0 w 1018183"/>
                <a:gd name="connsiteY5823" fmla="*/ 5474421 h 9085945"/>
                <a:gd name="connsiteX5824" fmla="*/ 0 w 1018183"/>
                <a:gd name="connsiteY5824" fmla="*/ 5471293 h 9085945"/>
                <a:gd name="connsiteX5825" fmla="*/ 0 w 1018183"/>
                <a:gd name="connsiteY5825" fmla="*/ 5470181 h 9085945"/>
                <a:gd name="connsiteX5826" fmla="*/ 0 w 1018183"/>
                <a:gd name="connsiteY5826" fmla="*/ 5469850 h 9085945"/>
                <a:gd name="connsiteX5827" fmla="*/ 0 w 1018183"/>
                <a:gd name="connsiteY5827" fmla="*/ 5468682 h 9085945"/>
                <a:gd name="connsiteX5828" fmla="*/ 0 w 1018183"/>
                <a:gd name="connsiteY5828" fmla="*/ 5464647 h 9085945"/>
                <a:gd name="connsiteX5829" fmla="*/ 0 w 1018183"/>
                <a:gd name="connsiteY5829" fmla="*/ 5459811 h 9085945"/>
                <a:gd name="connsiteX5830" fmla="*/ 0 w 1018183"/>
                <a:gd name="connsiteY5830" fmla="*/ 5458825 h 9085945"/>
                <a:gd name="connsiteX5831" fmla="*/ 0 w 1018183"/>
                <a:gd name="connsiteY5831" fmla="*/ 5456093 h 9085945"/>
                <a:gd name="connsiteX5832" fmla="*/ 0 w 1018183"/>
                <a:gd name="connsiteY5832" fmla="*/ 5456045 h 9085945"/>
                <a:gd name="connsiteX5833" fmla="*/ 0 w 1018183"/>
                <a:gd name="connsiteY5833" fmla="*/ 5455449 h 9085945"/>
                <a:gd name="connsiteX5834" fmla="*/ 0 w 1018183"/>
                <a:gd name="connsiteY5834" fmla="*/ 5454336 h 9085945"/>
                <a:gd name="connsiteX5835" fmla="*/ 0 w 1018183"/>
                <a:gd name="connsiteY5835" fmla="*/ 5453888 h 9085945"/>
                <a:gd name="connsiteX5836" fmla="*/ 0 w 1018183"/>
                <a:gd name="connsiteY5836" fmla="*/ 5453251 h 9085945"/>
                <a:gd name="connsiteX5837" fmla="*/ 0 w 1018183"/>
                <a:gd name="connsiteY5837" fmla="*/ 5452768 h 9085945"/>
                <a:gd name="connsiteX5838" fmla="*/ 0 w 1018183"/>
                <a:gd name="connsiteY5838" fmla="*/ 5451903 h 9085945"/>
                <a:gd name="connsiteX5839" fmla="*/ 0 w 1018183"/>
                <a:gd name="connsiteY5839" fmla="*/ 5450547 h 9085945"/>
                <a:gd name="connsiteX5840" fmla="*/ 0 w 1018183"/>
                <a:gd name="connsiteY5840" fmla="*/ 5450038 h 9085945"/>
                <a:gd name="connsiteX5841" fmla="*/ 0 w 1018183"/>
                <a:gd name="connsiteY5841" fmla="*/ 5449934 h 9085945"/>
                <a:gd name="connsiteX5842" fmla="*/ 0 w 1018183"/>
                <a:gd name="connsiteY5842" fmla="*/ 5447768 h 9085945"/>
                <a:gd name="connsiteX5843" fmla="*/ 0 w 1018183"/>
                <a:gd name="connsiteY5843" fmla="*/ 5446591 h 9085945"/>
                <a:gd name="connsiteX5844" fmla="*/ 0 w 1018183"/>
                <a:gd name="connsiteY5844" fmla="*/ 5445498 h 9085945"/>
                <a:gd name="connsiteX5845" fmla="*/ 0 w 1018183"/>
                <a:gd name="connsiteY5845" fmla="*/ 5439489 h 9085945"/>
                <a:gd name="connsiteX5846" fmla="*/ 0 w 1018183"/>
                <a:gd name="connsiteY5846" fmla="*/ 5438218 h 9085945"/>
                <a:gd name="connsiteX5847" fmla="*/ 0 w 1018183"/>
                <a:gd name="connsiteY5847" fmla="*/ 5438110 h 9085945"/>
                <a:gd name="connsiteX5848" fmla="*/ 0 w 1018183"/>
                <a:gd name="connsiteY5848" fmla="*/ 5435952 h 9085945"/>
                <a:gd name="connsiteX5849" fmla="*/ 0 w 1018183"/>
                <a:gd name="connsiteY5849" fmla="*/ 5434079 h 9085945"/>
                <a:gd name="connsiteX5850" fmla="*/ 0 w 1018183"/>
                <a:gd name="connsiteY5850" fmla="*/ 5433673 h 9085945"/>
                <a:gd name="connsiteX5851" fmla="*/ 0 w 1018183"/>
                <a:gd name="connsiteY5851" fmla="*/ 5432103 h 9085945"/>
                <a:gd name="connsiteX5852" fmla="*/ 0 w 1018183"/>
                <a:gd name="connsiteY5852" fmla="*/ 5431919 h 9085945"/>
                <a:gd name="connsiteX5853" fmla="*/ 0 w 1018183"/>
                <a:gd name="connsiteY5853" fmla="*/ 5431585 h 9085945"/>
                <a:gd name="connsiteX5854" fmla="*/ 0 w 1018183"/>
                <a:gd name="connsiteY5854" fmla="*/ 5429508 h 9085945"/>
                <a:gd name="connsiteX5855" fmla="*/ 0 w 1018183"/>
                <a:gd name="connsiteY5855" fmla="*/ 5428652 h 9085945"/>
                <a:gd name="connsiteX5856" fmla="*/ 0 w 1018183"/>
                <a:gd name="connsiteY5856" fmla="*/ 5428340 h 9085945"/>
                <a:gd name="connsiteX5857" fmla="*/ 0 w 1018183"/>
                <a:gd name="connsiteY5857" fmla="*/ 5427052 h 9085945"/>
                <a:gd name="connsiteX5858" fmla="*/ 0 w 1018183"/>
                <a:gd name="connsiteY5858" fmla="*/ 5424305 h 9085945"/>
                <a:gd name="connsiteX5859" fmla="*/ 0 w 1018183"/>
                <a:gd name="connsiteY5859" fmla="*/ 5423020 h 9085945"/>
                <a:gd name="connsiteX5860" fmla="*/ 0 w 1018183"/>
                <a:gd name="connsiteY5860" fmla="*/ 5419469 h 9085945"/>
                <a:gd name="connsiteX5861" fmla="*/ 0 w 1018183"/>
                <a:gd name="connsiteY5861" fmla="*/ 5418449 h 9085945"/>
                <a:gd name="connsiteX5862" fmla="*/ 0 w 1018183"/>
                <a:gd name="connsiteY5862" fmla="*/ 5417972 h 9085945"/>
                <a:gd name="connsiteX5863" fmla="*/ 0 w 1018183"/>
                <a:gd name="connsiteY5863" fmla="*/ 5417309 h 9085945"/>
                <a:gd name="connsiteX5864" fmla="*/ 0 w 1018183"/>
                <a:gd name="connsiteY5864" fmla="*/ 5415751 h 9085945"/>
                <a:gd name="connsiteX5865" fmla="*/ 0 w 1018183"/>
                <a:gd name="connsiteY5865" fmla="*/ 5415237 h 9085945"/>
                <a:gd name="connsiteX5866" fmla="*/ 0 w 1018183"/>
                <a:gd name="connsiteY5866" fmla="*/ 5415107 h 9085945"/>
                <a:gd name="connsiteX5867" fmla="*/ 0 w 1018183"/>
                <a:gd name="connsiteY5867" fmla="*/ 5413546 h 9085945"/>
                <a:gd name="connsiteX5868" fmla="*/ 0 w 1018183"/>
                <a:gd name="connsiteY5868" fmla="*/ 5410869 h 9085945"/>
                <a:gd name="connsiteX5869" fmla="*/ 0 w 1018183"/>
                <a:gd name="connsiteY5869" fmla="*/ 5410750 h 9085945"/>
                <a:gd name="connsiteX5870" fmla="*/ 0 w 1018183"/>
                <a:gd name="connsiteY5870" fmla="*/ 5410403 h 9085945"/>
                <a:gd name="connsiteX5871" fmla="*/ 0 w 1018183"/>
                <a:gd name="connsiteY5871" fmla="*/ 5409920 h 9085945"/>
                <a:gd name="connsiteX5872" fmla="*/ 0 w 1018183"/>
                <a:gd name="connsiteY5872" fmla="*/ 5409696 h 9085945"/>
                <a:gd name="connsiteX5873" fmla="*/ 0 w 1018183"/>
                <a:gd name="connsiteY5873" fmla="*/ 5408999 h 9085945"/>
                <a:gd name="connsiteX5874" fmla="*/ 0 w 1018183"/>
                <a:gd name="connsiteY5874" fmla="*/ 5408411 h 9085945"/>
                <a:gd name="connsiteX5875" fmla="*/ 0 w 1018183"/>
                <a:gd name="connsiteY5875" fmla="*/ 5407426 h 9085945"/>
                <a:gd name="connsiteX5876" fmla="*/ 0 w 1018183"/>
                <a:gd name="connsiteY5876" fmla="*/ 5405463 h 9085945"/>
                <a:gd name="connsiteX5877" fmla="*/ 0 w 1018183"/>
                <a:gd name="connsiteY5877" fmla="*/ 5404693 h 9085945"/>
                <a:gd name="connsiteX5878" fmla="*/ 0 w 1018183"/>
                <a:gd name="connsiteY5878" fmla="*/ 5404176 h 9085945"/>
                <a:gd name="connsiteX5879" fmla="*/ 0 w 1018183"/>
                <a:gd name="connsiteY5879" fmla="*/ 5404049 h 9085945"/>
                <a:gd name="connsiteX5880" fmla="*/ 0 w 1018183"/>
                <a:gd name="connsiteY5880" fmla="*/ 5399058 h 9085945"/>
                <a:gd name="connsiteX5881" fmla="*/ 0 w 1018183"/>
                <a:gd name="connsiteY5881" fmla="*/ 5398867 h 9085945"/>
                <a:gd name="connsiteX5882" fmla="*/ 0 w 1018183"/>
                <a:gd name="connsiteY5882" fmla="*/ 5397943 h 9085945"/>
                <a:gd name="connsiteX5883" fmla="*/ 0 w 1018183"/>
                <a:gd name="connsiteY5883" fmla="*/ 5397876 h 9085945"/>
                <a:gd name="connsiteX5884" fmla="*/ 0 w 1018183"/>
                <a:gd name="connsiteY5884" fmla="*/ 5396646 h 9085945"/>
                <a:gd name="connsiteX5885" fmla="*/ 0 w 1018183"/>
                <a:gd name="connsiteY5885" fmla="*/ 5395610 h 9085945"/>
                <a:gd name="connsiteX5886" fmla="*/ 0 w 1018183"/>
                <a:gd name="connsiteY5886" fmla="*/ 5393331 h 9085945"/>
                <a:gd name="connsiteX5887" fmla="*/ 0 w 1018183"/>
                <a:gd name="connsiteY5887" fmla="*/ 5392877 h 9085945"/>
                <a:gd name="connsiteX5888" fmla="*/ 0 w 1018183"/>
                <a:gd name="connsiteY5888" fmla="*/ 5392045 h 9085945"/>
                <a:gd name="connsiteX5889" fmla="*/ 0 w 1018183"/>
                <a:gd name="connsiteY5889" fmla="*/ 5391761 h 9085945"/>
                <a:gd name="connsiteX5890" fmla="*/ 0 w 1018183"/>
                <a:gd name="connsiteY5890" fmla="*/ 5391577 h 9085945"/>
                <a:gd name="connsiteX5891" fmla="*/ 0 w 1018183"/>
                <a:gd name="connsiteY5891" fmla="*/ 5391243 h 9085945"/>
                <a:gd name="connsiteX5892" fmla="*/ 0 w 1018183"/>
                <a:gd name="connsiteY5892" fmla="*/ 5390478 h 9085945"/>
                <a:gd name="connsiteX5893" fmla="*/ 0 w 1018183"/>
                <a:gd name="connsiteY5893" fmla="*/ 5390083 h 9085945"/>
                <a:gd name="connsiteX5894" fmla="*/ 0 w 1018183"/>
                <a:gd name="connsiteY5894" fmla="*/ 5388846 h 9085945"/>
                <a:gd name="connsiteX5895" fmla="*/ 0 w 1018183"/>
                <a:gd name="connsiteY5895" fmla="*/ 5388310 h 9085945"/>
                <a:gd name="connsiteX5896" fmla="*/ 0 w 1018183"/>
                <a:gd name="connsiteY5896" fmla="*/ 5387277 h 9085945"/>
                <a:gd name="connsiteX5897" fmla="*/ 0 w 1018183"/>
                <a:gd name="connsiteY5897" fmla="*/ 5386818 h 9085945"/>
                <a:gd name="connsiteX5898" fmla="*/ 0 w 1018183"/>
                <a:gd name="connsiteY5898" fmla="*/ 5385723 h 9085945"/>
                <a:gd name="connsiteX5899" fmla="*/ 0 w 1018183"/>
                <a:gd name="connsiteY5899" fmla="*/ 5385242 h 9085945"/>
                <a:gd name="connsiteX5900" fmla="*/ 0 w 1018183"/>
                <a:gd name="connsiteY5900" fmla="*/ 5384552 h 9085945"/>
                <a:gd name="connsiteX5901" fmla="*/ 0 w 1018183"/>
                <a:gd name="connsiteY5901" fmla="*/ 5384321 h 9085945"/>
                <a:gd name="connsiteX5902" fmla="*/ 0 w 1018183"/>
                <a:gd name="connsiteY5902" fmla="*/ 5382271 h 9085945"/>
                <a:gd name="connsiteX5903" fmla="*/ 0 w 1018183"/>
                <a:gd name="connsiteY5903" fmla="*/ 5380703 h 9085945"/>
                <a:gd name="connsiteX5904" fmla="*/ 0 w 1018183"/>
                <a:gd name="connsiteY5904" fmla="*/ 5380518 h 9085945"/>
                <a:gd name="connsiteX5905" fmla="*/ 0 w 1018183"/>
                <a:gd name="connsiteY5905" fmla="*/ 5378142 h 9085945"/>
                <a:gd name="connsiteX5906" fmla="*/ 0 w 1018183"/>
                <a:gd name="connsiteY5906" fmla="*/ 5376967 h 9085945"/>
                <a:gd name="connsiteX5907" fmla="*/ 0 w 1018183"/>
                <a:gd name="connsiteY5907" fmla="*/ 5374184 h 9085945"/>
                <a:gd name="connsiteX5908" fmla="*/ 0 w 1018183"/>
                <a:gd name="connsiteY5908" fmla="*/ 5373260 h 9085945"/>
                <a:gd name="connsiteX5909" fmla="*/ 0 w 1018183"/>
                <a:gd name="connsiteY5909" fmla="*/ 5372735 h 9085945"/>
                <a:gd name="connsiteX5910" fmla="*/ 0 w 1018183"/>
                <a:gd name="connsiteY5910" fmla="*/ 5371966 h 9085945"/>
                <a:gd name="connsiteX5911" fmla="*/ 0 w 1018183"/>
                <a:gd name="connsiteY5911" fmla="*/ 5371321 h 9085945"/>
                <a:gd name="connsiteX5912" fmla="*/ 0 w 1018183"/>
                <a:gd name="connsiteY5912" fmla="*/ 5370527 h 9085945"/>
                <a:gd name="connsiteX5913" fmla="*/ 0 w 1018183"/>
                <a:gd name="connsiteY5913" fmla="*/ 5369191 h 9085945"/>
                <a:gd name="connsiteX5914" fmla="*/ 0 w 1018183"/>
                <a:gd name="connsiteY5914" fmla="*/ 5366991 h 9085945"/>
                <a:gd name="connsiteX5915" fmla="*/ 0 w 1018183"/>
                <a:gd name="connsiteY5915" fmla="*/ 5365909 h 9085945"/>
                <a:gd name="connsiteX5916" fmla="*/ 0 w 1018183"/>
                <a:gd name="connsiteY5916" fmla="*/ 5363834 h 9085945"/>
                <a:gd name="connsiteX5917" fmla="*/ 0 w 1018183"/>
                <a:gd name="connsiteY5917" fmla="*/ 5361677 h 9085945"/>
                <a:gd name="connsiteX5918" fmla="*/ 0 w 1018183"/>
                <a:gd name="connsiteY5918" fmla="*/ 5358716 h 9085945"/>
                <a:gd name="connsiteX5919" fmla="*/ 0 w 1018183"/>
                <a:gd name="connsiteY5919" fmla="*/ 5358525 h 9085945"/>
                <a:gd name="connsiteX5920" fmla="*/ 0 w 1018183"/>
                <a:gd name="connsiteY5920" fmla="*/ 5357601 h 9085945"/>
                <a:gd name="connsiteX5921" fmla="*/ 0 w 1018183"/>
                <a:gd name="connsiteY5921" fmla="*/ 5357431 h 9085945"/>
                <a:gd name="connsiteX5922" fmla="*/ 0 w 1018183"/>
                <a:gd name="connsiteY5922" fmla="*/ 5355931 h 9085945"/>
                <a:gd name="connsiteX5923" fmla="*/ 0 w 1018183"/>
                <a:gd name="connsiteY5923" fmla="*/ 5354091 h 9085945"/>
                <a:gd name="connsiteX5924" fmla="*/ 0 w 1018183"/>
                <a:gd name="connsiteY5924" fmla="*/ 5352077 h 9085945"/>
                <a:gd name="connsiteX5925" fmla="*/ 0 w 1018183"/>
                <a:gd name="connsiteY5925" fmla="*/ 5349741 h 9085945"/>
                <a:gd name="connsiteX5926" fmla="*/ 0 w 1018183"/>
                <a:gd name="connsiteY5926" fmla="*/ 5349546 h 9085945"/>
                <a:gd name="connsiteX5927" fmla="*/ 0 w 1018183"/>
                <a:gd name="connsiteY5927" fmla="*/ 5348457 h 9085945"/>
                <a:gd name="connsiteX5928" fmla="*/ 0 w 1018183"/>
                <a:gd name="connsiteY5928" fmla="*/ 5347975 h 9085945"/>
                <a:gd name="connsiteX5929" fmla="*/ 0 w 1018183"/>
                <a:gd name="connsiteY5929" fmla="*/ 5347656 h 9085945"/>
                <a:gd name="connsiteX5930" fmla="*/ 0 w 1018183"/>
                <a:gd name="connsiteY5930" fmla="*/ 5340192 h 9085945"/>
                <a:gd name="connsiteX5931" fmla="*/ 0 w 1018183"/>
                <a:gd name="connsiteY5931" fmla="*/ 5338683 h 9085945"/>
                <a:gd name="connsiteX5932" fmla="*/ 0 w 1018183"/>
                <a:gd name="connsiteY5932" fmla="*/ 5337800 h 9085945"/>
                <a:gd name="connsiteX5933" fmla="*/ 0 w 1018183"/>
                <a:gd name="connsiteY5933" fmla="*/ 5336160 h 9085945"/>
                <a:gd name="connsiteX5934" fmla="*/ 0 w 1018183"/>
                <a:gd name="connsiteY5934" fmla="*/ 5334592 h 9085945"/>
                <a:gd name="connsiteX5935" fmla="*/ 0 w 1018183"/>
                <a:gd name="connsiteY5935" fmla="*/ 5333842 h 9085945"/>
                <a:gd name="connsiteX5936" fmla="*/ 0 w 1018183"/>
                <a:gd name="connsiteY5936" fmla="*/ 5332918 h 9085945"/>
                <a:gd name="connsiteX5937" fmla="*/ 0 w 1018183"/>
                <a:gd name="connsiteY5937" fmla="*/ 5326963 h 9085945"/>
                <a:gd name="connsiteX5938" fmla="*/ 0 w 1018183"/>
                <a:gd name="connsiteY5938" fmla="*/ 5326741 h 9085945"/>
                <a:gd name="connsiteX5939" fmla="*/ 0 w 1018183"/>
                <a:gd name="connsiteY5939" fmla="*/ 5326272 h 9085945"/>
                <a:gd name="connsiteX5940" fmla="*/ 0 w 1018183"/>
                <a:gd name="connsiteY5940" fmla="*/ 5325526 h 9085945"/>
                <a:gd name="connsiteX5941" fmla="*/ 0 w 1018183"/>
                <a:gd name="connsiteY5941" fmla="*/ 5324705 h 9085945"/>
                <a:gd name="connsiteX5942" fmla="*/ 0 w 1018183"/>
                <a:gd name="connsiteY5942" fmla="*/ 5323206 h 9085945"/>
                <a:gd name="connsiteX5943" fmla="*/ 0 w 1018183"/>
                <a:gd name="connsiteY5943" fmla="*/ 5323061 h 9085945"/>
                <a:gd name="connsiteX5944" fmla="*/ 0 w 1018183"/>
                <a:gd name="connsiteY5944" fmla="*/ 5321335 h 9085945"/>
                <a:gd name="connsiteX5945" fmla="*/ 0 w 1018183"/>
                <a:gd name="connsiteY5945" fmla="*/ 5320924 h 9085945"/>
                <a:gd name="connsiteX5946" fmla="*/ 0 w 1018183"/>
                <a:gd name="connsiteY5946" fmla="*/ 5319356 h 9085945"/>
                <a:gd name="connsiteX5947" fmla="*/ 0 w 1018183"/>
                <a:gd name="connsiteY5947" fmla="*/ 5318225 h 9085945"/>
                <a:gd name="connsiteX5948" fmla="*/ 0 w 1018183"/>
                <a:gd name="connsiteY5948" fmla="*/ 5317189 h 9085945"/>
                <a:gd name="connsiteX5949" fmla="*/ 0 w 1018183"/>
                <a:gd name="connsiteY5949" fmla="*/ 5315905 h 9085945"/>
                <a:gd name="connsiteX5950" fmla="*/ 0 w 1018183"/>
                <a:gd name="connsiteY5950" fmla="*/ 5315589 h 9085945"/>
                <a:gd name="connsiteX5951" fmla="*/ 0 w 1018183"/>
                <a:gd name="connsiteY5951" fmla="*/ 5314930 h 9085945"/>
                <a:gd name="connsiteX5952" fmla="*/ 0 w 1018183"/>
                <a:gd name="connsiteY5952" fmla="*/ 5313655 h 9085945"/>
                <a:gd name="connsiteX5953" fmla="*/ 0 w 1018183"/>
                <a:gd name="connsiteY5953" fmla="*/ 5313179 h 9085945"/>
                <a:gd name="connsiteX5954" fmla="*/ 0 w 1018183"/>
                <a:gd name="connsiteY5954" fmla="*/ 5312370 h 9085945"/>
                <a:gd name="connsiteX5955" fmla="*/ 0 w 1018183"/>
                <a:gd name="connsiteY5955" fmla="*/ 5309911 h 9085945"/>
                <a:gd name="connsiteX5956" fmla="*/ 0 w 1018183"/>
                <a:gd name="connsiteY5956" fmla="*/ 5307168 h 9085945"/>
                <a:gd name="connsiteX5957" fmla="*/ 0 w 1018183"/>
                <a:gd name="connsiteY5957" fmla="*/ 5305955 h 9085945"/>
                <a:gd name="connsiteX5958" fmla="*/ 0 w 1018183"/>
                <a:gd name="connsiteY5958" fmla="*/ 5303618 h 9085945"/>
                <a:gd name="connsiteX5959" fmla="*/ 0 w 1018183"/>
                <a:gd name="connsiteY5959" fmla="*/ 5302596 h 9085945"/>
                <a:gd name="connsiteX5960" fmla="*/ 0 w 1018183"/>
                <a:gd name="connsiteY5960" fmla="*/ 5300669 h 9085945"/>
                <a:gd name="connsiteX5961" fmla="*/ 0 w 1018183"/>
                <a:gd name="connsiteY5961" fmla="*/ 5299254 h 9085945"/>
                <a:gd name="connsiteX5962" fmla="*/ 0 w 1018183"/>
                <a:gd name="connsiteY5962" fmla="*/ 5297970 h 9085945"/>
                <a:gd name="connsiteX5963" fmla="*/ 0 w 1018183"/>
                <a:gd name="connsiteY5963" fmla="*/ 5296252 h 9085945"/>
                <a:gd name="connsiteX5964" fmla="*/ 0 w 1018183"/>
                <a:gd name="connsiteY5964" fmla="*/ 5293545 h 9085945"/>
                <a:gd name="connsiteX5965" fmla="*/ 0 w 1018183"/>
                <a:gd name="connsiteY5965" fmla="*/ 5292558 h 9085945"/>
                <a:gd name="connsiteX5966" fmla="*/ 0 w 1018183"/>
                <a:gd name="connsiteY5966" fmla="*/ 5291976 h 9085945"/>
                <a:gd name="connsiteX5967" fmla="*/ 0 w 1018183"/>
                <a:gd name="connsiteY5967" fmla="*/ 5289246 h 9085945"/>
                <a:gd name="connsiteX5968" fmla="*/ 0 w 1018183"/>
                <a:gd name="connsiteY5968" fmla="*/ 5288196 h 9085945"/>
                <a:gd name="connsiteX5969" fmla="*/ 0 w 1018183"/>
                <a:gd name="connsiteY5969" fmla="*/ 5286481 h 9085945"/>
                <a:gd name="connsiteX5970" fmla="*/ 0 w 1018183"/>
                <a:gd name="connsiteY5970" fmla="*/ 5285193 h 9085945"/>
                <a:gd name="connsiteX5971" fmla="*/ 0 w 1018183"/>
                <a:gd name="connsiteY5971" fmla="*/ 5285184 h 9085945"/>
                <a:gd name="connsiteX5972" fmla="*/ 0 w 1018183"/>
                <a:gd name="connsiteY5972" fmla="*/ 5284461 h 9085945"/>
                <a:gd name="connsiteX5973" fmla="*/ 0 w 1018183"/>
                <a:gd name="connsiteY5973" fmla="*/ 5283899 h 9085945"/>
                <a:gd name="connsiteX5974" fmla="*/ 0 w 1018183"/>
                <a:gd name="connsiteY5974" fmla="*/ 5282864 h 9085945"/>
                <a:gd name="connsiteX5975" fmla="*/ 0 w 1018183"/>
                <a:gd name="connsiteY5975" fmla="*/ 5282487 h 9085945"/>
                <a:gd name="connsiteX5976" fmla="*/ 0 w 1018183"/>
                <a:gd name="connsiteY5976" fmla="*/ 5280920 h 9085945"/>
                <a:gd name="connsiteX5977" fmla="*/ 0 w 1018183"/>
                <a:gd name="connsiteY5977" fmla="*/ 5280582 h 9085945"/>
                <a:gd name="connsiteX5978" fmla="*/ 0 w 1018183"/>
                <a:gd name="connsiteY5978" fmla="*/ 5280132 h 9085945"/>
                <a:gd name="connsiteX5979" fmla="*/ 0 w 1018183"/>
                <a:gd name="connsiteY5979" fmla="*/ 5279014 h 9085945"/>
                <a:gd name="connsiteX5980" fmla="*/ 0 w 1018183"/>
                <a:gd name="connsiteY5980" fmla="*/ 5277336 h 9085945"/>
                <a:gd name="connsiteX5981" fmla="*/ 0 w 1018183"/>
                <a:gd name="connsiteY5981" fmla="*/ 5275563 h 9085945"/>
                <a:gd name="connsiteX5982" fmla="*/ 0 w 1018183"/>
                <a:gd name="connsiteY5982" fmla="*/ 5274126 h 9085945"/>
                <a:gd name="connsiteX5983" fmla="*/ 0 w 1018183"/>
                <a:gd name="connsiteY5983" fmla="*/ 5274021 h 9085945"/>
                <a:gd name="connsiteX5984" fmla="*/ 0 w 1018183"/>
                <a:gd name="connsiteY5984" fmla="*/ 5273403 h 9085945"/>
                <a:gd name="connsiteX5985" fmla="*/ 0 w 1018183"/>
                <a:gd name="connsiteY5985" fmla="*/ 5272028 h 9085945"/>
                <a:gd name="connsiteX5986" fmla="*/ 0 w 1018183"/>
                <a:gd name="connsiteY5986" fmla="*/ 5271806 h 9085945"/>
                <a:gd name="connsiteX5987" fmla="*/ 0 w 1018183"/>
                <a:gd name="connsiteY5987" fmla="*/ 5269869 h 9085945"/>
                <a:gd name="connsiteX5988" fmla="*/ 0 w 1018183"/>
                <a:gd name="connsiteY5988" fmla="*/ 5269524 h 9085945"/>
                <a:gd name="connsiteX5989" fmla="*/ 0 w 1018183"/>
                <a:gd name="connsiteY5989" fmla="*/ 5267956 h 9085945"/>
                <a:gd name="connsiteX5990" fmla="*/ 0 w 1018183"/>
                <a:gd name="connsiteY5990" fmla="*/ 5266826 h 9085945"/>
                <a:gd name="connsiteX5991" fmla="*/ 0 w 1018183"/>
                <a:gd name="connsiteY5991" fmla="*/ 5264448 h 9085945"/>
                <a:gd name="connsiteX5992" fmla="*/ 0 w 1018183"/>
                <a:gd name="connsiteY5992" fmla="*/ 5262254 h 9085945"/>
                <a:gd name="connsiteX5993" fmla="*/ 0 w 1018183"/>
                <a:gd name="connsiteY5993" fmla="*/ 5261476 h 9085945"/>
                <a:gd name="connsiteX5994" fmla="*/ 0 w 1018183"/>
                <a:gd name="connsiteY5994" fmla="*/ 5260970 h 9085945"/>
                <a:gd name="connsiteX5995" fmla="*/ 0 w 1018183"/>
                <a:gd name="connsiteY5995" fmla="*/ 5260683 h 9085945"/>
                <a:gd name="connsiteX5996" fmla="*/ 0 w 1018183"/>
                <a:gd name="connsiteY5996" fmla="*/ 5260493 h 9085945"/>
                <a:gd name="connsiteX5997" fmla="*/ 0 w 1018183"/>
                <a:gd name="connsiteY5997" fmla="*/ 5257628 h 9085945"/>
                <a:gd name="connsiteX5998" fmla="*/ 0 w 1018183"/>
                <a:gd name="connsiteY5998" fmla="*/ 5255468 h 9085945"/>
                <a:gd name="connsiteX5999" fmla="*/ 0 w 1018183"/>
                <a:gd name="connsiteY5999" fmla="*/ 5254674 h 9085945"/>
                <a:gd name="connsiteX6000" fmla="*/ 0 w 1018183"/>
                <a:gd name="connsiteY6000" fmla="*/ 5253751 h 9085945"/>
                <a:gd name="connsiteX6001" fmla="*/ 0 w 1018183"/>
                <a:gd name="connsiteY6001" fmla="*/ 5253389 h 9085945"/>
                <a:gd name="connsiteX6002" fmla="*/ 0 w 1018183"/>
                <a:gd name="connsiteY6002" fmla="*/ 5252355 h 9085945"/>
                <a:gd name="connsiteX6003" fmla="*/ 0 w 1018183"/>
                <a:gd name="connsiteY6003" fmla="*/ 5252216 h 9085945"/>
                <a:gd name="connsiteX6004" fmla="*/ 0 w 1018183"/>
                <a:gd name="connsiteY6004" fmla="*/ 5249625 h 9085945"/>
                <a:gd name="connsiteX6005" fmla="*/ 0 w 1018183"/>
                <a:gd name="connsiteY6005" fmla="*/ 5248904 h 9085945"/>
                <a:gd name="connsiteX6006" fmla="*/ 0 w 1018183"/>
                <a:gd name="connsiteY6006" fmla="*/ 5247984 h 9085945"/>
                <a:gd name="connsiteX6007" fmla="*/ 0 w 1018183"/>
                <a:gd name="connsiteY6007" fmla="*/ 5247854 h 9085945"/>
                <a:gd name="connsiteX6008" fmla="*/ 0 w 1018183"/>
                <a:gd name="connsiteY6008" fmla="*/ 5246570 h 9085945"/>
                <a:gd name="connsiteX6009" fmla="*/ 0 w 1018183"/>
                <a:gd name="connsiteY6009" fmla="*/ 5244851 h 9085945"/>
                <a:gd name="connsiteX6010" fmla="*/ 0 w 1018183"/>
                <a:gd name="connsiteY6010" fmla="*/ 5242693 h 9085945"/>
                <a:gd name="connsiteX6011" fmla="*/ 0 w 1018183"/>
                <a:gd name="connsiteY6011" fmla="*/ 5242145 h 9085945"/>
                <a:gd name="connsiteX6012" fmla="*/ 0 w 1018183"/>
                <a:gd name="connsiteY6012" fmla="*/ 5241581 h 9085945"/>
                <a:gd name="connsiteX6013" fmla="*/ 0 w 1018183"/>
                <a:gd name="connsiteY6013" fmla="*/ 5241398 h 9085945"/>
                <a:gd name="connsiteX6014" fmla="*/ 0 w 1018183"/>
                <a:gd name="connsiteY6014" fmla="*/ 5240578 h 9085945"/>
                <a:gd name="connsiteX6015" fmla="*/ 0 w 1018183"/>
                <a:gd name="connsiteY6015" fmla="*/ 5237846 h 9085945"/>
                <a:gd name="connsiteX6016" fmla="*/ 0 w 1018183"/>
                <a:gd name="connsiteY6016" fmla="*/ 5236994 h 9085945"/>
                <a:gd name="connsiteX6017" fmla="*/ 0 w 1018183"/>
                <a:gd name="connsiteY6017" fmla="*/ 5236797 h 9085945"/>
                <a:gd name="connsiteX6018" fmla="*/ 0 w 1018183"/>
                <a:gd name="connsiteY6018" fmla="*/ 5235228 h 9085945"/>
                <a:gd name="connsiteX6019" fmla="*/ 0 w 1018183"/>
                <a:gd name="connsiteY6019" fmla="*/ 5233061 h 9085945"/>
                <a:gd name="connsiteX6020" fmla="*/ 0 w 1018183"/>
                <a:gd name="connsiteY6020" fmla="*/ 5231366 h 9085945"/>
                <a:gd name="connsiteX6021" fmla="*/ 0 w 1018183"/>
                <a:gd name="connsiteY6021" fmla="*/ 5229799 h 9085945"/>
                <a:gd name="connsiteX6022" fmla="*/ 0 w 1018183"/>
                <a:gd name="connsiteY6022" fmla="*/ 5229527 h 9085945"/>
                <a:gd name="connsiteX6023" fmla="*/ 0 w 1018183"/>
                <a:gd name="connsiteY6023" fmla="*/ 5227445 h 9085945"/>
                <a:gd name="connsiteX6024" fmla="*/ 0 w 1018183"/>
                <a:gd name="connsiteY6024" fmla="*/ 5225936 h 9085945"/>
                <a:gd name="connsiteX6025" fmla="*/ 0 w 1018183"/>
                <a:gd name="connsiteY6025" fmla="*/ 5223303 h 9085945"/>
                <a:gd name="connsiteX6026" fmla="*/ 0 w 1018183"/>
                <a:gd name="connsiteY6026" fmla="*/ 5221947 h 9085945"/>
                <a:gd name="connsiteX6027" fmla="*/ 0 w 1018183"/>
                <a:gd name="connsiteY6027" fmla="*/ 5221334 h 9085945"/>
                <a:gd name="connsiteX6028" fmla="*/ 0 w 1018183"/>
                <a:gd name="connsiteY6028" fmla="*/ 5218470 h 9085945"/>
                <a:gd name="connsiteX6029" fmla="*/ 0 w 1018183"/>
                <a:gd name="connsiteY6029" fmla="*/ 5217991 h 9085945"/>
                <a:gd name="connsiteX6030" fmla="*/ 0 w 1018183"/>
                <a:gd name="connsiteY6030" fmla="*/ 5217889 h 9085945"/>
                <a:gd name="connsiteX6031" fmla="*/ 0 w 1018183"/>
                <a:gd name="connsiteY6031" fmla="*/ 5216898 h 9085945"/>
                <a:gd name="connsiteX6032" fmla="*/ 0 w 1018183"/>
                <a:gd name="connsiteY6032" fmla="*/ 5215126 h 9085945"/>
                <a:gd name="connsiteX6033" fmla="*/ 0 w 1018183"/>
                <a:gd name="connsiteY6033" fmla="*/ 5213047 h 9085945"/>
                <a:gd name="connsiteX6034" fmla="*/ 0 w 1018183"/>
                <a:gd name="connsiteY6034" fmla="*/ 5212395 h 9085945"/>
                <a:gd name="connsiteX6035" fmla="*/ 0 w 1018183"/>
                <a:gd name="connsiteY6035" fmla="*/ 5210889 h 9085945"/>
                <a:gd name="connsiteX6036" fmla="*/ 0 w 1018183"/>
                <a:gd name="connsiteY6036" fmla="*/ 5209510 h 9085945"/>
                <a:gd name="connsiteX6037" fmla="*/ 0 w 1018183"/>
                <a:gd name="connsiteY6037" fmla="*/ 5209283 h 9085945"/>
                <a:gd name="connsiteX6038" fmla="*/ 0 w 1018183"/>
                <a:gd name="connsiteY6038" fmla="*/ 5205479 h 9085945"/>
                <a:gd name="connsiteX6039" fmla="*/ 0 w 1018183"/>
                <a:gd name="connsiteY6039" fmla="*/ 5205117 h 9085945"/>
                <a:gd name="connsiteX6040" fmla="*/ 0 w 1018183"/>
                <a:gd name="connsiteY6040" fmla="*/ 5204068 h 9085945"/>
                <a:gd name="connsiteX6041" fmla="*/ 0 w 1018183"/>
                <a:gd name="connsiteY6041" fmla="*/ 5202351 h 9085945"/>
                <a:gd name="connsiteX6042" fmla="*/ 0 w 1018183"/>
                <a:gd name="connsiteY6042" fmla="*/ 5201239 h 9085945"/>
                <a:gd name="connsiteX6043" fmla="*/ 0 w 1018183"/>
                <a:gd name="connsiteY6043" fmla="*/ 5200908 h 9085945"/>
                <a:gd name="connsiteX6044" fmla="*/ 0 w 1018183"/>
                <a:gd name="connsiteY6044" fmla="*/ 5199740 h 9085945"/>
                <a:gd name="connsiteX6045" fmla="*/ 0 w 1018183"/>
                <a:gd name="connsiteY6045" fmla="*/ 5198452 h 9085945"/>
                <a:gd name="connsiteX6046" fmla="*/ 0 w 1018183"/>
                <a:gd name="connsiteY6046" fmla="*/ 5195705 h 9085945"/>
                <a:gd name="connsiteX6047" fmla="*/ 0 w 1018183"/>
                <a:gd name="connsiteY6047" fmla="*/ 5194420 h 9085945"/>
                <a:gd name="connsiteX6048" fmla="*/ 0 w 1018183"/>
                <a:gd name="connsiteY6048" fmla="*/ 5193209 h 9085945"/>
                <a:gd name="connsiteX6049" fmla="*/ 0 w 1018183"/>
                <a:gd name="connsiteY6049" fmla="*/ 5190869 h 9085945"/>
                <a:gd name="connsiteX6050" fmla="*/ 0 w 1018183"/>
                <a:gd name="connsiteY6050" fmla="*/ 5190177 h 9085945"/>
                <a:gd name="connsiteX6051" fmla="*/ 0 w 1018183"/>
                <a:gd name="connsiteY6051" fmla="*/ 5189849 h 9085945"/>
                <a:gd name="connsiteX6052" fmla="*/ 0 w 1018183"/>
                <a:gd name="connsiteY6052" fmla="*/ 5187922 h 9085945"/>
                <a:gd name="connsiteX6053" fmla="*/ 0 w 1018183"/>
                <a:gd name="connsiteY6053" fmla="*/ 5187151 h 9085945"/>
                <a:gd name="connsiteX6054" fmla="*/ 0 w 1018183"/>
                <a:gd name="connsiteY6054" fmla="*/ 5186507 h 9085945"/>
                <a:gd name="connsiteX6055" fmla="*/ 0 w 1018183"/>
                <a:gd name="connsiteY6055" fmla="*/ 5184946 h 9085945"/>
                <a:gd name="connsiteX6056" fmla="*/ 0 w 1018183"/>
                <a:gd name="connsiteY6056" fmla="*/ 5182611 h 9085945"/>
                <a:gd name="connsiteX6057" fmla="*/ 0 w 1018183"/>
                <a:gd name="connsiteY6057" fmla="*/ 5181803 h 9085945"/>
                <a:gd name="connsiteX6058" fmla="*/ 0 w 1018183"/>
                <a:gd name="connsiteY6058" fmla="*/ 5181686 h 9085945"/>
                <a:gd name="connsiteX6059" fmla="*/ 0 w 1018183"/>
                <a:gd name="connsiteY6059" fmla="*/ 5181096 h 9085945"/>
                <a:gd name="connsiteX6060" fmla="*/ 0 w 1018183"/>
                <a:gd name="connsiteY6060" fmla="*/ 5179811 h 9085945"/>
                <a:gd name="connsiteX6061" fmla="*/ 0 w 1018183"/>
                <a:gd name="connsiteY6061" fmla="*/ 5178826 h 9085945"/>
                <a:gd name="connsiteX6062" fmla="*/ 0 w 1018183"/>
                <a:gd name="connsiteY6062" fmla="*/ 5176556 h 9085945"/>
                <a:gd name="connsiteX6063" fmla="*/ 0 w 1018183"/>
                <a:gd name="connsiteY6063" fmla="*/ 5176093 h 9085945"/>
                <a:gd name="connsiteX6064" fmla="*/ 0 w 1018183"/>
                <a:gd name="connsiteY6064" fmla="*/ 5175449 h 9085945"/>
                <a:gd name="connsiteX6065" fmla="*/ 0 w 1018183"/>
                <a:gd name="connsiteY6065" fmla="*/ 5170547 h 9085945"/>
                <a:gd name="connsiteX6066" fmla="*/ 0 w 1018183"/>
                <a:gd name="connsiteY6066" fmla="*/ 5169276 h 9085945"/>
                <a:gd name="connsiteX6067" fmla="*/ 0 w 1018183"/>
                <a:gd name="connsiteY6067" fmla="*/ 5168046 h 9085945"/>
                <a:gd name="connsiteX6068" fmla="*/ 0 w 1018183"/>
                <a:gd name="connsiteY6068" fmla="*/ 5167010 h 9085945"/>
                <a:gd name="connsiteX6069" fmla="*/ 0 w 1018183"/>
                <a:gd name="connsiteY6069" fmla="*/ 5165496 h 9085945"/>
                <a:gd name="connsiteX6070" fmla="*/ 0 w 1018183"/>
                <a:gd name="connsiteY6070" fmla="*/ 5164731 h 9085945"/>
                <a:gd name="connsiteX6071" fmla="*/ 0 w 1018183"/>
                <a:gd name="connsiteY6071" fmla="*/ 5164277 h 9085945"/>
                <a:gd name="connsiteX6072" fmla="*/ 0 w 1018183"/>
                <a:gd name="connsiteY6072" fmla="*/ 5163445 h 9085945"/>
                <a:gd name="connsiteX6073" fmla="*/ 0 w 1018183"/>
                <a:gd name="connsiteY6073" fmla="*/ 5163161 h 9085945"/>
                <a:gd name="connsiteX6074" fmla="*/ 0 w 1018183"/>
                <a:gd name="connsiteY6074" fmla="*/ 5162977 h 9085945"/>
                <a:gd name="connsiteX6075" fmla="*/ 0 w 1018183"/>
                <a:gd name="connsiteY6075" fmla="*/ 5162643 h 9085945"/>
                <a:gd name="connsiteX6076" fmla="*/ 0 w 1018183"/>
                <a:gd name="connsiteY6076" fmla="*/ 5161878 h 9085945"/>
                <a:gd name="connsiteX6077" fmla="*/ 0 w 1018183"/>
                <a:gd name="connsiteY6077" fmla="*/ 5160246 h 9085945"/>
                <a:gd name="connsiteX6078" fmla="*/ 0 w 1018183"/>
                <a:gd name="connsiteY6078" fmla="*/ 5159710 h 9085945"/>
                <a:gd name="connsiteX6079" fmla="*/ 0 w 1018183"/>
                <a:gd name="connsiteY6079" fmla="*/ 5158677 h 9085945"/>
                <a:gd name="connsiteX6080" fmla="*/ 0 w 1018183"/>
                <a:gd name="connsiteY6080" fmla="*/ 5158218 h 9085945"/>
                <a:gd name="connsiteX6081" fmla="*/ 0 w 1018183"/>
                <a:gd name="connsiteY6081" fmla="*/ 5158110 h 9085945"/>
                <a:gd name="connsiteX6082" fmla="*/ 0 w 1018183"/>
                <a:gd name="connsiteY6082" fmla="*/ 5157123 h 9085945"/>
                <a:gd name="connsiteX6083" fmla="*/ 0 w 1018183"/>
                <a:gd name="connsiteY6083" fmla="*/ 5155952 h 9085945"/>
                <a:gd name="connsiteX6084" fmla="*/ 0 w 1018183"/>
                <a:gd name="connsiteY6084" fmla="*/ 5154078 h 9085945"/>
                <a:gd name="connsiteX6085" fmla="*/ 0 w 1018183"/>
                <a:gd name="connsiteY6085" fmla="*/ 5153671 h 9085945"/>
                <a:gd name="connsiteX6086" fmla="*/ 0 w 1018183"/>
                <a:gd name="connsiteY6086" fmla="*/ 5152103 h 9085945"/>
                <a:gd name="connsiteX6087" fmla="*/ 0 w 1018183"/>
                <a:gd name="connsiteY6087" fmla="*/ 5151918 h 9085945"/>
                <a:gd name="connsiteX6088" fmla="*/ 0 w 1018183"/>
                <a:gd name="connsiteY6088" fmla="*/ 5149507 h 9085945"/>
                <a:gd name="connsiteX6089" fmla="*/ 0 w 1018183"/>
                <a:gd name="connsiteY6089" fmla="*/ 5148367 h 9085945"/>
                <a:gd name="connsiteX6090" fmla="*/ 0 w 1018183"/>
                <a:gd name="connsiteY6090" fmla="*/ 5143366 h 9085945"/>
                <a:gd name="connsiteX6091" fmla="*/ 0 w 1018183"/>
                <a:gd name="connsiteY6091" fmla="*/ 5142721 h 9085945"/>
                <a:gd name="connsiteX6092" fmla="*/ 0 w 1018183"/>
                <a:gd name="connsiteY6092" fmla="*/ 5141927 h 9085945"/>
                <a:gd name="connsiteX6093" fmla="*/ 0 w 1018183"/>
                <a:gd name="connsiteY6093" fmla="*/ 5141461 h 9085945"/>
                <a:gd name="connsiteX6094" fmla="*/ 0 w 1018183"/>
                <a:gd name="connsiteY6094" fmla="*/ 5140591 h 9085945"/>
                <a:gd name="connsiteX6095" fmla="*/ 0 w 1018183"/>
                <a:gd name="connsiteY6095" fmla="*/ 5139469 h 9085945"/>
                <a:gd name="connsiteX6096" fmla="*/ 0 w 1018183"/>
                <a:gd name="connsiteY6096" fmla="*/ 5137309 h 9085945"/>
                <a:gd name="connsiteX6097" fmla="*/ 0 w 1018183"/>
                <a:gd name="connsiteY6097" fmla="*/ 5135751 h 9085945"/>
                <a:gd name="connsiteX6098" fmla="*/ 0 w 1018183"/>
                <a:gd name="connsiteY6098" fmla="*/ 5135234 h 9085945"/>
                <a:gd name="connsiteX6099" fmla="*/ 0 w 1018183"/>
                <a:gd name="connsiteY6099" fmla="*/ 5135107 h 9085945"/>
                <a:gd name="connsiteX6100" fmla="*/ 0 w 1018183"/>
                <a:gd name="connsiteY6100" fmla="*/ 5130402 h 9085945"/>
                <a:gd name="connsiteX6101" fmla="*/ 0 w 1018183"/>
                <a:gd name="connsiteY6101" fmla="*/ 5130116 h 9085945"/>
                <a:gd name="connsiteX6102" fmla="*/ 0 w 1018183"/>
                <a:gd name="connsiteY6102" fmla="*/ 5129925 h 9085945"/>
                <a:gd name="connsiteX6103" fmla="*/ 0 w 1018183"/>
                <a:gd name="connsiteY6103" fmla="*/ 5129001 h 9085945"/>
                <a:gd name="connsiteX6104" fmla="*/ 0 w 1018183"/>
                <a:gd name="connsiteY6104" fmla="*/ 5128831 h 9085945"/>
                <a:gd name="connsiteX6105" fmla="*/ 0 w 1018183"/>
                <a:gd name="connsiteY6105" fmla="*/ 5127704 h 9085945"/>
                <a:gd name="connsiteX6106" fmla="*/ 0 w 1018183"/>
                <a:gd name="connsiteY6106" fmla="*/ 5125491 h 9085945"/>
                <a:gd name="connsiteX6107" fmla="*/ 0 w 1018183"/>
                <a:gd name="connsiteY6107" fmla="*/ 5123935 h 9085945"/>
                <a:gd name="connsiteX6108" fmla="*/ 0 w 1018183"/>
                <a:gd name="connsiteY6108" fmla="*/ 5123477 h 9085945"/>
                <a:gd name="connsiteX6109" fmla="*/ 0 w 1018183"/>
                <a:gd name="connsiteY6109" fmla="*/ 5123103 h 9085945"/>
                <a:gd name="connsiteX6110" fmla="*/ 0 w 1018183"/>
                <a:gd name="connsiteY6110" fmla="*/ 5122651 h 9085945"/>
                <a:gd name="connsiteX6111" fmla="*/ 0 w 1018183"/>
                <a:gd name="connsiteY6111" fmla="*/ 5121536 h 9085945"/>
                <a:gd name="connsiteX6112" fmla="*/ 0 w 1018183"/>
                <a:gd name="connsiteY6112" fmla="*/ 5121141 h 9085945"/>
                <a:gd name="connsiteX6113" fmla="*/ 0 w 1018183"/>
                <a:gd name="connsiteY6113" fmla="*/ 5120946 h 9085945"/>
                <a:gd name="connsiteX6114" fmla="*/ 0 w 1018183"/>
                <a:gd name="connsiteY6114" fmla="*/ 5119904 h 9085945"/>
                <a:gd name="connsiteX6115" fmla="*/ 0 w 1018183"/>
                <a:gd name="connsiteY6115" fmla="*/ 5119857 h 9085945"/>
                <a:gd name="connsiteX6116" fmla="*/ 0 w 1018183"/>
                <a:gd name="connsiteY6116" fmla="*/ 5119375 h 9085945"/>
                <a:gd name="connsiteX6117" fmla="*/ 0 w 1018183"/>
                <a:gd name="connsiteY6117" fmla="*/ 5119056 h 9085945"/>
                <a:gd name="connsiteX6118" fmla="*/ 0 w 1018183"/>
                <a:gd name="connsiteY6118" fmla="*/ 5118620 h 9085945"/>
                <a:gd name="connsiteX6119" fmla="*/ 0 w 1018183"/>
                <a:gd name="connsiteY6119" fmla="*/ 5118335 h 9085945"/>
                <a:gd name="connsiteX6120" fmla="*/ 0 w 1018183"/>
                <a:gd name="connsiteY6120" fmla="*/ 5117876 h 9085945"/>
                <a:gd name="connsiteX6121" fmla="*/ 0 w 1018183"/>
                <a:gd name="connsiteY6121" fmla="*/ 5117051 h 9085945"/>
                <a:gd name="connsiteX6122" fmla="*/ 0 w 1018183"/>
                <a:gd name="connsiteY6122" fmla="*/ 5116781 h 9085945"/>
                <a:gd name="connsiteX6123" fmla="*/ 0 w 1018183"/>
                <a:gd name="connsiteY6123" fmla="*/ 5116646 h 9085945"/>
                <a:gd name="connsiteX6124" fmla="*/ 0 w 1018183"/>
                <a:gd name="connsiteY6124" fmla="*/ 5116541 h 9085945"/>
                <a:gd name="connsiteX6125" fmla="*/ 0 w 1018183"/>
                <a:gd name="connsiteY6125" fmla="*/ 5115610 h 9085945"/>
                <a:gd name="connsiteX6126" fmla="*/ 0 w 1018183"/>
                <a:gd name="connsiteY6126" fmla="*/ 5113329 h 9085945"/>
                <a:gd name="connsiteX6127" fmla="*/ 0 w 1018183"/>
                <a:gd name="connsiteY6127" fmla="*/ 5112881 h 9085945"/>
                <a:gd name="connsiteX6128" fmla="*/ 0 w 1018183"/>
                <a:gd name="connsiteY6128" fmla="*/ 5112046 h 9085945"/>
                <a:gd name="connsiteX6129" fmla="*/ 0 w 1018183"/>
                <a:gd name="connsiteY6129" fmla="*/ 5111761 h 9085945"/>
                <a:gd name="connsiteX6130" fmla="*/ 0 w 1018183"/>
                <a:gd name="connsiteY6130" fmla="*/ 5111576 h 9085945"/>
                <a:gd name="connsiteX6131" fmla="*/ 0 w 1018183"/>
                <a:gd name="connsiteY6131" fmla="*/ 5110476 h 9085945"/>
                <a:gd name="connsiteX6132" fmla="*/ 0 w 1018183"/>
                <a:gd name="connsiteY6132" fmla="*/ 5110083 h 9085945"/>
                <a:gd name="connsiteX6133" fmla="*/ 0 w 1018183"/>
                <a:gd name="connsiteY6133" fmla="*/ 5109200 h 9085945"/>
                <a:gd name="connsiteX6134" fmla="*/ 0 w 1018183"/>
                <a:gd name="connsiteY6134" fmla="*/ 5108846 h 9085945"/>
                <a:gd name="connsiteX6135" fmla="*/ 0 w 1018183"/>
                <a:gd name="connsiteY6135" fmla="*/ 5107277 h 9085945"/>
                <a:gd name="connsiteX6136" fmla="*/ 0 w 1018183"/>
                <a:gd name="connsiteY6136" fmla="*/ 5105723 h 9085945"/>
                <a:gd name="connsiteX6137" fmla="*/ 0 w 1018183"/>
                <a:gd name="connsiteY6137" fmla="*/ 5105242 h 9085945"/>
                <a:gd name="connsiteX6138" fmla="*/ 0 w 1018183"/>
                <a:gd name="connsiteY6138" fmla="*/ 5104318 h 9085945"/>
                <a:gd name="connsiteX6139" fmla="*/ 0 w 1018183"/>
                <a:gd name="connsiteY6139" fmla="*/ 5103024 h 9085945"/>
                <a:gd name="connsiteX6140" fmla="*/ 0 w 1018183"/>
                <a:gd name="connsiteY6140" fmla="*/ 5102379 h 9085945"/>
                <a:gd name="connsiteX6141" fmla="*/ 0 w 1018183"/>
                <a:gd name="connsiteY6141" fmla="*/ 5100249 h 9085945"/>
                <a:gd name="connsiteX6142" fmla="*/ 0 w 1018183"/>
                <a:gd name="connsiteY6142" fmla="*/ 5099648 h 9085945"/>
                <a:gd name="connsiteX6143" fmla="*/ 0 w 1018183"/>
                <a:gd name="connsiteY6143" fmla="*/ 5098141 h 9085945"/>
                <a:gd name="connsiteX6144" fmla="*/ 0 w 1018183"/>
                <a:gd name="connsiteY6144" fmla="*/ 5096967 h 9085945"/>
                <a:gd name="connsiteX6145" fmla="*/ 0 w 1018183"/>
                <a:gd name="connsiteY6145" fmla="*/ 5094461 h 9085945"/>
                <a:gd name="connsiteX6146" fmla="*/ 0 w 1018183"/>
                <a:gd name="connsiteY6146" fmla="*/ 5092735 h 9085945"/>
                <a:gd name="connsiteX6147" fmla="*/ 0 w 1018183"/>
                <a:gd name="connsiteY6147" fmla="*/ 5091967 h 9085945"/>
                <a:gd name="connsiteX6148" fmla="*/ 0 w 1018183"/>
                <a:gd name="connsiteY6148" fmla="*/ 5091321 h 9085945"/>
                <a:gd name="connsiteX6149" fmla="*/ 0 w 1018183"/>
                <a:gd name="connsiteY6149" fmla="*/ 5090910 h 9085945"/>
                <a:gd name="connsiteX6150" fmla="*/ 0 w 1018183"/>
                <a:gd name="connsiteY6150" fmla="*/ 5089192 h 9085945"/>
                <a:gd name="connsiteX6151" fmla="*/ 0 w 1018183"/>
                <a:gd name="connsiteY6151" fmla="*/ 5088489 h 9085945"/>
                <a:gd name="connsiteX6152" fmla="*/ 0 w 1018183"/>
                <a:gd name="connsiteY6152" fmla="*/ 5086989 h 9085945"/>
                <a:gd name="connsiteX6153" fmla="*/ 0 w 1018183"/>
                <a:gd name="connsiteY6153" fmla="*/ 5086330 h 9085945"/>
                <a:gd name="connsiteX6154" fmla="*/ 0 w 1018183"/>
                <a:gd name="connsiteY6154" fmla="*/ 5085149 h 9085945"/>
                <a:gd name="connsiteX6155" fmla="*/ 0 w 1018183"/>
                <a:gd name="connsiteY6155" fmla="*/ 5084579 h 9085945"/>
                <a:gd name="connsiteX6156" fmla="*/ 0 w 1018183"/>
                <a:gd name="connsiteY6156" fmla="*/ 5083135 h 9085945"/>
                <a:gd name="connsiteX6157" fmla="*/ 0 w 1018183"/>
                <a:gd name="connsiteY6157" fmla="*/ 5080604 h 9085945"/>
                <a:gd name="connsiteX6158" fmla="*/ 0 w 1018183"/>
                <a:gd name="connsiteY6158" fmla="*/ 5080151 h 9085945"/>
                <a:gd name="connsiteX6159" fmla="*/ 0 w 1018183"/>
                <a:gd name="connsiteY6159" fmla="*/ 5079515 h 9085945"/>
                <a:gd name="connsiteX6160" fmla="*/ 0 w 1018183"/>
                <a:gd name="connsiteY6160" fmla="*/ 5079033 h 9085945"/>
                <a:gd name="connsiteX6161" fmla="*/ 0 w 1018183"/>
                <a:gd name="connsiteY6161" fmla="*/ 5078714 h 9085945"/>
                <a:gd name="connsiteX6162" fmla="*/ 0 w 1018183"/>
                <a:gd name="connsiteY6162" fmla="*/ 5077430 h 9085945"/>
                <a:gd name="connsiteX6163" fmla="*/ 0 w 1018183"/>
                <a:gd name="connsiteY6163" fmla="*/ 5077355 h 9085945"/>
                <a:gd name="connsiteX6164" fmla="*/ 0 w 1018183"/>
                <a:gd name="connsiteY6164" fmla="*/ 5076302 h 9085945"/>
                <a:gd name="connsiteX6165" fmla="*/ 0 w 1018183"/>
                <a:gd name="connsiteY6165" fmla="*/ 5076119 h 9085945"/>
                <a:gd name="connsiteX6166" fmla="*/ 0 w 1018183"/>
                <a:gd name="connsiteY6166" fmla="*/ 5074551 h 9085945"/>
                <a:gd name="connsiteX6167" fmla="*/ 0 w 1018183"/>
                <a:gd name="connsiteY6167" fmla="*/ 5074091 h 9085945"/>
                <a:gd name="connsiteX6168" fmla="*/ 0 w 1018183"/>
                <a:gd name="connsiteY6168" fmla="*/ 5072076 h 9085945"/>
                <a:gd name="connsiteX6169" fmla="*/ 0 w 1018183"/>
                <a:gd name="connsiteY6169" fmla="*/ 5072069 h 9085945"/>
                <a:gd name="connsiteX6170" fmla="*/ 0 w 1018183"/>
                <a:gd name="connsiteY6170" fmla="*/ 5069741 h 9085945"/>
                <a:gd name="connsiteX6171" fmla="*/ 0 w 1018183"/>
                <a:gd name="connsiteY6171" fmla="*/ 5069542 h 9085945"/>
                <a:gd name="connsiteX6172" fmla="*/ 0 w 1018183"/>
                <a:gd name="connsiteY6172" fmla="*/ 5068937 h 9085945"/>
                <a:gd name="connsiteX6173" fmla="*/ 0 w 1018183"/>
                <a:gd name="connsiteY6173" fmla="*/ 5057799 h 9085945"/>
                <a:gd name="connsiteX6174" fmla="*/ 0 w 1018183"/>
                <a:gd name="connsiteY6174" fmla="*/ 5056584 h 9085945"/>
                <a:gd name="connsiteX6175" fmla="*/ 0 w 1018183"/>
                <a:gd name="connsiteY6175" fmla="*/ 5055299 h 9085945"/>
                <a:gd name="connsiteX6176" fmla="*/ 0 w 1018183"/>
                <a:gd name="connsiteY6176" fmla="*/ 5054264 h 9085945"/>
                <a:gd name="connsiteX6177" fmla="*/ 0 w 1018183"/>
                <a:gd name="connsiteY6177" fmla="*/ 5054119 h 9085945"/>
                <a:gd name="connsiteX6178" fmla="*/ 0 w 1018183"/>
                <a:gd name="connsiteY6178" fmla="*/ 5051982 h 9085945"/>
                <a:gd name="connsiteX6179" fmla="*/ 0 w 1018183"/>
                <a:gd name="connsiteY6179" fmla="*/ 5051532 h 9085945"/>
                <a:gd name="connsiteX6180" fmla="*/ 0 w 1018183"/>
                <a:gd name="connsiteY6180" fmla="*/ 5050414 h 9085945"/>
                <a:gd name="connsiteX6181" fmla="*/ 0 w 1018183"/>
                <a:gd name="connsiteY6181" fmla="*/ 5046963 h 9085945"/>
                <a:gd name="connsiteX6182" fmla="*/ 0 w 1018183"/>
                <a:gd name="connsiteY6182" fmla="*/ 5045988 h 9085945"/>
                <a:gd name="connsiteX6183" fmla="*/ 0 w 1018183"/>
                <a:gd name="connsiteY6183" fmla="*/ 5045526 h 9085945"/>
                <a:gd name="connsiteX6184" fmla="*/ 0 w 1018183"/>
                <a:gd name="connsiteY6184" fmla="*/ 5045421 h 9085945"/>
                <a:gd name="connsiteX6185" fmla="*/ 0 w 1018183"/>
                <a:gd name="connsiteY6185" fmla="*/ 5044237 h 9085945"/>
                <a:gd name="connsiteX6186" fmla="*/ 0 w 1018183"/>
                <a:gd name="connsiteY6186" fmla="*/ 5043428 h 9085945"/>
                <a:gd name="connsiteX6187" fmla="*/ 0 w 1018183"/>
                <a:gd name="connsiteY6187" fmla="*/ 5043206 h 9085945"/>
                <a:gd name="connsiteX6188" fmla="*/ 0 w 1018183"/>
                <a:gd name="connsiteY6188" fmla="*/ 5043066 h 9085945"/>
                <a:gd name="connsiteX6189" fmla="*/ 0 w 1018183"/>
                <a:gd name="connsiteY6189" fmla="*/ 5040924 h 9085945"/>
                <a:gd name="connsiteX6190" fmla="*/ 0 w 1018183"/>
                <a:gd name="connsiteY6190" fmla="*/ 5039356 h 9085945"/>
                <a:gd name="connsiteX6191" fmla="*/ 0 w 1018183"/>
                <a:gd name="connsiteY6191" fmla="*/ 5038226 h 9085945"/>
                <a:gd name="connsiteX6192" fmla="*/ 0 w 1018183"/>
                <a:gd name="connsiteY6192" fmla="*/ 5037133 h 9085945"/>
                <a:gd name="connsiteX6193" fmla="*/ 0 w 1018183"/>
                <a:gd name="connsiteY6193" fmla="*/ 5037013 h 9085945"/>
                <a:gd name="connsiteX6194" fmla="*/ 0 w 1018183"/>
                <a:gd name="connsiteY6194" fmla="*/ 5034929 h 9085945"/>
                <a:gd name="connsiteX6195" fmla="*/ 0 w 1018183"/>
                <a:gd name="connsiteY6195" fmla="*/ 5033654 h 9085945"/>
                <a:gd name="connsiteX6196" fmla="*/ 0 w 1018183"/>
                <a:gd name="connsiteY6196" fmla="*/ 5032876 h 9085945"/>
                <a:gd name="connsiteX6197" fmla="*/ 0 w 1018183"/>
                <a:gd name="connsiteY6197" fmla="*/ 5032370 h 9085945"/>
                <a:gd name="connsiteX6198" fmla="*/ 0 w 1018183"/>
                <a:gd name="connsiteY6198" fmla="*/ 5031727 h 9085945"/>
                <a:gd name="connsiteX6199" fmla="*/ 0 w 1018183"/>
                <a:gd name="connsiteY6199" fmla="*/ 5030443 h 9085945"/>
                <a:gd name="connsiteX6200" fmla="*/ 0 w 1018183"/>
                <a:gd name="connsiteY6200" fmla="*/ 5029028 h 9085945"/>
                <a:gd name="connsiteX6201" fmla="*/ 0 w 1018183"/>
                <a:gd name="connsiteY6201" fmla="*/ 5023616 h 9085945"/>
                <a:gd name="connsiteX6202" fmla="*/ 0 w 1018183"/>
                <a:gd name="connsiteY6202" fmla="*/ 5020669 h 9085945"/>
                <a:gd name="connsiteX6203" fmla="*/ 0 w 1018183"/>
                <a:gd name="connsiteY6203" fmla="*/ 5020304 h 9085945"/>
                <a:gd name="connsiteX6204" fmla="*/ 0 w 1018183"/>
                <a:gd name="connsiteY6204" fmla="*/ 5019254 h 9085945"/>
                <a:gd name="connsiteX6205" fmla="*/ 0 w 1018183"/>
                <a:gd name="connsiteY6205" fmla="*/ 5017970 h 9085945"/>
                <a:gd name="connsiteX6206" fmla="*/ 0 w 1018183"/>
                <a:gd name="connsiteY6206" fmla="*/ 5016251 h 9085945"/>
                <a:gd name="connsiteX6207" fmla="*/ 0 w 1018183"/>
                <a:gd name="connsiteY6207" fmla="*/ 5014957 h 9085945"/>
                <a:gd name="connsiteX6208" fmla="*/ 0 w 1018183"/>
                <a:gd name="connsiteY6208" fmla="*/ 5013545 h 9085945"/>
                <a:gd name="connsiteX6209" fmla="*/ 0 w 1018183"/>
                <a:gd name="connsiteY6209" fmla="*/ 5012798 h 9085945"/>
                <a:gd name="connsiteX6210" fmla="*/ 0 w 1018183"/>
                <a:gd name="connsiteY6210" fmla="*/ 5011978 h 9085945"/>
                <a:gd name="connsiteX6211" fmla="*/ 0 w 1018183"/>
                <a:gd name="connsiteY6211" fmla="*/ 5011190 h 9085945"/>
                <a:gd name="connsiteX6212" fmla="*/ 0 w 1018183"/>
                <a:gd name="connsiteY6212" fmla="*/ 5009246 h 9085945"/>
                <a:gd name="connsiteX6213" fmla="*/ 0 w 1018183"/>
                <a:gd name="connsiteY6213" fmla="*/ 5008394 h 9085945"/>
                <a:gd name="connsiteX6214" fmla="*/ 0 w 1018183"/>
                <a:gd name="connsiteY6214" fmla="*/ 5008197 h 9085945"/>
                <a:gd name="connsiteX6215" fmla="*/ 0 w 1018183"/>
                <a:gd name="connsiteY6215" fmla="*/ 5006628 h 9085945"/>
                <a:gd name="connsiteX6216" fmla="*/ 0 w 1018183"/>
                <a:gd name="connsiteY6216" fmla="*/ 5005184 h 9085945"/>
                <a:gd name="connsiteX6217" fmla="*/ 0 w 1018183"/>
                <a:gd name="connsiteY6217" fmla="*/ 5005079 h 9085945"/>
                <a:gd name="connsiteX6218" fmla="*/ 0 w 1018183"/>
                <a:gd name="connsiteY6218" fmla="*/ 5004461 h 9085945"/>
                <a:gd name="connsiteX6219" fmla="*/ 0 w 1018183"/>
                <a:gd name="connsiteY6219" fmla="*/ 5003899 h 9085945"/>
                <a:gd name="connsiteX6220" fmla="*/ 0 w 1018183"/>
                <a:gd name="connsiteY6220" fmla="*/ 5002864 h 9085945"/>
                <a:gd name="connsiteX6221" fmla="*/ 0 w 1018183"/>
                <a:gd name="connsiteY6221" fmla="*/ 5002766 h 9085945"/>
                <a:gd name="connsiteX6222" fmla="*/ 0 w 1018183"/>
                <a:gd name="connsiteY6222" fmla="*/ 5001199 h 9085945"/>
                <a:gd name="connsiteX6223" fmla="*/ 0 w 1018183"/>
                <a:gd name="connsiteY6223" fmla="*/ 5000927 h 9085945"/>
                <a:gd name="connsiteX6224" fmla="*/ 0 w 1018183"/>
                <a:gd name="connsiteY6224" fmla="*/ 5000582 h 9085945"/>
                <a:gd name="connsiteX6225" fmla="*/ 0 w 1018183"/>
                <a:gd name="connsiteY6225" fmla="*/ 5000130 h 9085945"/>
                <a:gd name="connsiteX6226" fmla="*/ 0 w 1018183"/>
                <a:gd name="connsiteY6226" fmla="*/ 4999014 h 9085945"/>
                <a:gd name="connsiteX6227" fmla="*/ 0 w 1018183"/>
                <a:gd name="connsiteY6227" fmla="*/ 4997336 h 9085945"/>
                <a:gd name="connsiteX6228" fmla="*/ 0 w 1018183"/>
                <a:gd name="connsiteY6228" fmla="*/ 4992534 h 9085945"/>
                <a:gd name="connsiteX6229" fmla="*/ 0 w 1018183"/>
                <a:gd name="connsiteY6229" fmla="*/ 4992083 h 9085945"/>
                <a:gd name="connsiteX6230" fmla="*/ 0 w 1018183"/>
                <a:gd name="connsiteY6230" fmla="*/ 4992028 h 9085945"/>
                <a:gd name="connsiteX6231" fmla="*/ 0 w 1018183"/>
                <a:gd name="connsiteY6231" fmla="*/ 4989870 h 9085945"/>
                <a:gd name="connsiteX6232" fmla="*/ 0 w 1018183"/>
                <a:gd name="connsiteY6232" fmla="*/ 4989289 h 9085945"/>
                <a:gd name="connsiteX6233" fmla="*/ 0 w 1018183"/>
                <a:gd name="connsiteY6233" fmla="*/ 4987941 h 9085945"/>
                <a:gd name="connsiteX6234" fmla="*/ 0 w 1018183"/>
                <a:gd name="connsiteY6234" fmla="*/ 4986526 h 9085945"/>
                <a:gd name="connsiteX6235" fmla="*/ 0 w 1018183"/>
                <a:gd name="connsiteY6235" fmla="*/ 4984447 h 9085945"/>
                <a:gd name="connsiteX6236" fmla="*/ 0 w 1018183"/>
                <a:gd name="connsiteY6236" fmla="*/ 4983795 h 9085945"/>
                <a:gd name="connsiteX6237" fmla="*/ 0 w 1018183"/>
                <a:gd name="connsiteY6237" fmla="*/ 4980683 h 9085945"/>
                <a:gd name="connsiteX6238" fmla="*/ 0 w 1018183"/>
                <a:gd name="connsiteY6238" fmla="*/ 4977628 h 9085945"/>
                <a:gd name="connsiteX6239" fmla="*/ 0 w 1018183"/>
                <a:gd name="connsiteY6239" fmla="*/ 4976517 h 9085945"/>
                <a:gd name="connsiteX6240" fmla="*/ 0 w 1018183"/>
                <a:gd name="connsiteY6240" fmla="*/ 4975468 h 9085945"/>
                <a:gd name="connsiteX6241" fmla="*/ 0 w 1018183"/>
                <a:gd name="connsiteY6241" fmla="*/ 4973751 h 9085945"/>
                <a:gd name="connsiteX6242" fmla="*/ 0 w 1018183"/>
                <a:gd name="connsiteY6242" fmla="*/ 4972639 h 9085945"/>
                <a:gd name="connsiteX6243" fmla="*/ 0 w 1018183"/>
                <a:gd name="connsiteY6243" fmla="*/ 4972456 h 9085945"/>
                <a:gd name="connsiteX6244" fmla="*/ 0 w 1018183"/>
                <a:gd name="connsiteY6244" fmla="*/ 4968904 h 9085945"/>
                <a:gd name="connsiteX6245" fmla="*/ 0 w 1018183"/>
                <a:gd name="connsiteY6245" fmla="*/ 4967855 h 9085945"/>
                <a:gd name="connsiteX6246" fmla="*/ 0 w 1018183"/>
                <a:gd name="connsiteY6246" fmla="*/ 4967405 h 9085945"/>
                <a:gd name="connsiteX6247" fmla="*/ 0 w 1018183"/>
                <a:gd name="connsiteY6247" fmla="*/ 4966286 h 9085945"/>
                <a:gd name="connsiteX6248" fmla="*/ 0 w 1018183"/>
                <a:gd name="connsiteY6248" fmla="*/ 4964609 h 9085945"/>
                <a:gd name="connsiteX6249" fmla="*/ 0 w 1018183"/>
                <a:gd name="connsiteY6249" fmla="*/ 4963555 h 9085945"/>
                <a:gd name="connsiteX6250" fmla="*/ 0 w 1018183"/>
                <a:gd name="connsiteY6250" fmla="*/ 4962424 h 9085945"/>
                <a:gd name="connsiteX6251" fmla="*/ 0 w 1018183"/>
                <a:gd name="connsiteY6251" fmla="*/ 4961577 h 9085945"/>
                <a:gd name="connsiteX6252" fmla="*/ 0 w 1018183"/>
                <a:gd name="connsiteY6252" fmla="*/ 4961398 h 9085945"/>
                <a:gd name="connsiteX6253" fmla="*/ 0 w 1018183"/>
                <a:gd name="connsiteY6253" fmla="*/ 4960857 h 9085945"/>
                <a:gd name="connsiteX6254" fmla="*/ 0 w 1018183"/>
                <a:gd name="connsiteY6254" fmla="*/ 4959322 h 9085945"/>
                <a:gd name="connsiteX6255" fmla="*/ 0 w 1018183"/>
                <a:gd name="connsiteY6255" fmla="*/ 4956994 h 9085945"/>
                <a:gd name="connsiteX6256" fmla="*/ 0 w 1018183"/>
                <a:gd name="connsiteY6256" fmla="*/ 4954011 h 9085945"/>
                <a:gd name="connsiteX6257" fmla="*/ 0 w 1018183"/>
                <a:gd name="connsiteY6257" fmla="*/ 4953086 h 9085945"/>
                <a:gd name="connsiteX6258" fmla="*/ 0 w 1018183"/>
                <a:gd name="connsiteY6258" fmla="*/ 4951367 h 9085945"/>
                <a:gd name="connsiteX6259" fmla="*/ 0 w 1018183"/>
                <a:gd name="connsiteY6259" fmla="*/ 4949798 h 9085945"/>
                <a:gd name="connsiteX6260" fmla="*/ 0 w 1018183"/>
                <a:gd name="connsiteY6260" fmla="*/ 4949528 h 9085945"/>
                <a:gd name="connsiteX6261" fmla="*/ 0 w 1018183"/>
                <a:gd name="connsiteY6261" fmla="*/ 4948947 h 9085945"/>
                <a:gd name="connsiteX6262" fmla="*/ 0 w 1018183"/>
                <a:gd name="connsiteY6262" fmla="*/ 4947956 h 9085945"/>
                <a:gd name="connsiteX6263" fmla="*/ 0 w 1018183"/>
                <a:gd name="connsiteY6263" fmla="*/ 4943453 h 9085945"/>
                <a:gd name="connsiteX6264" fmla="*/ 0 w 1018183"/>
                <a:gd name="connsiteY6264" fmla="*/ 4942169 h 9085945"/>
                <a:gd name="connsiteX6265" fmla="*/ 0 w 1018183"/>
                <a:gd name="connsiteY6265" fmla="*/ 4941947 h 9085945"/>
                <a:gd name="connsiteX6266" fmla="*/ 0 w 1018183"/>
                <a:gd name="connsiteY6266" fmla="*/ 4936896 h 9085945"/>
                <a:gd name="connsiteX6267" fmla="*/ 0 w 1018183"/>
                <a:gd name="connsiteY6267" fmla="*/ 4936175 h 9085945"/>
                <a:gd name="connsiteX6268" fmla="*/ 0 w 1018183"/>
                <a:gd name="connsiteY6268" fmla="*/ 4935126 h 9085945"/>
                <a:gd name="connsiteX6269" fmla="*/ 0 w 1018183"/>
                <a:gd name="connsiteY6269" fmla="*/ 4932395 h 9085945"/>
                <a:gd name="connsiteX6270" fmla="*/ 0 w 1018183"/>
                <a:gd name="connsiteY6270" fmla="*/ 4929510 h 9085945"/>
                <a:gd name="connsiteX6271" fmla="*/ 0 w 1018183"/>
                <a:gd name="connsiteY6271" fmla="*/ 4925478 h 9085945"/>
                <a:gd name="connsiteX6272" fmla="*/ 0 w 1018183"/>
                <a:gd name="connsiteY6272" fmla="*/ 4925118 h 9085945"/>
                <a:gd name="connsiteX6273" fmla="*/ 0 w 1018183"/>
                <a:gd name="connsiteY6273" fmla="*/ 4924267 h 9085945"/>
                <a:gd name="connsiteX6274" fmla="*/ 0 w 1018183"/>
                <a:gd name="connsiteY6274" fmla="*/ 4921235 h 9085945"/>
                <a:gd name="connsiteX6275" fmla="*/ 0 w 1018183"/>
                <a:gd name="connsiteY6275" fmla="*/ 4920907 h 9085945"/>
                <a:gd name="connsiteX6276" fmla="*/ 0 w 1018183"/>
                <a:gd name="connsiteY6276" fmla="*/ 4918980 h 9085945"/>
                <a:gd name="connsiteX6277" fmla="*/ 0 w 1018183"/>
                <a:gd name="connsiteY6277" fmla="*/ 4913669 h 9085945"/>
                <a:gd name="connsiteX6278" fmla="*/ 0 w 1018183"/>
                <a:gd name="connsiteY6278" fmla="*/ 4912861 h 9085945"/>
                <a:gd name="connsiteX6279" fmla="*/ 0 w 1018183"/>
                <a:gd name="connsiteY6279" fmla="*/ 4912744 h 9085945"/>
                <a:gd name="connsiteX6280" fmla="*/ 0 w 1018183"/>
                <a:gd name="connsiteY6280" fmla="*/ 4911458 h 9085945"/>
                <a:gd name="connsiteX6281" fmla="*/ 0 w 1018183"/>
                <a:gd name="connsiteY6281" fmla="*/ 4910869 h 9085945"/>
                <a:gd name="connsiteX6282" fmla="*/ 0 w 1018183"/>
                <a:gd name="connsiteY6282" fmla="*/ 4907922 h 9085945"/>
                <a:gd name="connsiteX6283" fmla="*/ 0 w 1018183"/>
                <a:gd name="connsiteY6283" fmla="*/ 4907151 h 9085945"/>
                <a:gd name="connsiteX6284" fmla="*/ 0 w 1018183"/>
                <a:gd name="connsiteY6284" fmla="*/ 4906507 h 9085945"/>
                <a:gd name="connsiteX6285" fmla="*/ 0 w 1018183"/>
                <a:gd name="connsiteY6285" fmla="*/ 4901802 h 9085945"/>
                <a:gd name="connsiteX6286" fmla="*/ 0 w 1018183"/>
                <a:gd name="connsiteY6286" fmla="*/ 4901686 h 9085945"/>
                <a:gd name="connsiteX6287" fmla="*/ 0 w 1018183"/>
                <a:gd name="connsiteY6287" fmla="*/ 4899668 h 9085945"/>
                <a:gd name="connsiteX6288" fmla="*/ 0 w 1018183"/>
                <a:gd name="connsiteY6288" fmla="*/ 4899104 h 9085945"/>
                <a:gd name="connsiteX6289" fmla="*/ 0 w 1018183"/>
                <a:gd name="connsiteY6289" fmla="*/ 4896554 h 9085945"/>
                <a:gd name="connsiteX6290" fmla="*/ 0 w 1018183"/>
                <a:gd name="connsiteY6290" fmla="*/ 4895335 h 9085945"/>
                <a:gd name="connsiteX6291" fmla="*/ 0 w 1018183"/>
                <a:gd name="connsiteY6291" fmla="*/ 4894503 h 9085945"/>
                <a:gd name="connsiteX6292" fmla="*/ 0 w 1018183"/>
                <a:gd name="connsiteY6292" fmla="*/ 4894051 h 9085945"/>
                <a:gd name="connsiteX6293" fmla="*/ 0 w 1018183"/>
                <a:gd name="connsiteY6293" fmla="*/ 4892936 h 9085945"/>
                <a:gd name="connsiteX6294" fmla="*/ 0 w 1018183"/>
                <a:gd name="connsiteY6294" fmla="*/ 4891304 h 9085945"/>
                <a:gd name="connsiteX6295" fmla="*/ 0 w 1018183"/>
                <a:gd name="connsiteY6295" fmla="*/ 4890020 h 9085945"/>
                <a:gd name="connsiteX6296" fmla="*/ 0 w 1018183"/>
                <a:gd name="connsiteY6296" fmla="*/ 4889735 h 9085945"/>
                <a:gd name="connsiteX6297" fmla="*/ 0 w 1018183"/>
                <a:gd name="connsiteY6297" fmla="*/ 4889276 h 9085945"/>
                <a:gd name="connsiteX6298" fmla="*/ 0 w 1018183"/>
                <a:gd name="connsiteY6298" fmla="*/ 4888451 h 9085945"/>
                <a:gd name="connsiteX6299" fmla="*/ 0 w 1018183"/>
                <a:gd name="connsiteY6299" fmla="*/ 4888181 h 9085945"/>
                <a:gd name="connsiteX6300" fmla="*/ 0 w 1018183"/>
                <a:gd name="connsiteY6300" fmla="*/ 4888046 h 9085945"/>
                <a:gd name="connsiteX6301" fmla="*/ 0 w 1018183"/>
                <a:gd name="connsiteY6301" fmla="*/ 4887941 h 9085945"/>
                <a:gd name="connsiteX6302" fmla="*/ 0 w 1018183"/>
                <a:gd name="connsiteY6302" fmla="*/ 4887010 h 9085945"/>
                <a:gd name="connsiteX6303" fmla="*/ 0 w 1018183"/>
                <a:gd name="connsiteY6303" fmla="*/ 4884729 h 9085945"/>
                <a:gd name="connsiteX6304" fmla="*/ 0 w 1018183"/>
                <a:gd name="connsiteY6304" fmla="*/ 4884281 h 9085945"/>
                <a:gd name="connsiteX6305" fmla="*/ 0 w 1018183"/>
                <a:gd name="connsiteY6305" fmla="*/ 4883446 h 9085945"/>
                <a:gd name="connsiteX6306" fmla="*/ 0 w 1018183"/>
                <a:gd name="connsiteY6306" fmla="*/ 4883161 h 9085945"/>
                <a:gd name="connsiteX6307" fmla="*/ 0 w 1018183"/>
                <a:gd name="connsiteY6307" fmla="*/ 4882976 h 9085945"/>
                <a:gd name="connsiteX6308" fmla="*/ 0 w 1018183"/>
                <a:gd name="connsiteY6308" fmla="*/ 4881876 h 9085945"/>
                <a:gd name="connsiteX6309" fmla="*/ 0 w 1018183"/>
                <a:gd name="connsiteY6309" fmla="*/ 4880246 h 9085945"/>
                <a:gd name="connsiteX6310" fmla="*/ 0 w 1018183"/>
                <a:gd name="connsiteY6310" fmla="*/ 4878677 h 9085945"/>
                <a:gd name="connsiteX6311" fmla="*/ 0 w 1018183"/>
                <a:gd name="connsiteY6311" fmla="*/ 4877123 h 9085945"/>
                <a:gd name="connsiteX6312" fmla="*/ 0 w 1018183"/>
                <a:gd name="connsiteY6312" fmla="*/ 4875194 h 9085945"/>
                <a:gd name="connsiteX6313" fmla="*/ 0 w 1018183"/>
                <a:gd name="connsiteY6313" fmla="*/ 4874424 h 9085945"/>
                <a:gd name="connsiteX6314" fmla="*/ 0 w 1018183"/>
                <a:gd name="connsiteY6314" fmla="*/ 4873779 h 9085945"/>
                <a:gd name="connsiteX6315" fmla="*/ 0 w 1018183"/>
                <a:gd name="connsiteY6315" fmla="*/ 4871649 h 9085945"/>
                <a:gd name="connsiteX6316" fmla="*/ 0 w 1018183"/>
                <a:gd name="connsiteY6316" fmla="*/ 4871048 h 9085945"/>
                <a:gd name="connsiteX6317" fmla="*/ 0 w 1018183"/>
                <a:gd name="connsiteY6317" fmla="*/ 4868959 h 9085945"/>
                <a:gd name="connsiteX6318" fmla="*/ 0 w 1018183"/>
                <a:gd name="connsiteY6318" fmla="*/ 4868367 h 9085945"/>
                <a:gd name="connsiteX6319" fmla="*/ 0 w 1018183"/>
                <a:gd name="connsiteY6319" fmla="*/ 4863367 h 9085945"/>
                <a:gd name="connsiteX6320" fmla="*/ 0 w 1018183"/>
                <a:gd name="connsiteY6320" fmla="*/ 4862721 h 9085945"/>
                <a:gd name="connsiteX6321" fmla="*/ 0 w 1018183"/>
                <a:gd name="connsiteY6321" fmla="*/ 4862310 h 9085945"/>
                <a:gd name="connsiteX6322" fmla="*/ 0 w 1018183"/>
                <a:gd name="connsiteY6322" fmla="*/ 4861460 h 9085945"/>
                <a:gd name="connsiteX6323" fmla="*/ 0 w 1018183"/>
                <a:gd name="connsiteY6323" fmla="*/ 4860592 h 9085945"/>
                <a:gd name="connsiteX6324" fmla="*/ 0 w 1018183"/>
                <a:gd name="connsiteY6324" fmla="*/ 4859889 h 9085945"/>
                <a:gd name="connsiteX6325" fmla="*/ 0 w 1018183"/>
                <a:gd name="connsiteY6325" fmla="*/ 4856549 h 9085945"/>
                <a:gd name="connsiteX6326" fmla="*/ 0 w 1018183"/>
                <a:gd name="connsiteY6326" fmla="*/ 4854535 h 9085945"/>
                <a:gd name="connsiteX6327" fmla="*/ 0 w 1018183"/>
                <a:gd name="connsiteY6327" fmla="*/ 4853709 h 9085945"/>
                <a:gd name="connsiteX6328" fmla="*/ 0 w 1018183"/>
                <a:gd name="connsiteY6328" fmla="*/ 4852004 h 9085945"/>
                <a:gd name="connsiteX6329" fmla="*/ 0 w 1018183"/>
                <a:gd name="connsiteY6329" fmla="*/ 4851551 h 9085945"/>
                <a:gd name="connsiteX6330" fmla="*/ 0 w 1018183"/>
                <a:gd name="connsiteY6330" fmla="*/ 4850915 h 9085945"/>
                <a:gd name="connsiteX6331" fmla="*/ 0 w 1018183"/>
                <a:gd name="connsiteY6331" fmla="*/ 4850433 h 9085945"/>
                <a:gd name="connsiteX6332" fmla="*/ 0 w 1018183"/>
                <a:gd name="connsiteY6332" fmla="*/ 4850114 h 9085945"/>
                <a:gd name="connsiteX6333" fmla="*/ 0 w 1018183"/>
                <a:gd name="connsiteY6333" fmla="*/ 4849678 h 9085945"/>
                <a:gd name="connsiteX6334" fmla="*/ 0 w 1018183"/>
                <a:gd name="connsiteY6334" fmla="*/ 4848830 h 9085945"/>
                <a:gd name="connsiteX6335" fmla="*/ 0 w 1018183"/>
                <a:gd name="connsiteY6335" fmla="*/ 4848109 h 9085945"/>
                <a:gd name="connsiteX6336" fmla="*/ 0 w 1018183"/>
                <a:gd name="connsiteY6336" fmla="*/ 4847704 h 9085945"/>
                <a:gd name="connsiteX6337" fmla="*/ 0 w 1018183"/>
                <a:gd name="connsiteY6337" fmla="*/ 4847702 h 9085945"/>
                <a:gd name="connsiteX6338" fmla="*/ 0 w 1018183"/>
                <a:gd name="connsiteY6338" fmla="*/ 4847599 h 9085945"/>
                <a:gd name="connsiteX6339" fmla="*/ 0 w 1018183"/>
                <a:gd name="connsiteY6339" fmla="*/ 4847519 h 9085945"/>
                <a:gd name="connsiteX6340" fmla="*/ 0 w 1018183"/>
                <a:gd name="connsiteY6340" fmla="*/ 4845951 h 9085945"/>
                <a:gd name="connsiteX6341" fmla="*/ 0 w 1018183"/>
                <a:gd name="connsiteY6341" fmla="*/ 4845491 h 9085945"/>
                <a:gd name="connsiteX6342" fmla="*/ 0 w 1018183"/>
                <a:gd name="connsiteY6342" fmla="*/ 4843939 h 9085945"/>
                <a:gd name="connsiteX6343" fmla="*/ 0 w 1018183"/>
                <a:gd name="connsiteY6343" fmla="*/ 4843476 h 9085945"/>
                <a:gd name="connsiteX6344" fmla="*/ 0 w 1018183"/>
                <a:gd name="connsiteY6344" fmla="*/ 4843104 h 9085945"/>
                <a:gd name="connsiteX6345" fmla="*/ 0 w 1018183"/>
                <a:gd name="connsiteY6345" fmla="*/ 4842651 h 9085945"/>
                <a:gd name="connsiteX6346" fmla="*/ 0 w 1018183"/>
                <a:gd name="connsiteY6346" fmla="*/ 4841534 h 9085945"/>
                <a:gd name="connsiteX6347" fmla="*/ 0 w 1018183"/>
                <a:gd name="connsiteY6347" fmla="*/ 4841141 h 9085945"/>
                <a:gd name="connsiteX6348" fmla="*/ 0 w 1018183"/>
                <a:gd name="connsiteY6348" fmla="*/ 4840942 h 9085945"/>
                <a:gd name="connsiteX6349" fmla="*/ 0 w 1018183"/>
                <a:gd name="connsiteY6349" fmla="*/ 4840337 h 9085945"/>
                <a:gd name="connsiteX6350" fmla="*/ 0 w 1018183"/>
                <a:gd name="connsiteY6350" fmla="*/ 4839904 h 9085945"/>
                <a:gd name="connsiteX6351" fmla="*/ 0 w 1018183"/>
                <a:gd name="connsiteY6351" fmla="*/ 4838619 h 9085945"/>
                <a:gd name="connsiteX6352" fmla="*/ 0 w 1018183"/>
                <a:gd name="connsiteY6352" fmla="*/ 4838335 h 9085945"/>
                <a:gd name="connsiteX6353" fmla="*/ 0 w 1018183"/>
                <a:gd name="connsiteY6353" fmla="*/ 4837051 h 9085945"/>
                <a:gd name="connsiteX6354" fmla="*/ 0 w 1018183"/>
                <a:gd name="connsiteY6354" fmla="*/ 4836781 h 9085945"/>
                <a:gd name="connsiteX6355" fmla="*/ 0 w 1018183"/>
                <a:gd name="connsiteY6355" fmla="*/ 4830706 h 9085945"/>
                <a:gd name="connsiteX6356" fmla="*/ 0 w 1018183"/>
                <a:gd name="connsiteY6356" fmla="*/ 4829199 h 9085945"/>
                <a:gd name="connsiteX6357" fmla="*/ 0 w 1018183"/>
                <a:gd name="connsiteY6357" fmla="*/ 4826002 h 9085945"/>
                <a:gd name="connsiteX6358" fmla="*/ 0 w 1018183"/>
                <a:gd name="connsiteY6358" fmla="*/ 4825519 h 9085945"/>
                <a:gd name="connsiteX6359" fmla="*/ 0 w 1018183"/>
                <a:gd name="connsiteY6359" fmla="*/ 4823025 h 9085945"/>
                <a:gd name="connsiteX6360" fmla="*/ 0 w 1018183"/>
                <a:gd name="connsiteY6360" fmla="*/ 4822379 h 9085945"/>
                <a:gd name="connsiteX6361" fmla="*/ 0 w 1018183"/>
                <a:gd name="connsiteY6361" fmla="*/ 4821968 h 9085945"/>
                <a:gd name="connsiteX6362" fmla="*/ 0 w 1018183"/>
                <a:gd name="connsiteY6362" fmla="*/ 4820250 h 9085945"/>
                <a:gd name="connsiteX6363" fmla="*/ 0 w 1018183"/>
                <a:gd name="connsiteY6363" fmla="*/ 4819648 h 9085945"/>
                <a:gd name="connsiteX6364" fmla="*/ 0 w 1018183"/>
                <a:gd name="connsiteY6364" fmla="*/ 4817388 h 9085945"/>
                <a:gd name="connsiteX6365" fmla="*/ 0 w 1018183"/>
                <a:gd name="connsiteY6365" fmla="*/ 4815637 h 9085945"/>
                <a:gd name="connsiteX6366" fmla="*/ 0 w 1018183"/>
                <a:gd name="connsiteY6366" fmla="*/ 4814466 h 9085945"/>
                <a:gd name="connsiteX6367" fmla="*/ 0 w 1018183"/>
                <a:gd name="connsiteY6367" fmla="*/ 4811601 h 9085945"/>
                <a:gd name="connsiteX6368" fmla="*/ 0 w 1018183"/>
                <a:gd name="connsiteY6368" fmla="*/ 4811209 h 9085945"/>
                <a:gd name="connsiteX6369" fmla="*/ 0 w 1018183"/>
                <a:gd name="connsiteY6369" fmla="*/ 4808533 h 9085945"/>
                <a:gd name="connsiteX6370" fmla="*/ 0 w 1018183"/>
                <a:gd name="connsiteY6370" fmla="*/ 4808488 h 9085945"/>
                <a:gd name="connsiteX6371" fmla="*/ 0 w 1018183"/>
                <a:gd name="connsiteY6371" fmla="*/ 4808413 h 9085945"/>
                <a:gd name="connsiteX6372" fmla="*/ 0 w 1018183"/>
                <a:gd name="connsiteY6372" fmla="*/ 4807360 h 9085945"/>
                <a:gd name="connsiteX6373" fmla="*/ 0 w 1018183"/>
                <a:gd name="connsiteY6373" fmla="*/ 4807177 h 9085945"/>
                <a:gd name="connsiteX6374" fmla="*/ 0 w 1018183"/>
                <a:gd name="connsiteY6374" fmla="*/ 4806329 h 9085945"/>
                <a:gd name="connsiteX6375" fmla="*/ 0 w 1018183"/>
                <a:gd name="connsiteY6375" fmla="*/ 4806077 h 9085945"/>
                <a:gd name="connsiteX6376" fmla="*/ 0 w 1018183"/>
                <a:gd name="connsiteY6376" fmla="*/ 4805609 h 9085945"/>
                <a:gd name="connsiteX6377" fmla="*/ 0 w 1018183"/>
                <a:gd name="connsiteY6377" fmla="*/ 4805149 h 9085945"/>
                <a:gd name="connsiteX6378" fmla="*/ 0 w 1018183"/>
                <a:gd name="connsiteY6378" fmla="*/ 4803134 h 9085945"/>
                <a:gd name="connsiteX6379" fmla="*/ 0 w 1018183"/>
                <a:gd name="connsiteY6379" fmla="*/ 4803127 h 9085945"/>
                <a:gd name="connsiteX6380" fmla="*/ 0 w 1018183"/>
                <a:gd name="connsiteY6380" fmla="*/ 4801843 h 9085945"/>
                <a:gd name="connsiteX6381" fmla="*/ 0 w 1018183"/>
                <a:gd name="connsiteY6381" fmla="*/ 4800600 h 9085945"/>
                <a:gd name="connsiteX6382" fmla="*/ 0 w 1018183"/>
                <a:gd name="connsiteY6382" fmla="*/ 4800152 h 9085945"/>
                <a:gd name="connsiteX6383" fmla="*/ 0 w 1018183"/>
                <a:gd name="connsiteY6383" fmla="*/ 4799995 h 9085945"/>
                <a:gd name="connsiteX6384" fmla="*/ 0 w 1018183"/>
                <a:gd name="connsiteY6384" fmla="*/ 4796302 h 9085945"/>
                <a:gd name="connsiteX6385" fmla="*/ 0 w 1018183"/>
                <a:gd name="connsiteY6385" fmla="*/ 4796117 h 9085945"/>
                <a:gd name="connsiteX6386" fmla="*/ 0 w 1018183"/>
                <a:gd name="connsiteY6386" fmla="*/ 4794549 h 9085945"/>
                <a:gd name="connsiteX6387" fmla="*/ 0 w 1018183"/>
                <a:gd name="connsiteY6387" fmla="*/ 4792069 h 9085945"/>
                <a:gd name="connsiteX6388" fmla="*/ 0 w 1018183"/>
                <a:gd name="connsiteY6388" fmla="*/ 4788940 h 9085945"/>
                <a:gd name="connsiteX6389" fmla="*/ 0 w 1018183"/>
                <a:gd name="connsiteY6389" fmla="*/ 4786920 h 9085945"/>
                <a:gd name="connsiteX6390" fmla="*/ 0 w 1018183"/>
                <a:gd name="connsiteY6390" fmla="*/ 4786357 h 9085945"/>
                <a:gd name="connsiteX6391" fmla="*/ 0 w 1018183"/>
                <a:gd name="connsiteY6391" fmla="*/ 4782590 h 9085945"/>
                <a:gd name="connsiteX6392" fmla="*/ 0 w 1018183"/>
                <a:gd name="connsiteY6392" fmla="*/ 4776584 h 9085945"/>
                <a:gd name="connsiteX6393" fmla="*/ 0 w 1018183"/>
                <a:gd name="connsiteY6393" fmla="*/ 4775299 h 9085945"/>
                <a:gd name="connsiteX6394" fmla="*/ 0 w 1018183"/>
                <a:gd name="connsiteY6394" fmla="*/ 4774124 h 9085945"/>
                <a:gd name="connsiteX6395" fmla="*/ 0 w 1018183"/>
                <a:gd name="connsiteY6395" fmla="*/ 4771530 h 9085945"/>
                <a:gd name="connsiteX6396" fmla="*/ 0 w 1018183"/>
                <a:gd name="connsiteY6396" fmla="*/ 4768191 h 9085945"/>
                <a:gd name="connsiteX6397" fmla="*/ 0 w 1018183"/>
                <a:gd name="connsiteY6397" fmla="*/ 4765987 h 9085945"/>
                <a:gd name="connsiteX6398" fmla="*/ 0 w 1018183"/>
                <a:gd name="connsiteY6398" fmla="*/ 4763575 h 9085945"/>
                <a:gd name="connsiteX6399" fmla="*/ 0 w 1018183"/>
                <a:gd name="connsiteY6399" fmla="*/ 4763483 h 9085945"/>
                <a:gd name="connsiteX6400" fmla="*/ 0 w 1018183"/>
                <a:gd name="connsiteY6400" fmla="*/ 4761501 h 9085945"/>
                <a:gd name="connsiteX6401" fmla="*/ 0 w 1018183"/>
                <a:gd name="connsiteY6401" fmla="*/ 4759341 h 9085945"/>
                <a:gd name="connsiteX6402" fmla="*/ 0 w 1018183"/>
                <a:gd name="connsiteY6402" fmla="*/ 4757133 h 9085945"/>
                <a:gd name="connsiteX6403" fmla="*/ 0 w 1018183"/>
                <a:gd name="connsiteY6403" fmla="*/ 4756210 h 9085945"/>
                <a:gd name="connsiteX6404" fmla="*/ 0 w 1018183"/>
                <a:gd name="connsiteY6404" fmla="*/ 4751727 h 9085945"/>
                <a:gd name="connsiteX6405" fmla="*/ 0 w 1018183"/>
                <a:gd name="connsiteY6405" fmla="*/ 4750443 h 9085945"/>
                <a:gd name="connsiteX6406" fmla="*/ 0 w 1018183"/>
                <a:gd name="connsiteY6406" fmla="*/ 4745321 h 9085945"/>
                <a:gd name="connsiteX6407" fmla="*/ 0 w 1018183"/>
                <a:gd name="connsiteY6407" fmla="*/ 4743856 h 9085945"/>
                <a:gd name="connsiteX6408" fmla="*/ 0 w 1018183"/>
                <a:gd name="connsiteY6408" fmla="*/ 4740304 h 9085945"/>
                <a:gd name="connsiteX6409" fmla="*/ 0 w 1018183"/>
                <a:gd name="connsiteY6409" fmla="*/ 4738805 h 9085945"/>
                <a:gd name="connsiteX6410" fmla="*/ 0 w 1018183"/>
                <a:gd name="connsiteY6410" fmla="*/ 4734957 h 9085945"/>
                <a:gd name="connsiteX6411" fmla="*/ 0 w 1018183"/>
                <a:gd name="connsiteY6411" fmla="*/ 4734955 h 9085945"/>
                <a:gd name="connsiteX6412" fmla="*/ 0 w 1018183"/>
                <a:gd name="connsiteY6412" fmla="*/ 4733824 h 9085945"/>
                <a:gd name="connsiteX6413" fmla="*/ 0 w 1018183"/>
                <a:gd name="connsiteY6413" fmla="*/ 4732798 h 9085945"/>
                <a:gd name="connsiteX6414" fmla="*/ 0 w 1018183"/>
                <a:gd name="connsiteY6414" fmla="*/ 4732257 h 9085945"/>
                <a:gd name="connsiteX6415" fmla="*/ 0 w 1018183"/>
                <a:gd name="connsiteY6415" fmla="*/ 4731188 h 9085945"/>
                <a:gd name="connsiteX6416" fmla="*/ 0 w 1018183"/>
                <a:gd name="connsiteY6416" fmla="*/ 4724406 h 9085945"/>
                <a:gd name="connsiteX6417" fmla="*/ 0 w 1018183"/>
                <a:gd name="connsiteY6417" fmla="*/ 4723141 h 9085945"/>
                <a:gd name="connsiteX6418" fmla="*/ 0 w 1018183"/>
                <a:gd name="connsiteY6418" fmla="*/ 4722767 h 9085945"/>
                <a:gd name="connsiteX6419" fmla="*/ 0 w 1018183"/>
                <a:gd name="connsiteY6419" fmla="*/ 4721198 h 9085945"/>
                <a:gd name="connsiteX6420" fmla="*/ 0 w 1018183"/>
                <a:gd name="connsiteY6420" fmla="*/ 4718999 h 9085945"/>
                <a:gd name="connsiteX6421" fmla="*/ 0 w 1018183"/>
                <a:gd name="connsiteY6421" fmla="*/ 4714853 h 9085945"/>
                <a:gd name="connsiteX6422" fmla="*/ 0 w 1018183"/>
                <a:gd name="connsiteY6422" fmla="*/ 4713569 h 9085945"/>
                <a:gd name="connsiteX6423" fmla="*/ 0 w 1018183"/>
                <a:gd name="connsiteY6423" fmla="*/ 4712083 h 9085945"/>
                <a:gd name="connsiteX6424" fmla="*/ 0 w 1018183"/>
                <a:gd name="connsiteY6424" fmla="*/ 4707941 h 9085945"/>
                <a:gd name="connsiteX6425" fmla="*/ 0 w 1018183"/>
                <a:gd name="connsiteY6425" fmla="*/ 4707575 h 9085945"/>
                <a:gd name="connsiteX6426" fmla="*/ 0 w 1018183"/>
                <a:gd name="connsiteY6426" fmla="*/ 4703795 h 9085945"/>
                <a:gd name="connsiteX6427" fmla="*/ 0 w 1018183"/>
                <a:gd name="connsiteY6427" fmla="*/ 4698463 h 9085945"/>
                <a:gd name="connsiteX6428" fmla="*/ 0 w 1018183"/>
                <a:gd name="connsiteY6428" fmla="*/ 4696518 h 9085945"/>
                <a:gd name="connsiteX6429" fmla="*/ 0 w 1018183"/>
                <a:gd name="connsiteY6429" fmla="*/ 4694613 h 9085945"/>
                <a:gd name="connsiteX6430" fmla="*/ 0 w 1018183"/>
                <a:gd name="connsiteY6430" fmla="*/ 4692635 h 9085945"/>
                <a:gd name="connsiteX6431" fmla="*/ 0 w 1018183"/>
                <a:gd name="connsiteY6431" fmla="*/ 4692456 h 9085945"/>
                <a:gd name="connsiteX6432" fmla="*/ 0 w 1018183"/>
                <a:gd name="connsiteY6432" fmla="*/ 4690380 h 9085945"/>
                <a:gd name="connsiteX6433" fmla="*/ 0 w 1018183"/>
                <a:gd name="connsiteY6433" fmla="*/ 4687405 h 9085945"/>
                <a:gd name="connsiteX6434" fmla="*/ 0 w 1018183"/>
                <a:gd name="connsiteY6434" fmla="*/ 4684144 h 9085945"/>
                <a:gd name="connsiteX6435" fmla="*/ 0 w 1018183"/>
                <a:gd name="connsiteY6435" fmla="*/ 4683555 h 9085945"/>
                <a:gd name="connsiteX6436" fmla="*/ 0 w 1018183"/>
                <a:gd name="connsiteY6436" fmla="*/ 4682858 h 9085945"/>
                <a:gd name="connsiteX6437" fmla="*/ 0 w 1018183"/>
                <a:gd name="connsiteY6437" fmla="*/ 4682425 h 9085945"/>
                <a:gd name="connsiteX6438" fmla="*/ 0 w 1018183"/>
                <a:gd name="connsiteY6438" fmla="*/ 4680856 h 9085945"/>
                <a:gd name="connsiteX6439" fmla="*/ 0 w 1018183"/>
                <a:gd name="connsiteY6439" fmla="*/ 4679322 h 9085945"/>
                <a:gd name="connsiteX6440" fmla="*/ 0 w 1018183"/>
                <a:gd name="connsiteY6440" fmla="*/ 4677075 h 9085945"/>
                <a:gd name="connsiteX6441" fmla="*/ 0 w 1018183"/>
                <a:gd name="connsiteY6441" fmla="*/ 4675507 h 9085945"/>
                <a:gd name="connsiteX6442" fmla="*/ 0 w 1018183"/>
                <a:gd name="connsiteY6442" fmla="*/ 4673227 h 9085945"/>
                <a:gd name="connsiteX6443" fmla="*/ 0 w 1018183"/>
                <a:gd name="connsiteY6443" fmla="*/ 4673086 h 9085945"/>
                <a:gd name="connsiteX6444" fmla="*/ 0 w 1018183"/>
                <a:gd name="connsiteY6444" fmla="*/ 4671789 h 9085945"/>
                <a:gd name="connsiteX6445" fmla="*/ 0 w 1018183"/>
                <a:gd name="connsiteY6445" fmla="*/ 4671068 h 9085945"/>
                <a:gd name="connsiteX6446" fmla="*/ 0 w 1018183"/>
                <a:gd name="connsiteY6446" fmla="*/ 4667954 h 9085945"/>
                <a:gd name="connsiteX6447" fmla="*/ 0 w 1018183"/>
                <a:gd name="connsiteY6447" fmla="*/ 4663453 h 9085945"/>
                <a:gd name="connsiteX6448" fmla="*/ 0 w 1018183"/>
                <a:gd name="connsiteY6448" fmla="*/ 4662169 h 9085945"/>
                <a:gd name="connsiteX6449" fmla="*/ 0 w 1018183"/>
                <a:gd name="connsiteY6449" fmla="*/ 4656176 h 9085945"/>
                <a:gd name="connsiteX6450" fmla="*/ 0 w 1018183"/>
                <a:gd name="connsiteY6450" fmla="*/ 4650826 h 9085945"/>
                <a:gd name="connsiteX6451" fmla="*/ 0 w 1018183"/>
                <a:gd name="connsiteY6451" fmla="*/ 4646594 h 9085945"/>
                <a:gd name="connsiteX6452" fmla="*/ 0 w 1018183"/>
                <a:gd name="connsiteY6452" fmla="*/ 4642516 h 9085945"/>
                <a:gd name="connsiteX6453" fmla="*/ 0 w 1018183"/>
                <a:gd name="connsiteY6453" fmla="*/ 4640359 h 9085945"/>
                <a:gd name="connsiteX6454" fmla="*/ 0 w 1018183"/>
                <a:gd name="connsiteY6454" fmla="*/ 4638980 h 9085945"/>
                <a:gd name="connsiteX6455" fmla="*/ 0 w 1018183"/>
                <a:gd name="connsiteY6455" fmla="*/ 4633488 h 9085945"/>
                <a:gd name="connsiteX6456" fmla="*/ 0 w 1018183"/>
                <a:gd name="connsiteY6456" fmla="*/ 4632744 h 9085945"/>
                <a:gd name="connsiteX6457" fmla="*/ 0 w 1018183"/>
                <a:gd name="connsiteY6457" fmla="*/ 4632575 h 9085945"/>
                <a:gd name="connsiteX6458" fmla="*/ 0 w 1018183"/>
                <a:gd name="connsiteY6458" fmla="*/ 4631460 h 9085945"/>
                <a:gd name="connsiteX6459" fmla="*/ 0 w 1018183"/>
                <a:gd name="connsiteY6459" fmla="*/ 4630726 h 9085945"/>
                <a:gd name="connsiteX6460" fmla="*/ 0 w 1018183"/>
                <a:gd name="connsiteY6460" fmla="*/ 4625109 h 9085945"/>
                <a:gd name="connsiteX6461" fmla="*/ 0 w 1018183"/>
                <a:gd name="connsiteY6461" fmla="*/ 4621078 h 9085945"/>
                <a:gd name="connsiteX6462" fmla="*/ 0 w 1018183"/>
                <a:gd name="connsiteY6462" fmla="*/ 4619667 h 9085945"/>
                <a:gd name="connsiteX6463" fmla="*/ 0 w 1018183"/>
                <a:gd name="connsiteY6463" fmla="*/ 4619509 h 9085945"/>
                <a:gd name="connsiteX6464" fmla="*/ 0 w 1018183"/>
                <a:gd name="connsiteY6464" fmla="*/ 4619104 h 9085945"/>
                <a:gd name="connsiteX6465" fmla="*/ 0 w 1018183"/>
                <a:gd name="connsiteY6465" fmla="*/ 4615339 h 9085945"/>
                <a:gd name="connsiteX6466" fmla="*/ 0 w 1018183"/>
                <a:gd name="connsiteY6466" fmla="*/ 4614051 h 9085945"/>
                <a:gd name="connsiteX6467" fmla="*/ 0 w 1018183"/>
                <a:gd name="connsiteY6467" fmla="*/ 4611304 h 9085945"/>
                <a:gd name="connsiteX6468" fmla="*/ 0 w 1018183"/>
                <a:gd name="connsiteY6468" fmla="*/ 4610019 h 9085945"/>
                <a:gd name="connsiteX6469" fmla="*/ 0 w 1018183"/>
                <a:gd name="connsiteY6469" fmla="*/ 4609735 h 9085945"/>
                <a:gd name="connsiteX6470" fmla="*/ 0 w 1018183"/>
                <a:gd name="connsiteY6470" fmla="*/ 4608451 h 9085945"/>
                <a:gd name="connsiteX6471" fmla="*/ 0 w 1018183"/>
                <a:gd name="connsiteY6471" fmla="*/ 4606252 h 9085945"/>
                <a:gd name="connsiteX6472" fmla="*/ 0 w 1018183"/>
                <a:gd name="connsiteY6472" fmla="*/ 4602106 h 9085945"/>
                <a:gd name="connsiteX6473" fmla="*/ 0 w 1018183"/>
                <a:gd name="connsiteY6473" fmla="*/ 4600017 h 9085945"/>
                <a:gd name="connsiteX6474" fmla="*/ 0 w 1018183"/>
                <a:gd name="connsiteY6474" fmla="*/ 4598210 h 9085945"/>
                <a:gd name="connsiteX6475" fmla="*/ 0 w 1018183"/>
                <a:gd name="connsiteY6475" fmla="*/ 4597402 h 9085945"/>
                <a:gd name="connsiteX6476" fmla="*/ 0 w 1018183"/>
                <a:gd name="connsiteY6476" fmla="*/ 4595194 h 9085945"/>
                <a:gd name="connsiteX6477" fmla="*/ 0 w 1018183"/>
                <a:gd name="connsiteY6477" fmla="*/ 4594425 h 9085945"/>
                <a:gd name="connsiteX6478" fmla="*/ 0 w 1018183"/>
                <a:gd name="connsiteY6478" fmla="*/ 4591048 h 9085945"/>
                <a:gd name="connsiteX6479" fmla="*/ 0 w 1018183"/>
                <a:gd name="connsiteY6479" fmla="*/ 4588957 h 9085945"/>
                <a:gd name="connsiteX6480" fmla="*/ 0 w 1018183"/>
                <a:gd name="connsiteY6480" fmla="*/ 4583001 h 9085945"/>
                <a:gd name="connsiteX6481" fmla="*/ 0 w 1018183"/>
                <a:gd name="connsiteY6481" fmla="*/ 4582609 h 9085945"/>
                <a:gd name="connsiteX6482" fmla="*/ 0 w 1018183"/>
                <a:gd name="connsiteY6482" fmla="*/ 4579888 h 9085945"/>
                <a:gd name="connsiteX6483" fmla="*/ 0 w 1018183"/>
                <a:gd name="connsiteY6483" fmla="*/ 4578760 h 9085945"/>
                <a:gd name="connsiteX6484" fmla="*/ 0 w 1018183"/>
                <a:gd name="connsiteY6484" fmla="*/ 4578577 h 9085945"/>
                <a:gd name="connsiteX6485" fmla="*/ 0 w 1018183"/>
                <a:gd name="connsiteY6485" fmla="*/ 4577477 h 9085945"/>
                <a:gd name="connsiteX6486" fmla="*/ 0 w 1018183"/>
                <a:gd name="connsiteY6486" fmla="*/ 4577009 h 9085945"/>
                <a:gd name="connsiteX6487" fmla="*/ 0 w 1018183"/>
                <a:gd name="connsiteY6487" fmla="*/ 4576549 h 9085945"/>
                <a:gd name="connsiteX6488" fmla="*/ 0 w 1018183"/>
                <a:gd name="connsiteY6488" fmla="*/ 4573709 h 9085945"/>
                <a:gd name="connsiteX6489" fmla="*/ 0 w 1018183"/>
                <a:gd name="connsiteY6489" fmla="*/ 4571552 h 9085945"/>
                <a:gd name="connsiteX6490" fmla="*/ 0 w 1018183"/>
                <a:gd name="connsiteY6490" fmla="*/ 4571395 h 9085945"/>
                <a:gd name="connsiteX6491" fmla="*/ 0 w 1018183"/>
                <a:gd name="connsiteY6491" fmla="*/ 4569677 h 9085945"/>
                <a:gd name="connsiteX6492" fmla="*/ 0 w 1018183"/>
                <a:gd name="connsiteY6492" fmla="*/ 4568109 h 9085945"/>
                <a:gd name="connsiteX6493" fmla="*/ 0 w 1018183"/>
                <a:gd name="connsiteY6493" fmla="*/ 4567702 h 9085945"/>
                <a:gd name="connsiteX6494" fmla="*/ 0 w 1018183"/>
                <a:gd name="connsiteY6494" fmla="*/ 4567517 h 9085945"/>
                <a:gd name="connsiteX6495" fmla="*/ 0 w 1018183"/>
                <a:gd name="connsiteY6495" fmla="*/ 4565949 h 9085945"/>
                <a:gd name="connsiteX6496" fmla="*/ 0 w 1018183"/>
                <a:gd name="connsiteY6496" fmla="*/ 4560340 h 9085945"/>
                <a:gd name="connsiteX6497" fmla="*/ 0 w 1018183"/>
                <a:gd name="connsiteY6497" fmla="*/ 4559043 h 9085945"/>
                <a:gd name="connsiteX6498" fmla="*/ 0 w 1018183"/>
                <a:gd name="connsiteY6498" fmla="*/ 4558320 h 9085945"/>
                <a:gd name="connsiteX6499" fmla="*/ 0 w 1018183"/>
                <a:gd name="connsiteY6499" fmla="*/ 4557060 h 9085945"/>
                <a:gd name="connsiteX6500" fmla="*/ 0 w 1018183"/>
                <a:gd name="connsiteY6500" fmla="*/ 4550706 h 9085945"/>
                <a:gd name="connsiteX6501" fmla="*/ 0 w 1018183"/>
                <a:gd name="connsiteY6501" fmla="*/ 4546001 h 9085945"/>
                <a:gd name="connsiteX6502" fmla="*/ 0 w 1018183"/>
                <a:gd name="connsiteY6502" fmla="*/ 4545524 h 9085945"/>
                <a:gd name="connsiteX6503" fmla="*/ 0 w 1018183"/>
                <a:gd name="connsiteY6503" fmla="*/ 4542659 h 9085945"/>
                <a:gd name="connsiteX6504" fmla="*/ 0 w 1018183"/>
                <a:gd name="connsiteY6504" fmla="*/ 4539591 h 9085945"/>
                <a:gd name="connsiteX6505" fmla="*/ 0 w 1018183"/>
                <a:gd name="connsiteY6505" fmla="*/ 4537387 h 9085945"/>
                <a:gd name="connsiteX6506" fmla="*/ 0 w 1018183"/>
                <a:gd name="connsiteY6506" fmla="*/ 4537135 h 9085945"/>
                <a:gd name="connsiteX6507" fmla="*/ 0 w 1018183"/>
                <a:gd name="connsiteY6507" fmla="*/ 4534975 h 9085945"/>
                <a:gd name="connsiteX6508" fmla="*/ 0 w 1018183"/>
                <a:gd name="connsiteY6508" fmla="*/ 4532901 h 9085945"/>
                <a:gd name="connsiteX6509" fmla="*/ 0 w 1018183"/>
                <a:gd name="connsiteY6509" fmla="*/ 4531601 h 9085945"/>
                <a:gd name="connsiteX6510" fmla="*/ 0 w 1018183"/>
                <a:gd name="connsiteY6510" fmla="*/ 4531210 h 9085945"/>
                <a:gd name="connsiteX6511" fmla="*/ 0 w 1018183"/>
                <a:gd name="connsiteY6511" fmla="*/ 4528533 h 9085945"/>
                <a:gd name="connsiteX6512" fmla="*/ 0 w 1018183"/>
                <a:gd name="connsiteY6512" fmla="*/ 4527610 h 9085945"/>
                <a:gd name="connsiteX6513" fmla="*/ 0 w 1018183"/>
                <a:gd name="connsiteY6513" fmla="*/ 4527360 h 9085945"/>
                <a:gd name="connsiteX6514" fmla="*/ 0 w 1018183"/>
                <a:gd name="connsiteY6514" fmla="*/ 4527175 h 9085945"/>
                <a:gd name="connsiteX6515" fmla="*/ 0 w 1018183"/>
                <a:gd name="connsiteY6515" fmla="*/ 4526075 h 9085945"/>
                <a:gd name="connsiteX6516" fmla="*/ 0 w 1018183"/>
                <a:gd name="connsiteY6516" fmla="*/ 4525607 h 9085945"/>
                <a:gd name="connsiteX6517" fmla="*/ 0 w 1018183"/>
                <a:gd name="connsiteY6517" fmla="*/ 4523127 h 9085945"/>
                <a:gd name="connsiteX6518" fmla="*/ 0 w 1018183"/>
                <a:gd name="connsiteY6518" fmla="*/ 4521843 h 9085945"/>
                <a:gd name="connsiteX6519" fmla="*/ 0 w 1018183"/>
                <a:gd name="connsiteY6519" fmla="*/ 4519998 h 9085945"/>
                <a:gd name="connsiteX6520" fmla="*/ 0 w 1018183"/>
                <a:gd name="connsiteY6520" fmla="*/ 4517978 h 9085945"/>
                <a:gd name="connsiteX6521" fmla="*/ 0 w 1018183"/>
                <a:gd name="connsiteY6521" fmla="*/ 4516721 h 9085945"/>
                <a:gd name="connsiteX6522" fmla="*/ 0 w 1018183"/>
                <a:gd name="connsiteY6522" fmla="*/ 4506920 h 9085945"/>
                <a:gd name="connsiteX6523" fmla="*/ 0 w 1018183"/>
                <a:gd name="connsiteY6523" fmla="*/ 4506509 h 9085945"/>
                <a:gd name="connsiteX6524" fmla="*/ 0 w 1018183"/>
                <a:gd name="connsiteY6524" fmla="*/ 4506357 h 9085945"/>
                <a:gd name="connsiteX6525" fmla="*/ 0 w 1018183"/>
                <a:gd name="connsiteY6525" fmla="*/ 4504942 h 9085945"/>
                <a:gd name="connsiteX6526" fmla="*/ 0 w 1018183"/>
                <a:gd name="connsiteY6526" fmla="*/ 4502588 h 9085945"/>
                <a:gd name="connsiteX6527" fmla="*/ 0 w 1018183"/>
                <a:gd name="connsiteY6527" fmla="*/ 4495806 h 9085945"/>
                <a:gd name="connsiteX6528" fmla="*/ 0 w 1018183"/>
                <a:gd name="connsiteY6528" fmla="*/ 4494633 h 9085945"/>
                <a:gd name="connsiteX6529" fmla="*/ 0 w 1018183"/>
                <a:gd name="connsiteY6529" fmla="*/ 4494541 h 9085945"/>
                <a:gd name="connsiteX6530" fmla="*/ 0 w 1018183"/>
                <a:gd name="connsiteY6530" fmla="*/ 4490399 h 9085945"/>
                <a:gd name="connsiteX6531" fmla="*/ 0 w 1018183"/>
                <a:gd name="connsiteY6531" fmla="*/ 4488191 h 9085945"/>
                <a:gd name="connsiteX6532" fmla="*/ 0 w 1018183"/>
                <a:gd name="connsiteY6532" fmla="*/ 4487268 h 9085945"/>
                <a:gd name="connsiteX6533" fmla="*/ 0 w 1018183"/>
                <a:gd name="connsiteY6533" fmla="*/ 4483573 h 9085945"/>
                <a:gd name="connsiteX6534" fmla="*/ 0 w 1018183"/>
                <a:gd name="connsiteY6534" fmla="*/ 4483483 h 9085945"/>
                <a:gd name="connsiteX6535" fmla="*/ 0 w 1018183"/>
                <a:gd name="connsiteY6535" fmla="*/ 4481501 h 9085945"/>
                <a:gd name="connsiteX6536" fmla="*/ 0 w 1018183"/>
                <a:gd name="connsiteY6536" fmla="*/ 4479341 h 9085945"/>
                <a:gd name="connsiteX6537" fmla="*/ 0 w 1018183"/>
                <a:gd name="connsiteY6537" fmla="*/ 4476379 h 9085945"/>
                <a:gd name="connsiteX6538" fmla="*/ 0 w 1018183"/>
                <a:gd name="connsiteY6538" fmla="*/ 4476210 h 9085945"/>
                <a:gd name="connsiteX6539" fmla="*/ 0 w 1018183"/>
                <a:gd name="connsiteY6539" fmla="*/ 4475098 h 9085945"/>
                <a:gd name="connsiteX6540" fmla="*/ 0 w 1018183"/>
                <a:gd name="connsiteY6540" fmla="*/ 4469863 h 9085945"/>
                <a:gd name="connsiteX6541" fmla="*/ 0 w 1018183"/>
                <a:gd name="connsiteY6541" fmla="*/ 4466013 h 9085945"/>
                <a:gd name="connsiteX6542" fmla="*/ 0 w 1018183"/>
                <a:gd name="connsiteY6542" fmla="*/ 4465321 h 9085945"/>
                <a:gd name="connsiteX6543" fmla="*/ 0 w 1018183"/>
                <a:gd name="connsiteY6543" fmla="*/ 4463856 h 9085945"/>
                <a:gd name="connsiteX6544" fmla="*/ 0 w 1018183"/>
                <a:gd name="connsiteY6544" fmla="*/ 4458805 h 9085945"/>
                <a:gd name="connsiteX6545" fmla="*/ 0 w 1018183"/>
                <a:gd name="connsiteY6545" fmla="*/ 4455464 h 9085945"/>
                <a:gd name="connsiteX6546" fmla="*/ 0 w 1018183"/>
                <a:gd name="connsiteY6546" fmla="*/ 4454955 h 9085945"/>
                <a:gd name="connsiteX6547" fmla="*/ 0 w 1018183"/>
                <a:gd name="connsiteY6547" fmla="*/ 4453825 h 9085945"/>
                <a:gd name="connsiteX6548" fmla="*/ 0 w 1018183"/>
                <a:gd name="connsiteY6548" fmla="*/ 4452256 h 9085945"/>
                <a:gd name="connsiteX6549" fmla="*/ 0 w 1018183"/>
                <a:gd name="connsiteY6549" fmla="*/ 4448475 h 9085945"/>
                <a:gd name="connsiteX6550" fmla="*/ 0 w 1018183"/>
                <a:gd name="connsiteY6550" fmla="*/ 4446907 h 9085945"/>
                <a:gd name="connsiteX6551" fmla="*/ 0 w 1018183"/>
                <a:gd name="connsiteY6551" fmla="*/ 4444627 h 9085945"/>
                <a:gd name="connsiteX6552" fmla="*/ 0 w 1018183"/>
                <a:gd name="connsiteY6552" fmla="*/ 4444406 h 9085945"/>
                <a:gd name="connsiteX6553" fmla="*/ 0 w 1018183"/>
                <a:gd name="connsiteY6553" fmla="*/ 4443189 h 9085945"/>
                <a:gd name="connsiteX6554" fmla="*/ 0 w 1018183"/>
                <a:gd name="connsiteY6554" fmla="*/ 4443141 h 9085945"/>
                <a:gd name="connsiteX6555" fmla="*/ 0 w 1018183"/>
                <a:gd name="connsiteY6555" fmla="*/ 4440730 h 9085945"/>
                <a:gd name="connsiteX6556" fmla="*/ 0 w 1018183"/>
                <a:gd name="connsiteY6556" fmla="*/ 4438999 h 9085945"/>
                <a:gd name="connsiteX6557" fmla="*/ 0 w 1018183"/>
                <a:gd name="connsiteY6557" fmla="*/ 4434853 h 9085945"/>
                <a:gd name="connsiteX6558" fmla="*/ 0 w 1018183"/>
                <a:gd name="connsiteY6558" fmla="*/ 4433569 h 9085945"/>
                <a:gd name="connsiteX6559" fmla="*/ 0 w 1018183"/>
                <a:gd name="connsiteY6559" fmla="*/ 4432594 h 9085945"/>
                <a:gd name="connsiteX6560" fmla="*/ 0 w 1018183"/>
                <a:gd name="connsiteY6560" fmla="*/ 4427576 h 9085945"/>
                <a:gd name="connsiteX6561" fmla="*/ 0 w 1018183"/>
                <a:gd name="connsiteY6561" fmla="*/ 4422226 h 9085945"/>
                <a:gd name="connsiteX6562" fmla="*/ 0 w 1018183"/>
                <a:gd name="connsiteY6562" fmla="*/ 4418463 h 9085945"/>
                <a:gd name="connsiteX6563" fmla="*/ 0 w 1018183"/>
                <a:gd name="connsiteY6563" fmla="*/ 4414613 h 9085945"/>
                <a:gd name="connsiteX6564" fmla="*/ 0 w 1018183"/>
                <a:gd name="connsiteY6564" fmla="*/ 4413916 h 9085945"/>
                <a:gd name="connsiteX6565" fmla="*/ 0 w 1018183"/>
                <a:gd name="connsiteY6565" fmla="*/ 4410380 h 9085945"/>
                <a:gd name="connsiteX6566" fmla="*/ 0 w 1018183"/>
                <a:gd name="connsiteY6566" fmla="*/ 4408133 h 9085945"/>
                <a:gd name="connsiteX6567" fmla="*/ 0 w 1018183"/>
                <a:gd name="connsiteY6567" fmla="*/ 4406565 h 9085945"/>
                <a:gd name="connsiteX6568" fmla="*/ 0 w 1018183"/>
                <a:gd name="connsiteY6568" fmla="*/ 4404888 h 9085945"/>
                <a:gd name="connsiteX6569" fmla="*/ 0 w 1018183"/>
                <a:gd name="connsiteY6569" fmla="*/ 4404144 h 9085945"/>
                <a:gd name="connsiteX6570" fmla="*/ 0 w 1018183"/>
                <a:gd name="connsiteY6570" fmla="*/ 4403975 h 9085945"/>
                <a:gd name="connsiteX6571" fmla="*/ 0 w 1018183"/>
                <a:gd name="connsiteY6571" fmla="*/ 4402860 h 9085945"/>
                <a:gd name="connsiteX6572" fmla="*/ 0 w 1018183"/>
                <a:gd name="connsiteY6572" fmla="*/ 4402847 h 9085945"/>
                <a:gd name="connsiteX6573" fmla="*/ 0 w 1018183"/>
                <a:gd name="connsiteY6573" fmla="*/ 4402126 h 9085945"/>
                <a:gd name="connsiteX6574" fmla="*/ 0 w 1018183"/>
                <a:gd name="connsiteY6574" fmla="*/ 4401563 h 9085945"/>
                <a:gd name="connsiteX6575" fmla="*/ 0 w 1018183"/>
                <a:gd name="connsiteY6575" fmla="*/ 4397794 h 9085945"/>
                <a:gd name="connsiteX6576" fmla="*/ 0 w 1018183"/>
                <a:gd name="connsiteY6576" fmla="*/ 4397076 h 9085945"/>
                <a:gd name="connsiteX6577" fmla="*/ 0 w 1018183"/>
                <a:gd name="connsiteY6577" fmla="*/ 4395507 h 9085945"/>
                <a:gd name="connsiteX6578" fmla="*/ 0 w 1018183"/>
                <a:gd name="connsiteY6578" fmla="*/ 4393763 h 9085945"/>
                <a:gd name="connsiteX6579" fmla="*/ 0 w 1018183"/>
                <a:gd name="connsiteY6579" fmla="*/ 4393227 h 9085945"/>
                <a:gd name="connsiteX6580" fmla="*/ 0 w 1018183"/>
                <a:gd name="connsiteY6580" fmla="*/ 4392194 h 9085945"/>
                <a:gd name="connsiteX6581" fmla="*/ 0 w 1018183"/>
                <a:gd name="connsiteY6581" fmla="*/ 4391789 h 9085945"/>
                <a:gd name="connsiteX6582" fmla="*/ 0 w 1018183"/>
                <a:gd name="connsiteY6582" fmla="*/ 4391067 h 9085945"/>
                <a:gd name="connsiteX6583" fmla="*/ 0 w 1018183"/>
                <a:gd name="connsiteY6583" fmla="*/ 4381884 h 9085945"/>
                <a:gd name="connsiteX6584" fmla="*/ 0 w 1018183"/>
                <a:gd name="connsiteY6584" fmla="*/ 4377652 h 9085945"/>
                <a:gd name="connsiteX6585" fmla="*/ 0 w 1018183"/>
                <a:gd name="connsiteY6585" fmla="*/ 4371417 h 9085945"/>
                <a:gd name="connsiteX6586" fmla="*/ 0 w 1018183"/>
                <a:gd name="connsiteY6586" fmla="*/ 4370826 h 9085945"/>
                <a:gd name="connsiteX6587" fmla="*/ 0 w 1018183"/>
                <a:gd name="connsiteY6587" fmla="*/ 4369610 h 9085945"/>
                <a:gd name="connsiteX6588" fmla="*/ 0 w 1018183"/>
                <a:gd name="connsiteY6588" fmla="*/ 4366594 h 9085945"/>
                <a:gd name="connsiteX6589" fmla="*/ 0 w 1018183"/>
                <a:gd name="connsiteY6589" fmla="*/ 4364546 h 9085945"/>
                <a:gd name="connsiteX6590" fmla="*/ 0 w 1018183"/>
                <a:gd name="connsiteY6590" fmla="*/ 4363633 h 9085945"/>
                <a:gd name="connsiteX6591" fmla="*/ 0 w 1018183"/>
                <a:gd name="connsiteY6591" fmla="*/ 4362518 h 9085945"/>
                <a:gd name="connsiteX6592" fmla="*/ 0 w 1018183"/>
                <a:gd name="connsiteY6592" fmla="*/ 4360357 h 9085945"/>
                <a:gd name="connsiteX6593" fmla="*/ 0 w 1018183"/>
                <a:gd name="connsiteY6593" fmla="*/ 4359062 h 9085945"/>
                <a:gd name="connsiteX6594" fmla="*/ 0 w 1018183"/>
                <a:gd name="connsiteY6594" fmla="*/ 4353488 h 9085945"/>
                <a:gd name="connsiteX6595" fmla="*/ 0 w 1018183"/>
                <a:gd name="connsiteY6595" fmla="*/ 4352573 h 9085945"/>
                <a:gd name="connsiteX6596" fmla="*/ 0 w 1018183"/>
                <a:gd name="connsiteY6596" fmla="*/ 4350725 h 9085945"/>
                <a:gd name="connsiteX6597" fmla="*/ 0 w 1018183"/>
                <a:gd name="connsiteY6597" fmla="*/ 4345109 h 9085945"/>
                <a:gd name="connsiteX6598" fmla="*/ 0 w 1018183"/>
                <a:gd name="connsiteY6598" fmla="*/ 4341077 h 9085945"/>
                <a:gd name="connsiteX6599" fmla="*/ 0 w 1018183"/>
                <a:gd name="connsiteY6599" fmla="*/ 4339509 h 9085945"/>
                <a:gd name="connsiteX6600" fmla="*/ 0 w 1018183"/>
                <a:gd name="connsiteY6600" fmla="*/ 4330443 h 9085945"/>
                <a:gd name="connsiteX6601" fmla="*/ 0 w 1018183"/>
                <a:gd name="connsiteY6601" fmla="*/ 4329268 h 9085945"/>
                <a:gd name="connsiteX6602" fmla="*/ 0 w 1018183"/>
                <a:gd name="connsiteY6602" fmla="*/ 4328460 h 9085945"/>
                <a:gd name="connsiteX6603" fmla="*/ 0 w 1018183"/>
                <a:gd name="connsiteY6603" fmla="*/ 4327978 h 9085945"/>
                <a:gd name="connsiteX6604" fmla="*/ 0 w 1018183"/>
                <a:gd name="connsiteY6604" fmla="*/ 4326252 h 9085945"/>
                <a:gd name="connsiteX6605" fmla="*/ 0 w 1018183"/>
                <a:gd name="connsiteY6605" fmla="*/ 4322106 h 9085945"/>
                <a:gd name="connsiteX6606" fmla="*/ 0 w 1018183"/>
                <a:gd name="connsiteY6606" fmla="*/ 4320015 h 9085945"/>
                <a:gd name="connsiteX6607" fmla="*/ 0 w 1018183"/>
                <a:gd name="connsiteY6607" fmla="*/ 4319847 h 9085945"/>
                <a:gd name="connsiteX6608" fmla="*/ 0 w 1018183"/>
                <a:gd name="connsiteY6608" fmla="*/ 4318209 h 9085945"/>
                <a:gd name="connsiteX6609" fmla="*/ 0 w 1018183"/>
                <a:gd name="connsiteY6609" fmla="*/ 4317401 h 9085945"/>
                <a:gd name="connsiteX6610" fmla="*/ 0 w 1018183"/>
                <a:gd name="connsiteY6610" fmla="*/ 4314059 h 9085945"/>
                <a:gd name="connsiteX6611" fmla="*/ 0 w 1018183"/>
                <a:gd name="connsiteY6611" fmla="*/ 4308535 h 9085945"/>
                <a:gd name="connsiteX6612" fmla="*/ 0 w 1018183"/>
                <a:gd name="connsiteY6612" fmla="*/ 4305586 h 9085945"/>
                <a:gd name="connsiteX6613" fmla="*/ 0 w 1018183"/>
                <a:gd name="connsiteY6613" fmla="*/ 4303001 h 9085945"/>
                <a:gd name="connsiteX6614" fmla="*/ 0 w 1018183"/>
                <a:gd name="connsiteY6614" fmla="*/ 4302610 h 9085945"/>
                <a:gd name="connsiteX6615" fmla="*/ 0 w 1018183"/>
                <a:gd name="connsiteY6615" fmla="*/ 4298760 h 9085945"/>
                <a:gd name="connsiteX6616" fmla="*/ 0 w 1018183"/>
                <a:gd name="connsiteY6616" fmla="*/ 4298575 h 9085945"/>
                <a:gd name="connsiteX6617" fmla="*/ 0 w 1018183"/>
                <a:gd name="connsiteY6617" fmla="*/ 4297475 h 9085945"/>
                <a:gd name="connsiteX6618" fmla="*/ 0 w 1018183"/>
                <a:gd name="connsiteY6618" fmla="*/ 4297007 h 9085945"/>
                <a:gd name="connsiteX6619" fmla="*/ 0 w 1018183"/>
                <a:gd name="connsiteY6619" fmla="*/ 4291398 h 9085945"/>
                <a:gd name="connsiteX6620" fmla="*/ 0 w 1018183"/>
                <a:gd name="connsiteY6620" fmla="*/ 4290101 h 9085945"/>
                <a:gd name="connsiteX6621" fmla="*/ 0 w 1018183"/>
                <a:gd name="connsiteY6621" fmla="*/ 4289378 h 9085945"/>
                <a:gd name="connsiteX6622" fmla="*/ 0 w 1018183"/>
                <a:gd name="connsiteY6622" fmla="*/ 4285479 h 9085945"/>
                <a:gd name="connsiteX6623" fmla="*/ 0 w 1018183"/>
                <a:gd name="connsiteY6623" fmla="*/ 4279043 h 9085945"/>
                <a:gd name="connsiteX6624" fmla="*/ 0 w 1018183"/>
                <a:gd name="connsiteY6624" fmla="*/ 4278320 h 9085945"/>
                <a:gd name="connsiteX6625" fmla="*/ 0 w 1018183"/>
                <a:gd name="connsiteY6625" fmla="*/ 4277909 h 9085945"/>
                <a:gd name="connsiteX6626" fmla="*/ 0 w 1018183"/>
                <a:gd name="connsiteY6626" fmla="*/ 4277059 h 9085945"/>
                <a:gd name="connsiteX6627" fmla="*/ 0 w 1018183"/>
                <a:gd name="connsiteY6627" fmla="*/ 4276342 h 9085945"/>
                <a:gd name="connsiteX6628" fmla="*/ 0 w 1018183"/>
                <a:gd name="connsiteY6628" fmla="*/ 4267228 h 9085945"/>
                <a:gd name="connsiteX6629" fmla="*/ 0 w 1018183"/>
                <a:gd name="connsiteY6629" fmla="*/ 4266033 h 9085945"/>
                <a:gd name="connsiteX6630" fmla="*/ 0 w 1018183"/>
                <a:gd name="connsiteY6630" fmla="*/ 4262659 h 9085945"/>
                <a:gd name="connsiteX6631" fmla="*/ 0 w 1018183"/>
                <a:gd name="connsiteY6631" fmla="*/ 4259591 h 9085945"/>
                <a:gd name="connsiteX6632" fmla="*/ 0 w 1018183"/>
                <a:gd name="connsiteY6632" fmla="*/ 4258668 h 9085945"/>
                <a:gd name="connsiteX6633" fmla="*/ 0 w 1018183"/>
                <a:gd name="connsiteY6633" fmla="*/ 4257133 h 9085945"/>
                <a:gd name="connsiteX6634" fmla="*/ 0 w 1018183"/>
                <a:gd name="connsiteY6634" fmla="*/ 4254973 h 9085945"/>
                <a:gd name="connsiteX6635" fmla="*/ 0 w 1018183"/>
                <a:gd name="connsiteY6635" fmla="*/ 4252901 h 9085945"/>
                <a:gd name="connsiteX6636" fmla="*/ 0 w 1018183"/>
                <a:gd name="connsiteY6636" fmla="*/ 4247779 h 9085945"/>
                <a:gd name="connsiteX6637" fmla="*/ 0 w 1018183"/>
                <a:gd name="connsiteY6637" fmla="*/ 4247610 h 9085945"/>
                <a:gd name="connsiteX6638" fmla="*/ 0 w 1018183"/>
                <a:gd name="connsiteY6638" fmla="*/ 4246498 h 9085945"/>
                <a:gd name="connsiteX6639" fmla="*/ 0 w 1018183"/>
                <a:gd name="connsiteY6639" fmla="*/ 4246315 h 9085945"/>
                <a:gd name="connsiteX6640" fmla="*/ 0 w 1018183"/>
                <a:gd name="connsiteY6640" fmla="*/ 4237978 h 9085945"/>
                <a:gd name="connsiteX6641" fmla="*/ 0 w 1018183"/>
                <a:gd name="connsiteY6641" fmla="*/ 4237567 h 9085945"/>
                <a:gd name="connsiteX6642" fmla="*/ 0 w 1018183"/>
                <a:gd name="connsiteY6642" fmla="*/ 4236721 h 9085945"/>
                <a:gd name="connsiteX6643" fmla="*/ 0 w 1018183"/>
                <a:gd name="connsiteY6643" fmla="*/ 4236283 h 9085945"/>
                <a:gd name="connsiteX6644" fmla="*/ 0 w 1018183"/>
                <a:gd name="connsiteY6644" fmla="*/ 4236000 h 9085945"/>
                <a:gd name="connsiteX6645" fmla="*/ 0 w 1018183"/>
                <a:gd name="connsiteY6645" fmla="*/ 4234716 h 9085945"/>
                <a:gd name="connsiteX6646" fmla="*/ 0 w 1018183"/>
                <a:gd name="connsiteY6646" fmla="*/ 4226864 h 9085945"/>
                <a:gd name="connsiteX6647" fmla="*/ 0 w 1018183"/>
                <a:gd name="connsiteY6647" fmla="*/ 4226509 h 9085945"/>
                <a:gd name="connsiteX6648" fmla="*/ 0 w 1018183"/>
                <a:gd name="connsiteY6648" fmla="*/ 4224942 h 9085945"/>
                <a:gd name="connsiteX6649" fmla="*/ 0 w 1018183"/>
                <a:gd name="connsiteY6649" fmla="*/ 4217312 h 9085945"/>
                <a:gd name="connsiteX6650" fmla="*/ 0 w 1018183"/>
                <a:gd name="connsiteY6650" fmla="*/ 4215806 h 9085945"/>
                <a:gd name="connsiteX6651" fmla="*/ 0 w 1018183"/>
                <a:gd name="connsiteY6651" fmla="*/ 4214631 h 9085945"/>
                <a:gd name="connsiteX6652" fmla="*/ 0 w 1018183"/>
                <a:gd name="connsiteY6652" fmla="*/ 4214541 h 9085945"/>
                <a:gd name="connsiteX6653" fmla="*/ 0 w 1018183"/>
                <a:gd name="connsiteY6653" fmla="*/ 4212130 h 9085945"/>
                <a:gd name="connsiteX6654" fmla="*/ 0 w 1018183"/>
                <a:gd name="connsiteY6654" fmla="*/ 4210399 h 9085945"/>
                <a:gd name="connsiteX6655" fmla="*/ 0 w 1018183"/>
                <a:gd name="connsiteY6655" fmla="*/ 4207268 h 9085945"/>
                <a:gd name="connsiteX6656" fmla="*/ 0 w 1018183"/>
                <a:gd name="connsiteY6656" fmla="*/ 4206156 h 9085945"/>
                <a:gd name="connsiteX6657" fmla="*/ 0 w 1018183"/>
                <a:gd name="connsiteY6657" fmla="*/ 4203994 h 9085945"/>
                <a:gd name="connsiteX6658" fmla="*/ 0 w 1018183"/>
                <a:gd name="connsiteY6658" fmla="*/ 4196379 h 9085945"/>
                <a:gd name="connsiteX6659" fmla="*/ 0 w 1018183"/>
                <a:gd name="connsiteY6659" fmla="*/ 4195094 h 9085945"/>
                <a:gd name="connsiteX6660" fmla="*/ 0 w 1018183"/>
                <a:gd name="connsiteY6660" fmla="*/ 4193782 h 9085945"/>
                <a:gd name="connsiteX6661" fmla="*/ 0 w 1018183"/>
                <a:gd name="connsiteY6661" fmla="*/ 4192213 h 9085945"/>
                <a:gd name="connsiteX6662" fmla="*/ 0 w 1018183"/>
                <a:gd name="connsiteY6662" fmla="*/ 4189863 h 9085945"/>
                <a:gd name="connsiteX6663" fmla="*/ 0 w 1018183"/>
                <a:gd name="connsiteY6663" fmla="*/ 4186603 h 9085945"/>
                <a:gd name="connsiteX6664" fmla="*/ 0 w 1018183"/>
                <a:gd name="connsiteY6664" fmla="*/ 4186013 h 9085945"/>
                <a:gd name="connsiteX6665" fmla="*/ 0 w 1018183"/>
                <a:gd name="connsiteY6665" fmla="*/ 4179533 h 9085945"/>
                <a:gd name="connsiteX6666" fmla="*/ 0 w 1018183"/>
                <a:gd name="connsiteY6666" fmla="*/ 4177965 h 9085945"/>
                <a:gd name="connsiteX6667" fmla="*/ 0 w 1018183"/>
                <a:gd name="connsiteY6667" fmla="*/ 4175464 h 9085945"/>
                <a:gd name="connsiteX6668" fmla="*/ 0 w 1018183"/>
                <a:gd name="connsiteY6668" fmla="*/ 4174247 h 9085945"/>
                <a:gd name="connsiteX6669" fmla="*/ 0 w 1018183"/>
                <a:gd name="connsiteY6669" fmla="*/ 4172963 h 9085945"/>
                <a:gd name="connsiteX6670" fmla="*/ 0 w 1018183"/>
                <a:gd name="connsiteY6670" fmla="*/ 4171788 h 9085945"/>
                <a:gd name="connsiteX6671" fmla="*/ 0 w 1018183"/>
                <a:gd name="connsiteY6671" fmla="*/ 4169194 h 9085945"/>
                <a:gd name="connsiteX6672" fmla="*/ 0 w 1018183"/>
                <a:gd name="connsiteY6672" fmla="*/ 4168476 h 9085945"/>
                <a:gd name="connsiteX6673" fmla="*/ 0 w 1018183"/>
                <a:gd name="connsiteY6673" fmla="*/ 4166907 h 9085945"/>
                <a:gd name="connsiteX6674" fmla="*/ 0 w 1018183"/>
                <a:gd name="connsiteY6674" fmla="*/ 4165163 h 9085945"/>
                <a:gd name="connsiteX6675" fmla="*/ 0 w 1018183"/>
                <a:gd name="connsiteY6675" fmla="*/ 4164627 h 9085945"/>
                <a:gd name="connsiteX6676" fmla="*/ 0 w 1018183"/>
                <a:gd name="connsiteY6676" fmla="*/ 4163653 h 9085945"/>
                <a:gd name="connsiteX6677" fmla="*/ 0 w 1018183"/>
                <a:gd name="connsiteY6677" fmla="*/ 4163594 h 9085945"/>
                <a:gd name="connsiteX6678" fmla="*/ 0 w 1018183"/>
                <a:gd name="connsiteY6678" fmla="*/ 4163189 h 9085945"/>
                <a:gd name="connsiteX6679" fmla="*/ 0 w 1018183"/>
                <a:gd name="connsiteY6679" fmla="*/ 4160730 h 9085945"/>
                <a:gd name="connsiteX6680" fmla="*/ 0 w 1018183"/>
                <a:gd name="connsiteY6680" fmla="*/ 4153284 h 9085945"/>
                <a:gd name="connsiteX6681" fmla="*/ 0 w 1018183"/>
                <a:gd name="connsiteY6681" fmla="*/ 4152592 h 9085945"/>
                <a:gd name="connsiteX6682" fmla="*/ 0 w 1018183"/>
                <a:gd name="connsiteY6682" fmla="*/ 4142226 h 9085945"/>
                <a:gd name="connsiteX6683" fmla="*/ 0 w 1018183"/>
                <a:gd name="connsiteY6683" fmla="*/ 4135946 h 9085945"/>
                <a:gd name="connsiteX6684" fmla="*/ 0 w 1018183"/>
                <a:gd name="connsiteY6684" fmla="*/ 4135033 h 9085945"/>
                <a:gd name="connsiteX6685" fmla="*/ 0 w 1018183"/>
                <a:gd name="connsiteY6685" fmla="*/ 4133918 h 9085945"/>
                <a:gd name="connsiteX6686" fmla="*/ 0 w 1018183"/>
                <a:gd name="connsiteY6686" fmla="*/ 4132621 h 9085945"/>
                <a:gd name="connsiteX6687" fmla="*/ 0 w 1018183"/>
                <a:gd name="connsiteY6687" fmla="*/ 4130462 h 9085945"/>
                <a:gd name="connsiteX6688" fmla="*/ 0 w 1018183"/>
                <a:gd name="connsiteY6688" fmla="*/ 4128852 h 9085945"/>
                <a:gd name="connsiteX6689" fmla="*/ 0 w 1018183"/>
                <a:gd name="connsiteY6689" fmla="*/ 4128134 h 9085945"/>
                <a:gd name="connsiteX6690" fmla="*/ 0 w 1018183"/>
                <a:gd name="connsiteY6690" fmla="*/ 4126566 h 9085945"/>
                <a:gd name="connsiteX6691" fmla="*/ 0 w 1018183"/>
                <a:gd name="connsiteY6691" fmla="*/ 4124888 h 9085945"/>
                <a:gd name="connsiteX6692" fmla="*/ 0 w 1018183"/>
                <a:gd name="connsiteY6692" fmla="*/ 4124821 h 9085945"/>
                <a:gd name="connsiteX6693" fmla="*/ 0 w 1018183"/>
                <a:gd name="connsiteY6693" fmla="*/ 4123973 h 9085945"/>
                <a:gd name="connsiteX6694" fmla="*/ 0 w 1018183"/>
                <a:gd name="connsiteY6694" fmla="*/ 4123252 h 9085945"/>
                <a:gd name="connsiteX6695" fmla="*/ 0 w 1018183"/>
                <a:gd name="connsiteY6695" fmla="*/ 4122847 h 9085945"/>
                <a:gd name="connsiteX6696" fmla="*/ 0 w 1018183"/>
                <a:gd name="connsiteY6696" fmla="*/ 4122126 h 9085945"/>
                <a:gd name="connsiteX6697" fmla="*/ 0 w 1018183"/>
                <a:gd name="connsiteY6697" fmla="*/ 4121563 h 9085945"/>
                <a:gd name="connsiteX6698" fmla="*/ 0 w 1018183"/>
                <a:gd name="connsiteY6698" fmla="*/ 4117798 h 9085945"/>
                <a:gd name="connsiteX6699" fmla="*/ 0 w 1018183"/>
                <a:gd name="connsiteY6699" fmla="*/ 4113763 h 9085945"/>
                <a:gd name="connsiteX6700" fmla="*/ 0 w 1018183"/>
                <a:gd name="connsiteY6700" fmla="*/ 4112194 h 9085945"/>
                <a:gd name="connsiteX6701" fmla="*/ 0 w 1018183"/>
                <a:gd name="connsiteY6701" fmla="*/ 4109747 h 9085945"/>
                <a:gd name="connsiteX6702" fmla="*/ 0 w 1018183"/>
                <a:gd name="connsiteY6702" fmla="*/ 4105716 h 9085945"/>
                <a:gd name="connsiteX6703" fmla="*/ 0 w 1018183"/>
                <a:gd name="connsiteY6703" fmla="*/ 4101884 h 9085945"/>
                <a:gd name="connsiteX6704" fmla="*/ 0 w 1018183"/>
                <a:gd name="connsiteY6704" fmla="*/ 4101145 h 9085945"/>
                <a:gd name="connsiteX6705" fmla="*/ 0 w 1018183"/>
                <a:gd name="connsiteY6705" fmla="*/ 4100668 h 9085945"/>
                <a:gd name="connsiteX6706" fmla="*/ 0 w 1018183"/>
                <a:gd name="connsiteY6706" fmla="*/ 4099378 h 9085945"/>
                <a:gd name="connsiteX6707" fmla="*/ 0 w 1018183"/>
                <a:gd name="connsiteY6707" fmla="*/ 4097653 h 9085945"/>
                <a:gd name="connsiteX6708" fmla="*/ 0 w 1018183"/>
                <a:gd name="connsiteY6708" fmla="*/ 4091415 h 9085945"/>
                <a:gd name="connsiteX6709" fmla="*/ 0 w 1018183"/>
                <a:gd name="connsiteY6709" fmla="*/ 4091247 h 9085945"/>
                <a:gd name="connsiteX6710" fmla="*/ 0 w 1018183"/>
                <a:gd name="connsiteY6710" fmla="*/ 4090121 h 9085945"/>
                <a:gd name="connsiteX6711" fmla="*/ 0 w 1018183"/>
                <a:gd name="connsiteY6711" fmla="*/ 4089609 h 9085945"/>
                <a:gd name="connsiteX6712" fmla="*/ 0 w 1018183"/>
                <a:gd name="connsiteY6712" fmla="*/ 4086744 h 9085945"/>
                <a:gd name="connsiteX6713" fmla="*/ 0 w 1018183"/>
                <a:gd name="connsiteY6713" fmla="*/ 4085068 h 9085945"/>
                <a:gd name="connsiteX6714" fmla="*/ 0 w 1018183"/>
                <a:gd name="connsiteY6714" fmla="*/ 4084546 h 9085945"/>
                <a:gd name="connsiteX6715" fmla="*/ 0 w 1018183"/>
                <a:gd name="connsiteY6715" fmla="*/ 4083631 h 9085945"/>
                <a:gd name="connsiteX6716" fmla="*/ 0 w 1018183"/>
                <a:gd name="connsiteY6716" fmla="*/ 4081219 h 9085945"/>
                <a:gd name="connsiteX6717" fmla="*/ 0 w 1018183"/>
                <a:gd name="connsiteY6717" fmla="*/ 4081036 h 9085945"/>
                <a:gd name="connsiteX6718" fmla="*/ 0 w 1018183"/>
                <a:gd name="connsiteY6718" fmla="*/ 4079468 h 9085945"/>
                <a:gd name="connsiteX6719" fmla="*/ 0 w 1018183"/>
                <a:gd name="connsiteY6719" fmla="*/ 4079063 h 9085945"/>
                <a:gd name="connsiteX6720" fmla="*/ 0 w 1018183"/>
                <a:gd name="connsiteY6720" fmla="*/ 4076986 h 9085945"/>
                <a:gd name="connsiteX6721" fmla="*/ 0 w 1018183"/>
                <a:gd name="connsiteY6721" fmla="*/ 4061501 h 9085945"/>
                <a:gd name="connsiteX6722" fmla="*/ 0 w 1018183"/>
                <a:gd name="connsiteY6722" fmla="*/ 4059036 h 9085945"/>
                <a:gd name="connsiteX6723" fmla="*/ 0 w 1018183"/>
                <a:gd name="connsiteY6723" fmla="*/ 4056879 h 9085945"/>
                <a:gd name="connsiteX6724" fmla="*/ 0 w 1018183"/>
                <a:gd name="connsiteY6724" fmla="*/ 4050905 h 9085945"/>
                <a:gd name="connsiteX6725" fmla="*/ 0 w 1018183"/>
                <a:gd name="connsiteY6725" fmla="*/ 4050443 h 9085945"/>
                <a:gd name="connsiteX6726" fmla="*/ 0 w 1018183"/>
                <a:gd name="connsiteY6726" fmla="*/ 4049267 h 9085945"/>
                <a:gd name="connsiteX6727" fmla="*/ 0 w 1018183"/>
                <a:gd name="connsiteY6727" fmla="*/ 4048459 h 9085945"/>
                <a:gd name="connsiteX6728" fmla="*/ 0 w 1018183"/>
                <a:gd name="connsiteY6728" fmla="*/ 4047983 h 9085945"/>
                <a:gd name="connsiteX6729" fmla="*/ 0 w 1018183"/>
                <a:gd name="connsiteY6729" fmla="*/ 4039846 h 9085945"/>
                <a:gd name="connsiteX6730" fmla="*/ 0 w 1018183"/>
                <a:gd name="connsiteY6730" fmla="*/ 4038628 h 9085945"/>
                <a:gd name="connsiteX6731" fmla="*/ 0 w 1018183"/>
                <a:gd name="connsiteY6731" fmla="*/ 4036644 h 9085945"/>
                <a:gd name="connsiteX6732" fmla="*/ 0 w 1018183"/>
                <a:gd name="connsiteY6732" fmla="*/ 4034060 h 9085945"/>
                <a:gd name="connsiteX6733" fmla="*/ 0 w 1018183"/>
                <a:gd name="connsiteY6733" fmla="*/ 4028533 h 9085945"/>
                <a:gd name="connsiteX6734" fmla="*/ 0 w 1018183"/>
                <a:gd name="connsiteY6734" fmla="*/ 4025586 h 9085945"/>
                <a:gd name="connsiteX6735" fmla="*/ 0 w 1018183"/>
                <a:gd name="connsiteY6735" fmla="*/ 4017715 h 9085945"/>
                <a:gd name="connsiteX6736" fmla="*/ 0 w 1018183"/>
                <a:gd name="connsiteY6736" fmla="*/ 4016537 h 9085945"/>
                <a:gd name="connsiteX6737" fmla="*/ 0 w 1018183"/>
                <a:gd name="connsiteY6737" fmla="*/ 4010101 h 9085945"/>
                <a:gd name="connsiteX6738" fmla="*/ 0 w 1018183"/>
                <a:gd name="connsiteY6738" fmla="*/ 4009378 h 9085945"/>
                <a:gd name="connsiteX6739" fmla="*/ 0 w 1018183"/>
                <a:gd name="connsiteY6739" fmla="*/ 4008968 h 9085945"/>
                <a:gd name="connsiteX6740" fmla="*/ 0 w 1018183"/>
                <a:gd name="connsiteY6740" fmla="*/ 4007683 h 9085945"/>
                <a:gd name="connsiteX6741" fmla="*/ 0 w 1018183"/>
                <a:gd name="connsiteY6741" fmla="*/ 4007401 h 9085945"/>
                <a:gd name="connsiteX6742" fmla="*/ 0 w 1018183"/>
                <a:gd name="connsiteY6742" fmla="*/ 4006116 h 9085945"/>
                <a:gd name="connsiteX6743" fmla="*/ 0 w 1018183"/>
                <a:gd name="connsiteY6743" fmla="*/ 4005479 h 9085945"/>
                <a:gd name="connsiteX6744" fmla="*/ 0 w 1018183"/>
                <a:gd name="connsiteY6744" fmla="*/ 3998287 h 9085945"/>
                <a:gd name="connsiteX6745" fmla="*/ 0 w 1018183"/>
                <a:gd name="connsiteY6745" fmla="*/ 3997909 h 9085945"/>
                <a:gd name="connsiteX6746" fmla="*/ 0 w 1018183"/>
                <a:gd name="connsiteY6746" fmla="*/ 3997001 h 9085945"/>
                <a:gd name="connsiteX6747" fmla="*/ 0 w 1018183"/>
                <a:gd name="connsiteY6747" fmla="*/ 3996342 h 9085945"/>
                <a:gd name="connsiteX6748" fmla="*/ 0 w 1018183"/>
                <a:gd name="connsiteY6748" fmla="*/ 3992858 h 9085945"/>
                <a:gd name="connsiteX6749" fmla="*/ 0 w 1018183"/>
                <a:gd name="connsiteY6749" fmla="*/ 3988712 h 9085945"/>
                <a:gd name="connsiteX6750" fmla="*/ 0 w 1018183"/>
                <a:gd name="connsiteY6750" fmla="*/ 3987227 h 9085945"/>
                <a:gd name="connsiteX6751" fmla="*/ 0 w 1018183"/>
                <a:gd name="connsiteY6751" fmla="*/ 3986031 h 9085945"/>
                <a:gd name="connsiteX6752" fmla="*/ 0 w 1018183"/>
                <a:gd name="connsiteY6752" fmla="*/ 3978668 h 9085945"/>
                <a:gd name="connsiteX6753" fmla="*/ 0 w 1018183"/>
                <a:gd name="connsiteY6753" fmla="*/ 3977557 h 9085945"/>
                <a:gd name="connsiteX6754" fmla="*/ 0 w 1018183"/>
                <a:gd name="connsiteY6754" fmla="*/ 3977373 h 9085945"/>
                <a:gd name="connsiteX6755" fmla="*/ 0 w 1018183"/>
                <a:gd name="connsiteY6755" fmla="*/ 3967779 h 9085945"/>
                <a:gd name="connsiteX6756" fmla="*/ 0 w 1018183"/>
                <a:gd name="connsiteY6756" fmla="*/ 3967342 h 9085945"/>
                <a:gd name="connsiteX6757" fmla="*/ 0 w 1018183"/>
                <a:gd name="connsiteY6757" fmla="*/ 3966494 h 9085945"/>
                <a:gd name="connsiteX6758" fmla="*/ 0 w 1018183"/>
                <a:gd name="connsiteY6758" fmla="*/ 3966316 h 9085945"/>
                <a:gd name="connsiteX6759" fmla="*/ 0 w 1018183"/>
                <a:gd name="connsiteY6759" fmla="*/ 3965775 h 9085945"/>
                <a:gd name="connsiteX6760" fmla="*/ 0 w 1018183"/>
                <a:gd name="connsiteY6760" fmla="*/ 3965182 h 9085945"/>
                <a:gd name="connsiteX6761" fmla="*/ 0 w 1018183"/>
                <a:gd name="connsiteY6761" fmla="*/ 3963613 h 9085945"/>
                <a:gd name="connsiteX6762" fmla="*/ 0 w 1018183"/>
                <a:gd name="connsiteY6762" fmla="*/ 3958003 h 9085945"/>
                <a:gd name="connsiteX6763" fmla="*/ 0 w 1018183"/>
                <a:gd name="connsiteY6763" fmla="*/ 3957568 h 9085945"/>
                <a:gd name="connsiteX6764" fmla="*/ 0 w 1018183"/>
                <a:gd name="connsiteY6764" fmla="*/ 3956284 h 9085945"/>
                <a:gd name="connsiteX6765" fmla="*/ 0 w 1018183"/>
                <a:gd name="connsiteY6765" fmla="*/ 3956000 h 9085945"/>
                <a:gd name="connsiteX6766" fmla="*/ 0 w 1018183"/>
                <a:gd name="connsiteY6766" fmla="*/ 3954715 h 9085945"/>
                <a:gd name="connsiteX6767" fmla="*/ 0 w 1018183"/>
                <a:gd name="connsiteY6767" fmla="*/ 3954501 h 9085945"/>
                <a:gd name="connsiteX6768" fmla="*/ 0 w 1018183"/>
                <a:gd name="connsiteY6768" fmla="*/ 3952219 h 9085945"/>
                <a:gd name="connsiteX6769" fmla="*/ 0 w 1018183"/>
                <a:gd name="connsiteY6769" fmla="*/ 3950651 h 9085945"/>
                <a:gd name="connsiteX6770" fmla="*/ 0 w 1018183"/>
                <a:gd name="connsiteY6770" fmla="*/ 3948370 h 9085945"/>
                <a:gd name="connsiteX6771" fmla="*/ 0 w 1018183"/>
                <a:gd name="connsiteY6771" fmla="*/ 3946864 h 9085945"/>
                <a:gd name="connsiteX6772" fmla="*/ 0 w 1018183"/>
                <a:gd name="connsiteY6772" fmla="*/ 3943665 h 9085945"/>
                <a:gd name="connsiteX6773" fmla="*/ 0 w 1018183"/>
                <a:gd name="connsiteY6773" fmla="*/ 3943188 h 9085945"/>
                <a:gd name="connsiteX6774" fmla="*/ 0 w 1018183"/>
                <a:gd name="connsiteY6774" fmla="*/ 3937312 h 9085945"/>
                <a:gd name="connsiteX6775" fmla="*/ 0 w 1018183"/>
                <a:gd name="connsiteY6775" fmla="*/ 3935053 h 9085945"/>
                <a:gd name="connsiteX6776" fmla="*/ 0 w 1018183"/>
                <a:gd name="connsiteY6776" fmla="*/ 3932130 h 9085945"/>
                <a:gd name="connsiteX6777" fmla="*/ 0 w 1018183"/>
                <a:gd name="connsiteY6777" fmla="*/ 3929265 h 9085945"/>
                <a:gd name="connsiteX6778" fmla="*/ 0 w 1018183"/>
                <a:gd name="connsiteY6778" fmla="*/ 3926153 h 9085945"/>
                <a:gd name="connsiteX6779" fmla="*/ 0 w 1018183"/>
                <a:gd name="connsiteY6779" fmla="*/ 3924840 h 9085945"/>
                <a:gd name="connsiteX6780" fmla="*/ 0 w 1018183"/>
                <a:gd name="connsiteY6780" fmla="*/ 3923993 h 9085945"/>
                <a:gd name="connsiteX6781" fmla="*/ 0 w 1018183"/>
                <a:gd name="connsiteY6781" fmla="*/ 3923272 h 9085945"/>
                <a:gd name="connsiteX6782" fmla="*/ 0 w 1018183"/>
                <a:gd name="connsiteY6782" fmla="*/ 3917661 h 9085945"/>
                <a:gd name="connsiteX6783" fmla="*/ 0 w 1018183"/>
                <a:gd name="connsiteY6783" fmla="*/ 3913782 h 9085945"/>
                <a:gd name="connsiteX6784" fmla="*/ 0 w 1018183"/>
                <a:gd name="connsiteY6784" fmla="*/ 3912216 h 9085945"/>
                <a:gd name="connsiteX6785" fmla="*/ 0 w 1018183"/>
                <a:gd name="connsiteY6785" fmla="*/ 3908631 h 9085945"/>
                <a:gd name="connsiteX6786" fmla="*/ 0 w 1018183"/>
                <a:gd name="connsiteY6786" fmla="*/ 3906603 h 9085945"/>
                <a:gd name="connsiteX6787" fmla="*/ 0 w 1018183"/>
                <a:gd name="connsiteY6787" fmla="*/ 3904586 h 9085945"/>
                <a:gd name="connsiteX6788" fmla="*/ 0 w 1018183"/>
                <a:gd name="connsiteY6788" fmla="*/ 3904021 h 9085945"/>
                <a:gd name="connsiteX6789" fmla="*/ 0 w 1018183"/>
                <a:gd name="connsiteY6789" fmla="*/ 3900253 h 9085945"/>
                <a:gd name="connsiteX6790" fmla="*/ 0 w 1018183"/>
                <a:gd name="connsiteY6790" fmla="*/ 3899534 h 9085945"/>
                <a:gd name="connsiteX6791" fmla="*/ 0 w 1018183"/>
                <a:gd name="connsiteY6791" fmla="*/ 3897965 h 9085945"/>
                <a:gd name="connsiteX6792" fmla="*/ 0 w 1018183"/>
                <a:gd name="connsiteY6792" fmla="*/ 3896222 h 9085945"/>
                <a:gd name="connsiteX6793" fmla="*/ 0 w 1018183"/>
                <a:gd name="connsiteY6793" fmla="*/ 3894652 h 9085945"/>
                <a:gd name="connsiteX6794" fmla="*/ 0 w 1018183"/>
                <a:gd name="connsiteY6794" fmla="*/ 3894247 h 9085945"/>
                <a:gd name="connsiteX6795" fmla="*/ 0 w 1018183"/>
                <a:gd name="connsiteY6795" fmla="*/ 3892963 h 9085945"/>
                <a:gd name="connsiteX6796" fmla="*/ 0 w 1018183"/>
                <a:gd name="connsiteY6796" fmla="*/ 3891788 h 9085945"/>
                <a:gd name="connsiteX6797" fmla="*/ 0 w 1018183"/>
                <a:gd name="connsiteY6797" fmla="*/ 3889198 h 9085945"/>
                <a:gd name="connsiteX6798" fmla="*/ 0 w 1018183"/>
                <a:gd name="connsiteY6798" fmla="*/ 3885163 h 9085945"/>
                <a:gd name="connsiteX6799" fmla="*/ 0 w 1018183"/>
                <a:gd name="connsiteY6799" fmla="*/ 3883650 h 9085945"/>
                <a:gd name="connsiteX6800" fmla="*/ 0 w 1018183"/>
                <a:gd name="connsiteY6800" fmla="*/ 3883595 h 9085945"/>
                <a:gd name="connsiteX6801" fmla="*/ 0 w 1018183"/>
                <a:gd name="connsiteY6801" fmla="*/ 3881147 h 9085945"/>
                <a:gd name="connsiteX6802" fmla="*/ 0 w 1018183"/>
                <a:gd name="connsiteY6802" fmla="*/ 3877116 h 9085945"/>
                <a:gd name="connsiteX6803" fmla="*/ 0 w 1018183"/>
                <a:gd name="connsiteY6803" fmla="*/ 3873876 h 9085945"/>
                <a:gd name="connsiteX6804" fmla="*/ 0 w 1018183"/>
                <a:gd name="connsiteY6804" fmla="*/ 3873284 h 9085945"/>
                <a:gd name="connsiteX6805" fmla="*/ 0 w 1018183"/>
                <a:gd name="connsiteY6805" fmla="*/ 3872545 h 9085945"/>
                <a:gd name="connsiteX6806" fmla="*/ 0 w 1018183"/>
                <a:gd name="connsiteY6806" fmla="*/ 3861520 h 9085945"/>
                <a:gd name="connsiteX6807" fmla="*/ 0 w 1018183"/>
                <a:gd name="connsiteY6807" fmla="*/ 3858145 h 9085945"/>
                <a:gd name="connsiteX6808" fmla="*/ 0 w 1018183"/>
                <a:gd name="connsiteY6808" fmla="*/ 3856468 h 9085945"/>
                <a:gd name="connsiteX6809" fmla="*/ 0 w 1018183"/>
                <a:gd name="connsiteY6809" fmla="*/ 3855946 h 9085945"/>
                <a:gd name="connsiteX6810" fmla="*/ 0 w 1018183"/>
                <a:gd name="connsiteY6810" fmla="*/ 3855031 h 9085945"/>
                <a:gd name="connsiteX6811" fmla="*/ 0 w 1018183"/>
                <a:gd name="connsiteY6811" fmla="*/ 3852621 h 9085945"/>
                <a:gd name="connsiteX6812" fmla="*/ 0 w 1018183"/>
                <a:gd name="connsiteY6812" fmla="*/ 3852619 h 9085945"/>
                <a:gd name="connsiteX6813" fmla="*/ 0 w 1018183"/>
                <a:gd name="connsiteY6813" fmla="*/ 3852436 h 9085945"/>
                <a:gd name="connsiteX6814" fmla="*/ 0 w 1018183"/>
                <a:gd name="connsiteY6814" fmla="*/ 3850868 h 9085945"/>
                <a:gd name="connsiteX6815" fmla="*/ 0 w 1018183"/>
                <a:gd name="connsiteY6815" fmla="*/ 3850463 h 9085945"/>
                <a:gd name="connsiteX6816" fmla="*/ 0 w 1018183"/>
                <a:gd name="connsiteY6816" fmla="*/ 3848856 h 9085945"/>
                <a:gd name="connsiteX6817" fmla="*/ 0 w 1018183"/>
                <a:gd name="connsiteY6817" fmla="*/ 3844821 h 9085945"/>
                <a:gd name="connsiteX6818" fmla="*/ 0 w 1018183"/>
                <a:gd name="connsiteY6818" fmla="*/ 3843252 h 9085945"/>
                <a:gd name="connsiteX6819" fmla="*/ 0 w 1018183"/>
                <a:gd name="connsiteY6819" fmla="*/ 3840805 h 9085945"/>
                <a:gd name="connsiteX6820" fmla="*/ 0 w 1018183"/>
                <a:gd name="connsiteY6820" fmla="*/ 3836774 h 9085945"/>
                <a:gd name="connsiteX6821" fmla="*/ 0 w 1018183"/>
                <a:gd name="connsiteY6821" fmla="*/ 3832204 h 9085945"/>
                <a:gd name="connsiteX6822" fmla="*/ 0 w 1018183"/>
                <a:gd name="connsiteY6822" fmla="*/ 3830919 h 9085945"/>
                <a:gd name="connsiteX6823" fmla="*/ 0 w 1018183"/>
                <a:gd name="connsiteY6823" fmla="*/ 3830436 h 9085945"/>
                <a:gd name="connsiteX6824" fmla="*/ 0 w 1018183"/>
                <a:gd name="connsiteY6824" fmla="*/ 3829747 h 9085945"/>
                <a:gd name="connsiteX6825" fmla="*/ 0 w 1018183"/>
                <a:gd name="connsiteY6825" fmla="*/ 3825715 h 9085945"/>
                <a:gd name="connsiteX6826" fmla="*/ 0 w 1018183"/>
                <a:gd name="connsiteY6826" fmla="*/ 3822305 h 9085945"/>
                <a:gd name="connsiteX6827" fmla="*/ 0 w 1018183"/>
                <a:gd name="connsiteY6827" fmla="*/ 3821144 h 9085945"/>
                <a:gd name="connsiteX6828" fmla="*/ 0 w 1018183"/>
                <a:gd name="connsiteY6828" fmla="*/ 3820667 h 9085945"/>
                <a:gd name="connsiteX6829" fmla="*/ 0 w 1018183"/>
                <a:gd name="connsiteY6829" fmla="*/ 3819384 h 9085945"/>
                <a:gd name="connsiteX6830" fmla="*/ 0 w 1018183"/>
                <a:gd name="connsiteY6830" fmla="*/ 3817802 h 9085945"/>
                <a:gd name="connsiteX6831" fmla="*/ 0 w 1018183"/>
                <a:gd name="connsiteY6831" fmla="*/ 3816519 h 9085945"/>
                <a:gd name="connsiteX6832" fmla="*/ 0 w 1018183"/>
                <a:gd name="connsiteY6832" fmla="*/ 3816126 h 9085945"/>
                <a:gd name="connsiteX6833" fmla="*/ 0 w 1018183"/>
                <a:gd name="connsiteY6833" fmla="*/ 3812278 h 9085945"/>
                <a:gd name="connsiteX6834" fmla="*/ 0 w 1018183"/>
                <a:gd name="connsiteY6834" fmla="*/ 3812094 h 9085945"/>
                <a:gd name="connsiteX6835" fmla="*/ 0 w 1018183"/>
                <a:gd name="connsiteY6835" fmla="*/ 3811247 h 9085945"/>
                <a:gd name="connsiteX6836" fmla="*/ 0 w 1018183"/>
                <a:gd name="connsiteY6836" fmla="*/ 3810526 h 9085945"/>
                <a:gd name="connsiteX6837" fmla="*/ 0 w 1018183"/>
                <a:gd name="connsiteY6837" fmla="*/ 3810122 h 9085945"/>
                <a:gd name="connsiteX6838" fmla="*/ 0 w 1018183"/>
                <a:gd name="connsiteY6838" fmla="*/ 3808044 h 9085945"/>
                <a:gd name="connsiteX6839" fmla="*/ 0 w 1018183"/>
                <a:gd name="connsiteY6839" fmla="*/ 3806744 h 9085945"/>
                <a:gd name="connsiteX6840" fmla="*/ 0 w 1018183"/>
                <a:gd name="connsiteY6840" fmla="*/ 3805069 h 9085945"/>
                <a:gd name="connsiteX6841" fmla="*/ 0 w 1018183"/>
                <a:gd name="connsiteY6841" fmla="*/ 3801219 h 9085945"/>
                <a:gd name="connsiteX6842" fmla="*/ 0 w 1018183"/>
                <a:gd name="connsiteY6842" fmla="*/ 3801034 h 9085945"/>
                <a:gd name="connsiteX6843" fmla="*/ 0 w 1018183"/>
                <a:gd name="connsiteY6843" fmla="*/ 3799466 h 9085945"/>
                <a:gd name="connsiteX6844" fmla="*/ 0 w 1018183"/>
                <a:gd name="connsiteY6844" fmla="*/ 3796986 h 9085945"/>
                <a:gd name="connsiteX6845" fmla="*/ 0 w 1018183"/>
                <a:gd name="connsiteY6845" fmla="*/ 3794740 h 9085945"/>
                <a:gd name="connsiteX6846" fmla="*/ 0 w 1018183"/>
                <a:gd name="connsiteY6846" fmla="*/ 3793173 h 9085945"/>
                <a:gd name="connsiteX6847" fmla="*/ 0 w 1018183"/>
                <a:gd name="connsiteY6847" fmla="*/ 3788418 h 9085945"/>
                <a:gd name="connsiteX6848" fmla="*/ 0 w 1018183"/>
                <a:gd name="connsiteY6848" fmla="*/ 3787937 h 9085945"/>
                <a:gd name="connsiteX6849" fmla="*/ 0 w 1018183"/>
                <a:gd name="connsiteY6849" fmla="*/ 3781501 h 9085945"/>
                <a:gd name="connsiteX6850" fmla="*/ 0 w 1018183"/>
                <a:gd name="connsiteY6850" fmla="*/ 3779041 h 9085945"/>
                <a:gd name="connsiteX6851" fmla="*/ 0 w 1018183"/>
                <a:gd name="connsiteY6851" fmla="*/ 3776880 h 9085945"/>
                <a:gd name="connsiteX6852" fmla="*/ 0 w 1018183"/>
                <a:gd name="connsiteY6852" fmla="*/ 3774016 h 9085945"/>
                <a:gd name="connsiteX6853" fmla="*/ 0 w 1018183"/>
                <a:gd name="connsiteY6853" fmla="*/ 3770904 h 9085945"/>
                <a:gd name="connsiteX6854" fmla="*/ 0 w 1018183"/>
                <a:gd name="connsiteY6854" fmla="*/ 3769686 h 9085945"/>
                <a:gd name="connsiteX6855" fmla="*/ 0 w 1018183"/>
                <a:gd name="connsiteY6855" fmla="*/ 3768492 h 9085945"/>
                <a:gd name="connsiteX6856" fmla="*/ 0 w 1018183"/>
                <a:gd name="connsiteY6856" fmla="*/ 3768401 h 9085945"/>
                <a:gd name="connsiteX6857" fmla="*/ 0 w 1018183"/>
                <a:gd name="connsiteY6857" fmla="*/ 3764258 h 9085945"/>
                <a:gd name="connsiteX6858" fmla="*/ 0 w 1018183"/>
                <a:gd name="connsiteY6858" fmla="*/ 3758626 h 9085945"/>
                <a:gd name="connsiteX6859" fmla="*/ 0 w 1018183"/>
                <a:gd name="connsiteY6859" fmla="*/ 3756644 h 9085945"/>
                <a:gd name="connsiteX6860" fmla="*/ 0 w 1018183"/>
                <a:gd name="connsiteY6860" fmla="*/ 3751152 h 9085945"/>
                <a:gd name="connsiteX6861" fmla="*/ 0 w 1018183"/>
                <a:gd name="connsiteY6861" fmla="*/ 3750238 h 9085945"/>
                <a:gd name="connsiteX6862" fmla="*/ 0 w 1018183"/>
                <a:gd name="connsiteY6862" fmla="*/ 3748773 h 9085945"/>
                <a:gd name="connsiteX6863" fmla="*/ 0 w 1018183"/>
                <a:gd name="connsiteY6863" fmla="*/ 3738741 h 9085945"/>
                <a:gd name="connsiteX6864" fmla="*/ 0 w 1018183"/>
                <a:gd name="connsiteY6864" fmla="*/ 3737715 h 9085945"/>
                <a:gd name="connsiteX6865" fmla="*/ 0 w 1018183"/>
                <a:gd name="connsiteY6865" fmla="*/ 3737175 h 9085945"/>
                <a:gd name="connsiteX6866" fmla="*/ 0 w 1018183"/>
                <a:gd name="connsiteY6866" fmla="*/ 3736537 h 9085945"/>
                <a:gd name="connsiteX6867" fmla="*/ 0 w 1018183"/>
                <a:gd name="connsiteY6867" fmla="*/ 3728968 h 9085945"/>
                <a:gd name="connsiteX6868" fmla="*/ 0 w 1018183"/>
                <a:gd name="connsiteY6868" fmla="*/ 3728058 h 9085945"/>
                <a:gd name="connsiteX6869" fmla="*/ 0 w 1018183"/>
                <a:gd name="connsiteY6869" fmla="*/ 3727684 h 9085945"/>
                <a:gd name="connsiteX6870" fmla="*/ 0 w 1018183"/>
                <a:gd name="connsiteY6870" fmla="*/ 3727400 h 9085945"/>
                <a:gd name="connsiteX6871" fmla="*/ 0 w 1018183"/>
                <a:gd name="connsiteY6871" fmla="*/ 3726116 h 9085945"/>
                <a:gd name="connsiteX6872" fmla="*/ 0 w 1018183"/>
                <a:gd name="connsiteY6872" fmla="*/ 3725901 h 9085945"/>
                <a:gd name="connsiteX6873" fmla="*/ 0 w 1018183"/>
                <a:gd name="connsiteY6873" fmla="*/ 3723916 h 9085945"/>
                <a:gd name="connsiteX6874" fmla="*/ 0 w 1018183"/>
                <a:gd name="connsiteY6874" fmla="*/ 3723619 h 9085945"/>
                <a:gd name="connsiteX6875" fmla="*/ 0 w 1018183"/>
                <a:gd name="connsiteY6875" fmla="*/ 3722051 h 9085945"/>
                <a:gd name="connsiteX6876" fmla="*/ 0 w 1018183"/>
                <a:gd name="connsiteY6876" fmla="*/ 3719770 h 9085945"/>
                <a:gd name="connsiteX6877" fmla="*/ 0 w 1018183"/>
                <a:gd name="connsiteY6877" fmla="*/ 3718284 h 9085945"/>
                <a:gd name="connsiteX6878" fmla="*/ 0 w 1018183"/>
                <a:gd name="connsiteY6878" fmla="*/ 3717000 h 9085945"/>
                <a:gd name="connsiteX6879" fmla="*/ 0 w 1018183"/>
                <a:gd name="connsiteY6879" fmla="*/ 3715874 h 9085945"/>
                <a:gd name="connsiteX6880" fmla="*/ 0 w 1018183"/>
                <a:gd name="connsiteY6880" fmla="*/ 3715065 h 9085945"/>
                <a:gd name="connsiteX6881" fmla="*/ 0 w 1018183"/>
                <a:gd name="connsiteY6881" fmla="*/ 3712858 h 9085945"/>
                <a:gd name="connsiteX6882" fmla="*/ 0 w 1018183"/>
                <a:gd name="connsiteY6882" fmla="*/ 3708712 h 9085945"/>
                <a:gd name="connsiteX6883" fmla="*/ 0 w 1018183"/>
                <a:gd name="connsiteY6883" fmla="*/ 3704567 h 9085945"/>
                <a:gd name="connsiteX6884" fmla="*/ 0 w 1018183"/>
                <a:gd name="connsiteY6884" fmla="*/ 3700665 h 9085945"/>
                <a:gd name="connsiteX6885" fmla="*/ 0 w 1018183"/>
                <a:gd name="connsiteY6885" fmla="*/ 3698329 h 9085945"/>
                <a:gd name="connsiteX6886" fmla="*/ 0 w 1018183"/>
                <a:gd name="connsiteY6886" fmla="*/ 3697552 h 9085945"/>
                <a:gd name="connsiteX6887" fmla="*/ 0 w 1018183"/>
                <a:gd name="connsiteY6887" fmla="*/ 3697373 h 9085945"/>
                <a:gd name="connsiteX6888" fmla="*/ 0 w 1018183"/>
                <a:gd name="connsiteY6888" fmla="*/ 3696240 h 9085945"/>
                <a:gd name="connsiteX6889" fmla="*/ 0 w 1018183"/>
                <a:gd name="connsiteY6889" fmla="*/ 3694793 h 9085945"/>
                <a:gd name="connsiteX6890" fmla="*/ 0 w 1018183"/>
                <a:gd name="connsiteY6890" fmla="*/ 3694672 h 9085945"/>
                <a:gd name="connsiteX6891" fmla="*/ 0 w 1018183"/>
                <a:gd name="connsiteY6891" fmla="*/ 3689061 h 9085945"/>
                <a:gd name="connsiteX6892" fmla="*/ 0 w 1018183"/>
                <a:gd name="connsiteY6892" fmla="*/ 3687342 h 9085945"/>
                <a:gd name="connsiteX6893" fmla="*/ 0 w 1018183"/>
                <a:gd name="connsiteY6893" fmla="*/ 3685773 h 9085945"/>
                <a:gd name="connsiteX6894" fmla="*/ 0 w 1018183"/>
                <a:gd name="connsiteY6894" fmla="*/ 3685559 h 9085945"/>
                <a:gd name="connsiteX6895" fmla="*/ 0 w 1018183"/>
                <a:gd name="connsiteY6895" fmla="*/ 3685182 h 9085945"/>
                <a:gd name="connsiteX6896" fmla="*/ 0 w 1018183"/>
                <a:gd name="connsiteY6896" fmla="*/ 3683615 h 9085945"/>
                <a:gd name="connsiteX6897" fmla="*/ 0 w 1018183"/>
                <a:gd name="connsiteY6897" fmla="*/ 3683278 h 9085945"/>
                <a:gd name="connsiteX6898" fmla="*/ 0 w 1018183"/>
                <a:gd name="connsiteY6898" fmla="*/ 3681992 h 9085945"/>
                <a:gd name="connsiteX6899" fmla="*/ 0 w 1018183"/>
                <a:gd name="connsiteY6899" fmla="*/ 3681709 h 9085945"/>
                <a:gd name="connsiteX6900" fmla="*/ 0 w 1018183"/>
                <a:gd name="connsiteY6900" fmla="*/ 3680425 h 9085945"/>
                <a:gd name="connsiteX6901" fmla="*/ 0 w 1018183"/>
                <a:gd name="connsiteY6901" fmla="*/ 3680031 h 9085945"/>
                <a:gd name="connsiteX6902" fmla="*/ 0 w 1018183"/>
                <a:gd name="connsiteY6902" fmla="*/ 3678003 h 9085945"/>
                <a:gd name="connsiteX6903" fmla="*/ 0 w 1018183"/>
                <a:gd name="connsiteY6903" fmla="*/ 3676706 h 9085945"/>
                <a:gd name="connsiteX6904" fmla="*/ 0 w 1018183"/>
                <a:gd name="connsiteY6904" fmla="*/ 3675985 h 9085945"/>
                <a:gd name="connsiteX6905" fmla="*/ 0 w 1018183"/>
                <a:gd name="connsiteY6905" fmla="*/ 3674724 h 9085945"/>
                <a:gd name="connsiteX6906" fmla="*/ 0 w 1018183"/>
                <a:gd name="connsiteY6906" fmla="*/ 3674501 h 9085945"/>
                <a:gd name="connsiteX6907" fmla="*/ 0 w 1018183"/>
                <a:gd name="connsiteY6907" fmla="*/ 3673651 h 9085945"/>
                <a:gd name="connsiteX6908" fmla="*/ 0 w 1018183"/>
                <a:gd name="connsiteY6908" fmla="*/ 3672219 h 9085945"/>
                <a:gd name="connsiteX6909" fmla="*/ 0 w 1018183"/>
                <a:gd name="connsiteY6909" fmla="*/ 3670651 h 9085945"/>
                <a:gd name="connsiteX6910" fmla="*/ 0 w 1018183"/>
                <a:gd name="connsiteY6910" fmla="*/ 3668370 h 9085945"/>
                <a:gd name="connsiteX6911" fmla="*/ 0 w 1018183"/>
                <a:gd name="connsiteY6911" fmla="*/ 3663665 h 9085945"/>
                <a:gd name="connsiteX6912" fmla="*/ 0 w 1018183"/>
                <a:gd name="connsiteY6912" fmla="*/ 3663188 h 9085945"/>
                <a:gd name="connsiteX6913" fmla="*/ 0 w 1018183"/>
                <a:gd name="connsiteY6913" fmla="*/ 3662065 h 9085945"/>
                <a:gd name="connsiteX6914" fmla="*/ 0 w 1018183"/>
                <a:gd name="connsiteY6914" fmla="*/ 3660323 h 9085945"/>
                <a:gd name="connsiteX6915" fmla="*/ 0 w 1018183"/>
                <a:gd name="connsiteY6915" fmla="*/ 3655050 h 9085945"/>
                <a:gd name="connsiteX6916" fmla="*/ 0 w 1018183"/>
                <a:gd name="connsiteY6916" fmla="*/ 3649266 h 9085945"/>
                <a:gd name="connsiteX6917" fmla="*/ 0 w 1018183"/>
                <a:gd name="connsiteY6917" fmla="*/ 3645276 h 9085945"/>
                <a:gd name="connsiteX6918" fmla="*/ 0 w 1018183"/>
                <a:gd name="connsiteY6918" fmla="*/ 3644840 h 9085945"/>
                <a:gd name="connsiteX6919" fmla="*/ 0 w 1018183"/>
                <a:gd name="connsiteY6919" fmla="*/ 3643273 h 9085945"/>
                <a:gd name="connsiteX6920" fmla="*/ 0 w 1018183"/>
                <a:gd name="connsiteY6920" fmla="*/ 3639690 h 9085945"/>
                <a:gd name="connsiteX6921" fmla="*/ 0 w 1018183"/>
                <a:gd name="connsiteY6921" fmla="*/ 3639492 h 9085945"/>
                <a:gd name="connsiteX6922" fmla="*/ 0 w 1018183"/>
                <a:gd name="connsiteY6922" fmla="*/ 3638405 h 9085945"/>
                <a:gd name="connsiteX6923" fmla="*/ 0 w 1018183"/>
                <a:gd name="connsiteY6923" fmla="*/ 3637923 h 9085945"/>
                <a:gd name="connsiteX6924" fmla="*/ 0 w 1018183"/>
                <a:gd name="connsiteY6924" fmla="*/ 3637662 h 9085945"/>
                <a:gd name="connsiteX6925" fmla="*/ 0 w 1018183"/>
                <a:gd name="connsiteY6925" fmla="*/ 3635643 h 9085945"/>
                <a:gd name="connsiteX6926" fmla="*/ 0 w 1018183"/>
                <a:gd name="connsiteY6926" fmla="*/ 3629522 h 9085945"/>
                <a:gd name="connsiteX6927" fmla="*/ 0 w 1018183"/>
                <a:gd name="connsiteY6927" fmla="*/ 3628631 h 9085945"/>
                <a:gd name="connsiteX6928" fmla="*/ 0 w 1018183"/>
                <a:gd name="connsiteY6928" fmla="*/ 3625490 h 9085945"/>
                <a:gd name="connsiteX6929" fmla="*/ 0 w 1018183"/>
                <a:gd name="connsiteY6929" fmla="*/ 3624584 h 9085945"/>
                <a:gd name="connsiteX6930" fmla="*/ 0 w 1018183"/>
                <a:gd name="connsiteY6930" fmla="*/ 3624021 h 9085945"/>
                <a:gd name="connsiteX6931" fmla="*/ 0 w 1018183"/>
                <a:gd name="connsiteY6931" fmla="*/ 3623922 h 9085945"/>
                <a:gd name="connsiteX6932" fmla="*/ 0 w 1018183"/>
                <a:gd name="connsiteY6932" fmla="*/ 3620256 h 9085945"/>
                <a:gd name="connsiteX6933" fmla="*/ 0 w 1018183"/>
                <a:gd name="connsiteY6933" fmla="*/ 3616293 h 9085945"/>
                <a:gd name="connsiteX6934" fmla="*/ 0 w 1018183"/>
                <a:gd name="connsiteY6934" fmla="*/ 3616222 h 9085945"/>
                <a:gd name="connsiteX6935" fmla="*/ 0 w 1018183"/>
                <a:gd name="connsiteY6935" fmla="*/ 3614652 h 9085945"/>
                <a:gd name="connsiteX6936" fmla="*/ 0 w 1018183"/>
                <a:gd name="connsiteY6936" fmla="*/ 3612205 h 9085945"/>
                <a:gd name="connsiteX6937" fmla="*/ 0 w 1018183"/>
                <a:gd name="connsiteY6937" fmla="*/ 3608174 h 9085945"/>
                <a:gd name="connsiteX6938" fmla="*/ 0 w 1018183"/>
                <a:gd name="connsiteY6938" fmla="*/ 3606519 h 9085945"/>
                <a:gd name="connsiteX6939" fmla="*/ 0 w 1018183"/>
                <a:gd name="connsiteY6939" fmla="*/ 3604935 h 9085945"/>
                <a:gd name="connsiteX6940" fmla="*/ 0 w 1018183"/>
                <a:gd name="connsiteY6940" fmla="*/ 3603604 h 9085945"/>
                <a:gd name="connsiteX6941" fmla="*/ 0 w 1018183"/>
                <a:gd name="connsiteY6941" fmla="*/ 3603127 h 9085945"/>
                <a:gd name="connsiteX6942" fmla="*/ 0 w 1018183"/>
                <a:gd name="connsiteY6942" fmla="*/ 3602319 h 9085945"/>
                <a:gd name="connsiteX6943" fmla="*/ 0 w 1018183"/>
                <a:gd name="connsiteY6943" fmla="*/ 3601147 h 9085945"/>
                <a:gd name="connsiteX6944" fmla="*/ 0 w 1018183"/>
                <a:gd name="connsiteY6944" fmla="*/ 3599241 h 9085945"/>
                <a:gd name="connsiteX6945" fmla="*/ 0 w 1018183"/>
                <a:gd name="connsiteY6945" fmla="*/ 3597116 h 9085945"/>
                <a:gd name="connsiteX6946" fmla="*/ 0 w 1018183"/>
                <a:gd name="connsiteY6946" fmla="*/ 3595904 h 9085945"/>
                <a:gd name="connsiteX6947" fmla="*/ 0 w 1018183"/>
                <a:gd name="connsiteY6947" fmla="*/ 3593874 h 9085945"/>
                <a:gd name="connsiteX6948" fmla="*/ 0 w 1018183"/>
                <a:gd name="connsiteY6948" fmla="*/ 3592948 h 9085945"/>
                <a:gd name="connsiteX6949" fmla="*/ 0 w 1018183"/>
                <a:gd name="connsiteY6949" fmla="*/ 3592544 h 9085945"/>
                <a:gd name="connsiteX6950" fmla="*/ 0 w 1018183"/>
                <a:gd name="connsiteY6950" fmla="*/ 3589202 h 9085945"/>
                <a:gd name="connsiteX6951" fmla="*/ 0 w 1018183"/>
                <a:gd name="connsiteY6951" fmla="*/ 3587919 h 9085945"/>
                <a:gd name="connsiteX6952" fmla="*/ 0 w 1018183"/>
                <a:gd name="connsiteY6952" fmla="*/ 3587526 h 9085945"/>
                <a:gd name="connsiteX6953" fmla="*/ 0 w 1018183"/>
                <a:gd name="connsiteY6953" fmla="*/ 3585582 h 9085945"/>
                <a:gd name="connsiteX6954" fmla="*/ 0 w 1018183"/>
                <a:gd name="connsiteY6954" fmla="*/ 3583677 h 9085945"/>
                <a:gd name="connsiteX6955" fmla="*/ 0 w 1018183"/>
                <a:gd name="connsiteY6955" fmla="*/ 3583494 h 9085945"/>
                <a:gd name="connsiteX6956" fmla="*/ 0 w 1018183"/>
                <a:gd name="connsiteY6956" fmla="*/ 3581926 h 9085945"/>
                <a:gd name="connsiteX6957" fmla="*/ 0 w 1018183"/>
                <a:gd name="connsiteY6957" fmla="*/ 3581521 h 9085945"/>
                <a:gd name="connsiteX6958" fmla="*/ 0 w 1018183"/>
                <a:gd name="connsiteY6958" fmla="*/ 3578145 h 9085945"/>
                <a:gd name="connsiteX6959" fmla="*/ 0 w 1018183"/>
                <a:gd name="connsiteY6959" fmla="*/ 3576469 h 9085945"/>
                <a:gd name="connsiteX6960" fmla="*/ 0 w 1018183"/>
                <a:gd name="connsiteY6960" fmla="*/ 3575811 h 9085945"/>
                <a:gd name="connsiteX6961" fmla="*/ 0 w 1018183"/>
                <a:gd name="connsiteY6961" fmla="*/ 3573791 h 9085945"/>
                <a:gd name="connsiteX6962" fmla="*/ 0 w 1018183"/>
                <a:gd name="connsiteY6962" fmla="*/ 3572619 h 9085945"/>
                <a:gd name="connsiteX6963" fmla="*/ 0 w 1018183"/>
                <a:gd name="connsiteY6963" fmla="*/ 3572434 h 9085945"/>
                <a:gd name="connsiteX6964" fmla="*/ 0 w 1018183"/>
                <a:gd name="connsiteY6964" fmla="*/ 3570866 h 9085945"/>
                <a:gd name="connsiteX6965" fmla="*/ 0 w 1018183"/>
                <a:gd name="connsiteY6965" fmla="*/ 3566140 h 9085945"/>
                <a:gd name="connsiteX6966" fmla="*/ 0 w 1018183"/>
                <a:gd name="connsiteY6966" fmla="*/ 3564573 h 9085945"/>
                <a:gd name="connsiteX6967" fmla="*/ 0 w 1018183"/>
                <a:gd name="connsiteY6967" fmla="*/ 3561978 h 9085945"/>
                <a:gd name="connsiteX6968" fmla="*/ 0 w 1018183"/>
                <a:gd name="connsiteY6968" fmla="*/ 3560805 h 9085945"/>
                <a:gd name="connsiteX6969" fmla="*/ 0 w 1018183"/>
                <a:gd name="connsiteY6969" fmla="*/ 3559818 h 9085945"/>
                <a:gd name="connsiteX6970" fmla="*/ 0 w 1018183"/>
                <a:gd name="connsiteY6970" fmla="*/ 3556773 h 9085945"/>
                <a:gd name="connsiteX6971" fmla="*/ 0 w 1018183"/>
                <a:gd name="connsiteY6971" fmla="*/ 3553778 h 9085945"/>
                <a:gd name="connsiteX6972" fmla="*/ 0 w 1018183"/>
                <a:gd name="connsiteY6972" fmla="*/ 3552202 h 9085945"/>
                <a:gd name="connsiteX6973" fmla="*/ 0 w 1018183"/>
                <a:gd name="connsiteY6973" fmla="*/ 3550918 h 9085945"/>
                <a:gd name="connsiteX6974" fmla="*/ 0 w 1018183"/>
                <a:gd name="connsiteY6974" fmla="*/ 3550441 h 9085945"/>
                <a:gd name="connsiteX6975" fmla="*/ 0 w 1018183"/>
                <a:gd name="connsiteY6975" fmla="*/ 3550013 h 9085945"/>
                <a:gd name="connsiteX6976" fmla="*/ 0 w 1018183"/>
                <a:gd name="connsiteY6976" fmla="*/ 3547576 h 9085945"/>
                <a:gd name="connsiteX6977" fmla="*/ 0 w 1018183"/>
                <a:gd name="connsiteY6977" fmla="*/ 3545416 h 9085945"/>
                <a:gd name="connsiteX6978" fmla="*/ 0 w 1018183"/>
                <a:gd name="connsiteY6978" fmla="*/ 3544004 h 9085945"/>
                <a:gd name="connsiteX6979" fmla="*/ 0 w 1018183"/>
                <a:gd name="connsiteY6979" fmla="*/ 3543081 h 9085945"/>
                <a:gd name="connsiteX6980" fmla="*/ 0 w 1018183"/>
                <a:gd name="connsiteY6980" fmla="*/ 3542304 h 9085945"/>
                <a:gd name="connsiteX6981" fmla="*/ 0 w 1018183"/>
                <a:gd name="connsiteY6981" fmla="*/ 3539892 h 9085945"/>
                <a:gd name="connsiteX6982" fmla="*/ 0 w 1018183"/>
                <a:gd name="connsiteY6982" fmla="*/ 3537802 h 9085945"/>
                <a:gd name="connsiteX6983" fmla="*/ 0 w 1018183"/>
                <a:gd name="connsiteY6983" fmla="*/ 3537314 h 9085945"/>
                <a:gd name="connsiteX6984" fmla="*/ 0 w 1018183"/>
                <a:gd name="connsiteY6984" fmla="*/ 3536519 h 9085945"/>
                <a:gd name="connsiteX6985" fmla="*/ 0 w 1018183"/>
                <a:gd name="connsiteY6985" fmla="*/ 3536128 h 9085945"/>
                <a:gd name="connsiteX6986" fmla="*/ 0 w 1018183"/>
                <a:gd name="connsiteY6986" fmla="*/ 3532278 h 9085945"/>
                <a:gd name="connsiteX6987" fmla="*/ 0 w 1018183"/>
                <a:gd name="connsiteY6987" fmla="*/ 3532092 h 9085945"/>
                <a:gd name="connsiteX6988" fmla="*/ 0 w 1018183"/>
                <a:gd name="connsiteY6988" fmla="*/ 3530524 h 9085945"/>
                <a:gd name="connsiteX6989" fmla="*/ 0 w 1018183"/>
                <a:gd name="connsiteY6989" fmla="*/ 3528044 h 9085945"/>
                <a:gd name="connsiteX6990" fmla="*/ 0 w 1018183"/>
                <a:gd name="connsiteY6990" fmla="*/ 3525798 h 9085945"/>
                <a:gd name="connsiteX6991" fmla="*/ 0 w 1018183"/>
                <a:gd name="connsiteY6991" fmla="*/ 3524231 h 9085945"/>
                <a:gd name="connsiteX6992" fmla="*/ 0 w 1018183"/>
                <a:gd name="connsiteY6992" fmla="*/ 3522553 h 9085945"/>
                <a:gd name="connsiteX6993" fmla="*/ 0 w 1018183"/>
                <a:gd name="connsiteY6993" fmla="*/ 3521639 h 9085945"/>
                <a:gd name="connsiteX6994" fmla="*/ 0 w 1018183"/>
                <a:gd name="connsiteY6994" fmla="*/ 3519476 h 9085945"/>
                <a:gd name="connsiteX6995" fmla="*/ 0 w 1018183"/>
                <a:gd name="connsiteY6995" fmla="*/ 3516775 h 9085945"/>
                <a:gd name="connsiteX6996" fmla="*/ 0 w 1018183"/>
                <a:gd name="connsiteY6996" fmla="*/ 3514742 h 9085945"/>
                <a:gd name="connsiteX6997" fmla="*/ 0 w 1018183"/>
                <a:gd name="connsiteY6997" fmla="*/ 3513172 h 9085945"/>
                <a:gd name="connsiteX6998" fmla="*/ 0 w 1018183"/>
                <a:gd name="connsiteY6998" fmla="*/ 3512633 h 9085945"/>
                <a:gd name="connsiteX6999" fmla="*/ 0 w 1018183"/>
                <a:gd name="connsiteY6999" fmla="*/ 3511426 h 9085945"/>
                <a:gd name="connsiteX7000" fmla="*/ 0 w 1018183"/>
                <a:gd name="connsiteY7000" fmla="*/ 3511277 h 9085945"/>
                <a:gd name="connsiteX7001" fmla="*/ 0 w 1018183"/>
                <a:gd name="connsiteY7001" fmla="*/ 3509859 h 9085945"/>
                <a:gd name="connsiteX7002" fmla="*/ 0 w 1018183"/>
                <a:gd name="connsiteY7002" fmla="*/ 3508419 h 9085945"/>
                <a:gd name="connsiteX7003" fmla="*/ 0 w 1018183"/>
                <a:gd name="connsiteY7003" fmla="*/ 3507937 h 9085945"/>
                <a:gd name="connsiteX7004" fmla="*/ 0 w 1018183"/>
                <a:gd name="connsiteY7004" fmla="*/ 3505075 h 9085945"/>
                <a:gd name="connsiteX7005" fmla="*/ 0 w 1018183"/>
                <a:gd name="connsiteY7005" fmla="*/ 3499550 h 9085945"/>
                <a:gd name="connsiteX7006" fmla="*/ 0 w 1018183"/>
                <a:gd name="connsiteY7006" fmla="*/ 3499458 h 9085945"/>
                <a:gd name="connsiteX7007" fmla="*/ 0 w 1018183"/>
                <a:gd name="connsiteY7007" fmla="*/ 3495316 h 9085945"/>
                <a:gd name="connsiteX7008" fmla="*/ 0 w 1018183"/>
                <a:gd name="connsiteY7008" fmla="*/ 3494016 h 9085945"/>
                <a:gd name="connsiteX7009" fmla="*/ 0 w 1018183"/>
                <a:gd name="connsiteY7009" fmla="*/ 3489684 h 9085945"/>
                <a:gd name="connsiteX7010" fmla="*/ 0 w 1018183"/>
                <a:gd name="connsiteY7010" fmla="*/ 3488490 h 9085945"/>
                <a:gd name="connsiteX7011" fmla="*/ 0 w 1018183"/>
                <a:gd name="connsiteY7011" fmla="*/ 3488401 h 9085945"/>
                <a:gd name="connsiteX7012" fmla="*/ 0 w 1018183"/>
                <a:gd name="connsiteY7012" fmla="*/ 3487274 h 9085945"/>
                <a:gd name="connsiteX7013" fmla="*/ 0 w 1018183"/>
                <a:gd name="connsiteY7013" fmla="*/ 3484258 h 9085945"/>
                <a:gd name="connsiteX7014" fmla="*/ 0 w 1018183"/>
                <a:gd name="connsiteY7014" fmla="*/ 3482210 h 9085945"/>
                <a:gd name="connsiteX7015" fmla="*/ 0 w 1018183"/>
                <a:gd name="connsiteY7015" fmla="*/ 3481296 h 9085945"/>
                <a:gd name="connsiteX7016" fmla="*/ 0 w 1018183"/>
                <a:gd name="connsiteY7016" fmla="*/ 3480199 h 9085945"/>
                <a:gd name="connsiteX7017" fmla="*/ 0 w 1018183"/>
                <a:gd name="connsiteY7017" fmla="*/ 3476481 h 9085945"/>
                <a:gd name="connsiteX7018" fmla="*/ 0 w 1018183"/>
                <a:gd name="connsiteY7018" fmla="*/ 3474276 h 9085945"/>
                <a:gd name="connsiteX7019" fmla="*/ 0 w 1018183"/>
                <a:gd name="connsiteY7019" fmla="*/ 3471152 h 9085945"/>
                <a:gd name="connsiteX7020" fmla="*/ 0 w 1018183"/>
                <a:gd name="connsiteY7020" fmla="*/ 3470426 h 9085945"/>
                <a:gd name="connsiteX7021" fmla="*/ 0 w 1018183"/>
                <a:gd name="connsiteY7021" fmla="*/ 3470239 h 9085945"/>
                <a:gd name="connsiteX7022" fmla="*/ 0 w 1018183"/>
                <a:gd name="connsiteY7022" fmla="*/ 3468773 h 9085945"/>
                <a:gd name="connsiteX7023" fmla="*/ 0 w 1018183"/>
                <a:gd name="connsiteY7023" fmla="*/ 3458742 h 9085945"/>
                <a:gd name="connsiteX7024" fmla="*/ 0 w 1018183"/>
                <a:gd name="connsiteY7024" fmla="*/ 3458606 h 9085945"/>
                <a:gd name="connsiteX7025" fmla="*/ 0 w 1018183"/>
                <a:gd name="connsiteY7025" fmla="*/ 3457173 h 9085945"/>
                <a:gd name="connsiteX7026" fmla="*/ 0 w 1018183"/>
                <a:gd name="connsiteY7026" fmla="*/ 3456959 h 9085945"/>
                <a:gd name="connsiteX7027" fmla="*/ 0 w 1018183"/>
                <a:gd name="connsiteY7027" fmla="*/ 3454677 h 9085945"/>
                <a:gd name="connsiteX7028" fmla="*/ 0 w 1018183"/>
                <a:gd name="connsiteY7028" fmla="*/ 3453392 h 9085945"/>
                <a:gd name="connsiteX7029" fmla="*/ 0 w 1018183"/>
                <a:gd name="connsiteY7029" fmla="*/ 3453109 h 9085945"/>
                <a:gd name="connsiteX7030" fmla="*/ 0 w 1018183"/>
                <a:gd name="connsiteY7030" fmla="*/ 3451973 h 9085945"/>
                <a:gd name="connsiteX7031" fmla="*/ 0 w 1018183"/>
                <a:gd name="connsiteY7031" fmla="*/ 3451824 h 9085945"/>
                <a:gd name="connsiteX7032" fmla="*/ 0 w 1018183"/>
                <a:gd name="connsiteY7032" fmla="*/ 3449040 h 9085945"/>
                <a:gd name="connsiteX7033" fmla="*/ 0 w 1018183"/>
                <a:gd name="connsiteY7033" fmla="*/ 3448107 h 9085945"/>
                <a:gd name="connsiteX7034" fmla="*/ 0 w 1018183"/>
                <a:gd name="connsiteY7034" fmla="*/ 3448058 h 9085945"/>
                <a:gd name="connsiteX7035" fmla="*/ 0 w 1018183"/>
                <a:gd name="connsiteY7035" fmla="*/ 3446932 h 9085945"/>
                <a:gd name="connsiteX7036" fmla="*/ 0 w 1018183"/>
                <a:gd name="connsiteY7036" fmla="*/ 3446123 h 9085945"/>
                <a:gd name="connsiteX7037" fmla="*/ 0 w 1018183"/>
                <a:gd name="connsiteY7037" fmla="*/ 3445902 h 9085945"/>
                <a:gd name="connsiteX7038" fmla="*/ 0 w 1018183"/>
                <a:gd name="connsiteY7038" fmla="*/ 3445647 h 9085945"/>
                <a:gd name="connsiteX7039" fmla="*/ 0 w 1018183"/>
                <a:gd name="connsiteY7039" fmla="*/ 3443916 h 9085945"/>
                <a:gd name="connsiteX7040" fmla="*/ 0 w 1018183"/>
                <a:gd name="connsiteY7040" fmla="*/ 3443619 h 9085945"/>
                <a:gd name="connsiteX7041" fmla="*/ 0 w 1018183"/>
                <a:gd name="connsiteY7041" fmla="*/ 3442051 h 9085945"/>
                <a:gd name="connsiteX7042" fmla="*/ 0 w 1018183"/>
                <a:gd name="connsiteY7042" fmla="*/ 3439770 h 9085945"/>
                <a:gd name="connsiteX7043" fmla="*/ 0 w 1018183"/>
                <a:gd name="connsiteY7043" fmla="*/ 3437697 h 9085945"/>
                <a:gd name="connsiteX7044" fmla="*/ 0 w 1018183"/>
                <a:gd name="connsiteY7044" fmla="*/ 3437511 h 9085945"/>
                <a:gd name="connsiteX7045" fmla="*/ 0 w 1018183"/>
                <a:gd name="connsiteY7045" fmla="*/ 3435873 h 9085945"/>
                <a:gd name="connsiteX7046" fmla="*/ 0 w 1018183"/>
                <a:gd name="connsiteY7046" fmla="*/ 3435625 h 9085945"/>
                <a:gd name="connsiteX7047" fmla="*/ 0 w 1018183"/>
                <a:gd name="connsiteY7047" fmla="*/ 3435065 h 9085945"/>
                <a:gd name="connsiteX7048" fmla="*/ 0 w 1018183"/>
                <a:gd name="connsiteY7048" fmla="*/ 3431723 h 9085945"/>
                <a:gd name="connsiteX7049" fmla="*/ 0 w 1018183"/>
                <a:gd name="connsiteY7049" fmla="*/ 3431257 h 9085945"/>
                <a:gd name="connsiteX7050" fmla="*/ 0 w 1018183"/>
                <a:gd name="connsiteY7050" fmla="*/ 3429387 h 9085945"/>
                <a:gd name="connsiteX7051" fmla="*/ 0 w 1018183"/>
                <a:gd name="connsiteY7051" fmla="*/ 3425851 h 9085945"/>
                <a:gd name="connsiteX7052" fmla="*/ 0 w 1018183"/>
                <a:gd name="connsiteY7052" fmla="*/ 3424564 h 9085945"/>
                <a:gd name="connsiteX7053" fmla="*/ 0 w 1018183"/>
                <a:gd name="connsiteY7053" fmla="*/ 3420665 h 9085945"/>
                <a:gd name="connsiteX7054" fmla="*/ 0 w 1018183"/>
                <a:gd name="connsiteY7054" fmla="*/ 3419446 h 9085945"/>
                <a:gd name="connsiteX7055" fmla="*/ 0 w 1018183"/>
                <a:gd name="connsiteY7055" fmla="*/ 3418331 h 9085945"/>
                <a:gd name="connsiteX7056" fmla="*/ 0 w 1018183"/>
                <a:gd name="connsiteY7056" fmla="*/ 3416240 h 9085945"/>
                <a:gd name="connsiteX7057" fmla="*/ 0 w 1018183"/>
                <a:gd name="connsiteY7057" fmla="*/ 3414673 h 9085945"/>
                <a:gd name="connsiteX7058" fmla="*/ 0 w 1018183"/>
                <a:gd name="connsiteY7058" fmla="*/ 3413050 h 9085945"/>
                <a:gd name="connsiteX7059" fmla="*/ 0 w 1018183"/>
                <a:gd name="connsiteY7059" fmla="*/ 3411482 h 9085945"/>
                <a:gd name="connsiteX7060" fmla="*/ 0 w 1018183"/>
                <a:gd name="connsiteY7060" fmla="*/ 3411090 h 9085945"/>
                <a:gd name="connsiteX7061" fmla="*/ 0 w 1018183"/>
                <a:gd name="connsiteY7061" fmla="*/ 3410892 h 9085945"/>
                <a:gd name="connsiteX7062" fmla="*/ 0 w 1018183"/>
                <a:gd name="connsiteY7062" fmla="*/ 3409805 h 9085945"/>
                <a:gd name="connsiteX7063" fmla="*/ 0 w 1018183"/>
                <a:gd name="connsiteY7063" fmla="*/ 3409323 h 9085945"/>
                <a:gd name="connsiteX7064" fmla="*/ 0 w 1018183"/>
                <a:gd name="connsiteY7064" fmla="*/ 3409061 h 9085945"/>
                <a:gd name="connsiteX7065" fmla="*/ 0 w 1018183"/>
                <a:gd name="connsiteY7065" fmla="*/ 3407764 h 9085945"/>
                <a:gd name="connsiteX7066" fmla="*/ 0 w 1018183"/>
                <a:gd name="connsiteY7066" fmla="*/ 3407043 h 9085945"/>
                <a:gd name="connsiteX7067" fmla="*/ 0 w 1018183"/>
                <a:gd name="connsiteY7067" fmla="*/ 3406489 h 9085945"/>
                <a:gd name="connsiteX7068" fmla="*/ 0 w 1018183"/>
                <a:gd name="connsiteY7068" fmla="*/ 3405559 h 9085945"/>
                <a:gd name="connsiteX7069" fmla="*/ 0 w 1018183"/>
                <a:gd name="connsiteY7069" fmla="*/ 3404709 h 9085945"/>
                <a:gd name="connsiteX7070" fmla="*/ 0 w 1018183"/>
                <a:gd name="connsiteY7070" fmla="*/ 3403278 h 9085945"/>
                <a:gd name="connsiteX7071" fmla="*/ 0 w 1018183"/>
                <a:gd name="connsiteY7071" fmla="*/ 3403146 h 9085945"/>
                <a:gd name="connsiteX7072" fmla="*/ 0 w 1018183"/>
                <a:gd name="connsiteY7072" fmla="*/ 3401993 h 9085945"/>
                <a:gd name="connsiteX7073" fmla="*/ 0 w 1018183"/>
                <a:gd name="connsiteY7073" fmla="*/ 3401709 h 9085945"/>
                <a:gd name="connsiteX7074" fmla="*/ 0 w 1018183"/>
                <a:gd name="connsiteY7074" fmla="*/ 3400424 h 9085945"/>
                <a:gd name="connsiteX7075" fmla="*/ 0 w 1018183"/>
                <a:gd name="connsiteY7075" fmla="*/ 3400031 h 9085945"/>
                <a:gd name="connsiteX7076" fmla="*/ 0 w 1018183"/>
                <a:gd name="connsiteY7076" fmla="*/ 3398530 h 9085945"/>
                <a:gd name="connsiteX7077" fmla="*/ 0 w 1018183"/>
                <a:gd name="connsiteY7077" fmla="*/ 3396706 h 9085945"/>
                <a:gd name="connsiteX7078" fmla="*/ 0 w 1018183"/>
                <a:gd name="connsiteY7078" fmla="*/ 3395984 h 9085945"/>
                <a:gd name="connsiteX7079" fmla="*/ 0 w 1018183"/>
                <a:gd name="connsiteY7079" fmla="*/ 3394724 h 9085945"/>
                <a:gd name="connsiteX7080" fmla="*/ 0 w 1018183"/>
                <a:gd name="connsiteY7080" fmla="*/ 3393648 h 9085945"/>
                <a:gd name="connsiteX7081" fmla="*/ 0 w 1018183"/>
                <a:gd name="connsiteY7081" fmla="*/ 3393123 h 9085945"/>
                <a:gd name="connsiteX7082" fmla="*/ 0 w 1018183"/>
                <a:gd name="connsiteY7082" fmla="*/ 3384890 h 9085945"/>
                <a:gd name="connsiteX7083" fmla="*/ 0 w 1018183"/>
                <a:gd name="connsiteY7083" fmla="*/ 3382065 h 9085945"/>
                <a:gd name="connsiteX7084" fmla="*/ 0 w 1018183"/>
                <a:gd name="connsiteY7084" fmla="*/ 3380859 h 9085945"/>
                <a:gd name="connsiteX7085" fmla="*/ 0 w 1018183"/>
                <a:gd name="connsiteY7085" fmla="*/ 3380323 h 9085945"/>
                <a:gd name="connsiteX7086" fmla="*/ 0 w 1018183"/>
                <a:gd name="connsiteY7086" fmla="*/ 3376334 h 9085945"/>
                <a:gd name="connsiteX7087" fmla="*/ 0 w 1018183"/>
                <a:gd name="connsiteY7087" fmla="*/ 3374527 h 9085945"/>
                <a:gd name="connsiteX7088" fmla="*/ 0 w 1018183"/>
                <a:gd name="connsiteY7088" fmla="*/ 3370550 h 9085945"/>
                <a:gd name="connsiteX7089" fmla="*/ 0 w 1018183"/>
                <a:gd name="connsiteY7089" fmla="*/ 3369463 h 9085945"/>
                <a:gd name="connsiteX7090" fmla="*/ 0 w 1018183"/>
                <a:gd name="connsiteY7090" fmla="*/ 3368981 h 9085945"/>
                <a:gd name="connsiteX7091" fmla="*/ 0 w 1018183"/>
                <a:gd name="connsiteY7091" fmla="*/ 3367304 h 9085945"/>
                <a:gd name="connsiteX7092" fmla="*/ 0 w 1018183"/>
                <a:gd name="connsiteY7092" fmla="*/ 3365274 h 9085945"/>
                <a:gd name="connsiteX7093" fmla="*/ 0 w 1018183"/>
                <a:gd name="connsiteY7093" fmla="*/ 3363979 h 9085945"/>
                <a:gd name="connsiteX7094" fmla="*/ 0 w 1018183"/>
                <a:gd name="connsiteY7094" fmla="*/ 3360580 h 9085945"/>
                <a:gd name="connsiteX7095" fmla="*/ 0 w 1018183"/>
                <a:gd name="connsiteY7095" fmla="*/ 3359689 h 9085945"/>
                <a:gd name="connsiteX7096" fmla="*/ 0 w 1018183"/>
                <a:gd name="connsiteY7096" fmla="*/ 3359490 h 9085945"/>
                <a:gd name="connsiteX7097" fmla="*/ 0 w 1018183"/>
                <a:gd name="connsiteY7097" fmla="*/ 3358405 h 9085945"/>
                <a:gd name="connsiteX7098" fmla="*/ 0 w 1018183"/>
                <a:gd name="connsiteY7098" fmla="*/ 3357922 h 9085945"/>
                <a:gd name="connsiteX7099" fmla="*/ 0 w 1018183"/>
                <a:gd name="connsiteY7099" fmla="*/ 3356548 h 9085945"/>
                <a:gd name="connsiteX7100" fmla="*/ 0 w 1018183"/>
                <a:gd name="connsiteY7100" fmla="*/ 3355642 h 9085945"/>
                <a:gd name="connsiteX7101" fmla="*/ 0 w 1018183"/>
                <a:gd name="connsiteY7101" fmla="*/ 3354980 h 9085945"/>
                <a:gd name="connsiteX7102" fmla="*/ 0 w 1018183"/>
                <a:gd name="connsiteY7102" fmla="*/ 3347351 h 9085945"/>
                <a:gd name="connsiteX7103" fmla="*/ 0 w 1018183"/>
                <a:gd name="connsiteY7103" fmla="*/ 3345914 h 9085945"/>
                <a:gd name="connsiteX7104" fmla="*/ 0 w 1018183"/>
                <a:gd name="connsiteY7104" fmla="*/ 3337577 h 9085945"/>
                <a:gd name="connsiteX7105" fmla="*/ 0 w 1018183"/>
                <a:gd name="connsiteY7105" fmla="*/ 3336293 h 9085945"/>
                <a:gd name="connsiteX7106" fmla="*/ 0 w 1018183"/>
                <a:gd name="connsiteY7106" fmla="*/ 3334185 h 9085945"/>
                <a:gd name="connsiteX7107" fmla="*/ 0 w 1018183"/>
                <a:gd name="connsiteY7107" fmla="*/ 3333378 h 9085945"/>
                <a:gd name="connsiteX7108" fmla="*/ 0 w 1018183"/>
                <a:gd name="connsiteY7108" fmla="*/ 3332205 h 9085945"/>
                <a:gd name="connsiteX7109" fmla="*/ 0 w 1018183"/>
                <a:gd name="connsiteY7109" fmla="*/ 3330299 h 9085945"/>
                <a:gd name="connsiteX7110" fmla="*/ 0 w 1018183"/>
                <a:gd name="connsiteY7110" fmla="*/ 3328173 h 9085945"/>
                <a:gd name="connsiteX7111" fmla="*/ 0 w 1018183"/>
                <a:gd name="connsiteY7111" fmla="*/ 3326962 h 9085945"/>
                <a:gd name="connsiteX7112" fmla="*/ 0 w 1018183"/>
                <a:gd name="connsiteY7112" fmla="*/ 3324932 h 9085945"/>
                <a:gd name="connsiteX7113" fmla="*/ 0 w 1018183"/>
                <a:gd name="connsiteY7113" fmla="*/ 3324006 h 9085945"/>
                <a:gd name="connsiteX7114" fmla="*/ 0 w 1018183"/>
                <a:gd name="connsiteY7114" fmla="*/ 3323602 h 9085945"/>
                <a:gd name="connsiteX7115" fmla="*/ 0 w 1018183"/>
                <a:gd name="connsiteY7115" fmla="*/ 3323126 h 9085945"/>
                <a:gd name="connsiteX7116" fmla="*/ 0 w 1018183"/>
                <a:gd name="connsiteY7116" fmla="*/ 3322318 h 9085945"/>
                <a:gd name="connsiteX7117" fmla="*/ 0 w 1018183"/>
                <a:gd name="connsiteY7117" fmla="*/ 3318976 h 9085945"/>
                <a:gd name="connsiteX7118" fmla="*/ 0 w 1018183"/>
                <a:gd name="connsiteY7118" fmla="*/ 3316640 h 9085945"/>
                <a:gd name="connsiteX7119" fmla="*/ 0 w 1018183"/>
                <a:gd name="connsiteY7119" fmla="*/ 3315904 h 9085945"/>
                <a:gd name="connsiteX7120" fmla="*/ 0 w 1018183"/>
                <a:gd name="connsiteY7120" fmla="*/ 3315074 h 9085945"/>
                <a:gd name="connsiteX7121" fmla="*/ 0 w 1018183"/>
                <a:gd name="connsiteY7121" fmla="*/ 3312946 h 9085945"/>
                <a:gd name="connsiteX7122" fmla="*/ 0 w 1018183"/>
                <a:gd name="connsiteY7122" fmla="*/ 3309634 h 9085945"/>
                <a:gd name="connsiteX7123" fmla="*/ 0 w 1018183"/>
                <a:gd name="connsiteY7123" fmla="*/ 3309202 h 9085945"/>
                <a:gd name="connsiteX7124" fmla="*/ 0 w 1018183"/>
                <a:gd name="connsiteY7124" fmla="*/ 3307918 h 9085945"/>
                <a:gd name="connsiteX7125" fmla="*/ 0 w 1018183"/>
                <a:gd name="connsiteY7125" fmla="*/ 3307527 h 9085945"/>
                <a:gd name="connsiteX7126" fmla="*/ 0 w 1018183"/>
                <a:gd name="connsiteY7126" fmla="*/ 3306869 h 9085945"/>
                <a:gd name="connsiteX7127" fmla="*/ 0 w 1018183"/>
                <a:gd name="connsiteY7127" fmla="*/ 3305581 h 9085945"/>
                <a:gd name="connsiteX7128" fmla="*/ 0 w 1018183"/>
                <a:gd name="connsiteY7128" fmla="*/ 3304849 h 9085945"/>
                <a:gd name="connsiteX7129" fmla="*/ 0 w 1018183"/>
                <a:gd name="connsiteY7129" fmla="*/ 3303677 h 9085945"/>
                <a:gd name="connsiteX7130" fmla="*/ 0 w 1018183"/>
                <a:gd name="connsiteY7130" fmla="*/ 3303492 h 9085945"/>
                <a:gd name="connsiteX7131" fmla="*/ 0 w 1018183"/>
                <a:gd name="connsiteY7131" fmla="*/ 3301924 h 9085945"/>
                <a:gd name="connsiteX7132" fmla="*/ 0 w 1018183"/>
                <a:gd name="connsiteY7132" fmla="*/ 3297198 h 9085945"/>
                <a:gd name="connsiteX7133" fmla="*/ 0 w 1018183"/>
                <a:gd name="connsiteY7133" fmla="*/ 3295631 h 9085945"/>
                <a:gd name="connsiteX7134" fmla="*/ 0 w 1018183"/>
                <a:gd name="connsiteY7134" fmla="*/ 3293791 h 9085945"/>
                <a:gd name="connsiteX7135" fmla="*/ 0 w 1018183"/>
                <a:gd name="connsiteY7135" fmla="*/ 3290876 h 9085945"/>
                <a:gd name="connsiteX7136" fmla="*/ 0 w 1018183"/>
                <a:gd name="connsiteY7136" fmla="*/ 3290396 h 9085945"/>
                <a:gd name="connsiteX7137" fmla="*/ 0 w 1018183"/>
                <a:gd name="connsiteY7137" fmla="*/ 3286141 h 9085945"/>
                <a:gd name="connsiteX7138" fmla="*/ 0 w 1018183"/>
                <a:gd name="connsiteY7138" fmla="*/ 3284836 h 9085945"/>
                <a:gd name="connsiteX7139" fmla="*/ 0 w 1018183"/>
                <a:gd name="connsiteY7139" fmla="*/ 3284571 h 9085945"/>
                <a:gd name="connsiteX7140" fmla="*/ 0 w 1018183"/>
                <a:gd name="connsiteY7140" fmla="*/ 3282826 h 9085945"/>
                <a:gd name="connsiteX7141" fmla="*/ 0 w 1018183"/>
                <a:gd name="connsiteY7141" fmla="*/ 3281976 h 9085945"/>
                <a:gd name="connsiteX7142" fmla="*/ 0 w 1018183"/>
                <a:gd name="connsiteY7142" fmla="*/ 3281259 h 9085945"/>
                <a:gd name="connsiteX7143" fmla="*/ 0 w 1018183"/>
                <a:gd name="connsiteY7143" fmla="*/ 3281071 h 9085945"/>
                <a:gd name="connsiteX7144" fmla="*/ 0 w 1018183"/>
                <a:gd name="connsiteY7144" fmla="*/ 3279818 h 9085945"/>
                <a:gd name="connsiteX7145" fmla="*/ 0 w 1018183"/>
                <a:gd name="connsiteY7145" fmla="*/ 3276475 h 9085945"/>
                <a:gd name="connsiteX7146" fmla="*/ 0 w 1018183"/>
                <a:gd name="connsiteY7146" fmla="*/ 3275062 h 9085945"/>
                <a:gd name="connsiteX7147" fmla="*/ 0 w 1018183"/>
                <a:gd name="connsiteY7147" fmla="*/ 3274139 h 9085945"/>
                <a:gd name="connsiteX7148" fmla="*/ 0 w 1018183"/>
                <a:gd name="connsiteY7148" fmla="*/ 3273777 h 9085945"/>
                <a:gd name="connsiteX7149" fmla="*/ 0 w 1018183"/>
                <a:gd name="connsiteY7149" fmla="*/ 3272145 h 9085945"/>
                <a:gd name="connsiteX7150" fmla="*/ 0 w 1018183"/>
                <a:gd name="connsiteY7150" fmla="*/ 3270950 h 9085945"/>
                <a:gd name="connsiteX7151" fmla="*/ 0 w 1018183"/>
                <a:gd name="connsiteY7151" fmla="*/ 3270013 h 9085945"/>
                <a:gd name="connsiteX7152" fmla="*/ 0 w 1018183"/>
                <a:gd name="connsiteY7152" fmla="*/ 3268372 h 9085945"/>
                <a:gd name="connsiteX7153" fmla="*/ 0 w 1018183"/>
                <a:gd name="connsiteY7153" fmla="*/ 3267576 h 9085945"/>
                <a:gd name="connsiteX7154" fmla="*/ 0 w 1018183"/>
                <a:gd name="connsiteY7154" fmla="*/ 3265416 h 9085945"/>
                <a:gd name="connsiteX7155" fmla="*/ 0 w 1018183"/>
                <a:gd name="connsiteY7155" fmla="*/ 3263081 h 9085945"/>
                <a:gd name="connsiteX7156" fmla="*/ 0 w 1018183"/>
                <a:gd name="connsiteY7156" fmla="*/ 3261969 h 9085945"/>
                <a:gd name="connsiteX7157" fmla="*/ 0 w 1018183"/>
                <a:gd name="connsiteY7157" fmla="*/ 3259890 h 9085945"/>
                <a:gd name="connsiteX7158" fmla="*/ 0 w 1018183"/>
                <a:gd name="connsiteY7158" fmla="*/ 3253610 h 9085945"/>
                <a:gd name="connsiteX7159" fmla="*/ 0 w 1018183"/>
                <a:gd name="connsiteY7159" fmla="*/ 3252696 h 9085945"/>
                <a:gd name="connsiteX7160" fmla="*/ 0 w 1018183"/>
                <a:gd name="connsiteY7160" fmla="*/ 3247833 h 9085945"/>
                <a:gd name="connsiteX7161" fmla="*/ 0 w 1018183"/>
                <a:gd name="connsiteY7161" fmla="*/ 3245799 h 9085945"/>
                <a:gd name="connsiteX7162" fmla="*/ 0 w 1018183"/>
                <a:gd name="connsiteY7162" fmla="*/ 3244229 h 9085945"/>
                <a:gd name="connsiteX7163" fmla="*/ 0 w 1018183"/>
                <a:gd name="connsiteY7163" fmla="*/ 3243691 h 9085945"/>
                <a:gd name="connsiteX7164" fmla="*/ 0 w 1018183"/>
                <a:gd name="connsiteY7164" fmla="*/ 3242552 h 9085945"/>
                <a:gd name="connsiteX7165" fmla="*/ 0 w 1018183"/>
                <a:gd name="connsiteY7165" fmla="*/ 3242484 h 9085945"/>
                <a:gd name="connsiteX7166" fmla="*/ 0 w 1018183"/>
                <a:gd name="connsiteY7166" fmla="*/ 3242335 h 9085945"/>
                <a:gd name="connsiteX7167" fmla="*/ 0 w 1018183"/>
                <a:gd name="connsiteY7167" fmla="*/ 3241639 h 9085945"/>
                <a:gd name="connsiteX7168" fmla="*/ 0 w 1018183"/>
                <a:gd name="connsiteY7168" fmla="*/ 3240917 h 9085945"/>
                <a:gd name="connsiteX7169" fmla="*/ 0 w 1018183"/>
                <a:gd name="connsiteY7169" fmla="*/ 3239476 h 9085945"/>
                <a:gd name="connsiteX7170" fmla="*/ 0 w 1018183"/>
                <a:gd name="connsiteY7170" fmla="*/ 3237286 h 9085945"/>
                <a:gd name="connsiteX7171" fmla="*/ 0 w 1018183"/>
                <a:gd name="connsiteY7171" fmla="*/ 3231426 h 9085945"/>
                <a:gd name="connsiteX7172" fmla="*/ 0 w 1018183"/>
                <a:gd name="connsiteY7172" fmla="*/ 3231277 h 9085945"/>
                <a:gd name="connsiteX7173" fmla="*/ 0 w 1018183"/>
                <a:gd name="connsiteY7173" fmla="*/ 3229859 h 9085945"/>
                <a:gd name="connsiteX7174" fmla="*/ 0 w 1018183"/>
                <a:gd name="connsiteY7174" fmla="*/ 3225074 h 9085945"/>
                <a:gd name="connsiteX7175" fmla="*/ 0 w 1018183"/>
                <a:gd name="connsiteY7175" fmla="*/ 3223379 h 9085945"/>
                <a:gd name="connsiteX7176" fmla="*/ 0 w 1018183"/>
                <a:gd name="connsiteY7176" fmla="*/ 3219548 h 9085945"/>
                <a:gd name="connsiteX7177" fmla="*/ 0 w 1018183"/>
                <a:gd name="connsiteY7177" fmla="*/ 3219458 h 9085945"/>
                <a:gd name="connsiteX7178" fmla="*/ 0 w 1018183"/>
                <a:gd name="connsiteY7178" fmla="*/ 3218809 h 9085945"/>
                <a:gd name="connsiteX7179" fmla="*/ 0 w 1018183"/>
                <a:gd name="connsiteY7179" fmla="*/ 3218332 h 9085945"/>
                <a:gd name="connsiteX7180" fmla="*/ 0 w 1018183"/>
                <a:gd name="connsiteY7180" fmla="*/ 3217047 h 9085945"/>
                <a:gd name="connsiteX7181" fmla="*/ 0 w 1018183"/>
                <a:gd name="connsiteY7181" fmla="*/ 3215316 h 9085945"/>
                <a:gd name="connsiteX7182" fmla="*/ 0 w 1018183"/>
                <a:gd name="connsiteY7182" fmla="*/ 3211257 h 9085945"/>
                <a:gd name="connsiteX7183" fmla="*/ 0 w 1018183"/>
                <a:gd name="connsiteY7183" fmla="*/ 3208911 h 9085945"/>
                <a:gd name="connsiteX7184" fmla="*/ 0 w 1018183"/>
                <a:gd name="connsiteY7184" fmla="*/ 3207539 h 9085945"/>
                <a:gd name="connsiteX7185" fmla="*/ 0 w 1018183"/>
                <a:gd name="connsiteY7185" fmla="*/ 3207273 h 9085945"/>
                <a:gd name="connsiteX7186" fmla="*/ 0 w 1018183"/>
                <a:gd name="connsiteY7186" fmla="*/ 3205334 h 9085945"/>
                <a:gd name="connsiteX7187" fmla="*/ 0 w 1018183"/>
                <a:gd name="connsiteY7187" fmla="*/ 3204408 h 9085945"/>
                <a:gd name="connsiteX7188" fmla="*/ 0 w 1018183"/>
                <a:gd name="connsiteY7188" fmla="*/ 3202210 h 9085945"/>
                <a:gd name="connsiteX7189" fmla="*/ 0 w 1018183"/>
                <a:gd name="connsiteY7189" fmla="*/ 3201484 h 9085945"/>
                <a:gd name="connsiteX7190" fmla="*/ 0 w 1018183"/>
                <a:gd name="connsiteY7190" fmla="*/ 3201296 h 9085945"/>
                <a:gd name="connsiteX7191" fmla="*/ 0 w 1018183"/>
                <a:gd name="connsiteY7191" fmla="*/ 3200199 h 9085945"/>
                <a:gd name="connsiteX7192" fmla="*/ 0 w 1018183"/>
                <a:gd name="connsiteY7192" fmla="*/ 3198699 h 9085945"/>
                <a:gd name="connsiteX7193" fmla="*/ 0 w 1018183"/>
                <a:gd name="connsiteY7193" fmla="*/ 3197130 h 9085945"/>
                <a:gd name="connsiteX7194" fmla="*/ 0 w 1018183"/>
                <a:gd name="connsiteY7194" fmla="*/ 3196481 h 9085945"/>
                <a:gd name="connsiteX7195" fmla="*/ 0 w 1018183"/>
                <a:gd name="connsiteY7195" fmla="*/ 3189664 h 9085945"/>
                <a:gd name="connsiteX7196" fmla="*/ 0 w 1018183"/>
                <a:gd name="connsiteY7196" fmla="*/ 3188434 h 9085945"/>
                <a:gd name="connsiteX7197" fmla="*/ 0 w 1018183"/>
                <a:gd name="connsiteY7197" fmla="*/ 3184665 h 9085945"/>
                <a:gd name="connsiteX7198" fmla="*/ 0 w 1018183"/>
                <a:gd name="connsiteY7198" fmla="*/ 3184451 h 9085945"/>
                <a:gd name="connsiteX7199" fmla="*/ 0 w 1018183"/>
                <a:gd name="connsiteY7199" fmla="*/ 3183031 h 9085945"/>
                <a:gd name="connsiteX7200" fmla="*/ 0 w 1018183"/>
                <a:gd name="connsiteY7200" fmla="*/ 3182882 h 9085945"/>
                <a:gd name="connsiteX7201" fmla="*/ 0 w 1018183"/>
                <a:gd name="connsiteY7201" fmla="*/ 3180634 h 9085945"/>
                <a:gd name="connsiteX7202" fmla="*/ 0 w 1018183"/>
                <a:gd name="connsiteY7202" fmla="*/ 3180098 h 9085945"/>
                <a:gd name="connsiteX7203" fmla="*/ 0 w 1018183"/>
                <a:gd name="connsiteY7203" fmla="*/ 3179164 h 9085945"/>
                <a:gd name="connsiteX7204" fmla="*/ 0 w 1018183"/>
                <a:gd name="connsiteY7204" fmla="*/ 3179065 h 9085945"/>
                <a:gd name="connsiteX7205" fmla="*/ 0 w 1018183"/>
                <a:gd name="connsiteY7205" fmla="*/ 3178606 h 9085945"/>
                <a:gd name="connsiteX7206" fmla="*/ 0 w 1018183"/>
                <a:gd name="connsiteY7206" fmla="*/ 3177889 h 9085945"/>
                <a:gd name="connsiteX7207" fmla="*/ 0 w 1018183"/>
                <a:gd name="connsiteY7207" fmla="*/ 3176959 h 9085945"/>
                <a:gd name="connsiteX7208" fmla="*/ 0 w 1018183"/>
                <a:gd name="connsiteY7208" fmla="*/ 3176706 h 9085945"/>
                <a:gd name="connsiteX7209" fmla="*/ 0 w 1018183"/>
                <a:gd name="connsiteY7209" fmla="*/ 3174677 h 9085945"/>
                <a:gd name="connsiteX7210" fmla="*/ 0 w 1018183"/>
                <a:gd name="connsiteY7210" fmla="*/ 3174545 h 9085945"/>
                <a:gd name="connsiteX7211" fmla="*/ 0 w 1018183"/>
                <a:gd name="connsiteY7211" fmla="*/ 3173393 h 9085945"/>
                <a:gd name="connsiteX7212" fmla="*/ 0 w 1018183"/>
                <a:gd name="connsiteY7212" fmla="*/ 3173109 h 9085945"/>
                <a:gd name="connsiteX7213" fmla="*/ 0 w 1018183"/>
                <a:gd name="connsiteY7213" fmla="*/ 3171825 h 9085945"/>
                <a:gd name="connsiteX7214" fmla="*/ 0 w 1018183"/>
                <a:gd name="connsiteY7214" fmla="*/ 3168755 h 9085945"/>
                <a:gd name="connsiteX7215" fmla="*/ 0 w 1018183"/>
                <a:gd name="connsiteY7215" fmla="*/ 3168569 h 9085945"/>
                <a:gd name="connsiteX7216" fmla="*/ 0 w 1018183"/>
                <a:gd name="connsiteY7216" fmla="*/ 3168107 h 9085945"/>
                <a:gd name="connsiteX7217" fmla="*/ 0 w 1018183"/>
                <a:gd name="connsiteY7217" fmla="*/ 3166931 h 9085945"/>
                <a:gd name="connsiteX7218" fmla="*/ 0 w 1018183"/>
                <a:gd name="connsiteY7218" fmla="*/ 3166123 h 9085945"/>
                <a:gd name="connsiteX7219" fmla="*/ 0 w 1018183"/>
                <a:gd name="connsiteY7219" fmla="*/ 3165647 h 9085945"/>
                <a:gd name="connsiteX7220" fmla="*/ 0 w 1018183"/>
                <a:gd name="connsiteY7220" fmla="*/ 3163754 h 9085945"/>
                <a:gd name="connsiteX7221" fmla="*/ 0 w 1018183"/>
                <a:gd name="connsiteY7221" fmla="*/ 3162315 h 9085945"/>
                <a:gd name="connsiteX7222" fmla="*/ 0 w 1018183"/>
                <a:gd name="connsiteY7222" fmla="*/ 3157697 h 9085945"/>
                <a:gd name="connsiteX7223" fmla="*/ 0 w 1018183"/>
                <a:gd name="connsiteY7223" fmla="*/ 3157509 h 9085945"/>
                <a:gd name="connsiteX7224" fmla="*/ 0 w 1018183"/>
                <a:gd name="connsiteY7224" fmla="*/ 3156290 h 9085945"/>
                <a:gd name="connsiteX7225" fmla="*/ 0 w 1018183"/>
                <a:gd name="connsiteY7225" fmla="*/ 3155622 h 9085945"/>
                <a:gd name="connsiteX7226" fmla="*/ 0 w 1018183"/>
                <a:gd name="connsiteY7226" fmla="*/ 3152259 h 9085945"/>
                <a:gd name="connsiteX7227" fmla="*/ 0 w 1018183"/>
                <a:gd name="connsiteY7227" fmla="*/ 3151723 h 9085945"/>
                <a:gd name="connsiteX7228" fmla="*/ 0 w 1018183"/>
                <a:gd name="connsiteY7228" fmla="*/ 3150504 h 9085945"/>
                <a:gd name="connsiteX7229" fmla="*/ 0 w 1018183"/>
                <a:gd name="connsiteY7229" fmla="*/ 3149389 h 9085945"/>
                <a:gd name="connsiteX7230" fmla="*/ 0 w 1018183"/>
                <a:gd name="connsiteY7230" fmla="*/ 3149219 h 9085945"/>
                <a:gd name="connsiteX7231" fmla="*/ 0 w 1018183"/>
                <a:gd name="connsiteY7231" fmla="*/ 3145879 h 9085945"/>
                <a:gd name="connsiteX7232" fmla="*/ 0 w 1018183"/>
                <a:gd name="connsiteY7232" fmla="*/ 3141950 h 9085945"/>
                <a:gd name="connsiteX7233" fmla="*/ 0 w 1018183"/>
                <a:gd name="connsiteY7233" fmla="*/ 3140864 h 9085945"/>
                <a:gd name="connsiteX7234" fmla="*/ 0 w 1018183"/>
                <a:gd name="connsiteY7234" fmla="*/ 3140381 h 9085945"/>
                <a:gd name="connsiteX7235" fmla="*/ 0 w 1018183"/>
                <a:gd name="connsiteY7235" fmla="*/ 3139444 h 9085945"/>
                <a:gd name="connsiteX7236" fmla="*/ 0 w 1018183"/>
                <a:gd name="connsiteY7236" fmla="*/ 3137546 h 9085945"/>
                <a:gd name="connsiteX7237" fmla="*/ 0 w 1018183"/>
                <a:gd name="connsiteY7237" fmla="*/ 3135379 h 9085945"/>
                <a:gd name="connsiteX7238" fmla="*/ 0 w 1018183"/>
                <a:gd name="connsiteY7238" fmla="*/ 3134203 h 9085945"/>
                <a:gd name="connsiteX7239" fmla="*/ 0 w 1018183"/>
                <a:gd name="connsiteY7239" fmla="*/ 3133051 h 9085945"/>
                <a:gd name="connsiteX7240" fmla="*/ 0 w 1018183"/>
                <a:gd name="connsiteY7240" fmla="*/ 3131482 h 9085945"/>
                <a:gd name="connsiteX7241" fmla="*/ 0 w 1018183"/>
                <a:gd name="connsiteY7241" fmla="*/ 3131090 h 9085945"/>
                <a:gd name="connsiteX7242" fmla="*/ 0 w 1018183"/>
                <a:gd name="connsiteY7242" fmla="*/ 3130890 h 9085945"/>
                <a:gd name="connsiteX7243" fmla="*/ 0 w 1018183"/>
                <a:gd name="connsiteY7243" fmla="*/ 3129805 h 9085945"/>
                <a:gd name="connsiteX7244" fmla="*/ 0 w 1018183"/>
                <a:gd name="connsiteY7244" fmla="*/ 3129588 h 9085945"/>
                <a:gd name="connsiteX7245" fmla="*/ 0 w 1018183"/>
                <a:gd name="connsiteY7245" fmla="*/ 3129322 h 9085945"/>
                <a:gd name="connsiteX7246" fmla="*/ 0 w 1018183"/>
                <a:gd name="connsiteY7246" fmla="*/ 3127764 h 9085945"/>
                <a:gd name="connsiteX7247" fmla="*/ 0 w 1018183"/>
                <a:gd name="connsiteY7247" fmla="*/ 3127042 h 9085945"/>
                <a:gd name="connsiteX7248" fmla="*/ 0 w 1018183"/>
                <a:gd name="connsiteY7248" fmla="*/ 3126489 h 9085945"/>
                <a:gd name="connsiteX7249" fmla="*/ 0 w 1018183"/>
                <a:gd name="connsiteY7249" fmla="*/ 3124706 h 9085945"/>
                <a:gd name="connsiteX7250" fmla="*/ 0 w 1018183"/>
                <a:gd name="connsiteY7250" fmla="*/ 3123145 h 9085945"/>
                <a:gd name="connsiteX7251" fmla="*/ 0 w 1018183"/>
                <a:gd name="connsiteY7251" fmla="*/ 3118529 h 9085945"/>
                <a:gd name="connsiteX7252" fmla="*/ 0 w 1018183"/>
                <a:gd name="connsiteY7252" fmla="*/ 3115948 h 9085945"/>
                <a:gd name="connsiteX7253" fmla="*/ 0 w 1018183"/>
                <a:gd name="connsiteY7253" fmla="*/ 3114849 h 9085945"/>
                <a:gd name="connsiteX7254" fmla="*/ 0 w 1018183"/>
                <a:gd name="connsiteY7254" fmla="*/ 3114664 h 9085945"/>
                <a:gd name="connsiteX7255" fmla="*/ 0 w 1018183"/>
                <a:gd name="connsiteY7255" fmla="*/ 3113123 h 9085945"/>
                <a:gd name="connsiteX7256" fmla="*/ 0 w 1018183"/>
                <a:gd name="connsiteY7256" fmla="*/ 3111917 h 9085945"/>
                <a:gd name="connsiteX7257" fmla="*/ 0 w 1018183"/>
                <a:gd name="connsiteY7257" fmla="*/ 3110633 h 9085945"/>
                <a:gd name="connsiteX7258" fmla="*/ 0 w 1018183"/>
                <a:gd name="connsiteY7258" fmla="*/ 3106718 h 9085945"/>
                <a:gd name="connsiteX7259" fmla="*/ 0 w 1018183"/>
                <a:gd name="connsiteY7259" fmla="*/ 3106062 h 9085945"/>
                <a:gd name="connsiteX7260" fmla="*/ 0 w 1018183"/>
                <a:gd name="connsiteY7260" fmla="*/ 3105586 h 9085945"/>
                <a:gd name="connsiteX7261" fmla="*/ 0 w 1018183"/>
                <a:gd name="connsiteY7261" fmla="*/ 3104894 h 9085945"/>
                <a:gd name="connsiteX7262" fmla="*/ 0 w 1018183"/>
                <a:gd name="connsiteY7262" fmla="*/ 3100859 h 9085945"/>
                <a:gd name="connsiteX7263" fmla="*/ 0 w 1018183"/>
                <a:gd name="connsiteY7263" fmla="*/ 3098362 h 9085945"/>
                <a:gd name="connsiteX7264" fmla="*/ 0 w 1018183"/>
                <a:gd name="connsiteY7264" fmla="*/ 3096332 h 9085945"/>
                <a:gd name="connsiteX7265" fmla="*/ 0 w 1018183"/>
                <a:gd name="connsiteY7265" fmla="*/ 3095037 h 9085945"/>
                <a:gd name="connsiteX7266" fmla="*/ 0 w 1018183"/>
                <a:gd name="connsiteY7266" fmla="*/ 3094526 h 9085945"/>
                <a:gd name="connsiteX7267" fmla="*/ 0 w 1018183"/>
                <a:gd name="connsiteY7267" fmla="*/ 3092457 h 9085945"/>
                <a:gd name="connsiteX7268" fmla="*/ 0 w 1018183"/>
                <a:gd name="connsiteY7268" fmla="*/ 3091661 h 9085945"/>
                <a:gd name="connsiteX7269" fmla="*/ 0 w 1018183"/>
                <a:gd name="connsiteY7269" fmla="*/ 3090548 h 9085945"/>
                <a:gd name="connsiteX7270" fmla="*/ 0 w 1018183"/>
                <a:gd name="connsiteY7270" fmla="*/ 3089464 h 9085945"/>
                <a:gd name="connsiteX7271" fmla="*/ 0 w 1018183"/>
                <a:gd name="connsiteY7271" fmla="*/ 3088980 h 9085945"/>
                <a:gd name="connsiteX7272" fmla="*/ 0 w 1018183"/>
                <a:gd name="connsiteY7272" fmla="*/ 3087304 h 9085945"/>
                <a:gd name="connsiteX7273" fmla="*/ 0 w 1018183"/>
                <a:gd name="connsiteY7273" fmla="*/ 3086475 h 9085945"/>
                <a:gd name="connsiteX7274" fmla="*/ 0 w 1018183"/>
                <a:gd name="connsiteY7274" fmla="*/ 3083980 h 9085945"/>
                <a:gd name="connsiteX7275" fmla="*/ 0 w 1018183"/>
                <a:gd name="connsiteY7275" fmla="*/ 3076972 h 9085945"/>
                <a:gd name="connsiteX7276" fmla="*/ 0 w 1018183"/>
                <a:gd name="connsiteY7276" fmla="*/ 3075687 h 9085945"/>
                <a:gd name="connsiteX7277" fmla="*/ 0 w 1018183"/>
                <a:gd name="connsiteY7277" fmla="*/ 3072164 h 9085945"/>
                <a:gd name="connsiteX7278" fmla="*/ 0 w 1018183"/>
                <a:gd name="connsiteY7278" fmla="*/ 3071920 h 9085945"/>
                <a:gd name="connsiteX7279" fmla="*/ 0 w 1018183"/>
                <a:gd name="connsiteY7279" fmla="*/ 3069885 h 9085945"/>
                <a:gd name="connsiteX7280" fmla="*/ 0 w 1018183"/>
                <a:gd name="connsiteY7280" fmla="*/ 3068315 h 9085945"/>
                <a:gd name="connsiteX7281" fmla="*/ 0 w 1018183"/>
                <a:gd name="connsiteY7281" fmla="*/ 3068131 h 9085945"/>
                <a:gd name="connsiteX7282" fmla="*/ 0 w 1018183"/>
                <a:gd name="connsiteY7282" fmla="*/ 3067351 h 9085945"/>
                <a:gd name="connsiteX7283" fmla="*/ 0 w 1018183"/>
                <a:gd name="connsiteY7283" fmla="*/ 3065914 h 9085945"/>
                <a:gd name="connsiteX7284" fmla="*/ 0 w 1018183"/>
                <a:gd name="connsiteY7284" fmla="*/ 3061796 h 9085945"/>
                <a:gd name="connsiteX7285" fmla="*/ 0 w 1018183"/>
                <a:gd name="connsiteY7285" fmla="*/ 3054184 h 9085945"/>
                <a:gd name="connsiteX7286" fmla="*/ 0 w 1018183"/>
                <a:gd name="connsiteY7286" fmla="*/ 3053376 h 9085945"/>
                <a:gd name="connsiteX7287" fmla="*/ 0 w 1018183"/>
                <a:gd name="connsiteY7287" fmla="*/ 3046962 h 9085945"/>
                <a:gd name="connsiteX7288" fmla="*/ 0 w 1018183"/>
                <a:gd name="connsiteY7288" fmla="*/ 3046132 h 9085945"/>
                <a:gd name="connsiteX7289" fmla="*/ 0 w 1018183"/>
                <a:gd name="connsiteY7289" fmla="*/ 3044004 h 9085945"/>
                <a:gd name="connsiteX7290" fmla="*/ 0 w 1018183"/>
                <a:gd name="connsiteY7290" fmla="*/ 3043545 h 9085945"/>
                <a:gd name="connsiteX7291" fmla="*/ 0 w 1018183"/>
                <a:gd name="connsiteY7291" fmla="*/ 3040692 h 9085945"/>
                <a:gd name="connsiteX7292" fmla="*/ 0 w 1018183"/>
                <a:gd name="connsiteY7292" fmla="*/ 3038976 h 9085945"/>
                <a:gd name="connsiteX7293" fmla="*/ 0 w 1018183"/>
                <a:gd name="connsiteY7293" fmla="*/ 3036639 h 9085945"/>
                <a:gd name="connsiteX7294" fmla="*/ 0 w 1018183"/>
                <a:gd name="connsiteY7294" fmla="*/ 3035079 h 9085945"/>
                <a:gd name="connsiteX7295" fmla="*/ 0 w 1018183"/>
                <a:gd name="connsiteY7295" fmla="*/ 3033186 h 9085945"/>
                <a:gd name="connsiteX7296" fmla="*/ 0 w 1018183"/>
                <a:gd name="connsiteY7296" fmla="*/ 3029634 h 9085945"/>
                <a:gd name="connsiteX7297" fmla="*/ 0 w 1018183"/>
                <a:gd name="connsiteY7297" fmla="*/ 3026295 h 9085945"/>
                <a:gd name="connsiteX7298" fmla="*/ 0 w 1018183"/>
                <a:gd name="connsiteY7298" fmla="*/ 3024849 h 9085945"/>
                <a:gd name="connsiteX7299" fmla="*/ 0 w 1018183"/>
                <a:gd name="connsiteY7299" fmla="*/ 3023154 h 9085945"/>
                <a:gd name="connsiteX7300" fmla="*/ 0 w 1018183"/>
                <a:gd name="connsiteY7300" fmla="*/ 3021587 h 9085945"/>
                <a:gd name="connsiteX7301" fmla="*/ 0 w 1018183"/>
                <a:gd name="connsiteY7301" fmla="*/ 3021454 h 9085945"/>
                <a:gd name="connsiteX7302" fmla="*/ 0 w 1018183"/>
                <a:gd name="connsiteY7302" fmla="*/ 3017199 h 9085945"/>
                <a:gd name="connsiteX7303" fmla="*/ 0 w 1018183"/>
                <a:gd name="connsiteY7303" fmla="*/ 3015629 h 9085945"/>
                <a:gd name="connsiteX7304" fmla="*/ 0 w 1018183"/>
                <a:gd name="connsiteY7304" fmla="*/ 3013884 h 9085945"/>
                <a:gd name="connsiteX7305" fmla="*/ 0 w 1018183"/>
                <a:gd name="connsiteY7305" fmla="*/ 3012317 h 9085945"/>
                <a:gd name="connsiteX7306" fmla="*/ 0 w 1018183"/>
                <a:gd name="connsiteY7306" fmla="*/ 3010876 h 9085945"/>
                <a:gd name="connsiteX7307" fmla="*/ 0 w 1018183"/>
                <a:gd name="connsiteY7307" fmla="*/ 3010396 h 9085945"/>
                <a:gd name="connsiteX7308" fmla="*/ 0 w 1018183"/>
                <a:gd name="connsiteY7308" fmla="*/ 3004835 h 9085945"/>
                <a:gd name="connsiteX7309" fmla="*/ 0 w 1018183"/>
                <a:gd name="connsiteY7309" fmla="*/ 3004183 h 9085945"/>
                <a:gd name="connsiteX7310" fmla="*/ 0 w 1018183"/>
                <a:gd name="connsiteY7310" fmla="*/ 3003203 h 9085945"/>
                <a:gd name="connsiteX7311" fmla="*/ 0 w 1018183"/>
                <a:gd name="connsiteY7311" fmla="*/ 3002826 h 9085945"/>
                <a:gd name="connsiteX7312" fmla="*/ 0 w 1018183"/>
                <a:gd name="connsiteY7312" fmla="*/ 3001259 h 9085945"/>
                <a:gd name="connsiteX7313" fmla="*/ 0 w 1018183"/>
                <a:gd name="connsiteY7313" fmla="*/ 3001071 h 9085945"/>
                <a:gd name="connsiteX7314" fmla="*/ 0 w 1018183"/>
                <a:gd name="connsiteY7314" fmla="*/ 2996905 h 9085945"/>
                <a:gd name="connsiteX7315" fmla="*/ 0 w 1018183"/>
                <a:gd name="connsiteY7315" fmla="*/ 2996474 h 9085945"/>
                <a:gd name="connsiteX7316" fmla="*/ 0 w 1018183"/>
                <a:gd name="connsiteY7316" fmla="*/ 2994779 h 9085945"/>
                <a:gd name="connsiteX7317" fmla="*/ 0 w 1018183"/>
                <a:gd name="connsiteY7317" fmla="*/ 2994139 h 9085945"/>
                <a:gd name="connsiteX7318" fmla="*/ 0 w 1018183"/>
                <a:gd name="connsiteY7318" fmla="*/ 2993027 h 9085945"/>
                <a:gd name="connsiteX7319" fmla="*/ 0 w 1018183"/>
                <a:gd name="connsiteY7319" fmla="*/ 2992143 h 9085945"/>
                <a:gd name="connsiteX7320" fmla="*/ 0 w 1018183"/>
                <a:gd name="connsiteY7320" fmla="*/ 2990948 h 9085945"/>
                <a:gd name="connsiteX7321" fmla="*/ 0 w 1018183"/>
                <a:gd name="connsiteY7321" fmla="*/ 2990210 h 9085945"/>
                <a:gd name="connsiteX7322" fmla="*/ 0 w 1018183"/>
                <a:gd name="connsiteY7322" fmla="*/ 2981965 h 9085945"/>
                <a:gd name="connsiteX7323" fmla="*/ 0 w 1018183"/>
                <a:gd name="connsiteY7323" fmla="*/ 2979710 h 9085945"/>
                <a:gd name="connsiteX7324" fmla="*/ 0 w 1018183"/>
                <a:gd name="connsiteY7324" fmla="*/ 2975808 h 9085945"/>
                <a:gd name="connsiteX7325" fmla="*/ 0 w 1018183"/>
                <a:gd name="connsiteY7325" fmla="*/ 2973610 h 9085945"/>
                <a:gd name="connsiteX7326" fmla="*/ 0 w 1018183"/>
                <a:gd name="connsiteY7326" fmla="*/ 2973474 h 9085945"/>
                <a:gd name="connsiteX7327" fmla="*/ 0 w 1018183"/>
                <a:gd name="connsiteY7327" fmla="*/ 2972696 h 9085945"/>
                <a:gd name="connsiteX7328" fmla="*/ 0 w 1018183"/>
                <a:gd name="connsiteY7328" fmla="*/ 2970099 h 9085945"/>
                <a:gd name="connsiteX7329" fmla="*/ 0 w 1018183"/>
                <a:gd name="connsiteY7329" fmla="*/ 2968531 h 9085945"/>
                <a:gd name="connsiteX7330" fmla="*/ 0 w 1018183"/>
                <a:gd name="connsiteY7330" fmla="*/ 2968344 h 9085945"/>
                <a:gd name="connsiteX7331" fmla="*/ 0 w 1018183"/>
                <a:gd name="connsiteY7331" fmla="*/ 2962484 h 9085945"/>
                <a:gd name="connsiteX7332" fmla="*/ 0 w 1018183"/>
                <a:gd name="connsiteY7332" fmla="*/ 2962335 h 9085945"/>
                <a:gd name="connsiteX7333" fmla="*/ 0 w 1018183"/>
                <a:gd name="connsiteY7333" fmla="*/ 2960918 h 9085945"/>
                <a:gd name="connsiteX7334" fmla="*/ 0 w 1018183"/>
                <a:gd name="connsiteY7334" fmla="*/ 2959418 h 9085945"/>
                <a:gd name="connsiteX7335" fmla="*/ 0 w 1018183"/>
                <a:gd name="connsiteY7335" fmla="*/ 2957284 h 9085945"/>
                <a:gd name="connsiteX7336" fmla="*/ 0 w 1018183"/>
                <a:gd name="connsiteY7336" fmla="*/ 2957137 h 9085945"/>
                <a:gd name="connsiteX7337" fmla="*/ 0 w 1018183"/>
                <a:gd name="connsiteY7337" fmla="*/ 2955568 h 9085945"/>
                <a:gd name="connsiteX7338" fmla="*/ 0 w 1018183"/>
                <a:gd name="connsiteY7338" fmla="*/ 2954438 h 9085945"/>
                <a:gd name="connsiteX7339" fmla="*/ 0 w 1018183"/>
                <a:gd name="connsiteY7339" fmla="*/ 2949867 h 9085945"/>
                <a:gd name="connsiteX7340" fmla="*/ 0 w 1018183"/>
                <a:gd name="connsiteY7340" fmla="*/ 2948582 h 9085945"/>
                <a:gd name="connsiteX7341" fmla="*/ 0 w 1018183"/>
                <a:gd name="connsiteY7341" fmla="*/ 2948105 h 9085945"/>
                <a:gd name="connsiteX7342" fmla="*/ 0 w 1018183"/>
                <a:gd name="connsiteY7342" fmla="*/ 2943380 h 9085945"/>
                <a:gd name="connsiteX7343" fmla="*/ 0 w 1018183"/>
                <a:gd name="connsiteY7343" fmla="*/ 2939969 h 9085945"/>
                <a:gd name="connsiteX7344" fmla="*/ 0 w 1018183"/>
                <a:gd name="connsiteY7344" fmla="*/ 2938808 h 9085945"/>
                <a:gd name="connsiteX7345" fmla="*/ 0 w 1018183"/>
                <a:gd name="connsiteY7345" fmla="*/ 2938332 h 9085945"/>
                <a:gd name="connsiteX7346" fmla="*/ 0 w 1018183"/>
                <a:gd name="connsiteY7346" fmla="*/ 2937047 h 9085945"/>
                <a:gd name="connsiteX7347" fmla="*/ 0 w 1018183"/>
                <a:gd name="connsiteY7347" fmla="*/ 2935467 h 9085945"/>
                <a:gd name="connsiteX7348" fmla="*/ 0 w 1018183"/>
                <a:gd name="connsiteY7348" fmla="*/ 2934182 h 9085945"/>
                <a:gd name="connsiteX7349" fmla="*/ 0 w 1018183"/>
                <a:gd name="connsiteY7349" fmla="*/ 2931257 h 9085945"/>
                <a:gd name="connsiteX7350" fmla="*/ 0 w 1018183"/>
                <a:gd name="connsiteY7350" fmla="*/ 2929758 h 9085945"/>
                <a:gd name="connsiteX7351" fmla="*/ 0 w 1018183"/>
                <a:gd name="connsiteY7351" fmla="*/ 2928909 h 9085945"/>
                <a:gd name="connsiteX7352" fmla="*/ 0 w 1018183"/>
                <a:gd name="connsiteY7352" fmla="*/ 2928188 h 9085945"/>
                <a:gd name="connsiteX7353" fmla="*/ 0 w 1018183"/>
                <a:gd name="connsiteY7353" fmla="*/ 2927539 h 9085945"/>
                <a:gd name="connsiteX7354" fmla="*/ 0 w 1018183"/>
                <a:gd name="connsiteY7354" fmla="*/ 2924408 h 9085945"/>
                <a:gd name="connsiteX7355" fmla="*/ 0 w 1018183"/>
                <a:gd name="connsiteY7355" fmla="*/ 2919492 h 9085945"/>
                <a:gd name="connsiteX7356" fmla="*/ 0 w 1018183"/>
                <a:gd name="connsiteY7356" fmla="*/ 2918699 h 9085945"/>
                <a:gd name="connsiteX7357" fmla="*/ 0 w 1018183"/>
                <a:gd name="connsiteY7357" fmla="*/ 2917132 h 9085945"/>
                <a:gd name="connsiteX7358" fmla="*/ 0 w 1018183"/>
                <a:gd name="connsiteY7358" fmla="*/ 2915723 h 9085945"/>
                <a:gd name="connsiteX7359" fmla="*/ 0 w 1018183"/>
                <a:gd name="connsiteY7359" fmla="*/ 2914439 h 9085945"/>
                <a:gd name="connsiteX7360" fmla="*/ 0 w 1018183"/>
                <a:gd name="connsiteY7360" fmla="*/ 2913548 h 9085945"/>
                <a:gd name="connsiteX7361" fmla="*/ 0 w 1018183"/>
                <a:gd name="connsiteY7361" fmla="*/ 2911692 h 9085945"/>
                <a:gd name="connsiteX7362" fmla="*/ 0 w 1018183"/>
                <a:gd name="connsiteY7362" fmla="*/ 2910408 h 9085945"/>
                <a:gd name="connsiteX7363" fmla="*/ 0 w 1018183"/>
                <a:gd name="connsiteY7363" fmla="*/ 2910123 h 9085945"/>
                <a:gd name="connsiteX7364" fmla="*/ 0 w 1018183"/>
                <a:gd name="connsiteY7364" fmla="*/ 2909664 h 9085945"/>
                <a:gd name="connsiteX7365" fmla="*/ 0 w 1018183"/>
                <a:gd name="connsiteY7365" fmla="*/ 2908946 h 9085945"/>
                <a:gd name="connsiteX7366" fmla="*/ 0 w 1018183"/>
                <a:gd name="connsiteY7366" fmla="*/ 2908839 h 9085945"/>
                <a:gd name="connsiteX7367" fmla="*/ 0 w 1018183"/>
                <a:gd name="connsiteY7367" fmla="*/ 2908434 h 9085945"/>
                <a:gd name="connsiteX7368" fmla="*/ 0 w 1018183"/>
                <a:gd name="connsiteY7368" fmla="*/ 2906081 h 9085945"/>
                <a:gd name="connsiteX7369" fmla="*/ 0 w 1018183"/>
                <a:gd name="connsiteY7369" fmla="*/ 2905603 h 9085945"/>
                <a:gd name="connsiteX7370" fmla="*/ 0 w 1018183"/>
                <a:gd name="connsiteY7370" fmla="*/ 2904669 h 9085945"/>
                <a:gd name="connsiteX7371" fmla="*/ 0 w 1018183"/>
                <a:gd name="connsiteY7371" fmla="*/ 2904452 h 9085945"/>
                <a:gd name="connsiteX7372" fmla="*/ 0 w 1018183"/>
                <a:gd name="connsiteY7372" fmla="*/ 2902882 h 9085945"/>
                <a:gd name="connsiteX7373" fmla="*/ 0 w 1018183"/>
                <a:gd name="connsiteY7373" fmla="*/ 2900634 h 9085945"/>
                <a:gd name="connsiteX7374" fmla="*/ 0 w 1018183"/>
                <a:gd name="connsiteY7374" fmla="*/ 2899164 h 9085945"/>
                <a:gd name="connsiteX7375" fmla="*/ 0 w 1018183"/>
                <a:gd name="connsiteY7375" fmla="*/ 2899065 h 9085945"/>
                <a:gd name="connsiteX7376" fmla="*/ 0 w 1018183"/>
                <a:gd name="connsiteY7376" fmla="*/ 2897888 h 9085945"/>
                <a:gd name="connsiteX7377" fmla="*/ 0 w 1018183"/>
                <a:gd name="connsiteY7377" fmla="*/ 2896706 h 9085945"/>
                <a:gd name="connsiteX7378" fmla="*/ 0 w 1018183"/>
                <a:gd name="connsiteY7378" fmla="*/ 2894812 h 9085945"/>
                <a:gd name="connsiteX7379" fmla="*/ 0 w 1018183"/>
                <a:gd name="connsiteY7379" fmla="*/ 2894546 h 9085945"/>
                <a:gd name="connsiteX7380" fmla="*/ 0 w 1018183"/>
                <a:gd name="connsiteY7380" fmla="*/ 2891681 h 9085945"/>
                <a:gd name="connsiteX7381" fmla="*/ 0 w 1018183"/>
                <a:gd name="connsiteY7381" fmla="*/ 2891436 h 9085945"/>
                <a:gd name="connsiteX7382" fmla="*/ 0 w 1018183"/>
                <a:gd name="connsiteY7382" fmla="*/ 2888755 h 9085945"/>
                <a:gd name="connsiteX7383" fmla="*/ 0 w 1018183"/>
                <a:gd name="connsiteY7383" fmla="*/ 2888567 h 9085945"/>
                <a:gd name="connsiteX7384" fmla="*/ 0 w 1018183"/>
                <a:gd name="connsiteY7384" fmla="*/ 2887349 h 9085945"/>
                <a:gd name="connsiteX7385" fmla="*/ 0 w 1018183"/>
                <a:gd name="connsiteY7385" fmla="*/ 2886064 h 9085945"/>
                <a:gd name="connsiteX7386" fmla="*/ 0 w 1018183"/>
                <a:gd name="connsiteY7386" fmla="*/ 2883755 h 9085945"/>
                <a:gd name="connsiteX7387" fmla="*/ 0 w 1018183"/>
                <a:gd name="connsiteY7387" fmla="*/ 2883317 h 9085945"/>
                <a:gd name="connsiteX7388" fmla="*/ 0 w 1018183"/>
                <a:gd name="connsiteY7388" fmla="*/ 2882033 h 9085945"/>
                <a:gd name="connsiteX7389" fmla="*/ 0 w 1018183"/>
                <a:gd name="connsiteY7389" fmla="*/ 2880277 h 9085945"/>
                <a:gd name="connsiteX7390" fmla="*/ 0 w 1018183"/>
                <a:gd name="connsiteY7390" fmla="*/ 2877462 h 9085945"/>
                <a:gd name="connsiteX7391" fmla="*/ 0 w 1018183"/>
                <a:gd name="connsiteY7391" fmla="*/ 2876937 h 9085945"/>
                <a:gd name="connsiteX7392" fmla="*/ 0 w 1018183"/>
                <a:gd name="connsiteY7392" fmla="*/ 2876294 h 9085945"/>
                <a:gd name="connsiteX7393" fmla="*/ 0 w 1018183"/>
                <a:gd name="connsiteY7393" fmla="*/ 2872259 h 9085945"/>
                <a:gd name="connsiteX7394" fmla="*/ 0 w 1018183"/>
                <a:gd name="connsiteY7394" fmla="*/ 2871939 h 9085945"/>
                <a:gd name="connsiteX7395" fmla="*/ 0 w 1018183"/>
                <a:gd name="connsiteY7395" fmla="*/ 2870502 h 9085945"/>
                <a:gd name="connsiteX7396" fmla="*/ 0 w 1018183"/>
                <a:gd name="connsiteY7396" fmla="*/ 2869218 h 9085945"/>
                <a:gd name="connsiteX7397" fmla="*/ 0 w 1018183"/>
                <a:gd name="connsiteY7397" fmla="*/ 2868090 h 9085945"/>
                <a:gd name="connsiteX7398" fmla="*/ 0 w 1018183"/>
                <a:gd name="connsiteY7398" fmla="*/ 2867907 h 9085945"/>
                <a:gd name="connsiteX7399" fmla="*/ 0 w 1018183"/>
                <a:gd name="connsiteY7399" fmla="*/ 2866437 h 9085945"/>
                <a:gd name="connsiteX7400" fmla="*/ 0 w 1018183"/>
                <a:gd name="connsiteY7400" fmla="*/ 2866339 h 9085945"/>
                <a:gd name="connsiteX7401" fmla="*/ 0 w 1018183"/>
                <a:gd name="connsiteY7401" fmla="*/ 2865879 h 9085945"/>
                <a:gd name="connsiteX7402" fmla="*/ 0 w 1018183"/>
                <a:gd name="connsiteY7402" fmla="*/ 2863061 h 9085945"/>
                <a:gd name="connsiteX7403" fmla="*/ 0 w 1018183"/>
                <a:gd name="connsiteY7403" fmla="*/ 2861948 h 9085945"/>
                <a:gd name="connsiteX7404" fmla="*/ 0 w 1018183"/>
                <a:gd name="connsiteY7404" fmla="*/ 2860863 h 9085945"/>
                <a:gd name="connsiteX7405" fmla="*/ 0 w 1018183"/>
                <a:gd name="connsiteY7405" fmla="*/ 2860725 h 9085945"/>
                <a:gd name="connsiteX7406" fmla="*/ 0 w 1018183"/>
                <a:gd name="connsiteY7406" fmla="*/ 2860381 h 9085945"/>
                <a:gd name="connsiteX7407" fmla="*/ 0 w 1018183"/>
                <a:gd name="connsiteY7407" fmla="*/ 2857546 h 9085945"/>
                <a:gd name="connsiteX7408" fmla="*/ 0 w 1018183"/>
                <a:gd name="connsiteY7408" fmla="*/ 2855381 h 9085945"/>
                <a:gd name="connsiteX7409" fmla="*/ 0 w 1018183"/>
                <a:gd name="connsiteY7409" fmla="*/ 2854203 h 9085945"/>
                <a:gd name="connsiteX7410" fmla="*/ 0 w 1018183"/>
                <a:gd name="connsiteY7410" fmla="*/ 2849587 h 9085945"/>
                <a:gd name="connsiteX7411" fmla="*/ 0 w 1018183"/>
                <a:gd name="connsiteY7411" fmla="*/ 2845907 h 9085945"/>
                <a:gd name="connsiteX7412" fmla="*/ 0 w 1018183"/>
                <a:gd name="connsiteY7412" fmla="*/ 2845723 h 9085945"/>
                <a:gd name="connsiteX7413" fmla="*/ 0 w 1018183"/>
                <a:gd name="connsiteY7413" fmla="*/ 2843564 h 9085945"/>
                <a:gd name="connsiteX7414" fmla="*/ 0 w 1018183"/>
                <a:gd name="connsiteY7414" fmla="*/ 2841692 h 9085945"/>
                <a:gd name="connsiteX7415" fmla="*/ 0 w 1018183"/>
                <a:gd name="connsiteY7415" fmla="*/ 2841285 h 9085945"/>
                <a:gd name="connsiteX7416" fmla="*/ 0 w 1018183"/>
                <a:gd name="connsiteY7416" fmla="*/ 2839715 h 9085945"/>
                <a:gd name="connsiteX7417" fmla="*/ 0 w 1018183"/>
                <a:gd name="connsiteY7417" fmla="*/ 2839532 h 9085945"/>
                <a:gd name="connsiteX7418" fmla="*/ 0 w 1018183"/>
                <a:gd name="connsiteY7418" fmla="*/ 2837776 h 9085945"/>
                <a:gd name="connsiteX7419" fmla="*/ 0 w 1018183"/>
                <a:gd name="connsiteY7419" fmla="*/ 2837120 h 9085945"/>
                <a:gd name="connsiteX7420" fmla="*/ 0 w 1018183"/>
                <a:gd name="connsiteY7420" fmla="*/ 2835952 h 9085945"/>
                <a:gd name="connsiteX7421" fmla="*/ 0 w 1018183"/>
                <a:gd name="connsiteY7421" fmla="*/ 2834854 h 9085945"/>
                <a:gd name="connsiteX7422" fmla="*/ 0 w 1018183"/>
                <a:gd name="connsiteY7422" fmla="*/ 2834664 h 9085945"/>
                <a:gd name="connsiteX7423" fmla="*/ 0 w 1018183"/>
                <a:gd name="connsiteY7423" fmla="*/ 2831918 h 9085945"/>
                <a:gd name="connsiteX7424" fmla="*/ 0 w 1018183"/>
                <a:gd name="connsiteY7424" fmla="*/ 2830632 h 9085945"/>
                <a:gd name="connsiteX7425" fmla="*/ 0 w 1018183"/>
                <a:gd name="connsiteY7425" fmla="*/ 2828921 h 9085945"/>
                <a:gd name="connsiteX7426" fmla="*/ 0 w 1018183"/>
                <a:gd name="connsiteY7426" fmla="*/ 2826717 h 9085945"/>
                <a:gd name="connsiteX7427" fmla="*/ 0 w 1018183"/>
                <a:gd name="connsiteY7427" fmla="*/ 2826061 h 9085945"/>
                <a:gd name="connsiteX7428" fmla="*/ 0 w 1018183"/>
                <a:gd name="connsiteY7428" fmla="*/ 2825584 h 9085945"/>
                <a:gd name="connsiteX7429" fmla="*/ 0 w 1018183"/>
                <a:gd name="connsiteY7429" fmla="*/ 2823515 h 9085945"/>
                <a:gd name="connsiteX7430" fmla="*/ 0 w 1018183"/>
                <a:gd name="connsiteY7430" fmla="*/ 2822719 h 9085945"/>
                <a:gd name="connsiteX7431" fmla="*/ 0 w 1018183"/>
                <a:gd name="connsiteY7431" fmla="*/ 2822231 h 9085945"/>
                <a:gd name="connsiteX7432" fmla="*/ 0 w 1018183"/>
                <a:gd name="connsiteY7432" fmla="*/ 2818362 h 9085945"/>
                <a:gd name="connsiteX7433" fmla="*/ 0 w 1018183"/>
                <a:gd name="connsiteY7433" fmla="*/ 2818015 h 9085945"/>
                <a:gd name="connsiteX7434" fmla="*/ 0 w 1018183"/>
                <a:gd name="connsiteY7434" fmla="*/ 2817532 h 9085945"/>
                <a:gd name="connsiteX7435" fmla="*/ 0 w 1018183"/>
                <a:gd name="connsiteY7435" fmla="*/ 2815038 h 9085945"/>
                <a:gd name="connsiteX7436" fmla="*/ 0 w 1018183"/>
                <a:gd name="connsiteY7436" fmla="*/ 2812457 h 9085945"/>
                <a:gd name="connsiteX7437" fmla="*/ 0 w 1018183"/>
                <a:gd name="connsiteY7437" fmla="*/ 2811661 h 9085945"/>
                <a:gd name="connsiteX7438" fmla="*/ 0 w 1018183"/>
                <a:gd name="connsiteY7438" fmla="*/ 2806745 h 9085945"/>
                <a:gd name="connsiteX7439" fmla="*/ 0 w 1018183"/>
                <a:gd name="connsiteY7439" fmla="*/ 2806480 h 9085945"/>
                <a:gd name="connsiteX7440" fmla="*/ 0 w 1018183"/>
                <a:gd name="connsiteY7440" fmla="*/ 2803222 h 9085945"/>
                <a:gd name="connsiteX7441" fmla="*/ 0 w 1018183"/>
                <a:gd name="connsiteY7441" fmla="*/ 2802978 h 9085945"/>
                <a:gd name="connsiteX7442" fmla="*/ 0 w 1018183"/>
                <a:gd name="connsiteY7442" fmla="*/ 2800944 h 9085945"/>
                <a:gd name="connsiteX7443" fmla="*/ 0 w 1018183"/>
                <a:gd name="connsiteY7443" fmla="*/ 2799657 h 9085945"/>
                <a:gd name="connsiteX7444" fmla="*/ 0 w 1018183"/>
                <a:gd name="connsiteY7444" fmla="*/ 2799373 h 9085945"/>
                <a:gd name="connsiteX7445" fmla="*/ 0 w 1018183"/>
                <a:gd name="connsiteY7445" fmla="*/ 2799189 h 9085945"/>
                <a:gd name="connsiteX7446" fmla="*/ 0 w 1018183"/>
                <a:gd name="connsiteY7446" fmla="*/ 2798090 h 9085945"/>
                <a:gd name="connsiteX7447" fmla="*/ 0 w 1018183"/>
                <a:gd name="connsiteY7447" fmla="*/ 2797695 h 9085945"/>
                <a:gd name="connsiteX7448" fmla="*/ 0 w 1018183"/>
                <a:gd name="connsiteY7448" fmla="*/ 2796972 h 9085945"/>
                <a:gd name="connsiteX7449" fmla="*/ 0 w 1018183"/>
                <a:gd name="connsiteY7449" fmla="*/ 2795687 h 9085945"/>
                <a:gd name="connsiteX7450" fmla="*/ 0 w 1018183"/>
                <a:gd name="connsiteY7450" fmla="*/ 2793335 h 9085945"/>
                <a:gd name="connsiteX7451" fmla="*/ 0 w 1018183"/>
                <a:gd name="connsiteY7451" fmla="*/ 2792854 h 9085945"/>
                <a:gd name="connsiteX7452" fmla="*/ 0 w 1018183"/>
                <a:gd name="connsiteY7452" fmla="*/ 2792164 h 9085945"/>
                <a:gd name="connsiteX7453" fmla="*/ 0 w 1018183"/>
                <a:gd name="connsiteY7453" fmla="*/ 2791918 h 9085945"/>
                <a:gd name="connsiteX7454" fmla="*/ 0 w 1018183"/>
                <a:gd name="connsiteY7454" fmla="*/ 2789883 h 9085945"/>
                <a:gd name="connsiteX7455" fmla="*/ 0 w 1018183"/>
                <a:gd name="connsiteY7455" fmla="*/ 2788315 h 9085945"/>
                <a:gd name="connsiteX7456" fmla="*/ 0 w 1018183"/>
                <a:gd name="connsiteY7456" fmla="*/ 2788130 h 9085945"/>
                <a:gd name="connsiteX7457" fmla="*/ 0 w 1018183"/>
                <a:gd name="connsiteY7457" fmla="*/ 2783871 h 9085945"/>
                <a:gd name="connsiteX7458" fmla="*/ 0 w 1018183"/>
                <a:gd name="connsiteY7458" fmla="*/ 2781796 h 9085945"/>
                <a:gd name="connsiteX7459" fmla="*/ 0 w 1018183"/>
                <a:gd name="connsiteY7459" fmla="*/ 2779729 h 9085945"/>
                <a:gd name="connsiteX7460" fmla="*/ 0 w 1018183"/>
                <a:gd name="connsiteY7460" fmla="*/ 2778933 h 9085945"/>
                <a:gd name="connsiteX7461" fmla="*/ 0 w 1018183"/>
                <a:gd name="connsiteY7461" fmla="*/ 2776803 h 9085945"/>
                <a:gd name="connsiteX7462" fmla="*/ 0 w 1018183"/>
                <a:gd name="connsiteY7462" fmla="*/ 2774603 h 9085945"/>
                <a:gd name="connsiteX7463" fmla="*/ 0 w 1018183"/>
                <a:gd name="connsiteY7463" fmla="*/ 2766137 h 9085945"/>
                <a:gd name="connsiteX7464" fmla="*/ 0 w 1018183"/>
                <a:gd name="connsiteY7464" fmla="*/ 2764244 h 9085945"/>
                <a:gd name="connsiteX7465" fmla="*/ 0 w 1018183"/>
                <a:gd name="connsiteY7465" fmla="*/ 2763543 h 9085945"/>
                <a:gd name="connsiteX7466" fmla="*/ 0 w 1018183"/>
                <a:gd name="connsiteY7466" fmla="*/ 2760692 h 9085945"/>
                <a:gd name="connsiteX7467" fmla="*/ 0 w 1018183"/>
                <a:gd name="connsiteY7467" fmla="*/ 2759689 h 9085945"/>
                <a:gd name="connsiteX7468" fmla="*/ 0 w 1018183"/>
                <a:gd name="connsiteY7468" fmla="*/ 2759193 h 9085945"/>
                <a:gd name="connsiteX7469" fmla="*/ 0 w 1018183"/>
                <a:gd name="connsiteY7469" fmla="*/ 2757353 h 9085945"/>
                <a:gd name="connsiteX7470" fmla="*/ 0 w 1018183"/>
                <a:gd name="connsiteY7470" fmla="*/ 2757158 h 9085945"/>
                <a:gd name="connsiteX7471" fmla="*/ 0 w 1018183"/>
                <a:gd name="connsiteY7471" fmla="*/ 2756070 h 9085945"/>
                <a:gd name="connsiteX7472" fmla="*/ 0 w 1018183"/>
                <a:gd name="connsiteY7472" fmla="*/ 2755587 h 9085945"/>
                <a:gd name="connsiteX7473" fmla="*/ 0 w 1018183"/>
                <a:gd name="connsiteY7473" fmla="*/ 2755343 h 9085945"/>
                <a:gd name="connsiteX7474" fmla="*/ 0 w 1018183"/>
                <a:gd name="connsiteY7474" fmla="*/ 2754212 h 9085945"/>
                <a:gd name="connsiteX7475" fmla="*/ 0 w 1018183"/>
                <a:gd name="connsiteY7475" fmla="*/ 2753186 h 9085945"/>
                <a:gd name="connsiteX7476" fmla="*/ 0 w 1018183"/>
                <a:gd name="connsiteY7476" fmla="*/ 2752645 h 9085945"/>
                <a:gd name="connsiteX7477" fmla="*/ 0 w 1018183"/>
                <a:gd name="connsiteY7477" fmla="*/ 2746295 h 9085945"/>
                <a:gd name="connsiteX7478" fmla="*/ 0 w 1018183"/>
                <a:gd name="connsiteY7478" fmla="*/ 2743155 h 9085945"/>
                <a:gd name="connsiteX7479" fmla="*/ 0 w 1018183"/>
                <a:gd name="connsiteY7479" fmla="*/ 2741586 h 9085945"/>
                <a:gd name="connsiteX7480" fmla="*/ 0 w 1018183"/>
                <a:gd name="connsiteY7480" fmla="*/ 2741454 h 9085945"/>
                <a:gd name="connsiteX7481" fmla="*/ 0 w 1018183"/>
                <a:gd name="connsiteY7481" fmla="*/ 2735241 h 9085945"/>
                <a:gd name="connsiteX7482" fmla="*/ 0 w 1018183"/>
                <a:gd name="connsiteY7482" fmla="*/ 2733957 h 9085945"/>
                <a:gd name="connsiteX7483" fmla="*/ 0 w 1018183"/>
                <a:gd name="connsiteY7483" fmla="*/ 2733884 h 9085945"/>
                <a:gd name="connsiteX7484" fmla="*/ 0 w 1018183"/>
                <a:gd name="connsiteY7484" fmla="*/ 2732318 h 9085945"/>
                <a:gd name="connsiteX7485" fmla="*/ 0 w 1018183"/>
                <a:gd name="connsiteY7485" fmla="*/ 2730818 h 9085945"/>
                <a:gd name="connsiteX7486" fmla="*/ 0 w 1018183"/>
                <a:gd name="connsiteY7486" fmla="*/ 2728537 h 9085945"/>
                <a:gd name="connsiteX7487" fmla="*/ 0 w 1018183"/>
                <a:gd name="connsiteY7487" fmla="*/ 2727963 h 9085945"/>
                <a:gd name="connsiteX7488" fmla="*/ 0 w 1018183"/>
                <a:gd name="connsiteY7488" fmla="*/ 2726968 h 9085945"/>
                <a:gd name="connsiteX7489" fmla="*/ 0 w 1018183"/>
                <a:gd name="connsiteY7489" fmla="*/ 2725837 h 9085945"/>
                <a:gd name="connsiteX7490" fmla="*/ 0 w 1018183"/>
                <a:gd name="connsiteY7490" fmla="*/ 2724183 h 9085945"/>
                <a:gd name="connsiteX7491" fmla="*/ 0 w 1018183"/>
                <a:gd name="connsiteY7491" fmla="*/ 2723201 h 9085945"/>
                <a:gd name="connsiteX7492" fmla="*/ 0 w 1018183"/>
                <a:gd name="connsiteY7492" fmla="*/ 2721267 h 9085945"/>
                <a:gd name="connsiteX7493" fmla="*/ 0 w 1018183"/>
                <a:gd name="connsiteY7493" fmla="*/ 2720791 h 9085945"/>
                <a:gd name="connsiteX7494" fmla="*/ 0 w 1018183"/>
                <a:gd name="connsiteY7494" fmla="*/ 2719982 h 9085945"/>
                <a:gd name="connsiteX7495" fmla="*/ 0 w 1018183"/>
                <a:gd name="connsiteY7495" fmla="*/ 2716906 h 9085945"/>
                <a:gd name="connsiteX7496" fmla="*/ 0 w 1018183"/>
                <a:gd name="connsiteY7496" fmla="*/ 2714780 h 9085945"/>
                <a:gd name="connsiteX7497" fmla="*/ 0 w 1018183"/>
                <a:gd name="connsiteY7497" fmla="*/ 2713567 h 9085945"/>
                <a:gd name="connsiteX7498" fmla="*/ 0 w 1018183"/>
                <a:gd name="connsiteY7498" fmla="*/ 2713023 h 9085945"/>
                <a:gd name="connsiteX7499" fmla="*/ 0 w 1018183"/>
                <a:gd name="connsiteY7499" fmla="*/ 2710768 h 9085945"/>
                <a:gd name="connsiteX7500" fmla="*/ 0 w 1018183"/>
                <a:gd name="connsiteY7500" fmla="*/ 2710208 h 9085945"/>
                <a:gd name="connsiteX7501" fmla="*/ 0 w 1018183"/>
                <a:gd name="connsiteY7501" fmla="*/ 2706866 h 9085945"/>
                <a:gd name="connsiteX7502" fmla="*/ 0 w 1018183"/>
                <a:gd name="connsiteY7502" fmla="*/ 2705582 h 9085945"/>
                <a:gd name="connsiteX7503" fmla="*/ 0 w 1018183"/>
                <a:gd name="connsiteY7503" fmla="*/ 2704532 h 9085945"/>
                <a:gd name="connsiteX7504" fmla="*/ 0 w 1018183"/>
                <a:gd name="connsiteY7504" fmla="*/ 2703246 h 9085945"/>
                <a:gd name="connsiteX7505" fmla="*/ 0 w 1018183"/>
                <a:gd name="connsiteY7505" fmla="*/ 2701158 h 9085945"/>
                <a:gd name="connsiteX7506" fmla="*/ 0 w 1018183"/>
                <a:gd name="connsiteY7506" fmla="*/ 2699710 h 9085945"/>
                <a:gd name="connsiteX7507" fmla="*/ 0 w 1018183"/>
                <a:gd name="connsiteY7507" fmla="*/ 2699588 h 9085945"/>
                <a:gd name="connsiteX7508" fmla="*/ 0 w 1018183"/>
                <a:gd name="connsiteY7508" fmla="*/ 2695808 h 9085945"/>
                <a:gd name="connsiteX7509" fmla="*/ 0 w 1018183"/>
                <a:gd name="connsiteY7509" fmla="*/ 2693474 h 9085945"/>
                <a:gd name="connsiteX7510" fmla="*/ 0 w 1018183"/>
                <a:gd name="connsiteY7510" fmla="*/ 2691456 h 9085945"/>
                <a:gd name="connsiteX7511" fmla="*/ 0 w 1018183"/>
                <a:gd name="connsiteY7511" fmla="*/ 2690477 h 9085945"/>
                <a:gd name="connsiteX7512" fmla="*/ 0 w 1018183"/>
                <a:gd name="connsiteY7512" fmla="*/ 2690099 h 9085945"/>
                <a:gd name="connsiteX7513" fmla="*/ 0 w 1018183"/>
                <a:gd name="connsiteY7513" fmla="*/ 2688532 h 9085945"/>
                <a:gd name="connsiteX7514" fmla="*/ 0 w 1018183"/>
                <a:gd name="connsiteY7514" fmla="*/ 2688342 h 9085945"/>
                <a:gd name="connsiteX7515" fmla="*/ 0 w 1018183"/>
                <a:gd name="connsiteY7515" fmla="*/ 2688194 h 9085945"/>
                <a:gd name="connsiteX7516" fmla="*/ 0 w 1018183"/>
                <a:gd name="connsiteY7516" fmla="*/ 2686626 h 9085945"/>
                <a:gd name="connsiteX7517" fmla="*/ 0 w 1018183"/>
                <a:gd name="connsiteY7517" fmla="*/ 2684949 h 9085945"/>
                <a:gd name="connsiteX7518" fmla="*/ 0 w 1018183"/>
                <a:gd name="connsiteY7518" fmla="*/ 2681633 h 9085945"/>
                <a:gd name="connsiteX7519" fmla="*/ 0 w 1018183"/>
                <a:gd name="connsiteY7519" fmla="*/ 2679640 h 9085945"/>
                <a:gd name="connsiteX7520" fmla="*/ 0 w 1018183"/>
                <a:gd name="connsiteY7520" fmla="*/ 2679418 h 9085945"/>
                <a:gd name="connsiteX7521" fmla="*/ 0 w 1018183"/>
                <a:gd name="connsiteY7521" fmla="*/ 2677481 h 9085945"/>
                <a:gd name="connsiteX7522" fmla="*/ 0 w 1018183"/>
                <a:gd name="connsiteY7522" fmla="*/ 2677136 h 9085945"/>
                <a:gd name="connsiteX7523" fmla="*/ 0 w 1018183"/>
                <a:gd name="connsiteY7523" fmla="*/ 2675568 h 9085945"/>
                <a:gd name="connsiteX7524" fmla="*/ 0 w 1018183"/>
                <a:gd name="connsiteY7524" fmla="*/ 2674438 h 9085945"/>
                <a:gd name="connsiteX7525" fmla="*/ 0 w 1018183"/>
                <a:gd name="connsiteY7525" fmla="*/ 2669866 h 9085945"/>
                <a:gd name="connsiteX7526" fmla="*/ 0 w 1018183"/>
                <a:gd name="connsiteY7526" fmla="*/ 2669088 h 9085945"/>
                <a:gd name="connsiteX7527" fmla="*/ 0 w 1018183"/>
                <a:gd name="connsiteY7527" fmla="*/ 2668582 h 9085945"/>
                <a:gd name="connsiteX7528" fmla="*/ 0 w 1018183"/>
                <a:gd name="connsiteY7528" fmla="*/ 2668105 h 9085945"/>
                <a:gd name="connsiteX7529" fmla="*/ 0 w 1018183"/>
                <a:gd name="connsiteY7529" fmla="*/ 2666982 h 9085945"/>
                <a:gd name="connsiteX7530" fmla="*/ 0 w 1018183"/>
                <a:gd name="connsiteY7530" fmla="*/ 2665240 h 9085945"/>
                <a:gd name="connsiteX7531" fmla="*/ 0 w 1018183"/>
                <a:gd name="connsiteY7531" fmla="*/ 2663080 h 9085945"/>
                <a:gd name="connsiteX7532" fmla="*/ 0 w 1018183"/>
                <a:gd name="connsiteY7532" fmla="*/ 2660747 h 9085945"/>
                <a:gd name="connsiteX7533" fmla="*/ 0 w 1018183"/>
                <a:gd name="connsiteY7533" fmla="*/ 2659967 h 9085945"/>
                <a:gd name="connsiteX7534" fmla="*/ 0 w 1018183"/>
                <a:gd name="connsiteY7534" fmla="*/ 2655466 h 9085945"/>
                <a:gd name="connsiteX7535" fmla="*/ 0 w 1018183"/>
                <a:gd name="connsiteY7535" fmla="*/ 2654182 h 9085945"/>
                <a:gd name="connsiteX7536" fmla="*/ 0 w 1018183"/>
                <a:gd name="connsiteY7536" fmla="*/ 2649758 h 9085945"/>
                <a:gd name="connsiteX7537" fmla="*/ 0 w 1018183"/>
                <a:gd name="connsiteY7537" fmla="*/ 2648190 h 9085945"/>
                <a:gd name="connsiteX7538" fmla="*/ 0 w 1018183"/>
                <a:gd name="connsiteY7538" fmla="*/ 2645497 h 9085945"/>
                <a:gd name="connsiteX7539" fmla="*/ 0 w 1018183"/>
                <a:gd name="connsiteY7539" fmla="*/ 2644606 h 9085945"/>
                <a:gd name="connsiteX7540" fmla="*/ 0 w 1018183"/>
                <a:gd name="connsiteY7540" fmla="*/ 2644409 h 9085945"/>
                <a:gd name="connsiteX7541" fmla="*/ 0 w 1018183"/>
                <a:gd name="connsiteY7541" fmla="*/ 2642841 h 9085945"/>
                <a:gd name="connsiteX7542" fmla="*/ 0 w 1018183"/>
                <a:gd name="connsiteY7542" fmla="*/ 2641466 h 9085945"/>
                <a:gd name="connsiteX7543" fmla="*/ 0 w 1018183"/>
                <a:gd name="connsiteY7543" fmla="*/ 2639897 h 9085945"/>
                <a:gd name="connsiteX7544" fmla="*/ 0 w 1018183"/>
                <a:gd name="connsiteY7544" fmla="*/ 2639492 h 9085945"/>
                <a:gd name="connsiteX7545" fmla="*/ 0 w 1018183"/>
                <a:gd name="connsiteY7545" fmla="*/ 2637140 h 9085945"/>
                <a:gd name="connsiteX7546" fmla="*/ 0 w 1018183"/>
                <a:gd name="connsiteY7546" fmla="*/ 2635727 h 9085945"/>
                <a:gd name="connsiteX7547" fmla="*/ 0 w 1018183"/>
                <a:gd name="connsiteY7547" fmla="*/ 2634439 h 9085945"/>
                <a:gd name="connsiteX7548" fmla="*/ 0 w 1018183"/>
                <a:gd name="connsiteY7548" fmla="*/ 2633548 h 9085945"/>
                <a:gd name="connsiteX7549" fmla="*/ 0 w 1018183"/>
                <a:gd name="connsiteY7549" fmla="*/ 2631692 h 9085945"/>
                <a:gd name="connsiteX7550" fmla="*/ 0 w 1018183"/>
                <a:gd name="connsiteY7550" fmla="*/ 2630407 h 9085945"/>
                <a:gd name="connsiteX7551" fmla="*/ 0 w 1018183"/>
                <a:gd name="connsiteY7551" fmla="*/ 2630123 h 9085945"/>
                <a:gd name="connsiteX7552" fmla="*/ 0 w 1018183"/>
                <a:gd name="connsiteY7552" fmla="*/ 2628946 h 9085945"/>
                <a:gd name="connsiteX7553" fmla="*/ 0 w 1018183"/>
                <a:gd name="connsiteY7553" fmla="*/ 2628839 h 9085945"/>
                <a:gd name="connsiteX7554" fmla="*/ 0 w 1018183"/>
                <a:gd name="connsiteY7554" fmla="*/ 2626082 h 9085945"/>
                <a:gd name="connsiteX7555" fmla="*/ 0 w 1018183"/>
                <a:gd name="connsiteY7555" fmla="*/ 2625603 h 9085945"/>
                <a:gd name="connsiteX7556" fmla="*/ 0 w 1018183"/>
                <a:gd name="connsiteY7556" fmla="*/ 2625501 h 9085945"/>
                <a:gd name="connsiteX7557" fmla="*/ 0 w 1018183"/>
                <a:gd name="connsiteY7557" fmla="*/ 2622738 h 9085945"/>
                <a:gd name="connsiteX7558" fmla="*/ 0 w 1018183"/>
                <a:gd name="connsiteY7558" fmla="*/ 2622494 h 9085945"/>
                <a:gd name="connsiteX7559" fmla="*/ 0 w 1018183"/>
                <a:gd name="connsiteY7559" fmla="*/ 2617790 h 9085945"/>
                <a:gd name="connsiteX7560" fmla="*/ 0 w 1018183"/>
                <a:gd name="connsiteY7560" fmla="*/ 2617122 h 9085945"/>
                <a:gd name="connsiteX7561" fmla="*/ 0 w 1018183"/>
                <a:gd name="connsiteY7561" fmla="*/ 2614813 h 9085945"/>
                <a:gd name="connsiteX7562" fmla="*/ 0 w 1018183"/>
                <a:gd name="connsiteY7562" fmla="*/ 2613091 h 9085945"/>
                <a:gd name="connsiteX7563" fmla="*/ 0 w 1018183"/>
                <a:gd name="connsiteY7563" fmla="*/ 2611680 h 9085945"/>
                <a:gd name="connsiteX7564" fmla="*/ 0 w 1018183"/>
                <a:gd name="connsiteY7564" fmla="*/ 2611436 h 9085945"/>
                <a:gd name="connsiteX7565" fmla="*/ 0 w 1018183"/>
                <a:gd name="connsiteY7565" fmla="*/ 2608520 h 9085945"/>
                <a:gd name="connsiteX7566" fmla="*/ 0 w 1018183"/>
                <a:gd name="connsiteY7566" fmla="*/ 2607353 h 9085945"/>
                <a:gd name="connsiteX7567" fmla="*/ 0 w 1018183"/>
                <a:gd name="connsiteY7567" fmla="*/ 2606064 h 9085945"/>
                <a:gd name="connsiteX7568" fmla="*/ 0 w 1018183"/>
                <a:gd name="connsiteY7568" fmla="*/ 2603389 h 9085945"/>
                <a:gd name="connsiteX7569" fmla="*/ 0 w 1018183"/>
                <a:gd name="connsiteY7569" fmla="*/ 2603317 h 9085945"/>
                <a:gd name="connsiteX7570" fmla="*/ 0 w 1018183"/>
                <a:gd name="connsiteY7570" fmla="*/ 2602997 h 9085945"/>
                <a:gd name="connsiteX7571" fmla="*/ 0 w 1018183"/>
                <a:gd name="connsiteY7571" fmla="*/ 2602032 h 9085945"/>
                <a:gd name="connsiteX7572" fmla="*/ 0 w 1018183"/>
                <a:gd name="connsiteY7572" fmla="*/ 2600821 h 9085945"/>
                <a:gd name="connsiteX7573" fmla="*/ 0 w 1018183"/>
                <a:gd name="connsiteY7573" fmla="*/ 2600276 h 9085945"/>
                <a:gd name="connsiteX7574" fmla="*/ 0 w 1018183"/>
                <a:gd name="connsiteY7574" fmla="*/ 2599148 h 9085945"/>
                <a:gd name="connsiteX7575" fmla="*/ 0 w 1018183"/>
                <a:gd name="connsiteY7575" fmla="*/ 2598965 h 9085945"/>
                <a:gd name="connsiteX7576" fmla="*/ 0 w 1018183"/>
                <a:gd name="connsiteY7576" fmla="*/ 2597865 h 9085945"/>
                <a:gd name="connsiteX7577" fmla="*/ 0 w 1018183"/>
                <a:gd name="connsiteY7577" fmla="*/ 2597461 h 9085945"/>
                <a:gd name="connsiteX7578" fmla="*/ 0 w 1018183"/>
                <a:gd name="connsiteY7578" fmla="*/ 2597397 h 9085945"/>
                <a:gd name="connsiteX7579" fmla="*/ 0 w 1018183"/>
                <a:gd name="connsiteY7579" fmla="*/ 2596937 h 9085945"/>
                <a:gd name="connsiteX7580" fmla="*/ 0 w 1018183"/>
                <a:gd name="connsiteY7580" fmla="*/ 2594119 h 9085945"/>
                <a:gd name="connsiteX7581" fmla="*/ 0 w 1018183"/>
                <a:gd name="connsiteY7581" fmla="*/ 2591940 h 9085945"/>
                <a:gd name="connsiteX7582" fmla="*/ 0 w 1018183"/>
                <a:gd name="connsiteY7582" fmla="*/ 2591783 h 9085945"/>
                <a:gd name="connsiteX7583" fmla="*/ 0 w 1018183"/>
                <a:gd name="connsiteY7583" fmla="*/ 2590223 h 9085945"/>
                <a:gd name="connsiteX7584" fmla="*/ 0 w 1018183"/>
                <a:gd name="connsiteY7584" fmla="*/ 2589415 h 9085945"/>
                <a:gd name="connsiteX7585" fmla="*/ 0 w 1018183"/>
                <a:gd name="connsiteY7585" fmla="*/ 2588090 h 9085945"/>
                <a:gd name="connsiteX7586" fmla="*/ 0 w 1018183"/>
                <a:gd name="connsiteY7586" fmla="*/ 2587905 h 9085945"/>
                <a:gd name="connsiteX7587" fmla="*/ 0 w 1018183"/>
                <a:gd name="connsiteY7587" fmla="*/ 2586438 h 9085945"/>
                <a:gd name="connsiteX7588" fmla="*/ 0 w 1018183"/>
                <a:gd name="connsiteY7588" fmla="*/ 2586337 h 9085945"/>
                <a:gd name="connsiteX7589" fmla="*/ 0 w 1018183"/>
                <a:gd name="connsiteY7589" fmla="*/ 2583061 h 9085945"/>
                <a:gd name="connsiteX7590" fmla="*/ 0 w 1018183"/>
                <a:gd name="connsiteY7590" fmla="*/ 2580728 h 9085945"/>
                <a:gd name="connsiteX7591" fmla="*/ 0 w 1018183"/>
                <a:gd name="connsiteY7591" fmla="*/ 2578708 h 9085945"/>
                <a:gd name="connsiteX7592" fmla="*/ 0 w 1018183"/>
                <a:gd name="connsiteY7592" fmla="*/ 2574623 h 9085945"/>
                <a:gd name="connsiteX7593" fmla="*/ 0 w 1018183"/>
                <a:gd name="connsiteY7593" fmla="*/ 2572343 h 9085945"/>
                <a:gd name="connsiteX7594" fmla="*/ 0 w 1018183"/>
                <a:gd name="connsiteY7594" fmla="*/ 2571057 h 9085945"/>
                <a:gd name="connsiteX7595" fmla="*/ 0 w 1018183"/>
                <a:gd name="connsiteY7595" fmla="*/ 2570773 h 9085945"/>
                <a:gd name="connsiteX7596" fmla="*/ 0 w 1018183"/>
                <a:gd name="connsiteY7596" fmla="*/ 2570589 h 9085945"/>
                <a:gd name="connsiteX7597" fmla="*/ 0 w 1018183"/>
                <a:gd name="connsiteY7597" fmla="*/ 2569491 h 9085945"/>
                <a:gd name="connsiteX7598" fmla="*/ 0 w 1018183"/>
                <a:gd name="connsiteY7598" fmla="*/ 2565912 h 9085945"/>
                <a:gd name="connsiteX7599" fmla="*/ 0 w 1018183"/>
                <a:gd name="connsiteY7599" fmla="*/ 2565722 h 9085945"/>
                <a:gd name="connsiteX7600" fmla="*/ 0 w 1018183"/>
                <a:gd name="connsiteY7600" fmla="*/ 2564735 h 9085945"/>
                <a:gd name="connsiteX7601" fmla="*/ 0 w 1018183"/>
                <a:gd name="connsiteY7601" fmla="*/ 2563564 h 9085945"/>
                <a:gd name="connsiteX7602" fmla="*/ 0 w 1018183"/>
                <a:gd name="connsiteY7602" fmla="*/ 2561690 h 9085945"/>
                <a:gd name="connsiteX7603" fmla="*/ 0 w 1018183"/>
                <a:gd name="connsiteY7603" fmla="*/ 2561284 h 9085945"/>
                <a:gd name="connsiteX7604" fmla="*/ 0 w 1018183"/>
                <a:gd name="connsiteY7604" fmla="*/ 2559979 h 9085945"/>
                <a:gd name="connsiteX7605" fmla="*/ 0 w 1018183"/>
                <a:gd name="connsiteY7605" fmla="*/ 2559715 h 9085945"/>
                <a:gd name="connsiteX7606" fmla="*/ 0 w 1018183"/>
                <a:gd name="connsiteY7606" fmla="*/ 2559530 h 9085945"/>
                <a:gd name="connsiteX7607" fmla="*/ 0 w 1018183"/>
                <a:gd name="connsiteY7607" fmla="*/ 2557775 h 9085945"/>
                <a:gd name="connsiteX7608" fmla="*/ 0 w 1018183"/>
                <a:gd name="connsiteY7608" fmla="*/ 2557120 h 9085945"/>
                <a:gd name="connsiteX7609" fmla="*/ 0 w 1018183"/>
                <a:gd name="connsiteY7609" fmla="*/ 2555363 h 9085945"/>
                <a:gd name="connsiteX7610" fmla="*/ 0 w 1018183"/>
                <a:gd name="connsiteY7610" fmla="*/ 2553289 h 9085945"/>
                <a:gd name="connsiteX7611" fmla="*/ 0 w 1018183"/>
                <a:gd name="connsiteY7611" fmla="*/ 2550333 h 9085945"/>
                <a:gd name="connsiteX7612" fmla="*/ 0 w 1018183"/>
                <a:gd name="connsiteY7612" fmla="*/ 2549074 h 9085945"/>
                <a:gd name="connsiteX7613" fmla="*/ 0 w 1018183"/>
                <a:gd name="connsiteY7613" fmla="*/ 2548921 h 9085945"/>
                <a:gd name="connsiteX7614" fmla="*/ 0 w 1018183"/>
                <a:gd name="connsiteY7614" fmla="*/ 2548204 h 9085945"/>
                <a:gd name="connsiteX7615" fmla="*/ 0 w 1018183"/>
                <a:gd name="connsiteY7615" fmla="*/ 2547998 h 9085945"/>
                <a:gd name="connsiteX7616" fmla="*/ 0 w 1018183"/>
                <a:gd name="connsiteY7616" fmla="*/ 2543515 h 9085945"/>
                <a:gd name="connsiteX7617" fmla="*/ 0 w 1018183"/>
                <a:gd name="connsiteY7617" fmla="*/ 2542719 h 9085945"/>
                <a:gd name="connsiteX7618" fmla="*/ 0 w 1018183"/>
                <a:gd name="connsiteY7618" fmla="*/ 2542231 h 9085945"/>
                <a:gd name="connsiteX7619" fmla="*/ 0 w 1018183"/>
                <a:gd name="connsiteY7619" fmla="*/ 2538014 h 9085945"/>
                <a:gd name="connsiteX7620" fmla="*/ 0 w 1018183"/>
                <a:gd name="connsiteY7620" fmla="*/ 2537537 h 9085945"/>
                <a:gd name="connsiteX7621" fmla="*/ 0 w 1018183"/>
                <a:gd name="connsiteY7621" fmla="*/ 2537109 h 9085945"/>
                <a:gd name="connsiteX7622" fmla="*/ 0 w 1018183"/>
                <a:gd name="connsiteY7622" fmla="*/ 2531089 h 9085945"/>
                <a:gd name="connsiteX7623" fmla="*/ 0 w 1018183"/>
                <a:gd name="connsiteY7623" fmla="*/ 2530715 h 9085945"/>
                <a:gd name="connsiteX7624" fmla="*/ 0 w 1018183"/>
                <a:gd name="connsiteY7624" fmla="*/ 2529148 h 9085945"/>
                <a:gd name="connsiteX7625" fmla="*/ 0 w 1018183"/>
                <a:gd name="connsiteY7625" fmla="*/ 2528753 h 9085945"/>
                <a:gd name="connsiteX7626" fmla="*/ 0 w 1018183"/>
                <a:gd name="connsiteY7626" fmla="*/ 2528558 h 9085945"/>
                <a:gd name="connsiteX7627" fmla="*/ 0 w 1018183"/>
                <a:gd name="connsiteY7627" fmla="*/ 2527469 h 9085945"/>
                <a:gd name="connsiteX7628" fmla="*/ 0 w 1018183"/>
                <a:gd name="connsiteY7628" fmla="*/ 2526987 h 9085945"/>
                <a:gd name="connsiteX7629" fmla="*/ 0 w 1018183"/>
                <a:gd name="connsiteY7629" fmla="*/ 2526745 h 9085945"/>
                <a:gd name="connsiteX7630" fmla="*/ 0 w 1018183"/>
                <a:gd name="connsiteY7630" fmla="*/ 2524393 h 9085945"/>
                <a:gd name="connsiteX7631" fmla="*/ 0 w 1018183"/>
                <a:gd name="connsiteY7631" fmla="*/ 2524153 h 9085945"/>
                <a:gd name="connsiteX7632" fmla="*/ 0 w 1018183"/>
                <a:gd name="connsiteY7632" fmla="*/ 2523222 h 9085945"/>
                <a:gd name="connsiteX7633" fmla="*/ 0 w 1018183"/>
                <a:gd name="connsiteY7633" fmla="*/ 2522976 h 9085945"/>
                <a:gd name="connsiteX7634" fmla="*/ 0 w 1018183"/>
                <a:gd name="connsiteY7634" fmla="*/ 2520941 h 9085945"/>
                <a:gd name="connsiteX7635" fmla="*/ 0 w 1018183"/>
                <a:gd name="connsiteY7635" fmla="*/ 2519658 h 9085945"/>
                <a:gd name="connsiteX7636" fmla="*/ 0 w 1018183"/>
                <a:gd name="connsiteY7636" fmla="*/ 2519373 h 9085945"/>
                <a:gd name="connsiteX7637" fmla="*/ 0 w 1018183"/>
                <a:gd name="connsiteY7637" fmla="*/ 2519188 h 9085945"/>
                <a:gd name="connsiteX7638" fmla="*/ 0 w 1018183"/>
                <a:gd name="connsiteY7638" fmla="*/ 2518088 h 9085945"/>
                <a:gd name="connsiteX7639" fmla="*/ 0 w 1018183"/>
                <a:gd name="connsiteY7639" fmla="*/ 2517696 h 9085945"/>
                <a:gd name="connsiteX7640" fmla="*/ 0 w 1018183"/>
                <a:gd name="connsiteY7640" fmla="*/ 2516194 h 9085945"/>
                <a:gd name="connsiteX7641" fmla="*/ 0 w 1018183"/>
                <a:gd name="connsiteY7641" fmla="*/ 2514929 h 9085945"/>
                <a:gd name="connsiteX7642" fmla="*/ 0 w 1018183"/>
                <a:gd name="connsiteY7642" fmla="*/ 2513335 h 9085945"/>
                <a:gd name="connsiteX7643" fmla="*/ 0 w 1018183"/>
                <a:gd name="connsiteY7643" fmla="*/ 2512854 h 9085945"/>
                <a:gd name="connsiteX7644" fmla="*/ 0 w 1018183"/>
                <a:gd name="connsiteY7644" fmla="*/ 2510787 h 9085945"/>
                <a:gd name="connsiteX7645" fmla="*/ 0 w 1018183"/>
                <a:gd name="connsiteY7645" fmla="*/ 2509991 h 9085945"/>
                <a:gd name="connsiteX7646" fmla="*/ 0 w 1018183"/>
                <a:gd name="connsiteY7646" fmla="*/ 2507861 h 9085945"/>
                <a:gd name="connsiteX7647" fmla="*/ 0 w 1018183"/>
                <a:gd name="connsiteY7647" fmla="*/ 2503871 h 9085945"/>
                <a:gd name="connsiteX7648" fmla="*/ 0 w 1018183"/>
                <a:gd name="connsiteY7648" fmla="*/ 2499729 h 9085945"/>
                <a:gd name="connsiteX7649" fmla="*/ 0 w 1018183"/>
                <a:gd name="connsiteY7649" fmla="*/ 2498933 h 9085945"/>
                <a:gd name="connsiteX7650" fmla="*/ 0 w 1018183"/>
                <a:gd name="connsiteY7650" fmla="*/ 2498523 h 9085945"/>
                <a:gd name="connsiteX7651" fmla="*/ 0 w 1018183"/>
                <a:gd name="connsiteY7651" fmla="*/ 2496804 h 9085945"/>
                <a:gd name="connsiteX7652" fmla="*/ 0 w 1018183"/>
                <a:gd name="connsiteY7652" fmla="*/ 2494601 h 9085945"/>
                <a:gd name="connsiteX7653" fmla="*/ 0 w 1018183"/>
                <a:gd name="connsiteY7653" fmla="*/ 2492192 h 9085945"/>
                <a:gd name="connsiteX7654" fmla="*/ 0 w 1018183"/>
                <a:gd name="connsiteY7654" fmla="*/ 2490747 h 9085945"/>
                <a:gd name="connsiteX7655" fmla="*/ 0 w 1018183"/>
                <a:gd name="connsiteY7655" fmla="*/ 2490251 h 9085945"/>
                <a:gd name="connsiteX7656" fmla="*/ 0 w 1018183"/>
                <a:gd name="connsiteY7656" fmla="*/ 2488216 h 9085945"/>
                <a:gd name="connsiteX7657" fmla="*/ 0 w 1018183"/>
                <a:gd name="connsiteY7657" fmla="*/ 2487127 h 9085945"/>
                <a:gd name="connsiteX7658" fmla="*/ 0 w 1018183"/>
                <a:gd name="connsiteY7658" fmla="*/ 2486645 h 9085945"/>
                <a:gd name="connsiteX7659" fmla="*/ 0 w 1018183"/>
                <a:gd name="connsiteY7659" fmla="*/ 2486401 h 9085945"/>
                <a:gd name="connsiteX7660" fmla="*/ 0 w 1018183"/>
                <a:gd name="connsiteY7660" fmla="*/ 2484967 h 9085945"/>
                <a:gd name="connsiteX7661" fmla="*/ 0 w 1018183"/>
                <a:gd name="connsiteY7661" fmla="*/ 2484244 h 9085945"/>
                <a:gd name="connsiteX7662" fmla="*/ 0 w 1018183"/>
                <a:gd name="connsiteY7662" fmla="*/ 2479689 h 9085945"/>
                <a:gd name="connsiteX7663" fmla="*/ 0 w 1018183"/>
                <a:gd name="connsiteY7663" fmla="*/ 2479193 h 9085945"/>
                <a:gd name="connsiteX7664" fmla="*/ 0 w 1018183"/>
                <a:gd name="connsiteY7664" fmla="*/ 2477353 h 9085945"/>
                <a:gd name="connsiteX7665" fmla="*/ 0 w 1018183"/>
                <a:gd name="connsiteY7665" fmla="*/ 2477154 h 9085945"/>
                <a:gd name="connsiteX7666" fmla="*/ 0 w 1018183"/>
                <a:gd name="connsiteY7666" fmla="*/ 2475343 h 9085945"/>
                <a:gd name="connsiteX7667" fmla="*/ 0 w 1018183"/>
                <a:gd name="connsiteY7667" fmla="*/ 2474213 h 9085945"/>
                <a:gd name="connsiteX7668" fmla="*/ 0 w 1018183"/>
                <a:gd name="connsiteY7668" fmla="*/ 2472644 h 9085945"/>
                <a:gd name="connsiteX7669" fmla="*/ 0 w 1018183"/>
                <a:gd name="connsiteY7669" fmla="*/ 2468863 h 9085945"/>
                <a:gd name="connsiteX7670" fmla="*/ 0 w 1018183"/>
                <a:gd name="connsiteY7670" fmla="*/ 2467295 h 9085945"/>
                <a:gd name="connsiteX7671" fmla="*/ 0 w 1018183"/>
                <a:gd name="connsiteY7671" fmla="*/ 2465015 h 9085945"/>
                <a:gd name="connsiteX7672" fmla="*/ 0 w 1018183"/>
                <a:gd name="connsiteY7672" fmla="*/ 2463577 h 9085945"/>
                <a:gd name="connsiteX7673" fmla="*/ 0 w 1018183"/>
                <a:gd name="connsiteY7673" fmla="*/ 2461876 h 9085945"/>
                <a:gd name="connsiteX7674" fmla="*/ 0 w 1018183"/>
                <a:gd name="connsiteY7674" fmla="*/ 2459594 h 9085945"/>
                <a:gd name="connsiteX7675" fmla="*/ 0 w 1018183"/>
                <a:gd name="connsiteY7675" fmla="*/ 2458027 h 9085945"/>
                <a:gd name="connsiteX7676" fmla="*/ 0 w 1018183"/>
                <a:gd name="connsiteY7676" fmla="*/ 2455241 h 9085945"/>
                <a:gd name="connsiteX7677" fmla="*/ 0 w 1018183"/>
                <a:gd name="connsiteY7677" fmla="*/ 2453957 h 9085945"/>
                <a:gd name="connsiteX7678" fmla="*/ 0 w 1018183"/>
                <a:gd name="connsiteY7678" fmla="*/ 2453033 h 9085945"/>
                <a:gd name="connsiteX7679" fmla="*/ 0 w 1018183"/>
                <a:gd name="connsiteY7679" fmla="*/ 2451849 h 9085945"/>
                <a:gd name="connsiteX7680" fmla="*/ 0 w 1018183"/>
                <a:gd name="connsiteY7680" fmla="*/ 2451040 h 9085945"/>
                <a:gd name="connsiteX7681" fmla="*/ 0 w 1018183"/>
                <a:gd name="connsiteY7681" fmla="*/ 2450818 h 9085945"/>
                <a:gd name="connsiteX7682" fmla="*/ 0 w 1018183"/>
                <a:gd name="connsiteY7682" fmla="*/ 2448536 h 9085945"/>
                <a:gd name="connsiteX7683" fmla="*/ 0 w 1018183"/>
                <a:gd name="connsiteY7683" fmla="*/ 2447964 h 9085945"/>
                <a:gd name="connsiteX7684" fmla="*/ 0 w 1018183"/>
                <a:gd name="connsiteY7684" fmla="*/ 2446968 h 9085945"/>
                <a:gd name="connsiteX7685" fmla="*/ 0 w 1018183"/>
                <a:gd name="connsiteY7685" fmla="*/ 2445838 h 9085945"/>
                <a:gd name="connsiteX7686" fmla="*/ 0 w 1018183"/>
                <a:gd name="connsiteY7686" fmla="*/ 2444626 h 9085945"/>
                <a:gd name="connsiteX7687" fmla="*/ 0 w 1018183"/>
                <a:gd name="connsiteY7687" fmla="*/ 2442614 h 9085945"/>
                <a:gd name="connsiteX7688" fmla="*/ 0 w 1018183"/>
                <a:gd name="connsiteY7688" fmla="*/ 2441266 h 9085945"/>
                <a:gd name="connsiteX7689" fmla="*/ 0 w 1018183"/>
                <a:gd name="connsiteY7689" fmla="*/ 2440488 h 9085945"/>
                <a:gd name="connsiteX7690" fmla="*/ 0 w 1018183"/>
                <a:gd name="connsiteY7690" fmla="*/ 2439982 h 9085945"/>
                <a:gd name="connsiteX7691" fmla="*/ 0 w 1018183"/>
                <a:gd name="connsiteY7691" fmla="*/ 2436641 h 9085945"/>
                <a:gd name="connsiteX7692" fmla="*/ 0 w 1018183"/>
                <a:gd name="connsiteY7692" fmla="*/ 2434304 h 9085945"/>
                <a:gd name="connsiteX7693" fmla="*/ 0 w 1018183"/>
                <a:gd name="connsiteY7693" fmla="*/ 2430768 h 9085945"/>
                <a:gd name="connsiteX7694" fmla="*/ 0 w 1018183"/>
                <a:gd name="connsiteY7694" fmla="*/ 2426867 h 9085945"/>
                <a:gd name="connsiteX7695" fmla="*/ 0 w 1018183"/>
                <a:gd name="connsiteY7695" fmla="*/ 2425582 h 9085945"/>
                <a:gd name="connsiteX7696" fmla="*/ 0 w 1018183"/>
                <a:gd name="connsiteY7696" fmla="*/ 2425276 h 9085945"/>
                <a:gd name="connsiteX7697" fmla="*/ 0 w 1018183"/>
                <a:gd name="connsiteY7697" fmla="*/ 2424532 h 9085945"/>
                <a:gd name="connsiteX7698" fmla="*/ 0 w 1018183"/>
                <a:gd name="connsiteY7698" fmla="*/ 2424363 h 9085945"/>
                <a:gd name="connsiteX7699" fmla="*/ 0 w 1018183"/>
                <a:gd name="connsiteY7699" fmla="*/ 2423248 h 9085945"/>
                <a:gd name="connsiteX7700" fmla="*/ 0 w 1018183"/>
                <a:gd name="connsiteY7700" fmla="*/ 2422514 h 9085945"/>
                <a:gd name="connsiteX7701" fmla="*/ 0 w 1018183"/>
                <a:gd name="connsiteY7701" fmla="*/ 2421157 h 9085945"/>
                <a:gd name="connsiteX7702" fmla="*/ 0 w 1018183"/>
                <a:gd name="connsiteY7702" fmla="*/ 2419590 h 9085945"/>
                <a:gd name="connsiteX7703" fmla="*/ 0 w 1018183"/>
                <a:gd name="connsiteY7703" fmla="*/ 2416006 h 9085945"/>
                <a:gd name="connsiteX7704" fmla="*/ 0 w 1018183"/>
                <a:gd name="connsiteY7704" fmla="*/ 2415809 h 9085945"/>
                <a:gd name="connsiteX7705" fmla="*/ 0 w 1018183"/>
                <a:gd name="connsiteY7705" fmla="*/ 2414240 h 9085945"/>
                <a:gd name="connsiteX7706" fmla="*/ 0 w 1018183"/>
                <a:gd name="connsiteY7706" fmla="*/ 2412691 h 9085945"/>
                <a:gd name="connsiteX7707" fmla="*/ 0 w 1018183"/>
                <a:gd name="connsiteY7707" fmla="*/ 2411455 h 9085945"/>
                <a:gd name="connsiteX7708" fmla="*/ 0 w 1018183"/>
                <a:gd name="connsiteY7708" fmla="*/ 2410476 h 9085945"/>
                <a:gd name="connsiteX7709" fmla="*/ 0 w 1018183"/>
                <a:gd name="connsiteY7709" fmla="*/ 2408540 h 9085945"/>
                <a:gd name="connsiteX7710" fmla="*/ 0 w 1018183"/>
                <a:gd name="connsiteY7710" fmla="*/ 2408194 h 9085945"/>
                <a:gd name="connsiteX7711" fmla="*/ 0 w 1018183"/>
                <a:gd name="connsiteY7711" fmla="*/ 2406626 h 9085945"/>
                <a:gd name="connsiteX7712" fmla="*/ 0 w 1018183"/>
                <a:gd name="connsiteY7712" fmla="*/ 2404948 h 9085945"/>
                <a:gd name="connsiteX7713" fmla="*/ 0 w 1018183"/>
                <a:gd name="connsiteY7713" fmla="*/ 2400147 h 9085945"/>
                <a:gd name="connsiteX7714" fmla="*/ 0 w 1018183"/>
                <a:gd name="connsiteY7714" fmla="*/ 2399640 h 9085945"/>
                <a:gd name="connsiteX7715" fmla="*/ 0 w 1018183"/>
                <a:gd name="connsiteY7715" fmla="*/ 2398040 h 9085945"/>
                <a:gd name="connsiteX7716" fmla="*/ 0 w 1018183"/>
                <a:gd name="connsiteY7716" fmla="*/ 2397482 h 9085945"/>
                <a:gd name="connsiteX7717" fmla="*/ 0 w 1018183"/>
                <a:gd name="connsiteY7717" fmla="*/ 2396901 h 9085945"/>
                <a:gd name="connsiteX7718" fmla="*/ 0 w 1018183"/>
                <a:gd name="connsiteY7718" fmla="*/ 2394138 h 9085945"/>
                <a:gd name="connsiteX7719" fmla="*/ 0 w 1018183"/>
                <a:gd name="connsiteY7719" fmla="*/ 2391805 h 9085945"/>
                <a:gd name="connsiteX7720" fmla="*/ 0 w 1018183"/>
                <a:gd name="connsiteY7720" fmla="*/ 2389998 h 9085945"/>
                <a:gd name="connsiteX7721" fmla="*/ 0 w 1018183"/>
                <a:gd name="connsiteY7721" fmla="*/ 2386982 h 9085945"/>
                <a:gd name="connsiteX7722" fmla="*/ 0 w 1018183"/>
                <a:gd name="connsiteY7722" fmla="*/ 2385241 h 9085945"/>
                <a:gd name="connsiteX7723" fmla="*/ 0 w 1018183"/>
                <a:gd name="connsiteY7723" fmla="*/ 2383080 h 9085945"/>
                <a:gd name="connsiteX7724" fmla="*/ 0 w 1018183"/>
                <a:gd name="connsiteY7724" fmla="*/ 2380745 h 9085945"/>
                <a:gd name="connsiteX7725" fmla="*/ 0 w 1018183"/>
                <a:gd name="connsiteY7725" fmla="*/ 2375468 h 9085945"/>
                <a:gd name="connsiteX7726" fmla="*/ 0 w 1018183"/>
                <a:gd name="connsiteY7726" fmla="*/ 2373898 h 9085945"/>
                <a:gd name="connsiteX7727" fmla="*/ 0 w 1018183"/>
                <a:gd name="connsiteY7727" fmla="*/ 2372221 h 9085945"/>
                <a:gd name="connsiteX7728" fmla="*/ 0 w 1018183"/>
                <a:gd name="connsiteY7728" fmla="*/ 2365497 h 9085945"/>
                <a:gd name="connsiteX7729" fmla="*/ 0 w 1018183"/>
                <a:gd name="connsiteY7729" fmla="*/ 2364606 h 9085945"/>
                <a:gd name="connsiteX7730" fmla="*/ 0 w 1018183"/>
                <a:gd name="connsiteY7730" fmla="*/ 2361623 h 9085945"/>
                <a:gd name="connsiteX7731" fmla="*/ 0 w 1018183"/>
                <a:gd name="connsiteY7731" fmla="*/ 2361465 h 9085945"/>
                <a:gd name="connsiteX7732" fmla="*/ 0 w 1018183"/>
                <a:gd name="connsiteY7732" fmla="*/ 2359897 h 9085945"/>
                <a:gd name="connsiteX7733" fmla="*/ 0 w 1018183"/>
                <a:gd name="connsiteY7733" fmla="*/ 2357140 h 9085945"/>
                <a:gd name="connsiteX7734" fmla="*/ 0 w 1018183"/>
                <a:gd name="connsiteY7734" fmla="*/ 2356559 h 9085945"/>
                <a:gd name="connsiteX7735" fmla="*/ 0 w 1018183"/>
                <a:gd name="connsiteY7735" fmla="*/ 2350831 h 9085945"/>
                <a:gd name="connsiteX7736" fmla="*/ 0 w 1018183"/>
                <a:gd name="connsiteY7736" fmla="*/ 2348848 h 9085945"/>
                <a:gd name="connsiteX7737" fmla="*/ 0 w 1018183"/>
                <a:gd name="connsiteY7737" fmla="*/ 2342738 h 9085945"/>
                <a:gd name="connsiteX7738" fmla="*/ 0 w 1018183"/>
                <a:gd name="connsiteY7738" fmla="*/ 2342494 h 9085945"/>
                <a:gd name="connsiteX7739" fmla="*/ 0 w 1018183"/>
                <a:gd name="connsiteY7739" fmla="*/ 2337789 h 9085945"/>
                <a:gd name="connsiteX7740" fmla="*/ 0 w 1018183"/>
                <a:gd name="connsiteY7740" fmla="*/ 2337123 h 9085945"/>
                <a:gd name="connsiteX7741" fmla="*/ 0 w 1018183"/>
                <a:gd name="connsiteY7741" fmla="*/ 2334447 h 9085945"/>
                <a:gd name="connsiteX7742" fmla="*/ 0 w 1018183"/>
                <a:gd name="connsiteY7742" fmla="*/ 2333090 h 9085945"/>
                <a:gd name="connsiteX7743" fmla="*/ 0 w 1018183"/>
                <a:gd name="connsiteY7743" fmla="*/ 2331879 h 9085945"/>
                <a:gd name="connsiteX7744" fmla="*/ 0 w 1018183"/>
                <a:gd name="connsiteY7744" fmla="*/ 2328923 h 9085945"/>
                <a:gd name="connsiteX7745" fmla="*/ 0 w 1018183"/>
                <a:gd name="connsiteY7745" fmla="*/ 2328519 h 9085945"/>
                <a:gd name="connsiteX7746" fmla="*/ 0 w 1018183"/>
                <a:gd name="connsiteY7746" fmla="*/ 2323389 h 9085945"/>
                <a:gd name="connsiteX7747" fmla="*/ 0 w 1018183"/>
                <a:gd name="connsiteY7747" fmla="*/ 2322998 h 9085945"/>
                <a:gd name="connsiteX7748" fmla="*/ 0 w 1018183"/>
                <a:gd name="connsiteY7748" fmla="*/ 2321281 h 9085945"/>
                <a:gd name="connsiteX7749" fmla="*/ 0 w 1018183"/>
                <a:gd name="connsiteY7749" fmla="*/ 2320473 h 9085945"/>
                <a:gd name="connsiteX7750" fmla="*/ 0 w 1018183"/>
                <a:gd name="connsiteY7750" fmla="*/ 2319148 h 9085945"/>
                <a:gd name="connsiteX7751" fmla="*/ 0 w 1018183"/>
                <a:gd name="connsiteY7751" fmla="*/ 2318963 h 9085945"/>
                <a:gd name="connsiteX7752" fmla="*/ 0 w 1018183"/>
                <a:gd name="connsiteY7752" fmla="*/ 2317863 h 9085945"/>
                <a:gd name="connsiteX7753" fmla="*/ 0 w 1018183"/>
                <a:gd name="connsiteY7753" fmla="*/ 2317395 h 9085945"/>
                <a:gd name="connsiteX7754" fmla="*/ 0 w 1018183"/>
                <a:gd name="connsiteY7754" fmla="*/ 2314119 h 9085945"/>
                <a:gd name="connsiteX7755" fmla="*/ 0 w 1018183"/>
                <a:gd name="connsiteY7755" fmla="*/ 2311786 h 9085945"/>
                <a:gd name="connsiteX7756" fmla="*/ 0 w 1018183"/>
                <a:gd name="connsiteY7756" fmla="*/ 2309766 h 9085945"/>
                <a:gd name="connsiteX7757" fmla="*/ 0 w 1018183"/>
                <a:gd name="connsiteY7757" fmla="*/ 2309414 h 9085945"/>
                <a:gd name="connsiteX7758" fmla="*/ 0 w 1018183"/>
                <a:gd name="connsiteY7758" fmla="*/ 2302115 h 9085945"/>
                <a:gd name="connsiteX7759" fmla="*/ 0 w 1018183"/>
                <a:gd name="connsiteY7759" fmla="*/ 2300548 h 9085945"/>
                <a:gd name="connsiteX7760" fmla="*/ 0 w 1018183"/>
                <a:gd name="connsiteY7760" fmla="*/ 2298708 h 9085945"/>
                <a:gd name="connsiteX7761" fmla="*/ 0 w 1018183"/>
                <a:gd name="connsiteY7761" fmla="*/ 2298297 h 9085945"/>
                <a:gd name="connsiteX7762" fmla="*/ 0 w 1018183"/>
                <a:gd name="connsiteY7762" fmla="*/ 2296730 h 9085945"/>
                <a:gd name="connsiteX7763" fmla="*/ 0 w 1018183"/>
                <a:gd name="connsiteY7763" fmla="*/ 2295794 h 9085945"/>
                <a:gd name="connsiteX7764" fmla="*/ 0 w 1018183"/>
                <a:gd name="connsiteY7764" fmla="*/ 2295553 h 9085945"/>
                <a:gd name="connsiteX7765" fmla="*/ 0 w 1018183"/>
                <a:gd name="connsiteY7765" fmla="*/ 2294623 h 9085945"/>
                <a:gd name="connsiteX7766" fmla="*/ 0 w 1018183"/>
                <a:gd name="connsiteY7766" fmla="*/ 2292341 h 9085945"/>
                <a:gd name="connsiteX7767" fmla="*/ 0 w 1018183"/>
                <a:gd name="connsiteY7767" fmla="*/ 2291058 h 9085945"/>
                <a:gd name="connsiteX7768" fmla="*/ 0 w 1018183"/>
                <a:gd name="connsiteY7768" fmla="*/ 2290773 h 9085945"/>
                <a:gd name="connsiteX7769" fmla="*/ 0 w 1018183"/>
                <a:gd name="connsiteY7769" fmla="*/ 2290588 h 9085945"/>
                <a:gd name="connsiteX7770" fmla="*/ 0 w 1018183"/>
                <a:gd name="connsiteY7770" fmla="*/ 2289488 h 9085945"/>
                <a:gd name="connsiteX7771" fmla="*/ 0 w 1018183"/>
                <a:gd name="connsiteY7771" fmla="*/ 2286421 h 9085945"/>
                <a:gd name="connsiteX7772" fmla="*/ 0 w 1018183"/>
                <a:gd name="connsiteY7772" fmla="*/ 2284735 h 9085945"/>
                <a:gd name="connsiteX7773" fmla="*/ 0 w 1018183"/>
                <a:gd name="connsiteY7773" fmla="*/ 2281391 h 9085945"/>
                <a:gd name="connsiteX7774" fmla="*/ 0 w 1018183"/>
                <a:gd name="connsiteY7774" fmla="*/ 2279979 h 9085945"/>
                <a:gd name="connsiteX7775" fmla="*/ 0 w 1018183"/>
                <a:gd name="connsiteY7775" fmla="*/ 2279261 h 9085945"/>
                <a:gd name="connsiteX7776" fmla="*/ 0 w 1018183"/>
                <a:gd name="connsiteY7776" fmla="*/ 2279056 h 9085945"/>
                <a:gd name="connsiteX7777" fmla="*/ 0 w 1018183"/>
                <a:gd name="connsiteY7777" fmla="*/ 2275361 h 9085945"/>
                <a:gd name="connsiteX7778" fmla="*/ 0 w 1018183"/>
                <a:gd name="connsiteY7778" fmla="*/ 2273289 h 9085945"/>
                <a:gd name="connsiteX7779" fmla="*/ 0 w 1018183"/>
                <a:gd name="connsiteY7779" fmla="*/ 2270333 h 9085945"/>
                <a:gd name="connsiteX7780" fmla="*/ 0 w 1018183"/>
                <a:gd name="connsiteY7780" fmla="*/ 2269922 h 9085945"/>
                <a:gd name="connsiteX7781" fmla="*/ 0 w 1018183"/>
                <a:gd name="connsiteY7781" fmla="*/ 2269072 h 9085945"/>
                <a:gd name="connsiteX7782" fmla="*/ 0 w 1018183"/>
                <a:gd name="connsiteY7782" fmla="*/ 2268204 h 9085945"/>
                <a:gd name="connsiteX7783" fmla="*/ 0 w 1018183"/>
                <a:gd name="connsiteY7783" fmla="*/ 2268167 h 9085945"/>
                <a:gd name="connsiteX7784" fmla="*/ 0 w 1018183"/>
                <a:gd name="connsiteY7784" fmla="*/ 2267998 h 9085945"/>
                <a:gd name="connsiteX7785" fmla="*/ 0 w 1018183"/>
                <a:gd name="connsiteY7785" fmla="*/ 2266886 h 9085945"/>
                <a:gd name="connsiteX7786" fmla="*/ 0 w 1018183"/>
                <a:gd name="connsiteY7786" fmla="*/ 2262147 h 9085945"/>
                <a:gd name="connsiteX7787" fmla="*/ 0 w 1018183"/>
                <a:gd name="connsiteY7787" fmla="*/ 2259616 h 9085945"/>
                <a:gd name="connsiteX7788" fmla="*/ 0 w 1018183"/>
                <a:gd name="connsiteY7788" fmla="*/ 2258527 h 9085945"/>
                <a:gd name="connsiteX7789" fmla="*/ 0 w 1018183"/>
                <a:gd name="connsiteY7789" fmla="*/ 2258045 h 9085945"/>
                <a:gd name="connsiteX7790" fmla="*/ 0 w 1018183"/>
                <a:gd name="connsiteY7790" fmla="*/ 2257109 h 9085945"/>
                <a:gd name="connsiteX7791" fmla="*/ 0 w 1018183"/>
                <a:gd name="connsiteY7791" fmla="*/ 2255211 h 9085945"/>
                <a:gd name="connsiteX7792" fmla="*/ 0 w 1018183"/>
                <a:gd name="connsiteY7792" fmla="*/ 2251088 h 9085945"/>
                <a:gd name="connsiteX7793" fmla="*/ 0 w 1018183"/>
                <a:gd name="connsiteY7793" fmla="*/ 2250716 h 9085945"/>
                <a:gd name="connsiteX7794" fmla="*/ 0 w 1018183"/>
                <a:gd name="connsiteY7794" fmla="*/ 2249147 h 9085945"/>
                <a:gd name="connsiteX7795" fmla="*/ 0 w 1018183"/>
                <a:gd name="connsiteY7795" fmla="*/ 2248753 h 9085945"/>
                <a:gd name="connsiteX7796" fmla="*/ 0 w 1018183"/>
                <a:gd name="connsiteY7796" fmla="*/ 2248554 h 9085945"/>
                <a:gd name="connsiteX7797" fmla="*/ 0 w 1018183"/>
                <a:gd name="connsiteY7797" fmla="*/ 2247252 h 9085945"/>
                <a:gd name="connsiteX7798" fmla="*/ 0 w 1018183"/>
                <a:gd name="connsiteY7798" fmla="*/ 2244394 h 9085945"/>
                <a:gd name="connsiteX7799" fmla="*/ 0 w 1018183"/>
                <a:gd name="connsiteY7799" fmla="*/ 2236194 h 9085945"/>
                <a:gd name="connsiteX7800" fmla="*/ 0 w 1018183"/>
                <a:gd name="connsiteY7800" fmla="*/ 2234929 h 9085945"/>
                <a:gd name="connsiteX7801" fmla="*/ 0 w 1018183"/>
                <a:gd name="connsiteY7801" fmla="*/ 2232518 h 9085945"/>
                <a:gd name="connsiteX7802" fmla="*/ 0 w 1018183"/>
                <a:gd name="connsiteY7802" fmla="*/ 2230787 h 9085945"/>
                <a:gd name="connsiteX7803" fmla="*/ 0 w 1018183"/>
                <a:gd name="connsiteY7803" fmla="*/ 2229992 h 9085945"/>
                <a:gd name="connsiteX7804" fmla="*/ 0 w 1018183"/>
                <a:gd name="connsiteY7804" fmla="*/ 2229580 h 9085945"/>
                <a:gd name="connsiteX7805" fmla="*/ 0 w 1018183"/>
                <a:gd name="connsiteY7805" fmla="*/ 2227862 h 9085945"/>
                <a:gd name="connsiteX7806" fmla="*/ 0 w 1018183"/>
                <a:gd name="connsiteY7806" fmla="*/ 2224382 h 9085945"/>
                <a:gd name="connsiteX7807" fmla="*/ 0 w 1018183"/>
                <a:gd name="connsiteY7807" fmla="*/ 2223249 h 9085945"/>
                <a:gd name="connsiteX7808" fmla="*/ 0 w 1018183"/>
                <a:gd name="connsiteY7808" fmla="*/ 2216026 h 9085945"/>
                <a:gd name="connsiteX7809" fmla="*/ 0 w 1018183"/>
                <a:gd name="connsiteY7809" fmla="*/ 2210746 h 9085945"/>
                <a:gd name="connsiteX7810" fmla="*/ 0 w 1018183"/>
                <a:gd name="connsiteY7810" fmla="*/ 2210251 h 9085945"/>
                <a:gd name="connsiteX7811" fmla="*/ 0 w 1018183"/>
                <a:gd name="connsiteY7811" fmla="*/ 2208212 h 9085945"/>
                <a:gd name="connsiteX7812" fmla="*/ 0 w 1018183"/>
                <a:gd name="connsiteY7812" fmla="*/ 2206401 h 9085945"/>
                <a:gd name="connsiteX7813" fmla="*/ 0 w 1018183"/>
                <a:gd name="connsiteY7813" fmla="*/ 2199921 h 9085945"/>
                <a:gd name="connsiteX7814" fmla="*/ 0 w 1018183"/>
                <a:gd name="connsiteY7814" fmla="*/ 2198353 h 9085945"/>
                <a:gd name="connsiteX7815" fmla="*/ 0 w 1018183"/>
                <a:gd name="connsiteY7815" fmla="*/ 2194635 h 9085945"/>
                <a:gd name="connsiteX7816" fmla="*/ 0 w 1018183"/>
                <a:gd name="connsiteY7816" fmla="*/ 2193351 h 9085945"/>
                <a:gd name="connsiteX7817" fmla="*/ 0 w 1018183"/>
                <a:gd name="connsiteY7817" fmla="*/ 2189582 h 9085945"/>
                <a:gd name="connsiteX7818" fmla="*/ 0 w 1018183"/>
                <a:gd name="connsiteY7818" fmla="*/ 2188864 h 9085945"/>
                <a:gd name="connsiteX7819" fmla="*/ 0 w 1018183"/>
                <a:gd name="connsiteY7819" fmla="*/ 2187295 h 9085945"/>
                <a:gd name="connsiteX7820" fmla="*/ 0 w 1018183"/>
                <a:gd name="connsiteY7820" fmla="*/ 2185551 h 9085945"/>
                <a:gd name="connsiteX7821" fmla="*/ 0 w 1018183"/>
                <a:gd name="connsiteY7821" fmla="*/ 2185015 h 9085945"/>
                <a:gd name="connsiteX7822" fmla="*/ 0 w 1018183"/>
                <a:gd name="connsiteY7822" fmla="*/ 2183982 h 9085945"/>
                <a:gd name="connsiteX7823" fmla="*/ 0 w 1018183"/>
                <a:gd name="connsiteY7823" fmla="*/ 2183577 h 9085945"/>
                <a:gd name="connsiteX7824" fmla="*/ 0 w 1018183"/>
                <a:gd name="connsiteY7824" fmla="*/ 2173672 h 9085945"/>
                <a:gd name="connsiteX7825" fmla="*/ 0 w 1018183"/>
                <a:gd name="connsiteY7825" fmla="*/ 2162614 h 9085945"/>
                <a:gd name="connsiteX7826" fmla="*/ 0 w 1018183"/>
                <a:gd name="connsiteY7826" fmla="*/ 2156334 h 9085945"/>
                <a:gd name="connsiteX7827" fmla="*/ 0 w 1018183"/>
                <a:gd name="connsiteY7827" fmla="*/ 2155421 h 9085945"/>
                <a:gd name="connsiteX7828" fmla="*/ 0 w 1018183"/>
                <a:gd name="connsiteY7828" fmla="*/ 2154306 h 9085945"/>
                <a:gd name="connsiteX7829" fmla="*/ 0 w 1018183"/>
                <a:gd name="connsiteY7829" fmla="*/ 2150850 h 9085945"/>
                <a:gd name="connsiteX7830" fmla="*/ 0 w 1018183"/>
                <a:gd name="connsiteY7830" fmla="*/ 2145276 h 9085945"/>
                <a:gd name="connsiteX7831" fmla="*/ 0 w 1018183"/>
                <a:gd name="connsiteY7831" fmla="*/ 2144361 h 9085945"/>
                <a:gd name="connsiteX7832" fmla="*/ 0 w 1018183"/>
                <a:gd name="connsiteY7832" fmla="*/ 2142513 h 9085945"/>
                <a:gd name="connsiteX7833" fmla="*/ 0 w 1018183"/>
                <a:gd name="connsiteY7833" fmla="*/ 2121056 h 9085945"/>
                <a:gd name="connsiteX7834" fmla="*/ 0 w 1018183"/>
                <a:gd name="connsiteY7834" fmla="*/ 2119766 h 9085945"/>
                <a:gd name="connsiteX7835" fmla="*/ 0 w 1018183"/>
                <a:gd name="connsiteY7835" fmla="*/ 2118040 h 9085945"/>
                <a:gd name="connsiteX7836" fmla="*/ 0 w 1018183"/>
                <a:gd name="connsiteY7836" fmla="*/ 2111803 h 9085945"/>
                <a:gd name="connsiteX7837" fmla="*/ 0 w 1018183"/>
                <a:gd name="connsiteY7837" fmla="*/ 2111635 h 9085945"/>
                <a:gd name="connsiteX7838" fmla="*/ 0 w 1018183"/>
                <a:gd name="connsiteY7838" fmla="*/ 2109997 h 9085945"/>
                <a:gd name="connsiteX7839" fmla="*/ 0 w 1018183"/>
                <a:gd name="connsiteY7839" fmla="*/ 2097374 h 9085945"/>
                <a:gd name="connsiteX7840" fmla="*/ 0 w 1018183"/>
                <a:gd name="connsiteY7840" fmla="*/ 2081889 h 9085945"/>
                <a:gd name="connsiteX7841" fmla="*/ 0 w 1018183"/>
                <a:gd name="connsiteY7841" fmla="*/ 2077267 h 9085945"/>
                <a:gd name="connsiteX7842" fmla="*/ 0 w 1018183"/>
                <a:gd name="connsiteY7842" fmla="*/ 2070831 h 9085945"/>
                <a:gd name="connsiteX7843" fmla="*/ 0 w 1018183"/>
                <a:gd name="connsiteY7843" fmla="*/ 2068847 h 9085945"/>
                <a:gd name="connsiteX7844" fmla="*/ 0 w 1018183"/>
                <a:gd name="connsiteY7844" fmla="*/ 2059016 h 9085945"/>
                <a:gd name="connsiteX7845" fmla="*/ 0 w 1018183"/>
                <a:gd name="connsiteY7845" fmla="*/ 2054447 h 9085945"/>
                <a:gd name="connsiteX7846" fmla="*/ 0 w 1018183"/>
                <a:gd name="connsiteY7846" fmla="*/ 2048921 h 9085945"/>
                <a:gd name="connsiteX7847" fmla="*/ 0 w 1018183"/>
                <a:gd name="connsiteY7847" fmla="*/ 2038103 h 9085945"/>
                <a:gd name="connsiteX7848" fmla="*/ 0 w 1018183"/>
                <a:gd name="connsiteY7848" fmla="*/ 2029766 h 9085945"/>
                <a:gd name="connsiteX7849" fmla="*/ 0 w 1018183"/>
                <a:gd name="connsiteY7849" fmla="*/ 2029355 h 9085945"/>
                <a:gd name="connsiteX7850" fmla="*/ 0 w 1018183"/>
                <a:gd name="connsiteY7850" fmla="*/ 2028071 h 9085945"/>
                <a:gd name="connsiteX7851" fmla="*/ 0 w 1018183"/>
                <a:gd name="connsiteY7851" fmla="*/ 2027788 h 9085945"/>
                <a:gd name="connsiteX7852" fmla="*/ 0 w 1018183"/>
                <a:gd name="connsiteY7852" fmla="*/ 2026504 h 9085945"/>
                <a:gd name="connsiteX7853" fmla="*/ 0 w 1018183"/>
                <a:gd name="connsiteY7853" fmla="*/ 2018297 h 9085945"/>
                <a:gd name="connsiteX7854" fmla="*/ 0 w 1018183"/>
                <a:gd name="connsiteY7854" fmla="*/ 2016730 h 9085945"/>
                <a:gd name="connsiteX7855" fmla="*/ 0 w 1018183"/>
                <a:gd name="connsiteY7855" fmla="*/ 2009100 h 9085945"/>
                <a:gd name="connsiteX7856" fmla="*/ 0 w 1018183"/>
                <a:gd name="connsiteY7856" fmla="*/ 2006419 h 9085945"/>
                <a:gd name="connsiteX7857" fmla="*/ 0 w 1018183"/>
                <a:gd name="connsiteY7857" fmla="*/ 1999056 h 9085945"/>
                <a:gd name="connsiteX7858" fmla="*/ 0 w 1018183"/>
                <a:gd name="connsiteY7858" fmla="*/ 1997944 h 9085945"/>
                <a:gd name="connsiteX7859" fmla="*/ 0 w 1018183"/>
                <a:gd name="connsiteY7859" fmla="*/ 1988167 h 9085945"/>
                <a:gd name="connsiteX7860" fmla="*/ 0 w 1018183"/>
                <a:gd name="connsiteY7860" fmla="*/ 1986882 h 9085945"/>
                <a:gd name="connsiteX7861" fmla="*/ 0 w 1018183"/>
                <a:gd name="connsiteY7861" fmla="*/ 1985570 h 9085945"/>
                <a:gd name="connsiteX7862" fmla="*/ 0 w 1018183"/>
                <a:gd name="connsiteY7862" fmla="*/ 1984001 h 9085945"/>
                <a:gd name="connsiteX7863" fmla="*/ 0 w 1018183"/>
                <a:gd name="connsiteY7863" fmla="*/ 1978391 h 9085945"/>
                <a:gd name="connsiteX7864" fmla="*/ 0 w 1018183"/>
                <a:gd name="connsiteY7864" fmla="*/ 1967252 h 9085945"/>
                <a:gd name="connsiteX7865" fmla="*/ 0 w 1018183"/>
                <a:gd name="connsiteY7865" fmla="*/ 1963576 h 9085945"/>
                <a:gd name="connsiteX7866" fmla="*/ 0 w 1018183"/>
                <a:gd name="connsiteY7866" fmla="*/ 1955440 h 9085945"/>
                <a:gd name="connsiteX7867" fmla="*/ 0 w 1018183"/>
                <a:gd name="connsiteY7867" fmla="*/ 1952518 h 9085945"/>
                <a:gd name="connsiteX7868" fmla="*/ 0 w 1018183"/>
                <a:gd name="connsiteY7868" fmla="*/ 1944380 h 9085945"/>
                <a:gd name="connsiteX7869" fmla="*/ 0 w 1018183"/>
                <a:gd name="connsiteY7869" fmla="*/ 1924409 h 9085945"/>
                <a:gd name="connsiteX7870" fmla="*/ 0 w 1018183"/>
                <a:gd name="connsiteY7870" fmla="*/ 1920640 h 9085945"/>
                <a:gd name="connsiteX7871" fmla="*/ 0 w 1018183"/>
                <a:gd name="connsiteY7871" fmla="*/ 1919922 h 9085945"/>
                <a:gd name="connsiteX7872" fmla="*/ 0 w 1018183"/>
                <a:gd name="connsiteY7872" fmla="*/ 1918353 h 9085945"/>
                <a:gd name="connsiteX7873" fmla="*/ 0 w 1018183"/>
                <a:gd name="connsiteY7873" fmla="*/ 1916609 h 9085945"/>
                <a:gd name="connsiteX7874" fmla="*/ 0 w 1018183"/>
                <a:gd name="connsiteY7874" fmla="*/ 1915040 h 9085945"/>
                <a:gd name="connsiteX7875" fmla="*/ 0 w 1018183"/>
                <a:gd name="connsiteY7875" fmla="*/ 1914635 h 9085945"/>
                <a:gd name="connsiteX7876" fmla="*/ 0 w 1018183"/>
                <a:gd name="connsiteY7876" fmla="*/ 1913351 h 9085945"/>
                <a:gd name="connsiteX7877" fmla="*/ 0 w 1018183"/>
                <a:gd name="connsiteY7877" fmla="*/ 1909586 h 9085945"/>
                <a:gd name="connsiteX7878" fmla="*/ 0 w 1018183"/>
                <a:gd name="connsiteY7878" fmla="*/ 1905551 h 9085945"/>
                <a:gd name="connsiteX7879" fmla="*/ 0 w 1018183"/>
                <a:gd name="connsiteY7879" fmla="*/ 1903982 h 9085945"/>
                <a:gd name="connsiteX7880" fmla="*/ 0 w 1018183"/>
                <a:gd name="connsiteY7880" fmla="*/ 1901535 h 9085945"/>
                <a:gd name="connsiteX7881" fmla="*/ 0 w 1018183"/>
                <a:gd name="connsiteY7881" fmla="*/ 1897504 h 9085945"/>
                <a:gd name="connsiteX7882" fmla="*/ 0 w 1018183"/>
                <a:gd name="connsiteY7882" fmla="*/ 1893672 h 9085945"/>
                <a:gd name="connsiteX7883" fmla="*/ 0 w 1018183"/>
                <a:gd name="connsiteY7883" fmla="*/ 1892933 h 9085945"/>
                <a:gd name="connsiteX7884" fmla="*/ 0 w 1018183"/>
                <a:gd name="connsiteY7884" fmla="*/ 1881908 h 9085945"/>
                <a:gd name="connsiteX7885" fmla="*/ 0 w 1018183"/>
                <a:gd name="connsiteY7885" fmla="*/ 1878532 h 9085945"/>
                <a:gd name="connsiteX7886" fmla="*/ 0 w 1018183"/>
                <a:gd name="connsiteY7886" fmla="*/ 1876856 h 9085945"/>
                <a:gd name="connsiteX7887" fmla="*/ 0 w 1018183"/>
                <a:gd name="connsiteY7887" fmla="*/ 1876334 h 9085945"/>
                <a:gd name="connsiteX7888" fmla="*/ 0 w 1018183"/>
                <a:gd name="connsiteY7888" fmla="*/ 1875419 h 9085945"/>
                <a:gd name="connsiteX7889" fmla="*/ 0 w 1018183"/>
                <a:gd name="connsiteY7889" fmla="*/ 1873007 h 9085945"/>
                <a:gd name="connsiteX7890" fmla="*/ 0 w 1018183"/>
                <a:gd name="connsiteY7890" fmla="*/ 1872824 h 9085945"/>
                <a:gd name="connsiteX7891" fmla="*/ 0 w 1018183"/>
                <a:gd name="connsiteY7891" fmla="*/ 1871256 h 9085945"/>
                <a:gd name="connsiteX7892" fmla="*/ 0 w 1018183"/>
                <a:gd name="connsiteY7892" fmla="*/ 1870851 h 9085945"/>
                <a:gd name="connsiteX7893" fmla="*/ 0 w 1018183"/>
                <a:gd name="connsiteY7893" fmla="*/ 1850824 h 9085945"/>
                <a:gd name="connsiteX7894" fmla="*/ 0 w 1018183"/>
                <a:gd name="connsiteY7894" fmla="*/ 1842693 h 9085945"/>
                <a:gd name="connsiteX7895" fmla="*/ 0 w 1018183"/>
                <a:gd name="connsiteY7895" fmla="*/ 1841055 h 9085945"/>
                <a:gd name="connsiteX7896" fmla="*/ 0 w 1018183"/>
                <a:gd name="connsiteY7896" fmla="*/ 1839771 h 9085945"/>
                <a:gd name="connsiteX7897" fmla="*/ 0 w 1018183"/>
                <a:gd name="connsiteY7897" fmla="*/ 1831634 h 9085945"/>
                <a:gd name="connsiteX7898" fmla="*/ 0 w 1018183"/>
                <a:gd name="connsiteY7898" fmla="*/ 1828432 h 9085945"/>
                <a:gd name="connsiteX7899" fmla="*/ 0 w 1018183"/>
                <a:gd name="connsiteY7899" fmla="*/ 1817374 h 9085945"/>
                <a:gd name="connsiteX7900" fmla="*/ 0 w 1018183"/>
                <a:gd name="connsiteY7900" fmla="*/ 1808325 h 9085945"/>
                <a:gd name="connsiteX7901" fmla="*/ 0 w 1018183"/>
                <a:gd name="connsiteY7901" fmla="*/ 1801889 h 9085945"/>
                <a:gd name="connsiteX7902" fmla="*/ 0 w 1018183"/>
                <a:gd name="connsiteY7902" fmla="*/ 1797267 h 9085945"/>
                <a:gd name="connsiteX7903" fmla="*/ 0 w 1018183"/>
                <a:gd name="connsiteY7903" fmla="*/ 1790074 h 9085945"/>
                <a:gd name="connsiteX7904" fmla="*/ 0 w 1018183"/>
                <a:gd name="connsiteY7904" fmla="*/ 1788788 h 9085945"/>
                <a:gd name="connsiteX7905" fmla="*/ 0 w 1018183"/>
                <a:gd name="connsiteY7905" fmla="*/ 1784646 h 9085945"/>
                <a:gd name="connsiteX7906" fmla="*/ 0 w 1018183"/>
                <a:gd name="connsiteY7906" fmla="*/ 1779014 h 9085945"/>
                <a:gd name="connsiteX7907" fmla="*/ 0 w 1018183"/>
                <a:gd name="connsiteY7907" fmla="*/ 1769161 h 9085945"/>
                <a:gd name="connsiteX7908" fmla="*/ 0 w 1018183"/>
                <a:gd name="connsiteY7908" fmla="*/ 1759129 h 9085945"/>
                <a:gd name="connsiteX7909" fmla="*/ 0 w 1018183"/>
                <a:gd name="connsiteY7909" fmla="*/ 1758103 h 9085945"/>
                <a:gd name="connsiteX7910" fmla="*/ 0 w 1018183"/>
                <a:gd name="connsiteY7910" fmla="*/ 1757562 h 9085945"/>
                <a:gd name="connsiteX7911" fmla="*/ 0 w 1018183"/>
                <a:gd name="connsiteY7911" fmla="*/ 1749355 h 9085945"/>
                <a:gd name="connsiteX7912" fmla="*/ 0 w 1018183"/>
                <a:gd name="connsiteY7912" fmla="*/ 1748072 h 9085945"/>
                <a:gd name="connsiteX7913" fmla="*/ 0 w 1018183"/>
                <a:gd name="connsiteY7913" fmla="*/ 1747788 h 9085945"/>
                <a:gd name="connsiteX7914" fmla="*/ 0 w 1018183"/>
                <a:gd name="connsiteY7914" fmla="*/ 1746503 h 9085945"/>
                <a:gd name="connsiteX7915" fmla="*/ 0 w 1018183"/>
                <a:gd name="connsiteY7915" fmla="*/ 1746289 h 9085945"/>
                <a:gd name="connsiteX7916" fmla="*/ 0 w 1018183"/>
                <a:gd name="connsiteY7916" fmla="*/ 1744007 h 9085945"/>
                <a:gd name="connsiteX7917" fmla="*/ 0 w 1018183"/>
                <a:gd name="connsiteY7917" fmla="*/ 1742439 h 9085945"/>
                <a:gd name="connsiteX7918" fmla="*/ 0 w 1018183"/>
                <a:gd name="connsiteY7918" fmla="*/ 1740158 h 9085945"/>
                <a:gd name="connsiteX7919" fmla="*/ 0 w 1018183"/>
                <a:gd name="connsiteY7919" fmla="*/ 1735453 h 9085945"/>
                <a:gd name="connsiteX7920" fmla="*/ 0 w 1018183"/>
                <a:gd name="connsiteY7920" fmla="*/ 1729100 h 9085945"/>
                <a:gd name="connsiteX7921" fmla="*/ 0 w 1018183"/>
                <a:gd name="connsiteY7921" fmla="*/ 1721053 h 9085945"/>
                <a:gd name="connsiteX7922" fmla="*/ 0 w 1018183"/>
                <a:gd name="connsiteY7922" fmla="*/ 1717940 h 9085945"/>
                <a:gd name="connsiteX7923" fmla="*/ 0 w 1018183"/>
                <a:gd name="connsiteY7923" fmla="*/ 1716628 h 9085945"/>
                <a:gd name="connsiteX7924" fmla="*/ 0 w 1018183"/>
                <a:gd name="connsiteY7924" fmla="*/ 1715059 h 9085945"/>
                <a:gd name="connsiteX7925" fmla="*/ 0 w 1018183"/>
                <a:gd name="connsiteY7925" fmla="*/ 1709449 h 9085945"/>
                <a:gd name="connsiteX7926" fmla="*/ 0 w 1018183"/>
                <a:gd name="connsiteY7926" fmla="*/ 1705570 h 9085945"/>
                <a:gd name="connsiteX7927" fmla="*/ 0 w 1018183"/>
                <a:gd name="connsiteY7927" fmla="*/ 1704003 h 9085945"/>
                <a:gd name="connsiteX7928" fmla="*/ 0 w 1018183"/>
                <a:gd name="connsiteY7928" fmla="*/ 1700419 h 9085945"/>
                <a:gd name="connsiteX7929" fmla="*/ 0 w 1018183"/>
                <a:gd name="connsiteY7929" fmla="*/ 1698391 h 9085945"/>
                <a:gd name="connsiteX7930" fmla="*/ 0 w 1018183"/>
                <a:gd name="connsiteY7930" fmla="*/ 1696373 h 9085945"/>
                <a:gd name="connsiteX7931" fmla="*/ 0 w 1018183"/>
                <a:gd name="connsiteY7931" fmla="*/ 1683576 h 9085945"/>
                <a:gd name="connsiteX7932" fmla="*/ 0 w 1018183"/>
                <a:gd name="connsiteY7932" fmla="*/ 1675438 h 9085945"/>
                <a:gd name="connsiteX7933" fmla="*/ 0 w 1018183"/>
                <a:gd name="connsiteY7933" fmla="*/ 1665664 h 9085945"/>
                <a:gd name="connsiteX7934" fmla="*/ 0 w 1018183"/>
                <a:gd name="connsiteY7934" fmla="*/ 1644409 h 9085945"/>
                <a:gd name="connsiteX7935" fmla="*/ 0 w 1018183"/>
                <a:gd name="connsiteY7935" fmla="*/ 1640644 h 9085945"/>
                <a:gd name="connsiteX7936" fmla="*/ 0 w 1018183"/>
                <a:gd name="connsiteY7936" fmla="*/ 1636609 h 9085945"/>
                <a:gd name="connsiteX7937" fmla="*/ 0 w 1018183"/>
                <a:gd name="connsiteY7937" fmla="*/ 1635040 h 9085945"/>
                <a:gd name="connsiteX7938" fmla="*/ 0 w 1018183"/>
                <a:gd name="connsiteY7938" fmla="*/ 1632593 h 9085945"/>
                <a:gd name="connsiteX7939" fmla="*/ 0 w 1018183"/>
                <a:gd name="connsiteY7939" fmla="*/ 1628562 h 9085945"/>
                <a:gd name="connsiteX7940" fmla="*/ 0 w 1018183"/>
                <a:gd name="connsiteY7940" fmla="*/ 1623991 h 9085945"/>
                <a:gd name="connsiteX7941" fmla="*/ 0 w 1018183"/>
                <a:gd name="connsiteY7941" fmla="*/ 1622707 h 9085945"/>
                <a:gd name="connsiteX7942" fmla="*/ 0 w 1018183"/>
                <a:gd name="connsiteY7942" fmla="*/ 1621535 h 9085945"/>
                <a:gd name="connsiteX7943" fmla="*/ 0 w 1018183"/>
                <a:gd name="connsiteY7943" fmla="*/ 1617503 h 9085945"/>
                <a:gd name="connsiteX7944" fmla="*/ 0 w 1018183"/>
                <a:gd name="connsiteY7944" fmla="*/ 1612932 h 9085945"/>
                <a:gd name="connsiteX7945" fmla="*/ 0 w 1018183"/>
                <a:gd name="connsiteY7945" fmla="*/ 1609590 h 9085945"/>
                <a:gd name="connsiteX7946" fmla="*/ 0 w 1018183"/>
                <a:gd name="connsiteY7946" fmla="*/ 1608306 h 9085945"/>
                <a:gd name="connsiteX7947" fmla="*/ 0 w 1018183"/>
                <a:gd name="connsiteY7947" fmla="*/ 1607914 h 9085945"/>
                <a:gd name="connsiteX7948" fmla="*/ 0 w 1018183"/>
                <a:gd name="connsiteY7948" fmla="*/ 1604065 h 9085945"/>
                <a:gd name="connsiteX7949" fmla="*/ 0 w 1018183"/>
                <a:gd name="connsiteY7949" fmla="*/ 1603882 h 9085945"/>
                <a:gd name="connsiteX7950" fmla="*/ 0 w 1018183"/>
                <a:gd name="connsiteY7950" fmla="*/ 1602314 h 9085945"/>
                <a:gd name="connsiteX7951" fmla="*/ 0 w 1018183"/>
                <a:gd name="connsiteY7951" fmla="*/ 1601909 h 9085945"/>
                <a:gd name="connsiteX7952" fmla="*/ 0 w 1018183"/>
                <a:gd name="connsiteY7952" fmla="*/ 1598532 h 9085945"/>
                <a:gd name="connsiteX7953" fmla="*/ 0 w 1018183"/>
                <a:gd name="connsiteY7953" fmla="*/ 1596857 h 9085945"/>
                <a:gd name="connsiteX7954" fmla="*/ 0 w 1018183"/>
                <a:gd name="connsiteY7954" fmla="*/ 1593007 h 9085945"/>
                <a:gd name="connsiteX7955" fmla="*/ 0 w 1018183"/>
                <a:gd name="connsiteY7955" fmla="*/ 1592822 h 9085945"/>
                <a:gd name="connsiteX7956" fmla="*/ 0 w 1018183"/>
                <a:gd name="connsiteY7956" fmla="*/ 1591254 h 9085945"/>
                <a:gd name="connsiteX7957" fmla="*/ 0 w 1018183"/>
                <a:gd name="connsiteY7957" fmla="*/ 1586528 h 9085945"/>
                <a:gd name="connsiteX7958" fmla="*/ 0 w 1018183"/>
                <a:gd name="connsiteY7958" fmla="*/ 1584961 h 9085945"/>
                <a:gd name="connsiteX7959" fmla="*/ 0 w 1018183"/>
                <a:gd name="connsiteY7959" fmla="*/ 1580206 h 9085945"/>
                <a:gd name="connsiteX7960" fmla="*/ 0 w 1018183"/>
                <a:gd name="connsiteY7960" fmla="*/ 1570829 h 9085945"/>
                <a:gd name="connsiteX7961" fmla="*/ 0 w 1018183"/>
                <a:gd name="connsiteY7961" fmla="*/ 1565804 h 9085945"/>
                <a:gd name="connsiteX7962" fmla="*/ 0 w 1018183"/>
                <a:gd name="connsiteY7962" fmla="*/ 1562692 h 9085945"/>
                <a:gd name="connsiteX7963" fmla="*/ 0 w 1018183"/>
                <a:gd name="connsiteY7963" fmla="*/ 1560280 h 9085945"/>
                <a:gd name="connsiteX7964" fmla="*/ 0 w 1018183"/>
                <a:gd name="connsiteY7964" fmla="*/ 1548432 h 9085945"/>
                <a:gd name="connsiteX7965" fmla="*/ 0 w 1018183"/>
                <a:gd name="connsiteY7965" fmla="*/ 1542940 h 9085945"/>
                <a:gd name="connsiteX7966" fmla="*/ 0 w 1018183"/>
                <a:gd name="connsiteY7966" fmla="*/ 1542026 h 9085945"/>
                <a:gd name="connsiteX7967" fmla="*/ 0 w 1018183"/>
                <a:gd name="connsiteY7967" fmla="*/ 1528325 h 9085945"/>
                <a:gd name="connsiteX7968" fmla="*/ 0 w 1018183"/>
                <a:gd name="connsiteY7968" fmla="*/ 1519846 h 9085945"/>
                <a:gd name="connsiteX7969" fmla="*/ 0 w 1018183"/>
                <a:gd name="connsiteY7969" fmla="*/ 1515704 h 9085945"/>
                <a:gd name="connsiteX7970" fmla="*/ 0 w 1018183"/>
                <a:gd name="connsiteY7970" fmla="*/ 1510072 h 9085945"/>
                <a:gd name="connsiteX7971" fmla="*/ 0 w 1018183"/>
                <a:gd name="connsiteY7971" fmla="*/ 1508788 h 9085945"/>
                <a:gd name="connsiteX7972" fmla="*/ 0 w 1018183"/>
                <a:gd name="connsiteY7972" fmla="*/ 1507662 h 9085945"/>
                <a:gd name="connsiteX7973" fmla="*/ 0 w 1018183"/>
                <a:gd name="connsiteY7973" fmla="*/ 1504646 h 9085945"/>
                <a:gd name="connsiteX7974" fmla="*/ 0 w 1018183"/>
                <a:gd name="connsiteY7974" fmla="*/ 1489161 h 9085945"/>
                <a:gd name="connsiteX7975" fmla="*/ 0 w 1018183"/>
                <a:gd name="connsiteY7975" fmla="*/ 1479130 h 9085945"/>
                <a:gd name="connsiteX7976" fmla="*/ 0 w 1018183"/>
                <a:gd name="connsiteY7976" fmla="*/ 1477561 h 9085945"/>
                <a:gd name="connsiteX7977" fmla="*/ 0 w 1018183"/>
                <a:gd name="connsiteY7977" fmla="*/ 1477347 h 9085945"/>
                <a:gd name="connsiteX7978" fmla="*/ 0 w 1018183"/>
                <a:gd name="connsiteY7978" fmla="*/ 1475065 h 9085945"/>
                <a:gd name="connsiteX7979" fmla="*/ 0 w 1018183"/>
                <a:gd name="connsiteY7979" fmla="*/ 1473780 h 9085945"/>
                <a:gd name="connsiteX7980" fmla="*/ 0 w 1018183"/>
                <a:gd name="connsiteY7980" fmla="*/ 1473497 h 9085945"/>
                <a:gd name="connsiteX7981" fmla="*/ 0 w 1018183"/>
                <a:gd name="connsiteY7981" fmla="*/ 1472212 h 9085945"/>
                <a:gd name="connsiteX7982" fmla="*/ 0 w 1018183"/>
                <a:gd name="connsiteY7982" fmla="*/ 1468494 h 9085945"/>
                <a:gd name="connsiteX7983" fmla="*/ 0 w 1018183"/>
                <a:gd name="connsiteY7983" fmla="*/ 1466511 h 9085945"/>
                <a:gd name="connsiteX7984" fmla="*/ 0 w 1018183"/>
                <a:gd name="connsiteY7984" fmla="*/ 1466289 h 9085945"/>
                <a:gd name="connsiteX7985" fmla="*/ 0 w 1018183"/>
                <a:gd name="connsiteY7985" fmla="*/ 1464007 h 9085945"/>
                <a:gd name="connsiteX7986" fmla="*/ 0 w 1018183"/>
                <a:gd name="connsiteY7986" fmla="*/ 1462439 h 9085945"/>
                <a:gd name="connsiteX7987" fmla="*/ 0 w 1018183"/>
                <a:gd name="connsiteY7987" fmla="*/ 1460158 h 9085945"/>
                <a:gd name="connsiteX7988" fmla="*/ 0 w 1018183"/>
                <a:gd name="connsiteY7988" fmla="*/ 1455453 h 9085945"/>
                <a:gd name="connsiteX7989" fmla="*/ 0 w 1018183"/>
                <a:gd name="connsiteY7989" fmla="*/ 1452111 h 9085945"/>
                <a:gd name="connsiteX7990" fmla="*/ 0 w 1018183"/>
                <a:gd name="connsiteY7990" fmla="*/ 1441053 h 9085945"/>
                <a:gd name="connsiteX7991" fmla="*/ 0 w 1018183"/>
                <a:gd name="connsiteY7991" fmla="*/ 1436628 h 9085945"/>
                <a:gd name="connsiteX7992" fmla="*/ 0 w 1018183"/>
                <a:gd name="connsiteY7992" fmla="*/ 1435061 h 9085945"/>
                <a:gd name="connsiteX7993" fmla="*/ 0 w 1018183"/>
                <a:gd name="connsiteY7993" fmla="*/ 1431477 h 9085945"/>
                <a:gd name="connsiteX7994" fmla="*/ 0 w 1018183"/>
                <a:gd name="connsiteY7994" fmla="*/ 1431280 h 9085945"/>
                <a:gd name="connsiteX7995" fmla="*/ 0 w 1018183"/>
                <a:gd name="connsiteY7995" fmla="*/ 1430193 h 9085945"/>
                <a:gd name="connsiteX7996" fmla="*/ 0 w 1018183"/>
                <a:gd name="connsiteY7996" fmla="*/ 1429711 h 9085945"/>
                <a:gd name="connsiteX7997" fmla="*/ 0 w 1018183"/>
                <a:gd name="connsiteY7997" fmla="*/ 1429449 h 9085945"/>
                <a:gd name="connsiteX7998" fmla="*/ 0 w 1018183"/>
                <a:gd name="connsiteY7998" fmla="*/ 1427431 h 9085945"/>
                <a:gd name="connsiteX7999" fmla="*/ 0 w 1018183"/>
                <a:gd name="connsiteY7999" fmla="*/ 1420419 h 9085945"/>
                <a:gd name="connsiteX8000" fmla="*/ 0 w 1018183"/>
                <a:gd name="connsiteY8000" fmla="*/ 1416372 h 9085945"/>
                <a:gd name="connsiteX8001" fmla="*/ 0 w 1018183"/>
                <a:gd name="connsiteY8001" fmla="*/ 1396722 h 9085945"/>
                <a:gd name="connsiteX8002" fmla="*/ 0 w 1018183"/>
                <a:gd name="connsiteY8002" fmla="*/ 1394915 h 9085945"/>
                <a:gd name="connsiteX8003" fmla="*/ 0 w 1018183"/>
                <a:gd name="connsiteY8003" fmla="*/ 1387692 h 9085945"/>
                <a:gd name="connsiteX8004" fmla="*/ 0 w 1018183"/>
                <a:gd name="connsiteY8004" fmla="*/ 1385662 h 9085945"/>
                <a:gd name="connsiteX8005" fmla="*/ 0 w 1018183"/>
                <a:gd name="connsiteY8005" fmla="*/ 1353765 h 9085945"/>
                <a:gd name="connsiteX8006" fmla="*/ 0 w 1018183"/>
                <a:gd name="connsiteY8006" fmla="*/ 1352593 h 9085945"/>
                <a:gd name="connsiteX8007" fmla="*/ 0 w 1018183"/>
                <a:gd name="connsiteY8007" fmla="*/ 1348561 h 9085945"/>
                <a:gd name="connsiteX8008" fmla="*/ 0 w 1018183"/>
                <a:gd name="connsiteY8008" fmla="*/ 1343990 h 9085945"/>
                <a:gd name="connsiteX8009" fmla="*/ 0 w 1018183"/>
                <a:gd name="connsiteY8009" fmla="*/ 1342706 h 9085945"/>
                <a:gd name="connsiteX8010" fmla="*/ 0 w 1018183"/>
                <a:gd name="connsiteY8010" fmla="*/ 1339364 h 9085945"/>
                <a:gd name="connsiteX8011" fmla="*/ 0 w 1018183"/>
                <a:gd name="connsiteY8011" fmla="*/ 1329590 h 9085945"/>
                <a:gd name="connsiteX8012" fmla="*/ 0 w 1018183"/>
                <a:gd name="connsiteY8012" fmla="*/ 1328306 h 9085945"/>
                <a:gd name="connsiteX8013" fmla="*/ 0 w 1018183"/>
                <a:gd name="connsiteY8013" fmla="*/ 1327915 h 9085945"/>
                <a:gd name="connsiteX8014" fmla="*/ 0 w 1018183"/>
                <a:gd name="connsiteY8014" fmla="*/ 1324065 h 9085945"/>
                <a:gd name="connsiteX8015" fmla="*/ 0 w 1018183"/>
                <a:gd name="connsiteY8015" fmla="*/ 1323880 h 9085945"/>
                <a:gd name="connsiteX8016" fmla="*/ 0 w 1018183"/>
                <a:gd name="connsiteY8016" fmla="*/ 1322312 h 9085945"/>
                <a:gd name="connsiteX8017" fmla="*/ 0 w 1018183"/>
                <a:gd name="connsiteY8017" fmla="*/ 1317586 h 9085945"/>
                <a:gd name="connsiteX8018" fmla="*/ 0 w 1018183"/>
                <a:gd name="connsiteY8018" fmla="*/ 1316019 h 9085945"/>
                <a:gd name="connsiteX8019" fmla="*/ 0 w 1018183"/>
                <a:gd name="connsiteY8019" fmla="*/ 1311264 h 9085945"/>
                <a:gd name="connsiteX8020" fmla="*/ 0 w 1018183"/>
                <a:gd name="connsiteY8020" fmla="*/ 1306529 h 9085945"/>
                <a:gd name="connsiteX8021" fmla="*/ 0 w 1018183"/>
                <a:gd name="connsiteY8021" fmla="*/ 1304959 h 9085945"/>
                <a:gd name="connsiteX8022" fmla="*/ 0 w 1018183"/>
                <a:gd name="connsiteY8022" fmla="*/ 1303214 h 9085945"/>
                <a:gd name="connsiteX8023" fmla="*/ 0 w 1018183"/>
                <a:gd name="connsiteY8023" fmla="*/ 1301647 h 9085945"/>
                <a:gd name="connsiteX8024" fmla="*/ 0 w 1018183"/>
                <a:gd name="connsiteY8024" fmla="*/ 1300206 h 9085945"/>
                <a:gd name="connsiteX8025" fmla="*/ 0 w 1018183"/>
                <a:gd name="connsiteY8025" fmla="*/ 1296862 h 9085945"/>
                <a:gd name="connsiteX8026" fmla="*/ 0 w 1018183"/>
                <a:gd name="connsiteY8026" fmla="*/ 1291338 h 9085945"/>
                <a:gd name="connsiteX8027" fmla="*/ 0 w 1018183"/>
                <a:gd name="connsiteY8027" fmla="*/ 1285804 h 9085945"/>
                <a:gd name="connsiteX8028" fmla="*/ 0 w 1018183"/>
                <a:gd name="connsiteY8028" fmla="*/ 1280278 h 9085945"/>
                <a:gd name="connsiteX8029" fmla="*/ 0 w 1018183"/>
                <a:gd name="connsiteY8029" fmla="*/ 1273998 h 9085945"/>
                <a:gd name="connsiteX8030" fmla="*/ 0 w 1018183"/>
                <a:gd name="connsiteY8030" fmla="*/ 1273084 h 9085945"/>
                <a:gd name="connsiteX8031" fmla="*/ 0 w 1018183"/>
                <a:gd name="connsiteY8031" fmla="*/ 1262940 h 9085945"/>
                <a:gd name="connsiteX8032" fmla="*/ 0 w 1018183"/>
                <a:gd name="connsiteY8032" fmla="*/ 1262026 h 9085945"/>
                <a:gd name="connsiteX8033" fmla="*/ 0 w 1018183"/>
                <a:gd name="connsiteY8033" fmla="*/ 1239846 h 9085945"/>
                <a:gd name="connsiteX8034" fmla="*/ 0 w 1018183"/>
                <a:gd name="connsiteY8034" fmla="*/ 1238720 h 9085945"/>
                <a:gd name="connsiteX8035" fmla="*/ 0 w 1018183"/>
                <a:gd name="connsiteY8035" fmla="*/ 1237435 h 9085945"/>
                <a:gd name="connsiteX8036" fmla="*/ 0 w 1018183"/>
                <a:gd name="connsiteY8036" fmla="*/ 1235704 h 9085945"/>
                <a:gd name="connsiteX8037" fmla="*/ 0 w 1018183"/>
                <a:gd name="connsiteY8037" fmla="*/ 1229299 h 9085945"/>
                <a:gd name="connsiteX8038" fmla="*/ 0 w 1018183"/>
                <a:gd name="connsiteY8038" fmla="*/ 1227661 h 9085945"/>
                <a:gd name="connsiteX8039" fmla="*/ 0 w 1018183"/>
                <a:gd name="connsiteY8039" fmla="*/ 1204838 h 9085945"/>
                <a:gd name="connsiteX8040" fmla="*/ 0 w 1018183"/>
                <a:gd name="connsiteY8040" fmla="*/ 1203270 h 9085945"/>
                <a:gd name="connsiteX8041" fmla="*/ 0 w 1018183"/>
                <a:gd name="connsiteY8041" fmla="*/ 1199552 h 9085945"/>
                <a:gd name="connsiteX8042" fmla="*/ 0 w 1018183"/>
                <a:gd name="connsiteY8042" fmla="*/ 1198276 h 9085945"/>
                <a:gd name="connsiteX8043" fmla="*/ 0 w 1018183"/>
                <a:gd name="connsiteY8043" fmla="*/ 1197347 h 9085945"/>
                <a:gd name="connsiteX8044" fmla="*/ 0 w 1018183"/>
                <a:gd name="connsiteY8044" fmla="*/ 1195065 h 9085945"/>
                <a:gd name="connsiteX8045" fmla="*/ 0 w 1018183"/>
                <a:gd name="connsiteY8045" fmla="*/ 1194933 h 9085945"/>
                <a:gd name="connsiteX8046" fmla="*/ 0 w 1018183"/>
                <a:gd name="connsiteY8046" fmla="*/ 1193781 h 9085945"/>
                <a:gd name="connsiteX8047" fmla="*/ 0 w 1018183"/>
                <a:gd name="connsiteY8047" fmla="*/ 1193497 h 9085945"/>
                <a:gd name="connsiteX8048" fmla="*/ 0 w 1018183"/>
                <a:gd name="connsiteY8048" fmla="*/ 1192212 h 9085945"/>
                <a:gd name="connsiteX8049" fmla="*/ 0 w 1018183"/>
                <a:gd name="connsiteY8049" fmla="*/ 1188494 h 9085945"/>
                <a:gd name="connsiteX8050" fmla="*/ 0 w 1018183"/>
                <a:gd name="connsiteY8050" fmla="*/ 1186511 h 9085945"/>
                <a:gd name="connsiteX8051" fmla="*/ 0 w 1018183"/>
                <a:gd name="connsiteY8051" fmla="*/ 1176678 h 9085945"/>
                <a:gd name="connsiteX8052" fmla="*/ 0 w 1018183"/>
                <a:gd name="connsiteY8052" fmla="*/ 1172647 h 9085945"/>
                <a:gd name="connsiteX8053" fmla="*/ 0 w 1018183"/>
                <a:gd name="connsiteY8053" fmla="*/ 1172111 h 9085945"/>
                <a:gd name="connsiteX8054" fmla="*/ 0 w 1018183"/>
                <a:gd name="connsiteY8054" fmla="*/ 1162338 h 9085945"/>
                <a:gd name="connsiteX8055" fmla="*/ 0 w 1018183"/>
                <a:gd name="connsiteY8055" fmla="*/ 1161251 h 9085945"/>
                <a:gd name="connsiteX8056" fmla="*/ 0 w 1018183"/>
                <a:gd name="connsiteY8056" fmla="*/ 1160769 h 9085945"/>
                <a:gd name="connsiteX8057" fmla="*/ 0 w 1018183"/>
                <a:gd name="connsiteY8057" fmla="*/ 1155767 h 9085945"/>
                <a:gd name="connsiteX8058" fmla="*/ 0 w 1018183"/>
                <a:gd name="connsiteY8058" fmla="*/ 1151477 h 9085945"/>
                <a:gd name="connsiteX8059" fmla="*/ 0 w 1018183"/>
                <a:gd name="connsiteY8059" fmla="*/ 1151278 h 9085945"/>
                <a:gd name="connsiteX8060" fmla="*/ 0 w 1018183"/>
                <a:gd name="connsiteY8060" fmla="*/ 1150193 h 9085945"/>
                <a:gd name="connsiteX8061" fmla="*/ 0 w 1018183"/>
                <a:gd name="connsiteY8061" fmla="*/ 1149710 h 9085945"/>
                <a:gd name="connsiteX8062" fmla="*/ 0 w 1018183"/>
                <a:gd name="connsiteY8062" fmla="*/ 1147430 h 9085945"/>
                <a:gd name="connsiteX8063" fmla="*/ 0 w 1018183"/>
                <a:gd name="connsiteY8063" fmla="*/ 1125973 h 9085945"/>
                <a:gd name="connsiteX8064" fmla="*/ 0 w 1018183"/>
                <a:gd name="connsiteY8064" fmla="*/ 1118750 h 9085945"/>
                <a:gd name="connsiteX8065" fmla="*/ 0 w 1018183"/>
                <a:gd name="connsiteY8065" fmla="*/ 1116720 h 9085945"/>
                <a:gd name="connsiteX8066" fmla="*/ 0 w 1018183"/>
                <a:gd name="connsiteY8066" fmla="*/ 1114914 h 9085945"/>
                <a:gd name="connsiteX8067" fmla="*/ 0 w 1018183"/>
                <a:gd name="connsiteY8067" fmla="*/ 1107692 h 9085945"/>
                <a:gd name="connsiteX8068" fmla="*/ 0 w 1018183"/>
                <a:gd name="connsiteY8068" fmla="*/ 1106862 h 9085945"/>
                <a:gd name="connsiteX8069" fmla="*/ 0 w 1018183"/>
                <a:gd name="connsiteY8069" fmla="*/ 1082184 h 9085945"/>
                <a:gd name="connsiteX8070" fmla="*/ 0 w 1018183"/>
                <a:gd name="connsiteY8070" fmla="*/ 1073764 h 9085945"/>
                <a:gd name="connsiteX8071" fmla="*/ 0 w 1018183"/>
                <a:gd name="connsiteY8071" fmla="*/ 1063933 h 9085945"/>
                <a:gd name="connsiteX8072" fmla="*/ 0 w 1018183"/>
                <a:gd name="connsiteY8072" fmla="*/ 1059364 h 9085945"/>
                <a:gd name="connsiteX8073" fmla="*/ 0 w 1018183"/>
                <a:gd name="connsiteY8073" fmla="*/ 1037587 h 9085945"/>
                <a:gd name="connsiteX8074" fmla="*/ 0 w 1018183"/>
                <a:gd name="connsiteY8074" fmla="*/ 1036017 h 9085945"/>
                <a:gd name="connsiteX8075" fmla="*/ 0 w 1018183"/>
                <a:gd name="connsiteY8075" fmla="*/ 1034272 h 9085945"/>
                <a:gd name="connsiteX8076" fmla="*/ 0 w 1018183"/>
                <a:gd name="connsiteY8076" fmla="*/ 1032705 h 9085945"/>
                <a:gd name="connsiteX8077" fmla="*/ 0 w 1018183"/>
                <a:gd name="connsiteY8077" fmla="*/ 1031264 h 9085945"/>
                <a:gd name="connsiteX8078" fmla="*/ 0 w 1018183"/>
                <a:gd name="connsiteY8078" fmla="*/ 1023214 h 9085945"/>
                <a:gd name="connsiteX8079" fmla="*/ 0 w 1018183"/>
                <a:gd name="connsiteY8079" fmla="*/ 1021647 h 9085945"/>
                <a:gd name="connsiteX8080" fmla="*/ 0 w 1018183"/>
                <a:gd name="connsiteY8080" fmla="*/ 1016862 h 9085945"/>
                <a:gd name="connsiteX8081" fmla="*/ 0 w 1018183"/>
                <a:gd name="connsiteY8081" fmla="*/ 1015167 h 9085945"/>
                <a:gd name="connsiteX8082" fmla="*/ 0 w 1018183"/>
                <a:gd name="connsiteY8082" fmla="*/ 1011336 h 9085945"/>
                <a:gd name="connsiteX8083" fmla="*/ 0 w 1018183"/>
                <a:gd name="connsiteY8083" fmla="*/ 1010597 h 9085945"/>
                <a:gd name="connsiteX8084" fmla="*/ 0 w 1018183"/>
                <a:gd name="connsiteY8084" fmla="*/ 996196 h 9085945"/>
                <a:gd name="connsiteX8085" fmla="*/ 0 w 1018183"/>
                <a:gd name="connsiteY8085" fmla="*/ 993998 h 9085945"/>
                <a:gd name="connsiteX8086" fmla="*/ 0 w 1018183"/>
                <a:gd name="connsiteY8086" fmla="*/ 993084 h 9085945"/>
                <a:gd name="connsiteX8087" fmla="*/ 0 w 1018183"/>
                <a:gd name="connsiteY8087" fmla="*/ 990487 h 9085945"/>
                <a:gd name="connsiteX8088" fmla="*/ 0 w 1018183"/>
                <a:gd name="connsiteY8088" fmla="*/ 988918 h 9085945"/>
                <a:gd name="connsiteX8089" fmla="*/ 0 w 1018183"/>
                <a:gd name="connsiteY8089" fmla="*/ 968493 h 9085945"/>
                <a:gd name="connsiteX8090" fmla="*/ 0 w 1018183"/>
                <a:gd name="connsiteY8090" fmla="*/ 960357 h 9085945"/>
                <a:gd name="connsiteX8091" fmla="*/ 0 w 1018183"/>
                <a:gd name="connsiteY8091" fmla="*/ 958719 h 9085945"/>
                <a:gd name="connsiteX8092" fmla="*/ 0 w 1018183"/>
                <a:gd name="connsiteY8092" fmla="*/ 957435 h 9085945"/>
                <a:gd name="connsiteX8093" fmla="*/ 0 w 1018183"/>
                <a:gd name="connsiteY8093" fmla="*/ 949297 h 9085945"/>
                <a:gd name="connsiteX8094" fmla="*/ 0 w 1018183"/>
                <a:gd name="connsiteY8094" fmla="*/ 929334 h 9085945"/>
                <a:gd name="connsiteX8095" fmla="*/ 0 w 1018183"/>
                <a:gd name="connsiteY8095" fmla="*/ 925991 h 9085945"/>
                <a:gd name="connsiteX8096" fmla="*/ 0 w 1018183"/>
                <a:gd name="connsiteY8096" fmla="*/ 924839 h 9085945"/>
                <a:gd name="connsiteX8097" fmla="*/ 0 w 1018183"/>
                <a:gd name="connsiteY8097" fmla="*/ 923270 h 9085945"/>
                <a:gd name="connsiteX8098" fmla="*/ 0 w 1018183"/>
                <a:gd name="connsiteY8098" fmla="*/ 919552 h 9085945"/>
                <a:gd name="connsiteX8099" fmla="*/ 0 w 1018183"/>
                <a:gd name="connsiteY8099" fmla="*/ 918276 h 9085945"/>
                <a:gd name="connsiteX8100" fmla="*/ 0 w 1018183"/>
                <a:gd name="connsiteY8100" fmla="*/ 914933 h 9085945"/>
                <a:gd name="connsiteX8101" fmla="*/ 0 w 1018183"/>
                <a:gd name="connsiteY8101" fmla="*/ 907736 h 9085945"/>
                <a:gd name="connsiteX8102" fmla="*/ 0 w 1018183"/>
                <a:gd name="connsiteY8102" fmla="*/ 906452 h 9085945"/>
                <a:gd name="connsiteX8103" fmla="*/ 0 w 1018183"/>
                <a:gd name="connsiteY8103" fmla="*/ 903705 h 9085945"/>
                <a:gd name="connsiteX8104" fmla="*/ 0 w 1018183"/>
                <a:gd name="connsiteY8104" fmla="*/ 902421 h 9085945"/>
                <a:gd name="connsiteX8105" fmla="*/ 0 w 1018183"/>
                <a:gd name="connsiteY8105" fmla="*/ 897850 h 9085945"/>
                <a:gd name="connsiteX8106" fmla="*/ 0 w 1018183"/>
                <a:gd name="connsiteY8106" fmla="*/ 896682 h 9085945"/>
                <a:gd name="connsiteX8107" fmla="*/ 0 w 1018183"/>
                <a:gd name="connsiteY8107" fmla="*/ 892647 h 9085945"/>
                <a:gd name="connsiteX8108" fmla="*/ 0 w 1018183"/>
                <a:gd name="connsiteY8108" fmla="*/ 886825 h 9085945"/>
                <a:gd name="connsiteX8109" fmla="*/ 0 w 1018183"/>
                <a:gd name="connsiteY8109" fmla="*/ 883449 h 9085945"/>
                <a:gd name="connsiteX8110" fmla="*/ 0 w 1018183"/>
                <a:gd name="connsiteY8110" fmla="*/ 882336 h 9085945"/>
                <a:gd name="connsiteX8111" fmla="*/ 0 w 1018183"/>
                <a:gd name="connsiteY8111" fmla="*/ 881251 h 9085945"/>
                <a:gd name="connsiteX8112" fmla="*/ 0 w 1018183"/>
                <a:gd name="connsiteY8112" fmla="*/ 880768 h 9085945"/>
                <a:gd name="connsiteX8113" fmla="*/ 0 w 1018183"/>
                <a:gd name="connsiteY8113" fmla="*/ 875768 h 9085945"/>
                <a:gd name="connsiteX8114" fmla="*/ 0 w 1018183"/>
                <a:gd name="connsiteY8114" fmla="*/ 863952 h 9085945"/>
                <a:gd name="connsiteX8115" fmla="*/ 0 w 1018183"/>
                <a:gd name="connsiteY8115" fmla="*/ 861673 h 9085945"/>
                <a:gd name="connsiteX8116" fmla="*/ 0 w 1018183"/>
                <a:gd name="connsiteY8116" fmla="*/ 860103 h 9085945"/>
                <a:gd name="connsiteX8117" fmla="*/ 0 w 1018183"/>
                <a:gd name="connsiteY8117" fmla="*/ 859919 h 9085945"/>
                <a:gd name="connsiteX8118" fmla="*/ 0 w 1018183"/>
                <a:gd name="connsiteY8118" fmla="*/ 845972 h 9085945"/>
                <a:gd name="connsiteX8119" fmla="*/ 0 w 1018183"/>
                <a:gd name="connsiteY8119" fmla="*/ 838750 h 9085945"/>
                <a:gd name="connsiteX8120" fmla="*/ 0 w 1018183"/>
                <a:gd name="connsiteY8120" fmla="*/ 837920 h 9085945"/>
                <a:gd name="connsiteX8121" fmla="*/ 0 w 1018183"/>
                <a:gd name="connsiteY8121" fmla="*/ 826867 h 9085945"/>
                <a:gd name="connsiteX8122" fmla="*/ 0 w 1018183"/>
                <a:gd name="connsiteY8122" fmla="*/ 818083 h 9085945"/>
                <a:gd name="connsiteX8123" fmla="*/ 0 w 1018183"/>
                <a:gd name="connsiteY8123" fmla="*/ 813242 h 9085945"/>
                <a:gd name="connsiteX8124" fmla="*/ 0 w 1018183"/>
                <a:gd name="connsiteY8124" fmla="*/ 802184 h 9085945"/>
                <a:gd name="connsiteX8125" fmla="*/ 0 w 1018183"/>
                <a:gd name="connsiteY8125" fmla="*/ 794991 h 9085945"/>
                <a:gd name="connsiteX8126" fmla="*/ 0 w 1018183"/>
                <a:gd name="connsiteY8126" fmla="*/ 783931 h 9085945"/>
                <a:gd name="connsiteX8127" fmla="*/ 0 w 1018183"/>
                <a:gd name="connsiteY8127" fmla="*/ 754272 h 9085945"/>
                <a:gd name="connsiteX8128" fmla="*/ 0 w 1018183"/>
                <a:gd name="connsiteY8128" fmla="*/ 752705 h 9085945"/>
                <a:gd name="connsiteX8129" fmla="*/ 0 w 1018183"/>
                <a:gd name="connsiteY8129" fmla="*/ 751206 h 9085945"/>
                <a:gd name="connsiteX8130" fmla="*/ 0 w 1018183"/>
                <a:gd name="connsiteY8130" fmla="*/ 748924 h 9085945"/>
                <a:gd name="connsiteX8131" fmla="*/ 0 w 1018183"/>
                <a:gd name="connsiteY8131" fmla="*/ 747356 h 9085945"/>
                <a:gd name="connsiteX8132" fmla="*/ 0 w 1018183"/>
                <a:gd name="connsiteY8132" fmla="*/ 746225 h 9085945"/>
                <a:gd name="connsiteX8133" fmla="*/ 0 w 1018183"/>
                <a:gd name="connsiteY8133" fmla="*/ 741655 h 9085945"/>
                <a:gd name="connsiteX8134" fmla="*/ 0 w 1018183"/>
                <a:gd name="connsiteY8134" fmla="*/ 740370 h 9085945"/>
                <a:gd name="connsiteX8135" fmla="*/ 0 w 1018183"/>
                <a:gd name="connsiteY8135" fmla="*/ 735168 h 9085945"/>
                <a:gd name="connsiteX8136" fmla="*/ 0 w 1018183"/>
                <a:gd name="connsiteY8136" fmla="*/ 730596 h 9085945"/>
                <a:gd name="connsiteX8137" fmla="*/ 0 w 1018183"/>
                <a:gd name="connsiteY8137" fmla="*/ 727254 h 9085945"/>
                <a:gd name="connsiteX8138" fmla="*/ 0 w 1018183"/>
                <a:gd name="connsiteY8138" fmla="*/ 725970 h 9085945"/>
                <a:gd name="connsiteX8139" fmla="*/ 0 w 1018183"/>
                <a:gd name="connsiteY8139" fmla="*/ 721545 h 9085945"/>
                <a:gd name="connsiteX8140" fmla="*/ 0 w 1018183"/>
                <a:gd name="connsiteY8140" fmla="*/ 719976 h 9085945"/>
                <a:gd name="connsiteX8141" fmla="*/ 0 w 1018183"/>
                <a:gd name="connsiteY8141" fmla="*/ 716196 h 9085945"/>
                <a:gd name="connsiteX8142" fmla="*/ 0 w 1018183"/>
                <a:gd name="connsiteY8142" fmla="*/ 710487 h 9085945"/>
                <a:gd name="connsiteX8143" fmla="*/ 0 w 1018183"/>
                <a:gd name="connsiteY8143" fmla="*/ 708920 h 9085945"/>
                <a:gd name="connsiteX8144" fmla="*/ 0 w 1018183"/>
                <a:gd name="connsiteY8144" fmla="*/ 705336 h 9085945"/>
                <a:gd name="connsiteX8145" fmla="*/ 0 w 1018183"/>
                <a:gd name="connsiteY8145" fmla="*/ 697869 h 9085945"/>
                <a:gd name="connsiteX8146" fmla="*/ 0 w 1018183"/>
                <a:gd name="connsiteY8146" fmla="*/ 688493 h 9085945"/>
                <a:gd name="connsiteX8147" fmla="*/ 0 w 1018183"/>
                <a:gd name="connsiteY8147" fmla="*/ 683468 h 9085945"/>
                <a:gd name="connsiteX8148" fmla="*/ 0 w 1018183"/>
                <a:gd name="connsiteY8148" fmla="*/ 680355 h 9085945"/>
                <a:gd name="connsiteX8149" fmla="*/ 0 w 1018183"/>
                <a:gd name="connsiteY8149" fmla="*/ 649334 h 9085945"/>
                <a:gd name="connsiteX8150" fmla="*/ 0 w 1018183"/>
                <a:gd name="connsiteY8150" fmla="*/ 645991 h 9085945"/>
                <a:gd name="connsiteX8151" fmla="*/ 0 w 1018183"/>
                <a:gd name="connsiteY8151" fmla="*/ 637510 h 9085945"/>
                <a:gd name="connsiteX8152" fmla="*/ 0 w 1018183"/>
                <a:gd name="connsiteY8152" fmla="*/ 633479 h 9085945"/>
                <a:gd name="connsiteX8153" fmla="*/ 0 w 1018183"/>
                <a:gd name="connsiteY8153" fmla="*/ 628908 h 9085945"/>
                <a:gd name="connsiteX8154" fmla="*/ 0 w 1018183"/>
                <a:gd name="connsiteY8154" fmla="*/ 627740 h 9085945"/>
                <a:gd name="connsiteX8155" fmla="*/ 0 w 1018183"/>
                <a:gd name="connsiteY8155" fmla="*/ 626452 h 9085945"/>
                <a:gd name="connsiteX8156" fmla="*/ 0 w 1018183"/>
                <a:gd name="connsiteY8156" fmla="*/ 623705 h 9085945"/>
                <a:gd name="connsiteX8157" fmla="*/ 0 w 1018183"/>
                <a:gd name="connsiteY8157" fmla="*/ 622420 h 9085945"/>
                <a:gd name="connsiteX8158" fmla="*/ 0 w 1018183"/>
                <a:gd name="connsiteY8158" fmla="*/ 617849 h 9085945"/>
                <a:gd name="connsiteX8159" fmla="*/ 0 w 1018183"/>
                <a:gd name="connsiteY8159" fmla="*/ 614507 h 9085945"/>
                <a:gd name="connsiteX8160" fmla="*/ 0 w 1018183"/>
                <a:gd name="connsiteY8160" fmla="*/ 609803 h 9085945"/>
                <a:gd name="connsiteX8161" fmla="*/ 0 w 1018183"/>
                <a:gd name="connsiteY8161" fmla="*/ 606826 h 9085945"/>
                <a:gd name="connsiteX8162" fmla="*/ 0 w 1018183"/>
                <a:gd name="connsiteY8162" fmla="*/ 603449 h 9085945"/>
                <a:gd name="connsiteX8163" fmla="*/ 0 w 1018183"/>
                <a:gd name="connsiteY8163" fmla="*/ 595010 h 9085945"/>
                <a:gd name="connsiteX8164" fmla="*/ 0 w 1018183"/>
                <a:gd name="connsiteY8164" fmla="*/ 592731 h 9085945"/>
                <a:gd name="connsiteX8165" fmla="*/ 0 w 1018183"/>
                <a:gd name="connsiteY8165" fmla="*/ 591445 h 9085945"/>
                <a:gd name="connsiteX8166" fmla="*/ 0 w 1018183"/>
                <a:gd name="connsiteY8166" fmla="*/ 591161 h 9085945"/>
                <a:gd name="connsiteX8167" fmla="*/ 0 w 1018183"/>
                <a:gd name="connsiteY8167" fmla="*/ 590977 h 9085945"/>
                <a:gd name="connsiteX8168" fmla="*/ 0 w 1018183"/>
                <a:gd name="connsiteY8168" fmla="*/ 589878 h 9085945"/>
                <a:gd name="connsiteX8169" fmla="*/ 0 w 1018183"/>
                <a:gd name="connsiteY8169" fmla="*/ 585123 h 9085945"/>
                <a:gd name="connsiteX8170" fmla="*/ 0 w 1018183"/>
                <a:gd name="connsiteY8170" fmla="*/ 583952 h 9085945"/>
                <a:gd name="connsiteX8171" fmla="*/ 0 w 1018183"/>
                <a:gd name="connsiteY8171" fmla="*/ 581671 h 9085945"/>
                <a:gd name="connsiteX8172" fmla="*/ 0 w 1018183"/>
                <a:gd name="connsiteY8172" fmla="*/ 580103 h 9085945"/>
                <a:gd name="connsiteX8173" fmla="*/ 0 w 1018183"/>
                <a:gd name="connsiteY8173" fmla="*/ 579918 h 9085945"/>
                <a:gd name="connsiteX8174" fmla="*/ 0 w 1018183"/>
                <a:gd name="connsiteY8174" fmla="*/ 570721 h 9085945"/>
                <a:gd name="connsiteX8175" fmla="*/ 0 w 1018183"/>
                <a:gd name="connsiteY8175" fmla="*/ 568591 h 9085945"/>
                <a:gd name="connsiteX8176" fmla="*/ 0 w 1018183"/>
                <a:gd name="connsiteY8176" fmla="*/ 557925 h 9085945"/>
                <a:gd name="connsiteX8177" fmla="*/ 0 w 1018183"/>
                <a:gd name="connsiteY8177" fmla="*/ 551477 h 9085945"/>
                <a:gd name="connsiteX8178" fmla="*/ 0 w 1018183"/>
                <a:gd name="connsiteY8178" fmla="*/ 549141 h 9085945"/>
                <a:gd name="connsiteX8179" fmla="*/ 0 w 1018183"/>
                <a:gd name="connsiteY8179" fmla="*/ 548946 h 9085945"/>
                <a:gd name="connsiteX8180" fmla="*/ 0 w 1018183"/>
                <a:gd name="connsiteY8180" fmla="*/ 547857 h 9085945"/>
                <a:gd name="connsiteX8181" fmla="*/ 0 w 1018183"/>
                <a:gd name="connsiteY8181" fmla="*/ 547375 h 9085945"/>
                <a:gd name="connsiteX8182" fmla="*/ 0 w 1018183"/>
                <a:gd name="connsiteY8182" fmla="*/ 538083 h 9085945"/>
                <a:gd name="connsiteX8183" fmla="*/ 0 w 1018183"/>
                <a:gd name="connsiteY8183" fmla="*/ 533242 h 9085945"/>
                <a:gd name="connsiteX8184" fmla="*/ 0 w 1018183"/>
                <a:gd name="connsiteY8184" fmla="*/ 514989 h 9085945"/>
                <a:gd name="connsiteX8185" fmla="*/ 0 w 1018183"/>
                <a:gd name="connsiteY8185" fmla="*/ 512579 h 9085945"/>
                <a:gd name="connsiteX8186" fmla="*/ 0 w 1018183"/>
                <a:gd name="connsiteY8186" fmla="*/ 505355 h 9085945"/>
                <a:gd name="connsiteX8187" fmla="*/ 0 w 1018183"/>
                <a:gd name="connsiteY8187" fmla="*/ 482264 h 9085945"/>
                <a:gd name="connsiteX8188" fmla="*/ 0 w 1018183"/>
                <a:gd name="connsiteY8188" fmla="*/ 479982 h 9085945"/>
                <a:gd name="connsiteX8189" fmla="*/ 0 w 1018183"/>
                <a:gd name="connsiteY8189" fmla="*/ 478414 h 9085945"/>
                <a:gd name="connsiteX8190" fmla="*/ 0 w 1018183"/>
                <a:gd name="connsiteY8190" fmla="*/ 473421 h 9085945"/>
                <a:gd name="connsiteX8191" fmla="*/ 0 w 1018183"/>
                <a:gd name="connsiteY8191" fmla="*/ 471428 h 9085945"/>
                <a:gd name="connsiteX8192" fmla="*/ 0 w 1018183"/>
                <a:gd name="connsiteY8192" fmla="*/ 471206 h 9085945"/>
                <a:gd name="connsiteX8193" fmla="*/ 0 w 1018183"/>
                <a:gd name="connsiteY8193" fmla="*/ 468924 h 9085945"/>
                <a:gd name="connsiteX8194" fmla="*/ 0 w 1018183"/>
                <a:gd name="connsiteY8194" fmla="*/ 467356 h 9085945"/>
                <a:gd name="connsiteX8195" fmla="*/ 0 w 1018183"/>
                <a:gd name="connsiteY8195" fmla="*/ 466226 h 9085945"/>
                <a:gd name="connsiteX8196" fmla="*/ 0 w 1018183"/>
                <a:gd name="connsiteY8196" fmla="*/ 461654 h 9085945"/>
                <a:gd name="connsiteX8197" fmla="*/ 0 w 1018183"/>
                <a:gd name="connsiteY8197" fmla="*/ 460876 h 9085945"/>
                <a:gd name="connsiteX8198" fmla="*/ 0 w 1018183"/>
                <a:gd name="connsiteY8198" fmla="*/ 460370 h 9085945"/>
                <a:gd name="connsiteX8199" fmla="*/ 0 w 1018183"/>
                <a:gd name="connsiteY8199" fmla="*/ 457028 h 9085945"/>
                <a:gd name="connsiteX8200" fmla="*/ 0 w 1018183"/>
                <a:gd name="connsiteY8200" fmla="*/ 447254 h 9085945"/>
                <a:gd name="connsiteX8201" fmla="*/ 0 w 1018183"/>
                <a:gd name="connsiteY8201" fmla="*/ 445970 h 9085945"/>
                <a:gd name="connsiteX8202" fmla="*/ 0 w 1018183"/>
                <a:gd name="connsiteY8202" fmla="*/ 441545 h 9085945"/>
                <a:gd name="connsiteX8203" fmla="*/ 0 w 1018183"/>
                <a:gd name="connsiteY8203" fmla="*/ 439978 h 9085945"/>
                <a:gd name="connsiteX8204" fmla="*/ 0 w 1018183"/>
                <a:gd name="connsiteY8204" fmla="*/ 436394 h 9085945"/>
                <a:gd name="connsiteX8205" fmla="*/ 0 w 1018183"/>
                <a:gd name="connsiteY8205" fmla="*/ 436197 h 9085945"/>
                <a:gd name="connsiteX8206" fmla="*/ 0 w 1018183"/>
                <a:gd name="connsiteY8206" fmla="*/ 434628 h 9085945"/>
                <a:gd name="connsiteX8207" fmla="*/ 0 w 1018183"/>
                <a:gd name="connsiteY8207" fmla="*/ 428927 h 9085945"/>
                <a:gd name="connsiteX8208" fmla="*/ 0 w 1018183"/>
                <a:gd name="connsiteY8208" fmla="*/ 425336 h 9085945"/>
                <a:gd name="connsiteX8209" fmla="*/ 0 w 1018183"/>
                <a:gd name="connsiteY8209" fmla="*/ 417870 h 9085945"/>
                <a:gd name="connsiteX8210" fmla="*/ 0 w 1018183"/>
                <a:gd name="connsiteY8210" fmla="*/ 417289 h 9085945"/>
                <a:gd name="connsiteX8211" fmla="*/ 0 w 1018183"/>
                <a:gd name="connsiteY8211" fmla="*/ 414526 h 9085945"/>
                <a:gd name="connsiteX8212" fmla="*/ 0 w 1018183"/>
                <a:gd name="connsiteY8212" fmla="*/ 403468 h 9085945"/>
                <a:gd name="connsiteX8213" fmla="*/ 0 w 1018183"/>
                <a:gd name="connsiteY8213" fmla="*/ 392609 h 9085945"/>
                <a:gd name="connsiteX8214" fmla="*/ 0 w 1018183"/>
                <a:gd name="connsiteY8214" fmla="*/ 382011 h 9085945"/>
                <a:gd name="connsiteX8215" fmla="*/ 0 w 1018183"/>
                <a:gd name="connsiteY8215" fmla="*/ 357510 h 9085945"/>
                <a:gd name="connsiteX8216" fmla="*/ 0 w 1018183"/>
                <a:gd name="connsiteY8216" fmla="*/ 353478 h 9085945"/>
                <a:gd name="connsiteX8217" fmla="*/ 0 w 1018183"/>
                <a:gd name="connsiteY8217" fmla="*/ 348907 h 9085945"/>
                <a:gd name="connsiteX8218" fmla="*/ 0 w 1018183"/>
                <a:gd name="connsiteY8218" fmla="*/ 340861 h 9085945"/>
                <a:gd name="connsiteX8219" fmla="*/ 0 w 1018183"/>
                <a:gd name="connsiteY8219" fmla="*/ 334507 h 9085945"/>
                <a:gd name="connsiteX8220" fmla="*/ 0 w 1018183"/>
                <a:gd name="connsiteY8220" fmla="*/ 329802 h 9085945"/>
                <a:gd name="connsiteX8221" fmla="*/ 0 w 1018183"/>
                <a:gd name="connsiteY8221" fmla="*/ 322503 h 9085945"/>
                <a:gd name="connsiteX8222" fmla="*/ 0 w 1018183"/>
                <a:gd name="connsiteY8222" fmla="*/ 320936 h 9085945"/>
                <a:gd name="connsiteX8223" fmla="*/ 0 w 1018183"/>
                <a:gd name="connsiteY8223" fmla="*/ 316181 h 9085945"/>
                <a:gd name="connsiteX8224" fmla="*/ 0 w 1018183"/>
                <a:gd name="connsiteY8224" fmla="*/ 315941 h 9085945"/>
                <a:gd name="connsiteX8225" fmla="*/ 0 w 1018183"/>
                <a:gd name="connsiteY8225" fmla="*/ 315010 h 9085945"/>
                <a:gd name="connsiteX8226" fmla="*/ 0 w 1018183"/>
                <a:gd name="connsiteY8226" fmla="*/ 312729 h 9085945"/>
                <a:gd name="connsiteX8227" fmla="*/ 0 w 1018183"/>
                <a:gd name="connsiteY8227" fmla="*/ 311446 h 9085945"/>
                <a:gd name="connsiteX8228" fmla="*/ 0 w 1018183"/>
                <a:gd name="connsiteY8228" fmla="*/ 311161 h 9085945"/>
                <a:gd name="connsiteX8229" fmla="*/ 0 w 1018183"/>
                <a:gd name="connsiteY8229" fmla="*/ 310976 h 9085945"/>
                <a:gd name="connsiteX8230" fmla="*/ 0 w 1018183"/>
                <a:gd name="connsiteY8230" fmla="*/ 309876 h 9085945"/>
                <a:gd name="connsiteX8231" fmla="*/ 0 w 1018183"/>
                <a:gd name="connsiteY8231" fmla="*/ 305123 h 9085945"/>
                <a:gd name="connsiteX8232" fmla="*/ 0 w 1018183"/>
                <a:gd name="connsiteY8232" fmla="*/ 301779 h 9085945"/>
                <a:gd name="connsiteX8233" fmla="*/ 0 w 1018183"/>
                <a:gd name="connsiteY8233" fmla="*/ 299649 h 9085945"/>
                <a:gd name="connsiteX8234" fmla="*/ 0 w 1018183"/>
                <a:gd name="connsiteY8234" fmla="*/ 290721 h 9085945"/>
                <a:gd name="connsiteX8235" fmla="*/ 0 w 1018183"/>
                <a:gd name="connsiteY8235" fmla="*/ 290310 h 9085945"/>
                <a:gd name="connsiteX8236" fmla="*/ 0 w 1018183"/>
                <a:gd name="connsiteY8236" fmla="*/ 288592 h 9085945"/>
                <a:gd name="connsiteX8237" fmla="*/ 0 w 1018183"/>
                <a:gd name="connsiteY8237" fmla="*/ 282535 h 9085945"/>
                <a:gd name="connsiteX8238" fmla="*/ 0 w 1018183"/>
                <a:gd name="connsiteY8238" fmla="*/ 280004 h 9085945"/>
                <a:gd name="connsiteX8239" fmla="*/ 0 w 1018183"/>
                <a:gd name="connsiteY8239" fmla="*/ 278915 h 9085945"/>
                <a:gd name="connsiteX8240" fmla="*/ 0 w 1018183"/>
                <a:gd name="connsiteY8240" fmla="*/ 278433 h 9085945"/>
                <a:gd name="connsiteX8241" fmla="*/ 0 w 1018183"/>
                <a:gd name="connsiteY8241" fmla="*/ 271476 h 9085945"/>
                <a:gd name="connsiteX8242" fmla="*/ 0 w 1018183"/>
                <a:gd name="connsiteY8242" fmla="*/ 269141 h 9085945"/>
                <a:gd name="connsiteX8243" fmla="*/ 0 w 1018183"/>
                <a:gd name="connsiteY8243" fmla="*/ 268942 h 9085945"/>
                <a:gd name="connsiteX8244" fmla="*/ 0 w 1018183"/>
                <a:gd name="connsiteY8244" fmla="*/ 243637 h 9085945"/>
                <a:gd name="connsiteX8245" fmla="*/ 0 w 1018183"/>
                <a:gd name="connsiteY8245" fmla="*/ 236413 h 9085945"/>
                <a:gd name="connsiteX8246" fmla="*/ 0 w 1018183"/>
                <a:gd name="connsiteY8246" fmla="*/ 204479 h 9085945"/>
                <a:gd name="connsiteX8247" fmla="*/ 0 w 1018183"/>
                <a:gd name="connsiteY8247" fmla="*/ 202264 h 9085945"/>
                <a:gd name="connsiteX8248" fmla="*/ 0 w 1018183"/>
                <a:gd name="connsiteY8248" fmla="*/ 199982 h 9085945"/>
                <a:gd name="connsiteX8249" fmla="*/ 0 w 1018183"/>
                <a:gd name="connsiteY8249" fmla="*/ 198414 h 9085945"/>
                <a:gd name="connsiteX8250" fmla="*/ 0 w 1018183"/>
                <a:gd name="connsiteY8250" fmla="*/ 191934 h 9085945"/>
                <a:gd name="connsiteX8251" fmla="*/ 0 w 1018183"/>
                <a:gd name="connsiteY8251" fmla="*/ 191428 h 9085945"/>
                <a:gd name="connsiteX8252" fmla="*/ 0 w 1018183"/>
                <a:gd name="connsiteY8252" fmla="*/ 177028 h 9085945"/>
                <a:gd name="connsiteX8253" fmla="*/ 0 w 1018183"/>
                <a:gd name="connsiteY8253" fmla="*/ 167255 h 9085945"/>
                <a:gd name="connsiteX8254" fmla="*/ 0 w 1018183"/>
                <a:gd name="connsiteY8254" fmla="*/ 165686 h 9085945"/>
                <a:gd name="connsiteX8255" fmla="*/ 0 w 1018183"/>
                <a:gd name="connsiteY8255" fmla="*/ 156394 h 9085945"/>
                <a:gd name="connsiteX8256" fmla="*/ 0 w 1018183"/>
                <a:gd name="connsiteY8256" fmla="*/ 148928 h 9085945"/>
                <a:gd name="connsiteX8257" fmla="*/ 0 w 1018183"/>
                <a:gd name="connsiteY8257" fmla="*/ 148347 h 9085945"/>
                <a:gd name="connsiteX8258" fmla="*/ 0 w 1018183"/>
                <a:gd name="connsiteY8258" fmla="*/ 134526 h 9085945"/>
                <a:gd name="connsiteX8259" fmla="*/ 0 w 1018183"/>
                <a:gd name="connsiteY8259" fmla="*/ 123667 h 9085945"/>
                <a:gd name="connsiteX8260" fmla="*/ 0 w 1018183"/>
                <a:gd name="connsiteY8260" fmla="*/ 113069 h 9085945"/>
                <a:gd name="connsiteX8261" fmla="*/ 0 w 1018183"/>
                <a:gd name="connsiteY8261" fmla="*/ 60860 h 9085945"/>
                <a:gd name="connsiteX8262" fmla="*/ 0 w 1018183"/>
                <a:gd name="connsiteY8262" fmla="*/ 46999 h 9085945"/>
                <a:gd name="connsiteX8263" fmla="*/ 0 w 1018183"/>
                <a:gd name="connsiteY8263" fmla="*/ 42504 h 9085945"/>
                <a:gd name="connsiteX8264" fmla="*/ 0 w 1018183"/>
                <a:gd name="connsiteY8264" fmla="*/ 40934 h 9085945"/>
                <a:gd name="connsiteX8265" fmla="*/ 0 w 1018183"/>
                <a:gd name="connsiteY8265" fmla="*/ 36181 h 9085945"/>
                <a:gd name="connsiteX8266" fmla="*/ 0 w 1018183"/>
                <a:gd name="connsiteY8266" fmla="*/ 21779 h 9085945"/>
                <a:gd name="connsiteX8267" fmla="*/ 0 w 1018183"/>
                <a:gd name="connsiteY8267" fmla="*/ 21368 h 9085945"/>
                <a:gd name="connsiteX8268" fmla="*/ 0 w 1018183"/>
                <a:gd name="connsiteY8268" fmla="*/ 19650 h 9085945"/>
                <a:gd name="connsiteX8269" fmla="*/ 0 w 1018183"/>
                <a:gd name="connsiteY8269" fmla="*/ 2534 h 9085945"/>
                <a:gd name="connsiteX8270" fmla="*/ 0 w 1018183"/>
                <a:gd name="connsiteY8270" fmla="*/ 0 h 908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</a:cxnLst>
              <a:rect l="l" t="t" r="r" b="b"/>
              <a:pathLst>
                <a:path w="1018183" h="9085945">
                  <a:moveTo>
                    <a:pt x="1018183" y="0"/>
                  </a:moveTo>
                  <a:lnTo>
                    <a:pt x="1018183" y="6230"/>
                  </a:lnTo>
                  <a:lnTo>
                    <a:pt x="1018183" y="18774"/>
                  </a:lnTo>
                  <a:lnTo>
                    <a:pt x="1018183" y="21368"/>
                  </a:lnTo>
                  <a:lnTo>
                    <a:pt x="1018183" y="40934"/>
                  </a:lnTo>
                  <a:lnTo>
                    <a:pt x="1018183" y="42504"/>
                  </a:lnTo>
                  <a:lnTo>
                    <a:pt x="1018183" y="46999"/>
                  </a:lnTo>
                  <a:lnTo>
                    <a:pt x="1018183" y="54332"/>
                  </a:lnTo>
                  <a:lnTo>
                    <a:pt x="1018183" y="71445"/>
                  </a:lnTo>
                  <a:lnTo>
                    <a:pt x="1018183" y="87059"/>
                  </a:lnTo>
                  <a:lnTo>
                    <a:pt x="1018183" y="96832"/>
                  </a:lnTo>
                  <a:lnTo>
                    <a:pt x="1018183" y="104172"/>
                  </a:lnTo>
                  <a:lnTo>
                    <a:pt x="1018183" y="112657"/>
                  </a:lnTo>
                  <a:lnTo>
                    <a:pt x="1018183" y="113945"/>
                  </a:lnTo>
                  <a:lnTo>
                    <a:pt x="1018183" y="125273"/>
                  </a:lnTo>
                  <a:lnTo>
                    <a:pt x="1018183" y="134526"/>
                  </a:lnTo>
                  <a:lnTo>
                    <a:pt x="1018183" y="145384"/>
                  </a:lnTo>
                  <a:lnTo>
                    <a:pt x="1018183" y="148928"/>
                  </a:lnTo>
                  <a:lnTo>
                    <a:pt x="1018183" y="155156"/>
                  </a:lnTo>
                  <a:lnTo>
                    <a:pt x="1018183" y="177028"/>
                  </a:lnTo>
                  <a:lnTo>
                    <a:pt x="1018183" y="191428"/>
                  </a:lnTo>
                  <a:lnTo>
                    <a:pt x="1018183" y="232869"/>
                  </a:lnTo>
                  <a:lnTo>
                    <a:pt x="1018183" y="236413"/>
                  </a:lnTo>
                  <a:lnTo>
                    <a:pt x="1018183" y="243637"/>
                  </a:lnTo>
                  <a:lnTo>
                    <a:pt x="1018183" y="268942"/>
                  </a:lnTo>
                  <a:lnTo>
                    <a:pt x="1018183" y="269141"/>
                  </a:lnTo>
                  <a:lnTo>
                    <a:pt x="1018183" y="275172"/>
                  </a:lnTo>
                  <a:lnTo>
                    <a:pt x="1018183" y="276458"/>
                  </a:lnTo>
                  <a:lnTo>
                    <a:pt x="1018183" y="278433"/>
                  </a:lnTo>
                  <a:lnTo>
                    <a:pt x="1018183" y="278915"/>
                  </a:lnTo>
                  <a:lnTo>
                    <a:pt x="1018183" y="280004"/>
                  </a:lnTo>
                  <a:lnTo>
                    <a:pt x="1018183" y="287716"/>
                  </a:lnTo>
                  <a:lnTo>
                    <a:pt x="1018183" y="290310"/>
                  </a:lnTo>
                  <a:lnTo>
                    <a:pt x="1018183" y="309876"/>
                  </a:lnTo>
                  <a:lnTo>
                    <a:pt x="1018183" y="311161"/>
                  </a:lnTo>
                  <a:lnTo>
                    <a:pt x="1018183" y="311446"/>
                  </a:lnTo>
                  <a:lnTo>
                    <a:pt x="1018183" y="312729"/>
                  </a:lnTo>
                  <a:lnTo>
                    <a:pt x="1018183" y="315010"/>
                  </a:lnTo>
                  <a:lnTo>
                    <a:pt x="1018183" y="315941"/>
                  </a:lnTo>
                  <a:lnTo>
                    <a:pt x="1018183" y="320936"/>
                  </a:lnTo>
                  <a:lnTo>
                    <a:pt x="1018183" y="322503"/>
                  </a:lnTo>
                  <a:lnTo>
                    <a:pt x="1018183" y="323274"/>
                  </a:lnTo>
                  <a:lnTo>
                    <a:pt x="1018183" y="329720"/>
                  </a:lnTo>
                  <a:lnTo>
                    <a:pt x="1018183" y="340387"/>
                  </a:lnTo>
                  <a:lnTo>
                    <a:pt x="1018183" y="356001"/>
                  </a:lnTo>
                  <a:lnTo>
                    <a:pt x="1018183" y="357510"/>
                  </a:lnTo>
                  <a:lnTo>
                    <a:pt x="1018183" y="365774"/>
                  </a:lnTo>
                  <a:lnTo>
                    <a:pt x="1018183" y="367058"/>
                  </a:lnTo>
                  <a:lnTo>
                    <a:pt x="1018183" y="372218"/>
                  </a:lnTo>
                  <a:lnTo>
                    <a:pt x="1018183" y="373114"/>
                  </a:lnTo>
                  <a:lnTo>
                    <a:pt x="1018183" y="381599"/>
                  </a:lnTo>
                  <a:lnTo>
                    <a:pt x="1018183" y="382887"/>
                  </a:lnTo>
                  <a:lnTo>
                    <a:pt x="1018183" y="384171"/>
                  </a:lnTo>
                  <a:lnTo>
                    <a:pt x="1018183" y="394215"/>
                  </a:lnTo>
                  <a:lnTo>
                    <a:pt x="1018183" y="403468"/>
                  </a:lnTo>
                  <a:lnTo>
                    <a:pt x="1018183" y="405274"/>
                  </a:lnTo>
                  <a:lnTo>
                    <a:pt x="1018183" y="414326"/>
                  </a:lnTo>
                  <a:lnTo>
                    <a:pt x="1018183" y="414526"/>
                  </a:lnTo>
                  <a:lnTo>
                    <a:pt x="1018183" y="417870"/>
                  </a:lnTo>
                  <a:lnTo>
                    <a:pt x="1018183" y="421130"/>
                  </a:lnTo>
                  <a:lnTo>
                    <a:pt x="1018183" y="424098"/>
                  </a:lnTo>
                  <a:lnTo>
                    <a:pt x="1018183" y="425384"/>
                  </a:lnTo>
                  <a:lnTo>
                    <a:pt x="1018183" y="428927"/>
                  </a:lnTo>
                  <a:lnTo>
                    <a:pt x="1018183" y="438001"/>
                  </a:lnTo>
                  <a:lnTo>
                    <a:pt x="1018183" y="439978"/>
                  </a:lnTo>
                  <a:lnTo>
                    <a:pt x="1018183" y="441545"/>
                  </a:lnTo>
                  <a:lnTo>
                    <a:pt x="1018183" y="445970"/>
                  </a:lnTo>
                  <a:lnTo>
                    <a:pt x="1018183" y="447254"/>
                  </a:lnTo>
                  <a:lnTo>
                    <a:pt x="1018183" y="457028"/>
                  </a:lnTo>
                  <a:lnTo>
                    <a:pt x="1018183" y="460370"/>
                  </a:lnTo>
                  <a:lnTo>
                    <a:pt x="1018183" y="461654"/>
                  </a:lnTo>
                  <a:lnTo>
                    <a:pt x="1018183" y="463630"/>
                  </a:lnTo>
                  <a:lnTo>
                    <a:pt x="1018183" y="466226"/>
                  </a:lnTo>
                  <a:lnTo>
                    <a:pt x="1018183" y="471428"/>
                  </a:lnTo>
                  <a:lnTo>
                    <a:pt x="1018183" y="501811"/>
                  </a:lnTo>
                  <a:lnTo>
                    <a:pt x="1018183" y="505355"/>
                  </a:lnTo>
                  <a:lnTo>
                    <a:pt x="1018183" y="512579"/>
                  </a:lnTo>
                  <a:lnTo>
                    <a:pt x="1018183" y="538083"/>
                  </a:lnTo>
                  <a:lnTo>
                    <a:pt x="1018183" y="545400"/>
                  </a:lnTo>
                  <a:lnTo>
                    <a:pt x="1018183" y="547375"/>
                  </a:lnTo>
                  <a:lnTo>
                    <a:pt x="1018183" y="547857"/>
                  </a:lnTo>
                  <a:lnTo>
                    <a:pt x="1018183" y="548946"/>
                  </a:lnTo>
                  <a:lnTo>
                    <a:pt x="1018183" y="549141"/>
                  </a:lnTo>
                  <a:lnTo>
                    <a:pt x="1018183" y="580103"/>
                  </a:lnTo>
                  <a:lnTo>
                    <a:pt x="1018183" y="581671"/>
                  </a:lnTo>
                  <a:lnTo>
                    <a:pt x="1018183" y="583952"/>
                  </a:lnTo>
                  <a:lnTo>
                    <a:pt x="1018183" y="589878"/>
                  </a:lnTo>
                  <a:lnTo>
                    <a:pt x="1018183" y="591161"/>
                  </a:lnTo>
                  <a:lnTo>
                    <a:pt x="1018183" y="591445"/>
                  </a:lnTo>
                  <a:lnTo>
                    <a:pt x="1018183" y="592731"/>
                  </a:lnTo>
                  <a:lnTo>
                    <a:pt x="1018183" y="595010"/>
                  </a:lnTo>
                  <a:lnTo>
                    <a:pt x="1018183" y="598662"/>
                  </a:lnTo>
                  <a:lnTo>
                    <a:pt x="1018183" y="606826"/>
                  </a:lnTo>
                  <a:lnTo>
                    <a:pt x="1018183" y="609720"/>
                  </a:lnTo>
                  <a:lnTo>
                    <a:pt x="1018183" y="626452"/>
                  </a:lnTo>
                  <a:lnTo>
                    <a:pt x="1018183" y="627740"/>
                  </a:lnTo>
                  <a:lnTo>
                    <a:pt x="1018183" y="636000"/>
                  </a:lnTo>
                  <a:lnTo>
                    <a:pt x="1018183" y="637510"/>
                  </a:lnTo>
                  <a:lnTo>
                    <a:pt x="1018183" y="641160"/>
                  </a:lnTo>
                  <a:lnTo>
                    <a:pt x="1018183" y="642448"/>
                  </a:lnTo>
                  <a:lnTo>
                    <a:pt x="1018183" y="645991"/>
                  </a:lnTo>
                  <a:lnTo>
                    <a:pt x="1018183" y="652217"/>
                  </a:lnTo>
                  <a:lnTo>
                    <a:pt x="1018183" y="653045"/>
                  </a:lnTo>
                  <a:lnTo>
                    <a:pt x="1018183" y="653113"/>
                  </a:lnTo>
                  <a:lnTo>
                    <a:pt x="1018183" y="674216"/>
                  </a:lnTo>
                  <a:lnTo>
                    <a:pt x="1018183" y="677726"/>
                  </a:lnTo>
                  <a:lnTo>
                    <a:pt x="1018183" y="680355"/>
                  </a:lnTo>
                  <a:lnTo>
                    <a:pt x="1018183" y="683468"/>
                  </a:lnTo>
                  <a:lnTo>
                    <a:pt x="1018183" y="688493"/>
                  </a:lnTo>
                  <a:lnTo>
                    <a:pt x="1018183" y="690072"/>
                  </a:lnTo>
                  <a:lnTo>
                    <a:pt x="1018183" y="694326"/>
                  </a:lnTo>
                  <a:lnTo>
                    <a:pt x="1018183" y="695065"/>
                  </a:lnTo>
                  <a:lnTo>
                    <a:pt x="1018183" y="696633"/>
                  </a:lnTo>
                  <a:lnTo>
                    <a:pt x="1018183" y="697869"/>
                  </a:lnTo>
                  <a:lnTo>
                    <a:pt x="1018183" y="701130"/>
                  </a:lnTo>
                  <a:lnTo>
                    <a:pt x="1018183" y="706943"/>
                  </a:lnTo>
                  <a:lnTo>
                    <a:pt x="1018183" y="708920"/>
                  </a:lnTo>
                  <a:lnTo>
                    <a:pt x="1018183" y="710487"/>
                  </a:lnTo>
                  <a:lnTo>
                    <a:pt x="1018183" y="716196"/>
                  </a:lnTo>
                  <a:lnTo>
                    <a:pt x="1018183" y="718001"/>
                  </a:lnTo>
                  <a:lnTo>
                    <a:pt x="1018183" y="719976"/>
                  </a:lnTo>
                  <a:lnTo>
                    <a:pt x="1018183" y="721313"/>
                  </a:lnTo>
                  <a:lnTo>
                    <a:pt x="1018183" y="721545"/>
                  </a:lnTo>
                  <a:lnTo>
                    <a:pt x="1018183" y="725970"/>
                  </a:lnTo>
                  <a:lnTo>
                    <a:pt x="1018183" y="727254"/>
                  </a:lnTo>
                  <a:lnTo>
                    <a:pt x="1018183" y="730596"/>
                  </a:lnTo>
                  <a:lnTo>
                    <a:pt x="1018183" y="732572"/>
                  </a:lnTo>
                  <a:lnTo>
                    <a:pt x="1018183" y="733857"/>
                  </a:lnTo>
                  <a:lnTo>
                    <a:pt x="1018183" y="735168"/>
                  </a:lnTo>
                  <a:lnTo>
                    <a:pt x="1018183" y="740370"/>
                  </a:lnTo>
                  <a:lnTo>
                    <a:pt x="1018183" y="741655"/>
                  </a:lnTo>
                  <a:lnTo>
                    <a:pt x="1018183" y="743631"/>
                  </a:lnTo>
                  <a:lnTo>
                    <a:pt x="1018183" y="746225"/>
                  </a:lnTo>
                  <a:lnTo>
                    <a:pt x="1018183" y="752705"/>
                  </a:lnTo>
                  <a:lnTo>
                    <a:pt x="1018183" y="754272"/>
                  </a:lnTo>
                  <a:lnTo>
                    <a:pt x="1018183" y="811915"/>
                  </a:lnTo>
                  <a:lnTo>
                    <a:pt x="1018183" y="818083"/>
                  </a:lnTo>
                  <a:lnTo>
                    <a:pt x="1018183" y="829028"/>
                  </a:lnTo>
                  <a:lnTo>
                    <a:pt x="1018183" y="831158"/>
                  </a:lnTo>
                  <a:lnTo>
                    <a:pt x="1018183" y="845559"/>
                  </a:lnTo>
                  <a:lnTo>
                    <a:pt x="1018183" y="860103"/>
                  </a:lnTo>
                  <a:lnTo>
                    <a:pt x="1018183" y="861673"/>
                  </a:lnTo>
                  <a:lnTo>
                    <a:pt x="1018183" y="863952"/>
                  </a:lnTo>
                  <a:lnTo>
                    <a:pt x="1018183" y="870240"/>
                  </a:lnTo>
                  <a:lnTo>
                    <a:pt x="1018183" y="875768"/>
                  </a:lnTo>
                  <a:lnTo>
                    <a:pt x="1018183" y="878662"/>
                  </a:lnTo>
                  <a:lnTo>
                    <a:pt x="1018183" y="886825"/>
                  </a:lnTo>
                  <a:lnTo>
                    <a:pt x="1018183" y="896682"/>
                  </a:lnTo>
                  <a:lnTo>
                    <a:pt x="1018183" y="906452"/>
                  </a:lnTo>
                  <a:lnTo>
                    <a:pt x="1018183" y="907736"/>
                  </a:lnTo>
                  <a:lnTo>
                    <a:pt x="1018183" y="911390"/>
                  </a:lnTo>
                  <a:lnTo>
                    <a:pt x="1018183" y="914933"/>
                  </a:lnTo>
                  <a:lnTo>
                    <a:pt x="1018183" y="919552"/>
                  </a:lnTo>
                  <a:lnTo>
                    <a:pt x="1018183" y="921159"/>
                  </a:lnTo>
                  <a:lnTo>
                    <a:pt x="1018183" y="921987"/>
                  </a:lnTo>
                  <a:lnTo>
                    <a:pt x="1018183" y="922443"/>
                  </a:lnTo>
                  <a:lnTo>
                    <a:pt x="1018183" y="925991"/>
                  </a:lnTo>
                  <a:lnTo>
                    <a:pt x="1018183" y="933045"/>
                  </a:lnTo>
                  <a:lnTo>
                    <a:pt x="1018183" y="946668"/>
                  </a:lnTo>
                  <a:lnTo>
                    <a:pt x="1018183" y="949297"/>
                  </a:lnTo>
                  <a:lnTo>
                    <a:pt x="1018183" y="957435"/>
                  </a:lnTo>
                  <a:lnTo>
                    <a:pt x="1018183" y="957726"/>
                  </a:lnTo>
                  <a:lnTo>
                    <a:pt x="1018183" y="958719"/>
                  </a:lnTo>
                  <a:lnTo>
                    <a:pt x="1018183" y="960357"/>
                  </a:lnTo>
                  <a:lnTo>
                    <a:pt x="1018183" y="964007"/>
                  </a:lnTo>
                  <a:lnTo>
                    <a:pt x="1018183" y="965575"/>
                  </a:lnTo>
                  <a:lnTo>
                    <a:pt x="1018183" y="965773"/>
                  </a:lnTo>
                  <a:lnTo>
                    <a:pt x="1018183" y="968493"/>
                  </a:lnTo>
                  <a:lnTo>
                    <a:pt x="1018183" y="970072"/>
                  </a:lnTo>
                  <a:lnTo>
                    <a:pt x="1018183" y="975065"/>
                  </a:lnTo>
                  <a:lnTo>
                    <a:pt x="1018183" y="976633"/>
                  </a:lnTo>
                  <a:lnTo>
                    <a:pt x="1018183" y="986943"/>
                  </a:lnTo>
                  <a:lnTo>
                    <a:pt x="1018183" y="988918"/>
                  </a:lnTo>
                  <a:lnTo>
                    <a:pt x="1018183" y="990255"/>
                  </a:lnTo>
                  <a:lnTo>
                    <a:pt x="1018183" y="990487"/>
                  </a:lnTo>
                  <a:lnTo>
                    <a:pt x="1018183" y="993084"/>
                  </a:lnTo>
                  <a:lnTo>
                    <a:pt x="1018183" y="993998"/>
                  </a:lnTo>
                  <a:lnTo>
                    <a:pt x="1018183" y="996196"/>
                  </a:lnTo>
                  <a:lnTo>
                    <a:pt x="1018183" y="1001313"/>
                  </a:lnTo>
                  <a:lnTo>
                    <a:pt x="1018183" y="1002799"/>
                  </a:lnTo>
                  <a:lnTo>
                    <a:pt x="1018183" y="1007794"/>
                  </a:lnTo>
                  <a:lnTo>
                    <a:pt x="1018183" y="1009362"/>
                  </a:lnTo>
                  <a:lnTo>
                    <a:pt x="1018183" y="1010597"/>
                  </a:lnTo>
                  <a:lnTo>
                    <a:pt x="1018183" y="1011336"/>
                  </a:lnTo>
                  <a:lnTo>
                    <a:pt x="1018183" y="1011642"/>
                  </a:lnTo>
                  <a:lnTo>
                    <a:pt x="1018183" y="1012573"/>
                  </a:lnTo>
                  <a:lnTo>
                    <a:pt x="1018183" y="1013857"/>
                  </a:lnTo>
                  <a:lnTo>
                    <a:pt x="1018183" y="1015167"/>
                  </a:lnTo>
                  <a:lnTo>
                    <a:pt x="1018183" y="1021647"/>
                  </a:lnTo>
                  <a:lnTo>
                    <a:pt x="1018183" y="1023214"/>
                  </a:lnTo>
                  <a:lnTo>
                    <a:pt x="1018183" y="1032705"/>
                  </a:lnTo>
                  <a:lnTo>
                    <a:pt x="1018183" y="1034272"/>
                  </a:lnTo>
                  <a:lnTo>
                    <a:pt x="1018183" y="1036017"/>
                  </a:lnTo>
                  <a:lnTo>
                    <a:pt x="1018183" y="1037587"/>
                  </a:lnTo>
                  <a:lnTo>
                    <a:pt x="1018183" y="1080857"/>
                  </a:lnTo>
                  <a:lnTo>
                    <a:pt x="1018183" y="1091915"/>
                  </a:lnTo>
                  <a:lnTo>
                    <a:pt x="1018183" y="1097970"/>
                  </a:lnTo>
                  <a:lnTo>
                    <a:pt x="1018183" y="1100100"/>
                  </a:lnTo>
                  <a:lnTo>
                    <a:pt x="1018183" y="1109028"/>
                  </a:lnTo>
                  <a:lnTo>
                    <a:pt x="1018183" y="1111158"/>
                  </a:lnTo>
                  <a:lnTo>
                    <a:pt x="1018183" y="1114501"/>
                  </a:lnTo>
                  <a:lnTo>
                    <a:pt x="1018183" y="1116720"/>
                  </a:lnTo>
                  <a:lnTo>
                    <a:pt x="1018183" y="1120356"/>
                  </a:lnTo>
                  <a:lnTo>
                    <a:pt x="1018183" y="1125561"/>
                  </a:lnTo>
                  <a:lnTo>
                    <a:pt x="1018183" y="1139182"/>
                  </a:lnTo>
                  <a:lnTo>
                    <a:pt x="1018183" y="1143886"/>
                  </a:lnTo>
                  <a:lnTo>
                    <a:pt x="1018183" y="1147430"/>
                  </a:lnTo>
                  <a:lnTo>
                    <a:pt x="1018183" y="1150239"/>
                  </a:lnTo>
                  <a:lnTo>
                    <a:pt x="1018183" y="1155767"/>
                  </a:lnTo>
                  <a:lnTo>
                    <a:pt x="1018183" y="1158288"/>
                  </a:lnTo>
                  <a:lnTo>
                    <a:pt x="1018183" y="1162857"/>
                  </a:lnTo>
                  <a:lnTo>
                    <a:pt x="1018183" y="1172111"/>
                  </a:lnTo>
                  <a:lnTo>
                    <a:pt x="1018183" y="1176678"/>
                  </a:lnTo>
                  <a:lnTo>
                    <a:pt x="1018183" y="1186511"/>
                  </a:lnTo>
                  <a:lnTo>
                    <a:pt x="1018183" y="1188494"/>
                  </a:lnTo>
                  <a:lnTo>
                    <a:pt x="1018183" y="1191385"/>
                  </a:lnTo>
                  <a:lnTo>
                    <a:pt x="1018183" y="1194933"/>
                  </a:lnTo>
                  <a:lnTo>
                    <a:pt x="1018183" y="1199552"/>
                  </a:lnTo>
                  <a:lnTo>
                    <a:pt x="1018183" y="1201987"/>
                  </a:lnTo>
                  <a:lnTo>
                    <a:pt x="1018183" y="1226668"/>
                  </a:lnTo>
                  <a:lnTo>
                    <a:pt x="1018183" y="1227661"/>
                  </a:lnTo>
                  <a:lnTo>
                    <a:pt x="1018183" y="1229299"/>
                  </a:lnTo>
                  <a:lnTo>
                    <a:pt x="1018183" y="1234715"/>
                  </a:lnTo>
                  <a:lnTo>
                    <a:pt x="1018183" y="1235704"/>
                  </a:lnTo>
                  <a:lnTo>
                    <a:pt x="1018183" y="1237435"/>
                  </a:lnTo>
                  <a:lnTo>
                    <a:pt x="1018183" y="1238720"/>
                  </a:lnTo>
                  <a:lnTo>
                    <a:pt x="1018183" y="1244007"/>
                  </a:lnTo>
                  <a:lnTo>
                    <a:pt x="1018183" y="1245575"/>
                  </a:lnTo>
                  <a:lnTo>
                    <a:pt x="1018183" y="1245773"/>
                  </a:lnTo>
                  <a:lnTo>
                    <a:pt x="1018183" y="1262026"/>
                  </a:lnTo>
                  <a:lnTo>
                    <a:pt x="1018183" y="1262940"/>
                  </a:lnTo>
                  <a:lnTo>
                    <a:pt x="1018183" y="1270255"/>
                  </a:lnTo>
                  <a:lnTo>
                    <a:pt x="1018183" y="1273084"/>
                  </a:lnTo>
                  <a:lnTo>
                    <a:pt x="1018183" y="1273998"/>
                  </a:lnTo>
                  <a:lnTo>
                    <a:pt x="1018183" y="1276736"/>
                  </a:lnTo>
                  <a:lnTo>
                    <a:pt x="1018183" y="1278304"/>
                  </a:lnTo>
                  <a:lnTo>
                    <a:pt x="1018183" y="1280278"/>
                  </a:lnTo>
                  <a:lnTo>
                    <a:pt x="1018183" y="1280584"/>
                  </a:lnTo>
                  <a:lnTo>
                    <a:pt x="1018183" y="1282799"/>
                  </a:lnTo>
                  <a:lnTo>
                    <a:pt x="1018183" y="1287794"/>
                  </a:lnTo>
                  <a:lnTo>
                    <a:pt x="1018183" y="1289362"/>
                  </a:lnTo>
                  <a:lnTo>
                    <a:pt x="1018183" y="1291338"/>
                  </a:lnTo>
                  <a:lnTo>
                    <a:pt x="1018183" y="1291643"/>
                  </a:lnTo>
                  <a:lnTo>
                    <a:pt x="1018183" y="1301647"/>
                  </a:lnTo>
                  <a:lnTo>
                    <a:pt x="1018183" y="1303214"/>
                  </a:lnTo>
                  <a:lnTo>
                    <a:pt x="1018183" y="1304959"/>
                  </a:lnTo>
                  <a:lnTo>
                    <a:pt x="1018183" y="1306529"/>
                  </a:lnTo>
                  <a:lnTo>
                    <a:pt x="1018183" y="1316019"/>
                  </a:lnTo>
                  <a:lnTo>
                    <a:pt x="1018183" y="1317586"/>
                  </a:lnTo>
                  <a:lnTo>
                    <a:pt x="1018183" y="1324065"/>
                  </a:lnTo>
                  <a:lnTo>
                    <a:pt x="1018183" y="1324371"/>
                  </a:lnTo>
                  <a:lnTo>
                    <a:pt x="1018183" y="1327915"/>
                  </a:lnTo>
                  <a:lnTo>
                    <a:pt x="1018183" y="1342624"/>
                  </a:lnTo>
                  <a:lnTo>
                    <a:pt x="1018183" y="1352593"/>
                  </a:lnTo>
                  <a:lnTo>
                    <a:pt x="1018183" y="1360857"/>
                  </a:lnTo>
                  <a:lnTo>
                    <a:pt x="1018183" y="1367301"/>
                  </a:lnTo>
                  <a:lnTo>
                    <a:pt x="1018183" y="1377970"/>
                  </a:lnTo>
                  <a:lnTo>
                    <a:pt x="1018183" y="1380100"/>
                  </a:lnTo>
                  <a:lnTo>
                    <a:pt x="1018183" y="1385662"/>
                  </a:lnTo>
                  <a:lnTo>
                    <a:pt x="1018183" y="1389298"/>
                  </a:lnTo>
                  <a:lnTo>
                    <a:pt x="1018183" y="1394503"/>
                  </a:lnTo>
                  <a:lnTo>
                    <a:pt x="1018183" y="1396722"/>
                  </a:lnTo>
                  <a:lnTo>
                    <a:pt x="1018183" y="1400357"/>
                  </a:lnTo>
                  <a:lnTo>
                    <a:pt x="1018183" y="1412828"/>
                  </a:lnTo>
                  <a:lnTo>
                    <a:pt x="1018183" y="1416372"/>
                  </a:lnTo>
                  <a:lnTo>
                    <a:pt x="1018183" y="1419181"/>
                  </a:lnTo>
                  <a:lnTo>
                    <a:pt x="1018183" y="1423886"/>
                  </a:lnTo>
                  <a:lnTo>
                    <a:pt x="1018183" y="1427230"/>
                  </a:lnTo>
                  <a:lnTo>
                    <a:pt x="1018183" y="1427431"/>
                  </a:lnTo>
                  <a:lnTo>
                    <a:pt x="1018183" y="1429449"/>
                  </a:lnTo>
                  <a:lnTo>
                    <a:pt x="1018183" y="1431799"/>
                  </a:lnTo>
                  <a:lnTo>
                    <a:pt x="1018183" y="1433084"/>
                  </a:lnTo>
                  <a:lnTo>
                    <a:pt x="1018183" y="1435061"/>
                  </a:lnTo>
                  <a:lnTo>
                    <a:pt x="1018183" y="1436628"/>
                  </a:lnTo>
                  <a:lnTo>
                    <a:pt x="1018183" y="1438288"/>
                  </a:lnTo>
                  <a:lnTo>
                    <a:pt x="1018183" y="1441053"/>
                  </a:lnTo>
                  <a:lnTo>
                    <a:pt x="1018183" y="1442856"/>
                  </a:lnTo>
                  <a:lnTo>
                    <a:pt x="1018183" y="1452111"/>
                  </a:lnTo>
                  <a:lnTo>
                    <a:pt x="1018183" y="1455453"/>
                  </a:lnTo>
                  <a:lnTo>
                    <a:pt x="1018183" y="1458713"/>
                  </a:lnTo>
                  <a:lnTo>
                    <a:pt x="1018183" y="1460158"/>
                  </a:lnTo>
                  <a:lnTo>
                    <a:pt x="1018183" y="1466511"/>
                  </a:lnTo>
                  <a:lnTo>
                    <a:pt x="1018183" y="1468494"/>
                  </a:lnTo>
                  <a:lnTo>
                    <a:pt x="1018183" y="1477561"/>
                  </a:lnTo>
                  <a:lnTo>
                    <a:pt x="1018183" y="1479130"/>
                  </a:lnTo>
                  <a:lnTo>
                    <a:pt x="1018183" y="1504646"/>
                  </a:lnTo>
                  <a:lnTo>
                    <a:pt x="1018183" y="1507662"/>
                  </a:lnTo>
                  <a:lnTo>
                    <a:pt x="1018183" y="1514715"/>
                  </a:lnTo>
                  <a:lnTo>
                    <a:pt x="1018183" y="1515704"/>
                  </a:lnTo>
                  <a:lnTo>
                    <a:pt x="1018183" y="1542026"/>
                  </a:lnTo>
                  <a:lnTo>
                    <a:pt x="1018183" y="1542940"/>
                  </a:lnTo>
                  <a:lnTo>
                    <a:pt x="1018183" y="1548432"/>
                  </a:lnTo>
                  <a:lnTo>
                    <a:pt x="1018183" y="1556736"/>
                  </a:lnTo>
                  <a:lnTo>
                    <a:pt x="1018183" y="1558304"/>
                  </a:lnTo>
                  <a:lnTo>
                    <a:pt x="1018183" y="1560280"/>
                  </a:lnTo>
                  <a:lnTo>
                    <a:pt x="1018183" y="1560585"/>
                  </a:lnTo>
                  <a:lnTo>
                    <a:pt x="1018183" y="1584961"/>
                  </a:lnTo>
                  <a:lnTo>
                    <a:pt x="1018183" y="1586528"/>
                  </a:lnTo>
                  <a:lnTo>
                    <a:pt x="1018183" y="1593007"/>
                  </a:lnTo>
                  <a:lnTo>
                    <a:pt x="1018183" y="1593313"/>
                  </a:lnTo>
                  <a:lnTo>
                    <a:pt x="1018183" y="1596857"/>
                  </a:lnTo>
                  <a:lnTo>
                    <a:pt x="1018183" y="1601909"/>
                  </a:lnTo>
                  <a:lnTo>
                    <a:pt x="1018183" y="1604065"/>
                  </a:lnTo>
                  <a:lnTo>
                    <a:pt x="1018183" y="1604369"/>
                  </a:lnTo>
                  <a:lnTo>
                    <a:pt x="1018183" y="1607914"/>
                  </a:lnTo>
                  <a:lnTo>
                    <a:pt x="1018183" y="1611566"/>
                  </a:lnTo>
                  <a:lnTo>
                    <a:pt x="1018183" y="1621535"/>
                  </a:lnTo>
                  <a:lnTo>
                    <a:pt x="1018183" y="1622624"/>
                  </a:lnTo>
                  <a:lnTo>
                    <a:pt x="1018183" y="1632593"/>
                  </a:lnTo>
                  <a:lnTo>
                    <a:pt x="1018183" y="1636243"/>
                  </a:lnTo>
                  <a:lnTo>
                    <a:pt x="1018183" y="1640644"/>
                  </a:lnTo>
                  <a:lnTo>
                    <a:pt x="1018183" y="1644409"/>
                  </a:lnTo>
                  <a:lnTo>
                    <a:pt x="1018183" y="1647300"/>
                  </a:lnTo>
                  <a:lnTo>
                    <a:pt x="1018183" y="1648128"/>
                  </a:lnTo>
                  <a:lnTo>
                    <a:pt x="1018183" y="1655352"/>
                  </a:lnTo>
                  <a:lnTo>
                    <a:pt x="1018183" y="1665664"/>
                  </a:lnTo>
                  <a:lnTo>
                    <a:pt x="1018183" y="1669299"/>
                  </a:lnTo>
                  <a:lnTo>
                    <a:pt x="1018183" y="1675438"/>
                  </a:lnTo>
                  <a:lnTo>
                    <a:pt x="1018183" y="1683576"/>
                  </a:lnTo>
                  <a:lnTo>
                    <a:pt x="1018183" y="1690148"/>
                  </a:lnTo>
                  <a:lnTo>
                    <a:pt x="1018183" y="1690630"/>
                  </a:lnTo>
                  <a:lnTo>
                    <a:pt x="1018183" y="1691716"/>
                  </a:lnTo>
                  <a:lnTo>
                    <a:pt x="1018183" y="1692828"/>
                  </a:lnTo>
                  <a:lnTo>
                    <a:pt x="1018183" y="1696373"/>
                  </a:lnTo>
                  <a:lnTo>
                    <a:pt x="1018183" y="1698391"/>
                  </a:lnTo>
                  <a:lnTo>
                    <a:pt x="1018183" y="1702026"/>
                  </a:lnTo>
                  <a:lnTo>
                    <a:pt x="1018183" y="1704003"/>
                  </a:lnTo>
                  <a:lnTo>
                    <a:pt x="1018183" y="1705570"/>
                  </a:lnTo>
                  <a:lnTo>
                    <a:pt x="1018183" y="1707230"/>
                  </a:lnTo>
                  <a:lnTo>
                    <a:pt x="1018183" y="1709449"/>
                  </a:lnTo>
                  <a:lnTo>
                    <a:pt x="1018183" y="1711798"/>
                  </a:lnTo>
                  <a:lnTo>
                    <a:pt x="1018183" y="1713084"/>
                  </a:lnTo>
                  <a:lnTo>
                    <a:pt x="1018183" y="1715059"/>
                  </a:lnTo>
                  <a:lnTo>
                    <a:pt x="1018183" y="1716628"/>
                  </a:lnTo>
                  <a:lnTo>
                    <a:pt x="1018183" y="1717940"/>
                  </a:lnTo>
                  <a:lnTo>
                    <a:pt x="1018183" y="1721053"/>
                  </a:lnTo>
                  <a:lnTo>
                    <a:pt x="1018183" y="1727655"/>
                  </a:lnTo>
                  <a:lnTo>
                    <a:pt x="1018183" y="1729100"/>
                  </a:lnTo>
                  <a:lnTo>
                    <a:pt x="1018183" y="1732650"/>
                  </a:lnTo>
                  <a:lnTo>
                    <a:pt x="1018183" y="1734217"/>
                  </a:lnTo>
                  <a:lnTo>
                    <a:pt x="1018183" y="1735453"/>
                  </a:lnTo>
                  <a:lnTo>
                    <a:pt x="1018183" y="1738714"/>
                  </a:lnTo>
                  <a:lnTo>
                    <a:pt x="1018183" y="1740158"/>
                  </a:lnTo>
                  <a:lnTo>
                    <a:pt x="1018183" y="1746503"/>
                  </a:lnTo>
                  <a:lnTo>
                    <a:pt x="1018183" y="1747788"/>
                  </a:lnTo>
                  <a:lnTo>
                    <a:pt x="1018183" y="1748072"/>
                  </a:lnTo>
                  <a:lnTo>
                    <a:pt x="1018183" y="1749355"/>
                  </a:lnTo>
                  <a:lnTo>
                    <a:pt x="1018183" y="1757562"/>
                  </a:lnTo>
                  <a:lnTo>
                    <a:pt x="1018183" y="1759129"/>
                  </a:lnTo>
                  <a:lnTo>
                    <a:pt x="1018183" y="1784646"/>
                  </a:lnTo>
                  <a:lnTo>
                    <a:pt x="1018183" y="1817374"/>
                  </a:lnTo>
                  <a:lnTo>
                    <a:pt x="1018183" y="1826241"/>
                  </a:lnTo>
                  <a:lnTo>
                    <a:pt x="1018183" y="1828432"/>
                  </a:lnTo>
                  <a:lnTo>
                    <a:pt x="1018183" y="1840642"/>
                  </a:lnTo>
                  <a:lnTo>
                    <a:pt x="1018183" y="1868743"/>
                  </a:lnTo>
                  <a:lnTo>
                    <a:pt x="1018183" y="1870851"/>
                  </a:lnTo>
                  <a:lnTo>
                    <a:pt x="1018183" y="1873007"/>
                  </a:lnTo>
                  <a:lnTo>
                    <a:pt x="1018183" y="1873311"/>
                  </a:lnTo>
                  <a:lnTo>
                    <a:pt x="1018183" y="1876856"/>
                  </a:lnTo>
                  <a:lnTo>
                    <a:pt x="1018183" y="1881908"/>
                  </a:lnTo>
                  <a:lnTo>
                    <a:pt x="1018183" y="1883144"/>
                  </a:lnTo>
                  <a:lnTo>
                    <a:pt x="1018183" y="1891566"/>
                  </a:lnTo>
                  <a:lnTo>
                    <a:pt x="1018183" y="1901535"/>
                  </a:lnTo>
                  <a:lnTo>
                    <a:pt x="1018183" y="1909586"/>
                  </a:lnTo>
                  <a:lnTo>
                    <a:pt x="1018183" y="1913351"/>
                  </a:lnTo>
                  <a:lnTo>
                    <a:pt x="1018183" y="1914635"/>
                  </a:lnTo>
                  <a:lnTo>
                    <a:pt x="1018183" y="1916242"/>
                  </a:lnTo>
                  <a:lnTo>
                    <a:pt x="1018183" y="1917070"/>
                  </a:lnTo>
                  <a:lnTo>
                    <a:pt x="1018183" y="1920640"/>
                  </a:lnTo>
                  <a:lnTo>
                    <a:pt x="1018183" y="1924294"/>
                  </a:lnTo>
                  <a:lnTo>
                    <a:pt x="1018183" y="1924409"/>
                  </a:lnTo>
                  <a:lnTo>
                    <a:pt x="1018183" y="1928128"/>
                  </a:lnTo>
                  <a:lnTo>
                    <a:pt x="1018183" y="1935347"/>
                  </a:lnTo>
                  <a:lnTo>
                    <a:pt x="1018183" y="1944380"/>
                  </a:lnTo>
                  <a:lnTo>
                    <a:pt x="1018183" y="1952518"/>
                  </a:lnTo>
                  <a:lnTo>
                    <a:pt x="1018183" y="1955440"/>
                  </a:lnTo>
                  <a:lnTo>
                    <a:pt x="1018183" y="1959090"/>
                  </a:lnTo>
                  <a:lnTo>
                    <a:pt x="1018183" y="1959572"/>
                  </a:lnTo>
                  <a:lnTo>
                    <a:pt x="1018183" y="1960658"/>
                  </a:lnTo>
                  <a:lnTo>
                    <a:pt x="1018183" y="1960856"/>
                  </a:lnTo>
                  <a:lnTo>
                    <a:pt x="1018183" y="1963576"/>
                  </a:lnTo>
                  <a:lnTo>
                    <a:pt x="1018183" y="1967252"/>
                  </a:lnTo>
                  <a:lnTo>
                    <a:pt x="1018183" y="1970148"/>
                  </a:lnTo>
                  <a:lnTo>
                    <a:pt x="1018183" y="1970630"/>
                  </a:lnTo>
                  <a:lnTo>
                    <a:pt x="1018183" y="1971716"/>
                  </a:lnTo>
                  <a:lnTo>
                    <a:pt x="1018183" y="1978391"/>
                  </a:lnTo>
                  <a:lnTo>
                    <a:pt x="1018183" y="1982026"/>
                  </a:lnTo>
                  <a:lnTo>
                    <a:pt x="1018183" y="1984001"/>
                  </a:lnTo>
                  <a:lnTo>
                    <a:pt x="1018183" y="1985570"/>
                  </a:lnTo>
                  <a:lnTo>
                    <a:pt x="1018183" y="1986882"/>
                  </a:lnTo>
                  <a:lnTo>
                    <a:pt x="1018183" y="1988167"/>
                  </a:lnTo>
                  <a:lnTo>
                    <a:pt x="1018183" y="1997944"/>
                  </a:lnTo>
                  <a:lnTo>
                    <a:pt x="1018183" y="2001592"/>
                  </a:lnTo>
                  <a:lnTo>
                    <a:pt x="1018183" y="2002877"/>
                  </a:lnTo>
                  <a:lnTo>
                    <a:pt x="1018183" y="2003159"/>
                  </a:lnTo>
                  <a:lnTo>
                    <a:pt x="1018183" y="2004445"/>
                  </a:lnTo>
                  <a:lnTo>
                    <a:pt x="1018183" y="2006419"/>
                  </a:lnTo>
                  <a:lnTo>
                    <a:pt x="1018183" y="2006725"/>
                  </a:lnTo>
                  <a:lnTo>
                    <a:pt x="1018183" y="2007656"/>
                  </a:lnTo>
                  <a:lnTo>
                    <a:pt x="1018183" y="2009100"/>
                  </a:lnTo>
                  <a:lnTo>
                    <a:pt x="1018183" y="2012650"/>
                  </a:lnTo>
                  <a:lnTo>
                    <a:pt x="1018183" y="2014217"/>
                  </a:lnTo>
                  <a:lnTo>
                    <a:pt x="1018183" y="2016730"/>
                  </a:lnTo>
                  <a:lnTo>
                    <a:pt x="1018183" y="2018297"/>
                  </a:lnTo>
                  <a:lnTo>
                    <a:pt x="1018183" y="2026504"/>
                  </a:lnTo>
                  <a:lnTo>
                    <a:pt x="1018183" y="2027788"/>
                  </a:lnTo>
                  <a:lnTo>
                    <a:pt x="1018183" y="2028071"/>
                  </a:lnTo>
                  <a:lnTo>
                    <a:pt x="1018183" y="2029355"/>
                  </a:lnTo>
                  <a:lnTo>
                    <a:pt x="1018183" y="2048921"/>
                  </a:lnTo>
                  <a:lnTo>
                    <a:pt x="1018183" y="2049224"/>
                  </a:lnTo>
                  <a:lnTo>
                    <a:pt x="1018183" y="2095183"/>
                  </a:lnTo>
                  <a:lnTo>
                    <a:pt x="1018183" y="2097374"/>
                  </a:lnTo>
                  <a:lnTo>
                    <a:pt x="1018183" y="2106241"/>
                  </a:lnTo>
                  <a:lnTo>
                    <a:pt x="1018183" y="2109584"/>
                  </a:lnTo>
                  <a:lnTo>
                    <a:pt x="1018183" y="2111803"/>
                  </a:lnTo>
                  <a:lnTo>
                    <a:pt x="1018183" y="2120644"/>
                  </a:lnTo>
                  <a:lnTo>
                    <a:pt x="1018183" y="2131692"/>
                  </a:lnTo>
                  <a:lnTo>
                    <a:pt x="1018183" y="2133260"/>
                  </a:lnTo>
                  <a:lnTo>
                    <a:pt x="1018183" y="2137685"/>
                  </a:lnTo>
                  <a:lnTo>
                    <a:pt x="1018183" y="2138969"/>
                  </a:lnTo>
                  <a:lnTo>
                    <a:pt x="1018183" y="2142513"/>
                  </a:lnTo>
                  <a:lnTo>
                    <a:pt x="1018183" y="2148743"/>
                  </a:lnTo>
                  <a:lnTo>
                    <a:pt x="1018183" y="2150850"/>
                  </a:lnTo>
                  <a:lnTo>
                    <a:pt x="1018183" y="2152086"/>
                  </a:lnTo>
                  <a:lnTo>
                    <a:pt x="1018183" y="2153371"/>
                  </a:lnTo>
                  <a:lnTo>
                    <a:pt x="1018183" y="2154306"/>
                  </a:lnTo>
                  <a:lnTo>
                    <a:pt x="1018183" y="2157940"/>
                  </a:lnTo>
                  <a:lnTo>
                    <a:pt x="1018183" y="2163143"/>
                  </a:lnTo>
                  <a:lnTo>
                    <a:pt x="1018183" y="2183577"/>
                  </a:lnTo>
                  <a:lnTo>
                    <a:pt x="1018183" y="2185015"/>
                  </a:lnTo>
                  <a:lnTo>
                    <a:pt x="1018183" y="2189582"/>
                  </a:lnTo>
                  <a:lnTo>
                    <a:pt x="1018183" y="2193351"/>
                  </a:lnTo>
                  <a:lnTo>
                    <a:pt x="1018183" y="2194635"/>
                  </a:lnTo>
                  <a:lnTo>
                    <a:pt x="1018183" y="2197070"/>
                  </a:lnTo>
                  <a:lnTo>
                    <a:pt x="1018183" y="2204289"/>
                  </a:lnTo>
                  <a:lnTo>
                    <a:pt x="1018183" y="2208212"/>
                  </a:lnTo>
                  <a:lnTo>
                    <a:pt x="1018183" y="2212481"/>
                  </a:lnTo>
                  <a:lnTo>
                    <a:pt x="1018183" y="2214443"/>
                  </a:lnTo>
                  <a:lnTo>
                    <a:pt x="1018183" y="2216026"/>
                  </a:lnTo>
                  <a:lnTo>
                    <a:pt x="1018183" y="2223249"/>
                  </a:lnTo>
                  <a:lnTo>
                    <a:pt x="1018183" y="2224382"/>
                  </a:lnTo>
                  <a:lnTo>
                    <a:pt x="1018183" y="2226987"/>
                  </a:lnTo>
                  <a:lnTo>
                    <a:pt x="1018183" y="2229580"/>
                  </a:lnTo>
                  <a:lnTo>
                    <a:pt x="1018183" y="2229798"/>
                  </a:lnTo>
                  <a:lnTo>
                    <a:pt x="1018183" y="2230787"/>
                  </a:lnTo>
                  <a:lnTo>
                    <a:pt x="1018183" y="2232518"/>
                  </a:lnTo>
                  <a:lnTo>
                    <a:pt x="1018183" y="2236194"/>
                  </a:lnTo>
                  <a:lnTo>
                    <a:pt x="1018183" y="2239090"/>
                  </a:lnTo>
                  <a:lnTo>
                    <a:pt x="1018183" y="2239572"/>
                  </a:lnTo>
                  <a:lnTo>
                    <a:pt x="1018183" y="2240658"/>
                  </a:lnTo>
                  <a:lnTo>
                    <a:pt x="1018183" y="2240856"/>
                  </a:lnTo>
                  <a:lnTo>
                    <a:pt x="1018183" y="2247252"/>
                  </a:lnTo>
                  <a:lnTo>
                    <a:pt x="1018183" y="2248554"/>
                  </a:lnTo>
                  <a:lnTo>
                    <a:pt x="1018183" y="2248753"/>
                  </a:lnTo>
                  <a:lnTo>
                    <a:pt x="1018183" y="2249147"/>
                  </a:lnTo>
                  <a:lnTo>
                    <a:pt x="1018183" y="2250716"/>
                  </a:lnTo>
                  <a:lnTo>
                    <a:pt x="1018183" y="2254784"/>
                  </a:lnTo>
                  <a:lnTo>
                    <a:pt x="1018183" y="2255211"/>
                  </a:lnTo>
                  <a:lnTo>
                    <a:pt x="1018183" y="2256070"/>
                  </a:lnTo>
                  <a:lnTo>
                    <a:pt x="1018183" y="2257109"/>
                  </a:lnTo>
                  <a:lnTo>
                    <a:pt x="1018183" y="2258045"/>
                  </a:lnTo>
                  <a:lnTo>
                    <a:pt x="1018183" y="2258527"/>
                  </a:lnTo>
                  <a:lnTo>
                    <a:pt x="1018183" y="2259616"/>
                  </a:lnTo>
                  <a:lnTo>
                    <a:pt x="1018183" y="2262544"/>
                  </a:lnTo>
                  <a:lnTo>
                    <a:pt x="1018183" y="2266886"/>
                  </a:lnTo>
                  <a:lnTo>
                    <a:pt x="1018183" y="2267328"/>
                  </a:lnTo>
                  <a:lnTo>
                    <a:pt x="1018183" y="2268167"/>
                  </a:lnTo>
                  <a:lnTo>
                    <a:pt x="1018183" y="2269922"/>
                  </a:lnTo>
                  <a:lnTo>
                    <a:pt x="1018183" y="2271819"/>
                  </a:lnTo>
                  <a:lnTo>
                    <a:pt x="1018183" y="2273289"/>
                  </a:lnTo>
                  <a:lnTo>
                    <a:pt x="1018183" y="2273387"/>
                  </a:lnTo>
                  <a:lnTo>
                    <a:pt x="1018183" y="2275361"/>
                  </a:lnTo>
                  <a:lnTo>
                    <a:pt x="1018183" y="2275667"/>
                  </a:lnTo>
                  <a:lnTo>
                    <a:pt x="1018183" y="2279657"/>
                  </a:lnTo>
                  <a:lnTo>
                    <a:pt x="1018183" y="2279979"/>
                  </a:lnTo>
                  <a:lnTo>
                    <a:pt x="1018183" y="2281592"/>
                  </a:lnTo>
                  <a:lnTo>
                    <a:pt x="1018183" y="2282877"/>
                  </a:lnTo>
                  <a:lnTo>
                    <a:pt x="1018183" y="2283159"/>
                  </a:lnTo>
                  <a:lnTo>
                    <a:pt x="1018183" y="2284445"/>
                  </a:lnTo>
                  <a:lnTo>
                    <a:pt x="1018183" y="2286421"/>
                  </a:lnTo>
                  <a:lnTo>
                    <a:pt x="1018183" y="2286726"/>
                  </a:lnTo>
                  <a:lnTo>
                    <a:pt x="1018183" y="2289488"/>
                  </a:lnTo>
                  <a:lnTo>
                    <a:pt x="1018183" y="2290773"/>
                  </a:lnTo>
                  <a:lnTo>
                    <a:pt x="1018183" y="2291058"/>
                  </a:lnTo>
                  <a:lnTo>
                    <a:pt x="1018183" y="2292341"/>
                  </a:lnTo>
                  <a:lnTo>
                    <a:pt x="1018183" y="2294623"/>
                  </a:lnTo>
                  <a:lnTo>
                    <a:pt x="1018183" y="2295271"/>
                  </a:lnTo>
                  <a:lnTo>
                    <a:pt x="1018183" y="2295553"/>
                  </a:lnTo>
                  <a:lnTo>
                    <a:pt x="1018183" y="2296730"/>
                  </a:lnTo>
                  <a:lnTo>
                    <a:pt x="1018183" y="2298297"/>
                  </a:lnTo>
                  <a:lnTo>
                    <a:pt x="1018183" y="2298539"/>
                  </a:lnTo>
                  <a:lnTo>
                    <a:pt x="1018183" y="2300548"/>
                  </a:lnTo>
                  <a:lnTo>
                    <a:pt x="1018183" y="2302115"/>
                  </a:lnTo>
                  <a:lnTo>
                    <a:pt x="1018183" y="2302886"/>
                  </a:lnTo>
                  <a:lnTo>
                    <a:pt x="1018183" y="2305044"/>
                  </a:lnTo>
                  <a:lnTo>
                    <a:pt x="1018183" y="2309332"/>
                  </a:lnTo>
                  <a:lnTo>
                    <a:pt x="1018183" y="2312384"/>
                  </a:lnTo>
                  <a:lnTo>
                    <a:pt x="1018183" y="2317863"/>
                  </a:lnTo>
                  <a:lnTo>
                    <a:pt x="1018183" y="2318166"/>
                  </a:lnTo>
                  <a:lnTo>
                    <a:pt x="1018183" y="2319148"/>
                  </a:lnTo>
                  <a:lnTo>
                    <a:pt x="1018183" y="2319454"/>
                  </a:lnTo>
                  <a:lnTo>
                    <a:pt x="1018183" y="2319999"/>
                  </a:lnTo>
                  <a:lnTo>
                    <a:pt x="1018183" y="2320869"/>
                  </a:lnTo>
                  <a:lnTo>
                    <a:pt x="1018183" y="2322157"/>
                  </a:lnTo>
                  <a:lnTo>
                    <a:pt x="1018183" y="2322998"/>
                  </a:lnTo>
                  <a:lnTo>
                    <a:pt x="1018183" y="2328923"/>
                  </a:lnTo>
                  <a:lnTo>
                    <a:pt x="1018183" y="2329227"/>
                  </a:lnTo>
                  <a:lnTo>
                    <a:pt x="1018183" y="2333485"/>
                  </a:lnTo>
                  <a:lnTo>
                    <a:pt x="1018183" y="2335614"/>
                  </a:lnTo>
                  <a:lnTo>
                    <a:pt x="1018183" y="2337123"/>
                  </a:lnTo>
                  <a:lnTo>
                    <a:pt x="1018183" y="2337707"/>
                  </a:lnTo>
                  <a:lnTo>
                    <a:pt x="1018183" y="2342738"/>
                  </a:lnTo>
                  <a:lnTo>
                    <a:pt x="1018183" y="2345386"/>
                  </a:lnTo>
                  <a:lnTo>
                    <a:pt x="1018183" y="2346670"/>
                  </a:lnTo>
                  <a:lnTo>
                    <a:pt x="1018183" y="2351830"/>
                  </a:lnTo>
                  <a:lnTo>
                    <a:pt x="1018183" y="2352726"/>
                  </a:lnTo>
                  <a:lnTo>
                    <a:pt x="1018183" y="2353596"/>
                  </a:lnTo>
                  <a:lnTo>
                    <a:pt x="1018183" y="2357140"/>
                  </a:lnTo>
                  <a:lnTo>
                    <a:pt x="1018183" y="2361211"/>
                  </a:lnTo>
                  <a:lnTo>
                    <a:pt x="1018183" y="2362499"/>
                  </a:lnTo>
                  <a:lnTo>
                    <a:pt x="1018183" y="2363368"/>
                  </a:lnTo>
                  <a:lnTo>
                    <a:pt x="1018183" y="2363783"/>
                  </a:lnTo>
                  <a:lnTo>
                    <a:pt x="1018183" y="2365497"/>
                  </a:lnTo>
                  <a:lnTo>
                    <a:pt x="1018183" y="2372071"/>
                  </a:lnTo>
                  <a:lnTo>
                    <a:pt x="1018183" y="2373827"/>
                  </a:lnTo>
                  <a:lnTo>
                    <a:pt x="1018183" y="2375183"/>
                  </a:lnTo>
                  <a:lnTo>
                    <a:pt x="1018183" y="2380205"/>
                  </a:lnTo>
                  <a:lnTo>
                    <a:pt x="1018183" y="2380745"/>
                  </a:lnTo>
                  <a:lnTo>
                    <a:pt x="1018183" y="2383080"/>
                  </a:lnTo>
                  <a:lnTo>
                    <a:pt x="1018183" y="2384886"/>
                  </a:lnTo>
                  <a:lnTo>
                    <a:pt x="1018183" y="2385241"/>
                  </a:lnTo>
                  <a:lnTo>
                    <a:pt x="1018183" y="2389586"/>
                  </a:lnTo>
                  <a:lnTo>
                    <a:pt x="1018183" y="2391805"/>
                  </a:lnTo>
                  <a:lnTo>
                    <a:pt x="1018183" y="2393938"/>
                  </a:lnTo>
                  <a:lnTo>
                    <a:pt x="1018183" y="2394138"/>
                  </a:lnTo>
                  <a:lnTo>
                    <a:pt x="1018183" y="2397482"/>
                  </a:lnTo>
                  <a:lnTo>
                    <a:pt x="1018183" y="2399640"/>
                  </a:lnTo>
                  <a:lnTo>
                    <a:pt x="1018183" y="2400634"/>
                  </a:lnTo>
                  <a:lnTo>
                    <a:pt x="1018183" y="2400742"/>
                  </a:lnTo>
                  <a:lnTo>
                    <a:pt x="1018183" y="2402202"/>
                  </a:lnTo>
                  <a:lnTo>
                    <a:pt x="1018183" y="2403710"/>
                  </a:lnTo>
                  <a:lnTo>
                    <a:pt x="1018183" y="2404996"/>
                  </a:lnTo>
                  <a:lnTo>
                    <a:pt x="1018183" y="2407911"/>
                  </a:lnTo>
                  <a:lnTo>
                    <a:pt x="1018183" y="2408540"/>
                  </a:lnTo>
                  <a:lnTo>
                    <a:pt x="1018183" y="2411455"/>
                  </a:lnTo>
                  <a:lnTo>
                    <a:pt x="1018183" y="2411692"/>
                  </a:lnTo>
                  <a:lnTo>
                    <a:pt x="1018183" y="2413261"/>
                  </a:lnTo>
                  <a:lnTo>
                    <a:pt x="1018183" y="2417613"/>
                  </a:lnTo>
                  <a:lnTo>
                    <a:pt x="1018183" y="2417685"/>
                  </a:lnTo>
                  <a:lnTo>
                    <a:pt x="1018183" y="2418969"/>
                  </a:lnTo>
                  <a:lnTo>
                    <a:pt x="1018183" y="2419590"/>
                  </a:lnTo>
                  <a:lnTo>
                    <a:pt x="1018183" y="2421157"/>
                  </a:lnTo>
                  <a:lnTo>
                    <a:pt x="1018183" y="2422313"/>
                  </a:lnTo>
                  <a:lnTo>
                    <a:pt x="1018183" y="2422514"/>
                  </a:lnTo>
                  <a:lnTo>
                    <a:pt x="1018183" y="2423248"/>
                  </a:lnTo>
                  <a:lnTo>
                    <a:pt x="1018183" y="2424532"/>
                  </a:lnTo>
                  <a:lnTo>
                    <a:pt x="1018183" y="2425582"/>
                  </a:lnTo>
                  <a:lnTo>
                    <a:pt x="1018183" y="2426867"/>
                  </a:lnTo>
                  <a:lnTo>
                    <a:pt x="1018183" y="2426882"/>
                  </a:lnTo>
                  <a:lnTo>
                    <a:pt x="1018183" y="2432085"/>
                  </a:lnTo>
                  <a:lnTo>
                    <a:pt x="1018183" y="2433371"/>
                  </a:lnTo>
                  <a:lnTo>
                    <a:pt x="1018183" y="2434304"/>
                  </a:lnTo>
                  <a:lnTo>
                    <a:pt x="1018183" y="2436641"/>
                  </a:lnTo>
                  <a:lnTo>
                    <a:pt x="1018183" y="2437939"/>
                  </a:lnTo>
                  <a:lnTo>
                    <a:pt x="1018183" y="2439982"/>
                  </a:lnTo>
                  <a:lnTo>
                    <a:pt x="1018183" y="2441081"/>
                  </a:lnTo>
                  <a:lnTo>
                    <a:pt x="1018183" y="2441266"/>
                  </a:lnTo>
                  <a:lnTo>
                    <a:pt x="1018183" y="2443242"/>
                  </a:lnTo>
                  <a:lnTo>
                    <a:pt x="1018183" y="2444421"/>
                  </a:lnTo>
                  <a:lnTo>
                    <a:pt x="1018183" y="2444626"/>
                  </a:lnTo>
                  <a:lnTo>
                    <a:pt x="1018183" y="2445838"/>
                  </a:lnTo>
                  <a:lnTo>
                    <a:pt x="1018183" y="2445988"/>
                  </a:lnTo>
                  <a:lnTo>
                    <a:pt x="1018183" y="2447964"/>
                  </a:lnTo>
                  <a:lnTo>
                    <a:pt x="1018183" y="2451040"/>
                  </a:lnTo>
                  <a:lnTo>
                    <a:pt x="1018183" y="2451849"/>
                  </a:lnTo>
                  <a:lnTo>
                    <a:pt x="1018183" y="2453957"/>
                  </a:lnTo>
                  <a:lnTo>
                    <a:pt x="1018183" y="2455241"/>
                  </a:lnTo>
                  <a:lnTo>
                    <a:pt x="1018183" y="2463577"/>
                  </a:lnTo>
                  <a:lnTo>
                    <a:pt x="1018183" y="2465015"/>
                  </a:lnTo>
                  <a:lnTo>
                    <a:pt x="1018183" y="2472644"/>
                  </a:lnTo>
                  <a:lnTo>
                    <a:pt x="1018183" y="2474213"/>
                  </a:lnTo>
                  <a:lnTo>
                    <a:pt x="1018183" y="2477154"/>
                  </a:lnTo>
                  <a:lnTo>
                    <a:pt x="1018183" y="2477353"/>
                  </a:lnTo>
                  <a:lnTo>
                    <a:pt x="1018183" y="2481423"/>
                  </a:lnTo>
                  <a:lnTo>
                    <a:pt x="1018183" y="2483384"/>
                  </a:lnTo>
                  <a:lnTo>
                    <a:pt x="1018183" y="2484670"/>
                  </a:lnTo>
                  <a:lnTo>
                    <a:pt x="1018183" y="2484967"/>
                  </a:lnTo>
                  <a:lnTo>
                    <a:pt x="1018183" y="2486645"/>
                  </a:lnTo>
                  <a:lnTo>
                    <a:pt x="1018183" y="2487127"/>
                  </a:lnTo>
                  <a:lnTo>
                    <a:pt x="1018183" y="2488216"/>
                  </a:lnTo>
                  <a:lnTo>
                    <a:pt x="1018183" y="2492192"/>
                  </a:lnTo>
                  <a:lnTo>
                    <a:pt x="1018183" y="2495928"/>
                  </a:lnTo>
                  <a:lnTo>
                    <a:pt x="1018183" y="2498523"/>
                  </a:lnTo>
                  <a:lnTo>
                    <a:pt x="1018183" y="2499729"/>
                  </a:lnTo>
                  <a:lnTo>
                    <a:pt x="1018183" y="2509798"/>
                  </a:lnTo>
                  <a:lnTo>
                    <a:pt x="1018183" y="2510787"/>
                  </a:lnTo>
                  <a:lnTo>
                    <a:pt x="1018183" y="2516194"/>
                  </a:lnTo>
                  <a:lnTo>
                    <a:pt x="1018183" y="2517696"/>
                  </a:lnTo>
                  <a:lnTo>
                    <a:pt x="1018183" y="2518088"/>
                  </a:lnTo>
                  <a:lnTo>
                    <a:pt x="1018183" y="2519373"/>
                  </a:lnTo>
                  <a:lnTo>
                    <a:pt x="1018183" y="2519658"/>
                  </a:lnTo>
                  <a:lnTo>
                    <a:pt x="1018183" y="2520941"/>
                  </a:lnTo>
                  <a:lnTo>
                    <a:pt x="1018183" y="2523222"/>
                  </a:lnTo>
                  <a:lnTo>
                    <a:pt x="1018183" y="2524153"/>
                  </a:lnTo>
                  <a:lnTo>
                    <a:pt x="1018183" y="2525012"/>
                  </a:lnTo>
                  <a:lnTo>
                    <a:pt x="1018183" y="2526987"/>
                  </a:lnTo>
                  <a:lnTo>
                    <a:pt x="1018183" y="2527469"/>
                  </a:lnTo>
                  <a:lnTo>
                    <a:pt x="1018183" y="2528558"/>
                  </a:lnTo>
                  <a:lnTo>
                    <a:pt x="1018183" y="2528753"/>
                  </a:lnTo>
                  <a:lnTo>
                    <a:pt x="1018183" y="2529148"/>
                  </a:lnTo>
                  <a:lnTo>
                    <a:pt x="1018183" y="2530715"/>
                  </a:lnTo>
                  <a:lnTo>
                    <a:pt x="1018183" y="2531486"/>
                  </a:lnTo>
                  <a:lnTo>
                    <a:pt x="1018183" y="2537109"/>
                  </a:lnTo>
                  <a:lnTo>
                    <a:pt x="1018183" y="2537932"/>
                  </a:lnTo>
                  <a:lnTo>
                    <a:pt x="1018183" y="2542231"/>
                  </a:lnTo>
                  <a:lnTo>
                    <a:pt x="1018183" y="2543515"/>
                  </a:lnTo>
                  <a:lnTo>
                    <a:pt x="1018183" y="2548600"/>
                  </a:lnTo>
                  <a:lnTo>
                    <a:pt x="1018183" y="2548921"/>
                  </a:lnTo>
                  <a:lnTo>
                    <a:pt x="1018183" y="2551819"/>
                  </a:lnTo>
                  <a:lnTo>
                    <a:pt x="1018183" y="2553289"/>
                  </a:lnTo>
                  <a:lnTo>
                    <a:pt x="1018183" y="2553387"/>
                  </a:lnTo>
                  <a:lnTo>
                    <a:pt x="1018183" y="2555363"/>
                  </a:lnTo>
                  <a:lnTo>
                    <a:pt x="1018183" y="2555668"/>
                  </a:lnTo>
                  <a:lnTo>
                    <a:pt x="1018183" y="2559715"/>
                  </a:lnTo>
                  <a:lnTo>
                    <a:pt x="1018183" y="2559979"/>
                  </a:lnTo>
                  <a:lnTo>
                    <a:pt x="1018183" y="2561284"/>
                  </a:lnTo>
                  <a:lnTo>
                    <a:pt x="1018183" y="2563564"/>
                  </a:lnTo>
                  <a:lnTo>
                    <a:pt x="1018183" y="2564214"/>
                  </a:lnTo>
                  <a:lnTo>
                    <a:pt x="1018183" y="2565722"/>
                  </a:lnTo>
                  <a:lnTo>
                    <a:pt x="1018183" y="2567481"/>
                  </a:lnTo>
                  <a:lnTo>
                    <a:pt x="1018183" y="2569491"/>
                  </a:lnTo>
                  <a:lnTo>
                    <a:pt x="1018183" y="2570773"/>
                  </a:lnTo>
                  <a:lnTo>
                    <a:pt x="1018183" y="2571057"/>
                  </a:lnTo>
                  <a:lnTo>
                    <a:pt x="1018183" y="2572343"/>
                  </a:lnTo>
                  <a:lnTo>
                    <a:pt x="1018183" y="2573986"/>
                  </a:lnTo>
                  <a:lnTo>
                    <a:pt x="1018183" y="2574623"/>
                  </a:lnTo>
                  <a:lnTo>
                    <a:pt x="1018183" y="2575270"/>
                  </a:lnTo>
                  <a:lnTo>
                    <a:pt x="1018183" y="2578275"/>
                  </a:lnTo>
                  <a:lnTo>
                    <a:pt x="1018183" y="2578539"/>
                  </a:lnTo>
                  <a:lnTo>
                    <a:pt x="1018183" y="2580431"/>
                  </a:lnTo>
                  <a:lnTo>
                    <a:pt x="1018183" y="2581326"/>
                  </a:lnTo>
                  <a:lnTo>
                    <a:pt x="1018183" y="2586438"/>
                  </a:lnTo>
                  <a:lnTo>
                    <a:pt x="1018183" y="2588090"/>
                  </a:lnTo>
                  <a:lnTo>
                    <a:pt x="1018183" y="2588396"/>
                  </a:lnTo>
                  <a:lnTo>
                    <a:pt x="1018183" y="2589332"/>
                  </a:lnTo>
                  <a:lnTo>
                    <a:pt x="1018183" y="2589811"/>
                  </a:lnTo>
                  <a:lnTo>
                    <a:pt x="1018183" y="2591099"/>
                  </a:lnTo>
                  <a:lnTo>
                    <a:pt x="1018183" y="2591940"/>
                  </a:lnTo>
                  <a:lnTo>
                    <a:pt x="1018183" y="2592383"/>
                  </a:lnTo>
                  <a:lnTo>
                    <a:pt x="1018183" y="2596937"/>
                  </a:lnTo>
                  <a:lnTo>
                    <a:pt x="1018183" y="2597865"/>
                  </a:lnTo>
                  <a:lnTo>
                    <a:pt x="1018183" y="2598169"/>
                  </a:lnTo>
                  <a:lnTo>
                    <a:pt x="1018183" y="2599148"/>
                  </a:lnTo>
                  <a:lnTo>
                    <a:pt x="1018183" y="2599452"/>
                  </a:lnTo>
                  <a:lnTo>
                    <a:pt x="1018183" y="2602427"/>
                  </a:lnTo>
                  <a:lnTo>
                    <a:pt x="1018183" y="2602997"/>
                  </a:lnTo>
                  <a:lnTo>
                    <a:pt x="1018183" y="2606064"/>
                  </a:lnTo>
                  <a:lnTo>
                    <a:pt x="1018183" y="2606649"/>
                  </a:lnTo>
                  <a:lnTo>
                    <a:pt x="1018183" y="2607353"/>
                  </a:lnTo>
                  <a:lnTo>
                    <a:pt x="1018183" y="2611267"/>
                  </a:lnTo>
                  <a:lnTo>
                    <a:pt x="1018183" y="2611680"/>
                  </a:lnTo>
                  <a:lnTo>
                    <a:pt x="1018183" y="2613487"/>
                  </a:lnTo>
                  <a:lnTo>
                    <a:pt x="1018183" y="2614813"/>
                  </a:lnTo>
                  <a:lnTo>
                    <a:pt x="1018183" y="2615612"/>
                  </a:lnTo>
                  <a:lnTo>
                    <a:pt x="1018183" y="2617122"/>
                  </a:lnTo>
                  <a:lnTo>
                    <a:pt x="1018183" y="2617707"/>
                  </a:lnTo>
                  <a:lnTo>
                    <a:pt x="1018183" y="2620772"/>
                  </a:lnTo>
                  <a:lnTo>
                    <a:pt x="1018183" y="2622060"/>
                  </a:lnTo>
                  <a:lnTo>
                    <a:pt x="1018183" y="2622539"/>
                  </a:lnTo>
                  <a:lnTo>
                    <a:pt x="1018183" y="2622738"/>
                  </a:lnTo>
                  <a:lnTo>
                    <a:pt x="1018183" y="2625603"/>
                  </a:lnTo>
                  <a:lnTo>
                    <a:pt x="1018183" y="2626082"/>
                  </a:lnTo>
                  <a:lnTo>
                    <a:pt x="1018183" y="2629342"/>
                  </a:lnTo>
                  <a:lnTo>
                    <a:pt x="1018183" y="2631829"/>
                  </a:lnTo>
                  <a:lnTo>
                    <a:pt x="1018183" y="2632310"/>
                  </a:lnTo>
                  <a:lnTo>
                    <a:pt x="1018183" y="2632657"/>
                  </a:lnTo>
                  <a:lnTo>
                    <a:pt x="1018183" y="2632725"/>
                  </a:lnTo>
                  <a:lnTo>
                    <a:pt x="1018183" y="2633596"/>
                  </a:lnTo>
                  <a:lnTo>
                    <a:pt x="1018183" y="2634439"/>
                  </a:lnTo>
                  <a:lnTo>
                    <a:pt x="1018183" y="2635727"/>
                  </a:lnTo>
                  <a:lnTo>
                    <a:pt x="1018183" y="2637140"/>
                  </a:lnTo>
                  <a:lnTo>
                    <a:pt x="1018183" y="2639492"/>
                  </a:lnTo>
                  <a:lnTo>
                    <a:pt x="1018183" y="2641013"/>
                  </a:lnTo>
                  <a:lnTo>
                    <a:pt x="1018183" y="2645497"/>
                  </a:lnTo>
                  <a:lnTo>
                    <a:pt x="1018183" y="2646213"/>
                  </a:lnTo>
                  <a:lnTo>
                    <a:pt x="1018183" y="2648190"/>
                  </a:lnTo>
                  <a:lnTo>
                    <a:pt x="1018183" y="2649147"/>
                  </a:lnTo>
                  <a:lnTo>
                    <a:pt x="1018183" y="2649758"/>
                  </a:lnTo>
                  <a:lnTo>
                    <a:pt x="1018183" y="2650435"/>
                  </a:lnTo>
                  <a:lnTo>
                    <a:pt x="1018183" y="2652073"/>
                  </a:lnTo>
                  <a:lnTo>
                    <a:pt x="1018183" y="2653828"/>
                  </a:lnTo>
                  <a:lnTo>
                    <a:pt x="1018183" y="2654182"/>
                  </a:lnTo>
                  <a:lnTo>
                    <a:pt x="1018183" y="2655466"/>
                  </a:lnTo>
                  <a:lnTo>
                    <a:pt x="1018183" y="2657339"/>
                  </a:lnTo>
                  <a:lnTo>
                    <a:pt x="1018183" y="2659967"/>
                  </a:lnTo>
                  <a:lnTo>
                    <a:pt x="1018183" y="2660204"/>
                  </a:lnTo>
                  <a:lnTo>
                    <a:pt x="1018183" y="2660747"/>
                  </a:lnTo>
                  <a:lnTo>
                    <a:pt x="1018183" y="2663080"/>
                  </a:lnTo>
                  <a:lnTo>
                    <a:pt x="1018183" y="2665240"/>
                  </a:lnTo>
                  <a:lnTo>
                    <a:pt x="1018183" y="2668105"/>
                  </a:lnTo>
                  <a:lnTo>
                    <a:pt x="1018183" y="2668582"/>
                  </a:lnTo>
                  <a:lnTo>
                    <a:pt x="1018183" y="2669685"/>
                  </a:lnTo>
                  <a:lnTo>
                    <a:pt x="1018183" y="2669866"/>
                  </a:lnTo>
                  <a:lnTo>
                    <a:pt x="1018183" y="2671842"/>
                  </a:lnTo>
                  <a:lnTo>
                    <a:pt x="1018183" y="2673939"/>
                  </a:lnTo>
                  <a:lnTo>
                    <a:pt x="1018183" y="2674438"/>
                  </a:lnTo>
                  <a:lnTo>
                    <a:pt x="1018183" y="2674677"/>
                  </a:lnTo>
                  <a:lnTo>
                    <a:pt x="1018183" y="2676245"/>
                  </a:lnTo>
                  <a:lnTo>
                    <a:pt x="1018183" y="2677481"/>
                  </a:lnTo>
                  <a:lnTo>
                    <a:pt x="1018183" y="2679640"/>
                  </a:lnTo>
                  <a:lnTo>
                    <a:pt x="1018183" y="2680634"/>
                  </a:lnTo>
                  <a:lnTo>
                    <a:pt x="1018183" y="2680742"/>
                  </a:lnTo>
                  <a:lnTo>
                    <a:pt x="1018183" y="2682203"/>
                  </a:lnTo>
                  <a:lnTo>
                    <a:pt x="1018183" y="2684800"/>
                  </a:lnTo>
                  <a:lnTo>
                    <a:pt x="1018183" y="2685713"/>
                  </a:lnTo>
                  <a:lnTo>
                    <a:pt x="1018183" y="2686555"/>
                  </a:lnTo>
                  <a:lnTo>
                    <a:pt x="1018183" y="2687911"/>
                  </a:lnTo>
                  <a:lnTo>
                    <a:pt x="1018183" y="2688342"/>
                  </a:lnTo>
                  <a:lnTo>
                    <a:pt x="1018183" y="2688532"/>
                  </a:lnTo>
                  <a:lnTo>
                    <a:pt x="1018183" y="2690099"/>
                  </a:lnTo>
                  <a:lnTo>
                    <a:pt x="1018183" y="2691456"/>
                  </a:lnTo>
                  <a:lnTo>
                    <a:pt x="1018183" y="2693474"/>
                  </a:lnTo>
                  <a:lnTo>
                    <a:pt x="1018183" y="2695808"/>
                  </a:lnTo>
                  <a:lnTo>
                    <a:pt x="1018183" y="2697613"/>
                  </a:lnTo>
                  <a:lnTo>
                    <a:pt x="1018183" y="2699588"/>
                  </a:lnTo>
                  <a:lnTo>
                    <a:pt x="1018183" y="2700925"/>
                  </a:lnTo>
                  <a:lnTo>
                    <a:pt x="1018183" y="2701158"/>
                  </a:lnTo>
                  <a:lnTo>
                    <a:pt x="1018183" y="2702313"/>
                  </a:lnTo>
                  <a:lnTo>
                    <a:pt x="1018183" y="2703052"/>
                  </a:lnTo>
                  <a:lnTo>
                    <a:pt x="1018183" y="2703246"/>
                  </a:lnTo>
                  <a:lnTo>
                    <a:pt x="1018183" y="2704532"/>
                  </a:lnTo>
                  <a:lnTo>
                    <a:pt x="1018183" y="2705582"/>
                  </a:lnTo>
                  <a:lnTo>
                    <a:pt x="1018183" y="2706866"/>
                  </a:lnTo>
                  <a:lnTo>
                    <a:pt x="1018183" y="2706881"/>
                  </a:lnTo>
                  <a:lnTo>
                    <a:pt x="1018183" y="2710023"/>
                  </a:lnTo>
                  <a:lnTo>
                    <a:pt x="1018183" y="2710208"/>
                  </a:lnTo>
                  <a:lnTo>
                    <a:pt x="1018183" y="2712185"/>
                  </a:lnTo>
                  <a:lnTo>
                    <a:pt x="1018183" y="2713023"/>
                  </a:lnTo>
                  <a:lnTo>
                    <a:pt x="1018183" y="2713363"/>
                  </a:lnTo>
                  <a:lnTo>
                    <a:pt x="1018183" y="2713469"/>
                  </a:lnTo>
                  <a:lnTo>
                    <a:pt x="1018183" y="2713567"/>
                  </a:lnTo>
                  <a:lnTo>
                    <a:pt x="1018183" y="2714780"/>
                  </a:lnTo>
                  <a:lnTo>
                    <a:pt x="1018183" y="2714930"/>
                  </a:lnTo>
                  <a:lnTo>
                    <a:pt x="1018183" y="2716906"/>
                  </a:lnTo>
                  <a:lnTo>
                    <a:pt x="1018183" y="2719982"/>
                  </a:lnTo>
                  <a:lnTo>
                    <a:pt x="1018183" y="2720791"/>
                  </a:lnTo>
                  <a:lnTo>
                    <a:pt x="1018183" y="2721267"/>
                  </a:lnTo>
                  <a:lnTo>
                    <a:pt x="1018183" y="2723244"/>
                  </a:lnTo>
                  <a:lnTo>
                    <a:pt x="1018183" y="2724183"/>
                  </a:lnTo>
                  <a:lnTo>
                    <a:pt x="1018183" y="2724421"/>
                  </a:lnTo>
                  <a:lnTo>
                    <a:pt x="1018183" y="2725837"/>
                  </a:lnTo>
                  <a:lnTo>
                    <a:pt x="1018183" y="2725988"/>
                  </a:lnTo>
                  <a:lnTo>
                    <a:pt x="1018183" y="2727733"/>
                  </a:lnTo>
                  <a:lnTo>
                    <a:pt x="1018183" y="2727963"/>
                  </a:lnTo>
                  <a:lnTo>
                    <a:pt x="1018183" y="2729300"/>
                  </a:lnTo>
                  <a:lnTo>
                    <a:pt x="1018183" y="2732318"/>
                  </a:lnTo>
                  <a:lnTo>
                    <a:pt x="1018183" y="2733884"/>
                  </a:lnTo>
                  <a:lnTo>
                    <a:pt x="1018183" y="2733957"/>
                  </a:lnTo>
                  <a:lnTo>
                    <a:pt x="1018183" y="2735241"/>
                  </a:lnTo>
                  <a:lnTo>
                    <a:pt x="1018183" y="2741586"/>
                  </a:lnTo>
                  <a:lnTo>
                    <a:pt x="1018183" y="2743155"/>
                  </a:lnTo>
                  <a:lnTo>
                    <a:pt x="1018183" y="2746295"/>
                  </a:lnTo>
                  <a:lnTo>
                    <a:pt x="1018183" y="2752645"/>
                  </a:lnTo>
                  <a:lnTo>
                    <a:pt x="1018183" y="2753613"/>
                  </a:lnTo>
                  <a:lnTo>
                    <a:pt x="1018183" y="2754212"/>
                  </a:lnTo>
                  <a:lnTo>
                    <a:pt x="1018183" y="2755587"/>
                  </a:lnTo>
                  <a:lnTo>
                    <a:pt x="1018183" y="2756070"/>
                  </a:lnTo>
                  <a:lnTo>
                    <a:pt x="1018183" y="2757158"/>
                  </a:lnTo>
                  <a:lnTo>
                    <a:pt x="1018183" y="2757353"/>
                  </a:lnTo>
                  <a:lnTo>
                    <a:pt x="1018183" y="2760692"/>
                  </a:lnTo>
                  <a:lnTo>
                    <a:pt x="1018183" y="2779729"/>
                  </a:lnTo>
                  <a:lnTo>
                    <a:pt x="1018183" y="2788315"/>
                  </a:lnTo>
                  <a:lnTo>
                    <a:pt x="1018183" y="2789883"/>
                  </a:lnTo>
                  <a:lnTo>
                    <a:pt x="1018183" y="2791527"/>
                  </a:lnTo>
                  <a:lnTo>
                    <a:pt x="1018183" y="2792164"/>
                  </a:lnTo>
                  <a:lnTo>
                    <a:pt x="1018183" y="2797695"/>
                  </a:lnTo>
                  <a:lnTo>
                    <a:pt x="1018183" y="2798090"/>
                  </a:lnTo>
                  <a:lnTo>
                    <a:pt x="1018183" y="2799373"/>
                  </a:lnTo>
                  <a:lnTo>
                    <a:pt x="1018183" y="2799657"/>
                  </a:lnTo>
                  <a:lnTo>
                    <a:pt x="1018183" y="2800944"/>
                  </a:lnTo>
                  <a:lnTo>
                    <a:pt x="1018183" y="2803222"/>
                  </a:lnTo>
                  <a:lnTo>
                    <a:pt x="1018183" y="2806874"/>
                  </a:lnTo>
                  <a:lnTo>
                    <a:pt x="1018183" y="2808434"/>
                  </a:lnTo>
                  <a:lnTo>
                    <a:pt x="1018183" y="2808640"/>
                  </a:lnTo>
                  <a:lnTo>
                    <a:pt x="1018183" y="2810771"/>
                  </a:lnTo>
                  <a:lnTo>
                    <a:pt x="1018183" y="2812457"/>
                  </a:lnTo>
                  <a:lnTo>
                    <a:pt x="1018183" y="2815038"/>
                  </a:lnTo>
                  <a:lnTo>
                    <a:pt x="1018183" y="2817932"/>
                  </a:lnTo>
                  <a:lnTo>
                    <a:pt x="1018183" y="2822231"/>
                  </a:lnTo>
                  <a:lnTo>
                    <a:pt x="1018183" y="2823515"/>
                  </a:lnTo>
                  <a:lnTo>
                    <a:pt x="1018183" y="2825171"/>
                  </a:lnTo>
                  <a:lnTo>
                    <a:pt x="1018183" y="2828921"/>
                  </a:lnTo>
                  <a:lnTo>
                    <a:pt x="1018183" y="2834664"/>
                  </a:lnTo>
                  <a:lnTo>
                    <a:pt x="1018183" y="2835952"/>
                  </a:lnTo>
                  <a:lnTo>
                    <a:pt x="1018183" y="2839145"/>
                  </a:lnTo>
                  <a:lnTo>
                    <a:pt x="1018183" y="2839715"/>
                  </a:lnTo>
                  <a:lnTo>
                    <a:pt x="1018183" y="2841285"/>
                  </a:lnTo>
                  <a:lnTo>
                    <a:pt x="1018183" y="2843564"/>
                  </a:lnTo>
                  <a:lnTo>
                    <a:pt x="1018183" y="2844212"/>
                  </a:lnTo>
                  <a:lnTo>
                    <a:pt x="1018183" y="2845723"/>
                  </a:lnTo>
                  <a:lnTo>
                    <a:pt x="1018183" y="2847481"/>
                  </a:lnTo>
                  <a:lnTo>
                    <a:pt x="1018183" y="2849372"/>
                  </a:lnTo>
                  <a:lnTo>
                    <a:pt x="1018183" y="2849853"/>
                  </a:lnTo>
                  <a:lnTo>
                    <a:pt x="1018183" y="2850661"/>
                  </a:lnTo>
                  <a:lnTo>
                    <a:pt x="1018183" y="2854203"/>
                  </a:lnTo>
                  <a:lnTo>
                    <a:pt x="1018183" y="2855381"/>
                  </a:lnTo>
                  <a:lnTo>
                    <a:pt x="1018183" y="2858275"/>
                  </a:lnTo>
                  <a:lnTo>
                    <a:pt x="1018183" y="2860429"/>
                  </a:lnTo>
                  <a:lnTo>
                    <a:pt x="1018183" y="2861257"/>
                  </a:lnTo>
                  <a:lnTo>
                    <a:pt x="1018183" y="2861326"/>
                  </a:lnTo>
                  <a:lnTo>
                    <a:pt x="1018183" y="2863826"/>
                  </a:lnTo>
                  <a:lnTo>
                    <a:pt x="1018183" y="2865879"/>
                  </a:lnTo>
                  <a:lnTo>
                    <a:pt x="1018183" y="2866437"/>
                  </a:lnTo>
                  <a:lnTo>
                    <a:pt x="1018183" y="2868090"/>
                  </a:lnTo>
                  <a:lnTo>
                    <a:pt x="1018183" y="2868394"/>
                  </a:lnTo>
                  <a:lnTo>
                    <a:pt x="1018183" y="2871939"/>
                  </a:lnTo>
                  <a:lnTo>
                    <a:pt x="1018183" y="2876294"/>
                  </a:lnTo>
                  <a:lnTo>
                    <a:pt x="1018183" y="2876937"/>
                  </a:lnTo>
                  <a:lnTo>
                    <a:pt x="1018183" y="2878227"/>
                  </a:lnTo>
                  <a:lnTo>
                    <a:pt x="1018183" y="2880209"/>
                  </a:lnTo>
                  <a:lnTo>
                    <a:pt x="1018183" y="2882428"/>
                  </a:lnTo>
                  <a:lnTo>
                    <a:pt x="1018183" y="2883755"/>
                  </a:lnTo>
                  <a:lnTo>
                    <a:pt x="1018183" y="2885938"/>
                  </a:lnTo>
                  <a:lnTo>
                    <a:pt x="1018183" y="2886064"/>
                  </a:lnTo>
                  <a:lnTo>
                    <a:pt x="1018183" y="2886649"/>
                  </a:lnTo>
                  <a:lnTo>
                    <a:pt x="1018183" y="2887349"/>
                  </a:lnTo>
                  <a:lnTo>
                    <a:pt x="1018183" y="2888567"/>
                  </a:lnTo>
                  <a:lnTo>
                    <a:pt x="1018183" y="2891002"/>
                  </a:lnTo>
                  <a:lnTo>
                    <a:pt x="1018183" y="2891267"/>
                  </a:lnTo>
                  <a:lnTo>
                    <a:pt x="1018183" y="2891681"/>
                  </a:lnTo>
                  <a:lnTo>
                    <a:pt x="1018183" y="2894546"/>
                  </a:lnTo>
                  <a:lnTo>
                    <a:pt x="1018183" y="2894812"/>
                  </a:lnTo>
                  <a:lnTo>
                    <a:pt x="1018183" y="2896706"/>
                  </a:lnTo>
                  <a:lnTo>
                    <a:pt x="1018183" y="2898284"/>
                  </a:lnTo>
                  <a:lnTo>
                    <a:pt x="1018183" y="2899164"/>
                  </a:lnTo>
                  <a:lnTo>
                    <a:pt x="1018183" y="2900771"/>
                  </a:lnTo>
                  <a:lnTo>
                    <a:pt x="1018183" y="2901599"/>
                  </a:lnTo>
                  <a:lnTo>
                    <a:pt x="1018183" y="2902055"/>
                  </a:lnTo>
                  <a:lnTo>
                    <a:pt x="1018183" y="2902538"/>
                  </a:lnTo>
                  <a:lnTo>
                    <a:pt x="1018183" y="2903277"/>
                  </a:lnTo>
                  <a:lnTo>
                    <a:pt x="1018183" y="2904669"/>
                  </a:lnTo>
                  <a:lnTo>
                    <a:pt x="1018183" y="2904845"/>
                  </a:lnTo>
                  <a:lnTo>
                    <a:pt x="1018183" y="2905603"/>
                  </a:lnTo>
                  <a:lnTo>
                    <a:pt x="1018183" y="2906081"/>
                  </a:lnTo>
                  <a:lnTo>
                    <a:pt x="1018183" y="2908434"/>
                  </a:lnTo>
                  <a:lnTo>
                    <a:pt x="1018183" y="2909342"/>
                  </a:lnTo>
                  <a:lnTo>
                    <a:pt x="1018183" y="2909664"/>
                  </a:lnTo>
                  <a:lnTo>
                    <a:pt x="1018183" y="2912657"/>
                  </a:lnTo>
                  <a:lnTo>
                    <a:pt x="1018183" y="2914439"/>
                  </a:lnTo>
                  <a:lnTo>
                    <a:pt x="1018183" y="2915155"/>
                  </a:lnTo>
                  <a:lnTo>
                    <a:pt x="1018183" y="2915723"/>
                  </a:lnTo>
                  <a:lnTo>
                    <a:pt x="1018183" y="2917132"/>
                  </a:lnTo>
                  <a:lnTo>
                    <a:pt x="1018183" y="2918699"/>
                  </a:lnTo>
                  <a:lnTo>
                    <a:pt x="1018183" y="2919377"/>
                  </a:lnTo>
                  <a:lnTo>
                    <a:pt x="1018183" y="2919492"/>
                  </a:lnTo>
                  <a:lnTo>
                    <a:pt x="1018183" y="2921015"/>
                  </a:lnTo>
                  <a:lnTo>
                    <a:pt x="1018183" y="2924408"/>
                  </a:lnTo>
                  <a:lnTo>
                    <a:pt x="1018183" y="2926213"/>
                  </a:lnTo>
                  <a:lnTo>
                    <a:pt x="1018183" y="2926280"/>
                  </a:lnTo>
                  <a:lnTo>
                    <a:pt x="1018183" y="2927419"/>
                  </a:lnTo>
                  <a:lnTo>
                    <a:pt x="1018183" y="2927539"/>
                  </a:lnTo>
                  <a:lnTo>
                    <a:pt x="1018183" y="2928188"/>
                  </a:lnTo>
                  <a:lnTo>
                    <a:pt x="1018183" y="2928909"/>
                  </a:lnTo>
                  <a:lnTo>
                    <a:pt x="1018183" y="2929146"/>
                  </a:lnTo>
                  <a:lnTo>
                    <a:pt x="1018183" y="2929525"/>
                  </a:lnTo>
                  <a:lnTo>
                    <a:pt x="1018183" y="2929758"/>
                  </a:lnTo>
                  <a:lnTo>
                    <a:pt x="1018183" y="2930430"/>
                  </a:lnTo>
                  <a:lnTo>
                    <a:pt x="1018183" y="2934182"/>
                  </a:lnTo>
                  <a:lnTo>
                    <a:pt x="1018183" y="2935467"/>
                  </a:lnTo>
                  <a:lnTo>
                    <a:pt x="1018183" y="2937047"/>
                  </a:lnTo>
                  <a:lnTo>
                    <a:pt x="1018183" y="2937338"/>
                  </a:lnTo>
                  <a:lnTo>
                    <a:pt x="1018183" y="2938332"/>
                  </a:lnTo>
                  <a:lnTo>
                    <a:pt x="1018183" y="2938808"/>
                  </a:lnTo>
                  <a:lnTo>
                    <a:pt x="1018183" y="2939969"/>
                  </a:lnTo>
                  <a:lnTo>
                    <a:pt x="1018183" y="2940784"/>
                  </a:lnTo>
                  <a:lnTo>
                    <a:pt x="1018183" y="2942069"/>
                  </a:lnTo>
                  <a:lnTo>
                    <a:pt x="1018183" y="2943380"/>
                  </a:lnTo>
                  <a:lnTo>
                    <a:pt x="1018183" y="2943619"/>
                  </a:lnTo>
                  <a:lnTo>
                    <a:pt x="1018183" y="2945187"/>
                  </a:lnTo>
                  <a:lnTo>
                    <a:pt x="1018183" y="2945385"/>
                  </a:lnTo>
                  <a:lnTo>
                    <a:pt x="1018183" y="2948105"/>
                  </a:lnTo>
                  <a:lnTo>
                    <a:pt x="1018183" y="2948582"/>
                  </a:lnTo>
                  <a:lnTo>
                    <a:pt x="1018183" y="2949685"/>
                  </a:lnTo>
                  <a:lnTo>
                    <a:pt x="1018183" y="2949867"/>
                  </a:lnTo>
                  <a:lnTo>
                    <a:pt x="1018183" y="2951843"/>
                  </a:lnTo>
                  <a:lnTo>
                    <a:pt x="1018183" y="2953742"/>
                  </a:lnTo>
                  <a:lnTo>
                    <a:pt x="1018183" y="2954438"/>
                  </a:lnTo>
                  <a:lnTo>
                    <a:pt x="1018183" y="2954655"/>
                  </a:lnTo>
                  <a:lnTo>
                    <a:pt x="1018183" y="2954677"/>
                  </a:lnTo>
                  <a:lnTo>
                    <a:pt x="1018183" y="2956245"/>
                  </a:lnTo>
                  <a:lnTo>
                    <a:pt x="1018183" y="2957284"/>
                  </a:lnTo>
                  <a:lnTo>
                    <a:pt x="1018183" y="2960918"/>
                  </a:lnTo>
                  <a:lnTo>
                    <a:pt x="1018183" y="2962335"/>
                  </a:lnTo>
                  <a:lnTo>
                    <a:pt x="1018183" y="2962484"/>
                  </a:lnTo>
                  <a:lnTo>
                    <a:pt x="1018183" y="2964800"/>
                  </a:lnTo>
                  <a:lnTo>
                    <a:pt x="1018183" y="2965713"/>
                  </a:lnTo>
                  <a:lnTo>
                    <a:pt x="1018183" y="2966555"/>
                  </a:lnTo>
                  <a:lnTo>
                    <a:pt x="1018183" y="2968344"/>
                  </a:lnTo>
                  <a:lnTo>
                    <a:pt x="1018183" y="2968531"/>
                  </a:lnTo>
                  <a:lnTo>
                    <a:pt x="1018183" y="2969867"/>
                  </a:lnTo>
                  <a:lnTo>
                    <a:pt x="1018183" y="2970099"/>
                  </a:lnTo>
                  <a:lnTo>
                    <a:pt x="1018183" y="2971994"/>
                  </a:lnTo>
                  <a:lnTo>
                    <a:pt x="1018183" y="2972696"/>
                  </a:lnTo>
                  <a:lnTo>
                    <a:pt x="1018183" y="2973474"/>
                  </a:lnTo>
                  <a:lnTo>
                    <a:pt x="1018183" y="2973610"/>
                  </a:lnTo>
                  <a:lnTo>
                    <a:pt x="1018183" y="2975808"/>
                  </a:lnTo>
                  <a:lnTo>
                    <a:pt x="1018183" y="2980925"/>
                  </a:lnTo>
                  <a:lnTo>
                    <a:pt x="1018183" y="2981965"/>
                  </a:lnTo>
                  <a:lnTo>
                    <a:pt x="1018183" y="2982411"/>
                  </a:lnTo>
                  <a:lnTo>
                    <a:pt x="1018183" y="2983052"/>
                  </a:lnTo>
                  <a:lnTo>
                    <a:pt x="1018183" y="2987407"/>
                  </a:lnTo>
                  <a:lnTo>
                    <a:pt x="1018183" y="2988974"/>
                  </a:lnTo>
                  <a:lnTo>
                    <a:pt x="1018183" y="2990210"/>
                  </a:lnTo>
                  <a:lnTo>
                    <a:pt x="1018183" y="2990948"/>
                  </a:lnTo>
                  <a:lnTo>
                    <a:pt x="1018183" y="2991254"/>
                  </a:lnTo>
                  <a:lnTo>
                    <a:pt x="1018183" y="2992185"/>
                  </a:lnTo>
                  <a:lnTo>
                    <a:pt x="1018183" y="2993027"/>
                  </a:lnTo>
                  <a:lnTo>
                    <a:pt x="1018183" y="2993363"/>
                  </a:lnTo>
                  <a:lnTo>
                    <a:pt x="1018183" y="2993469"/>
                  </a:lnTo>
                  <a:lnTo>
                    <a:pt x="1018183" y="2994779"/>
                  </a:lnTo>
                  <a:lnTo>
                    <a:pt x="1018183" y="2994930"/>
                  </a:lnTo>
                  <a:lnTo>
                    <a:pt x="1018183" y="2996675"/>
                  </a:lnTo>
                  <a:lnTo>
                    <a:pt x="1018183" y="2996905"/>
                  </a:lnTo>
                  <a:lnTo>
                    <a:pt x="1018183" y="2998242"/>
                  </a:lnTo>
                  <a:lnTo>
                    <a:pt x="1018183" y="3001071"/>
                  </a:lnTo>
                  <a:lnTo>
                    <a:pt x="1018183" y="3001259"/>
                  </a:lnTo>
                  <a:lnTo>
                    <a:pt x="1018183" y="3002826"/>
                  </a:lnTo>
                  <a:lnTo>
                    <a:pt x="1018183" y="3004183"/>
                  </a:lnTo>
                  <a:lnTo>
                    <a:pt x="1018183" y="3004835"/>
                  </a:lnTo>
                  <a:lnTo>
                    <a:pt x="1018183" y="3007733"/>
                  </a:lnTo>
                  <a:lnTo>
                    <a:pt x="1018183" y="3009300"/>
                  </a:lnTo>
                  <a:lnTo>
                    <a:pt x="1018183" y="3012317"/>
                  </a:lnTo>
                  <a:lnTo>
                    <a:pt x="1018183" y="3013884"/>
                  </a:lnTo>
                  <a:lnTo>
                    <a:pt x="1018183" y="3015629"/>
                  </a:lnTo>
                  <a:lnTo>
                    <a:pt x="1018183" y="3015781"/>
                  </a:lnTo>
                  <a:lnTo>
                    <a:pt x="1018183" y="3017199"/>
                  </a:lnTo>
                  <a:lnTo>
                    <a:pt x="1018183" y="3019629"/>
                  </a:lnTo>
                  <a:lnTo>
                    <a:pt x="1018183" y="3020127"/>
                  </a:lnTo>
                  <a:lnTo>
                    <a:pt x="1018183" y="3021587"/>
                  </a:lnTo>
                  <a:lnTo>
                    <a:pt x="1018183" y="3023154"/>
                  </a:lnTo>
                  <a:lnTo>
                    <a:pt x="1018183" y="3026295"/>
                  </a:lnTo>
                  <a:lnTo>
                    <a:pt x="1018183" y="3029634"/>
                  </a:lnTo>
                  <a:lnTo>
                    <a:pt x="1018183" y="3037240"/>
                  </a:lnTo>
                  <a:lnTo>
                    <a:pt x="1018183" y="3039370"/>
                  </a:lnTo>
                  <a:lnTo>
                    <a:pt x="1018183" y="3040692"/>
                  </a:lnTo>
                  <a:lnTo>
                    <a:pt x="1018183" y="3044004"/>
                  </a:lnTo>
                  <a:lnTo>
                    <a:pt x="1018183" y="3044307"/>
                  </a:lnTo>
                  <a:lnTo>
                    <a:pt x="1018183" y="3053771"/>
                  </a:lnTo>
                  <a:lnTo>
                    <a:pt x="1018183" y="3060469"/>
                  </a:lnTo>
                  <a:lnTo>
                    <a:pt x="1018183" y="3068315"/>
                  </a:lnTo>
                  <a:lnTo>
                    <a:pt x="1018183" y="3069885"/>
                  </a:lnTo>
                  <a:lnTo>
                    <a:pt x="1018183" y="3071527"/>
                  </a:lnTo>
                  <a:lnTo>
                    <a:pt x="1018183" y="3072164"/>
                  </a:lnTo>
                  <a:lnTo>
                    <a:pt x="1018183" y="3077376"/>
                  </a:lnTo>
                  <a:lnTo>
                    <a:pt x="1018183" y="3077582"/>
                  </a:lnTo>
                  <a:lnTo>
                    <a:pt x="1018183" y="3078452"/>
                  </a:lnTo>
                  <a:lnTo>
                    <a:pt x="1018183" y="3079712"/>
                  </a:lnTo>
                  <a:lnTo>
                    <a:pt x="1018183" y="3083980"/>
                  </a:lnTo>
                  <a:lnTo>
                    <a:pt x="1018183" y="3086874"/>
                  </a:lnTo>
                  <a:lnTo>
                    <a:pt x="1018183" y="3088435"/>
                  </a:lnTo>
                  <a:lnTo>
                    <a:pt x="1018183" y="3088640"/>
                  </a:lnTo>
                  <a:lnTo>
                    <a:pt x="1018183" y="3090770"/>
                  </a:lnTo>
                  <a:lnTo>
                    <a:pt x="1018183" y="3092457"/>
                  </a:lnTo>
                  <a:lnTo>
                    <a:pt x="1018183" y="3094114"/>
                  </a:lnTo>
                  <a:lnTo>
                    <a:pt x="1018183" y="3095037"/>
                  </a:lnTo>
                  <a:lnTo>
                    <a:pt x="1018183" y="3096332"/>
                  </a:lnTo>
                  <a:lnTo>
                    <a:pt x="1018183" y="3099968"/>
                  </a:lnTo>
                  <a:lnTo>
                    <a:pt x="1018183" y="3104894"/>
                  </a:lnTo>
                  <a:lnTo>
                    <a:pt x="1018183" y="3105174"/>
                  </a:lnTo>
                  <a:lnTo>
                    <a:pt x="1018183" y="3108087"/>
                  </a:lnTo>
                  <a:lnTo>
                    <a:pt x="1018183" y="3114664"/>
                  </a:lnTo>
                  <a:lnTo>
                    <a:pt x="1018183" y="3115948"/>
                  </a:lnTo>
                  <a:lnTo>
                    <a:pt x="1018183" y="3118794"/>
                  </a:lnTo>
                  <a:lnTo>
                    <a:pt x="1018183" y="3119145"/>
                  </a:lnTo>
                  <a:lnTo>
                    <a:pt x="1018183" y="3119602"/>
                  </a:lnTo>
                  <a:lnTo>
                    <a:pt x="1018183" y="3121163"/>
                  </a:lnTo>
                  <a:lnTo>
                    <a:pt x="1018183" y="3123145"/>
                  </a:lnTo>
                  <a:lnTo>
                    <a:pt x="1018183" y="3123498"/>
                  </a:lnTo>
                  <a:lnTo>
                    <a:pt x="1018183" y="3124706"/>
                  </a:lnTo>
                  <a:lnTo>
                    <a:pt x="1018183" y="3126775"/>
                  </a:lnTo>
                  <a:lnTo>
                    <a:pt x="1018183" y="3127042"/>
                  </a:lnTo>
                  <a:lnTo>
                    <a:pt x="1018183" y="3127764"/>
                  </a:lnTo>
                  <a:lnTo>
                    <a:pt x="1018183" y="3128343"/>
                  </a:lnTo>
                  <a:lnTo>
                    <a:pt x="1018183" y="3129371"/>
                  </a:lnTo>
                  <a:lnTo>
                    <a:pt x="1018183" y="3129851"/>
                  </a:lnTo>
                  <a:lnTo>
                    <a:pt x="1018183" y="3130199"/>
                  </a:lnTo>
                  <a:lnTo>
                    <a:pt x="1018183" y="3130655"/>
                  </a:lnTo>
                  <a:lnTo>
                    <a:pt x="1018183" y="3132768"/>
                  </a:lnTo>
                  <a:lnTo>
                    <a:pt x="1018183" y="3134203"/>
                  </a:lnTo>
                  <a:lnTo>
                    <a:pt x="1018183" y="3135379"/>
                  </a:lnTo>
                  <a:lnTo>
                    <a:pt x="1018183" y="3137900"/>
                  </a:lnTo>
                  <a:lnTo>
                    <a:pt x="1018183" y="3141257"/>
                  </a:lnTo>
                  <a:lnTo>
                    <a:pt x="1018183" y="3142469"/>
                  </a:lnTo>
                  <a:lnTo>
                    <a:pt x="1018183" y="3143826"/>
                  </a:lnTo>
                  <a:lnTo>
                    <a:pt x="1018183" y="3145879"/>
                  </a:lnTo>
                  <a:lnTo>
                    <a:pt x="1018183" y="3147169"/>
                  </a:lnTo>
                  <a:lnTo>
                    <a:pt x="1018183" y="3149389"/>
                  </a:lnTo>
                  <a:lnTo>
                    <a:pt x="1018183" y="3151723"/>
                  </a:lnTo>
                  <a:lnTo>
                    <a:pt x="1018183" y="3151873"/>
                  </a:lnTo>
                  <a:lnTo>
                    <a:pt x="1018183" y="3154880"/>
                  </a:lnTo>
                  <a:lnTo>
                    <a:pt x="1018183" y="3156290"/>
                  </a:lnTo>
                  <a:lnTo>
                    <a:pt x="1018183" y="3157509"/>
                  </a:lnTo>
                  <a:lnTo>
                    <a:pt x="1018183" y="3158226"/>
                  </a:lnTo>
                  <a:lnTo>
                    <a:pt x="1018183" y="3160209"/>
                  </a:lnTo>
                  <a:lnTo>
                    <a:pt x="1018183" y="3163754"/>
                  </a:lnTo>
                  <a:lnTo>
                    <a:pt x="1018183" y="3165647"/>
                  </a:lnTo>
                  <a:lnTo>
                    <a:pt x="1018183" y="3165939"/>
                  </a:lnTo>
                  <a:lnTo>
                    <a:pt x="1018183" y="3166123"/>
                  </a:lnTo>
                  <a:lnTo>
                    <a:pt x="1018183" y="3166931"/>
                  </a:lnTo>
                  <a:lnTo>
                    <a:pt x="1018183" y="3168107"/>
                  </a:lnTo>
                  <a:lnTo>
                    <a:pt x="1018183" y="3168569"/>
                  </a:lnTo>
                  <a:lnTo>
                    <a:pt x="1018183" y="3169277"/>
                  </a:lnTo>
                  <a:lnTo>
                    <a:pt x="1018183" y="3170844"/>
                  </a:lnTo>
                  <a:lnTo>
                    <a:pt x="1018183" y="3170997"/>
                  </a:lnTo>
                  <a:lnTo>
                    <a:pt x="1018183" y="3172219"/>
                  </a:lnTo>
                  <a:lnTo>
                    <a:pt x="1018183" y="3173788"/>
                  </a:lnTo>
                  <a:lnTo>
                    <a:pt x="1018183" y="3173985"/>
                  </a:lnTo>
                  <a:lnTo>
                    <a:pt x="1018183" y="3174545"/>
                  </a:lnTo>
                  <a:lnTo>
                    <a:pt x="1018183" y="3176706"/>
                  </a:lnTo>
                  <a:lnTo>
                    <a:pt x="1018183" y="3178284"/>
                  </a:lnTo>
                  <a:lnTo>
                    <a:pt x="1018183" y="3178606"/>
                  </a:lnTo>
                  <a:lnTo>
                    <a:pt x="1018183" y="3179164"/>
                  </a:lnTo>
                  <a:lnTo>
                    <a:pt x="1018183" y="3180098"/>
                  </a:lnTo>
                  <a:lnTo>
                    <a:pt x="1018183" y="3181599"/>
                  </a:lnTo>
                  <a:lnTo>
                    <a:pt x="1018183" y="3183031"/>
                  </a:lnTo>
                  <a:lnTo>
                    <a:pt x="1018183" y="3183277"/>
                  </a:lnTo>
                  <a:lnTo>
                    <a:pt x="1018183" y="3184665"/>
                  </a:lnTo>
                  <a:lnTo>
                    <a:pt x="1018183" y="3184845"/>
                  </a:lnTo>
                  <a:lnTo>
                    <a:pt x="1018183" y="3188434"/>
                  </a:lnTo>
                  <a:lnTo>
                    <a:pt x="1018183" y="3189664"/>
                  </a:lnTo>
                  <a:lnTo>
                    <a:pt x="1018183" y="3195155"/>
                  </a:lnTo>
                  <a:lnTo>
                    <a:pt x="1018183" y="3196361"/>
                  </a:lnTo>
                  <a:lnTo>
                    <a:pt x="1018183" y="3196481"/>
                  </a:lnTo>
                  <a:lnTo>
                    <a:pt x="1018183" y="3197130"/>
                  </a:lnTo>
                  <a:lnTo>
                    <a:pt x="1018183" y="3198467"/>
                  </a:lnTo>
                  <a:lnTo>
                    <a:pt x="1018183" y="3198699"/>
                  </a:lnTo>
                  <a:lnTo>
                    <a:pt x="1018183" y="3199372"/>
                  </a:lnTo>
                  <a:lnTo>
                    <a:pt x="1018183" y="3201296"/>
                  </a:lnTo>
                  <a:lnTo>
                    <a:pt x="1018183" y="3202210"/>
                  </a:lnTo>
                  <a:lnTo>
                    <a:pt x="1018183" y="3204408"/>
                  </a:lnTo>
                  <a:lnTo>
                    <a:pt x="1018183" y="3206280"/>
                  </a:lnTo>
                  <a:lnTo>
                    <a:pt x="1018183" y="3207273"/>
                  </a:lnTo>
                  <a:lnTo>
                    <a:pt x="1018183" y="3207419"/>
                  </a:lnTo>
                  <a:lnTo>
                    <a:pt x="1018183" y="3207539"/>
                  </a:lnTo>
                  <a:lnTo>
                    <a:pt x="1018183" y="3208911"/>
                  </a:lnTo>
                  <a:lnTo>
                    <a:pt x="1018183" y="3209525"/>
                  </a:lnTo>
                  <a:lnTo>
                    <a:pt x="1018183" y="3211011"/>
                  </a:lnTo>
                  <a:lnTo>
                    <a:pt x="1018183" y="3214327"/>
                  </a:lnTo>
                  <a:lnTo>
                    <a:pt x="1018183" y="3215316"/>
                  </a:lnTo>
                  <a:lnTo>
                    <a:pt x="1018183" y="3216006"/>
                  </a:lnTo>
                  <a:lnTo>
                    <a:pt x="1018183" y="3217047"/>
                  </a:lnTo>
                  <a:lnTo>
                    <a:pt x="1018183" y="3217574"/>
                  </a:lnTo>
                  <a:lnTo>
                    <a:pt x="1018183" y="3218332"/>
                  </a:lnTo>
                  <a:lnTo>
                    <a:pt x="1018183" y="3218809"/>
                  </a:lnTo>
                  <a:lnTo>
                    <a:pt x="1018183" y="3219548"/>
                  </a:lnTo>
                  <a:lnTo>
                    <a:pt x="1018183" y="3219854"/>
                  </a:lnTo>
                  <a:lnTo>
                    <a:pt x="1018183" y="3220785"/>
                  </a:lnTo>
                  <a:lnTo>
                    <a:pt x="1018183" y="3222069"/>
                  </a:lnTo>
                  <a:lnTo>
                    <a:pt x="1018183" y="3223379"/>
                  </a:lnTo>
                  <a:lnTo>
                    <a:pt x="1018183" y="3223619"/>
                  </a:lnTo>
                  <a:lnTo>
                    <a:pt x="1018183" y="3225187"/>
                  </a:lnTo>
                  <a:lnTo>
                    <a:pt x="1018183" y="3225385"/>
                  </a:lnTo>
                  <a:lnTo>
                    <a:pt x="1018183" y="3229859"/>
                  </a:lnTo>
                  <a:lnTo>
                    <a:pt x="1018183" y="3231277"/>
                  </a:lnTo>
                  <a:lnTo>
                    <a:pt x="1018183" y="3231426"/>
                  </a:lnTo>
                  <a:lnTo>
                    <a:pt x="1018183" y="3233742"/>
                  </a:lnTo>
                  <a:lnTo>
                    <a:pt x="1018183" y="3234655"/>
                  </a:lnTo>
                  <a:lnTo>
                    <a:pt x="1018183" y="3237286"/>
                  </a:lnTo>
                  <a:lnTo>
                    <a:pt x="1018183" y="3240146"/>
                  </a:lnTo>
                  <a:lnTo>
                    <a:pt x="1018183" y="3240917"/>
                  </a:lnTo>
                  <a:lnTo>
                    <a:pt x="1018183" y="3241639"/>
                  </a:lnTo>
                  <a:lnTo>
                    <a:pt x="1018183" y="3242335"/>
                  </a:lnTo>
                  <a:lnTo>
                    <a:pt x="1018183" y="3242484"/>
                  </a:lnTo>
                  <a:lnTo>
                    <a:pt x="1018183" y="3242552"/>
                  </a:lnTo>
                  <a:lnTo>
                    <a:pt x="1018183" y="3243691"/>
                  </a:lnTo>
                  <a:lnTo>
                    <a:pt x="1018183" y="3244229"/>
                  </a:lnTo>
                  <a:lnTo>
                    <a:pt x="1018183" y="3245799"/>
                  </a:lnTo>
                  <a:lnTo>
                    <a:pt x="1018183" y="3249867"/>
                  </a:lnTo>
                  <a:lnTo>
                    <a:pt x="1018183" y="3251994"/>
                  </a:lnTo>
                  <a:lnTo>
                    <a:pt x="1018183" y="3252696"/>
                  </a:lnTo>
                  <a:lnTo>
                    <a:pt x="1018183" y="3253610"/>
                  </a:lnTo>
                  <a:lnTo>
                    <a:pt x="1018183" y="3256348"/>
                  </a:lnTo>
                  <a:lnTo>
                    <a:pt x="1018183" y="3257917"/>
                  </a:lnTo>
                  <a:lnTo>
                    <a:pt x="1018183" y="3259890"/>
                  </a:lnTo>
                  <a:lnTo>
                    <a:pt x="1018183" y="3260196"/>
                  </a:lnTo>
                  <a:lnTo>
                    <a:pt x="1018183" y="3261969"/>
                  </a:lnTo>
                  <a:lnTo>
                    <a:pt x="1018183" y="3262411"/>
                  </a:lnTo>
                  <a:lnTo>
                    <a:pt x="1018183" y="3267406"/>
                  </a:lnTo>
                  <a:lnTo>
                    <a:pt x="1018183" y="3268372"/>
                  </a:lnTo>
                  <a:lnTo>
                    <a:pt x="1018183" y="3268974"/>
                  </a:lnTo>
                  <a:lnTo>
                    <a:pt x="1018183" y="3270013"/>
                  </a:lnTo>
                  <a:lnTo>
                    <a:pt x="1018183" y="3270950"/>
                  </a:lnTo>
                  <a:lnTo>
                    <a:pt x="1018183" y="3271255"/>
                  </a:lnTo>
                  <a:lnTo>
                    <a:pt x="1018183" y="3273777"/>
                  </a:lnTo>
                  <a:lnTo>
                    <a:pt x="1018183" y="3275062"/>
                  </a:lnTo>
                  <a:lnTo>
                    <a:pt x="1018183" y="3276675"/>
                  </a:lnTo>
                  <a:lnTo>
                    <a:pt x="1018183" y="3278242"/>
                  </a:lnTo>
                  <a:lnTo>
                    <a:pt x="1018183" y="3281071"/>
                  </a:lnTo>
                  <a:lnTo>
                    <a:pt x="1018183" y="3281259"/>
                  </a:lnTo>
                  <a:lnTo>
                    <a:pt x="1018183" y="3282826"/>
                  </a:lnTo>
                  <a:lnTo>
                    <a:pt x="1018183" y="3284571"/>
                  </a:lnTo>
                  <a:lnTo>
                    <a:pt x="1018183" y="3284723"/>
                  </a:lnTo>
                  <a:lnTo>
                    <a:pt x="1018183" y="3284836"/>
                  </a:lnTo>
                  <a:lnTo>
                    <a:pt x="1018183" y="3286141"/>
                  </a:lnTo>
                  <a:lnTo>
                    <a:pt x="1018183" y="3288571"/>
                  </a:lnTo>
                  <a:lnTo>
                    <a:pt x="1018183" y="3289069"/>
                  </a:lnTo>
                  <a:lnTo>
                    <a:pt x="1018183" y="3293622"/>
                  </a:lnTo>
                  <a:lnTo>
                    <a:pt x="1018183" y="3295631"/>
                  </a:lnTo>
                  <a:lnTo>
                    <a:pt x="1018183" y="3295781"/>
                  </a:lnTo>
                  <a:lnTo>
                    <a:pt x="1018183" y="3297198"/>
                  </a:lnTo>
                  <a:lnTo>
                    <a:pt x="1018183" y="3299630"/>
                  </a:lnTo>
                  <a:lnTo>
                    <a:pt x="1018183" y="3300128"/>
                  </a:lnTo>
                  <a:lnTo>
                    <a:pt x="1018183" y="3303677"/>
                  </a:lnTo>
                  <a:lnTo>
                    <a:pt x="1018183" y="3303983"/>
                  </a:lnTo>
                  <a:lnTo>
                    <a:pt x="1018183" y="3306182"/>
                  </a:lnTo>
                  <a:lnTo>
                    <a:pt x="1018183" y="3307527"/>
                  </a:lnTo>
                  <a:lnTo>
                    <a:pt x="1018183" y="3308312"/>
                  </a:lnTo>
                  <a:lnTo>
                    <a:pt x="1018183" y="3309634"/>
                  </a:lnTo>
                  <a:lnTo>
                    <a:pt x="1018183" y="3312946"/>
                  </a:lnTo>
                  <a:lnTo>
                    <a:pt x="1018183" y="3313249"/>
                  </a:lnTo>
                  <a:lnTo>
                    <a:pt x="1018183" y="3317240"/>
                  </a:lnTo>
                  <a:lnTo>
                    <a:pt x="1018183" y="3319371"/>
                  </a:lnTo>
                  <a:lnTo>
                    <a:pt x="1018183" y="3322236"/>
                  </a:lnTo>
                  <a:lnTo>
                    <a:pt x="1018183" y="3322713"/>
                  </a:lnTo>
                  <a:lnTo>
                    <a:pt x="1018183" y="3324006"/>
                  </a:lnTo>
                  <a:lnTo>
                    <a:pt x="1018183" y="3324310"/>
                  </a:lnTo>
                  <a:lnTo>
                    <a:pt x="1018183" y="3324932"/>
                  </a:lnTo>
                  <a:lnTo>
                    <a:pt x="1018183" y="3328568"/>
                  </a:lnTo>
                  <a:lnTo>
                    <a:pt x="1018183" y="3332205"/>
                  </a:lnTo>
                  <a:lnTo>
                    <a:pt x="1018183" y="3332358"/>
                  </a:lnTo>
                  <a:lnTo>
                    <a:pt x="1018183" y="3333773"/>
                  </a:lnTo>
                  <a:lnTo>
                    <a:pt x="1018183" y="3336124"/>
                  </a:lnTo>
                  <a:lnTo>
                    <a:pt x="1018183" y="3340469"/>
                  </a:lnTo>
                  <a:lnTo>
                    <a:pt x="1018183" y="3346913"/>
                  </a:lnTo>
                  <a:lnTo>
                    <a:pt x="1018183" y="3347394"/>
                  </a:lnTo>
                  <a:lnTo>
                    <a:pt x="1018183" y="3352098"/>
                  </a:lnTo>
                  <a:lnTo>
                    <a:pt x="1018183" y="3355642"/>
                  </a:lnTo>
                  <a:lnTo>
                    <a:pt x="1018183" y="3357377"/>
                  </a:lnTo>
                  <a:lnTo>
                    <a:pt x="1018183" y="3357583"/>
                  </a:lnTo>
                  <a:lnTo>
                    <a:pt x="1018183" y="3358451"/>
                  </a:lnTo>
                  <a:lnTo>
                    <a:pt x="1018183" y="3359712"/>
                  </a:lnTo>
                  <a:lnTo>
                    <a:pt x="1018183" y="3360580"/>
                  </a:lnTo>
                  <a:lnTo>
                    <a:pt x="1018183" y="3363979"/>
                  </a:lnTo>
                  <a:lnTo>
                    <a:pt x="1018183" y="3365274"/>
                  </a:lnTo>
                  <a:lnTo>
                    <a:pt x="1018183" y="3366500"/>
                  </a:lnTo>
                  <a:lnTo>
                    <a:pt x="1018183" y="3367154"/>
                  </a:lnTo>
                  <a:lnTo>
                    <a:pt x="1018183" y="3368911"/>
                  </a:lnTo>
                  <a:lnTo>
                    <a:pt x="1018183" y="3371069"/>
                  </a:lnTo>
                  <a:lnTo>
                    <a:pt x="1018183" y="3374115"/>
                  </a:lnTo>
                  <a:lnTo>
                    <a:pt x="1018183" y="3375288"/>
                  </a:lnTo>
                  <a:lnTo>
                    <a:pt x="1018183" y="3376334"/>
                  </a:lnTo>
                  <a:lnTo>
                    <a:pt x="1018183" y="3379969"/>
                  </a:lnTo>
                  <a:lnTo>
                    <a:pt x="1018183" y="3380323"/>
                  </a:lnTo>
                  <a:lnTo>
                    <a:pt x="1018183" y="3384890"/>
                  </a:lnTo>
                  <a:lnTo>
                    <a:pt x="1018183" y="3388087"/>
                  </a:lnTo>
                  <a:lnTo>
                    <a:pt x="1018183" y="3390105"/>
                  </a:lnTo>
                  <a:lnTo>
                    <a:pt x="1018183" y="3392440"/>
                  </a:lnTo>
                  <a:lnTo>
                    <a:pt x="1018183" y="3393648"/>
                  </a:lnTo>
                  <a:lnTo>
                    <a:pt x="1018183" y="3394724"/>
                  </a:lnTo>
                  <a:lnTo>
                    <a:pt x="1018183" y="3395717"/>
                  </a:lnTo>
                  <a:lnTo>
                    <a:pt x="1018183" y="3395984"/>
                  </a:lnTo>
                  <a:lnTo>
                    <a:pt x="1018183" y="3396706"/>
                  </a:lnTo>
                  <a:lnTo>
                    <a:pt x="1018183" y="3397285"/>
                  </a:lnTo>
                  <a:lnTo>
                    <a:pt x="1018183" y="3398793"/>
                  </a:lnTo>
                  <a:lnTo>
                    <a:pt x="1018183" y="3399597"/>
                  </a:lnTo>
                  <a:lnTo>
                    <a:pt x="1018183" y="3401163"/>
                  </a:lnTo>
                  <a:lnTo>
                    <a:pt x="1018183" y="3403146"/>
                  </a:lnTo>
                  <a:lnTo>
                    <a:pt x="1018183" y="3403498"/>
                  </a:lnTo>
                  <a:lnTo>
                    <a:pt x="1018183" y="3404709"/>
                  </a:lnTo>
                  <a:lnTo>
                    <a:pt x="1018183" y="3406775"/>
                  </a:lnTo>
                  <a:lnTo>
                    <a:pt x="1018183" y="3406842"/>
                  </a:lnTo>
                  <a:lnTo>
                    <a:pt x="1018183" y="3407043"/>
                  </a:lnTo>
                  <a:lnTo>
                    <a:pt x="1018183" y="3407764"/>
                  </a:lnTo>
                  <a:lnTo>
                    <a:pt x="1018183" y="3408344"/>
                  </a:lnTo>
                  <a:lnTo>
                    <a:pt x="1018183" y="3409061"/>
                  </a:lnTo>
                  <a:lnTo>
                    <a:pt x="1018183" y="3409656"/>
                  </a:lnTo>
                  <a:lnTo>
                    <a:pt x="1018183" y="3410199"/>
                  </a:lnTo>
                  <a:lnTo>
                    <a:pt x="1018183" y="3411411"/>
                  </a:lnTo>
                  <a:lnTo>
                    <a:pt x="1018183" y="3412696"/>
                  </a:lnTo>
                  <a:lnTo>
                    <a:pt x="1018183" y="3412768"/>
                  </a:lnTo>
                  <a:lnTo>
                    <a:pt x="1018183" y="3414673"/>
                  </a:lnTo>
                  <a:lnTo>
                    <a:pt x="1018183" y="3416240"/>
                  </a:lnTo>
                  <a:lnTo>
                    <a:pt x="1018183" y="3417900"/>
                  </a:lnTo>
                  <a:lnTo>
                    <a:pt x="1018183" y="3418331"/>
                  </a:lnTo>
                  <a:lnTo>
                    <a:pt x="1018183" y="3420665"/>
                  </a:lnTo>
                  <a:lnTo>
                    <a:pt x="1018183" y="3420815"/>
                  </a:lnTo>
                  <a:lnTo>
                    <a:pt x="1018183" y="3422468"/>
                  </a:lnTo>
                  <a:lnTo>
                    <a:pt x="1018183" y="3427168"/>
                  </a:lnTo>
                  <a:lnTo>
                    <a:pt x="1018183" y="3429387"/>
                  </a:lnTo>
                  <a:lnTo>
                    <a:pt x="1018183" y="3431723"/>
                  </a:lnTo>
                  <a:lnTo>
                    <a:pt x="1018183" y="3431873"/>
                  </a:lnTo>
                  <a:lnTo>
                    <a:pt x="1018183" y="3434880"/>
                  </a:lnTo>
                  <a:lnTo>
                    <a:pt x="1018183" y="3435065"/>
                  </a:lnTo>
                  <a:lnTo>
                    <a:pt x="1018183" y="3435873"/>
                  </a:lnTo>
                  <a:lnTo>
                    <a:pt x="1018183" y="3437436"/>
                  </a:lnTo>
                  <a:lnTo>
                    <a:pt x="1018183" y="3437511"/>
                  </a:lnTo>
                  <a:lnTo>
                    <a:pt x="1018183" y="3438219"/>
                  </a:lnTo>
                  <a:lnTo>
                    <a:pt x="1018183" y="3438325"/>
                  </a:lnTo>
                  <a:lnTo>
                    <a:pt x="1018183" y="3439504"/>
                  </a:lnTo>
                  <a:lnTo>
                    <a:pt x="1018183" y="3439770"/>
                  </a:lnTo>
                  <a:lnTo>
                    <a:pt x="1018183" y="3439786"/>
                  </a:lnTo>
                  <a:lnTo>
                    <a:pt x="1018183" y="3441071"/>
                  </a:lnTo>
                  <a:lnTo>
                    <a:pt x="1018183" y="3442927"/>
                  </a:lnTo>
                  <a:lnTo>
                    <a:pt x="1018183" y="3443047"/>
                  </a:lnTo>
                  <a:lnTo>
                    <a:pt x="1018183" y="3443916"/>
                  </a:lnTo>
                  <a:lnTo>
                    <a:pt x="1018183" y="3445647"/>
                  </a:lnTo>
                  <a:lnTo>
                    <a:pt x="1018183" y="3446123"/>
                  </a:lnTo>
                  <a:lnTo>
                    <a:pt x="1018183" y="3446932"/>
                  </a:lnTo>
                  <a:lnTo>
                    <a:pt x="1018183" y="3448107"/>
                  </a:lnTo>
                  <a:lnTo>
                    <a:pt x="1018183" y="3449040"/>
                  </a:lnTo>
                  <a:lnTo>
                    <a:pt x="1018183" y="3449277"/>
                  </a:lnTo>
                  <a:lnTo>
                    <a:pt x="1018183" y="3450843"/>
                  </a:lnTo>
                  <a:lnTo>
                    <a:pt x="1018183" y="3451973"/>
                  </a:lnTo>
                  <a:lnTo>
                    <a:pt x="1018183" y="3452219"/>
                  </a:lnTo>
                  <a:lnTo>
                    <a:pt x="1018183" y="3453787"/>
                  </a:lnTo>
                  <a:lnTo>
                    <a:pt x="1018183" y="3453985"/>
                  </a:lnTo>
                  <a:lnTo>
                    <a:pt x="1018183" y="3457173"/>
                  </a:lnTo>
                  <a:lnTo>
                    <a:pt x="1018183" y="3458606"/>
                  </a:lnTo>
                  <a:lnTo>
                    <a:pt x="1018183" y="3458742"/>
                  </a:lnTo>
                  <a:lnTo>
                    <a:pt x="1018183" y="3460098"/>
                  </a:lnTo>
                  <a:lnTo>
                    <a:pt x="1018183" y="3463031"/>
                  </a:lnTo>
                  <a:lnTo>
                    <a:pt x="1018183" y="3470239"/>
                  </a:lnTo>
                  <a:lnTo>
                    <a:pt x="1018183" y="3471152"/>
                  </a:lnTo>
                  <a:lnTo>
                    <a:pt x="1018183" y="3476361"/>
                  </a:lnTo>
                  <a:lnTo>
                    <a:pt x="1018183" y="3476481"/>
                  </a:lnTo>
                  <a:lnTo>
                    <a:pt x="1018183" y="3478467"/>
                  </a:lnTo>
                  <a:lnTo>
                    <a:pt x="1018183" y="3481296"/>
                  </a:lnTo>
                  <a:lnTo>
                    <a:pt x="1018183" y="3482210"/>
                  </a:lnTo>
                  <a:lnTo>
                    <a:pt x="1018183" y="3484258"/>
                  </a:lnTo>
                  <a:lnTo>
                    <a:pt x="1018183" y="3484948"/>
                  </a:lnTo>
                  <a:lnTo>
                    <a:pt x="1018183" y="3485548"/>
                  </a:lnTo>
                  <a:lnTo>
                    <a:pt x="1018183" y="3486517"/>
                  </a:lnTo>
                  <a:lnTo>
                    <a:pt x="1018183" y="3487274"/>
                  </a:lnTo>
                  <a:lnTo>
                    <a:pt x="1018183" y="3488490"/>
                  </a:lnTo>
                  <a:lnTo>
                    <a:pt x="1018183" y="3488797"/>
                  </a:lnTo>
                  <a:lnTo>
                    <a:pt x="1018183" y="3491011"/>
                  </a:lnTo>
                  <a:lnTo>
                    <a:pt x="1018183" y="3494327"/>
                  </a:lnTo>
                  <a:lnTo>
                    <a:pt x="1018183" y="3495316"/>
                  </a:lnTo>
                  <a:lnTo>
                    <a:pt x="1018183" y="3495759"/>
                  </a:lnTo>
                  <a:lnTo>
                    <a:pt x="1018183" y="3496007"/>
                  </a:lnTo>
                  <a:lnTo>
                    <a:pt x="1018183" y="3497574"/>
                  </a:lnTo>
                  <a:lnTo>
                    <a:pt x="1018183" y="3499550"/>
                  </a:lnTo>
                  <a:lnTo>
                    <a:pt x="1018183" y="3499855"/>
                  </a:lnTo>
                  <a:lnTo>
                    <a:pt x="1018183" y="3509088"/>
                  </a:lnTo>
                  <a:lnTo>
                    <a:pt x="1018183" y="3509859"/>
                  </a:lnTo>
                  <a:lnTo>
                    <a:pt x="1018183" y="3511277"/>
                  </a:lnTo>
                  <a:lnTo>
                    <a:pt x="1018183" y="3511426"/>
                  </a:lnTo>
                  <a:lnTo>
                    <a:pt x="1018183" y="3512633"/>
                  </a:lnTo>
                  <a:lnTo>
                    <a:pt x="1018183" y="3513172"/>
                  </a:lnTo>
                  <a:lnTo>
                    <a:pt x="1018183" y="3514742"/>
                  </a:lnTo>
                  <a:lnTo>
                    <a:pt x="1018183" y="3520146"/>
                  </a:lnTo>
                  <a:lnTo>
                    <a:pt x="1018183" y="3521639"/>
                  </a:lnTo>
                  <a:lnTo>
                    <a:pt x="1018183" y="3522553"/>
                  </a:lnTo>
                  <a:lnTo>
                    <a:pt x="1018183" y="3523691"/>
                  </a:lnTo>
                  <a:lnTo>
                    <a:pt x="1018183" y="3524231"/>
                  </a:lnTo>
                  <a:lnTo>
                    <a:pt x="1018183" y="3525798"/>
                  </a:lnTo>
                  <a:lnTo>
                    <a:pt x="1018183" y="3528044"/>
                  </a:lnTo>
                  <a:lnTo>
                    <a:pt x="1018183" y="3532278"/>
                  </a:lnTo>
                  <a:lnTo>
                    <a:pt x="1018183" y="3532583"/>
                  </a:lnTo>
                  <a:lnTo>
                    <a:pt x="1018183" y="3536128"/>
                  </a:lnTo>
                  <a:lnTo>
                    <a:pt x="1018183" y="3536348"/>
                  </a:lnTo>
                  <a:lnTo>
                    <a:pt x="1018183" y="3537314"/>
                  </a:lnTo>
                  <a:lnTo>
                    <a:pt x="1018183" y="3537916"/>
                  </a:lnTo>
                  <a:lnTo>
                    <a:pt x="1018183" y="3539892"/>
                  </a:lnTo>
                  <a:lnTo>
                    <a:pt x="1018183" y="3540197"/>
                  </a:lnTo>
                  <a:lnTo>
                    <a:pt x="1018183" y="3544004"/>
                  </a:lnTo>
                  <a:lnTo>
                    <a:pt x="1018183" y="3548372"/>
                  </a:lnTo>
                  <a:lnTo>
                    <a:pt x="1018183" y="3550013"/>
                  </a:lnTo>
                  <a:lnTo>
                    <a:pt x="1018183" y="3550836"/>
                  </a:lnTo>
                  <a:lnTo>
                    <a:pt x="1018183" y="3553778"/>
                  </a:lnTo>
                  <a:lnTo>
                    <a:pt x="1018183" y="3555062"/>
                  </a:lnTo>
                  <a:lnTo>
                    <a:pt x="1018183" y="3556419"/>
                  </a:lnTo>
                  <a:lnTo>
                    <a:pt x="1018183" y="3560805"/>
                  </a:lnTo>
                  <a:lnTo>
                    <a:pt x="1018183" y="3562564"/>
                  </a:lnTo>
                  <a:lnTo>
                    <a:pt x="1018183" y="3564573"/>
                  </a:lnTo>
                  <a:lnTo>
                    <a:pt x="1018183" y="3564723"/>
                  </a:lnTo>
                  <a:lnTo>
                    <a:pt x="1018183" y="3566140"/>
                  </a:lnTo>
                  <a:lnTo>
                    <a:pt x="1018183" y="3568572"/>
                  </a:lnTo>
                  <a:lnTo>
                    <a:pt x="1018183" y="3569069"/>
                  </a:lnTo>
                  <a:lnTo>
                    <a:pt x="1018183" y="3572619"/>
                  </a:lnTo>
                  <a:lnTo>
                    <a:pt x="1018183" y="3572925"/>
                  </a:lnTo>
                  <a:lnTo>
                    <a:pt x="1018183" y="3573622"/>
                  </a:lnTo>
                  <a:lnTo>
                    <a:pt x="1018183" y="3575513"/>
                  </a:lnTo>
                  <a:lnTo>
                    <a:pt x="1018183" y="3576469"/>
                  </a:lnTo>
                  <a:lnTo>
                    <a:pt x="1018183" y="3581521"/>
                  </a:lnTo>
                  <a:lnTo>
                    <a:pt x="1018183" y="3583677"/>
                  </a:lnTo>
                  <a:lnTo>
                    <a:pt x="1018183" y="3583982"/>
                  </a:lnTo>
                  <a:lnTo>
                    <a:pt x="1018183" y="3586182"/>
                  </a:lnTo>
                  <a:lnTo>
                    <a:pt x="1018183" y="3587526"/>
                  </a:lnTo>
                  <a:lnTo>
                    <a:pt x="1018183" y="3588312"/>
                  </a:lnTo>
                  <a:lnTo>
                    <a:pt x="1018183" y="3591178"/>
                  </a:lnTo>
                  <a:lnTo>
                    <a:pt x="1018183" y="3592020"/>
                  </a:lnTo>
                  <a:lnTo>
                    <a:pt x="1018183" y="3592948"/>
                  </a:lnTo>
                  <a:lnTo>
                    <a:pt x="1018183" y="3593252"/>
                  </a:lnTo>
                  <a:lnTo>
                    <a:pt x="1018183" y="3593874"/>
                  </a:lnTo>
                  <a:lnTo>
                    <a:pt x="1018183" y="3597510"/>
                  </a:lnTo>
                  <a:lnTo>
                    <a:pt x="1018183" y="3601147"/>
                  </a:lnTo>
                  <a:lnTo>
                    <a:pt x="1018183" y="3601300"/>
                  </a:lnTo>
                  <a:lnTo>
                    <a:pt x="1018183" y="3602236"/>
                  </a:lnTo>
                  <a:lnTo>
                    <a:pt x="1018183" y="3602715"/>
                  </a:lnTo>
                  <a:lnTo>
                    <a:pt x="1018183" y="3604935"/>
                  </a:lnTo>
                  <a:lnTo>
                    <a:pt x="1018183" y="3605066"/>
                  </a:lnTo>
                  <a:lnTo>
                    <a:pt x="1018183" y="3606350"/>
                  </a:lnTo>
                  <a:lnTo>
                    <a:pt x="1018183" y="3608569"/>
                  </a:lnTo>
                  <a:lnTo>
                    <a:pt x="1018183" y="3609896"/>
                  </a:lnTo>
                  <a:lnTo>
                    <a:pt x="1018183" y="3612205"/>
                  </a:lnTo>
                  <a:lnTo>
                    <a:pt x="1018183" y="3612356"/>
                  </a:lnTo>
                  <a:lnTo>
                    <a:pt x="1018183" y="3615855"/>
                  </a:lnTo>
                  <a:lnTo>
                    <a:pt x="1018183" y="3616124"/>
                  </a:lnTo>
                  <a:lnTo>
                    <a:pt x="1018183" y="3620256"/>
                  </a:lnTo>
                  <a:lnTo>
                    <a:pt x="1018183" y="3621041"/>
                  </a:lnTo>
                  <a:lnTo>
                    <a:pt x="1018183" y="3624021"/>
                  </a:lnTo>
                  <a:lnTo>
                    <a:pt x="1018183" y="3624584"/>
                  </a:lnTo>
                  <a:lnTo>
                    <a:pt x="1018183" y="3626912"/>
                  </a:lnTo>
                  <a:lnTo>
                    <a:pt x="1018183" y="3627393"/>
                  </a:lnTo>
                  <a:lnTo>
                    <a:pt x="1018183" y="3627740"/>
                  </a:lnTo>
                  <a:lnTo>
                    <a:pt x="1018183" y="3629522"/>
                  </a:lnTo>
                  <a:lnTo>
                    <a:pt x="1018183" y="3632098"/>
                  </a:lnTo>
                  <a:lnTo>
                    <a:pt x="1018183" y="3634520"/>
                  </a:lnTo>
                  <a:lnTo>
                    <a:pt x="1018183" y="3634964"/>
                  </a:lnTo>
                  <a:lnTo>
                    <a:pt x="1018183" y="3635442"/>
                  </a:lnTo>
                  <a:lnTo>
                    <a:pt x="1018183" y="3635643"/>
                  </a:lnTo>
                  <a:lnTo>
                    <a:pt x="1018183" y="3636096"/>
                  </a:lnTo>
                  <a:lnTo>
                    <a:pt x="1018183" y="3637662"/>
                  </a:lnTo>
                  <a:lnTo>
                    <a:pt x="1018183" y="3640011"/>
                  </a:lnTo>
                  <a:lnTo>
                    <a:pt x="1018183" y="3640580"/>
                  </a:lnTo>
                  <a:lnTo>
                    <a:pt x="1018183" y="3641297"/>
                  </a:lnTo>
                  <a:lnTo>
                    <a:pt x="1018183" y="3643273"/>
                  </a:lnTo>
                  <a:lnTo>
                    <a:pt x="1018183" y="3644230"/>
                  </a:lnTo>
                  <a:lnTo>
                    <a:pt x="1018183" y="3644840"/>
                  </a:lnTo>
                  <a:lnTo>
                    <a:pt x="1018183" y="3645276"/>
                  </a:lnTo>
                  <a:lnTo>
                    <a:pt x="1018183" y="3646500"/>
                  </a:lnTo>
                  <a:lnTo>
                    <a:pt x="1018183" y="3647156"/>
                  </a:lnTo>
                  <a:lnTo>
                    <a:pt x="1018183" y="3648911"/>
                  </a:lnTo>
                  <a:lnTo>
                    <a:pt x="1018183" y="3649266"/>
                  </a:lnTo>
                  <a:lnTo>
                    <a:pt x="1018183" y="3651068"/>
                  </a:lnTo>
                  <a:lnTo>
                    <a:pt x="1018183" y="3652396"/>
                  </a:lnTo>
                  <a:lnTo>
                    <a:pt x="1018183" y="3655050"/>
                  </a:lnTo>
                  <a:lnTo>
                    <a:pt x="1018183" y="3655287"/>
                  </a:lnTo>
                  <a:lnTo>
                    <a:pt x="1018183" y="3658966"/>
                  </a:lnTo>
                  <a:lnTo>
                    <a:pt x="1018183" y="3660323"/>
                  </a:lnTo>
                  <a:lnTo>
                    <a:pt x="1018183" y="3663188"/>
                  </a:lnTo>
                  <a:lnTo>
                    <a:pt x="1018183" y="3663665"/>
                  </a:lnTo>
                  <a:lnTo>
                    <a:pt x="1018183" y="3666925"/>
                  </a:lnTo>
                  <a:lnTo>
                    <a:pt x="1018183" y="3668370"/>
                  </a:lnTo>
                  <a:lnTo>
                    <a:pt x="1018183" y="3669760"/>
                  </a:lnTo>
                  <a:lnTo>
                    <a:pt x="1018183" y="3670105"/>
                  </a:lnTo>
                  <a:lnTo>
                    <a:pt x="1018183" y="3670242"/>
                  </a:lnTo>
                  <a:lnTo>
                    <a:pt x="1018183" y="3671328"/>
                  </a:lnTo>
                  <a:lnTo>
                    <a:pt x="1018183" y="3672441"/>
                  </a:lnTo>
                  <a:lnTo>
                    <a:pt x="1018183" y="3673651"/>
                  </a:lnTo>
                  <a:lnTo>
                    <a:pt x="1018183" y="3674724"/>
                  </a:lnTo>
                  <a:lnTo>
                    <a:pt x="1018183" y="3675717"/>
                  </a:lnTo>
                  <a:lnTo>
                    <a:pt x="1018183" y="3675985"/>
                  </a:lnTo>
                  <a:lnTo>
                    <a:pt x="1018183" y="3676706"/>
                  </a:lnTo>
                  <a:lnTo>
                    <a:pt x="1018183" y="3677286"/>
                  </a:lnTo>
                  <a:lnTo>
                    <a:pt x="1018183" y="3678003"/>
                  </a:lnTo>
                  <a:lnTo>
                    <a:pt x="1018183" y="3678598"/>
                  </a:lnTo>
                  <a:lnTo>
                    <a:pt x="1018183" y="3679883"/>
                  </a:lnTo>
                  <a:lnTo>
                    <a:pt x="1018183" y="3681638"/>
                  </a:lnTo>
                  <a:lnTo>
                    <a:pt x="1018183" y="3683425"/>
                  </a:lnTo>
                  <a:lnTo>
                    <a:pt x="1018183" y="3683615"/>
                  </a:lnTo>
                  <a:lnTo>
                    <a:pt x="1018183" y="3685182"/>
                  </a:lnTo>
                  <a:lnTo>
                    <a:pt x="1018183" y="3685773"/>
                  </a:lnTo>
                  <a:lnTo>
                    <a:pt x="1018183" y="3686843"/>
                  </a:lnTo>
                  <a:lnTo>
                    <a:pt x="1018183" y="3687342"/>
                  </a:lnTo>
                  <a:lnTo>
                    <a:pt x="1018183" y="3689061"/>
                  </a:lnTo>
                  <a:lnTo>
                    <a:pt x="1018183" y="3689656"/>
                  </a:lnTo>
                  <a:lnTo>
                    <a:pt x="1018183" y="3691410"/>
                  </a:lnTo>
                  <a:lnTo>
                    <a:pt x="1018183" y="3692697"/>
                  </a:lnTo>
                  <a:lnTo>
                    <a:pt x="1018183" y="3694672"/>
                  </a:lnTo>
                  <a:lnTo>
                    <a:pt x="1018183" y="3696240"/>
                  </a:lnTo>
                  <a:lnTo>
                    <a:pt x="1018183" y="3697552"/>
                  </a:lnTo>
                  <a:lnTo>
                    <a:pt x="1018183" y="3698135"/>
                  </a:lnTo>
                  <a:lnTo>
                    <a:pt x="1018183" y="3698329"/>
                  </a:lnTo>
                  <a:lnTo>
                    <a:pt x="1018183" y="3700665"/>
                  </a:lnTo>
                  <a:lnTo>
                    <a:pt x="1018183" y="3700815"/>
                  </a:lnTo>
                  <a:lnTo>
                    <a:pt x="1018183" y="3706378"/>
                  </a:lnTo>
                  <a:lnTo>
                    <a:pt x="1018183" y="3707267"/>
                  </a:lnTo>
                  <a:lnTo>
                    <a:pt x="1018183" y="3708446"/>
                  </a:lnTo>
                  <a:lnTo>
                    <a:pt x="1018183" y="3708712"/>
                  </a:lnTo>
                  <a:lnTo>
                    <a:pt x="1018183" y="3710013"/>
                  </a:lnTo>
                  <a:lnTo>
                    <a:pt x="1018183" y="3711989"/>
                  </a:lnTo>
                  <a:lnTo>
                    <a:pt x="1018183" y="3712262"/>
                  </a:lnTo>
                  <a:lnTo>
                    <a:pt x="1018183" y="3712858"/>
                  </a:lnTo>
                  <a:lnTo>
                    <a:pt x="1018183" y="3713829"/>
                  </a:lnTo>
                  <a:lnTo>
                    <a:pt x="1018183" y="3715065"/>
                  </a:lnTo>
                  <a:lnTo>
                    <a:pt x="1018183" y="3715874"/>
                  </a:lnTo>
                  <a:lnTo>
                    <a:pt x="1018183" y="3717436"/>
                  </a:lnTo>
                  <a:lnTo>
                    <a:pt x="1018183" y="3718219"/>
                  </a:lnTo>
                  <a:lnTo>
                    <a:pt x="1018183" y="3718326"/>
                  </a:lnTo>
                  <a:lnTo>
                    <a:pt x="1018183" y="3719504"/>
                  </a:lnTo>
                  <a:lnTo>
                    <a:pt x="1018183" y="3719770"/>
                  </a:lnTo>
                  <a:lnTo>
                    <a:pt x="1018183" y="3719785"/>
                  </a:lnTo>
                  <a:lnTo>
                    <a:pt x="1018183" y="3721071"/>
                  </a:lnTo>
                  <a:lnTo>
                    <a:pt x="1018183" y="3722927"/>
                  </a:lnTo>
                  <a:lnTo>
                    <a:pt x="1018183" y="3723046"/>
                  </a:lnTo>
                  <a:lnTo>
                    <a:pt x="1018183" y="3723916"/>
                  </a:lnTo>
                  <a:lnTo>
                    <a:pt x="1018183" y="3725927"/>
                  </a:lnTo>
                  <a:lnTo>
                    <a:pt x="1018183" y="3726116"/>
                  </a:lnTo>
                  <a:lnTo>
                    <a:pt x="1018183" y="3727400"/>
                  </a:lnTo>
                  <a:lnTo>
                    <a:pt x="1018183" y="3727684"/>
                  </a:lnTo>
                  <a:lnTo>
                    <a:pt x="1018183" y="3728968"/>
                  </a:lnTo>
                  <a:lnTo>
                    <a:pt x="1018183" y="3729040"/>
                  </a:lnTo>
                  <a:lnTo>
                    <a:pt x="1018183" y="3731973"/>
                  </a:lnTo>
                  <a:lnTo>
                    <a:pt x="1018183" y="3737175"/>
                  </a:lnTo>
                  <a:lnTo>
                    <a:pt x="1018183" y="3738741"/>
                  </a:lnTo>
                  <a:lnTo>
                    <a:pt x="1018183" y="3740637"/>
                  </a:lnTo>
                  <a:lnTo>
                    <a:pt x="1018183" y="3750238"/>
                  </a:lnTo>
                  <a:lnTo>
                    <a:pt x="1018183" y="3751152"/>
                  </a:lnTo>
                  <a:lnTo>
                    <a:pt x="1018183" y="3754490"/>
                  </a:lnTo>
                  <a:lnTo>
                    <a:pt x="1018183" y="3755775"/>
                  </a:lnTo>
                  <a:lnTo>
                    <a:pt x="1018183" y="3756644"/>
                  </a:lnTo>
                  <a:lnTo>
                    <a:pt x="1018183" y="3764258"/>
                  </a:lnTo>
                  <a:lnTo>
                    <a:pt x="1018183" y="3764701"/>
                  </a:lnTo>
                  <a:lnTo>
                    <a:pt x="1018183" y="3764948"/>
                  </a:lnTo>
                  <a:lnTo>
                    <a:pt x="1018183" y="3765549"/>
                  </a:lnTo>
                  <a:lnTo>
                    <a:pt x="1018183" y="3766517"/>
                  </a:lnTo>
                  <a:lnTo>
                    <a:pt x="1018183" y="3768492"/>
                  </a:lnTo>
                  <a:lnTo>
                    <a:pt x="1018183" y="3768797"/>
                  </a:lnTo>
                  <a:lnTo>
                    <a:pt x="1018183" y="3775759"/>
                  </a:lnTo>
                  <a:lnTo>
                    <a:pt x="1018183" y="3789088"/>
                  </a:lnTo>
                  <a:lnTo>
                    <a:pt x="1018183" y="3792633"/>
                  </a:lnTo>
                  <a:lnTo>
                    <a:pt x="1018183" y="3793173"/>
                  </a:lnTo>
                  <a:lnTo>
                    <a:pt x="1018183" y="3794740"/>
                  </a:lnTo>
                  <a:lnTo>
                    <a:pt x="1018183" y="3796986"/>
                  </a:lnTo>
                  <a:lnTo>
                    <a:pt x="1018183" y="3801219"/>
                  </a:lnTo>
                  <a:lnTo>
                    <a:pt x="1018183" y="3801525"/>
                  </a:lnTo>
                  <a:lnTo>
                    <a:pt x="1018183" y="3803517"/>
                  </a:lnTo>
                  <a:lnTo>
                    <a:pt x="1018183" y="3805069"/>
                  </a:lnTo>
                  <a:lnTo>
                    <a:pt x="1018183" y="3805853"/>
                  </a:lnTo>
                  <a:lnTo>
                    <a:pt x="1018183" y="3808044"/>
                  </a:lnTo>
                  <a:lnTo>
                    <a:pt x="1018183" y="3810122"/>
                  </a:lnTo>
                  <a:lnTo>
                    <a:pt x="1018183" y="3812278"/>
                  </a:lnTo>
                  <a:lnTo>
                    <a:pt x="1018183" y="3812581"/>
                  </a:lnTo>
                  <a:lnTo>
                    <a:pt x="1018183" y="3816126"/>
                  </a:lnTo>
                  <a:lnTo>
                    <a:pt x="1018183" y="3817314"/>
                  </a:lnTo>
                  <a:lnTo>
                    <a:pt x="1018183" y="3819778"/>
                  </a:lnTo>
                  <a:lnTo>
                    <a:pt x="1018183" y="3820254"/>
                  </a:lnTo>
                  <a:lnTo>
                    <a:pt x="1018183" y="3823936"/>
                  </a:lnTo>
                  <a:lnTo>
                    <a:pt x="1018183" y="3824004"/>
                  </a:lnTo>
                  <a:lnTo>
                    <a:pt x="1018183" y="3825361"/>
                  </a:lnTo>
                  <a:lnTo>
                    <a:pt x="1018183" y="3829747"/>
                  </a:lnTo>
                  <a:lnTo>
                    <a:pt x="1018183" y="3830836"/>
                  </a:lnTo>
                  <a:lnTo>
                    <a:pt x="1018183" y="3834228"/>
                  </a:lnTo>
                  <a:lnTo>
                    <a:pt x="1018183" y="3836419"/>
                  </a:lnTo>
                  <a:lnTo>
                    <a:pt x="1018183" y="3840805"/>
                  </a:lnTo>
                  <a:lnTo>
                    <a:pt x="1018183" y="3842564"/>
                  </a:lnTo>
                  <a:lnTo>
                    <a:pt x="1018183" y="3844455"/>
                  </a:lnTo>
                  <a:lnTo>
                    <a:pt x="1018183" y="3846019"/>
                  </a:lnTo>
                  <a:lnTo>
                    <a:pt x="1018183" y="3848355"/>
                  </a:lnTo>
                  <a:lnTo>
                    <a:pt x="1018183" y="3848856"/>
                  </a:lnTo>
                  <a:lnTo>
                    <a:pt x="1018183" y="3850463"/>
                  </a:lnTo>
                  <a:lnTo>
                    <a:pt x="1018183" y="3852619"/>
                  </a:lnTo>
                  <a:lnTo>
                    <a:pt x="1018183" y="3852621"/>
                  </a:lnTo>
                  <a:lnTo>
                    <a:pt x="1018183" y="3852923"/>
                  </a:lnTo>
                  <a:lnTo>
                    <a:pt x="1018183" y="3855512"/>
                  </a:lnTo>
                  <a:lnTo>
                    <a:pt x="1018183" y="3856340"/>
                  </a:lnTo>
                  <a:lnTo>
                    <a:pt x="1018183" y="3856468"/>
                  </a:lnTo>
                  <a:lnTo>
                    <a:pt x="1018183" y="3860962"/>
                  </a:lnTo>
                  <a:lnTo>
                    <a:pt x="1018183" y="3861520"/>
                  </a:lnTo>
                  <a:lnTo>
                    <a:pt x="1018183" y="3862756"/>
                  </a:lnTo>
                  <a:lnTo>
                    <a:pt x="1018183" y="3863564"/>
                  </a:lnTo>
                  <a:lnTo>
                    <a:pt x="1018183" y="3871178"/>
                  </a:lnTo>
                  <a:lnTo>
                    <a:pt x="1018183" y="3872020"/>
                  </a:lnTo>
                  <a:lnTo>
                    <a:pt x="1018183" y="3873876"/>
                  </a:lnTo>
                  <a:lnTo>
                    <a:pt x="1018183" y="3875292"/>
                  </a:lnTo>
                  <a:lnTo>
                    <a:pt x="1018183" y="3876730"/>
                  </a:lnTo>
                  <a:lnTo>
                    <a:pt x="1018183" y="3877511"/>
                  </a:lnTo>
                  <a:lnTo>
                    <a:pt x="1018183" y="3878838"/>
                  </a:lnTo>
                  <a:lnTo>
                    <a:pt x="1018183" y="3881147"/>
                  </a:lnTo>
                  <a:lnTo>
                    <a:pt x="1018183" y="3881298"/>
                  </a:lnTo>
                  <a:lnTo>
                    <a:pt x="1018183" y="3883650"/>
                  </a:lnTo>
                  <a:lnTo>
                    <a:pt x="1018183" y="3885066"/>
                  </a:lnTo>
                  <a:lnTo>
                    <a:pt x="1018183" y="3886350"/>
                  </a:lnTo>
                  <a:lnTo>
                    <a:pt x="1018183" y="3889198"/>
                  </a:lnTo>
                  <a:lnTo>
                    <a:pt x="1018183" y="3889895"/>
                  </a:lnTo>
                  <a:lnTo>
                    <a:pt x="1018183" y="3891788"/>
                  </a:lnTo>
                  <a:lnTo>
                    <a:pt x="1018183" y="3892963"/>
                  </a:lnTo>
                  <a:lnTo>
                    <a:pt x="1018183" y="3894247"/>
                  </a:lnTo>
                  <a:lnTo>
                    <a:pt x="1018183" y="3895854"/>
                  </a:lnTo>
                  <a:lnTo>
                    <a:pt x="1018183" y="3896683"/>
                  </a:lnTo>
                  <a:lnTo>
                    <a:pt x="1018183" y="3898361"/>
                  </a:lnTo>
                  <a:lnTo>
                    <a:pt x="1018183" y="3898843"/>
                  </a:lnTo>
                  <a:lnTo>
                    <a:pt x="1018183" y="3899928"/>
                  </a:lnTo>
                  <a:lnTo>
                    <a:pt x="1018183" y="3900253"/>
                  </a:lnTo>
                  <a:lnTo>
                    <a:pt x="1018183" y="3901040"/>
                  </a:lnTo>
                  <a:lnTo>
                    <a:pt x="1018183" y="3903462"/>
                  </a:lnTo>
                  <a:lnTo>
                    <a:pt x="1018183" y="3903906"/>
                  </a:lnTo>
                  <a:lnTo>
                    <a:pt x="1018183" y="3904021"/>
                  </a:lnTo>
                  <a:lnTo>
                    <a:pt x="1018183" y="3904586"/>
                  </a:lnTo>
                  <a:lnTo>
                    <a:pt x="1018183" y="3904747"/>
                  </a:lnTo>
                  <a:lnTo>
                    <a:pt x="1018183" y="3906603"/>
                  </a:lnTo>
                  <a:lnTo>
                    <a:pt x="1018183" y="3907740"/>
                  </a:lnTo>
                  <a:lnTo>
                    <a:pt x="1018183" y="3909522"/>
                  </a:lnTo>
                  <a:lnTo>
                    <a:pt x="1018183" y="3910238"/>
                  </a:lnTo>
                  <a:lnTo>
                    <a:pt x="1018183" y="3912216"/>
                  </a:lnTo>
                  <a:lnTo>
                    <a:pt x="1018183" y="3913782"/>
                  </a:lnTo>
                  <a:lnTo>
                    <a:pt x="1018183" y="3914521"/>
                  </a:lnTo>
                  <a:lnTo>
                    <a:pt x="1018183" y="3914959"/>
                  </a:lnTo>
                  <a:lnTo>
                    <a:pt x="1018183" y="3915442"/>
                  </a:lnTo>
                  <a:lnTo>
                    <a:pt x="1018183" y="3916098"/>
                  </a:lnTo>
                  <a:lnTo>
                    <a:pt x="1018183" y="3917661"/>
                  </a:lnTo>
                  <a:lnTo>
                    <a:pt x="1018183" y="3920011"/>
                  </a:lnTo>
                  <a:lnTo>
                    <a:pt x="1018183" y="3921296"/>
                  </a:lnTo>
                  <a:lnTo>
                    <a:pt x="1018183" y="3921338"/>
                  </a:lnTo>
                  <a:lnTo>
                    <a:pt x="1018183" y="3922502"/>
                  </a:lnTo>
                  <a:lnTo>
                    <a:pt x="1018183" y="3922622"/>
                  </a:lnTo>
                  <a:lnTo>
                    <a:pt x="1018183" y="3923272"/>
                  </a:lnTo>
                  <a:lnTo>
                    <a:pt x="1018183" y="3923993"/>
                  </a:lnTo>
                  <a:lnTo>
                    <a:pt x="1018183" y="3924229"/>
                  </a:lnTo>
                  <a:lnTo>
                    <a:pt x="1018183" y="3924840"/>
                  </a:lnTo>
                  <a:lnTo>
                    <a:pt x="1018183" y="3926153"/>
                  </a:lnTo>
                  <a:lnTo>
                    <a:pt x="1018183" y="3927908"/>
                  </a:lnTo>
                  <a:lnTo>
                    <a:pt x="1018183" y="3929265"/>
                  </a:lnTo>
                  <a:lnTo>
                    <a:pt x="1018183" y="3932130"/>
                  </a:lnTo>
                  <a:lnTo>
                    <a:pt x="1018183" y="3932396"/>
                  </a:lnTo>
                  <a:lnTo>
                    <a:pt x="1018183" y="3935053"/>
                  </a:lnTo>
                  <a:lnTo>
                    <a:pt x="1018183" y="3935867"/>
                  </a:lnTo>
                  <a:lnTo>
                    <a:pt x="1018183" y="3937312"/>
                  </a:lnTo>
                  <a:lnTo>
                    <a:pt x="1018183" y="3938702"/>
                  </a:lnTo>
                  <a:lnTo>
                    <a:pt x="1018183" y="3938966"/>
                  </a:lnTo>
                  <a:lnTo>
                    <a:pt x="1018183" y="3939184"/>
                  </a:lnTo>
                  <a:lnTo>
                    <a:pt x="1018183" y="3940270"/>
                  </a:lnTo>
                  <a:lnTo>
                    <a:pt x="1018183" y="3940469"/>
                  </a:lnTo>
                  <a:lnTo>
                    <a:pt x="1018183" y="3940862"/>
                  </a:lnTo>
                  <a:lnTo>
                    <a:pt x="1018183" y="3942429"/>
                  </a:lnTo>
                  <a:lnTo>
                    <a:pt x="1018183" y="3943188"/>
                  </a:lnTo>
                  <a:lnTo>
                    <a:pt x="1018183" y="3943665"/>
                  </a:lnTo>
                  <a:lnTo>
                    <a:pt x="1018183" y="3946864"/>
                  </a:lnTo>
                  <a:lnTo>
                    <a:pt x="1018183" y="3946926"/>
                  </a:lnTo>
                  <a:lnTo>
                    <a:pt x="1018183" y="3948370"/>
                  </a:lnTo>
                  <a:lnTo>
                    <a:pt x="1018183" y="3948825"/>
                  </a:lnTo>
                  <a:lnTo>
                    <a:pt x="1018183" y="3949760"/>
                  </a:lnTo>
                  <a:lnTo>
                    <a:pt x="1018183" y="3950243"/>
                  </a:lnTo>
                  <a:lnTo>
                    <a:pt x="1018183" y="3951328"/>
                  </a:lnTo>
                  <a:lnTo>
                    <a:pt x="1018183" y="3952367"/>
                  </a:lnTo>
                  <a:lnTo>
                    <a:pt x="1018183" y="3954715"/>
                  </a:lnTo>
                  <a:lnTo>
                    <a:pt x="1018183" y="3956000"/>
                  </a:lnTo>
                  <a:lnTo>
                    <a:pt x="1018183" y="3956284"/>
                  </a:lnTo>
                  <a:lnTo>
                    <a:pt x="1018183" y="3957568"/>
                  </a:lnTo>
                  <a:lnTo>
                    <a:pt x="1018183" y="3958003"/>
                  </a:lnTo>
                  <a:lnTo>
                    <a:pt x="1018183" y="3958598"/>
                  </a:lnTo>
                  <a:lnTo>
                    <a:pt x="1018183" y="3959883"/>
                  </a:lnTo>
                  <a:lnTo>
                    <a:pt x="1018183" y="3961638"/>
                  </a:lnTo>
                  <a:lnTo>
                    <a:pt x="1018183" y="3963427"/>
                  </a:lnTo>
                  <a:lnTo>
                    <a:pt x="1018183" y="3963613"/>
                  </a:lnTo>
                  <a:lnTo>
                    <a:pt x="1018183" y="3965003"/>
                  </a:lnTo>
                  <a:lnTo>
                    <a:pt x="1018183" y="3965182"/>
                  </a:lnTo>
                  <a:lnTo>
                    <a:pt x="1018183" y="3965775"/>
                  </a:lnTo>
                  <a:lnTo>
                    <a:pt x="1018183" y="3966494"/>
                  </a:lnTo>
                  <a:lnTo>
                    <a:pt x="1018183" y="3967077"/>
                  </a:lnTo>
                  <a:lnTo>
                    <a:pt x="1018183" y="3967342"/>
                  </a:lnTo>
                  <a:lnTo>
                    <a:pt x="1018183" y="3967779"/>
                  </a:lnTo>
                  <a:lnTo>
                    <a:pt x="1018183" y="3971694"/>
                  </a:lnTo>
                  <a:lnTo>
                    <a:pt x="1018183" y="3975239"/>
                  </a:lnTo>
                  <a:lnTo>
                    <a:pt x="1018183" y="3977557"/>
                  </a:lnTo>
                  <a:lnTo>
                    <a:pt x="1018183" y="3978135"/>
                  </a:lnTo>
                  <a:lnTo>
                    <a:pt x="1018183" y="3981204"/>
                  </a:lnTo>
                  <a:lnTo>
                    <a:pt x="1018183" y="3982489"/>
                  </a:lnTo>
                  <a:lnTo>
                    <a:pt x="1018183" y="3982771"/>
                  </a:lnTo>
                  <a:lnTo>
                    <a:pt x="1018183" y="3984057"/>
                  </a:lnTo>
                  <a:lnTo>
                    <a:pt x="1018183" y="3986031"/>
                  </a:lnTo>
                  <a:lnTo>
                    <a:pt x="1018183" y="3986337"/>
                  </a:lnTo>
                  <a:lnTo>
                    <a:pt x="1018183" y="3986378"/>
                  </a:lnTo>
                  <a:lnTo>
                    <a:pt x="1018183" y="3987269"/>
                  </a:lnTo>
                  <a:lnTo>
                    <a:pt x="1018183" y="3988446"/>
                  </a:lnTo>
                  <a:lnTo>
                    <a:pt x="1018183" y="3988712"/>
                  </a:lnTo>
                  <a:lnTo>
                    <a:pt x="1018183" y="3990013"/>
                  </a:lnTo>
                  <a:lnTo>
                    <a:pt x="1018183" y="3991988"/>
                  </a:lnTo>
                  <a:lnTo>
                    <a:pt x="1018183" y="3992262"/>
                  </a:lnTo>
                  <a:lnTo>
                    <a:pt x="1018183" y="3992858"/>
                  </a:lnTo>
                  <a:lnTo>
                    <a:pt x="1018183" y="3993829"/>
                  </a:lnTo>
                  <a:lnTo>
                    <a:pt x="1018183" y="3994869"/>
                  </a:lnTo>
                  <a:lnTo>
                    <a:pt x="1018183" y="3996154"/>
                  </a:lnTo>
                  <a:lnTo>
                    <a:pt x="1018183" y="3996342"/>
                  </a:lnTo>
                  <a:lnTo>
                    <a:pt x="1018183" y="3997909"/>
                  </a:lnTo>
                  <a:lnTo>
                    <a:pt x="1018183" y="3999918"/>
                  </a:lnTo>
                  <a:lnTo>
                    <a:pt x="1018183" y="4005931"/>
                  </a:lnTo>
                  <a:lnTo>
                    <a:pt x="1018183" y="4006116"/>
                  </a:lnTo>
                  <a:lnTo>
                    <a:pt x="1018183" y="4007401"/>
                  </a:lnTo>
                  <a:lnTo>
                    <a:pt x="1018183" y="4007683"/>
                  </a:lnTo>
                  <a:lnTo>
                    <a:pt x="1018183" y="4008968"/>
                  </a:lnTo>
                  <a:lnTo>
                    <a:pt x="1018183" y="4009579"/>
                  </a:lnTo>
                  <a:lnTo>
                    <a:pt x="1018183" y="4010864"/>
                  </a:lnTo>
                  <a:lnTo>
                    <a:pt x="1018183" y="4014712"/>
                  </a:lnTo>
                  <a:lnTo>
                    <a:pt x="1018183" y="4020637"/>
                  </a:lnTo>
                  <a:lnTo>
                    <a:pt x="1018183" y="4024717"/>
                  </a:lnTo>
                  <a:lnTo>
                    <a:pt x="1018183" y="4025586"/>
                  </a:lnTo>
                  <a:lnTo>
                    <a:pt x="1018183" y="4028533"/>
                  </a:lnTo>
                  <a:lnTo>
                    <a:pt x="1018183" y="4028836"/>
                  </a:lnTo>
                  <a:lnTo>
                    <a:pt x="1018183" y="4034453"/>
                  </a:lnTo>
                  <a:lnTo>
                    <a:pt x="1018183" y="4034491"/>
                  </a:lnTo>
                  <a:lnTo>
                    <a:pt x="1018183" y="4035775"/>
                  </a:lnTo>
                  <a:lnTo>
                    <a:pt x="1018183" y="4036644"/>
                  </a:lnTo>
                  <a:lnTo>
                    <a:pt x="1018183" y="4044701"/>
                  </a:lnTo>
                  <a:lnTo>
                    <a:pt x="1018183" y="4048854"/>
                  </a:lnTo>
                  <a:lnTo>
                    <a:pt x="1018183" y="4057211"/>
                  </a:lnTo>
                  <a:lnTo>
                    <a:pt x="1018183" y="4072459"/>
                  </a:lnTo>
                  <a:lnTo>
                    <a:pt x="1018183" y="4074795"/>
                  </a:lnTo>
                  <a:lnTo>
                    <a:pt x="1018183" y="4076955"/>
                  </a:lnTo>
                  <a:lnTo>
                    <a:pt x="1018183" y="4076986"/>
                  </a:lnTo>
                  <a:lnTo>
                    <a:pt x="1018183" y="4079063"/>
                  </a:lnTo>
                  <a:lnTo>
                    <a:pt x="1018183" y="4081219"/>
                  </a:lnTo>
                  <a:lnTo>
                    <a:pt x="1018183" y="4081523"/>
                  </a:lnTo>
                  <a:lnTo>
                    <a:pt x="1018183" y="4083518"/>
                  </a:lnTo>
                  <a:lnTo>
                    <a:pt x="1018183" y="4085068"/>
                  </a:lnTo>
                  <a:lnTo>
                    <a:pt x="1018183" y="4085853"/>
                  </a:lnTo>
                  <a:lnTo>
                    <a:pt x="1018183" y="4089196"/>
                  </a:lnTo>
                  <a:lnTo>
                    <a:pt x="1018183" y="4090121"/>
                  </a:lnTo>
                  <a:lnTo>
                    <a:pt x="1018183" y="4091356"/>
                  </a:lnTo>
                  <a:lnTo>
                    <a:pt x="1018183" y="4091415"/>
                  </a:lnTo>
                  <a:lnTo>
                    <a:pt x="1018183" y="4092878"/>
                  </a:lnTo>
                  <a:lnTo>
                    <a:pt x="1018183" y="4099778"/>
                  </a:lnTo>
                  <a:lnTo>
                    <a:pt x="1018183" y="4100256"/>
                  </a:lnTo>
                  <a:lnTo>
                    <a:pt x="1018183" y="4103170"/>
                  </a:lnTo>
                  <a:lnTo>
                    <a:pt x="1018183" y="4103935"/>
                  </a:lnTo>
                  <a:lnTo>
                    <a:pt x="1018183" y="4105361"/>
                  </a:lnTo>
                  <a:lnTo>
                    <a:pt x="1018183" y="4109747"/>
                  </a:lnTo>
                  <a:lnTo>
                    <a:pt x="1018183" y="4111305"/>
                  </a:lnTo>
                  <a:lnTo>
                    <a:pt x="1018183" y="4112872"/>
                  </a:lnTo>
                  <a:lnTo>
                    <a:pt x="1018183" y="4114228"/>
                  </a:lnTo>
                  <a:lnTo>
                    <a:pt x="1018183" y="4114961"/>
                  </a:lnTo>
                  <a:lnTo>
                    <a:pt x="1018183" y="4116246"/>
                  </a:lnTo>
                  <a:lnTo>
                    <a:pt x="1018183" y="4117297"/>
                  </a:lnTo>
                  <a:lnTo>
                    <a:pt x="1018183" y="4117798"/>
                  </a:lnTo>
                  <a:lnTo>
                    <a:pt x="1018183" y="4118581"/>
                  </a:lnTo>
                  <a:lnTo>
                    <a:pt x="1018183" y="4119789"/>
                  </a:lnTo>
                  <a:lnTo>
                    <a:pt x="1018183" y="4121563"/>
                  </a:lnTo>
                  <a:lnTo>
                    <a:pt x="1018183" y="4122126"/>
                  </a:lnTo>
                  <a:lnTo>
                    <a:pt x="1018183" y="4122847"/>
                  </a:lnTo>
                  <a:lnTo>
                    <a:pt x="1018183" y="4124455"/>
                  </a:lnTo>
                  <a:lnTo>
                    <a:pt x="1018183" y="4125282"/>
                  </a:lnTo>
                  <a:lnTo>
                    <a:pt x="1018183" y="4126019"/>
                  </a:lnTo>
                  <a:lnTo>
                    <a:pt x="1018183" y="4128355"/>
                  </a:lnTo>
                  <a:lnTo>
                    <a:pt x="1018183" y="4128852"/>
                  </a:lnTo>
                  <a:lnTo>
                    <a:pt x="1018183" y="4130462"/>
                  </a:lnTo>
                  <a:lnTo>
                    <a:pt x="1018183" y="4131698"/>
                  </a:lnTo>
                  <a:lnTo>
                    <a:pt x="1018183" y="4132506"/>
                  </a:lnTo>
                  <a:lnTo>
                    <a:pt x="1018183" y="4132621"/>
                  </a:lnTo>
                  <a:lnTo>
                    <a:pt x="1018183" y="4132984"/>
                  </a:lnTo>
                  <a:lnTo>
                    <a:pt x="1018183" y="4133918"/>
                  </a:lnTo>
                  <a:lnTo>
                    <a:pt x="1018183" y="4136340"/>
                  </a:lnTo>
                  <a:lnTo>
                    <a:pt x="1018183" y="4136663"/>
                  </a:lnTo>
                  <a:lnTo>
                    <a:pt x="1018183" y="4137552"/>
                  </a:lnTo>
                  <a:lnTo>
                    <a:pt x="1018183" y="4139679"/>
                  </a:lnTo>
                  <a:lnTo>
                    <a:pt x="1018183" y="4140962"/>
                  </a:lnTo>
                  <a:lnTo>
                    <a:pt x="1018183" y="4142755"/>
                  </a:lnTo>
                  <a:lnTo>
                    <a:pt x="1018183" y="4143559"/>
                  </a:lnTo>
                  <a:lnTo>
                    <a:pt x="1018183" y="4145672"/>
                  </a:lnTo>
                  <a:lnTo>
                    <a:pt x="1018183" y="4146956"/>
                  </a:lnTo>
                  <a:lnTo>
                    <a:pt x="1018183" y="4152592"/>
                  </a:lnTo>
                  <a:lnTo>
                    <a:pt x="1018183" y="4155292"/>
                  </a:lnTo>
                  <a:lnTo>
                    <a:pt x="1018183" y="4156730"/>
                  </a:lnTo>
                  <a:lnTo>
                    <a:pt x="1018183" y="4158837"/>
                  </a:lnTo>
                  <a:lnTo>
                    <a:pt x="1018183" y="4160730"/>
                  </a:lnTo>
                  <a:lnTo>
                    <a:pt x="1018183" y="4162293"/>
                  </a:lnTo>
                  <a:lnTo>
                    <a:pt x="1018183" y="4163189"/>
                  </a:lnTo>
                  <a:lnTo>
                    <a:pt x="1018183" y="4163653"/>
                  </a:lnTo>
                  <a:lnTo>
                    <a:pt x="1018183" y="4164360"/>
                  </a:lnTo>
                  <a:lnTo>
                    <a:pt x="1018183" y="4164627"/>
                  </a:lnTo>
                  <a:lnTo>
                    <a:pt x="1018183" y="4165927"/>
                  </a:lnTo>
                  <a:lnTo>
                    <a:pt x="1018183" y="4167302"/>
                  </a:lnTo>
                  <a:lnTo>
                    <a:pt x="1018183" y="4167784"/>
                  </a:lnTo>
                  <a:lnTo>
                    <a:pt x="1018183" y="4168870"/>
                  </a:lnTo>
                  <a:lnTo>
                    <a:pt x="1018183" y="4169068"/>
                  </a:lnTo>
                  <a:lnTo>
                    <a:pt x="1018183" y="4169194"/>
                  </a:lnTo>
                  <a:lnTo>
                    <a:pt x="1018183" y="4171788"/>
                  </a:lnTo>
                  <a:lnTo>
                    <a:pt x="1018183" y="4172963"/>
                  </a:lnTo>
                  <a:lnTo>
                    <a:pt x="1018183" y="4173689"/>
                  </a:lnTo>
                  <a:lnTo>
                    <a:pt x="1018183" y="4174247"/>
                  </a:lnTo>
                  <a:lnTo>
                    <a:pt x="1018183" y="4175464"/>
                  </a:lnTo>
                  <a:lnTo>
                    <a:pt x="1018183" y="4176682"/>
                  </a:lnTo>
                  <a:lnTo>
                    <a:pt x="1018183" y="4178114"/>
                  </a:lnTo>
                  <a:lnTo>
                    <a:pt x="1018183" y="4178361"/>
                  </a:lnTo>
                  <a:lnTo>
                    <a:pt x="1018183" y="4178843"/>
                  </a:lnTo>
                  <a:lnTo>
                    <a:pt x="1018183" y="4179928"/>
                  </a:lnTo>
                  <a:lnTo>
                    <a:pt x="1018183" y="4183463"/>
                  </a:lnTo>
                  <a:lnTo>
                    <a:pt x="1018183" y="4183901"/>
                  </a:lnTo>
                  <a:lnTo>
                    <a:pt x="1018183" y="4184747"/>
                  </a:lnTo>
                  <a:lnTo>
                    <a:pt x="1018183" y="4186603"/>
                  </a:lnTo>
                  <a:lnTo>
                    <a:pt x="1018183" y="4190238"/>
                  </a:lnTo>
                  <a:lnTo>
                    <a:pt x="1018183" y="4191444"/>
                  </a:lnTo>
                  <a:lnTo>
                    <a:pt x="1018183" y="4191564"/>
                  </a:lnTo>
                  <a:lnTo>
                    <a:pt x="1018183" y="4192213"/>
                  </a:lnTo>
                  <a:lnTo>
                    <a:pt x="1018183" y="4193782"/>
                  </a:lnTo>
                  <a:lnTo>
                    <a:pt x="1018183" y="4195094"/>
                  </a:lnTo>
                  <a:lnTo>
                    <a:pt x="1018183" y="4196379"/>
                  </a:lnTo>
                  <a:lnTo>
                    <a:pt x="1018183" y="4201338"/>
                  </a:lnTo>
                  <a:lnTo>
                    <a:pt x="1018183" y="4202502"/>
                  </a:lnTo>
                  <a:lnTo>
                    <a:pt x="1018183" y="4202622"/>
                  </a:lnTo>
                  <a:lnTo>
                    <a:pt x="1018183" y="4203994"/>
                  </a:lnTo>
                  <a:lnTo>
                    <a:pt x="1018183" y="4206156"/>
                  </a:lnTo>
                  <a:lnTo>
                    <a:pt x="1018183" y="4207908"/>
                  </a:lnTo>
                  <a:lnTo>
                    <a:pt x="1018183" y="4209410"/>
                  </a:lnTo>
                  <a:lnTo>
                    <a:pt x="1018183" y="4209804"/>
                  </a:lnTo>
                  <a:lnTo>
                    <a:pt x="1018183" y="4210399"/>
                  </a:lnTo>
                  <a:lnTo>
                    <a:pt x="1018183" y="4211089"/>
                  </a:lnTo>
                  <a:lnTo>
                    <a:pt x="1018183" y="4211371"/>
                  </a:lnTo>
                  <a:lnTo>
                    <a:pt x="1018183" y="4212130"/>
                  </a:lnTo>
                  <a:lnTo>
                    <a:pt x="1018183" y="4212657"/>
                  </a:lnTo>
                  <a:lnTo>
                    <a:pt x="1018183" y="4214631"/>
                  </a:lnTo>
                  <a:lnTo>
                    <a:pt x="1018183" y="4214937"/>
                  </a:lnTo>
                  <a:lnTo>
                    <a:pt x="1018183" y="4215806"/>
                  </a:lnTo>
                  <a:lnTo>
                    <a:pt x="1018183" y="4215868"/>
                  </a:lnTo>
                  <a:lnTo>
                    <a:pt x="1018183" y="4217312"/>
                  </a:lnTo>
                  <a:lnTo>
                    <a:pt x="1018183" y="4218702"/>
                  </a:lnTo>
                  <a:lnTo>
                    <a:pt x="1018183" y="4219184"/>
                  </a:lnTo>
                  <a:lnTo>
                    <a:pt x="1018183" y="4220270"/>
                  </a:lnTo>
                  <a:lnTo>
                    <a:pt x="1018183" y="4220468"/>
                  </a:lnTo>
                  <a:lnTo>
                    <a:pt x="1018183" y="4220616"/>
                  </a:lnTo>
                  <a:lnTo>
                    <a:pt x="1018183" y="4220862"/>
                  </a:lnTo>
                  <a:lnTo>
                    <a:pt x="1018183" y="4222429"/>
                  </a:lnTo>
                  <a:lnTo>
                    <a:pt x="1018183" y="4224942"/>
                  </a:lnTo>
                  <a:lnTo>
                    <a:pt x="1018183" y="4226509"/>
                  </a:lnTo>
                  <a:lnTo>
                    <a:pt x="1018183" y="4226864"/>
                  </a:lnTo>
                  <a:lnTo>
                    <a:pt x="1018183" y="4228825"/>
                  </a:lnTo>
                  <a:lnTo>
                    <a:pt x="1018183" y="4232369"/>
                  </a:lnTo>
                  <a:lnTo>
                    <a:pt x="1018183" y="4233945"/>
                  </a:lnTo>
                  <a:lnTo>
                    <a:pt x="1018183" y="4234716"/>
                  </a:lnTo>
                  <a:lnTo>
                    <a:pt x="1018183" y="4235229"/>
                  </a:lnTo>
                  <a:lnTo>
                    <a:pt x="1018183" y="4236000"/>
                  </a:lnTo>
                  <a:lnTo>
                    <a:pt x="1018183" y="4236283"/>
                  </a:lnTo>
                  <a:lnTo>
                    <a:pt x="1018183" y="4236721"/>
                  </a:lnTo>
                  <a:lnTo>
                    <a:pt x="1018183" y="4237567"/>
                  </a:lnTo>
                  <a:lnTo>
                    <a:pt x="1018183" y="4238774"/>
                  </a:lnTo>
                  <a:lnTo>
                    <a:pt x="1018183" y="4240636"/>
                  </a:lnTo>
                  <a:lnTo>
                    <a:pt x="1018183" y="4244181"/>
                  </a:lnTo>
                  <a:lnTo>
                    <a:pt x="1018183" y="4245003"/>
                  </a:lnTo>
                  <a:lnTo>
                    <a:pt x="1018183" y="4246498"/>
                  </a:lnTo>
                  <a:lnTo>
                    <a:pt x="1018183" y="4247077"/>
                  </a:lnTo>
                  <a:lnTo>
                    <a:pt x="1018183" y="4247779"/>
                  </a:lnTo>
                  <a:lnTo>
                    <a:pt x="1018183" y="4251431"/>
                  </a:lnTo>
                  <a:lnTo>
                    <a:pt x="1018183" y="4252901"/>
                  </a:lnTo>
                  <a:lnTo>
                    <a:pt x="1018183" y="4252999"/>
                  </a:lnTo>
                  <a:lnTo>
                    <a:pt x="1018183" y="4254973"/>
                  </a:lnTo>
                  <a:lnTo>
                    <a:pt x="1018183" y="4255279"/>
                  </a:lnTo>
                  <a:lnTo>
                    <a:pt x="1018183" y="4257133"/>
                  </a:lnTo>
                  <a:lnTo>
                    <a:pt x="1018183" y="4257436"/>
                  </a:lnTo>
                  <a:lnTo>
                    <a:pt x="1018183" y="4259591"/>
                  </a:lnTo>
                  <a:lnTo>
                    <a:pt x="1018183" y="4261204"/>
                  </a:lnTo>
                  <a:lnTo>
                    <a:pt x="1018183" y="4262489"/>
                  </a:lnTo>
                  <a:lnTo>
                    <a:pt x="1018183" y="4262771"/>
                  </a:lnTo>
                  <a:lnTo>
                    <a:pt x="1018183" y="4264057"/>
                  </a:lnTo>
                  <a:lnTo>
                    <a:pt x="1018183" y="4265096"/>
                  </a:lnTo>
                  <a:lnTo>
                    <a:pt x="1018183" y="4266033"/>
                  </a:lnTo>
                  <a:lnTo>
                    <a:pt x="1018183" y="4266338"/>
                  </a:lnTo>
                  <a:lnTo>
                    <a:pt x="1018183" y="4268860"/>
                  </a:lnTo>
                  <a:lnTo>
                    <a:pt x="1018183" y="4274873"/>
                  </a:lnTo>
                  <a:lnTo>
                    <a:pt x="1018183" y="4276342"/>
                  </a:lnTo>
                  <a:lnTo>
                    <a:pt x="1018183" y="4277909"/>
                  </a:lnTo>
                  <a:lnTo>
                    <a:pt x="1018183" y="4278151"/>
                  </a:lnTo>
                  <a:lnTo>
                    <a:pt x="1018183" y="4279806"/>
                  </a:lnTo>
                  <a:lnTo>
                    <a:pt x="1018183" y="4283654"/>
                  </a:lnTo>
                  <a:lnTo>
                    <a:pt x="1018183" y="4289579"/>
                  </a:lnTo>
                  <a:lnTo>
                    <a:pt x="1018183" y="4297475"/>
                  </a:lnTo>
                  <a:lnTo>
                    <a:pt x="1018183" y="4297778"/>
                  </a:lnTo>
                  <a:lnTo>
                    <a:pt x="1018183" y="4298760"/>
                  </a:lnTo>
                  <a:lnTo>
                    <a:pt x="1018183" y="4299066"/>
                  </a:lnTo>
                  <a:lnTo>
                    <a:pt x="1018183" y="4302610"/>
                  </a:lnTo>
                  <a:lnTo>
                    <a:pt x="1018183" y="4303395"/>
                  </a:lnTo>
                  <a:lnTo>
                    <a:pt x="1018183" y="4304717"/>
                  </a:lnTo>
                  <a:lnTo>
                    <a:pt x="1018183" y="4305586"/>
                  </a:lnTo>
                  <a:lnTo>
                    <a:pt x="1018183" y="4308535"/>
                  </a:lnTo>
                  <a:lnTo>
                    <a:pt x="1018183" y="4308839"/>
                  </a:lnTo>
                  <a:lnTo>
                    <a:pt x="1018183" y="4314453"/>
                  </a:lnTo>
                  <a:lnTo>
                    <a:pt x="1018183" y="4317319"/>
                  </a:lnTo>
                  <a:lnTo>
                    <a:pt x="1018183" y="4317796"/>
                  </a:lnTo>
                  <a:lnTo>
                    <a:pt x="1018183" y="4320015"/>
                  </a:lnTo>
                  <a:lnTo>
                    <a:pt x="1018183" y="4326153"/>
                  </a:lnTo>
                  <a:lnTo>
                    <a:pt x="1018183" y="4328856"/>
                  </a:lnTo>
                  <a:lnTo>
                    <a:pt x="1018183" y="4339904"/>
                  </a:lnTo>
                  <a:lnTo>
                    <a:pt x="1018183" y="4341472"/>
                  </a:lnTo>
                  <a:lnTo>
                    <a:pt x="1018183" y="4345109"/>
                  </a:lnTo>
                  <a:lnTo>
                    <a:pt x="1018183" y="4345897"/>
                  </a:lnTo>
                  <a:lnTo>
                    <a:pt x="1018183" y="4347181"/>
                  </a:lnTo>
                  <a:lnTo>
                    <a:pt x="1018183" y="4350725"/>
                  </a:lnTo>
                  <a:lnTo>
                    <a:pt x="1018183" y="4351683"/>
                  </a:lnTo>
                  <a:lnTo>
                    <a:pt x="1018183" y="4352460"/>
                  </a:lnTo>
                  <a:lnTo>
                    <a:pt x="1018183" y="4354795"/>
                  </a:lnTo>
                  <a:lnTo>
                    <a:pt x="1018183" y="4356955"/>
                  </a:lnTo>
                  <a:lnTo>
                    <a:pt x="1018183" y="4359062"/>
                  </a:lnTo>
                  <a:lnTo>
                    <a:pt x="1018183" y="4359817"/>
                  </a:lnTo>
                  <a:lnTo>
                    <a:pt x="1018183" y="4360298"/>
                  </a:lnTo>
                  <a:lnTo>
                    <a:pt x="1018183" y="4360357"/>
                  </a:lnTo>
                  <a:lnTo>
                    <a:pt x="1018183" y="4361583"/>
                  </a:lnTo>
                  <a:lnTo>
                    <a:pt x="1018183" y="4362518"/>
                  </a:lnTo>
                  <a:lnTo>
                    <a:pt x="1018183" y="4366152"/>
                  </a:lnTo>
                  <a:lnTo>
                    <a:pt x="1018183" y="4369198"/>
                  </a:lnTo>
                  <a:lnTo>
                    <a:pt x="1018183" y="4371355"/>
                  </a:lnTo>
                  <a:lnTo>
                    <a:pt x="1018183" y="4371417"/>
                  </a:lnTo>
                  <a:lnTo>
                    <a:pt x="1018183" y="4372877"/>
                  </a:lnTo>
                  <a:lnTo>
                    <a:pt x="1018183" y="4380246"/>
                  </a:lnTo>
                  <a:lnTo>
                    <a:pt x="1018183" y="4381814"/>
                  </a:lnTo>
                  <a:lnTo>
                    <a:pt x="1018183" y="4383170"/>
                  </a:lnTo>
                  <a:lnTo>
                    <a:pt x="1018183" y="4385188"/>
                  </a:lnTo>
                  <a:lnTo>
                    <a:pt x="1018183" y="4387523"/>
                  </a:lnTo>
                  <a:lnTo>
                    <a:pt x="1018183" y="4388731"/>
                  </a:lnTo>
                  <a:lnTo>
                    <a:pt x="1018183" y="4391067"/>
                  </a:lnTo>
                  <a:lnTo>
                    <a:pt x="1018183" y="4391304"/>
                  </a:lnTo>
                  <a:lnTo>
                    <a:pt x="1018183" y="4391789"/>
                  </a:lnTo>
                  <a:lnTo>
                    <a:pt x="1018183" y="4392873"/>
                  </a:lnTo>
                  <a:lnTo>
                    <a:pt x="1018183" y="4393227"/>
                  </a:lnTo>
                  <a:lnTo>
                    <a:pt x="1018183" y="4394961"/>
                  </a:lnTo>
                  <a:lnTo>
                    <a:pt x="1018183" y="4397297"/>
                  </a:lnTo>
                  <a:lnTo>
                    <a:pt x="1018183" y="4397794"/>
                  </a:lnTo>
                  <a:lnTo>
                    <a:pt x="1018183" y="4398581"/>
                  </a:lnTo>
                  <a:lnTo>
                    <a:pt x="1018183" y="4401563"/>
                  </a:lnTo>
                  <a:lnTo>
                    <a:pt x="1018183" y="4401925"/>
                  </a:lnTo>
                  <a:lnTo>
                    <a:pt x="1018183" y="4402126"/>
                  </a:lnTo>
                  <a:lnTo>
                    <a:pt x="1018183" y="4402847"/>
                  </a:lnTo>
                  <a:lnTo>
                    <a:pt x="1018183" y="4402860"/>
                  </a:lnTo>
                  <a:lnTo>
                    <a:pt x="1018183" y="4404144"/>
                  </a:lnTo>
                  <a:lnTo>
                    <a:pt x="1018183" y="4405282"/>
                  </a:lnTo>
                  <a:lnTo>
                    <a:pt x="1018183" y="4405605"/>
                  </a:lnTo>
                  <a:lnTo>
                    <a:pt x="1018183" y="4406494"/>
                  </a:lnTo>
                  <a:lnTo>
                    <a:pt x="1018183" y="4408621"/>
                  </a:lnTo>
                  <a:lnTo>
                    <a:pt x="1018183" y="4411697"/>
                  </a:lnTo>
                  <a:lnTo>
                    <a:pt x="1018183" y="4412501"/>
                  </a:lnTo>
                  <a:lnTo>
                    <a:pt x="1018183" y="4412983"/>
                  </a:lnTo>
                  <a:lnTo>
                    <a:pt x="1018183" y="4413916"/>
                  </a:lnTo>
                  <a:lnTo>
                    <a:pt x="1018183" y="4415898"/>
                  </a:lnTo>
                  <a:lnTo>
                    <a:pt x="1018183" y="4417551"/>
                  </a:lnTo>
                  <a:lnTo>
                    <a:pt x="1018183" y="4424033"/>
                  </a:lnTo>
                  <a:lnTo>
                    <a:pt x="1018183" y="4425600"/>
                  </a:lnTo>
                  <a:lnTo>
                    <a:pt x="1018183" y="4425672"/>
                  </a:lnTo>
                  <a:lnTo>
                    <a:pt x="1018183" y="4427576"/>
                  </a:lnTo>
                  <a:lnTo>
                    <a:pt x="1018183" y="4431235"/>
                  </a:lnTo>
                  <a:lnTo>
                    <a:pt x="1018183" y="4432594"/>
                  </a:lnTo>
                  <a:lnTo>
                    <a:pt x="1018183" y="4433302"/>
                  </a:lnTo>
                  <a:lnTo>
                    <a:pt x="1018183" y="4433569"/>
                  </a:lnTo>
                  <a:lnTo>
                    <a:pt x="1018183" y="4434853"/>
                  </a:lnTo>
                  <a:lnTo>
                    <a:pt x="1018183" y="4434869"/>
                  </a:lnTo>
                  <a:lnTo>
                    <a:pt x="1018183" y="4438010"/>
                  </a:lnTo>
                  <a:lnTo>
                    <a:pt x="1018183" y="4438999"/>
                  </a:lnTo>
                  <a:lnTo>
                    <a:pt x="1018183" y="4440730"/>
                  </a:lnTo>
                  <a:lnTo>
                    <a:pt x="1018183" y="4443189"/>
                  </a:lnTo>
                  <a:lnTo>
                    <a:pt x="1018183" y="4444406"/>
                  </a:lnTo>
                  <a:lnTo>
                    <a:pt x="1018183" y="4444627"/>
                  </a:lnTo>
                  <a:lnTo>
                    <a:pt x="1018183" y="4447056"/>
                  </a:lnTo>
                  <a:lnTo>
                    <a:pt x="1018183" y="4447302"/>
                  </a:lnTo>
                  <a:lnTo>
                    <a:pt x="1018183" y="4447784"/>
                  </a:lnTo>
                  <a:lnTo>
                    <a:pt x="1018183" y="4448870"/>
                  </a:lnTo>
                  <a:lnTo>
                    <a:pt x="1018183" y="4449068"/>
                  </a:lnTo>
                  <a:lnTo>
                    <a:pt x="1018183" y="4452256"/>
                  </a:lnTo>
                  <a:lnTo>
                    <a:pt x="1018183" y="4453689"/>
                  </a:lnTo>
                  <a:lnTo>
                    <a:pt x="1018183" y="4453825"/>
                  </a:lnTo>
                  <a:lnTo>
                    <a:pt x="1018183" y="4455464"/>
                  </a:lnTo>
                  <a:lnTo>
                    <a:pt x="1018183" y="4465321"/>
                  </a:lnTo>
                  <a:lnTo>
                    <a:pt x="1018183" y="4471444"/>
                  </a:lnTo>
                  <a:lnTo>
                    <a:pt x="1018183" y="4471564"/>
                  </a:lnTo>
                  <a:lnTo>
                    <a:pt x="1018183" y="4475098"/>
                  </a:lnTo>
                  <a:lnTo>
                    <a:pt x="1018183" y="4476379"/>
                  </a:lnTo>
                  <a:lnTo>
                    <a:pt x="1018183" y="4479341"/>
                  </a:lnTo>
                  <a:lnTo>
                    <a:pt x="1018183" y="4480031"/>
                  </a:lnTo>
                  <a:lnTo>
                    <a:pt x="1018183" y="4481501"/>
                  </a:lnTo>
                  <a:lnTo>
                    <a:pt x="1018183" y="4481599"/>
                  </a:lnTo>
                  <a:lnTo>
                    <a:pt x="1018183" y="4483573"/>
                  </a:lnTo>
                  <a:lnTo>
                    <a:pt x="1018183" y="4483879"/>
                  </a:lnTo>
                  <a:lnTo>
                    <a:pt x="1018183" y="4488191"/>
                  </a:lnTo>
                  <a:lnTo>
                    <a:pt x="1018183" y="4489410"/>
                  </a:lnTo>
                  <a:lnTo>
                    <a:pt x="1018183" y="4489558"/>
                  </a:lnTo>
                  <a:lnTo>
                    <a:pt x="1018183" y="4489804"/>
                  </a:lnTo>
                  <a:lnTo>
                    <a:pt x="1018183" y="4490399"/>
                  </a:lnTo>
                  <a:lnTo>
                    <a:pt x="1018183" y="4491089"/>
                  </a:lnTo>
                  <a:lnTo>
                    <a:pt x="1018183" y="4491371"/>
                  </a:lnTo>
                  <a:lnTo>
                    <a:pt x="1018183" y="4492657"/>
                  </a:lnTo>
                  <a:lnTo>
                    <a:pt x="1018183" y="4494633"/>
                  </a:lnTo>
                  <a:lnTo>
                    <a:pt x="1018183" y="4494938"/>
                  </a:lnTo>
                  <a:lnTo>
                    <a:pt x="1018183" y="4495806"/>
                  </a:lnTo>
                  <a:lnTo>
                    <a:pt x="1018183" y="4504171"/>
                  </a:lnTo>
                  <a:lnTo>
                    <a:pt x="1018183" y="4504942"/>
                  </a:lnTo>
                  <a:lnTo>
                    <a:pt x="1018183" y="4506509"/>
                  </a:lnTo>
                  <a:lnTo>
                    <a:pt x="1018183" y="4506751"/>
                  </a:lnTo>
                  <a:lnTo>
                    <a:pt x="1018183" y="4507716"/>
                  </a:lnTo>
                  <a:lnTo>
                    <a:pt x="1018183" y="4513945"/>
                  </a:lnTo>
                  <a:lnTo>
                    <a:pt x="1018183" y="4516721"/>
                  </a:lnTo>
                  <a:lnTo>
                    <a:pt x="1018183" y="4521843"/>
                  </a:lnTo>
                  <a:lnTo>
                    <a:pt x="1018183" y="4523127"/>
                  </a:lnTo>
                  <a:lnTo>
                    <a:pt x="1018183" y="4526075"/>
                  </a:lnTo>
                  <a:lnTo>
                    <a:pt x="1018183" y="4526378"/>
                  </a:lnTo>
                  <a:lnTo>
                    <a:pt x="1018183" y="4527360"/>
                  </a:lnTo>
                  <a:lnTo>
                    <a:pt x="1018183" y="4527666"/>
                  </a:lnTo>
                  <a:lnTo>
                    <a:pt x="1018183" y="4528533"/>
                  </a:lnTo>
                  <a:lnTo>
                    <a:pt x="1018183" y="4531210"/>
                  </a:lnTo>
                  <a:lnTo>
                    <a:pt x="1018183" y="4531431"/>
                  </a:lnTo>
                  <a:lnTo>
                    <a:pt x="1018183" y="4532901"/>
                  </a:lnTo>
                  <a:lnTo>
                    <a:pt x="1018183" y="4532999"/>
                  </a:lnTo>
                  <a:lnTo>
                    <a:pt x="1018183" y="4534975"/>
                  </a:lnTo>
                  <a:lnTo>
                    <a:pt x="1018183" y="4535280"/>
                  </a:lnTo>
                  <a:lnTo>
                    <a:pt x="1018183" y="4537135"/>
                  </a:lnTo>
                  <a:lnTo>
                    <a:pt x="1018183" y="4537439"/>
                  </a:lnTo>
                  <a:lnTo>
                    <a:pt x="1018183" y="4539591"/>
                  </a:lnTo>
                  <a:lnTo>
                    <a:pt x="1018183" y="4545919"/>
                  </a:lnTo>
                  <a:lnTo>
                    <a:pt x="1018183" y="4547093"/>
                  </a:lnTo>
                  <a:lnTo>
                    <a:pt x="1018183" y="4558151"/>
                  </a:lnTo>
                  <a:lnTo>
                    <a:pt x="1018183" y="4567702"/>
                  </a:lnTo>
                  <a:lnTo>
                    <a:pt x="1018183" y="4568008"/>
                  </a:lnTo>
                  <a:lnTo>
                    <a:pt x="1018183" y="4571552"/>
                  </a:lnTo>
                  <a:lnTo>
                    <a:pt x="1018183" y="4573709"/>
                  </a:lnTo>
                  <a:lnTo>
                    <a:pt x="1018183" y="4576549"/>
                  </a:lnTo>
                  <a:lnTo>
                    <a:pt x="1018183" y="4577477"/>
                  </a:lnTo>
                  <a:lnTo>
                    <a:pt x="1018183" y="4577781"/>
                  </a:lnTo>
                  <a:lnTo>
                    <a:pt x="1018183" y="4578760"/>
                  </a:lnTo>
                  <a:lnTo>
                    <a:pt x="1018183" y="4579064"/>
                  </a:lnTo>
                  <a:lnTo>
                    <a:pt x="1018183" y="4580283"/>
                  </a:lnTo>
                  <a:lnTo>
                    <a:pt x="1018183" y="4582609"/>
                  </a:lnTo>
                  <a:lnTo>
                    <a:pt x="1018183" y="4583395"/>
                  </a:lnTo>
                  <a:lnTo>
                    <a:pt x="1018183" y="4586261"/>
                  </a:lnTo>
                  <a:lnTo>
                    <a:pt x="1018183" y="4588417"/>
                  </a:lnTo>
                  <a:lnTo>
                    <a:pt x="1018183" y="4588957"/>
                  </a:lnTo>
                  <a:lnTo>
                    <a:pt x="1018183" y="4590879"/>
                  </a:lnTo>
                  <a:lnTo>
                    <a:pt x="1018183" y="4594425"/>
                  </a:lnTo>
                  <a:lnTo>
                    <a:pt x="1018183" y="4597319"/>
                  </a:lnTo>
                  <a:lnTo>
                    <a:pt x="1018183" y="4597798"/>
                  </a:lnTo>
                  <a:lnTo>
                    <a:pt x="1018183" y="4600017"/>
                  </a:lnTo>
                  <a:lnTo>
                    <a:pt x="1018183" y="4608846"/>
                  </a:lnTo>
                  <a:lnTo>
                    <a:pt x="1018183" y="4610414"/>
                  </a:lnTo>
                  <a:lnTo>
                    <a:pt x="1018183" y="4614051"/>
                  </a:lnTo>
                  <a:lnTo>
                    <a:pt x="1018183" y="4615339"/>
                  </a:lnTo>
                  <a:lnTo>
                    <a:pt x="1018183" y="4616123"/>
                  </a:lnTo>
                  <a:lnTo>
                    <a:pt x="1018183" y="4619104"/>
                  </a:lnTo>
                  <a:lnTo>
                    <a:pt x="1018183" y="4619667"/>
                  </a:lnTo>
                  <a:lnTo>
                    <a:pt x="1018183" y="4619904"/>
                  </a:lnTo>
                  <a:lnTo>
                    <a:pt x="1018183" y="4620625"/>
                  </a:lnTo>
                  <a:lnTo>
                    <a:pt x="1018183" y="4621473"/>
                  </a:lnTo>
                  <a:lnTo>
                    <a:pt x="1018183" y="4625109"/>
                  </a:lnTo>
                  <a:lnTo>
                    <a:pt x="1018183" y="4625897"/>
                  </a:lnTo>
                  <a:lnTo>
                    <a:pt x="1018183" y="4627181"/>
                  </a:lnTo>
                  <a:lnTo>
                    <a:pt x="1018183" y="4628759"/>
                  </a:lnTo>
                  <a:lnTo>
                    <a:pt x="1018183" y="4630047"/>
                  </a:lnTo>
                  <a:lnTo>
                    <a:pt x="1018183" y="4630525"/>
                  </a:lnTo>
                  <a:lnTo>
                    <a:pt x="1018183" y="4630726"/>
                  </a:lnTo>
                  <a:lnTo>
                    <a:pt x="1018183" y="4631460"/>
                  </a:lnTo>
                  <a:lnTo>
                    <a:pt x="1018183" y="4631685"/>
                  </a:lnTo>
                  <a:lnTo>
                    <a:pt x="1018183" y="4632744"/>
                  </a:lnTo>
                  <a:lnTo>
                    <a:pt x="1018183" y="4635094"/>
                  </a:lnTo>
                  <a:lnTo>
                    <a:pt x="1018183" y="4639816"/>
                  </a:lnTo>
                  <a:lnTo>
                    <a:pt x="1018183" y="4640297"/>
                  </a:lnTo>
                  <a:lnTo>
                    <a:pt x="1018183" y="4640359"/>
                  </a:lnTo>
                  <a:lnTo>
                    <a:pt x="1018183" y="4641583"/>
                  </a:lnTo>
                  <a:lnTo>
                    <a:pt x="1018183" y="4642516"/>
                  </a:lnTo>
                  <a:lnTo>
                    <a:pt x="1018183" y="4646151"/>
                  </a:lnTo>
                  <a:lnTo>
                    <a:pt x="1018183" y="4652633"/>
                  </a:lnTo>
                  <a:lnTo>
                    <a:pt x="1018183" y="4654200"/>
                  </a:lnTo>
                  <a:lnTo>
                    <a:pt x="1018183" y="4656176"/>
                  </a:lnTo>
                  <a:lnTo>
                    <a:pt x="1018183" y="4660246"/>
                  </a:lnTo>
                  <a:lnTo>
                    <a:pt x="1018183" y="4661815"/>
                  </a:lnTo>
                  <a:lnTo>
                    <a:pt x="1018183" y="4662169"/>
                  </a:lnTo>
                  <a:lnTo>
                    <a:pt x="1018183" y="4663453"/>
                  </a:lnTo>
                  <a:lnTo>
                    <a:pt x="1018183" y="4664412"/>
                  </a:lnTo>
                  <a:lnTo>
                    <a:pt x="1018183" y="4665325"/>
                  </a:lnTo>
                  <a:lnTo>
                    <a:pt x="1018183" y="4667523"/>
                  </a:lnTo>
                  <a:lnTo>
                    <a:pt x="1018183" y="4667954"/>
                  </a:lnTo>
                  <a:lnTo>
                    <a:pt x="1018183" y="4671068"/>
                  </a:lnTo>
                  <a:lnTo>
                    <a:pt x="1018183" y="4671789"/>
                  </a:lnTo>
                  <a:lnTo>
                    <a:pt x="1018183" y="4673086"/>
                  </a:lnTo>
                  <a:lnTo>
                    <a:pt x="1018183" y="4673227"/>
                  </a:lnTo>
                  <a:lnTo>
                    <a:pt x="1018183" y="4680856"/>
                  </a:lnTo>
                  <a:lnTo>
                    <a:pt x="1018183" y="4681925"/>
                  </a:lnTo>
                  <a:lnTo>
                    <a:pt x="1018183" y="4682425"/>
                  </a:lnTo>
                  <a:lnTo>
                    <a:pt x="1018183" y="4682664"/>
                  </a:lnTo>
                  <a:lnTo>
                    <a:pt x="1018183" y="4682858"/>
                  </a:lnTo>
                  <a:lnTo>
                    <a:pt x="1018183" y="4684144"/>
                  </a:lnTo>
                  <a:lnTo>
                    <a:pt x="1018183" y="4686493"/>
                  </a:lnTo>
                  <a:lnTo>
                    <a:pt x="1018183" y="4692635"/>
                  </a:lnTo>
                  <a:lnTo>
                    <a:pt x="1018183" y="4692975"/>
                  </a:lnTo>
                  <a:lnTo>
                    <a:pt x="1018183" y="4694542"/>
                  </a:lnTo>
                  <a:lnTo>
                    <a:pt x="1018183" y="4696518"/>
                  </a:lnTo>
                  <a:lnTo>
                    <a:pt x="1018183" y="4703795"/>
                  </a:lnTo>
                  <a:lnTo>
                    <a:pt x="1018183" y="4704033"/>
                  </a:lnTo>
                  <a:lnTo>
                    <a:pt x="1018183" y="4705600"/>
                  </a:lnTo>
                  <a:lnTo>
                    <a:pt x="1018183" y="4707345"/>
                  </a:lnTo>
                  <a:lnTo>
                    <a:pt x="1018183" y="4707575"/>
                  </a:lnTo>
                  <a:lnTo>
                    <a:pt x="1018183" y="4707941"/>
                  </a:lnTo>
                  <a:lnTo>
                    <a:pt x="1018183" y="4708912"/>
                  </a:lnTo>
                  <a:lnTo>
                    <a:pt x="1018183" y="4713569"/>
                  </a:lnTo>
                  <a:lnTo>
                    <a:pt x="1018183" y="4714853"/>
                  </a:lnTo>
                  <a:lnTo>
                    <a:pt x="1018183" y="4718010"/>
                  </a:lnTo>
                  <a:lnTo>
                    <a:pt x="1018183" y="4718999"/>
                  </a:lnTo>
                  <a:lnTo>
                    <a:pt x="1018183" y="4721198"/>
                  </a:lnTo>
                  <a:lnTo>
                    <a:pt x="1018183" y="4722767"/>
                  </a:lnTo>
                  <a:lnTo>
                    <a:pt x="1018183" y="4724406"/>
                  </a:lnTo>
                  <a:lnTo>
                    <a:pt x="1018183" y="4732257"/>
                  </a:lnTo>
                  <a:lnTo>
                    <a:pt x="1018183" y="4733824"/>
                  </a:lnTo>
                  <a:lnTo>
                    <a:pt x="1018183" y="4740304"/>
                  </a:lnTo>
                  <a:lnTo>
                    <a:pt x="1018183" y="4745321"/>
                  </a:lnTo>
                  <a:lnTo>
                    <a:pt x="1018183" y="4750443"/>
                  </a:lnTo>
                  <a:lnTo>
                    <a:pt x="1018183" y="4751727"/>
                  </a:lnTo>
                  <a:lnTo>
                    <a:pt x="1018183" y="4757133"/>
                  </a:lnTo>
                  <a:lnTo>
                    <a:pt x="1018183" y="4759341"/>
                  </a:lnTo>
                  <a:lnTo>
                    <a:pt x="1018183" y="4760031"/>
                  </a:lnTo>
                  <a:lnTo>
                    <a:pt x="1018183" y="4761501"/>
                  </a:lnTo>
                  <a:lnTo>
                    <a:pt x="1018183" y="4761599"/>
                  </a:lnTo>
                  <a:lnTo>
                    <a:pt x="1018183" y="4763575"/>
                  </a:lnTo>
                  <a:lnTo>
                    <a:pt x="1018183" y="4763880"/>
                  </a:lnTo>
                  <a:lnTo>
                    <a:pt x="1018183" y="4768191"/>
                  </a:lnTo>
                  <a:lnTo>
                    <a:pt x="1018183" y="4775693"/>
                  </a:lnTo>
                  <a:lnTo>
                    <a:pt x="1018183" y="4786751"/>
                  </a:lnTo>
                  <a:lnTo>
                    <a:pt x="1018183" y="4788046"/>
                  </a:lnTo>
                  <a:lnTo>
                    <a:pt x="1018183" y="4792069"/>
                  </a:lnTo>
                  <a:lnTo>
                    <a:pt x="1018183" y="4796302"/>
                  </a:lnTo>
                  <a:lnTo>
                    <a:pt x="1018183" y="4796608"/>
                  </a:lnTo>
                  <a:lnTo>
                    <a:pt x="1018183" y="4800152"/>
                  </a:lnTo>
                  <a:lnTo>
                    <a:pt x="1018183" y="4800600"/>
                  </a:lnTo>
                  <a:lnTo>
                    <a:pt x="1018183" y="4801843"/>
                  </a:lnTo>
                  <a:lnTo>
                    <a:pt x="1018183" y="4803127"/>
                  </a:lnTo>
                  <a:lnTo>
                    <a:pt x="1018183" y="4804869"/>
                  </a:lnTo>
                  <a:lnTo>
                    <a:pt x="1018183" y="4805149"/>
                  </a:lnTo>
                  <a:lnTo>
                    <a:pt x="1018183" y="4806077"/>
                  </a:lnTo>
                  <a:lnTo>
                    <a:pt x="1018183" y="4806381"/>
                  </a:lnTo>
                  <a:lnTo>
                    <a:pt x="1018183" y="4806830"/>
                  </a:lnTo>
                  <a:lnTo>
                    <a:pt x="1018183" y="4807360"/>
                  </a:lnTo>
                  <a:lnTo>
                    <a:pt x="1018183" y="4807664"/>
                  </a:lnTo>
                  <a:lnTo>
                    <a:pt x="1018183" y="4808413"/>
                  </a:lnTo>
                  <a:lnTo>
                    <a:pt x="1018183" y="4808533"/>
                  </a:lnTo>
                  <a:lnTo>
                    <a:pt x="1018183" y="4811209"/>
                  </a:lnTo>
                  <a:lnTo>
                    <a:pt x="1018183" y="4814861"/>
                  </a:lnTo>
                  <a:lnTo>
                    <a:pt x="1018183" y="4815637"/>
                  </a:lnTo>
                  <a:lnTo>
                    <a:pt x="1018183" y="4818757"/>
                  </a:lnTo>
                  <a:lnTo>
                    <a:pt x="1018183" y="4819374"/>
                  </a:lnTo>
                  <a:lnTo>
                    <a:pt x="1018183" y="4819479"/>
                  </a:lnTo>
                  <a:lnTo>
                    <a:pt x="1018183" y="4821968"/>
                  </a:lnTo>
                  <a:lnTo>
                    <a:pt x="1018183" y="4823025"/>
                  </a:lnTo>
                  <a:lnTo>
                    <a:pt x="1018183" y="4825919"/>
                  </a:lnTo>
                  <a:lnTo>
                    <a:pt x="1018183" y="4827093"/>
                  </a:lnTo>
                  <a:lnTo>
                    <a:pt x="1018183" y="4840942"/>
                  </a:lnTo>
                  <a:lnTo>
                    <a:pt x="1018183" y="4841141"/>
                  </a:lnTo>
                  <a:lnTo>
                    <a:pt x="1018183" y="4841534"/>
                  </a:lnTo>
                  <a:lnTo>
                    <a:pt x="1018183" y="4842651"/>
                  </a:lnTo>
                  <a:lnTo>
                    <a:pt x="1018183" y="4843104"/>
                  </a:lnTo>
                  <a:lnTo>
                    <a:pt x="1018183" y="4843438"/>
                  </a:lnTo>
                  <a:lnTo>
                    <a:pt x="1018183" y="4843939"/>
                  </a:lnTo>
                  <a:lnTo>
                    <a:pt x="1018183" y="4845491"/>
                  </a:lnTo>
                  <a:lnTo>
                    <a:pt x="1018183" y="4847172"/>
                  </a:lnTo>
                  <a:lnTo>
                    <a:pt x="1018183" y="4847599"/>
                  </a:lnTo>
                  <a:lnTo>
                    <a:pt x="1018183" y="4847702"/>
                  </a:lnTo>
                  <a:lnTo>
                    <a:pt x="1018183" y="4847704"/>
                  </a:lnTo>
                  <a:lnTo>
                    <a:pt x="1018183" y="4848006"/>
                  </a:lnTo>
                  <a:lnTo>
                    <a:pt x="1018183" y="4848458"/>
                  </a:lnTo>
                  <a:lnTo>
                    <a:pt x="1018183" y="4849225"/>
                  </a:lnTo>
                  <a:lnTo>
                    <a:pt x="1018183" y="4850433"/>
                  </a:lnTo>
                  <a:lnTo>
                    <a:pt x="1018183" y="4850915"/>
                  </a:lnTo>
                  <a:lnTo>
                    <a:pt x="1018183" y="4851551"/>
                  </a:lnTo>
                  <a:lnTo>
                    <a:pt x="1018183" y="4852004"/>
                  </a:lnTo>
                  <a:lnTo>
                    <a:pt x="1018183" y="4853709"/>
                  </a:lnTo>
                  <a:lnTo>
                    <a:pt x="1018183" y="4854932"/>
                  </a:lnTo>
                  <a:lnTo>
                    <a:pt x="1018183" y="4856549"/>
                  </a:lnTo>
                  <a:lnTo>
                    <a:pt x="1018183" y="4857359"/>
                  </a:lnTo>
                  <a:lnTo>
                    <a:pt x="1018183" y="4857839"/>
                  </a:lnTo>
                  <a:lnTo>
                    <a:pt x="1018183" y="4858647"/>
                  </a:lnTo>
                  <a:lnTo>
                    <a:pt x="1018183" y="4859716"/>
                  </a:lnTo>
                  <a:lnTo>
                    <a:pt x="1018183" y="4859821"/>
                  </a:lnTo>
                  <a:lnTo>
                    <a:pt x="1018183" y="4860285"/>
                  </a:lnTo>
                  <a:lnTo>
                    <a:pt x="1018183" y="4862310"/>
                  </a:lnTo>
                  <a:lnTo>
                    <a:pt x="1018183" y="4863367"/>
                  </a:lnTo>
                  <a:lnTo>
                    <a:pt x="1018183" y="4866261"/>
                  </a:lnTo>
                  <a:lnTo>
                    <a:pt x="1018183" y="4868416"/>
                  </a:lnTo>
                  <a:lnTo>
                    <a:pt x="1018183" y="4868959"/>
                  </a:lnTo>
                  <a:lnTo>
                    <a:pt x="1018183" y="4870879"/>
                  </a:lnTo>
                  <a:lnTo>
                    <a:pt x="1018183" y="4872045"/>
                  </a:lnTo>
                  <a:lnTo>
                    <a:pt x="1018183" y="4874424"/>
                  </a:lnTo>
                  <a:lnTo>
                    <a:pt x="1018183" y="4881876"/>
                  </a:lnTo>
                  <a:lnTo>
                    <a:pt x="1018183" y="4883161"/>
                  </a:lnTo>
                  <a:lnTo>
                    <a:pt x="1018183" y="4883446"/>
                  </a:lnTo>
                  <a:lnTo>
                    <a:pt x="1018183" y="4884281"/>
                  </a:lnTo>
                  <a:lnTo>
                    <a:pt x="1018183" y="4884729"/>
                  </a:lnTo>
                  <a:lnTo>
                    <a:pt x="1018183" y="4887010"/>
                  </a:lnTo>
                  <a:lnTo>
                    <a:pt x="1018183" y="4887659"/>
                  </a:lnTo>
                  <a:lnTo>
                    <a:pt x="1018183" y="4887941"/>
                  </a:lnTo>
                  <a:lnTo>
                    <a:pt x="1018183" y="4888046"/>
                  </a:lnTo>
                  <a:lnTo>
                    <a:pt x="1018183" y="4888846"/>
                  </a:lnTo>
                  <a:lnTo>
                    <a:pt x="1018183" y="4889276"/>
                  </a:lnTo>
                  <a:lnTo>
                    <a:pt x="1018183" y="4890415"/>
                  </a:lnTo>
                  <a:lnTo>
                    <a:pt x="1018183" y="4892936"/>
                  </a:lnTo>
                  <a:lnTo>
                    <a:pt x="1018183" y="4893012"/>
                  </a:lnTo>
                  <a:lnTo>
                    <a:pt x="1018183" y="4893925"/>
                  </a:lnTo>
                  <a:lnTo>
                    <a:pt x="1018183" y="4894051"/>
                  </a:lnTo>
                  <a:lnTo>
                    <a:pt x="1018183" y="4894503"/>
                  </a:lnTo>
                  <a:lnTo>
                    <a:pt x="1018183" y="4895274"/>
                  </a:lnTo>
                  <a:lnTo>
                    <a:pt x="1018183" y="4895335"/>
                  </a:lnTo>
                  <a:lnTo>
                    <a:pt x="1018183" y="4896123"/>
                  </a:lnTo>
                  <a:lnTo>
                    <a:pt x="1018183" y="4896554"/>
                  </a:lnTo>
                  <a:lnTo>
                    <a:pt x="1018183" y="4897432"/>
                  </a:lnTo>
                  <a:lnTo>
                    <a:pt x="1018183" y="4898989"/>
                  </a:lnTo>
                  <a:lnTo>
                    <a:pt x="1018183" y="4899104"/>
                  </a:lnTo>
                  <a:lnTo>
                    <a:pt x="1018183" y="4899668"/>
                  </a:lnTo>
                  <a:lnTo>
                    <a:pt x="1018183" y="4900627"/>
                  </a:lnTo>
                  <a:lnTo>
                    <a:pt x="1018183" y="4901686"/>
                  </a:lnTo>
                  <a:lnTo>
                    <a:pt x="1018183" y="4901720"/>
                  </a:lnTo>
                  <a:lnTo>
                    <a:pt x="1018183" y="4904772"/>
                  </a:lnTo>
                  <a:lnTo>
                    <a:pt x="1018183" y="4907031"/>
                  </a:lnTo>
                  <a:lnTo>
                    <a:pt x="1018183" y="4907151"/>
                  </a:lnTo>
                  <a:lnTo>
                    <a:pt x="1018183" y="4908758"/>
                  </a:lnTo>
                  <a:lnTo>
                    <a:pt x="1018183" y="4910042"/>
                  </a:lnTo>
                  <a:lnTo>
                    <a:pt x="1018183" y="4910525"/>
                  </a:lnTo>
                  <a:lnTo>
                    <a:pt x="1018183" y="4911264"/>
                  </a:lnTo>
                  <a:lnTo>
                    <a:pt x="1018183" y="4911458"/>
                  </a:lnTo>
                  <a:lnTo>
                    <a:pt x="1018183" y="4912387"/>
                  </a:lnTo>
                  <a:lnTo>
                    <a:pt x="1018183" y="4912744"/>
                  </a:lnTo>
                  <a:lnTo>
                    <a:pt x="1018183" y="4913257"/>
                  </a:lnTo>
                  <a:lnTo>
                    <a:pt x="1018183" y="4914545"/>
                  </a:lnTo>
                  <a:lnTo>
                    <a:pt x="1018183" y="4915093"/>
                  </a:lnTo>
                  <a:lnTo>
                    <a:pt x="1018183" y="4921235"/>
                  </a:lnTo>
                  <a:lnTo>
                    <a:pt x="1018183" y="4921575"/>
                  </a:lnTo>
                  <a:lnTo>
                    <a:pt x="1018183" y="4923142"/>
                  </a:lnTo>
                  <a:lnTo>
                    <a:pt x="1018183" y="4925118"/>
                  </a:lnTo>
                  <a:lnTo>
                    <a:pt x="1018183" y="4925873"/>
                  </a:lnTo>
                  <a:lnTo>
                    <a:pt x="1018183" y="4928001"/>
                  </a:lnTo>
                  <a:lnTo>
                    <a:pt x="1018183" y="4929510"/>
                  </a:lnTo>
                  <a:lnTo>
                    <a:pt x="1018183" y="4932395"/>
                  </a:lnTo>
                  <a:lnTo>
                    <a:pt x="1018183" y="4932633"/>
                  </a:lnTo>
                  <a:lnTo>
                    <a:pt x="1018183" y="4933354"/>
                  </a:lnTo>
                  <a:lnTo>
                    <a:pt x="1018183" y="4934200"/>
                  </a:lnTo>
                  <a:lnTo>
                    <a:pt x="1018183" y="4934267"/>
                  </a:lnTo>
                  <a:lnTo>
                    <a:pt x="1018183" y="4935126"/>
                  </a:lnTo>
                  <a:lnTo>
                    <a:pt x="1018183" y="4935945"/>
                  </a:lnTo>
                  <a:lnTo>
                    <a:pt x="1018183" y="4936175"/>
                  </a:lnTo>
                  <a:lnTo>
                    <a:pt x="1018183" y="4936896"/>
                  </a:lnTo>
                  <a:lnTo>
                    <a:pt x="1018183" y="4937512"/>
                  </a:lnTo>
                  <a:lnTo>
                    <a:pt x="1018183" y="4937774"/>
                  </a:lnTo>
                  <a:lnTo>
                    <a:pt x="1018183" y="4939058"/>
                  </a:lnTo>
                  <a:lnTo>
                    <a:pt x="1018183" y="4941947"/>
                  </a:lnTo>
                  <a:lnTo>
                    <a:pt x="1018183" y="4942169"/>
                  </a:lnTo>
                  <a:lnTo>
                    <a:pt x="1018183" y="4943453"/>
                  </a:lnTo>
                  <a:lnTo>
                    <a:pt x="1018183" y="4944218"/>
                  </a:lnTo>
                  <a:lnTo>
                    <a:pt x="1018183" y="4944412"/>
                  </a:lnTo>
                  <a:lnTo>
                    <a:pt x="1018183" y="4945114"/>
                  </a:lnTo>
                  <a:lnTo>
                    <a:pt x="1018183" y="4945325"/>
                  </a:lnTo>
                  <a:lnTo>
                    <a:pt x="1018183" y="4945984"/>
                  </a:lnTo>
                  <a:lnTo>
                    <a:pt x="1018183" y="4947956"/>
                  </a:lnTo>
                  <a:lnTo>
                    <a:pt x="1018183" y="4949528"/>
                  </a:lnTo>
                  <a:lnTo>
                    <a:pt x="1018183" y="4949798"/>
                  </a:lnTo>
                  <a:lnTo>
                    <a:pt x="1018183" y="4951367"/>
                  </a:lnTo>
                  <a:lnTo>
                    <a:pt x="1018183" y="4951606"/>
                  </a:lnTo>
                  <a:lnTo>
                    <a:pt x="1018183" y="4953086"/>
                  </a:lnTo>
                  <a:lnTo>
                    <a:pt x="1018183" y="4953599"/>
                  </a:lnTo>
                  <a:lnTo>
                    <a:pt x="1018183" y="4954887"/>
                  </a:lnTo>
                  <a:lnTo>
                    <a:pt x="1018183" y="4955756"/>
                  </a:lnTo>
                  <a:lnTo>
                    <a:pt x="1018183" y="4956171"/>
                  </a:lnTo>
                  <a:lnTo>
                    <a:pt x="1018183" y="4960857"/>
                  </a:lnTo>
                  <a:lnTo>
                    <a:pt x="1018183" y="4961577"/>
                  </a:lnTo>
                  <a:lnTo>
                    <a:pt x="1018183" y="4962424"/>
                  </a:lnTo>
                  <a:lnTo>
                    <a:pt x="1018183" y="4962664"/>
                  </a:lnTo>
                  <a:lnTo>
                    <a:pt x="1018183" y="4966215"/>
                  </a:lnTo>
                  <a:lnTo>
                    <a:pt x="1018183" y="4968904"/>
                  </a:lnTo>
                  <a:lnTo>
                    <a:pt x="1018183" y="4972639"/>
                  </a:lnTo>
                  <a:lnTo>
                    <a:pt x="1018183" y="4972975"/>
                  </a:lnTo>
                  <a:lnTo>
                    <a:pt x="1018183" y="4974542"/>
                  </a:lnTo>
                  <a:lnTo>
                    <a:pt x="1018183" y="4975468"/>
                  </a:lnTo>
                  <a:lnTo>
                    <a:pt x="1018183" y="4976287"/>
                  </a:lnTo>
                  <a:lnTo>
                    <a:pt x="1018183" y="4976517"/>
                  </a:lnTo>
                  <a:lnTo>
                    <a:pt x="1018183" y="4977274"/>
                  </a:lnTo>
                  <a:lnTo>
                    <a:pt x="1018183" y="4977628"/>
                  </a:lnTo>
                  <a:lnTo>
                    <a:pt x="1018183" y="4977854"/>
                  </a:lnTo>
                  <a:lnTo>
                    <a:pt x="1018183" y="4980683"/>
                  </a:lnTo>
                  <a:lnTo>
                    <a:pt x="1018183" y="4983795"/>
                  </a:lnTo>
                  <a:lnTo>
                    <a:pt x="1018183" y="4984447"/>
                  </a:lnTo>
                  <a:lnTo>
                    <a:pt x="1018183" y="4986326"/>
                  </a:lnTo>
                  <a:lnTo>
                    <a:pt x="1018183" y="4986526"/>
                  </a:lnTo>
                  <a:lnTo>
                    <a:pt x="1018183" y="4987345"/>
                  </a:lnTo>
                  <a:lnTo>
                    <a:pt x="1018183" y="4987941"/>
                  </a:lnTo>
                  <a:lnTo>
                    <a:pt x="1018183" y="4988912"/>
                  </a:lnTo>
                  <a:lnTo>
                    <a:pt x="1018183" y="4989870"/>
                  </a:lnTo>
                  <a:lnTo>
                    <a:pt x="1018183" y="4992028"/>
                  </a:lnTo>
                  <a:lnTo>
                    <a:pt x="1018183" y="4993130"/>
                  </a:lnTo>
                  <a:lnTo>
                    <a:pt x="1018183" y="4995393"/>
                  </a:lnTo>
                  <a:lnTo>
                    <a:pt x="1018183" y="4996098"/>
                  </a:lnTo>
                  <a:lnTo>
                    <a:pt x="1018183" y="4997384"/>
                  </a:lnTo>
                  <a:lnTo>
                    <a:pt x="1018183" y="4999241"/>
                  </a:lnTo>
                  <a:lnTo>
                    <a:pt x="1018183" y="5000927"/>
                  </a:lnTo>
                  <a:lnTo>
                    <a:pt x="1018183" y="5001199"/>
                  </a:lnTo>
                  <a:lnTo>
                    <a:pt x="1018183" y="5002766"/>
                  </a:lnTo>
                  <a:lnTo>
                    <a:pt x="1018183" y="5009246"/>
                  </a:lnTo>
                  <a:lnTo>
                    <a:pt x="1018183" y="5010001"/>
                  </a:lnTo>
                  <a:lnTo>
                    <a:pt x="1018183" y="5011978"/>
                  </a:lnTo>
                  <a:lnTo>
                    <a:pt x="1018183" y="5013545"/>
                  </a:lnTo>
                  <a:lnTo>
                    <a:pt x="1018183" y="5016646"/>
                  </a:lnTo>
                  <a:lnTo>
                    <a:pt x="1018183" y="5017970"/>
                  </a:lnTo>
                  <a:lnTo>
                    <a:pt x="1018183" y="5019254"/>
                  </a:lnTo>
                  <a:lnTo>
                    <a:pt x="1018183" y="5020304"/>
                  </a:lnTo>
                  <a:lnTo>
                    <a:pt x="1018183" y="5020669"/>
                  </a:lnTo>
                  <a:lnTo>
                    <a:pt x="1018183" y="5023616"/>
                  </a:lnTo>
                  <a:lnTo>
                    <a:pt x="1018183" y="5023919"/>
                  </a:lnTo>
                  <a:lnTo>
                    <a:pt x="1018183" y="5029028"/>
                  </a:lnTo>
                  <a:lnTo>
                    <a:pt x="1018183" y="5030443"/>
                  </a:lnTo>
                  <a:lnTo>
                    <a:pt x="1018183" y="5031727"/>
                  </a:lnTo>
                  <a:lnTo>
                    <a:pt x="1018183" y="5032370"/>
                  </a:lnTo>
                  <a:lnTo>
                    <a:pt x="1018183" y="5033469"/>
                  </a:lnTo>
                  <a:lnTo>
                    <a:pt x="1018183" y="5033654"/>
                  </a:lnTo>
                  <a:lnTo>
                    <a:pt x="1018183" y="5035630"/>
                  </a:lnTo>
                  <a:lnTo>
                    <a:pt x="1018183" y="5037013"/>
                  </a:lnTo>
                  <a:lnTo>
                    <a:pt x="1018183" y="5037133"/>
                  </a:lnTo>
                  <a:lnTo>
                    <a:pt x="1018183" y="5038226"/>
                  </a:lnTo>
                  <a:lnTo>
                    <a:pt x="1018183" y="5043428"/>
                  </a:lnTo>
                  <a:lnTo>
                    <a:pt x="1018183" y="5044237"/>
                  </a:lnTo>
                  <a:lnTo>
                    <a:pt x="1018183" y="5047357"/>
                  </a:lnTo>
                  <a:lnTo>
                    <a:pt x="1018183" y="5055693"/>
                  </a:lnTo>
                  <a:lnTo>
                    <a:pt x="1018183" y="5056988"/>
                  </a:lnTo>
                  <a:lnTo>
                    <a:pt x="1018183" y="5068047"/>
                  </a:lnTo>
                  <a:lnTo>
                    <a:pt x="1018183" y="5069542"/>
                  </a:lnTo>
                  <a:lnTo>
                    <a:pt x="1018183" y="5069741"/>
                  </a:lnTo>
                  <a:lnTo>
                    <a:pt x="1018183" y="5072038"/>
                  </a:lnTo>
                  <a:lnTo>
                    <a:pt x="1018183" y="5072069"/>
                  </a:lnTo>
                  <a:lnTo>
                    <a:pt x="1018183" y="5073811"/>
                  </a:lnTo>
                  <a:lnTo>
                    <a:pt x="1018183" y="5074091"/>
                  </a:lnTo>
                  <a:lnTo>
                    <a:pt x="1018183" y="5075772"/>
                  </a:lnTo>
                  <a:lnTo>
                    <a:pt x="1018183" y="5076302"/>
                  </a:lnTo>
                  <a:lnTo>
                    <a:pt x="1018183" y="5076606"/>
                  </a:lnTo>
                  <a:lnTo>
                    <a:pt x="1018183" y="5077058"/>
                  </a:lnTo>
                  <a:lnTo>
                    <a:pt x="1018183" y="5077355"/>
                  </a:lnTo>
                  <a:lnTo>
                    <a:pt x="1018183" y="5079033"/>
                  </a:lnTo>
                  <a:lnTo>
                    <a:pt x="1018183" y="5079515"/>
                  </a:lnTo>
                  <a:lnTo>
                    <a:pt x="1018183" y="5080151"/>
                  </a:lnTo>
                  <a:lnTo>
                    <a:pt x="1018183" y="5080604"/>
                  </a:lnTo>
                  <a:lnTo>
                    <a:pt x="1018183" y="5084579"/>
                  </a:lnTo>
                  <a:lnTo>
                    <a:pt x="1018183" y="5085149"/>
                  </a:lnTo>
                  <a:lnTo>
                    <a:pt x="1018183" y="5086439"/>
                  </a:lnTo>
                  <a:lnTo>
                    <a:pt x="1018183" y="5087699"/>
                  </a:lnTo>
                  <a:lnTo>
                    <a:pt x="1018183" y="5088316"/>
                  </a:lnTo>
                  <a:lnTo>
                    <a:pt x="1018183" y="5088421"/>
                  </a:lnTo>
                  <a:lnTo>
                    <a:pt x="1018183" y="5090910"/>
                  </a:lnTo>
                  <a:lnTo>
                    <a:pt x="1018183" y="5091967"/>
                  </a:lnTo>
                  <a:lnTo>
                    <a:pt x="1018183" y="5094861"/>
                  </a:lnTo>
                  <a:lnTo>
                    <a:pt x="1018183" y="5098757"/>
                  </a:lnTo>
                  <a:lnTo>
                    <a:pt x="1018183" y="5099479"/>
                  </a:lnTo>
                  <a:lnTo>
                    <a:pt x="1018183" y="5100775"/>
                  </a:lnTo>
                  <a:lnTo>
                    <a:pt x="1018183" y="5103024"/>
                  </a:lnTo>
                  <a:lnTo>
                    <a:pt x="1018183" y="5104318"/>
                  </a:lnTo>
                  <a:lnTo>
                    <a:pt x="1018183" y="5106387"/>
                  </a:lnTo>
                  <a:lnTo>
                    <a:pt x="1018183" y="5107955"/>
                  </a:lnTo>
                  <a:lnTo>
                    <a:pt x="1018183" y="5110083"/>
                  </a:lnTo>
                  <a:lnTo>
                    <a:pt x="1018183" y="5110476"/>
                  </a:lnTo>
                  <a:lnTo>
                    <a:pt x="1018183" y="5111761"/>
                  </a:lnTo>
                  <a:lnTo>
                    <a:pt x="1018183" y="5112046"/>
                  </a:lnTo>
                  <a:lnTo>
                    <a:pt x="1018183" y="5112380"/>
                  </a:lnTo>
                  <a:lnTo>
                    <a:pt x="1018183" y="5112881"/>
                  </a:lnTo>
                  <a:lnTo>
                    <a:pt x="1018183" y="5113329"/>
                  </a:lnTo>
                  <a:lnTo>
                    <a:pt x="1018183" y="5115610"/>
                  </a:lnTo>
                  <a:lnTo>
                    <a:pt x="1018183" y="5116541"/>
                  </a:lnTo>
                  <a:lnTo>
                    <a:pt x="1018183" y="5116646"/>
                  </a:lnTo>
                  <a:lnTo>
                    <a:pt x="1018183" y="5117400"/>
                  </a:lnTo>
                  <a:lnTo>
                    <a:pt x="1018183" y="5117876"/>
                  </a:lnTo>
                  <a:lnTo>
                    <a:pt x="1018183" y="5119375"/>
                  </a:lnTo>
                  <a:lnTo>
                    <a:pt x="1018183" y="5119857"/>
                  </a:lnTo>
                  <a:lnTo>
                    <a:pt x="1018183" y="5120946"/>
                  </a:lnTo>
                  <a:lnTo>
                    <a:pt x="1018183" y="5121141"/>
                  </a:lnTo>
                  <a:lnTo>
                    <a:pt x="1018183" y="5121536"/>
                  </a:lnTo>
                  <a:lnTo>
                    <a:pt x="1018183" y="5122651"/>
                  </a:lnTo>
                  <a:lnTo>
                    <a:pt x="1018183" y="5123103"/>
                  </a:lnTo>
                  <a:lnTo>
                    <a:pt x="1018183" y="5123438"/>
                  </a:lnTo>
                  <a:lnTo>
                    <a:pt x="1018183" y="5123874"/>
                  </a:lnTo>
                  <a:lnTo>
                    <a:pt x="1018183" y="5123935"/>
                  </a:lnTo>
                  <a:lnTo>
                    <a:pt x="1018183" y="5125491"/>
                  </a:lnTo>
                  <a:lnTo>
                    <a:pt x="1018183" y="5126781"/>
                  </a:lnTo>
                  <a:lnTo>
                    <a:pt x="1018183" y="5127589"/>
                  </a:lnTo>
                  <a:lnTo>
                    <a:pt x="1018183" y="5127704"/>
                  </a:lnTo>
                  <a:lnTo>
                    <a:pt x="1018183" y="5129001"/>
                  </a:lnTo>
                  <a:lnTo>
                    <a:pt x="1018183" y="5129227"/>
                  </a:lnTo>
                  <a:lnTo>
                    <a:pt x="1018183" y="5130320"/>
                  </a:lnTo>
                  <a:lnTo>
                    <a:pt x="1018183" y="5131485"/>
                  </a:lnTo>
                  <a:lnTo>
                    <a:pt x="1018183" y="5135631"/>
                  </a:lnTo>
                  <a:lnTo>
                    <a:pt x="1018183" y="5135751"/>
                  </a:lnTo>
                  <a:lnTo>
                    <a:pt x="1018183" y="5137358"/>
                  </a:lnTo>
                  <a:lnTo>
                    <a:pt x="1018183" y="5137838"/>
                  </a:lnTo>
                  <a:lnTo>
                    <a:pt x="1018183" y="5138642"/>
                  </a:lnTo>
                  <a:lnTo>
                    <a:pt x="1018183" y="5139821"/>
                  </a:lnTo>
                  <a:lnTo>
                    <a:pt x="1018183" y="5140987"/>
                  </a:lnTo>
                  <a:lnTo>
                    <a:pt x="1018183" y="5143366"/>
                  </a:lnTo>
                  <a:lnTo>
                    <a:pt x="1018183" y="5148889"/>
                  </a:lnTo>
                  <a:lnTo>
                    <a:pt x="1018183" y="5150456"/>
                  </a:lnTo>
                  <a:lnTo>
                    <a:pt x="1018183" y="5152103"/>
                  </a:lnTo>
                  <a:lnTo>
                    <a:pt x="1018183" y="5153671"/>
                  </a:lnTo>
                  <a:lnTo>
                    <a:pt x="1018183" y="5155952"/>
                  </a:lnTo>
                  <a:lnTo>
                    <a:pt x="1018183" y="5156601"/>
                  </a:lnTo>
                  <a:lnTo>
                    <a:pt x="1018183" y="5158110"/>
                  </a:lnTo>
                  <a:lnTo>
                    <a:pt x="1018183" y="5158218"/>
                  </a:lnTo>
                  <a:lnTo>
                    <a:pt x="1018183" y="5159710"/>
                  </a:lnTo>
                  <a:lnTo>
                    <a:pt x="1018183" y="5161878"/>
                  </a:lnTo>
                  <a:lnTo>
                    <a:pt x="1018183" y="5161954"/>
                  </a:lnTo>
                  <a:lnTo>
                    <a:pt x="1018183" y="5162643"/>
                  </a:lnTo>
                  <a:lnTo>
                    <a:pt x="1018183" y="5162867"/>
                  </a:lnTo>
                  <a:lnTo>
                    <a:pt x="1018183" y="5163161"/>
                  </a:lnTo>
                  <a:lnTo>
                    <a:pt x="1018183" y="5163445"/>
                  </a:lnTo>
                  <a:lnTo>
                    <a:pt x="1018183" y="5164277"/>
                  </a:lnTo>
                  <a:lnTo>
                    <a:pt x="1018183" y="5164731"/>
                  </a:lnTo>
                  <a:lnTo>
                    <a:pt x="1018183" y="5165496"/>
                  </a:lnTo>
                  <a:lnTo>
                    <a:pt x="1018183" y="5166374"/>
                  </a:lnTo>
                  <a:lnTo>
                    <a:pt x="1018183" y="5167010"/>
                  </a:lnTo>
                  <a:lnTo>
                    <a:pt x="1018183" y="5167658"/>
                  </a:lnTo>
                  <a:lnTo>
                    <a:pt x="1018183" y="5168046"/>
                  </a:lnTo>
                  <a:lnTo>
                    <a:pt x="1018183" y="5169276"/>
                  </a:lnTo>
                  <a:lnTo>
                    <a:pt x="1018183" y="5170547"/>
                  </a:lnTo>
                  <a:lnTo>
                    <a:pt x="1018183" y="5170662"/>
                  </a:lnTo>
                  <a:lnTo>
                    <a:pt x="1018183" y="5172818"/>
                  </a:lnTo>
                  <a:lnTo>
                    <a:pt x="1018183" y="5173012"/>
                  </a:lnTo>
                  <a:lnTo>
                    <a:pt x="1018183" y="5173714"/>
                  </a:lnTo>
                  <a:lnTo>
                    <a:pt x="1018183" y="5173925"/>
                  </a:lnTo>
                  <a:lnTo>
                    <a:pt x="1018183" y="5175973"/>
                  </a:lnTo>
                  <a:lnTo>
                    <a:pt x="1018183" y="5176093"/>
                  </a:lnTo>
                  <a:lnTo>
                    <a:pt x="1018183" y="5176556"/>
                  </a:lnTo>
                  <a:lnTo>
                    <a:pt x="1018183" y="5178826"/>
                  </a:lnTo>
                  <a:lnTo>
                    <a:pt x="1018183" y="5178984"/>
                  </a:lnTo>
                  <a:lnTo>
                    <a:pt x="1018183" y="5180206"/>
                  </a:lnTo>
                  <a:lnTo>
                    <a:pt x="1018183" y="5181686"/>
                  </a:lnTo>
                  <a:lnTo>
                    <a:pt x="1018183" y="5181720"/>
                  </a:lnTo>
                  <a:lnTo>
                    <a:pt x="1018183" y="5182199"/>
                  </a:lnTo>
                  <a:lnTo>
                    <a:pt x="1018183" y="5183487"/>
                  </a:lnTo>
                  <a:lnTo>
                    <a:pt x="1018183" y="5184771"/>
                  </a:lnTo>
                  <a:lnTo>
                    <a:pt x="1018183" y="5187031"/>
                  </a:lnTo>
                  <a:lnTo>
                    <a:pt x="1018183" y="5187151"/>
                  </a:lnTo>
                  <a:lnTo>
                    <a:pt x="1018183" y="5190177"/>
                  </a:lnTo>
                  <a:lnTo>
                    <a:pt x="1018183" y="5191264"/>
                  </a:lnTo>
                  <a:lnTo>
                    <a:pt x="1018183" y="5194815"/>
                  </a:lnTo>
                  <a:lnTo>
                    <a:pt x="1018183" y="5198452"/>
                  </a:lnTo>
                  <a:lnTo>
                    <a:pt x="1018183" y="5199740"/>
                  </a:lnTo>
                  <a:lnTo>
                    <a:pt x="1018183" y="5201239"/>
                  </a:lnTo>
                  <a:lnTo>
                    <a:pt x="1018183" y="5201575"/>
                  </a:lnTo>
                  <a:lnTo>
                    <a:pt x="1018183" y="5203142"/>
                  </a:lnTo>
                  <a:lnTo>
                    <a:pt x="1018183" y="5204068"/>
                  </a:lnTo>
                  <a:lnTo>
                    <a:pt x="1018183" y="5204887"/>
                  </a:lnTo>
                  <a:lnTo>
                    <a:pt x="1018183" y="5205117"/>
                  </a:lnTo>
                  <a:lnTo>
                    <a:pt x="1018183" y="5205874"/>
                  </a:lnTo>
                  <a:lnTo>
                    <a:pt x="1018183" y="5206454"/>
                  </a:lnTo>
                  <a:lnTo>
                    <a:pt x="1018183" y="5208000"/>
                  </a:lnTo>
                  <a:lnTo>
                    <a:pt x="1018183" y="5209283"/>
                  </a:lnTo>
                  <a:lnTo>
                    <a:pt x="1018183" y="5209510"/>
                  </a:lnTo>
                  <a:lnTo>
                    <a:pt x="1018183" y="5210889"/>
                  </a:lnTo>
                  <a:lnTo>
                    <a:pt x="1018183" y="5212395"/>
                  </a:lnTo>
                  <a:lnTo>
                    <a:pt x="1018183" y="5213047"/>
                  </a:lnTo>
                  <a:lnTo>
                    <a:pt x="1018183" y="5213160"/>
                  </a:lnTo>
                  <a:lnTo>
                    <a:pt x="1018183" y="5213354"/>
                  </a:lnTo>
                  <a:lnTo>
                    <a:pt x="1018183" y="5214267"/>
                  </a:lnTo>
                  <a:lnTo>
                    <a:pt x="1018183" y="5214448"/>
                  </a:lnTo>
                  <a:lnTo>
                    <a:pt x="1018183" y="5214926"/>
                  </a:lnTo>
                  <a:lnTo>
                    <a:pt x="1018183" y="5215126"/>
                  </a:lnTo>
                  <a:lnTo>
                    <a:pt x="1018183" y="5215945"/>
                  </a:lnTo>
                  <a:lnTo>
                    <a:pt x="1018183" y="5216898"/>
                  </a:lnTo>
                  <a:lnTo>
                    <a:pt x="1018183" y="5217512"/>
                  </a:lnTo>
                  <a:lnTo>
                    <a:pt x="1018183" y="5217991"/>
                  </a:lnTo>
                  <a:lnTo>
                    <a:pt x="1018183" y="5218470"/>
                  </a:lnTo>
                  <a:lnTo>
                    <a:pt x="1018183" y="5219758"/>
                  </a:lnTo>
                  <a:lnTo>
                    <a:pt x="1018183" y="5221730"/>
                  </a:lnTo>
                  <a:lnTo>
                    <a:pt x="1018183" y="5221947"/>
                  </a:lnTo>
                  <a:lnTo>
                    <a:pt x="1018183" y="5223303"/>
                  </a:lnTo>
                  <a:lnTo>
                    <a:pt x="1018183" y="5223993"/>
                  </a:lnTo>
                  <a:lnTo>
                    <a:pt x="1018183" y="5224217"/>
                  </a:lnTo>
                  <a:lnTo>
                    <a:pt x="1018183" y="5224698"/>
                  </a:lnTo>
                  <a:lnTo>
                    <a:pt x="1018183" y="5225045"/>
                  </a:lnTo>
                  <a:lnTo>
                    <a:pt x="1018183" y="5225113"/>
                  </a:lnTo>
                  <a:lnTo>
                    <a:pt x="1018183" y="5225984"/>
                  </a:lnTo>
                  <a:lnTo>
                    <a:pt x="1018183" y="5227841"/>
                  </a:lnTo>
                  <a:lnTo>
                    <a:pt x="1018183" y="5229527"/>
                  </a:lnTo>
                  <a:lnTo>
                    <a:pt x="1018183" y="5229799"/>
                  </a:lnTo>
                  <a:lnTo>
                    <a:pt x="1018183" y="5231366"/>
                  </a:lnTo>
                  <a:lnTo>
                    <a:pt x="1018183" y="5231606"/>
                  </a:lnTo>
                  <a:lnTo>
                    <a:pt x="1018183" y="5237846"/>
                  </a:lnTo>
                  <a:lnTo>
                    <a:pt x="1018183" y="5238601"/>
                  </a:lnTo>
                  <a:lnTo>
                    <a:pt x="1018183" y="5240578"/>
                  </a:lnTo>
                  <a:lnTo>
                    <a:pt x="1018183" y="5241581"/>
                  </a:lnTo>
                  <a:lnTo>
                    <a:pt x="1018183" y="5242145"/>
                  </a:lnTo>
                  <a:lnTo>
                    <a:pt x="1018183" y="5246216"/>
                  </a:lnTo>
                  <a:lnTo>
                    <a:pt x="1018183" y="5246570"/>
                  </a:lnTo>
                  <a:lnTo>
                    <a:pt x="1018183" y="5247854"/>
                  </a:lnTo>
                  <a:lnTo>
                    <a:pt x="1018183" y="5247984"/>
                  </a:lnTo>
                  <a:lnTo>
                    <a:pt x="1018183" y="5248904"/>
                  </a:lnTo>
                  <a:lnTo>
                    <a:pt x="1018183" y="5249625"/>
                  </a:lnTo>
                  <a:lnTo>
                    <a:pt x="1018183" y="5249726"/>
                  </a:lnTo>
                  <a:lnTo>
                    <a:pt x="1018183" y="5252216"/>
                  </a:lnTo>
                  <a:lnTo>
                    <a:pt x="1018183" y="5252355"/>
                  </a:lnTo>
                  <a:lnTo>
                    <a:pt x="1018183" y="5252519"/>
                  </a:lnTo>
                  <a:lnTo>
                    <a:pt x="1018183" y="5253389"/>
                  </a:lnTo>
                  <a:lnTo>
                    <a:pt x="1018183" y="5254674"/>
                  </a:lnTo>
                  <a:lnTo>
                    <a:pt x="1018183" y="5255468"/>
                  </a:lnTo>
                  <a:lnTo>
                    <a:pt x="1018183" y="5256287"/>
                  </a:lnTo>
                  <a:lnTo>
                    <a:pt x="1018183" y="5257628"/>
                  </a:lnTo>
                  <a:lnTo>
                    <a:pt x="1018183" y="5257854"/>
                  </a:lnTo>
                  <a:lnTo>
                    <a:pt x="1018183" y="5260493"/>
                  </a:lnTo>
                  <a:lnTo>
                    <a:pt x="1018183" y="5260683"/>
                  </a:lnTo>
                  <a:lnTo>
                    <a:pt x="1018183" y="5260970"/>
                  </a:lnTo>
                  <a:lnTo>
                    <a:pt x="1018183" y="5262072"/>
                  </a:lnTo>
                  <a:lnTo>
                    <a:pt x="1018183" y="5262254"/>
                  </a:lnTo>
                  <a:lnTo>
                    <a:pt x="1018183" y="5264230"/>
                  </a:lnTo>
                  <a:lnTo>
                    <a:pt x="1018183" y="5264335"/>
                  </a:lnTo>
                  <a:lnTo>
                    <a:pt x="1018183" y="5264448"/>
                  </a:lnTo>
                  <a:lnTo>
                    <a:pt x="1018183" y="5266326"/>
                  </a:lnTo>
                  <a:lnTo>
                    <a:pt x="1018183" y="5266826"/>
                  </a:lnTo>
                  <a:lnTo>
                    <a:pt x="1018183" y="5267065"/>
                  </a:lnTo>
                  <a:lnTo>
                    <a:pt x="1018183" y="5268183"/>
                  </a:lnTo>
                  <a:lnTo>
                    <a:pt x="1018183" y="5268633"/>
                  </a:lnTo>
                  <a:lnTo>
                    <a:pt x="1018183" y="5269869"/>
                  </a:lnTo>
                  <a:lnTo>
                    <a:pt x="1018183" y="5272028"/>
                  </a:lnTo>
                  <a:lnTo>
                    <a:pt x="1018183" y="5273130"/>
                  </a:lnTo>
                  <a:lnTo>
                    <a:pt x="1018183" y="5273234"/>
                  </a:lnTo>
                  <a:lnTo>
                    <a:pt x="1018183" y="5275393"/>
                  </a:lnTo>
                  <a:lnTo>
                    <a:pt x="1018183" y="5278943"/>
                  </a:lnTo>
                  <a:lnTo>
                    <a:pt x="1018183" y="5279242"/>
                  </a:lnTo>
                  <a:lnTo>
                    <a:pt x="1018183" y="5280920"/>
                  </a:lnTo>
                  <a:lnTo>
                    <a:pt x="1018183" y="5282487"/>
                  </a:lnTo>
                  <a:lnTo>
                    <a:pt x="1018183" y="5285588"/>
                  </a:lnTo>
                  <a:lnTo>
                    <a:pt x="1018183" y="5288196"/>
                  </a:lnTo>
                  <a:lnTo>
                    <a:pt x="1018183" y="5289246"/>
                  </a:lnTo>
                  <a:lnTo>
                    <a:pt x="1018183" y="5290001"/>
                  </a:lnTo>
                  <a:lnTo>
                    <a:pt x="1018183" y="5291976"/>
                  </a:lnTo>
                  <a:lnTo>
                    <a:pt x="1018183" y="5292558"/>
                  </a:lnTo>
                  <a:lnTo>
                    <a:pt x="1018183" y="5292861"/>
                  </a:lnTo>
                  <a:lnTo>
                    <a:pt x="1018183" y="5293313"/>
                  </a:lnTo>
                  <a:lnTo>
                    <a:pt x="1018183" y="5293545"/>
                  </a:lnTo>
                  <a:lnTo>
                    <a:pt x="1018183" y="5296647"/>
                  </a:lnTo>
                  <a:lnTo>
                    <a:pt x="1018183" y="5297970"/>
                  </a:lnTo>
                  <a:lnTo>
                    <a:pt x="1018183" y="5299254"/>
                  </a:lnTo>
                  <a:lnTo>
                    <a:pt x="1018183" y="5300669"/>
                  </a:lnTo>
                  <a:lnTo>
                    <a:pt x="1018183" y="5302411"/>
                  </a:lnTo>
                  <a:lnTo>
                    <a:pt x="1018183" y="5302596"/>
                  </a:lnTo>
                  <a:lnTo>
                    <a:pt x="1018183" y="5303618"/>
                  </a:lnTo>
                  <a:lnTo>
                    <a:pt x="1018183" y="5303922"/>
                  </a:lnTo>
                  <a:lnTo>
                    <a:pt x="1018183" y="5304572"/>
                  </a:lnTo>
                  <a:lnTo>
                    <a:pt x="1018183" y="5305857"/>
                  </a:lnTo>
                  <a:lnTo>
                    <a:pt x="1018183" y="5305955"/>
                  </a:lnTo>
                  <a:lnTo>
                    <a:pt x="1018183" y="5307168"/>
                  </a:lnTo>
                  <a:lnTo>
                    <a:pt x="1018183" y="5311970"/>
                  </a:lnTo>
                  <a:lnTo>
                    <a:pt x="1018183" y="5312370"/>
                  </a:lnTo>
                  <a:lnTo>
                    <a:pt x="1018183" y="5313179"/>
                  </a:lnTo>
                  <a:lnTo>
                    <a:pt x="1018183" y="5313655"/>
                  </a:lnTo>
                  <a:lnTo>
                    <a:pt x="1018183" y="5315631"/>
                  </a:lnTo>
                  <a:lnTo>
                    <a:pt x="1018183" y="5315736"/>
                  </a:lnTo>
                  <a:lnTo>
                    <a:pt x="1018183" y="5316299"/>
                  </a:lnTo>
                  <a:lnTo>
                    <a:pt x="1018183" y="5318225"/>
                  </a:lnTo>
                  <a:lnTo>
                    <a:pt x="1018183" y="5324705"/>
                  </a:lnTo>
                  <a:lnTo>
                    <a:pt x="1018183" y="5326272"/>
                  </a:lnTo>
                  <a:lnTo>
                    <a:pt x="1018183" y="5327357"/>
                  </a:lnTo>
                  <a:lnTo>
                    <a:pt x="1018183" y="5329375"/>
                  </a:lnTo>
                  <a:lnTo>
                    <a:pt x="1018183" y="5332918"/>
                  </a:lnTo>
                  <a:lnTo>
                    <a:pt x="1018183" y="5334987"/>
                  </a:lnTo>
                  <a:lnTo>
                    <a:pt x="1018183" y="5336555"/>
                  </a:lnTo>
                  <a:lnTo>
                    <a:pt x="1018183" y="5336989"/>
                  </a:lnTo>
                  <a:lnTo>
                    <a:pt x="1018183" y="5338683"/>
                  </a:lnTo>
                  <a:lnTo>
                    <a:pt x="1018183" y="5340192"/>
                  </a:lnTo>
                  <a:lnTo>
                    <a:pt x="1018183" y="5340980"/>
                  </a:lnTo>
                  <a:lnTo>
                    <a:pt x="1018183" y="5346000"/>
                  </a:lnTo>
                  <a:lnTo>
                    <a:pt x="1018183" y="5346766"/>
                  </a:lnTo>
                  <a:lnTo>
                    <a:pt x="1018183" y="5347975"/>
                  </a:lnTo>
                  <a:lnTo>
                    <a:pt x="1018183" y="5348457"/>
                  </a:lnTo>
                  <a:lnTo>
                    <a:pt x="1018183" y="5349546"/>
                  </a:lnTo>
                  <a:lnTo>
                    <a:pt x="1018183" y="5349741"/>
                  </a:lnTo>
                  <a:lnTo>
                    <a:pt x="1018183" y="5352038"/>
                  </a:lnTo>
                  <a:lnTo>
                    <a:pt x="1018183" y="5354091"/>
                  </a:lnTo>
                  <a:lnTo>
                    <a:pt x="1018183" y="5354900"/>
                  </a:lnTo>
                  <a:lnTo>
                    <a:pt x="1018183" y="5355381"/>
                  </a:lnTo>
                  <a:lnTo>
                    <a:pt x="1018183" y="5357601"/>
                  </a:lnTo>
                  <a:lnTo>
                    <a:pt x="1018183" y="5360085"/>
                  </a:lnTo>
                  <a:lnTo>
                    <a:pt x="1018183" y="5366438"/>
                  </a:lnTo>
                  <a:lnTo>
                    <a:pt x="1018183" y="5367699"/>
                  </a:lnTo>
                  <a:lnTo>
                    <a:pt x="1018183" y="5368421"/>
                  </a:lnTo>
                  <a:lnTo>
                    <a:pt x="1018183" y="5369717"/>
                  </a:lnTo>
                  <a:lnTo>
                    <a:pt x="1018183" y="5371966"/>
                  </a:lnTo>
                  <a:lnTo>
                    <a:pt x="1018183" y="5373260"/>
                  </a:lnTo>
                  <a:lnTo>
                    <a:pt x="1018183" y="5375329"/>
                  </a:lnTo>
                  <a:lnTo>
                    <a:pt x="1018183" y="5376897"/>
                  </a:lnTo>
                  <a:lnTo>
                    <a:pt x="1018183" y="5377489"/>
                  </a:lnTo>
                  <a:lnTo>
                    <a:pt x="1018183" y="5379056"/>
                  </a:lnTo>
                  <a:lnTo>
                    <a:pt x="1018183" y="5380703"/>
                  </a:lnTo>
                  <a:lnTo>
                    <a:pt x="1018183" y="5380775"/>
                  </a:lnTo>
                  <a:lnTo>
                    <a:pt x="1018183" y="5382271"/>
                  </a:lnTo>
                  <a:lnTo>
                    <a:pt x="1018183" y="5383915"/>
                  </a:lnTo>
                  <a:lnTo>
                    <a:pt x="1018183" y="5384321"/>
                  </a:lnTo>
                  <a:lnTo>
                    <a:pt x="1018183" y="5384552"/>
                  </a:lnTo>
                  <a:lnTo>
                    <a:pt x="1018183" y="5386387"/>
                  </a:lnTo>
                  <a:lnTo>
                    <a:pt x="1018183" y="5386818"/>
                  </a:lnTo>
                  <a:lnTo>
                    <a:pt x="1018183" y="5387956"/>
                  </a:lnTo>
                  <a:lnTo>
                    <a:pt x="1018183" y="5388310"/>
                  </a:lnTo>
                  <a:lnTo>
                    <a:pt x="1018183" y="5389268"/>
                  </a:lnTo>
                  <a:lnTo>
                    <a:pt x="1018183" y="5390083"/>
                  </a:lnTo>
                  <a:lnTo>
                    <a:pt x="1018183" y="5390478"/>
                  </a:lnTo>
                  <a:lnTo>
                    <a:pt x="1018183" y="5391243"/>
                  </a:lnTo>
                  <a:lnTo>
                    <a:pt x="1018183" y="5391761"/>
                  </a:lnTo>
                  <a:lnTo>
                    <a:pt x="1018183" y="5392045"/>
                  </a:lnTo>
                  <a:lnTo>
                    <a:pt x="1018183" y="5392380"/>
                  </a:lnTo>
                  <a:lnTo>
                    <a:pt x="1018183" y="5392877"/>
                  </a:lnTo>
                  <a:lnTo>
                    <a:pt x="1018183" y="5393331"/>
                  </a:lnTo>
                  <a:lnTo>
                    <a:pt x="1018183" y="5395610"/>
                  </a:lnTo>
                  <a:lnTo>
                    <a:pt x="1018183" y="5396646"/>
                  </a:lnTo>
                  <a:lnTo>
                    <a:pt x="1018183" y="5397876"/>
                  </a:lnTo>
                  <a:lnTo>
                    <a:pt x="1018183" y="5397943"/>
                  </a:lnTo>
                  <a:lnTo>
                    <a:pt x="1018183" y="5399262"/>
                  </a:lnTo>
                  <a:lnTo>
                    <a:pt x="1018183" y="5400427"/>
                  </a:lnTo>
                  <a:lnTo>
                    <a:pt x="1018183" y="5401028"/>
                  </a:lnTo>
                  <a:lnTo>
                    <a:pt x="1018183" y="5403158"/>
                  </a:lnTo>
                  <a:lnTo>
                    <a:pt x="1018183" y="5404573"/>
                  </a:lnTo>
                  <a:lnTo>
                    <a:pt x="1018183" y="5404693"/>
                  </a:lnTo>
                  <a:lnTo>
                    <a:pt x="1018183" y="5406780"/>
                  </a:lnTo>
                  <a:lnTo>
                    <a:pt x="1018183" y="5407426"/>
                  </a:lnTo>
                  <a:lnTo>
                    <a:pt x="1018183" y="5407584"/>
                  </a:lnTo>
                  <a:lnTo>
                    <a:pt x="1018183" y="5408999"/>
                  </a:lnTo>
                  <a:lnTo>
                    <a:pt x="1018183" y="5410320"/>
                  </a:lnTo>
                  <a:lnTo>
                    <a:pt x="1018183" y="5411485"/>
                  </a:lnTo>
                  <a:lnTo>
                    <a:pt x="1018183" y="5415631"/>
                  </a:lnTo>
                  <a:lnTo>
                    <a:pt x="1018183" y="5415751"/>
                  </a:lnTo>
                  <a:lnTo>
                    <a:pt x="1018183" y="5417048"/>
                  </a:lnTo>
                  <a:lnTo>
                    <a:pt x="1018183" y="5417559"/>
                  </a:lnTo>
                  <a:lnTo>
                    <a:pt x="1018183" y="5417831"/>
                  </a:lnTo>
                  <a:lnTo>
                    <a:pt x="1018183" y="5419116"/>
                  </a:lnTo>
                  <a:lnTo>
                    <a:pt x="1018183" y="5419398"/>
                  </a:lnTo>
                  <a:lnTo>
                    <a:pt x="1018183" y="5420683"/>
                  </a:lnTo>
                  <a:lnTo>
                    <a:pt x="1018183" y="5422659"/>
                  </a:lnTo>
                  <a:lnTo>
                    <a:pt x="1018183" y="5427052"/>
                  </a:lnTo>
                  <a:lnTo>
                    <a:pt x="1018183" y="5428340"/>
                  </a:lnTo>
                  <a:lnTo>
                    <a:pt x="1018183" y="5428652"/>
                  </a:lnTo>
                  <a:lnTo>
                    <a:pt x="1018183" y="5428889"/>
                  </a:lnTo>
                  <a:lnTo>
                    <a:pt x="1018183" y="5430455"/>
                  </a:lnTo>
                  <a:lnTo>
                    <a:pt x="1018183" y="5431585"/>
                  </a:lnTo>
                  <a:lnTo>
                    <a:pt x="1018183" y="5432103"/>
                  </a:lnTo>
                  <a:lnTo>
                    <a:pt x="1018183" y="5433673"/>
                  </a:lnTo>
                  <a:lnTo>
                    <a:pt x="1018183" y="5435952"/>
                  </a:lnTo>
                  <a:lnTo>
                    <a:pt x="1018183" y="5436600"/>
                  </a:lnTo>
                  <a:lnTo>
                    <a:pt x="1018183" y="5438110"/>
                  </a:lnTo>
                  <a:lnTo>
                    <a:pt x="1018183" y="5438218"/>
                  </a:lnTo>
                  <a:lnTo>
                    <a:pt x="1018183" y="5439489"/>
                  </a:lnTo>
                  <a:lnTo>
                    <a:pt x="1018183" y="5439710"/>
                  </a:lnTo>
                  <a:lnTo>
                    <a:pt x="1018183" y="5441760"/>
                  </a:lnTo>
                  <a:lnTo>
                    <a:pt x="1018183" y="5441954"/>
                  </a:lnTo>
                  <a:lnTo>
                    <a:pt x="1018183" y="5442240"/>
                  </a:lnTo>
                  <a:lnTo>
                    <a:pt x="1018183" y="5442643"/>
                  </a:lnTo>
                  <a:lnTo>
                    <a:pt x="1018183" y="5442867"/>
                  </a:lnTo>
                  <a:lnTo>
                    <a:pt x="1018183" y="5443048"/>
                  </a:lnTo>
                  <a:lnTo>
                    <a:pt x="1018183" y="5445498"/>
                  </a:lnTo>
                  <a:lnTo>
                    <a:pt x="1018183" y="5446591"/>
                  </a:lnTo>
                  <a:lnTo>
                    <a:pt x="1018183" y="5447768"/>
                  </a:lnTo>
                  <a:lnTo>
                    <a:pt x="1018183" y="5448358"/>
                  </a:lnTo>
                  <a:lnTo>
                    <a:pt x="1018183" y="5450547"/>
                  </a:lnTo>
                  <a:lnTo>
                    <a:pt x="1018183" y="5450662"/>
                  </a:lnTo>
                  <a:lnTo>
                    <a:pt x="1018183" y="5451903"/>
                  </a:lnTo>
                  <a:lnTo>
                    <a:pt x="1018183" y="5452817"/>
                  </a:lnTo>
                  <a:lnTo>
                    <a:pt x="1018183" y="5453645"/>
                  </a:lnTo>
                  <a:lnTo>
                    <a:pt x="1018183" y="5453713"/>
                  </a:lnTo>
                  <a:lnTo>
                    <a:pt x="1018183" y="5455973"/>
                  </a:lnTo>
                  <a:lnTo>
                    <a:pt x="1018183" y="5456093"/>
                  </a:lnTo>
                  <a:lnTo>
                    <a:pt x="1018183" y="5458825"/>
                  </a:lnTo>
                  <a:lnTo>
                    <a:pt x="1018183" y="5460206"/>
                  </a:lnTo>
                  <a:lnTo>
                    <a:pt x="1018183" y="5465160"/>
                  </a:lnTo>
                  <a:lnTo>
                    <a:pt x="1018183" y="5468682"/>
                  </a:lnTo>
                  <a:lnTo>
                    <a:pt x="1018183" y="5470181"/>
                  </a:lnTo>
                  <a:lnTo>
                    <a:pt x="1018183" y="5474816"/>
                  </a:lnTo>
                  <a:lnTo>
                    <a:pt x="1018183" y="5475371"/>
                  </a:lnTo>
                  <a:lnTo>
                    <a:pt x="1018183" y="5476584"/>
                  </a:lnTo>
                  <a:lnTo>
                    <a:pt x="1018183" y="5478225"/>
                  </a:lnTo>
                  <a:lnTo>
                    <a:pt x="1018183" y="5478326"/>
                  </a:lnTo>
                  <a:lnTo>
                    <a:pt x="1018183" y="5478452"/>
                  </a:lnTo>
                  <a:lnTo>
                    <a:pt x="1018183" y="5479736"/>
                  </a:lnTo>
                  <a:lnTo>
                    <a:pt x="1018183" y="5480955"/>
                  </a:lnTo>
                  <a:lnTo>
                    <a:pt x="1018183" y="5481989"/>
                  </a:lnTo>
                  <a:lnTo>
                    <a:pt x="1018183" y="5483274"/>
                  </a:lnTo>
                  <a:lnTo>
                    <a:pt x="1018183" y="5483390"/>
                  </a:lnTo>
                  <a:lnTo>
                    <a:pt x="1018183" y="5484068"/>
                  </a:lnTo>
                  <a:lnTo>
                    <a:pt x="1018183" y="5484887"/>
                  </a:lnTo>
                  <a:lnTo>
                    <a:pt x="1018183" y="5486454"/>
                  </a:lnTo>
                  <a:lnTo>
                    <a:pt x="1018183" y="5486933"/>
                  </a:lnTo>
                  <a:lnTo>
                    <a:pt x="1018183" y="5488700"/>
                  </a:lnTo>
                  <a:lnTo>
                    <a:pt x="1018183" y="5489093"/>
                  </a:lnTo>
                  <a:lnTo>
                    <a:pt x="1018183" y="5489283"/>
                  </a:lnTo>
                  <a:lnTo>
                    <a:pt x="1018183" y="5490672"/>
                  </a:lnTo>
                  <a:lnTo>
                    <a:pt x="1018183" y="5490889"/>
                  </a:lnTo>
                  <a:lnTo>
                    <a:pt x="1018183" y="5491552"/>
                  </a:lnTo>
                  <a:lnTo>
                    <a:pt x="1018183" y="5492245"/>
                  </a:lnTo>
                  <a:lnTo>
                    <a:pt x="1018183" y="5492935"/>
                  </a:lnTo>
                  <a:lnTo>
                    <a:pt x="1018183" y="5493048"/>
                  </a:lnTo>
                  <a:lnTo>
                    <a:pt x="1018183" y="5493159"/>
                  </a:lnTo>
                  <a:lnTo>
                    <a:pt x="1018183" y="5493987"/>
                  </a:lnTo>
                  <a:lnTo>
                    <a:pt x="1018183" y="5494443"/>
                  </a:lnTo>
                  <a:lnTo>
                    <a:pt x="1018183" y="5494926"/>
                  </a:lnTo>
                  <a:lnTo>
                    <a:pt x="1018183" y="5495665"/>
                  </a:lnTo>
                  <a:lnTo>
                    <a:pt x="1018183" y="5496783"/>
                  </a:lnTo>
                  <a:lnTo>
                    <a:pt x="1018183" y="5497233"/>
                  </a:lnTo>
                  <a:lnTo>
                    <a:pt x="1018183" y="5497991"/>
                  </a:lnTo>
                  <a:lnTo>
                    <a:pt x="1018183" y="5498469"/>
                  </a:lnTo>
                  <a:lnTo>
                    <a:pt x="1018183" y="5499758"/>
                  </a:lnTo>
                  <a:lnTo>
                    <a:pt x="1018183" y="5501730"/>
                  </a:lnTo>
                  <a:lnTo>
                    <a:pt x="1018183" y="5501834"/>
                  </a:lnTo>
                  <a:lnTo>
                    <a:pt x="1018183" y="5503303"/>
                  </a:lnTo>
                  <a:lnTo>
                    <a:pt x="1018183" y="5503993"/>
                  </a:lnTo>
                  <a:lnTo>
                    <a:pt x="1018183" y="5505045"/>
                  </a:lnTo>
                  <a:lnTo>
                    <a:pt x="1018183" y="5507543"/>
                  </a:lnTo>
                  <a:lnTo>
                    <a:pt x="1018183" y="5507842"/>
                  </a:lnTo>
                  <a:lnTo>
                    <a:pt x="1018183" y="5509520"/>
                  </a:lnTo>
                  <a:lnTo>
                    <a:pt x="1018183" y="5511087"/>
                  </a:lnTo>
                  <a:lnTo>
                    <a:pt x="1018183" y="5516796"/>
                  </a:lnTo>
                  <a:lnTo>
                    <a:pt x="1018183" y="5516926"/>
                  </a:lnTo>
                  <a:lnTo>
                    <a:pt x="1018183" y="5517846"/>
                  </a:lnTo>
                  <a:lnTo>
                    <a:pt x="1018183" y="5518601"/>
                  </a:lnTo>
                  <a:lnTo>
                    <a:pt x="1018183" y="5518668"/>
                  </a:lnTo>
                  <a:lnTo>
                    <a:pt x="1018183" y="5520576"/>
                  </a:lnTo>
                  <a:lnTo>
                    <a:pt x="1018183" y="5521158"/>
                  </a:lnTo>
                  <a:lnTo>
                    <a:pt x="1018183" y="5521297"/>
                  </a:lnTo>
                  <a:lnTo>
                    <a:pt x="1018183" y="5521461"/>
                  </a:lnTo>
                  <a:lnTo>
                    <a:pt x="1018183" y="5521913"/>
                  </a:lnTo>
                  <a:lnTo>
                    <a:pt x="1018183" y="5522145"/>
                  </a:lnTo>
                  <a:lnTo>
                    <a:pt x="1018183" y="5523616"/>
                  </a:lnTo>
                  <a:lnTo>
                    <a:pt x="1018183" y="5526570"/>
                  </a:lnTo>
                  <a:lnTo>
                    <a:pt x="1018183" y="5527854"/>
                  </a:lnTo>
                  <a:lnTo>
                    <a:pt x="1018183" y="5527984"/>
                  </a:lnTo>
                  <a:lnTo>
                    <a:pt x="1018183" y="5529435"/>
                  </a:lnTo>
                  <a:lnTo>
                    <a:pt x="1018183" y="5529625"/>
                  </a:lnTo>
                  <a:lnTo>
                    <a:pt x="1018183" y="5529726"/>
                  </a:lnTo>
                  <a:lnTo>
                    <a:pt x="1018183" y="5530719"/>
                  </a:lnTo>
                  <a:lnTo>
                    <a:pt x="1018183" y="5531196"/>
                  </a:lnTo>
                  <a:lnTo>
                    <a:pt x="1018183" y="5532218"/>
                  </a:lnTo>
                  <a:lnTo>
                    <a:pt x="1018183" y="5532357"/>
                  </a:lnTo>
                  <a:lnTo>
                    <a:pt x="1018183" y="5532522"/>
                  </a:lnTo>
                  <a:lnTo>
                    <a:pt x="1018183" y="5533172"/>
                  </a:lnTo>
                  <a:lnTo>
                    <a:pt x="1018183" y="5533390"/>
                  </a:lnTo>
                  <a:lnTo>
                    <a:pt x="1018183" y="5534457"/>
                  </a:lnTo>
                  <a:lnTo>
                    <a:pt x="1018183" y="5534674"/>
                  </a:lnTo>
                  <a:lnTo>
                    <a:pt x="1018183" y="5535768"/>
                  </a:lnTo>
                  <a:lnTo>
                    <a:pt x="1018183" y="5536007"/>
                  </a:lnTo>
                  <a:lnTo>
                    <a:pt x="1018183" y="5536031"/>
                  </a:lnTo>
                  <a:lnTo>
                    <a:pt x="1018183" y="5537575"/>
                  </a:lnTo>
                  <a:lnTo>
                    <a:pt x="1018183" y="5537773"/>
                  </a:lnTo>
                  <a:lnTo>
                    <a:pt x="1018183" y="5540493"/>
                  </a:lnTo>
                  <a:lnTo>
                    <a:pt x="1018183" y="5540570"/>
                  </a:lnTo>
                  <a:lnTo>
                    <a:pt x="1018183" y="5540970"/>
                  </a:lnTo>
                  <a:lnTo>
                    <a:pt x="1018183" y="5542072"/>
                  </a:lnTo>
                  <a:lnTo>
                    <a:pt x="1018183" y="5542176"/>
                  </a:lnTo>
                  <a:lnTo>
                    <a:pt x="1018183" y="5542255"/>
                  </a:lnTo>
                  <a:lnTo>
                    <a:pt x="1018183" y="5544231"/>
                  </a:lnTo>
                  <a:lnTo>
                    <a:pt x="1018183" y="5544335"/>
                  </a:lnTo>
                  <a:lnTo>
                    <a:pt x="1018183" y="5544336"/>
                  </a:lnTo>
                  <a:lnTo>
                    <a:pt x="1018183" y="5546825"/>
                  </a:lnTo>
                  <a:lnTo>
                    <a:pt x="1018183" y="5547065"/>
                  </a:lnTo>
                  <a:lnTo>
                    <a:pt x="1018183" y="5548184"/>
                  </a:lnTo>
                  <a:lnTo>
                    <a:pt x="1018183" y="5548633"/>
                  </a:lnTo>
                  <a:lnTo>
                    <a:pt x="1018183" y="5553234"/>
                  </a:lnTo>
                  <a:lnTo>
                    <a:pt x="1018183" y="5553305"/>
                  </a:lnTo>
                  <a:lnTo>
                    <a:pt x="1018183" y="5554872"/>
                  </a:lnTo>
                  <a:lnTo>
                    <a:pt x="1018183" y="5558943"/>
                  </a:lnTo>
                  <a:lnTo>
                    <a:pt x="1018183" y="5560918"/>
                  </a:lnTo>
                  <a:lnTo>
                    <a:pt x="1018183" y="5562255"/>
                  </a:lnTo>
                  <a:lnTo>
                    <a:pt x="1018183" y="5562487"/>
                  </a:lnTo>
                  <a:lnTo>
                    <a:pt x="1018183" y="5565084"/>
                  </a:lnTo>
                  <a:lnTo>
                    <a:pt x="1018183" y="5565589"/>
                  </a:lnTo>
                  <a:lnTo>
                    <a:pt x="1018183" y="5565998"/>
                  </a:lnTo>
                  <a:lnTo>
                    <a:pt x="1018183" y="5568196"/>
                  </a:lnTo>
                  <a:lnTo>
                    <a:pt x="1018183" y="5568792"/>
                  </a:lnTo>
                  <a:lnTo>
                    <a:pt x="1018183" y="5571632"/>
                  </a:lnTo>
                  <a:lnTo>
                    <a:pt x="1018183" y="5572560"/>
                  </a:lnTo>
                  <a:lnTo>
                    <a:pt x="1018183" y="5572864"/>
                  </a:lnTo>
                  <a:lnTo>
                    <a:pt x="1018183" y="5573313"/>
                  </a:lnTo>
                  <a:lnTo>
                    <a:pt x="1018183" y="5574799"/>
                  </a:lnTo>
                  <a:lnTo>
                    <a:pt x="1018183" y="5575366"/>
                  </a:lnTo>
                  <a:lnTo>
                    <a:pt x="1018183" y="5579794"/>
                  </a:lnTo>
                  <a:lnTo>
                    <a:pt x="1018183" y="5580912"/>
                  </a:lnTo>
                  <a:lnTo>
                    <a:pt x="1018183" y="5581362"/>
                  </a:lnTo>
                  <a:lnTo>
                    <a:pt x="1018183" y="5582597"/>
                  </a:lnTo>
                  <a:lnTo>
                    <a:pt x="1018183" y="5583336"/>
                  </a:lnTo>
                  <a:lnTo>
                    <a:pt x="1018183" y="5583500"/>
                  </a:lnTo>
                  <a:lnTo>
                    <a:pt x="1018183" y="5583642"/>
                  </a:lnTo>
                  <a:lnTo>
                    <a:pt x="1018183" y="5584573"/>
                  </a:lnTo>
                  <a:lnTo>
                    <a:pt x="1018183" y="5584678"/>
                  </a:lnTo>
                  <a:lnTo>
                    <a:pt x="1018183" y="5585857"/>
                  </a:lnTo>
                  <a:lnTo>
                    <a:pt x="1018183" y="5585962"/>
                  </a:lnTo>
                  <a:lnTo>
                    <a:pt x="1018183" y="5587167"/>
                  </a:lnTo>
                  <a:lnTo>
                    <a:pt x="1018183" y="5589508"/>
                  </a:lnTo>
                  <a:lnTo>
                    <a:pt x="1018183" y="5591968"/>
                  </a:lnTo>
                  <a:lnTo>
                    <a:pt x="1018183" y="5593647"/>
                  </a:lnTo>
                  <a:lnTo>
                    <a:pt x="1018183" y="5595214"/>
                  </a:lnTo>
                  <a:lnTo>
                    <a:pt x="1018183" y="5595736"/>
                  </a:lnTo>
                  <a:lnTo>
                    <a:pt x="1018183" y="5596299"/>
                  </a:lnTo>
                  <a:lnTo>
                    <a:pt x="1018183" y="5598317"/>
                  </a:lnTo>
                  <a:lnTo>
                    <a:pt x="1018183" y="5601860"/>
                  </a:lnTo>
                  <a:lnTo>
                    <a:pt x="1018183" y="5603929"/>
                  </a:lnTo>
                  <a:lnTo>
                    <a:pt x="1018183" y="5604705"/>
                  </a:lnTo>
                  <a:lnTo>
                    <a:pt x="1018183" y="5605497"/>
                  </a:lnTo>
                  <a:lnTo>
                    <a:pt x="1018183" y="5606272"/>
                  </a:lnTo>
                  <a:lnTo>
                    <a:pt x="1018183" y="5608017"/>
                  </a:lnTo>
                  <a:lnTo>
                    <a:pt x="1018183" y="5609134"/>
                  </a:lnTo>
                  <a:lnTo>
                    <a:pt x="1018183" y="5609375"/>
                  </a:lnTo>
                  <a:lnTo>
                    <a:pt x="1018183" y="5609587"/>
                  </a:lnTo>
                  <a:lnTo>
                    <a:pt x="1018183" y="5612515"/>
                  </a:lnTo>
                  <a:lnTo>
                    <a:pt x="1018183" y="5612921"/>
                  </a:lnTo>
                  <a:lnTo>
                    <a:pt x="1018183" y="5614132"/>
                  </a:lnTo>
                  <a:lnTo>
                    <a:pt x="1018183" y="5614987"/>
                  </a:lnTo>
                  <a:lnTo>
                    <a:pt x="1018183" y="5615708"/>
                  </a:lnTo>
                  <a:lnTo>
                    <a:pt x="1018183" y="5616556"/>
                  </a:lnTo>
                  <a:lnTo>
                    <a:pt x="1018183" y="5617868"/>
                  </a:lnTo>
                  <a:lnTo>
                    <a:pt x="1018183" y="5618683"/>
                  </a:lnTo>
                  <a:lnTo>
                    <a:pt x="1018183" y="5620192"/>
                  </a:lnTo>
                  <a:lnTo>
                    <a:pt x="1018183" y="5620980"/>
                  </a:lnTo>
                  <a:lnTo>
                    <a:pt x="1018183" y="5623842"/>
                  </a:lnTo>
                  <a:lnTo>
                    <a:pt x="1018183" y="5626543"/>
                  </a:lnTo>
                  <a:lnTo>
                    <a:pt x="1018183" y="5626768"/>
                  </a:lnTo>
                  <a:lnTo>
                    <a:pt x="1018183" y="5629027"/>
                  </a:lnTo>
                  <a:lnTo>
                    <a:pt x="1018183" y="5629628"/>
                  </a:lnTo>
                  <a:lnTo>
                    <a:pt x="1018183" y="5631758"/>
                  </a:lnTo>
                  <a:lnTo>
                    <a:pt x="1018183" y="5632008"/>
                  </a:lnTo>
                  <a:lnTo>
                    <a:pt x="1018183" y="5634899"/>
                  </a:lnTo>
                  <a:lnTo>
                    <a:pt x="1018183" y="5635380"/>
                  </a:lnTo>
                  <a:lnTo>
                    <a:pt x="1018183" y="5637599"/>
                  </a:lnTo>
                  <a:lnTo>
                    <a:pt x="1018183" y="5638578"/>
                  </a:lnTo>
                  <a:lnTo>
                    <a:pt x="1018183" y="5640085"/>
                  </a:lnTo>
                  <a:lnTo>
                    <a:pt x="1018183" y="5645648"/>
                  </a:lnTo>
                  <a:lnTo>
                    <a:pt x="1018183" y="5646159"/>
                  </a:lnTo>
                  <a:lnTo>
                    <a:pt x="1018183" y="5646431"/>
                  </a:lnTo>
                  <a:lnTo>
                    <a:pt x="1018183" y="5647716"/>
                  </a:lnTo>
                  <a:lnTo>
                    <a:pt x="1018183" y="5647998"/>
                  </a:lnTo>
                  <a:lnTo>
                    <a:pt x="1018183" y="5649283"/>
                  </a:lnTo>
                  <a:lnTo>
                    <a:pt x="1018183" y="5649717"/>
                  </a:lnTo>
                  <a:lnTo>
                    <a:pt x="1018183" y="5651259"/>
                  </a:lnTo>
                  <a:lnTo>
                    <a:pt x="1018183" y="5652857"/>
                  </a:lnTo>
                  <a:lnTo>
                    <a:pt x="1018183" y="5653263"/>
                  </a:lnTo>
                  <a:lnTo>
                    <a:pt x="1018183" y="5655329"/>
                  </a:lnTo>
                  <a:lnTo>
                    <a:pt x="1018183" y="5656898"/>
                  </a:lnTo>
                  <a:lnTo>
                    <a:pt x="1018183" y="5657252"/>
                  </a:lnTo>
                  <a:lnTo>
                    <a:pt x="1018183" y="5657489"/>
                  </a:lnTo>
                  <a:lnTo>
                    <a:pt x="1018183" y="5658210"/>
                  </a:lnTo>
                  <a:lnTo>
                    <a:pt x="1018183" y="5659055"/>
                  </a:lnTo>
                  <a:lnTo>
                    <a:pt x="1018183" y="5659495"/>
                  </a:lnTo>
                  <a:lnTo>
                    <a:pt x="1018183" y="5660185"/>
                  </a:lnTo>
                  <a:lnTo>
                    <a:pt x="1018183" y="5660703"/>
                  </a:lnTo>
                  <a:lnTo>
                    <a:pt x="1018183" y="5662273"/>
                  </a:lnTo>
                  <a:lnTo>
                    <a:pt x="1018183" y="5663037"/>
                  </a:lnTo>
                  <a:lnTo>
                    <a:pt x="1018183" y="5663915"/>
                  </a:lnTo>
                  <a:lnTo>
                    <a:pt x="1018183" y="5664552"/>
                  </a:lnTo>
                  <a:lnTo>
                    <a:pt x="1018183" y="5666818"/>
                  </a:lnTo>
                  <a:lnTo>
                    <a:pt x="1018183" y="5668310"/>
                  </a:lnTo>
                  <a:lnTo>
                    <a:pt x="1018183" y="5669268"/>
                  </a:lnTo>
                  <a:lnTo>
                    <a:pt x="1018183" y="5669970"/>
                  </a:lnTo>
                  <a:lnTo>
                    <a:pt x="1018183" y="5670840"/>
                  </a:lnTo>
                  <a:lnTo>
                    <a:pt x="1018183" y="5671243"/>
                  </a:lnTo>
                  <a:lnTo>
                    <a:pt x="1018183" y="5672100"/>
                  </a:lnTo>
                  <a:lnTo>
                    <a:pt x="1018183" y="5676368"/>
                  </a:lnTo>
                  <a:lnTo>
                    <a:pt x="1018183" y="5677747"/>
                  </a:lnTo>
                  <a:lnTo>
                    <a:pt x="1018183" y="5677941"/>
                  </a:lnTo>
                  <a:lnTo>
                    <a:pt x="1018183" y="5679262"/>
                  </a:lnTo>
                  <a:lnTo>
                    <a:pt x="1018183" y="5680427"/>
                  </a:lnTo>
                  <a:lnTo>
                    <a:pt x="1018183" y="5681028"/>
                  </a:lnTo>
                  <a:lnTo>
                    <a:pt x="1018183" y="5683158"/>
                  </a:lnTo>
                  <a:lnTo>
                    <a:pt x="1018183" y="5684573"/>
                  </a:lnTo>
                  <a:lnTo>
                    <a:pt x="1018183" y="5684693"/>
                  </a:lnTo>
                  <a:lnTo>
                    <a:pt x="1018183" y="5685990"/>
                  </a:lnTo>
                  <a:lnTo>
                    <a:pt x="1018183" y="5686501"/>
                  </a:lnTo>
                  <a:lnTo>
                    <a:pt x="1018183" y="5687425"/>
                  </a:lnTo>
                  <a:lnTo>
                    <a:pt x="1018183" y="5688058"/>
                  </a:lnTo>
                  <a:lnTo>
                    <a:pt x="1018183" y="5688720"/>
                  </a:lnTo>
                  <a:lnTo>
                    <a:pt x="1018183" y="5689625"/>
                  </a:lnTo>
                  <a:lnTo>
                    <a:pt x="1018183" y="5691601"/>
                  </a:lnTo>
                  <a:lnTo>
                    <a:pt x="1018183" y="5692356"/>
                  </a:lnTo>
                  <a:lnTo>
                    <a:pt x="1018183" y="5693760"/>
                  </a:lnTo>
                  <a:lnTo>
                    <a:pt x="1018183" y="5697048"/>
                  </a:lnTo>
                  <a:lnTo>
                    <a:pt x="1018183" y="5697282"/>
                  </a:lnTo>
                  <a:lnTo>
                    <a:pt x="1018183" y="5697561"/>
                  </a:lnTo>
                  <a:lnTo>
                    <a:pt x="1018183" y="5697831"/>
                  </a:lnTo>
                  <a:lnTo>
                    <a:pt x="1018183" y="5699116"/>
                  </a:lnTo>
                  <a:lnTo>
                    <a:pt x="1018183" y="5699397"/>
                  </a:lnTo>
                  <a:lnTo>
                    <a:pt x="1018183" y="5700683"/>
                  </a:lnTo>
                  <a:lnTo>
                    <a:pt x="1018183" y="5702658"/>
                  </a:lnTo>
                  <a:lnTo>
                    <a:pt x="1018183" y="5703971"/>
                  </a:lnTo>
                  <a:lnTo>
                    <a:pt x="1018183" y="5705539"/>
                  </a:lnTo>
                  <a:lnTo>
                    <a:pt x="1018183" y="5707052"/>
                  </a:lnTo>
                  <a:lnTo>
                    <a:pt x="1018183" y="5708336"/>
                  </a:lnTo>
                  <a:lnTo>
                    <a:pt x="1018183" y="5708652"/>
                  </a:lnTo>
                  <a:lnTo>
                    <a:pt x="1018183" y="5711182"/>
                  </a:lnTo>
                  <a:lnTo>
                    <a:pt x="1018183" y="5711585"/>
                  </a:lnTo>
                  <a:lnTo>
                    <a:pt x="1018183" y="5711990"/>
                  </a:lnTo>
                  <a:lnTo>
                    <a:pt x="1018183" y="5715533"/>
                  </a:lnTo>
                  <a:lnTo>
                    <a:pt x="1018183" y="5715886"/>
                  </a:lnTo>
                  <a:lnTo>
                    <a:pt x="1018183" y="5717300"/>
                  </a:lnTo>
                  <a:lnTo>
                    <a:pt x="1018183" y="5719430"/>
                  </a:lnTo>
                  <a:lnTo>
                    <a:pt x="1018183" y="5719489"/>
                  </a:lnTo>
                  <a:lnTo>
                    <a:pt x="1018183" y="5720152"/>
                  </a:lnTo>
                  <a:lnTo>
                    <a:pt x="1018183" y="5720249"/>
                  </a:lnTo>
                  <a:lnTo>
                    <a:pt x="1018183" y="5720845"/>
                  </a:lnTo>
                  <a:lnTo>
                    <a:pt x="1018183" y="5721759"/>
                  </a:lnTo>
                  <a:lnTo>
                    <a:pt x="1018183" y="5722239"/>
                  </a:lnTo>
                  <a:lnTo>
                    <a:pt x="1018183" y="5722587"/>
                  </a:lnTo>
                  <a:lnTo>
                    <a:pt x="1018183" y="5723043"/>
                  </a:lnTo>
                  <a:lnTo>
                    <a:pt x="1018183" y="5726591"/>
                  </a:lnTo>
                  <a:lnTo>
                    <a:pt x="1018183" y="5727767"/>
                  </a:lnTo>
                  <a:lnTo>
                    <a:pt x="1018183" y="5728358"/>
                  </a:lnTo>
                  <a:lnTo>
                    <a:pt x="1018183" y="5730288"/>
                  </a:lnTo>
                  <a:lnTo>
                    <a:pt x="1018183" y="5731903"/>
                  </a:lnTo>
                  <a:lnTo>
                    <a:pt x="1018183" y="5733645"/>
                  </a:lnTo>
                  <a:lnTo>
                    <a:pt x="1018183" y="5734102"/>
                  </a:lnTo>
                  <a:lnTo>
                    <a:pt x="1018183" y="5734857"/>
                  </a:lnTo>
                  <a:lnTo>
                    <a:pt x="1018183" y="5735387"/>
                  </a:lnTo>
                  <a:lnTo>
                    <a:pt x="1018183" y="5744111"/>
                  </a:lnTo>
                  <a:lnTo>
                    <a:pt x="1018183" y="5744313"/>
                  </a:lnTo>
                  <a:lnTo>
                    <a:pt x="1018183" y="5745161"/>
                  </a:lnTo>
                  <a:lnTo>
                    <a:pt x="1018183" y="5745526"/>
                  </a:lnTo>
                  <a:lnTo>
                    <a:pt x="1018183" y="5747268"/>
                  </a:lnTo>
                  <a:lnTo>
                    <a:pt x="1018183" y="5748678"/>
                  </a:lnTo>
                  <a:lnTo>
                    <a:pt x="1018183" y="5749897"/>
                  </a:lnTo>
                  <a:lnTo>
                    <a:pt x="1018183" y="5752216"/>
                  </a:lnTo>
                  <a:lnTo>
                    <a:pt x="1018183" y="5755371"/>
                  </a:lnTo>
                  <a:lnTo>
                    <a:pt x="1018183" y="5756584"/>
                  </a:lnTo>
                  <a:lnTo>
                    <a:pt x="1018183" y="5758035"/>
                  </a:lnTo>
                  <a:lnTo>
                    <a:pt x="1018183" y="5758225"/>
                  </a:lnTo>
                  <a:lnTo>
                    <a:pt x="1018183" y="5758326"/>
                  </a:lnTo>
                  <a:lnTo>
                    <a:pt x="1018183" y="5758511"/>
                  </a:lnTo>
                  <a:lnTo>
                    <a:pt x="1018183" y="5759319"/>
                  </a:lnTo>
                  <a:lnTo>
                    <a:pt x="1018183" y="5760494"/>
                  </a:lnTo>
                  <a:lnTo>
                    <a:pt x="1018183" y="5760957"/>
                  </a:lnTo>
                  <a:lnTo>
                    <a:pt x="1018183" y="5761990"/>
                  </a:lnTo>
                  <a:lnTo>
                    <a:pt x="1018183" y="5763274"/>
                  </a:lnTo>
                  <a:lnTo>
                    <a:pt x="1018183" y="5763385"/>
                  </a:lnTo>
                  <a:lnTo>
                    <a:pt x="1018183" y="5764607"/>
                  </a:lnTo>
                  <a:lnTo>
                    <a:pt x="1018183" y="5764631"/>
                  </a:lnTo>
                  <a:lnTo>
                    <a:pt x="1018183" y="5766175"/>
                  </a:lnTo>
                  <a:lnTo>
                    <a:pt x="1018183" y="5766373"/>
                  </a:lnTo>
                  <a:lnTo>
                    <a:pt x="1018183" y="5766933"/>
                  </a:lnTo>
                  <a:lnTo>
                    <a:pt x="1018183" y="5768700"/>
                  </a:lnTo>
                  <a:lnTo>
                    <a:pt x="1018183" y="5769093"/>
                  </a:lnTo>
                  <a:lnTo>
                    <a:pt x="1018183" y="5770672"/>
                  </a:lnTo>
                  <a:lnTo>
                    <a:pt x="1018183" y="5770776"/>
                  </a:lnTo>
                  <a:lnTo>
                    <a:pt x="1018183" y="5771552"/>
                  </a:lnTo>
                  <a:lnTo>
                    <a:pt x="1018183" y="5772245"/>
                  </a:lnTo>
                  <a:lnTo>
                    <a:pt x="1018183" y="5772935"/>
                  </a:lnTo>
                  <a:lnTo>
                    <a:pt x="1018183" y="5773987"/>
                  </a:lnTo>
                  <a:lnTo>
                    <a:pt x="1018183" y="5775665"/>
                  </a:lnTo>
                  <a:lnTo>
                    <a:pt x="1018183" y="5776784"/>
                  </a:lnTo>
                  <a:lnTo>
                    <a:pt x="1018183" y="5777233"/>
                  </a:lnTo>
                  <a:lnTo>
                    <a:pt x="1018183" y="5781834"/>
                  </a:lnTo>
                  <a:lnTo>
                    <a:pt x="1018183" y="5783129"/>
                  </a:lnTo>
                  <a:lnTo>
                    <a:pt x="1018183" y="5787543"/>
                  </a:lnTo>
                  <a:lnTo>
                    <a:pt x="1018183" y="5789518"/>
                  </a:lnTo>
                  <a:lnTo>
                    <a:pt x="1018183" y="5790855"/>
                  </a:lnTo>
                  <a:lnTo>
                    <a:pt x="1018183" y="5791087"/>
                  </a:lnTo>
                  <a:lnTo>
                    <a:pt x="1018183" y="5793684"/>
                  </a:lnTo>
                  <a:lnTo>
                    <a:pt x="1018183" y="5794598"/>
                  </a:lnTo>
                  <a:lnTo>
                    <a:pt x="1018183" y="5796796"/>
                  </a:lnTo>
                  <a:lnTo>
                    <a:pt x="1018183" y="5796926"/>
                  </a:lnTo>
                  <a:lnTo>
                    <a:pt x="1018183" y="5798668"/>
                  </a:lnTo>
                  <a:lnTo>
                    <a:pt x="1018183" y="5799661"/>
                  </a:lnTo>
                  <a:lnTo>
                    <a:pt x="1018183" y="5800232"/>
                  </a:lnTo>
                  <a:lnTo>
                    <a:pt x="1018183" y="5801160"/>
                  </a:lnTo>
                  <a:lnTo>
                    <a:pt x="1018183" y="5801299"/>
                  </a:lnTo>
                  <a:lnTo>
                    <a:pt x="1018183" y="5801464"/>
                  </a:lnTo>
                  <a:lnTo>
                    <a:pt x="1018183" y="5801913"/>
                  </a:lnTo>
                  <a:lnTo>
                    <a:pt x="1018183" y="5803399"/>
                  </a:lnTo>
                  <a:lnTo>
                    <a:pt x="1018183" y="5803548"/>
                  </a:lnTo>
                  <a:lnTo>
                    <a:pt x="1018183" y="5803616"/>
                  </a:lnTo>
                  <a:lnTo>
                    <a:pt x="1018183" y="5804973"/>
                  </a:lnTo>
                  <a:lnTo>
                    <a:pt x="1018183" y="5806715"/>
                  </a:lnTo>
                  <a:lnTo>
                    <a:pt x="1018183" y="5807704"/>
                  </a:lnTo>
                  <a:lnTo>
                    <a:pt x="1018183" y="5808394"/>
                  </a:lnTo>
                  <a:lnTo>
                    <a:pt x="1018183" y="5809435"/>
                  </a:lnTo>
                  <a:lnTo>
                    <a:pt x="1018183" y="5809512"/>
                  </a:lnTo>
                  <a:lnTo>
                    <a:pt x="1018183" y="5809962"/>
                  </a:lnTo>
                  <a:lnTo>
                    <a:pt x="1018183" y="5810720"/>
                  </a:lnTo>
                  <a:lnTo>
                    <a:pt x="1018183" y="5811197"/>
                  </a:lnTo>
                  <a:lnTo>
                    <a:pt x="1018183" y="5811936"/>
                  </a:lnTo>
                  <a:lnTo>
                    <a:pt x="1018183" y="5812242"/>
                  </a:lnTo>
                  <a:lnTo>
                    <a:pt x="1018183" y="5813173"/>
                  </a:lnTo>
                  <a:lnTo>
                    <a:pt x="1018183" y="5813278"/>
                  </a:lnTo>
                  <a:lnTo>
                    <a:pt x="1018183" y="5813840"/>
                  </a:lnTo>
                  <a:lnTo>
                    <a:pt x="1018183" y="5814457"/>
                  </a:lnTo>
                  <a:lnTo>
                    <a:pt x="1018183" y="5814562"/>
                  </a:lnTo>
                  <a:lnTo>
                    <a:pt x="1018183" y="5815767"/>
                  </a:lnTo>
                  <a:lnTo>
                    <a:pt x="1018183" y="5816007"/>
                  </a:lnTo>
                  <a:lnTo>
                    <a:pt x="1018183" y="5816031"/>
                  </a:lnTo>
                  <a:lnTo>
                    <a:pt x="1018183" y="5817575"/>
                  </a:lnTo>
                  <a:lnTo>
                    <a:pt x="1018183" y="5817773"/>
                  </a:lnTo>
                  <a:lnTo>
                    <a:pt x="1018183" y="5818108"/>
                  </a:lnTo>
                  <a:lnTo>
                    <a:pt x="1018183" y="5820568"/>
                  </a:lnTo>
                  <a:lnTo>
                    <a:pt x="1018183" y="5822176"/>
                  </a:lnTo>
                  <a:lnTo>
                    <a:pt x="1018183" y="5822247"/>
                  </a:lnTo>
                  <a:lnTo>
                    <a:pt x="1018183" y="5823814"/>
                  </a:lnTo>
                  <a:lnTo>
                    <a:pt x="1018183" y="5824336"/>
                  </a:lnTo>
                  <a:lnTo>
                    <a:pt x="1018183" y="5825631"/>
                  </a:lnTo>
                  <a:lnTo>
                    <a:pt x="1018183" y="5833305"/>
                  </a:lnTo>
                  <a:lnTo>
                    <a:pt x="1018183" y="5834026"/>
                  </a:lnTo>
                  <a:lnTo>
                    <a:pt x="1018183" y="5834872"/>
                  </a:lnTo>
                  <a:lnTo>
                    <a:pt x="1018183" y="5834940"/>
                  </a:lnTo>
                  <a:lnTo>
                    <a:pt x="1018183" y="5836617"/>
                  </a:lnTo>
                  <a:lnTo>
                    <a:pt x="1018183" y="5837734"/>
                  </a:lnTo>
                  <a:lnTo>
                    <a:pt x="1018183" y="5838187"/>
                  </a:lnTo>
                  <a:lnTo>
                    <a:pt x="1018183" y="5840574"/>
                  </a:lnTo>
                  <a:lnTo>
                    <a:pt x="1018183" y="5842255"/>
                  </a:lnTo>
                  <a:lnTo>
                    <a:pt x="1018183" y="5842732"/>
                  </a:lnTo>
                  <a:lnTo>
                    <a:pt x="1018183" y="5844308"/>
                  </a:lnTo>
                  <a:lnTo>
                    <a:pt x="1018183" y="5845084"/>
                  </a:lnTo>
                  <a:lnTo>
                    <a:pt x="1018183" y="5845998"/>
                  </a:lnTo>
                  <a:lnTo>
                    <a:pt x="1018183" y="5848736"/>
                  </a:lnTo>
                  <a:lnTo>
                    <a:pt x="1018183" y="5848792"/>
                  </a:lnTo>
                  <a:lnTo>
                    <a:pt x="1018183" y="5850304"/>
                  </a:lnTo>
                  <a:lnTo>
                    <a:pt x="1018183" y="5851632"/>
                  </a:lnTo>
                  <a:lnTo>
                    <a:pt x="1018183" y="5852278"/>
                  </a:lnTo>
                  <a:lnTo>
                    <a:pt x="1018183" y="5852442"/>
                  </a:lnTo>
                  <a:lnTo>
                    <a:pt x="1018183" y="5852584"/>
                  </a:lnTo>
                  <a:lnTo>
                    <a:pt x="1018183" y="5854799"/>
                  </a:lnTo>
                  <a:lnTo>
                    <a:pt x="1018183" y="5854904"/>
                  </a:lnTo>
                  <a:lnTo>
                    <a:pt x="1018183" y="5855368"/>
                  </a:lnTo>
                  <a:lnTo>
                    <a:pt x="1018183" y="5856342"/>
                  </a:lnTo>
                  <a:lnTo>
                    <a:pt x="1018183" y="5858450"/>
                  </a:lnTo>
                  <a:lnTo>
                    <a:pt x="1018183" y="5859794"/>
                  </a:lnTo>
                  <a:lnTo>
                    <a:pt x="1018183" y="5860608"/>
                  </a:lnTo>
                  <a:lnTo>
                    <a:pt x="1018183" y="5860910"/>
                  </a:lnTo>
                  <a:lnTo>
                    <a:pt x="1018183" y="5861362"/>
                  </a:lnTo>
                  <a:lnTo>
                    <a:pt x="1018183" y="5863338"/>
                  </a:lnTo>
                  <a:lnTo>
                    <a:pt x="1018183" y="5863499"/>
                  </a:lnTo>
                  <a:lnTo>
                    <a:pt x="1018183" y="5863643"/>
                  </a:lnTo>
                  <a:lnTo>
                    <a:pt x="1018183" y="5864678"/>
                  </a:lnTo>
                  <a:lnTo>
                    <a:pt x="1018183" y="5865962"/>
                  </a:lnTo>
                  <a:lnTo>
                    <a:pt x="1018183" y="5867178"/>
                  </a:lnTo>
                  <a:lnTo>
                    <a:pt x="1018183" y="5869507"/>
                  </a:lnTo>
                  <a:lnTo>
                    <a:pt x="1018183" y="5873647"/>
                  </a:lnTo>
                  <a:lnTo>
                    <a:pt x="1018183" y="5875214"/>
                  </a:lnTo>
                  <a:lnTo>
                    <a:pt x="1018183" y="5876959"/>
                  </a:lnTo>
                  <a:lnTo>
                    <a:pt x="1018183" y="5878317"/>
                  </a:lnTo>
                  <a:lnTo>
                    <a:pt x="1018183" y="5878529"/>
                  </a:lnTo>
                  <a:lnTo>
                    <a:pt x="1018183" y="5881457"/>
                  </a:lnTo>
                  <a:lnTo>
                    <a:pt x="1018183" y="5881863"/>
                  </a:lnTo>
                  <a:lnTo>
                    <a:pt x="1018183" y="5883074"/>
                  </a:lnTo>
                  <a:lnTo>
                    <a:pt x="1018183" y="5883929"/>
                  </a:lnTo>
                  <a:lnTo>
                    <a:pt x="1018183" y="5884359"/>
                  </a:lnTo>
                  <a:lnTo>
                    <a:pt x="1018183" y="5885498"/>
                  </a:lnTo>
                  <a:lnTo>
                    <a:pt x="1018183" y="5886810"/>
                  </a:lnTo>
                  <a:lnTo>
                    <a:pt x="1018183" y="5888019"/>
                  </a:lnTo>
                  <a:lnTo>
                    <a:pt x="1018183" y="5888095"/>
                  </a:lnTo>
                  <a:lnTo>
                    <a:pt x="1018183" y="5889134"/>
                  </a:lnTo>
                  <a:lnTo>
                    <a:pt x="1018183" y="5889586"/>
                  </a:lnTo>
                  <a:lnTo>
                    <a:pt x="1018183" y="5891637"/>
                  </a:lnTo>
                  <a:lnTo>
                    <a:pt x="1018183" y="5892515"/>
                  </a:lnTo>
                  <a:lnTo>
                    <a:pt x="1018183" y="5894133"/>
                  </a:lnTo>
                  <a:lnTo>
                    <a:pt x="1018183" y="5895710"/>
                  </a:lnTo>
                  <a:lnTo>
                    <a:pt x="1018183" y="5896065"/>
                  </a:lnTo>
                  <a:lnTo>
                    <a:pt x="1018183" y="5896371"/>
                  </a:lnTo>
                  <a:lnTo>
                    <a:pt x="1018183" y="5897868"/>
                  </a:lnTo>
                  <a:lnTo>
                    <a:pt x="1018183" y="5898570"/>
                  </a:lnTo>
                  <a:lnTo>
                    <a:pt x="1018183" y="5899915"/>
                  </a:lnTo>
                  <a:lnTo>
                    <a:pt x="1018183" y="5900700"/>
                  </a:lnTo>
                  <a:lnTo>
                    <a:pt x="1018183" y="5900950"/>
                  </a:lnTo>
                  <a:lnTo>
                    <a:pt x="1018183" y="5902114"/>
                  </a:lnTo>
                  <a:lnTo>
                    <a:pt x="1018183" y="5902234"/>
                  </a:lnTo>
                  <a:lnTo>
                    <a:pt x="1018183" y="5903841"/>
                  </a:lnTo>
                  <a:lnTo>
                    <a:pt x="1018183" y="5906347"/>
                  </a:lnTo>
                  <a:lnTo>
                    <a:pt x="1018183" y="5906541"/>
                  </a:lnTo>
                  <a:lnTo>
                    <a:pt x="1018183" y="5907520"/>
                  </a:lnTo>
                  <a:lnTo>
                    <a:pt x="1018183" y="5909027"/>
                  </a:lnTo>
                  <a:lnTo>
                    <a:pt x="1018183" y="5909628"/>
                  </a:lnTo>
                  <a:lnTo>
                    <a:pt x="1018183" y="5911758"/>
                  </a:lnTo>
                  <a:lnTo>
                    <a:pt x="1018183" y="5912008"/>
                  </a:lnTo>
                  <a:lnTo>
                    <a:pt x="1018183" y="5914590"/>
                  </a:lnTo>
                  <a:lnTo>
                    <a:pt x="1018183" y="5914624"/>
                  </a:lnTo>
                  <a:lnTo>
                    <a:pt x="1018183" y="5915101"/>
                  </a:lnTo>
                  <a:lnTo>
                    <a:pt x="1018183" y="5916658"/>
                  </a:lnTo>
                  <a:lnTo>
                    <a:pt x="1018183" y="5917320"/>
                  </a:lnTo>
                  <a:lnTo>
                    <a:pt x="1018183" y="5918225"/>
                  </a:lnTo>
                  <a:lnTo>
                    <a:pt x="1018183" y="5918578"/>
                  </a:lnTo>
                  <a:lnTo>
                    <a:pt x="1018183" y="5920201"/>
                  </a:lnTo>
                  <a:lnTo>
                    <a:pt x="1018183" y="5920956"/>
                  </a:lnTo>
                  <a:lnTo>
                    <a:pt x="1018183" y="5924593"/>
                  </a:lnTo>
                  <a:lnTo>
                    <a:pt x="1018183" y="5925648"/>
                  </a:lnTo>
                  <a:lnTo>
                    <a:pt x="1018183" y="5926161"/>
                  </a:lnTo>
                  <a:lnTo>
                    <a:pt x="1018183" y="5926431"/>
                  </a:lnTo>
                  <a:lnTo>
                    <a:pt x="1018183" y="5927716"/>
                  </a:lnTo>
                  <a:lnTo>
                    <a:pt x="1018183" y="5927997"/>
                  </a:lnTo>
                  <a:lnTo>
                    <a:pt x="1018183" y="5928437"/>
                  </a:lnTo>
                  <a:lnTo>
                    <a:pt x="1018183" y="5929283"/>
                  </a:lnTo>
                  <a:lnTo>
                    <a:pt x="1018183" y="5931258"/>
                  </a:lnTo>
                  <a:lnTo>
                    <a:pt x="1018183" y="5931979"/>
                  </a:lnTo>
                  <a:lnTo>
                    <a:pt x="1018183" y="5932857"/>
                  </a:lnTo>
                  <a:lnTo>
                    <a:pt x="1018183" y="5934139"/>
                  </a:lnTo>
                  <a:lnTo>
                    <a:pt x="1018183" y="5937252"/>
                  </a:lnTo>
                  <a:lnTo>
                    <a:pt x="1018183" y="5938210"/>
                  </a:lnTo>
                  <a:lnTo>
                    <a:pt x="1018183" y="5939301"/>
                  </a:lnTo>
                  <a:lnTo>
                    <a:pt x="1018183" y="5939495"/>
                  </a:lnTo>
                  <a:lnTo>
                    <a:pt x="1018183" y="5939782"/>
                  </a:lnTo>
                  <a:lnTo>
                    <a:pt x="1018183" y="5940185"/>
                  </a:lnTo>
                  <a:lnTo>
                    <a:pt x="1018183" y="5943039"/>
                  </a:lnTo>
                  <a:lnTo>
                    <a:pt x="1018183" y="5944486"/>
                  </a:lnTo>
                  <a:lnTo>
                    <a:pt x="1018183" y="5944615"/>
                  </a:lnTo>
                  <a:lnTo>
                    <a:pt x="1018183" y="5946689"/>
                  </a:lnTo>
                  <a:lnTo>
                    <a:pt x="1018183" y="5948030"/>
                  </a:lnTo>
                  <a:lnTo>
                    <a:pt x="1018183" y="5948849"/>
                  </a:lnTo>
                  <a:lnTo>
                    <a:pt x="1018183" y="5949970"/>
                  </a:lnTo>
                  <a:lnTo>
                    <a:pt x="1018183" y="5950839"/>
                  </a:lnTo>
                  <a:lnTo>
                    <a:pt x="1018183" y="5951306"/>
                  </a:lnTo>
                  <a:lnTo>
                    <a:pt x="1018183" y="5952100"/>
                  </a:lnTo>
                  <a:lnTo>
                    <a:pt x="1018183" y="5954851"/>
                  </a:lnTo>
                  <a:lnTo>
                    <a:pt x="1018183" y="5956367"/>
                  </a:lnTo>
                  <a:lnTo>
                    <a:pt x="1018183" y="5957662"/>
                  </a:lnTo>
                  <a:lnTo>
                    <a:pt x="1018183" y="5957747"/>
                  </a:lnTo>
                  <a:lnTo>
                    <a:pt x="1018183" y="5958888"/>
                  </a:lnTo>
                  <a:lnTo>
                    <a:pt x="1018183" y="5961298"/>
                  </a:lnTo>
                  <a:lnTo>
                    <a:pt x="1018183" y="5962702"/>
                  </a:lnTo>
                  <a:lnTo>
                    <a:pt x="1018183" y="5963457"/>
                  </a:lnTo>
                  <a:lnTo>
                    <a:pt x="1018183" y="5963987"/>
                  </a:lnTo>
                  <a:lnTo>
                    <a:pt x="1018183" y="5965990"/>
                  </a:lnTo>
                  <a:lnTo>
                    <a:pt x="1018183" y="5966503"/>
                  </a:lnTo>
                  <a:lnTo>
                    <a:pt x="1018183" y="5968058"/>
                  </a:lnTo>
                  <a:lnTo>
                    <a:pt x="1018183" y="5968722"/>
                  </a:lnTo>
                  <a:lnTo>
                    <a:pt x="1018183" y="5969625"/>
                  </a:lnTo>
                  <a:lnTo>
                    <a:pt x="1018183" y="5971600"/>
                  </a:lnTo>
                  <a:lnTo>
                    <a:pt x="1018183" y="5972357"/>
                  </a:lnTo>
                  <a:lnTo>
                    <a:pt x="1018183" y="5972711"/>
                  </a:lnTo>
                  <a:lnTo>
                    <a:pt x="1018183" y="5972913"/>
                  </a:lnTo>
                  <a:lnTo>
                    <a:pt x="1018183" y="5973761"/>
                  </a:lnTo>
                  <a:lnTo>
                    <a:pt x="1018183" y="5974481"/>
                  </a:lnTo>
                  <a:lnTo>
                    <a:pt x="1018183" y="5975766"/>
                  </a:lnTo>
                  <a:lnTo>
                    <a:pt x="1018183" y="5977278"/>
                  </a:lnTo>
                  <a:lnTo>
                    <a:pt x="1018183" y="5979530"/>
                  </a:lnTo>
                  <a:lnTo>
                    <a:pt x="1018183" y="5983971"/>
                  </a:lnTo>
                  <a:lnTo>
                    <a:pt x="1018183" y="5984828"/>
                  </a:lnTo>
                  <a:lnTo>
                    <a:pt x="1018183" y="5985543"/>
                  </a:lnTo>
                  <a:lnTo>
                    <a:pt x="1018183" y="5987111"/>
                  </a:lnTo>
                  <a:lnTo>
                    <a:pt x="1018183" y="5988372"/>
                  </a:lnTo>
                  <a:lnTo>
                    <a:pt x="1018183" y="5989094"/>
                  </a:lnTo>
                  <a:lnTo>
                    <a:pt x="1018183" y="5989191"/>
                  </a:lnTo>
                  <a:lnTo>
                    <a:pt x="1018183" y="5990476"/>
                  </a:lnTo>
                  <a:lnTo>
                    <a:pt x="1018183" y="5991181"/>
                  </a:lnTo>
                  <a:lnTo>
                    <a:pt x="1018183" y="5991985"/>
                  </a:lnTo>
                  <a:lnTo>
                    <a:pt x="1018183" y="5994324"/>
                  </a:lnTo>
                  <a:lnTo>
                    <a:pt x="1018183" y="5995533"/>
                  </a:lnTo>
                  <a:lnTo>
                    <a:pt x="1018183" y="5995886"/>
                  </a:lnTo>
                  <a:lnTo>
                    <a:pt x="1018183" y="5997300"/>
                  </a:lnTo>
                  <a:lnTo>
                    <a:pt x="1018183" y="5999230"/>
                  </a:lnTo>
                  <a:lnTo>
                    <a:pt x="1018183" y="5999431"/>
                  </a:lnTo>
                  <a:lnTo>
                    <a:pt x="1018183" y="6000152"/>
                  </a:lnTo>
                  <a:lnTo>
                    <a:pt x="1018183" y="6000249"/>
                  </a:lnTo>
                  <a:lnTo>
                    <a:pt x="1018183" y="6000845"/>
                  </a:lnTo>
                  <a:lnTo>
                    <a:pt x="1018183" y="6001449"/>
                  </a:lnTo>
                  <a:lnTo>
                    <a:pt x="1018183" y="6002587"/>
                  </a:lnTo>
                  <a:lnTo>
                    <a:pt x="1018183" y="6003799"/>
                  </a:lnTo>
                  <a:lnTo>
                    <a:pt x="1018183" y="6004329"/>
                  </a:lnTo>
                  <a:lnTo>
                    <a:pt x="1018183" y="6005084"/>
                  </a:lnTo>
                  <a:lnTo>
                    <a:pt x="1018183" y="6007061"/>
                  </a:lnTo>
                  <a:lnTo>
                    <a:pt x="1018183" y="6008628"/>
                  </a:lnTo>
                  <a:lnTo>
                    <a:pt x="1018183" y="6010288"/>
                  </a:lnTo>
                  <a:lnTo>
                    <a:pt x="1018183" y="6011729"/>
                  </a:lnTo>
                  <a:lnTo>
                    <a:pt x="1018183" y="6013053"/>
                  </a:lnTo>
                  <a:lnTo>
                    <a:pt x="1018183" y="6014103"/>
                  </a:lnTo>
                  <a:lnTo>
                    <a:pt x="1018183" y="6014856"/>
                  </a:lnTo>
                  <a:lnTo>
                    <a:pt x="1018183" y="6015387"/>
                  </a:lnTo>
                  <a:lnTo>
                    <a:pt x="1018183" y="6024111"/>
                  </a:lnTo>
                  <a:lnTo>
                    <a:pt x="1018183" y="6024313"/>
                  </a:lnTo>
                  <a:lnTo>
                    <a:pt x="1018183" y="6025526"/>
                  </a:lnTo>
                  <a:lnTo>
                    <a:pt x="1018183" y="6027268"/>
                  </a:lnTo>
                  <a:lnTo>
                    <a:pt x="1018183" y="6027453"/>
                  </a:lnTo>
                  <a:lnTo>
                    <a:pt x="1018183" y="6028261"/>
                  </a:lnTo>
                  <a:lnTo>
                    <a:pt x="1018183" y="6029899"/>
                  </a:lnTo>
                  <a:lnTo>
                    <a:pt x="1018183" y="6030713"/>
                  </a:lnTo>
                  <a:lnTo>
                    <a:pt x="1018183" y="6032148"/>
                  </a:lnTo>
                  <a:lnTo>
                    <a:pt x="1018183" y="6032158"/>
                  </a:lnTo>
                  <a:lnTo>
                    <a:pt x="1018183" y="6032216"/>
                  </a:lnTo>
                  <a:lnTo>
                    <a:pt x="1018183" y="6033573"/>
                  </a:lnTo>
                  <a:lnTo>
                    <a:pt x="1018183" y="6035315"/>
                  </a:lnTo>
                  <a:lnTo>
                    <a:pt x="1018183" y="6036304"/>
                  </a:lnTo>
                  <a:lnTo>
                    <a:pt x="1018183" y="6036823"/>
                  </a:lnTo>
                  <a:lnTo>
                    <a:pt x="1018183" y="6038035"/>
                  </a:lnTo>
                  <a:lnTo>
                    <a:pt x="1018183" y="6038511"/>
                  </a:lnTo>
                  <a:lnTo>
                    <a:pt x="1018183" y="6039320"/>
                  </a:lnTo>
                  <a:lnTo>
                    <a:pt x="1018183" y="6040494"/>
                  </a:lnTo>
                  <a:lnTo>
                    <a:pt x="1018183" y="6042440"/>
                  </a:lnTo>
                  <a:lnTo>
                    <a:pt x="1018183" y="6044607"/>
                  </a:lnTo>
                  <a:lnTo>
                    <a:pt x="1018183" y="6044631"/>
                  </a:lnTo>
                  <a:lnTo>
                    <a:pt x="1018183" y="6046175"/>
                  </a:lnTo>
                  <a:lnTo>
                    <a:pt x="1018183" y="6046373"/>
                  </a:lnTo>
                  <a:lnTo>
                    <a:pt x="1018183" y="6049561"/>
                  </a:lnTo>
                  <a:lnTo>
                    <a:pt x="1018183" y="6050776"/>
                  </a:lnTo>
                  <a:lnTo>
                    <a:pt x="1018183" y="6051130"/>
                  </a:lnTo>
                  <a:lnTo>
                    <a:pt x="1018183" y="6052071"/>
                  </a:lnTo>
                  <a:lnTo>
                    <a:pt x="1018183" y="6054231"/>
                  </a:lnTo>
                  <a:lnTo>
                    <a:pt x="1018183" y="6062626"/>
                  </a:lnTo>
                  <a:lnTo>
                    <a:pt x="1018183" y="6063130"/>
                  </a:lnTo>
                  <a:lnTo>
                    <a:pt x="1018183" y="6063540"/>
                  </a:lnTo>
                  <a:lnTo>
                    <a:pt x="1018183" y="6069174"/>
                  </a:lnTo>
                  <a:lnTo>
                    <a:pt x="1018183" y="6070855"/>
                  </a:lnTo>
                  <a:lnTo>
                    <a:pt x="1018183" y="6072490"/>
                  </a:lnTo>
                  <a:lnTo>
                    <a:pt x="1018183" y="6073684"/>
                  </a:lnTo>
                  <a:lnTo>
                    <a:pt x="1018183" y="6074598"/>
                  </a:lnTo>
                  <a:lnTo>
                    <a:pt x="1018183" y="6076646"/>
                  </a:lnTo>
                  <a:lnTo>
                    <a:pt x="1018183" y="6077336"/>
                  </a:lnTo>
                  <a:lnTo>
                    <a:pt x="1018183" y="6078904"/>
                  </a:lnTo>
                  <a:lnTo>
                    <a:pt x="1018183" y="6079662"/>
                  </a:lnTo>
                  <a:lnTo>
                    <a:pt x="1018183" y="6080232"/>
                  </a:lnTo>
                  <a:lnTo>
                    <a:pt x="1018183" y="6080878"/>
                  </a:lnTo>
                  <a:lnTo>
                    <a:pt x="1018183" y="6081184"/>
                  </a:lnTo>
                  <a:lnTo>
                    <a:pt x="1018183" y="6082782"/>
                  </a:lnTo>
                  <a:lnTo>
                    <a:pt x="1018183" y="6083399"/>
                  </a:lnTo>
                  <a:lnTo>
                    <a:pt x="1018183" y="6083504"/>
                  </a:lnTo>
                  <a:lnTo>
                    <a:pt x="1018183" y="6083547"/>
                  </a:lnTo>
                  <a:lnTo>
                    <a:pt x="1018183" y="6084942"/>
                  </a:lnTo>
                  <a:lnTo>
                    <a:pt x="1018183" y="6084973"/>
                  </a:lnTo>
                  <a:lnTo>
                    <a:pt x="1018183" y="6086715"/>
                  </a:lnTo>
                  <a:lnTo>
                    <a:pt x="1018183" y="6087050"/>
                  </a:lnTo>
                  <a:lnTo>
                    <a:pt x="1018183" y="6087704"/>
                  </a:lnTo>
                  <a:lnTo>
                    <a:pt x="1018183" y="6088394"/>
                  </a:lnTo>
                  <a:lnTo>
                    <a:pt x="1018183" y="6089510"/>
                  </a:lnTo>
                  <a:lnTo>
                    <a:pt x="1018183" y="6089962"/>
                  </a:lnTo>
                  <a:lnTo>
                    <a:pt x="1018183" y="6091938"/>
                  </a:lnTo>
                  <a:lnTo>
                    <a:pt x="1018183" y="6092243"/>
                  </a:lnTo>
                  <a:lnTo>
                    <a:pt x="1018183" y="6093278"/>
                  </a:lnTo>
                  <a:lnTo>
                    <a:pt x="1018183" y="6093840"/>
                  </a:lnTo>
                  <a:lnTo>
                    <a:pt x="1018183" y="6094562"/>
                  </a:lnTo>
                  <a:lnTo>
                    <a:pt x="1018183" y="6094573"/>
                  </a:lnTo>
                  <a:lnTo>
                    <a:pt x="1018183" y="6095858"/>
                  </a:lnTo>
                  <a:lnTo>
                    <a:pt x="1018183" y="6098107"/>
                  </a:lnTo>
                  <a:lnTo>
                    <a:pt x="1018183" y="6099401"/>
                  </a:lnTo>
                  <a:lnTo>
                    <a:pt x="1018183" y="6102247"/>
                  </a:lnTo>
                  <a:lnTo>
                    <a:pt x="1018183" y="6103814"/>
                  </a:lnTo>
                  <a:lnTo>
                    <a:pt x="1018183" y="6105559"/>
                  </a:lnTo>
                  <a:lnTo>
                    <a:pt x="1018183" y="6105631"/>
                  </a:lnTo>
                  <a:lnTo>
                    <a:pt x="1018183" y="6107129"/>
                  </a:lnTo>
                  <a:lnTo>
                    <a:pt x="1018183" y="6111674"/>
                  </a:lnTo>
                  <a:lnTo>
                    <a:pt x="1018183" y="6112959"/>
                  </a:lnTo>
                  <a:lnTo>
                    <a:pt x="1018183" y="6114026"/>
                  </a:lnTo>
                  <a:lnTo>
                    <a:pt x="1018183" y="6114940"/>
                  </a:lnTo>
                  <a:lnTo>
                    <a:pt x="1018183" y="6116275"/>
                  </a:lnTo>
                  <a:lnTo>
                    <a:pt x="1018183" y="6116619"/>
                  </a:lnTo>
                  <a:lnTo>
                    <a:pt x="1018183" y="6117734"/>
                  </a:lnTo>
                  <a:lnTo>
                    <a:pt x="1018183" y="6118186"/>
                  </a:lnTo>
                  <a:lnTo>
                    <a:pt x="1018183" y="6119291"/>
                  </a:lnTo>
                  <a:lnTo>
                    <a:pt x="1018183" y="6120432"/>
                  </a:lnTo>
                  <a:lnTo>
                    <a:pt x="1018183" y="6120574"/>
                  </a:lnTo>
                  <a:lnTo>
                    <a:pt x="1018183" y="6122733"/>
                  </a:lnTo>
                  <a:lnTo>
                    <a:pt x="1018183" y="6124310"/>
                  </a:lnTo>
                  <a:lnTo>
                    <a:pt x="1018183" y="6124665"/>
                  </a:lnTo>
                  <a:lnTo>
                    <a:pt x="1018183" y="6124971"/>
                  </a:lnTo>
                  <a:lnTo>
                    <a:pt x="1018183" y="6125284"/>
                  </a:lnTo>
                  <a:lnTo>
                    <a:pt x="1018183" y="6126568"/>
                  </a:lnTo>
                  <a:lnTo>
                    <a:pt x="1018183" y="6128515"/>
                  </a:lnTo>
                  <a:lnTo>
                    <a:pt x="1018183" y="6128736"/>
                  </a:lnTo>
                  <a:lnTo>
                    <a:pt x="1018183" y="6129550"/>
                  </a:lnTo>
                  <a:lnTo>
                    <a:pt x="1018183" y="6130304"/>
                  </a:lnTo>
                  <a:lnTo>
                    <a:pt x="1018183" y="6130714"/>
                  </a:lnTo>
                  <a:lnTo>
                    <a:pt x="1018183" y="6130834"/>
                  </a:lnTo>
                  <a:lnTo>
                    <a:pt x="1018183" y="6132280"/>
                  </a:lnTo>
                  <a:lnTo>
                    <a:pt x="1018183" y="6132441"/>
                  </a:lnTo>
                  <a:lnTo>
                    <a:pt x="1018183" y="6132585"/>
                  </a:lnTo>
                  <a:lnTo>
                    <a:pt x="1018183" y="6134904"/>
                  </a:lnTo>
                  <a:lnTo>
                    <a:pt x="1018183" y="6136120"/>
                  </a:lnTo>
                  <a:lnTo>
                    <a:pt x="1018183" y="6136342"/>
                  </a:lnTo>
                  <a:lnTo>
                    <a:pt x="1018183" y="6138449"/>
                  </a:lnTo>
                  <a:lnTo>
                    <a:pt x="1018183" y="6140608"/>
                  </a:lnTo>
                  <a:lnTo>
                    <a:pt x="1018183" y="6141905"/>
                  </a:lnTo>
                  <a:lnTo>
                    <a:pt x="1018183" y="6143224"/>
                  </a:lnTo>
                  <a:lnTo>
                    <a:pt x="1018183" y="6143972"/>
                  </a:lnTo>
                  <a:lnTo>
                    <a:pt x="1018183" y="6145539"/>
                  </a:lnTo>
                  <a:lnTo>
                    <a:pt x="1018183" y="6147178"/>
                  </a:lnTo>
                  <a:lnTo>
                    <a:pt x="1018183" y="6153193"/>
                  </a:lnTo>
                  <a:lnTo>
                    <a:pt x="1018183" y="6153301"/>
                  </a:lnTo>
                  <a:lnTo>
                    <a:pt x="1018183" y="6156961"/>
                  </a:lnTo>
                  <a:lnTo>
                    <a:pt x="1018183" y="6157037"/>
                  </a:lnTo>
                  <a:lnTo>
                    <a:pt x="1018183" y="6157726"/>
                  </a:lnTo>
                  <a:lnTo>
                    <a:pt x="1018183" y="6158528"/>
                  </a:lnTo>
                  <a:lnTo>
                    <a:pt x="1018183" y="6160579"/>
                  </a:lnTo>
                  <a:lnTo>
                    <a:pt x="1018183" y="6161457"/>
                  </a:lnTo>
                  <a:lnTo>
                    <a:pt x="1018183" y="6163075"/>
                  </a:lnTo>
                  <a:lnTo>
                    <a:pt x="1018183" y="6164359"/>
                  </a:lnTo>
                  <a:lnTo>
                    <a:pt x="1018183" y="6165007"/>
                  </a:lnTo>
                  <a:lnTo>
                    <a:pt x="1018183" y="6165313"/>
                  </a:lnTo>
                  <a:lnTo>
                    <a:pt x="1018183" y="6166810"/>
                  </a:lnTo>
                  <a:lnTo>
                    <a:pt x="1018183" y="6167901"/>
                  </a:lnTo>
                  <a:lnTo>
                    <a:pt x="1018183" y="6168095"/>
                  </a:lnTo>
                  <a:lnTo>
                    <a:pt x="1018183" y="6168857"/>
                  </a:lnTo>
                  <a:lnTo>
                    <a:pt x="1018183" y="6171056"/>
                  </a:lnTo>
                  <a:lnTo>
                    <a:pt x="1018183" y="6171176"/>
                  </a:lnTo>
                  <a:lnTo>
                    <a:pt x="1018183" y="6171639"/>
                  </a:lnTo>
                  <a:lnTo>
                    <a:pt x="1018183" y="6173215"/>
                  </a:lnTo>
                  <a:lnTo>
                    <a:pt x="1018183" y="6173909"/>
                  </a:lnTo>
                  <a:lnTo>
                    <a:pt x="1018183" y="6175289"/>
                  </a:lnTo>
                  <a:lnTo>
                    <a:pt x="1018183" y="6176065"/>
                  </a:lnTo>
                  <a:lnTo>
                    <a:pt x="1018183" y="6176369"/>
                  </a:lnTo>
                  <a:lnTo>
                    <a:pt x="1018183" y="6178570"/>
                  </a:lnTo>
                  <a:lnTo>
                    <a:pt x="1018183" y="6179906"/>
                  </a:lnTo>
                  <a:lnTo>
                    <a:pt x="1018183" y="6179914"/>
                  </a:lnTo>
                  <a:lnTo>
                    <a:pt x="1018183" y="6180700"/>
                  </a:lnTo>
                  <a:lnTo>
                    <a:pt x="1018183" y="6180950"/>
                  </a:lnTo>
                  <a:lnTo>
                    <a:pt x="1018183" y="6182114"/>
                  </a:lnTo>
                  <a:lnTo>
                    <a:pt x="1018183" y="6182234"/>
                  </a:lnTo>
                  <a:lnTo>
                    <a:pt x="1018183" y="6183451"/>
                  </a:lnTo>
                  <a:lnTo>
                    <a:pt x="1018183" y="6183566"/>
                  </a:lnTo>
                  <a:lnTo>
                    <a:pt x="1018183" y="6186262"/>
                  </a:lnTo>
                  <a:lnTo>
                    <a:pt x="1018183" y="6186347"/>
                  </a:lnTo>
                  <a:lnTo>
                    <a:pt x="1018183" y="6187520"/>
                  </a:lnTo>
                  <a:lnTo>
                    <a:pt x="1018183" y="6189898"/>
                  </a:lnTo>
                  <a:lnTo>
                    <a:pt x="1018183" y="6193535"/>
                  </a:lnTo>
                  <a:lnTo>
                    <a:pt x="1018183" y="6194590"/>
                  </a:lnTo>
                  <a:lnTo>
                    <a:pt x="1018183" y="6194624"/>
                  </a:lnTo>
                  <a:lnTo>
                    <a:pt x="1018183" y="6195103"/>
                  </a:lnTo>
                  <a:lnTo>
                    <a:pt x="1018183" y="6196658"/>
                  </a:lnTo>
                  <a:lnTo>
                    <a:pt x="1018183" y="6197322"/>
                  </a:lnTo>
                  <a:lnTo>
                    <a:pt x="1018183" y="6198225"/>
                  </a:lnTo>
                  <a:lnTo>
                    <a:pt x="1018183" y="6200200"/>
                  </a:lnTo>
                  <a:lnTo>
                    <a:pt x="1018183" y="6200228"/>
                  </a:lnTo>
                  <a:lnTo>
                    <a:pt x="1018183" y="6200957"/>
                  </a:lnTo>
                  <a:lnTo>
                    <a:pt x="1018183" y="6203081"/>
                  </a:lnTo>
                  <a:lnTo>
                    <a:pt x="1018183" y="6204366"/>
                  </a:lnTo>
                  <a:lnTo>
                    <a:pt x="1018183" y="6204593"/>
                  </a:lnTo>
                  <a:lnTo>
                    <a:pt x="1018183" y="6208130"/>
                  </a:lnTo>
                  <a:lnTo>
                    <a:pt x="1018183" y="6208243"/>
                  </a:lnTo>
                  <a:lnTo>
                    <a:pt x="1018183" y="6208437"/>
                  </a:lnTo>
                  <a:lnTo>
                    <a:pt x="1018183" y="6211981"/>
                  </a:lnTo>
                  <a:lnTo>
                    <a:pt x="1018183" y="6212644"/>
                  </a:lnTo>
                  <a:lnTo>
                    <a:pt x="1018183" y="6213428"/>
                  </a:lnTo>
                  <a:lnTo>
                    <a:pt x="1018183" y="6213557"/>
                  </a:lnTo>
                  <a:lnTo>
                    <a:pt x="1018183" y="6214143"/>
                  </a:lnTo>
                  <a:lnTo>
                    <a:pt x="1018183" y="6214841"/>
                  </a:lnTo>
                  <a:lnTo>
                    <a:pt x="1018183" y="6216409"/>
                  </a:lnTo>
                  <a:lnTo>
                    <a:pt x="1018183" y="6216972"/>
                  </a:lnTo>
                  <a:lnTo>
                    <a:pt x="1018183" y="6217791"/>
                  </a:lnTo>
                  <a:lnTo>
                    <a:pt x="1018183" y="6218386"/>
                  </a:lnTo>
                  <a:lnTo>
                    <a:pt x="1018183" y="6219076"/>
                  </a:lnTo>
                  <a:lnTo>
                    <a:pt x="1018183" y="6219300"/>
                  </a:lnTo>
                  <a:lnTo>
                    <a:pt x="1018183" y="6219781"/>
                  </a:lnTo>
                  <a:lnTo>
                    <a:pt x="1018183" y="6220128"/>
                  </a:lnTo>
                  <a:lnTo>
                    <a:pt x="1018183" y="6220248"/>
                  </a:lnTo>
                  <a:lnTo>
                    <a:pt x="1018183" y="6222924"/>
                  </a:lnTo>
                  <a:lnTo>
                    <a:pt x="1018183" y="6223793"/>
                  </a:lnTo>
                  <a:lnTo>
                    <a:pt x="1018183" y="6224486"/>
                  </a:lnTo>
                  <a:lnTo>
                    <a:pt x="1018183" y="6224615"/>
                  </a:lnTo>
                  <a:lnTo>
                    <a:pt x="1018183" y="6226689"/>
                  </a:lnTo>
                  <a:lnTo>
                    <a:pt x="1018183" y="6227352"/>
                  </a:lnTo>
                  <a:lnTo>
                    <a:pt x="1018183" y="6227830"/>
                  </a:lnTo>
                  <a:lnTo>
                    <a:pt x="1018183" y="6228031"/>
                  </a:lnTo>
                  <a:lnTo>
                    <a:pt x="1018183" y="6228849"/>
                  </a:lnTo>
                  <a:lnTo>
                    <a:pt x="1018183" y="6230049"/>
                  </a:lnTo>
                  <a:lnTo>
                    <a:pt x="1018183" y="6232399"/>
                  </a:lnTo>
                  <a:lnTo>
                    <a:pt x="1018183" y="6232929"/>
                  </a:lnTo>
                  <a:lnTo>
                    <a:pt x="1018183" y="6233684"/>
                  </a:lnTo>
                  <a:lnTo>
                    <a:pt x="1018183" y="6235661"/>
                  </a:lnTo>
                  <a:lnTo>
                    <a:pt x="1018183" y="6237228"/>
                  </a:lnTo>
                  <a:lnTo>
                    <a:pt x="1018183" y="6237664"/>
                  </a:lnTo>
                  <a:lnTo>
                    <a:pt x="1018183" y="6238888"/>
                  </a:lnTo>
                  <a:lnTo>
                    <a:pt x="1018183" y="6241299"/>
                  </a:lnTo>
                  <a:lnTo>
                    <a:pt x="1018183" y="6241653"/>
                  </a:lnTo>
                  <a:lnTo>
                    <a:pt x="1018183" y="6242703"/>
                  </a:lnTo>
                  <a:lnTo>
                    <a:pt x="1018183" y="6243456"/>
                  </a:lnTo>
                  <a:lnTo>
                    <a:pt x="1018183" y="6243987"/>
                  </a:lnTo>
                  <a:lnTo>
                    <a:pt x="1018183" y="6244708"/>
                  </a:lnTo>
                  <a:lnTo>
                    <a:pt x="1018183" y="6247438"/>
                  </a:lnTo>
                  <a:lnTo>
                    <a:pt x="1018183" y="6248472"/>
                  </a:lnTo>
                  <a:lnTo>
                    <a:pt x="1018183" y="6252711"/>
                  </a:lnTo>
                  <a:lnTo>
                    <a:pt x="1018183" y="6252913"/>
                  </a:lnTo>
                  <a:lnTo>
                    <a:pt x="1018183" y="6254485"/>
                  </a:lnTo>
                  <a:lnTo>
                    <a:pt x="1018183" y="6255576"/>
                  </a:lnTo>
                  <a:lnTo>
                    <a:pt x="1018183" y="6256053"/>
                  </a:lnTo>
                  <a:lnTo>
                    <a:pt x="1018183" y="6259313"/>
                  </a:lnTo>
                  <a:lnTo>
                    <a:pt x="1018183" y="6259418"/>
                  </a:lnTo>
                  <a:lnTo>
                    <a:pt x="1018183" y="6260758"/>
                  </a:lnTo>
                  <a:lnTo>
                    <a:pt x="1018183" y="6262148"/>
                  </a:lnTo>
                  <a:lnTo>
                    <a:pt x="1018183" y="6262630"/>
                  </a:lnTo>
                  <a:lnTo>
                    <a:pt x="1018183" y="6263266"/>
                  </a:lnTo>
                  <a:lnTo>
                    <a:pt x="1018183" y="6263716"/>
                  </a:lnTo>
                  <a:lnTo>
                    <a:pt x="1018183" y="6264828"/>
                  </a:lnTo>
                  <a:lnTo>
                    <a:pt x="1018183" y="6265423"/>
                  </a:lnTo>
                  <a:lnTo>
                    <a:pt x="1018183" y="6267111"/>
                  </a:lnTo>
                  <a:lnTo>
                    <a:pt x="1018183" y="6268373"/>
                  </a:lnTo>
                  <a:lnTo>
                    <a:pt x="1018183" y="6269094"/>
                  </a:lnTo>
                  <a:lnTo>
                    <a:pt x="1018183" y="6269191"/>
                  </a:lnTo>
                  <a:lnTo>
                    <a:pt x="1018183" y="6270391"/>
                  </a:lnTo>
                  <a:lnTo>
                    <a:pt x="1018183" y="6274026"/>
                  </a:lnTo>
                  <a:lnTo>
                    <a:pt x="1018183" y="6276003"/>
                  </a:lnTo>
                  <a:lnTo>
                    <a:pt x="1018183" y="6277570"/>
                  </a:lnTo>
                  <a:lnTo>
                    <a:pt x="1018183" y="6278161"/>
                  </a:lnTo>
                  <a:lnTo>
                    <a:pt x="1018183" y="6279230"/>
                  </a:lnTo>
                  <a:lnTo>
                    <a:pt x="1018183" y="6279730"/>
                  </a:lnTo>
                  <a:lnTo>
                    <a:pt x="1018183" y="6280671"/>
                  </a:lnTo>
                  <a:lnTo>
                    <a:pt x="1018183" y="6281449"/>
                  </a:lnTo>
                  <a:lnTo>
                    <a:pt x="1018183" y="6283798"/>
                  </a:lnTo>
                  <a:lnTo>
                    <a:pt x="1018183" y="6284329"/>
                  </a:lnTo>
                  <a:lnTo>
                    <a:pt x="1018183" y="6285084"/>
                  </a:lnTo>
                  <a:lnTo>
                    <a:pt x="1018183" y="6287059"/>
                  </a:lnTo>
                  <a:lnTo>
                    <a:pt x="1018183" y="6288628"/>
                  </a:lnTo>
                  <a:lnTo>
                    <a:pt x="1018183" y="6289940"/>
                  </a:lnTo>
                  <a:lnTo>
                    <a:pt x="1018183" y="6291730"/>
                  </a:lnTo>
                  <a:lnTo>
                    <a:pt x="1018183" y="6293053"/>
                  </a:lnTo>
                  <a:lnTo>
                    <a:pt x="1018183" y="6299655"/>
                  </a:lnTo>
                  <a:lnTo>
                    <a:pt x="1018183" y="6301090"/>
                  </a:lnTo>
                  <a:lnTo>
                    <a:pt x="1018183" y="6301100"/>
                  </a:lnTo>
                  <a:lnTo>
                    <a:pt x="1018183" y="6304650"/>
                  </a:lnTo>
                  <a:lnTo>
                    <a:pt x="1018183" y="6305246"/>
                  </a:lnTo>
                  <a:lnTo>
                    <a:pt x="1018183" y="6305765"/>
                  </a:lnTo>
                  <a:lnTo>
                    <a:pt x="1018183" y="6306217"/>
                  </a:lnTo>
                  <a:lnTo>
                    <a:pt x="1018183" y="6307453"/>
                  </a:lnTo>
                  <a:lnTo>
                    <a:pt x="1018183" y="6308262"/>
                  </a:lnTo>
                  <a:lnTo>
                    <a:pt x="1018183" y="6310714"/>
                  </a:lnTo>
                  <a:lnTo>
                    <a:pt x="1018183" y="6311382"/>
                  </a:lnTo>
                  <a:lnTo>
                    <a:pt x="1018183" y="6312147"/>
                  </a:lnTo>
                  <a:lnTo>
                    <a:pt x="1018183" y="6312158"/>
                  </a:lnTo>
                  <a:lnTo>
                    <a:pt x="1018183" y="6313573"/>
                  </a:lnTo>
                  <a:lnTo>
                    <a:pt x="1018183" y="6315315"/>
                  </a:lnTo>
                  <a:lnTo>
                    <a:pt x="1018183" y="6316304"/>
                  </a:lnTo>
                  <a:lnTo>
                    <a:pt x="1018183" y="6318503"/>
                  </a:lnTo>
                  <a:lnTo>
                    <a:pt x="1018183" y="6319788"/>
                  </a:lnTo>
                  <a:lnTo>
                    <a:pt x="1018183" y="6320072"/>
                  </a:lnTo>
                  <a:lnTo>
                    <a:pt x="1018183" y="6321355"/>
                  </a:lnTo>
                  <a:lnTo>
                    <a:pt x="1018183" y="6322440"/>
                  </a:lnTo>
                  <a:lnTo>
                    <a:pt x="1018183" y="6323173"/>
                  </a:lnTo>
                  <a:lnTo>
                    <a:pt x="1018183" y="6324458"/>
                  </a:lnTo>
                  <a:lnTo>
                    <a:pt x="1018183" y="6328001"/>
                  </a:lnTo>
                  <a:lnTo>
                    <a:pt x="1018183" y="6329562"/>
                  </a:lnTo>
                  <a:lnTo>
                    <a:pt x="1018183" y="6331129"/>
                  </a:lnTo>
                  <a:lnTo>
                    <a:pt x="1018183" y="6332072"/>
                  </a:lnTo>
                  <a:lnTo>
                    <a:pt x="1018183" y="6334231"/>
                  </a:lnTo>
                  <a:lnTo>
                    <a:pt x="1018183" y="6342626"/>
                  </a:lnTo>
                  <a:lnTo>
                    <a:pt x="1018183" y="6343540"/>
                  </a:lnTo>
                  <a:lnTo>
                    <a:pt x="1018183" y="6344875"/>
                  </a:lnTo>
                  <a:lnTo>
                    <a:pt x="1018183" y="6347891"/>
                  </a:lnTo>
                  <a:lnTo>
                    <a:pt x="1018183" y="6349032"/>
                  </a:lnTo>
                  <a:lnTo>
                    <a:pt x="1018183" y="6349174"/>
                  </a:lnTo>
                  <a:lnTo>
                    <a:pt x="1018183" y="6352489"/>
                  </a:lnTo>
                  <a:lnTo>
                    <a:pt x="1018183" y="6353884"/>
                  </a:lnTo>
                  <a:lnTo>
                    <a:pt x="1018183" y="6355168"/>
                  </a:lnTo>
                  <a:lnTo>
                    <a:pt x="1018183" y="6356646"/>
                  </a:lnTo>
                  <a:lnTo>
                    <a:pt x="1018183" y="6357336"/>
                  </a:lnTo>
                  <a:lnTo>
                    <a:pt x="1018183" y="6358904"/>
                  </a:lnTo>
                  <a:lnTo>
                    <a:pt x="1018183" y="6360880"/>
                  </a:lnTo>
                  <a:lnTo>
                    <a:pt x="1018183" y="6361185"/>
                  </a:lnTo>
                  <a:lnTo>
                    <a:pt x="1018183" y="6362782"/>
                  </a:lnTo>
                  <a:lnTo>
                    <a:pt x="1018183" y="6363504"/>
                  </a:lnTo>
                  <a:lnTo>
                    <a:pt x="1018183" y="6364800"/>
                  </a:lnTo>
                  <a:lnTo>
                    <a:pt x="1018183" y="6364942"/>
                  </a:lnTo>
                  <a:lnTo>
                    <a:pt x="1018183" y="6367049"/>
                  </a:lnTo>
                  <a:lnTo>
                    <a:pt x="1018183" y="6368343"/>
                  </a:lnTo>
                  <a:lnTo>
                    <a:pt x="1018183" y="6370505"/>
                  </a:lnTo>
                  <a:lnTo>
                    <a:pt x="1018183" y="6372572"/>
                  </a:lnTo>
                  <a:lnTo>
                    <a:pt x="1018183" y="6374139"/>
                  </a:lnTo>
                  <a:lnTo>
                    <a:pt x="1018183" y="6374573"/>
                  </a:lnTo>
                  <a:lnTo>
                    <a:pt x="1018183" y="6381901"/>
                  </a:lnTo>
                  <a:lnTo>
                    <a:pt x="1018183" y="6385217"/>
                  </a:lnTo>
                  <a:lnTo>
                    <a:pt x="1018183" y="6385561"/>
                  </a:lnTo>
                  <a:lnTo>
                    <a:pt x="1018183" y="6386326"/>
                  </a:lnTo>
                  <a:lnTo>
                    <a:pt x="1018183" y="6387128"/>
                  </a:lnTo>
                  <a:lnTo>
                    <a:pt x="1018183" y="6388233"/>
                  </a:lnTo>
                  <a:lnTo>
                    <a:pt x="1018183" y="6389374"/>
                  </a:lnTo>
                  <a:lnTo>
                    <a:pt x="1018183" y="6391675"/>
                  </a:lnTo>
                  <a:lnTo>
                    <a:pt x="1018183" y="6392959"/>
                  </a:lnTo>
                  <a:lnTo>
                    <a:pt x="1018183" y="6393607"/>
                  </a:lnTo>
                  <a:lnTo>
                    <a:pt x="1018183" y="6393913"/>
                  </a:lnTo>
                  <a:lnTo>
                    <a:pt x="1018183" y="6395510"/>
                  </a:lnTo>
                  <a:lnTo>
                    <a:pt x="1018183" y="6397457"/>
                  </a:lnTo>
                  <a:lnTo>
                    <a:pt x="1018183" y="6398241"/>
                  </a:lnTo>
                  <a:lnTo>
                    <a:pt x="1018183" y="6399656"/>
                  </a:lnTo>
                  <a:lnTo>
                    <a:pt x="1018183" y="6399776"/>
                  </a:lnTo>
                  <a:lnTo>
                    <a:pt x="1018183" y="6400432"/>
                  </a:lnTo>
                  <a:lnTo>
                    <a:pt x="1018183" y="6402509"/>
                  </a:lnTo>
                  <a:lnTo>
                    <a:pt x="1018183" y="6404665"/>
                  </a:lnTo>
                  <a:lnTo>
                    <a:pt x="1018183" y="6404969"/>
                  </a:lnTo>
                  <a:lnTo>
                    <a:pt x="1018183" y="6405284"/>
                  </a:lnTo>
                  <a:lnTo>
                    <a:pt x="1018183" y="6408514"/>
                  </a:lnTo>
                  <a:lnTo>
                    <a:pt x="1018183" y="6409550"/>
                  </a:lnTo>
                  <a:lnTo>
                    <a:pt x="1018183" y="6410714"/>
                  </a:lnTo>
                  <a:lnTo>
                    <a:pt x="1018183" y="6410834"/>
                  </a:lnTo>
                  <a:lnTo>
                    <a:pt x="1018183" y="6410847"/>
                  </a:lnTo>
                  <a:lnTo>
                    <a:pt x="1018183" y="6412166"/>
                  </a:lnTo>
                  <a:lnTo>
                    <a:pt x="1018183" y="6412642"/>
                  </a:lnTo>
                  <a:lnTo>
                    <a:pt x="1018183" y="6412914"/>
                  </a:lnTo>
                  <a:lnTo>
                    <a:pt x="1018183" y="6414481"/>
                  </a:lnTo>
                  <a:lnTo>
                    <a:pt x="1018183" y="6416120"/>
                  </a:lnTo>
                  <a:lnTo>
                    <a:pt x="1018183" y="6422135"/>
                  </a:lnTo>
                  <a:lnTo>
                    <a:pt x="1018183" y="6423224"/>
                  </a:lnTo>
                  <a:lnTo>
                    <a:pt x="1018183" y="6426668"/>
                  </a:lnTo>
                  <a:lnTo>
                    <a:pt x="1018183" y="6428828"/>
                  </a:lnTo>
                  <a:lnTo>
                    <a:pt x="1018183" y="6433193"/>
                  </a:lnTo>
                  <a:lnTo>
                    <a:pt x="1018183" y="6433301"/>
                  </a:lnTo>
                  <a:lnTo>
                    <a:pt x="1018183" y="6436843"/>
                  </a:lnTo>
                  <a:lnTo>
                    <a:pt x="1018183" y="6437037"/>
                  </a:lnTo>
                  <a:lnTo>
                    <a:pt x="1018183" y="6440581"/>
                  </a:lnTo>
                  <a:lnTo>
                    <a:pt x="1018183" y="6440743"/>
                  </a:lnTo>
                  <a:lnTo>
                    <a:pt x="1018183" y="6441244"/>
                  </a:lnTo>
                  <a:lnTo>
                    <a:pt x="1018183" y="6442157"/>
                  </a:lnTo>
                  <a:lnTo>
                    <a:pt x="1018183" y="6442851"/>
                  </a:lnTo>
                  <a:lnTo>
                    <a:pt x="1018183" y="6443441"/>
                  </a:lnTo>
                  <a:lnTo>
                    <a:pt x="1018183" y="6445007"/>
                  </a:lnTo>
                  <a:lnTo>
                    <a:pt x="1018183" y="6445009"/>
                  </a:lnTo>
                  <a:lnTo>
                    <a:pt x="1018183" y="6445311"/>
                  </a:lnTo>
                  <a:lnTo>
                    <a:pt x="1018183" y="6446986"/>
                  </a:lnTo>
                  <a:lnTo>
                    <a:pt x="1018183" y="6447900"/>
                  </a:lnTo>
                  <a:lnTo>
                    <a:pt x="1018183" y="6448728"/>
                  </a:lnTo>
                  <a:lnTo>
                    <a:pt x="1018183" y="6448848"/>
                  </a:lnTo>
                  <a:lnTo>
                    <a:pt x="1018183" y="6448856"/>
                  </a:lnTo>
                  <a:lnTo>
                    <a:pt x="1018183" y="6451056"/>
                  </a:lnTo>
                  <a:lnTo>
                    <a:pt x="1018183" y="6451176"/>
                  </a:lnTo>
                  <a:lnTo>
                    <a:pt x="1018183" y="6452393"/>
                  </a:lnTo>
                  <a:lnTo>
                    <a:pt x="1018183" y="6453215"/>
                  </a:lnTo>
                  <a:lnTo>
                    <a:pt x="1018183" y="6453908"/>
                  </a:lnTo>
                  <a:lnTo>
                    <a:pt x="1018183" y="6455144"/>
                  </a:lnTo>
                  <a:lnTo>
                    <a:pt x="1018183" y="6455289"/>
                  </a:lnTo>
                  <a:lnTo>
                    <a:pt x="1018183" y="6455952"/>
                  </a:lnTo>
                  <a:lnTo>
                    <a:pt x="1018183" y="6463566"/>
                  </a:lnTo>
                  <a:lnTo>
                    <a:pt x="1018183" y="6466264"/>
                  </a:lnTo>
                  <a:lnTo>
                    <a:pt x="1018183" y="6469170"/>
                  </a:lnTo>
                  <a:lnTo>
                    <a:pt x="1018183" y="6469899"/>
                  </a:lnTo>
                  <a:lnTo>
                    <a:pt x="1018183" y="6473308"/>
                  </a:lnTo>
                  <a:lnTo>
                    <a:pt x="1018183" y="6473535"/>
                  </a:lnTo>
                  <a:lnTo>
                    <a:pt x="1018183" y="6476038"/>
                  </a:lnTo>
                  <a:lnTo>
                    <a:pt x="1018183" y="6477072"/>
                  </a:lnTo>
                  <a:lnTo>
                    <a:pt x="1018183" y="6481586"/>
                  </a:lnTo>
                  <a:lnTo>
                    <a:pt x="1018183" y="6483085"/>
                  </a:lnTo>
                  <a:lnTo>
                    <a:pt x="1018183" y="6483783"/>
                  </a:lnTo>
                  <a:lnTo>
                    <a:pt x="1018183" y="6484176"/>
                  </a:lnTo>
                  <a:lnTo>
                    <a:pt x="1018183" y="6485351"/>
                  </a:lnTo>
                  <a:lnTo>
                    <a:pt x="1018183" y="6486635"/>
                  </a:lnTo>
                  <a:lnTo>
                    <a:pt x="1018183" y="6487328"/>
                  </a:lnTo>
                  <a:lnTo>
                    <a:pt x="1018183" y="6488018"/>
                  </a:lnTo>
                  <a:lnTo>
                    <a:pt x="1018183" y="6488242"/>
                  </a:lnTo>
                  <a:lnTo>
                    <a:pt x="1018183" y="6489070"/>
                  </a:lnTo>
                  <a:lnTo>
                    <a:pt x="1018183" y="6490748"/>
                  </a:lnTo>
                  <a:lnTo>
                    <a:pt x="1018183" y="6491230"/>
                  </a:lnTo>
                  <a:lnTo>
                    <a:pt x="1018183" y="6491866"/>
                  </a:lnTo>
                  <a:lnTo>
                    <a:pt x="1018183" y="6492316"/>
                  </a:lnTo>
                  <a:lnTo>
                    <a:pt x="1018183" y="6492640"/>
                  </a:lnTo>
                  <a:lnTo>
                    <a:pt x="1018183" y="6493428"/>
                  </a:lnTo>
                  <a:lnTo>
                    <a:pt x="1018183" y="6493557"/>
                  </a:lnTo>
                  <a:lnTo>
                    <a:pt x="1018183" y="6496294"/>
                  </a:lnTo>
                  <a:lnTo>
                    <a:pt x="1018183" y="6496409"/>
                  </a:lnTo>
                  <a:lnTo>
                    <a:pt x="1018183" y="6496973"/>
                  </a:lnTo>
                  <a:lnTo>
                    <a:pt x="1018183" y="6498991"/>
                  </a:lnTo>
                  <a:lnTo>
                    <a:pt x="1018183" y="6500128"/>
                  </a:lnTo>
                  <a:lnTo>
                    <a:pt x="1018183" y="6502626"/>
                  </a:lnTo>
                  <a:lnTo>
                    <a:pt x="1018183" y="6504603"/>
                  </a:lnTo>
                  <a:lnTo>
                    <a:pt x="1018183" y="6506170"/>
                  </a:lnTo>
                  <a:lnTo>
                    <a:pt x="1018183" y="6507347"/>
                  </a:lnTo>
                  <a:lnTo>
                    <a:pt x="1018183" y="6507830"/>
                  </a:lnTo>
                  <a:lnTo>
                    <a:pt x="1018183" y="6510049"/>
                  </a:lnTo>
                  <a:lnTo>
                    <a:pt x="1018183" y="6512398"/>
                  </a:lnTo>
                  <a:lnTo>
                    <a:pt x="1018183" y="6513684"/>
                  </a:lnTo>
                  <a:lnTo>
                    <a:pt x="1018183" y="6515659"/>
                  </a:lnTo>
                  <a:lnTo>
                    <a:pt x="1018183" y="6516380"/>
                  </a:lnTo>
                  <a:lnTo>
                    <a:pt x="1018183" y="6517228"/>
                  </a:lnTo>
                  <a:lnTo>
                    <a:pt x="1018183" y="6518540"/>
                  </a:lnTo>
                  <a:lnTo>
                    <a:pt x="1018183" y="6521653"/>
                  </a:lnTo>
                  <a:lnTo>
                    <a:pt x="1018183" y="6524518"/>
                  </a:lnTo>
                  <a:lnTo>
                    <a:pt x="1018183" y="6527440"/>
                  </a:lnTo>
                  <a:lnTo>
                    <a:pt x="1018183" y="6528255"/>
                  </a:lnTo>
                  <a:lnTo>
                    <a:pt x="1018183" y="6529700"/>
                  </a:lnTo>
                  <a:lnTo>
                    <a:pt x="1018183" y="6531090"/>
                  </a:lnTo>
                  <a:lnTo>
                    <a:pt x="1018183" y="6531572"/>
                  </a:lnTo>
                  <a:lnTo>
                    <a:pt x="1018183" y="6532658"/>
                  </a:lnTo>
                  <a:lnTo>
                    <a:pt x="1018183" y="6532856"/>
                  </a:lnTo>
                  <a:lnTo>
                    <a:pt x="1018183" y="6533250"/>
                  </a:lnTo>
                  <a:lnTo>
                    <a:pt x="1018183" y="6534817"/>
                  </a:lnTo>
                  <a:lnTo>
                    <a:pt x="1018183" y="6535576"/>
                  </a:lnTo>
                  <a:lnTo>
                    <a:pt x="1018183" y="6536053"/>
                  </a:lnTo>
                  <a:lnTo>
                    <a:pt x="1018183" y="6539252"/>
                  </a:lnTo>
                  <a:lnTo>
                    <a:pt x="1018183" y="6539314"/>
                  </a:lnTo>
                  <a:lnTo>
                    <a:pt x="1018183" y="6540758"/>
                  </a:lnTo>
                  <a:lnTo>
                    <a:pt x="1018183" y="6542148"/>
                  </a:lnTo>
                  <a:lnTo>
                    <a:pt x="1018183" y="6542630"/>
                  </a:lnTo>
                  <a:lnTo>
                    <a:pt x="1018183" y="6543716"/>
                  </a:lnTo>
                  <a:lnTo>
                    <a:pt x="1018183" y="6547103"/>
                  </a:lnTo>
                  <a:lnTo>
                    <a:pt x="1018183" y="6548388"/>
                  </a:lnTo>
                  <a:lnTo>
                    <a:pt x="1018183" y="6548672"/>
                  </a:lnTo>
                  <a:lnTo>
                    <a:pt x="1018183" y="6549955"/>
                  </a:lnTo>
                  <a:lnTo>
                    <a:pt x="1018183" y="6550391"/>
                  </a:lnTo>
                  <a:lnTo>
                    <a:pt x="1018183" y="6554026"/>
                  </a:lnTo>
                  <a:lnTo>
                    <a:pt x="1018183" y="6556001"/>
                  </a:lnTo>
                  <a:lnTo>
                    <a:pt x="1018183" y="6557570"/>
                  </a:lnTo>
                  <a:lnTo>
                    <a:pt x="1018183" y="6558162"/>
                  </a:lnTo>
                  <a:lnTo>
                    <a:pt x="1018183" y="6558882"/>
                  </a:lnTo>
                  <a:lnTo>
                    <a:pt x="1018183" y="6559729"/>
                  </a:lnTo>
                  <a:lnTo>
                    <a:pt x="1018183" y="6560167"/>
                  </a:lnTo>
                  <a:lnTo>
                    <a:pt x="1018183" y="6569944"/>
                  </a:lnTo>
                  <a:lnTo>
                    <a:pt x="1018183" y="6573592"/>
                  </a:lnTo>
                  <a:lnTo>
                    <a:pt x="1018183" y="6574877"/>
                  </a:lnTo>
                  <a:lnTo>
                    <a:pt x="1018183" y="6575159"/>
                  </a:lnTo>
                  <a:lnTo>
                    <a:pt x="1018183" y="6576445"/>
                  </a:lnTo>
                  <a:lnTo>
                    <a:pt x="1018183" y="6578419"/>
                  </a:lnTo>
                  <a:lnTo>
                    <a:pt x="1018183" y="6578725"/>
                  </a:lnTo>
                  <a:lnTo>
                    <a:pt x="1018183" y="6579656"/>
                  </a:lnTo>
                  <a:lnTo>
                    <a:pt x="1018183" y="6581100"/>
                  </a:lnTo>
                  <a:lnTo>
                    <a:pt x="1018183" y="6584650"/>
                  </a:lnTo>
                  <a:lnTo>
                    <a:pt x="1018183" y="6585246"/>
                  </a:lnTo>
                  <a:lnTo>
                    <a:pt x="1018183" y="6586217"/>
                  </a:lnTo>
                  <a:lnTo>
                    <a:pt x="1018183" y="6588730"/>
                  </a:lnTo>
                  <a:lnTo>
                    <a:pt x="1018183" y="6590297"/>
                  </a:lnTo>
                  <a:lnTo>
                    <a:pt x="1018183" y="6598504"/>
                  </a:lnTo>
                  <a:lnTo>
                    <a:pt x="1018183" y="6599788"/>
                  </a:lnTo>
                  <a:lnTo>
                    <a:pt x="1018183" y="6600071"/>
                  </a:lnTo>
                  <a:lnTo>
                    <a:pt x="1018183" y="6601355"/>
                  </a:lnTo>
                  <a:lnTo>
                    <a:pt x="1018183" y="6617974"/>
                  </a:lnTo>
                  <a:lnTo>
                    <a:pt x="1018183" y="6620921"/>
                  </a:lnTo>
                  <a:lnTo>
                    <a:pt x="1018183" y="6621224"/>
                  </a:lnTo>
                  <a:lnTo>
                    <a:pt x="1018183" y="6626841"/>
                  </a:lnTo>
                  <a:lnTo>
                    <a:pt x="1018183" y="6629032"/>
                  </a:lnTo>
                  <a:lnTo>
                    <a:pt x="1018183" y="6641242"/>
                  </a:lnTo>
                  <a:lnTo>
                    <a:pt x="1018183" y="6667183"/>
                  </a:lnTo>
                  <a:lnTo>
                    <a:pt x="1018183" y="6669343"/>
                  </a:lnTo>
                  <a:lnTo>
                    <a:pt x="1018183" y="6669374"/>
                  </a:lnTo>
                  <a:lnTo>
                    <a:pt x="1018183" y="6671451"/>
                  </a:lnTo>
                  <a:lnTo>
                    <a:pt x="1018183" y="6673607"/>
                  </a:lnTo>
                  <a:lnTo>
                    <a:pt x="1018183" y="6673911"/>
                  </a:lnTo>
                  <a:lnTo>
                    <a:pt x="1018183" y="6677456"/>
                  </a:lnTo>
                  <a:lnTo>
                    <a:pt x="1018183" y="6678241"/>
                  </a:lnTo>
                  <a:lnTo>
                    <a:pt x="1018183" y="6681584"/>
                  </a:lnTo>
                  <a:lnTo>
                    <a:pt x="1018183" y="6682508"/>
                  </a:lnTo>
                  <a:lnTo>
                    <a:pt x="1018183" y="6683744"/>
                  </a:lnTo>
                  <a:lnTo>
                    <a:pt x="1018183" y="6683803"/>
                  </a:lnTo>
                  <a:lnTo>
                    <a:pt x="1018183" y="6692166"/>
                  </a:lnTo>
                  <a:lnTo>
                    <a:pt x="1018183" y="6692644"/>
                  </a:lnTo>
                  <a:lnTo>
                    <a:pt x="1018183" y="6702135"/>
                  </a:lnTo>
                  <a:lnTo>
                    <a:pt x="1018183" y="6703692"/>
                  </a:lnTo>
                  <a:lnTo>
                    <a:pt x="1018183" y="6705260"/>
                  </a:lnTo>
                  <a:lnTo>
                    <a:pt x="1018183" y="6709685"/>
                  </a:lnTo>
                  <a:lnTo>
                    <a:pt x="1018183" y="6710186"/>
                  </a:lnTo>
                  <a:lnTo>
                    <a:pt x="1018183" y="6710969"/>
                  </a:lnTo>
                  <a:lnTo>
                    <a:pt x="1018183" y="6713951"/>
                  </a:lnTo>
                  <a:lnTo>
                    <a:pt x="1018183" y="6714513"/>
                  </a:lnTo>
                  <a:lnTo>
                    <a:pt x="1018183" y="6715235"/>
                  </a:lnTo>
                  <a:lnTo>
                    <a:pt x="1018183" y="6716842"/>
                  </a:lnTo>
                  <a:lnTo>
                    <a:pt x="1018183" y="6717670"/>
                  </a:lnTo>
                  <a:lnTo>
                    <a:pt x="1018183" y="6720743"/>
                  </a:lnTo>
                  <a:lnTo>
                    <a:pt x="1018183" y="6721240"/>
                  </a:lnTo>
                  <a:lnTo>
                    <a:pt x="1018183" y="6722850"/>
                  </a:lnTo>
                  <a:lnTo>
                    <a:pt x="1018183" y="6724086"/>
                  </a:lnTo>
                  <a:lnTo>
                    <a:pt x="1018183" y="6724894"/>
                  </a:lnTo>
                  <a:lnTo>
                    <a:pt x="1018183" y="6725009"/>
                  </a:lnTo>
                  <a:lnTo>
                    <a:pt x="1018183" y="6725371"/>
                  </a:lnTo>
                  <a:lnTo>
                    <a:pt x="1018183" y="6726306"/>
                  </a:lnTo>
                  <a:lnTo>
                    <a:pt x="1018183" y="6728728"/>
                  </a:lnTo>
                  <a:lnTo>
                    <a:pt x="1018183" y="6729940"/>
                  </a:lnTo>
                  <a:lnTo>
                    <a:pt x="1018183" y="6735143"/>
                  </a:lnTo>
                  <a:lnTo>
                    <a:pt x="1018183" y="6735947"/>
                  </a:lnTo>
                  <a:lnTo>
                    <a:pt x="1018183" y="6744980"/>
                  </a:lnTo>
                  <a:lnTo>
                    <a:pt x="1018183" y="6753118"/>
                  </a:lnTo>
                  <a:lnTo>
                    <a:pt x="1018183" y="6755577"/>
                  </a:lnTo>
                  <a:lnTo>
                    <a:pt x="1018183" y="6756040"/>
                  </a:lnTo>
                  <a:lnTo>
                    <a:pt x="1018183" y="6757015"/>
                  </a:lnTo>
                  <a:lnTo>
                    <a:pt x="1018183" y="6759690"/>
                  </a:lnTo>
                  <a:lnTo>
                    <a:pt x="1018183" y="6760172"/>
                  </a:lnTo>
                  <a:lnTo>
                    <a:pt x="1018183" y="6761258"/>
                  </a:lnTo>
                  <a:lnTo>
                    <a:pt x="1018183" y="6761456"/>
                  </a:lnTo>
                  <a:lnTo>
                    <a:pt x="1018183" y="6761582"/>
                  </a:lnTo>
                  <a:lnTo>
                    <a:pt x="1018183" y="6764176"/>
                  </a:lnTo>
                  <a:lnTo>
                    <a:pt x="1018183" y="6765351"/>
                  </a:lnTo>
                  <a:lnTo>
                    <a:pt x="1018183" y="6766635"/>
                  </a:lnTo>
                  <a:lnTo>
                    <a:pt x="1018183" y="6767852"/>
                  </a:lnTo>
                  <a:lnTo>
                    <a:pt x="1018183" y="6769070"/>
                  </a:lnTo>
                  <a:lnTo>
                    <a:pt x="1018183" y="6770748"/>
                  </a:lnTo>
                  <a:lnTo>
                    <a:pt x="1018183" y="6771230"/>
                  </a:lnTo>
                  <a:lnTo>
                    <a:pt x="1018183" y="6772316"/>
                  </a:lnTo>
                  <a:lnTo>
                    <a:pt x="1018183" y="6776289"/>
                  </a:lnTo>
                  <a:lnTo>
                    <a:pt x="1018183" y="6778991"/>
                  </a:lnTo>
                  <a:lnTo>
                    <a:pt x="1018183" y="6782626"/>
                  </a:lnTo>
                  <a:lnTo>
                    <a:pt x="1018183" y="6784601"/>
                  </a:lnTo>
                  <a:lnTo>
                    <a:pt x="1018183" y="6786170"/>
                  </a:lnTo>
                  <a:lnTo>
                    <a:pt x="1018183" y="6787482"/>
                  </a:lnTo>
                  <a:lnTo>
                    <a:pt x="1018183" y="6788767"/>
                  </a:lnTo>
                  <a:lnTo>
                    <a:pt x="1018183" y="6796382"/>
                  </a:lnTo>
                  <a:lnTo>
                    <a:pt x="1018183" y="6798544"/>
                  </a:lnTo>
                  <a:lnTo>
                    <a:pt x="1018183" y="6801798"/>
                  </a:lnTo>
                  <a:lnTo>
                    <a:pt x="1018183" y="6802192"/>
                  </a:lnTo>
                  <a:lnTo>
                    <a:pt x="1018183" y="6802787"/>
                  </a:lnTo>
                  <a:lnTo>
                    <a:pt x="1018183" y="6803477"/>
                  </a:lnTo>
                  <a:lnTo>
                    <a:pt x="1018183" y="6803759"/>
                  </a:lnTo>
                  <a:lnTo>
                    <a:pt x="1018183" y="6804518"/>
                  </a:lnTo>
                  <a:lnTo>
                    <a:pt x="1018183" y="6805045"/>
                  </a:lnTo>
                  <a:lnTo>
                    <a:pt x="1018183" y="6807019"/>
                  </a:lnTo>
                  <a:lnTo>
                    <a:pt x="1018183" y="6807325"/>
                  </a:lnTo>
                  <a:lnTo>
                    <a:pt x="1018183" y="6808194"/>
                  </a:lnTo>
                  <a:lnTo>
                    <a:pt x="1018183" y="6808256"/>
                  </a:lnTo>
                  <a:lnTo>
                    <a:pt x="1018183" y="6809700"/>
                  </a:lnTo>
                  <a:lnTo>
                    <a:pt x="1018183" y="6811090"/>
                  </a:lnTo>
                  <a:lnTo>
                    <a:pt x="1018183" y="6811572"/>
                  </a:lnTo>
                  <a:lnTo>
                    <a:pt x="1018183" y="6812658"/>
                  </a:lnTo>
                  <a:lnTo>
                    <a:pt x="1018183" y="6812856"/>
                  </a:lnTo>
                  <a:lnTo>
                    <a:pt x="1018183" y="6813250"/>
                  </a:lnTo>
                  <a:lnTo>
                    <a:pt x="1018183" y="6814817"/>
                  </a:lnTo>
                  <a:lnTo>
                    <a:pt x="1018183" y="6817330"/>
                  </a:lnTo>
                  <a:lnTo>
                    <a:pt x="1018183" y="6818897"/>
                  </a:lnTo>
                  <a:lnTo>
                    <a:pt x="1018183" y="6819252"/>
                  </a:lnTo>
                  <a:lnTo>
                    <a:pt x="1018183" y="6827104"/>
                  </a:lnTo>
                  <a:lnTo>
                    <a:pt x="1018183" y="6828388"/>
                  </a:lnTo>
                  <a:lnTo>
                    <a:pt x="1018183" y="6828671"/>
                  </a:lnTo>
                  <a:lnTo>
                    <a:pt x="1018183" y="6829109"/>
                  </a:lnTo>
                  <a:lnTo>
                    <a:pt x="1018183" y="6829955"/>
                  </a:lnTo>
                  <a:lnTo>
                    <a:pt x="1018183" y="6838886"/>
                  </a:lnTo>
                  <a:lnTo>
                    <a:pt x="1018183" y="6840167"/>
                  </a:lnTo>
                  <a:lnTo>
                    <a:pt x="1018183" y="6843819"/>
                  </a:lnTo>
                  <a:lnTo>
                    <a:pt x="1018183" y="6845289"/>
                  </a:lnTo>
                  <a:lnTo>
                    <a:pt x="1018183" y="6845387"/>
                  </a:lnTo>
                  <a:lnTo>
                    <a:pt x="1018183" y="6847361"/>
                  </a:lnTo>
                  <a:lnTo>
                    <a:pt x="1018183" y="6847667"/>
                  </a:lnTo>
                  <a:lnTo>
                    <a:pt x="1018183" y="6849521"/>
                  </a:lnTo>
                  <a:lnTo>
                    <a:pt x="1018183" y="6849824"/>
                  </a:lnTo>
                  <a:lnTo>
                    <a:pt x="1018183" y="6851979"/>
                  </a:lnTo>
                  <a:lnTo>
                    <a:pt x="1018183" y="6853592"/>
                  </a:lnTo>
                  <a:lnTo>
                    <a:pt x="1018183" y="6854877"/>
                  </a:lnTo>
                  <a:lnTo>
                    <a:pt x="1018183" y="6855159"/>
                  </a:lnTo>
                  <a:lnTo>
                    <a:pt x="1018183" y="6856445"/>
                  </a:lnTo>
                  <a:lnTo>
                    <a:pt x="1018183" y="6858421"/>
                  </a:lnTo>
                  <a:lnTo>
                    <a:pt x="1018183" y="6858726"/>
                  </a:lnTo>
                  <a:lnTo>
                    <a:pt x="1018183" y="6868730"/>
                  </a:lnTo>
                  <a:lnTo>
                    <a:pt x="1018183" y="6870297"/>
                  </a:lnTo>
                  <a:lnTo>
                    <a:pt x="1018183" y="6870539"/>
                  </a:lnTo>
                  <a:lnTo>
                    <a:pt x="1018183" y="6889863"/>
                  </a:lnTo>
                  <a:lnTo>
                    <a:pt x="1018183" y="6890166"/>
                  </a:lnTo>
                  <a:lnTo>
                    <a:pt x="1018183" y="6891148"/>
                  </a:lnTo>
                  <a:lnTo>
                    <a:pt x="1018183" y="6891454"/>
                  </a:lnTo>
                  <a:lnTo>
                    <a:pt x="1018183" y="6894998"/>
                  </a:lnTo>
                  <a:lnTo>
                    <a:pt x="1018183" y="6895783"/>
                  </a:lnTo>
                  <a:lnTo>
                    <a:pt x="1018183" y="6897974"/>
                  </a:lnTo>
                  <a:lnTo>
                    <a:pt x="1018183" y="6900923"/>
                  </a:lnTo>
                  <a:lnTo>
                    <a:pt x="1018183" y="6901227"/>
                  </a:lnTo>
                  <a:lnTo>
                    <a:pt x="1018183" y="6906841"/>
                  </a:lnTo>
                  <a:lnTo>
                    <a:pt x="1018183" y="6909707"/>
                  </a:lnTo>
                  <a:lnTo>
                    <a:pt x="1018183" y="6910184"/>
                  </a:lnTo>
                  <a:lnTo>
                    <a:pt x="1018183" y="6912403"/>
                  </a:lnTo>
                  <a:lnTo>
                    <a:pt x="1018183" y="6921244"/>
                  </a:lnTo>
                  <a:lnTo>
                    <a:pt x="1018183" y="6932292"/>
                  </a:lnTo>
                  <a:lnTo>
                    <a:pt x="1018183" y="6933860"/>
                  </a:lnTo>
                  <a:lnTo>
                    <a:pt x="1018183" y="6937497"/>
                  </a:lnTo>
                  <a:lnTo>
                    <a:pt x="1018183" y="6938285"/>
                  </a:lnTo>
                  <a:lnTo>
                    <a:pt x="1018183" y="6939569"/>
                  </a:lnTo>
                  <a:lnTo>
                    <a:pt x="1018183" y="6943113"/>
                  </a:lnTo>
                  <a:lnTo>
                    <a:pt x="1018183" y="6944071"/>
                  </a:lnTo>
                  <a:lnTo>
                    <a:pt x="1018183" y="6947183"/>
                  </a:lnTo>
                  <a:lnTo>
                    <a:pt x="1018183" y="6949343"/>
                  </a:lnTo>
                  <a:lnTo>
                    <a:pt x="1018183" y="6951450"/>
                  </a:lnTo>
                  <a:lnTo>
                    <a:pt x="1018183" y="6952205"/>
                  </a:lnTo>
                  <a:lnTo>
                    <a:pt x="1018183" y="6952686"/>
                  </a:lnTo>
                  <a:lnTo>
                    <a:pt x="1018183" y="6952745"/>
                  </a:lnTo>
                  <a:lnTo>
                    <a:pt x="1018183" y="6953971"/>
                  </a:lnTo>
                  <a:lnTo>
                    <a:pt x="1018183" y="6954906"/>
                  </a:lnTo>
                  <a:lnTo>
                    <a:pt x="1018183" y="6958540"/>
                  </a:lnTo>
                  <a:lnTo>
                    <a:pt x="1018183" y="6961586"/>
                  </a:lnTo>
                  <a:lnTo>
                    <a:pt x="1018183" y="6963743"/>
                  </a:lnTo>
                  <a:lnTo>
                    <a:pt x="1018183" y="6963805"/>
                  </a:lnTo>
                  <a:lnTo>
                    <a:pt x="1018183" y="6972634"/>
                  </a:lnTo>
                  <a:lnTo>
                    <a:pt x="1018183" y="6974202"/>
                  </a:lnTo>
                  <a:lnTo>
                    <a:pt x="1018183" y="6979911"/>
                  </a:lnTo>
                  <a:lnTo>
                    <a:pt x="1018183" y="6983455"/>
                  </a:lnTo>
                  <a:lnTo>
                    <a:pt x="1018183" y="6983692"/>
                  </a:lnTo>
                  <a:lnTo>
                    <a:pt x="1018183" y="6984177"/>
                  </a:lnTo>
                  <a:lnTo>
                    <a:pt x="1018183" y="6985261"/>
                  </a:lnTo>
                  <a:lnTo>
                    <a:pt x="1018183" y="6985615"/>
                  </a:lnTo>
                  <a:lnTo>
                    <a:pt x="1018183" y="6989685"/>
                  </a:lnTo>
                  <a:lnTo>
                    <a:pt x="1018183" y="6990182"/>
                  </a:lnTo>
                  <a:lnTo>
                    <a:pt x="1018183" y="6990969"/>
                  </a:lnTo>
                  <a:lnTo>
                    <a:pt x="1018183" y="6993951"/>
                  </a:lnTo>
                  <a:lnTo>
                    <a:pt x="1018183" y="6994313"/>
                  </a:lnTo>
                  <a:lnTo>
                    <a:pt x="1018183" y="6994514"/>
                  </a:lnTo>
                  <a:lnTo>
                    <a:pt x="1018183" y="6995235"/>
                  </a:lnTo>
                  <a:lnTo>
                    <a:pt x="1018183" y="6995248"/>
                  </a:lnTo>
                  <a:lnTo>
                    <a:pt x="1018183" y="6996532"/>
                  </a:lnTo>
                  <a:lnTo>
                    <a:pt x="1018183" y="6997670"/>
                  </a:lnTo>
                  <a:lnTo>
                    <a:pt x="1018183" y="6998882"/>
                  </a:lnTo>
                  <a:lnTo>
                    <a:pt x="1018183" y="7004085"/>
                  </a:lnTo>
                  <a:lnTo>
                    <a:pt x="1018183" y="7004889"/>
                  </a:lnTo>
                  <a:lnTo>
                    <a:pt x="1018183" y="7005371"/>
                  </a:lnTo>
                  <a:lnTo>
                    <a:pt x="1018183" y="7006304"/>
                  </a:lnTo>
                  <a:lnTo>
                    <a:pt x="1018183" y="7009939"/>
                  </a:lnTo>
                  <a:lnTo>
                    <a:pt x="1018183" y="7016421"/>
                  </a:lnTo>
                  <a:lnTo>
                    <a:pt x="1018183" y="7017988"/>
                  </a:lnTo>
                  <a:lnTo>
                    <a:pt x="1018183" y="7019964"/>
                  </a:lnTo>
                  <a:lnTo>
                    <a:pt x="1018183" y="7024982"/>
                  </a:lnTo>
                  <a:lnTo>
                    <a:pt x="1018183" y="7025957"/>
                  </a:lnTo>
                  <a:lnTo>
                    <a:pt x="1018183" y="7027241"/>
                  </a:lnTo>
                  <a:lnTo>
                    <a:pt x="1018183" y="7030398"/>
                  </a:lnTo>
                  <a:lnTo>
                    <a:pt x="1018183" y="7031387"/>
                  </a:lnTo>
                  <a:lnTo>
                    <a:pt x="1018183" y="7033118"/>
                  </a:lnTo>
                  <a:lnTo>
                    <a:pt x="1018183" y="7035577"/>
                  </a:lnTo>
                  <a:lnTo>
                    <a:pt x="1018183" y="7036794"/>
                  </a:lnTo>
                  <a:lnTo>
                    <a:pt x="1018183" y="7037015"/>
                  </a:lnTo>
                  <a:lnTo>
                    <a:pt x="1018183" y="7039690"/>
                  </a:lnTo>
                  <a:lnTo>
                    <a:pt x="1018183" y="7040172"/>
                  </a:lnTo>
                  <a:lnTo>
                    <a:pt x="1018183" y="7041258"/>
                  </a:lnTo>
                  <a:lnTo>
                    <a:pt x="1018183" y="7041456"/>
                  </a:lnTo>
                  <a:lnTo>
                    <a:pt x="1018183" y="7044644"/>
                  </a:lnTo>
                  <a:lnTo>
                    <a:pt x="1018183" y="7046213"/>
                  </a:lnTo>
                  <a:lnTo>
                    <a:pt x="1018183" y="7047852"/>
                  </a:lnTo>
                  <a:lnTo>
                    <a:pt x="1018183" y="7057709"/>
                  </a:lnTo>
                  <a:lnTo>
                    <a:pt x="1018183" y="7067486"/>
                  </a:lnTo>
                  <a:lnTo>
                    <a:pt x="1018183" y="7068767"/>
                  </a:lnTo>
                  <a:lnTo>
                    <a:pt x="1018183" y="7071729"/>
                  </a:lnTo>
                  <a:lnTo>
                    <a:pt x="1018183" y="7072419"/>
                  </a:lnTo>
                  <a:lnTo>
                    <a:pt x="1018183" y="7073889"/>
                  </a:lnTo>
                  <a:lnTo>
                    <a:pt x="1018183" y="7073987"/>
                  </a:lnTo>
                  <a:lnTo>
                    <a:pt x="1018183" y="7075961"/>
                  </a:lnTo>
                  <a:lnTo>
                    <a:pt x="1018183" y="7076267"/>
                  </a:lnTo>
                  <a:lnTo>
                    <a:pt x="1018183" y="7080579"/>
                  </a:lnTo>
                  <a:lnTo>
                    <a:pt x="1018183" y="7081798"/>
                  </a:lnTo>
                  <a:lnTo>
                    <a:pt x="1018183" y="7082192"/>
                  </a:lnTo>
                  <a:lnTo>
                    <a:pt x="1018183" y="7082787"/>
                  </a:lnTo>
                  <a:lnTo>
                    <a:pt x="1018183" y="7083477"/>
                  </a:lnTo>
                  <a:lnTo>
                    <a:pt x="1018183" y="7083759"/>
                  </a:lnTo>
                  <a:lnTo>
                    <a:pt x="1018183" y="7085045"/>
                  </a:lnTo>
                  <a:lnTo>
                    <a:pt x="1018183" y="7087021"/>
                  </a:lnTo>
                  <a:lnTo>
                    <a:pt x="1018183" y="7087326"/>
                  </a:lnTo>
                  <a:lnTo>
                    <a:pt x="1018183" y="7088194"/>
                  </a:lnTo>
                  <a:lnTo>
                    <a:pt x="1018183" y="7097330"/>
                  </a:lnTo>
                  <a:lnTo>
                    <a:pt x="1018183" y="7098897"/>
                  </a:lnTo>
                  <a:lnTo>
                    <a:pt x="1018183" y="7099139"/>
                  </a:lnTo>
                  <a:lnTo>
                    <a:pt x="1018183" y="7109109"/>
                  </a:lnTo>
                  <a:lnTo>
                    <a:pt x="1018183" y="7114231"/>
                  </a:lnTo>
                  <a:lnTo>
                    <a:pt x="1018183" y="7115515"/>
                  </a:lnTo>
                  <a:lnTo>
                    <a:pt x="1018183" y="7118463"/>
                  </a:lnTo>
                  <a:lnTo>
                    <a:pt x="1018183" y="7118766"/>
                  </a:lnTo>
                  <a:lnTo>
                    <a:pt x="1018183" y="7119748"/>
                  </a:lnTo>
                  <a:lnTo>
                    <a:pt x="1018183" y="7120054"/>
                  </a:lnTo>
                  <a:lnTo>
                    <a:pt x="1018183" y="7120921"/>
                  </a:lnTo>
                  <a:lnTo>
                    <a:pt x="1018183" y="7123598"/>
                  </a:lnTo>
                  <a:lnTo>
                    <a:pt x="1018183" y="7123819"/>
                  </a:lnTo>
                  <a:lnTo>
                    <a:pt x="1018183" y="7125289"/>
                  </a:lnTo>
                  <a:lnTo>
                    <a:pt x="1018183" y="7125387"/>
                  </a:lnTo>
                  <a:lnTo>
                    <a:pt x="1018183" y="7127363"/>
                  </a:lnTo>
                  <a:lnTo>
                    <a:pt x="1018183" y="7127668"/>
                  </a:lnTo>
                  <a:lnTo>
                    <a:pt x="1018183" y="7129523"/>
                  </a:lnTo>
                  <a:lnTo>
                    <a:pt x="1018183" y="7129827"/>
                  </a:lnTo>
                  <a:lnTo>
                    <a:pt x="1018183" y="7131979"/>
                  </a:lnTo>
                  <a:lnTo>
                    <a:pt x="1018183" y="7138307"/>
                  </a:lnTo>
                  <a:lnTo>
                    <a:pt x="1018183" y="7139481"/>
                  </a:lnTo>
                  <a:lnTo>
                    <a:pt x="1018183" y="7150539"/>
                  </a:lnTo>
                  <a:lnTo>
                    <a:pt x="1018183" y="7160090"/>
                  </a:lnTo>
                  <a:lnTo>
                    <a:pt x="1018183" y="7160396"/>
                  </a:lnTo>
                  <a:lnTo>
                    <a:pt x="1018183" y="7163940"/>
                  </a:lnTo>
                  <a:lnTo>
                    <a:pt x="1018183" y="7166097"/>
                  </a:lnTo>
                  <a:lnTo>
                    <a:pt x="1018183" y="7168937"/>
                  </a:lnTo>
                  <a:lnTo>
                    <a:pt x="1018183" y="7169865"/>
                  </a:lnTo>
                  <a:lnTo>
                    <a:pt x="1018183" y="7170169"/>
                  </a:lnTo>
                  <a:lnTo>
                    <a:pt x="1018183" y="7171148"/>
                  </a:lnTo>
                  <a:lnTo>
                    <a:pt x="1018183" y="7171452"/>
                  </a:lnTo>
                  <a:lnTo>
                    <a:pt x="1018183" y="7172671"/>
                  </a:lnTo>
                  <a:lnTo>
                    <a:pt x="1018183" y="7174997"/>
                  </a:lnTo>
                  <a:lnTo>
                    <a:pt x="1018183" y="7175783"/>
                  </a:lnTo>
                  <a:lnTo>
                    <a:pt x="1018183" y="7178649"/>
                  </a:lnTo>
                  <a:lnTo>
                    <a:pt x="1018183" y="7180805"/>
                  </a:lnTo>
                  <a:lnTo>
                    <a:pt x="1018183" y="7181345"/>
                  </a:lnTo>
                  <a:lnTo>
                    <a:pt x="1018183" y="7183267"/>
                  </a:lnTo>
                  <a:lnTo>
                    <a:pt x="1018183" y="7186813"/>
                  </a:lnTo>
                  <a:lnTo>
                    <a:pt x="1018183" y="7189707"/>
                  </a:lnTo>
                  <a:lnTo>
                    <a:pt x="1018183" y="7190186"/>
                  </a:lnTo>
                  <a:lnTo>
                    <a:pt x="1018183" y="7192405"/>
                  </a:lnTo>
                  <a:lnTo>
                    <a:pt x="1018183" y="7201234"/>
                  </a:lnTo>
                  <a:lnTo>
                    <a:pt x="1018183" y="7202802"/>
                  </a:lnTo>
                  <a:lnTo>
                    <a:pt x="1018183" y="7206439"/>
                  </a:lnTo>
                  <a:lnTo>
                    <a:pt x="1018183" y="7207727"/>
                  </a:lnTo>
                  <a:lnTo>
                    <a:pt x="1018183" y="7208511"/>
                  </a:lnTo>
                  <a:lnTo>
                    <a:pt x="1018183" y="7211492"/>
                  </a:lnTo>
                  <a:lnTo>
                    <a:pt x="1018183" y="7212055"/>
                  </a:lnTo>
                  <a:lnTo>
                    <a:pt x="1018183" y="7212292"/>
                  </a:lnTo>
                  <a:lnTo>
                    <a:pt x="1018183" y="7213013"/>
                  </a:lnTo>
                  <a:lnTo>
                    <a:pt x="1018183" y="7213861"/>
                  </a:lnTo>
                  <a:lnTo>
                    <a:pt x="1018183" y="7217497"/>
                  </a:lnTo>
                  <a:lnTo>
                    <a:pt x="1018183" y="7218285"/>
                  </a:lnTo>
                  <a:lnTo>
                    <a:pt x="1018183" y="7219569"/>
                  </a:lnTo>
                  <a:lnTo>
                    <a:pt x="1018183" y="7221147"/>
                  </a:lnTo>
                  <a:lnTo>
                    <a:pt x="1018183" y="7222435"/>
                  </a:lnTo>
                  <a:lnTo>
                    <a:pt x="1018183" y="7222913"/>
                  </a:lnTo>
                  <a:lnTo>
                    <a:pt x="1018183" y="7223114"/>
                  </a:lnTo>
                  <a:lnTo>
                    <a:pt x="1018183" y="7223848"/>
                  </a:lnTo>
                  <a:lnTo>
                    <a:pt x="1018183" y="7224073"/>
                  </a:lnTo>
                  <a:lnTo>
                    <a:pt x="1018183" y="7225132"/>
                  </a:lnTo>
                  <a:lnTo>
                    <a:pt x="1018183" y="7227482"/>
                  </a:lnTo>
                  <a:lnTo>
                    <a:pt x="1018183" y="7232204"/>
                  </a:lnTo>
                  <a:lnTo>
                    <a:pt x="1018183" y="7232685"/>
                  </a:lnTo>
                  <a:lnTo>
                    <a:pt x="1018183" y="7232747"/>
                  </a:lnTo>
                  <a:lnTo>
                    <a:pt x="1018183" y="7233971"/>
                  </a:lnTo>
                  <a:lnTo>
                    <a:pt x="1018183" y="7234904"/>
                  </a:lnTo>
                  <a:lnTo>
                    <a:pt x="1018183" y="7238539"/>
                  </a:lnTo>
                  <a:lnTo>
                    <a:pt x="1018183" y="7245021"/>
                  </a:lnTo>
                  <a:lnTo>
                    <a:pt x="1018183" y="7246588"/>
                  </a:lnTo>
                  <a:lnTo>
                    <a:pt x="1018183" y="7248564"/>
                  </a:lnTo>
                  <a:lnTo>
                    <a:pt x="1018183" y="7252634"/>
                  </a:lnTo>
                  <a:lnTo>
                    <a:pt x="1018183" y="7254203"/>
                  </a:lnTo>
                  <a:lnTo>
                    <a:pt x="1018183" y="7254557"/>
                  </a:lnTo>
                  <a:lnTo>
                    <a:pt x="1018183" y="7255841"/>
                  </a:lnTo>
                  <a:lnTo>
                    <a:pt x="1018183" y="7256800"/>
                  </a:lnTo>
                  <a:lnTo>
                    <a:pt x="1018183" y="7257713"/>
                  </a:lnTo>
                  <a:lnTo>
                    <a:pt x="1018183" y="7259911"/>
                  </a:lnTo>
                  <a:lnTo>
                    <a:pt x="1018183" y="7260342"/>
                  </a:lnTo>
                  <a:lnTo>
                    <a:pt x="1018183" y="7263456"/>
                  </a:lnTo>
                  <a:lnTo>
                    <a:pt x="1018183" y="7264177"/>
                  </a:lnTo>
                  <a:lnTo>
                    <a:pt x="1018183" y="7265474"/>
                  </a:lnTo>
                  <a:lnTo>
                    <a:pt x="1018183" y="7265615"/>
                  </a:lnTo>
                  <a:lnTo>
                    <a:pt x="1018183" y="7273244"/>
                  </a:lnTo>
                  <a:lnTo>
                    <a:pt x="1018183" y="7274313"/>
                  </a:lnTo>
                  <a:lnTo>
                    <a:pt x="1018183" y="7274813"/>
                  </a:lnTo>
                  <a:lnTo>
                    <a:pt x="1018183" y="7275052"/>
                  </a:lnTo>
                  <a:lnTo>
                    <a:pt x="1018183" y="7275246"/>
                  </a:lnTo>
                  <a:lnTo>
                    <a:pt x="1018183" y="7276532"/>
                  </a:lnTo>
                  <a:lnTo>
                    <a:pt x="1018183" y="7278881"/>
                  </a:lnTo>
                  <a:lnTo>
                    <a:pt x="1018183" y="7285023"/>
                  </a:lnTo>
                  <a:lnTo>
                    <a:pt x="1018183" y="7285363"/>
                  </a:lnTo>
                  <a:lnTo>
                    <a:pt x="1018183" y="7286930"/>
                  </a:lnTo>
                  <a:lnTo>
                    <a:pt x="1018183" y="7288906"/>
                  </a:lnTo>
                  <a:lnTo>
                    <a:pt x="1018183" y="7296183"/>
                  </a:lnTo>
                  <a:lnTo>
                    <a:pt x="1018183" y="7296421"/>
                  </a:lnTo>
                  <a:lnTo>
                    <a:pt x="1018183" y="7297988"/>
                  </a:lnTo>
                  <a:lnTo>
                    <a:pt x="1018183" y="7299733"/>
                  </a:lnTo>
                  <a:lnTo>
                    <a:pt x="1018183" y="7299963"/>
                  </a:lnTo>
                  <a:lnTo>
                    <a:pt x="1018183" y="7300329"/>
                  </a:lnTo>
                  <a:lnTo>
                    <a:pt x="1018183" y="7301300"/>
                  </a:lnTo>
                  <a:lnTo>
                    <a:pt x="1018183" y="7305957"/>
                  </a:lnTo>
                  <a:lnTo>
                    <a:pt x="1018183" y="7307241"/>
                  </a:lnTo>
                  <a:lnTo>
                    <a:pt x="1018183" y="7310398"/>
                  </a:lnTo>
                  <a:lnTo>
                    <a:pt x="1018183" y="7311387"/>
                  </a:lnTo>
                  <a:lnTo>
                    <a:pt x="1018183" y="7313586"/>
                  </a:lnTo>
                  <a:lnTo>
                    <a:pt x="1018183" y="7315155"/>
                  </a:lnTo>
                  <a:lnTo>
                    <a:pt x="1018183" y="7316794"/>
                  </a:lnTo>
                  <a:lnTo>
                    <a:pt x="1018183" y="7324645"/>
                  </a:lnTo>
                  <a:lnTo>
                    <a:pt x="1018183" y="7326212"/>
                  </a:lnTo>
                  <a:lnTo>
                    <a:pt x="1018183" y="7332692"/>
                  </a:lnTo>
                  <a:lnTo>
                    <a:pt x="1018183" y="7337709"/>
                  </a:lnTo>
                  <a:lnTo>
                    <a:pt x="1018183" y="7342831"/>
                  </a:lnTo>
                  <a:lnTo>
                    <a:pt x="1018183" y="7344115"/>
                  </a:lnTo>
                  <a:lnTo>
                    <a:pt x="1018183" y="7349521"/>
                  </a:lnTo>
                  <a:lnTo>
                    <a:pt x="1018183" y="7351729"/>
                  </a:lnTo>
                  <a:lnTo>
                    <a:pt x="1018183" y="7352419"/>
                  </a:lnTo>
                  <a:lnTo>
                    <a:pt x="1018183" y="7353889"/>
                  </a:lnTo>
                  <a:lnTo>
                    <a:pt x="1018183" y="7353987"/>
                  </a:lnTo>
                  <a:lnTo>
                    <a:pt x="1018183" y="7355963"/>
                  </a:lnTo>
                  <a:lnTo>
                    <a:pt x="1018183" y="7356268"/>
                  </a:lnTo>
                  <a:lnTo>
                    <a:pt x="1018183" y="7360579"/>
                  </a:lnTo>
                  <a:lnTo>
                    <a:pt x="1018183" y="7368081"/>
                  </a:lnTo>
                  <a:lnTo>
                    <a:pt x="1018183" y="7379139"/>
                  </a:lnTo>
                  <a:lnTo>
                    <a:pt x="1018183" y="7380434"/>
                  </a:lnTo>
                  <a:lnTo>
                    <a:pt x="1018183" y="7384457"/>
                  </a:lnTo>
                  <a:lnTo>
                    <a:pt x="1018183" y="7388690"/>
                  </a:lnTo>
                  <a:lnTo>
                    <a:pt x="1018183" y="7388996"/>
                  </a:lnTo>
                  <a:lnTo>
                    <a:pt x="1018183" y="7392540"/>
                  </a:lnTo>
                  <a:lnTo>
                    <a:pt x="1018183" y="7394231"/>
                  </a:lnTo>
                  <a:lnTo>
                    <a:pt x="1018183" y="7395515"/>
                  </a:lnTo>
                  <a:lnTo>
                    <a:pt x="1018183" y="7397537"/>
                  </a:lnTo>
                  <a:lnTo>
                    <a:pt x="1018183" y="7398465"/>
                  </a:lnTo>
                  <a:lnTo>
                    <a:pt x="1018183" y="7398769"/>
                  </a:lnTo>
                  <a:lnTo>
                    <a:pt x="1018183" y="7399748"/>
                  </a:lnTo>
                  <a:lnTo>
                    <a:pt x="1018183" y="7400052"/>
                  </a:lnTo>
                  <a:lnTo>
                    <a:pt x="1018183" y="7400921"/>
                  </a:lnTo>
                  <a:lnTo>
                    <a:pt x="1018183" y="7403597"/>
                  </a:lnTo>
                  <a:lnTo>
                    <a:pt x="1018183" y="7407249"/>
                  </a:lnTo>
                  <a:lnTo>
                    <a:pt x="1018183" y="7411145"/>
                  </a:lnTo>
                  <a:lnTo>
                    <a:pt x="1018183" y="7411867"/>
                  </a:lnTo>
                  <a:lnTo>
                    <a:pt x="1018183" y="7415413"/>
                  </a:lnTo>
                  <a:lnTo>
                    <a:pt x="1018183" y="7418307"/>
                  </a:lnTo>
                  <a:lnTo>
                    <a:pt x="1018183" y="7419481"/>
                  </a:lnTo>
                  <a:lnTo>
                    <a:pt x="1018183" y="7435039"/>
                  </a:lnTo>
                  <a:lnTo>
                    <a:pt x="1018183" y="7435826"/>
                  </a:lnTo>
                  <a:lnTo>
                    <a:pt x="1018183" y="7436327"/>
                  </a:lnTo>
                  <a:lnTo>
                    <a:pt x="1018183" y="7437879"/>
                  </a:lnTo>
                  <a:lnTo>
                    <a:pt x="1018183" y="7440090"/>
                  </a:lnTo>
                  <a:lnTo>
                    <a:pt x="1018183" y="7440092"/>
                  </a:lnTo>
                  <a:lnTo>
                    <a:pt x="1018183" y="7440394"/>
                  </a:lnTo>
                  <a:lnTo>
                    <a:pt x="1018183" y="7441613"/>
                  </a:lnTo>
                  <a:lnTo>
                    <a:pt x="1018183" y="7443939"/>
                  </a:lnTo>
                  <a:lnTo>
                    <a:pt x="1018183" y="7446097"/>
                  </a:lnTo>
                  <a:lnTo>
                    <a:pt x="1018183" y="7448937"/>
                  </a:lnTo>
                  <a:lnTo>
                    <a:pt x="1018183" y="7449747"/>
                  </a:lnTo>
                  <a:lnTo>
                    <a:pt x="1018183" y="7450227"/>
                  </a:lnTo>
                  <a:lnTo>
                    <a:pt x="1018183" y="7451035"/>
                  </a:lnTo>
                  <a:lnTo>
                    <a:pt x="1018183" y="7452209"/>
                  </a:lnTo>
                  <a:lnTo>
                    <a:pt x="1018183" y="7452673"/>
                  </a:lnTo>
                  <a:lnTo>
                    <a:pt x="1018183" y="7455755"/>
                  </a:lnTo>
                  <a:lnTo>
                    <a:pt x="1018183" y="7458649"/>
                  </a:lnTo>
                  <a:lnTo>
                    <a:pt x="1018183" y="7460804"/>
                  </a:lnTo>
                  <a:lnTo>
                    <a:pt x="1018183" y="7461347"/>
                  </a:lnTo>
                  <a:lnTo>
                    <a:pt x="1018183" y="7463267"/>
                  </a:lnTo>
                  <a:lnTo>
                    <a:pt x="1018183" y="7466812"/>
                  </a:lnTo>
                  <a:lnTo>
                    <a:pt x="1018183" y="7476669"/>
                  </a:lnTo>
                  <a:lnTo>
                    <a:pt x="1018183" y="7480434"/>
                  </a:lnTo>
                  <a:lnTo>
                    <a:pt x="1018183" y="7481234"/>
                  </a:lnTo>
                  <a:lnTo>
                    <a:pt x="1018183" y="7481664"/>
                  </a:lnTo>
                  <a:lnTo>
                    <a:pt x="1018183" y="7482803"/>
                  </a:lnTo>
                  <a:lnTo>
                    <a:pt x="1018183" y="7485400"/>
                  </a:lnTo>
                  <a:lnTo>
                    <a:pt x="1018183" y="7486313"/>
                  </a:lnTo>
                  <a:lnTo>
                    <a:pt x="1018183" y="7486439"/>
                  </a:lnTo>
                  <a:lnTo>
                    <a:pt x="1018183" y="7487723"/>
                  </a:lnTo>
                  <a:lnTo>
                    <a:pt x="1018183" y="7488511"/>
                  </a:lnTo>
                  <a:lnTo>
                    <a:pt x="1018183" y="7488942"/>
                  </a:lnTo>
                  <a:lnTo>
                    <a:pt x="1018183" y="7491377"/>
                  </a:lnTo>
                  <a:lnTo>
                    <a:pt x="1018183" y="7491492"/>
                  </a:lnTo>
                  <a:lnTo>
                    <a:pt x="1018183" y="7492056"/>
                  </a:lnTo>
                  <a:lnTo>
                    <a:pt x="1018183" y="7493015"/>
                  </a:lnTo>
                  <a:lnTo>
                    <a:pt x="1018183" y="7494074"/>
                  </a:lnTo>
                  <a:lnTo>
                    <a:pt x="1018183" y="7499419"/>
                  </a:lnTo>
                  <a:lnTo>
                    <a:pt x="1018183" y="7499539"/>
                  </a:lnTo>
                  <a:lnTo>
                    <a:pt x="1018183" y="7501146"/>
                  </a:lnTo>
                  <a:lnTo>
                    <a:pt x="1018183" y="7502430"/>
                  </a:lnTo>
                  <a:lnTo>
                    <a:pt x="1018183" y="7502913"/>
                  </a:lnTo>
                  <a:lnTo>
                    <a:pt x="1018183" y="7503652"/>
                  </a:lnTo>
                  <a:lnTo>
                    <a:pt x="1018183" y="7503846"/>
                  </a:lnTo>
                  <a:lnTo>
                    <a:pt x="1018183" y="7505132"/>
                  </a:lnTo>
                  <a:lnTo>
                    <a:pt x="1018183" y="7507481"/>
                  </a:lnTo>
                  <a:lnTo>
                    <a:pt x="1018183" y="7513623"/>
                  </a:lnTo>
                  <a:lnTo>
                    <a:pt x="1018183" y="7513963"/>
                  </a:lnTo>
                  <a:lnTo>
                    <a:pt x="1018183" y="7515530"/>
                  </a:lnTo>
                  <a:lnTo>
                    <a:pt x="1018183" y="7517506"/>
                  </a:lnTo>
                  <a:lnTo>
                    <a:pt x="1018183" y="7524783"/>
                  </a:lnTo>
                  <a:lnTo>
                    <a:pt x="1018183" y="7525021"/>
                  </a:lnTo>
                  <a:lnTo>
                    <a:pt x="1018183" y="7525742"/>
                  </a:lnTo>
                  <a:lnTo>
                    <a:pt x="1018183" y="7526588"/>
                  </a:lnTo>
                  <a:lnTo>
                    <a:pt x="1018183" y="7526655"/>
                  </a:lnTo>
                  <a:lnTo>
                    <a:pt x="1018183" y="7528333"/>
                  </a:lnTo>
                  <a:lnTo>
                    <a:pt x="1018183" y="7528563"/>
                  </a:lnTo>
                  <a:lnTo>
                    <a:pt x="1018183" y="7529284"/>
                  </a:lnTo>
                  <a:lnTo>
                    <a:pt x="1018183" y="7529900"/>
                  </a:lnTo>
                  <a:lnTo>
                    <a:pt x="1018183" y="7534335"/>
                  </a:lnTo>
                  <a:lnTo>
                    <a:pt x="1018183" y="7534557"/>
                  </a:lnTo>
                  <a:lnTo>
                    <a:pt x="1018183" y="7535841"/>
                  </a:lnTo>
                  <a:lnTo>
                    <a:pt x="1018183" y="7536800"/>
                  </a:lnTo>
                  <a:lnTo>
                    <a:pt x="1018183" y="7537713"/>
                  </a:lnTo>
                  <a:lnTo>
                    <a:pt x="1018183" y="7540344"/>
                  </a:lnTo>
                  <a:lnTo>
                    <a:pt x="1018183" y="7542186"/>
                  </a:lnTo>
                  <a:lnTo>
                    <a:pt x="1018183" y="7543755"/>
                  </a:lnTo>
                  <a:lnTo>
                    <a:pt x="1018183" y="7543994"/>
                  </a:lnTo>
                  <a:lnTo>
                    <a:pt x="1018183" y="7545474"/>
                  </a:lnTo>
                  <a:lnTo>
                    <a:pt x="1018183" y="7553245"/>
                  </a:lnTo>
                  <a:lnTo>
                    <a:pt x="1018183" y="7553965"/>
                  </a:lnTo>
                  <a:lnTo>
                    <a:pt x="1018183" y="7554812"/>
                  </a:lnTo>
                  <a:lnTo>
                    <a:pt x="1018183" y="7555052"/>
                  </a:lnTo>
                  <a:lnTo>
                    <a:pt x="1018183" y="7561292"/>
                  </a:lnTo>
                  <a:lnTo>
                    <a:pt x="1018183" y="7565027"/>
                  </a:lnTo>
                  <a:lnTo>
                    <a:pt x="1018183" y="7565363"/>
                  </a:lnTo>
                  <a:lnTo>
                    <a:pt x="1018183" y="7566930"/>
                  </a:lnTo>
                  <a:lnTo>
                    <a:pt x="1018183" y="7568675"/>
                  </a:lnTo>
                  <a:lnTo>
                    <a:pt x="1018183" y="7568905"/>
                  </a:lnTo>
                  <a:lnTo>
                    <a:pt x="1018183" y="7570242"/>
                  </a:lnTo>
                  <a:lnTo>
                    <a:pt x="1018183" y="7573071"/>
                  </a:lnTo>
                  <a:lnTo>
                    <a:pt x="1018183" y="7576183"/>
                  </a:lnTo>
                  <a:lnTo>
                    <a:pt x="1018183" y="7576835"/>
                  </a:lnTo>
                  <a:lnTo>
                    <a:pt x="1018183" y="7579733"/>
                  </a:lnTo>
                  <a:lnTo>
                    <a:pt x="1018183" y="7580329"/>
                  </a:lnTo>
                  <a:lnTo>
                    <a:pt x="1018183" y="7581300"/>
                  </a:lnTo>
                  <a:lnTo>
                    <a:pt x="1018183" y="7587781"/>
                  </a:lnTo>
                  <a:lnTo>
                    <a:pt x="1018183" y="7591629"/>
                  </a:lnTo>
                  <a:lnTo>
                    <a:pt x="1018183" y="7593587"/>
                  </a:lnTo>
                  <a:lnTo>
                    <a:pt x="1018183" y="7595154"/>
                  </a:lnTo>
                  <a:lnTo>
                    <a:pt x="1018183" y="7601634"/>
                  </a:lnTo>
                  <a:lnTo>
                    <a:pt x="1018183" y="7609034"/>
                  </a:lnTo>
                  <a:lnTo>
                    <a:pt x="1018183" y="7612692"/>
                  </a:lnTo>
                  <a:lnTo>
                    <a:pt x="1018183" y="7613057"/>
                  </a:lnTo>
                  <a:lnTo>
                    <a:pt x="1018183" y="7616004"/>
                  </a:lnTo>
                  <a:lnTo>
                    <a:pt x="1018183" y="7616307"/>
                  </a:lnTo>
                  <a:lnTo>
                    <a:pt x="1018183" y="7622831"/>
                  </a:lnTo>
                  <a:lnTo>
                    <a:pt x="1018183" y="7624115"/>
                  </a:lnTo>
                  <a:lnTo>
                    <a:pt x="1018183" y="7629521"/>
                  </a:lnTo>
                  <a:lnTo>
                    <a:pt x="1018183" y="7639745"/>
                  </a:lnTo>
                  <a:lnTo>
                    <a:pt x="1018183" y="7648081"/>
                  </a:lnTo>
                  <a:lnTo>
                    <a:pt x="1018183" y="7649376"/>
                  </a:lnTo>
                  <a:lnTo>
                    <a:pt x="1018183" y="7660435"/>
                  </a:lnTo>
                  <a:lnTo>
                    <a:pt x="1018183" y="7664426"/>
                  </a:lnTo>
                  <a:lnTo>
                    <a:pt x="1018183" y="7664457"/>
                  </a:lnTo>
                  <a:lnTo>
                    <a:pt x="1018183" y="7666479"/>
                  </a:lnTo>
                  <a:lnTo>
                    <a:pt x="1018183" y="7668690"/>
                  </a:lnTo>
                  <a:lnTo>
                    <a:pt x="1018183" y="7668994"/>
                  </a:lnTo>
                  <a:lnTo>
                    <a:pt x="1018183" y="7672539"/>
                  </a:lnTo>
                  <a:lnTo>
                    <a:pt x="1018183" y="7677537"/>
                  </a:lnTo>
                  <a:lnTo>
                    <a:pt x="1018183" y="7678827"/>
                  </a:lnTo>
                  <a:lnTo>
                    <a:pt x="1018183" y="7680087"/>
                  </a:lnTo>
                  <a:lnTo>
                    <a:pt x="1018183" y="7680809"/>
                  </a:lnTo>
                  <a:lnTo>
                    <a:pt x="1018183" y="7684355"/>
                  </a:lnTo>
                  <a:lnTo>
                    <a:pt x="1018183" y="7687249"/>
                  </a:lnTo>
                  <a:lnTo>
                    <a:pt x="1018183" y="7691145"/>
                  </a:lnTo>
                  <a:lnTo>
                    <a:pt x="1018183" y="7691867"/>
                  </a:lnTo>
                  <a:lnTo>
                    <a:pt x="1018183" y="7693163"/>
                  </a:lnTo>
                  <a:lnTo>
                    <a:pt x="1018183" y="7695412"/>
                  </a:lnTo>
                  <a:lnTo>
                    <a:pt x="1018183" y="7696706"/>
                  </a:lnTo>
                  <a:lnTo>
                    <a:pt x="1018183" y="7698775"/>
                  </a:lnTo>
                  <a:lnTo>
                    <a:pt x="1018183" y="7700343"/>
                  </a:lnTo>
                  <a:lnTo>
                    <a:pt x="1018183" y="7704768"/>
                  </a:lnTo>
                  <a:lnTo>
                    <a:pt x="1018183" y="7705269"/>
                  </a:lnTo>
                  <a:lnTo>
                    <a:pt x="1018183" y="7709034"/>
                  </a:lnTo>
                  <a:lnTo>
                    <a:pt x="1018183" y="7710264"/>
                  </a:lnTo>
                  <a:lnTo>
                    <a:pt x="1018183" y="7715039"/>
                  </a:lnTo>
                  <a:lnTo>
                    <a:pt x="1018183" y="7715826"/>
                  </a:lnTo>
                  <a:lnTo>
                    <a:pt x="1018183" y="7716323"/>
                  </a:lnTo>
                  <a:lnTo>
                    <a:pt x="1018183" y="7717879"/>
                  </a:lnTo>
                  <a:lnTo>
                    <a:pt x="1018183" y="7719169"/>
                  </a:lnTo>
                  <a:lnTo>
                    <a:pt x="1018183" y="7719977"/>
                  </a:lnTo>
                  <a:lnTo>
                    <a:pt x="1018183" y="7720092"/>
                  </a:lnTo>
                  <a:lnTo>
                    <a:pt x="1018183" y="7721389"/>
                  </a:lnTo>
                  <a:lnTo>
                    <a:pt x="1018183" y="7721615"/>
                  </a:lnTo>
                  <a:lnTo>
                    <a:pt x="1018183" y="7723873"/>
                  </a:lnTo>
                  <a:lnTo>
                    <a:pt x="1018183" y="7728019"/>
                  </a:lnTo>
                  <a:lnTo>
                    <a:pt x="1018183" y="7728139"/>
                  </a:lnTo>
                  <a:lnTo>
                    <a:pt x="1018183" y="7729746"/>
                  </a:lnTo>
                  <a:lnTo>
                    <a:pt x="1018183" y="7730226"/>
                  </a:lnTo>
                  <a:lnTo>
                    <a:pt x="1018183" y="7731030"/>
                  </a:lnTo>
                  <a:lnTo>
                    <a:pt x="1018183" y="7732209"/>
                  </a:lnTo>
                  <a:lnTo>
                    <a:pt x="1018183" y="7735754"/>
                  </a:lnTo>
                  <a:lnTo>
                    <a:pt x="1018183" y="7741277"/>
                  </a:lnTo>
                  <a:lnTo>
                    <a:pt x="1018183" y="7742844"/>
                  </a:lnTo>
                  <a:lnTo>
                    <a:pt x="1018183" y="7750606"/>
                  </a:lnTo>
                  <a:lnTo>
                    <a:pt x="1018183" y="7752098"/>
                  </a:lnTo>
                  <a:lnTo>
                    <a:pt x="1018183" y="7754342"/>
                  </a:lnTo>
                  <a:lnTo>
                    <a:pt x="1018183" y="7755031"/>
                  </a:lnTo>
                  <a:lnTo>
                    <a:pt x="1018183" y="7755255"/>
                  </a:lnTo>
                  <a:lnTo>
                    <a:pt x="1018183" y="7756665"/>
                  </a:lnTo>
                  <a:lnTo>
                    <a:pt x="1018183" y="7757884"/>
                  </a:lnTo>
                  <a:lnTo>
                    <a:pt x="1018183" y="7760434"/>
                  </a:lnTo>
                  <a:lnTo>
                    <a:pt x="1018183" y="7761664"/>
                  </a:lnTo>
                  <a:lnTo>
                    <a:pt x="1018183" y="7762935"/>
                  </a:lnTo>
                  <a:lnTo>
                    <a:pt x="1018183" y="7765400"/>
                  </a:lnTo>
                  <a:lnTo>
                    <a:pt x="1018183" y="7766313"/>
                  </a:lnTo>
                  <a:lnTo>
                    <a:pt x="1018183" y="7768361"/>
                  </a:lnTo>
                  <a:lnTo>
                    <a:pt x="1018183" y="7768481"/>
                  </a:lnTo>
                  <a:lnTo>
                    <a:pt x="1018183" y="7768944"/>
                  </a:lnTo>
                  <a:lnTo>
                    <a:pt x="1018183" y="7771372"/>
                  </a:lnTo>
                  <a:lnTo>
                    <a:pt x="1018183" y="7772594"/>
                  </a:lnTo>
                  <a:lnTo>
                    <a:pt x="1018183" y="7774074"/>
                  </a:lnTo>
                  <a:lnTo>
                    <a:pt x="1018183" y="7779419"/>
                  </a:lnTo>
                  <a:lnTo>
                    <a:pt x="1018183" y="7779539"/>
                  </a:lnTo>
                  <a:lnTo>
                    <a:pt x="1018183" y="7782565"/>
                  </a:lnTo>
                  <a:lnTo>
                    <a:pt x="1018183" y="7783652"/>
                  </a:lnTo>
                  <a:lnTo>
                    <a:pt x="1018183" y="7793627"/>
                  </a:lnTo>
                  <a:lnTo>
                    <a:pt x="1018183" y="7793963"/>
                  </a:lnTo>
                  <a:lnTo>
                    <a:pt x="1018183" y="7795530"/>
                  </a:lnTo>
                  <a:lnTo>
                    <a:pt x="1018183" y="7797275"/>
                  </a:lnTo>
                  <a:lnTo>
                    <a:pt x="1018183" y="7797505"/>
                  </a:lnTo>
                  <a:lnTo>
                    <a:pt x="1018183" y="7798842"/>
                  </a:lnTo>
                  <a:lnTo>
                    <a:pt x="1018183" y="7801671"/>
                  </a:lnTo>
                  <a:lnTo>
                    <a:pt x="1018183" y="7803277"/>
                  </a:lnTo>
                  <a:lnTo>
                    <a:pt x="1018183" y="7804783"/>
                  </a:lnTo>
                  <a:lnTo>
                    <a:pt x="1018183" y="7805435"/>
                  </a:lnTo>
                  <a:lnTo>
                    <a:pt x="1018183" y="7805742"/>
                  </a:lnTo>
                  <a:lnTo>
                    <a:pt x="1018183" y="7806655"/>
                  </a:lnTo>
                  <a:lnTo>
                    <a:pt x="1018183" y="7808333"/>
                  </a:lnTo>
                  <a:lnTo>
                    <a:pt x="1018183" y="7809286"/>
                  </a:lnTo>
                  <a:lnTo>
                    <a:pt x="1018183" y="7809900"/>
                  </a:lnTo>
                  <a:lnTo>
                    <a:pt x="1018183" y="7812146"/>
                  </a:lnTo>
                  <a:lnTo>
                    <a:pt x="1018183" y="7814335"/>
                  </a:lnTo>
                  <a:lnTo>
                    <a:pt x="1018183" y="7815691"/>
                  </a:lnTo>
                  <a:lnTo>
                    <a:pt x="1018183" y="7816381"/>
                  </a:lnTo>
                  <a:lnTo>
                    <a:pt x="1018183" y="7820229"/>
                  </a:lnTo>
                  <a:lnTo>
                    <a:pt x="1018183" y="7822187"/>
                  </a:lnTo>
                  <a:lnTo>
                    <a:pt x="1018183" y="7823754"/>
                  </a:lnTo>
                  <a:lnTo>
                    <a:pt x="1018183" y="7823994"/>
                  </a:lnTo>
                  <a:lnTo>
                    <a:pt x="1018183" y="7830234"/>
                  </a:lnTo>
                  <a:lnTo>
                    <a:pt x="1018183" y="7833969"/>
                  </a:lnTo>
                  <a:lnTo>
                    <a:pt x="1018183" y="7840372"/>
                  </a:lnTo>
                  <a:lnTo>
                    <a:pt x="1018183" y="7841292"/>
                  </a:lnTo>
                  <a:lnTo>
                    <a:pt x="1018183" y="7842013"/>
                  </a:lnTo>
                  <a:lnTo>
                    <a:pt x="1018183" y="7844604"/>
                  </a:lnTo>
                  <a:lnTo>
                    <a:pt x="1018183" y="7844907"/>
                  </a:lnTo>
                  <a:lnTo>
                    <a:pt x="1018183" y="7845777"/>
                  </a:lnTo>
                  <a:lnTo>
                    <a:pt x="1018183" y="7847062"/>
                  </a:lnTo>
                  <a:lnTo>
                    <a:pt x="1018183" y="7848675"/>
                  </a:lnTo>
                  <a:lnTo>
                    <a:pt x="1018183" y="7850242"/>
                  </a:lnTo>
                  <a:lnTo>
                    <a:pt x="1018183" y="7853071"/>
                  </a:lnTo>
                  <a:lnTo>
                    <a:pt x="1018183" y="7856723"/>
                  </a:lnTo>
                  <a:lnTo>
                    <a:pt x="1018183" y="7856836"/>
                  </a:lnTo>
                  <a:lnTo>
                    <a:pt x="1018183" y="7860571"/>
                  </a:lnTo>
                  <a:lnTo>
                    <a:pt x="1018183" y="7865622"/>
                  </a:lnTo>
                  <a:lnTo>
                    <a:pt x="1018183" y="7867781"/>
                  </a:lnTo>
                  <a:lnTo>
                    <a:pt x="1018183" y="7871630"/>
                  </a:lnTo>
                  <a:lnTo>
                    <a:pt x="1018183" y="7877976"/>
                  </a:lnTo>
                  <a:lnTo>
                    <a:pt x="1018183" y="7881634"/>
                  </a:lnTo>
                  <a:lnTo>
                    <a:pt x="1018183" y="7884946"/>
                  </a:lnTo>
                  <a:lnTo>
                    <a:pt x="1018183" y="7885249"/>
                  </a:lnTo>
                  <a:lnTo>
                    <a:pt x="1018183" y="7889035"/>
                  </a:lnTo>
                  <a:lnTo>
                    <a:pt x="1018183" y="7893057"/>
                  </a:lnTo>
                  <a:lnTo>
                    <a:pt x="1018183" y="7896006"/>
                  </a:lnTo>
                  <a:lnTo>
                    <a:pt x="1018183" y="7896310"/>
                  </a:lnTo>
                  <a:lnTo>
                    <a:pt x="1018183" y="7904358"/>
                  </a:lnTo>
                  <a:lnTo>
                    <a:pt x="1018183" y="7908124"/>
                  </a:lnTo>
                  <a:lnTo>
                    <a:pt x="1018183" y="7908687"/>
                  </a:lnTo>
                  <a:lnTo>
                    <a:pt x="1018183" y="7919745"/>
                  </a:lnTo>
                  <a:lnTo>
                    <a:pt x="1018183" y="7921763"/>
                  </a:lnTo>
                  <a:lnTo>
                    <a:pt x="1018183" y="7925306"/>
                  </a:lnTo>
                  <a:lnTo>
                    <a:pt x="1018183" y="7927375"/>
                  </a:lnTo>
                  <a:lnTo>
                    <a:pt x="1018183" y="7928943"/>
                  </a:lnTo>
                  <a:lnTo>
                    <a:pt x="1018183" y="7929377"/>
                  </a:lnTo>
                  <a:lnTo>
                    <a:pt x="1018183" y="7932580"/>
                  </a:lnTo>
                  <a:lnTo>
                    <a:pt x="1018183" y="7933368"/>
                  </a:lnTo>
                  <a:lnTo>
                    <a:pt x="1018183" y="7939154"/>
                  </a:lnTo>
                  <a:lnTo>
                    <a:pt x="1018183" y="7944426"/>
                  </a:lnTo>
                  <a:lnTo>
                    <a:pt x="1018183" y="7946479"/>
                  </a:lnTo>
                  <a:lnTo>
                    <a:pt x="1018183" y="7947288"/>
                  </a:lnTo>
                  <a:lnTo>
                    <a:pt x="1018183" y="7947769"/>
                  </a:lnTo>
                  <a:lnTo>
                    <a:pt x="1018183" y="7949989"/>
                  </a:lnTo>
                  <a:lnTo>
                    <a:pt x="1018183" y="7952473"/>
                  </a:lnTo>
                  <a:lnTo>
                    <a:pt x="1018183" y="7958826"/>
                  </a:lnTo>
                  <a:lnTo>
                    <a:pt x="1018183" y="7960087"/>
                  </a:lnTo>
                  <a:lnTo>
                    <a:pt x="1018183" y="7960809"/>
                  </a:lnTo>
                  <a:lnTo>
                    <a:pt x="1018183" y="7962105"/>
                  </a:lnTo>
                  <a:lnTo>
                    <a:pt x="1018183" y="7964354"/>
                  </a:lnTo>
                  <a:lnTo>
                    <a:pt x="1018183" y="7965648"/>
                  </a:lnTo>
                  <a:lnTo>
                    <a:pt x="1018183" y="7967717"/>
                  </a:lnTo>
                  <a:lnTo>
                    <a:pt x="1018183" y="7969285"/>
                  </a:lnTo>
                  <a:lnTo>
                    <a:pt x="1018183" y="7969877"/>
                  </a:lnTo>
                  <a:lnTo>
                    <a:pt x="1018183" y="7971444"/>
                  </a:lnTo>
                  <a:lnTo>
                    <a:pt x="1018183" y="7973163"/>
                  </a:lnTo>
                  <a:lnTo>
                    <a:pt x="1018183" y="7976709"/>
                  </a:lnTo>
                  <a:lnTo>
                    <a:pt x="1018183" y="7978775"/>
                  </a:lnTo>
                  <a:lnTo>
                    <a:pt x="1018183" y="7979206"/>
                  </a:lnTo>
                  <a:lnTo>
                    <a:pt x="1018183" y="7980344"/>
                  </a:lnTo>
                  <a:lnTo>
                    <a:pt x="1018183" y="7980698"/>
                  </a:lnTo>
                  <a:lnTo>
                    <a:pt x="1018183" y="7981656"/>
                  </a:lnTo>
                  <a:lnTo>
                    <a:pt x="1018183" y="7983631"/>
                  </a:lnTo>
                  <a:lnTo>
                    <a:pt x="1018183" y="7984768"/>
                  </a:lnTo>
                  <a:lnTo>
                    <a:pt x="1018183" y="7985265"/>
                  </a:lnTo>
                  <a:lnTo>
                    <a:pt x="1018183" y="7989034"/>
                  </a:lnTo>
                  <a:lnTo>
                    <a:pt x="1018183" y="7990264"/>
                  </a:lnTo>
                  <a:lnTo>
                    <a:pt x="1018183" y="7990331"/>
                  </a:lnTo>
                  <a:lnTo>
                    <a:pt x="1018183" y="7992815"/>
                  </a:lnTo>
                  <a:lnTo>
                    <a:pt x="1018183" y="7996961"/>
                  </a:lnTo>
                  <a:lnTo>
                    <a:pt x="1018183" y="7997081"/>
                  </a:lnTo>
                  <a:lnTo>
                    <a:pt x="1018183" y="7999168"/>
                  </a:lnTo>
                  <a:lnTo>
                    <a:pt x="1018183" y="7999972"/>
                  </a:lnTo>
                  <a:lnTo>
                    <a:pt x="1018183" y="8001387"/>
                  </a:lnTo>
                  <a:lnTo>
                    <a:pt x="1018183" y="8003873"/>
                  </a:lnTo>
                  <a:lnTo>
                    <a:pt x="1018183" y="8008019"/>
                  </a:lnTo>
                  <a:lnTo>
                    <a:pt x="1018183" y="8008139"/>
                  </a:lnTo>
                  <a:lnTo>
                    <a:pt x="1018183" y="8009436"/>
                  </a:lnTo>
                  <a:lnTo>
                    <a:pt x="1018183" y="8010219"/>
                  </a:lnTo>
                  <a:lnTo>
                    <a:pt x="1018183" y="8011504"/>
                  </a:lnTo>
                  <a:lnTo>
                    <a:pt x="1018183" y="8011786"/>
                  </a:lnTo>
                  <a:lnTo>
                    <a:pt x="1018183" y="8013071"/>
                  </a:lnTo>
                  <a:lnTo>
                    <a:pt x="1018183" y="8015047"/>
                  </a:lnTo>
                  <a:lnTo>
                    <a:pt x="1018183" y="8021040"/>
                  </a:lnTo>
                  <a:lnTo>
                    <a:pt x="1018183" y="8021277"/>
                  </a:lnTo>
                  <a:lnTo>
                    <a:pt x="1018183" y="8022843"/>
                  </a:lnTo>
                  <a:lnTo>
                    <a:pt x="1018183" y="8023973"/>
                  </a:lnTo>
                  <a:lnTo>
                    <a:pt x="1018183" y="8030606"/>
                  </a:lnTo>
                  <a:lnTo>
                    <a:pt x="1018183" y="8031877"/>
                  </a:lnTo>
                  <a:lnTo>
                    <a:pt x="1018183" y="8032098"/>
                  </a:lnTo>
                  <a:lnTo>
                    <a:pt x="1018183" y="8034342"/>
                  </a:lnTo>
                  <a:lnTo>
                    <a:pt x="1018183" y="8035031"/>
                  </a:lnTo>
                  <a:lnTo>
                    <a:pt x="1018183" y="8035255"/>
                  </a:lnTo>
                  <a:lnTo>
                    <a:pt x="1018183" y="8037886"/>
                  </a:lnTo>
                  <a:lnTo>
                    <a:pt x="1018183" y="8040746"/>
                  </a:lnTo>
                  <a:lnTo>
                    <a:pt x="1018183" y="8042935"/>
                  </a:lnTo>
                  <a:lnTo>
                    <a:pt x="1018183" y="8044291"/>
                  </a:lnTo>
                  <a:lnTo>
                    <a:pt x="1018183" y="8048361"/>
                  </a:lnTo>
                  <a:lnTo>
                    <a:pt x="1018183" y="8048481"/>
                  </a:lnTo>
                  <a:lnTo>
                    <a:pt x="1018183" y="8052594"/>
                  </a:lnTo>
                  <a:lnTo>
                    <a:pt x="1018183" y="8057548"/>
                  </a:lnTo>
                  <a:lnTo>
                    <a:pt x="1018183" y="8062569"/>
                  </a:lnTo>
                  <a:lnTo>
                    <a:pt x="1018183" y="8067759"/>
                  </a:lnTo>
                  <a:lnTo>
                    <a:pt x="1018183" y="8068972"/>
                  </a:lnTo>
                  <a:lnTo>
                    <a:pt x="1018183" y="8070613"/>
                  </a:lnTo>
                  <a:lnTo>
                    <a:pt x="1018183" y="8074377"/>
                  </a:lnTo>
                  <a:lnTo>
                    <a:pt x="1018183" y="8075662"/>
                  </a:lnTo>
                  <a:lnTo>
                    <a:pt x="1018183" y="8077275"/>
                  </a:lnTo>
                  <a:lnTo>
                    <a:pt x="1018183" y="8078842"/>
                  </a:lnTo>
                  <a:lnTo>
                    <a:pt x="1018183" y="8081088"/>
                  </a:lnTo>
                  <a:lnTo>
                    <a:pt x="1018183" y="8081671"/>
                  </a:lnTo>
                  <a:lnTo>
                    <a:pt x="1018183" y="8083277"/>
                  </a:lnTo>
                  <a:lnTo>
                    <a:pt x="1018183" y="8084633"/>
                  </a:lnTo>
                  <a:lnTo>
                    <a:pt x="1018183" y="8085323"/>
                  </a:lnTo>
                  <a:lnTo>
                    <a:pt x="1018183" y="8085436"/>
                  </a:lnTo>
                  <a:lnTo>
                    <a:pt x="1018183" y="8089171"/>
                  </a:lnTo>
                  <a:lnTo>
                    <a:pt x="1018183" y="8092146"/>
                  </a:lnTo>
                  <a:lnTo>
                    <a:pt x="1018183" y="8094222"/>
                  </a:lnTo>
                  <a:lnTo>
                    <a:pt x="1018183" y="8095691"/>
                  </a:lnTo>
                  <a:lnTo>
                    <a:pt x="1018183" y="8096381"/>
                  </a:lnTo>
                  <a:lnTo>
                    <a:pt x="1018183" y="8100230"/>
                  </a:lnTo>
                  <a:lnTo>
                    <a:pt x="1018183" y="8109314"/>
                  </a:lnTo>
                  <a:lnTo>
                    <a:pt x="1018183" y="8110234"/>
                  </a:lnTo>
                  <a:lnTo>
                    <a:pt x="1018183" y="8113546"/>
                  </a:lnTo>
                  <a:lnTo>
                    <a:pt x="1018183" y="8113849"/>
                  </a:lnTo>
                  <a:lnTo>
                    <a:pt x="1018183" y="8116004"/>
                  </a:lnTo>
                  <a:lnTo>
                    <a:pt x="1018183" y="8120372"/>
                  </a:lnTo>
                  <a:lnTo>
                    <a:pt x="1018183" y="8122013"/>
                  </a:lnTo>
                  <a:lnTo>
                    <a:pt x="1018183" y="8124606"/>
                  </a:lnTo>
                  <a:lnTo>
                    <a:pt x="1018183" y="8124910"/>
                  </a:lnTo>
                  <a:lnTo>
                    <a:pt x="1018183" y="8125778"/>
                  </a:lnTo>
                  <a:lnTo>
                    <a:pt x="1018183" y="8127062"/>
                  </a:lnTo>
                  <a:lnTo>
                    <a:pt x="1018183" y="8128419"/>
                  </a:lnTo>
                  <a:lnTo>
                    <a:pt x="1018183" y="8132958"/>
                  </a:lnTo>
                  <a:lnTo>
                    <a:pt x="1018183" y="8134564"/>
                  </a:lnTo>
                  <a:lnTo>
                    <a:pt x="1018183" y="8136723"/>
                  </a:lnTo>
                  <a:lnTo>
                    <a:pt x="1018183" y="8136724"/>
                  </a:lnTo>
                  <a:lnTo>
                    <a:pt x="1018183" y="8140572"/>
                  </a:lnTo>
                  <a:lnTo>
                    <a:pt x="1018183" y="8145622"/>
                  </a:lnTo>
                  <a:lnTo>
                    <a:pt x="1018183" y="8157977"/>
                  </a:lnTo>
                  <a:lnTo>
                    <a:pt x="1018183" y="8161180"/>
                  </a:lnTo>
                  <a:lnTo>
                    <a:pt x="1018183" y="8164020"/>
                  </a:lnTo>
                  <a:lnTo>
                    <a:pt x="1018183" y="8164948"/>
                  </a:lnTo>
                  <a:lnTo>
                    <a:pt x="1018183" y="8165252"/>
                  </a:lnTo>
                  <a:lnTo>
                    <a:pt x="1018183" y="8167754"/>
                  </a:lnTo>
                  <a:lnTo>
                    <a:pt x="1018183" y="8173300"/>
                  </a:lnTo>
                  <a:lnTo>
                    <a:pt x="1018183" y="8175888"/>
                  </a:lnTo>
                  <a:lnTo>
                    <a:pt x="1018183" y="8177066"/>
                  </a:lnTo>
                  <a:lnTo>
                    <a:pt x="1018183" y="8178350"/>
                  </a:lnTo>
                  <a:lnTo>
                    <a:pt x="1018183" y="8181896"/>
                  </a:lnTo>
                  <a:lnTo>
                    <a:pt x="1018183" y="8184356"/>
                  </a:lnTo>
                  <a:lnTo>
                    <a:pt x="1018183" y="8188124"/>
                  </a:lnTo>
                  <a:lnTo>
                    <a:pt x="1018183" y="8188687"/>
                  </a:lnTo>
                  <a:lnTo>
                    <a:pt x="1018183" y="8190705"/>
                  </a:lnTo>
                  <a:lnTo>
                    <a:pt x="1018183" y="8194248"/>
                  </a:lnTo>
                  <a:lnTo>
                    <a:pt x="1018183" y="8196317"/>
                  </a:lnTo>
                  <a:lnTo>
                    <a:pt x="1018183" y="8197885"/>
                  </a:lnTo>
                  <a:lnTo>
                    <a:pt x="1018183" y="8201522"/>
                  </a:lnTo>
                  <a:lnTo>
                    <a:pt x="1018183" y="8201763"/>
                  </a:lnTo>
                  <a:lnTo>
                    <a:pt x="1018183" y="8205309"/>
                  </a:lnTo>
                  <a:lnTo>
                    <a:pt x="1018183" y="8206520"/>
                  </a:lnTo>
                  <a:lnTo>
                    <a:pt x="1018183" y="8207375"/>
                  </a:lnTo>
                  <a:lnTo>
                    <a:pt x="1018183" y="8208096"/>
                  </a:lnTo>
                  <a:lnTo>
                    <a:pt x="1018183" y="8208944"/>
                  </a:lnTo>
                  <a:lnTo>
                    <a:pt x="1018183" y="8210256"/>
                  </a:lnTo>
                  <a:lnTo>
                    <a:pt x="1018183" y="8212580"/>
                  </a:lnTo>
                  <a:lnTo>
                    <a:pt x="1018183" y="8213368"/>
                  </a:lnTo>
                  <a:lnTo>
                    <a:pt x="1018183" y="8216230"/>
                  </a:lnTo>
                  <a:lnTo>
                    <a:pt x="1018183" y="8218931"/>
                  </a:lnTo>
                  <a:lnTo>
                    <a:pt x="1018183" y="8219156"/>
                  </a:lnTo>
                  <a:lnTo>
                    <a:pt x="1018183" y="8221415"/>
                  </a:lnTo>
                  <a:lnTo>
                    <a:pt x="1018183" y="8224396"/>
                  </a:lnTo>
                  <a:lnTo>
                    <a:pt x="1018183" y="8227287"/>
                  </a:lnTo>
                  <a:lnTo>
                    <a:pt x="1018183" y="8227768"/>
                  </a:lnTo>
                  <a:lnTo>
                    <a:pt x="1018183" y="8229987"/>
                  </a:lnTo>
                  <a:lnTo>
                    <a:pt x="1018183" y="8230966"/>
                  </a:lnTo>
                  <a:lnTo>
                    <a:pt x="1018183" y="8232473"/>
                  </a:lnTo>
                  <a:lnTo>
                    <a:pt x="1018183" y="8238036"/>
                  </a:lnTo>
                  <a:lnTo>
                    <a:pt x="1018183" y="8238819"/>
                  </a:lnTo>
                  <a:lnTo>
                    <a:pt x="1018183" y="8240104"/>
                  </a:lnTo>
                  <a:lnTo>
                    <a:pt x="1018183" y="8240386"/>
                  </a:lnTo>
                  <a:lnTo>
                    <a:pt x="1018183" y="8241671"/>
                  </a:lnTo>
                  <a:lnTo>
                    <a:pt x="1018183" y="8242105"/>
                  </a:lnTo>
                  <a:lnTo>
                    <a:pt x="1018183" y="8243647"/>
                  </a:lnTo>
                  <a:lnTo>
                    <a:pt x="1018183" y="8245651"/>
                  </a:lnTo>
                  <a:lnTo>
                    <a:pt x="1018183" y="8247717"/>
                  </a:lnTo>
                  <a:lnTo>
                    <a:pt x="1018183" y="8249286"/>
                  </a:lnTo>
                  <a:lnTo>
                    <a:pt x="1018183" y="8249640"/>
                  </a:lnTo>
                  <a:lnTo>
                    <a:pt x="1018183" y="8249877"/>
                  </a:lnTo>
                  <a:lnTo>
                    <a:pt x="1018183" y="8250598"/>
                  </a:lnTo>
                  <a:lnTo>
                    <a:pt x="1018183" y="8251443"/>
                  </a:lnTo>
                  <a:lnTo>
                    <a:pt x="1018183" y="8251883"/>
                  </a:lnTo>
                  <a:lnTo>
                    <a:pt x="1018183" y="8252573"/>
                  </a:lnTo>
                  <a:lnTo>
                    <a:pt x="1018183" y="8255425"/>
                  </a:lnTo>
                  <a:lnTo>
                    <a:pt x="1018183" y="8259206"/>
                  </a:lnTo>
                  <a:lnTo>
                    <a:pt x="1018183" y="8260698"/>
                  </a:lnTo>
                  <a:lnTo>
                    <a:pt x="1018183" y="8261656"/>
                  </a:lnTo>
                  <a:lnTo>
                    <a:pt x="1018183" y="8263631"/>
                  </a:lnTo>
                  <a:lnTo>
                    <a:pt x="1018183" y="8270135"/>
                  </a:lnTo>
                  <a:lnTo>
                    <a:pt x="1018183" y="8270329"/>
                  </a:lnTo>
                  <a:lnTo>
                    <a:pt x="1018183" y="8272815"/>
                  </a:lnTo>
                  <a:lnTo>
                    <a:pt x="1018183" y="8276961"/>
                  </a:lnTo>
                  <a:lnTo>
                    <a:pt x="1018183" y="8277081"/>
                  </a:lnTo>
                  <a:lnTo>
                    <a:pt x="1018183" y="8278378"/>
                  </a:lnTo>
                  <a:lnTo>
                    <a:pt x="1018183" y="8280446"/>
                  </a:lnTo>
                  <a:lnTo>
                    <a:pt x="1018183" y="8282013"/>
                  </a:lnTo>
                  <a:lnTo>
                    <a:pt x="1018183" y="8283989"/>
                  </a:lnTo>
                  <a:lnTo>
                    <a:pt x="1018183" y="8286148"/>
                  </a:lnTo>
                  <a:lnTo>
                    <a:pt x="1018183" y="8289436"/>
                  </a:lnTo>
                  <a:lnTo>
                    <a:pt x="1018183" y="8290219"/>
                  </a:lnTo>
                  <a:lnTo>
                    <a:pt x="1018183" y="8291504"/>
                  </a:lnTo>
                  <a:lnTo>
                    <a:pt x="1018183" y="8291785"/>
                  </a:lnTo>
                  <a:lnTo>
                    <a:pt x="1018183" y="8293071"/>
                  </a:lnTo>
                  <a:lnTo>
                    <a:pt x="1018183" y="8295046"/>
                  </a:lnTo>
                  <a:lnTo>
                    <a:pt x="1018183" y="8296359"/>
                  </a:lnTo>
                  <a:lnTo>
                    <a:pt x="1018183" y="8297927"/>
                  </a:lnTo>
                  <a:lnTo>
                    <a:pt x="1018183" y="8301040"/>
                  </a:lnTo>
                  <a:lnTo>
                    <a:pt x="1018183" y="8303973"/>
                  </a:lnTo>
                  <a:lnTo>
                    <a:pt x="1018183" y="8309688"/>
                  </a:lnTo>
                  <a:lnTo>
                    <a:pt x="1018183" y="8311877"/>
                  </a:lnTo>
                  <a:lnTo>
                    <a:pt x="1018183" y="8312637"/>
                  </a:lnTo>
                  <a:lnTo>
                    <a:pt x="1018183" y="8313233"/>
                  </a:lnTo>
                  <a:lnTo>
                    <a:pt x="1018183" y="8320746"/>
                  </a:lnTo>
                  <a:lnTo>
                    <a:pt x="1018183" y="8324291"/>
                  </a:lnTo>
                  <a:lnTo>
                    <a:pt x="1018183" y="8326490"/>
                  </a:lnTo>
                  <a:lnTo>
                    <a:pt x="1018183" y="8327775"/>
                  </a:lnTo>
                  <a:lnTo>
                    <a:pt x="1018183" y="8336701"/>
                  </a:lnTo>
                  <a:lnTo>
                    <a:pt x="1018183" y="8337549"/>
                  </a:lnTo>
                  <a:lnTo>
                    <a:pt x="1018183" y="8337914"/>
                  </a:lnTo>
                  <a:lnTo>
                    <a:pt x="1018183" y="8344604"/>
                  </a:lnTo>
                  <a:lnTo>
                    <a:pt x="1018183" y="8347759"/>
                  </a:lnTo>
                  <a:lnTo>
                    <a:pt x="1018183" y="8348972"/>
                  </a:lnTo>
                  <a:lnTo>
                    <a:pt x="1018183" y="8350613"/>
                  </a:lnTo>
                  <a:lnTo>
                    <a:pt x="1018183" y="8354378"/>
                  </a:lnTo>
                  <a:lnTo>
                    <a:pt x="1018183" y="8355662"/>
                  </a:lnTo>
                  <a:lnTo>
                    <a:pt x="1018183" y="8357019"/>
                  </a:lnTo>
                  <a:lnTo>
                    <a:pt x="1018183" y="8361088"/>
                  </a:lnTo>
                  <a:lnTo>
                    <a:pt x="1018183" y="8363164"/>
                  </a:lnTo>
                  <a:lnTo>
                    <a:pt x="1018183" y="8364633"/>
                  </a:lnTo>
                  <a:lnTo>
                    <a:pt x="1018183" y="8365323"/>
                  </a:lnTo>
                  <a:lnTo>
                    <a:pt x="1018183" y="8369172"/>
                  </a:lnTo>
                  <a:lnTo>
                    <a:pt x="1018183" y="8374222"/>
                  </a:lnTo>
                  <a:lnTo>
                    <a:pt x="1018183" y="8375517"/>
                  </a:lnTo>
                  <a:lnTo>
                    <a:pt x="1018183" y="8389314"/>
                  </a:lnTo>
                  <a:lnTo>
                    <a:pt x="1018183" y="8392620"/>
                  </a:lnTo>
                  <a:lnTo>
                    <a:pt x="1018183" y="8393548"/>
                  </a:lnTo>
                  <a:lnTo>
                    <a:pt x="1018183" y="8393852"/>
                  </a:lnTo>
                  <a:lnTo>
                    <a:pt x="1018183" y="8395936"/>
                  </a:lnTo>
                  <a:lnTo>
                    <a:pt x="1018183" y="8396004"/>
                  </a:lnTo>
                  <a:lnTo>
                    <a:pt x="1018183" y="8397361"/>
                  </a:lnTo>
                  <a:lnTo>
                    <a:pt x="1018183" y="8401900"/>
                  </a:lnTo>
                  <a:lnTo>
                    <a:pt x="1018183" y="8405666"/>
                  </a:lnTo>
                  <a:lnTo>
                    <a:pt x="1018183" y="8406228"/>
                  </a:lnTo>
                  <a:lnTo>
                    <a:pt x="1018183" y="8406950"/>
                  </a:lnTo>
                  <a:lnTo>
                    <a:pt x="1018183" y="8408419"/>
                  </a:lnTo>
                  <a:lnTo>
                    <a:pt x="1018183" y="8410496"/>
                  </a:lnTo>
                  <a:lnTo>
                    <a:pt x="1018183" y="8412956"/>
                  </a:lnTo>
                  <a:lnTo>
                    <a:pt x="1018183" y="8414564"/>
                  </a:lnTo>
                  <a:lnTo>
                    <a:pt x="1018183" y="8416724"/>
                  </a:lnTo>
                  <a:lnTo>
                    <a:pt x="1018183" y="8418019"/>
                  </a:lnTo>
                  <a:lnTo>
                    <a:pt x="1018183" y="8430122"/>
                  </a:lnTo>
                  <a:lnTo>
                    <a:pt x="1018183" y="8432962"/>
                  </a:lnTo>
                  <a:lnTo>
                    <a:pt x="1018183" y="8435120"/>
                  </a:lnTo>
                  <a:lnTo>
                    <a:pt x="1018183" y="8436696"/>
                  </a:lnTo>
                  <a:lnTo>
                    <a:pt x="1018183" y="8441180"/>
                  </a:lnTo>
                  <a:lnTo>
                    <a:pt x="1018183" y="8444020"/>
                  </a:lnTo>
                  <a:lnTo>
                    <a:pt x="1018183" y="8444830"/>
                  </a:lnTo>
                  <a:lnTo>
                    <a:pt x="1018183" y="8447292"/>
                  </a:lnTo>
                  <a:lnTo>
                    <a:pt x="1018183" y="8447756"/>
                  </a:lnTo>
                  <a:lnTo>
                    <a:pt x="1018183" y="8448730"/>
                  </a:lnTo>
                  <a:lnTo>
                    <a:pt x="1018183" y="8450838"/>
                  </a:lnTo>
                  <a:lnTo>
                    <a:pt x="1018183" y="8452996"/>
                  </a:lnTo>
                  <a:lnTo>
                    <a:pt x="1018183" y="8453298"/>
                  </a:lnTo>
                  <a:lnTo>
                    <a:pt x="1018183" y="8455887"/>
                  </a:lnTo>
                  <a:lnTo>
                    <a:pt x="1018183" y="8457066"/>
                  </a:lnTo>
                  <a:lnTo>
                    <a:pt x="1018183" y="8458350"/>
                  </a:lnTo>
                  <a:lnTo>
                    <a:pt x="1018183" y="8459566"/>
                  </a:lnTo>
                  <a:lnTo>
                    <a:pt x="1018183" y="8461895"/>
                  </a:lnTo>
                  <a:lnTo>
                    <a:pt x="1018183" y="8470705"/>
                  </a:lnTo>
                  <a:lnTo>
                    <a:pt x="1018183" y="8474251"/>
                  </a:lnTo>
                  <a:lnTo>
                    <a:pt x="1018183" y="8475462"/>
                  </a:lnTo>
                  <a:lnTo>
                    <a:pt x="1018183" y="8476317"/>
                  </a:lnTo>
                  <a:lnTo>
                    <a:pt x="1018183" y="8476747"/>
                  </a:lnTo>
                  <a:lnTo>
                    <a:pt x="1018183" y="8477886"/>
                  </a:lnTo>
                  <a:lnTo>
                    <a:pt x="1018183" y="8479198"/>
                  </a:lnTo>
                  <a:lnTo>
                    <a:pt x="1018183" y="8480483"/>
                  </a:lnTo>
                  <a:lnTo>
                    <a:pt x="1018183" y="8481522"/>
                  </a:lnTo>
                  <a:lnTo>
                    <a:pt x="1018183" y="8484025"/>
                  </a:lnTo>
                  <a:lnTo>
                    <a:pt x="1018183" y="8486521"/>
                  </a:lnTo>
                  <a:lnTo>
                    <a:pt x="1018183" y="8488098"/>
                  </a:lnTo>
                  <a:lnTo>
                    <a:pt x="1018183" y="8490256"/>
                  </a:lnTo>
                  <a:lnTo>
                    <a:pt x="1018183" y="8493338"/>
                  </a:lnTo>
                  <a:lnTo>
                    <a:pt x="1018183" y="8494502"/>
                  </a:lnTo>
                  <a:lnTo>
                    <a:pt x="1018183" y="8494622"/>
                  </a:lnTo>
                  <a:lnTo>
                    <a:pt x="1018183" y="8496229"/>
                  </a:lnTo>
                  <a:lnTo>
                    <a:pt x="1018183" y="8498735"/>
                  </a:lnTo>
                  <a:lnTo>
                    <a:pt x="1018183" y="8498929"/>
                  </a:lnTo>
                  <a:lnTo>
                    <a:pt x="1018183" y="8499908"/>
                  </a:lnTo>
                  <a:lnTo>
                    <a:pt x="1018183" y="8501415"/>
                  </a:lnTo>
                  <a:lnTo>
                    <a:pt x="1018183" y="8504396"/>
                  </a:lnTo>
                  <a:lnTo>
                    <a:pt x="1018183" y="8506978"/>
                  </a:lnTo>
                  <a:lnTo>
                    <a:pt x="1018183" y="8509046"/>
                  </a:lnTo>
                  <a:lnTo>
                    <a:pt x="1018183" y="8510613"/>
                  </a:lnTo>
                  <a:lnTo>
                    <a:pt x="1018183" y="8510966"/>
                  </a:lnTo>
                  <a:lnTo>
                    <a:pt x="1018183" y="8512589"/>
                  </a:lnTo>
                  <a:lnTo>
                    <a:pt x="1018183" y="8518036"/>
                  </a:lnTo>
                  <a:lnTo>
                    <a:pt x="1018183" y="8518819"/>
                  </a:lnTo>
                  <a:lnTo>
                    <a:pt x="1018183" y="8520104"/>
                  </a:lnTo>
                  <a:lnTo>
                    <a:pt x="1018183" y="8520385"/>
                  </a:lnTo>
                  <a:lnTo>
                    <a:pt x="1018183" y="8520825"/>
                  </a:lnTo>
                  <a:lnTo>
                    <a:pt x="1018183" y="8521671"/>
                  </a:lnTo>
                  <a:lnTo>
                    <a:pt x="1018183" y="8523646"/>
                  </a:lnTo>
                  <a:lnTo>
                    <a:pt x="1018183" y="8524367"/>
                  </a:lnTo>
                  <a:lnTo>
                    <a:pt x="1018183" y="8526527"/>
                  </a:lnTo>
                  <a:lnTo>
                    <a:pt x="1018183" y="8529640"/>
                  </a:lnTo>
                  <a:lnTo>
                    <a:pt x="1018183" y="8530598"/>
                  </a:lnTo>
                  <a:lnTo>
                    <a:pt x="1018183" y="8531883"/>
                  </a:lnTo>
                  <a:lnTo>
                    <a:pt x="1018183" y="8532573"/>
                  </a:lnTo>
                  <a:lnTo>
                    <a:pt x="1018183" y="8535427"/>
                  </a:lnTo>
                  <a:lnTo>
                    <a:pt x="1018183" y="8537003"/>
                  </a:lnTo>
                  <a:lnTo>
                    <a:pt x="1018183" y="8539077"/>
                  </a:lnTo>
                  <a:lnTo>
                    <a:pt x="1018183" y="8541237"/>
                  </a:lnTo>
                  <a:lnTo>
                    <a:pt x="1018183" y="8543694"/>
                  </a:lnTo>
                  <a:lnTo>
                    <a:pt x="1018183" y="8547239"/>
                  </a:lnTo>
                  <a:lnTo>
                    <a:pt x="1018183" y="8550135"/>
                  </a:lnTo>
                  <a:lnTo>
                    <a:pt x="1018183" y="8555090"/>
                  </a:lnTo>
                  <a:lnTo>
                    <a:pt x="1018183" y="8556375"/>
                  </a:lnTo>
                  <a:lnTo>
                    <a:pt x="1018183" y="8558378"/>
                  </a:lnTo>
                  <a:lnTo>
                    <a:pt x="1018183" y="8560446"/>
                  </a:lnTo>
                  <a:lnTo>
                    <a:pt x="1018183" y="8562013"/>
                  </a:lnTo>
                  <a:lnTo>
                    <a:pt x="1018183" y="8563988"/>
                  </a:lnTo>
                  <a:lnTo>
                    <a:pt x="1018183" y="8565301"/>
                  </a:lnTo>
                  <a:lnTo>
                    <a:pt x="1018183" y="8566149"/>
                  </a:lnTo>
                  <a:lnTo>
                    <a:pt x="1018183" y="8566869"/>
                  </a:lnTo>
                  <a:lnTo>
                    <a:pt x="1018183" y="8568154"/>
                  </a:lnTo>
                  <a:lnTo>
                    <a:pt x="1018183" y="8571918"/>
                  </a:lnTo>
                  <a:lnTo>
                    <a:pt x="1018183" y="8576359"/>
                  </a:lnTo>
                  <a:lnTo>
                    <a:pt x="1018183" y="8577931"/>
                  </a:lnTo>
                  <a:lnTo>
                    <a:pt x="1018183" y="8581579"/>
                  </a:lnTo>
                  <a:lnTo>
                    <a:pt x="1018183" y="8582864"/>
                  </a:lnTo>
                  <a:lnTo>
                    <a:pt x="1018183" y="8586712"/>
                  </a:lnTo>
                  <a:lnTo>
                    <a:pt x="1018183" y="8589688"/>
                  </a:lnTo>
                  <a:lnTo>
                    <a:pt x="1018183" y="8592637"/>
                  </a:lnTo>
                  <a:lnTo>
                    <a:pt x="1018183" y="8593233"/>
                  </a:lnTo>
                  <a:lnTo>
                    <a:pt x="1018183" y="8596717"/>
                  </a:lnTo>
                  <a:lnTo>
                    <a:pt x="1018183" y="8604117"/>
                  </a:lnTo>
                  <a:lnTo>
                    <a:pt x="1018183" y="8606491"/>
                  </a:lnTo>
                  <a:lnTo>
                    <a:pt x="1018183" y="8607775"/>
                  </a:lnTo>
                  <a:lnTo>
                    <a:pt x="1018183" y="8616701"/>
                  </a:lnTo>
                  <a:lnTo>
                    <a:pt x="1018183" y="8617914"/>
                  </a:lnTo>
                  <a:lnTo>
                    <a:pt x="1018183" y="8624536"/>
                  </a:lnTo>
                  <a:lnTo>
                    <a:pt x="1018183" y="8624604"/>
                  </a:lnTo>
                  <a:lnTo>
                    <a:pt x="1018183" y="8625961"/>
                  </a:lnTo>
                  <a:lnTo>
                    <a:pt x="1018183" y="8629211"/>
                  </a:lnTo>
                  <a:lnTo>
                    <a:pt x="1018183" y="8634828"/>
                  </a:lnTo>
                  <a:lnTo>
                    <a:pt x="1018183" y="8637019"/>
                  </a:lnTo>
                  <a:lnTo>
                    <a:pt x="1018183" y="8643164"/>
                  </a:lnTo>
                  <a:lnTo>
                    <a:pt x="1018183" y="8644459"/>
                  </a:lnTo>
                  <a:lnTo>
                    <a:pt x="1018183" y="8646619"/>
                  </a:lnTo>
                  <a:lnTo>
                    <a:pt x="1018183" y="8655518"/>
                  </a:lnTo>
                  <a:lnTo>
                    <a:pt x="1018183" y="8661562"/>
                  </a:lnTo>
                  <a:lnTo>
                    <a:pt x="1018183" y="8664878"/>
                  </a:lnTo>
                  <a:lnTo>
                    <a:pt x="1018183" y="8672620"/>
                  </a:lnTo>
                  <a:lnTo>
                    <a:pt x="1018183" y="8675170"/>
                  </a:lnTo>
                  <a:lnTo>
                    <a:pt x="1018183" y="8675892"/>
                  </a:lnTo>
                  <a:lnTo>
                    <a:pt x="1018183" y="8675935"/>
                  </a:lnTo>
                  <a:lnTo>
                    <a:pt x="1018183" y="8677330"/>
                  </a:lnTo>
                  <a:lnTo>
                    <a:pt x="1018183" y="8677361"/>
                  </a:lnTo>
                  <a:lnTo>
                    <a:pt x="1018183" y="8679438"/>
                  </a:lnTo>
                  <a:lnTo>
                    <a:pt x="1018183" y="8681898"/>
                  </a:lnTo>
                  <a:lnTo>
                    <a:pt x="1018183" y="8685666"/>
                  </a:lnTo>
                  <a:lnTo>
                    <a:pt x="1018183" y="8686228"/>
                  </a:lnTo>
                  <a:lnTo>
                    <a:pt x="1018183" y="8686950"/>
                  </a:lnTo>
                  <a:lnTo>
                    <a:pt x="1018183" y="8686961"/>
                  </a:lnTo>
                  <a:lnTo>
                    <a:pt x="1018183" y="8688246"/>
                  </a:lnTo>
                  <a:lnTo>
                    <a:pt x="1018183" y="8690495"/>
                  </a:lnTo>
                  <a:lnTo>
                    <a:pt x="1018183" y="8691789"/>
                  </a:lnTo>
                  <a:lnTo>
                    <a:pt x="1018183" y="8698019"/>
                  </a:lnTo>
                  <a:lnTo>
                    <a:pt x="1018183" y="8704062"/>
                  </a:lnTo>
                  <a:lnTo>
                    <a:pt x="1018183" y="8705347"/>
                  </a:lnTo>
                  <a:lnTo>
                    <a:pt x="1018183" y="8708663"/>
                  </a:lnTo>
                  <a:lnTo>
                    <a:pt x="1018183" y="8710122"/>
                  </a:lnTo>
                  <a:lnTo>
                    <a:pt x="1018183" y="8711679"/>
                  </a:lnTo>
                  <a:lnTo>
                    <a:pt x="1018183" y="8712962"/>
                  </a:lnTo>
                  <a:lnTo>
                    <a:pt x="1018183" y="8715121"/>
                  </a:lnTo>
                  <a:lnTo>
                    <a:pt x="1018183" y="8716698"/>
                  </a:lnTo>
                  <a:lnTo>
                    <a:pt x="1018183" y="8717672"/>
                  </a:lnTo>
                  <a:lnTo>
                    <a:pt x="1018183" y="8718956"/>
                  </a:lnTo>
                  <a:lnTo>
                    <a:pt x="1018183" y="8721938"/>
                  </a:lnTo>
                  <a:lnTo>
                    <a:pt x="1018183" y="8723102"/>
                  </a:lnTo>
                  <a:lnTo>
                    <a:pt x="1018183" y="8723222"/>
                  </a:lnTo>
                  <a:lnTo>
                    <a:pt x="1018183" y="8724829"/>
                  </a:lnTo>
                  <a:lnTo>
                    <a:pt x="1018183" y="8727292"/>
                  </a:lnTo>
                  <a:lnTo>
                    <a:pt x="1018183" y="8728508"/>
                  </a:lnTo>
                  <a:lnTo>
                    <a:pt x="1018183" y="8728730"/>
                  </a:lnTo>
                  <a:lnTo>
                    <a:pt x="1018183" y="8730837"/>
                  </a:lnTo>
                  <a:lnTo>
                    <a:pt x="1018183" y="8732996"/>
                  </a:lnTo>
                  <a:lnTo>
                    <a:pt x="1018183" y="8734293"/>
                  </a:lnTo>
                  <a:lnTo>
                    <a:pt x="1018183" y="8736360"/>
                  </a:lnTo>
                  <a:lnTo>
                    <a:pt x="1018183" y="8737927"/>
                  </a:lnTo>
                  <a:lnTo>
                    <a:pt x="1018183" y="8739566"/>
                  </a:lnTo>
                  <a:lnTo>
                    <a:pt x="1018183" y="8745689"/>
                  </a:lnTo>
                  <a:lnTo>
                    <a:pt x="1018183" y="8749425"/>
                  </a:lnTo>
                  <a:lnTo>
                    <a:pt x="1018183" y="8750114"/>
                  </a:lnTo>
                  <a:lnTo>
                    <a:pt x="1018183" y="8752967"/>
                  </a:lnTo>
                  <a:lnTo>
                    <a:pt x="1018183" y="8755463"/>
                  </a:lnTo>
                  <a:lnTo>
                    <a:pt x="1018183" y="8756747"/>
                  </a:lnTo>
                  <a:lnTo>
                    <a:pt x="1018183" y="8759198"/>
                  </a:lnTo>
                  <a:lnTo>
                    <a:pt x="1018183" y="8760483"/>
                  </a:lnTo>
                  <a:lnTo>
                    <a:pt x="1018183" y="8763444"/>
                  </a:lnTo>
                  <a:lnTo>
                    <a:pt x="1018183" y="8763564"/>
                  </a:lnTo>
                  <a:lnTo>
                    <a:pt x="1018183" y="8764027"/>
                  </a:lnTo>
                  <a:lnTo>
                    <a:pt x="1018183" y="8765603"/>
                  </a:lnTo>
                  <a:lnTo>
                    <a:pt x="1018183" y="8767677"/>
                  </a:lnTo>
                  <a:lnTo>
                    <a:pt x="1018183" y="8772294"/>
                  </a:lnTo>
                  <a:lnTo>
                    <a:pt x="1018183" y="8773338"/>
                  </a:lnTo>
                  <a:lnTo>
                    <a:pt x="1018183" y="8774502"/>
                  </a:lnTo>
                  <a:lnTo>
                    <a:pt x="1018183" y="8774622"/>
                  </a:lnTo>
                  <a:lnTo>
                    <a:pt x="1018183" y="8775839"/>
                  </a:lnTo>
                  <a:lnTo>
                    <a:pt x="1018183" y="8778735"/>
                  </a:lnTo>
                  <a:lnTo>
                    <a:pt x="1018183" y="8779908"/>
                  </a:lnTo>
                  <a:lnTo>
                    <a:pt x="1018183" y="8786978"/>
                  </a:lnTo>
                  <a:lnTo>
                    <a:pt x="1018183" y="8789046"/>
                  </a:lnTo>
                  <a:lnTo>
                    <a:pt x="1018183" y="8790613"/>
                  </a:lnTo>
                  <a:lnTo>
                    <a:pt x="1018183" y="8792588"/>
                  </a:lnTo>
                  <a:lnTo>
                    <a:pt x="1018183" y="8792616"/>
                  </a:lnTo>
                  <a:lnTo>
                    <a:pt x="1018183" y="8795469"/>
                  </a:lnTo>
                  <a:lnTo>
                    <a:pt x="1018183" y="8796754"/>
                  </a:lnTo>
                  <a:lnTo>
                    <a:pt x="1018183" y="8800518"/>
                  </a:lnTo>
                  <a:lnTo>
                    <a:pt x="1018183" y="8800825"/>
                  </a:lnTo>
                  <a:lnTo>
                    <a:pt x="1018183" y="8804369"/>
                  </a:lnTo>
                  <a:lnTo>
                    <a:pt x="1018183" y="8805945"/>
                  </a:lnTo>
                  <a:lnTo>
                    <a:pt x="1018183" y="8806531"/>
                  </a:lnTo>
                  <a:lnTo>
                    <a:pt x="1018183" y="8807229"/>
                  </a:lnTo>
                  <a:lnTo>
                    <a:pt x="1018183" y="8810179"/>
                  </a:lnTo>
                  <a:lnTo>
                    <a:pt x="1018183" y="8810774"/>
                  </a:lnTo>
                  <a:lnTo>
                    <a:pt x="1018183" y="8811464"/>
                  </a:lnTo>
                  <a:lnTo>
                    <a:pt x="1018183" y="8812636"/>
                  </a:lnTo>
                  <a:lnTo>
                    <a:pt x="1018183" y="8815312"/>
                  </a:lnTo>
                  <a:lnTo>
                    <a:pt x="1018183" y="8816181"/>
                  </a:lnTo>
                  <a:lnTo>
                    <a:pt x="1018183" y="8817003"/>
                  </a:lnTo>
                  <a:lnTo>
                    <a:pt x="1018183" y="8819077"/>
                  </a:lnTo>
                  <a:lnTo>
                    <a:pt x="1018183" y="8821237"/>
                  </a:lnTo>
                  <a:lnTo>
                    <a:pt x="1018183" y="8825317"/>
                  </a:lnTo>
                  <a:lnTo>
                    <a:pt x="1018183" y="8835091"/>
                  </a:lnTo>
                  <a:lnTo>
                    <a:pt x="1018183" y="8836375"/>
                  </a:lnTo>
                  <a:lnTo>
                    <a:pt x="1018183" y="8837096"/>
                  </a:lnTo>
                  <a:lnTo>
                    <a:pt x="1018183" y="8840860"/>
                  </a:lnTo>
                  <a:lnTo>
                    <a:pt x="1018183" y="8845301"/>
                  </a:lnTo>
                  <a:lnTo>
                    <a:pt x="1018183" y="8846873"/>
                  </a:lnTo>
                  <a:lnTo>
                    <a:pt x="1018183" y="8851806"/>
                  </a:lnTo>
                  <a:lnTo>
                    <a:pt x="1018183" y="8855654"/>
                  </a:lnTo>
                  <a:lnTo>
                    <a:pt x="1018183" y="8857811"/>
                  </a:lnTo>
                  <a:lnTo>
                    <a:pt x="1018183" y="8861579"/>
                  </a:lnTo>
                  <a:lnTo>
                    <a:pt x="1018183" y="8873059"/>
                  </a:lnTo>
                  <a:lnTo>
                    <a:pt x="1018183" y="8876717"/>
                  </a:lnTo>
                  <a:lnTo>
                    <a:pt x="1018183" y="8884118"/>
                  </a:lnTo>
                  <a:lnTo>
                    <a:pt x="1018183" y="8893478"/>
                  </a:lnTo>
                  <a:lnTo>
                    <a:pt x="1018183" y="8898153"/>
                  </a:lnTo>
                  <a:lnTo>
                    <a:pt x="1018183" y="8903770"/>
                  </a:lnTo>
                  <a:lnTo>
                    <a:pt x="1018183" y="8904535"/>
                  </a:lnTo>
                  <a:lnTo>
                    <a:pt x="1018183" y="8905961"/>
                  </a:lnTo>
                  <a:lnTo>
                    <a:pt x="1018183" y="8914828"/>
                  </a:lnTo>
                  <a:lnTo>
                    <a:pt x="1018183" y="8915561"/>
                  </a:lnTo>
                  <a:lnTo>
                    <a:pt x="1018183" y="8916846"/>
                  </a:lnTo>
                  <a:lnTo>
                    <a:pt x="1018183" y="8920389"/>
                  </a:lnTo>
                  <a:lnTo>
                    <a:pt x="1018183" y="8924460"/>
                  </a:lnTo>
                  <a:lnTo>
                    <a:pt x="1018183" y="8926619"/>
                  </a:lnTo>
                  <a:lnTo>
                    <a:pt x="1018183" y="8937263"/>
                  </a:lnTo>
                  <a:lnTo>
                    <a:pt x="1018183" y="8940279"/>
                  </a:lnTo>
                  <a:lnTo>
                    <a:pt x="1018183" y="8941562"/>
                  </a:lnTo>
                  <a:lnTo>
                    <a:pt x="1018183" y="8944877"/>
                  </a:lnTo>
                  <a:lnTo>
                    <a:pt x="1018183" y="8946272"/>
                  </a:lnTo>
                  <a:lnTo>
                    <a:pt x="1018183" y="8947556"/>
                  </a:lnTo>
                  <a:lnTo>
                    <a:pt x="1018183" y="8955170"/>
                  </a:lnTo>
                  <a:lnTo>
                    <a:pt x="1018183" y="8955892"/>
                  </a:lnTo>
                  <a:lnTo>
                    <a:pt x="1018183" y="8957188"/>
                  </a:lnTo>
                  <a:lnTo>
                    <a:pt x="1018183" y="8957330"/>
                  </a:lnTo>
                  <a:lnTo>
                    <a:pt x="1018183" y="8959437"/>
                  </a:lnTo>
                  <a:lnTo>
                    <a:pt x="1018183" y="8960731"/>
                  </a:lnTo>
                  <a:lnTo>
                    <a:pt x="1018183" y="8962893"/>
                  </a:lnTo>
                  <a:lnTo>
                    <a:pt x="1018183" y="8964960"/>
                  </a:lnTo>
                  <a:lnTo>
                    <a:pt x="1018183" y="8966527"/>
                  </a:lnTo>
                  <a:lnTo>
                    <a:pt x="1018183" y="8966961"/>
                  </a:lnTo>
                  <a:lnTo>
                    <a:pt x="1018183" y="8974289"/>
                  </a:lnTo>
                  <a:lnTo>
                    <a:pt x="1018183" y="8977605"/>
                  </a:lnTo>
                  <a:lnTo>
                    <a:pt x="1018183" y="8978714"/>
                  </a:lnTo>
                  <a:lnTo>
                    <a:pt x="1018183" y="8980621"/>
                  </a:lnTo>
                  <a:lnTo>
                    <a:pt x="1018183" y="8984063"/>
                  </a:lnTo>
                  <a:lnTo>
                    <a:pt x="1018183" y="8985347"/>
                  </a:lnTo>
                  <a:lnTo>
                    <a:pt x="1018183" y="8987898"/>
                  </a:lnTo>
                  <a:lnTo>
                    <a:pt x="1018183" y="8992044"/>
                  </a:lnTo>
                  <a:lnTo>
                    <a:pt x="1018183" y="8992164"/>
                  </a:lnTo>
                  <a:lnTo>
                    <a:pt x="1018183" y="8997672"/>
                  </a:lnTo>
                  <a:lnTo>
                    <a:pt x="1018183" y="9001938"/>
                  </a:lnTo>
                  <a:lnTo>
                    <a:pt x="1018183" y="9003102"/>
                  </a:lnTo>
                  <a:lnTo>
                    <a:pt x="1018183" y="9003222"/>
                  </a:lnTo>
                  <a:lnTo>
                    <a:pt x="1018183" y="9003235"/>
                  </a:lnTo>
                  <a:lnTo>
                    <a:pt x="1018183" y="9005302"/>
                  </a:lnTo>
                  <a:lnTo>
                    <a:pt x="1018183" y="9006869"/>
                  </a:lnTo>
                  <a:lnTo>
                    <a:pt x="1018183" y="9008508"/>
                  </a:lnTo>
                  <a:lnTo>
                    <a:pt x="1018183" y="9019056"/>
                  </a:lnTo>
                  <a:lnTo>
                    <a:pt x="1018183" y="9021216"/>
                  </a:lnTo>
                  <a:lnTo>
                    <a:pt x="1018183" y="9025689"/>
                  </a:lnTo>
                  <a:lnTo>
                    <a:pt x="1018183" y="9029425"/>
                  </a:lnTo>
                  <a:lnTo>
                    <a:pt x="1018183" y="9032969"/>
                  </a:lnTo>
                  <a:lnTo>
                    <a:pt x="1018183" y="9034545"/>
                  </a:lnTo>
                  <a:lnTo>
                    <a:pt x="1018183" y="9035829"/>
                  </a:lnTo>
                  <a:lnTo>
                    <a:pt x="1018183" y="9039374"/>
                  </a:lnTo>
                  <a:lnTo>
                    <a:pt x="1018183" y="9041236"/>
                  </a:lnTo>
                  <a:lnTo>
                    <a:pt x="1018183" y="9043444"/>
                  </a:lnTo>
                  <a:lnTo>
                    <a:pt x="1018183" y="9043564"/>
                  </a:lnTo>
                  <a:lnTo>
                    <a:pt x="1018183" y="9044781"/>
                  </a:lnTo>
                  <a:lnTo>
                    <a:pt x="1018183" y="9045603"/>
                  </a:lnTo>
                  <a:lnTo>
                    <a:pt x="1018183" y="9047677"/>
                  </a:lnTo>
                  <a:lnTo>
                    <a:pt x="1018183" y="9061558"/>
                  </a:lnTo>
                  <a:lnTo>
                    <a:pt x="1018183" y="9065696"/>
                  </a:lnTo>
                  <a:lnTo>
                    <a:pt x="1018183" y="9069460"/>
                  </a:lnTo>
                  <a:lnTo>
                    <a:pt x="1018183" y="9075473"/>
                  </a:lnTo>
                  <a:lnTo>
                    <a:pt x="1018183" y="9076171"/>
                  </a:lnTo>
                  <a:lnTo>
                    <a:pt x="1018183" y="9079716"/>
                  </a:lnTo>
                  <a:lnTo>
                    <a:pt x="1018183" y="9080406"/>
                  </a:lnTo>
                  <a:lnTo>
                    <a:pt x="1018183" y="9084254"/>
                  </a:lnTo>
                  <a:lnTo>
                    <a:pt x="1018183" y="9085945"/>
                  </a:lnTo>
                  <a:lnTo>
                    <a:pt x="1013240" y="9085945"/>
                  </a:lnTo>
                  <a:lnTo>
                    <a:pt x="0" y="8276567"/>
                  </a:lnTo>
                  <a:lnTo>
                    <a:pt x="0" y="8274876"/>
                  </a:lnTo>
                  <a:lnTo>
                    <a:pt x="0" y="8271026"/>
                  </a:lnTo>
                  <a:lnTo>
                    <a:pt x="0" y="8270329"/>
                  </a:lnTo>
                  <a:lnTo>
                    <a:pt x="0" y="8266793"/>
                  </a:lnTo>
                  <a:lnTo>
                    <a:pt x="0" y="8259206"/>
                  </a:lnTo>
                  <a:lnTo>
                    <a:pt x="0" y="8252573"/>
                  </a:lnTo>
                  <a:lnTo>
                    <a:pt x="0" y="8249640"/>
                  </a:lnTo>
                  <a:lnTo>
                    <a:pt x="0" y="8245651"/>
                  </a:lnTo>
                  <a:lnTo>
                    <a:pt x="0" y="8238297"/>
                  </a:lnTo>
                  <a:lnTo>
                    <a:pt x="0" y="8236225"/>
                  </a:lnTo>
                  <a:lnTo>
                    <a:pt x="0" y="8234065"/>
                  </a:lnTo>
                  <a:lnTo>
                    <a:pt x="0" y="8231857"/>
                  </a:lnTo>
                  <a:lnTo>
                    <a:pt x="0" y="8229987"/>
                  </a:lnTo>
                  <a:lnTo>
                    <a:pt x="0" y="8226451"/>
                  </a:lnTo>
                  <a:lnTo>
                    <a:pt x="0" y="8225164"/>
                  </a:lnTo>
                  <a:lnTo>
                    <a:pt x="0" y="8220046"/>
                  </a:lnTo>
                  <a:lnTo>
                    <a:pt x="0" y="8218931"/>
                  </a:lnTo>
                  <a:lnTo>
                    <a:pt x="0" y="8205309"/>
                  </a:lnTo>
                  <a:lnTo>
                    <a:pt x="0" y="8201522"/>
                  </a:lnTo>
                  <a:lnTo>
                    <a:pt x="0" y="8199130"/>
                  </a:lnTo>
                  <a:lnTo>
                    <a:pt x="0" y="8197490"/>
                  </a:lnTo>
                  <a:lnTo>
                    <a:pt x="0" y="8195922"/>
                  </a:lnTo>
                  <a:lnTo>
                    <a:pt x="0" y="8194248"/>
                  </a:lnTo>
                  <a:lnTo>
                    <a:pt x="0" y="8193723"/>
                  </a:lnTo>
                  <a:lnTo>
                    <a:pt x="0" y="8188293"/>
                  </a:lnTo>
                  <a:lnTo>
                    <a:pt x="0" y="8182665"/>
                  </a:lnTo>
                  <a:lnTo>
                    <a:pt x="0" y="8178519"/>
                  </a:lnTo>
                  <a:lnTo>
                    <a:pt x="0" y="8171241"/>
                  </a:lnTo>
                  <a:lnTo>
                    <a:pt x="0" y="8164948"/>
                  </a:lnTo>
                  <a:lnTo>
                    <a:pt x="0" y="8161180"/>
                  </a:lnTo>
                  <a:lnTo>
                    <a:pt x="0" y="8157582"/>
                  </a:lnTo>
                  <a:lnTo>
                    <a:pt x="0" y="8157148"/>
                  </a:lnTo>
                  <a:lnTo>
                    <a:pt x="0" y="8155580"/>
                  </a:lnTo>
                  <a:lnTo>
                    <a:pt x="0" y="8147951"/>
                  </a:lnTo>
                  <a:lnTo>
                    <a:pt x="0" y="8147811"/>
                  </a:lnTo>
                  <a:lnTo>
                    <a:pt x="0" y="8146514"/>
                  </a:lnTo>
                  <a:lnTo>
                    <a:pt x="0" y="8145791"/>
                  </a:lnTo>
                  <a:lnTo>
                    <a:pt x="0" y="8138177"/>
                  </a:lnTo>
                  <a:lnTo>
                    <a:pt x="0" y="8136893"/>
                  </a:lnTo>
                  <a:lnTo>
                    <a:pt x="0" y="8130899"/>
                  </a:lnTo>
                  <a:lnTo>
                    <a:pt x="0" y="8125778"/>
                  </a:lnTo>
                  <a:lnTo>
                    <a:pt x="0" y="8124606"/>
                  </a:lnTo>
                  <a:lnTo>
                    <a:pt x="0" y="8122013"/>
                  </a:lnTo>
                  <a:lnTo>
                    <a:pt x="0" y="8117240"/>
                  </a:lnTo>
                  <a:lnTo>
                    <a:pt x="0" y="8116004"/>
                  </a:lnTo>
                  <a:lnTo>
                    <a:pt x="0" y="8115081"/>
                  </a:lnTo>
                  <a:lnTo>
                    <a:pt x="0" y="8113546"/>
                  </a:lnTo>
                  <a:lnTo>
                    <a:pt x="0" y="8110234"/>
                  </a:lnTo>
                  <a:lnTo>
                    <a:pt x="0" y="8109314"/>
                  </a:lnTo>
                  <a:lnTo>
                    <a:pt x="0" y="8107469"/>
                  </a:lnTo>
                  <a:lnTo>
                    <a:pt x="0" y="8106181"/>
                  </a:lnTo>
                  <a:lnTo>
                    <a:pt x="0" y="8105449"/>
                  </a:lnTo>
                  <a:lnTo>
                    <a:pt x="0" y="8094391"/>
                  </a:lnTo>
                  <a:lnTo>
                    <a:pt x="0" y="8088775"/>
                  </a:lnTo>
                  <a:lnTo>
                    <a:pt x="0" y="8085436"/>
                  </a:lnTo>
                  <a:lnTo>
                    <a:pt x="0" y="8084633"/>
                  </a:lnTo>
                  <a:lnTo>
                    <a:pt x="0" y="8083277"/>
                  </a:lnTo>
                  <a:lnTo>
                    <a:pt x="0" y="8081671"/>
                  </a:lnTo>
                  <a:lnTo>
                    <a:pt x="0" y="8075662"/>
                  </a:lnTo>
                  <a:lnTo>
                    <a:pt x="0" y="8074739"/>
                  </a:lnTo>
                  <a:lnTo>
                    <a:pt x="0" y="8074377"/>
                  </a:lnTo>
                  <a:lnTo>
                    <a:pt x="0" y="8070613"/>
                  </a:lnTo>
                  <a:lnTo>
                    <a:pt x="0" y="8068972"/>
                  </a:lnTo>
                  <a:lnTo>
                    <a:pt x="0" y="8063681"/>
                  </a:lnTo>
                  <a:lnTo>
                    <a:pt x="0" y="8062569"/>
                  </a:lnTo>
                  <a:lnTo>
                    <a:pt x="0" y="8052199"/>
                  </a:lnTo>
                  <a:lnTo>
                    <a:pt x="0" y="8048481"/>
                  </a:lnTo>
                  <a:lnTo>
                    <a:pt x="0" y="8048433"/>
                  </a:lnTo>
                  <a:lnTo>
                    <a:pt x="0" y="8046276"/>
                  </a:lnTo>
                  <a:lnTo>
                    <a:pt x="0" y="8044291"/>
                  </a:lnTo>
                  <a:lnTo>
                    <a:pt x="0" y="8042935"/>
                  </a:lnTo>
                  <a:lnTo>
                    <a:pt x="0" y="8042426"/>
                  </a:lnTo>
                  <a:lnTo>
                    <a:pt x="0" y="8037886"/>
                  </a:lnTo>
                  <a:lnTo>
                    <a:pt x="0" y="8031877"/>
                  </a:lnTo>
                  <a:lnTo>
                    <a:pt x="0" y="8030606"/>
                  </a:lnTo>
                  <a:lnTo>
                    <a:pt x="0" y="8023973"/>
                  </a:lnTo>
                  <a:lnTo>
                    <a:pt x="0" y="8021040"/>
                  </a:lnTo>
                  <a:lnTo>
                    <a:pt x="0" y="8011857"/>
                  </a:lnTo>
                  <a:lnTo>
                    <a:pt x="0" y="8009697"/>
                  </a:lnTo>
                  <a:lnTo>
                    <a:pt x="0" y="8008139"/>
                  </a:lnTo>
                  <a:lnTo>
                    <a:pt x="0" y="8007625"/>
                  </a:lnTo>
                  <a:lnTo>
                    <a:pt x="0" y="8005934"/>
                  </a:lnTo>
                  <a:lnTo>
                    <a:pt x="0" y="8003257"/>
                  </a:lnTo>
                  <a:lnTo>
                    <a:pt x="0" y="8002084"/>
                  </a:lnTo>
                  <a:lnTo>
                    <a:pt x="0" y="8001387"/>
                  </a:lnTo>
                  <a:lnTo>
                    <a:pt x="0" y="8000799"/>
                  </a:lnTo>
                  <a:lnTo>
                    <a:pt x="0" y="7997851"/>
                  </a:lnTo>
                  <a:lnTo>
                    <a:pt x="0" y="7997081"/>
                  </a:lnTo>
                  <a:lnTo>
                    <a:pt x="0" y="7996564"/>
                  </a:lnTo>
                  <a:lnTo>
                    <a:pt x="0" y="7991446"/>
                  </a:lnTo>
                  <a:lnTo>
                    <a:pt x="0" y="7990331"/>
                  </a:lnTo>
                  <a:lnTo>
                    <a:pt x="0" y="7990264"/>
                  </a:lnTo>
                  <a:lnTo>
                    <a:pt x="0" y="7989034"/>
                  </a:lnTo>
                  <a:lnTo>
                    <a:pt x="0" y="7985265"/>
                  </a:lnTo>
                  <a:lnTo>
                    <a:pt x="0" y="7983631"/>
                  </a:lnTo>
                  <a:lnTo>
                    <a:pt x="0" y="7981234"/>
                  </a:lnTo>
                  <a:lnTo>
                    <a:pt x="0" y="7980698"/>
                  </a:lnTo>
                  <a:lnTo>
                    <a:pt x="0" y="7979665"/>
                  </a:lnTo>
                  <a:lnTo>
                    <a:pt x="0" y="7979206"/>
                  </a:lnTo>
                  <a:lnTo>
                    <a:pt x="0" y="7976709"/>
                  </a:lnTo>
                  <a:lnTo>
                    <a:pt x="0" y="7970530"/>
                  </a:lnTo>
                  <a:lnTo>
                    <a:pt x="0" y="7969355"/>
                  </a:lnTo>
                  <a:lnTo>
                    <a:pt x="0" y="7965648"/>
                  </a:lnTo>
                  <a:lnTo>
                    <a:pt x="0" y="7965123"/>
                  </a:lnTo>
                  <a:lnTo>
                    <a:pt x="0" y="7964354"/>
                  </a:lnTo>
                  <a:lnTo>
                    <a:pt x="0" y="7962915"/>
                  </a:lnTo>
                  <a:lnTo>
                    <a:pt x="0" y="7958297"/>
                  </a:lnTo>
                  <a:lnTo>
                    <a:pt x="0" y="7956222"/>
                  </a:lnTo>
                  <a:lnTo>
                    <a:pt x="0" y="7954065"/>
                  </a:lnTo>
                  <a:lnTo>
                    <a:pt x="0" y="7951104"/>
                  </a:lnTo>
                  <a:lnTo>
                    <a:pt x="0" y="7949989"/>
                  </a:lnTo>
                  <a:lnTo>
                    <a:pt x="0" y="7949819"/>
                  </a:lnTo>
                  <a:lnTo>
                    <a:pt x="0" y="7946479"/>
                  </a:lnTo>
                  <a:lnTo>
                    <a:pt x="0" y="7940044"/>
                  </a:lnTo>
                  <a:lnTo>
                    <a:pt x="0" y="7932580"/>
                  </a:lnTo>
                  <a:lnTo>
                    <a:pt x="0" y="7930188"/>
                  </a:lnTo>
                  <a:lnTo>
                    <a:pt x="0" y="7928548"/>
                  </a:lnTo>
                  <a:lnTo>
                    <a:pt x="0" y="7926980"/>
                  </a:lnTo>
                  <a:lnTo>
                    <a:pt x="0" y="7925306"/>
                  </a:lnTo>
                  <a:lnTo>
                    <a:pt x="0" y="7919351"/>
                  </a:lnTo>
                  <a:lnTo>
                    <a:pt x="0" y="7919129"/>
                  </a:lnTo>
                  <a:lnTo>
                    <a:pt x="0" y="7917914"/>
                  </a:lnTo>
                  <a:lnTo>
                    <a:pt x="0" y="7915449"/>
                  </a:lnTo>
                  <a:lnTo>
                    <a:pt x="0" y="7913723"/>
                  </a:lnTo>
                  <a:lnTo>
                    <a:pt x="0" y="7909577"/>
                  </a:lnTo>
                  <a:lnTo>
                    <a:pt x="0" y="7908293"/>
                  </a:lnTo>
                  <a:lnTo>
                    <a:pt x="0" y="7907318"/>
                  </a:lnTo>
                  <a:lnTo>
                    <a:pt x="0" y="7902299"/>
                  </a:lnTo>
                  <a:lnTo>
                    <a:pt x="0" y="7896006"/>
                  </a:lnTo>
                  <a:lnTo>
                    <a:pt x="0" y="7893057"/>
                  </a:lnTo>
                  <a:lnTo>
                    <a:pt x="0" y="7888640"/>
                  </a:lnTo>
                  <a:lnTo>
                    <a:pt x="0" y="7884946"/>
                  </a:lnTo>
                  <a:lnTo>
                    <a:pt x="0" y="7881634"/>
                  </a:lnTo>
                  <a:lnTo>
                    <a:pt x="0" y="7878869"/>
                  </a:lnTo>
                  <a:lnTo>
                    <a:pt x="0" y="7877581"/>
                  </a:lnTo>
                  <a:lnTo>
                    <a:pt x="0" y="7877572"/>
                  </a:lnTo>
                  <a:lnTo>
                    <a:pt x="0" y="7876849"/>
                  </a:lnTo>
                  <a:lnTo>
                    <a:pt x="0" y="7876287"/>
                  </a:lnTo>
                  <a:lnTo>
                    <a:pt x="0" y="7872520"/>
                  </a:lnTo>
                  <a:lnTo>
                    <a:pt x="0" y="7867951"/>
                  </a:lnTo>
                  <a:lnTo>
                    <a:pt x="0" y="7866514"/>
                  </a:lnTo>
                  <a:lnTo>
                    <a:pt x="0" y="7865791"/>
                  </a:lnTo>
                  <a:lnTo>
                    <a:pt x="0" y="7856836"/>
                  </a:lnTo>
                  <a:lnTo>
                    <a:pt x="0" y="7853071"/>
                  </a:lnTo>
                  <a:lnTo>
                    <a:pt x="0" y="7847062"/>
                  </a:lnTo>
                  <a:lnTo>
                    <a:pt x="0" y="7846139"/>
                  </a:lnTo>
                  <a:lnTo>
                    <a:pt x="0" y="7845777"/>
                  </a:lnTo>
                  <a:lnTo>
                    <a:pt x="0" y="7844604"/>
                  </a:lnTo>
                  <a:lnTo>
                    <a:pt x="0" y="7842013"/>
                  </a:lnTo>
                  <a:lnTo>
                    <a:pt x="0" y="7841292"/>
                  </a:lnTo>
                  <a:lnTo>
                    <a:pt x="0" y="7840372"/>
                  </a:lnTo>
                  <a:lnTo>
                    <a:pt x="0" y="7837239"/>
                  </a:lnTo>
                  <a:lnTo>
                    <a:pt x="0" y="7835081"/>
                  </a:lnTo>
                  <a:lnTo>
                    <a:pt x="0" y="7833969"/>
                  </a:lnTo>
                  <a:lnTo>
                    <a:pt x="0" y="7833786"/>
                  </a:lnTo>
                  <a:lnTo>
                    <a:pt x="0" y="7830234"/>
                  </a:lnTo>
                  <a:lnTo>
                    <a:pt x="0" y="7825449"/>
                  </a:lnTo>
                  <a:lnTo>
                    <a:pt x="0" y="7823754"/>
                  </a:lnTo>
                  <a:lnTo>
                    <a:pt x="0" y="7822187"/>
                  </a:lnTo>
                  <a:lnTo>
                    <a:pt x="0" y="7819833"/>
                  </a:lnTo>
                  <a:lnTo>
                    <a:pt x="0" y="7815691"/>
                  </a:lnTo>
                  <a:lnTo>
                    <a:pt x="0" y="7814335"/>
                  </a:lnTo>
                  <a:lnTo>
                    <a:pt x="0" y="7809286"/>
                  </a:lnTo>
                  <a:lnTo>
                    <a:pt x="0" y="7805435"/>
                  </a:lnTo>
                  <a:lnTo>
                    <a:pt x="0" y="7804783"/>
                  </a:lnTo>
                  <a:lnTo>
                    <a:pt x="0" y="7803277"/>
                  </a:lnTo>
                  <a:lnTo>
                    <a:pt x="0" y="7801671"/>
                  </a:lnTo>
                  <a:lnTo>
                    <a:pt x="0" y="7797505"/>
                  </a:lnTo>
                  <a:lnTo>
                    <a:pt x="0" y="7794739"/>
                  </a:lnTo>
                  <a:lnTo>
                    <a:pt x="0" y="7793627"/>
                  </a:lnTo>
                  <a:lnTo>
                    <a:pt x="0" y="7783257"/>
                  </a:lnTo>
                  <a:lnTo>
                    <a:pt x="0" y="7782565"/>
                  </a:lnTo>
                  <a:lnTo>
                    <a:pt x="0" y="7780310"/>
                  </a:lnTo>
                  <a:lnTo>
                    <a:pt x="0" y="7779539"/>
                  </a:lnTo>
                  <a:lnTo>
                    <a:pt x="0" y="7777334"/>
                  </a:lnTo>
                  <a:lnTo>
                    <a:pt x="0" y="7774074"/>
                  </a:lnTo>
                  <a:lnTo>
                    <a:pt x="0" y="7773484"/>
                  </a:lnTo>
                  <a:lnTo>
                    <a:pt x="0" y="7772199"/>
                  </a:lnTo>
                  <a:lnTo>
                    <a:pt x="0" y="7768944"/>
                  </a:lnTo>
                  <a:lnTo>
                    <a:pt x="0" y="7768481"/>
                  </a:lnTo>
                  <a:lnTo>
                    <a:pt x="0" y="7762935"/>
                  </a:lnTo>
                  <a:lnTo>
                    <a:pt x="0" y="7761664"/>
                  </a:lnTo>
                  <a:lnTo>
                    <a:pt x="0" y="7760434"/>
                  </a:lnTo>
                  <a:lnTo>
                    <a:pt x="0" y="7757884"/>
                  </a:lnTo>
                  <a:lnTo>
                    <a:pt x="0" y="7756665"/>
                  </a:lnTo>
                  <a:lnTo>
                    <a:pt x="0" y="7755031"/>
                  </a:lnTo>
                  <a:lnTo>
                    <a:pt x="0" y="7752634"/>
                  </a:lnTo>
                  <a:lnTo>
                    <a:pt x="0" y="7752098"/>
                  </a:lnTo>
                  <a:lnTo>
                    <a:pt x="0" y="7751065"/>
                  </a:lnTo>
                  <a:lnTo>
                    <a:pt x="0" y="7750606"/>
                  </a:lnTo>
                  <a:lnTo>
                    <a:pt x="0" y="7740755"/>
                  </a:lnTo>
                  <a:lnTo>
                    <a:pt x="0" y="7735754"/>
                  </a:lnTo>
                  <a:lnTo>
                    <a:pt x="0" y="7734315"/>
                  </a:lnTo>
                  <a:lnTo>
                    <a:pt x="0" y="7731857"/>
                  </a:lnTo>
                  <a:lnTo>
                    <a:pt x="0" y="7729697"/>
                  </a:lnTo>
                  <a:lnTo>
                    <a:pt x="0" y="7728139"/>
                  </a:lnTo>
                  <a:lnTo>
                    <a:pt x="0" y="7727622"/>
                  </a:lnTo>
                  <a:lnTo>
                    <a:pt x="0" y="7722504"/>
                  </a:lnTo>
                  <a:lnTo>
                    <a:pt x="0" y="7721389"/>
                  </a:lnTo>
                  <a:lnTo>
                    <a:pt x="0" y="7721219"/>
                  </a:lnTo>
                  <a:lnTo>
                    <a:pt x="0" y="7720092"/>
                  </a:lnTo>
                  <a:lnTo>
                    <a:pt x="0" y="7717879"/>
                  </a:lnTo>
                  <a:lnTo>
                    <a:pt x="0" y="7716323"/>
                  </a:lnTo>
                  <a:lnTo>
                    <a:pt x="0" y="7715039"/>
                  </a:lnTo>
                  <a:lnTo>
                    <a:pt x="0" y="7712292"/>
                  </a:lnTo>
                  <a:lnTo>
                    <a:pt x="0" y="7711444"/>
                  </a:lnTo>
                  <a:lnTo>
                    <a:pt x="0" y="7711008"/>
                  </a:lnTo>
                  <a:lnTo>
                    <a:pt x="0" y="7710723"/>
                  </a:lnTo>
                  <a:lnTo>
                    <a:pt x="0" y="7710264"/>
                  </a:lnTo>
                  <a:lnTo>
                    <a:pt x="0" y="7709439"/>
                  </a:lnTo>
                  <a:lnTo>
                    <a:pt x="0" y="7709034"/>
                  </a:lnTo>
                  <a:lnTo>
                    <a:pt x="0" y="7705269"/>
                  </a:lnTo>
                  <a:lnTo>
                    <a:pt x="0" y="7701588"/>
                  </a:lnTo>
                  <a:lnTo>
                    <a:pt x="0" y="7701234"/>
                  </a:lnTo>
                  <a:lnTo>
                    <a:pt x="0" y="7699665"/>
                  </a:lnTo>
                  <a:lnTo>
                    <a:pt x="0" y="7696706"/>
                  </a:lnTo>
                  <a:lnTo>
                    <a:pt x="0" y="7695412"/>
                  </a:lnTo>
                  <a:lnTo>
                    <a:pt x="0" y="7692036"/>
                  </a:lnTo>
                  <a:lnTo>
                    <a:pt x="0" y="7690529"/>
                  </a:lnTo>
                  <a:lnTo>
                    <a:pt x="0" y="7689355"/>
                  </a:lnTo>
                  <a:lnTo>
                    <a:pt x="0" y="7686849"/>
                  </a:lnTo>
                  <a:lnTo>
                    <a:pt x="0" y="7685123"/>
                  </a:lnTo>
                  <a:lnTo>
                    <a:pt x="0" y="7684355"/>
                  </a:lnTo>
                  <a:lnTo>
                    <a:pt x="0" y="7680877"/>
                  </a:lnTo>
                  <a:lnTo>
                    <a:pt x="0" y="7678718"/>
                  </a:lnTo>
                  <a:lnTo>
                    <a:pt x="0" y="7677537"/>
                  </a:lnTo>
                  <a:lnTo>
                    <a:pt x="0" y="7672539"/>
                  </a:lnTo>
                  <a:lnTo>
                    <a:pt x="0" y="7671102"/>
                  </a:lnTo>
                  <a:lnTo>
                    <a:pt x="0" y="7669818"/>
                  </a:lnTo>
                  <a:lnTo>
                    <a:pt x="0" y="7668690"/>
                  </a:lnTo>
                  <a:lnTo>
                    <a:pt x="0" y="7668507"/>
                  </a:lnTo>
                  <a:lnTo>
                    <a:pt x="0" y="7666939"/>
                  </a:lnTo>
                  <a:lnTo>
                    <a:pt x="0" y="7666479"/>
                  </a:lnTo>
                  <a:lnTo>
                    <a:pt x="0" y="7664457"/>
                  </a:lnTo>
                  <a:lnTo>
                    <a:pt x="0" y="7661325"/>
                  </a:lnTo>
                  <a:lnTo>
                    <a:pt x="0" y="7650187"/>
                  </a:lnTo>
                  <a:lnTo>
                    <a:pt x="0" y="7648972"/>
                  </a:lnTo>
                  <a:lnTo>
                    <a:pt x="0" y="7647687"/>
                  </a:lnTo>
                  <a:lnTo>
                    <a:pt x="0" y="7646507"/>
                  </a:lnTo>
                  <a:lnTo>
                    <a:pt x="0" y="7643920"/>
                  </a:lnTo>
                  <a:lnTo>
                    <a:pt x="0" y="7639351"/>
                  </a:lnTo>
                  <a:lnTo>
                    <a:pt x="0" y="7638376"/>
                  </a:lnTo>
                  <a:lnTo>
                    <a:pt x="0" y="7637914"/>
                  </a:lnTo>
                  <a:lnTo>
                    <a:pt x="0" y="7635454"/>
                  </a:lnTo>
                  <a:lnTo>
                    <a:pt x="0" y="7629521"/>
                  </a:lnTo>
                  <a:lnTo>
                    <a:pt x="0" y="7627317"/>
                  </a:lnTo>
                  <a:lnTo>
                    <a:pt x="0" y="7624115"/>
                  </a:lnTo>
                  <a:lnTo>
                    <a:pt x="0" y="7622831"/>
                  </a:lnTo>
                  <a:lnTo>
                    <a:pt x="0" y="7616004"/>
                  </a:lnTo>
                  <a:lnTo>
                    <a:pt x="0" y="7613057"/>
                  </a:lnTo>
                  <a:lnTo>
                    <a:pt x="0" y="7612692"/>
                  </a:lnTo>
                  <a:lnTo>
                    <a:pt x="0" y="7608639"/>
                  </a:lnTo>
                  <a:lnTo>
                    <a:pt x="0" y="7607345"/>
                  </a:lnTo>
                  <a:lnTo>
                    <a:pt x="0" y="7605186"/>
                  </a:lnTo>
                  <a:lnTo>
                    <a:pt x="0" y="7603578"/>
                  </a:lnTo>
                  <a:lnTo>
                    <a:pt x="0" y="7601634"/>
                  </a:lnTo>
                  <a:lnTo>
                    <a:pt x="0" y="7597572"/>
                  </a:lnTo>
                  <a:lnTo>
                    <a:pt x="0" y="7596849"/>
                  </a:lnTo>
                  <a:lnTo>
                    <a:pt x="0" y="7596287"/>
                  </a:lnTo>
                  <a:lnTo>
                    <a:pt x="0" y="7595154"/>
                  </a:lnTo>
                  <a:lnTo>
                    <a:pt x="0" y="7593587"/>
                  </a:lnTo>
                  <a:lnTo>
                    <a:pt x="0" y="7592518"/>
                  </a:lnTo>
                  <a:lnTo>
                    <a:pt x="0" y="7584471"/>
                  </a:lnTo>
                  <a:lnTo>
                    <a:pt x="0" y="7580329"/>
                  </a:lnTo>
                  <a:lnTo>
                    <a:pt x="0" y="7576835"/>
                  </a:lnTo>
                  <a:lnTo>
                    <a:pt x="0" y="7576183"/>
                  </a:lnTo>
                  <a:lnTo>
                    <a:pt x="0" y="7573071"/>
                  </a:lnTo>
                  <a:lnTo>
                    <a:pt x="0" y="7568905"/>
                  </a:lnTo>
                  <a:lnTo>
                    <a:pt x="0" y="7566139"/>
                  </a:lnTo>
                  <a:lnTo>
                    <a:pt x="0" y="7565027"/>
                  </a:lnTo>
                  <a:lnTo>
                    <a:pt x="0" y="7564844"/>
                  </a:lnTo>
                  <a:lnTo>
                    <a:pt x="0" y="7561292"/>
                  </a:lnTo>
                  <a:lnTo>
                    <a:pt x="0" y="7559793"/>
                  </a:lnTo>
                  <a:lnTo>
                    <a:pt x="0" y="7555943"/>
                  </a:lnTo>
                  <a:lnTo>
                    <a:pt x="0" y="7554812"/>
                  </a:lnTo>
                  <a:lnTo>
                    <a:pt x="0" y="7553965"/>
                  </a:lnTo>
                  <a:lnTo>
                    <a:pt x="0" y="7553786"/>
                  </a:lnTo>
                  <a:lnTo>
                    <a:pt x="0" y="7553245"/>
                  </a:lnTo>
                  <a:lnTo>
                    <a:pt x="0" y="7551710"/>
                  </a:lnTo>
                  <a:lnTo>
                    <a:pt x="0" y="7545474"/>
                  </a:lnTo>
                  <a:lnTo>
                    <a:pt x="0" y="7543755"/>
                  </a:lnTo>
                  <a:lnTo>
                    <a:pt x="0" y="7542186"/>
                  </a:lnTo>
                  <a:lnTo>
                    <a:pt x="0" y="7540344"/>
                  </a:lnTo>
                  <a:lnTo>
                    <a:pt x="0" y="7535841"/>
                  </a:lnTo>
                  <a:lnTo>
                    <a:pt x="0" y="7534557"/>
                  </a:lnTo>
                  <a:lnTo>
                    <a:pt x="0" y="7534335"/>
                  </a:lnTo>
                  <a:lnTo>
                    <a:pt x="0" y="7529284"/>
                  </a:lnTo>
                  <a:lnTo>
                    <a:pt x="0" y="7528563"/>
                  </a:lnTo>
                  <a:lnTo>
                    <a:pt x="0" y="7524783"/>
                  </a:lnTo>
                  <a:lnTo>
                    <a:pt x="0" y="7517506"/>
                  </a:lnTo>
                  <a:lnTo>
                    <a:pt x="0" y="7513623"/>
                  </a:lnTo>
                  <a:lnTo>
                    <a:pt x="0" y="7511368"/>
                  </a:lnTo>
                  <a:lnTo>
                    <a:pt x="0" y="7505132"/>
                  </a:lnTo>
                  <a:lnTo>
                    <a:pt x="0" y="7503846"/>
                  </a:lnTo>
                  <a:lnTo>
                    <a:pt x="0" y="7503257"/>
                  </a:lnTo>
                  <a:lnTo>
                    <a:pt x="0" y="7500310"/>
                  </a:lnTo>
                  <a:lnTo>
                    <a:pt x="0" y="7499539"/>
                  </a:lnTo>
                  <a:lnTo>
                    <a:pt x="0" y="7494074"/>
                  </a:lnTo>
                  <a:lnTo>
                    <a:pt x="0" y="7492056"/>
                  </a:lnTo>
                  <a:lnTo>
                    <a:pt x="0" y="7491492"/>
                  </a:lnTo>
                  <a:lnTo>
                    <a:pt x="0" y="7488942"/>
                  </a:lnTo>
                  <a:lnTo>
                    <a:pt x="0" y="7487723"/>
                  </a:lnTo>
                  <a:lnTo>
                    <a:pt x="0" y="7486439"/>
                  </a:lnTo>
                  <a:lnTo>
                    <a:pt x="0" y="7483692"/>
                  </a:lnTo>
                  <a:lnTo>
                    <a:pt x="0" y="7482408"/>
                  </a:lnTo>
                  <a:lnTo>
                    <a:pt x="0" y="7482123"/>
                  </a:lnTo>
                  <a:lnTo>
                    <a:pt x="0" y="7481664"/>
                  </a:lnTo>
                  <a:lnTo>
                    <a:pt x="0" y="7480839"/>
                  </a:lnTo>
                  <a:lnTo>
                    <a:pt x="0" y="7480434"/>
                  </a:lnTo>
                  <a:lnTo>
                    <a:pt x="0" y="7476669"/>
                  </a:lnTo>
                  <a:lnTo>
                    <a:pt x="0" y="7472634"/>
                  </a:lnTo>
                  <a:lnTo>
                    <a:pt x="0" y="7471065"/>
                  </a:lnTo>
                  <a:lnTo>
                    <a:pt x="0" y="7467582"/>
                  </a:lnTo>
                  <a:lnTo>
                    <a:pt x="0" y="7466812"/>
                  </a:lnTo>
                  <a:lnTo>
                    <a:pt x="0" y="7463436"/>
                  </a:lnTo>
                  <a:lnTo>
                    <a:pt x="0" y="7461347"/>
                  </a:lnTo>
                  <a:lnTo>
                    <a:pt x="0" y="7460755"/>
                  </a:lnTo>
                  <a:lnTo>
                    <a:pt x="0" y="7455755"/>
                  </a:lnTo>
                  <a:lnTo>
                    <a:pt x="0" y="7452277"/>
                  </a:lnTo>
                  <a:lnTo>
                    <a:pt x="0" y="7448937"/>
                  </a:lnTo>
                  <a:lnTo>
                    <a:pt x="0" y="7446097"/>
                  </a:lnTo>
                  <a:lnTo>
                    <a:pt x="0" y="7443939"/>
                  </a:lnTo>
                  <a:lnTo>
                    <a:pt x="0" y="7442502"/>
                  </a:lnTo>
                  <a:lnTo>
                    <a:pt x="0" y="7442066"/>
                  </a:lnTo>
                  <a:lnTo>
                    <a:pt x="0" y="7441218"/>
                  </a:lnTo>
                  <a:lnTo>
                    <a:pt x="0" y="7440497"/>
                  </a:lnTo>
                  <a:lnTo>
                    <a:pt x="0" y="7440092"/>
                  </a:lnTo>
                  <a:lnTo>
                    <a:pt x="0" y="7440090"/>
                  </a:lnTo>
                  <a:lnTo>
                    <a:pt x="0" y="7439907"/>
                  </a:lnTo>
                  <a:lnTo>
                    <a:pt x="0" y="7438339"/>
                  </a:lnTo>
                  <a:lnTo>
                    <a:pt x="0" y="7437879"/>
                  </a:lnTo>
                  <a:lnTo>
                    <a:pt x="0" y="7436327"/>
                  </a:lnTo>
                  <a:lnTo>
                    <a:pt x="0" y="7435039"/>
                  </a:lnTo>
                  <a:lnTo>
                    <a:pt x="0" y="7432725"/>
                  </a:lnTo>
                  <a:lnTo>
                    <a:pt x="0" y="7432292"/>
                  </a:lnTo>
                  <a:lnTo>
                    <a:pt x="0" y="7431007"/>
                  </a:lnTo>
                  <a:lnTo>
                    <a:pt x="0" y="7430723"/>
                  </a:lnTo>
                  <a:lnTo>
                    <a:pt x="0" y="7429439"/>
                  </a:lnTo>
                  <a:lnTo>
                    <a:pt x="0" y="7423094"/>
                  </a:lnTo>
                  <a:lnTo>
                    <a:pt x="0" y="7421587"/>
                  </a:lnTo>
                  <a:lnTo>
                    <a:pt x="0" y="7418390"/>
                  </a:lnTo>
                  <a:lnTo>
                    <a:pt x="0" y="7417907"/>
                  </a:lnTo>
                  <a:lnTo>
                    <a:pt x="0" y="7415413"/>
                  </a:lnTo>
                  <a:lnTo>
                    <a:pt x="0" y="7412036"/>
                  </a:lnTo>
                  <a:lnTo>
                    <a:pt x="0" y="7409776"/>
                  </a:lnTo>
                  <a:lnTo>
                    <a:pt x="0" y="7406854"/>
                  </a:lnTo>
                  <a:lnTo>
                    <a:pt x="0" y="7403989"/>
                  </a:lnTo>
                  <a:lnTo>
                    <a:pt x="0" y="7403597"/>
                  </a:lnTo>
                  <a:lnTo>
                    <a:pt x="0" y="7400921"/>
                  </a:lnTo>
                  <a:lnTo>
                    <a:pt x="0" y="7400876"/>
                  </a:lnTo>
                  <a:lnTo>
                    <a:pt x="0" y="7399748"/>
                  </a:lnTo>
                  <a:lnTo>
                    <a:pt x="0" y="7399565"/>
                  </a:lnTo>
                  <a:lnTo>
                    <a:pt x="0" y="7398717"/>
                  </a:lnTo>
                  <a:lnTo>
                    <a:pt x="0" y="7398465"/>
                  </a:lnTo>
                  <a:lnTo>
                    <a:pt x="0" y="7397997"/>
                  </a:lnTo>
                  <a:lnTo>
                    <a:pt x="0" y="7397537"/>
                  </a:lnTo>
                  <a:lnTo>
                    <a:pt x="0" y="7395515"/>
                  </a:lnTo>
                  <a:lnTo>
                    <a:pt x="0" y="7394231"/>
                  </a:lnTo>
                  <a:lnTo>
                    <a:pt x="0" y="7392540"/>
                  </a:lnTo>
                  <a:lnTo>
                    <a:pt x="0" y="7392383"/>
                  </a:lnTo>
                  <a:lnTo>
                    <a:pt x="0" y="7388690"/>
                  </a:lnTo>
                  <a:lnTo>
                    <a:pt x="0" y="7388505"/>
                  </a:lnTo>
                  <a:lnTo>
                    <a:pt x="0" y="7386937"/>
                  </a:lnTo>
                  <a:lnTo>
                    <a:pt x="0" y="7384457"/>
                  </a:lnTo>
                  <a:lnTo>
                    <a:pt x="0" y="7381328"/>
                  </a:lnTo>
                  <a:lnTo>
                    <a:pt x="0" y="7379308"/>
                  </a:lnTo>
                  <a:lnTo>
                    <a:pt x="0" y="7378745"/>
                  </a:lnTo>
                  <a:lnTo>
                    <a:pt x="0" y="7374978"/>
                  </a:lnTo>
                  <a:lnTo>
                    <a:pt x="0" y="7368972"/>
                  </a:lnTo>
                  <a:lnTo>
                    <a:pt x="0" y="7367687"/>
                  </a:lnTo>
                  <a:lnTo>
                    <a:pt x="0" y="7366512"/>
                  </a:lnTo>
                  <a:lnTo>
                    <a:pt x="0" y="7363918"/>
                  </a:lnTo>
                  <a:lnTo>
                    <a:pt x="0" y="7360579"/>
                  </a:lnTo>
                  <a:lnTo>
                    <a:pt x="0" y="7358375"/>
                  </a:lnTo>
                  <a:lnTo>
                    <a:pt x="0" y="7355963"/>
                  </a:lnTo>
                  <a:lnTo>
                    <a:pt x="0" y="7355871"/>
                  </a:lnTo>
                  <a:lnTo>
                    <a:pt x="0" y="7353889"/>
                  </a:lnTo>
                  <a:lnTo>
                    <a:pt x="0" y="7351729"/>
                  </a:lnTo>
                  <a:lnTo>
                    <a:pt x="0" y="7349521"/>
                  </a:lnTo>
                  <a:lnTo>
                    <a:pt x="0" y="7348598"/>
                  </a:lnTo>
                  <a:lnTo>
                    <a:pt x="0" y="7344115"/>
                  </a:lnTo>
                  <a:lnTo>
                    <a:pt x="0" y="7342831"/>
                  </a:lnTo>
                  <a:lnTo>
                    <a:pt x="0" y="7337709"/>
                  </a:lnTo>
                  <a:lnTo>
                    <a:pt x="0" y="7336244"/>
                  </a:lnTo>
                  <a:lnTo>
                    <a:pt x="0" y="7332692"/>
                  </a:lnTo>
                  <a:lnTo>
                    <a:pt x="0" y="7331193"/>
                  </a:lnTo>
                  <a:lnTo>
                    <a:pt x="0" y="7327345"/>
                  </a:lnTo>
                  <a:lnTo>
                    <a:pt x="0" y="7327343"/>
                  </a:lnTo>
                  <a:lnTo>
                    <a:pt x="0" y="7326212"/>
                  </a:lnTo>
                  <a:lnTo>
                    <a:pt x="0" y="7325186"/>
                  </a:lnTo>
                  <a:lnTo>
                    <a:pt x="0" y="7324645"/>
                  </a:lnTo>
                  <a:lnTo>
                    <a:pt x="0" y="7323576"/>
                  </a:lnTo>
                  <a:lnTo>
                    <a:pt x="0" y="7316794"/>
                  </a:lnTo>
                  <a:lnTo>
                    <a:pt x="0" y="7315529"/>
                  </a:lnTo>
                  <a:lnTo>
                    <a:pt x="0" y="7315155"/>
                  </a:lnTo>
                  <a:lnTo>
                    <a:pt x="0" y="7313586"/>
                  </a:lnTo>
                  <a:lnTo>
                    <a:pt x="0" y="7311387"/>
                  </a:lnTo>
                  <a:lnTo>
                    <a:pt x="0" y="7307241"/>
                  </a:lnTo>
                  <a:lnTo>
                    <a:pt x="0" y="7305957"/>
                  </a:lnTo>
                  <a:lnTo>
                    <a:pt x="0" y="7304471"/>
                  </a:lnTo>
                  <a:lnTo>
                    <a:pt x="0" y="7300329"/>
                  </a:lnTo>
                  <a:lnTo>
                    <a:pt x="0" y="7299963"/>
                  </a:lnTo>
                  <a:lnTo>
                    <a:pt x="0" y="7296183"/>
                  </a:lnTo>
                  <a:lnTo>
                    <a:pt x="0" y="7290851"/>
                  </a:lnTo>
                  <a:lnTo>
                    <a:pt x="0" y="7288906"/>
                  </a:lnTo>
                  <a:lnTo>
                    <a:pt x="0" y="7287001"/>
                  </a:lnTo>
                  <a:lnTo>
                    <a:pt x="0" y="7285023"/>
                  </a:lnTo>
                  <a:lnTo>
                    <a:pt x="0" y="7284844"/>
                  </a:lnTo>
                  <a:lnTo>
                    <a:pt x="0" y="7282768"/>
                  </a:lnTo>
                  <a:lnTo>
                    <a:pt x="0" y="7279793"/>
                  </a:lnTo>
                  <a:lnTo>
                    <a:pt x="0" y="7276532"/>
                  </a:lnTo>
                  <a:lnTo>
                    <a:pt x="0" y="7275943"/>
                  </a:lnTo>
                  <a:lnTo>
                    <a:pt x="0" y="7275246"/>
                  </a:lnTo>
                  <a:lnTo>
                    <a:pt x="0" y="7274813"/>
                  </a:lnTo>
                  <a:lnTo>
                    <a:pt x="0" y="7273244"/>
                  </a:lnTo>
                  <a:lnTo>
                    <a:pt x="0" y="7271710"/>
                  </a:lnTo>
                  <a:lnTo>
                    <a:pt x="0" y="7269463"/>
                  </a:lnTo>
                  <a:lnTo>
                    <a:pt x="0" y="7267895"/>
                  </a:lnTo>
                  <a:lnTo>
                    <a:pt x="0" y="7265615"/>
                  </a:lnTo>
                  <a:lnTo>
                    <a:pt x="0" y="7265474"/>
                  </a:lnTo>
                  <a:lnTo>
                    <a:pt x="0" y="7264177"/>
                  </a:lnTo>
                  <a:lnTo>
                    <a:pt x="0" y="7263456"/>
                  </a:lnTo>
                  <a:lnTo>
                    <a:pt x="0" y="7260342"/>
                  </a:lnTo>
                  <a:lnTo>
                    <a:pt x="0" y="7255841"/>
                  </a:lnTo>
                  <a:lnTo>
                    <a:pt x="0" y="7254557"/>
                  </a:lnTo>
                  <a:lnTo>
                    <a:pt x="0" y="7248564"/>
                  </a:lnTo>
                  <a:lnTo>
                    <a:pt x="0" y="7243214"/>
                  </a:lnTo>
                  <a:lnTo>
                    <a:pt x="0" y="7238982"/>
                  </a:lnTo>
                  <a:lnTo>
                    <a:pt x="0" y="7234904"/>
                  </a:lnTo>
                  <a:lnTo>
                    <a:pt x="0" y="7232747"/>
                  </a:lnTo>
                  <a:lnTo>
                    <a:pt x="0" y="7231368"/>
                  </a:lnTo>
                  <a:lnTo>
                    <a:pt x="0" y="7225876"/>
                  </a:lnTo>
                  <a:lnTo>
                    <a:pt x="0" y="7225132"/>
                  </a:lnTo>
                  <a:lnTo>
                    <a:pt x="0" y="7224963"/>
                  </a:lnTo>
                  <a:lnTo>
                    <a:pt x="0" y="7223848"/>
                  </a:lnTo>
                  <a:lnTo>
                    <a:pt x="0" y="7223114"/>
                  </a:lnTo>
                  <a:lnTo>
                    <a:pt x="0" y="7217497"/>
                  </a:lnTo>
                  <a:lnTo>
                    <a:pt x="0" y="7213466"/>
                  </a:lnTo>
                  <a:lnTo>
                    <a:pt x="0" y="7212055"/>
                  </a:lnTo>
                  <a:lnTo>
                    <a:pt x="0" y="7211897"/>
                  </a:lnTo>
                  <a:lnTo>
                    <a:pt x="0" y="7211492"/>
                  </a:lnTo>
                  <a:lnTo>
                    <a:pt x="0" y="7207727"/>
                  </a:lnTo>
                  <a:lnTo>
                    <a:pt x="0" y="7206439"/>
                  </a:lnTo>
                  <a:lnTo>
                    <a:pt x="0" y="7203692"/>
                  </a:lnTo>
                  <a:lnTo>
                    <a:pt x="0" y="7202407"/>
                  </a:lnTo>
                  <a:lnTo>
                    <a:pt x="0" y="7202123"/>
                  </a:lnTo>
                  <a:lnTo>
                    <a:pt x="0" y="7200839"/>
                  </a:lnTo>
                  <a:lnTo>
                    <a:pt x="0" y="7198640"/>
                  </a:lnTo>
                  <a:lnTo>
                    <a:pt x="0" y="7194494"/>
                  </a:lnTo>
                  <a:lnTo>
                    <a:pt x="0" y="7192405"/>
                  </a:lnTo>
                  <a:lnTo>
                    <a:pt x="0" y="7190598"/>
                  </a:lnTo>
                  <a:lnTo>
                    <a:pt x="0" y="7189790"/>
                  </a:lnTo>
                  <a:lnTo>
                    <a:pt x="0" y="7187582"/>
                  </a:lnTo>
                  <a:lnTo>
                    <a:pt x="0" y="7186813"/>
                  </a:lnTo>
                  <a:lnTo>
                    <a:pt x="0" y="7183436"/>
                  </a:lnTo>
                  <a:lnTo>
                    <a:pt x="0" y="7181345"/>
                  </a:lnTo>
                  <a:lnTo>
                    <a:pt x="0" y="7175389"/>
                  </a:lnTo>
                  <a:lnTo>
                    <a:pt x="0" y="7174997"/>
                  </a:lnTo>
                  <a:lnTo>
                    <a:pt x="0" y="7172276"/>
                  </a:lnTo>
                  <a:lnTo>
                    <a:pt x="0" y="7171148"/>
                  </a:lnTo>
                  <a:lnTo>
                    <a:pt x="0" y="7170965"/>
                  </a:lnTo>
                  <a:lnTo>
                    <a:pt x="0" y="7169865"/>
                  </a:lnTo>
                  <a:lnTo>
                    <a:pt x="0" y="7169397"/>
                  </a:lnTo>
                  <a:lnTo>
                    <a:pt x="0" y="7168937"/>
                  </a:lnTo>
                  <a:lnTo>
                    <a:pt x="0" y="7166097"/>
                  </a:lnTo>
                  <a:lnTo>
                    <a:pt x="0" y="7163940"/>
                  </a:lnTo>
                  <a:lnTo>
                    <a:pt x="0" y="7163783"/>
                  </a:lnTo>
                  <a:lnTo>
                    <a:pt x="0" y="7162065"/>
                  </a:lnTo>
                  <a:lnTo>
                    <a:pt x="0" y="7160497"/>
                  </a:lnTo>
                  <a:lnTo>
                    <a:pt x="0" y="7160090"/>
                  </a:lnTo>
                  <a:lnTo>
                    <a:pt x="0" y="7159905"/>
                  </a:lnTo>
                  <a:lnTo>
                    <a:pt x="0" y="7158337"/>
                  </a:lnTo>
                  <a:lnTo>
                    <a:pt x="0" y="7152728"/>
                  </a:lnTo>
                  <a:lnTo>
                    <a:pt x="0" y="7151431"/>
                  </a:lnTo>
                  <a:lnTo>
                    <a:pt x="0" y="7150708"/>
                  </a:lnTo>
                  <a:lnTo>
                    <a:pt x="0" y="7149448"/>
                  </a:lnTo>
                  <a:lnTo>
                    <a:pt x="0" y="7143094"/>
                  </a:lnTo>
                  <a:lnTo>
                    <a:pt x="0" y="7138389"/>
                  </a:lnTo>
                  <a:lnTo>
                    <a:pt x="0" y="7137912"/>
                  </a:lnTo>
                  <a:lnTo>
                    <a:pt x="0" y="7135047"/>
                  </a:lnTo>
                  <a:lnTo>
                    <a:pt x="0" y="7131979"/>
                  </a:lnTo>
                  <a:lnTo>
                    <a:pt x="0" y="7129775"/>
                  </a:lnTo>
                  <a:lnTo>
                    <a:pt x="0" y="7129523"/>
                  </a:lnTo>
                  <a:lnTo>
                    <a:pt x="0" y="7127363"/>
                  </a:lnTo>
                  <a:lnTo>
                    <a:pt x="0" y="7125289"/>
                  </a:lnTo>
                  <a:lnTo>
                    <a:pt x="0" y="7123989"/>
                  </a:lnTo>
                  <a:lnTo>
                    <a:pt x="0" y="7123598"/>
                  </a:lnTo>
                  <a:lnTo>
                    <a:pt x="0" y="7120921"/>
                  </a:lnTo>
                  <a:lnTo>
                    <a:pt x="0" y="7119998"/>
                  </a:lnTo>
                  <a:lnTo>
                    <a:pt x="0" y="7119748"/>
                  </a:lnTo>
                  <a:lnTo>
                    <a:pt x="0" y="7119563"/>
                  </a:lnTo>
                  <a:lnTo>
                    <a:pt x="0" y="7118463"/>
                  </a:lnTo>
                  <a:lnTo>
                    <a:pt x="0" y="7117995"/>
                  </a:lnTo>
                  <a:lnTo>
                    <a:pt x="0" y="7115515"/>
                  </a:lnTo>
                  <a:lnTo>
                    <a:pt x="0" y="7114231"/>
                  </a:lnTo>
                  <a:lnTo>
                    <a:pt x="0" y="7112386"/>
                  </a:lnTo>
                  <a:lnTo>
                    <a:pt x="0" y="7110366"/>
                  </a:lnTo>
                  <a:lnTo>
                    <a:pt x="0" y="7109109"/>
                  </a:lnTo>
                  <a:lnTo>
                    <a:pt x="0" y="7099308"/>
                  </a:lnTo>
                  <a:lnTo>
                    <a:pt x="0" y="7098897"/>
                  </a:lnTo>
                  <a:lnTo>
                    <a:pt x="0" y="7098745"/>
                  </a:lnTo>
                  <a:lnTo>
                    <a:pt x="0" y="7097330"/>
                  </a:lnTo>
                  <a:lnTo>
                    <a:pt x="0" y="7094976"/>
                  </a:lnTo>
                  <a:lnTo>
                    <a:pt x="0" y="7088194"/>
                  </a:lnTo>
                  <a:lnTo>
                    <a:pt x="0" y="7087021"/>
                  </a:lnTo>
                  <a:lnTo>
                    <a:pt x="0" y="7086929"/>
                  </a:lnTo>
                  <a:lnTo>
                    <a:pt x="0" y="7082787"/>
                  </a:lnTo>
                  <a:lnTo>
                    <a:pt x="0" y="7080579"/>
                  </a:lnTo>
                  <a:lnTo>
                    <a:pt x="0" y="7079656"/>
                  </a:lnTo>
                  <a:lnTo>
                    <a:pt x="0" y="7075961"/>
                  </a:lnTo>
                  <a:lnTo>
                    <a:pt x="0" y="7075871"/>
                  </a:lnTo>
                  <a:lnTo>
                    <a:pt x="0" y="7073889"/>
                  </a:lnTo>
                  <a:lnTo>
                    <a:pt x="0" y="7071729"/>
                  </a:lnTo>
                  <a:lnTo>
                    <a:pt x="0" y="7068767"/>
                  </a:lnTo>
                  <a:lnTo>
                    <a:pt x="0" y="7068598"/>
                  </a:lnTo>
                  <a:lnTo>
                    <a:pt x="0" y="7067486"/>
                  </a:lnTo>
                  <a:lnTo>
                    <a:pt x="0" y="7062251"/>
                  </a:lnTo>
                  <a:lnTo>
                    <a:pt x="0" y="7058401"/>
                  </a:lnTo>
                  <a:lnTo>
                    <a:pt x="0" y="7057709"/>
                  </a:lnTo>
                  <a:lnTo>
                    <a:pt x="0" y="7056244"/>
                  </a:lnTo>
                  <a:lnTo>
                    <a:pt x="0" y="7051193"/>
                  </a:lnTo>
                  <a:lnTo>
                    <a:pt x="0" y="7047852"/>
                  </a:lnTo>
                  <a:lnTo>
                    <a:pt x="0" y="7047343"/>
                  </a:lnTo>
                  <a:lnTo>
                    <a:pt x="0" y="7046213"/>
                  </a:lnTo>
                  <a:lnTo>
                    <a:pt x="0" y="7044644"/>
                  </a:lnTo>
                  <a:lnTo>
                    <a:pt x="0" y="7040863"/>
                  </a:lnTo>
                  <a:lnTo>
                    <a:pt x="0" y="7039295"/>
                  </a:lnTo>
                  <a:lnTo>
                    <a:pt x="0" y="7037015"/>
                  </a:lnTo>
                  <a:lnTo>
                    <a:pt x="0" y="7036794"/>
                  </a:lnTo>
                  <a:lnTo>
                    <a:pt x="0" y="7035577"/>
                  </a:lnTo>
                  <a:lnTo>
                    <a:pt x="0" y="7035529"/>
                  </a:lnTo>
                  <a:lnTo>
                    <a:pt x="0" y="7033118"/>
                  </a:lnTo>
                  <a:lnTo>
                    <a:pt x="0" y="7031387"/>
                  </a:lnTo>
                  <a:lnTo>
                    <a:pt x="0" y="7027241"/>
                  </a:lnTo>
                  <a:lnTo>
                    <a:pt x="0" y="7025957"/>
                  </a:lnTo>
                  <a:lnTo>
                    <a:pt x="0" y="7024982"/>
                  </a:lnTo>
                  <a:lnTo>
                    <a:pt x="0" y="7019964"/>
                  </a:lnTo>
                  <a:lnTo>
                    <a:pt x="0" y="7014614"/>
                  </a:lnTo>
                  <a:lnTo>
                    <a:pt x="0" y="7010851"/>
                  </a:lnTo>
                  <a:lnTo>
                    <a:pt x="0" y="7007001"/>
                  </a:lnTo>
                  <a:lnTo>
                    <a:pt x="0" y="7006304"/>
                  </a:lnTo>
                  <a:lnTo>
                    <a:pt x="0" y="7002768"/>
                  </a:lnTo>
                  <a:lnTo>
                    <a:pt x="0" y="7000521"/>
                  </a:lnTo>
                  <a:lnTo>
                    <a:pt x="0" y="6998953"/>
                  </a:lnTo>
                  <a:lnTo>
                    <a:pt x="0" y="6997276"/>
                  </a:lnTo>
                  <a:lnTo>
                    <a:pt x="0" y="6996532"/>
                  </a:lnTo>
                  <a:lnTo>
                    <a:pt x="0" y="6996363"/>
                  </a:lnTo>
                  <a:lnTo>
                    <a:pt x="0" y="6995248"/>
                  </a:lnTo>
                  <a:lnTo>
                    <a:pt x="0" y="6995235"/>
                  </a:lnTo>
                  <a:lnTo>
                    <a:pt x="0" y="6994514"/>
                  </a:lnTo>
                  <a:lnTo>
                    <a:pt x="0" y="6993951"/>
                  </a:lnTo>
                  <a:lnTo>
                    <a:pt x="0" y="6990182"/>
                  </a:lnTo>
                  <a:lnTo>
                    <a:pt x="0" y="6989464"/>
                  </a:lnTo>
                  <a:lnTo>
                    <a:pt x="0" y="6987895"/>
                  </a:lnTo>
                  <a:lnTo>
                    <a:pt x="0" y="6986151"/>
                  </a:lnTo>
                  <a:lnTo>
                    <a:pt x="0" y="6985615"/>
                  </a:lnTo>
                  <a:lnTo>
                    <a:pt x="0" y="6984582"/>
                  </a:lnTo>
                  <a:lnTo>
                    <a:pt x="0" y="6984177"/>
                  </a:lnTo>
                  <a:lnTo>
                    <a:pt x="0" y="6983455"/>
                  </a:lnTo>
                  <a:lnTo>
                    <a:pt x="0" y="6974272"/>
                  </a:lnTo>
                  <a:lnTo>
                    <a:pt x="0" y="6970040"/>
                  </a:lnTo>
                  <a:lnTo>
                    <a:pt x="0" y="6963805"/>
                  </a:lnTo>
                  <a:lnTo>
                    <a:pt x="0" y="6963214"/>
                  </a:lnTo>
                  <a:lnTo>
                    <a:pt x="0" y="6961998"/>
                  </a:lnTo>
                  <a:lnTo>
                    <a:pt x="0" y="6958982"/>
                  </a:lnTo>
                  <a:lnTo>
                    <a:pt x="0" y="6956934"/>
                  </a:lnTo>
                  <a:lnTo>
                    <a:pt x="0" y="6956021"/>
                  </a:lnTo>
                  <a:lnTo>
                    <a:pt x="0" y="6954906"/>
                  </a:lnTo>
                  <a:lnTo>
                    <a:pt x="0" y="6952745"/>
                  </a:lnTo>
                  <a:lnTo>
                    <a:pt x="0" y="6951450"/>
                  </a:lnTo>
                  <a:lnTo>
                    <a:pt x="0" y="6945876"/>
                  </a:lnTo>
                  <a:lnTo>
                    <a:pt x="0" y="6944961"/>
                  </a:lnTo>
                  <a:lnTo>
                    <a:pt x="0" y="6943113"/>
                  </a:lnTo>
                  <a:lnTo>
                    <a:pt x="0" y="6937497"/>
                  </a:lnTo>
                  <a:lnTo>
                    <a:pt x="0" y="6933465"/>
                  </a:lnTo>
                  <a:lnTo>
                    <a:pt x="0" y="6931897"/>
                  </a:lnTo>
                  <a:lnTo>
                    <a:pt x="0" y="6922831"/>
                  </a:lnTo>
                  <a:lnTo>
                    <a:pt x="0" y="6921656"/>
                  </a:lnTo>
                  <a:lnTo>
                    <a:pt x="0" y="6920848"/>
                  </a:lnTo>
                  <a:lnTo>
                    <a:pt x="0" y="6920366"/>
                  </a:lnTo>
                  <a:lnTo>
                    <a:pt x="0" y="6918640"/>
                  </a:lnTo>
                  <a:lnTo>
                    <a:pt x="0" y="6914494"/>
                  </a:lnTo>
                  <a:lnTo>
                    <a:pt x="0" y="6912403"/>
                  </a:lnTo>
                  <a:lnTo>
                    <a:pt x="0" y="6912235"/>
                  </a:lnTo>
                  <a:lnTo>
                    <a:pt x="0" y="6910597"/>
                  </a:lnTo>
                  <a:lnTo>
                    <a:pt x="0" y="6909789"/>
                  </a:lnTo>
                  <a:lnTo>
                    <a:pt x="0" y="6906447"/>
                  </a:lnTo>
                  <a:lnTo>
                    <a:pt x="0" y="6900923"/>
                  </a:lnTo>
                  <a:lnTo>
                    <a:pt x="0" y="6897974"/>
                  </a:lnTo>
                  <a:lnTo>
                    <a:pt x="0" y="6895389"/>
                  </a:lnTo>
                  <a:lnTo>
                    <a:pt x="0" y="6894998"/>
                  </a:lnTo>
                  <a:lnTo>
                    <a:pt x="0" y="6891148"/>
                  </a:lnTo>
                  <a:lnTo>
                    <a:pt x="0" y="6890963"/>
                  </a:lnTo>
                  <a:lnTo>
                    <a:pt x="0" y="6889863"/>
                  </a:lnTo>
                  <a:lnTo>
                    <a:pt x="0" y="6889395"/>
                  </a:lnTo>
                  <a:lnTo>
                    <a:pt x="0" y="6883786"/>
                  </a:lnTo>
                  <a:lnTo>
                    <a:pt x="0" y="6882489"/>
                  </a:lnTo>
                  <a:lnTo>
                    <a:pt x="0" y="6881766"/>
                  </a:lnTo>
                  <a:lnTo>
                    <a:pt x="0" y="6877867"/>
                  </a:lnTo>
                  <a:lnTo>
                    <a:pt x="0" y="6871431"/>
                  </a:lnTo>
                  <a:lnTo>
                    <a:pt x="0" y="6870708"/>
                  </a:lnTo>
                  <a:lnTo>
                    <a:pt x="0" y="6870297"/>
                  </a:lnTo>
                  <a:lnTo>
                    <a:pt x="0" y="6869447"/>
                  </a:lnTo>
                  <a:lnTo>
                    <a:pt x="0" y="6868730"/>
                  </a:lnTo>
                  <a:lnTo>
                    <a:pt x="0" y="6859616"/>
                  </a:lnTo>
                  <a:lnTo>
                    <a:pt x="0" y="6858421"/>
                  </a:lnTo>
                  <a:lnTo>
                    <a:pt x="0" y="6855047"/>
                  </a:lnTo>
                  <a:lnTo>
                    <a:pt x="0" y="6851979"/>
                  </a:lnTo>
                  <a:lnTo>
                    <a:pt x="0" y="6851056"/>
                  </a:lnTo>
                  <a:lnTo>
                    <a:pt x="0" y="6849521"/>
                  </a:lnTo>
                  <a:lnTo>
                    <a:pt x="0" y="6847361"/>
                  </a:lnTo>
                  <a:lnTo>
                    <a:pt x="0" y="6845289"/>
                  </a:lnTo>
                  <a:lnTo>
                    <a:pt x="0" y="6840167"/>
                  </a:lnTo>
                  <a:lnTo>
                    <a:pt x="0" y="6839998"/>
                  </a:lnTo>
                  <a:lnTo>
                    <a:pt x="0" y="6838886"/>
                  </a:lnTo>
                  <a:lnTo>
                    <a:pt x="0" y="6838703"/>
                  </a:lnTo>
                  <a:lnTo>
                    <a:pt x="0" y="6830366"/>
                  </a:lnTo>
                  <a:lnTo>
                    <a:pt x="0" y="6829955"/>
                  </a:lnTo>
                  <a:lnTo>
                    <a:pt x="0" y="6829109"/>
                  </a:lnTo>
                  <a:lnTo>
                    <a:pt x="0" y="6828671"/>
                  </a:lnTo>
                  <a:lnTo>
                    <a:pt x="0" y="6828388"/>
                  </a:lnTo>
                  <a:lnTo>
                    <a:pt x="0" y="6827104"/>
                  </a:lnTo>
                  <a:lnTo>
                    <a:pt x="0" y="6819252"/>
                  </a:lnTo>
                  <a:lnTo>
                    <a:pt x="0" y="6818897"/>
                  </a:lnTo>
                  <a:lnTo>
                    <a:pt x="0" y="6817330"/>
                  </a:lnTo>
                  <a:lnTo>
                    <a:pt x="0" y="6809700"/>
                  </a:lnTo>
                  <a:lnTo>
                    <a:pt x="0" y="6808194"/>
                  </a:lnTo>
                  <a:lnTo>
                    <a:pt x="0" y="6807019"/>
                  </a:lnTo>
                  <a:lnTo>
                    <a:pt x="0" y="6806929"/>
                  </a:lnTo>
                  <a:lnTo>
                    <a:pt x="0" y="6804518"/>
                  </a:lnTo>
                  <a:lnTo>
                    <a:pt x="0" y="6802787"/>
                  </a:lnTo>
                  <a:lnTo>
                    <a:pt x="0" y="6799656"/>
                  </a:lnTo>
                  <a:lnTo>
                    <a:pt x="0" y="6798544"/>
                  </a:lnTo>
                  <a:lnTo>
                    <a:pt x="0" y="6796382"/>
                  </a:lnTo>
                  <a:lnTo>
                    <a:pt x="0" y="6788767"/>
                  </a:lnTo>
                  <a:lnTo>
                    <a:pt x="0" y="6787482"/>
                  </a:lnTo>
                  <a:lnTo>
                    <a:pt x="0" y="6786170"/>
                  </a:lnTo>
                  <a:lnTo>
                    <a:pt x="0" y="6784601"/>
                  </a:lnTo>
                  <a:lnTo>
                    <a:pt x="0" y="6782251"/>
                  </a:lnTo>
                  <a:lnTo>
                    <a:pt x="0" y="6778991"/>
                  </a:lnTo>
                  <a:lnTo>
                    <a:pt x="0" y="6778401"/>
                  </a:lnTo>
                  <a:lnTo>
                    <a:pt x="0" y="6771921"/>
                  </a:lnTo>
                  <a:lnTo>
                    <a:pt x="0" y="6770353"/>
                  </a:lnTo>
                  <a:lnTo>
                    <a:pt x="0" y="6767852"/>
                  </a:lnTo>
                  <a:lnTo>
                    <a:pt x="0" y="6766635"/>
                  </a:lnTo>
                  <a:lnTo>
                    <a:pt x="0" y="6765351"/>
                  </a:lnTo>
                  <a:lnTo>
                    <a:pt x="0" y="6764176"/>
                  </a:lnTo>
                  <a:lnTo>
                    <a:pt x="0" y="6761582"/>
                  </a:lnTo>
                  <a:lnTo>
                    <a:pt x="0" y="6760864"/>
                  </a:lnTo>
                  <a:lnTo>
                    <a:pt x="0" y="6759295"/>
                  </a:lnTo>
                  <a:lnTo>
                    <a:pt x="0" y="6757551"/>
                  </a:lnTo>
                  <a:lnTo>
                    <a:pt x="0" y="6757015"/>
                  </a:lnTo>
                  <a:lnTo>
                    <a:pt x="0" y="6756040"/>
                  </a:lnTo>
                  <a:lnTo>
                    <a:pt x="0" y="6755982"/>
                  </a:lnTo>
                  <a:lnTo>
                    <a:pt x="0" y="6755577"/>
                  </a:lnTo>
                  <a:lnTo>
                    <a:pt x="0" y="6753118"/>
                  </a:lnTo>
                  <a:lnTo>
                    <a:pt x="0" y="6745672"/>
                  </a:lnTo>
                  <a:lnTo>
                    <a:pt x="0" y="6744980"/>
                  </a:lnTo>
                  <a:lnTo>
                    <a:pt x="0" y="6734614"/>
                  </a:lnTo>
                  <a:lnTo>
                    <a:pt x="0" y="6728334"/>
                  </a:lnTo>
                  <a:lnTo>
                    <a:pt x="0" y="6727421"/>
                  </a:lnTo>
                  <a:lnTo>
                    <a:pt x="0" y="6726306"/>
                  </a:lnTo>
                  <a:lnTo>
                    <a:pt x="0" y="6725009"/>
                  </a:lnTo>
                  <a:lnTo>
                    <a:pt x="0" y="6722850"/>
                  </a:lnTo>
                  <a:lnTo>
                    <a:pt x="0" y="6721240"/>
                  </a:lnTo>
                  <a:lnTo>
                    <a:pt x="0" y="6720522"/>
                  </a:lnTo>
                  <a:lnTo>
                    <a:pt x="0" y="6718953"/>
                  </a:lnTo>
                  <a:lnTo>
                    <a:pt x="0" y="6717276"/>
                  </a:lnTo>
                  <a:lnTo>
                    <a:pt x="0" y="6717209"/>
                  </a:lnTo>
                  <a:lnTo>
                    <a:pt x="0" y="6716361"/>
                  </a:lnTo>
                  <a:lnTo>
                    <a:pt x="0" y="6715640"/>
                  </a:lnTo>
                  <a:lnTo>
                    <a:pt x="0" y="6715235"/>
                  </a:lnTo>
                  <a:lnTo>
                    <a:pt x="0" y="6714513"/>
                  </a:lnTo>
                  <a:lnTo>
                    <a:pt x="0" y="6713951"/>
                  </a:lnTo>
                  <a:lnTo>
                    <a:pt x="0" y="6710186"/>
                  </a:lnTo>
                  <a:lnTo>
                    <a:pt x="0" y="6706151"/>
                  </a:lnTo>
                  <a:lnTo>
                    <a:pt x="0" y="6704582"/>
                  </a:lnTo>
                  <a:lnTo>
                    <a:pt x="0" y="6702135"/>
                  </a:lnTo>
                  <a:lnTo>
                    <a:pt x="0" y="6698104"/>
                  </a:lnTo>
                  <a:lnTo>
                    <a:pt x="0" y="6694272"/>
                  </a:lnTo>
                  <a:lnTo>
                    <a:pt x="0" y="6693533"/>
                  </a:lnTo>
                  <a:lnTo>
                    <a:pt x="0" y="6693056"/>
                  </a:lnTo>
                  <a:lnTo>
                    <a:pt x="0" y="6691766"/>
                  </a:lnTo>
                  <a:lnTo>
                    <a:pt x="0" y="6690040"/>
                  </a:lnTo>
                  <a:lnTo>
                    <a:pt x="0" y="6683803"/>
                  </a:lnTo>
                  <a:lnTo>
                    <a:pt x="0" y="6683635"/>
                  </a:lnTo>
                  <a:lnTo>
                    <a:pt x="0" y="6682508"/>
                  </a:lnTo>
                  <a:lnTo>
                    <a:pt x="0" y="6681997"/>
                  </a:lnTo>
                  <a:lnTo>
                    <a:pt x="0" y="6679132"/>
                  </a:lnTo>
                  <a:lnTo>
                    <a:pt x="0" y="6677456"/>
                  </a:lnTo>
                  <a:lnTo>
                    <a:pt x="0" y="6676934"/>
                  </a:lnTo>
                  <a:lnTo>
                    <a:pt x="0" y="6676019"/>
                  </a:lnTo>
                  <a:lnTo>
                    <a:pt x="0" y="6673607"/>
                  </a:lnTo>
                  <a:lnTo>
                    <a:pt x="0" y="6673424"/>
                  </a:lnTo>
                  <a:lnTo>
                    <a:pt x="0" y="6671856"/>
                  </a:lnTo>
                  <a:lnTo>
                    <a:pt x="0" y="6671451"/>
                  </a:lnTo>
                  <a:lnTo>
                    <a:pt x="0" y="6669374"/>
                  </a:lnTo>
                  <a:lnTo>
                    <a:pt x="0" y="6653889"/>
                  </a:lnTo>
                  <a:lnTo>
                    <a:pt x="0" y="6651424"/>
                  </a:lnTo>
                  <a:lnTo>
                    <a:pt x="0" y="6649267"/>
                  </a:lnTo>
                  <a:lnTo>
                    <a:pt x="0" y="6643293"/>
                  </a:lnTo>
                  <a:lnTo>
                    <a:pt x="0" y="6642831"/>
                  </a:lnTo>
                  <a:lnTo>
                    <a:pt x="0" y="6641655"/>
                  </a:lnTo>
                  <a:lnTo>
                    <a:pt x="0" y="6640847"/>
                  </a:lnTo>
                  <a:lnTo>
                    <a:pt x="0" y="6640371"/>
                  </a:lnTo>
                  <a:lnTo>
                    <a:pt x="0" y="6632234"/>
                  </a:lnTo>
                  <a:lnTo>
                    <a:pt x="0" y="6631016"/>
                  </a:lnTo>
                  <a:lnTo>
                    <a:pt x="0" y="6629032"/>
                  </a:lnTo>
                  <a:lnTo>
                    <a:pt x="0" y="6626447"/>
                  </a:lnTo>
                  <a:lnTo>
                    <a:pt x="0" y="6620921"/>
                  </a:lnTo>
                  <a:lnTo>
                    <a:pt x="0" y="6617974"/>
                  </a:lnTo>
                  <a:lnTo>
                    <a:pt x="0" y="6610103"/>
                  </a:lnTo>
                  <a:lnTo>
                    <a:pt x="0" y="6608925"/>
                  </a:lnTo>
                  <a:lnTo>
                    <a:pt x="0" y="6602489"/>
                  </a:lnTo>
                  <a:lnTo>
                    <a:pt x="0" y="6601766"/>
                  </a:lnTo>
                  <a:lnTo>
                    <a:pt x="0" y="6601355"/>
                  </a:lnTo>
                  <a:lnTo>
                    <a:pt x="0" y="6600071"/>
                  </a:lnTo>
                  <a:lnTo>
                    <a:pt x="0" y="6599788"/>
                  </a:lnTo>
                  <a:lnTo>
                    <a:pt x="0" y="6598504"/>
                  </a:lnTo>
                  <a:lnTo>
                    <a:pt x="0" y="6597867"/>
                  </a:lnTo>
                  <a:lnTo>
                    <a:pt x="0" y="6590674"/>
                  </a:lnTo>
                  <a:lnTo>
                    <a:pt x="0" y="6590297"/>
                  </a:lnTo>
                  <a:lnTo>
                    <a:pt x="0" y="6589388"/>
                  </a:lnTo>
                  <a:lnTo>
                    <a:pt x="0" y="6588730"/>
                  </a:lnTo>
                  <a:lnTo>
                    <a:pt x="0" y="6585246"/>
                  </a:lnTo>
                  <a:lnTo>
                    <a:pt x="0" y="6581100"/>
                  </a:lnTo>
                  <a:lnTo>
                    <a:pt x="0" y="6579614"/>
                  </a:lnTo>
                  <a:lnTo>
                    <a:pt x="0" y="6578419"/>
                  </a:lnTo>
                  <a:lnTo>
                    <a:pt x="0" y="6571056"/>
                  </a:lnTo>
                  <a:lnTo>
                    <a:pt x="0" y="6569944"/>
                  </a:lnTo>
                  <a:lnTo>
                    <a:pt x="0" y="6569761"/>
                  </a:lnTo>
                  <a:lnTo>
                    <a:pt x="0" y="6560167"/>
                  </a:lnTo>
                  <a:lnTo>
                    <a:pt x="0" y="6559729"/>
                  </a:lnTo>
                  <a:lnTo>
                    <a:pt x="0" y="6558882"/>
                  </a:lnTo>
                  <a:lnTo>
                    <a:pt x="0" y="6558703"/>
                  </a:lnTo>
                  <a:lnTo>
                    <a:pt x="0" y="6558162"/>
                  </a:lnTo>
                  <a:lnTo>
                    <a:pt x="0" y="6557570"/>
                  </a:lnTo>
                  <a:lnTo>
                    <a:pt x="0" y="6556001"/>
                  </a:lnTo>
                  <a:lnTo>
                    <a:pt x="0" y="6550391"/>
                  </a:lnTo>
                  <a:lnTo>
                    <a:pt x="0" y="6549955"/>
                  </a:lnTo>
                  <a:lnTo>
                    <a:pt x="0" y="6548672"/>
                  </a:lnTo>
                  <a:lnTo>
                    <a:pt x="0" y="6548388"/>
                  </a:lnTo>
                  <a:lnTo>
                    <a:pt x="0" y="6547103"/>
                  </a:lnTo>
                  <a:lnTo>
                    <a:pt x="0" y="6546889"/>
                  </a:lnTo>
                  <a:lnTo>
                    <a:pt x="0" y="6544607"/>
                  </a:lnTo>
                  <a:lnTo>
                    <a:pt x="0" y="6543039"/>
                  </a:lnTo>
                  <a:lnTo>
                    <a:pt x="0" y="6540758"/>
                  </a:lnTo>
                  <a:lnTo>
                    <a:pt x="0" y="6539252"/>
                  </a:lnTo>
                  <a:lnTo>
                    <a:pt x="0" y="6536053"/>
                  </a:lnTo>
                  <a:lnTo>
                    <a:pt x="0" y="6535576"/>
                  </a:lnTo>
                  <a:lnTo>
                    <a:pt x="0" y="6529700"/>
                  </a:lnTo>
                  <a:lnTo>
                    <a:pt x="0" y="6527440"/>
                  </a:lnTo>
                  <a:lnTo>
                    <a:pt x="0" y="6524518"/>
                  </a:lnTo>
                  <a:lnTo>
                    <a:pt x="0" y="6521653"/>
                  </a:lnTo>
                  <a:lnTo>
                    <a:pt x="0" y="6518540"/>
                  </a:lnTo>
                  <a:lnTo>
                    <a:pt x="0" y="6517228"/>
                  </a:lnTo>
                  <a:lnTo>
                    <a:pt x="0" y="6516380"/>
                  </a:lnTo>
                  <a:lnTo>
                    <a:pt x="0" y="6515659"/>
                  </a:lnTo>
                  <a:lnTo>
                    <a:pt x="0" y="6510049"/>
                  </a:lnTo>
                  <a:lnTo>
                    <a:pt x="0" y="6506170"/>
                  </a:lnTo>
                  <a:lnTo>
                    <a:pt x="0" y="6504603"/>
                  </a:lnTo>
                  <a:lnTo>
                    <a:pt x="0" y="6501019"/>
                  </a:lnTo>
                  <a:lnTo>
                    <a:pt x="0" y="6498991"/>
                  </a:lnTo>
                  <a:lnTo>
                    <a:pt x="0" y="6496973"/>
                  </a:lnTo>
                  <a:lnTo>
                    <a:pt x="0" y="6496409"/>
                  </a:lnTo>
                  <a:lnTo>
                    <a:pt x="0" y="6492640"/>
                  </a:lnTo>
                  <a:lnTo>
                    <a:pt x="0" y="6491922"/>
                  </a:lnTo>
                  <a:lnTo>
                    <a:pt x="0" y="6490353"/>
                  </a:lnTo>
                  <a:lnTo>
                    <a:pt x="0" y="6488609"/>
                  </a:lnTo>
                  <a:lnTo>
                    <a:pt x="0" y="6487040"/>
                  </a:lnTo>
                  <a:lnTo>
                    <a:pt x="0" y="6486635"/>
                  </a:lnTo>
                  <a:lnTo>
                    <a:pt x="0" y="6485351"/>
                  </a:lnTo>
                  <a:lnTo>
                    <a:pt x="0" y="6484176"/>
                  </a:lnTo>
                  <a:lnTo>
                    <a:pt x="0" y="6481586"/>
                  </a:lnTo>
                  <a:lnTo>
                    <a:pt x="0" y="6477551"/>
                  </a:lnTo>
                  <a:lnTo>
                    <a:pt x="0" y="6476038"/>
                  </a:lnTo>
                  <a:lnTo>
                    <a:pt x="0" y="6475982"/>
                  </a:lnTo>
                  <a:lnTo>
                    <a:pt x="0" y="6473535"/>
                  </a:lnTo>
                  <a:lnTo>
                    <a:pt x="0" y="6469504"/>
                  </a:lnTo>
                  <a:lnTo>
                    <a:pt x="0" y="6466264"/>
                  </a:lnTo>
                  <a:lnTo>
                    <a:pt x="0" y="6465672"/>
                  </a:lnTo>
                  <a:lnTo>
                    <a:pt x="0" y="6464933"/>
                  </a:lnTo>
                  <a:lnTo>
                    <a:pt x="0" y="6453908"/>
                  </a:lnTo>
                  <a:lnTo>
                    <a:pt x="0" y="6450532"/>
                  </a:lnTo>
                  <a:lnTo>
                    <a:pt x="0" y="6448856"/>
                  </a:lnTo>
                  <a:lnTo>
                    <a:pt x="0" y="6448334"/>
                  </a:lnTo>
                  <a:lnTo>
                    <a:pt x="0" y="6447419"/>
                  </a:lnTo>
                  <a:lnTo>
                    <a:pt x="0" y="6445009"/>
                  </a:lnTo>
                  <a:lnTo>
                    <a:pt x="0" y="6445007"/>
                  </a:lnTo>
                  <a:lnTo>
                    <a:pt x="0" y="6444824"/>
                  </a:lnTo>
                  <a:lnTo>
                    <a:pt x="0" y="6443256"/>
                  </a:lnTo>
                  <a:lnTo>
                    <a:pt x="0" y="6442851"/>
                  </a:lnTo>
                  <a:lnTo>
                    <a:pt x="0" y="6441244"/>
                  </a:lnTo>
                  <a:lnTo>
                    <a:pt x="0" y="6437209"/>
                  </a:lnTo>
                  <a:lnTo>
                    <a:pt x="0" y="6435640"/>
                  </a:lnTo>
                  <a:lnTo>
                    <a:pt x="0" y="6433193"/>
                  </a:lnTo>
                  <a:lnTo>
                    <a:pt x="0" y="6429162"/>
                  </a:lnTo>
                  <a:lnTo>
                    <a:pt x="0" y="6424591"/>
                  </a:lnTo>
                  <a:lnTo>
                    <a:pt x="0" y="6423307"/>
                  </a:lnTo>
                  <a:lnTo>
                    <a:pt x="0" y="6422824"/>
                  </a:lnTo>
                  <a:lnTo>
                    <a:pt x="0" y="6422135"/>
                  </a:lnTo>
                  <a:lnTo>
                    <a:pt x="0" y="6418103"/>
                  </a:lnTo>
                  <a:lnTo>
                    <a:pt x="0" y="6414693"/>
                  </a:lnTo>
                  <a:lnTo>
                    <a:pt x="0" y="6413532"/>
                  </a:lnTo>
                  <a:lnTo>
                    <a:pt x="0" y="6413055"/>
                  </a:lnTo>
                  <a:lnTo>
                    <a:pt x="0" y="6411771"/>
                  </a:lnTo>
                  <a:lnTo>
                    <a:pt x="0" y="6410190"/>
                  </a:lnTo>
                  <a:lnTo>
                    <a:pt x="0" y="6408906"/>
                  </a:lnTo>
                  <a:lnTo>
                    <a:pt x="0" y="6408514"/>
                  </a:lnTo>
                  <a:lnTo>
                    <a:pt x="0" y="6404665"/>
                  </a:lnTo>
                  <a:lnTo>
                    <a:pt x="0" y="6404482"/>
                  </a:lnTo>
                  <a:lnTo>
                    <a:pt x="0" y="6403634"/>
                  </a:lnTo>
                  <a:lnTo>
                    <a:pt x="0" y="6402914"/>
                  </a:lnTo>
                  <a:lnTo>
                    <a:pt x="0" y="6402509"/>
                  </a:lnTo>
                  <a:lnTo>
                    <a:pt x="0" y="6400432"/>
                  </a:lnTo>
                  <a:lnTo>
                    <a:pt x="0" y="6399132"/>
                  </a:lnTo>
                  <a:lnTo>
                    <a:pt x="0" y="6397457"/>
                  </a:lnTo>
                  <a:lnTo>
                    <a:pt x="0" y="6393607"/>
                  </a:lnTo>
                  <a:lnTo>
                    <a:pt x="0" y="6393422"/>
                  </a:lnTo>
                  <a:lnTo>
                    <a:pt x="0" y="6391854"/>
                  </a:lnTo>
                  <a:lnTo>
                    <a:pt x="0" y="6389374"/>
                  </a:lnTo>
                  <a:lnTo>
                    <a:pt x="0" y="6387128"/>
                  </a:lnTo>
                  <a:lnTo>
                    <a:pt x="0" y="6385561"/>
                  </a:lnTo>
                  <a:lnTo>
                    <a:pt x="0" y="6380806"/>
                  </a:lnTo>
                  <a:lnTo>
                    <a:pt x="0" y="6380325"/>
                  </a:lnTo>
                  <a:lnTo>
                    <a:pt x="0" y="6373889"/>
                  </a:lnTo>
                  <a:lnTo>
                    <a:pt x="0" y="6371429"/>
                  </a:lnTo>
                  <a:lnTo>
                    <a:pt x="0" y="6369267"/>
                  </a:lnTo>
                  <a:lnTo>
                    <a:pt x="0" y="6366404"/>
                  </a:lnTo>
                  <a:lnTo>
                    <a:pt x="0" y="6363292"/>
                  </a:lnTo>
                  <a:lnTo>
                    <a:pt x="0" y="6362074"/>
                  </a:lnTo>
                  <a:lnTo>
                    <a:pt x="0" y="6360880"/>
                  </a:lnTo>
                  <a:lnTo>
                    <a:pt x="0" y="6360788"/>
                  </a:lnTo>
                  <a:lnTo>
                    <a:pt x="0" y="6356646"/>
                  </a:lnTo>
                  <a:lnTo>
                    <a:pt x="0" y="6351014"/>
                  </a:lnTo>
                  <a:lnTo>
                    <a:pt x="0" y="6349032"/>
                  </a:lnTo>
                  <a:lnTo>
                    <a:pt x="0" y="6343540"/>
                  </a:lnTo>
                  <a:lnTo>
                    <a:pt x="0" y="6342626"/>
                  </a:lnTo>
                  <a:lnTo>
                    <a:pt x="0" y="6341161"/>
                  </a:lnTo>
                  <a:lnTo>
                    <a:pt x="0" y="6331129"/>
                  </a:lnTo>
                  <a:lnTo>
                    <a:pt x="0" y="6330103"/>
                  </a:lnTo>
                  <a:lnTo>
                    <a:pt x="0" y="6329562"/>
                  </a:lnTo>
                  <a:lnTo>
                    <a:pt x="0" y="6328925"/>
                  </a:lnTo>
                  <a:lnTo>
                    <a:pt x="0" y="6321355"/>
                  </a:lnTo>
                  <a:lnTo>
                    <a:pt x="0" y="6320446"/>
                  </a:lnTo>
                  <a:lnTo>
                    <a:pt x="0" y="6320072"/>
                  </a:lnTo>
                  <a:lnTo>
                    <a:pt x="0" y="6319788"/>
                  </a:lnTo>
                  <a:lnTo>
                    <a:pt x="0" y="6318503"/>
                  </a:lnTo>
                  <a:lnTo>
                    <a:pt x="0" y="6318289"/>
                  </a:lnTo>
                  <a:lnTo>
                    <a:pt x="0" y="6316304"/>
                  </a:lnTo>
                  <a:lnTo>
                    <a:pt x="0" y="6316007"/>
                  </a:lnTo>
                  <a:lnTo>
                    <a:pt x="0" y="6314439"/>
                  </a:lnTo>
                  <a:lnTo>
                    <a:pt x="0" y="6312158"/>
                  </a:lnTo>
                  <a:lnTo>
                    <a:pt x="0" y="6310672"/>
                  </a:lnTo>
                  <a:lnTo>
                    <a:pt x="0" y="6309388"/>
                  </a:lnTo>
                  <a:lnTo>
                    <a:pt x="0" y="6308262"/>
                  </a:lnTo>
                  <a:lnTo>
                    <a:pt x="0" y="6307453"/>
                  </a:lnTo>
                  <a:lnTo>
                    <a:pt x="0" y="6305246"/>
                  </a:lnTo>
                  <a:lnTo>
                    <a:pt x="0" y="6301100"/>
                  </a:lnTo>
                  <a:lnTo>
                    <a:pt x="0" y="6293053"/>
                  </a:lnTo>
                  <a:lnTo>
                    <a:pt x="0" y="6289940"/>
                  </a:lnTo>
                  <a:lnTo>
                    <a:pt x="0" y="6289761"/>
                  </a:lnTo>
                  <a:lnTo>
                    <a:pt x="0" y="6288628"/>
                  </a:lnTo>
                  <a:lnTo>
                    <a:pt x="0" y="6287059"/>
                  </a:lnTo>
                  <a:lnTo>
                    <a:pt x="0" y="6281449"/>
                  </a:lnTo>
                  <a:lnTo>
                    <a:pt x="0" y="6279730"/>
                  </a:lnTo>
                  <a:lnTo>
                    <a:pt x="0" y="6278161"/>
                  </a:lnTo>
                  <a:lnTo>
                    <a:pt x="0" y="6277947"/>
                  </a:lnTo>
                  <a:lnTo>
                    <a:pt x="0" y="6277570"/>
                  </a:lnTo>
                  <a:lnTo>
                    <a:pt x="0" y="6276003"/>
                  </a:lnTo>
                  <a:lnTo>
                    <a:pt x="0" y="6275665"/>
                  </a:lnTo>
                  <a:lnTo>
                    <a:pt x="0" y="6274380"/>
                  </a:lnTo>
                  <a:lnTo>
                    <a:pt x="0" y="6274097"/>
                  </a:lnTo>
                  <a:lnTo>
                    <a:pt x="0" y="6272812"/>
                  </a:lnTo>
                  <a:lnTo>
                    <a:pt x="0" y="6272419"/>
                  </a:lnTo>
                  <a:lnTo>
                    <a:pt x="0" y="6270391"/>
                  </a:lnTo>
                  <a:lnTo>
                    <a:pt x="0" y="6269094"/>
                  </a:lnTo>
                  <a:lnTo>
                    <a:pt x="0" y="6268373"/>
                  </a:lnTo>
                  <a:lnTo>
                    <a:pt x="0" y="6267111"/>
                  </a:lnTo>
                  <a:lnTo>
                    <a:pt x="0" y="6266889"/>
                  </a:lnTo>
                  <a:lnTo>
                    <a:pt x="0" y="6264607"/>
                  </a:lnTo>
                  <a:lnTo>
                    <a:pt x="0" y="6263039"/>
                  </a:lnTo>
                  <a:lnTo>
                    <a:pt x="0" y="6260758"/>
                  </a:lnTo>
                  <a:lnTo>
                    <a:pt x="0" y="6256053"/>
                  </a:lnTo>
                  <a:lnTo>
                    <a:pt x="0" y="6255576"/>
                  </a:lnTo>
                  <a:lnTo>
                    <a:pt x="0" y="6252711"/>
                  </a:lnTo>
                  <a:lnTo>
                    <a:pt x="0" y="6247438"/>
                  </a:lnTo>
                  <a:lnTo>
                    <a:pt x="0" y="6241653"/>
                  </a:lnTo>
                  <a:lnTo>
                    <a:pt x="0" y="6237664"/>
                  </a:lnTo>
                  <a:lnTo>
                    <a:pt x="0" y="6237228"/>
                  </a:lnTo>
                  <a:lnTo>
                    <a:pt x="0" y="6235661"/>
                  </a:lnTo>
                  <a:lnTo>
                    <a:pt x="0" y="6232077"/>
                  </a:lnTo>
                  <a:lnTo>
                    <a:pt x="0" y="6231880"/>
                  </a:lnTo>
                  <a:lnTo>
                    <a:pt x="0" y="6230793"/>
                  </a:lnTo>
                  <a:lnTo>
                    <a:pt x="0" y="6230311"/>
                  </a:lnTo>
                  <a:lnTo>
                    <a:pt x="0" y="6230049"/>
                  </a:lnTo>
                  <a:lnTo>
                    <a:pt x="0" y="6228031"/>
                  </a:lnTo>
                  <a:lnTo>
                    <a:pt x="0" y="6221019"/>
                  </a:lnTo>
                  <a:lnTo>
                    <a:pt x="0" y="6216972"/>
                  </a:lnTo>
                  <a:lnTo>
                    <a:pt x="0" y="6216409"/>
                  </a:lnTo>
                  <a:lnTo>
                    <a:pt x="0" y="6212644"/>
                  </a:lnTo>
                  <a:lnTo>
                    <a:pt x="0" y="6208609"/>
                  </a:lnTo>
                  <a:lnTo>
                    <a:pt x="0" y="6207040"/>
                  </a:lnTo>
                  <a:lnTo>
                    <a:pt x="0" y="6204593"/>
                  </a:lnTo>
                  <a:lnTo>
                    <a:pt x="0" y="6200562"/>
                  </a:lnTo>
                  <a:lnTo>
                    <a:pt x="0" y="6197322"/>
                  </a:lnTo>
                  <a:lnTo>
                    <a:pt x="0" y="6195991"/>
                  </a:lnTo>
                  <a:lnTo>
                    <a:pt x="0" y="6195515"/>
                  </a:lnTo>
                  <a:lnTo>
                    <a:pt x="0" y="6194707"/>
                  </a:lnTo>
                  <a:lnTo>
                    <a:pt x="0" y="6193535"/>
                  </a:lnTo>
                  <a:lnTo>
                    <a:pt x="0" y="6189503"/>
                  </a:lnTo>
                  <a:lnTo>
                    <a:pt x="0" y="6188292"/>
                  </a:lnTo>
                  <a:lnTo>
                    <a:pt x="0" y="6186262"/>
                  </a:lnTo>
                  <a:lnTo>
                    <a:pt x="0" y="6184932"/>
                  </a:lnTo>
                  <a:lnTo>
                    <a:pt x="0" y="6181590"/>
                  </a:lnTo>
                  <a:lnTo>
                    <a:pt x="0" y="6180306"/>
                  </a:lnTo>
                  <a:lnTo>
                    <a:pt x="0" y="6179914"/>
                  </a:lnTo>
                  <a:lnTo>
                    <a:pt x="0" y="6176065"/>
                  </a:lnTo>
                  <a:lnTo>
                    <a:pt x="0" y="6175882"/>
                  </a:lnTo>
                  <a:lnTo>
                    <a:pt x="0" y="6174314"/>
                  </a:lnTo>
                  <a:lnTo>
                    <a:pt x="0" y="6173909"/>
                  </a:lnTo>
                  <a:lnTo>
                    <a:pt x="0" y="6170532"/>
                  </a:lnTo>
                  <a:lnTo>
                    <a:pt x="0" y="6168857"/>
                  </a:lnTo>
                  <a:lnTo>
                    <a:pt x="0" y="6165007"/>
                  </a:lnTo>
                  <a:lnTo>
                    <a:pt x="0" y="6164822"/>
                  </a:lnTo>
                  <a:lnTo>
                    <a:pt x="0" y="6163254"/>
                  </a:lnTo>
                  <a:lnTo>
                    <a:pt x="0" y="6158528"/>
                  </a:lnTo>
                  <a:lnTo>
                    <a:pt x="0" y="6156961"/>
                  </a:lnTo>
                  <a:lnTo>
                    <a:pt x="0" y="6154365"/>
                  </a:lnTo>
                  <a:lnTo>
                    <a:pt x="0" y="6153193"/>
                  </a:lnTo>
                  <a:lnTo>
                    <a:pt x="0" y="6152206"/>
                  </a:lnTo>
                  <a:lnTo>
                    <a:pt x="0" y="6149161"/>
                  </a:lnTo>
                  <a:lnTo>
                    <a:pt x="0" y="6144590"/>
                  </a:lnTo>
                  <a:lnTo>
                    <a:pt x="0" y="6143306"/>
                  </a:lnTo>
                  <a:lnTo>
                    <a:pt x="0" y="6142829"/>
                  </a:lnTo>
                  <a:lnTo>
                    <a:pt x="0" y="6139964"/>
                  </a:lnTo>
                  <a:lnTo>
                    <a:pt x="0" y="6137804"/>
                  </a:lnTo>
                  <a:lnTo>
                    <a:pt x="0" y="6134692"/>
                  </a:lnTo>
                  <a:lnTo>
                    <a:pt x="0" y="6132280"/>
                  </a:lnTo>
                  <a:lnTo>
                    <a:pt x="0" y="6130190"/>
                  </a:lnTo>
                  <a:lnTo>
                    <a:pt x="0" y="6128906"/>
                  </a:lnTo>
                  <a:lnTo>
                    <a:pt x="0" y="6128515"/>
                  </a:lnTo>
                  <a:lnTo>
                    <a:pt x="0" y="6124665"/>
                  </a:lnTo>
                  <a:lnTo>
                    <a:pt x="0" y="6124480"/>
                  </a:lnTo>
                  <a:lnTo>
                    <a:pt x="0" y="6122912"/>
                  </a:lnTo>
                  <a:lnTo>
                    <a:pt x="0" y="6120432"/>
                  </a:lnTo>
                  <a:lnTo>
                    <a:pt x="0" y="6118186"/>
                  </a:lnTo>
                  <a:lnTo>
                    <a:pt x="0" y="6116619"/>
                  </a:lnTo>
                  <a:lnTo>
                    <a:pt x="0" y="6114940"/>
                  </a:lnTo>
                  <a:lnTo>
                    <a:pt x="0" y="6114026"/>
                  </a:lnTo>
                  <a:lnTo>
                    <a:pt x="0" y="6111864"/>
                  </a:lnTo>
                  <a:lnTo>
                    <a:pt x="0" y="6107129"/>
                  </a:lnTo>
                  <a:lnTo>
                    <a:pt x="0" y="6105559"/>
                  </a:lnTo>
                  <a:lnTo>
                    <a:pt x="0" y="6103814"/>
                  </a:lnTo>
                  <a:lnTo>
                    <a:pt x="0" y="6102247"/>
                  </a:lnTo>
                  <a:lnTo>
                    <a:pt x="0" y="6100806"/>
                  </a:lnTo>
                  <a:lnTo>
                    <a:pt x="0" y="6100325"/>
                  </a:lnTo>
                  <a:lnTo>
                    <a:pt x="0" y="6097462"/>
                  </a:lnTo>
                  <a:lnTo>
                    <a:pt x="0" y="6091938"/>
                  </a:lnTo>
                  <a:lnTo>
                    <a:pt x="0" y="6091846"/>
                  </a:lnTo>
                  <a:lnTo>
                    <a:pt x="0" y="6087704"/>
                  </a:lnTo>
                  <a:lnTo>
                    <a:pt x="0" y="6086404"/>
                  </a:lnTo>
                  <a:lnTo>
                    <a:pt x="0" y="6082072"/>
                  </a:lnTo>
                  <a:lnTo>
                    <a:pt x="0" y="6080878"/>
                  </a:lnTo>
                  <a:lnTo>
                    <a:pt x="0" y="6080788"/>
                  </a:lnTo>
                  <a:lnTo>
                    <a:pt x="0" y="6079662"/>
                  </a:lnTo>
                  <a:lnTo>
                    <a:pt x="0" y="6076646"/>
                  </a:lnTo>
                  <a:lnTo>
                    <a:pt x="0" y="6074598"/>
                  </a:lnTo>
                  <a:lnTo>
                    <a:pt x="0" y="6073684"/>
                  </a:lnTo>
                  <a:lnTo>
                    <a:pt x="0" y="6063540"/>
                  </a:lnTo>
                  <a:lnTo>
                    <a:pt x="0" y="6062626"/>
                  </a:lnTo>
                  <a:lnTo>
                    <a:pt x="0" y="6061161"/>
                  </a:lnTo>
                  <a:lnTo>
                    <a:pt x="0" y="6051130"/>
                  </a:lnTo>
                  <a:lnTo>
                    <a:pt x="0" y="6049561"/>
                  </a:lnTo>
                  <a:lnTo>
                    <a:pt x="0" y="6049347"/>
                  </a:lnTo>
                  <a:lnTo>
                    <a:pt x="0" y="6047065"/>
                  </a:lnTo>
                  <a:lnTo>
                    <a:pt x="0" y="6045780"/>
                  </a:lnTo>
                  <a:lnTo>
                    <a:pt x="0" y="6045497"/>
                  </a:lnTo>
                  <a:lnTo>
                    <a:pt x="0" y="6044212"/>
                  </a:lnTo>
                  <a:lnTo>
                    <a:pt x="0" y="6040494"/>
                  </a:lnTo>
                  <a:lnTo>
                    <a:pt x="0" y="6040446"/>
                  </a:lnTo>
                  <a:lnTo>
                    <a:pt x="0" y="6039320"/>
                  </a:lnTo>
                  <a:lnTo>
                    <a:pt x="0" y="6038511"/>
                  </a:lnTo>
                  <a:lnTo>
                    <a:pt x="0" y="6038289"/>
                  </a:lnTo>
                  <a:lnTo>
                    <a:pt x="0" y="6038035"/>
                  </a:lnTo>
                  <a:lnTo>
                    <a:pt x="0" y="6036304"/>
                  </a:lnTo>
                  <a:lnTo>
                    <a:pt x="0" y="6036007"/>
                  </a:lnTo>
                  <a:lnTo>
                    <a:pt x="0" y="6034439"/>
                  </a:lnTo>
                  <a:lnTo>
                    <a:pt x="0" y="6032158"/>
                  </a:lnTo>
                  <a:lnTo>
                    <a:pt x="0" y="6029899"/>
                  </a:lnTo>
                  <a:lnTo>
                    <a:pt x="0" y="6028261"/>
                  </a:lnTo>
                  <a:lnTo>
                    <a:pt x="0" y="6027453"/>
                  </a:lnTo>
                  <a:lnTo>
                    <a:pt x="0" y="6024111"/>
                  </a:lnTo>
                  <a:lnTo>
                    <a:pt x="0" y="6013053"/>
                  </a:lnTo>
                  <a:lnTo>
                    <a:pt x="0" y="6008628"/>
                  </a:lnTo>
                  <a:lnTo>
                    <a:pt x="0" y="6007061"/>
                  </a:lnTo>
                  <a:lnTo>
                    <a:pt x="0" y="6005438"/>
                  </a:lnTo>
                  <a:lnTo>
                    <a:pt x="0" y="6003870"/>
                  </a:lnTo>
                  <a:lnTo>
                    <a:pt x="0" y="6003477"/>
                  </a:lnTo>
                  <a:lnTo>
                    <a:pt x="0" y="6003280"/>
                  </a:lnTo>
                  <a:lnTo>
                    <a:pt x="0" y="6002193"/>
                  </a:lnTo>
                  <a:lnTo>
                    <a:pt x="0" y="6001711"/>
                  </a:lnTo>
                  <a:lnTo>
                    <a:pt x="0" y="6001449"/>
                  </a:lnTo>
                  <a:lnTo>
                    <a:pt x="0" y="6000152"/>
                  </a:lnTo>
                  <a:lnTo>
                    <a:pt x="0" y="5999431"/>
                  </a:lnTo>
                  <a:lnTo>
                    <a:pt x="0" y="5998876"/>
                  </a:lnTo>
                  <a:lnTo>
                    <a:pt x="0" y="5997947"/>
                  </a:lnTo>
                  <a:lnTo>
                    <a:pt x="0" y="5995665"/>
                  </a:lnTo>
                  <a:lnTo>
                    <a:pt x="0" y="5995533"/>
                  </a:lnTo>
                  <a:lnTo>
                    <a:pt x="0" y="5994381"/>
                  </a:lnTo>
                  <a:lnTo>
                    <a:pt x="0" y="5994097"/>
                  </a:lnTo>
                  <a:lnTo>
                    <a:pt x="0" y="5992812"/>
                  </a:lnTo>
                  <a:lnTo>
                    <a:pt x="0" y="5992419"/>
                  </a:lnTo>
                  <a:lnTo>
                    <a:pt x="0" y="5989094"/>
                  </a:lnTo>
                  <a:lnTo>
                    <a:pt x="0" y="5988372"/>
                  </a:lnTo>
                  <a:lnTo>
                    <a:pt x="0" y="5987111"/>
                  </a:lnTo>
                  <a:lnTo>
                    <a:pt x="0" y="5977278"/>
                  </a:lnTo>
                  <a:lnTo>
                    <a:pt x="0" y="5973247"/>
                  </a:lnTo>
                  <a:lnTo>
                    <a:pt x="0" y="5972711"/>
                  </a:lnTo>
                  <a:lnTo>
                    <a:pt x="0" y="5968722"/>
                  </a:lnTo>
                  <a:lnTo>
                    <a:pt x="0" y="5966915"/>
                  </a:lnTo>
                  <a:lnTo>
                    <a:pt x="0" y="5962938"/>
                  </a:lnTo>
                  <a:lnTo>
                    <a:pt x="0" y="5961851"/>
                  </a:lnTo>
                  <a:lnTo>
                    <a:pt x="0" y="5961369"/>
                  </a:lnTo>
                  <a:lnTo>
                    <a:pt x="0" y="5959692"/>
                  </a:lnTo>
                  <a:lnTo>
                    <a:pt x="0" y="5957662"/>
                  </a:lnTo>
                  <a:lnTo>
                    <a:pt x="0" y="5956367"/>
                  </a:lnTo>
                  <a:lnTo>
                    <a:pt x="0" y="5952077"/>
                  </a:lnTo>
                  <a:lnTo>
                    <a:pt x="0" y="5951878"/>
                  </a:lnTo>
                  <a:lnTo>
                    <a:pt x="0" y="5950793"/>
                  </a:lnTo>
                  <a:lnTo>
                    <a:pt x="0" y="5950310"/>
                  </a:lnTo>
                  <a:lnTo>
                    <a:pt x="0" y="5948030"/>
                  </a:lnTo>
                  <a:lnTo>
                    <a:pt x="0" y="5926573"/>
                  </a:lnTo>
                  <a:lnTo>
                    <a:pt x="0" y="5925765"/>
                  </a:lnTo>
                  <a:lnTo>
                    <a:pt x="0" y="5924593"/>
                  </a:lnTo>
                  <a:lnTo>
                    <a:pt x="0" y="5920561"/>
                  </a:lnTo>
                  <a:lnTo>
                    <a:pt x="0" y="5919350"/>
                  </a:lnTo>
                  <a:lnTo>
                    <a:pt x="0" y="5917320"/>
                  </a:lnTo>
                  <a:lnTo>
                    <a:pt x="0" y="5915990"/>
                  </a:lnTo>
                  <a:lnTo>
                    <a:pt x="0" y="5915514"/>
                  </a:lnTo>
                  <a:lnTo>
                    <a:pt x="0" y="5914706"/>
                  </a:lnTo>
                  <a:lnTo>
                    <a:pt x="0" y="5911364"/>
                  </a:lnTo>
                  <a:lnTo>
                    <a:pt x="0" y="5908292"/>
                  </a:lnTo>
                  <a:lnTo>
                    <a:pt x="0" y="5907462"/>
                  </a:lnTo>
                  <a:lnTo>
                    <a:pt x="0" y="5901590"/>
                  </a:lnTo>
                  <a:lnTo>
                    <a:pt x="0" y="5900306"/>
                  </a:lnTo>
                  <a:lnTo>
                    <a:pt x="0" y="5899915"/>
                  </a:lnTo>
                  <a:lnTo>
                    <a:pt x="0" y="5896065"/>
                  </a:lnTo>
                  <a:lnTo>
                    <a:pt x="0" y="5895880"/>
                  </a:lnTo>
                  <a:lnTo>
                    <a:pt x="0" y="5894312"/>
                  </a:lnTo>
                  <a:lnTo>
                    <a:pt x="0" y="5889586"/>
                  </a:lnTo>
                  <a:lnTo>
                    <a:pt x="0" y="5888019"/>
                  </a:lnTo>
                  <a:lnTo>
                    <a:pt x="0" y="5883264"/>
                  </a:lnTo>
                  <a:lnTo>
                    <a:pt x="0" y="5882784"/>
                  </a:lnTo>
                  <a:lnTo>
                    <a:pt x="0" y="5878529"/>
                  </a:lnTo>
                  <a:lnTo>
                    <a:pt x="0" y="5876959"/>
                  </a:lnTo>
                  <a:lnTo>
                    <a:pt x="0" y="5875214"/>
                  </a:lnTo>
                  <a:lnTo>
                    <a:pt x="0" y="5874364"/>
                  </a:lnTo>
                  <a:lnTo>
                    <a:pt x="0" y="5873647"/>
                  </a:lnTo>
                  <a:lnTo>
                    <a:pt x="0" y="5872206"/>
                  </a:lnTo>
                  <a:lnTo>
                    <a:pt x="0" y="5868862"/>
                  </a:lnTo>
                  <a:lnTo>
                    <a:pt x="0" y="5864533"/>
                  </a:lnTo>
                  <a:lnTo>
                    <a:pt x="0" y="5863338"/>
                  </a:lnTo>
                  <a:lnTo>
                    <a:pt x="0" y="5859964"/>
                  </a:lnTo>
                  <a:lnTo>
                    <a:pt x="0" y="5857804"/>
                  </a:lnTo>
                  <a:lnTo>
                    <a:pt x="0" y="5852278"/>
                  </a:lnTo>
                  <a:lnTo>
                    <a:pt x="0" y="5845998"/>
                  </a:lnTo>
                  <a:lnTo>
                    <a:pt x="0" y="5845084"/>
                  </a:lnTo>
                  <a:lnTo>
                    <a:pt x="0" y="5838187"/>
                  </a:lnTo>
                  <a:lnTo>
                    <a:pt x="0" y="5836617"/>
                  </a:lnTo>
                  <a:lnTo>
                    <a:pt x="0" y="5834940"/>
                  </a:lnTo>
                  <a:lnTo>
                    <a:pt x="0" y="5834872"/>
                  </a:lnTo>
                  <a:lnTo>
                    <a:pt x="0" y="5834026"/>
                  </a:lnTo>
                  <a:lnTo>
                    <a:pt x="0" y="5833305"/>
                  </a:lnTo>
                  <a:lnTo>
                    <a:pt x="0" y="5831864"/>
                  </a:lnTo>
                  <a:lnTo>
                    <a:pt x="0" y="5823814"/>
                  </a:lnTo>
                  <a:lnTo>
                    <a:pt x="0" y="5822247"/>
                  </a:lnTo>
                  <a:lnTo>
                    <a:pt x="0" y="5817462"/>
                  </a:lnTo>
                  <a:lnTo>
                    <a:pt x="0" y="5815767"/>
                  </a:lnTo>
                  <a:lnTo>
                    <a:pt x="0" y="5811936"/>
                  </a:lnTo>
                  <a:lnTo>
                    <a:pt x="0" y="5811846"/>
                  </a:lnTo>
                  <a:lnTo>
                    <a:pt x="0" y="5811197"/>
                  </a:lnTo>
                  <a:lnTo>
                    <a:pt x="0" y="5810720"/>
                  </a:lnTo>
                  <a:lnTo>
                    <a:pt x="0" y="5809435"/>
                  </a:lnTo>
                  <a:lnTo>
                    <a:pt x="0" y="5807704"/>
                  </a:lnTo>
                  <a:lnTo>
                    <a:pt x="0" y="5801299"/>
                  </a:lnTo>
                  <a:lnTo>
                    <a:pt x="0" y="5799661"/>
                  </a:lnTo>
                  <a:lnTo>
                    <a:pt x="0" y="5796796"/>
                  </a:lnTo>
                  <a:lnTo>
                    <a:pt x="0" y="5794598"/>
                  </a:lnTo>
                  <a:lnTo>
                    <a:pt x="0" y="5793684"/>
                  </a:lnTo>
                  <a:lnTo>
                    <a:pt x="0" y="5791087"/>
                  </a:lnTo>
                  <a:lnTo>
                    <a:pt x="0" y="5789518"/>
                  </a:lnTo>
                  <a:lnTo>
                    <a:pt x="0" y="5776838"/>
                  </a:lnTo>
                  <a:lnTo>
                    <a:pt x="0" y="5775270"/>
                  </a:lnTo>
                  <a:lnTo>
                    <a:pt x="0" y="5771552"/>
                  </a:lnTo>
                  <a:lnTo>
                    <a:pt x="0" y="5770276"/>
                  </a:lnTo>
                  <a:lnTo>
                    <a:pt x="0" y="5769347"/>
                  </a:lnTo>
                  <a:lnTo>
                    <a:pt x="0" y="5769093"/>
                  </a:lnTo>
                  <a:lnTo>
                    <a:pt x="0" y="5767065"/>
                  </a:lnTo>
                  <a:lnTo>
                    <a:pt x="0" y="5766933"/>
                  </a:lnTo>
                  <a:lnTo>
                    <a:pt x="0" y="5765781"/>
                  </a:lnTo>
                  <a:lnTo>
                    <a:pt x="0" y="5765497"/>
                  </a:lnTo>
                  <a:lnTo>
                    <a:pt x="0" y="5764212"/>
                  </a:lnTo>
                  <a:lnTo>
                    <a:pt x="0" y="5760957"/>
                  </a:lnTo>
                  <a:lnTo>
                    <a:pt x="0" y="5760494"/>
                  </a:lnTo>
                  <a:lnTo>
                    <a:pt x="0" y="5759319"/>
                  </a:lnTo>
                  <a:lnTo>
                    <a:pt x="0" y="5758511"/>
                  </a:lnTo>
                  <a:lnTo>
                    <a:pt x="0" y="5758035"/>
                  </a:lnTo>
                  <a:lnTo>
                    <a:pt x="0" y="5749897"/>
                  </a:lnTo>
                  <a:lnTo>
                    <a:pt x="0" y="5748678"/>
                  </a:lnTo>
                  <a:lnTo>
                    <a:pt x="0" y="5744647"/>
                  </a:lnTo>
                  <a:lnTo>
                    <a:pt x="0" y="5744111"/>
                  </a:lnTo>
                  <a:lnTo>
                    <a:pt x="0" y="5734338"/>
                  </a:lnTo>
                  <a:lnTo>
                    <a:pt x="0" y="5733251"/>
                  </a:lnTo>
                  <a:lnTo>
                    <a:pt x="0" y="5732769"/>
                  </a:lnTo>
                  <a:lnTo>
                    <a:pt x="0" y="5729934"/>
                  </a:lnTo>
                  <a:lnTo>
                    <a:pt x="0" y="5727767"/>
                  </a:lnTo>
                  <a:lnTo>
                    <a:pt x="0" y="5726591"/>
                  </a:lnTo>
                  <a:lnTo>
                    <a:pt x="0" y="5725439"/>
                  </a:lnTo>
                  <a:lnTo>
                    <a:pt x="0" y="5723870"/>
                  </a:lnTo>
                  <a:lnTo>
                    <a:pt x="0" y="5723477"/>
                  </a:lnTo>
                  <a:lnTo>
                    <a:pt x="0" y="5723278"/>
                  </a:lnTo>
                  <a:lnTo>
                    <a:pt x="0" y="5722193"/>
                  </a:lnTo>
                  <a:lnTo>
                    <a:pt x="0" y="5721710"/>
                  </a:lnTo>
                  <a:lnTo>
                    <a:pt x="0" y="5720152"/>
                  </a:lnTo>
                  <a:lnTo>
                    <a:pt x="0" y="5719430"/>
                  </a:lnTo>
                  <a:lnTo>
                    <a:pt x="0" y="5718876"/>
                  </a:lnTo>
                  <a:lnTo>
                    <a:pt x="0" y="5715533"/>
                  </a:lnTo>
                  <a:lnTo>
                    <a:pt x="0" y="5708336"/>
                  </a:lnTo>
                  <a:lnTo>
                    <a:pt x="0" y="5707052"/>
                  </a:lnTo>
                  <a:lnTo>
                    <a:pt x="0" y="5704305"/>
                  </a:lnTo>
                  <a:lnTo>
                    <a:pt x="0" y="5703021"/>
                  </a:lnTo>
                  <a:lnTo>
                    <a:pt x="0" y="5698450"/>
                  </a:lnTo>
                  <a:lnTo>
                    <a:pt x="0" y="5697973"/>
                  </a:lnTo>
                  <a:lnTo>
                    <a:pt x="0" y="5697282"/>
                  </a:lnTo>
                  <a:lnTo>
                    <a:pt x="0" y="5693247"/>
                  </a:lnTo>
                  <a:lnTo>
                    <a:pt x="0" y="5690750"/>
                  </a:lnTo>
                  <a:lnTo>
                    <a:pt x="0" y="5688720"/>
                  </a:lnTo>
                  <a:lnTo>
                    <a:pt x="0" y="5687425"/>
                  </a:lnTo>
                  <a:lnTo>
                    <a:pt x="0" y="5686914"/>
                  </a:lnTo>
                  <a:lnTo>
                    <a:pt x="0" y="5684179"/>
                  </a:lnTo>
                  <a:lnTo>
                    <a:pt x="0" y="5684049"/>
                  </a:lnTo>
                  <a:lnTo>
                    <a:pt x="0" y="5682936"/>
                  </a:lnTo>
                  <a:lnTo>
                    <a:pt x="0" y="5682488"/>
                  </a:lnTo>
                  <a:lnTo>
                    <a:pt x="0" y="5681851"/>
                  </a:lnTo>
                  <a:lnTo>
                    <a:pt x="0" y="5681368"/>
                  </a:lnTo>
                  <a:lnTo>
                    <a:pt x="0" y="5679692"/>
                  </a:lnTo>
                  <a:lnTo>
                    <a:pt x="0" y="5678862"/>
                  </a:lnTo>
                  <a:lnTo>
                    <a:pt x="0" y="5678638"/>
                  </a:lnTo>
                  <a:lnTo>
                    <a:pt x="0" y="5677941"/>
                  </a:lnTo>
                  <a:lnTo>
                    <a:pt x="0" y="5676368"/>
                  </a:lnTo>
                  <a:lnTo>
                    <a:pt x="0" y="5674405"/>
                  </a:lnTo>
                  <a:lnTo>
                    <a:pt x="0" y="5666818"/>
                  </a:lnTo>
                  <a:lnTo>
                    <a:pt x="0" y="5664552"/>
                  </a:lnTo>
                  <a:lnTo>
                    <a:pt x="0" y="5662273"/>
                  </a:lnTo>
                  <a:lnTo>
                    <a:pt x="0" y="5660703"/>
                  </a:lnTo>
                  <a:lnTo>
                    <a:pt x="0" y="5660519"/>
                  </a:lnTo>
                  <a:lnTo>
                    <a:pt x="0" y="5660185"/>
                  </a:lnTo>
                  <a:lnTo>
                    <a:pt x="0" y="5657252"/>
                  </a:lnTo>
                  <a:lnTo>
                    <a:pt x="0" y="5654184"/>
                  </a:lnTo>
                  <a:lnTo>
                    <a:pt x="0" y="5653263"/>
                  </a:lnTo>
                  <a:lnTo>
                    <a:pt x="0" y="5646572"/>
                  </a:lnTo>
                  <a:lnTo>
                    <a:pt x="0" y="5645909"/>
                  </a:lnTo>
                  <a:lnTo>
                    <a:pt x="0" y="5645764"/>
                  </a:lnTo>
                  <a:lnTo>
                    <a:pt x="0" y="5643837"/>
                  </a:lnTo>
                  <a:lnTo>
                    <a:pt x="0" y="5641677"/>
                  </a:lnTo>
                  <a:lnTo>
                    <a:pt x="0" y="5639469"/>
                  </a:lnTo>
                  <a:lnTo>
                    <a:pt x="0" y="5639350"/>
                  </a:lnTo>
                  <a:lnTo>
                    <a:pt x="0" y="5638520"/>
                  </a:lnTo>
                  <a:lnTo>
                    <a:pt x="0" y="5637599"/>
                  </a:lnTo>
                  <a:lnTo>
                    <a:pt x="0" y="5635933"/>
                  </a:lnTo>
                  <a:lnTo>
                    <a:pt x="0" y="5634063"/>
                  </a:lnTo>
                  <a:lnTo>
                    <a:pt x="0" y="5632776"/>
                  </a:lnTo>
                  <a:lnTo>
                    <a:pt x="0" y="5631364"/>
                  </a:lnTo>
                  <a:lnTo>
                    <a:pt x="0" y="5627658"/>
                  </a:lnTo>
                  <a:lnTo>
                    <a:pt x="0" y="5627467"/>
                  </a:lnTo>
                  <a:lnTo>
                    <a:pt x="0" y="5626543"/>
                  </a:lnTo>
                  <a:lnTo>
                    <a:pt x="0" y="5618683"/>
                  </a:lnTo>
                  <a:lnTo>
                    <a:pt x="0" y="5613842"/>
                  </a:lnTo>
                  <a:lnTo>
                    <a:pt x="0" y="5612921"/>
                  </a:lnTo>
                  <a:lnTo>
                    <a:pt x="0" y="5609587"/>
                  </a:lnTo>
                  <a:lnTo>
                    <a:pt x="0" y="5609134"/>
                  </a:lnTo>
                  <a:lnTo>
                    <a:pt x="0" y="5608017"/>
                  </a:lnTo>
                  <a:lnTo>
                    <a:pt x="0" y="5606742"/>
                  </a:lnTo>
                  <a:lnTo>
                    <a:pt x="0" y="5606272"/>
                  </a:lnTo>
                  <a:lnTo>
                    <a:pt x="0" y="5605102"/>
                  </a:lnTo>
                  <a:lnTo>
                    <a:pt x="0" y="5604705"/>
                  </a:lnTo>
                  <a:lnTo>
                    <a:pt x="0" y="5603534"/>
                  </a:lnTo>
                  <a:lnTo>
                    <a:pt x="0" y="5603264"/>
                  </a:lnTo>
                  <a:lnTo>
                    <a:pt x="0" y="5602784"/>
                  </a:lnTo>
                  <a:lnTo>
                    <a:pt x="0" y="5601860"/>
                  </a:lnTo>
                  <a:lnTo>
                    <a:pt x="0" y="5601335"/>
                  </a:lnTo>
                  <a:lnTo>
                    <a:pt x="0" y="5595905"/>
                  </a:lnTo>
                  <a:lnTo>
                    <a:pt x="0" y="5595591"/>
                  </a:lnTo>
                  <a:lnTo>
                    <a:pt x="0" y="5595214"/>
                  </a:lnTo>
                  <a:lnTo>
                    <a:pt x="0" y="5593647"/>
                  </a:lnTo>
                  <a:lnTo>
                    <a:pt x="0" y="5590277"/>
                  </a:lnTo>
                  <a:lnTo>
                    <a:pt x="0" y="5588862"/>
                  </a:lnTo>
                  <a:lnTo>
                    <a:pt x="0" y="5587167"/>
                  </a:lnTo>
                  <a:lnTo>
                    <a:pt x="0" y="5586131"/>
                  </a:lnTo>
                  <a:lnTo>
                    <a:pt x="0" y="5584531"/>
                  </a:lnTo>
                  <a:lnTo>
                    <a:pt x="0" y="5583336"/>
                  </a:lnTo>
                  <a:lnTo>
                    <a:pt x="0" y="5582597"/>
                  </a:lnTo>
                  <a:lnTo>
                    <a:pt x="0" y="5578853"/>
                  </a:lnTo>
                  <a:lnTo>
                    <a:pt x="0" y="5572560"/>
                  </a:lnTo>
                  <a:lnTo>
                    <a:pt x="0" y="5568792"/>
                  </a:lnTo>
                  <a:lnTo>
                    <a:pt x="0" y="5568196"/>
                  </a:lnTo>
                  <a:lnTo>
                    <a:pt x="0" y="5565998"/>
                  </a:lnTo>
                  <a:lnTo>
                    <a:pt x="0" y="5565194"/>
                  </a:lnTo>
                  <a:lnTo>
                    <a:pt x="0" y="5565084"/>
                  </a:lnTo>
                  <a:lnTo>
                    <a:pt x="0" y="5564760"/>
                  </a:lnTo>
                  <a:lnTo>
                    <a:pt x="0" y="5563192"/>
                  </a:lnTo>
                  <a:lnTo>
                    <a:pt x="0" y="5562487"/>
                  </a:lnTo>
                  <a:lnTo>
                    <a:pt x="0" y="5560918"/>
                  </a:lnTo>
                  <a:lnTo>
                    <a:pt x="0" y="5555563"/>
                  </a:lnTo>
                  <a:lnTo>
                    <a:pt x="0" y="5555423"/>
                  </a:lnTo>
                  <a:lnTo>
                    <a:pt x="0" y="5554872"/>
                  </a:lnTo>
                  <a:lnTo>
                    <a:pt x="0" y="5554126"/>
                  </a:lnTo>
                  <a:lnTo>
                    <a:pt x="0" y="5553403"/>
                  </a:lnTo>
                  <a:lnTo>
                    <a:pt x="0" y="5553305"/>
                  </a:lnTo>
                  <a:lnTo>
                    <a:pt x="0" y="5551806"/>
                  </a:lnTo>
                  <a:lnTo>
                    <a:pt x="0" y="5549524"/>
                  </a:lnTo>
                  <a:lnTo>
                    <a:pt x="0" y="5547956"/>
                  </a:lnTo>
                  <a:lnTo>
                    <a:pt x="0" y="5546825"/>
                  </a:lnTo>
                  <a:lnTo>
                    <a:pt x="0" y="5545789"/>
                  </a:lnTo>
                  <a:lnTo>
                    <a:pt x="0" y="5544505"/>
                  </a:lnTo>
                  <a:lnTo>
                    <a:pt x="0" y="5542255"/>
                  </a:lnTo>
                  <a:lnTo>
                    <a:pt x="0" y="5540970"/>
                  </a:lnTo>
                  <a:lnTo>
                    <a:pt x="0" y="5540493"/>
                  </a:lnTo>
                  <a:lnTo>
                    <a:pt x="0" y="5538511"/>
                  </a:lnTo>
                  <a:lnTo>
                    <a:pt x="0" y="5535768"/>
                  </a:lnTo>
                  <a:lnTo>
                    <a:pt x="0" y="5533390"/>
                  </a:lnTo>
                  <a:lnTo>
                    <a:pt x="0" y="5532357"/>
                  </a:lnTo>
                  <a:lnTo>
                    <a:pt x="0" y="5532218"/>
                  </a:lnTo>
                  <a:lnTo>
                    <a:pt x="0" y="5531196"/>
                  </a:lnTo>
                  <a:lnTo>
                    <a:pt x="0" y="5530719"/>
                  </a:lnTo>
                  <a:lnTo>
                    <a:pt x="0" y="5529625"/>
                  </a:lnTo>
                  <a:lnTo>
                    <a:pt x="0" y="5529435"/>
                  </a:lnTo>
                  <a:lnTo>
                    <a:pt x="0" y="5527854"/>
                  </a:lnTo>
                  <a:lnTo>
                    <a:pt x="0" y="5526570"/>
                  </a:lnTo>
                  <a:lnTo>
                    <a:pt x="0" y="5524852"/>
                  </a:lnTo>
                  <a:lnTo>
                    <a:pt x="0" y="5523616"/>
                  </a:lnTo>
                  <a:lnTo>
                    <a:pt x="0" y="5522693"/>
                  </a:lnTo>
                  <a:lnTo>
                    <a:pt x="0" y="5522145"/>
                  </a:lnTo>
                  <a:lnTo>
                    <a:pt x="0" y="5521297"/>
                  </a:lnTo>
                  <a:lnTo>
                    <a:pt x="0" y="5521158"/>
                  </a:lnTo>
                  <a:lnTo>
                    <a:pt x="0" y="5520576"/>
                  </a:lnTo>
                  <a:lnTo>
                    <a:pt x="0" y="5517846"/>
                  </a:lnTo>
                  <a:lnTo>
                    <a:pt x="0" y="5516926"/>
                  </a:lnTo>
                  <a:lnTo>
                    <a:pt x="0" y="5516796"/>
                  </a:lnTo>
                  <a:lnTo>
                    <a:pt x="0" y="5515081"/>
                  </a:lnTo>
                  <a:lnTo>
                    <a:pt x="0" y="5513793"/>
                  </a:lnTo>
                  <a:lnTo>
                    <a:pt x="0" y="5513061"/>
                  </a:lnTo>
                  <a:lnTo>
                    <a:pt x="0" y="5511087"/>
                  </a:lnTo>
                  <a:lnTo>
                    <a:pt x="0" y="5509520"/>
                  </a:lnTo>
                  <a:lnTo>
                    <a:pt x="0" y="5505936"/>
                  </a:lnTo>
                  <a:lnTo>
                    <a:pt x="0" y="5502003"/>
                  </a:lnTo>
                  <a:lnTo>
                    <a:pt x="0" y="5501334"/>
                  </a:lnTo>
                  <a:lnTo>
                    <a:pt x="0" y="5498469"/>
                  </a:lnTo>
                  <a:lnTo>
                    <a:pt x="0" y="5497991"/>
                  </a:lnTo>
                  <a:lnTo>
                    <a:pt x="0" y="5496839"/>
                  </a:lnTo>
                  <a:lnTo>
                    <a:pt x="0" y="5496387"/>
                  </a:lnTo>
                  <a:lnTo>
                    <a:pt x="0" y="5495270"/>
                  </a:lnTo>
                  <a:lnTo>
                    <a:pt x="0" y="5493048"/>
                  </a:lnTo>
                  <a:lnTo>
                    <a:pt x="0" y="5492245"/>
                  </a:lnTo>
                  <a:lnTo>
                    <a:pt x="0" y="5491552"/>
                  </a:lnTo>
                  <a:lnTo>
                    <a:pt x="0" y="5490889"/>
                  </a:lnTo>
                  <a:lnTo>
                    <a:pt x="0" y="5490276"/>
                  </a:lnTo>
                  <a:lnTo>
                    <a:pt x="0" y="5489283"/>
                  </a:lnTo>
                  <a:lnTo>
                    <a:pt x="0" y="5489093"/>
                  </a:lnTo>
                  <a:lnTo>
                    <a:pt x="0" y="5486933"/>
                  </a:lnTo>
                  <a:lnTo>
                    <a:pt x="0" y="5484068"/>
                  </a:lnTo>
                  <a:lnTo>
                    <a:pt x="0" y="5483274"/>
                  </a:lnTo>
                  <a:lnTo>
                    <a:pt x="0" y="5482351"/>
                  </a:lnTo>
                  <a:lnTo>
                    <a:pt x="0" y="5481989"/>
                  </a:lnTo>
                  <a:lnTo>
                    <a:pt x="0" y="5480955"/>
                  </a:lnTo>
                  <a:lnTo>
                    <a:pt x="0" y="5479736"/>
                  </a:lnTo>
                  <a:lnTo>
                    <a:pt x="0" y="5478452"/>
                  </a:lnTo>
                  <a:lnTo>
                    <a:pt x="0" y="5478225"/>
                  </a:lnTo>
                  <a:lnTo>
                    <a:pt x="0" y="5476584"/>
                  </a:lnTo>
                  <a:lnTo>
                    <a:pt x="0" y="5475705"/>
                  </a:lnTo>
                  <a:lnTo>
                    <a:pt x="0" y="5474421"/>
                  </a:lnTo>
                  <a:lnTo>
                    <a:pt x="0" y="5471293"/>
                  </a:lnTo>
                  <a:lnTo>
                    <a:pt x="0" y="5470181"/>
                  </a:lnTo>
                  <a:lnTo>
                    <a:pt x="0" y="5469850"/>
                  </a:lnTo>
                  <a:lnTo>
                    <a:pt x="0" y="5468682"/>
                  </a:lnTo>
                  <a:lnTo>
                    <a:pt x="0" y="5464647"/>
                  </a:lnTo>
                  <a:lnTo>
                    <a:pt x="0" y="5459811"/>
                  </a:lnTo>
                  <a:lnTo>
                    <a:pt x="0" y="5458825"/>
                  </a:lnTo>
                  <a:lnTo>
                    <a:pt x="0" y="5456093"/>
                  </a:lnTo>
                  <a:lnTo>
                    <a:pt x="0" y="5456045"/>
                  </a:lnTo>
                  <a:lnTo>
                    <a:pt x="0" y="5455449"/>
                  </a:lnTo>
                  <a:lnTo>
                    <a:pt x="0" y="5454336"/>
                  </a:lnTo>
                  <a:lnTo>
                    <a:pt x="0" y="5453888"/>
                  </a:lnTo>
                  <a:lnTo>
                    <a:pt x="0" y="5453251"/>
                  </a:lnTo>
                  <a:lnTo>
                    <a:pt x="0" y="5452768"/>
                  </a:lnTo>
                  <a:lnTo>
                    <a:pt x="0" y="5451903"/>
                  </a:lnTo>
                  <a:lnTo>
                    <a:pt x="0" y="5450547"/>
                  </a:lnTo>
                  <a:lnTo>
                    <a:pt x="0" y="5450038"/>
                  </a:lnTo>
                  <a:lnTo>
                    <a:pt x="0" y="5449934"/>
                  </a:lnTo>
                  <a:lnTo>
                    <a:pt x="0" y="5447768"/>
                  </a:lnTo>
                  <a:lnTo>
                    <a:pt x="0" y="5446591"/>
                  </a:lnTo>
                  <a:lnTo>
                    <a:pt x="0" y="5445498"/>
                  </a:lnTo>
                  <a:lnTo>
                    <a:pt x="0" y="5439489"/>
                  </a:lnTo>
                  <a:lnTo>
                    <a:pt x="0" y="5438218"/>
                  </a:lnTo>
                  <a:lnTo>
                    <a:pt x="0" y="5438110"/>
                  </a:lnTo>
                  <a:lnTo>
                    <a:pt x="0" y="5435952"/>
                  </a:lnTo>
                  <a:lnTo>
                    <a:pt x="0" y="5434079"/>
                  </a:lnTo>
                  <a:lnTo>
                    <a:pt x="0" y="5433673"/>
                  </a:lnTo>
                  <a:lnTo>
                    <a:pt x="0" y="5432103"/>
                  </a:lnTo>
                  <a:lnTo>
                    <a:pt x="0" y="5431919"/>
                  </a:lnTo>
                  <a:lnTo>
                    <a:pt x="0" y="5431585"/>
                  </a:lnTo>
                  <a:lnTo>
                    <a:pt x="0" y="5429508"/>
                  </a:lnTo>
                  <a:lnTo>
                    <a:pt x="0" y="5428652"/>
                  </a:lnTo>
                  <a:lnTo>
                    <a:pt x="0" y="5428340"/>
                  </a:lnTo>
                  <a:lnTo>
                    <a:pt x="0" y="5427052"/>
                  </a:lnTo>
                  <a:lnTo>
                    <a:pt x="0" y="5424305"/>
                  </a:lnTo>
                  <a:lnTo>
                    <a:pt x="0" y="5423020"/>
                  </a:lnTo>
                  <a:lnTo>
                    <a:pt x="0" y="5419469"/>
                  </a:lnTo>
                  <a:lnTo>
                    <a:pt x="0" y="5418449"/>
                  </a:lnTo>
                  <a:lnTo>
                    <a:pt x="0" y="5417972"/>
                  </a:lnTo>
                  <a:lnTo>
                    <a:pt x="0" y="5417309"/>
                  </a:lnTo>
                  <a:lnTo>
                    <a:pt x="0" y="5415751"/>
                  </a:lnTo>
                  <a:lnTo>
                    <a:pt x="0" y="5415237"/>
                  </a:lnTo>
                  <a:lnTo>
                    <a:pt x="0" y="5415107"/>
                  </a:lnTo>
                  <a:lnTo>
                    <a:pt x="0" y="5413546"/>
                  </a:lnTo>
                  <a:lnTo>
                    <a:pt x="0" y="5410869"/>
                  </a:lnTo>
                  <a:lnTo>
                    <a:pt x="0" y="5410750"/>
                  </a:lnTo>
                  <a:lnTo>
                    <a:pt x="0" y="5410403"/>
                  </a:lnTo>
                  <a:lnTo>
                    <a:pt x="0" y="5409920"/>
                  </a:lnTo>
                  <a:lnTo>
                    <a:pt x="0" y="5409696"/>
                  </a:lnTo>
                  <a:lnTo>
                    <a:pt x="0" y="5408999"/>
                  </a:lnTo>
                  <a:lnTo>
                    <a:pt x="0" y="5408411"/>
                  </a:lnTo>
                  <a:lnTo>
                    <a:pt x="0" y="5407426"/>
                  </a:lnTo>
                  <a:lnTo>
                    <a:pt x="0" y="5405463"/>
                  </a:lnTo>
                  <a:lnTo>
                    <a:pt x="0" y="5404693"/>
                  </a:lnTo>
                  <a:lnTo>
                    <a:pt x="0" y="5404176"/>
                  </a:lnTo>
                  <a:lnTo>
                    <a:pt x="0" y="5404049"/>
                  </a:lnTo>
                  <a:lnTo>
                    <a:pt x="0" y="5399058"/>
                  </a:lnTo>
                  <a:lnTo>
                    <a:pt x="0" y="5398867"/>
                  </a:lnTo>
                  <a:lnTo>
                    <a:pt x="0" y="5397943"/>
                  </a:lnTo>
                  <a:lnTo>
                    <a:pt x="0" y="5397876"/>
                  </a:lnTo>
                  <a:lnTo>
                    <a:pt x="0" y="5396646"/>
                  </a:lnTo>
                  <a:lnTo>
                    <a:pt x="0" y="5395610"/>
                  </a:lnTo>
                  <a:lnTo>
                    <a:pt x="0" y="5393331"/>
                  </a:lnTo>
                  <a:lnTo>
                    <a:pt x="0" y="5392877"/>
                  </a:lnTo>
                  <a:lnTo>
                    <a:pt x="0" y="5392045"/>
                  </a:lnTo>
                  <a:lnTo>
                    <a:pt x="0" y="5391761"/>
                  </a:lnTo>
                  <a:lnTo>
                    <a:pt x="0" y="5391577"/>
                  </a:lnTo>
                  <a:lnTo>
                    <a:pt x="0" y="5391243"/>
                  </a:lnTo>
                  <a:lnTo>
                    <a:pt x="0" y="5390478"/>
                  </a:lnTo>
                  <a:lnTo>
                    <a:pt x="0" y="5390083"/>
                  </a:lnTo>
                  <a:lnTo>
                    <a:pt x="0" y="5388846"/>
                  </a:lnTo>
                  <a:lnTo>
                    <a:pt x="0" y="5388310"/>
                  </a:lnTo>
                  <a:lnTo>
                    <a:pt x="0" y="5387277"/>
                  </a:lnTo>
                  <a:lnTo>
                    <a:pt x="0" y="5386818"/>
                  </a:lnTo>
                  <a:lnTo>
                    <a:pt x="0" y="5385723"/>
                  </a:lnTo>
                  <a:lnTo>
                    <a:pt x="0" y="5385242"/>
                  </a:lnTo>
                  <a:lnTo>
                    <a:pt x="0" y="5384552"/>
                  </a:lnTo>
                  <a:lnTo>
                    <a:pt x="0" y="5384321"/>
                  </a:lnTo>
                  <a:lnTo>
                    <a:pt x="0" y="5382271"/>
                  </a:lnTo>
                  <a:lnTo>
                    <a:pt x="0" y="5380703"/>
                  </a:lnTo>
                  <a:lnTo>
                    <a:pt x="0" y="5380518"/>
                  </a:lnTo>
                  <a:lnTo>
                    <a:pt x="0" y="5378142"/>
                  </a:lnTo>
                  <a:lnTo>
                    <a:pt x="0" y="5376967"/>
                  </a:lnTo>
                  <a:lnTo>
                    <a:pt x="0" y="5374184"/>
                  </a:lnTo>
                  <a:lnTo>
                    <a:pt x="0" y="5373260"/>
                  </a:lnTo>
                  <a:lnTo>
                    <a:pt x="0" y="5372735"/>
                  </a:lnTo>
                  <a:lnTo>
                    <a:pt x="0" y="5371966"/>
                  </a:lnTo>
                  <a:lnTo>
                    <a:pt x="0" y="5371321"/>
                  </a:lnTo>
                  <a:lnTo>
                    <a:pt x="0" y="5370527"/>
                  </a:lnTo>
                  <a:lnTo>
                    <a:pt x="0" y="5369191"/>
                  </a:lnTo>
                  <a:lnTo>
                    <a:pt x="0" y="5366991"/>
                  </a:lnTo>
                  <a:lnTo>
                    <a:pt x="0" y="5365909"/>
                  </a:lnTo>
                  <a:lnTo>
                    <a:pt x="0" y="5363834"/>
                  </a:lnTo>
                  <a:lnTo>
                    <a:pt x="0" y="5361677"/>
                  </a:lnTo>
                  <a:lnTo>
                    <a:pt x="0" y="5358716"/>
                  </a:lnTo>
                  <a:lnTo>
                    <a:pt x="0" y="5358525"/>
                  </a:lnTo>
                  <a:lnTo>
                    <a:pt x="0" y="5357601"/>
                  </a:lnTo>
                  <a:lnTo>
                    <a:pt x="0" y="5357431"/>
                  </a:lnTo>
                  <a:lnTo>
                    <a:pt x="0" y="5355931"/>
                  </a:lnTo>
                  <a:lnTo>
                    <a:pt x="0" y="5354091"/>
                  </a:lnTo>
                  <a:lnTo>
                    <a:pt x="0" y="5352077"/>
                  </a:lnTo>
                  <a:lnTo>
                    <a:pt x="0" y="5349741"/>
                  </a:lnTo>
                  <a:lnTo>
                    <a:pt x="0" y="5349546"/>
                  </a:lnTo>
                  <a:lnTo>
                    <a:pt x="0" y="5348457"/>
                  </a:lnTo>
                  <a:lnTo>
                    <a:pt x="0" y="5347975"/>
                  </a:lnTo>
                  <a:lnTo>
                    <a:pt x="0" y="5347656"/>
                  </a:lnTo>
                  <a:lnTo>
                    <a:pt x="0" y="5340192"/>
                  </a:lnTo>
                  <a:lnTo>
                    <a:pt x="0" y="5338683"/>
                  </a:lnTo>
                  <a:lnTo>
                    <a:pt x="0" y="5337800"/>
                  </a:lnTo>
                  <a:lnTo>
                    <a:pt x="0" y="5336160"/>
                  </a:lnTo>
                  <a:lnTo>
                    <a:pt x="0" y="5334592"/>
                  </a:lnTo>
                  <a:lnTo>
                    <a:pt x="0" y="5333842"/>
                  </a:lnTo>
                  <a:lnTo>
                    <a:pt x="0" y="5332918"/>
                  </a:lnTo>
                  <a:lnTo>
                    <a:pt x="0" y="5326963"/>
                  </a:lnTo>
                  <a:lnTo>
                    <a:pt x="0" y="5326741"/>
                  </a:lnTo>
                  <a:lnTo>
                    <a:pt x="0" y="5326272"/>
                  </a:lnTo>
                  <a:lnTo>
                    <a:pt x="0" y="5325526"/>
                  </a:lnTo>
                  <a:lnTo>
                    <a:pt x="0" y="5324705"/>
                  </a:lnTo>
                  <a:lnTo>
                    <a:pt x="0" y="5323206"/>
                  </a:lnTo>
                  <a:lnTo>
                    <a:pt x="0" y="5323061"/>
                  </a:lnTo>
                  <a:lnTo>
                    <a:pt x="0" y="5321335"/>
                  </a:lnTo>
                  <a:lnTo>
                    <a:pt x="0" y="5320924"/>
                  </a:lnTo>
                  <a:lnTo>
                    <a:pt x="0" y="5319356"/>
                  </a:lnTo>
                  <a:lnTo>
                    <a:pt x="0" y="5318225"/>
                  </a:lnTo>
                  <a:lnTo>
                    <a:pt x="0" y="5317189"/>
                  </a:lnTo>
                  <a:lnTo>
                    <a:pt x="0" y="5315905"/>
                  </a:lnTo>
                  <a:lnTo>
                    <a:pt x="0" y="5315589"/>
                  </a:lnTo>
                  <a:lnTo>
                    <a:pt x="0" y="5314930"/>
                  </a:lnTo>
                  <a:lnTo>
                    <a:pt x="0" y="5313655"/>
                  </a:lnTo>
                  <a:lnTo>
                    <a:pt x="0" y="5313179"/>
                  </a:lnTo>
                  <a:lnTo>
                    <a:pt x="0" y="5312370"/>
                  </a:lnTo>
                  <a:lnTo>
                    <a:pt x="0" y="5309911"/>
                  </a:lnTo>
                  <a:lnTo>
                    <a:pt x="0" y="5307168"/>
                  </a:lnTo>
                  <a:lnTo>
                    <a:pt x="0" y="5305955"/>
                  </a:lnTo>
                  <a:lnTo>
                    <a:pt x="0" y="5303618"/>
                  </a:lnTo>
                  <a:lnTo>
                    <a:pt x="0" y="5302596"/>
                  </a:lnTo>
                  <a:lnTo>
                    <a:pt x="0" y="5300669"/>
                  </a:lnTo>
                  <a:lnTo>
                    <a:pt x="0" y="5299254"/>
                  </a:lnTo>
                  <a:lnTo>
                    <a:pt x="0" y="5297970"/>
                  </a:lnTo>
                  <a:lnTo>
                    <a:pt x="0" y="5296252"/>
                  </a:lnTo>
                  <a:lnTo>
                    <a:pt x="0" y="5293545"/>
                  </a:lnTo>
                  <a:lnTo>
                    <a:pt x="0" y="5292558"/>
                  </a:lnTo>
                  <a:lnTo>
                    <a:pt x="0" y="5291976"/>
                  </a:lnTo>
                  <a:lnTo>
                    <a:pt x="0" y="5289246"/>
                  </a:lnTo>
                  <a:lnTo>
                    <a:pt x="0" y="5288196"/>
                  </a:lnTo>
                  <a:lnTo>
                    <a:pt x="0" y="5286481"/>
                  </a:lnTo>
                  <a:lnTo>
                    <a:pt x="0" y="5285193"/>
                  </a:lnTo>
                  <a:lnTo>
                    <a:pt x="0" y="5285184"/>
                  </a:lnTo>
                  <a:lnTo>
                    <a:pt x="0" y="5284461"/>
                  </a:lnTo>
                  <a:lnTo>
                    <a:pt x="0" y="5283899"/>
                  </a:lnTo>
                  <a:lnTo>
                    <a:pt x="0" y="5282864"/>
                  </a:lnTo>
                  <a:lnTo>
                    <a:pt x="0" y="5282487"/>
                  </a:lnTo>
                  <a:lnTo>
                    <a:pt x="0" y="5280920"/>
                  </a:lnTo>
                  <a:lnTo>
                    <a:pt x="0" y="5280582"/>
                  </a:lnTo>
                  <a:lnTo>
                    <a:pt x="0" y="5280132"/>
                  </a:lnTo>
                  <a:lnTo>
                    <a:pt x="0" y="5279014"/>
                  </a:lnTo>
                  <a:lnTo>
                    <a:pt x="0" y="5277336"/>
                  </a:lnTo>
                  <a:lnTo>
                    <a:pt x="0" y="5275563"/>
                  </a:lnTo>
                  <a:lnTo>
                    <a:pt x="0" y="5274126"/>
                  </a:lnTo>
                  <a:lnTo>
                    <a:pt x="0" y="5274021"/>
                  </a:lnTo>
                  <a:lnTo>
                    <a:pt x="0" y="5273403"/>
                  </a:lnTo>
                  <a:lnTo>
                    <a:pt x="0" y="5272028"/>
                  </a:lnTo>
                  <a:lnTo>
                    <a:pt x="0" y="5271806"/>
                  </a:lnTo>
                  <a:lnTo>
                    <a:pt x="0" y="5269869"/>
                  </a:lnTo>
                  <a:lnTo>
                    <a:pt x="0" y="5269524"/>
                  </a:lnTo>
                  <a:lnTo>
                    <a:pt x="0" y="5267956"/>
                  </a:lnTo>
                  <a:lnTo>
                    <a:pt x="0" y="5266826"/>
                  </a:lnTo>
                  <a:lnTo>
                    <a:pt x="0" y="5264448"/>
                  </a:lnTo>
                  <a:lnTo>
                    <a:pt x="0" y="5262254"/>
                  </a:lnTo>
                  <a:lnTo>
                    <a:pt x="0" y="5261476"/>
                  </a:lnTo>
                  <a:lnTo>
                    <a:pt x="0" y="5260970"/>
                  </a:lnTo>
                  <a:lnTo>
                    <a:pt x="0" y="5260683"/>
                  </a:lnTo>
                  <a:lnTo>
                    <a:pt x="0" y="5260493"/>
                  </a:lnTo>
                  <a:lnTo>
                    <a:pt x="0" y="5257628"/>
                  </a:lnTo>
                  <a:lnTo>
                    <a:pt x="0" y="5255468"/>
                  </a:lnTo>
                  <a:lnTo>
                    <a:pt x="0" y="5254674"/>
                  </a:lnTo>
                  <a:lnTo>
                    <a:pt x="0" y="5253751"/>
                  </a:lnTo>
                  <a:lnTo>
                    <a:pt x="0" y="5253389"/>
                  </a:lnTo>
                  <a:lnTo>
                    <a:pt x="0" y="5252355"/>
                  </a:lnTo>
                  <a:lnTo>
                    <a:pt x="0" y="5252216"/>
                  </a:lnTo>
                  <a:lnTo>
                    <a:pt x="0" y="5249625"/>
                  </a:lnTo>
                  <a:lnTo>
                    <a:pt x="0" y="5248904"/>
                  </a:lnTo>
                  <a:lnTo>
                    <a:pt x="0" y="5247984"/>
                  </a:lnTo>
                  <a:lnTo>
                    <a:pt x="0" y="5247854"/>
                  </a:lnTo>
                  <a:lnTo>
                    <a:pt x="0" y="5246570"/>
                  </a:lnTo>
                  <a:lnTo>
                    <a:pt x="0" y="5244851"/>
                  </a:lnTo>
                  <a:lnTo>
                    <a:pt x="0" y="5242693"/>
                  </a:lnTo>
                  <a:lnTo>
                    <a:pt x="0" y="5242145"/>
                  </a:lnTo>
                  <a:lnTo>
                    <a:pt x="0" y="5241581"/>
                  </a:lnTo>
                  <a:lnTo>
                    <a:pt x="0" y="5241398"/>
                  </a:lnTo>
                  <a:lnTo>
                    <a:pt x="0" y="5240578"/>
                  </a:lnTo>
                  <a:lnTo>
                    <a:pt x="0" y="5237846"/>
                  </a:lnTo>
                  <a:lnTo>
                    <a:pt x="0" y="5236994"/>
                  </a:lnTo>
                  <a:lnTo>
                    <a:pt x="0" y="5236797"/>
                  </a:lnTo>
                  <a:lnTo>
                    <a:pt x="0" y="5235228"/>
                  </a:lnTo>
                  <a:lnTo>
                    <a:pt x="0" y="5233061"/>
                  </a:lnTo>
                  <a:lnTo>
                    <a:pt x="0" y="5231366"/>
                  </a:lnTo>
                  <a:lnTo>
                    <a:pt x="0" y="5229799"/>
                  </a:lnTo>
                  <a:lnTo>
                    <a:pt x="0" y="5229527"/>
                  </a:lnTo>
                  <a:lnTo>
                    <a:pt x="0" y="5227445"/>
                  </a:lnTo>
                  <a:lnTo>
                    <a:pt x="0" y="5225936"/>
                  </a:lnTo>
                  <a:lnTo>
                    <a:pt x="0" y="5223303"/>
                  </a:lnTo>
                  <a:lnTo>
                    <a:pt x="0" y="5221947"/>
                  </a:lnTo>
                  <a:lnTo>
                    <a:pt x="0" y="5221334"/>
                  </a:lnTo>
                  <a:lnTo>
                    <a:pt x="0" y="5218470"/>
                  </a:lnTo>
                  <a:lnTo>
                    <a:pt x="0" y="5217991"/>
                  </a:lnTo>
                  <a:lnTo>
                    <a:pt x="0" y="5217889"/>
                  </a:lnTo>
                  <a:lnTo>
                    <a:pt x="0" y="5216898"/>
                  </a:lnTo>
                  <a:lnTo>
                    <a:pt x="0" y="5215126"/>
                  </a:lnTo>
                  <a:lnTo>
                    <a:pt x="0" y="5213047"/>
                  </a:lnTo>
                  <a:lnTo>
                    <a:pt x="0" y="5212395"/>
                  </a:lnTo>
                  <a:lnTo>
                    <a:pt x="0" y="5210889"/>
                  </a:lnTo>
                  <a:lnTo>
                    <a:pt x="0" y="5209510"/>
                  </a:lnTo>
                  <a:lnTo>
                    <a:pt x="0" y="5209283"/>
                  </a:lnTo>
                  <a:lnTo>
                    <a:pt x="0" y="5205479"/>
                  </a:lnTo>
                  <a:lnTo>
                    <a:pt x="0" y="5205117"/>
                  </a:lnTo>
                  <a:lnTo>
                    <a:pt x="0" y="5204068"/>
                  </a:lnTo>
                  <a:lnTo>
                    <a:pt x="0" y="5202351"/>
                  </a:lnTo>
                  <a:lnTo>
                    <a:pt x="0" y="5201239"/>
                  </a:lnTo>
                  <a:lnTo>
                    <a:pt x="0" y="5200908"/>
                  </a:lnTo>
                  <a:lnTo>
                    <a:pt x="0" y="5199740"/>
                  </a:lnTo>
                  <a:lnTo>
                    <a:pt x="0" y="5198452"/>
                  </a:lnTo>
                  <a:lnTo>
                    <a:pt x="0" y="5195705"/>
                  </a:lnTo>
                  <a:lnTo>
                    <a:pt x="0" y="5194420"/>
                  </a:lnTo>
                  <a:lnTo>
                    <a:pt x="0" y="5193209"/>
                  </a:lnTo>
                  <a:lnTo>
                    <a:pt x="0" y="5190869"/>
                  </a:lnTo>
                  <a:lnTo>
                    <a:pt x="0" y="5190177"/>
                  </a:lnTo>
                  <a:lnTo>
                    <a:pt x="0" y="5189849"/>
                  </a:lnTo>
                  <a:lnTo>
                    <a:pt x="0" y="5187922"/>
                  </a:lnTo>
                  <a:lnTo>
                    <a:pt x="0" y="5187151"/>
                  </a:lnTo>
                  <a:lnTo>
                    <a:pt x="0" y="5186507"/>
                  </a:lnTo>
                  <a:lnTo>
                    <a:pt x="0" y="5184946"/>
                  </a:lnTo>
                  <a:lnTo>
                    <a:pt x="0" y="5182611"/>
                  </a:lnTo>
                  <a:lnTo>
                    <a:pt x="0" y="5181803"/>
                  </a:lnTo>
                  <a:lnTo>
                    <a:pt x="0" y="5181686"/>
                  </a:lnTo>
                  <a:lnTo>
                    <a:pt x="0" y="5181096"/>
                  </a:lnTo>
                  <a:lnTo>
                    <a:pt x="0" y="5179811"/>
                  </a:lnTo>
                  <a:lnTo>
                    <a:pt x="0" y="5178826"/>
                  </a:lnTo>
                  <a:lnTo>
                    <a:pt x="0" y="5176556"/>
                  </a:lnTo>
                  <a:lnTo>
                    <a:pt x="0" y="5176093"/>
                  </a:lnTo>
                  <a:lnTo>
                    <a:pt x="0" y="5175449"/>
                  </a:lnTo>
                  <a:lnTo>
                    <a:pt x="0" y="5170547"/>
                  </a:lnTo>
                  <a:lnTo>
                    <a:pt x="0" y="5169276"/>
                  </a:lnTo>
                  <a:lnTo>
                    <a:pt x="0" y="5168046"/>
                  </a:lnTo>
                  <a:lnTo>
                    <a:pt x="0" y="5167010"/>
                  </a:lnTo>
                  <a:lnTo>
                    <a:pt x="0" y="5165496"/>
                  </a:lnTo>
                  <a:lnTo>
                    <a:pt x="0" y="5164731"/>
                  </a:lnTo>
                  <a:lnTo>
                    <a:pt x="0" y="5164277"/>
                  </a:lnTo>
                  <a:lnTo>
                    <a:pt x="0" y="5163445"/>
                  </a:lnTo>
                  <a:lnTo>
                    <a:pt x="0" y="5163161"/>
                  </a:lnTo>
                  <a:lnTo>
                    <a:pt x="0" y="5162977"/>
                  </a:lnTo>
                  <a:lnTo>
                    <a:pt x="0" y="5162643"/>
                  </a:lnTo>
                  <a:lnTo>
                    <a:pt x="0" y="5161878"/>
                  </a:lnTo>
                  <a:lnTo>
                    <a:pt x="0" y="5160246"/>
                  </a:lnTo>
                  <a:lnTo>
                    <a:pt x="0" y="5159710"/>
                  </a:lnTo>
                  <a:lnTo>
                    <a:pt x="0" y="5158677"/>
                  </a:lnTo>
                  <a:lnTo>
                    <a:pt x="0" y="5158218"/>
                  </a:lnTo>
                  <a:lnTo>
                    <a:pt x="0" y="5158110"/>
                  </a:lnTo>
                  <a:lnTo>
                    <a:pt x="0" y="5157123"/>
                  </a:lnTo>
                  <a:lnTo>
                    <a:pt x="0" y="5155952"/>
                  </a:lnTo>
                  <a:lnTo>
                    <a:pt x="0" y="5154078"/>
                  </a:lnTo>
                  <a:lnTo>
                    <a:pt x="0" y="5153671"/>
                  </a:lnTo>
                  <a:lnTo>
                    <a:pt x="0" y="5152103"/>
                  </a:lnTo>
                  <a:lnTo>
                    <a:pt x="0" y="5151918"/>
                  </a:lnTo>
                  <a:lnTo>
                    <a:pt x="0" y="5149507"/>
                  </a:lnTo>
                  <a:lnTo>
                    <a:pt x="0" y="5148367"/>
                  </a:lnTo>
                  <a:lnTo>
                    <a:pt x="0" y="5143366"/>
                  </a:lnTo>
                  <a:lnTo>
                    <a:pt x="0" y="5142721"/>
                  </a:lnTo>
                  <a:lnTo>
                    <a:pt x="0" y="5141927"/>
                  </a:lnTo>
                  <a:lnTo>
                    <a:pt x="0" y="5141461"/>
                  </a:lnTo>
                  <a:lnTo>
                    <a:pt x="0" y="5140591"/>
                  </a:lnTo>
                  <a:lnTo>
                    <a:pt x="0" y="5139469"/>
                  </a:lnTo>
                  <a:lnTo>
                    <a:pt x="0" y="5137309"/>
                  </a:lnTo>
                  <a:lnTo>
                    <a:pt x="0" y="5135751"/>
                  </a:lnTo>
                  <a:lnTo>
                    <a:pt x="0" y="5135234"/>
                  </a:lnTo>
                  <a:lnTo>
                    <a:pt x="0" y="5135107"/>
                  </a:lnTo>
                  <a:lnTo>
                    <a:pt x="0" y="5130402"/>
                  </a:lnTo>
                  <a:lnTo>
                    <a:pt x="0" y="5130116"/>
                  </a:lnTo>
                  <a:lnTo>
                    <a:pt x="0" y="5129925"/>
                  </a:lnTo>
                  <a:lnTo>
                    <a:pt x="0" y="5129001"/>
                  </a:lnTo>
                  <a:lnTo>
                    <a:pt x="0" y="5128831"/>
                  </a:lnTo>
                  <a:lnTo>
                    <a:pt x="0" y="5127704"/>
                  </a:lnTo>
                  <a:lnTo>
                    <a:pt x="0" y="5125491"/>
                  </a:lnTo>
                  <a:lnTo>
                    <a:pt x="0" y="5123935"/>
                  </a:lnTo>
                  <a:lnTo>
                    <a:pt x="0" y="5123477"/>
                  </a:lnTo>
                  <a:lnTo>
                    <a:pt x="0" y="5123103"/>
                  </a:lnTo>
                  <a:lnTo>
                    <a:pt x="0" y="5122651"/>
                  </a:lnTo>
                  <a:lnTo>
                    <a:pt x="0" y="5121536"/>
                  </a:lnTo>
                  <a:lnTo>
                    <a:pt x="0" y="5121141"/>
                  </a:lnTo>
                  <a:lnTo>
                    <a:pt x="0" y="5120946"/>
                  </a:lnTo>
                  <a:lnTo>
                    <a:pt x="0" y="5119904"/>
                  </a:lnTo>
                  <a:lnTo>
                    <a:pt x="0" y="5119857"/>
                  </a:lnTo>
                  <a:lnTo>
                    <a:pt x="0" y="5119375"/>
                  </a:lnTo>
                  <a:lnTo>
                    <a:pt x="0" y="5119056"/>
                  </a:lnTo>
                  <a:lnTo>
                    <a:pt x="0" y="5118620"/>
                  </a:lnTo>
                  <a:lnTo>
                    <a:pt x="0" y="5118335"/>
                  </a:lnTo>
                  <a:lnTo>
                    <a:pt x="0" y="5117876"/>
                  </a:lnTo>
                  <a:lnTo>
                    <a:pt x="0" y="5117051"/>
                  </a:lnTo>
                  <a:lnTo>
                    <a:pt x="0" y="5116781"/>
                  </a:lnTo>
                  <a:lnTo>
                    <a:pt x="0" y="5116646"/>
                  </a:lnTo>
                  <a:lnTo>
                    <a:pt x="0" y="5116541"/>
                  </a:lnTo>
                  <a:lnTo>
                    <a:pt x="0" y="5115610"/>
                  </a:lnTo>
                  <a:lnTo>
                    <a:pt x="0" y="5113329"/>
                  </a:lnTo>
                  <a:lnTo>
                    <a:pt x="0" y="5112881"/>
                  </a:lnTo>
                  <a:lnTo>
                    <a:pt x="0" y="5112046"/>
                  </a:lnTo>
                  <a:lnTo>
                    <a:pt x="0" y="5111761"/>
                  </a:lnTo>
                  <a:lnTo>
                    <a:pt x="0" y="5111576"/>
                  </a:lnTo>
                  <a:lnTo>
                    <a:pt x="0" y="5110476"/>
                  </a:lnTo>
                  <a:lnTo>
                    <a:pt x="0" y="5110083"/>
                  </a:lnTo>
                  <a:lnTo>
                    <a:pt x="0" y="5109200"/>
                  </a:lnTo>
                  <a:lnTo>
                    <a:pt x="0" y="5108846"/>
                  </a:lnTo>
                  <a:lnTo>
                    <a:pt x="0" y="5107277"/>
                  </a:lnTo>
                  <a:lnTo>
                    <a:pt x="0" y="5105723"/>
                  </a:lnTo>
                  <a:lnTo>
                    <a:pt x="0" y="5105242"/>
                  </a:lnTo>
                  <a:lnTo>
                    <a:pt x="0" y="5104318"/>
                  </a:lnTo>
                  <a:lnTo>
                    <a:pt x="0" y="5103024"/>
                  </a:lnTo>
                  <a:lnTo>
                    <a:pt x="0" y="5102379"/>
                  </a:lnTo>
                  <a:lnTo>
                    <a:pt x="0" y="5100249"/>
                  </a:lnTo>
                  <a:lnTo>
                    <a:pt x="0" y="5099648"/>
                  </a:lnTo>
                  <a:lnTo>
                    <a:pt x="0" y="5098141"/>
                  </a:lnTo>
                  <a:lnTo>
                    <a:pt x="0" y="5096967"/>
                  </a:lnTo>
                  <a:lnTo>
                    <a:pt x="0" y="5094461"/>
                  </a:lnTo>
                  <a:lnTo>
                    <a:pt x="0" y="5092735"/>
                  </a:lnTo>
                  <a:lnTo>
                    <a:pt x="0" y="5091967"/>
                  </a:lnTo>
                  <a:lnTo>
                    <a:pt x="0" y="5091321"/>
                  </a:lnTo>
                  <a:lnTo>
                    <a:pt x="0" y="5090910"/>
                  </a:lnTo>
                  <a:lnTo>
                    <a:pt x="0" y="5089192"/>
                  </a:lnTo>
                  <a:lnTo>
                    <a:pt x="0" y="5088489"/>
                  </a:lnTo>
                  <a:lnTo>
                    <a:pt x="0" y="5086989"/>
                  </a:lnTo>
                  <a:lnTo>
                    <a:pt x="0" y="5086330"/>
                  </a:lnTo>
                  <a:lnTo>
                    <a:pt x="0" y="5085149"/>
                  </a:lnTo>
                  <a:lnTo>
                    <a:pt x="0" y="5084579"/>
                  </a:lnTo>
                  <a:lnTo>
                    <a:pt x="0" y="5083135"/>
                  </a:lnTo>
                  <a:lnTo>
                    <a:pt x="0" y="5080604"/>
                  </a:lnTo>
                  <a:lnTo>
                    <a:pt x="0" y="5080151"/>
                  </a:lnTo>
                  <a:lnTo>
                    <a:pt x="0" y="5079515"/>
                  </a:lnTo>
                  <a:lnTo>
                    <a:pt x="0" y="5079033"/>
                  </a:lnTo>
                  <a:lnTo>
                    <a:pt x="0" y="5078714"/>
                  </a:lnTo>
                  <a:lnTo>
                    <a:pt x="0" y="5077430"/>
                  </a:lnTo>
                  <a:lnTo>
                    <a:pt x="0" y="5077355"/>
                  </a:lnTo>
                  <a:lnTo>
                    <a:pt x="0" y="5076302"/>
                  </a:lnTo>
                  <a:lnTo>
                    <a:pt x="0" y="5076119"/>
                  </a:lnTo>
                  <a:lnTo>
                    <a:pt x="0" y="5074551"/>
                  </a:lnTo>
                  <a:lnTo>
                    <a:pt x="0" y="5074091"/>
                  </a:lnTo>
                  <a:lnTo>
                    <a:pt x="0" y="5072076"/>
                  </a:lnTo>
                  <a:lnTo>
                    <a:pt x="0" y="5072069"/>
                  </a:lnTo>
                  <a:lnTo>
                    <a:pt x="0" y="5069741"/>
                  </a:lnTo>
                  <a:lnTo>
                    <a:pt x="0" y="5069542"/>
                  </a:lnTo>
                  <a:lnTo>
                    <a:pt x="0" y="5068937"/>
                  </a:lnTo>
                  <a:lnTo>
                    <a:pt x="0" y="5057799"/>
                  </a:lnTo>
                  <a:lnTo>
                    <a:pt x="0" y="5056584"/>
                  </a:lnTo>
                  <a:lnTo>
                    <a:pt x="0" y="5055299"/>
                  </a:lnTo>
                  <a:lnTo>
                    <a:pt x="0" y="5054264"/>
                  </a:lnTo>
                  <a:lnTo>
                    <a:pt x="0" y="5054119"/>
                  </a:lnTo>
                  <a:lnTo>
                    <a:pt x="0" y="5051982"/>
                  </a:lnTo>
                  <a:lnTo>
                    <a:pt x="0" y="5051532"/>
                  </a:lnTo>
                  <a:lnTo>
                    <a:pt x="0" y="5050414"/>
                  </a:lnTo>
                  <a:lnTo>
                    <a:pt x="0" y="5046963"/>
                  </a:lnTo>
                  <a:lnTo>
                    <a:pt x="0" y="5045988"/>
                  </a:lnTo>
                  <a:lnTo>
                    <a:pt x="0" y="5045526"/>
                  </a:lnTo>
                  <a:lnTo>
                    <a:pt x="0" y="5045421"/>
                  </a:lnTo>
                  <a:lnTo>
                    <a:pt x="0" y="5044237"/>
                  </a:lnTo>
                  <a:lnTo>
                    <a:pt x="0" y="5043428"/>
                  </a:lnTo>
                  <a:lnTo>
                    <a:pt x="0" y="5043206"/>
                  </a:lnTo>
                  <a:lnTo>
                    <a:pt x="0" y="5043066"/>
                  </a:lnTo>
                  <a:lnTo>
                    <a:pt x="0" y="5040924"/>
                  </a:lnTo>
                  <a:lnTo>
                    <a:pt x="0" y="5039356"/>
                  </a:lnTo>
                  <a:lnTo>
                    <a:pt x="0" y="5038226"/>
                  </a:lnTo>
                  <a:lnTo>
                    <a:pt x="0" y="5037133"/>
                  </a:lnTo>
                  <a:lnTo>
                    <a:pt x="0" y="5037013"/>
                  </a:lnTo>
                  <a:lnTo>
                    <a:pt x="0" y="5034929"/>
                  </a:lnTo>
                  <a:lnTo>
                    <a:pt x="0" y="5033654"/>
                  </a:lnTo>
                  <a:lnTo>
                    <a:pt x="0" y="5032876"/>
                  </a:lnTo>
                  <a:lnTo>
                    <a:pt x="0" y="5032370"/>
                  </a:lnTo>
                  <a:lnTo>
                    <a:pt x="0" y="5031727"/>
                  </a:lnTo>
                  <a:lnTo>
                    <a:pt x="0" y="5030443"/>
                  </a:lnTo>
                  <a:lnTo>
                    <a:pt x="0" y="5029028"/>
                  </a:lnTo>
                  <a:lnTo>
                    <a:pt x="0" y="5023616"/>
                  </a:lnTo>
                  <a:lnTo>
                    <a:pt x="0" y="5020669"/>
                  </a:lnTo>
                  <a:lnTo>
                    <a:pt x="0" y="5020304"/>
                  </a:lnTo>
                  <a:lnTo>
                    <a:pt x="0" y="5019254"/>
                  </a:lnTo>
                  <a:lnTo>
                    <a:pt x="0" y="5017970"/>
                  </a:lnTo>
                  <a:lnTo>
                    <a:pt x="0" y="5016251"/>
                  </a:lnTo>
                  <a:lnTo>
                    <a:pt x="0" y="5014957"/>
                  </a:lnTo>
                  <a:lnTo>
                    <a:pt x="0" y="5013545"/>
                  </a:lnTo>
                  <a:lnTo>
                    <a:pt x="0" y="5012798"/>
                  </a:lnTo>
                  <a:lnTo>
                    <a:pt x="0" y="5011978"/>
                  </a:lnTo>
                  <a:lnTo>
                    <a:pt x="0" y="5011190"/>
                  </a:lnTo>
                  <a:lnTo>
                    <a:pt x="0" y="5009246"/>
                  </a:lnTo>
                  <a:lnTo>
                    <a:pt x="0" y="5008394"/>
                  </a:lnTo>
                  <a:lnTo>
                    <a:pt x="0" y="5008197"/>
                  </a:lnTo>
                  <a:lnTo>
                    <a:pt x="0" y="5006628"/>
                  </a:lnTo>
                  <a:lnTo>
                    <a:pt x="0" y="5005184"/>
                  </a:lnTo>
                  <a:lnTo>
                    <a:pt x="0" y="5005079"/>
                  </a:lnTo>
                  <a:lnTo>
                    <a:pt x="0" y="5004461"/>
                  </a:lnTo>
                  <a:lnTo>
                    <a:pt x="0" y="5003899"/>
                  </a:lnTo>
                  <a:lnTo>
                    <a:pt x="0" y="5002864"/>
                  </a:lnTo>
                  <a:lnTo>
                    <a:pt x="0" y="5002766"/>
                  </a:lnTo>
                  <a:lnTo>
                    <a:pt x="0" y="5001199"/>
                  </a:lnTo>
                  <a:lnTo>
                    <a:pt x="0" y="5000927"/>
                  </a:lnTo>
                  <a:lnTo>
                    <a:pt x="0" y="5000582"/>
                  </a:lnTo>
                  <a:lnTo>
                    <a:pt x="0" y="5000130"/>
                  </a:lnTo>
                  <a:lnTo>
                    <a:pt x="0" y="4999014"/>
                  </a:lnTo>
                  <a:lnTo>
                    <a:pt x="0" y="4997336"/>
                  </a:lnTo>
                  <a:lnTo>
                    <a:pt x="0" y="4992534"/>
                  </a:lnTo>
                  <a:lnTo>
                    <a:pt x="0" y="4992083"/>
                  </a:lnTo>
                  <a:lnTo>
                    <a:pt x="0" y="4992028"/>
                  </a:lnTo>
                  <a:lnTo>
                    <a:pt x="0" y="4989870"/>
                  </a:lnTo>
                  <a:lnTo>
                    <a:pt x="0" y="4989289"/>
                  </a:lnTo>
                  <a:lnTo>
                    <a:pt x="0" y="4987941"/>
                  </a:lnTo>
                  <a:lnTo>
                    <a:pt x="0" y="4986526"/>
                  </a:lnTo>
                  <a:lnTo>
                    <a:pt x="0" y="4984447"/>
                  </a:lnTo>
                  <a:lnTo>
                    <a:pt x="0" y="4983795"/>
                  </a:lnTo>
                  <a:lnTo>
                    <a:pt x="0" y="4980683"/>
                  </a:lnTo>
                  <a:lnTo>
                    <a:pt x="0" y="4977628"/>
                  </a:lnTo>
                  <a:lnTo>
                    <a:pt x="0" y="4976517"/>
                  </a:lnTo>
                  <a:lnTo>
                    <a:pt x="0" y="4975468"/>
                  </a:lnTo>
                  <a:lnTo>
                    <a:pt x="0" y="4973751"/>
                  </a:lnTo>
                  <a:lnTo>
                    <a:pt x="0" y="4972639"/>
                  </a:lnTo>
                  <a:lnTo>
                    <a:pt x="0" y="4972456"/>
                  </a:lnTo>
                  <a:lnTo>
                    <a:pt x="0" y="4968904"/>
                  </a:lnTo>
                  <a:lnTo>
                    <a:pt x="0" y="4967855"/>
                  </a:lnTo>
                  <a:lnTo>
                    <a:pt x="0" y="4967405"/>
                  </a:lnTo>
                  <a:lnTo>
                    <a:pt x="0" y="4966286"/>
                  </a:lnTo>
                  <a:lnTo>
                    <a:pt x="0" y="4964609"/>
                  </a:lnTo>
                  <a:lnTo>
                    <a:pt x="0" y="4963555"/>
                  </a:lnTo>
                  <a:lnTo>
                    <a:pt x="0" y="4962424"/>
                  </a:lnTo>
                  <a:lnTo>
                    <a:pt x="0" y="4961577"/>
                  </a:lnTo>
                  <a:lnTo>
                    <a:pt x="0" y="4961398"/>
                  </a:lnTo>
                  <a:lnTo>
                    <a:pt x="0" y="4960857"/>
                  </a:lnTo>
                  <a:lnTo>
                    <a:pt x="0" y="4959322"/>
                  </a:lnTo>
                  <a:lnTo>
                    <a:pt x="0" y="4956994"/>
                  </a:lnTo>
                  <a:lnTo>
                    <a:pt x="0" y="4954011"/>
                  </a:lnTo>
                  <a:lnTo>
                    <a:pt x="0" y="4953086"/>
                  </a:lnTo>
                  <a:lnTo>
                    <a:pt x="0" y="4951367"/>
                  </a:lnTo>
                  <a:lnTo>
                    <a:pt x="0" y="4949798"/>
                  </a:lnTo>
                  <a:lnTo>
                    <a:pt x="0" y="4949528"/>
                  </a:lnTo>
                  <a:lnTo>
                    <a:pt x="0" y="4948947"/>
                  </a:lnTo>
                  <a:lnTo>
                    <a:pt x="0" y="4947956"/>
                  </a:lnTo>
                  <a:lnTo>
                    <a:pt x="0" y="4943453"/>
                  </a:lnTo>
                  <a:lnTo>
                    <a:pt x="0" y="4942169"/>
                  </a:lnTo>
                  <a:lnTo>
                    <a:pt x="0" y="4941947"/>
                  </a:lnTo>
                  <a:lnTo>
                    <a:pt x="0" y="4936896"/>
                  </a:lnTo>
                  <a:lnTo>
                    <a:pt x="0" y="4936175"/>
                  </a:lnTo>
                  <a:lnTo>
                    <a:pt x="0" y="4935126"/>
                  </a:lnTo>
                  <a:lnTo>
                    <a:pt x="0" y="4932395"/>
                  </a:lnTo>
                  <a:lnTo>
                    <a:pt x="0" y="4929510"/>
                  </a:lnTo>
                  <a:lnTo>
                    <a:pt x="0" y="4925478"/>
                  </a:lnTo>
                  <a:lnTo>
                    <a:pt x="0" y="4925118"/>
                  </a:lnTo>
                  <a:lnTo>
                    <a:pt x="0" y="4924267"/>
                  </a:lnTo>
                  <a:lnTo>
                    <a:pt x="0" y="4921235"/>
                  </a:lnTo>
                  <a:lnTo>
                    <a:pt x="0" y="4920907"/>
                  </a:lnTo>
                  <a:lnTo>
                    <a:pt x="0" y="4918980"/>
                  </a:lnTo>
                  <a:lnTo>
                    <a:pt x="0" y="4913669"/>
                  </a:lnTo>
                  <a:lnTo>
                    <a:pt x="0" y="4912861"/>
                  </a:lnTo>
                  <a:lnTo>
                    <a:pt x="0" y="4912744"/>
                  </a:lnTo>
                  <a:lnTo>
                    <a:pt x="0" y="4911458"/>
                  </a:lnTo>
                  <a:lnTo>
                    <a:pt x="0" y="4910869"/>
                  </a:lnTo>
                  <a:lnTo>
                    <a:pt x="0" y="4907922"/>
                  </a:lnTo>
                  <a:lnTo>
                    <a:pt x="0" y="4907151"/>
                  </a:lnTo>
                  <a:lnTo>
                    <a:pt x="0" y="4906507"/>
                  </a:lnTo>
                  <a:lnTo>
                    <a:pt x="0" y="4901802"/>
                  </a:lnTo>
                  <a:lnTo>
                    <a:pt x="0" y="4901686"/>
                  </a:lnTo>
                  <a:lnTo>
                    <a:pt x="0" y="4899668"/>
                  </a:lnTo>
                  <a:lnTo>
                    <a:pt x="0" y="4899104"/>
                  </a:lnTo>
                  <a:lnTo>
                    <a:pt x="0" y="4896554"/>
                  </a:lnTo>
                  <a:lnTo>
                    <a:pt x="0" y="4895335"/>
                  </a:lnTo>
                  <a:lnTo>
                    <a:pt x="0" y="4894503"/>
                  </a:lnTo>
                  <a:lnTo>
                    <a:pt x="0" y="4894051"/>
                  </a:lnTo>
                  <a:lnTo>
                    <a:pt x="0" y="4892936"/>
                  </a:lnTo>
                  <a:lnTo>
                    <a:pt x="0" y="4891304"/>
                  </a:lnTo>
                  <a:lnTo>
                    <a:pt x="0" y="4890020"/>
                  </a:lnTo>
                  <a:lnTo>
                    <a:pt x="0" y="4889735"/>
                  </a:lnTo>
                  <a:lnTo>
                    <a:pt x="0" y="4889276"/>
                  </a:lnTo>
                  <a:lnTo>
                    <a:pt x="0" y="4888451"/>
                  </a:lnTo>
                  <a:lnTo>
                    <a:pt x="0" y="4888181"/>
                  </a:lnTo>
                  <a:lnTo>
                    <a:pt x="0" y="4888046"/>
                  </a:lnTo>
                  <a:lnTo>
                    <a:pt x="0" y="4887941"/>
                  </a:lnTo>
                  <a:lnTo>
                    <a:pt x="0" y="4887010"/>
                  </a:lnTo>
                  <a:lnTo>
                    <a:pt x="0" y="4884729"/>
                  </a:lnTo>
                  <a:lnTo>
                    <a:pt x="0" y="4884281"/>
                  </a:lnTo>
                  <a:lnTo>
                    <a:pt x="0" y="4883446"/>
                  </a:lnTo>
                  <a:lnTo>
                    <a:pt x="0" y="4883161"/>
                  </a:lnTo>
                  <a:lnTo>
                    <a:pt x="0" y="4882976"/>
                  </a:lnTo>
                  <a:lnTo>
                    <a:pt x="0" y="4881876"/>
                  </a:lnTo>
                  <a:lnTo>
                    <a:pt x="0" y="4880246"/>
                  </a:lnTo>
                  <a:lnTo>
                    <a:pt x="0" y="4878677"/>
                  </a:lnTo>
                  <a:lnTo>
                    <a:pt x="0" y="4877123"/>
                  </a:lnTo>
                  <a:lnTo>
                    <a:pt x="0" y="4875194"/>
                  </a:lnTo>
                  <a:lnTo>
                    <a:pt x="0" y="4874424"/>
                  </a:lnTo>
                  <a:lnTo>
                    <a:pt x="0" y="4873779"/>
                  </a:lnTo>
                  <a:lnTo>
                    <a:pt x="0" y="4871649"/>
                  </a:lnTo>
                  <a:lnTo>
                    <a:pt x="0" y="4871048"/>
                  </a:lnTo>
                  <a:lnTo>
                    <a:pt x="0" y="4868959"/>
                  </a:lnTo>
                  <a:lnTo>
                    <a:pt x="0" y="4868367"/>
                  </a:lnTo>
                  <a:lnTo>
                    <a:pt x="0" y="4863367"/>
                  </a:lnTo>
                  <a:lnTo>
                    <a:pt x="0" y="4862721"/>
                  </a:lnTo>
                  <a:lnTo>
                    <a:pt x="0" y="4862310"/>
                  </a:lnTo>
                  <a:lnTo>
                    <a:pt x="0" y="4861460"/>
                  </a:lnTo>
                  <a:lnTo>
                    <a:pt x="0" y="4860592"/>
                  </a:lnTo>
                  <a:lnTo>
                    <a:pt x="0" y="4859889"/>
                  </a:lnTo>
                  <a:lnTo>
                    <a:pt x="0" y="4856549"/>
                  </a:lnTo>
                  <a:lnTo>
                    <a:pt x="0" y="4854535"/>
                  </a:lnTo>
                  <a:lnTo>
                    <a:pt x="0" y="4853709"/>
                  </a:lnTo>
                  <a:lnTo>
                    <a:pt x="0" y="4852004"/>
                  </a:lnTo>
                  <a:lnTo>
                    <a:pt x="0" y="4851551"/>
                  </a:lnTo>
                  <a:lnTo>
                    <a:pt x="0" y="4850915"/>
                  </a:lnTo>
                  <a:lnTo>
                    <a:pt x="0" y="4850433"/>
                  </a:lnTo>
                  <a:lnTo>
                    <a:pt x="0" y="4850114"/>
                  </a:lnTo>
                  <a:lnTo>
                    <a:pt x="0" y="4849678"/>
                  </a:lnTo>
                  <a:lnTo>
                    <a:pt x="0" y="4848830"/>
                  </a:lnTo>
                  <a:lnTo>
                    <a:pt x="0" y="4848109"/>
                  </a:lnTo>
                  <a:lnTo>
                    <a:pt x="0" y="4847704"/>
                  </a:lnTo>
                  <a:lnTo>
                    <a:pt x="0" y="4847702"/>
                  </a:lnTo>
                  <a:lnTo>
                    <a:pt x="0" y="4847599"/>
                  </a:lnTo>
                  <a:lnTo>
                    <a:pt x="0" y="4847519"/>
                  </a:lnTo>
                  <a:lnTo>
                    <a:pt x="0" y="4845951"/>
                  </a:lnTo>
                  <a:lnTo>
                    <a:pt x="0" y="4845491"/>
                  </a:lnTo>
                  <a:lnTo>
                    <a:pt x="0" y="4843939"/>
                  </a:lnTo>
                  <a:lnTo>
                    <a:pt x="0" y="4843476"/>
                  </a:lnTo>
                  <a:lnTo>
                    <a:pt x="0" y="4843104"/>
                  </a:lnTo>
                  <a:lnTo>
                    <a:pt x="0" y="4842651"/>
                  </a:lnTo>
                  <a:lnTo>
                    <a:pt x="0" y="4841534"/>
                  </a:lnTo>
                  <a:lnTo>
                    <a:pt x="0" y="4841141"/>
                  </a:lnTo>
                  <a:lnTo>
                    <a:pt x="0" y="4840942"/>
                  </a:lnTo>
                  <a:lnTo>
                    <a:pt x="0" y="4840337"/>
                  </a:lnTo>
                  <a:lnTo>
                    <a:pt x="0" y="4839904"/>
                  </a:lnTo>
                  <a:lnTo>
                    <a:pt x="0" y="4838619"/>
                  </a:lnTo>
                  <a:lnTo>
                    <a:pt x="0" y="4838335"/>
                  </a:lnTo>
                  <a:lnTo>
                    <a:pt x="0" y="4837051"/>
                  </a:lnTo>
                  <a:lnTo>
                    <a:pt x="0" y="4836781"/>
                  </a:lnTo>
                  <a:lnTo>
                    <a:pt x="0" y="4830706"/>
                  </a:lnTo>
                  <a:lnTo>
                    <a:pt x="0" y="4829199"/>
                  </a:lnTo>
                  <a:lnTo>
                    <a:pt x="0" y="4826002"/>
                  </a:lnTo>
                  <a:lnTo>
                    <a:pt x="0" y="4825519"/>
                  </a:lnTo>
                  <a:lnTo>
                    <a:pt x="0" y="4823025"/>
                  </a:lnTo>
                  <a:lnTo>
                    <a:pt x="0" y="4822379"/>
                  </a:lnTo>
                  <a:lnTo>
                    <a:pt x="0" y="4821968"/>
                  </a:lnTo>
                  <a:lnTo>
                    <a:pt x="0" y="4820250"/>
                  </a:lnTo>
                  <a:lnTo>
                    <a:pt x="0" y="4819648"/>
                  </a:lnTo>
                  <a:lnTo>
                    <a:pt x="0" y="4817388"/>
                  </a:lnTo>
                  <a:lnTo>
                    <a:pt x="0" y="4815637"/>
                  </a:lnTo>
                  <a:lnTo>
                    <a:pt x="0" y="4814466"/>
                  </a:lnTo>
                  <a:lnTo>
                    <a:pt x="0" y="4811601"/>
                  </a:lnTo>
                  <a:lnTo>
                    <a:pt x="0" y="4811209"/>
                  </a:lnTo>
                  <a:lnTo>
                    <a:pt x="0" y="4808533"/>
                  </a:lnTo>
                  <a:lnTo>
                    <a:pt x="0" y="4808488"/>
                  </a:lnTo>
                  <a:lnTo>
                    <a:pt x="0" y="4808413"/>
                  </a:lnTo>
                  <a:lnTo>
                    <a:pt x="0" y="4807360"/>
                  </a:lnTo>
                  <a:lnTo>
                    <a:pt x="0" y="4807177"/>
                  </a:lnTo>
                  <a:lnTo>
                    <a:pt x="0" y="4806329"/>
                  </a:lnTo>
                  <a:lnTo>
                    <a:pt x="0" y="4806077"/>
                  </a:lnTo>
                  <a:lnTo>
                    <a:pt x="0" y="4805609"/>
                  </a:lnTo>
                  <a:lnTo>
                    <a:pt x="0" y="4805149"/>
                  </a:lnTo>
                  <a:lnTo>
                    <a:pt x="0" y="4803134"/>
                  </a:lnTo>
                  <a:lnTo>
                    <a:pt x="0" y="4803127"/>
                  </a:lnTo>
                  <a:lnTo>
                    <a:pt x="0" y="4801843"/>
                  </a:lnTo>
                  <a:lnTo>
                    <a:pt x="0" y="4800600"/>
                  </a:lnTo>
                  <a:lnTo>
                    <a:pt x="0" y="4800152"/>
                  </a:lnTo>
                  <a:lnTo>
                    <a:pt x="0" y="4799995"/>
                  </a:lnTo>
                  <a:lnTo>
                    <a:pt x="0" y="4796302"/>
                  </a:lnTo>
                  <a:lnTo>
                    <a:pt x="0" y="4796117"/>
                  </a:lnTo>
                  <a:lnTo>
                    <a:pt x="0" y="4794549"/>
                  </a:lnTo>
                  <a:lnTo>
                    <a:pt x="0" y="4792069"/>
                  </a:lnTo>
                  <a:lnTo>
                    <a:pt x="0" y="4788940"/>
                  </a:lnTo>
                  <a:lnTo>
                    <a:pt x="0" y="4786920"/>
                  </a:lnTo>
                  <a:lnTo>
                    <a:pt x="0" y="4786357"/>
                  </a:lnTo>
                  <a:lnTo>
                    <a:pt x="0" y="4782590"/>
                  </a:lnTo>
                  <a:lnTo>
                    <a:pt x="0" y="4776584"/>
                  </a:lnTo>
                  <a:lnTo>
                    <a:pt x="0" y="4775299"/>
                  </a:lnTo>
                  <a:lnTo>
                    <a:pt x="0" y="4774124"/>
                  </a:lnTo>
                  <a:lnTo>
                    <a:pt x="0" y="4771530"/>
                  </a:lnTo>
                  <a:lnTo>
                    <a:pt x="0" y="4768191"/>
                  </a:lnTo>
                  <a:lnTo>
                    <a:pt x="0" y="4765987"/>
                  </a:lnTo>
                  <a:lnTo>
                    <a:pt x="0" y="4763575"/>
                  </a:lnTo>
                  <a:lnTo>
                    <a:pt x="0" y="4763483"/>
                  </a:lnTo>
                  <a:lnTo>
                    <a:pt x="0" y="4761501"/>
                  </a:lnTo>
                  <a:lnTo>
                    <a:pt x="0" y="4759341"/>
                  </a:lnTo>
                  <a:lnTo>
                    <a:pt x="0" y="4757133"/>
                  </a:lnTo>
                  <a:lnTo>
                    <a:pt x="0" y="4756210"/>
                  </a:lnTo>
                  <a:lnTo>
                    <a:pt x="0" y="4751727"/>
                  </a:lnTo>
                  <a:lnTo>
                    <a:pt x="0" y="4750443"/>
                  </a:lnTo>
                  <a:lnTo>
                    <a:pt x="0" y="4745321"/>
                  </a:lnTo>
                  <a:lnTo>
                    <a:pt x="0" y="4743856"/>
                  </a:lnTo>
                  <a:lnTo>
                    <a:pt x="0" y="4740304"/>
                  </a:lnTo>
                  <a:lnTo>
                    <a:pt x="0" y="4738805"/>
                  </a:lnTo>
                  <a:lnTo>
                    <a:pt x="0" y="4734957"/>
                  </a:lnTo>
                  <a:lnTo>
                    <a:pt x="0" y="4734955"/>
                  </a:lnTo>
                  <a:lnTo>
                    <a:pt x="0" y="4733824"/>
                  </a:lnTo>
                  <a:lnTo>
                    <a:pt x="0" y="4732798"/>
                  </a:lnTo>
                  <a:lnTo>
                    <a:pt x="0" y="4732257"/>
                  </a:lnTo>
                  <a:lnTo>
                    <a:pt x="0" y="4731188"/>
                  </a:lnTo>
                  <a:lnTo>
                    <a:pt x="0" y="4724406"/>
                  </a:lnTo>
                  <a:lnTo>
                    <a:pt x="0" y="4723141"/>
                  </a:lnTo>
                  <a:lnTo>
                    <a:pt x="0" y="4722767"/>
                  </a:lnTo>
                  <a:lnTo>
                    <a:pt x="0" y="4721198"/>
                  </a:lnTo>
                  <a:lnTo>
                    <a:pt x="0" y="4718999"/>
                  </a:lnTo>
                  <a:lnTo>
                    <a:pt x="0" y="4714853"/>
                  </a:lnTo>
                  <a:lnTo>
                    <a:pt x="0" y="4713569"/>
                  </a:lnTo>
                  <a:lnTo>
                    <a:pt x="0" y="4712083"/>
                  </a:lnTo>
                  <a:lnTo>
                    <a:pt x="0" y="4707941"/>
                  </a:lnTo>
                  <a:lnTo>
                    <a:pt x="0" y="4707575"/>
                  </a:lnTo>
                  <a:lnTo>
                    <a:pt x="0" y="4703795"/>
                  </a:lnTo>
                  <a:lnTo>
                    <a:pt x="0" y="4698463"/>
                  </a:lnTo>
                  <a:lnTo>
                    <a:pt x="0" y="4696518"/>
                  </a:lnTo>
                  <a:lnTo>
                    <a:pt x="0" y="4694613"/>
                  </a:lnTo>
                  <a:lnTo>
                    <a:pt x="0" y="4692635"/>
                  </a:lnTo>
                  <a:lnTo>
                    <a:pt x="0" y="4692456"/>
                  </a:lnTo>
                  <a:lnTo>
                    <a:pt x="0" y="4690380"/>
                  </a:lnTo>
                  <a:lnTo>
                    <a:pt x="0" y="4687405"/>
                  </a:lnTo>
                  <a:lnTo>
                    <a:pt x="0" y="4684144"/>
                  </a:lnTo>
                  <a:lnTo>
                    <a:pt x="0" y="4683555"/>
                  </a:lnTo>
                  <a:lnTo>
                    <a:pt x="0" y="4682858"/>
                  </a:lnTo>
                  <a:lnTo>
                    <a:pt x="0" y="4682425"/>
                  </a:lnTo>
                  <a:lnTo>
                    <a:pt x="0" y="4680856"/>
                  </a:lnTo>
                  <a:lnTo>
                    <a:pt x="0" y="4679322"/>
                  </a:lnTo>
                  <a:lnTo>
                    <a:pt x="0" y="4677075"/>
                  </a:lnTo>
                  <a:lnTo>
                    <a:pt x="0" y="4675507"/>
                  </a:lnTo>
                  <a:lnTo>
                    <a:pt x="0" y="4673227"/>
                  </a:lnTo>
                  <a:lnTo>
                    <a:pt x="0" y="4673086"/>
                  </a:lnTo>
                  <a:lnTo>
                    <a:pt x="0" y="4671789"/>
                  </a:lnTo>
                  <a:lnTo>
                    <a:pt x="0" y="4671068"/>
                  </a:lnTo>
                  <a:lnTo>
                    <a:pt x="0" y="4667954"/>
                  </a:lnTo>
                  <a:lnTo>
                    <a:pt x="0" y="4663453"/>
                  </a:lnTo>
                  <a:lnTo>
                    <a:pt x="0" y="4662169"/>
                  </a:lnTo>
                  <a:lnTo>
                    <a:pt x="0" y="4656176"/>
                  </a:lnTo>
                  <a:lnTo>
                    <a:pt x="0" y="4650826"/>
                  </a:lnTo>
                  <a:lnTo>
                    <a:pt x="0" y="4646594"/>
                  </a:lnTo>
                  <a:lnTo>
                    <a:pt x="0" y="4642516"/>
                  </a:lnTo>
                  <a:lnTo>
                    <a:pt x="0" y="4640359"/>
                  </a:lnTo>
                  <a:lnTo>
                    <a:pt x="0" y="4638980"/>
                  </a:lnTo>
                  <a:lnTo>
                    <a:pt x="0" y="4633488"/>
                  </a:lnTo>
                  <a:lnTo>
                    <a:pt x="0" y="4632744"/>
                  </a:lnTo>
                  <a:lnTo>
                    <a:pt x="0" y="4632575"/>
                  </a:lnTo>
                  <a:lnTo>
                    <a:pt x="0" y="4631460"/>
                  </a:lnTo>
                  <a:lnTo>
                    <a:pt x="0" y="4630726"/>
                  </a:lnTo>
                  <a:lnTo>
                    <a:pt x="0" y="4625109"/>
                  </a:lnTo>
                  <a:lnTo>
                    <a:pt x="0" y="4621078"/>
                  </a:lnTo>
                  <a:lnTo>
                    <a:pt x="0" y="4619667"/>
                  </a:lnTo>
                  <a:lnTo>
                    <a:pt x="0" y="4619509"/>
                  </a:lnTo>
                  <a:lnTo>
                    <a:pt x="0" y="4619104"/>
                  </a:lnTo>
                  <a:lnTo>
                    <a:pt x="0" y="4615339"/>
                  </a:lnTo>
                  <a:lnTo>
                    <a:pt x="0" y="4614051"/>
                  </a:lnTo>
                  <a:lnTo>
                    <a:pt x="0" y="4611304"/>
                  </a:lnTo>
                  <a:lnTo>
                    <a:pt x="0" y="4610019"/>
                  </a:lnTo>
                  <a:lnTo>
                    <a:pt x="0" y="4609735"/>
                  </a:lnTo>
                  <a:lnTo>
                    <a:pt x="0" y="4608451"/>
                  </a:lnTo>
                  <a:lnTo>
                    <a:pt x="0" y="4606252"/>
                  </a:lnTo>
                  <a:lnTo>
                    <a:pt x="0" y="4602106"/>
                  </a:lnTo>
                  <a:lnTo>
                    <a:pt x="0" y="4600017"/>
                  </a:lnTo>
                  <a:lnTo>
                    <a:pt x="0" y="4598210"/>
                  </a:lnTo>
                  <a:lnTo>
                    <a:pt x="0" y="4597402"/>
                  </a:lnTo>
                  <a:lnTo>
                    <a:pt x="0" y="4595194"/>
                  </a:lnTo>
                  <a:lnTo>
                    <a:pt x="0" y="4594425"/>
                  </a:lnTo>
                  <a:lnTo>
                    <a:pt x="0" y="4591048"/>
                  </a:lnTo>
                  <a:lnTo>
                    <a:pt x="0" y="4588957"/>
                  </a:lnTo>
                  <a:lnTo>
                    <a:pt x="0" y="4583001"/>
                  </a:lnTo>
                  <a:lnTo>
                    <a:pt x="0" y="4582609"/>
                  </a:lnTo>
                  <a:lnTo>
                    <a:pt x="0" y="4579888"/>
                  </a:lnTo>
                  <a:lnTo>
                    <a:pt x="0" y="4578760"/>
                  </a:lnTo>
                  <a:lnTo>
                    <a:pt x="0" y="4578577"/>
                  </a:lnTo>
                  <a:lnTo>
                    <a:pt x="0" y="4577477"/>
                  </a:lnTo>
                  <a:lnTo>
                    <a:pt x="0" y="4577009"/>
                  </a:lnTo>
                  <a:lnTo>
                    <a:pt x="0" y="4576549"/>
                  </a:lnTo>
                  <a:lnTo>
                    <a:pt x="0" y="4573709"/>
                  </a:lnTo>
                  <a:lnTo>
                    <a:pt x="0" y="4571552"/>
                  </a:lnTo>
                  <a:lnTo>
                    <a:pt x="0" y="4571395"/>
                  </a:lnTo>
                  <a:lnTo>
                    <a:pt x="0" y="4569677"/>
                  </a:lnTo>
                  <a:lnTo>
                    <a:pt x="0" y="4568109"/>
                  </a:lnTo>
                  <a:lnTo>
                    <a:pt x="0" y="4567702"/>
                  </a:lnTo>
                  <a:lnTo>
                    <a:pt x="0" y="4567517"/>
                  </a:lnTo>
                  <a:lnTo>
                    <a:pt x="0" y="4565949"/>
                  </a:lnTo>
                  <a:lnTo>
                    <a:pt x="0" y="4560340"/>
                  </a:lnTo>
                  <a:lnTo>
                    <a:pt x="0" y="4559043"/>
                  </a:lnTo>
                  <a:lnTo>
                    <a:pt x="0" y="4558320"/>
                  </a:lnTo>
                  <a:lnTo>
                    <a:pt x="0" y="4557060"/>
                  </a:lnTo>
                  <a:lnTo>
                    <a:pt x="0" y="4550706"/>
                  </a:lnTo>
                  <a:lnTo>
                    <a:pt x="0" y="4546001"/>
                  </a:lnTo>
                  <a:lnTo>
                    <a:pt x="0" y="4545524"/>
                  </a:lnTo>
                  <a:lnTo>
                    <a:pt x="0" y="4542659"/>
                  </a:lnTo>
                  <a:lnTo>
                    <a:pt x="0" y="4539591"/>
                  </a:lnTo>
                  <a:lnTo>
                    <a:pt x="0" y="4537387"/>
                  </a:lnTo>
                  <a:lnTo>
                    <a:pt x="0" y="4537135"/>
                  </a:lnTo>
                  <a:lnTo>
                    <a:pt x="0" y="4534975"/>
                  </a:lnTo>
                  <a:lnTo>
                    <a:pt x="0" y="4532901"/>
                  </a:lnTo>
                  <a:lnTo>
                    <a:pt x="0" y="4531601"/>
                  </a:lnTo>
                  <a:lnTo>
                    <a:pt x="0" y="4531210"/>
                  </a:lnTo>
                  <a:lnTo>
                    <a:pt x="0" y="4528533"/>
                  </a:lnTo>
                  <a:lnTo>
                    <a:pt x="0" y="4527610"/>
                  </a:lnTo>
                  <a:lnTo>
                    <a:pt x="0" y="4527360"/>
                  </a:lnTo>
                  <a:lnTo>
                    <a:pt x="0" y="4527175"/>
                  </a:lnTo>
                  <a:lnTo>
                    <a:pt x="0" y="4526075"/>
                  </a:lnTo>
                  <a:lnTo>
                    <a:pt x="0" y="4525607"/>
                  </a:lnTo>
                  <a:lnTo>
                    <a:pt x="0" y="4523127"/>
                  </a:lnTo>
                  <a:lnTo>
                    <a:pt x="0" y="4521843"/>
                  </a:lnTo>
                  <a:lnTo>
                    <a:pt x="0" y="4519998"/>
                  </a:lnTo>
                  <a:lnTo>
                    <a:pt x="0" y="4517978"/>
                  </a:lnTo>
                  <a:lnTo>
                    <a:pt x="0" y="4516721"/>
                  </a:lnTo>
                  <a:lnTo>
                    <a:pt x="0" y="4506920"/>
                  </a:lnTo>
                  <a:lnTo>
                    <a:pt x="0" y="4506509"/>
                  </a:lnTo>
                  <a:lnTo>
                    <a:pt x="0" y="4506357"/>
                  </a:lnTo>
                  <a:lnTo>
                    <a:pt x="0" y="4504942"/>
                  </a:lnTo>
                  <a:lnTo>
                    <a:pt x="0" y="4502588"/>
                  </a:lnTo>
                  <a:lnTo>
                    <a:pt x="0" y="4495806"/>
                  </a:lnTo>
                  <a:lnTo>
                    <a:pt x="0" y="4494633"/>
                  </a:lnTo>
                  <a:lnTo>
                    <a:pt x="0" y="4494541"/>
                  </a:lnTo>
                  <a:lnTo>
                    <a:pt x="0" y="4490399"/>
                  </a:lnTo>
                  <a:lnTo>
                    <a:pt x="0" y="4488191"/>
                  </a:lnTo>
                  <a:lnTo>
                    <a:pt x="0" y="4487268"/>
                  </a:lnTo>
                  <a:lnTo>
                    <a:pt x="0" y="4483573"/>
                  </a:lnTo>
                  <a:lnTo>
                    <a:pt x="0" y="4483483"/>
                  </a:lnTo>
                  <a:lnTo>
                    <a:pt x="0" y="4481501"/>
                  </a:lnTo>
                  <a:lnTo>
                    <a:pt x="0" y="4479341"/>
                  </a:lnTo>
                  <a:lnTo>
                    <a:pt x="0" y="4476379"/>
                  </a:lnTo>
                  <a:lnTo>
                    <a:pt x="0" y="4476210"/>
                  </a:lnTo>
                  <a:lnTo>
                    <a:pt x="0" y="4475098"/>
                  </a:lnTo>
                  <a:lnTo>
                    <a:pt x="0" y="4469863"/>
                  </a:lnTo>
                  <a:lnTo>
                    <a:pt x="0" y="4466013"/>
                  </a:lnTo>
                  <a:lnTo>
                    <a:pt x="0" y="4465321"/>
                  </a:lnTo>
                  <a:lnTo>
                    <a:pt x="0" y="4463856"/>
                  </a:lnTo>
                  <a:lnTo>
                    <a:pt x="0" y="4458805"/>
                  </a:lnTo>
                  <a:lnTo>
                    <a:pt x="0" y="4455464"/>
                  </a:lnTo>
                  <a:lnTo>
                    <a:pt x="0" y="4454955"/>
                  </a:lnTo>
                  <a:lnTo>
                    <a:pt x="0" y="4453825"/>
                  </a:lnTo>
                  <a:lnTo>
                    <a:pt x="0" y="4452256"/>
                  </a:lnTo>
                  <a:lnTo>
                    <a:pt x="0" y="4448475"/>
                  </a:lnTo>
                  <a:lnTo>
                    <a:pt x="0" y="4446907"/>
                  </a:lnTo>
                  <a:lnTo>
                    <a:pt x="0" y="4444627"/>
                  </a:lnTo>
                  <a:lnTo>
                    <a:pt x="0" y="4444406"/>
                  </a:lnTo>
                  <a:lnTo>
                    <a:pt x="0" y="4443189"/>
                  </a:lnTo>
                  <a:lnTo>
                    <a:pt x="0" y="4443141"/>
                  </a:lnTo>
                  <a:lnTo>
                    <a:pt x="0" y="4440730"/>
                  </a:lnTo>
                  <a:lnTo>
                    <a:pt x="0" y="4438999"/>
                  </a:lnTo>
                  <a:lnTo>
                    <a:pt x="0" y="4434853"/>
                  </a:lnTo>
                  <a:lnTo>
                    <a:pt x="0" y="4433569"/>
                  </a:lnTo>
                  <a:lnTo>
                    <a:pt x="0" y="4432594"/>
                  </a:lnTo>
                  <a:lnTo>
                    <a:pt x="0" y="4427576"/>
                  </a:lnTo>
                  <a:lnTo>
                    <a:pt x="0" y="4422226"/>
                  </a:lnTo>
                  <a:lnTo>
                    <a:pt x="0" y="4418463"/>
                  </a:lnTo>
                  <a:lnTo>
                    <a:pt x="0" y="4414613"/>
                  </a:lnTo>
                  <a:lnTo>
                    <a:pt x="0" y="4413916"/>
                  </a:lnTo>
                  <a:lnTo>
                    <a:pt x="0" y="4410380"/>
                  </a:lnTo>
                  <a:lnTo>
                    <a:pt x="0" y="4408133"/>
                  </a:lnTo>
                  <a:lnTo>
                    <a:pt x="0" y="4406565"/>
                  </a:lnTo>
                  <a:lnTo>
                    <a:pt x="0" y="4404888"/>
                  </a:lnTo>
                  <a:lnTo>
                    <a:pt x="0" y="4404144"/>
                  </a:lnTo>
                  <a:lnTo>
                    <a:pt x="0" y="4403975"/>
                  </a:lnTo>
                  <a:lnTo>
                    <a:pt x="0" y="4402860"/>
                  </a:lnTo>
                  <a:lnTo>
                    <a:pt x="0" y="4402847"/>
                  </a:lnTo>
                  <a:lnTo>
                    <a:pt x="0" y="4402126"/>
                  </a:lnTo>
                  <a:lnTo>
                    <a:pt x="0" y="4401563"/>
                  </a:lnTo>
                  <a:lnTo>
                    <a:pt x="0" y="4397794"/>
                  </a:lnTo>
                  <a:lnTo>
                    <a:pt x="0" y="4397076"/>
                  </a:lnTo>
                  <a:lnTo>
                    <a:pt x="0" y="4395507"/>
                  </a:lnTo>
                  <a:lnTo>
                    <a:pt x="0" y="4393763"/>
                  </a:lnTo>
                  <a:lnTo>
                    <a:pt x="0" y="4393227"/>
                  </a:lnTo>
                  <a:lnTo>
                    <a:pt x="0" y="4392194"/>
                  </a:lnTo>
                  <a:lnTo>
                    <a:pt x="0" y="4391789"/>
                  </a:lnTo>
                  <a:lnTo>
                    <a:pt x="0" y="4391067"/>
                  </a:lnTo>
                  <a:lnTo>
                    <a:pt x="0" y="4381884"/>
                  </a:lnTo>
                  <a:lnTo>
                    <a:pt x="0" y="4377652"/>
                  </a:lnTo>
                  <a:lnTo>
                    <a:pt x="0" y="4371417"/>
                  </a:lnTo>
                  <a:lnTo>
                    <a:pt x="0" y="4370826"/>
                  </a:lnTo>
                  <a:lnTo>
                    <a:pt x="0" y="4369610"/>
                  </a:lnTo>
                  <a:lnTo>
                    <a:pt x="0" y="4366594"/>
                  </a:lnTo>
                  <a:lnTo>
                    <a:pt x="0" y="4364546"/>
                  </a:lnTo>
                  <a:lnTo>
                    <a:pt x="0" y="4363633"/>
                  </a:lnTo>
                  <a:lnTo>
                    <a:pt x="0" y="4362518"/>
                  </a:lnTo>
                  <a:lnTo>
                    <a:pt x="0" y="4360357"/>
                  </a:lnTo>
                  <a:lnTo>
                    <a:pt x="0" y="4359062"/>
                  </a:lnTo>
                  <a:lnTo>
                    <a:pt x="0" y="4353488"/>
                  </a:lnTo>
                  <a:lnTo>
                    <a:pt x="0" y="4352573"/>
                  </a:lnTo>
                  <a:lnTo>
                    <a:pt x="0" y="4350725"/>
                  </a:lnTo>
                  <a:lnTo>
                    <a:pt x="0" y="4345109"/>
                  </a:lnTo>
                  <a:lnTo>
                    <a:pt x="0" y="4341077"/>
                  </a:lnTo>
                  <a:lnTo>
                    <a:pt x="0" y="4339509"/>
                  </a:lnTo>
                  <a:lnTo>
                    <a:pt x="0" y="4330443"/>
                  </a:lnTo>
                  <a:lnTo>
                    <a:pt x="0" y="4329268"/>
                  </a:lnTo>
                  <a:lnTo>
                    <a:pt x="0" y="4328460"/>
                  </a:lnTo>
                  <a:lnTo>
                    <a:pt x="0" y="4327978"/>
                  </a:lnTo>
                  <a:lnTo>
                    <a:pt x="0" y="4326252"/>
                  </a:lnTo>
                  <a:lnTo>
                    <a:pt x="0" y="4322106"/>
                  </a:lnTo>
                  <a:lnTo>
                    <a:pt x="0" y="4320015"/>
                  </a:lnTo>
                  <a:lnTo>
                    <a:pt x="0" y="4319847"/>
                  </a:lnTo>
                  <a:lnTo>
                    <a:pt x="0" y="4318209"/>
                  </a:lnTo>
                  <a:lnTo>
                    <a:pt x="0" y="4317401"/>
                  </a:lnTo>
                  <a:lnTo>
                    <a:pt x="0" y="4314059"/>
                  </a:lnTo>
                  <a:lnTo>
                    <a:pt x="0" y="4308535"/>
                  </a:lnTo>
                  <a:lnTo>
                    <a:pt x="0" y="4305586"/>
                  </a:lnTo>
                  <a:lnTo>
                    <a:pt x="0" y="4303001"/>
                  </a:lnTo>
                  <a:lnTo>
                    <a:pt x="0" y="4302610"/>
                  </a:lnTo>
                  <a:lnTo>
                    <a:pt x="0" y="4298760"/>
                  </a:lnTo>
                  <a:lnTo>
                    <a:pt x="0" y="4298575"/>
                  </a:lnTo>
                  <a:lnTo>
                    <a:pt x="0" y="4297475"/>
                  </a:lnTo>
                  <a:lnTo>
                    <a:pt x="0" y="4297007"/>
                  </a:lnTo>
                  <a:lnTo>
                    <a:pt x="0" y="4291398"/>
                  </a:lnTo>
                  <a:lnTo>
                    <a:pt x="0" y="4290101"/>
                  </a:lnTo>
                  <a:lnTo>
                    <a:pt x="0" y="4289378"/>
                  </a:lnTo>
                  <a:lnTo>
                    <a:pt x="0" y="4285479"/>
                  </a:lnTo>
                  <a:lnTo>
                    <a:pt x="0" y="4279043"/>
                  </a:lnTo>
                  <a:lnTo>
                    <a:pt x="0" y="4278320"/>
                  </a:lnTo>
                  <a:lnTo>
                    <a:pt x="0" y="4277909"/>
                  </a:lnTo>
                  <a:lnTo>
                    <a:pt x="0" y="4277059"/>
                  </a:lnTo>
                  <a:lnTo>
                    <a:pt x="0" y="4276342"/>
                  </a:lnTo>
                  <a:lnTo>
                    <a:pt x="0" y="4267228"/>
                  </a:lnTo>
                  <a:lnTo>
                    <a:pt x="0" y="4266033"/>
                  </a:lnTo>
                  <a:lnTo>
                    <a:pt x="0" y="4262659"/>
                  </a:lnTo>
                  <a:lnTo>
                    <a:pt x="0" y="4259591"/>
                  </a:lnTo>
                  <a:lnTo>
                    <a:pt x="0" y="4258668"/>
                  </a:lnTo>
                  <a:lnTo>
                    <a:pt x="0" y="4257133"/>
                  </a:lnTo>
                  <a:lnTo>
                    <a:pt x="0" y="4254973"/>
                  </a:lnTo>
                  <a:lnTo>
                    <a:pt x="0" y="4252901"/>
                  </a:lnTo>
                  <a:lnTo>
                    <a:pt x="0" y="4247779"/>
                  </a:lnTo>
                  <a:lnTo>
                    <a:pt x="0" y="4247610"/>
                  </a:lnTo>
                  <a:lnTo>
                    <a:pt x="0" y="4246498"/>
                  </a:lnTo>
                  <a:lnTo>
                    <a:pt x="0" y="4246315"/>
                  </a:lnTo>
                  <a:lnTo>
                    <a:pt x="0" y="4237978"/>
                  </a:lnTo>
                  <a:lnTo>
                    <a:pt x="0" y="4237567"/>
                  </a:lnTo>
                  <a:lnTo>
                    <a:pt x="0" y="4236721"/>
                  </a:lnTo>
                  <a:lnTo>
                    <a:pt x="0" y="4236283"/>
                  </a:lnTo>
                  <a:lnTo>
                    <a:pt x="0" y="4236000"/>
                  </a:lnTo>
                  <a:lnTo>
                    <a:pt x="0" y="4234716"/>
                  </a:lnTo>
                  <a:lnTo>
                    <a:pt x="0" y="4226864"/>
                  </a:lnTo>
                  <a:lnTo>
                    <a:pt x="0" y="4226509"/>
                  </a:lnTo>
                  <a:lnTo>
                    <a:pt x="0" y="4224942"/>
                  </a:lnTo>
                  <a:lnTo>
                    <a:pt x="0" y="4217312"/>
                  </a:lnTo>
                  <a:lnTo>
                    <a:pt x="0" y="4215806"/>
                  </a:lnTo>
                  <a:lnTo>
                    <a:pt x="0" y="4214631"/>
                  </a:lnTo>
                  <a:lnTo>
                    <a:pt x="0" y="4214541"/>
                  </a:lnTo>
                  <a:lnTo>
                    <a:pt x="0" y="4212130"/>
                  </a:lnTo>
                  <a:lnTo>
                    <a:pt x="0" y="4210399"/>
                  </a:lnTo>
                  <a:lnTo>
                    <a:pt x="0" y="4207268"/>
                  </a:lnTo>
                  <a:lnTo>
                    <a:pt x="0" y="4206156"/>
                  </a:lnTo>
                  <a:lnTo>
                    <a:pt x="0" y="4203994"/>
                  </a:lnTo>
                  <a:lnTo>
                    <a:pt x="0" y="4196379"/>
                  </a:lnTo>
                  <a:lnTo>
                    <a:pt x="0" y="4195094"/>
                  </a:lnTo>
                  <a:lnTo>
                    <a:pt x="0" y="4193782"/>
                  </a:lnTo>
                  <a:lnTo>
                    <a:pt x="0" y="4192213"/>
                  </a:lnTo>
                  <a:lnTo>
                    <a:pt x="0" y="4189863"/>
                  </a:lnTo>
                  <a:lnTo>
                    <a:pt x="0" y="4186603"/>
                  </a:lnTo>
                  <a:lnTo>
                    <a:pt x="0" y="4186013"/>
                  </a:lnTo>
                  <a:lnTo>
                    <a:pt x="0" y="4179533"/>
                  </a:lnTo>
                  <a:lnTo>
                    <a:pt x="0" y="4177965"/>
                  </a:lnTo>
                  <a:lnTo>
                    <a:pt x="0" y="4175464"/>
                  </a:lnTo>
                  <a:lnTo>
                    <a:pt x="0" y="4174247"/>
                  </a:lnTo>
                  <a:lnTo>
                    <a:pt x="0" y="4172963"/>
                  </a:lnTo>
                  <a:lnTo>
                    <a:pt x="0" y="4171788"/>
                  </a:lnTo>
                  <a:lnTo>
                    <a:pt x="0" y="4169194"/>
                  </a:lnTo>
                  <a:lnTo>
                    <a:pt x="0" y="4168476"/>
                  </a:lnTo>
                  <a:lnTo>
                    <a:pt x="0" y="4166907"/>
                  </a:lnTo>
                  <a:lnTo>
                    <a:pt x="0" y="4165163"/>
                  </a:lnTo>
                  <a:lnTo>
                    <a:pt x="0" y="4164627"/>
                  </a:lnTo>
                  <a:lnTo>
                    <a:pt x="0" y="4163653"/>
                  </a:lnTo>
                  <a:lnTo>
                    <a:pt x="0" y="4163594"/>
                  </a:lnTo>
                  <a:lnTo>
                    <a:pt x="0" y="4163189"/>
                  </a:lnTo>
                  <a:lnTo>
                    <a:pt x="0" y="4160730"/>
                  </a:lnTo>
                  <a:lnTo>
                    <a:pt x="0" y="4153284"/>
                  </a:lnTo>
                  <a:lnTo>
                    <a:pt x="0" y="4152592"/>
                  </a:lnTo>
                  <a:lnTo>
                    <a:pt x="0" y="4142226"/>
                  </a:lnTo>
                  <a:lnTo>
                    <a:pt x="0" y="4135946"/>
                  </a:lnTo>
                  <a:lnTo>
                    <a:pt x="0" y="4135033"/>
                  </a:lnTo>
                  <a:lnTo>
                    <a:pt x="0" y="4133918"/>
                  </a:lnTo>
                  <a:lnTo>
                    <a:pt x="0" y="4132621"/>
                  </a:lnTo>
                  <a:lnTo>
                    <a:pt x="0" y="4130462"/>
                  </a:lnTo>
                  <a:lnTo>
                    <a:pt x="0" y="4128852"/>
                  </a:lnTo>
                  <a:lnTo>
                    <a:pt x="0" y="4128134"/>
                  </a:lnTo>
                  <a:lnTo>
                    <a:pt x="0" y="4126566"/>
                  </a:lnTo>
                  <a:lnTo>
                    <a:pt x="0" y="4124888"/>
                  </a:lnTo>
                  <a:lnTo>
                    <a:pt x="0" y="4124821"/>
                  </a:lnTo>
                  <a:lnTo>
                    <a:pt x="0" y="4123973"/>
                  </a:lnTo>
                  <a:lnTo>
                    <a:pt x="0" y="4123252"/>
                  </a:lnTo>
                  <a:lnTo>
                    <a:pt x="0" y="4122847"/>
                  </a:lnTo>
                  <a:lnTo>
                    <a:pt x="0" y="4122126"/>
                  </a:lnTo>
                  <a:lnTo>
                    <a:pt x="0" y="4121563"/>
                  </a:lnTo>
                  <a:lnTo>
                    <a:pt x="0" y="4117798"/>
                  </a:lnTo>
                  <a:lnTo>
                    <a:pt x="0" y="4113763"/>
                  </a:lnTo>
                  <a:lnTo>
                    <a:pt x="0" y="4112194"/>
                  </a:lnTo>
                  <a:lnTo>
                    <a:pt x="0" y="4109747"/>
                  </a:lnTo>
                  <a:lnTo>
                    <a:pt x="0" y="4105716"/>
                  </a:lnTo>
                  <a:lnTo>
                    <a:pt x="0" y="4101884"/>
                  </a:lnTo>
                  <a:lnTo>
                    <a:pt x="0" y="4101145"/>
                  </a:lnTo>
                  <a:lnTo>
                    <a:pt x="0" y="4100668"/>
                  </a:lnTo>
                  <a:lnTo>
                    <a:pt x="0" y="4099378"/>
                  </a:lnTo>
                  <a:lnTo>
                    <a:pt x="0" y="4097653"/>
                  </a:lnTo>
                  <a:lnTo>
                    <a:pt x="0" y="4091415"/>
                  </a:lnTo>
                  <a:lnTo>
                    <a:pt x="0" y="4091247"/>
                  </a:lnTo>
                  <a:lnTo>
                    <a:pt x="0" y="4090121"/>
                  </a:lnTo>
                  <a:lnTo>
                    <a:pt x="0" y="4089609"/>
                  </a:lnTo>
                  <a:lnTo>
                    <a:pt x="0" y="4086744"/>
                  </a:lnTo>
                  <a:lnTo>
                    <a:pt x="0" y="4085068"/>
                  </a:lnTo>
                  <a:lnTo>
                    <a:pt x="0" y="4084546"/>
                  </a:lnTo>
                  <a:lnTo>
                    <a:pt x="0" y="4083631"/>
                  </a:lnTo>
                  <a:lnTo>
                    <a:pt x="0" y="4081219"/>
                  </a:lnTo>
                  <a:lnTo>
                    <a:pt x="0" y="4081036"/>
                  </a:lnTo>
                  <a:lnTo>
                    <a:pt x="0" y="4079468"/>
                  </a:lnTo>
                  <a:lnTo>
                    <a:pt x="0" y="4079063"/>
                  </a:lnTo>
                  <a:lnTo>
                    <a:pt x="0" y="4076986"/>
                  </a:lnTo>
                  <a:lnTo>
                    <a:pt x="0" y="4061501"/>
                  </a:lnTo>
                  <a:lnTo>
                    <a:pt x="0" y="4059036"/>
                  </a:lnTo>
                  <a:lnTo>
                    <a:pt x="0" y="4056879"/>
                  </a:lnTo>
                  <a:lnTo>
                    <a:pt x="0" y="4050905"/>
                  </a:lnTo>
                  <a:lnTo>
                    <a:pt x="0" y="4050443"/>
                  </a:lnTo>
                  <a:lnTo>
                    <a:pt x="0" y="4049267"/>
                  </a:lnTo>
                  <a:lnTo>
                    <a:pt x="0" y="4048459"/>
                  </a:lnTo>
                  <a:lnTo>
                    <a:pt x="0" y="4047983"/>
                  </a:lnTo>
                  <a:lnTo>
                    <a:pt x="0" y="4039846"/>
                  </a:lnTo>
                  <a:lnTo>
                    <a:pt x="0" y="4038628"/>
                  </a:lnTo>
                  <a:lnTo>
                    <a:pt x="0" y="4036644"/>
                  </a:lnTo>
                  <a:lnTo>
                    <a:pt x="0" y="4034060"/>
                  </a:lnTo>
                  <a:lnTo>
                    <a:pt x="0" y="4028533"/>
                  </a:lnTo>
                  <a:lnTo>
                    <a:pt x="0" y="4025586"/>
                  </a:lnTo>
                  <a:lnTo>
                    <a:pt x="0" y="4017715"/>
                  </a:lnTo>
                  <a:lnTo>
                    <a:pt x="0" y="4016537"/>
                  </a:lnTo>
                  <a:lnTo>
                    <a:pt x="0" y="4010101"/>
                  </a:lnTo>
                  <a:lnTo>
                    <a:pt x="0" y="4009378"/>
                  </a:lnTo>
                  <a:lnTo>
                    <a:pt x="0" y="4008968"/>
                  </a:lnTo>
                  <a:lnTo>
                    <a:pt x="0" y="4007683"/>
                  </a:lnTo>
                  <a:lnTo>
                    <a:pt x="0" y="4007401"/>
                  </a:lnTo>
                  <a:lnTo>
                    <a:pt x="0" y="4006116"/>
                  </a:lnTo>
                  <a:lnTo>
                    <a:pt x="0" y="4005479"/>
                  </a:lnTo>
                  <a:lnTo>
                    <a:pt x="0" y="3998287"/>
                  </a:lnTo>
                  <a:lnTo>
                    <a:pt x="0" y="3997909"/>
                  </a:lnTo>
                  <a:lnTo>
                    <a:pt x="0" y="3997001"/>
                  </a:lnTo>
                  <a:lnTo>
                    <a:pt x="0" y="3996342"/>
                  </a:lnTo>
                  <a:lnTo>
                    <a:pt x="0" y="3992858"/>
                  </a:lnTo>
                  <a:lnTo>
                    <a:pt x="0" y="3988712"/>
                  </a:lnTo>
                  <a:lnTo>
                    <a:pt x="0" y="3987227"/>
                  </a:lnTo>
                  <a:lnTo>
                    <a:pt x="0" y="3986031"/>
                  </a:lnTo>
                  <a:lnTo>
                    <a:pt x="0" y="3978668"/>
                  </a:lnTo>
                  <a:lnTo>
                    <a:pt x="0" y="3977557"/>
                  </a:lnTo>
                  <a:lnTo>
                    <a:pt x="0" y="3977373"/>
                  </a:lnTo>
                  <a:lnTo>
                    <a:pt x="0" y="3967779"/>
                  </a:lnTo>
                  <a:lnTo>
                    <a:pt x="0" y="3967342"/>
                  </a:lnTo>
                  <a:lnTo>
                    <a:pt x="0" y="3966494"/>
                  </a:lnTo>
                  <a:lnTo>
                    <a:pt x="0" y="3966316"/>
                  </a:lnTo>
                  <a:lnTo>
                    <a:pt x="0" y="3965775"/>
                  </a:lnTo>
                  <a:lnTo>
                    <a:pt x="0" y="3965182"/>
                  </a:lnTo>
                  <a:lnTo>
                    <a:pt x="0" y="3963613"/>
                  </a:lnTo>
                  <a:lnTo>
                    <a:pt x="0" y="3958003"/>
                  </a:lnTo>
                  <a:lnTo>
                    <a:pt x="0" y="3957568"/>
                  </a:lnTo>
                  <a:lnTo>
                    <a:pt x="0" y="3956284"/>
                  </a:lnTo>
                  <a:lnTo>
                    <a:pt x="0" y="3956000"/>
                  </a:lnTo>
                  <a:lnTo>
                    <a:pt x="0" y="3954715"/>
                  </a:lnTo>
                  <a:lnTo>
                    <a:pt x="0" y="3954501"/>
                  </a:lnTo>
                  <a:lnTo>
                    <a:pt x="0" y="3952219"/>
                  </a:lnTo>
                  <a:lnTo>
                    <a:pt x="0" y="3950651"/>
                  </a:lnTo>
                  <a:lnTo>
                    <a:pt x="0" y="3948370"/>
                  </a:lnTo>
                  <a:lnTo>
                    <a:pt x="0" y="3946864"/>
                  </a:lnTo>
                  <a:lnTo>
                    <a:pt x="0" y="3943665"/>
                  </a:lnTo>
                  <a:lnTo>
                    <a:pt x="0" y="3943188"/>
                  </a:lnTo>
                  <a:lnTo>
                    <a:pt x="0" y="3937312"/>
                  </a:lnTo>
                  <a:lnTo>
                    <a:pt x="0" y="3935053"/>
                  </a:lnTo>
                  <a:lnTo>
                    <a:pt x="0" y="3932130"/>
                  </a:lnTo>
                  <a:lnTo>
                    <a:pt x="0" y="3929265"/>
                  </a:lnTo>
                  <a:lnTo>
                    <a:pt x="0" y="3926153"/>
                  </a:lnTo>
                  <a:lnTo>
                    <a:pt x="0" y="3924840"/>
                  </a:lnTo>
                  <a:lnTo>
                    <a:pt x="0" y="3923993"/>
                  </a:lnTo>
                  <a:lnTo>
                    <a:pt x="0" y="3923272"/>
                  </a:lnTo>
                  <a:lnTo>
                    <a:pt x="0" y="3917661"/>
                  </a:lnTo>
                  <a:lnTo>
                    <a:pt x="0" y="3913782"/>
                  </a:lnTo>
                  <a:lnTo>
                    <a:pt x="0" y="3912216"/>
                  </a:lnTo>
                  <a:lnTo>
                    <a:pt x="0" y="3908631"/>
                  </a:lnTo>
                  <a:lnTo>
                    <a:pt x="0" y="3906603"/>
                  </a:lnTo>
                  <a:lnTo>
                    <a:pt x="0" y="3904586"/>
                  </a:lnTo>
                  <a:lnTo>
                    <a:pt x="0" y="3904021"/>
                  </a:lnTo>
                  <a:lnTo>
                    <a:pt x="0" y="3900253"/>
                  </a:lnTo>
                  <a:lnTo>
                    <a:pt x="0" y="3899534"/>
                  </a:lnTo>
                  <a:lnTo>
                    <a:pt x="0" y="3897965"/>
                  </a:lnTo>
                  <a:lnTo>
                    <a:pt x="0" y="3896222"/>
                  </a:lnTo>
                  <a:lnTo>
                    <a:pt x="0" y="3894652"/>
                  </a:lnTo>
                  <a:lnTo>
                    <a:pt x="0" y="3894247"/>
                  </a:lnTo>
                  <a:lnTo>
                    <a:pt x="0" y="3892963"/>
                  </a:lnTo>
                  <a:lnTo>
                    <a:pt x="0" y="3891788"/>
                  </a:lnTo>
                  <a:lnTo>
                    <a:pt x="0" y="3889198"/>
                  </a:lnTo>
                  <a:lnTo>
                    <a:pt x="0" y="3885163"/>
                  </a:lnTo>
                  <a:lnTo>
                    <a:pt x="0" y="3883650"/>
                  </a:lnTo>
                  <a:lnTo>
                    <a:pt x="0" y="3883595"/>
                  </a:lnTo>
                  <a:lnTo>
                    <a:pt x="0" y="3881147"/>
                  </a:lnTo>
                  <a:lnTo>
                    <a:pt x="0" y="3877116"/>
                  </a:lnTo>
                  <a:lnTo>
                    <a:pt x="0" y="3873876"/>
                  </a:lnTo>
                  <a:lnTo>
                    <a:pt x="0" y="3873284"/>
                  </a:lnTo>
                  <a:lnTo>
                    <a:pt x="0" y="3872545"/>
                  </a:lnTo>
                  <a:lnTo>
                    <a:pt x="0" y="3861520"/>
                  </a:lnTo>
                  <a:lnTo>
                    <a:pt x="0" y="3858145"/>
                  </a:lnTo>
                  <a:lnTo>
                    <a:pt x="0" y="3856468"/>
                  </a:lnTo>
                  <a:lnTo>
                    <a:pt x="0" y="3855946"/>
                  </a:lnTo>
                  <a:lnTo>
                    <a:pt x="0" y="3855031"/>
                  </a:lnTo>
                  <a:lnTo>
                    <a:pt x="0" y="3852621"/>
                  </a:lnTo>
                  <a:lnTo>
                    <a:pt x="0" y="3852619"/>
                  </a:lnTo>
                  <a:lnTo>
                    <a:pt x="0" y="3852436"/>
                  </a:lnTo>
                  <a:lnTo>
                    <a:pt x="0" y="3850868"/>
                  </a:lnTo>
                  <a:lnTo>
                    <a:pt x="0" y="3850463"/>
                  </a:lnTo>
                  <a:lnTo>
                    <a:pt x="0" y="3848856"/>
                  </a:lnTo>
                  <a:lnTo>
                    <a:pt x="0" y="3844821"/>
                  </a:lnTo>
                  <a:lnTo>
                    <a:pt x="0" y="3843252"/>
                  </a:lnTo>
                  <a:lnTo>
                    <a:pt x="0" y="3840805"/>
                  </a:lnTo>
                  <a:lnTo>
                    <a:pt x="0" y="3836774"/>
                  </a:lnTo>
                  <a:lnTo>
                    <a:pt x="0" y="3832204"/>
                  </a:lnTo>
                  <a:lnTo>
                    <a:pt x="0" y="3830919"/>
                  </a:lnTo>
                  <a:lnTo>
                    <a:pt x="0" y="3830436"/>
                  </a:lnTo>
                  <a:lnTo>
                    <a:pt x="0" y="3829747"/>
                  </a:lnTo>
                  <a:lnTo>
                    <a:pt x="0" y="3825715"/>
                  </a:lnTo>
                  <a:lnTo>
                    <a:pt x="0" y="3822305"/>
                  </a:lnTo>
                  <a:lnTo>
                    <a:pt x="0" y="3821144"/>
                  </a:lnTo>
                  <a:lnTo>
                    <a:pt x="0" y="3820667"/>
                  </a:lnTo>
                  <a:lnTo>
                    <a:pt x="0" y="3819384"/>
                  </a:lnTo>
                  <a:lnTo>
                    <a:pt x="0" y="3817802"/>
                  </a:lnTo>
                  <a:lnTo>
                    <a:pt x="0" y="3816519"/>
                  </a:lnTo>
                  <a:lnTo>
                    <a:pt x="0" y="3816126"/>
                  </a:lnTo>
                  <a:lnTo>
                    <a:pt x="0" y="3812278"/>
                  </a:lnTo>
                  <a:lnTo>
                    <a:pt x="0" y="3812094"/>
                  </a:lnTo>
                  <a:lnTo>
                    <a:pt x="0" y="3811247"/>
                  </a:lnTo>
                  <a:lnTo>
                    <a:pt x="0" y="3810526"/>
                  </a:lnTo>
                  <a:lnTo>
                    <a:pt x="0" y="3810122"/>
                  </a:lnTo>
                  <a:lnTo>
                    <a:pt x="0" y="3808044"/>
                  </a:lnTo>
                  <a:lnTo>
                    <a:pt x="0" y="3806744"/>
                  </a:lnTo>
                  <a:lnTo>
                    <a:pt x="0" y="3805069"/>
                  </a:lnTo>
                  <a:lnTo>
                    <a:pt x="0" y="3801219"/>
                  </a:lnTo>
                  <a:lnTo>
                    <a:pt x="0" y="3801034"/>
                  </a:lnTo>
                  <a:lnTo>
                    <a:pt x="0" y="3799466"/>
                  </a:lnTo>
                  <a:lnTo>
                    <a:pt x="0" y="3796986"/>
                  </a:lnTo>
                  <a:lnTo>
                    <a:pt x="0" y="3794740"/>
                  </a:lnTo>
                  <a:lnTo>
                    <a:pt x="0" y="3793173"/>
                  </a:lnTo>
                  <a:lnTo>
                    <a:pt x="0" y="3788418"/>
                  </a:lnTo>
                  <a:lnTo>
                    <a:pt x="0" y="3787937"/>
                  </a:lnTo>
                  <a:lnTo>
                    <a:pt x="0" y="3781501"/>
                  </a:lnTo>
                  <a:lnTo>
                    <a:pt x="0" y="3779041"/>
                  </a:lnTo>
                  <a:lnTo>
                    <a:pt x="0" y="3776880"/>
                  </a:lnTo>
                  <a:lnTo>
                    <a:pt x="0" y="3774016"/>
                  </a:lnTo>
                  <a:lnTo>
                    <a:pt x="0" y="3770904"/>
                  </a:lnTo>
                  <a:lnTo>
                    <a:pt x="0" y="3769686"/>
                  </a:lnTo>
                  <a:lnTo>
                    <a:pt x="0" y="3768492"/>
                  </a:lnTo>
                  <a:lnTo>
                    <a:pt x="0" y="3768401"/>
                  </a:lnTo>
                  <a:lnTo>
                    <a:pt x="0" y="3764258"/>
                  </a:lnTo>
                  <a:lnTo>
                    <a:pt x="0" y="3758626"/>
                  </a:lnTo>
                  <a:lnTo>
                    <a:pt x="0" y="3756644"/>
                  </a:lnTo>
                  <a:lnTo>
                    <a:pt x="0" y="3751152"/>
                  </a:lnTo>
                  <a:lnTo>
                    <a:pt x="0" y="3750238"/>
                  </a:lnTo>
                  <a:lnTo>
                    <a:pt x="0" y="3748773"/>
                  </a:lnTo>
                  <a:lnTo>
                    <a:pt x="0" y="3738741"/>
                  </a:lnTo>
                  <a:lnTo>
                    <a:pt x="0" y="3737715"/>
                  </a:lnTo>
                  <a:lnTo>
                    <a:pt x="0" y="3737175"/>
                  </a:lnTo>
                  <a:lnTo>
                    <a:pt x="0" y="3736537"/>
                  </a:lnTo>
                  <a:lnTo>
                    <a:pt x="0" y="3728968"/>
                  </a:lnTo>
                  <a:lnTo>
                    <a:pt x="0" y="3728058"/>
                  </a:lnTo>
                  <a:lnTo>
                    <a:pt x="0" y="3727684"/>
                  </a:lnTo>
                  <a:lnTo>
                    <a:pt x="0" y="3727400"/>
                  </a:lnTo>
                  <a:lnTo>
                    <a:pt x="0" y="3726116"/>
                  </a:lnTo>
                  <a:lnTo>
                    <a:pt x="0" y="3725901"/>
                  </a:lnTo>
                  <a:lnTo>
                    <a:pt x="0" y="3723916"/>
                  </a:lnTo>
                  <a:lnTo>
                    <a:pt x="0" y="3723619"/>
                  </a:lnTo>
                  <a:lnTo>
                    <a:pt x="0" y="3722051"/>
                  </a:lnTo>
                  <a:lnTo>
                    <a:pt x="0" y="3719770"/>
                  </a:lnTo>
                  <a:lnTo>
                    <a:pt x="0" y="3718284"/>
                  </a:lnTo>
                  <a:lnTo>
                    <a:pt x="0" y="3717000"/>
                  </a:lnTo>
                  <a:lnTo>
                    <a:pt x="0" y="3715874"/>
                  </a:lnTo>
                  <a:lnTo>
                    <a:pt x="0" y="3715065"/>
                  </a:lnTo>
                  <a:lnTo>
                    <a:pt x="0" y="3712858"/>
                  </a:lnTo>
                  <a:lnTo>
                    <a:pt x="0" y="3708712"/>
                  </a:lnTo>
                  <a:lnTo>
                    <a:pt x="0" y="3704567"/>
                  </a:lnTo>
                  <a:lnTo>
                    <a:pt x="0" y="3700665"/>
                  </a:lnTo>
                  <a:lnTo>
                    <a:pt x="0" y="3698329"/>
                  </a:lnTo>
                  <a:lnTo>
                    <a:pt x="0" y="3697552"/>
                  </a:lnTo>
                  <a:lnTo>
                    <a:pt x="0" y="3697373"/>
                  </a:lnTo>
                  <a:lnTo>
                    <a:pt x="0" y="3696240"/>
                  </a:lnTo>
                  <a:lnTo>
                    <a:pt x="0" y="3694793"/>
                  </a:lnTo>
                  <a:lnTo>
                    <a:pt x="0" y="3694672"/>
                  </a:lnTo>
                  <a:lnTo>
                    <a:pt x="0" y="3689061"/>
                  </a:lnTo>
                  <a:lnTo>
                    <a:pt x="0" y="3687342"/>
                  </a:lnTo>
                  <a:lnTo>
                    <a:pt x="0" y="3685773"/>
                  </a:lnTo>
                  <a:lnTo>
                    <a:pt x="0" y="3685559"/>
                  </a:lnTo>
                  <a:lnTo>
                    <a:pt x="0" y="3685182"/>
                  </a:lnTo>
                  <a:lnTo>
                    <a:pt x="0" y="3683615"/>
                  </a:lnTo>
                  <a:lnTo>
                    <a:pt x="0" y="3683278"/>
                  </a:lnTo>
                  <a:lnTo>
                    <a:pt x="0" y="3681992"/>
                  </a:lnTo>
                  <a:lnTo>
                    <a:pt x="0" y="3681709"/>
                  </a:lnTo>
                  <a:lnTo>
                    <a:pt x="0" y="3680425"/>
                  </a:lnTo>
                  <a:lnTo>
                    <a:pt x="0" y="3680031"/>
                  </a:lnTo>
                  <a:lnTo>
                    <a:pt x="0" y="3678003"/>
                  </a:lnTo>
                  <a:lnTo>
                    <a:pt x="0" y="3676706"/>
                  </a:lnTo>
                  <a:lnTo>
                    <a:pt x="0" y="3675985"/>
                  </a:lnTo>
                  <a:lnTo>
                    <a:pt x="0" y="3674724"/>
                  </a:lnTo>
                  <a:lnTo>
                    <a:pt x="0" y="3674501"/>
                  </a:lnTo>
                  <a:lnTo>
                    <a:pt x="0" y="3673651"/>
                  </a:lnTo>
                  <a:lnTo>
                    <a:pt x="0" y="3672219"/>
                  </a:lnTo>
                  <a:lnTo>
                    <a:pt x="0" y="3670651"/>
                  </a:lnTo>
                  <a:lnTo>
                    <a:pt x="0" y="3668370"/>
                  </a:lnTo>
                  <a:lnTo>
                    <a:pt x="0" y="3663665"/>
                  </a:lnTo>
                  <a:lnTo>
                    <a:pt x="0" y="3663188"/>
                  </a:lnTo>
                  <a:lnTo>
                    <a:pt x="0" y="3662065"/>
                  </a:lnTo>
                  <a:lnTo>
                    <a:pt x="0" y="3660323"/>
                  </a:lnTo>
                  <a:lnTo>
                    <a:pt x="0" y="3655050"/>
                  </a:lnTo>
                  <a:lnTo>
                    <a:pt x="0" y="3649266"/>
                  </a:lnTo>
                  <a:lnTo>
                    <a:pt x="0" y="3645276"/>
                  </a:lnTo>
                  <a:lnTo>
                    <a:pt x="0" y="3644840"/>
                  </a:lnTo>
                  <a:lnTo>
                    <a:pt x="0" y="3643273"/>
                  </a:lnTo>
                  <a:lnTo>
                    <a:pt x="0" y="3639690"/>
                  </a:lnTo>
                  <a:lnTo>
                    <a:pt x="0" y="3639492"/>
                  </a:lnTo>
                  <a:lnTo>
                    <a:pt x="0" y="3638405"/>
                  </a:lnTo>
                  <a:lnTo>
                    <a:pt x="0" y="3637923"/>
                  </a:lnTo>
                  <a:lnTo>
                    <a:pt x="0" y="3637662"/>
                  </a:lnTo>
                  <a:lnTo>
                    <a:pt x="0" y="3635643"/>
                  </a:lnTo>
                  <a:lnTo>
                    <a:pt x="0" y="3629522"/>
                  </a:lnTo>
                  <a:lnTo>
                    <a:pt x="0" y="3628631"/>
                  </a:lnTo>
                  <a:lnTo>
                    <a:pt x="0" y="3625490"/>
                  </a:lnTo>
                  <a:lnTo>
                    <a:pt x="0" y="3624584"/>
                  </a:lnTo>
                  <a:lnTo>
                    <a:pt x="0" y="3624021"/>
                  </a:lnTo>
                  <a:lnTo>
                    <a:pt x="0" y="3623922"/>
                  </a:lnTo>
                  <a:lnTo>
                    <a:pt x="0" y="3620256"/>
                  </a:lnTo>
                  <a:lnTo>
                    <a:pt x="0" y="3616293"/>
                  </a:lnTo>
                  <a:lnTo>
                    <a:pt x="0" y="3616222"/>
                  </a:lnTo>
                  <a:lnTo>
                    <a:pt x="0" y="3614652"/>
                  </a:lnTo>
                  <a:lnTo>
                    <a:pt x="0" y="3612205"/>
                  </a:lnTo>
                  <a:lnTo>
                    <a:pt x="0" y="3608174"/>
                  </a:lnTo>
                  <a:lnTo>
                    <a:pt x="0" y="3606519"/>
                  </a:lnTo>
                  <a:lnTo>
                    <a:pt x="0" y="3604935"/>
                  </a:lnTo>
                  <a:lnTo>
                    <a:pt x="0" y="3603604"/>
                  </a:lnTo>
                  <a:lnTo>
                    <a:pt x="0" y="3603127"/>
                  </a:lnTo>
                  <a:lnTo>
                    <a:pt x="0" y="3602319"/>
                  </a:lnTo>
                  <a:lnTo>
                    <a:pt x="0" y="3601147"/>
                  </a:lnTo>
                  <a:lnTo>
                    <a:pt x="0" y="3599241"/>
                  </a:lnTo>
                  <a:lnTo>
                    <a:pt x="0" y="3597116"/>
                  </a:lnTo>
                  <a:lnTo>
                    <a:pt x="0" y="3595904"/>
                  </a:lnTo>
                  <a:lnTo>
                    <a:pt x="0" y="3593874"/>
                  </a:lnTo>
                  <a:lnTo>
                    <a:pt x="0" y="3592948"/>
                  </a:lnTo>
                  <a:lnTo>
                    <a:pt x="0" y="3592544"/>
                  </a:lnTo>
                  <a:lnTo>
                    <a:pt x="0" y="3589202"/>
                  </a:lnTo>
                  <a:lnTo>
                    <a:pt x="0" y="3587919"/>
                  </a:lnTo>
                  <a:lnTo>
                    <a:pt x="0" y="3587526"/>
                  </a:lnTo>
                  <a:lnTo>
                    <a:pt x="0" y="3585582"/>
                  </a:lnTo>
                  <a:lnTo>
                    <a:pt x="0" y="3583677"/>
                  </a:lnTo>
                  <a:lnTo>
                    <a:pt x="0" y="3583494"/>
                  </a:lnTo>
                  <a:lnTo>
                    <a:pt x="0" y="3581926"/>
                  </a:lnTo>
                  <a:lnTo>
                    <a:pt x="0" y="3581521"/>
                  </a:lnTo>
                  <a:lnTo>
                    <a:pt x="0" y="3578145"/>
                  </a:lnTo>
                  <a:lnTo>
                    <a:pt x="0" y="3576469"/>
                  </a:lnTo>
                  <a:lnTo>
                    <a:pt x="0" y="3575811"/>
                  </a:lnTo>
                  <a:lnTo>
                    <a:pt x="0" y="3573791"/>
                  </a:lnTo>
                  <a:lnTo>
                    <a:pt x="0" y="3572619"/>
                  </a:lnTo>
                  <a:lnTo>
                    <a:pt x="0" y="3572434"/>
                  </a:lnTo>
                  <a:lnTo>
                    <a:pt x="0" y="3570866"/>
                  </a:lnTo>
                  <a:lnTo>
                    <a:pt x="0" y="3566140"/>
                  </a:lnTo>
                  <a:lnTo>
                    <a:pt x="0" y="3564573"/>
                  </a:lnTo>
                  <a:lnTo>
                    <a:pt x="0" y="3561978"/>
                  </a:lnTo>
                  <a:lnTo>
                    <a:pt x="0" y="3560805"/>
                  </a:lnTo>
                  <a:lnTo>
                    <a:pt x="0" y="3559818"/>
                  </a:lnTo>
                  <a:lnTo>
                    <a:pt x="0" y="3556773"/>
                  </a:lnTo>
                  <a:lnTo>
                    <a:pt x="0" y="3553778"/>
                  </a:lnTo>
                  <a:lnTo>
                    <a:pt x="0" y="3552202"/>
                  </a:lnTo>
                  <a:lnTo>
                    <a:pt x="0" y="3550918"/>
                  </a:lnTo>
                  <a:lnTo>
                    <a:pt x="0" y="3550441"/>
                  </a:lnTo>
                  <a:lnTo>
                    <a:pt x="0" y="3550013"/>
                  </a:lnTo>
                  <a:lnTo>
                    <a:pt x="0" y="3547576"/>
                  </a:lnTo>
                  <a:lnTo>
                    <a:pt x="0" y="3545416"/>
                  </a:lnTo>
                  <a:lnTo>
                    <a:pt x="0" y="3544004"/>
                  </a:lnTo>
                  <a:lnTo>
                    <a:pt x="0" y="3543081"/>
                  </a:lnTo>
                  <a:lnTo>
                    <a:pt x="0" y="3542304"/>
                  </a:lnTo>
                  <a:lnTo>
                    <a:pt x="0" y="3539892"/>
                  </a:lnTo>
                  <a:lnTo>
                    <a:pt x="0" y="3537802"/>
                  </a:lnTo>
                  <a:lnTo>
                    <a:pt x="0" y="3537314"/>
                  </a:lnTo>
                  <a:lnTo>
                    <a:pt x="0" y="3536519"/>
                  </a:lnTo>
                  <a:lnTo>
                    <a:pt x="0" y="3536128"/>
                  </a:lnTo>
                  <a:lnTo>
                    <a:pt x="0" y="3532278"/>
                  </a:lnTo>
                  <a:lnTo>
                    <a:pt x="0" y="3532092"/>
                  </a:lnTo>
                  <a:lnTo>
                    <a:pt x="0" y="3530524"/>
                  </a:lnTo>
                  <a:lnTo>
                    <a:pt x="0" y="3528044"/>
                  </a:lnTo>
                  <a:lnTo>
                    <a:pt x="0" y="3525798"/>
                  </a:lnTo>
                  <a:lnTo>
                    <a:pt x="0" y="3524231"/>
                  </a:lnTo>
                  <a:lnTo>
                    <a:pt x="0" y="3522553"/>
                  </a:lnTo>
                  <a:lnTo>
                    <a:pt x="0" y="3521639"/>
                  </a:lnTo>
                  <a:lnTo>
                    <a:pt x="0" y="3519476"/>
                  </a:lnTo>
                  <a:lnTo>
                    <a:pt x="0" y="3516775"/>
                  </a:lnTo>
                  <a:lnTo>
                    <a:pt x="0" y="3514742"/>
                  </a:lnTo>
                  <a:lnTo>
                    <a:pt x="0" y="3513172"/>
                  </a:lnTo>
                  <a:lnTo>
                    <a:pt x="0" y="3512633"/>
                  </a:lnTo>
                  <a:lnTo>
                    <a:pt x="0" y="3511426"/>
                  </a:lnTo>
                  <a:lnTo>
                    <a:pt x="0" y="3511277"/>
                  </a:lnTo>
                  <a:lnTo>
                    <a:pt x="0" y="3509859"/>
                  </a:lnTo>
                  <a:lnTo>
                    <a:pt x="0" y="3508419"/>
                  </a:lnTo>
                  <a:lnTo>
                    <a:pt x="0" y="3507937"/>
                  </a:lnTo>
                  <a:lnTo>
                    <a:pt x="0" y="3505075"/>
                  </a:lnTo>
                  <a:lnTo>
                    <a:pt x="0" y="3499550"/>
                  </a:lnTo>
                  <a:lnTo>
                    <a:pt x="0" y="3499458"/>
                  </a:lnTo>
                  <a:lnTo>
                    <a:pt x="0" y="3495316"/>
                  </a:lnTo>
                  <a:lnTo>
                    <a:pt x="0" y="3494016"/>
                  </a:lnTo>
                  <a:lnTo>
                    <a:pt x="0" y="3489684"/>
                  </a:lnTo>
                  <a:lnTo>
                    <a:pt x="0" y="3488490"/>
                  </a:lnTo>
                  <a:lnTo>
                    <a:pt x="0" y="3488401"/>
                  </a:lnTo>
                  <a:lnTo>
                    <a:pt x="0" y="3487274"/>
                  </a:lnTo>
                  <a:lnTo>
                    <a:pt x="0" y="3484258"/>
                  </a:lnTo>
                  <a:lnTo>
                    <a:pt x="0" y="3482210"/>
                  </a:lnTo>
                  <a:lnTo>
                    <a:pt x="0" y="3481296"/>
                  </a:lnTo>
                  <a:lnTo>
                    <a:pt x="0" y="3480199"/>
                  </a:lnTo>
                  <a:lnTo>
                    <a:pt x="0" y="3476481"/>
                  </a:lnTo>
                  <a:lnTo>
                    <a:pt x="0" y="3474276"/>
                  </a:lnTo>
                  <a:lnTo>
                    <a:pt x="0" y="3471152"/>
                  </a:lnTo>
                  <a:lnTo>
                    <a:pt x="0" y="3470426"/>
                  </a:lnTo>
                  <a:lnTo>
                    <a:pt x="0" y="3470239"/>
                  </a:lnTo>
                  <a:lnTo>
                    <a:pt x="0" y="3468773"/>
                  </a:lnTo>
                  <a:lnTo>
                    <a:pt x="0" y="3458742"/>
                  </a:lnTo>
                  <a:lnTo>
                    <a:pt x="0" y="3458606"/>
                  </a:lnTo>
                  <a:lnTo>
                    <a:pt x="0" y="3457173"/>
                  </a:lnTo>
                  <a:lnTo>
                    <a:pt x="0" y="3456959"/>
                  </a:lnTo>
                  <a:lnTo>
                    <a:pt x="0" y="3454677"/>
                  </a:lnTo>
                  <a:lnTo>
                    <a:pt x="0" y="3453392"/>
                  </a:lnTo>
                  <a:lnTo>
                    <a:pt x="0" y="3453109"/>
                  </a:lnTo>
                  <a:lnTo>
                    <a:pt x="0" y="3451973"/>
                  </a:lnTo>
                  <a:lnTo>
                    <a:pt x="0" y="3451824"/>
                  </a:lnTo>
                  <a:lnTo>
                    <a:pt x="0" y="3449040"/>
                  </a:lnTo>
                  <a:lnTo>
                    <a:pt x="0" y="3448107"/>
                  </a:lnTo>
                  <a:lnTo>
                    <a:pt x="0" y="3448058"/>
                  </a:lnTo>
                  <a:lnTo>
                    <a:pt x="0" y="3446932"/>
                  </a:lnTo>
                  <a:lnTo>
                    <a:pt x="0" y="3446123"/>
                  </a:lnTo>
                  <a:lnTo>
                    <a:pt x="0" y="3445902"/>
                  </a:lnTo>
                  <a:lnTo>
                    <a:pt x="0" y="3445647"/>
                  </a:lnTo>
                  <a:lnTo>
                    <a:pt x="0" y="3443916"/>
                  </a:lnTo>
                  <a:lnTo>
                    <a:pt x="0" y="3443619"/>
                  </a:lnTo>
                  <a:lnTo>
                    <a:pt x="0" y="3442051"/>
                  </a:lnTo>
                  <a:lnTo>
                    <a:pt x="0" y="3439770"/>
                  </a:lnTo>
                  <a:lnTo>
                    <a:pt x="0" y="3437697"/>
                  </a:lnTo>
                  <a:lnTo>
                    <a:pt x="0" y="3437511"/>
                  </a:lnTo>
                  <a:lnTo>
                    <a:pt x="0" y="3435873"/>
                  </a:lnTo>
                  <a:lnTo>
                    <a:pt x="0" y="3435625"/>
                  </a:lnTo>
                  <a:lnTo>
                    <a:pt x="0" y="3435065"/>
                  </a:lnTo>
                  <a:lnTo>
                    <a:pt x="0" y="3431723"/>
                  </a:lnTo>
                  <a:lnTo>
                    <a:pt x="0" y="3431257"/>
                  </a:lnTo>
                  <a:lnTo>
                    <a:pt x="0" y="3429387"/>
                  </a:lnTo>
                  <a:lnTo>
                    <a:pt x="0" y="3425851"/>
                  </a:lnTo>
                  <a:lnTo>
                    <a:pt x="0" y="3424564"/>
                  </a:lnTo>
                  <a:lnTo>
                    <a:pt x="0" y="3420665"/>
                  </a:lnTo>
                  <a:lnTo>
                    <a:pt x="0" y="3419446"/>
                  </a:lnTo>
                  <a:lnTo>
                    <a:pt x="0" y="3418331"/>
                  </a:lnTo>
                  <a:lnTo>
                    <a:pt x="0" y="3416240"/>
                  </a:lnTo>
                  <a:lnTo>
                    <a:pt x="0" y="3414673"/>
                  </a:lnTo>
                  <a:lnTo>
                    <a:pt x="0" y="3413050"/>
                  </a:lnTo>
                  <a:lnTo>
                    <a:pt x="0" y="3411482"/>
                  </a:lnTo>
                  <a:lnTo>
                    <a:pt x="0" y="3411090"/>
                  </a:lnTo>
                  <a:lnTo>
                    <a:pt x="0" y="3410892"/>
                  </a:lnTo>
                  <a:lnTo>
                    <a:pt x="0" y="3409805"/>
                  </a:lnTo>
                  <a:lnTo>
                    <a:pt x="0" y="3409323"/>
                  </a:lnTo>
                  <a:lnTo>
                    <a:pt x="0" y="3409061"/>
                  </a:lnTo>
                  <a:lnTo>
                    <a:pt x="0" y="3407764"/>
                  </a:lnTo>
                  <a:lnTo>
                    <a:pt x="0" y="3407043"/>
                  </a:lnTo>
                  <a:lnTo>
                    <a:pt x="0" y="3406489"/>
                  </a:lnTo>
                  <a:lnTo>
                    <a:pt x="0" y="3405559"/>
                  </a:lnTo>
                  <a:lnTo>
                    <a:pt x="0" y="3404709"/>
                  </a:lnTo>
                  <a:lnTo>
                    <a:pt x="0" y="3403278"/>
                  </a:lnTo>
                  <a:lnTo>
                    <a:pt x="0" y="3403146"/>
                  </a:lnTo>
                  <a:lnTo>
                    <a:pt x="0" y="3401993"/>
                  </a:lnTo>
                  <a:lnTo>
                    <a:pt x="0" y="3401709"/>
                  </a:lnTo>
                  <a:lnTo>
                    <a:pt x="0" y="3400424"/>
                  </a:lnTo>
                  <a:lnTo>
                    <a:pt x="0" y="3400031"/>
                  </a:lnTo>
                  <a:lnTo>
                    <a:pt x="0" y="3398530"/>
                  </a:lnTo>
                  <a:lnTo>
                    <a:pt x="0" y="3396706"/>
                  </a:lnTo>
                  <a:lnTo>
                    <a:pt x="0" y="3395984"/>
                  </a:lnTo>
                  <a:lnTo>
                    <a:pt x="0" y="3394724"/>
                  </a:lnTo>
                  <a:lnTo>
                    <a:pt x="0" y="3393648"/>
                  </a:lnTo>
                  <a:lnTo>
                    <a:pt x="0" y="3393123"/>
                  </a:lnTo>
                  <a:lnTo>
                    <a:pt x="0" y="3384890"/>
                  </a:lnTo>
                  <a:lnTo>
                    <a:pt x="0" y="3382065"/>
                  </a:lnTo>
                  <a:lnTo>
                    <a:pt x="0" y="3380859"/>
                  </a:lnTo>
                  <a:lnTo>
                    <a:pt x="0" y="3380323"/>
                  </a:lnTo>
                  <a:lnTo>
                    <a:pt x="0" y="3376334"/>
                  </a:lnTo>
                  <a:lnTo>
                    <a:pt x="0" y="3374527"/>
                  </a:lnTo>
                  <a:lnTo>
                    <a:pt x="0" y="3370550"/>
                  </a:lnTo>
                  <a:lnTo>
                    <a:pt x="0" y="3369463"/>
                  </a:lnTo>
                  <a:lnTo>
                    <a:pt x="0" y="3368981"/>
                  </a:lnTo>
                  <a:lnTo>
                    <a:pt x="0" y="3367304"/>
                  </a:lnTo>
                  <a:lnTo>
                    <a:pt x="0" y="3365274"/>
                  </a:lnTo>
                  <a:lnTo>
                    <a:pt x="0" y="3363979"/>
                  </a:lnTo>
                  <a:lnTo>
                    <a:pt x="0" y="3360580"/>
                  </a:lnTo>
                  <a:lnTo>
                    <a:pt x="0" y="3359689"/>
                  </a:lnTo>
                  <a:lnTo>
                    <a:pt x="0" y="3359490"/>
                  </a:lnTo>
                  <a:lnTo>
                    <a:pt x="0" y="3358405"/>
                  </a:lnTo>
                  <a:lnTo>
                    <a:pt x="0" y="3357922"/>
                  </a:lnTo>
                  <a:lnTo>
                    <a:pt x="0" y="3356548"/>
                  </a:lnTo>
                  <a:lnTo>
                    <a:pt x="0" y="3355642"/>
                  </a:lnTo>
                  <a:lnTo>
                    <a:pt x="0" y="3354980"/>
                  </a:lnTo>
                  <a:lnTo>
                    <a:pt x="0" y="3347351"/>
                  </a:lnTo>
                  <a:lnTo>
                    <a:pt x="0" y="3345914"/>
                  </a:lnTo>
                  <a:lnTo>
                    <a:pt x="0" y="3337577"/>
                  </a:lnTo>
                  <a:lnTo>
                    <a:pt x="0" y="3336293"/>
                  </a:lnTo>
                  <a:lnTo>
                    <a:pt x="0" y="3334185"/>
                  </a:lnTo>
                  <a:lnTo>
                    <a:pt x="0" y="3333378"/>
                  </a:lnTo>
                  <a:lnTo>
                    <a:pt x="0" y="3332205"/>
                  </a:lnTo>
                  <a:lnTo>
                    <a:pt x="0" y="3330299"/>
                  </a:lnTo>
                  <a:lnTo>
                    <a:pt x="0" y="3328173"/>
                  </a:lnTo>
                  <a:lnTo>
                    <a:pt x="0" y="3326962"/>
                  </a:lnTo>
                  <a:lnTo>
                    <a:pt x="0" y="3324932"/>
                  </a:lnTo>
                  <a:lnTo>
                    <a:pt x="0" y="3324006"/>
                  </a:lnTo>
                  <a:lnTo>
                    <a:pt x="0" y="3323602"/>
                  </a:lnTo>
                  <a:lnTo>
                    <a:pt x="0" y="3323126"/>
                  </a:lnTo>
                  <a:lnTo>
                    <a:pt x="0" y="3322318"/>
                  </a:lnTo>
                  <a:lnTo>
                    <a:pt x="0" y="3318976"/>
                  </a:lnTo>
                  <a:lnTo>
                    <a:pt x="0" y="3316640"/>
                  </a:lnTo>
                  <a:lnTo>
                    <a:pt x="0" y="3315904"/>
                  </a:lnTo>
                  <a:lnTo>
                    <a:pt x="0" y="3315074"/>
                  </a:lnTo>
                  <a:lnTo>
                    <a:pt x="0" y="3312946"/>
                  </a:lnTo>
                  <a:lnTo>
                    <a:pt x="0" y="3309634"/>
                  </a:lnTo>
                  <a:lnTo>
                    <a:pt x="0" y="3309202"/>
                  </a:lnTo>
                  <a:lnTo>
                    <a:pt x="0" y="3307918"/>
                  </a:lnTo>
                  <a:lnTo>
                    <a:pt x="0" y="3307527"/>
                  </a:lnTo>
                  <a:lnTo>
                    <a:pt x="0" y="3306869"/>
                  </a:lnTo>
                  <a:lnTo>
                    <a:pt x="0" y="3305581"/>
                  </a:lnTo>
                  <a:lnTo>
                    <a:pt x="0" y="3304849"/>
                  </a:lnTo>
                  <a:lnTo>
                    <a:pt x="0" y="3303677"/>
                  </a:lnTo>
                  <a:lnTo>
                    <a:pt x="0" y="3303492"/>
                  </a:lnTo>
                  <a:lnTo>
                    <a:pt x="0" y="3301924"/>
                  </a:lnTo>
                  <a:lnTo>
                    <a:pt x="0" y="3297198"/>
                  </a:lnTo>
                  <a:lnTo>
                    <a:pt x="0" y="3295631"/>
                  </a:lnTo>
                  <a:lnTo>
                    <a:pt x="0" y="3293791"/>
                  </a:lnTo>
                  <a:lnTo>
                    <a:pt x="0" y="3290876"/>
                  </a:lnTo>
                  <a:lnTo>
                    <a:pt x="0" y="3290396"/>
                  </a:lnTo>
                  <a:lnTo>
                    <a:pt x="0" y="3286141"/>
                  </a:lnTo>
                  <a:lnTo>
                    <a:pt x="0" y="3284836"/>
                  </a:lnTo>
                  <a:lnTo>
                    <a:pt x="0" y="3284571"/>
                  </a:lnTo>
                  <a:lnTo>
                    <a:pt x="0" y="3282826"/>
                  </a:lnTo>
                  <a:lnTo>
                    <a:pt x="0" y="3281976"/>
                  </a:lnTo>
                  <a:lnTo>
                    <a:pt x="0" y="3281259"/>
                  </a:lnTo>
                  <a:lnTo>
                    <a:pt x="0" y="3281071"/>
                  </a:lnTo>
                  <a:lnTo>
                    <a:pt x="0" y="3279818"/>
                  </a:lnTo>
                  <a:lnTo>
                    <a:pt x="0" y="3276475"/>
                  </a:lnTo>
                  <a:lnTo>
                    <a:pt x="0" y="3275062"/>
                  </a:lnTo>
                  <a:lnTo>
                    <a:pt x="0" y="3274139"/>
                  </a:lnTo>
                  <a:lnTo>
                    <a:pt x="0" y="3273777"/>
                  </a:lnTo>
                  <a:lnTo>
                    <a:pt x="0" y="3272145"/>
                  </a:lnTo>
                  <a:lnTo>
                    <a:pt x="0" y="3270950"/>
                  </a:lnTo>
                  <a:lnTo>
                    <a:pt x="0" y="3270013"/>
                  </a:lnTo>
                  <a:lnTo>
                    <a:pt x="0" y="3268372"/>
                  </a:lnTo>
                  <a:lnTo>
                    <a:pt x="0" y="3267576"/>
                  </a:lnTo>
                  <a:lnTo>
                    <a:pt x="0" y="3265416"/>
                  </a:lnTo>
                  <a:lnTo>
                    <a:pt x="0" y="3263081"/>
                  </a:lnTo>
                  <a:lnTo>
                    <a:pt x="0" y="3261969"/>
                  </a:lnTo>
                  <a:lnTo>
                    <a:pt x="0" y="3259890"/>
                  </a:lnTo>
                  <a:lnTo>
                    <a:pt x="0" y="3253610"/>
                  </a:lnTo>
                  <a:lnTo>
                    <a:pt x="0" y="3252696"/>
                  </a:lnTo>
                  <a:lnTo>
                    <a:pt x="0" y="3247833"/>
                  </a:lnTo>
                  <a:lnTo>
                    <a:pt x="0" y="3245799"/>
                  </a:lnTo>
                  <a:lnTo>
                    <a:pt x="0" y="3244229"/>
                  </a:lnTo>
                  <a:lnTo>
                    <a:pt x="0" y="3243691"/>
                  </a:lnTo>
                  <a:lnTo>
                    <a:pt x="0" y="3242552"/>
                  </a:lnTo>
                  <a:lnTo>
                    <a:pt x="0" y="3242484"/>
                  </a:lnTo>
                  <a:lnTo>
                    <a:pt x="0" y="3242335"/>
                  </a:lnTo>
                  <a:lnTo>
                    <a:pt x="0" y="3241639"/>
                  </a:lnTo>
                  <a:lnTo>
                    <a:pt x="0" y="3240917"/>
                  </a:lnTo>
                  <a:lnTo>
                    <a:pt x="0" y="3239476"/>
                  </a:lnTo>
                  <a:lnTo>
                    <a:pt x="0" y="3237286"/>
                  </a:lnTo>
                  <a:lnTo>
                    <a:pt x="0" y="3231426"/>
                  </a:lnTo>
                  <a:lnTo>
                    <a:pt x="0" y="3231277"/>
                  </a:lnTo>
                  <a:lnTo>
                    <a:pt x="0" y="3229859"/>
                  </a:lnTo>
                  <a:lnTo>
                    <a:pt x="0" y="3225074"/>
                  </a:lnTo>
                  <a:lnTo>
                    <a:pt x="0" y="3223379"/>
                  </a:lnTo>
                  <a:lnTo>
                    <a:pt x="0" y="3219548"/>
                  </a:lnTo>
                  <a:lnTo>
                    <a:pt x="0" y="3219458"/>
                  </a:lnTo>
                  <a:lnTo>
                    <a:pt x="0" y="3218809"/>
                  </a:lnTo>
                  <a:lnTo>
                    <a:pt x="0" y="3218332"/>
                  </a:lnTo>
                  <a:lnTo>
                    <a:pt x="0" y="3217047"/>
                  </a:lnTo>
                  <a:lnTo>
                    <a:pt x="0" y="3215316"/>
                  </a:lnTo>
                  <a:lnTo>
                    <a:pt x="0" y="3211257"/>
                  </a:lnTo>
                  <a:lnTo>
                    <a:pt x="0" y="3208911"/>
                  </a:lnTo>
                  <a:lnTo>
                    <a:pt x="0" y="3207539"/>
                  </a:lnTo>
                  <a:lnTo>
                    <a:pt x="0" y="3207273"/>
                  </a:lnTo>
                  <a:lnTo>
                    <a:pt x="0" y="3205334"/>
                  </a:lnTo>
                  <a:lnTo>
                    <a:pt x="0" y="3204408"/>
                  </a:lnTo>
                  <a:lnTo>
                    <a:pt x="0" y="3202210"/>
                  </a:lnTo>
                  <a:lnTo>
                    <a:pt x="0" y="3201484"/>
                  </a:lnTo>
                  <a:lnTo>
                    <a:pt x="0" y="3201296"/>
                  </a:lnTo>
                  <a:lnTo>
                    <a:pt x="0" y="3200199"/>
                  </a:lnTo>
                  <a:lnTo>
                    <a:pt x="0" y="3198699"/>
                  </a:lnTo>
                  <a:lnTo>
                    <a:pt x="0" y="3197130"/>
                  </a:lnTo>
                  <a:lnTo>
                    <a:pt x="0" y="3196481"/>
                  </a:lnTo>
                  <a:lnTo>
                    <a:pt x="0" y="3189664"/>
                  </a:lnTo>
                  <a:lnTo>
                    <a:pt x="0" y="3188434"/>
                  </a:lnTo>
                  <a:lnTo>
                    <a:pt x="0" y="3184665"/>
                  </a:lnTo>
                  <a:lnTo>
                    <a:pt x="0" y="3184451"/>
                  </a:lnTo>
                  <a:lnTo>
                    <a:pt x="0" y="3183031"/>
                  </a:lnTo>
                  <a:lnTo>
                    <a:pt x="0" y="3182882"/>
                  </a:lnTo>
                  <a:lnTo>
                    <a:pt x="0" y="3180634"/>
                  </a:lnTo>
                  <a:lnTo>
                    <a:pt x="0" y="3180098"/>
                  </a:lnTo>
                  <a:lnTo>
                    <a:pt x="0" y="3179164"/>
                  </a:lnTo>
                  <a:lnTo>
                    <a:pt x="0" y="3179065"/>
                  </a:lnTo>
                  <a:lnTo>
                    <a:pt x="0" y="3178606"/>
                  </a:lnTo>
                  <a:lnTo>
                    <a:pt x="0" y="3177889"/>
                  </a:lnTo>
                  <a:lnTo>
                    <a:pt x="0" y="3176959"/>
                  </a:lnTo>
                  <a:lnTo>
                    <a:pt x="0" y="3176706"/>
                  </a:lnTo>
                  <a:lnTo>
                    <a:pt x="0" y="3174677"/>
                  </a:lnTo>
                  <a:lnTo>
                    <a:pt x="0" y="3174545"/>
                  </a:lnTo>
                  <a:lnTo>
                    <a:pt x="0" y="3173393"/>
                  </a:lnTo>
                  <a:lnTo>
                    <a:pt x="0" y="3173109"/>
                  </a:lnTo>
                  <a:lnTo>
                    <a:pt x="0" y="3171825"/>
                  </a:lnTo>
                  <a:lnTo>
                    <a:pt x="0" y="3168755"/>
                  </a:lnTo>
                  <a:lnTo>
                    <a:pt x="0" y="3168569"/>
                  </a:lnTo>
                  <a:lnTo>
                    <a:pt x="0" y="3168107"/>
                  </a:lnTo>
                  <a:lnTo>
                    <a:pt x="0" y="3166931"/>
                  </a:lnTo>
                  <a:lnTo>
                    <a:pt x="0" y="3166123"/>
                  </a:lnTo>
                  <a:lnTo>
                    <a:pt x="0" y="3165647"/>
                  </a:lnTo>
                  <a:lnTo>
                    <a:pt x="0" y="3163754"/>
                  </a:lnTo>
                  <a:lnTo>
                    <a:pt x="0" y="3162315"/>
                  </a:lnTo>
                  <a:lnTo>
                    <a:pt x="0" y="3157697"/>
                  </a:lnTo>
                  <a:lnTo>
                    <a:pt x="0" y="3157509"/>
                  </a:lnTo>
                  <a:lnTo>
                    <a:pt x="0" y="3156290"/>
                  </a:lnTo>
                  <a:lnTo>
                    <a:pt x="0" y="3155622"/>
                  </a:lnTo>
                  <a:lnTo>
                    <a:pt x="0" y="3152259"/>
                  </a:lnTo>
                  <a:lnTo>
                    <a:pt x="0" y="3151723"/>
                  </a:lnTo>
                  <a:lnTo>
                    <a:pt x="0" y="3150504"/>
                  </a:lnTo>
                  <a:lnTo>
                    <a:pt x="0" y="3149389"/>
                  </a:lnTo>
                  <a:lnTo>
                    <a:pt x="0" y="3149219"/>
                  </a:lnTo>
                  <a:lnTo>
                    <a:pt x="0" y="3145879"/>
                  </a:lnTo>
                  <a:lnTo>
                    <a:pt x="0" y="3141950"/>
                  </a:lnTo>
                  <a:lnTo>
                    <a:pt x="0" y="3140864"/>
                  </a:lnTo>
                  <a:lnTo>
                    <a:pt x="0" y="3140381"/>
                  </a:lnTo>
                  <a:lnTo>
                    <a:pt x="0" y="3139444"/>
                  </a:lnTo>
                  <a:lnTo>
                    <a:pt x="0" y="3137546"/>
                  </a:lnTo>
                  <a:lnTo>
                    <a:pt x="0" y="3135379"/>
                  </a:lnTo>
                  <a:lnTo>
                    <a:pt x="0" y="3134203"/>
                  </a:lnTo>
                  <a:lnTo>
                    <a:pt x="0" y="3133051"/>
                  </a:lnTo>
                  <a:lnTo>
                    <a:pt x="0" y="3131482"/>
                  </a:lnTo>
                  <a:lnTo>
                    <a:pt x="0" y="3131090"/>
                  </a:lnTo>
                  <a:lnTo>
                    <a:pt x="0" y="3130890"/>
                  </a:lnTo>
                  <a:lnTo>
                    <a:pt x="0" y="3129805"/>
                  </a:lnTo>
                  <a:lnTo>
                    <a:pt x="0" y="3129588"/>
                  </a:lnTo>
                  <a:lnTo>
                    <a:pt x="0" y="3129322"/>
                  </a:lnTo>
                  <a:lnTo>
                    <a:pt x="0" y="3127764"/>
                  </a:lnTo>
                  <a:lnTo>
                    <a:pt x="0" y="3127042"/>
                  </a:lnTo>
                  <a:lnTo>
                    <a:pt x="0" y="3126489"/>
                  </a:lnTo>
                  <a:lnTo>
                    <a:pt x="0" y="3124706"/>
                  </a:lnTo>
                  <a:lnTo>
                    <a:pt x="0" y="3123145"/>
                  </a:lnTo>
                  <a:lnTo>
                    <a:pt x="0" y="3118529"/>
                  </a:lnTo>
                  <a:lnTo>
                    <a:pt x="0" y="3115948"/>
                  </a:lnTo>
                  <a:lnTo>
                    <a:pt x="0" y="3114849"/>
                  </a:lnTo>
                  <a:lnTo>
                    <a:pt x="0" y="3114664"/>
                  </a:lnTo>
                  <a:lnTo>
                    <a:pt x="0" y="3113123"/>
                  </a:lnTo>
                  <a:lnTo>
                    <a:pt x="0" y="3111917"/>
                  </a:lnTo>
                  <a:lnTo>
                    <a:pt x="0" y="3110633"/>
                  </a:lnTo>
                  <a:lnTo>
                    <a:pt x="0" y="3106718"/>
                  </a:lnTo>
                  <a:lnTo>
                    <a:pt x="0" y="3106062"/>
                  </a:lnTo>
                  <a:lnTo>
                    <a:pt x="0" y="3105586"/>
                  </a:lnTo>
                  <a:lnTo>
                    <a:pt x="0" y="3104894"/>
                  </a:lnTo>
                  <a:lnTo>
                    <a:pt x="0" y="3100859"/>
                  </a:lnTo>
                  <a:lnTo>
                    <a:pt x="0" y="3098362"/>
                  </a:lnTo>
                  <a:lnTo>
                    <a:pt x="0" y="3096332"/>
                  </a:lnTo>
                  <a:lnTo>
                    <a:pt x="0" y="3095037"/>
                  </a:lnTo>
                  <a:lnTo>
                    <a:pt x="0" y="3094526"/>
                  </a:lnTo>
                  <a:lnTo>
                    <a:pt x="0" y="3092457"/>
                  </a:lnTo>
                  <a:lnTo>
                    <a:pt x="0" y="3091661"/>
                  </a:lnTo>
                  <a:lnTo>
                    <a:pt x="0" y="3090548"/>
                  </a:lnTo>
                  <a:lnTo>
                    <a:pt x="0" y="3089464"/>
                  </a:lnTo>
                  <a:lnTo>
                    <a:pt x="0" y="3088980"/>
                  </a:lnTo>
                  <a:lnTo>
                    <a:pt x="0" y="3087304"/>
                  </a:lnTo>
                  <a:lnTo>
                    <a:pt x="0" y="3086475"/>
                  </a:lnTo>
                  <a:lnTo>
                    <a:pt x="0" y="3083980"/>
                  </a:lnTo>
                  <a:lnTo>
                    <a:pt x="0" y="3076972"/>
                  </a:lnTo>
                  <a:lnTo>
                    <a:pt x="0" y="3075687"/>
                  </a:lnTo>
                  <a:lnTo>
                    <a:pt x="0" y="3072164"/>
                  </a:lnTo>
                  <a:lnTo>
                    <a:pt x="0" y="3071920"/>
                  </a:lnTo>
                  <a:lnTo>
                    <a:pt x="0" y="3069885"/>
                  </a:lnTo>
                  <a:lnTo>
                    <a:pt x="0" y="3068315"/>
                  </a:lnTo>
                  <a:lnTo>
                    <a:pt x="0" y="3068131"/>
                  </a:lnTo>
                  <a:lnTo>
                    <a:pt x="0" y="3067351"/>
                  </a:lnTo>
                  <a:lnTo>
                    <a:pt x="0" y="3065914"/>
                  </a:lnTo>
                  <a:lnTo>
                    <a:pt x="0" y="3061796"/>
                  </a:lnTo>
                  <a:lnTo>
                    <a:pt x="0" y="3054184"/>
                  </a:lnTo>
                  <a:lnTo>
                    <a:pt x="0" y="3053376"/>
                  </a:lnTo>
                  <a:lnTo>
                    <a:pt x="0" y="3046962"/>
                  </a:lnTo>
                  <a:lnTo>
                    <a:pt x="0" y="3046132"/>
                  </a:lnTo>
                  <a:lnTo>
                    <a:pt x="0" y="3044004"/>
                  </a:lnTo>
                  <a:lnTo>
                    <a:pt x="0" y="3043545"/>
                  </a:lnTo>
                  <a:lnTo>
                    <a:pt x="0" y="3040692"/>
                  </a:lnTo>
                  <a:lnTo>
                    <a:pt x="0" y="3038976"/>
                  </a:lnTo>
                  <a:lnTo>
                    <a:pt x="0" y="3036639"/>
                  </a:lnTo>
                  <a:lnTo>
                    <a:pt x="0" y="3035079"/>
                  </a:lnTo>
                  <a:lnTo>
                    <a:pt x="0" y="3033186"/>
                  </a:lnTo>
                  <a:lnTo>
                    <a:pt x="0" y="3029634"/>
                  </a:lnTo>
                  <a:lnTo>
                    <a:pt x="0" y="3026295"/>
                  </a:lnTo>
                  <a:lnTo>
                    <a:pt x="0" y="3024849"/>
                  </a:lnTo>
                  <a:lnTo>
                    <a:pt x="0" y="3023154"/>
                  </a:lnTo>
                  <a:lnTo>
                    <a:pt x="0" y="3021587"/>
                  </a:lnTo>
                  <a:lnTo>
                    <a:pt x="0" y="3021454"/>
                  </a:lnTo>
                  <a:lnTo>
                    <a:pt x="0" y="3017199"/>
                  </a:lnTo>
                  <a:lnTo>
                    <a:pt x="0" y="3015629"/>
                  </a:lnTo>
                  <a:lnTo>
                    <a:pt x="0" y="3013884"/>
                  </a:lnTo>
                  <a:lnTo>
                    <a:pt x="0" y="3012317"/>
                  </a:lnTo>
                  <a:lnTo>
                    <a:pt x="0" y="3010876"/>
                  </a:lnTo>
                  <a:lnTo>
                    <a:pt x="0" y="3010396"/>
                  </a:lnTo>
                  <a:lnTo>
                    <a:pt x="0" y="3004835"/>
                  </a:lnTo>
                  <a:lnTo>
                    <a:pt x="0" y="3004183"/>
                  </a:lnTo>
                  <a:lnTo>
                    <a:pt x="0" y="3003203"/>
                  </a:lnTo>
                  <a:lnTo>
                    <a:pt x="0" y="3002826"/>
                  </a:lnTo>
                  <a:lnTo>
                    <a:pt x="0" y="3001259"/>
                  </a:lnTo>
                  <a:lnTo>
                    <a:pt x="0" y="3001071"/>
                  </a:lnTo>
                  <a:lnTo>
                    <a:pt x="0" y="2996905"/>
                  </a:lnTo>
                  <a:lnTo>
                    <a:pt x="0" y="2996474"/>
                  </a:lnTo>
                  <a:lnTo>
                    <a:pt x="0" y="2994779"/>
                  </a:lnTo>
                  <a:lnTo>
                    <a:pt x="0" y="2994139"/>
                  </a:lnTo>
                  <a:lnTo>
                    <a:pt x="0" y="2993027"/>
                  </a:lnTo>
                  <a:lnTo>
                    <a:pt x="0" y="2992143"/>
                  </a:lnTo>
                  <a:lnTo>
                    <a:pt x="0" y="2990948"/>
                  </a:lnTo>
                  <a:lnTo>
                    <a:pt x="0" y="2990210"/>
                  </a:lnTo>
                  <a:lnTo>
                    <a:pt x="0" y="2981965"/>
                  </a:lnTo>
                  <a:lnTo>
                    <a:pt x="0" y="2979710"/>
                  </a:lnTo>
                  <a:lnTo>
                    <a:pt x="0" y="2975808"/>
                  </a:lnTo>
                  <a:lnTo>
                    <a:pt x="0" y="2973610"/>
                  </a:lnTo>
                  <a:lnTo>
                    <a:pt x="0" y="2973474"/>
                  </a:lnTo>
                  <a:lnTo>
                    <a:pt x="0" y="2972696"/>
                  </a:lnTo>
                  <a:lnTo>
                    <a:pt x="0" y="2970099"/>
                  </a:lnTo>
                  <a:lnTo>
                    <a:pt x="0" y="2968531"/>
                  </a:lnTo>
                  <a:lnTo>
                    <a:pt x="0" y="2968344"/>
                  </a:lnTo>
                  <a:lnTo>
                    <a:pt x="0" y="2962484"/>
                  </a:lnTo>
                  <a:lnTo>
                    <a:pt x="0" y="2962335"/>
                  </a:lnTo>
                  <a:lnTo>
                    <a:pt x="0" y="2960918"/>
                  </a:lnTo>
                  <a:lnTo>
                    <a:pt x="0" y="2959418"/>
                  </a:lnTo>
                  <a:lnTo>
                    <a:pt x="0" y="2957284"/>
                  </a:lnTo>
                  <a:lnTo>
                    <a:pt x="0" y="2957137"/>
                  </a:lnTo>
                  <a:lnTo>
                    <a:pt x="0" y="2955568"/>
                  </a:lnTo>
                  <a:lnTo>
                    <a:pt x="0" y="2954438"/>
                  </a:lnTo>
                  <a:lnTo>
                    <a:pt x="0" y="2949867"/>
                  </a:lnTo>
                  <a:lnTo>
                    <a:pt x="0" y="2948582"/>
                  </a:lnTo>
                  <a:lnTo>
                    <a:pt x="0" y="2948105"/>
                  </a:lnTo>
                  <a:lnTo>
                    <a:pt x="0" y="2943380"/>
                  </a:lnTo>
                  <a:lnTo>
                    <a:pt x="0" y="2939969"/>
                  </a:lnTo>
                  <a:lnTo>
                    <a:pt x="0" y="2938808"/>
                  </a:lnTo>
                  <a:lnTo>
                    <a:pt x="0" y="2938332"/>
                  </a:lnTo>
                  <a:lnTo>
                    <a:pt x="0" y="2937047"/>
                  </a:lnTo>
                  <a:lnTo>
                    <a:pt x="0" y="2935467"/>
                  </a:lnTo>
                  <a:lnTo>
                    <a:pt x="0" y="2934182"/>
                  </a:lnTo>
                  <a:lnTo>
                    <a:pt x="0" y="2931257"/>
                  </a:lnTo>
                  <a:lnTo>
                    <a:pt x="0" y="2929758"/>
                  </a:lnTo>
                  <a:lnTo>
                    <a:pt x="0" y="2928909"/>
                  </a:lnTo>
                  <a:lnTo>
                    <a:pt x="0" y="2928188"/>
                  </a:lnTo>
                  <a:lnTo>
                    <a:pt x="0" y="2927539"/>
                  </a:lnTo>
                  <a:lnTo>
                    <a:pt x="0" y="2924408"/>
                  </a:lnTo>
                  <a:lnTo>
                    <a:pt x="0" y="2919492"/>
                  </a:lnTo>
                  <a:lnTo>
                    <a:pt x="0" y="2918699"/>
                  </a:lnTo>
                  <a:lnTo>
                    <a:pt x="0" y="2917132"/>
                  </a:lnTo>
                  <a:lnTo>
                    <a:pt x="0" y="2915723"/>
                  </a:lnTo>
                  <a:lnTo>
                    <a:pt x="0" y="2914439"/>
                  </a:lnTo>
                  <a:lnTo>
                    <a:pt x="0" y="2913548"/>
                  </a:lnTo>
                  <a:lnTo>
                    <a:pt x="0" y="2911692"/>
                  </a:lnTo>
                  <a:lnTo>
                    <a:pt x="0" y="2910408"/>
                  </a:lnTo>
                  <a:lnTo>
                    <a:pt x="0" y="2910123"/>
                  </a:lnTo>
                  <a:lnTo>
                    <a:pt x="0" y="2909664"/>
                  </a:lnTo>
                  <a:lnTo>
                    <a:pt x="0" y="2908946"/>
                  </a:lnTo>
                  <a:lnTo>
                    <a:pt x="0" y="2908839"/>
                  </a:lnTo>
                  <a:lnTo>
                    <a:pt x="0" y="2908434"/>
                  </a:lnTo>
                  <a:lnTo>
                    <a:pt x="0" y="2906081"/>
                  </a:lnTo>
                  <a:lnTo>
                    <a:pt x="0" y="2905603"/>
                  </a:lnTo>
                  <a:lnTo>
                    <a:pt x="0" y="2904669"/>
                  </a:lnTo>
                  <a:lnTo>
                    <a:pt x="0" y="2904452"/>
                  </a:lnTo>
                  <a:lnTo>
                    <a:pt x="0" y="2902882"/>
                  </a:lnTo>
                  <a:lnTo>
                    <a:pt x="0" y="2900634"/>
                  </a:lnTo>
                  <a:lnTo>
                    <a:pt x="0" y="2899164"/>
                  </a:lnTo>
                  <a:lnTo>
                    <a:pt x="0" y="2899065"/>
                  </a:lnTo>
                  <a:lnTo>
                    <a:pt x="0" y="2897888"/>
                  </a:lnTo>
                  <a:lnTo>
                    <a:pt x="0" y="2896706"/>
                  </a:lnTo>
                  <a:lnTo>
                    <a:pt x="0" y="2894812"/>
                  </a:lnTo>
                  <a:lnTo>
                    <a:pt x="0" y="2894546"/>
                  </a:lnTo>
                  <a:lnTo>
                    <a:pt x="0" y="2891681"/>
                  </a:lnTo>
                  <a:lnTo>
                    <a:pt x="0" y="2891436"/>
                  </a:lnTo>
                  <a:lnTo>
                    <a:pt x="0" y="2888755"/>
                  </a:lnTo>
                  <a:lnTo>
                    <a:pt x="0" y="2888567"/>
                  </a:lnTo>
                  <a:lnTo>
                    <a:pt x="0" y="2887349"/>
                  </a:lnTo>
                  <a:lnTo>
                    <a:pt x="0" y="2886064"/>
                  </a:lnTo>
                  <a:lnTo>
                    <a:pt x="0" y="2883755"/>
                  </a:lnTo>
                  <a:lnTo>
                    <a:pt x="0" y="2883317"/>
                  </a:lnTo>
                  <a:lnTo>
                    <a:pt x="0" y="2882033"/>
                  </a:lnTo>
                  <a:lnTo>
                    <a:pt x="0" y="2880277"/>
                  </a:lnTo>
                  <a:lnTo>
                    <a:pt x="0" y="2877462"/>
                  </a:lnTo>
                  <a:lnTo>
                    <a:pt x="0" y="2876937"/>
                  </a:lnTo>
                  <a:lnTo>
                    <a:pt x="0" y="2876294"/>
                  </a:lnTo>
                  <a:lnTo>
                    <a:pt x="0" y="2872259"/>
                  </a:lnTo>
                  <a:lnTo>
                    <a:pt x="0" y="2871939"/>
                  </a:lnTo>
                  <a:lnTo>
                    <a:pt x="0" y="2870502"/>
                  </a:lnTo>
                  <a:lnTo>
                    <a:pt x="0" y="2869218"/>
                  </a:lnTo>
                  <a:lnTo>
                    <a:pt x="0" y="2868090"/>
                  </a:lnTo>
                  <a:lnTo>
                    <a:pt x="0" y="2867907"/>
                  </a:lnTo>
                  <a:lnTo>
                    <a:pt x="0" y="2866437"/>
                  </a:lnTo>
                  <a:lnTo>
                    <a:pt x="0" y="2866339"/>
                  </a:lnTo>
                  <a:lnTo>
                    <a:pt x="0" y="2865879"/>
                  </a:lnTo>
                  <a:lnTo>
                    <a:pt x="0" y="2863061"/>
                  </a:lnTo>
                  <a:lnTo>
                    <a:pt x="0" y="2861948"/>
                  </a:lnTo>
                  <a:lnTo>
                    <a:pt x="0" y="2860863"/>
                  </a:lnTo>
                  <a:lnTo>
                    <a:pt x="0" y="2860725"/>
                  </a:lnTo>
                  <a:lnTo>
                    <a:pt x="0" y="2860381"/>
                  </a:lnTo>
                  <a:lnTo>
                    <a:pt x="0" y="2857546"/>
                  </a:lnTo>
                  <a:lnTo>
                    <a:pt x="0" y="2855381"/>
                  </a:lnTo>
                  <a:lnTo>
                    <a:pt x="0" y="2854203"/>
                  </a:lnTo>
                  <a:lnTo>
                    <a:pt x="0" y="2849587"/>
                  </a:lnTo>
                  <a:lnTo>
                    <a:pt x="0" y="2845907"/>
                  </a:lnTo>
                  <a:lnTo>
                    <a:pt x="0" y="2845723"/>
                  </a:lnTo>
                  <a:lnTo>
                    <a:pt x="0" y="2843564"/>
                  </a:lnTo>
                  <a:lnTo>
                    <a:pt x="0" y="2841692"/>
                  </a:lnTo>
                  <a:lnTo>
                    <a:pt x="0" y="2841285"/>
                  </a:lnTo>
                  <a:lnTo>
                    <a:pt x="0" y="2839715"/>
                  </a:lnTo>
                  <a:lnTo>
                    <a:pt x="0" y="2839532"/>
                  </a:lnTo>
                  <a:lnTo>
                    <a:pt x="0" y="2837776"/>
                  </a:lnTo>
                  <a:lnTo>
                    <a:pt x="0" y="2837120"/>
                  </a:lnTo>
                  <a:lnTo>
                    <a:pt x="0" y="2835952"/>
                  </a:lnTo>
                  <a:lnTo>
                    <a:pt x="0" y="2834854"/>
                  </a:lnTo>
                  <a:lnTo>
                    <a:pt x="0" y="2834664"/>
                  </a:lnTo>
                  <a:lnTo>
                    <a:pt x="0" y="2831918"/>
                  </a:lnTo>
                  <a:lnTo>
                    <a:pt x="0" y="2830632"/>
                  </a:lnTo>
                  <a:lnTo>
                    <a:pt x="0" y="2828921"/>
                  </a:lnTo>
                  <a:lnTo>
                    <a:pt x="0" y="2826717"/>
                  </a:lnTo>
                  <a:lnTo>
                    <a:pt x="0" y="2826061"/>
                  </a:lnTo>
                  <a:lnTo>
                    <a:pt x="0" y="2825584"/>
                  </a:lnTo>
                  <a:lnTo>
                    <a:pt x="0" y="2823515"/>
                  </a:lnTo>
                  <a:lnTo>
                    <a:pt x="0" y="2822719"/>
                  </a:lnTo>
                  <a:lnTo>
                    <a:pt x="0" y="2822231"/>
                  </a:lnTo>
                  <a:lnTo>
                    <a:pt x="0" y="2818362"/>
                  </a:lnTo>
                  <a:lnTo>
                    <a:pt x="0" y="2818015"/>
                  </a:lnTo>
                  <a:lnTo>
                    <a:pt x="0" y="2817532"/>
                  </a:lnTo>
                  <a:lnTo>
                    <a:pt x="0" y="2815038"/>
                  </a:lnTo>
                  <a:lnTo>
                    <a:pt x="0" y="2812457"/>
                  </a:lnTo>
                  <a:lnTo>
                    <a:pt x="0" y="2811661"/>
                  </a:lnTo>
                  <a:lnTo>
                    <a:pt x="0" y="2806745"/>
                  </a:lnTo>
                  <a:lnTo>
                    <a:pt x="0" y="2806480"/>
                  </a:lnTo>
                  <a:lnTo>
                    <a:pt x="0" y="2803222"/>
                  </a:lnTo>
                  <a:lnTo>
                    <a:pt x="0" y="2802978"/>
                  </a:lnTo>
                  <a:lnTo>
                    <a:pt x="0" y="2800944"/>
                  </a:lnTo>
                  <a:lnTo>
                    <a:pt x="0" y="2799657"/>
                  </a:lnTo>
                  <a:lnTo>
                    <a:pt x="0" y="2799373"/>
                  </a:lnTo>
                  <a:lnTo>
                    <a:pt x="0" y="2799189"/>
                  </a:lnTo>
                  <a:lnTo>
                    <a:pt x="0" y="2798090"/>
                  </a:lnTo>
                  <a:lnTo>
                    <a:pt x="0" y="2797695"/>
                  </a:lnTo>
                  <a:lnTo>
                    <a:pt x="0" y="2796972"/>
                  </a:lnTo>
                  <a:lnTo>
                    <a:pt x="0" y="2795687"/>
                  </a:lnTo>
                  <a:lnTo>
                    <a:pt x="0" y="2793335"/>
                  </a:lnTo>
                  <a:lnTo>
                    <a:pt x="0" y="2792854"/>
                  </a:lnTo>
                  <a:lnTo>
                    <a:pt x="0" y="2792164"/>
                  </a:lnTo>
                  <a:lnTo>
                    <a:pt x="0" y="2791918"/>
                  </a:lnTo>
                  <a:lnTo>
                    <a:pt x="0" y="2789883"/>
                  </a:lnTo>
                  <a:lnTo>
                    <a:pt x="0" y="2788315"/>
                  </a:lnTo>
                  <a:lnTo>
                    <a:pt x="0" y="2788130"/>
                  </a:lnTo>
                  <a:lnTo>
                    <a:pt x="0" y="2783871"/>
                  </a:lnTo>
                  <a:lnTo>
                    <a:pt x="0" y="2781796"/>
                  </a:lnTo>
                  <a:lnTo>
                    <a:pt x="0" y="2779729"/>
                  </a:lnTo>
                  <a:lnTo>
                    <a:pt x="0" y="2778933"/>
                  </a:lnTo>
                  <a:lnTo>
                    <a:pt x="0" y="2776803"/>
                  </a:lnTo>
                  <a:lnTo>
                    <a:pt x="0" y="2774603"/>
                  </a:lnTo>
                  <a:lnTo>
                    <a:pt x="0" y="2766137"/>
                  </a:lnTo>
                  <a:lnTo>
                    <a:pt x="0" y="2764244"/>
                  </a:lnTo>
                  <a:lnTo>
                    <a:pt x="0" y="2763543"/>
                  </a:lnTo>
                  <a:lnTo>
                    <a:pt x="0" y="2760692"/>
                  </a:lnTo>
                  <a:lnTo>
                    <a:pt x="0" y="2759689"/>
                  </a:lnTo>
                  <a:lnTo>
                    <a:pt x="0" y="2759193"/>
                  </a:lnTo>
                  <a:lnTo>
                    <a:pt x="0" y="2757353"/>
                  </a:lnTo>
                  <a:lnTo>
                    <a:pt x="0" y="2757158"/>
                  </a:lnTo>
                  <a:lnTo>
                    <a:pt x="0" y="2756070"/>
                  </a:lnTo>
                  <a:lnTo>
                    <a:pt x="0" y="2755587"/>
                  </a:lnTo>
                  <a:lnTo>
                    <a:pt x="0" y="2755343"/>
                  </a:lnTo>
                  <a:lnTo>
                    <a:pt x="0" y="2754212"/>
                  </a:lnTo>
                  <a:lnTo>
                    <a:pt x="0" y="2753186"/>
                  </a:lnTo>
                  <a:lnTo>
                    <a:pt x="0" y="2752645"/>
                  </a:lnTo>
                  <a:lnTo>
                    <a:pt x="0" y="2746295"/>
                  </a:lnTo>
                  <a:lnTo>
                    <a:pt x="0" y="2743155"/>
                  </a:lnTo>
                  <a:lnTo>
                    <a:pt x="0" y="2741586"/>
                  </a:lnTo>
                  <a:lnTo>
                    <a:pt x="0" y="2741454"/>
                  </a:lnTo>
                  <a:lnTo>
                    <a:pt x="0" y="2735241"/>
                  </a:lnTo>
                  <a:lnTo>
                    <a:pt x="0" y="2733957"/>
                  </a:lnTo>
                  <a:lnTo>
                    <a:pt x="0" y="2733884"/>
                  </a:lnTo>
                  <a:lnTo>
                    <a:pt x="0" y="2732318"/>
                  </a:lnTo>
                  <a:lnTo>
                    <a:pt x="0" y="2730818"/>
                  </a:lnTo>
                  <a:lnTo>
                    <a:pt x="0" y="2728537"/>
                  </a:lnTo>
                  <a:lnTo>
                    <a:pt x="0" y="2727963"/>
                  </a:lnTo>
                  <a:lnTo>
                    <a:pt x="0" y="2726968"/>
                  </a:lnTo>
                  <a:lnTo>
                    <a:pt x="0" y="2725837"/>
                  </a:lnTo>
                  <a:lnTo>
                    <a:pt x="0" y="2724183"/>
                  </a:lnTo>
                  <a:lnTo>
                    <a:pt x="0" y="2723201"/>
                  </a:lnTo>
                  <a:lnTo>
                    <a:pt x="0" y="2721267"/>
                  </a:lnTo>
                  <a:lnTo>
                    <a:pt x="0" y="2720791"/>
                  </a:lnTo>
                  <a:lnTo>
                    <a:pt x="0" y="2719982"/>
                  </a:lnTo>
                  <a:lnTo>
                    <a:pt x="0" y="2716906"/>
                  </a:lnTo>
                  <a:lnTo>
                    <a:pt x="0" y="2714780"/>
                  </a:lnTo>
                  <a:lnTo>
                    <a:pt x="0" y="2713567"/>
                  </a:lnTo>
                  <a:lnTo>
                    <a:pt x="0" y="2713023"/>
                  </a:lnTo>
                  <a:lnTo>
                    <a:pt x="0" y="2710768"/>
                  </a:lnTo>
                  <a:lnTo>
                    <a:pt x="0" y="2710208"/>
                  </a:lnTo>
                  <a:lnTo>
                    <a:pt x="0" y="2706866"/>
                  </a:lnTo>
                  <a:lnTo>
                    <a:pt x="0" y="2705582"/>
                  </a:lnTo>
                  <a:lnTo>
                    <a:pt x="0" y="2704532"/>
                  </a:lnTo>
                  <a:lnTo>
                    <a:pt x="0" y="2703246"/>
                  </a:lnTo>
                  <a:lnTo>
                    <a:pt x="0" y="2701158"/>
                  </a:lnTo>
                  <a:lnTo>
                    <a:pt x="0" y="2699710"/>
                  </a:lnTo>
                  <a:lnTo>
                    <a:pt x="0" y="2699588"/>
                  </a:lnTo>
                  <a:lnTo>
                    <a:pt x="0" y="2695808"/>
                  </a:lnTo>
                  <a:lnTo>
                    <a:pt x="0" y="2693474"/>
                  </a:lnTo>
                  <a:lnTo>
                    <a:pt x="0" y="2691456"/>
                  </a:lnTo>
                  <a:lnTo>
                    <a:pt x="0" y="2690477"/>
                  </a:lnTo>
                  <a:lnTo>
                    <a:pt x="0" y="2690099"/>
                  </a:lnTo>
                  <a:lnTo>
                    <a:pt x="0" y="2688532"/>
                  </a:lnTo>
                  <a:lnTo>
                    <a:pt x="0" y="2688342"/>
                  </a:lnTo>
                  <a:lnTo>
                    <a:pt x="0" y="2688194"/>
                  </a:lnTo>
                  <a:lnTo>
                    <a:pt x="0" y="2686626"/>
                  </a:lnTo>
                  <a:lnTo>
                    <a:pt x="0" y="2684949"/>
                  </a:lnTo>
                  <a:lnTo>
                    <a:pt x="0" y="2681633"/>
                  </a:lnTo>
                  <a:lnTo>
                    <a:pt x="0" y="2679640"/>
                  </a:lnTo>
                  <a:lnTo>
                    <a:pt x="0" y="2679418"/>
                  </a:lnTo>
                  <a:lnTo>
                    <a:pt x="0" y="2677481"/>
                  </a:lnTo>
                  <a:lnTo>
                    <a:pt x="0" y="2677136"/>
                  </a:lnTo>
                  <a:lnTo>
                    <a:pt x="0" y="2675568"/>
                  </a:lnTo>
                  <a:lnTo>
                    <a:pt x="0" y="2674438"/>
                  </a:lnTo>
                  <a:lnTo>
                    <a:pt x="0" y="2669866"/>
                  </a:lnTo>
                  <a:lnTo>
                    <a:pt x="0" y="2669088"/>
                  </a:lnTo>
                  <a:lnTo>
                    <a:pt x="0" y="2668582"/>
                  </a:lnTo>
                  <a:lnTo>
                    <a:pt x="0" y="2668105"/>
                  </a:lnTo>
                  <a:lnTo>
                    <a:pt x="0" y="2666982"/>
                  </a:lnTo>
                  <a:lnTo>
                    <a:pt x="0" y="2665240"/>
                  </a:lnTo>
                  <a:lnTo>
                    <a:pt x="0" y="2663080"/>
                  </a:lnTo>
                  <a:lnTo>
                    <a:pt x="0" y="2660747"/>
                  </a:lnTo>
                  <a:lnTo>
                    <a:pt x="0" y="2659967"/>
                  </a:lnTo>
                  <a:lnTo>
                    <a:pt x="0" y="2655466"/>
                  </a:lnTo>
                  <a:lnTo>
                    <a:pt x="0" y="2654182"/>
                  </a:lnTo>
                  <a:lnTo>
                    <a:pt x="0" y="2649758"/>
                  </a:lnTo>
                  <a:lnTo>
                    <a:pt x="0" y="2648190"/>
                  </a:lnTo>
                  <a:lnTo>
                    <a:pt x="0" y="2645497"/>
                  </a:lnTo>
                  <a:lnTo>
                    <a:pt x="0" y="2644606"/>
                  </a:lnTo>
                  <a:lnTo>
                    <a:pt x="0" y="2644409"/>
                  </a:lnTo>
                  <a:lnTo>
                    <a:pt x="0" y="2642841"/>
                  </a:lnTo>
                  <a:lnTo>
                    <a:pt x="0" y="2641466"/>
                  </a:lnTo>
                  <a:lnTo>
                    <a:pt x="0" y="2639897"/>
                  </a:lnTo>
                  <a:lnTo>
                    <a:pt x="0" y="2639492"/>
                  </a:lnTo>
                  <a:lnTo>
                    <a:pt x="0" y="2637140"/>
                  </a:lnTo>
                  <a:lnTo>
                    <a:pt x="0" y="2635727"/>
                  </a:lnTo>
                  <a:lnTo>
                    <a:pt x="0" y="2634439"/>
                  </a:lnTo>
                  <a:lnTo>
                    <a:pt x="0" y="2633548"/>
                  </a:lnTo>
                  <a:lnTo>
                    <a:pt x="0" y="2631692"/>
                  </a:lnTo>
                  <a:lnTo>
                    <a:pt x="0" y="2630407"/>
                  </a:lnTo>
                  <a:lnTo>
                    <a:pt x="0" y="2630123"/>
                  </a:lnTo>
                  <a:lnTo>
                    <a:pt x="0" y="2628946"/>
                  </a:lnTo>
                  <a:lnTo>
                    <a:pt x="0" y="2628839"/>
                  </a:lnTo>
                  <a:lnTo>
                    <a:pt x="0" y="2626082"/>
                  </a:lnTo>
                  <a:lnTo>
                    <a:pt x="0" y="2625603"/>
                  </a:lnTo>
                  <a:lnTo>
                    <a:pt x="0" y="2625501"/>
                  </a:lnTo>
                  <a:lnTo>
                    <a:pt x="0" y="2622738"/>
                  </a:lnTo>
                  <a:lnTo>
                    <a:pt x="0" y="2622494"/>
                  </a:lnTo>
                  <a:lnTo>
                    <a:pt x="0" y="2617790"/>
                  </a:lnTo>
                  <a:lnTo>
                    <a:pt x="0" y="2617122"/>
                  </a:lnTo>
                  <a:lnTo>
                    <a:pt x="0" y="2614813"/>
                  </a:lnTo>
                  <a:lnTo>
                    <a:pt x="0" y="2613091"/>
                  </a:lnTo>
                  <a:lnTo>
                    <a:pt x="0" y="2611680"/>
                  </a:lnTo>
                  <a:lnTo>
                    <a:pt x="0" y="2611436"/>
                  </a:lnTo>
                  <a:lnTo>
                    <a:pt x="0" y="2608520"/>
                  </a:lnTo>
                  <a:lnTo>
                    <a:pt x="0" y="2607353"/>
                  </a:lnTo>
                  <a:lnTo>
                    <a:pt x="0" y="2606064"/>
                  </a:lnTo>
                  <a:lnTo>
                    <a:pt x="0" y="2603389"/>
                  </a:lnTo>
                  <a:lnTo>
                    <a:pt x="0" y="2603317"/>
                  </a:lnTo>
                  <a:lnTo>
                    <a:pt x="0" y="2602997"/>
                  </a:lnTo>
                  <a:lnTo>
                    <a:pt x="0" y="2602032"/>
                  </a:lnTo>
                  <a:lnTo>
                    <a:pt x="0" y="2600821"/>
                  </a:lnTo>
                  <a:lnTo>
                    <a:pt x="0" y="2600276"/>
                  </a:lnTo>
                  <a:lnTo>
                    <a:pt x="0" y="2599148"/>
                  </a:lnTo>
                  <a:lnTo>
                    <a:pt x="0" y="2598965"/>
                  </a:lnTo>
                  <a:lnTo>
                    <a:pt x="0" y="2597865"/>
                  </a:lnTo>
                  <a:lnTo>
                    <a:pt x="0" y="2597461"/>
                  </a:lnTo>
                  <a:lnTo>
                    <a:pt x="0" y="2597397"/>
                  </a:lnTo>
                  <a:lnTo>
                    <a:pt x="0" y="2596937"/>
                  </a:lnTo>
                  <a:lnTo>
                    <a:pt x="0" y="2594119"/>
                  </a:lnTo>
                  <a:lnTo>
                    <a:pt x="0" y="2591940"/>
                  </a:lnTo>
                  <a:lnTo>
                    <a:pt x="0" y="2591783"/>
                  </a:lnTo>
                  <a:lnTo>
                    <a:pt x="0" y="2590223"/>
                  </a:lnTo>
                  <a:lnTo>
                    <a:pt x="0" y="2589415"/>
                  </a:lnTo>
                  <a:lnTo>
                    <a:pt x="0" y="2588090"/>
                  </a:lnTo>
                  <a:lnTo>
                    <a:pt x="0" y="2587905"/>
                  </a:lnTo>
                  <a:lnTo>
                    <a:pt x="0" y="2586438"/>
                  </a:lnTo>
                  <a:lnTo>
                    <a:pt x="0" y="2586337"/>
                  </a:lnTo>
                  <a:lnTo>
                    <a:pt x="0" y="2583061"/>
                  </a:lnTo>
                  <a:lnTo>
                    <a:pt x="0" y="2580728"/>
                  </a:lnTo>
                  <a:lnTo>
                    <a:pt x="0" y="2578708"/>
                  </a:lnTo>
                  <a:lnTo>
                    <a:pt x="0" y="2574623"/>
                  </a:lnTo>
                  <a:lnTo>
                    <a:pt x="0" y="2572343"/>
                  </a:lnTo>
                  <a:lnTo>
                    <a:pt x="0" y="2571057"/>
                  </a:lnTo>
                  <a:lnTo>
                    <a:pt x="0" y="2570773"/>
                  </a:lnTo>
                  <a:lnTo>
                    <a:pt x="0" y="2570589"/>
                  </a:lnTo>
                  <a:lnTo>
                    <a:pt x="0" y="2569491"/>
                  </a:lnTo>
                  <a:lnTo>
                    <a:pt x="0" y="2565912"/>
                  </a:lnTo>
                  <a:lnTo>
                    <a:pt x="0" y="2565722"/>
                  </a:lnTo>
                  <a:lnTo>
                    <a:pt x="0" y="2564735"/>
                  </a:lnTo>
                  <a:lnTo>
                    <a:pt x="0" y="2563564"/>
                  </a:lnTo>
                  <a:lnTo>
                    <a:pt x="0" y="2561690"/>
                  </a:lnTo>
                  <a:lnTo>
                    <a:pt x="0" y="2561284"/>
                  </a:lnTo>
                  <a:lnTo>
                    <a:pt x="0" y="2559979"/>
                  </a:lnTo>
                  <a:lnTo>
                    <a:pt x="0" y="2559715"/>
                  </a:lnTo>
                  <a:lnTo>
                    <a:pt x="0" y="2559530"/>
                  </a:lnTo>
                  <a:lnTo>
                    <a:pt x="0" y="2557775"/>
                  </a:lnTo>
                  <a:lnTo>
                    <a:pt x="0" y="2557120"/>
                  </a:lnTo>
                  <a:lnTo>
                    <a:pt x="0" y="2555363"/>
                  </a:lnTo>
                  <a:lnTo>
                    <a:pt x="0" y="2553289"/>
                  </a:lnTo>
                  <a:lnTo>
                    <a:pt x="0" y="2550333"/>
                  </a:lnTo>
                  <a:lnTo>
                    <a:pt x="0" y="2549074"/>
                  </a:lnTo>
                  <a:lnTo>
                    <a:pt x="0" y="2548921"/>
                  </a:lnTo>
                  <a:lnTo>
                    <a:pt x="0" y="2548204"/>
                  </a:lnTo>
                  <a:lnTo>
                    <a:pt x="0" y="2547998"/>
                  </a:lnTo>
                  <a:lnTo>
                    <a:pt x="0" y="2543515"/>
                  </a:lnTo>
                  <a:lnTo>
                    <a:pt x="0" y="2542719"/>
                  </a:lnTo>
                  <a:lnTo>
                    <a:pt x="0" y="2542231"/>
                  </a:lnTo>
                  <a:lnTo>
                    <a:pt x="0" y="2538014"/>
                  </a:lnTo>
                  <a:lnTo>
                    <a:pt x="0" y="2537537"/>
                  </a:lnTo>
                  <a:lnTo>
                    <a:pt x="0" y="2537109"/>
                  </a:lnTo>
                  <a:lnTo>
                    <a:pt x="0" y="2531089"/>
                  </a:lnTo>
                  <a:lnTo>
                    <a:pt x="0" y="2530715"/>
                  </a:lnTo>
                  <a:lnTo>
                    <a:pt x="0" y="2529148"/>
                  </a:lnTo>
                  <a:lnTo>
                    <a:pt x="0" y="2528753"/>
                  </a:lnTo>
                  <a:lnTo>
                    <a:pt x="0" y="2528558"/>
                  </a:lnTo>
                  <a:lnTo>
                    <a:pt x="0" y="2527469"/>
                  </a:lnTo>
                  <a:lnTo>
                    <a:pt x="0" y="2526987"/>
                  </a:lnTo>
                  <a:lnTo>
                    <a:pt x="0" y="2526745"/>
                  </a:lnTo>
                  <a:lnTo>
                    <a:pt x="0" y="2524393"/>
                  </a:lnTo>
                  <a:lnTo>
                    <a:pt x="0" y="2524153"/>
                  </a:lnTo>
                  <a:lnTo>
                    <a:pt x="0" y="2523222"/>
                  </a:lnTo>
                  <a:lnTo>
                    <a:pt x="0" y="2522976"/>
                  </a:lnTo>
                  <a:lnTo>
                    <a:pt x="0" y="2520941"/>
                  </a:lnTo>
                  <a:lnTo>
                    <a:pt x="0" y="2519658"/>
                  </a:lnTo>
                  <a:lnTo>
                    <a:pt x="0" y="2519373"/>
                  </a:lnTo>
                  <a:lnTo>
                    <a:pt x="0" y="2519188"/>
                  </a:lnTo>
                  <a:lnTo>
                    <a:pt x="0" y="2518088"/>
                  </a:lnTo>
                  <a:lnTo>
                    <a:pt x="0" y="2517696"/>
                  </a:lnTo>
                  <a:lnTo>
                    <a:pt x="0" y="2516194"/>
                  </a:lnTo>
                  <a:lnTo>
                    <a:pt x="0" y="2514929"/>
                  </a:lnTo>
                  <a:lnTo>
                    <a:pt x="0" y="2513335"/>
                  </a:lnTo>
                  <a:lnTo>
                    <a:pt x="0" y="2512854"/>
                  </a:lnTo>
                  <a:lnTo>
                    <a:pt x="0" y="2510787"/>
                  </a:lnTo>
                  <a:lnTo>
                    <a:pt x="0" y="2509991"/>
                  </a:lnTo>
                  <a:lnTo>
                    <a:pt x="0" y="2507861"/>
                  </a:lnTo>
                  <a:lnTo>
                    <a:pt x="0" y="2503871"/>
                  </a:lnTo>
                  <a:lnTo>
                    <a:pt x="0" y="2499729"/>
                  </a:lnTo>
                  <a:lnTo>
                    <a:pt x="0" y="2498933"/>
                  </a:lnTo>
                  <a:lnTo>
                    <a:pt x="0" y="2498523"/>
                  </a:lnTo>
                  <a:lnTo>
                    <a:pt x="0" y="2496804"/>
                  </a:lnTo>
                  <a:lnTo>
                    <a:pt x="0" y="2494601"/>
                  </a:lnTo>
                  <a:lnTo>
                    <a:pt x="0" y="2492192"/>
                  </a:lnTo>
                  <a:lnTo>
                    <a:pt x="0" y="2490747"/>
                  </a:lnTo>
                  <a:lnTo>
                    <a:pt x="0" y="2490251"/>
                  </a:lnTo>
                  <a:lnTo>
                    <a:pt x="0" y="2488216"/>
                  </a:lnTo>
                  <a:lnTo>
                    <a:pt x="0" y="2487127"/>
                  </a:lnTo>
                  <a:lnTo>
                    <a:pt x="0" y="2486645"/>
                  </a:lnTo>
                  <a:lnTo>
                    <a:pt x="0" y="2486401"/>
                  </a:lnTo>
                  <a:lnTo>
                    <a:pt x="0" y="2484967"/>
                  </a:lnTo>
                  <a:lnTo>
                    <a:pt x="0" y="2484244"/>
                  </a:lnTo>
                  <a:lnTo>
                    <a:pt x="0" y="2479689"/>
                  </a:lnTo>
                  <a:lnTo>
                    <a:pt x="0" y="2479193"/>
                  </a:lnTo>
                  <a:lnTo>
                    <a:pt x="0" y="2477353"/>
                  </a:lnTo>
                  <a:lnTo>
                    <a:pt x="0" y="2477154"/>
                  </a:lnTo>
                  <a:lnTo>
                    <a:pt x="0" y="2475343"/>
                  </a:lnTo>
                  <a:lnTo>
                    <a:pt x="0" y="2474213"/>
                  </a:lnTo>
                  <a:lnTo>
                    <a:pt x="0" y="2472644"/>
                  </a:lnTo>
                  <a:lnTo>
                    <a:pt x="0" y="2468863"/>
                  </a:lnTo>
                  <a:lnTo>
                    <a:pt x="0" y="2467295"/>
                  </a:lnTo>
                  <a:lnTo>
                    <a:pt x="0" y="2465015"/>
                  </a:lnTo>
                  <a:lnTo>
                    <a:pt x="0" y="2463577"/>
                  </a:lnTo>
                  <a:lnTo>
                    <a:pt x="0" y="2461876"/>
                  </a:lnTo>
                  <a:lnTo>
                    <a:pt x="0" y="2459594"/>
                  </a:lnTo>
                  <a:lnTo>
                    <a:pt x="0" y="2458027"/>
                  </a:lnTo>
                  <a:lnTo>
                    <a:pt x="0" y="2455241"/>
                  </a:lnTo>
                  <a:lnTo>
                    <a:pt x="0" y="2453957"/>
                  </a:lnTo>
                  <a:lnTo>
                    <a:pt x="0" y="2453033"/>
                  </a:lnTo>
                  <a:lnTo>
                    <a:pt x="0" y="2451849"/>
                  </a:lnTo>
                  <a:lnTo>
                    <a:pt x="0" y="2451040"/>
                  </a:lnTo>
                  <a:lnTo>
                    <a:pt x="0" y="2450818"/>
                  </a:lnTo>
                  <a:lnTo>
                    <a:pt x="0" y="2448536"/>
                  </a:lnTo>
                  <a:lnTo>
                    <a:pt x="0" y="2447964"/>
                  </a:lnTo>
                  <a:lnTo>
                    <a:pt x="0" y="2446968"/>
                  </a:lnTo>
                  <a:lnTo>
                    <a:pt x="0" y="2445838"/>
                  </a:lnTo>
                  <a:lnTo>
                    <a:pt x="0" y="2444626"/>
                  </a:lnTo>
                  <a:lnTo>
                    <a:pt x="0" y="2442614"/>
                  </a:lnTo>
                  <a:lnTo>
                    <a:pt x="0" y="2441266"/>
                  </a:lnTo>
                  <a:lnTo>
                    <a:pt x="0" y="2440488"/>
                  </a:lnTo>
                  <a:lnTo>
                    <a:pt x="0" y="2439982"/>
                  </a:lnTo>
                  <a:lnTo>
                    <a:pt x="0" y="2436641"/>
                  </a:lnTo>
                  <a:lnTo>
                    <a:pt x="0" y="2434304"/>
                  </a:lnTo>
                  <a:lnTo>
                    <a:pt x="0" y="2430768"/>
                  </a:lnTo>
                  <a:lnTo>
                    <a:pt x="0" y="2426867"/>
                  </a:lnTo>
                  <a:lnTo>
                    <a:pt x="0" y="2425582"/>
                  </a:lnTo>
                  <a:lnTo>
                    <a:pt x="0" y="2425276"/>
                  </a:lnTo>
                  <a:lnTo>
                    <a:pt x="0" y="2424532"/>
                  </a:lnTo>
                  <a:lnTo>
                    <a:pt x="0" y="2424363"/>
                  </a:lnTo>
                  <a:lnTo>
                    <a:pt x="0" y="2423248"/>
                  </a:lnTo>
                  <a:lnTo>
                    <a:pt x="0" y="2422514"/>
                  </a:lnTo>
                  <a:lnTo>
                    <a:pt x="0" y="2421157"/>
                  </a:lnTo>
                  <a:lnTo>
                    <a:pt x="0" y="2419590"/>
                  </a:lnTo>
                  <a:lnTo>
                    <a:pt x="0" y="2416006"/>
                  </a:lnTo>
                  <a:lnTo>
                    <a:pt x="0" y="2415809"/>
                  </a:lnTo>
                  <a:lnTo>
                    <a:pt x="0" y="2414240"/>
                  </a:lnTo>
                  <a:lnTo>
                    <a:pt x="0" y="2412691"/>
                  </a:lnTo>
                  <a:lnTo>
                    <a:pt x="0" y="2411455"/>
                  </a:lnTo>
                  <a:lnTo>
                    <a:pt x="0" y="2410476"/>
                  </a:lnTo>
                  <a:lnTo>
                    <a:pt x="0" y="2408540"/>
                  </a:lnTo>
                  <a:lnTo>
                    <a:pt x="0" y="2408194"/>
                  </a:lnTo>
                  <a:lnTo>
                    <a:pt x="0" y="2406626"/>
                  </a:lnTo>
                  <a:lnTo>
                    <a:pt x="0" y="2404948"/>
                  </a:lnTo>
                  <a:lnTo>
                    <a:pt x="0" y="2400147"/>
                  </a:lnTo>
                  <a:lnTo>
                    <a:pt x="0" y="2399640"/>
                  </a:lnTo>
                  <a:lnTo>
                    <a:pt x="0" y="2398040"/>
                  </a:lnTo>
                  <a:lnTo>
                    <a:pt x="0" y="2397482"/>
                  </a:lnTo>
                  <a:lnTo>
                    <a:pt x="0" y="2396901"/>
                  </a:lnTo>
                  <a:lnTo>
                    <a:pt x="0" y="2394138"/>
                  </a:lnTo>
                  <a:lnTo>
                    <a:pt x="0" y="2391805"/>
                  </a:lnTo>
                  <a:lnTo>
                    <a:pt x="0" y="2389998"/>
                  </a:lnTo>
                  <a:lnTo>
                    <a:pt x="0" y="2386982"/>
                  </a:lnTo>
                  <a:lnTo>
                    <a:pt x="0" y="2385241"/>
                  </a:lnTo>
                  <a:lnTo>
                    <a:pt x="0" y="2383080"/>
                  </a:lnTo>
                  <a:lnTo>
                    <a:pt x="0" y="2380745"/>
                  </a:lnTo>
                  <a:lnTo>
                    <a:pt x="0" y="2375468"/>
                  </a:lnTo>
                  <a:lnTo>
                    <a:pt x="0" y="2373898"/>
                  </a:lnTo>
                  <a:lnTo>
                    <a:pt x="0" y="2372221"/>
                  </a:lnTo>
                  <a:lnTo>
                    <a:pt x="0" y="2365497"/>
                  </a:lnTo>
                  <a:lnTo>
                    <a:pt x="0" y="2364606"/>
                  </a:lnTo>
                  <a:lnTo>
                    <a:pt x="0" y="2361623"/>
                  </a:lnTo>
                  <a:lnTo>
                    <a:pt x="0" y="2361465"/>
                  </a:lnTo>
                  <a:lnTo>
                    <a:pt x="0" y="2359897"/>
                  </a:lnTo>
                  <a:lnTo>
                    <a:pt x="0" y="2357140"/>
                  </a:lnTo>
                  <a:lnTo>
                    <a:pt x="0" y="2356559"/>
                  </a:lnTo>
                  <a:lnTo>
                    <a:pt x="0" y="2350831"/>
                  </a:lnTo>
                  <a:lnTo>
                    <a:pt x="0" y="2348848"/>
                  </a:lnTo>
                  <a:lnTo>
                    <a:pt x="0" y="2342738"/>
                  </a:lnTo>
                  <a:lnTo>
                    <a:pt x="0" y="2342494"/>
                  </a:lnTo>
                  <a:lnTo>
                    <a:pt x="0" y="2337789"/>
                  </a:lnTo>
                  <a:lnTo>
                    <a:pt x="0" y="2337123"/>
                  </a:lnTo>
                  <a:lnTo>
                    <a:pt x="0" y="2334447"/>
                  </a:lnTo>
                  <a:lnTo>
                    <a:pt x="0" y="2333090"/>
                  </a:lnTo>
                  <a:lnTo>
                    <a:pt x="0" y="2331879"/>
                  </a:lnTo>
                  <a:lnTo>
                    <a:pt x="0" y="2328923"/>
                  </a:lnTo>
                  <a:lnTo>
                    <a:pt x="0" y="2328519"/>
                  </a:lnTo>
                  <a:lnTo>
                    <a:pt x="0" y="2323389"/>
                  </a:lnTo>
                  <a:lnTo>
                    <a:pt x="0" y="2322998"/>
                  </a:lnTo>
                  <a:lnTo>
                    <a:pt x="0" y="2321281"/>
                  </a:lnTo>
                  <a:lnTo>
                    <a:pt x="0" y="2320473"/>
                  </a:lnTo>
                  <a:lnTo>
                    <a:pt x="0" y="2319148"/>
                  </a:lnTo>
                  <a:lnTo>
                    <a:pt x="0" y="2318963"/>
                  </a:lnTo>
                  <a:lnTo>
                    <a:pt x="0" y="2317863"/>
                  </a:lnTo>
                  <a:lnTo>
                    <a:pt x="0" y="2317395"/>
                  </a:lnTo>
                  <a:lnTo>
                    <a:pt x="0" y="2314119"/>
                  </a:lnTo>
                  <a:lnTo>
                    <a:pt x="0" y="2311786"/>
                  </a:lnTo>
                  <a:lnTo>
                    <a:pt x="0" y="2309766"/>
                  </a:lnTo>
                  <a:lnTo>
                    <a:pt x="0" y="2309414"/>
                  </a:lnTo>
                  <a:lnTo>
                    <a:pt x="0" y="2302115"/>
                  </a:lnTo>
                  <a:lnTo>
                    <a:pt x="0" y="2300548"/>
                  </a:lnTo>
                  <a:lnTo>
                    <a:pt x="0" y="2298708"/>
                  </a:lnTo>
                  <a:lnTo>
                    <a:pt x="0" y="2298297"/>
                  </a:lnTo>
                  <a:lnTo>
                    <a:pt x="0" y="2296730"/>
                  </a:lnTo>
                  <a:lnTo>
                    <a:pt x="0" y="2295794"/>
                  </a:lnTo>
                  <a:lnTo>
                    <a:pt x="0" y="2295553"/>
                  </a:lnTo>
                  <a:lnTo>
                    <a:pt x="0" y="2294623"/>
                  </a:lnTo>
                  <a:lnTo>
                    <a:pt x="0" y="2292341"/>
                  </a:lnTo>
                  <a:lnTo>
                    <a:pt x="0" y="2291058"/>
                  </a:lnTo>
                  <a:lnTo>
                    <a:pt x="0" y="2290773"/>
                  </a:lnTo>
                  <a:lnTo>
                    <a:pt x="0" y="2290588"/>
                  </a:lnTo>
                  <a:lnTo>
                    <a:pt x="0" y="2289488"/>
                  </a:lnTo>
                  <a:lnTo>
                    <a:pt x="0" y="2286421"/>
                  </a:lnTo>
                  <a:lnTo>
                    <a:pt x="0" y="2284735"/>
                  </a:lnTo>
                  <a:lnTo>
                    <a:pt x="0" y="2281391"/>
                  </a:lnTo>
                  <a:lnTo>
                    <a:pt x="0" y="2279979"/>
                  </a:lnTo>
                  <a:lnTo>
                    <a:pt x="0" y="2279261"/>
                  </a:lnTo>
                  <a:lnTo>
                    <a:pt x="0" y="2279056"/>
                  </a:lnTo>
                  <a:lnTo>
                    <a:pt x="0" y="2275361"/>
                  </a:lnTo>
                  <a:lnTo>
                    <a:pt x="0" y="2273289"/>
                  </a:lnTo>
                  <a:lnTo>
                    <a:pt x="0" y="2270333"/>
                  </a:lnTo>
                  <a:lnTo>
                    <a:pt x="0" y="2269922"/>
                  </a:lnTo>
                  <a:lnTo>
                    <a:pt x="0" y="2269072"/>
                  </a:lnTo>
                  <a:lnTo>
                    <a:pt x="0" y="2268204"/>
                  </a:lnTo>
                  <a:lnTo>
                    <a:pt x="0" y="2268167"/>
                  </a:lnTo>
                  <a:lnTo>
                    <a:pt x="0" y="2267998"/>
                  </a:lnTo>
                  <a:lnTo>
                    <a:pt x="0" y="2266886"/>
                  </a:lnTo>
                  <a:lnTo>
                    <a:pt x="0" y="2262147"/>
                  </a:lnTo>
                  <a:lnTo>
                    <a:pt x="0" y="2259616"/>
                  </a:lnTo>
                  <a:lnTo>
                    <a:pt x="0" y="2258527"/>
                  </a:lnTo>
                  <a:lnTo>
                    <a:pt x="0" y="2258045"/>
                  </a:lnTo>
                  <a:lnTo>
                    <a:pt x="0" y="2257109"/>
                  </a:lnTo>
                  <a:lnTo>
                    <a:pt x="0" y="2255211"/>
                  </a:lnTo>
                  <a:lnTo>
                    <a:pt x="0" y="2251088"/>
                  </a:lnTo>
                  <a:lnTo>
                    <a:pt x="0" y="2250716"/>
                  </a:lnTo>
                  <a:lnTo>
                    <a:pt x="0" y="2249147"/>
                  </a:lnTo>
                  <a:lnTo>
                    <a:pt x="0" y="2248753"/>
                  </a:lnTo>
                  <a:lnTo>
                    <a:pt x="0" y="2248554"/>
                  </a:lnTo>
                  <a:lnTo>
                    <a:pt x="0" y="2247252"/>
                  </a:lnTo>
                  <a:lnTo>
                    <a:pt x="0" y="2244394"/>
                  </a:lnTo>
                  <a:lnTo>
                    <a:pt x="0" y="2236194"/>
                  </a:lnTo>
                  <a:lnTo>
                    <a:pt x="0" y="2234929"/>
                  </a:lnTo>
                  <a:lnTo>
                    <a:pt x="0" y="2232518"/>
                  </a:lnTo>
                  <a:lnTo>
                    <a:pt x="0" y="2230787"/>
                  </a:lnTo>
                  <a:lnTo>
                    <a:pt x="0" y="2229992"/>
                  </a:lnTo>
                  <a:lnTo>
                    <a:pt x="0" y="2229580"/>
                  </a:lnTo>
                  <a:lnTo>
                    <a:pt x="0" y="2227862"/>
                  </a:lnTo>
                  <a:lnTo>
                    <a:pt x="0" y="2224382"/>
                  </a:lnTo>
                  <a:lnTo>
                    <a:pt x="0" y="2223249"/>
                  </a:lnTo>
                  <a:lnTo>
                    <a:pt x="0" y="2216026"/>
                  </a:lnTo>
                  <a:lnTo>
                    <a:pt x="0" y="2210746"/>
                  </a:lnTo>
                  <a:lnTo>
                    <a:pt x="0" y="2210251"/>
                  </a:lnTo>
                  <a:lnTo>
                    <a:pt x="0" y="2208212"/>
                  </a:lnTo>
                  <a:lnTo>
                    <a:pt x="0" y="2206401"/>
                  </a:lnTo>
                  <a:lnTo>
                    <a:pt x="0" y="2199921"/>
                  </a:lnTo>
                  <a:lnTo>
                    <a:pt x="0" y="2198353"/>
                  </a:lnTo>
                  <a:lnTo>
                    <a:pt x="0" y="2194635"/>
                  </a:lnTo>
                  <a:lnTo>
                    <a:pt x="0" y="2193351"/>
                  </a:lnTo>
                  <a:lnTo>
                    <a:pt x="0" y="2189582"/>
                  </a:lnTo>
                  <a:lnTo>
                    <a:pt x="0" y="2188864"/>
                  </a:lnTo>
                  <a:lnTo>
                    <a:pt x="0" y="2187295"/>
                  </a:lnTo>
                  <a:lnTo>
                    <a:pt x="0" y="2185551"/>
                  </a:lnTo>
                  <a:lnTo>
                    <a:pt x="0" y="2185015"/>
                  </a:lnTo>
                  <a:lnTo>
                    <a:pt x="0" y="2183982"/>
                  </a:lnTo>
                  <a:lnTo>
                    <a:pt x="0" y="2183577"/>
                  </a:lnTo>
                  <a:lnTo>
                    <a:pt x="0" y="2173672"/>
                  </a:lnTo>
                  <a:lnTo>
                    <a:pt x="0" y="2162614"/>
                  </a:lnTo>
                  <a:lnTo>
                    <a:pt x="0" y="2156334"/>
                  </a:lnTo>
                  <a:lnTo>
                    <a:pt x="0" y="2155421"/>
                  </a:lnTo>
                  <a:lnTo>
                    <a:pt x="0" y="2154306"/>
                  </a:lnTo>
                  <a:lnTo>
                    <a:pt x="0" y="2150850"/>
                  </a:lnTo>
                  <a:lnTo>
                    <a:pt x="0" y="2145276"/>
                  </a:lnTo>
                  <a:lnTo>
                    <a:pt x="0" y="2144361"/>
                  </a:lnTo>
                  <a:lnTo>
                    <a:pt x="0" y="2142513"/>
                  </a:lnTo>
                  <a:lnTo>
                    <a:pt x="0" y="2121056"/>
                  </a:lnTo>
                  <a:lnTo>
                    <a:pt x="0" y="2119766"/>
                  </a:lnTo>
                  <a:lnTo>
                    <a:pt x="0" y="2118040"/>
                  </a:lnTo>
                  <a:lnTo>
                    <a:pt x="0" y="2111803"/>
                  </a:lnTo>
                  <a:lnTo>
                    <a:pt x="0" y="2111635"/>
                  </a:lnTo>
                  <a:lnTo>
                    <a:pt x="0" y="2109997"/>
                  </a:lnTo>
                  <a:lnTo>
                    <a:pt x="0" y="2097374"/>
                  </a:lnTo>
                  <a:lnTo>
                    <a:pt x="0" y="2081889"/>
                  </a:lnTo>
                  <a:lnTo>
                    <a:pt x="0" y="2077267"/>
                  </a:lnTo>
                  <a:lnTo>
                    <a:pt x="0" y="2070831"/>
                  </a:lnTo>
                  <a:lnTo>
                    <a:pt x="0" y="2068847"/>
                  </a:lnTo>
                  <a:lnTo>
                    <a:pt x="0" y="2059016"/>
                  </a:lnTo>
                  <a:lnTo>
                    <a:pt x="0" y="2054447"/>
                  </a:lnTo>
                  <a:lnTo>
                    <a:pt x="0" y="2048921"/>
                  </a:lnTo>
                  <a:lnTo>
                    <a:pt x="0" y="2038103"/>
                  </a:lnTo>
                  <a:lnTo>
                    <a:pt x="0" y="2029766"/>
                  </a:lnTo>
                  <a:lnTo>
                    <a:pt x="0" y="2029355"/>
                  </a:lnTo>
                  <a:lnTo>
                    <a:pt x="0" y="2028071"/>
                  </a:lnTo>
                  <a:lnTo>
                    <a:pt x="0" y="2027788"/>
                  </a:lnTo>
                  <a:lnTo>
                    <a:pt x="0" y="2026504"/>
                  </a:lnTo>
                  <a:lnTo>
                    <a:pt x="0" y="2018297"/>
                  </a:lnTo>
                  <a:lnTo>
                    <a:pt x="0" y="2016730"/>
                  </a:lnTo>
                  <a:lnTo>
                    <a:pt x="0" y="2009100"/>
                  </a:lnTo>
                  <a:lnTo>
                    <a:pt x="0" y="2006419"/>
                  </a:lnTo>
                  <a:lnTo>
                    <a:pt x="0" y="1999056"/>
                  </a:lnTo>
                  <a:lnTo>
                    <a:pt x="0" y="1997944"/>
                  </a:lnTo>
                  <a:lnTo>
                    <a:pt x="0" y="1988167"/>
                  </a:lnTo>
                  <a:lnTo>
                    <a:pt x="0" y="1986882"/>
                  </a:lnTo>
                  <a:lnTo>
                    <a:pt x="0" y="1985570"/>
                  </a:lnTo>
                  <a:lnTo>
                    <a:pt x="0" y="1984001"/>
                  </a:lnTo>
                  <a:lnTo>
                    <a:pt x="0" y="1978391"/>
                  </a:lnTo>
                  <a:lnTo>
                    <a:pt x="0" y="1967252"/>
                  </a:lnTo>
                  <a:lnTo>
                    <a:pt x="0" y="1963576"/>
                  </a:lnTo>
                  <a:lnTo>
                    <a:pt x="0" y="1955440"/>
                  </a:lnTo>
                  <a:lnTo>
                    <a:pt x="0" y="1952518"/>
                  </a:lnTo>
                  <a:lnTo>
                    <a:pt x="0" y="1944380"/>
                  </a:lnTo>
                  <a:lnTo>
                    <a:pt x="0" y="1924409"/>
                  </a:lnTo>
                  <a:lnTo>
                    <a:pt x="0" y="1920640"/>
                  </a:lnTo>
                  <a:lnTo>
                    <a:pt x="0" y="1919922"/>
                  </a:lnTo>
                  <a:lnTo>
                    <a:pt x="0" y="1918353"/>
                  </a:lnTo>
                  <a:lnTo>
                    <a:pt x="0" y="1916609"/>
                  </a:lnTo>
                  <a:lnTo>
                    <a:pt x="0" y="1915040"/>
                  </a:lnTo>
                  <a:lnTo>
                    <a:pt x="0" y="1914635"/>
                  </a:lnTo>
                  <a:lnTo>
                    <a:pt x="0" y="1913351"/>
                  </a:lnTo>
                  <a:lnTo>
                    <a:pt x="0" y="1909586"/>
                  </a:lnTo>
                  <a:lnTo>
                    <a:pt x="0" y="1905551"/>
                  </a:lnTo>
                  <a:lnTo>
                    <a:pt x="0" y="1903982"/>
                  </a:lnTo>
                  <a:lnTo>
                    <a:pt x="0" y="1901535"/>
                  </a:lnTo>
                  <a:lnTo>
                    <a:pt x="0" y="1897504"/>
                  </a:lnTo>
                  <a:lnTo>
                    <a:pt x="0" y="1893672"/>
                  </a:lnTo>
                  <a:lnTo>
                    <a:pt x="0" y="1892933"/>
                  </a:lnTo>
                  <a:lnTo>
                    <a:pt x="0" y="1881908"/>
                  </a:lnTo>
                  <a:lnTo>
                    <a:pt x="0" y="1878532"/>
                  </a:lnTo>
                  <a:lnTo>
                    <a:pt x="0" y="1876856"/>
                  </a:lnTo>
                  <a:lnTo>
                    <a:pt x="0" y="1876334"/>
                  </a:lnTo>
                  <a:lnTo>
                    <a:pt x="0" y="1875419"/>
                  </a:lnTo>
                  <a:lnTo>
                    <a:pt x="0" y="1873007"/>
                  </a:lnTo>
                  <a:lnTo>
                    <a:pt x="0" y="1872824"/>
                  </a:lnTo>
                  <a:lnTo>
                    <a:pt x="0" y="1871256"/>
                  </a:lnTo>
                  <a:lnTo>
                    <a:pt x="0" y="1870851"/>
                  </a:lnTo>
                  <a:lnTo>
                    <a:pt x="0" y="1850824"/>
                  </a:lnTo>
                  <a:lnTo>
                    <a:pt x="0" y="1842693"/>
                  </a:lnTo>
                  <a:lnTo>
                    <a:pt x="0" y="1841055"/>
                  </a:lnTo>
                  <a:lnTo>
                    <a:pt x="0" y="1839771"/>
                  </a:lnTo>
                  <a:lnTo>
                    <a:pt x="0" y="1831634"/>
                  </a:lnTo>
                  <a:lnTo>
                    <a:pt x="0" y="1828432"/>
                  </a:lnTo>
                  <a:lnTo>
                    <a:pt x="0" y="1817374"/>
                  </a:lnTo>
                  <a:lnTo>
                    <a:pt x="0" y="1808325"/>
                  </a:lnTo>
                  <a:lnTo>
                    <a:pt x="0" y="1801889"/>
                  </a:lnTo>
                  <a:lnTo>
                    <a:pt x="0" y="1797267"/>
                  </a:lnTo>
                  <a:lnTo>
                    <a:pt x="0" y="1790074"/>
                  </a:lnTo>
                  <a:lnTo>
                    <a:pt x="0" y="1788788"/>
                  </a:lnTo>
                  <a:lnTo>
                    <a:pt x="0" y="1784646"/>
                  </a:lnTo>
                  <a:lnTo>
                    <a:pt x="0" y="1779014"/>
                  </a:lnTo>
                  <a:lnTo>
                    <a:pt x="0" y="1769161"/>
                  </a:lnTo>
                  <a:lnTo>
                    <a:pt x="0" y="1759129"/>
                  </a:lnTo>
                  <a:lnTo>
                    <a:pt x="0" y="1758103"/>
                  </a:lnTo>
                  <a:lnTo>
                    <a:pt x="0" y="1757562"/>
                  </a:lnTo>
                  <a:lnTo>
                    <a:pt x="0" y="1749355"/>
                  </a:lnTo>
                  <a:lnTo>
                    <a:pt x="0" y="1748072"/>
                  </a:lnTo>
                  <a:lnTo>
                    <a:pt x="0" y="1747788"/>
                  </a:lnTo>
                  <a:lnTo>
                    <a:pt x="0" y="1746503"/>
                  </a:lnTo>
                  <a:lnTo>
                    <a:pt x="0" y="1746289"/>
                  </a:lnTo>
                  <a:lnTo>
                    <a:pt x="0" y="1744007"/>
                  </a:lnTo>
                  <a:lnTo>
                    <a:pt x="0" y="1742439"/>
                  </a:lnTo>
                  <a:lnTo>
                    <a:pt x="0" y="1740158"/>
                  </a:lnTo>
                  <a:lnTo>
                    <a:pt x="0" y="1735453"/>
                  </a:lnTo>
                  <a:lnTo>
                    <a:pt x="0" y="1729100"/>
                  </a:lnTo>
                  <a:lnTo>
                    <a:pt x="0" y="1721053"/>
                  </a:lnTo>
                  <a:lnTo>
                    <a:pt x="0" y="1717940"/>
                  </a:lnTo>
                  <a:lnTo>
                    <a:pt x="0" y="1716628"/>
                  </a:lnTo>
                  <a:lnTo>
                    <a:pt x="0" y="1715059"/>
                  </a:lnTo>
                  <a:lnTo>
                    <a:pt x="0" y="1709449"/>
                  </a:lnTo>
                  <a:lnTo>
                    <a:pt x="0" y="1705570"/>
                  </a:lnTo>
                  <a:lnTo>
                    <a:pt x="0" y="1704003"/>
                  </a:lnTo>
                  <a:lnTo>
                    <a:pt x="0" y="1700419"/>
                  </a:lnTo>
                  <a:lnTo>
                    <a:pt x="0" y="1698391"/>
                  </a:lnTo>
                  <a:lnTo>
                    <a:pt x="0" y="1696373"/>
                  </a:lnTo>
                  <a:lnTo>
                    <a:pt x="0" y="1683576"/>
                  </a:lnTo>
                  <a:lnTo>
                    <a:pt x="0" y="1675438"/>
                  </a:lnTo>
                  <a:lnTo>
                    <a:pt x="0" y="1665664"/>
                  </a:lnTo>
                  <a:lnTo>
                    <a:pt x="0" y="1644409"/>
                  </a:lnTo>
                  <a:lnTo>
                    <a:pt x="0" y="1640644"/>
                  </a:lnTo>
                  <a:lnTo>
                    <a:pt x="0" y="1636609"/>
                  </a:lnTo>
                  <a:lnTo>
                    <a:pt x="0" y="1635040"/>
                  </a:lnTo>
                  <a:lnTo>
                    <a:pt x="0" y="1632593"/>
                  </a:lnTo>
                  <a:lnTo>
                    <a:pt x="0" y="1628562"/>
                  </a:lnTo>
                  <a:lnTo>
                    <a:pt x="0" y="1623991"/>
                  </a:lnTo>
                  <a:lnTo>
                    <a:pt x="0" y="1622707"/>
                  </a:lnTo>
                  <a:lnTo>
                    <a:pt x="0" y="1621535"/>
                  </a:lnTo>
                  <a:lnTo>
                    <a:pt x="0" y="1617503"/>
                  </a:lnTo>
                  <a:lnTo>
                    <a:pt x="0" y="1612932"/>
                  </a:lnTo>
                  <a:lnTo>
                    <a:pt x="0" y="1609590"/>
                  </a:lnTo>
                  <a:lnTo>
                    <a:pt x="0" y="1608306"/>
                  </a:lnTo>
                  <a:lnTo>
                    <a:pt x="0" y="1607914"/>
                  </a:lnTo>
                  <a:lnTo>
                    <a:pt x="0" y="1604065"/>
                  </a:lnTo>
                  <a:lnTo>
                    <a:pt x="0" y="1603882"/>
                  </a:lnTo>
                  <a:lnTo>
                    <a:pt x="0" y="1602314"/>
                  </a:lnTo>
                  <a:lnTo>
                    <a:pt x="0" y="1601909"/>
                  </a:lnTo>
                  <a:lnTo>
                    <a:pt x="0" y="1598532"/>
                  </a:lnTo>
                  <a:lnTo>
                    <a:pt x="0" y="1596857"/>
                  </a:lnTo>
                  <a:lnTo>
                    <a:pt x="0" y="1593007"/>
                  </a:lnTo>
                  <a:lnTo>
                    <a:pt x="0" y="1592822"/>
                  </a:lnTo>
                  <a:lnTo>
                    <a:pt x="0" y="1591254"/>
                  </a:lnTo>
                  <a:lnTo>
                    <a:pt x="0" y="1586528"/>
                  </a:lnTo>
                  <a:lnTo>
                    <a:pt x="0" y="1584961"/>
                  </a:lnTo>
                  <a:lnTo>
                    <a:pt x="0" y="1580206"/>
                  </a:lnTo>
                  <a:lnTo>
                    <a:pt x="0" y="1570829"/>
                  </a:lnTo>
                  <a:lnTo>
                    <a:pt x="0" y="1565804"/>
                  </a:lnTo>
                  <a:lnTo>
                    <a:pt x="0" y="1562692"/>
                  </a:lnTo>
                  <a:lnTo>
                    <a:pt x="0" y="1560280"/>
                  </a:lnTo>
                  <a:lnTo>
                    <a:pt x="0" y="1548432"/>
                  </a:lnTo>
                  <a:lnTo>
                    <a:pt x="0" y="1542940"/>
                  </a:lnTo>
                  <a:lnTo>
                    <a:pt x="0" y="1542026"/>
                  </a:lnTo>
                  <a:lnTo>
                    <a:pt x="0" y="1528325"/>
                  </a:lnTo>
                  <a:lnTo>
                    <a:pt x="0" y="1519846"/>
                  </a:lnTo>
                  <a:lnTo>
                    <a:pt x="0" y="1515704"/>
                  </a:lnTo>
                  <a:lnTo>
                    <a:pt x="0" y="1510072"/>
                  </a:lnTo>
                  <a:lnTo>
                    <a:pt x="0" y="1508788"/>
                  </a:lnTo>
                  <a:lnTo>
                    <a:pt x="0" y="1507662"/>
                  </a:lnTo>
                  <a:lnTo>
                    <a:pt x="0" y="1504646"/>
                  </a:lnTo>
                  <a:lnTo>
                    <a:pt x="0" y="1489161"/>
                  </a:lnTo>
                  <a:lnTo>
                    <a:pt x="0" y="1479130"/>
                  </a:lnTo>
                  <a:lnTo>
                    <a:pt x="0" y="1477561"/>
                  </a:lnTo>
                  <a:lnTo>
                    <a:pt x="0" y="1477347"/>
                  </a:lnTo>
                  <a:lnTo>
                    <a:pt x="0" y="1475065"/>
                  </a:lnTo>
                  <a:lnTo>
                    <a:pt x="0" y="1473780"/>
                  </a:lnTo>
                  <a:lnTo>
                    <a:pt x="0" y="1473497"/>
                  </a:lnTo>
                  <a:lnTo>
                    <a:pt x="0" y="1472212"/>
                  </a:lnTo>
                  <a:lnTo>
                    <a:pt x="0" y="1468494"/>
                  </a:lnTo>
                  <a:lnTo>
                    <a:pt x="0" y="1466511"/>
                  </a:lnTo>
                  <a:lnTo>
                    <a:pt x="0" y="1466289"/>
                  </a:lnTo>
                  <a:lnTo>
                    <a:pt x="0" y="1464007"/>
                  </a:lnTo>
                  <a:lnTo>
                    <a:pt x="0" y="1462439"/>
                  </a:lnTo>
                  <a:lnTo>
                    <a:pt x="0" y="1460158"/>
                  </a:lnTo>
                  <a:lnTo>
                    <a:pt x="0" y="1455453"/>
                  </a:lnTo>
                  <a:lnTo>
                    <a:pt x="0" y="1452111"/>
                  </a:lnTo>
                  <a:lnTo>
                    <a:pt x="0" y="1441053"/>
                  </a:lnTo>
                  <a:lnTo>
                    <a:pt x="0" y="1436628"/>
                  </a:lnTo>
                  <a:lnTo>
                    <a:pt x="0" y="1435061"/>
                  </a:lnTo>
                  <a:lnTo>
                    <a:pt x="0" y="1431477"/>
                  </a:lnTo>
                  <a:lnTo>
                    <a:pt x="0" y="1431280"/>
                  </a:lnTo>
                  <a:lnTo>
                    <a:pt x="0" y="1430193"/>
                  </a:lnTo>
                  <a:lnTo>
                    <a:pt x="0" y="1429711"/>
                  </a:lnTo>
                  <a:lnTo>
                    <a:pt x="0" y="1429449"/>
                  </a:lnTo>
                  <a:lnTo>
                    <a:pt x="0" y="1427431"/>
                  </a:lnTo>
                  <a:lnTo>
                    <a:pt x="0" y="1420419"/>
                  </a:lnTo>
                  <a:lnTo>
                    <a:pt x="0" y="1416372"/>
                  </a:lnTo>
                  <a:lnTo>
                    <a:pt x="0" y="1396722"/>
                  </a:lnTo>
                  <a:lnTo>
                    <a:pt x="0" y="1394915"/>
                  </a:lnTo>
                  <a:lnTo>
                    <a:pt x="0" y="1387692"/>
                  </a:lnTo>
                  <a:lnTo>
                    <a:pt x="0" y="1385662"/>
                  </a:lnTo>
                  <a:lnTo>
                    <a:pt x="0" y="1353765"/>
                  </a:lnTo>
                  <a:lnTo>
                    <a:pt x="0" y="1352593"/>
                  </a:lnTo>
                  <a:lnTo>
                    <a:pt x="0" y="1348561"/>
                  </a:lnTo>
                  <a:lnTo>
                    <a:pt x="0" y="1343990"/>
                  </a:lnTo>
                  <a:lnTo>
                    <a:pt x="0" y="1342706"/>
                  </a:lnTo>
                  <a:lnTo>
                    <a:pt x="0" y="1339364"/>
                  </a:lnTo>
                  <a:lnTo>
                    <a:pt x="0" y="1329590"/>
                  </a:lnTo>
                  <a:lnTo>
                    <a:pt x="0" y="1328306"/>
                  </a:lnTo>
                  <a:lnTo>
                    <a:pt x="0" y="1327915"/>
                  </a:lnTo>
                  <a:lnTo>
                    <a:pt x="0" y="1324065"/>
                  </a:lnTo>
                  <a:lnTo>
                    <a:pt x="0" y="1323880"/>
                  </a:lnTo>
                  <a:lnTo>
                    <a:pt x="0" y="1322312"/>
                  </a:lnTo>
                  <a:lnTo>
                    <a:pt x="0" y="1317586"/>
                  </a:lnTo>
                  <a:lnTo>
                    <a:pt x="0" y="1316019"/>
                  </a:lnTo>
                  <a:lnTo>
                    <a:pt x="0" y="1311264"/>
                  </a:lnTo>
                  <a:lnTo>
                    <a:pt x="0" y="1306529"/>
                  </a:lnTo>
                  <a:lnTo>
                    <a:pt x="0" y="1304959"/>
                  </a:lnTo>
                  <a:lnTo>
                    <a:pt x="0" y="1303214"/>
                  </a:lnTo>
                  <a:lnTo>
                    <a:pt x="0" y="1301647"/>
                  </a:lnTo>
                  <a:lnTo>
                    <a:pt x="0" y="1300206"/>
                  </a:lnTo>
                  <a:lnTo>
                    <a:pt x="0" y="1296862"/>
                  </a:lnTo>
                  <a:lnTo>
                    <a:pt x="0" y="1291338"/>
                  </a:lnTo>
                  <a:lnTo>
                    <a:pt x="0" y="1285804"/>
                  </a:lnTo>
                  <a:lnTo>
                    <a:pt x="0" y="1280278"/>
                  </a:lnTo>
                  <a:lnTo>
                    <a:pt x="0" y="1273998"/>
                  </a:lnTo>
                  <a:lnTo>
                    <a:pt x="0" y="1273084"/>
                  </a:lnTo>
                  <a:lnTo>
                    <a:pt x="0" y="1262940"/>
                  </a:lnTo>
                  <a:lnTo>
                    <a:pt x="0" y="1262026"/>
                  </a:lnTo>
                  <a:lnTo>
                    <a:pt x="0" y="1239846"/>
                  </a:lnTo>
                  <a:lnTo>
                    <a:pt x="0" y="1238720"/>
                  </a:lnTo>
                  <a:lnTo>
                    <a:pt x="0" y="1237435"/>
                  </a:lnTo>
                  <a:lnTo>
                    <a:pt x="0" y="1235704"/>
                  </a:lnTo>
                  <a:lnTo>
                    <a:pt x="0" y="1229299"/>
                  </a:lnTo>
                  <a:lnTo>
                    <a:pt x="0" y="1227661"/>
                  </a:lnTo>
                  <a:lnTo>
                    <a:pt x="0" y="1204838"/>
                  </a:lnTo>
                  <a:lnTo>
                    <a:pt x="0" y="1203270"/>
                  </a:lnTo>
                  <a:lnTo>
                    <a:pt x="0" y="1199552"/>
                  </a:lnTo>
                  <a:lnTo>
                    <a:pt x="0" y="1198276"/>
                  </a:lnTo>
                  <a:lnTo>
                    <a:pt x="0" y="1197347"/>
                  </a:lnTo>
                  <a:lnTo>
                    <a:pt x="0" y="1195065"/>
                  </a:lnTo>
                  <a:lnTo>
                    <a:pt x="0" y="1194933"/>
                  </a:lnTo>
                  <a:lnTo>
                    <a:pt x="0" y="1193781"/>
                  </a:lnTo>
                  <a:lnTo>
                    <a:pt x="0" y="1193497"/>
                  </a:lnTo>
                  <a:lnTo>
                    <a:pt x="0" y="1192212"/>
                  </a:lnTo>
                  <a:lnTo>
                    <a:pt x="0" y="1188494"/>
                  </a:lnTo>
                  <a:lnTo>
                    <a:pt x="0" y="1186511"/>
                  </a:lnTo>
                  <a:lnTo>
                    <a:pt x="0" y="1176678"/>
                  </a:lnTo>
                  <a:lnTo>
                    <a:pt x="0" y="1172647"/>
                  </a:lnTo>
                  <a:lnTo>
                    <a:pt x="0" y="1172111"/>
                  </a:lnTo>
                  <a:lnTo>
                    <a:pt x="0" y="1162338"/>
                  </a:lnTo>
                  <a:lnTo>
                    <a:pt x="0" y="1161251"/>
                  </a:lnTo>
                  <a:lnTo>
                    <a:pt x="0" y="1160769"/>
                  </a:lnTo>
                  <a:lnTo>
                    <a:pt x="0" y="1155767"/>
                  </a:lnTo>
                  <a:lnTo>
                    <a:pt x="0" y="1151477"/>
                  </a:lnTo>
                  <a:lnTo>
                    <a:pt x="0" y="1151278"/>
                  </a:lnTo>
                  <a:lnTo>
                    <a:pt x="0" y="1150193"/>
                  </a:lnTo>
                  <a:lnTo>
                    <a:pt x="0" y="1149710"/>
                  </a:lnTo>
                  <a:lnTo>
                    <a:pt x="0" y="1147430"/>
                  </a:lnTo>
                  <a:lnTo>
                    <a:pt x="0" y="1125973"/>
                  </a:lnTo>
                  <a:lnTo>
                    <a:pt x="0" y="1118750"/>
                  </a:lnTo>
                  <a:lnTo>
                    <a:pt x="0" y="1116720"/>
                  </a:lnTo>
                  <a:lnTo>
                    <a:pt x="0" y="1114914"/>
                  </a:lnTo>
                  <a:lnTo>
                    <a:pt x="0" y="1107692"/>
                  </a:lnTo>
                  <a:lnTo>
                    <a:pt x="0" y="1106862"/>
                  </a:lnTo>
                  <a:lnTo>
                    <a:pt x="0" y="1082184"/>
                  </a:lnTo>
                  <a:lnTo>
                    <a:pt x="0" y="1073764"/>
                  </a:lnTo>
                  <a:lnTo>
                    <a:pt x="0" y="1063933"/>
                  </a:lnTo>
                  <a:lnTo>
                    <a:pt x="0" y="1059364"/>
                  </a:lnTo>
                  <a:lnTo>
                    <a:pt x="0" y="1037587"/>
                  </a:lnTo>
                  <a:lnTo>
                    <a:pt x="0" y="1036017"/>
                  </a:lnTo>
                  <a:lnTo>
                    <a:pt x="0" y="1034272"/>
                  </a:lnTo>
                  <a:lnTo>
                    <a:pt x="0" y="1032705"/>
                  </a:lnTo>
                  <a:lnTo>
                    <a:pt x="0" y="1031264"/>
                  </a:lnTo>
                  <a:lnTo>
                    <a:pt x="0" y="1023214"/>
                  </a:lnTo>
                  <a:lnTo>
                    <a:pt x="0" y="1021647"/>
                  </a:lnTo>
                  <a:lnTo>
                    <a:pt x="0" y="1016862"/>
                  </a:lnTo>
                  <a:lnTo>
                    <a:pt x="0" y="1015167"/>
                  </a:lnTo>
                  <a:lnTo>
                    <a:pt x="0" y="1011336"/>
                  </a:lnTo>
                  <a:lnTo>
                    <a:pt x="0" y="1010597"/>
                  </a:lnTo>
                  <a:lnTo>
                    <a:pt x="0" y="996196"/>
                  </a:lnTo>
                  <a:lnTo>
                    <a:pt x="0" y="993998"/>
                  </a:lnTo>
                  <a:lnTo>
                    <a:pt x="0" y="993084"/>
                  </a:lnTo>
                  <a:lnTo>
                    <a:pt x="0" y="990487"/>
                  </a:lnTo>
                  <a:lnTo>
                    <a:pt x="0" y="988918"/>
                  </a:lnTo>
                  <a:lnTo>
                    <a:pt x="0" y="968493"/>
                  </a:lnTo>
                  <a:lnTo>
                    <a:pt x="0" y="960357"/>
                  </a:lnTo>
                  <a:lnTo>
                    <a:pt x="0" y="958719"/>
                  </a:lnTo>
                  <a:lnTo>
                    <a:pt x="0" y="957435"/>
                  </a:lnTo>
                  <a:lnTo>
                    <a:pt x="0" y="949297"/>
                  </a:lnTo>
                  <a:lnTo>
                    <a:pt x="0" y="929334"/>
                  </a:lnTo>
                  <a:lnTo>
                    <a:pt x="0" y="925991"/>
                  </a:lnTo>
                  <a:lnTo>
                    <a:pt x="0" y="924839"/>
                  </a:lnTo>
                  <a:lnTo>
                    <a:pt x="0" y="923270"/>
                  </a:lnTo>
                  <a:lnTo>
                    <a:pt x="0" y="919552"/>
                  </a:lnTo>
                  <a:lnTo>
                    <a:pt x="0" y="918276"/>
                  </a:lnTo>
                  <a:lnTo>
                    <a:pt x="0" y="914933"/>
                  </a:lnTo>
                  <a:lnTo>
                    <a:pt x="0" y="907736"/>
                  </a:lnTo>
                  <a:lnTo>
                    <a:pt x="0" y="906452"/>
                  </a:lnTo>
                  <a:lnTo>
                    <a:pt x="0" y="903705"/>
                  </a:lnTo>
                  <a:lnTo>
                    <a:pt x="0" y="902421"/>
                  </a:lnTo>
                  <a:lnTo>
                    <a:pt x="0" y="897850"/>
                  </a:lnTo>
                  <a:lnTo>
                    <a:pt x="0" y="896682"/>
                  </a:lnTo>
                  <a:lnTo>
                    <a:pt x="0" y="892647"/>
                  </a:lnTo>
                  <a:lnTo>
                    <a:pt x="0" y="886825"/>
                  </a:lnTo>
                  <a:lnTo>
                    <a:pt x="0" y="883449"/>
                  </a:lnTo>
                  <a:lnTo>
                    <a:pt x="0" y="882336"/>
                  </a:lnTo>
                  <a:lnTo>
                    <a:pt x="0" y="881251"/>
                  </a:lnTo>
                  <a:lnTo>
                    <a:pt x="0" y="880768"/>
                  </a:lnTo>
                  <a:lnTo>
                    <a:pt x="0" y="875768"/>
                  </a:lnTo>
                  <a:lnTo>
                    <a:pt x="0" y="863952"/>
                  </a:lnTo>
                  <a:lnTo>
                    <a:pt x="0" y="861673"/>
                  </a:lnTo>
                  <a:lnTo>
                    <a:pt x="0" y="860103"/>
                  </a:lnTo>
                  <a:lnTo>
                    <a:pt x="0" y="859919"/>
                  </a:lnTo>
                  <a:lnTo>
                    <a:pt x="0" y="845972"/>
                  </a:lnTo>
                  <a:lnTo>
                    <a:pt x="0" y="838750"/>
                  </a:lnTo>
                  <a:lnTo>
                    <a:pt x="0" y="837920"/>
                  </a:lnTo>
                  <a:lnTo>
                    <a:pt x="0" y="826867"/>
                  </a:lnTo>
                  <a:lnTo>
                    <a:pt x="0" y="818083"/>
                  </a:lnTo>
                  <a:lnTo>
                    <a:pt x="0" y="813242"/>
                  </a:lnTo>
                  <a:lnTo>
                    <a:pt x="0" y="802184"/>
                  </a:lnTo>
                  <a:lnTo>
                    <a:pt x="0" y="794991"/>
                  </a:lnTo>
                  <a:lnTo>
                    <a:pt x="0" y="783931"/>
                  </a:lnTo>
                  <a:lnTo>
                    <a:pt x="0" y="754272"/>
                  </a:lnTo>
                  <a:lnTo>
                    <a:pt x="0" y="752705"/>
                  </a:lnTo>
                  <a:lnTo>
                    <a:pt x="0" y="751206"/>
                  </a:lnTo>
                  <a:lnTo>
                    <a:pt x="0" y="748924"/>
                  </a:lnTo>
                  <a:lnTo>
                    <a:pt x="0" y="747356"/>
                  </a:lnTo>
                  <a:lnTo>
                    <a:pt x="0" y="746225"/>
                  </a:lnTo>
                  <a:lnTo>
                    <a:pt x="0" y="741655"/>
                  </a:lnTo>
                  <a:lnTo>
                    <a:pt x="0" y="740370"/>
                  </a:lnTo>
                  <a:lnTo>
                    <a:pt x="0" y="735168"/>
                  </a:lnTo>
                  <a:lnTo>
                    <a:pt x="0" y="730596"/>
                  </a:lnTo>
                  <a:lnTo>
                    <a:pt x="0" y="727254"/>
                  </a:lnTo>
                  <a:lnTo>
                    <a:pt x="0" y="725970"/>
                  </a:lnTo>
                  <a:lnTo>
                    <a:pt x="0" y="721545"/>
                  </a:lnTo>
                  <a:lnTo>
                    <a:pt x="0" y="719976"/>
                  </a:lnTo>
                  <a:lnTo>
                    <a:pt x="0" y="716196"/>
                  </a:lnTo>
                  <a:lnTo>
                    <a:pt x="0" y="710487"/>
                  </a:lnTo>
                  <a:lnTo>
                    <a:pt x="0" y="708920"/>
                  </a:lnTo>
                  <a:lnTo>
                    <a:pt x="0" y="705336"/>
                  </a:lnTo>
                  <a:lnTo>
                    <a:pt x="0" y="697869"/>
                  </a:lnTo>
                  <a:lnTo>
                    <a:pt x="0" y="688493"/>
                  </a:lnTo>
                  <a:lnTo>
                    <a:pt x="0" y="683468"/>
                  </a:lnTo>
                  <a:lnTo>
                    <a:pt x="0" y="680355"/>
                  </a:lnTo>
                  <a:lnTo>
                    <a:pt x="0" y="649334"/>
                  </a:lnTo>
                  <a:lnTo>
                    <a:pt x="0" y="645991"/>
                  </a:lnTo>
                  <a:lnTo>
                    <a:pt x="0" y="637510"/>
                  </a:lnTo>
                  <a:lnTo>
                    <a:pt x="0" y="633479"/>
                  </a:lnTo>
                  <a:lnTo>
                    <a:pt x="0" y="628908"/>
                  </a:lnTo>
                  <a:lnTo>
                    <a:pt x="0" y="627740"/>
                  </a:lnTo>
                  <a:lnTo>
                    <a:pt x="0" y="626452"/>
                  </a:lnTo>
                  <a:lnTo>
                    <a:pt x="0" y="623705"/>
                  </a:lnTo>
                  <a:lnTo>
                    <a:pt x="0" y="622420"/>
                  </a:lnTo>
                  <a:lnTo>
                    <a:pt x="0" y="617849"/>
                  </a:lnTo>
                  <a:lnTo>
                    <a:pt x="0" y="614507"/>
                  </a:lnTo>
                  <a:lnTo>
                    <a:pt x="0" y="609803"/>
                  </a:lnTo>
                  <a:lnTo>
                    <a:pt x="0" y="606826"/>
                  </a:lnTo>
                  <a:lnTo>
                    <a:pt x="0" y="603449"/>
                  </a:lnTo>
                  <a:lnTo>
                    <a:pt x="0" y="595010"/>
                  </a:lnTo>
                  <a:lnTo>
                    <a:pt x="0" y="592731"/>
                  </a:lnTo>
                  <a:lnTo>
                    <a:pt x="0" y="591445"/>
                  </a:lnTo>
                  <a:lnTo>
                    <a:pt x="0" y="591161"/>
                  </a:lnTo>
                  <a:lnTo>
                    <a:pt x="0" y="590977"/>
                  </a:lnTo>
                  <a:lnTo>
                    <a:pt x="0" y="589878"/>
                  </a:lnTo>
                  <a:lnTo>
                    <a:pt x="0" y="585123"/>
                  </a:lnTo>
                  <a:lnTo>
                    <a:pt x="0" y="583952"/>
                  </a:lnTo>
                  <a:lnTo>
                    <a:pt x="0" y="581671"/>
                  </a:lnTo>
                  <a:lnTo>
                    <a:pt x="0" y="580103"/>
                  </a:lnTo>
                  <a:lnTo>
                    <a:pt x="0" y="579918"/>
                  </a:lnTo>
                  <a:lnTo>
                    <a:pt x="0" y="570721"/>
                  </a:lnTo>
                  <a:lnTo>
                    <a:pt x="0" y="568591"/>
                  </a:lnTo>
                  <a:lnTo>
                    <a:pt x="0" y="557925"/>
                  </a:lnTo>
                  <a:lnTo>
                    <a:pt x="0" y="551477"/>
                  </a:lnTo>
                  <a:lnTo>
                    <a:pt x="0" y="549141"/>
                  </a:lnTo>
                  <a:lnTo>
                    <a:pt x="0" y="548946"/>
                  </a:lnTo>
                  <a:lnTo>
                    <a:pt x="0" y="547857"/>
                  </a:lnTo>
                  <a:lnTo>
                    <a:pt x="0" y="547375"/>
                  </a:lnTo>
                  <a:lnTo>
                    <a:pt x="0" y="538083"/>
                  </a:lnTo>
                  <a:lnTo>
                    <a:pt x="0" y="533242"/>
                  </a:lnTo>
                  <a:lnTo>
                    <a:pt x="0" y="514989"/>
                  </a:lnTo>
                  <a:lnTo>
                    <a:pt x="0" y="512579"/>
                  </a:lnTo>
                  <a:lnTo>
                    <a:pt x="0" y="505355"/>
                  </a:lnTo>
                  <a:lnTo>
                    <a:pt x="0" y="482264"/>
                  </a:lnTo>
                  <a:lnTo>
                    <a:pt x="0" y="479982"/>
                  </a:lnTo>
                  <a:lnTo>
                    <a:pt x="0" y="478414"/>
                  </a:lnTo>
                  <a:lnTo>
                    <a:pt x="0" y="473421"/>
                  </a:lnTo>
                  <a:lnTo>
                    <a:pt x="0" y="471428"/>
                  </a:lnTo>
                  <a:lnTo>
                    <a:pt x="0" y="471206"/>
                  </a:lnTo>
                  <a:lnTo>
                    <a:pt x="0" y="468924"/>
                  </a:lnTo>
                  <a:lnTo>
                    <a:pt x="0" y="467356"/>
                  </a:lnTo>
                  <a:lnTo>
                    <a:pt x="0" y="466226"/>
                  </a:lnTo>
                  <a:lnTo>
                    <a:pt x="0" y="461654"/>
                  </a:lnTo>
                  <a:lnTo>
                    <a:pt x="0" y="460876"/>
                  </a:lnTo>
                  <a:lnTo>
                    <a:pt x="0" y="460370"/>
                  </a:lnTo>
                  <a:lnTo>
                    <a:pt x="0" y="457028"/>
                  </a:lnTo>
                  <a:lnTo>
                    <a:pt x="0" y="447254"/>
                  </a:lnTo>
                  <a:lnTo>
                    <a:pt x="0" y="445970"/>
                  </a:lnTo>
                  <a:lnTo>
                    <a:pt x="0" y="441545"/>
                  </a:lnTo>
                  <a:lnTo>
                    <a:pt x="0" y="439978"/>
                  </a:lnTo>
                  <a:lnTo>
                    <a:pt x="0" y="436394"/>
                  </a:lnTo>
                  <a:lnTo>
                    <a:pt x="0" y="436197"/>
                  </a:lnTo>
                  <a:lnTo>
                    <a:pt x="0" y="434628"/>
                  </a:lnTo>
                  <a:lnTo>
                    <a:pt x="0" y="428927"/>
                  </a:lnTo>
                  <a:lnTo>
                    <a:pt x="0" y="425336"/>
                  </a:lnTo>
                  <a:lnTo>
                    <a:pt x="0" y="417870"/>
                  </a:lnTo>
                  <a:lnTo>
                    <a:pt x="0" y="417289"/>
                  </a:lnTo>
                  <a:lnTo>
                    <a:pt x="0" y="414526"/>
                  </a:lnTo>
                  <a:lnTo>
                    <a:pt x="0" y="403468"/>
                  </a:lnTo>
                  <a:lnTo>
                    <a:pt x="0" y="392609"/>
                  </a:lnTo>
                  <a:lnTo>
                    <a:pt x="0" y="382011"/>
                  </a:lnTo>
                  <a:lnTo>
                    <a:pt x="0" y="357510"/>
                  </a:lnTo>
                  <a:lnTo>
                    <a:pt x="0" y="353478"/>
                  </a:lnTo>
                  <a:lnTo>
                    <a:pt x="0" y="348907"/>
                  </a:lnTo>
                  <a:lnTo>
                    <a:pt x="0" y="340861"/>
                  </a:lnTo>
                  <a:lnTo>
                    <a:pt x="0" y="334507"/>
                  </a:lnTo>
                  <a:lnTo>
                    <a:pt x="0" y="329802"/>
                  </a:lnTo>
                  <a:lnTo>
                    <a:pt x="0" y="322503"/>
                  </a:lnTo>
                  <a:lnTo>
                    <a:pt x="0" y="320936"/>
                  </a:lnTo>
                  <a:lnTo>
                    <a:pt x="0" y="316181"/>
                  </a:lnTo>
                  <a:lnTo>
                    <a:pt x="0" y="315941"/>
                  </a:lnTo>
                  <a:lnTo>
                    <a:pt x="0" y="315010"/>
                  </a:lnTo>
                  <a:lnTo>
                    <a:pt x="0" y="312729"/>
                  </a:lnTo>
                  <a:lnTo>
                    <a:pt x="0" y="311446"/>
                  </a:lnTo>
                  <a:lnTo>
                    <a:pt x="0" y="311161"/>
                  </a:lnTo>
                  <a:lnTo>
                    <a:pt x="0" y="310976"/>
                  </a:lnTo>
                  <a:lnTo>
                    <a:pt x="0" y="309876"/>
                  </a:lnTo>
                  <a:lnTo>
                    <a:pt x="0" y="305123"/>
                  </a:lnTo>
                  <a:lnTo>
                    <a:pt x="0" y="301779"/>
                  </a:lnTo>
                  <a:lnTo>
                    <a:pt x="0" y="299649"/>
                  </a:lnTo>
                  <a:lnTo>
                    <a:pt x="0" y="290721"/>
                  </a:lnTo>
                  <a:lnTo>
                    <a:pt x="0" y="290310"/>
                  </a:lnTo>
                  <a:lnTo>
                    <a:pt x="0" y="288592"/>
                  </a:lnTo>
                  <a:lnTo>
                    <a:pt x="0" y="282535"/>
                  </a:lnTo>
                  <a:lnTo>
                    <a:pt x="0" y="280004"/>
                  </a:lnTo>
                  <a:lnTo>
                    <a:pt x="0" y="278915"/>
                  </a:lnTo>
                  <a:lnTo>
                    <a:pt x="0" y="278433"/>
                  </a:lnTo>
                  <a:lnTo>
                    <a:pt x="0" y="271476"/>
                  </a:lnTo>
                  <a:lnTo>
                    <a:pt x="0" y="269141"/>
                  </a:lnTo>
                  <a:lnTo>
                    <a:pt x="0" y="268942"/>
                  </a:lnTo>
                  <a:lnTo>
                    <a:pt x="0" y="243637"/>
                  </a:lnTo>
                  <a:lnTo>
                    <a:pt x="0" y="236413"/>
                  </a:lnTo>
                  <a:lnTo>
                    <a:pt x="0" y="204479"/>
                  </a:lnTo>
                  <a:lnTo>
                    <a:pt x="0" y="202264"/>
                  </a:lnTo>
                  <a:lnTo>
                    <a:pt x="0" y="199982"/>
                  </a:lnTo>
                  <a:lnTo>
                    <a:pt x="0" y="198414"/>
                  </a:lnTo>
                  <a:lnTo>
                    <a:pt x="0" y="191934"/>
                  </a:lnTo>
                  <a:lnTo>
                    <a:pt x="0" y="191428"/>
                  </a:lnTo>
                  <a:lnTo>
                    <a:pt x="0" y="177028"/>
                  </a:lnTo>
                  <a:lnTo>
                    <a:pt x="0" y="167255"/>
                  </a:lnTo>
                  <a:lnTo>
                    <a:pt x="0" y="165686"/>
                  </a:lnTo>
                  <a:lnTo>
                    <a:pt x="0" y="156394"/>
                  </a:lnTo>
                  <a:lnTo>
                    <a:pt x="0" y="148928"/>
                  </a:lnTo>
                  <a:lnTo>
                    <a:pt x="0" y="148347"/>
                  </a:lnTo>
                  <a:lnTo>
                    <a:pt x="0" y="134526"/>
                  </a:lnTo>
                  <a:lnTo>
                    <a:pt x="0" y="123667"/>
                  </a:lnTo>
                  <a:lnTo>
                    <a:pt x="0" y="113069"/>
                  </a:lnTo>
                  <a:lnTo>
                    <a:pt x="0" y="60860"/>
                  </a:lnTo>
                  <a:lnTo>
                    <a:pt x="0" y="46999"/>
                  </a:lnTo>
                  <a:lnTo>
                    <a:pt x="0" y="42504"/>
                  </a:lnTo>
                  <a:lnTo>
                    <a:pt x="0" y="40934"/>
                  </a:lnTo>
                  <a:lnTo>
                    <a:pt x="0" y="36181"/>
                  </a:lnTo>
                  <a:lnTo>
                    <a:pt x="0" y="21779"/>
                  </a:lnTo>
                  <a:lnTo>
                    <a:pt x="0" y="21368"/>
                  </a:lnTo>
                  <a:lnTo>
                    <a:pt x="0" y="19650"/>
                  </a:lnTo>
                  <a:lnTo>
                    <a:pt x="0" y="2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wrap="square" lIns="0" tIns="548640" rIns="0" bIns="0" rtlCol="0" anchor="ctr">
              <a:noAutofit/>
            </a:bodyPr>
            <a:lstStyle/>
            <a:p>
              <a:pPr marL="0" indent="0" fontAlgn="auto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None/>
              </a:pP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xmlns="" id="{08102ACE-515A-144E-8560-CF38C2379BD2}"/>
                </a:ext>
              </a:extLst>
            </p:cNvPr>
            <p:cNvSpPr/>
            <p:nvPr/>
          </p:nvSpPr>
          <p:spPr>
            <a:xfrm>
              <a:off x="961937" y="404964"/>
              <a:ext cx="9773893" cy="548640"/>
            </a:xfrm>
            <a:custGeom>
              <a:avLst/>
              <a:gdLst>
                <a:gd name="connsiteX0" fmla="*/ 423620 w 9619281"/>
                <a:gd name="connsiteY0" fmla="*/ 5166 h 552773"/>
                <a:gd name="connsiteX1" fmla="*/ 0 w 9619281"/>
                <a:gd name="connsiteY1" fmla="*/ 552773 h 552773"/>
                <a:gd name="connsiteX2" fmla="*/ 9619281 w 9619281"/>
                <a:gd name="connsiteY2" fmla="*/ 552773 h 552773"/>
                <a:gd name="connsiteX3" fmla="*/ 9619281 w 9619281"/>
                <a:gd name="connsiteY3" fmla="*/ 0 h 552773"/>
                <a:gd name="connsiteX4" fmla="*/ 423620 w 9619281"/>
                <a:gd name="connsiteY4" fmla="*/ 5166 h 55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9281" h="552773">
                  <a:moveTo>
                    <a:pt x="423620" y="5166"/>
                  </a:moveTo>
                  <a:lnTo>
                    <a:pt x="0" y="552773"/>
                  </a:lnTo>
                  <a:lnTo>
                    <a:pt x="9619281" y="552773"/>
                  </a:lnTo>
                  <a:lnTo>
                    <a:pt x="9619281" y="0"/>
                  </a:lnTo>
                  <a:lnTo>
                    <a:pt x="423620" y="51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 Placeholder 14">
              <a:extLst>
                <a:ext uri="{FF2B5EF4-FFF2-40B4-BE49-F238E27FC236}">
                  <a16:creationId xmlns:a16="http://schemas.microsoft.com/office/drawing/2014/main" xmlns="" id="{8CE1C272-A628-3045-AFAF-9A5AC00C76D8}"/>
                </a:ext>
              </a:extLst>
            </p:cNvPr>
            <p:cNvSpPr txBox="1">
              <a:spLocks/>
            </p:cNvSpPr>
            <p:nvPr/>
          </p:nvSpPr>
          <p:spPr>
            <a:xfrm>
              <a:off x="1477108" y="522066"/>
              <a:ext cx="9105637" cy="365760"/>
            </a:xfrm>
            <a:prstGeom prst="rect">
              <a:avLst/>
            </a:prstGeom>
          </p:spPr>
          <p:txBody>
            <a:bodyPr/>
            <a:lstStyle>
              <a:lvl1pPr marL="228531" indent="-228531" algn="l" defTabSz="914126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9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063" indent="0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2657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99720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6783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3846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0908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971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5034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fontAlgn="auto"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bg1"/>
                  </a:solidFill>
                </a:rPr>
                <a:t>Customer Engagement Questions: 1 of 2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xmlns="" id="{DE650B17-DF71-4847-9854-145A5A68AC53}"/>
                </a:ext>
              </a:extLst>
            </p:cNvPr>
            <p:cNvSpPr/>
            <p:nvPr/>
          </p:nvSpPr>
          <p:spPr>
            <a:xfrm>
              <a:off x="0" y="396874"/>
              <a:ext cx="844616" cy="5524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Right Triangle 49">
              <a:extLst>
                <a:ext uri="{FF2B5EF4-FFF2-40B4-BE49-F238E27FC236}">
                  <a16:creationId xmlns:a16="http://schemas.microsoft.com/office/drawing/2014/main" xmlns="" id="{D01C2CAC-2BA5-9D49-995F-B21F2D0820EA}"/>
                </a:ext>
              </a:extLst>
            </p:cNvPr>
            <p:cNvSpPr/>
            <p:nvPr/>
          </p:nvSpPr>
          <p:spPr>
            <a:xfrm rot="5400000">
              <a:off x="781114" y="460374"/>
              <a:ext cx="552451" cy="425451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27CAA663-4B15-4CE2-A36E-DD8CB5B27003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882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Slide Number Placeholder 2">
            <a:extLst>
              <a:ext uri="{FF2B5EF4-FFF2-40B4-BE49-F238E27FC236}">
                <a16:creationId xmlns:a16="http://schemas.microsoft.com/office/drawing/2014/main" xmlns="" id="{F7E4D83A-8235-C44D-B38B-99C24E251826}"/>
              </a:ext>
            </a:extLst>
          </p:cNvPr>
          <p:cNvSpPr txBox="1">
            <a:spLocks/>
          </p:cNvSpPr>
          <p:nvPr/>
        </p:nvSpPr>
        <p:spPr>
          <a:xfrm>
            <a:off x="10924234" y="6427930"/>
            <a:ext cx="1264591" cy="457200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79044E51-BF79-AF42-BAC5-B771B1D9D8E0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/>
              <a:t>23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xmlns="" id="{647CBA4A-C174-B940-966C-B7026F651301}"/>
              </a:ext>
            </a:extLst>
          </p:cNvPr>
          <p:cNvSpPr txBox="1">
            <a:spLocks/>
          </p:cNvSpPr>
          <p:nvPr/>
        </p:nvSpPr>
        <p:spPr>
          <a:xfrm>
            <a:off x="875976" y="1478787"/>
            <a:ext cx="9945814" cy="4752679"/>
          </a:xfrm>
          <a:prstGeom prst="rect">
            <a:avLst/>
          </a:prstGeom>
        </p:spPr>
        <p:txBody>
          <a:bodyPr/>
          <a:lstStyle>
            <a:lvl1pPr marL="228531" indent="-228531" algn="l" defTabSz="91412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063" indent="0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657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99720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6783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indent="-173038">
              <a:lnSpc>
                <a:spcPct val="110000"/>
              </a:lnSpc>
              <a:spcAft>
                <a:spcPts val="600"/>
              </a:spcAft>
              <a:buClr>
                <a:schemeClr val="accent1"/>
              </a:buClr>
            </a:pPr>
            <a:r>
              <a:rPr lang="en-US" sz="1600" dirty="0"/>
              <a:t>Do you require a non-incendive device for use in hazardous locations where flammable gases and hazardous materials are present? </a:t>
            </a:r>
          </a:p>
          <a:p>
            <a:pPr marL="173038" indent="-173038">
              <a:lnSpc>
                <a:spcPct val="110000"/>
              </a:lnSpc>
              <a:buClr>
                <a:schemeClr val="accent1"/>
              </a:buClr>
            </a:pPr>
            <a:r>
              <a:rPr lang="en-US" sz="1600" dirty="0"/>
              <a:t>Do workers need to capture photos for documentation? </a:t>
            </a:r>
          </a:p>
          <a:p>
            <a:pPr marL="173038" indent="-173038">
              <a:lnSpc>
                <a:spcPct val="110000"/>
              </a:lnSpc>
              <a:buClr>
                <a:schemeClr val="accent1"/>
              </a:buClr>
            </a:pPr>
            <a:r>
              <a:rPr lang="en-US" sz="1600" dirty="0"/>
              <a:t>Do workers need to capture barcodes? Do you need an enterprise-class scanning solution capable of </a:t>
            </a:r>
            <a:br>
              <a:rPr lang="en-US" sz="1600" dirty="0"/>
            </a:br>
            <a:r>
              <a:rPr lang="en-US" sz="1600" dirty="0"/>
              <a:t>first-time, every time capture of barcodes, even dirty and damaged ones? </a:t>
            </a:r>
          </a:p>
          <a:p>
            <a:pPr marL="173038" indent="-173038">
              <a:lnSpc>
                <a:spcPct val="110000"/>
              </a:lnSpc>
              <a:buClr>
                <a:schemeClr val="accent1"/>
              </a:buClr>
            </a:pPr>
            <a:r>
              <a:rPr lang="en-US" sz="1600" dirty="0"/>
              <a:t>Is wireless connectivity an issue inside the vehicle cab – would you prefer three pass-through antenna ports to boost the signal of GPS, cellular and Wi-Fi? </a:t>
            </a:r>
          </a:p>
          <a:p>
            <a:pPr marL="173038" indent="-173038">
              <a:lnSpc>
                <a:spcPct val="110000"/>
              </a:lnSpc>
              <a:buClr>
                <a:schemeClr val="accent1"/>
              </a:buClr>
            </a:pPr>
            <a:r>
              <a:rPr lang="en-US" sz="1600" dirty="0"/>
              <a:t>Would you like to future-proof your 2-in-1 investment with the latest processor and wireless technology? </a:t>
            </a:r>
          </a:p>
          <a:p>
            <a:pPr marL="173038" indent="-173038">
              <a:lnSpc>
                <a:spcPct val="110000"/>
              </a:lnSpc>
              <a:buClr>
                <a:schemeClr val="accent1"/>
              </a:buClr>
            </a:pPr>
            <a:r>
              <a:rPr lang="en-US" sz="1600" dirty="0"/>
              <a:t>Do you need to connect to public safety networks? </a:t>
            </a:r>
          </a:p>
          <a:p>
            <a:pPr marL="173038" indent="-173038">
              <a:lnSpc>
                <a:spcPct val="110000"/>
              </a:lnSpc>
              <a:buClr>
                <a:schemeClr val="accent1"/>
              </a:buClr>
            </a:pPr>
            <a:r>
              <a:rPr lang="en-US" sz="1600" dirty="0"/>
              <a:t>Is audio quality important – whether for PTT, dictation or speech-to-text applications?</a:t>
            </a:r>
          </a:p>
          <a:p>
            <a:pPr marL="173038" indent="-173038">
              <a:lnSpc>
                <a:spcPct val="110000"/>
              </a:lnSpc>
              <a:buClr>
                <a:schemeClr val="accent1"/>
              </a:buClr>
            </a:pPr>
            <a:r>
              <a:rPr lang="en-US" sz="1600" dirty="0"/>
              <a:t>Do you require configuration flexibility, including a full range of input options and no mutually </a:t>
            </a:r>
            <a:br>
              <a:rPr lang="en-US" sz="1600" dirty="0"/>
            </a:br>
            <a:r>
              <a:rPr lang="en-US" sz="1600" dirty="0"/>
              <a:t>exclusive options?  </a:t>
            </a:r>
          </a:p>
          <a:p>
            <a:pPr marL="173038" indent="-173038">
              <a:lnSpc>
                <a:spcPct val="110000"/>
              </a:lnSpc>
              <a:buClr>
                <a:schemeClr val="accent1"/>
              </a:buClr>
            </a:pPr>
            <a:r>
              <a:rPr lang="en-US" sz="1600" dirty="0"/>
              <a:t>What level of maintenance support do you need? Can workers afford to be without their devices? 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0FCCACF7-7B4E-464F-A0BA-B681C9395ACE}"/>
              </a:ext>
            </a:extLst>
          </p:cNvPr>
          <p:cNvGrpSpPr/>
          <p:nvPr/>
        </p:nvGrpSpPr>
        <p:grpSpPr>
          <a:xfrm>
            <a:off x="0" y="396874"/>
            <a:ext cx="13110802" cy="556731"/>
            <a:chOff x="0" y="396874"/>
            <a:chExt cx="13110802" cy="556731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xmlns="" id="{4ADAD19F-2640-0E47-8E53-BC7C33E4E7FD}"/>
                </a:ext>
              </a:extLst>
            </p:cNvPr>
            <p:cNvSpPr/>
            <p:nvPr/>
          </p:nvSpPr>
          <p:spPr>
            <a:xfrm rot="16200000">
              <a:off x="10315813" y="-1841385"/>
              <a:ext cx="548640" cy="5041339"/>
            </a:xfrm>
            <a:custGeom>
              <a:avLst/>
              <a:gdLst>
                <a:gd name="connsiteX0" fmla="*/ 1018183 w 1018183"/>
                <a:gd name="connsiteY0" fmla="*/ 0 h 9085945"/>
                <a:gd name="connsiteX1" fmla="*/ 1018183 w 1018183"/>
                <a:gd name="connsiteY1" fmla="*/ 6230 h 9085945"/>
                <a:gd name="connsiteX2" fmla="*/ 1018183 w 1018183"/>
                <a:gd name="connsiteY2" fmla="*/ 18774 h 9085945"/>
                <a:gd name="connsiteX3" fmla="*/ 1018183 w 1018183"/>
                <a:gd name="connsiteY3" fmla="*/ 21368 h 9085945"/>
                <a:gd name="connsiteX4" fmla="*/ 1018183 w 1018183"/>
                <a:gd name="connsiteY4" fmla="*/ 40934 h 9085945"/>
                <a:gd name="connsiteX5" fmla="*/ 1018183 w 1018183"/>
                <a:gd name="connsiteY5" fmla="*/ 42504 h 9085945"/>
                <a:gd name="connsiteX6" fmla="*/ 1018183 w 1018183"/>
                <a:gd name="connsiteY6" fmla="*/ 46999 h 9085945"/>
                <a:gd name="connsiteX7" fmla="*/ 1018183 w 1018183"/>
                <a:gd name="connsiteY7" fmla="*/ 54332 h 9085945"/>
                <a:gd name="connsiteX8" fmla="*/ 1018183 w 1018183"/>
                <a:gd name="connsiteY8" fmla="*/ 71445 h 9085945"/>
                <a:gd name="connsiteX9" fmla="*/ 1018183 w 1018183"/>
                <a:gd name="connsiteY9" fmla="*/ 87059 h 9085945"/>
                <a:gd name="connsiteX10" fmla="*/ 1018183 w 1018183"/>
                <a:gd name="connsiteY10" fmla="*/ 96832 h 9085945"/>
                <a:gd name="connsiteX11" fmla="*/ 1018183 w 1018183"/>
                <a:gd name="connsiteY11" fmla="*/ 104172 h 9085945"/>
                <a:gd name="connsiteX12" fmla="*/ 1018183 w 1018183"/>
                <a:gd name="connsiteY12" fmla="*/ 112657 h 9085945"/>
                <a:gd name="connsiteX13" fmla="*/ 1018183 w 1018183"/>
                <a:gd name="connsiteY13" fmla="*/ 113945 h 9085945"/>
                <a:gd name="connsiteX14" fmla="*/ 1018183 w 1018183"/>
                <a:gd name="connsiteY14" fmla="*/ 125273 h 9085945"/>
                <a:gd name="connsiteX15" fmla="*/ 1018183 w 1018183"/>
                <a:gd name="connsiteY15" fmla="*/ 134526 h 9085945"/>
                <a:gd name="connsiteX16" fmla="*/ 1018183 w 1018183"/>
                <a:gd name="connsiteY16" fmla="*/ 145384 h 9085945"/>
                <a:gd name="connsiteX17" fmla="*/ 1018183 w 1018183"/>
                <a:gd name="connsiteY17" fmla="*/ 148928 h 9085945"/>
                <a:gd name="connsiteX18" fmla="*/ 1018183 w 1018183"/>
                <a:gd name="connsiteY18" fmla="*/ 155156 h 9085945"/>
                <a:gd name="connsiteX19" fmla="*/ 1018183 w 1018183"/>
                <a:gd name="connsiteY19" fmla="*/ 177028 h 9085945"/>
                <a:gd name="connsiteX20" fmla="*/ 1018183 w 1018183"/>
                <a:gd name="connsiteY20" fmla="*/ 191428 h 9085945"/>
                <a:gd name="connsiteX21" fmla="*/ 1018183 w 1018183"/>
                <a:gd name="connsiteY21" fmla="*/ 232869 h 9085945"/>
                <a:gd name="connsiteX22" fmla="*/ 1018183 w 1018183"/>
                <a:gd name="connsiteY22" fmla="*/ 236413 h 9085945"/>
                <a:gd name="connsiteX23" fmla="*/ 1018183 w 1018183"/>
                <a:gd name="connsiteY23" fmla="*/ 243637 h 9085945"/>
                <a:gd name="connsiteX24" fmla="*/ 1018183 w 1018183"/>
                <a:gd name="connsiteY24" fmla="*/ 268942 h 9085945"/>
                <a:gd name="connsiteX25" fmla="*/ 1018183 w 1018183"/>
                <a:gd name="connsiteY25" fmla="*/ 269141 h 9085945"/>
                <a:gd name="connsiteX26" fmla="*/ 1018183 w 1018183"/>
                <a:gd name="connsiteY26" fmla="*/ 275172 h 9085945"/>
                <a:gd name="connsiteX27" fmla="*/ 1018183 w 1018183"/>
                <a:gd name="connsiteY27" fmla="*/ 276458 h 9085945"/>
                <a:gd name="connsiteX28" fmla="*/ 1018183 w 1018183"/>
                <a:gd name="connsiteY28" fmla="*/ 278433 h 9085945"/>
                <a:gd name="connsiteX29" fmla="*/ 1018183 w 1018183"/>
                <a:gd name="connsiteY29" fmla="*/ 278915 h 9085945"/>
                <a:gd name="connsiteX30" fmla="*/ 1018183 w 1018183"/>
                <a:gd name="connsiteY30" fmla="*/ 280004 h 9085945"/>
                <a:gd name="connsiteX31" fmla="*/ 1018183 w 1018183"/>
                <a:gd name="connsiteY31" fmla="*/ 287716 h 9085945"/>
                <a:gd name="connsiteX32" fmla="*/ 1018183 w 1018183"/>
                <a:gd name="connsiteY32" fmla="*/ 290310 h 9085945"/>
                <a:gd name="connsiteX33" fmla="*/ 1018183 w 1018183"/>
                <a:gd name="connsiteY33" fmla="*/ 309876 h 9085945"/>
                <a:gd name="connsiteX34" fmla="*/ 1018183 w 1018183"/>
                <a:gd name="connsiteY34" fmla="*/ 311161 h 9085945"/>
                <a:gd name="connsiteX35" fmla="*/ 1018183 w 1018183"/>
                <a:gd name="connsiteY35" fmla="*/ 311446 h 9085945"/>
                <a:gd name="connsiteX36" fmla="*/ 1018183 w 1018183"/>
                <a:gd name="connsiteY36" fmla="*/ 312729 h 9085945"/>
                <a:gd name="connsiteX37" fmla="*/ 1018183 w 1018183"/>
                <a:gd name="connsiteY37" fmla="*/ 315010 h 9085945"/>
                <a:gd name="connsiteX38" fmla="*/ 1018183 w 1018183"/>
                <a:gd name="connsiteY38" fmla="*/ 315941 h 9085945"/>
                <a:gd name="connsiteX39" fmla="*/ 1018183 w 1018183"/>
                <a:gd name="connsiteY39" fmla="*/ 320936 h 9085945"/>
                <a:gd name="connsiteX40" fmla="*/ 1018183 w 1018183"/>
                <a:gd name="connsiteY40" fmla="*/ 322503 h 9085945"/>
                <a:gd name="connsiteX41" fmla="*/ 1018183 w 1018183"/>
                <a:gd name="connsiteY41" fmla="*/ 323274 h 9085945"/>
                <a:gd name="connsiteX42" fmla="*/ 1018183 w 1018183"/>
                <a:gd name="connsiteY42" fmla="*/ 329720 h 9085945"/>
                <a:gd name="connsiteX43" fmla="*/ 1018183 w 1018183"/>
                <a:gd name="connsiteY43" fmla="*/ 340387 h 9085945"/>
                <a:gd name="connsiteX44" fmla="*/ 1018183 w 1018183"/>
                <a:gd name="connsiteY44" fmla="*/ 356001 h 9085945"/>
                <a:gd name="connsiteX45" fmla="*/ 1018183 w 1018183"/>
                <a:gd name="connsiteY45" fmla="*/ 357510 h 9085945"/>
                <a:gd name="connsiteX46" fmla="*/ 1018183 w 1018183"/>
                <a:gd name="connsiteY46" fmla="*/ 365774 h 9085945"/>
                <a:gd name="connsiteX47" fmla="*/ 1018183 w 1018183"/>
                <a:gd name="connsiteY47" fmla="*/ 367058 h 9085945"/>
                <a:gd name="connsiteX48" fmla="*/ 1018183 w 1018183"/>
                <a:gd name="connsiteY48" fmla="*/ 372218 h 9085945"/>
                <a:gd name="connsiteX49" fmla="*/ 1018183 w 1018183"/>
                <a:gd name="connsiteY49" fmla="*/ 373114 h 9085945"/>
                <a:gd name="connsiteX50" fmla="*/ 1018183 w 1018183"/>
                <a:gd name="connsiteY50" fmla="*/ 381599 h 9085945"/>
                <a:gd name="connsiteX51" fmla="*/ 1018183 w 1018183"/>
                <a:gd name="connsiteY51" fmla="*/ 382887 h 9085945"/>
                <a:gd name="connsiteX52" fmla="*/ 1018183 w 1018183"/>
                <a:gd name="connsiteY52" fmla="*/ 384171 h 9085945"/>
                <a:gd name="connsiteX53" fmla="*/ 1018183 w 1018183"/>
                <a:gd name="connsiteY53" fmla="*/ 394215 h 9085945"/>
                <a:gd name="connsiteX54" fmla="*/ 1018183 w 1018183"/>
                <a:gd name="connsiteY54" fmla="*/ 403468 h 9085945"/>
                <a:gd name="connsiteX55" fmla="*/ 1018183 w 1018183"/>
                <a:gd name="connsiteY55" fmla="*/ 405274 h 9085945"/>
                <a:gd name="connsiteX56" fmla="*/ 1018183 w 1018183"/>
                <a:gd name="connsiteY56" fmla="*/ 414326 h 9085945"/>
                <a:gd name="connsiteX57" fmla="*/ 1018183 w 1018183"/>
                <a:gd name="connsiteY57" fmla="*/ 414526 h 9085945"/>
                <a:gd name="connsiteX58" fmla="*/ 1018183 w 1018183"/>
                <a:gd name="connsiteY58" fmla="*/ 417870 h 9085945"/>
                <a:gd name="connsiteX59" fmla="*/ 1018183 w 1018183"/>
                <a:gd name="connsiteY59" fmla="*/ 421130 h 9085945"/>
                <a:gd name="connsiteX60" fmla="*/ 1018183 w 1018183"/>
                <a:gd name="connsiteY60" fmla="*/ 424098 h 9085945"/>
                <a:gd name="connsiteX61" fmla="*/ 1018183 w 1018183"/>
                <a:gd name="connsiteY61" fmla="*/ 425384 h 9085945"/>
                <a:gd name="connsiteX62" fmla="*/ 1018183 w 1018183"/>
                <a:gd name="connsiteY62" fmla="*/ 428927 h 9085945"/>
                <a:gd name="connsiteX63" fmla="*/ 1018183 w 1018183"/>
                <a:gd name="connsiteY63" fmla="*/ 438001 h 9085945"/>
                <a:gd name="connsiteX64" fmla="*/ 1018183 w 1018183"/>
                <a:gd name="connsiteY64" fmla="*/ 439978 h 9085945"/>
                <a:gd name="connsiteX65" fmla="*/ 1018183 w 1018183"/>
                <a:gd name="connsiteY65" fmla="*/ 441545 h 9085945"/>
                <a:gd name="connsiteX66" fmla="*/ 1018183 w 1018183"/>
                <a:gd name="connsiteY66" fmla="*/ 445970 h 9085945"/>
                <a:gd name="connsiteX67" fmla="*/ 1018183 w 1018183"/>
                <a:gd name="connsiteY67" fmla="*/ 447254 h 9085945"/>
                <a:gd name="connsiteX68" fmla="*/ 1018183 w 1018183"/>
                <a:gd name="connsiteY68" fmla="*/ 457028 h 9085945"/>
                <a:gd name="connsiteX69" fmla="*/ 1018183 w 1018183"/>
                <a:gd name="connsiteY69" fmla="*/ 460370 h 9085945"/>
                <a:gd name="connsiteX70" fmla="*/ 1018183 w 1018183"/>
                <a:gd name="connsiteY70" fmla="*/ 461654 h 9085945"/>
                <a:gd name="connsiteX71" fmla="*/ 1018183 w 1018183"/>
                <a:gd name="connsiteY71" fmla="*/ 463630 h 9085945"/>
                <a:gd name="connsiteX72" fmla="*/ 1018183 w 1018183"/>
                <a:gd name="connsiteY72" fmla="*/ 466226 h 9085945"/>
                <a:gd name="connsiteX73" fmla="*/ 1018183 w 1018183"/>
                <a:gd name="connsiteY73" fmla="*/ 471428 h 9085945"/>
                <a:gd name="connsiteX74" fmla="*/ 1018183 w 1018183"/>
                <a:gd name="connsiteY74" fmla="*/ 501811 h 9085945"/>
                <a:gd name="connsiteX75" fmla="*/ 1018183 w 1018183"/>
                <a:gd name="connsiteY75" fmla="*/ 505355 h 9085945"/>
                <a:gd name="connsiteX76" fmla="*/ 1018183 w 1018183"/>
                <a:gd name="connsiteY76" fmla="*/ 512579 h 9085945"/>
                <a:gd name="connsiteX77" fmla="*/ 1018183 w 1018183"/>
                <a:gd name="connsiteY77" fmla="*/ 538083 h 9085945"/>
                <a:gd name="connsiteX78" fmla="*/ 1018183 w 1018183"/>
                <a:gd name="connsiteY78" fmla="*/ 545400 h 9085945"/>
                <a:gd name="connsiteX79" fmla="*/ 1018183 w 1018183"/>
                <a:gd name="connsiteY79" fmla="*/ 547375 h 9085945"/>
                <a:gd name="connsiteX80" fmla="*/ 1018183 w 1018183"/>
                <a:gd name="connsiteY80" fmla="*/ 547857 h 9085945"/>
                <a:gd name="connsiteX81" fmla="*/ 1018183 w 1018183"/>
                <a:gd name="connsiteY81" fmla="*/ 548946 h 9085945"/>
                <a:gd name="connsiteX82" fmla="*/ 1018183 w 1018183"/>
                <a:gd name="connsiteY82" fmla="*/ 549141 h 9085945"/>
                <a:gd name="connsiteX83" fmla="*/ 1018183 w 1018183"/>
                <a:gd name="connsiteY83" fmla="*/ 580103 h 9085945"/>
                <a:gd name="connsiteX84" fmla="*/ 1018183 w 1018183"/>
                <a:gd name="connsiteY84" fmla="*/ 581671 h 9085945"/>
                <a:gd name="connsiteX85" fmla="*/ 1018183 w 1018183"/>
                <a:gd name="connsiteY85" fmla="*/ 583952 h 9085945"/>
                <a:gd name="connsiteX86" fmla="*/ 1018183 w 1018183"/>
                <a:gd name="connsiteY86" fmla="*/ 589878 h 9085945"/>
                <a:gd name="connsiteX87" fmla="*/ 1018183 w 1018183"/>
                <a:gd name="connsiteY87" fmla="*/ 591161 h 9085945"/>
                <a:gd name="connsiteX88" fmla="*/ 1018183 w 1018183"/>
                <a:gd name="connsiteY88" fmla="*/ 591445 h 9085945"/>
                <a:gd name="connsiteX89" fmla="*/ 1018183 w 1018183"/>
                <a:gd name="connsiteY89" fmla="*/ 592731 h 9085945"/>
                <a:gd name="connsiteX90" fmla="*/ 1018183 w 1018183"/>
                <a:gd name="connsiteY90" fmla="*/ 595010 h 9085945"/>
                <a:gd name="connsiteX91" fmla="*/ 1018183 w 1018183"/>
                <a:gd name="connsiteY91" fmla="*/ 598662 h 9085945"/>
                <a:gd name="connsiteX92" fmla="*/ 1018183 w 1018183"/>
                <a:gd name="connsiteY92" fmla="*/ 606826 h 9085945"/>
                <a:gd name="connsiteX93" fmla="*/ 1018183 w 1018183"/>
                <a:gd name="connsiteY93" fmla="*/ 609720 h 9085945"/>
                <a:gd name="connsiteX94" fmla="*/ 1018183 w 1018183"/>
                <a:gd name="connsiteY94" fmla="*/ 626452 h 9085945"/>
                <a:gd name="connsiteX95" fmla="*/ 1018183 w 1018183"/>
                <a:gd name="connsiteY95" fmla="*/ 627740 h 9085945"/>
                <a:gd name="connsiteX96" fmla="*/ 1018183 w 1018183"/>
                <a:gd name="connsiteY96" fmla="*/ 636000 h 9085945"/>
                <a:gd name="connsiteX97" fmla="*/ 1018183 w 1018183"/>
                <a:gd name="connsiteY97" fmla="*/ 637510 h 9085945"/>
                <a:gd name="connsiteX98" fmla="*/ 1018183 w 1018183"/>
                <a:gd name="connsiteY98" fmla="*/ 641160 h 9085945"/>
                <a:gd name="connsiteX99" fmla="*/ 1018183 w 1018183"/>
                <a:gd name="connsiteY99" fmla="*/ 642448 h 9085945"/>
                <a:gd name="connsiteX100" fmla="*/ 1018183 w 1018183"/>
                <a:gd name="connsiteY100" fmla="*/ 645991 h 9085945"/>
                <a:gd name="connsiteX101" fmla="*/ 1018183 w 1018183"/>
                <a:gd name="connsiteY101" fmla="*/ 652217 h 9085945"/>
                <a:gd name="connsiteX102" fmla="*/ 1018183 w 1018183"/>
                <a:gd name="connsiteY102" fmla="*/ 653045 h 9085945"/>
                <a:gd name="connsiteX103" fmla="*/ 1018183 w 1018183"/>
                <a:gd name="connsiteY103" fmla="*/ 653113 h 9085945"/>
                <a:gd name="connsiteX104" fmla="*/ 1018183 w 1018183"/>
                <a:gd name="connsiteY104" fmla="*/ 674216 h 9085945"/>
                <a:gd name="connsiteX105" fmla="*/ 1018183 w 1018183"/>
                <a:gd name="connsiteY105" fmla="*/ 677726 h 9085945"/>
                <a:gd name="connsiteX106" fmla="*/ 1018183 w 1018183"/>
                <a:gd name="connsiteY106" fmla="*/ 680355 h 9085945"/>
                <a:gd name="connsiteX107" fmla="*/ 1018183 w 1018183"/>
                <a:gd name="connsiteY107" fmla="*/ 683468 h 9085945"/>
                <a:gd name="connsiteX108" fmla="*/ 1018183 w 1018183"/>
                <a:gd name="connsiteY108" fmla="*/ 688493 h 9085945"/>
                <a:gd name="connsiteX109" fmla="*/ 1018183 w 1018183"/>
                <a:gd name="connsiteY109" fmla="*/ 690072 h 9085945"/>
                <a:gd name="connsiteX110" fmla="*/ 1018183 w 1018183"/>
                <a:gd name="connsiteY110" fmla="*/ 694326 h 9085945"/>
                <a:gd name="connsiteX111" fmla="*/ 1018183 w 1018183"/>
                <a:gd name="connsiteY111" fmla="*/ 695065 h 9085945"/>
                <a:gd name="connsiteX112" fmla="*/ 1018183 w 1018183"/>
                <a:gd name="connsiteY112" fmla="*/ 696633 h 9085945"/>
                <a:gd name="connsiteX113" fmla="*/ 1018183 w 1018183"/>
                <a:gd name="connsiteY113" fmla="*/ 697869 h 9085945"/>
                <a:gd name="connsiteX114" fmla="*/ 1018183 w 1018183"/>
                <a:gd name="connsiteY114" fmla="*/ 701130 h 9085945"/>
                <a:gd name="connsiteX115" fmla="*/ 1018183 w 1018183"/>
                <a:gd name="connsiteY115" fmla="*/ 706943 h 9085945"/>
                <a:gd name="connsiteX116" fmla="*/ 1018183 w 1018183"/>
                <a:gd name="connsiteY116" fmla="*/ 708920 h 9085945"/>
                <a:gd name="connsiteX117" fmla="*/ 1018183 w 1018183"/>
                <a:gd name="connsiteY117" fmla="*/ 710487 h 9085945"/>
                <a:gd name="connsiteX118" fmla="*/ 1018183 w 1018183"/>
                <a:gd name="connsiteY118" fmla="*/ 716196 h 9085945"/>
                <a:gd name="connsiteX119" fmla="*/ 1018183 w 1018183"/>
                <a:gd name="connsiteY119" fmla="*/ 718001 h 9085945"/>
                <a:gd name="connsiteX120" fmla="*/ 1018183 w 1018183"/>
                <a:gd name="connsiteY120" fmla="*/ 719976 h 9085945"/>
                <a:gd name="connsiteX121" fmla="*/ 1018183 w 1018183"/>
                <a:gd name="connsiteY121" fmla="*/ 721313 h 9085945"/>
                <a:gd name="connsiteX122" fmla="*/ 1018183 w 1018183"/>
                <a:gd name="connsiteY122" fmla="*/ 721545 h 9085945"/>
                <a:gd name="connsiteX123" fmla="*/ 1018183 w 1018183"/>
                <a:gd name="connsiteY123" fmla="*/ 725970 h 9085945"/>
                <a:gd name="connsiteX124" fmla="*/ 1018183 w 1018183"/>
                <a:gd name="connsiteY124" fmla="*/ 727254 h 9085945"/>
                <a:gd name="connsiteX125" fmla="*/ 1018183 w 1018183"/>
                <a:gd name="connsiteY125" fmla="*/ 730596 h 9085945"/>
                <a:gd name="connsiteX126" fmla="*/ 1018183 w 1018183"/>
                <a:gd name="connsiteY126" fmla="*/ 732572 h 9085945"/>
                <a:gd name="connsiteX127" fmla="*/ 1018183 w 1018183"/>
                <a:gd name="connsiteY127" fmla="*/ 733857 h 9085945"/>
                <a:gd name="connsiteX128" fmla="*/ 1018183 w 1018183"/>
                <a:gd name="connsiteY128" fmla="*/ 735168 h 9085945"/>
                <a:gd name="connsiteX129" fmla="*/ 1018183 w 1018183"/>
                <a:gd name="connsiteY129" fmla="*/ 740370 h 9085945"/>
                <a:gd name="connsiteX130" fmla="*/ 1018183 w 1018183"/>
                <a:gd name="connsiteY130" fmla="*/ 741655 h 9085945"/>
                <a:gd name="connsiteX131" fmla="*/ 1018183 w 1018183"/>
                <a:gd name="connsiteY131" fmla="*/ 743631 h 9085945"/>
                <a:gd name="connsiteX132" fmla="*/ 1018183 w 1018183"/>
                <a:gd name="connsiteY132" fmla="*/ 746225 h 9085945"/>
                <a:gd name="connsiteX133" fmla="*/ 1018183 w 1018183"/>
                <a:gd name="connsiteY133" fmla="*/ 752705 h 9085945"/>
                <a:gd name="connsiteX134" fmla="*/ 1018183 w 1018183"/>
                <a:gd name="connsiteY134" fmla="*/ 754272 h 9085945"/>
                <a:gd name="connsiteX135" fmla="*/ 1018183 w 1018183"/>
                <a:gd name="connsiteY135" fmla="*/ 811915 h 9085945"/>
                <a:gd name="connsiteX136" fmla="*/ 1018183 w 1018183"/>
                <a:gd name="connsiteY136" fmla="*/ 818083 h 9085945"/>
                <a:gd name="connsiteX137" fmla="*/ 1018183 w 1018183"/>
                <a:gd name="connsiteY137" fmla="*/ 829028 h 9085945"/>
                <a:gd name="connsiteX138" fmla="*/ 1018183 w 1018183"/>
                <a:gd name="connsiteY138" fmla="*/ 831158 h 9085945"/>
                <a:gd name="connsiteX139" fmla="*/ 1018183 w 1018183"/>
                <a:gd name="connsiteY139" fmla="*/ 845559 h 9085945"/>
                <a:gd name="connsiteX140" fmla="*/ 1018183 w 1018183"/>
                <a:gd name="connsiteY140" fmla="*/ 860103 h 9085945"/>
                <a:gd name="connsiteX141" fmla="*/ 1018183 w 1018183"/>
                <a:gd name="connsiteY141" fmla="*/ 861673 h 9085945"/>
                <a:gd name="connsiteX142" fmla="*/ 1018183 w 1018183"/>
                <a:gd name="connsiteY142" fmla="*/ 863952 h 9085945"/>
                <a:gd name="connsiteX143" fmla="*/ 1018183 w 1018183"/>
                <a:gd name="connsiteY143" fmla="*/ 870240 h 9085945"/>
                <a:gd name="connsiteX144" fmla="*/ 1018183 w 1018183"/>
                <a:gd name="connsiteY144" fmla="*/ 875768 h 9085945"/>
                <a:gd name="connsiteX145" fmla="*/ 1018183 w 1018183"/>
                <a:gd name="connsiteY145" fmla="*/ 878662 h 9085945"/>
                <a:gd name="connsiteX146" fmla="*/ 1018183 w 1018183"/>
                <a:gd name="connsiteY146" fmla="*/ 886825 h 9085945"/>
                <a:gd name="connsiteX147" fmla="*/ 1018183 w 1018183"/>
                <a:gd name="connsiteY147" fmla="*/ 896682 h 9085945"/>
                <a:gd name="connsiteX148" fmla="*/ 1018183 w 1018183"/>
                <a:gd name="connsiteY148" fmla="*/ 906452 h 9085945"/>
                <a:gd name="connsiteX149" fmla="*/ 1018183 w 1018183"/>
                <a:gd name="connsiteY149" fmla="*/ 907736 h 9085945"/>
                <a:gd name="connsiteX150" fmla="*/ 1018183 w 1018183"/>
                <a:gd name="connsiteY150" fmla="*/ 911390 h 9085945"/>
                <a:gd name="connsiteX151" fmla="*/ 1018183 w 1018183"/>
                <a:gd name="connsiteY151" fmla="*/ 914933 h 9085945"/>
                <a:gd name="connsiteX152" fmla="*/ 1018183 w 1018183"/>
                <a:gd name="connsiteY152" fmla="*/ 919552 h 9085945"/>
                <a:gd name="connsiteX153" fmla="*/ 1018183 w 1018183"/>
                <a:gd name="connsiteY153" fmla="*/ 921159 h 9085945"/>
                <a:gd name="connsiteX154" fmla="*/ 1018183 w 1018183"/>
                <a:gd name="connsiteY154" fmla="*/ 921987 h 9085945"/>
                <a:gd name="connsiteX155" fmla="*/ 1018183 w 1018183"/>
                <a:gd name="connsiteY155" fmla="*/ 922443 h 9085945"/>
                <a:gd name="connsiteX156" fmla="*/ 1018183 w 1018183"/>
                <a:gd name="connsiteY156" fmla="*/ 925991 h 9085945"/>
                <a:gd name="connsiteX157" fmla="*/ 1018183 w 1018183"/>
                <a:gd name="connsiteY157" fmla="*/ 933045 h 9085945"/>
                <a:gd name="connsiteX158" fmla="*/ 1018183 w 1018183"/>
                <a:gd name="connsiteY158" fmla="*/ 946668 h 9085945"/>
                <a:gd name="connsiteX159" fmla="*/ 1018183 w 1018183"/>
                <a:gd name="connsiteY159" fmla="*/ 949297 h 9085945"/>
                <a:gd name="connsiteX160" fmla="*/ 1018183 w 1018183"/>
                <a:gd name="connsiteY160" fmla="*/ 957435 h 9085945"/>
                <a:gd name="connsiteX161" fmla="*/ 1018183 w 1018183"/>
                <a:gd name="connsiteY161" fmla="*/ 957726 h 9085945"/>
                <a:gd name="connsiteX162" fmla="*/ 1018183 w 1018183"/>
                <a:gd name="connsiteY162" fmla="*/ 958719 h 9085945"/>
                <a:gd name="connsiteX163" fmla="*/ 1018183 w 1018183"/>
                <a:gd name="connsiteY163" fmla="*/ 960357 h 9085945"/>
                <a:gd name="connsiteX164" fmla="*/ 1018183 w 1018183"/>
                <a:gd name="connsiteY164" fmla="*/ 964007 h 9085945"/>
                <a:gd name="connsiteX165" fmla="*/ 1018183 w 1018183"/>
                <a:gd name="connsiteY165" fmla="*/ 965575 h 9085945"/>
                <a:gd name="connsiteX166" fmla="*/ 1018183 w 1018183"/>
                <a:gd name="connsiteY166" fmla="*/ 965773 h 9085945"/>
                <a:gd name="connsiteX167" fmla="*/ 1018183 w 1018183"/>
                <a:gd name="connsiteY167" fmla="*/ 968493 h 9085945"/>
                <a:gd name="connsiteX168" fmla="*/ 1018183 w 1018183"/>
                <a:gd name="connsiteY168" fmla="*/ 970072 h 9085945"/>
                <a:gd name="connsiteX169" fmla="*/ 1018183 w 1018183"/>
                <a:gd name="connsiteY169" fmla="*/ 975065 h 9085945"/>
                <a:gd name="connsiteX170" fmla="*/ 1018183 w 1018183"/>
                <a:gd name="connsiteY170" fmla="*/ 976633 h 9085945"/>
                <a:gd name="connsiteX171" fmla="*/ 1018183 w 1018183"/>
                <a:gd name="connsiteY171" fmla="*/ 986943 h 9085945"/>
                <a:gd name="connsiteX172" fmla="*/ 1018183 w 1018183"/>
                <a:gd name="connsiteY172" fmla="*/ 988918 h 9085945"/>
                <a:gd name="connsiteX173" fmla="*/ 1018183 w 1018183"/>
                <a:gd name="connsiteY173" fmla="*/ 990255 h 9085945"/>
                <a:gd name="connsiteX174" fmla="*/ 1018183 w 1018183"/>
                <a:gd name="connsiteY174" fmla="*/ 990487 h 9085945"/>
                <a:gd name="connsiteX175" fmla="*/ 1018183 w 1018183"/>
                <a:gd name="connsiteY175" fmla="*/ 993084 h 9085945"/>
                <a:gd name="connsiteX176" fmla="*/ 1018183 w 1018183"/>
                <a:gd name="connsiteY176" fmla="*/ 993998 h 9085945"/>
                <a:gd name="connsiteX177" fmla="*/ 1018183 w 1018183"/>
                <a:gd name="connsiteY177" fmla="*/ 996196 h 9085945"/>
                <a:gd name="connsiteX178" fmla="*/ 1018183 w 1018183"/>
                <a:gd name="connsiteY178" fmla="*/ 1001313 h 9085945"/>
                <a:gd name="connsiteX179" fmla="*/ 1018183 w 1018183"/>
                <a:gd name="connsiteY179" fmla="*/ 1002799 h 9085945"/>
                <a:gd name="connsiteX180" fmla="*/ 1018183 w 1018183"/>
                <a:gd name="connsiteY180" fmla="*/ 1007794 h 9085945"/>
                <a:gd name="connsiteX181" fmla="*/ 1018183 w 1018183"/>
                <a:gd name="connsiteY181" fmla="*/ 1009362 h 9085945"/>
                <a:gd name="connsiteX182" fmla="*/ 1018183 w 1018183"/>
                <a:gd name="connsiteY182" fmla="*/ 1010597 h 9085945"/>
                <a:gd name="connsiteX183" fmla="*/ 1018183 w 1018183"/>
                <a:gd name="connsiteY183" fmla="*/ 1011336 h 9085945"/>
                <a:gd name="connsiteX184" fmla="*/ 1018183 w 1018183"/>
                <a:gd name="connsiteY184" fmla="*/ 1011642 h 9085945"/>
                <a:gd name="connsiteX185" fmla="*/ 1018183 w 1018183"/>
                <a:gd name="connsiteY185" fmla="*/ 1012573 h 9085945"/>
                <a:gd name="connsiteX186" fmla="*/ 1018183 w 1018183"/>
                <a:gd name="connsiteY186" fmla="*/ 1013857 h 9085945"/>
                <a:gd name="connsiteX187" fmla="*/ 1018183 w 1018183"/>
                <a:gd name="connsiteY187" fmla="*/ 1015167 h 9085945"/>
                <a:gd name="connsiteX188" fmla="*/ 1018183 w 1018183"/>
                <a:gd name="connsiteY188" fmla="*/ 1021647 h 9085945"/>
                <a:gd name="connsiteX189" fmla="*/ 1018183 w 1018183"/>
                <a:gd name="connsiteY189" fmla="*/ 1023214 h 9085945"/>
                <a:gd name="connsiteX190" fmla="*/ 1018183 w 1018183"/>
                <a:gd name="connsiteY190" fmla="*/ 1032705 h 9085945"/>
                <a:gd name="connsiteX191" fmla="*/ 1018183 w 1018183"/>
                <a:gd name="connsiteY191" fmla="*/ 1034272 h 9085945"/>
                <a:gd name="connsiteX192" fmla="*/ 1018183 w 1018183"/>
                <a:gd name="connsiteY192" fmla="*/ 1036017 h 9085945"/>
                <a:gd name="connsiteX193" fmla="*/ 1018183 w 1018183"/>
                <a:gd name="connsiteY193" fmla="*/ 1037587 h 9085945"/>
                <a:gd name="connsiteX194" fmla="*/ 1018183 w 1018183"/>
                <a:gd name="connsiteY194" fmla="*/ 1080857 h 9085945"/>
                <a:gd name="connsiteX195" fmla="*/ 1018183 w 1018183"/>
                <a:gd name="connsiteY195" fmla="*/ 1091915 h 9085945"/>
                <a:gd name="connsiteX196" fmla="*/ 1018183 w 1018183"/>
                <a:gd name="connsiteY196" fmla="*/ 1097970 h 9085945"/>
                <a:gd name="connsiteX197" fmla="*/ 1018183 w 1018183"/>
                <a:gd name="connsiteY197" fmla="*/ 1100100 h 9085945"/>
                <a:gd name="connsiteX198" fmla="*/ 1018183 w 1018183"/>
                <a:gd name="connsiteY198" fmla="*/ 1109028 h 9085945"/>
                <a:gd name="connsiteX199" fmla="*/ 1018183 w 1018183"/>
                <a:gd name="connsiteY199" fmla="*/ 1111158 h 9085945"/>
                <a:gd name="connsiteX200" fmla="*/ 1018183 w 1018183"/>
                <a:gd name="connsiteY200" fmla="*/ 1114501 h 9085945"/>
                <a:gd name="connsiteX201" fmla="*/ 1018183 w 1018183"/>
                <a:gd name="connsiteY201" fmla="*/ 1116720 h 9085945"/>
                <a:gd name="connsiteX202" fmla="*/ 1018183 w 1018183"/>
                <a:gd name="connsiteY202" fmla="*/ 1120356 h 9085945"/>
                <a:gd name="connsiteX203" fmla="*/ 1018183 w 1018183"/>
                <a:gd name="connsiteY203" fmla="*/ 1125561 h 9085945"/>
                <a:gd name="connsiteX204" fmla="*/ 1018183 w 1018183"/>
                <a:gd name="connsiteY204" fmla="*/ 1139182 h 9085945"/>
                <a:gd name="connsiteX205" fmla="*/ 1018183 w 1018183"/>
                <a:gd name="connsiteY205" fmla="*/ 1143886 h 9085945"/>
                <a:gd name="connsiteX206" fmla="*/ 1018183 w 1018183"/>
                <a:gd name="connsiteY206" fmla="*/ 1147430 h 9085945"/>
                <a:gd name="connsiteX207" fmla="*/ 1018183 w 1018183"/>
                <a:gd name="connsiteY207" fmla="*/ 1150239 h 9085945"/>
                <a:gd name="connsiteX208" fmla="*/ 1018183 w 1018183"/>
                <a:gd name="connsiteY208" fmla="*/ 1155767 h 9085945"/>
                <a:gd name="connsiteX209" fmla="*/ 1018183 w 1018183"/>
                <a:gd name="connsiteY209" fmla="*/ 1158288 h 9085945"/>
                <a:gd name="connsiteX210" fmla="*/ 1018183 w 1018183"/>
                <a:gd name="connsiteY210" fmla="*/ 1162857 h 9085945"/>
                <a:gd name="connsiteX211" fmla="*/ 1018183 w 1018183"/>
                <a:gd name="connsiteY211" fmla="*/ 1172111 h 9085945"/>
                <a:gd name="connsiteX212" fmla="*/ 1018183 w 1018183"/>
                <a:gd name="connsiteY212" fmla="*/ 1176678 h 9085945"/>
                <a:gd name="connsiteX213" fmla="*/ 1018183 w 1018183"/>
                <a:gd name="connsiteY213" fmla="*/ 1186511 h 9085945"/>
                <a:gd name="connsiteX214" fmla="*/ 1018183 w 1018183"/>
                <a:gd name="connsiteY214" fmla="*/ 1188494 h 9085945"/>
                <a:gd name="connsiteX215" fmla="*/ 1018183 w 1018183"/>
                <a:gd name="connsiteY215" fmla="*/ 1191385 h 9085945"/>
                <a:gd name="connsiteX216" fmla="*/ 1018183 w 1018183"/>
                <a:gd name="connsiteY216" fmla="*/ 1194933 h 9085945"/>
                <a:gd name="connsiteX217" fmla="*/ 1018183 w 1018183"/>
                <a:gd name="connsiteY217" fmla="*/ 1199552 h 9085945"/>
                <a:gd name="connsiteX218" fmla="*/ 1018183 w 1018183"/>
                <a:gd name="connsiteY218" fmla="*/ 1201987 h 9085945"/>
                <a:gd name="connsiteX219" fmla="*/ 1018183 w 1018183"/>
                <a:gd name="connsiteY219" fmla="*/ 1226668 h 9085945"/>
                <a:gd name="connsiteX220" fmla="*/ 1018183 w 1018183"/>
                <a:gd name="connsiteY220" fmla="*/ 1227661 h 9085945"/>
                <a:gd name="connsiteX221" fmla="*/ 1018183 w 1018183"/>
                <a:gd name="connsiteY221" fmla="*/ 1229299 h 9085945"/>
                <a:gd name="connsiteX222" fmla="*/ 1018183 w 1018183"/>
                <a:gd name="connsiteY222" fmla="*/ 1234715 h 9085945"/>
                <a:gd name="connsiteX223" fmla="*/ 1018183 w 1018183"/>
                <a:gd name="connsiteY223" fmla="*/ 1235704 h 9085945"/>
                <a:gd name="connsiteX224" fmla="*/ 1018183 w 1018183"/>
                <a:gd name="connsiteY224" fmla="*/ 1237435 h 9085945"/>
                <a:gd name="connsiteX225" fmla="*/ 1018183 w 1018183"/>
                <a:gd name="connsiteY225" fmla="*/ 1238720 h 9085945"/>
                <a:gd name="connsiteX226" fmla="*/ 1018183 w 1018183"/>
                <a:gd name="connsiteY226" fmla="*/ 1244007 h 9085945"/>
                <a:gd name="connsiteX227" fmla="*/ 1018183 w 1018183"/>
                <a:gd name="connsiteY227" fmla="*/ 1245575 h 9085945"/>
                <a:gd name="connsiteX228" fmla="*/ 1018183 w 1018183"/>
                <a:gd name="connsiteY228" fmla="*/ 1245773 h 9085945"/>
                <a:gd name="connsiteX229" fmla="*/ 1018183 w 1018183"/>
                <a:gd name="connsiteY229" fmla="*/ 1262026 h 9085945"/>
                <a:gd name="connsiteX230" fmla="*/ 1018183 w 1018183"/>
                <a:gd name="connsiteY230" fmla="*/ 1262940 h 9085945"/>
                <a:gd name="connsiteX231" fmla="*/ 1018183 w 1018183"/>
                <a:gd name="connsiteY231" fmla="*/ 1270255 h 9085945"/>
                <a:gd name="connsiteX232" fmla="*/ 1018183 w 1018183"/>
                <a:gd name="connsiteY232" fmla="*/ 1273084 h 9085945"/>
                <a:gd name="connsiteX233" fmla="*/ 1018183 w 1018183"/>
                <a:gd name="connsiteY233" fmla="*/ 1273998 h 9085945"/>
                <a:gd name="connsiteX234" fmla="*/ 1018183 w 1018183"/>
                <a:gd name="connsiteY234" fmla="*/ 1276736 h 9085945"/>
                <a:gd name="connsiteX235" fmla="*/ 1018183 w 1018183"/>
                <a:gd name="connsiteY235" fmla="*/ 1278304 h 9085945"/>
                <a:gd name="connsiteX236" fmla="*/ 1018183 w 1018183"/>
                <a:gd name="connsiteY236" fmla="*/ 1280278 h 9085945"/>
                <a:gd name="connsiteX237" fmla="*/ 1018183 w 1018183"/>
                <a:gd name="connsiteY237" fmla="*/ 1280584 h 9085945"/>
                <a:gd name="connsiteX238" fmla="*/ 1018183 w 1018183"/>
                <a:gd name="connsiteY238" fmla="*/ 1282799 h 9085945"/>
                <a:gd name="connsiteX239" fmla="*/ 1018183 w 1018183"/>
                <a:gd name="connsiteY239" fmla="*/ 1287794 h 9085945"/>
                <a:gd name="connsiteX240" fmla="*/ 1018183 w 1018183"/>
                <a:gd name="connsiteY240" fmla="*/ 1289362 h 9085945"/>
                <a:gd name="connsiteX241" fmla="*/ 1018183 w 1018183"/>
                <a:gd name="connsiteY241" fmla="*/ 1291338 h 9085945"/>
                <a:gd name="connsiteX242" fmla="*/ 1018183 w 1018183"/>
                <a:gd name="connsiteY242" fmla="*/ 1291643 h 9085945"/>
                <a:gd name="connsiteX243" fmla="*/ 1018183 w 1018183"/>
                <a:gd name="connsiteY243" fmla="*/ 1301647 h 9085945"/>
                <a:gd name="connsiteX244" fmla="*/ 1018183 w 1018183"/>
                <a:gd name="connsiteY244" fmla="*/ 1303214 h 9085945"/>
                <a:gd name="connsiteX245" fmla="*/ 1018183 w 1018183"/>
                <a:gd name="connsiteY245" fmla="*/ 1304959 h 9085945"/>
                <a:gd name="connsiteX246" fmla="*/ 1018183 w 1018183"/>
                <a:gd name="connsiteY246" fmla="*/ 1306529 h 9085945"/>
                <a:gd name="connsiteX247" fmla="*/ 1018183 w 1018183"/>
                <a:gd name="connsiteY247" fmla="*/ 1316019 h 9085945"/>
                <a:gd name="connsiteX248" fmla="*/ 1018183 w 1018183"/>
                <a:gd name="connsiteY248" fmla="*/ 1317586 h 9085945"/>
                <a:gd name="connsiteX249" fmla="*/ 1018183 w 1018183"/>
                <a:gd name="connsiteY249" fmla="*/ 1324065 h 9085945"/>
                <a:gd name="connsiteX250" fmla="*/ 1018183 w 1018183"/>
                <a:gd name="connsiteY250" fmla="*/ 1324371 h 9085945"/>
                <a:gd name="connsiteX251" fmla="*/ 1018183 w 1018183"/>
                <a:gd name="connsiteY251" fmla="*/ 1327915 h 9085945"/>
                <a:gd name="connsiteX252" fmla="*/ 1018183 w 1018183"/>
                <a:gd name="connsiteY252" fmla="*/ 1342624 h 9085945"/>
                <a:gd name="connsiteX253" fmla="*/ 1018183 w 1018183"/>
                <a:gd name="connsiteY253" fmla="*/ 1352593 h 9085945"/>
                <a:gd name="connsiteX254" fmla="*/ 1018183 w 1018183"/>
                <a:gd name="connsiteY254" fmla="*/ 1360857 h 9085945"/>
                <a:gd name="connsiteX255" fmla="*/ 1018183 w 1018183"/>
                <a:gd name="connsiteY255" fmla="*/ 1367301 h 9085945"/>
                <a:gd name="connsiteX256" fmla="*/ 1018183 w 1018183"/>
                <a:gd name="connsiteY256" fmla="*/ 1377970 h 9085945"/>
                <a:gd name="connsiteX257" fmla="*/ 1018183 w 1018183"/>
                <a:gd name="connsiteY257" fmla="*/ 1380100 h 9085945"/>
                <a:gd name="connsiteX258" fmla="*/ 1018183 w 1018183"/>
                <a:gd name="connsiteY258" fmla="*/ 1385662 h 9085945"/>
                <a:gd name="connsiteX259" fmla="*/ 1018183 w 1018183"/>
                <a:gd name="connsiteY259" fmla="*/ 1389298 h 9085945"/>
                <a:gd name="connsiteX260" fmla="*/ 1018183 w 1018183"/>
                <a:gd name="connsiteY260" fmla="*/ 1394503 h 9085945"/>
                <a:gd name="connsiteX261" fmla="*/ 1018183 w 1018183"/>
                <a:gd name="connsiteY261" fmla="*/ 1396722 h 9085945"/>
                <a:gd name="connsiteX262" fmla="*/ 1018183 w 1018183"/>
                <a:gd name="connsiteY262" fmla="*/ 1400357 h 9085945"/>
                <a:gd name="connsiteX263" fmla="*/ 1018183 w 1018183"/>
                <a:gd name="connsiteY263" fmla="*/ 1412828 h 9085945"/>
                <a:gd name="connsiteX264" fmla="*/ 1018183 w 1018183"/>
                <a:gd name="connsiteY264" fmla="*/ 1416372 h 9085945"/>
                <a:gd name="connsiteX265" fmla="*/ 1018183 w 1018183"/>
                <a:gd name="connsiteY265" fmla="*/ 1419181 h 9085945"/>
                <a:gd name="connsiteX266" fmla="*/ 1018183 w 1018183"/>
                <a:gd name="connsiteY266" fmla="*/ 1423886 h 9085945"/>
                <a:gd name="connsiteX267" fmla="*/ 1018183 w 1018183"/>
                <a:gd name="connsiteY267" fmla="*/ 1427230 h 9085945"/>
                <a:gd name="connsiteX268" fmla="*/ 1018183 w 1018183"/>
                <a:gd name="connsiteY268" fmla="*/ 1427431 h 9085945"/>
                <a:gd name="connsiteX269" fmla="*/ 1018183 w 1018183"/>
                <a:gd name="connsiteY269" fmla="*/ 1429449 h 9085945"/>
                <a:gd name="connsiteX270" fmla="*/ 1018183 w 1018183"/>
                <a:gd name="connsiteY270" fmla="*/ 1431799 h 9085945"/>
                <a:gd name="connsiteX271" fmla="*/ 1018183 w 1018183"/>
                <a:gd name="connsiteY271" fmla="*/ 1433084 h 9085945"/>
                <a:gd name="connsiteX272" fmla="*/ 1018183 w 1018183"/>
                <a:gd name="connsiteY272" fmla="*/ 1435061 h 9085945"/>
                <a:gd name="connsiteX273" fmla="*/ 1018183 w 1018183"/>
                <a:gd name="connsiteY273" fmla="*/ 1436628 h 9085945"/>
                <a:gd name="connsiteX274" fmla="*/ 1018183 w 1018183"/>
                <a:gd name="connsiteY274" fmla="*/ 1438288 h 9085945"/>
                <a:gd name="connsiteX275" fmla="*/ 1018183 w 1018183"/>
                <a:gd name="connsiteY275" fmla="*/ 1441053 h 9085945"/>
                <a:gd name="connsiteX276" fmla="*/ 1018183 w 1018183"/>
                <a:gd name="connsiteY276" fmla="*/ 1442856 h 9085945"/>
                <a:gd name="connsiteX277" fmla="*/ 1018183 w 1018183"/>
                <a:gd name="connsiteY277" fmla="*/ 1452111 h 9085945"/>
                <a:gd name="connsiteX278" fmla="*/ 1018183 w 1018183"/>
                <a:gd name="connsiteY278" fmla="*/ 1455453 h 9085945"/>
                <a:gd name="connsiteX279" fmla="*/ 1018183 w 1018183"/>
                <a:gd name="connsiteY279" fmla="*/ 1458713 h 9085945"/>
                <a:gd name="connsiteX280" fmla="*/ 1018183 w 1018183"/>
                <a:gd name="connsiteY280" fmla="*/ 1460158 h 9085945"/>
                <a:gd name="connsiteX281" fmla="*/ 1018183 w 1018183"/>
                <a:gd name="connsiteY281" fmla="*/ 1466511 h 9085945"/>
                <a:gd name="connsiteX282" fmla="*/ 1018183 w 1018183"/>
                <a:gd name="connsiteY282" fmla="*/ 1468494 h 9085945"/>
                <a:gd name="connsiteX283" fmla="*/ 1018183 w 1018183"/>
                <a:gd name="connsiteY283" fmla="*/ 1477561 h 9085945"/>
                <a:gd name="connsiteX284" fmla="*/ 1018183 w 1018183"/>
                <a:gd name="connsiteY284" fmla="*/ 1479130 h 9085945"/>
                <a:gd name="connsiteX285" fmla="*/ 1018183 w 1018183"/>
                <a:gd name="connsiteY285" fmla="*/ 1504646 h 9085945"/>
                <a:gd name="connsiteX286" fmla="*/ 1018183 w 1018183"/>
                <a:gd name="connsiteY286" fmla="*/ 1507662 h 9085945"/>
                <a:gd name="connsiteX287" fmla="*/ 1018183 w 1018183"/>
                <a:gd name="connsiteY287" fmla="*/ 1514715 h 9085945"/>
                <a:gd name="connsiteX288" fmla="*/ 1018183 w 1018183"/>
                <a:gd name="connsiteY288" fmla="*/ 1515704 h 9085945"/>
                <a:gd name="connsiteX289" fmla="*/ 1018183 w 1018183"/>
                <a:gd name="connsiteY289" fmla="*/ 1542026 h 9085945"/>
                <a:gd name="connsiteX290" fmla="*/ 1018183 w 1018183"/>
                <a:gd name="connsiteY290" fmla="*/ 1542940 h 9085945"/>
                <a:gd name="connsiteX291" fmla="*/ 1018183 w 1018183"/>
                <a:gd name="connsiteY291" fmla="*/ 1548432 h 9085945"/>
                <a:gd name="connsiteX292" fmla="*/ 1018183 w 1018183"/>
                <a:gd name="connsiteY292" fmla="*/ 1556736 h 9085945"/>
                <a:gd name="connsiteX293" fmla="*/ 1018183 w 1018183"/>
                <a:gd name="connsiteY293" fmla="*/ 1558304 h 9085945"/>
                <a:gd name="connsiteX294" fmla="*/ 1018183 w 1018183"/>
                <a:gd name="connsiteY294" fmla="*/ 1560280 h 9085945"/>
                <a:gd name="connsiteX295" fmla="*/ 1018183 w 1018183"/>
                <a:gd name="connsiteY295" fmla="*/ 1560585 h 9085945"/>
                <a:gd name="connsiteX296" fmla="*/ 1018183 w 1018183"/>
                <a:gd name="connsiteY296" fmla="*/ 1584961 h 9085945"/>
                <a:gd name="connsiteX297" fmla="*/ 1018183 w 1018183"/>
                <a:gd name="connsiteY297" fmla="*/ 1586528 h 9085945"/>
                <a:gd name="connsiteX298" fmla="*/ 1018183 w 1018183"/>
                <a:gd name="connsiteY298" fmla="*/ 1593007 h 9085945"/>
                <a:gd name="connsiteX299" fmla="*/ 1018183 w 1018183"/>
                <a:gd name="connsiteY299" fmla="*/ 1593313 h 9085945"/>
                <a:gd name="connsiteX300" fmla="*/ 1018183 w 1018183"/>
                <a:gd name="connsiteY300" fmla="*/ 1596857 h 9085945"/>
                <a:gd name="connsiteX301" fmla="*/ 1018183 w 1018183"/>
                <a:gd name="connsiteY301" fmla="*/ 1601909 h 9085945"/>
                <a:gd name="connsiteX302" fmla="*/ 1018183 w 1018183"/>
                <a:gd name="connsiteY302" fmla="*/ 1604065 h 9085945"/>
                <a:gd name="connsiteX303" fmla="*/ 1018183 w 1018183"/>
                <a:gd name="connsiteY303" fmla="*/ 1604369 h 9085945"/>
                <a:gd name="connsiteX304" fmla="*/ 1018183 w 1018183"/>
                <a:gd name="connsiteY304" fmla="*/ 1607914 h 9085945"/>
                <a:gd name="connsiteX305" fmla="*/ 1018183 w 1018183"/>
                <a:gd name="connsiteY305" fmla="*/ 1611566 h 9085945"/>
                <a:gd name="connsiteX306" fmla="*/ 1018183 w 1018183"/>
                <a:gd name="connsiteY306" fmla="*/ 1621535 h 9085945"/>
                <a:gd name="connsiteX307" fmla="*/ 1018183 w 1018183"/>
                <a:gd name="connsiteY307" fmla="*/ 1622624 h 9085945"/>
                <a:gd name="connsiteX308" fmla="*/ 1018183 w 1018183"/>
                <a:gd name="connsiteY308" fmla="*/ 1632593 h 9085945"/>
                <a:gd name="connsiteX309" fmla="*/ 1018183 w 1018183"/>
                <a:gd name="connsiteY309" fmla="*/ 1636243 h 9085945"/>
                <a:gd name="connsiteX310" fmla="*/ 1018183 w 1018183"/>
                <a:gd name="connsiteY310" fmla="*/ 1640644 h 9085945"/>
                <a:gd name="connsiteX311" fmla="*/ 1018183 w 1018183"/>
                <a:gd name="connsiteY311" fmla="*/ 1644409 h 9085945"/>
                <a:gd name="connsiteX312" fmla="*/ 1018183 w 1018183"/>
                <a:gd name="connsiteY312" fmla="*/ 1647300 h 9085945"/>
                <a:gd name="connsiteX313" fmla="*/ 1018183 w 1018183"/>
                <a:gd name="connsiteY313" fmla="*/ 1648128 h 9085945"/>
                <a:gd name="connsiteX314" fmla="*/ 1018183 w 1018183"/>
                <a:gd name="connsiteY314" fmla="*/ 1655352 h 9085945"/>
                <a:gd name="connsiteX315" fmla="*/ 1018183 w 1018183"/>
                <a:gd name="connsiteY315" fmla="*/ 1665664 h 9085945"/>
                <a:gd name="connsiteX316" fmla="*/ 1018183 w 1018183"/>
                <a:gd name="connsiteY316" fmla="*/ 1669299 h 9085945"/>
                <a:gd name="connsiteX317" fmla="*/ 1018183 w 1018183"/>
                <a:gd name="connsiteY317" fmla="*/ 1675438 h 9085945"/>
                <a:gd name="connsiteX318" fmla="*/ 1018183 w 1018183"/>
                <a:gd name="connsiteY318" fmla="*/ 1683576 h 9085945"/>
                <a:gd name="connsiteX319" fmla="*/ 1018183 w 1018183"/>
                <a:gd name="connsiteY319" fmla="*/ 1690148 h 9085945"/>
                <a:gd name="connsiteX320" fmla="*/ 1018183 w 1018183"/>
                <a:gd name="connsiteY320" fmla="*/ 1690630 h 9085945"/>
                <a:gd name="connsiteX321" fmla="*/ 1018183 w 1018183"/>
                <a:gd name="connsiteY321" fmla="*/ 1691716 h 9085945"/>
                <a:gd name="connsiteX322" fmla="*/ 1018183 w 1018183"/>
                <a:gd name="connsiteY322" fmla="*/ 1692828 h 9085945"/>
                <a:gd name="connsiteX323" fmla="*/ 1018183 w 1018183"/>
                <a:gd name="connsiteY323" fmla="*/ 1696373 h 9085945"/>
                <a:gd name="connsiteX324" fmla="*/ 1018183 w 1018183"/>
                <a:gd name="connsiteY324" fmla="*/ 1698391 h 9085945"/>
                <a:gd name="connsiteX325" fmla="*/ 1018183 w 1018183"/>
                <a:gd name="connsiteY325" fmla="*/ 1702026 h 9085945"/>
                <a:gd name="connsiteX326" fmla="*/ 1018183 w 1018183"/>
                <a:gd name="connsiteY326" fmla="*/ 1704003 h 9085945"/>
                <a:gd name="connsiteX327" fmla="*/ 1018183 w 1018183"/>
                <a:gd name="connsiteY327" fmla="*/ 1705570 h 9085945"/>
                <a:gd name="connsiteX328" fmla="*/ 1018183 w 1018183"/>
                <a:gd name="connsiteY328" fmla="*/ 1707230 h 9085945"/>
                <a:gd name="connsiteX329" fmla="*/ 1018183 w 1018183"/>
                <a:gd name="connsiteY329" fmla="*/ 1709449 h 9085945"/>
                <a:gd name="connsiteX330" fmla="*/ 1018183 w 1018183"/>
                <a:gd name="connsiteY330" fmla="*/ 1711798 h 9085945"/>
                <a:gd name="connsiteX331" fmla="*/ 1018183 w 1018183"/>
                <a:gd name="connsiteY331" fmla="*/ 1713084 h 9085945"/>
                <a:gd name="connsiteX332" fmla="*/ 1018183 w 1018183"/>
                <a:gd name="connsiteY332" fmla="*/ 1715059 h 9085945"/>
                <a:gd name="connsiteX333" fmla="*/ 1018183 w 1018183"/>
                <a:gd name="connsiteY333" fmla="*/ 1716628 h 9085945"/>
                <a:gd name="connsiteX334" fmla="*/ 1018183 w 1018183"/>
                <a:gd name="connsiteY334" fmla="*/ 1717940 h 9085945"/>
                <a:gd name="connsiteX335" fmla="*/ 1018183 w 1018183"/>
                <a:gd name="connsiteY335" fmla="*/ 1721053 h 9085945"/>
                <a:gd name="connsiteX336" fmla="*/ 1018183 w 1018183"/>
                <a:gd name="connsiteY336" fmla="*/ 1727655 h 9085945"/>
                <a:gd name="connsiteX337" fmla="*/ 1018183 w 1018183"/>
                <a:gd name="connsiteY337" fmla="*/ 1729100 h 9085945"/>
                <a:gd name="connsiteX338" fmla="*/ 1018183 w 1018183"/>
                <a:gd name="connsiteY338" fmla="*/ 1732650 h 9085945"/>
                <a:gd name="connsiteX339" fmla="*/ 1018183 w 1018183"/>
                <a:gd name="connsiteY339" fmla="*/ 1734217 h 9085945"/>
                <a:gd name="connsiteX340" fmla="*/ 1018183 w 1018183"/>
                <a:gd name="connsiteY340" fmla="*/ 1735453 h 9085945"/>
                <a:gd name="connsiteX341" fmla="*/ 1018183 w 1018183"/>
                <a:gd name="connsiteY341" fmla="*/ 1738714 h 9085945"/>
                <a:gd name="connsiteX342" fmla="*/ 1018183 w 1018183"/>
                <a:gd name="connsiteY342" fmla="*/ 1740158 h 9085945"/>
                <a:gd name="connsiteX343" fmla="*/ 1018183 w 1018183"/>
                <a:gd name="connsiteY343" fmla="*/ 1746503 h 9085945"/>
                <a:gd name="connsiteX344" fmla="*/ 1018183 w 1018183"/>
                <a:gd name="connsiteY344" fmla="*/ 1747788 h 9085945"/>
                <a:gd name="connsiteX345" fmla="*/ 1018183 w 1018183"/>
                <a:gd name="connsiteY345" fmla="*/ 1748072 h 9085945"/>
                <a:gd name="connsiteX346" fmla="*/ 1018183 w 1018183"/>
                <a:gd name="connsiteY346" fmla="*/ 1749355 h 9085945"/>
                <a:gd name="connsiteX347" fmla="*/ 1018183 w 1018183"/>
                <a:gd name="connsiteY347" fmla="*/ 1757562 h 9085945"/>
                <a:gd name="connsiteX348" fmla="*/ 1018183 w 1018183"/>
                <a:gd name="connsiteY348" fmla="*/ 1759129 h 9085945"/>
                <a:gd name="connsiteX349" fmla="*/ 1018183 w 1018183"/>
                <a:gd name="connsiteY349" fmla="*/ 1784646 h 9085945"/>
                <a:gd name="connsiteX350" fmla="*/ 1018183 w 1018183"/>
                <a:gd name="connsiteY350" fmla="*/ 1817374 h 9085945"/>
                <a:gd name="connsiteX351" fmla="*/ 1018183 w 1018183"/>
                <a:gd name="connsiteY351" fmla="*/ 1826241 h 9085945"/>
                <a:gd name="connsiteX352" fmla="*/ 1018183 w 1018183"/>
                <a:gd name="connsiteY352" fmla="*/ 1828432 h 9085945"/>
                <a:gd name="connsiteX353" fmla="*/ 1018183 w 1018183"/>
                <a:gd name="connsiteY353" fmla="*/ 1840642 h 9085945"/>
                <a:gd name="connsiteX354" fmla="*/ 1018183 w 1018183"/>
                <a:gd name="connsiteY354" fmla="*/ 1868743 h 9085945"/>
                <a:gd name="connsiteX355" fmla="*/ 1018183 w 1018183"/>
                <a:gd name="connsiteY355" fmla="*/ 1870851 h 9085945"/>
                <a:gd name="connsiteX356" fmla="*/ 1018183 w 1018183"/>
                <a:gd name="connsiteY356" fmla="*/ 1873007 h 9085945"/>
                <a:gd name="connsiteX357" fmla="*/ 1018183 w 1018183"/>
                <a:gd name="connsiteY357" fmla="*/ 1873311 h 9085945"/>
                <a:gd name="connsiteX358" fmla="*/ 1018183 w 1018183"/>
                <a:gd name="connsiteY358" fmla="*/ 1876856 h 9085945"/>
                <a:gd name="connsiteX359" fmla="*/ 1018183 w 1018183"/>
                <a:gd name="connsiteY359" fmla="*/ 1881908 h 9085945"/>
                <a:gd name="connsiteX360" fmla="*/ 1018183 w 1018183"/>
                <a:gd name="connsiteY360" fmla="*/ 1883144 h 9085945"/>
                <a:gd name="connsiteX361" fmla="*/ 1018183 w 1018183"/>
                <a:gd name="connsiteY361" fmla="*/ 1891566 h 9085945"/>
                <a:gd name="connsiteX362" fmla="*/ 1018183 w 1018183"/>
                <a:gd name="connsiteY362" fmla="*/ 1901535 h 9085945"/>
                <a:gd name="connsiteX363" fmla="*/ 1018183 w 1018183"/>
                <a:gd name="connsiteY363" fmla="*/ 1909586 h 9085945"/>
                <a:gd name="connsiteX364" fmla="*/ 1018183 w 1018183"/>
                <a:gd name="connsiteY364" fmla="*/ 1913351 h 9085945"/>
                <a:gd name="connsiteX365" fmla="*/ 1018183 w 1018183"/>
                <a:gd name="connsiteY365" fmla="*/ 1914635 h 9085945"/>
                <a:gd name="connsiteX366" fmla="*/ 1018183 w 1018183"/>
                <a:gd name="connsiteY366" fmla="*/ 1916242 h 9085945"/>
                <a:gd name="connsiteX367" fmla="*/ 1018183 w 1018183"/>
                <a:gd name="connsiteY367" fmla="*/ 1917070 h 9085945"/>
                <a:gd name="connsiteX368" fmla="*/ 1018183 w 1018183"/>
                <a:gd name="connsiteY368" fmla="*/ 1920640 h 9085945"/>
                <a:gd name="connsiteX369" fmla="*/ 1018183 w 1018183"/>
                <a:gd name="connsiteY369" fmla="*/ 1924294 h 9085945"/>
                <a:gd name="connsiteX370" fmla="*/ 1018183 w 1018183"/>
                <a:gd name="connsiteY370" fmla="*/ 1924409 h 9085945"/>
                <a:gd name="connsiteX371" fmla="*/ 1018183 w 1018183"/>
                <a:gd name="connsiteY371" fmla="*/ 1928128 h 9085945"/>
                <a:gd name="connsiteX372" fmla="*/ 1018183 w 1018183"/>
                <a:gd name="connsiteY372" fmla="*/ 1935347 h 9085945"/>
                <a:gd name="connsiteX373" fmla="*/ 1018183 w 1018183"/>
                <a:gd name="connsiteY373" fmla="*/ 1944380 h 9085945"/>
                <a:gd name="connsiteX374" fmla="*/ 1018183 w 1018183"/>
                <a:gd name="connsiteY374" fmla="*/ 1952518 h 9085945"/>
                <a:gd name="connsiteX375" fmla="*/ 1018183 w 1018183"/>
                <a:gd name="connsiteY375" fmla="*/ 1955440 h 9085945"/>
                <a:gd name="connsiteX376" fmla="*/ 1018183 w 1018183"/>
                <a:gd name="connsiteY376" fmla="*/ 1959090 h 9085945"/>
                <a:gd name="connsiteX377" fmla="*/ 1018183 w 1018183"/>
                <a:gd name="connsiteY377" fmla="*/ 1959572 h 9085945"/>
                <a:gd name="connsiteX378" fmla="*/ 1018183 w 1018183"/>
                <a:gd name="connsiteY378" fmla="*/ 1960658 h 9085945"/>
                <a:gd name="connsiteX379" fmla="*/ 1018183 w 1018183"/>
                <a:gd name="connsiteY379" fmla="*/ 1960856 h 9085945"/>
                <a:gd name="connsiteX380" fmla="*/ 1018183 w 1018183"/>
                <a:gd name="connsiteY380" fmla="*/ 1963576 h 9085945"/>
                <a:gd name="connsiteX381" fmla="*/ 1018183 w 1018183"/>
                <a:gd name="connsiteY381" fmla="*/ 1967252 h 9085945"/>
                <a:gd name="connsiteX382" fmla="*/ 1018183 w 1018183"/>
                <a:gd name="connsiteY382" fmla="*/ 1970148 h 9085945"/>
                <a:gd name="connsiteX383" fmla="*/ 1018183 w 1018183"/>
                <a:gd name="connsiteY383" fmla="*/ 1970630 h 9085945"/>
                <a:gd name="connsiteX384" fmla="*/ 1018183 w 1018183"/>
                <a:gd name="connsiteY384" fmla="*/ 1971716 h 9085945"/>
                <a:gd name="connsiteX385" fmla="*/ 1018183 w 1018183"/>
                <a:gd name="connsiteY385" fmla="*/ 1978391 h 9085945"/>
                <a:gd name="connsiteX386" fmla="*/ 1018183 w 1018183"/>
                <a:gd name="connsiteY386" fmla="*/ 1982026 h 9085945"/>
                <a:gd name="connsiteX387" fmla="*/ 1018183 w 1018183"/>
                <a:gd name="connsiteY387" fmla="*/ 1984001 h 9085945"/>
                <a:gd name="connsiteX388" fmla="*/ 1018183 w 1018183"/>
                <a:gd name="connsiteY388" fmla="*/ 1985570 h 9085945"/>
                <a:gd name="connsiteX389" fmla="*/ 1018183 w 1018183"/>
                <a:gd name="connsiteY389" fmla="*/ 1986882 h 9085945"/>
                <a:gd name="connsiteX390" fmla="*/ 1018183 w 1018183"/>
                <a:gd name="connsiteY390" fmla="*/ 1988167 h 9085945"/>
                <a:gd name="connsiteX391" fmla="*/ 1018183 w 1018183"/>
                <a:gd name="connsiteY391" fmla="*/ 1997944 h 9085945"/>
                <a:gd name="connsiteX392" fmla="*/ 1018183 w 1018183"/>
                <a:gd name="connsiteY392" fmla="*/ 2001592 h 9085945"/>
                <a:gd name="connsiteX393" fmla="*/ 1018183 w 1018183"/>
                <a:gd name="connsiteY393" fmla="*/ 2002877 h 9085945"/>
                <a:gd name="connsiteX394" fmla="*/ 1018183 w 1018183"/>
                <a:gd name="connsiteY394" fmla="*/ 2003159 h 9085945"/>
                <a:gd name="connsiteX395" fmla="*/ 1018183 w 1018183"/>
                <a:gd name="connsiteY395" fmla="*/ 2004445 h 9085945"/>
                <a:gd name="connsiteX396" fmla="*/ 1018183 w 1018183"/>
                <a:gd name="connsiteY396" fmla="*/ 2006419 h 9085945"/>
                <a:gd name="connsiteX397" fmla="*/ 1018183 w 1018183"/>
                <a:gd name="connsiteY397" fmla="*/ 2006725 h 9085945"/>
                <a:gd name="connsiteX398" fmla="*/ 1018183 w 1018183"/>
                <a:gd name="connsiteY398" fmla="*/ 2007656 h 9085945"/>
                <a:gd name="connsiteX399" fmla="*/ 1018183 w 1018183"/>
                <a:gd name="connsiteY399" fmla="*/ 2009100 h 9085945"/>
                <a:gd name="connsiteX400" fmla="*/ 1018183 w 1018183"/>
                <a:gd name="connsiteY400" fmla="*/ 2012650 h 9085945"/>
                <a:gd name="connsiteX401" fmla="*/ 1018183 w 1018183"/>
                <a:gd name="connsiteY401" fmla="*/ 2014217 h 9085945"/>
                <a:gd name="connsiteX402" fmla="*/ 1018183 w 1018183"/>
                <a:gd name="connsiteY402" fmla="*/ 2016730 h 9085945"/>
                <a:gd name="connsiteX403" fmla="*/ 1018183 w 1018183"/>
                <a:gd name="connsiteY403" fmla="*/ 2018297 h 9085945"/>
                <a:gd name="connsiteX404" fmla="*/ 1018183 w 1018183"/>
                <a:gd name="connsiteY404" fmla="*/ 2026504 h 9085945"/>
                <a:gd name="connsiteX405" fmla="*/ 1018183 w 1018183"/>
                <a:gd name="connsiteY405" fmla="*/ 2027788 h 9085945"/>
                <a:gd name="connsiteX406" fmla="*/ 1018183 w 1018183"/>
                <a:gd name="connsiteY406" fmla="*/ 2028071 h 9085945"/>
                <a:gd name="connsiteX407" fmla="*/ 1018183 w 1018183"/>
                <a:gd name="connsiteY407" fmla="*/ 2029355 h 9085945"/>
                <a:gd name="connsiteX408" fmla="*/ 1018183 w 1018183"/>
                <a:gd name="connsiteY408" fmla="*/ 2048921 h 9085945"/>
                <a:gd name="connsiteX409" fmla="*/ 1018183 w 1018183"/>
                <a:gd name="connsiteY409" fmla="*/ 2049224 h 9085945"/>
                <a:gd name="connsiteX410" fmla="*/ 1018183 w 1018183"/>
                <a:gd name="connsiteY410" fmla="*/ 2095183 h 9085945"/>
                <a:gd name="connsiteX411" fmla="*/ 1018183 w 1018183"/>
                <a:gd name="connsiteY411" fmla="*/ 2097374 h 9085945"/>
                <a:gd name="connsiteX412" fmla="*/ 1018183 w 1018183"/>
                <a:gd name="connsiteY412" fmla="*/ 2106241 h 9085945"/>
                <a:gd name="connsiteX413" fmla="*/ 1018183 w 1018183"/>
                <a:gd name="connsiteY413" fmla="*/ 2109584 h 9085945"/>
                <a:gd name="connsiteX414" fmla="*/ 1018183 w 1018183"/>
                <a:gd name="connsiteY414" fmla="*/ 2111803 h 9085945"/>
                <a:gd name="connsiteX415" fmla="*/ 1018183 w 1018183"/>
                <a:gd name="connsiteY415" fmla="*/ 2120644 h 9085945"/>
                <a:gd name="connsiteX416" fmla="*/ 1018183 w 1018183"/>
                <a:gd name="connsiteY416" fmla="*/ 2131692 h 9085945"/>
                <a:gd name="connsiteX417" fmla="*/ 1018183 w 1018183"/>
                <a:gd name="connsiteY417" fmla="*/ 2133260 h 9085945"/>
                <a:gd name="connsiteX418" fmla="*/ 1018183 w 1018183"/>
                <a:gd name="connsiteY418" fmla="*/ 2137685 h 9085945"/>
                <a:gd name="connsiteX419" fmla="*/ 1018183 w 1018183"/>
                <a:gd name="connsiteY419" fmla="*/ 2138969 h 9085945"/>
                <a:gd name="connsiteX420" fmla="*/ 1018183 w 1018183"/>
                <a:gd name="connsiteY420" fmla="*/ 2142513 h 9085945"/>
                <a:gd name="connsiteX421" fmla="*/ 1018183 w 1018183"/>
                <a:gd name="connsiteY421" fmla="*/ 2148743 h 9085945"/>
                <a:gd name="connsiteX422" fmla="*/ 1018183 w 1018183"/>
                <a:gd name="connsiteY422" fmla="*/ 2150850 h 9085945"/>
                <a:gd name="connsiteX423" fmla="*/ 1018183 w 1018183"/>
                <a:gd name="connsiteY423" fmla="*/ 2152086 h 9085945"/>
                <a:gd name="connsiteX424" fmla="*/ 1018183 w 1018183"/>
                <a:gd name="connsiteY424" fmla="*/ 2153371 h 9085945"/>
                <a:gd name="connsiteX425" fmla="*/ 1018183 w 1018183"/>
                <a:gd name="connsiteY425" fmla="*/ 2154306 h 9085945"/>
                <a:gd name="connsiteX426" fmla="*/ 1018183 w 1018183"/>
                <a:gd name="connsiteY426" fmla="*/ 2157940 h 9085945"/>
                <a:gd name="connsiteX427" fmla="*/ 1018183 w 1018183"/>
                <a:gd name="connsiteY427" fmla="*/ 2163143 h 9085945"/>
                <a:gd name="connsiteX428" fmla="*/ 1018183 w 1018183"/>
                <a:gd name="connsiteY428" fmla="*/ 2183577 h 9085945"/>
                <a:gd name="connsiteX429" fmla="*/ 1018183 w 1018183"/>
                <a:gd name="connsiteY429" fmla="*/ 2185015 h 9085945"/>
                <a:gd name="connsiteX430" fmla="*/ 1018183 w 1018183"/>
                <a:gd name="connsiteY430" fmla="*/ 2189582 h 9085945"/>
                <a:gd name="connsiteX431" fmla="*/ 1018183 w 1018183"/>
                <a:gd name="connsiteY431" fmla="*/ 2193351 h 9085945"/>
                <a:gd name="connsiteX432" fmla="*/ 1018183 w 1018183"/>
                <a:gd name="connsiteY432" fmla="*/ 2194635 h 9085945"/>
                <a:gd name="connsiteX433" fmla="*/ 1018183 w 1018183"/>
                <a:gd name="connsiteY433" fmla="*/ 2197070 h 9085945"/>
                <a:gd name="connsiteX434" fmla="*/ 1018183 w 1018183"/>
                <a:gd name="connsiteY434" fmla="*/ 2204289 h 9085945"/>
                <a:gd name="connsiteX435" fmla="*/ 1018183 w 1018183"/>
                <a:gd name="connsiteY435" fmla="*/ 2208212 h 9085945"/>
                <a:gd name="connsiteX436" fmla="*/ 1018183 w 1018183"/>
                <a:gd name="connsiteY436" fmla="*/ 2212481 h 9085945"/>
                <a:gd name="connsiteX437" fmla="*/ 1018183 w 1018183"/>
                <a:gd name="connsiteY437" fmla="*/ 2214443 h 9085945"/>
                <a:gd name="connsiteX438" fmla="*/ 1018183 w 1018183"/>
                <a:gd name="connsiteY438" fmla="*/ 2216026 h 9085945"/>
                <a:gd name="connsiteX439" fmla="*/ 1018183 w 1018183"/>
                <a:gd name="connsiteY439" fmla="*/ 2223249 h 9085945"/>
                <a:gd name="connsiteX440" fmla="*/ 1018183 w 1018183"/>
                <a:gd name="connsiteY440" fmla="*/ 2224382 h 9085945"/>
                <a:gd name="connsiteX441" fmla="*/ 1018183 w 1018183"/>
                <a:gd name="connsiteY441" fmla="*/ 2226987 h 9085945"/>
                <a:gd name="connsiteX442" fmla="*/ 1018183 w 1018183"/>
                <a:gd name="connsiteY442" fmla="*/ 2229580 h 9085945"/>
                <a:gd name="connsiteX443" fmla="*/ 1018183 w 1018183"/>
                <a:gd name="connsiteY443" fmla="*/ 2229798 h 9085945"/>
                <a:gd name="connsiteX444" fmla="*/ 1018183 w 1018183"/>
                <a:gd name="connsiteY444" fmla="*/ 2230787 h 9085945"/>
                <a:gd name="connsiteX445" fmla="*/ 1018183 w 1018183"/>
                <a:gd name="connsiteY445" fmla="*/ 2232518 h 9085945"/>
                <a:gd name="connsiteX446" fmla="*/ 1018183 w 1018183"/>
                <a:gd name="connsiteY446" fmla="*/ 2236194 h 9085945"/>
                <a:gd name="connsiteX447" fmla="*/ 1018183 w 1018183"/>
                <a:gd name="connsiteY447" fmla="*/ 2239090 h 9085945"/>
                <a:gd name="connsiteX448" fmla="*/ 1018183 w 1018183"/>
                <a:gd name="connsiteY448" fmla="*/ 2239572 h 9085945"/>
                <a:gd name="connsiteX449" fmla="*/ 1018183 w 1018183"/>
                <a:gd name="connsiteY449" fmla="*/ 2240658 h 9085945"/>
                <a:gd name="connsiteX450" fmla="*/ 1018183 w 1018183"/>
                <a:gd name="connsiteY450" fmla="*/ 2240856 h 9085945"/>
                <a:gd name="connsiteX451" fmla="*/ 1018183 w 1018183"/>
                <a:gd name="connsiteY451" fmla="*/ 2247252 h 9085945"/>
                <a:gd name="connsiteX452" fmla="*/ 1018183 w 1018183"/>
                <a:gd name="connsiteY452" fmla="*/ 2248554 h 9085945"/>
                <a:gd name="connsiteX453" fmla="*/ 1018183 w 1018183"/>
                <a:gd name="connsiteY453" fmla="*/ 2248753 h 9085945"/>
                <a:gd name="connsiteX454" fmla="*/ 1018183 w 1018183"/>
                <a:gd name="connsiteY454" fmla="*/ 2249147 h 9085945"/>
                <a:gd name="connsiteX455" fmla="*/ 1018183 w 1018183"/>
                <a:gd name="connsiteY455" fmla="*/ 2250716 h 9085945"/>
                <a:gd name="connsiteX456" fmla="*/ 1018183 w 1018183"/>
                <a:gd name="connsiteY456" fmla="*/ 2254784 h 9085945"/>
                <a:gd name="connsiteX457" fmla="*/ 1018183 w 1018183"/>
                <a:gd name="connsiteY457" fmla="*/ 2255211 h 9085945"/>
                <a:gd name="connsiteX458" fmla="*/ 1018183 w 1018183"/>
                <a:gd name="connsiteY458" fmla="*/ 2256070 h 9085945"/>
                <a:gd name="connsiteX459" fmla="*/ 1018183 w 1018183"/>
                <a:gd name="connsiteY459" fmla="*/ 2257109 h 9085945"/>
                <a:gd name="connsiteX460" fmla="*/ 1018183 w 1018183"/>
                <a:gd name="connsiteY460" fmla="*/ 2258045 h 9085945"/>
                <a:gd name="connsiteX461" fmla="*/ 1018183 w 1018183"/>
                <a:gd name="connsiteY461" fmla="*/ 2258527 h 9085945"/>
                <a:gd name="connsiteX462" fmla="*/ 1018183 w 1018183"/>
                <a:gd name="connsiteY462" fmla="*/ 2259616 h 9085945"/>
                <a:gd name="connsiteX463" fmla="*/ 1018183 w 1018183"/>
                <a:gd name="connsiteY463" fmla="*/ 2262544 h 9085945"/>
                <a:gd name="connsiteX464" fmla="*/ 1018183 w 1018183"/>
                <a:gd name="connsiteY464" fmla="*/ 2266886 h 9085945"/>
                <a:gd name="connsiteX465" fmla="*/ 1018183 w 1018183"/>
                <a:gd name="connsiteY465" fmla="*/ 2267328 h 9085945"/>
                <a:gd name="connsiteX466" fmla="*/ 1018183 w 1018183"/>
                <a:gd name="connsiteY466" fmla="*/ 2268167 h 9085945"/>
                <a:gd name="connsiteX467" fmla="*/ 1018183 w 1018183"/>
                <a:gd name="connsiteY467" fmla="*/ 2269922 h 9085945"/>
                <a:gd name="connsiteX468" fmla="*/ 1018183 w 1018183"/>
                <a:gd name="connsiteY468" fmla="*/ 2271819 h 9085945"/>
                <a:gd name="connsiteX469" fmla="*/ 1018183 w 1018183"/>
                <a:gd name="connsiteY469" fmla="*/ 2273289 h 9085945"/>
                <a:gd name="connsiteX470" fmla="*/ 1018183 w 1018183"/>
                <a:gd name="connsiteY470" fmla="*/ 2273387 h 9085945"/>
                <a:gd name="connsiteX471" fmla="*/ 1018183 w 1018183"/>
                <a:gd name="connsiteY471" fmla="*/ 2275361 h 9085945"/>
                <a:gd name="connsiteX472" fmla="*/ 1018183 w 1018183"/>
                <a:gd name="connsiteY472" fmla="*/ 2275667 h 9085945"/>
                <a:gd name="connsiteX473" fmla="*/ 1018183 w 1018183"/>
                <a:gd name="connsiteY473" fmla="*/ 2279657 h 9085945"/>
                <a:gd name="connsiteX474" fmla="*/ 1018183 w 1018183"/>
                <a:gd name="connsiteY474" fmla="*/ 2279979 h 9085945"/>
                <a:gd name="connsiteX475" fmla="*/ 1018183 w 1018183"/>
                <a:gd name="connsiteY475" fmla="*/ 2281592 h 9085945"/>
                <a:gd name="connsiteX476" fmla="*/ 1018183 w 1018183"/>
                <a:gd name="connsiteY476" fmla="*/ 2282877 h 9085945"/>
                <a:gd name="connsiteX477" fmla="*/ 1018183 w 1018183"/>
                <a:gd name="connsiteY477" fmla="*/ 2283159 h 9085945"/>
                <a:gd name="connsiteX478" fmla="*/ 1018183 w 1018183"/>
                <a:gd name="connsiteY478" fmla="*/ 2284445 h 9085945"/>
                <a:gd name="connsiteX479" fmla="*/ 1018183 w 1018183"/>
                <a:gd name="connsiteY479" fmla="*/ 2286421 h 9085945"/>
                <a:gd name="connsiteX480" fmla="*/ 1018183 w 1018183"/>
                <a:gd name="connsiteY480" fmla="*/ 2286726 h 9085945"/>
                <a:gd name="connsiteX481" fmla="*/ 1018183 w 1018183"/>
                <a:gd name="connsiteY481" fmla="*/ 2289488 h 9085945"/>
                <a:gd name="connsiteX482" fmla="*/ 1018183 w 1018183"/>
                <a:gd name="connsiteY482" fmla="*/ 2290773 h 9085945"/>
                <a:gd name="connsiteX483" fmla="*/ 1018183 w 1018183"/>
                <a:gd name="connsiteY483" fmla="*/ 2291058 h 9085945"/>
                <a:gd name="connsiteX484" fmla="*/ 1018183 w 1018183"/>
                <a:gd name="connsiteY484" fmla="*/ 2292341 h 9085945"/>
                <a:gd name="connsiteX485" fmla="*/ 1018183 w 1018183"/>
                <a:gd name="connsiteY485" fmla="*/ 2294623 h 9085945"/>
                <a:gd name="connsiteX486" fmla="*/ 1018183 w 1018183"/>
                <a:gd name="connsiteY486" fmla="*/ 2295271 h 9085945"/>
                <a:gd name="connsiteX487" fmla="*/ 1018183 w 1018183"/>
                <a:gd name="connsiteY487" fmla="*/ 2295553 h 9085945"/>
                <a:gd name="connsiteX488" fmla="*/ 1018183 w 1018183"/>
                <a:gd name="connsiteY488" fmla="*/ 2296730 h 9085945"/>
                <a:gd name="connsiteX489" fmla="*/ 1018183 w 1018183"/>
                <a:gd name="connsiteY489" fmla="*/ 2298297 h 9085945"/>
                <a:gd name="connsiteX490" fmla="*/ 1018183 w 1018183"/>
                <a:gd name="connsiteY490" fmla="*/ 2298539 h 9085945"/>
                <a:gd name="connsiteX491" fmla="*/ 1018183 w 1018183"/>
                <a:gd name="connsiteY491" fmla="*/ 2300548 h 9085945"/>
                <a:gd name="connsiteX492" fmla="*/ 1018183 w 1018183"/>
                <a:gd name="connsiteY492" fmla="*/ 2302115 h 9085945"/>
                <a:gd name="connsiteX493" fmla="*/ 1018183 w 1018183"/>
                <a:gd name="connsiteY493" fmla="*/ 2302886 h 9085945"/>
                <a:gd name="connsiteX494" fmla="*/ 1018183 w 1018183"/>
                <a:gd name="connsiteY494" fmla="*/ 2305044 h 9085945"/>
                <a:gd name="connsiteX495" fmla="*/ 1018183 w 1018183"/>
                <a:gd name="connsiteY495" fmla="*/ 2309332 h 9085945"/>
                <a:gd name="connsiteX496" fmla="*/ 1018183 w 1018183"/>
                <a:gd name="connsiteY496" fmla="*/ 2312384 h 9085945"/>
                <a:gd name="connsiteX497" fmla="*/ 1018183 w 1018183"/>
                <a:gd name="connsiteY497" fmla="*/ 2317863 h 9085945"/>
                <a:gd name="connsiteX498" fmla="*/ 1018183 w 1018183"/>
                <a:gd name="connsiteY498" fmla="*/ 2318166 h 9085945"/>
                <a:gd name="connsiteX499" fmla="*/ 1018183 w 1018183"/>
                <a:gd name="connsiteY499" fmla="*/ 2319148 h 9085945"/>
                <a:gd name="connsiteX500" fmla="*/ 1018183 w 1018183"/>
                <a:gd name="connsiteY500" fmla="*/ 2319454 h 9085945"/>
                <a:gd name="connsiteX501" fmla="*/ 1018183 w 1018183"/>
                <a:gd name="connsiteY501" fmla="*/ 2319999 h 9085945"/>
                <a:gd name="connsiteX502" fmla="*/ 1018183 w 1018183"/>
                <a:gd name="connsiteY502" fmla="*/ 2320869 h 9085945"/>
                <a:gd name="connsiteX503" fmla="*/ 1018183 w 1018183"/>
                <a:gd name="connsiteY503" fmla="*/ 2322157 h 9085945"/>
                <a:gd name="connsiteX504" fmla="*/ 1018183 w 1018183"/>
                <a:gd name="connsiteY504" fmla="*/ 2322998 h 9085945"/>
                <a:gd name="connsiteX505" fmla="*/ 1018183 w 1018183"/>
                <a:gd name="connsiteY505" fmla="*/ 2328923 h 9085945"/>
                <a:gd name="connsiteX506" fmla="*/ 1018183 w 1018183"/>
                <a:gd name="connsiteY506" fmla="*/ 2329227 h 9085945"/>
                <a:gd name="connsiteX507" fmla="*/ 1018183 w 1018183"/>
                <a:gd name="connsiteY507" fmla="*/ 2333485 h 9085945"/>
                <a:gd name="connsiteX508" fmla="*/ 1018183 w 1018183"/>
                <a:gd name="connsiteY508" fmla="*/ 2335614 h 9085945"/>
                <a:gd name="connsiteX509" fmla="*/ 1018183 w 1018183"/>
                <a:gd name="connsiteY509" fmla="*/ 2337123 h 9085945"/>
                <a:gd name="connsiteX510" fmla="*/ 1018183 w 1018183"/>
                <a:gd name="connsiteY510" fmla="*/ 2337707 h 9085945"/>
                <a:gd name="connsiteX511" fmla="*/ 1018183 w 1018183"/>
                <a:gd name="connsiteY511" fmla="*/ 2342738 h 9085945"/>
                <a:gd name="connsiteX512" fmla="*/ 1018183 w 1018183"/>
                <a:gd name="connsiteY512" fmla="*/ 2345386 h 9085945"/>
                <a:gd name="connsiteX513" fmla="*/ 1018183 w 1018183"/>
                <a:gd name="connsiteY513" fmla="*/ 2346670 h 9085945"/>
                <a:gd name="connsiteX514" fmla="*/ 1018183 w 1018183"/>
                <a:gd name="connsiteY514" fmla="*/ 2351830 h 9085945"/>
                <a:gd name="connsiteX515" fmla="*/ 1018183 w 1018183"/>
                <a:gd name="connsiteY515" fmla="*/ 2352726 h 9085945"/>
                <a:gd name="connsiteX516" fmla="*/ 1018183 w 1018183"/>
                <a:gd name="connsiteY516" fmla="*/ 2353596 h 9085945"/>
                <a:gd name="connsiteX517" fmla="*/ 1018183 w 1018183"/>
                <a:gd name="connsiteY517" fmla="*/ 2357140 h 9085945"/>
                <a:gd name="connsiteX518" fmla="*/ 1018183 w 1018183"/>
                <a:gd name="connsiteY518" fmla="*/ 2361211 h 9085945"/>
                <a:gd name="connsiteX519" fmla="*/ 1018183 w 1018183"/>
                <a:gd name="connsiteY519" fmla="*/ 2362499 h 9085945"/>
                <a:gd name="connsiteX520" fmla="*/ 1018183 w 1018183"/>
                <a:gd name="connsiteY520" fmla="*/ 2363368 h 9085945"/>
                <a:gd name="connsiteX521" fmla="*/ 1018183 w 1018183"/>
                <a:gd name="connsiteY521" fmla="*/ 2363783 h 9085945"/>
                <a:gd name="connsiteX522" fmla="*/ 1018183 w 1018183"/>
                <a:gd name="connsiteY522" fmla="*/ 2365497 h 9085945"/>
                <a:gd name="connsiteX523" fmla="*/ 1018183 w 1018183"/>
                <a:gd name="connsiteY523" fmla="*/ 2372071 h 9085945"/>
                <a:gd name="connsiteX524" fmla="*/ 1018183 w 1018183"/>
                <a:gd name="connsiteY524" fmla="*/ 2373827 h 9085945"/>
                <a:gd name="connsiteX525" fmla="*/ 1018183 w 1018183"/>
                <a:gd name="connsiteY525" fmla="*/ 2375183 h 9085945"/>
                <a:gd name="connsiteX526" fmla="*/ 1018183 w 1018183"/>
                <a:gd name="connsiteY526" fmla="*/ 2380205 h 9085945"/>
                <a:gd name="connsiteX527" fmla="*/ 1018183 w 1018183"/>
                <a:gd name="connsiteY527" fmla="*/ 2380745 h 9085945"/>
                <a:gd name="connsiteX528" fmla="*/ 1018183 w 1018183"/>
                <a:gd name="connsiteY528" fmla="*/ 2383080 h 9085945"/>
                <a:gd name="connsiteX529" fmla="*/ 1018183 w 1018183"/>
                <a:gd name="connsiteY529" fmla="*/ 2384886 h 9085945"/>
                <a:gd name="connsiteX530" fmla="*/ 1018183 w 1018183"/>
                <a:gd name="connsiteY530" fmla="*/ 2385241 h 9085945"/>
                <a:gd name="connsiteX531" fmla="*/ 1018183 w 1018183"/>
                <a:gd name="connsiteY531" fmla="*/ 2389586 h 9085945"/>
                <a:gd name="connsiteX532" fmla="*/ 1018183 w 1018183"/>
                <a:gd name="connsiteY532" fmla="*/ 2391805 h 9085945"/>
                <a:gd name="connsiteX533" fmla="*/ 1018183 w 1018183"/>
                <a:gd name="connsiteY533" fmla="*/ 2393938 h 9085945"/>
                <a:gd name="connsiteX534" fmla="*/ 1018183 w 1018183"/>
                <a:gd name="connsiteY534" fmla="*/ 2394138 h 9085945"/>
                <a:gd name="connsiteX535" fmla="*/ 1018183 w 1018183"/>
                <a:gd name="connsiteY535" fmla="*/ 2397482 h 9085945"/>
                <a:gd name="connsiteX536" fmla="*/ 1018183 w 1018183"/>
                <a:gd name="connsiteY536" fmla="*/ 2399640 h 9085945"/>
                <a:gd name="connsiteX537" fmla="*/ 1018183 w 1018183"/>
                <a:gd name="connsiteY537" fmla="*/ 2400634 h 9085945"/>
                <a:gd name="connsiteX538" fmla="*/ 1018183 w 1018183"/>
                <a:gd name="connsiteY538" fmla="*/ 2400742 h 9085945"/>
                <a:gd name="connsiteX539" fmla="*/ 1018183 w 1018183"/>
                <a:gd name="connsiteY539" fmla="*/ 2402202 h 9085945"/>
                <a:gd name="connsiteX540" fmla="*/ 1018183 w 1018183"/>
                <a:gd name="connsiteY540" fmla="*/ 2403710 h 9085945"/>
                <a:gd name="connsiteX541" fmla="*/ 1018183 w 1018183"/>
                <a:gd name="connsiteY541" fmla="*/ 2404996 h 9085945"/>
                <a:gd name="connsiteX542" fmla="*/ 1018183 w 1018183"/>
                <a:gd name="connsiteY542" fmla="*/ 2407911 h 9085945"/>
                <a:gd name="connsiteX543" fmla="*/ 1018183 w 1018183"/>
                <a:gd name="connsiteY543" fmla="*/ 2408540 h 9085945"/>
                <a:gd name="connsiteX544" fmla="*/ 1018183 w 1018183"/>
                <a:gd name="connsiteY544" fmla="*/ 2411455 h 9085945"/>
                <a:gd name="connsiteX545" fmla="*/ 1018183 w 1018183"/>
                <a:gd name="connsiteY545" fmla="*/ 2411692 h 9085945"/>
                <a:gd name="connsiteX546" fmla="*/ 1018183 w 1018183"/>
                <a:gd name="connsiteY546" fmla="*/ 2413261 h 9085945"/>
                <a:gd name="connsiteX547" fmla="*/ 1018183 w 1018183"/>
                <a:gd name="connsiteY547" fmla="*/ 2417613 h 9085945"/>
                <a:gd name="connsiteX548" fmla="*/ 1018183 w 1018183"/>
                <a:gd name="connsiteY548" fmla="*/ 2417685 h 9085945"/>
                <a:gd name="connsiteX549" fmla="*/ 1018183 w 1018183"/>
                <a:gd name="connsiteY549" fmla="*/ 2418969 h 9085945"/>
                <a:gd name="connsiteX550" fmla="*/ 1018183 w 1018183"/>
                <a:gd name="connsiteY550" fmla="*/ 2419590 h 9085945"/>
                <a:gd name="connsiteX551" fmla="*/ 1018183 w 1018183"/>
                <a:gd name="connsiteY551" fmla="*/ 2421157 h 9085945"/>
                <a:gd name="connsiteX552" fmla="*/ 1018183 w 1018183"/>
                <a:gd name="connsiteY552" fmla="*/ 2422313 h 9085945"/>
                <a:gd name="connsiteX553" fmla="*/ 1018183 w 1018183"/>
                <a:gd name="connsiteY553" fmla="*/ 2422514 h 9085945"/>
                <a:gd name="connsiteX554" fmla="*/ 1018183 w 1018183"/>
                <a:gd name="connsiteY554" fmla="*/ 2423248 h 9085945"/>
                <a:gd name="connsiteX555" fmla="*/ 1018183 w 1018183"/>
                <a:gd name="connsiteY555" fmla="*/ 2424532 h 9085945"/>
                <a:gd name="connsiteX556" fmla="*/ 1018183 w 1018183"/>
                <a:gd name="connsiteY556" fmla="*/ 2425582 h 9085945"/>
                <a:gd name="connsiteX557" fmla="*/ 1018183 w 1018183"/>
                <a:gd name="connsiteY557" fmla="*/ 2426867 h 9085945"/>
                <a:gd name="connsiteX558" fmla="*/ 1018183 w 1018183"/>
                <a:gd name="connsiteY558" fmla="*/ 2426882 h 9085945"/>
                <a:gd name="connsiteX559" fmla="*/ 1018183 w 1018183"/>
                <a:gd name="connsiteY559" fmla="*/ 2432085 h 9085945"/>
                <a:gd name="connsiteX560" fmla="*/ 1018183 w 1018183"/>
                <a:gd name="connsiteY560" fmla="*/ 2433371 h 9085945"/>
                <a:gd name="connsiteX561" fmla="*/ 1018183 w 1018183"/>
                <a:gd name="connsiteY561" fmla="*/ 2434304 h 9085945"/>
                <a:gd name="connsiteX562" fmla="*/ 1018183 w 1018183"/>
                <a:gd name="connsiteY562" fmla="*/ 2436641 h 9085945"/>
                <a:gd name="connsiteX563" fmla="*/ 1018183 w 1018183"/>
                <a:gd name="connsiteY563" fmla="*/ 2437939 h 9085945"/>
                <a:gd name="connsiteX564" fmla="*/ 1018183 w 1018183"/>
                <a:gd name="connsiteY564" fmla="*/ 2439982 h 9085945"/>
                <a:gd name="connsiteX565" fmla="*/ 1018183 w 1018183"/>
                <a:gd name="connsiteY565" fmla="*/ 2441081 h 9085945"/>
                <a:gd name="connsiteX566" fmla="*/ 1018183 w 1018183"/>
                <a:gd name="connsiteY566" fmla="*/ 2441266 h 9085945"/>
                <a:gd name="connsiteX567" fmla="*/ 1018183 w 1018183"/>
                <a:gd name="connsiteY567" fmla="*/ 2443242 h 9085945"/>
                <a:gd name="connsiteX568" fmla="*/ 1018183 w 1018183"/>
                <a:gd name="connsiteY568" fmla="*/ 2444421 h 9085945"/>
                <a:gd name="connsiteX569" fmla="*/ 1018183 w 1018183"/>
                <a:gd name="connsiteY569" fmla="*/ 2444626 h 9085945"/>
                <a:gd name="connsiteX570" fmla="*/ 1018183 w 1018183"/>
                <a:gd name="connsiteY570" fmla="*/ 2445838 h 9085945"/>
                <a:gd name="connsiteX571" fmla="*/ 1018183 w 1018183"/>
                <a:gd name="connsiteY571" fmla="*/ 2445988 h 9085945"/>
                <a:gd name="connsiteX572" fmla="*/ 1018183 w 1018183"/>
                <a:gd name="connsiteY572" fmla="*/ 2447964 h 9085945"/>
                <a:gd name="connsiteX573" fmla="*/ 1018183 w 1018183"/>
                <a:gd name="connsiteY573" fmla="*/ 2451040 h 9085945"/>
                <a:gd name="connsiteX574" fmla="*/ 1018183 w 1018183"/>
                <a:gd name="connsiteY574" fmla="*/ 2451849 h 9085945"/>
                <a:gd name="connsiteX575" fmla="*/ 1018183 w 1018183"/>
                <a:gd name="connsiteY575" fmla="*/ 2453957 h 9085945"/>
                <a:gd name="connsiteX576" fmla="*/ 1018183 w 1018183"/>
                <a:gd name="connsiteY576" fmla="*/ 2455241 h 9085945"/>
                <a:gd name="connsiteX577" fmla="*/ 1018183 w 1018183"/>
                <a:gd name="connsiteY577" fmla="*/ 2463577 h 9085945"/>
                <a:gd name="connsiteX578" fmla="*/ 1018183 w 1018183"/>
                <a:gd name="connsiteY578" fmla="*/ 2465015 h 9085945"/>
                <a:gd name="connsiteX579" fmla="*/ 1018183 w 1018183"/>
                <a:gd name="connsiteY579" fmla="*/ 2472644 h 9085945"/>
                <a:gd name="connsiteX580" fmla="*/ 1018183 w 1018183"/>
                <a:gd name="connsiteY580" fmla="*/ 2474213 h 9085945"/>
                <a:gd name="connsiteX581" fmla="*/ 1018183 w 1018183"/>
                <a:gd name="connsiteY581" fmla="*/ 2477154 h 9085945"/>
                <a:gd name="connsiteX582" fmla="*/ 1018183 w 1018183"/>
                <a:gd name="connsiteY582" fmla="*/ 2477353 h 9085945"/>
                <a:gd name="connsiteX583" fmla="*/ 1018183 w 1018183"/>
                <a:gd name="connsiteY583" fmla="*/ 2481423 h 9085945"/>
                <a:gd name="connsiteX584" fmla="*/ 1018183 w 1018183"/>
                <a:gd name="connsiteY584" fmla="*/ 2483384 h 9085945"/>
                <a:gd name="connsiteX585" fmla="*/ 1018183 w 1018183"/>
                <a:gd name="connsiteY585" fmla="*/ 2484670 h 9085945"/>
                <a:gd name="connsiteX586" fmla="*/ 1018183 w 1018183"/>
                <a:gd name="connsiteY586" fmla="*/ 2484967 h 9085945"/>
                <a:gd name="connsiteX587" fmla="*/ 1018183 w 1018183"/>
                <a:gd name="connsiteY587" fmla="*/ 2486645 h 9085945"/>
                <a:gd name="connsiteX588" fmla="*/ 1018183 w 1018183"/>
                <a:gd name="connsiteY588" fmla="*/ 2487127 h 9085945"/>
                <a:gd name="connsiteX589" fmla="*/ 1018183 w 1018183"/>
                <a:gd name="connsiteY589" fmla="*/ 2488216 h 9085945"/>
                <a:gd name="connsiteX590" fmla="*/ 1018183 w 1018183"/>
                <a:gd name="connsiteY590" fmla="*/ 2492192 h 9085945"/>
                <a:gd name="connsiteX591" fmla="*/ 1018183 w 1018183"/>
                <a:gd name="connsiteY591" fmla="*/ 2495928 h 9085945"/>
                <a:gd name="connsiteX592" fmla="*/ 1018183 w 1018183"/>
                <a:gd name="connsiteY592" fmla="*/ 2498523 h 9085945"/>
                <a:gd name="connsiteX593" fmla="*/ 1018183 w 1018183"/>
                <a:gd name="connsiteY593" fmla="*/ 2499729 h 9085945"/>
                <a:gd name="connsiteX594" fmla="*/ 1018183 w 1018183"/>
                <a:gd name="connsiteY594" fmla="*/ 2509798 h 9085945"/>
                <a:gd name="connsiteX595" fmla="*/ 1018183 w 1018183"/>
                <a:gd name="connsiteY595" fmla="*/ 2510787 h 9085945"/>
                <a:gd name="connsiteX596" fmla="*/ 1018183 w 1018183"/>
                <a:gd name="connsiteY596" fmla="*/ 2516194 h 9085945"/>
                <a:gd name="connsiteX597" fmla="*/ 1018183 w 1018183"/>
                <a:gd name="connsiteY597" fmla="*/ 2517696 h 9085945"/>
                <a:gd name="connsiteX598" fmla="*/ 1018183 w 1018183"/>
                <a:gd name="connsiteY598" fmla="*/ 2518088 h 9085945"/>
                <a:gd name="connsiteX599" fmla="*/ 1018183 w 1018183"/>
                <a:gd name="connsiteY599" fmla="*/ 2519373 h 9085945"/>
                <a:gd name="connsiteX600" fmla="*/ 1018183 w 1018183"/>
                <a:gd name="connsiteY600" fmla="*/ 2519658 h 9085945"/>
                <a:gd name="connsiteX601" fmla="*/ 1018183 w 1018183"/>
                <a:gd name="connsiteY601" fmla="*/ 2520941 h 9085945"/>
                <a:gd name="connsiteX602" fmla="*/ 1018183 w 1018183"/>
                <a:gd name="connsiteY602" fmla="*/ 2523222 h 9085945"/>
                <a:gd name="connsiteX603" fmla="*/ 1018183 w 1018183"/>
                <a:gd name="connsiteY603" fmla="*/ 2524153 h 9085945"/>
                <a:gd name="connsiteX604" fmla="*/ 1018183 w 1018183"/>
                <a:gd name="connsiteY604" fmla="*/ 2525012 h 9085945"/>
                <a:gd name="connsiteX605" fmla="*/ 1018183 w 1018183"/>
                <a:gd name="connsiteY605" fmla="*/ 2526987 h 9085945"/>
                <a:gd name="connsiteX606" fmla="*/ 1018183 w 1018183"/>
                <a:gd name="connsiteY606" fmla="*/ 2527469 h 9085945"/>
                <a:gd name="connsiteX607" fmla="*/ 1018183 w 1018183"/>
                <a:gd name="connsiteY607" fmla="*/ 2528558 h 9085945"/>
                <a:gd name="connsiteX608" fmla="*/ 1018183 w 1018183"/>
                <a:gd name="connsiteY608" fmla="*/ 2528753 h 9085945"/>
                <a:gd name="connsiteX609" fmla="*/ 1018183 w 1018183"/>
                <a:gd name="connsiteY609" fmla="*/ 2529148 h 9085945"/>
                <a:gd name="connsiteX610" fmla="*/ 1018183 w 1018183"/>
                <a:gd name="connsiteY610" fmla="*/ 2530715 h 9085945"/>
                <a:gd name="connsiteX611" fmla="*/ 1018183 w 1018183"/>
                <a:gd name="connsiteY611" fmla="*/ 2531486 h 9085945"/>
                <a:gd name="connsiteX612" fmla="*/ 1018183 w 1018183"/>
                <a:gd name="connsiteY612" fmla="*/ 2537109 h 9085945"/>
                <a:gd name="connsiteX613" fmla="*/ 1018183 w 1018183"/>
                <a:gd name="connsiteY613" fmla="*/ 2537932 h 9085945"/>
                <a:gd name="connsiteX614" fmla="*/ 1018183 w 1018183"/>
                <a:gd name="connsiteY614" fmla="*/ 2542231 h 9085945"/>
                <a:gd name="connsiteX615" fmla="*/ 1018183 w 1018183"/>
                <a:gd name="connsiteY615" fmla="*/ 2543515 h 9085945"/>
                <a:gd name="connsiteX616" fmla="*/ 1018183 w 1018183"/>
                <a:gd name="connsiteY616" fmla="*/ 2548600 h 9085945"/>
                <a:gd name="connsiteX617" fmla="*/ 1018183 w 1018183"/>
                <a:gd name="connsiteY617" fmla="*/ 2548921 h 9085945"/>
                <a:gd name="connsiteX618" fmla="*/ 1018183 w 1018183"/>
                <a:gd name="connsiteY618" fmla="*/ 2551819 h 9085945"/>
                <a:gd name="connsiteX619" fmla="*/ 1018183 w 1018183"/>
                <a:gd name="connsiteY619" fmla="*/ 2553289 h 9085945"/>
                <a:gd name="connsiteX620" fmla="*/ 1018183 w 1018183"/>
                <a:gd name="connsiteY620" fmla="*/ 2553387 h 9085945"/>
                <a:gd name="connsiteX621" fmla="*/ 1018183 w 1018183"/>
                <a:gd name="connsiteY621" fmla="*/ 2555363 h 9085945"/>
                <a:gd name="connsiteX622" fmla="*/ 1018183 w 1018183"/>
                <a:gd name="connsiteY622" fmla="*/ 2555668 h 9085945"/>
                <a:gd name="connsiteX623" fmla="*/ 1018183 w 1018183"/>
                <a:gd name="connsiteY623" fmla="*/ 2559715 h 9085945"/>
                <a:gd name="connsiteX624" fmla="*/ 1018183 w 1018183"/>
                <a:gd name="connsiteY624" fmla="*/ 2559979 h 9085945"/>
                <a:gd name="connsiteX625" fmla="*/ 1018183 w 1018183"/>
                <a:gd name="connsiteY625" fmla="*/ 2561284 h 9085945"/>
                <a:gd name="connsiteX626" fmla="*/ 1018183 w 1018183"/>
                <a:gd name="connsiteY626" fmla="*/ 2563564 h 9085945"/>
                <a:gd name="connsiteX627" fmla="*/ 1018183 w 1018183"/>
                <a:gd name="connsiteY627" fmla="*/ 2564214 h 9085945"/>
                <a:gd name="connsiteX628" fmla="*/ 1018183 w 1018183"/>
                <a:gd name="connsiteY628" fmla="*/ 2565722 h 9085945"/>
                <a:gd name="connsiteX629" fmla="*/ 1018183 w 1018183"/>
                <a:gd name="connsiteY629" fmla="*/ 2567481 h 9085945"/>
                <a:gd name="connsiteX630" fmla="*/ 1018183 w 1018183"/>
                <a:gd name="connsiteY630" fmla="*/ 2569491 h 9085945"/>
                <a:gd name="connsiteX631" fmla="*/ 1018183 w 1018183"/>
                <a:gd name="connsiteY631" fmla="*/ 2570773 h 9085945"/>
                <a:gd name="connsiteX632" fmla="*/ 1018183 w 1018183"/>
                <a:gd name="connsiteY632" fmla="*/ 2571057 h 9085945"/>
                <a:gd name="connsiteX633" fmla="*/ 1018183 w 1018183"/>
                <a:gd name="connsiteY633" fmla="*/ 2572343 h 9085945"/>
                <a:gd name="connsiteX634" fmla="*/ 1018183 w 1018183"/>
                <a:gd name="connsiteY634" fmla="*/ 2573986 h 9085945"/>
                <a:gd name="connsiteX635" fmla="*/ 1018183 w 1018183"/>
                <a:gd name="connsiteY635" fmla="*/ 2574623 h 9085945"/>
                <a:gd name="connsiteX636" fmla="*/ 1018183 w 1018183"/>
                <a:gd name="connsiteY636" fmla="*/ 2575270 h 9085945"/>
                <a:gd name="connsiteX637" fmla="*/ 1018183 w 1018183"/>
                <a:gd name="connsiteY637" fmla="*/ 2578275 h 9085945"/>
                <a:gd name="connsiteX638" fmla="*/ 1018183 w 1018183"/>
                <a:gd name="connsiteY638" fmla="*/ 2578539 h 9085945"/>
                <a:gd name="connsiteX639" fmla="*/ 1018183 w 1018183"/>
                <a:gd name="connsiteY639" fmla="*/ 2580431 h 9085945"/>
                <a:gd name="connsiteX640" fmla="*/ 1018183 w 1018183"/>
                <a:gd name="connsiteY640" fmla="*/ 2581326 h 9085945"/>
                <a:gd name="connsiteX641" fmla="*/ 1018183 w 1018183"/>
                <a:gd name="connsiteY641" fmla="*/ 2586438 h 9085945"/>
                <a:gd name="connsiteX642" fmla="*/ 1018183 w 1018183"/>
                <a:gd name="connsiteY642" fmla="*/ 2588090 h 9085945"/>
                <a:gd name="connsiteX643" fmla="*/ 1018183 w 1018183"/>
                <a:gd name="connsiteY643" fmla="*/ 2588396 h 9085945"/>
                <a:gd name="connsiteX644" fmla="*/ 1018183 w 1018183"/>
                <a:gd name="connsiteY644" fmla="*/ 2589332 h 9085945"/>
                <a:gd name="connsiteX645" fmla="*/ 1018183 w 1018183"/>
                <a:gd name="connsiteY645" fmla="*/ 2589811 h 9085945"/>
                <a:gd name="connsiteX646" fmla="*/ 1018183 w 1018183"/>
                <a:gd name="connsiteY646" fmla="*/ 2591099 h 9085945"/>
                <a:gd name="connsiteX647" fmla="*/ 1018183 w 1018183"/>
                <a:gd name="connsiteY647" fmla="*/ 2591940 h 9085945"/>
                <a:gd name="connsiteX648" fmla="*/ 1018183 w 1018183"/>
                <a:gd name="connsiteY648" fmla="*/ 2592383 h 9085945"/>
                <a:gd name="connsiteX649" fmla="*/ 1018183 w 1018183"/>
                <a:gd name="connsiteY649" fmla="*/ 2596937 h 9085945"/>
                <a:gd name="connsiteX650" fmla="*/ 1018183 w 1018183"/>
                <a:gd name="connsiteY650" fmla="*/ 2597865 h 9085945"/>
                <a:gd name="connsiteX651" fmla="*/ 1018183 w 1018183"/>
                <a:gd name="connsiteY651" fmla="*/ 2598169 h 9085945"/>
                <a:gd name="connsiteX652" fmla="*/ 1018183 w 1018183"/>
                <a:gd name="connsiteY652" fmla="*/ 2599148 h 9085945"/>
                <a:gd name="connsiteX653" fmla="*/ 1018183 w 1018183"/>
                <a:gd name="connsiteY653" fmla="*/ 2599452 h 9085945"/>
                <a:gd name="connsiteX654" fmla="*/ 1018183 w 1018183"/>
                <a:gd name="connsiteY654" fmla="*/ 2602427 h 9085945"/>
                <a:gd name="connsiteX655" fmla="*/ 1018183 w 1018183"/>
                <a:gd name="connsiteY655" fmla="*/ 2602997 h 9085945"/>
                <a:gd name="connsiteX656" fmla="*/ 1018183 w 1018183"/>
                <a:gd name="connsiteY656" fmla="*/ 2606064 h 9085945"/>
                <a:gd name="connsiteX657" fmla="*/ 1018183 w 1018183"/>
                <a:gd name="connsiteY657" fmla="*/ 2606649 h 9085945"/>
                <a:gd name="connsiteX658" fmla="*/ 1018183 w 1018183"/>
                <a:gd name="connsiteY658" fmla="*/ 2607353 h 9085945"/>
                <a:gd name="connsiteX659" fmla="*/ 1018183 w 1018183"/>
                <a:gd name="connsiteY659" fmla="*/ 2611267 h 9085945"/>
                <a:gd name="connsiteX660" fmla="*/ 1018183 w 1018183"/>
                <a:gd name="connsiteY660" fmla="*/ 2611680 h 9085945"/>
                <a:gd name="connsiteX661" fmla="*/ 1018183 w 1018183"/>
                <a:gd name="connsiteY661" fmla="*/ 2613487 h 9085945"/>
                <a:gd name="connsiteX662" fmla="*/ 1018183 w 1018183"/>
                <a:gd name="connsiteY662" fmla="*/ 2614813 h 9085945"/>
                <a:gd name="connsiteX663" fmla="*/ 1018183 w 1018183"/>
                <a:gd name="connsiteY663" fmla="*/ 2615612 h 9085945"/>
                <a:gd name="connsiteX664" fmla="*/ 1018183 w 1018183"/>
                <a:gd name="connsiteY664" fmla="*/ 2617122 h 9085945"/>
                <a:gd name="connsiteX665" fmla="*/ 1018183 w 1018183"/>
                <a:gd name="connsiteY665" fmla="*/ 2617707 h 9085945"/>
                <a:gd name="connsiteX666" fmla="*/ 1018183 w 1018183"/>
                <a:gd name="connsiteY666" fmla="*/ 2620772 h 9085945"/>
                <a:gd name="connsiteX667" fmla="*/ 1018183 w 1018183"/>
                <a:gd name="connsiteY667" fmla="*/ 2622060 h 9085945"/>
                <a:gd name="connsiteX668" fmla="*/ 1018183 w 1018183"/>
                <a:gd name="connsiteY668" fmla="*/ 2622539 h 9085945"/>
                <a:gd name="connsiteX669" fmla="*/ 1018183 w 1018183"/>
                <a:gd name="connsiteY669" fmla="*/ 2622738 h 9085945"/>
                <a:gd name="connsiteX670" fmla="*/ 1018183 w 1018183"/>
                <a:gd name="connsiteY670" fmla="*/ 2625603 h 9085945"/>
                <a:gd name="connsiteX671" fmla="*/ 1018183 w 1018183"/>
                <a:gd name="connsiteY671" fmla="*/ 2626082 h 9085945"/>
                <a:gd name="connsiteX672" fmla="*/ 1018183 w 1018183"/>
                <a:gd name="connsiteY672" fmla="*/ 2629342 h 9085945"/>
                <a:gd name="connsiteX673" fmla="*/ 1018183 w 1018183"/>
                <a:gd name="connsiteY673" fmla="*/ 2631829 h 9085945"/>
                <a:gd name="connsiteX674" fmla="*/ 1018183 w 1018183"/>
                <a:gd name="connsiteY674" fmla="*/ 2632310 h 9085945"/>
                <a:gd name="connsiteX675" fmla="*/ 1018183 w 1018183"/>
                <a:gd name="connsiteY675" fmla="*/ 2632657 h 9085945"/>
                <a:gd name="connsiteX676" fmla="*/ 1018183 w 1018183"/>
                <a:gd name="connsiteY676" fmla="*/ 2632725 h 9085945"/>
                <a:gd name="connsiteX677" fmla="*/ 1018183 w 1018183"/>
                <a:gd name="connsiteY677" fmla="*/ 2633596 h 9085945"/>
                <a:gd name="connsiteX678" fmla="*/ 1018183 w 1018183"/>
                <a:gd name="connsiteY678" fmla="*/ 2634439 h 9085945"/>
                <a:gd name="connsiteX679" fmla="*/ 1018183 w 1018183"/>
                <a:gd name="connsiteY679" fmla="*/ 2635727 h 9085945"/>
                <a:gd name="connsiteX680" fmla="*/ 1018183 w 1018183"/>
                <a:gd name="connsiteY680" fmla="*/ 2637140 h 9085945"/>
                <a:gd name="connsiteX681" fmla="*/ 1018183 w 1018183"/>
                <a:gd name="connsiteY681" fmla="*/ 2639492 h 9085945"/>
                <a:gd name="connsiteX682" fmla="*/ 1018183 w 1018183"/>
                <a:gd name="connsiteY682" fmla="*/ 2641013 h 9085945"/>
                <a:gd name="connsiteX683" fmla="*/ 1018183 w 1018183"/>
                <a:gd name="connsiteY683" fmla="*/ 2645497 h 9085945"/>
                <a:gd name="connsiteX684" fmla="*/ 1018183 w 1018183"/>
                <a:gd name="connsiteY684" fmla="*/ 2646213 h 9085945"/>
                <a:gd name="connsiteX685" fmla="*/ 1018183 w 1018183"/>
                <a:gd name="connsiteY685" fmla="*/ 2648190 h 9085945"/>
                <a:gd name="connsiteX686" fmla="*/ 1018183 w 1018183"/>
                <a:gd name="connsiteY686" fmla="*/ 2649147 h 9085945"/>
                <a:gd name="connsiteX687" fmla="*/ 1018183 w 1018183"/>
                <a:gd name="connsiteY687" fmla="*/ 2649758 h 9085945"/>
                <a:gd name="connsiteX688" fmla="*/ 1018183 w 1018183"/>
                <a:gd name="connsiteY688" fmla="*/ 2650435 h 9085945"/>
                <a:gd name="connsiteX689" fmla="*/ 1018183 w 1018183"/>
                <a:gd name="connsiteY689" fmla="*/ 2652073 h 9085945"/>
                <a:gd name="connsiteX690" fmla="*/ 1018183 w 1018183"/>
                <a:gd name="connsiteY690" fmla="*/ 2653828 h 9085945"/>
                <a:gd name="connsiteX691" fmla="*/ 1018183 w 1018183"/>
                <a:gd name="connsiteY691" fmla="*/ 2654182 h 9085945"/>
                <a:gd name="connsiteX692" fmla="*/ 1018183 w 1018183"/>
                <a:gd name="connsiteY692" fmla="*/ 2655466 h 9085945"/>
                <a:gd name="connsiteX693" fmla="*/ 1018183 w 1018183"/>
                <a:gd name="connsiteY693" fmla="*/ 2657339 h 9085945"/>
                <a:gd name="connsiteX694" fmla="*/ 1018183 w 1018183"/>
                <a:gd name="connsiteY694" fmla="*/ 2659967 h 9085945"/>
                <a:gd name="connsiteX695" fmla="*/ 1018183 w 1018183"/>
                <a:gd name="connsiteY695" fmla="*/ 2660204 h 9085945"/>
                <a:gd name="connsiteX696" fmla="*/ 1018183 w 1018183"/>
                <a:gd name="connsiteY696" fmla="*/ 2660747 h 9085945"/>
                <a:gd name="connsiteX697" fmla="*/ 1018183 w 1018183"/>
                <a:gd name="connsiteY697" fmla="*/ 2663080 h 9085945"/>
                <a:gd name="connsiteX698" fmla="*/ 1018183 w 1018183"/>
                <a:gd name="connsiteY698" fmla="*/ 2665240 h 9085945"/>
                <a:gd name="connsiteX699" fmla="*/ 1018183 w 1018183"/>
                <a:gd name="connsiteY699" fmla="*/ 2668105 h 9085945"/>
                <a:gd name="connsiteX700" fmla="*/ 1018183 w 1018183"/>
                <a:gd name="connsiteY700" fmla="*/ 2668582 h 9085945"/>
                <a:gd name="connsiteX701" fmla="*/ 1018183 w 1018183"/>
                <a:gd name="connsiteY701" fmla="*/ 2669685 h 9085945"/>
                <a:gd name="connsiteX702" fmla="*/ 1018183 w 1018183"/>
                <a:gd name="connsiteY702" fmla="*/ 2669866 h 9085945"/>
                <a:gd name="connsiteX703" fmla="*/ 1018183 w 1018183"/>
                <a:gd name="connsiteY703" fmla="*/ 2671842 h 9085945"/>
                <a:gd name="connsiteX704" fmla="*/ 1018183 w 1018183"/>
                <a:gd name="connsiteY704" fmla="*/ 2673939 h 9085945"/>
                <a:gd name="connsiteX705" fmla="*/ 1018183 w 1018183"/>
                <a:gd name="connsiteY705" fmla="*/ 2674438 h 9085945"/>
                <a:gd name="connsiteX706" fmla="*/ 1018183 w 1018183"/>
                <a:gd name="connsiteY706" fmla="*/ 2674677 h 9085945"/>
                <a:gd name="connsiteX707" fmla="*/ 1018183 w 1018183"/>
                <a:gd name="connsiteY707" fmla="*/ 2676245 h 9085945"/>
                <a:gd name="connsiteX708" fmla="*/ 1018183 w 1018183"/>
                <a:gd name="connsiteY708" fmla="*/ 2677481 h 9085945"/>
                <a:gd name="connsiteX709" fmla="*/ 1018183 w 1018183"/>
                <a:gd name="connsiteY709" fmla="*/ 2679640 h 9085945"/>
                <a:gd name="connsiteX710" fmla="*/ 1018183 w 1018183"/>
                <a:gd name="connsiteY710" fmla="*/ 2680634 h 9085945"/>
                <a:gd name="connsiteX711" fmla="*/ 1018183 w 1018183"/>
                <a:gd name="connsiteY711" fmla="*/ 2680742 h 9085945"/>
                <a:gd name="connsiteX712" fmla="*/ 1018183 w 1018183"/>
                <a:gd name="connsiteY712" fmla="*/ 2682203 h 9085945"/>
                <a:gd name="connsiteX713" fmla="*/ 1018183 w 1018183"/>
                <a:gd name="connsiteY713" fmla="*/ 2684800 h 9085945"/>
                <a:gd name="connsiteX714" fmla="*/ 1018183 w 1018183"/>
                <a:gd name="connsiteY714" fmla="*/ 2685713 h 9085945"/>
                <a:gd name="connsiteX715" fmla="*/ 1018183 w 1018183"/>
                <a:gd name="connsiteY715" fmla="*/ 2686555 h 9085945"/>
                <a:gd name="connsiteX716" fmla="*/ 1018183 w 1018183"/>
                <a:gd name="connsiteY716" fmla="*/ 2687911 h 9085945"/>
                <a:gd name="connsiteX717" fmla="*/ 1018183 w 1018183"/>
                <a:gd name="connsiteY717" fmla="*/ 2688342 h 9085945"/>
                <a:gd name="connsiteX718" fmla="*/ 1018183 w 1018183"/>
                <a:gd name="connsiteY718" fmla="*/ 2688532 h 9085945"/>
                <a:gd name="connsiteX719" fmla="*/ 1018183 w 1018183"/>
                <a:gd name="connsiteY719" fmla="*/ 2690099 h 9085945"/>
                <a:gd name="connsiteX720" fmla="*/ 1018183 w 1018183"/>
                <a:gd name="connsiteY720" fmla="*/ 2691456 h 9085945"/>
                <a:gd name="connsiteX721" fmla="*/ 1018183 w 1018183"/>
                <a:gd name="connsiteY721" fmla="*/ 2693474 h 9085945"/>
                <a:gd name="connsiteX722" fmla="*/ 1018183 w 1018183"/>
                <a:gd name="connsiteY722" fmla="*/ 2695808 h 9085945"/>
                <a:gd name="connsiteX723" fmla="*/ 1018183 w 1018183"/>
                <a:gd name="connsiteY723" fmla="*/ 2697613 h 9085945"/>
                <a:gd name="connsiteX724" fmla="*/ 1018183 w 1018183"/>
                <a:gd name="connsiteY724" fmla="*/ 2699588 h 9085945"/>
                <a:gd name="connsiteX725" fmla="*/ 1018183 w 1018183"/>
                <a:gd name="connsiteY725" fmla="*/ 2700925 h 9085945"/>
                <a:gd name="connsiteX726" fmla="*/ 1018183 w 1018183"/>
                <a:gd name="connsiteY726" fmla="*/ 2701158 h 9085945"/>
                <a:gd name="connsiteX727" fmla="*/ 1018183 w 1018183"/>
                <a:gd name="connsiteY727" fmla="*/ 2702313 h 9085945"/>
                <a:gd name="connsiteX728" fmla="*/ 1018183 w 1018183"/>
                <a:gd name="connsiteY728" fmla="*/ 2703052 h 9085945"/>
                <a:gd name="connsiteX729" fmla="*/ 1018183 w 1018183"/>
                <a:gd name="connsiteY729" fmla="*/ 2703246 h 9085945"/>
                <a:gd name="connsiteX730" fmla="*/ 1018183 w 1018183"/>
                <a:gd name="connsiteY730" fmla="*/ 2704532 h 9085945"/>
                <a:gd name="connsiteX731" fmla="*/ 1018183 w 1018183"/>
                <a:gd name="connsiteY731" fmla="*/ 2705582 h 9085945"/>
                <a:gd name="connsiteX732" fmla="*/ 1018183 w 1018183"/>
                <a:gd name="connsiteY732" fmla="*/ 2706866 h 9085945"/>
                <a:gd name="connsiteX733" fmla="*/ 1018183 w 1018183"/>
                <a:gd name="connsiteY733" fmla="*/ 2706881 h 9085945"/>
                <a:gd name="connsiteX734" fmla="*/ 1018183 w 1018183"/>
                <a:gd name="connsiteY734" fmla="*/ 2710023 h 9085945"/>
                <a:gd name="connsiteX735" fmla="*/ 1018183 w 1018183"/>
                <a:gd name="connsiteY735" fmla="*/ 2710208 h 9085945"/>
                <a:gd name="connsiteX736" fmla="*/ 1018183 w 1018183"/>
                <a:gd name="connsiteY736" fmla="*/ 2712185 h 9085945"/>
                <a:gd name="connsiteX737" fmla="*/ 1018183 w 1018183"/>
                <a:gd name="connsiteY737" fmla="*/ 2713023 h 9085945"/>
                <a:gd name="connsiteX738" fmla="*/ 1018183 w 1018183"/>
                <a:gd name="connsiteY738" fmla="*/ 2713363 h 9085945"/>
                <a:gd name="connsiteX739" fmla="*/ 1018183 w 1018183"/>
                <a:gd name="connsiteY739" fmla="*/ 2713469 h 9085945"/>
                <a:gd name="connsiteX740" fmla="*/ 1018183 w 1018183"/>
                <a:gd name="connsiteY740" fmla="*/ 2713567 h 9085945"/>
                <a:gd name="connsiteX741" fmla="*/ 1018183 w 1018183"/>
                <a:gd name="connsiteY741" fmla="*/ 2714780 h 9085945"/>
                <a:gd name="connsiteX742" fmla="*/ 1018183 w 1018183"/>
                <a:gd name="connsiteY742" fmla="*/ 2714930 h 9085945"/>
                <a:gd name="connsiteX743" fmla="*/ 1018183 w 1018183"/>
                <a:gd name="connsiteY743" fmla="*/ 2716906 h 9085945"/>
                <a:gd name="connsiteX744" fmla="*/ 1018183 w 1018183"/>
                <a:gd name="connsiteY744" fmla="*/ 2719982 h 9085945"/>
                <a:gd name="connsiteX745" fmla="*/ 1018183 w 1018183"/>
                <a:gd name="connsiteY745" fmla="*/ 2720791 h 9085945"/>
                <a:gd name="connsiteX746" fmla="*/ 1018183 w 1018183"/>
                <a:gd name="connsiteY746" fmla="*/ 2721267 h 9085945"/>
                <a:gd name="connsiteX747" fmla="*/ 1018183 w 1018183"/>
                <a:gd name="connsiteY747" fmla="*/ 2723244 h 9085945"/>
                <a:gd name="connsiteX748" fmla="*/ 1018183 w 1018183"/>
                <a:gd name="connsiteY748" fmla="*/ 2724183 h 9085945"/>
                <a:gd name="connsiteX749" fmla="*/ 1018183 w 1018183"/>
                <a:gd name="connsiteY749" fmla="*/ 2724421 h 9085945"/>
                <a:gd name="connsiteX750" fmla="*/ 1018183 w 1018183"/>
                <a:gd name="connsiteY750" fmla="*/ 2725837 h 9085945"/>
                <a:gd name="connsiteX751" fmla="*/ 1018183 w 1018183"/>
                <a:gd name="connsiteY751" fmla="*/ 2725988 h 9085945"/>
                <a:gd name="connsiteX752" fmla="*/ 1018183 w 1018183"/>
                <a:gd name="connsiteY752" fmla="*/ 2727733 h 9085945"/>
                <a:gd name="connsiteX753" fmla="*/ 1018183 w 1018183"/>
                <a:gd name="connsiteY753" fmla="*/ 2727963 h 9085945"/>
                <a:gd name="connsiteX754" fmla="*/ 1018183 w 1018183"/>
                <a:gd name="connsiteY754" fmla="*/ 2729300 h 9085945"/>
                <a:gd name="connsiteX755" fmla="*/ 1018183 w 1018183"/>
                <a:gd name="connsiteY755" fmla="*/ 2732318 h 9085945"/>
                <a:gd name="connsiteX756" fmla="*/ 1018183 w 1018183"/>
                <a:gd name="connsiteY756" fmla="*/ 2733884 h 9085945"/>
                <a:gd name="connsiteX757" fmla="*/ 1018183 w 1018183"/>
                <a:gd name="connsiteY757" fmla="*/ 2733957 h 9085945"/>
                <a:gd name="connsiteX758" fmla="*/ 1018183 w 1018183"/>
                <a:gd name="connsiteY758" fmla="*/ 2735241 h 9085945"/>
                <a:gd name="connsiteX759" fmla="*/ 1018183 w 1018183"/>
                <a:gd name="connsiteY759" fmla="*/ 2741586 h 9085945"/>
                <a:gd name="connsiteX760" fmla="*/ 1018183 w 1018183"/>
                <a:gd name="connsiteY760" fmla="*/ 2743155 h 9085945"/>
                <a:gd name="connsiteX761" fmla="*/ 1018183 w 1018183"/>
                <a:gd name="connsiteY761" fmla="*/ 2746295 h 9085945"/>
                <a:gd name="connsiteX762" fmla="*/ 1018183 w 1018183"/>
                <a:gd name="connsiteY762" fmla="*/ 2752645 h 9085945"/>
                <a:gd name="connsiteX763" fmla="*/ 1018183 w 1018183"/>
                <a:gd name="connsiteY763" fmla="*/ 2753613 h 9085945"/>
                <a:gd name="connsiteX764" fmla="*/ 1018183 w 1018183"/>
                <a:gd name="connsiteY764" fmla="*/ 2754212 h 9085945"/>
                <a:gd name="connsiteX765" fmla="*/ 1018183 w 1018183"/>
                <a:gd name="connsiteY765" fmla="*/ 2755587 h 9085945"/>
                <a:gd name="connsiteX766" fmla="*/ 1018183 w 1018183"/>
                <a:gd name="connsiteY766" fmla="*/ 2756070 h 9085945"/>
                <a:gd name="connsiteX767" fmla="*/ 1018183 w 1018183"/>
                <a:gd name="connsiteY767" fmla="*/ 2757158 h 9085945"/>
                <a:gd name="connsiteX768" fmla="*/ 1018183 w 1018183"/>
                <a:gd name="connsiteY768" fmla="*/ 2757353 h 9085945"/>
                <a:gd name="connsiteX769" fmla="*/ 1018183 w 1018183"/>
                <a:gd name="connsiteY769" fmla="*/ 2760692 h 9085945"/>
                <a:gd name="connsiteX770" fmla="*/ 1018183 w 1018183"/>
                <a:gd name="connsiteY770" fmla="*/ 2779729 h 9085945"/>
                <a:gd name="connsiteX771" fmla="*/ 1018183 w 1018183"/>
                <a:gd name="connsiteY771" fmla="*/ 2788315 h 9085945"/>
                <a:gd name="connsiteX772" fmla="*/ 1018183 w 1018183"/>
                <a:gd name="connsiteY772" fmla="*/ 2789883 h 9085945"/>
                <a:gd name="connsiteX773" fmla="*/ 1018183 w 1018183"/>
                <a:gd name="connsiteY773" fmla="*/ 2791527 h 9085945"/>
                <a:gd name="connsiteX774" fmla="*/ 1018183 w 1018183"/>
                <a:gd name="connsiteY774" fmla="*/ 2792164 h 9085945"/>
                <a:gd name="connsiteX775" fmla="*/ 1018183 w 1018183"/>
                <a:gd name="connsiteY775" fmla="*/ 2797695 h 9085945"/>
                <a:gd name="connsiteX776" fmla="*/ 1018183 w 1018183"/>
                <a:gd name="connsiteY776" fmla="*/ 2798090 h 9085945"/>
                <a:gd name="connsiteX777" fmla="*/ 1018183 w 1018183"/>
                <a:gd name="connsiteY777" fmla="*/ 2799373 h 9085945"/>
                <a:gd name="connsiteX778" fmla="*/ 1018183 w 1018183"/>
                <a:gd name="connsiteY778" fmla="*/ 2799657 h 9085945"/>
                <a:gd name="connsiteX779" fmla="*/ 1018183 w 1018183"/>
                <a:gd name="connsiteY779" fmla="*/ 2800944 h 9085945"/>
                <a:gd name="connsiteX780" fmla="*/ 1018183 w 1018183"/>
                <a:gd name="connsiteY780" fmla="*/ 2803222 h 9085945"/>
                <a:gd name="connsiteX781" fmla="*/ 1018183 w 1018183"/>
                <a:gd name="connsiteY781" fmla="*/ 2806874 h 9085945"/>
                <a:gd name="connsiteX782" fmla="*/ 1018183 w 1018183"/>
                <a:gd name="connsiteY782" fmla="*/ 2808434 h 9085945"/>
                <a:gd name="connsiteX783" fmla="*/ 1018183 w 1018183"/>
                <a:gd name="connsiteY783" fmla="*/ 2808640 h 9085945"/>
                <a:gd name="connsiteX784" fmla="*/ 1018183 w 1018183"/>
                <a:gd name="connsiteY784" fmla="*/ 2810771 h 9085945"/>
                <a:gd name="connsiteX785" fmla="*/ 1018183 w 1018183"/>
                <a:gd name="connsiteY785" fmla="*/ 2812457 h 9085945"/>
                <a:gd name="connsiteX786" fmla="*/ 1018183 w 1018183"/>
                <a:gd name="connsiteY786" fmla="*/ 2815038 h 9085945"/>
                <a:gd name="connsiteX787" fmla="*/ 1018183 w 1018183"/>
                <a:gd name="connsiteY787" fmla="*/ 2817932 h 9085945"/>
                <a:gd name="connsiteX788" fmla="*/ 1018183 w 1018183"/>
                <a:gd name="connsiteY788" fmla="*/ 2822231 h 9085945"/>
                <a:gd name="connsiteX789" fmla="*/ 1018183 w 1018183"/>
                <a:gd name="connsiteY789" fmla="*/ 2823515 h 9085945"/>
                <a:gd name="connsiteX790" fmla="*/ 1018183 w 1018183"/>
                <a:gd name="connsiteY790" fmla="*/ 2825171 h 9085945"/>
                <a:gd name="connsiteX791" fmla="*/ 1018183 w 1018183"/>
                <a:gd name="connsiteY791" fmla="*/ 2828921 h 9085945"/>
                <a:gd name="connsiteX792" fmla="*/ 1018183 w 1018183"/>
                <a:gd name="connsiteY792" fmla="*/ 2834664 h 9085945"/>
                <a:gd name="connsiteX793" fmla="*/ 1018183 w 1018183"/>
                <a:gd name="connsiteY793" fmla="*/ 2835952 h 9085945"/>
                <a:gd name="connsiteX794" fmla="*/ 1018183 w 1018183"/>
                <a:gd name="connsiteY794" fmla="*/ 2839145 h 9085945"/>
                <a:gd name="connsiteX795" fmla="*/ 1018183 w 1018183"/>
                <a:gd name="connsiteY795" fmla="*/ 2839715 h 9085945"/>
                <a:gd name="connsiteX796" fmla="*/ 1018183 w 1018183"/>
                <a:gd name="connsiteY796" fmla="*/ 2841285 h 9085945"/>
                <a:gd name="connsiteX797" fmla="*/ 1018183 w 1018183"/>
                <a:gd name="connsiteY797" fmla="*/ 2843564 h 9085945"/>
                <a:gd name="connsiteX798" fmla="*/ 1018183 w 1018183"/>
                <a:gd name="connsiteY798" fmla="*/ 2844212 h 9085945"/>
                <a:gd name="connsiteX799" fmla="*/ 1018183 w 1018183"/>
                <a:gd name="connsiteY799" fmla="*/ 2845723 h 9085945"/>
                <a:gd name="connsiteX800" fmla="*/ 1018183 w 1018183"/>
                <a:gd name="connsiteY800" fmla="*/ 2847481 h 9085945"/>
                <a:gd name="connsiteX801" fmla="*/ 1018183 w 1018183"/>
                <a:gd name="connsiteY801" fmla="*/ 2849372 h 9085945"/>
                <a:gd name="connsiteX802" fmla="*/ 1018183 w 1018183"/>
                <a:gd name="connsiteY802" fmla="*/ 2849853 h 9085945"/>
                <a:gd name="connsiteX803" fmla="*/ 1018183 w 1018183"/>
                <a:gd name="connsiteY803" fmla="*/ 2850661 h 9085945"/>
                <a:gd name="connsiteX804" fmla="*/ 1018183 w 1018183"/>
                <a:gd name="connsiteY804" fmla="*/ 2854203 h 9085945"/>
                <a:gd name="connsiteX805" fmla="*/ 1018183 w 1018183"/>
                <a:gd name="connsiteY805" fmla="*/ 2855381 h 9085945"/>
                <a:gd name="connsiteX806" fmla="*/ 1018183 w 1018183"/>
                <a:gd name="connsiteY806" fmla="*/ 2858275 h 9085945"/>
                <a:gd name="connsiteX807" fmla="*/ 1018183 w 1018183"/>
                <a:gd name="connsiteY807" fmla="*/ 2860429 h 9085945"/>
                <a:gd name="connsiteX808" fmla="*/ 1018183 w 1018183"/>
                <a:gd name="connsiteY808" fmla="*/ 2861257 h 9085945"/>
                <a:gd name="connsiteX809" fmla="*/ 1018183 w 1018183"/>
                <a:gd name="connsiteY809" fmla="*/ 2861326 h 9085945"/>
                <a:gd name="connsiteX810" fmla="*/ 1018183 w 1018183"/>
                <a:gd name="connsiteY810" fmla="*/ 2863826 h 9085945"/>
                <a:gd name="connsiteX811" fmla="*/ 1018183 w 1018183"/>
                <a:gd name="connsiteY811" fmla="*/ 2865879 h 9085945"/>
                <a:gd name="connsiteX812" fmla="*/ 1018183 w 1018183"/>
                <a:gd name="connsiteY812" fmla="*/ 2866437 h 9085945"/>
                <a:gd name="connsiteX813" fmla="*/ 1018183 w 1018183"/>
                <a:gd name="connsiteY813" fmla="*/ 2868090 h 9085945"/>
                <a:gd name="connsiteX814" fmla="*/ 1018183 w 1018183"/>
                <a:gd name="connsiteY814" fmla="*/ 2868394 h 9085945"/>
                <a:gd name="connsiteX815" fmla="*/ 1018183 w 1018183"/>
                <a:gd name="connsiteY815" fmla="*/ 2871939 h 9085945"/>
                <a:gd name="connsiteX816" fmla="*/ 1018183 w 1018183"/>
                <a:gd name="connsiteY816" fmla="*/ 2876294 h 9085945"/>
                <a:gd name="connsiteX817" fmla="*/ 1018183 w 1018183"/>
                <a:gd name="connsiteY817" fmla="*/ 2876937 h 9085945"/>
                <a:gd name="connsiteX818" fmla="*/ 1018183 w 1018183"/>
                <a:gd name="connsiteY818" fmla="*/ 2878227 h 9085945"/>
                <a:gd name="connsiteX819" fmla="*/ 1018183 w 1018183"/>
                <a:gd name="connsiteY819" fmla="*/ 2880209 h 9085945"/>
                <a:gd name="connsiteX820" fmla="*/ 1018183 w 1018183"/>
                <a:gd name="connsiteY820" fmla="*/ 2882428 h 9085945"/>
                <a:gd name="connsiteX821" fmla="*/ 1018183 w 1018183"/>
                <a:gd name="connsiteY821" fmla="*/ 2883755 h 9085945"/>
                <a:gd name="connsiteX822" fmla="*/ 1018183 w 1018183"/>
                <a:gd name="connsiteY822" fmla="*/ 2885938 h 9085945"/>
                <a:gd name="connsiteX823" fmla="*/ 1018183 w 1018183"/>
                <a:gd name="connsiteY823" fmla="*/ 2886064 h 9085945"/>
                <a:gd name="connsiteX824" fmla="*/ 1018183 w 1018183"/>
                <a:gd name="connsiteY824" fmla="*/ 2886649 h 9085945"/>
                <a:gd name="connsiteX825" fmla="*/ 1018183 w 1018183"/>
                <a:gd name="connsiteY825" fmla="*/ 2887349 h 9085945"/>
                <a:gd name="connsiteX826" fmla="*/ 1018183 w 1018183"/>
                <a:gd name="connsiteY826" fmla="*/ 2888567 h 9085945"/>
                <a:gd name="connsiteX827" fmla="*/ 1018183 w 1018183"/>
                <a:gd name="connsiteY827" fmla="*/ 2891002 h 9085945"/>
                <a:gd name="connsiteX828" fmla="*/ 1018183 w 1018183"/>
                <a:gd name="connsiteY828" fmla="*/ 2891267 h 9085945"/>
                <a:gd name="connsiteX829" fmla="*/ 1018183 w 1018183"/>
                <a:gd name="connsiteY829" fmla="*/ 2891681 h 9085945"/>
                <a:gd name="connsiteX830" fmla="*/ 1018183 w 1018183"/>
                <a:gd name="connsiteY830" fmla="*/ 2894546 h 9085945"/>
                <a:gd name="connsiteX831" fmla="*/ 1018183 w 1018183"/>
                <a:gd name="connsiteY831" fmla="*/ 2894812 h 9085945"/>
                <a:gd name="connsiteX832" fmla="*/ 1018183 w 1018183"/>
                <a:gd name="connsiteY832" fmla="*/ 2896706 h 9085945"/>
                <a:gd name="connsiteX833" fmla="*/ 1018183 w 1018183"/>
                <a:gd name="connsiteY833" fmla="*/ 2898284 h 9085945"/>
                <a:gd name="connsiteX834" fmla="*/ 1018183 w 1018183"/>
                <a:gd name="connsiteY834" fmla="*/ 2899164 h 9085945"/>
                <a:gd name="connsiteX835" fmla="*/ 1018183 w 1018183"/>
                <a:gd name="connsiteY835" fmla="*/ 2900771 h 9085945"/>
                <a:gd name="connsiteX836" fmla="*/ 1018183 w 1018183"/>
                <a:gd name="connsiteY836" fmla="*/ 2901599 h 9085945"/>
                <a:gd name="connsiteX837" fmla="*/ 1018183 w 1018183"/>
                <a:gd name="connsiteY837" fmla="*/ 2902055 h 9085945"/>
                <a:gd name="connsiteX838" fmla="*/ 1018183 w 1018183"/>
                <a:gd name="connsiteY838" fmla="*/ 2902538 h 9085945"/>
                <a:gd name="connsiteX839" fmla="*/ 1018183 w 1018183"/>
                <a:gd name="connsiteY839" fmla="*/ 2903277 h 9085945"/>
                <a:gd name="connsiteX840" fmla="*/ 1018183 w 1018183"/>
                <a:gd name="connsiteY840" fmla="*/ 2904669 h 9085945"/>
                <a:gd name="connsiteX841" fmla="*/ 1018183 w 1018183"/>
                <a:gd name="connsiteY841" fmla="*/ 2904845 h 9085945"/>
                <a:gd name="connsiteX842" fmla="*/ 1018183 w 1018183"/>
                <a:gd name="connsiteY842" fmla="*/ 2905603 h 9085945"/>
                <a:gd name="connsiteX843" fmla="*/ 1018183 w 1018183"/>
                <a:gd name="connsiteY843" fmla="*/ 2906081 h 9085945"/>
                <a:gd name="connsiteX844" fmla="*/ 1018183 w 1018183"/>
                <a:gd name="connsiteY844" fmla="*/ 2908434 h 9085945"/>
                <a:gd name="connsiteX845" fmla="*/ 1018183 w 1018183"/>
                <a:gd name="connsiteY845" fmla="*/ 2909342 h 9085945"/>
                <a:gd name="connsiteX846" fmla="*/ 1018183 w 1018183"/>
                <a:gd name="connsiteY846" fmla="*/ 2909664 h 9085945"/>
                <a:gd name="connsiteX847" fmla="*/ 1018183 w 1018183"/>
                <a:gd name="connsiteY847" fmla="*/ 2912657 h 9085945"/>
                <a:gd name="connsiteX848" fmla="*/ 1018183 w 1018183"/>
                <a:gd name="connsiteY848" fmla="*/ 2914439 h 9085945"/>
                <a:gd name="connsiteX849" fmla="*/ 1018183 w 1018183"/>
                <a:gd name="connsiteY849" fmla="*/ 2915155 h 9085945"/>
                <a:gd name="connsiteX850" fmla="*/ 1018183 w 1018183"/>
                <a:gd name="connsiteY850" fmla="*/ 2915723 h 9085945"/>
                <a:gd name="connsiteX851" fmla="*/ 1018183 w 1018183"/>
                <a:gd name="connsiteY851" fmla="*/ 2917132 h 9085945"/>
                <a:gd name="connsiteX852" fmla="*/ 1018183 w 1018183"/>
                <a:gd name="connsiteY852" fmla="*/ 2918699 h 9085945"/>
                <a:gd name="connsiteX853" fmla="*/ 1018183 w 1018183"/>
                <a:gd name="connsiteY853" fmla="*/ 2919377 h 9085945"/>
                <a:gd name="connsiteX854" fmla="*/ 1018183 w 1018183"/>
                <a:gd name="connsiteY854" fmla="*/ 2919492 h 9085945"/>
                <a:gd name="connsiteX855" fmla="*/ 1018183 w 1018183"/>
                <a:gd name="connsiteY855" fmla="*/ 2921015 h 9085945"/>
                <a:gd name="connsiteX856" fmla="*/ 1018183 w 1018183"/>
                <a:gd name="connsiteY856" fmla="*/ 2924408 h 9085945"/>
                <a:gd name="connsiteX857" fmla="*/ 1018183 w 1018183"/>
                <a:gd name="connsiteY857" fmla="*/ 2926213 h 9085945"/>
                <a:gd name="connsiteX858" fmla="*/ 1018183 w 1018183"/>
                <a:gd name="connsiteY858" fmla="*/ 2926280 h 9085945"/>
                <a:gd name="connsiteX859" fmla="*/ 1018183 w 1018183"/>
                <a:gd name="connsiteY859" fmla="*/ 2927419 h 9085945"/>
                <a:gd name="connsiteX860" fmla="*/ 1018183 w 1018183"/>
                <a:gd name="connsiteY860" fmla="*/ 2927539 h 9085945"/>
                <a:gd name="connsiteX861" fmla="*/ 1018183 w 1018183"/>
                <a:gd name="connsiteY861" fmla="*/ 2928188 h 9085945"/>
                <a:gd name="connsiteX862" fmla="*/ 1018183 w 1018183"/>
                <a:gd name="connsiteY862" fmla="*/ 2928909 h 9085945"/>
                <a:gd name="connsiteX863" fmla="*/ 1018183 w 1018183"/>
                <a:gd name="connsiteY863" fmla="*/ 2929146 h 9085945"/>
                <a:gd name="connsiteX864" fmla="*/ 1018183 w 1018183"/>
                <a:gd name="connsiteY864" fmla="*/ 2929525 h 9085945"/>
                <a:gd name="connsiteX865" fmla="*/ 1018183 w 1018183"/>
                <a:gd name="connsiteY865" fmla="*/ 2929758 h 9085945"/>
                <a:gd name="connsiteX866" fmla="*/ 1018183 w 1018183"/>
                <a:gd name="connsiteY866" fmla="*/ 2930430 h 9085945"/>
                <a:gd name="connsiteX867" fmla="*/ 1018183 w 1018183"/>
                <a:gd name="connsiteY867" fmla="*/ 2934182 h 9085945"/>
                <a:gd name="connsiteX868" fmla="*/ 1018183 w 1018183"/>
                <a:gd name="connsiteY868" fmla="*/ 2935467 h 9085945"/>
                <a:gd name="connsiteX869" fmla="*/ 1018183 w 1018183"/>
                <a:gd name="connsiteY869" fmla="*/ 2937047 h 9085945"/>
                <a:gd name="connsiteX870" fmla="*/ 1018183 w 1018183"/>
                <a:gd name="connsiteY870" fmla="*/ 2937338 h 9085945"/>
                <a:gd name="connsiteX871" fmla="*/ 1018183 w 1018183"/>
                <a:gd name="connsiteY871" fmla="*/ 2938332 h 9085945"/>
                <a:gd name="connsiteX872" fmla="*/ 1018183 w 1018183"/>
                <a:gd name="connsiteY872" fmla="*/ 2938808 h 9085945"/>
                <a:gd name="connsiteX873" fmla="*/ 1018183 w 1018183"/>
                <a:gd name="connsiteY873" fmla="*/ 2939969 h 9085945"/>
                <a:gd name="connsiteX874" fmla="*/ 1018183 w 1018183"/>
                <a:gd name="connsiteY874" fmla="*/ 2940784 h 9085945"/>
                <a:gd name="connsiteX875" fmla="*/ 1018183 w 1018183"/>
                <a:gd name="connsiteY875" fmla="*/ 2942069 h 9085945"/>
                <a:gd name="connsiteX876" fmla="*/ 1018183 w 1018183"/>
                <a:gd name="connsiteY876" fmla="*/ 2943380 h 9085945"/>
                <a:gd name="connsiteX877" fmla="*/ 1018183 w 1018183"/>
                <a:gd name="connsiteY877" fmla="*/ 2943619 h 9085945"/>
                <a:gd name="connsiteX878" fmla="*/ 1018183 w 1018183"/>
                <a:gd name="connsiteY878" fmla="*/ 2945187 h 9085945"/>
                <a:gd name="connsiteX879" fmla="*/ 1018183 w 1018183"/>
                <a:gd name="connsiteY879" fmla="*/ 2945385 h 9085945"/>
                <a:gd name="connsiteX880" fmla="*/ 1018183 w 1018183"/>
                <a:gd name="connsiteY880" fmla="*/ 2948105 h 9085945"/>
                <a:gd name="connsiteX881" fmla="*/ 1018183 w 1018183"/>
                <a:gd name="connsiteY881" fmla="*/ 2948582 h 9085945"/>
                <a:gd name="connsiteX882" fmla="*/ 1018183 w 1018183"/>
                <a:gd name="connsiteY882" fmla="*/ 2949685 h 9085945"/>
                <a:gd name="connsiteX883" fmla="*/ 1018183 w 1018183"/>
                <a:gd name="connsiteY883" fmla="*/ 2949867 h 9085945"/>
                <a:gd name="connsiteX884" fmla="*/ 1018183 w 1018183"/>
                <a:gd name="connsiteY884" fmla="*/ 2951843 h 9085945"/>
                <a:gd name="connsiteX885" fmla="*/ 1018183 w 1018183"/>
                <a:gd name="connsiteY885" fmla="*/ 2953742 h 9085945"/>
                <a:gd name="connsiteX886" fmla="*/ 1018183 w 1018183"/>
                <a:gd name="connsiteY886" fmla="*/ 2954438 h 9085945"/>
                <a:gd name="connsiteX887" fmla="*/ 1018183 w 1018183"/>
                <a:gd name="connsiteY887" fmla="*/ 2954655 h 9085945"/>
                <a:gd name="connsiteX888" fmla="*/ 1018183 w 1018183"/>
                <a:gd name="connsiteY888" fmla="*/ 2954677 h 9085945"/>
                <a:gd name="connsiteX889" fmla="*/ 1018183 w 1018183"/>
                <a:gd name="connsiteY889" fmla="*/ 2956245 h 9085945"/>
                <a:gd name="connsiteX890" fmla="*/ 1018183 w 1018183"/>
                <a:gd name="connsiteY890" fmla="*/ 2957284 h 9085945"/>
                <a:gd name="connsiteX891" fmla="*/ 1018183 w 1018183"/>
                <a:gd name="connsiteY891" fmla="*/ 2960918 h 9085945"/>
                <a:gd name="connsiteX892" fmla="*/ 1018183 w 1018183"/>
                <a:gd name="connsiteY892" fmla="*/ 2962335 h 9085945"/>
                <a:gd name="connsiteX893" fmla="*/ 1018183 w 1018183"/>
                <a:gd name="connsiteY893" fmla="*/ 2962484 h 9085945"/>
                <a:gd name="connsiteX894" fmla="*/ 1018183 w 1018183"/>
                <a:gd name="connsiteY894" fmla="*/ 2964800 h 9085945"/>
                <a:gd name="connsiteX895" fmla="*/ 1018183 w 1018183"/>
                <a:gd name="connsiteY895" fmla="*/ 2965713 h 9085945"/>
                <a:gd name="connsiteX896" fmla="*/ 1018183 w 1018183"/>
                <a:gd name="connsiteY896" fmla="*/ 2966555 h 9085945"/>
                <a:gd name="connsiteX897" fmla="*/ 1018183 w 1018183"/>
                <a:gd name="connsiteY897" fmla="*/ 2968344 h 9085945"/>
                <a:gd name="connsiteX898" fmla="*/ 1018183 w 1018183"/>
                <a:gd name="connsiteY898" fmla="*/ 2968531 h 9085945"/>
                <a:gd name="connsiteX899" fmla="*/ 1018183 w 1018183"/>
                <a:gd name="connsiteY899" fmla="*/ 2969867 h 9085945"/>
                <a:gd name="connsiteX900" fmla="*/ 1018183 w 1018183"/>
                <a:gd name="connsiteY900" fmla="*/ 2970099 h 9085945"/>
                <a:gd name="connsiteX901" fmla="*/ 1018183 w 1018183"/>
                <a:gd name="connsiteY901" fmla="*/ 2971994 h 9085945"/>
                <a:gd name="connsiteX902" fmla="*/ 1018183 w 1018183"/>
                <a:gd name="connsiteY902" fmla="*/ 2972696 h 9085945"/>
                <a:gd name="connsiteX903" fmla="*/ 1018183 w 1018183"/>
                <a:gd name="connsiteY903" fmla="*/ 2973474 h 9085945"/>
                <a:gd name="connsiteX904" fmla="*/ 1018183 w 1018183"/>
                <a:gd name="connsiteY904" fmla="*/ 2973610 h 9085945"/>
                <a:gd name="connsiteX905" fmla="*/ 1018183 w 1018183"/>
                <a:gd name="connsiteY905" fmla="*/ 2975808 h 9085945"/>
                <a:gd name="connsiteX906" fmla="*/ 1018183 w 1018183"/>
                <a:gd name="connsiteY906" fmla="*/ 2980925 h 9085945"/>
                <a:gd name="connsiteX907" fmla="*/ 1018183 w 1018183"/>
                <a:gd name="connsiteY907" fmla="*/ 2981965 h 9085945"/>
                <a:gd name="connsiteX908" fmla="*/ 1018183 w 1018183"/>
                <a:gd name="connsiteY908" fmla="*/ 2982411 h 9085945"/>
                <a:gd name="connsiteX909" fmla="*/ 1018183 w 1018183"/>
                <a:gd name="connsiteY909" fmla="*/ 2983052 h 9085945"/>
                <a:gd name="connsiteX910" fmla="*/ 1018183 w 1018183"/>
                <a:gd name="connsiteY910" fmla="*/ 2987407 h 9085945"/>
                <a:gd name="connsiteX911" fmla="*/ 1018183 w 1018183"/>
                <a:gd name="connsiteY911" fmla="*/ 2988974 h 9085945"/>
                <a:gd name="connsiteX912" fmla="*/ 1018183 w 1018183"/>
                <a:gd name="connsiteY912" fmla="*/ 2990210 h 9085945"/>
                <a:gd name="connsiteX913" fmla="*/ 1018183 w 1018183"/>
                <a:gd name="connsiteY913" fmla="*/ 2990948 h 9085945"/>
                <a:gd name="connsiteX914" fmla="*/ 1018183 w 1018183"/>
                <a:gd name="connsiteY914" fmla="*/ 2991254 h 9085945"/>
                <a:gd name="connsiteX915" fmla="*/ 1018183 w 1018183"/>
                <a:gd name="connsiteY915" fmla="*/ 2992185 h 9085945"/>
                <a:gd name="connsiteX916" fmla="*/ 1018183 w 1018183"/>
                <a:gd name="connsiteY916" fmla="*/ 2993027 h 9085945"/>
                <a:gd name="connsiteX917" fmla="*/ 1018183 w 1018183"/>
                <a:gd name="connsiteY917" fmla="*/ 2993363 h 9085945"/>
                <a:gd name="connsiteX918" fmla="*/ 1018183 w 1018183"/>
                <a:gd name="connsiteY918" fmla="*/ 2993469 h 9085945"/>
                <a:gd name="connsiteX919" fmla="*/ 1018183 w 1018183"/>
                <a:gd name="connsiteY919" fmla="*/ 2994779 h 9085945"/>
                <a:gd name="connsiteX920" fmla="*/ 1018183 w 1018183"/>
                <a:gd name="connsiteY920" fmla="*/ 2994930 h 9085945"/>
                <a:gd name="connsiteX921" fmla="*/ 1018183 w 1018183"/>
                <a:gd name="connsiteY921" fmla="*/ 2996675 h 9085945"/>
                <a:gd name="connsiteX922" fmla="*/ 1018183 w 1018183"/>
                <a:gd name="connsiteY922" fmla="*/ 2996905 h 9085945"/>
                <a:gd name="connsiteX923" fmla="*/ 1018183 w 1018183"/>
                <a:gd name="connsiteY923" fmla="*/ 2998242 h 9085945"/>
                <a:gd name="connsiteX924" fmla="*/ 1018183 w 1018183"/>
                <a:gd name="connsiteY924" fmla="*/ 3001071 h 9085945"/>
                <a:gd name="connsiteX925" fmla="*/ 1018183 w 1018183"/>
                <a:gd name="connsiteY925" fmla="*/ 3001259 h 9085945"/>
                <a:gd name="connsiteX926" fmla="*/ 1018183 w 1018183"/>
                <a:gd name="connsiteY926" fmla="*/ 3002826 h 9085945"/>
                <a:gd name="connsiteX927" fmla="*/ 1018183 w 1018183"/>
                <a:gd name="connsiteY927" fmla="*/ 3004183 h 9085945"/>
                <a:gd name="connsiteX928" fmla="*/ 1018183 w 1018183"/>
                <a:gd name="connsiteY928" fmla="*/ 3004835 h 9085945"/>
                <a:gd name="connsiteX929" fmla="*/ 1018183 w 1018183"/>
                <a:gd name="connsiteY929" fmla="*/ 3007733 h 9085945"/>
                <a:gd name="connsiteX930" fmla="*/ 1018183 w 1018183"/>
                <a:gd name="connsiteY930" fmla="*/ 3009300 h 9085945"/>
                <a:gd name="connsiteX931" fmla="*/ 1018183 w 1018183"/>
                <a:gd name="connsiteY931" fmla="*/ 3012317 h 9085945"/>
                <a:gd name="connsiteX932" fmla="*/ 1018183 w 1018183"/>
                <a:gd name="connsiteY932" fmla="*/ 3013884 h 9085945"/>
                <a:gd name="connsiteX933" fmla="*/ 1018183 w 1018183"/>
                <a:gd name="connsiteY933" fmla="*/ 3015629 h 9085945"/>
                <a:gd name="connsiteX934" fmla="*/ 1018183 w 1018183"/>
                <a:gd name="connsiteY934" fmla="*/ 3015781 h 9085945"/>
                <a:gd name="connsiteX935" fmla="*/ 1018183 w 1018183"/>
                <a:gd name="connsiteY935" fmla="*/ 3017199 h 9085945"/>
                <a:gd name="connsiteX936" fmla="*/ 1018183 w 1018183"/>
                <a:gd name="connsiteY936" fmla="*/ 3019629 h 9085945"/>
                <a:gd name="connsiteX937" fmla="*/ 1018183 w 1018183"/>
                <a:gd name="connsiteY937" fmla="*/ 3020127 h 9085945"/>
                <a:gd name="connsiteX938" fmla="*/ 1018183 w 1018183"/>
                <a:gd name="connsiteY938" fmla="*/ 3021587 h 9085945"/>
                <a:gd name="connsiteX939" fmla="*/ 1018183 w 1018183"/>
                <a:gd name="connsiteY939" fmla="*/ 3023154 h 9085945"/>
                <a:gd name="connsiteX940" fmla="*/ 1018183 w 1018183"/>
                <a:gd name="connsiteY940" fmla="*/ 3026295 h 9085945"/>
                <a:gd name="connsiteX941" fmla="*/ 1018183 w 1018183"/>
                <a:gd name="connsiteY941" fmla="*/ 3029634 h 9085945"/>
                <a:gd name="connsiteX942" fmla="*/ 1018183 w 1018183"/>
                <a:gd name="connsiteY942" fmla="*/ 3037240 h 9085945"/>
                <a:gd name="connsiteX943" fmla="*/ 1018183 w 1018183"/>
                <a:gd name="connsiteY943" fmla="*/ 3039370 h 9085945"/>
                <a:gd name="connsiteX944" fmla="*/ 1018183 w 1018183"/>
                <a:gd name="connsiteY944" fmla="*/ 3040692 h 9085945"/>
                <a:gd name="connsiteX945" fmla="*/ 1018183 w 1018183"/>
                <a:gd name="connsiteY945" fmla="*/ 3044004 h 9085945"/>
                <a:gd name="connsiteX946" fmla="*/ 1018183 w 1018183"/>
                <a:gd name="connsiteY946" fmla="*/ 3044307 h 9085945"/>
                <a:gd name="connsiteX947" fmla="*/ 1018183 w 1018183"/>
                <a:gd name="connsiteY947" fmla="*/ 3053771 h 9085945"/>
                <a:gd name="connsiteX948" fmla="*/ 1018183 w 1018183"/>
                <a:gd name="connsiteY948" fmla="*/ 3060469 h 9085945"/>
                <a:gd name="connsiteX949" fmla="*/ 1018183 w 1018183"/>
                <a:gd name="connsiteY949" fmla="*/ 3068315 h 9085945"/>
                <a:gd name="connsiteX950" fmla="*/ 1018183 w 1018183"/>
                <a:gd name="connsiteY950" fmla="*/ 3069885 h 9085945"/>
                <a:gd name="connsiteX951" fmla="*/ 1018183 w 1018183"/>
                <a:gd name="connsiteY951" fmla="*/ 3071527 h 9085945"/>
                <a:gd name="connsiteX952" fmla="*/ 1018183 w 1018183"/>
                <a:gd name="connsiteY952" fmla="*/ 3072164 h 9085945"/>
                <a:gd name="connsiteX953" fmla="*/ 1018183 w 1018183"/>
                <a:gd name="connsiteY953" fmla="*/ 3077376 h 9085945"/>
                <a:gd name="connsiteX954" fmla="*/ 1018183 w 1018183"/>
                <a:gd name="connsiteY954" fmla="*/ 3077582 h 9085945"/>
                <a:gd name="connsiteX955" fmla="*/ 1018183 w 1018183"/>
                <a:gd name="connsiteY955" fmla="*/ 3078452 h 9085945"/>
                <a:gd name="connsiteX956" fmla="*/ 1018183 w 1018183"/>
                <a:gd name="connsiteY956" fmla="*/ 3079712 h 9085945"/>
                <a:gd name="connsiteX957" fmla="*/ 1018183 w 1018183"/>
                <a:gd name="connsiteY957" fmla="*/ 3083980 h 9085945"/>
                <a:gd name="connsiteX958" fmla="*/ 1018183 w 1018183"/>
                <a:gd name="connsiteY958" fmla="*/ 3086874 h 9085945"/>
                <a:gd name="connsiteX959" fmla="*/ 1018183 w 1018183"/>
                <a:gd name="connsiteY959" fmla="*/ 3088435 h 9085945"/>
                <a:gd name="connsiteX960" fmla="*/ 1018183 w 1018183"/>
                <a:gd name="connsiteY960" fmla="*/ 3088640 h 9085945"/>
                <a:gd name="connsiteX961" fmla="*/ 1018183 w 1018183"/>
                <a:gd name="connsiteY961" fmla="*/ 3090770 h 9085945"/>
                <a:gd name="connsiteX962" fmla="*/ 1018183 w 1018183"/>
                <a:gd name="connsiteY962" fmla="*/ 3092457 h 9085945"/>
                <a:gd name="connsiteX963" fmla="*/ 1018183 w 1018183"/>
                <a:gd name="connsiteY963" fmla="*/ 3094114 h 9085945"/>
                <a:gd name="connsiteX964" fmla="*/ 1018183 w 1018183"/>
                <a:gd name="connsiteY964" fmla="*/ 3095037 h 9085945"/>
                <a:gd name="connsiteX965" fmla="*/ 1018183 w 1018183"/>
                <a:gd name="connsiteY965" fmla="*/ 3096332 h 9085945"/>
                <a:gd name="connsiteX966" fmla="*/ 1018183 w 1018183"/>
                <a:gd name="connsiteY966" fmla="*/ 3099968 h 9085945"/>
                <a:gd name="connsiteX967" fmla="*/ 1018183 w 1018183"/>
                <a:gd name="connsiteY967" fmla="*/ 3104894 h 9085945"/>
                <a:gd name="connsiteX968" fmla="*/ 1018183 w 1018183"/>
                <a:gd name="connsiteY968" fmla="*/ 3105174 h 9085945"/>
                <a:gd name="connsiteX969" fmla="*/ 1018183 w 1018183"/>
                <a:gd name="connsiteY969" fmla="*/ 3108087 h 9085945"/>
                <a:gd name="connsiteX970" fmla="*/ 1018183 w 1018183"/>
                <a:gd name="connsiteY970" fmla="*/ 3114664 h 9085945"/>
                <a:gd name="connsiteX971" fmla="*/ 1018183 w 1018183"/>
                <a:gd name="connsiteY971" fmla="*/ 3115948 h 9085945"/>
                <a:gd name="connsiteX972" fmla="*/ 1018183 w 1018183"/>
                <a:gd name="connsiteY972" fmla="*/ 3118794 h 9085945"/>
                <a:gd name="connsiteX973" fmla="*/ 1018183 w 1018183"/>
                <a:gd name="connsiteY973" fmla="*/ 3119145 h 9085945"/>
                <a:gd name="connsiteX974" fmla="*/ 1018183 w 1018183"/>
                <a:gd name="connsiteY974" fmla="*/ 3119602 h 9085945"/>
                <a:gd name="connsiteX975" fmla="*/ 1018183 w 1018183"/>
                <a:gd name="connsiteY975" fmla="*/ 3121163 h 9085945"/>
                <a:gd name="connsiteX976" fmla="*/ 1018183 w 1018183"/>
                <a:gd name="connsiteY976" fmla="*/ 3123145 h 9085945"/>
                <a:gd name="connsiteX977" fmla="*/ 1018183 w 1018183"/>
                <a:gd name="connsiteY977" fmla="*/ 3123498 h 9085945"/>
                <a:gd name="connsiteX978" fmla="*/ 1018183 w 1018183"/>
                <a:gd name="connsiteY978" fmla="*/ 3124706 h 9085945"/>
                <a:gd name="connsiteX979" fmla="*/ 1018183 w 1018183"/>
                <a:gd name="connsiteY979" fmla="*/ 3126775 h 9085945"/>
                <a:gd name="connsiteX980" fmla="*/ 1018183 w 1018183"/>
                <a:gd name="connsiteY980" fmla="*/ 3127042 h 9085945"/>
                <a:gd name="connsiteX981" fmla="*/ 1018183 w 1018183"/>
                <a:gd name="connsiteY981" fmla="*/ 3127764 h 9085945"/>
                <a:gd name="connsiteX982" fmla="*/ 1018183 w 1018183"/>
                <a:gd name="connsiteY982" fmla="*/ 3128343 h 9085945"/>
                <a:gd name="connsiteX983" fmla="*/ 1018183 w 1018183"/>
                <a:gd name="connsiteY983" fmla="*/ 3129371 h 9085945"/>
                <a:gd name="connsiteX984" fmla="*/ 1018183 w 1018183"/>
                <a:gd name="connsiteY984" fmla="*/ 3129851 h 9085945"/>
                <a:gd name="connsiteX985" fmla="*/ 1018183 w 1018183"/>
                <a:gd name="connsiteY985" fmla="*/ 3130199 h 9085945"/>
                <a:gd name="connsiteX986" fmla="*/ 1018183 w 1018183"/>
                <a:gd name="connsiteY986" fmla="*/ 3130655 h 9085945"/>
                <a:gd name="connsiteX987" fmla="*/ 1018183 w 1018183"/>
                <a:gd name="connsiteY987" fmla="*/ 3132768 h 9085945"/>
                <a:gd name="connsiteX988" fmla="*/ 1018183 w 1018183"/>
                <a:gd name="connsiteY988" fmla="*/ 3134203 h 9085945"/>
                <a:gd name="connsiteX989" fmla="*/ 1018183 w 1018183"/>
                <a:gd name="connsiteY989" fmla="*/ 3135379 h 9085945"/>
                <a:gd name="connsiteX990" fmla="*/ 1018183 w 1018183"/>
                <a:gd name="connsiteY990" fmla="*/ 3137900 h 9085945"/>
                <a:gd name="connsiteX991" fmla="*/ 1018183 w 1018183"/>
                <a:gd name="connsiteY991" fmla="*/ 3141257 h 9085945"/>
                <a:gd name="connsiteX992" fmla="*/ 1018183 w 1018183"/>
                <a:gd name="connsiteY992" fmla="*/ 3142469 h 9085945"/>
                <a:gd name="connsiteX993" fmla="*/ 1018183 w 1018183"/>
                <a:gd name="connsiteY993" fmla="*/ 3143826 h 9085945"/>
                <a:gd name="connsiteX994" fmla="*/ 1018183 w 1018183"/>
                <a:gd name="connsiteY994" fmla="*/ 3145879 h 9085945"/>
                <a:gd name="connsiteX995" fmla="*/ 1018183 w 1018183"/>
                <a:gd name="connsiteY995" fmla="*/ 3147169 h 9085945"/>
                <a:gd name="connsiteX996" fmla="*/ 1018183 w 1018183"/>
                <a:gd name="connsiteY996" fmla="*/ 3149389 h 9085945"/>
                <a:gd name="connsiteX997" fmla="*/ 1018183 w 1018183"/>
                <a:gd name="connsiteY997" fmla="*/ 3151723 h 9085945"/>
                <a:gd name="connsiteX998" fmla="*/ 1018183 w 1018183"/>
                <a:gd name="connsiteY998" fmla="*/ 3151873 h 9085945"/>
                <a:gd name="connsiteX999" fmla="*/ 1018183 w 1018183"/>
                <a:gd name="connsiteY999" fmla="*/ 3154880 h 9085945"/>
                <a:gd name="connsiteX1000" fmla="*/ 1018183 w 1018183"/>
                <a:gd name="connsiteY1000" fmla="*/ 3156290 h 9085945"/>
                <a:gd name="connsiteX1001" fmla="*/ 1018183 w 1018183"/>
                <a:gd name="connsiteY1001" fmla="*/ 3157509 h 9085945"/>
                <a:gd name="connsiteX1002" fmla="*/ 1018183 w 1018183"/>
                <a:gd name="connsiteY1002" fmla="*/ 3158226 h 9085945"/>
                <a:gd name="connsiteX1003" fmla="*/ 1018183 w 1018183"/>
                <a:gd name="connsiteY1003" fmla="*/ 3160209 h 9085945"/>
                <a:gd name="connsiteX1004" fmla="*/ 1018183 w 1018183"/>
                <a:gd name="connsiteY1004" fmla="*/ 3163754 h 9085945"/>
                <a:gd name="connsiteX1005" fmla="*/ 1018183 w 1018183"/>
                <a:gd name="connsiteY1005" fmla="*/ 3165647 h 9085945"/>
                <a:gd name="connsiteX1006" fmla="*/ 1018183 w 1018183"/>
                <a:gd name="connsiteY1006" fmla="*/ 3165939 h 9085945"/>
                <a:gd name="connsiteX1007" fmla="*/ 1018183 w 1018183"/>
                <a:gd name="connsiteY1007" fmla="*/ 3166123 h 9085945"/>
                <a:gd name="connsiteX1008" fmla="*/ 1018183 w 1018183"/>
                <a:gd name="connsiteY1008" fmla="*/ 3166931 h 9085945"/>
                <a:gd name="connsiteX1009" fmla="*/ 1018183 w 1018183"/>
                <a:gd name="connsiteY1009" fmla="*/ 3168107 h 9085945"/>
                <a:gd name="connsiteX1010" fmla="*/ 1018183 w 1018183"/>
                <a:gd name="connsiteY1010" fmla="*/ 3168569 h 9085945"/>
                <a:gd name="connsiteX1011" fmla="*/ 1018183 w 1018183"/>
                <a:gd name="connsiteY1011" fmla="*/ 3169277 h 9085945"/>
                <a:gd name="connsiteX1012" fmla="*/ 1018183 w 1018183"/>
                <a:gd name="connsiteY1012" fmla="*/ 3170844 h 9085945"/>
                <a:gd name="connsiteX1013" fmla="*/ 1018183 w 1018183"/>
                <a:gd name="connsiteY1013" fmla="*/ 3170997 h 9085945"/>
                <a:gd name="connsiteX1014" fmla="*/ 1018183 w 1018183"/>
                <a:gd name="connsiteY1014" fmla="*/ 3172219 h 9085945"/>
                <a:gd name="connsiteX1015" fmla="*/ 1018183 w 1018183"/>
                <a:gd name="connsiteY1015" fmla="*/ 3173788 h 9085945"/>
                <a:gd name="connsiteX1016" fmla="*/ 1018183 w 1018183"/>
                <a:gd name="connsiteY1016" fmla="*/ 3173985 h 9085945"/>
                <a:gd name="connsiteX1017" fmla="*/ 1018183 w 1018183"/>
                <a:gd name="connsiteY1017" fmla="*/ 3174545 h 9085945"/>
                <a:gd name="connsiteX1018" fmla="*/ 1018183 w 1018183"/>
                <a:gd name="connsiteY1018" fmla="*/ 3176706 h 9085945"/>
                <a:gd name="connsiteX1019" fmla="*/ 1018183 w 1018183"/>
                <a:gd name="connsiteY1019" fmla="*/ 3178284 h 9085945"/>
                <a:gd name="connsiteX1020" fmla="*/ 1018183 w 1018183"/>
                <a:gd name="connsiteY1020" fmla="*/ 3178606 h 9085945"/>
                <a:gd name="connsiteX1021" fmla="*/ 1018183 w 1018183"/>
                <a:gd name="connsiteY1021" fmla="*/ 3179164 h 9085945"/>
                <a:gd name="connsiteX1022" fmla="*/ 1018183 w 1018183"/>
                <a:gd name="connsiteY1022" fmla="*/ 3180098 h 9085945"/>
                <a:gd name="connsiteX1023" fmla="*/ 1018183 w 1018183"/>
                <a:gd name="connsiteY1023" fmla="*/ 3181599 h 9085945"/>
                <a:gd name="connsiteX1024" fmla="*/ 1018183 w 1018183"/>
                <a:gd name="connsiteY1024" fmla="*/ 3183031 h 9085945"/>
                <a:gd name="connsiteX1025" fmla="*/ 1018183 w 1018183"/>
                <a:gd name="connsiteY1025" fmla="*/ 3183277 h 9085945"/>
                <a:gd name="connsiteX1026" fmla="*/ 1018183 w 1018183"/>
                <a:gd name="connsiteY1026" fmla="*/ 3184665 h 9085945"/>
                <a:gd name="connsiteX1027" fmla="*/ 1018183 w 1018183"/>
                <a:gd name="connsiteY1027" fmla="*/ 3184845 h 9085945"/>
                <a:gd name="connsiteX1028" fmla="*/ 1018183 w 1018183"/>
                <a:gd name="connsiteY1028" fmla="*/ 3188434 h 9085945"/>
                <a:gd name="connsiteX1029" fmla="*/ 1018183 w 1018183"/>
                <a:gd name="connsiteY1029" fmla="*/ 3189664 h 9085945"/>
                <a:gd name="connsiteX1030" fmla="*/ 1018183 w 1018183"/>
                <a:gd name="connsiteY1030" fmla="*/ 3195155 h 9085945"/>
                <a:gd name="connsiteX1031" fmla="*/ 1018183 w 1018183"/>
                <a:gd name="connsiteY1031" fmla="*/ 3196361 h 9085945"/>
                <a:gd name="connsiteX1032" fmla="*/ 1018183 w 1018183"/>
                <a:gd name="connsiteY1032" fmla="*/ 3196481 h 9085945"/>
                <a:gd name="connsiteX1033" fmla="*/ 1018183 w 1018183"/>
                <a:gd name="connsiteY1033" fmla="*/ 3197130 h 9085945"/>
                <a:gd name="connsiteX1034" fmla="*/ 1018183 w 1018183"/>
                <a:gd name="connsiteY1034" fmla="*/ 3198467 h 9085945"/>
                <a:gd name="connsiteX1035" fmla="*/ 1018183 w 1018183"/>
                <a:gd name="connsiteY1035" fmla="*/ 3198699 h 9085945"/>
                <a:gd name="connsiteX1036" fmla="*/ 1018183 w 1018183"/>
                <a:gd name="connsiteY1036" fmla="*/ 3199372 h 9085945"/>
                <a:gd name="connsiteX1037" fmla="*/ 1018183 w 1018183"/>
                <a:gd name="connsiteY1037" fmla="*/ 3201296 h 9085945"/>
                <a:gd name="connsiteX1038" fmla="*/ 1018183 w 1018183"/>
                <a:gd name="connsiteY1038" fmla="*/ 3202210 h 9085945"/>
                <a:gd name="connsiteX1039" fmla="*/ 1018183 w 1018183"/>
                <a:gd name="connsiteY1039" fmla="*/ 3204408 h 9085945"/>
                <a:gd name="connsiteX1040" fmla="*/ 1018183 w 1018183"/>
                <a:gd name="connsiteY1040" fmla="*/ 3206280 h 9085945"/>
                <a:gd name="connsiteX1041" fmla="*/ 1018183 w 1018183"/>
                <a:gd name="connsiteY1041" fmla="*/ 3207273 h 9085945"/>
                <a:gd name="connsiteX1042" fmla="*/ 1018183 w 1018183"/>
                <a:gd name="connsiteY1042" fmla="*/ 3207419 h 9085945"/>
                <a:gd name="connsiteX1043" fmla="*/ 1018183 w 1018183"/>
                <a:gd name="connsiteY1043" fmla="*/ 3207539 h 9085945"/>
                <a:gd name="connsiteX1044" fmla="*/ 1018183 w 1018183"/>
                <a:gd name="connsiteY1044" fmla="*/ 3208911 h 9085945"/>
                <a:gd name="connsiteX1045" fmla="*/ 1018183 w 1018183"/>
                <a:gd name="connsiteY1045" fmla="*/ 3209525 h 9085945"/>
                <a:gd name="connsiteX1046" fmla="*/ 1018183 w 1018183"/>
                <a:gd name="connsiteY1046" fmla="*/ 3211011 h 9085945"/>
                <a:gd name="connsiteX1047" fmla="*/ 1018183 w 1018183"/>
                <a:gd name="connsiteY1047" fmla="*/ 3214327 h 9085945"/>
                <a:gd name="connsiteX1048" fmla="*/ 1018183 w 1018183"/>
                <a:gd name="connsiteY1048" fmla="*/ 3215316 h 9085945"/>
                <a:gd name="connsiteX1049" fmla="*/ 1018183 w 1018183"/>
                <a:gd name="connsiteY1049" fmla="*/ 3216006 h 9085945"/>
                <a:gd name="connsiteX1050" fmla="*/ 1018183 w 1018183"/>
                <a:gd name="connsiteY1050" fmla="*/ 3217047 h 9085945"/>
                <a:gd name="connsiteX1051" fmla="*/ 1018183 w 1018183"/>
                <a:gd name="connsiteY1051" fmla="*/ 3217574 h 9085945"/>
                <a:gd name="connsiteX1052" fmla="*/ 1018183 w 1018183"/>
                <a:gd name="connsiteY1052" fmla="*/ 3218332 h 9085945"/>
                <a:gd name="connsiteX1053" fmla="*/ 1018183 w 1018183"/>
                <a:gd name="connsiteY1053" fmla="*/ 3218809 h 9085945"/>
                <a:gd name="connsiteX1054" fmla="*/ 1018183 w 1018183"/>
                <a:gd name="connsiteY1054" fmla="*/ 3219548 h 9085945"/>
                <a:gd name="connsiteX1055" fmla="*/ 1018183 w 1018183"/>
                <a:gd name="connsiteY1055" fmla="*/ 3219854 h 9085945"/>
                <a:gd name="connsiteX1056" fmla="*/ 1018183 w 1018183"/>
                <a:gd name="connsiteY1056" fmla="*/ 3220785 h 9085945"/>
                <a:gd name="connsiteX1057" fmla="*/ 1018183 w 1018183"/>
                <a:gd name="connsiteY1057" fmla="*/ 3222069 h 9085945"/>
                <a:gd name="connsiteX1058" fmla="*/ 1018183 w 1018183"/>
                <a:gd name="connsiteY1058" fmla="*/ 3223379 h 9085945"/>
                <a:gd name="connsiteX1059" fmla="*/ 1018183 w 1018183"/>
                <a:gd name="connsiteY1059" fmla="*/ 3223619 h 9085945"/>
                <a:gd name="connsiteX1060" fmla="*/ 1018183 w 1018183"/>
                <a:gd name="connsiteY1060" fmla="*/ 3225187 h 9085945"/>
                <a:gd name="connsiteX1061" fmla="*/ 1018183 w 1018183"/>
                <a:gd name="connsiteY1061" fmla="*/ 3225385 h 9085945"/>
                <a:gd name="connsiteX1062" fmla="*/ 1018183 w 1018183"/>
                <a:gd name="connsiteY1062" fmla="*/ 3229859 h 9085945"/>
                <a:gd name="connsiteX1063" fmla="*/ 1018183 w 1018183"/>
                <a:gd name="connsiteY1063" fmla="*/ 3231277 h 9085945"/>
                <a:gd name="connsiteX1064" fmla="*/ 1018183 w 1018183"/>
                <a:gd name="connsiteY1064" fmla="*/ 3231426 h 9085945"/>
                <a:gd name="connsiteX1065" fmla="*/ 1018183 w 1018183"/>
                <a:gd name="connsiteY1065" fmla="*/ 3233742 h 9085945"/>
                <a:gd name="connsiteX1066" fmla="*/ 1018183 w 1018183"/>
                <a:gd name="connsiteY1066" fmla="*/ 3234655 h 9085945"/>
                <a:gd name="connsiteX1067" fmla="*/ 1018183 w 1018183"/>
                <a:gd name="connsiteY1067" fmla="*/ 3237286 h 9085945"/>
                <a:gd name="connsiteX1068" fmla="*/ 1018183 w 1018183"/>
                <a:gd name="connsiteY1068" fmla="*/ 3240146 h 9085945"/>
                <a:gd name="connsiteX1069" fmla="*/ 1018183 w 1018183"/>
                <a:gd name="connsiteY1069" fmla="*/ 3240917 h 9085945"/>
                <a:gd name="connsiteX1070" fmla="*/ 1018183 w 1018183"/>
                <a:gd name="connsiteY1070" fmla="*/ 3241639 h 9085945"/>
                <a:gd name="connsiteX1071" fmla="*/ 1018183 w 1018183"/>
                <a:gd name="connsiteY1071" fmla="*/ 3242335 h 9085945"/>
                <a:gd name="connsiteX1072" fmla="*/ 1018183 w 1018183"/>
                <a:gd name="connsiteY1072" fmla="*/ 3242484 h 9085945"/>
                <a:gd name="connsiteX1073" fmla="*/ 1018183 w 1018183"/>
                <a:gd name="connsiteY1073" fmla="*/ 3242552 h 9085945"/>
                <a:gd name="connsiteX1074" fmla="*/ 1018183 w 1018183"/>
                <a:gd name="connsiteY1074" fmla="*/ 3243691 h 9085945"/>
                <a:gd name="connsiteX1075" fmla="*/ 1018183 w 1018183"/>
                <a:gd name="connsiteY1075" fmla="*/ 3244229 h 9085945"/>
                <a:gd name="connsiteX1076" fmla="*/ 1018183 w 1018183"/>
                <a:gd name="connsiteY1076" fmla="*/ 3245799 h 9085945"/>
                <a:gd name="connsiteX1077" fmla="*/ 1018183 w 1018183"/>
                <a:gd name="connsiteY1077" fmla="*/ 3249867 h 9085945"/>
                <a:gd name="connsiteX1078" fmla="*/ 1018183 w 1018183"/>
                <a:gd name="connsiteY1078" fmla="*/ 3251994 h 9085945"/>
                <a:gd name="connsiteX1079" fmla="*/ 1018183 w 1018183"/>
                <a:gd name="connsiteY1079" fmla="*/ 3252696 h 9085945"/>
                <a:gd name="connsiteX1080" fmla="*/ 1018183 w 1018183"/>
                <a:gd name="connsiteY1080" fmla="*/ 3253610 h 9085945"/>
                <a:gd name="connsiteX1081" fmla="*/ 1018183 w 1018183"/>
                <a:gd name="connsiteY1081" fmla="*/ 3256348 h 9085945"/>
                <a:gd name="connsiteX1082" fmla="*/ 1018183 w 1018183"/>
                <a:gd name="connsiteY1082" fmla="*/ 3257917 h 9085945"/>
                <a:gd name="connsiteX1083" fmla="*/ 1018183 w 1018183"/>
                <a:gd name="connsiteY1083" fmla="*/ 3259890 h 9085945"/>
                <a:gd name="connsiteX1084" fmla="*/ 1018183 w 1018183"/>
                <a:gd name="connsiteY1084" fmla="*/ 3260196 h 9085945"/>
                <a:gd name="connsiteX1085" fmla="*/ 1018183 w 1018183"/>
                <a:gd name="connsiteY1085" fmla="*/ 3261969 h 9085945"/>
                <a:gd name="connsiteX1086" fmla="*/ 1018183 w 1018183"/>
                <a:gd name="connsiteY1086" fmla="*/ 3262411 h 9085945"/>
                <a:gd name="connsiteX1087" fmla="*/ 1018183 w 1018183"/>
                <a:gd name="connsiteY1087" fmla="*/ 3267406 h 9085945"/>
                <a:gd name="connsiteX1088" fmla="*/ 1018183 w 1018183"/>
                <a:gd name="connsiteY1088" fmla="*/ 3268372 h 9085945"/>
                <a:gd name="connsiteX1089" fmla="*/ 1018183 w 1018183"/>
                <a:gd name="connsiteY1089" fmla="*/ 3268974 h 9085945"/>
                <a:gd name="connsiteX1090" fmla="*/ 1018183 w 1018183"/>
                <a:gd name="connsiteY1090" fmla="*/ 3270013 h 9085945"/>
                <a:gd name="connsiteX1091" fmla="*/ 1018183 w 1018183"/>
                <a:gd name="connsiteY1091" fmla="*/ 3270950 h 9085945"/>
                <a:gd name="connsiteX1092" fmla="*/ 1018183 w 1018183"/>
                <a:gd name="connsiteY1092" fmla="*/ 3271255 h 9085945"/>
                <a:gd name="connsiteX1093" fmla="*/ 1018183 w 1018183"/>
                <a:gd name="connsiteY1093" fmla="*/ 3273777 h 9085945"/>
                <a:gd name="connsiteX1094" fmla="*/ 1018183 w 1018183"/>
                <a:gd name="connsiteY1094" fmla="*/ 3275062 h 9085945"/>
                <a:gd name="connsiteX1095" fmla="*/ 1018183 w 1018183"/>
                <a:gd name="connsiteY1095" fmla="*/ 3276675 h 9085945"/>
                <a:gd name="connsiteX1096" fmla="*/ 1018183 w 1018183"/>
                <a:gd name="connsiteY1096" fmla="*/ 3278242 h 9085945"/>
                <a:gd name="connsiteX1097" fmla="*/ 1018183 w 1018183"/>
                <a:gd name="connsiteY1097" fmla="*/ 3281071 h 9085945"/>
                <a:gd name="connsiteX1098" fmla="*/ 1018183 w 1018183"/>
                <a:gd name="connsiteY1098" fmla="*/ 3281259 h 9085945"/>
                <a:gd name="connsiteX1099" fmla="*/ 1018183 w 1018183"/>
                <a:gd name="connsiteY1099" fmla="*/ 3282826 h 9085945"/>
                <a:gd name="connsiteX1100" fmla="*/ 1018183 w 1018183"/>
                <a:gd name="connsiteY1100" fmla="*/ 3284571 h 9085945"/>
                <a:gd name="connsiteX1101" fmla="*/ 1018183 w 1018183"/>
                <a:gd name="connsiteY1101" fmla="*/ 3284723 h 9085945"/>
                <a:gd name="connsiteX1102" fmla="*/ 1018183 w 1018183"/>
                <a:gd name="connsiteY1102" fmla="*/ 3284836 h 9085945"/>
                <a:gd name="connsiteX1103" fmla="*/ 1018183 w 1018183"/>
                <a:gd name="connsiteY1103" fmla="*/ 3286141 h 9085945"/>
                <a:gd name="connsiteX1104" fmla="*/ 1018183 w 1018183"/>
                <a:gd name="connsiteY1104" fmla="*/ 3288571 h 9085945"/>
                <a:gd name="connsiteX1105" fmla="*/ 1018183 w 1018183"/>
                <a:gd name="connsiteY1105" fmla="*/ 3289069 h 9085945"/>
                <a:gd name="connsiteX1106" fmla="*/ 1018183 w 1018183"/>
                <a:gd name="connsiteY1106" fmla="*/ 3293622 h 9085945"/>
                <a:gd name="connsiteX1107" fmla="*/ 1018183 w 1018183"/>
                <a:gd name="connsiteY1107" fmla="*/ 3295631 h 9085945"/>
                <a:gd name="connsiteX1108" fmla="*/ 1018183 w 1018183"/>
                <a:gd name="connsiteY1108" fmla="*/ 3295781 h 9085945"/>
                <a:gd name="connsiteX1109" fmla="*/ 1018183 w 1018183"/>
                <a:gd name="connsiteY1109" fmla="*/ 3297198 h 9085945"/>
                <a:gd name="connsiteX1110" fmla="*/ 1018183 w 1018183"/>
                <a:gd name="connsiteY1110" fmla="*/ 3299630 h 9085945"/>
                <a:gd name="connsiteX1111" fmla="*/ 1018183 w 1018183"/>
                <a:gd name="connsiteY1111" fmla="*/ 3300128 h 9085945"/>
                <a:gd name="connsiteX1112" fmla="*/ 1018183 w 1018183"/>
                <a:gd name="connsiteY1112" fmla="*/ 3303677 h 9085945"/>
                <a:gd name="connsiteX1113" fmla="*/ 1018183 w 1018183"/>
                <a:gd name="connsiteY1113" fmla="*/ 3303983 h 9085945"/>
                <a:gd name="connsiteX1114" fmla="*/ 1018183 w 1018183"/>
                <a:gd name="connsiteY1114" fmla="*/ 3306182 h 9085945"/>
                <a:gd name="connsiteX1115" fmla="*/ 1018183 w 1018183"/>
                <a:gd name="connsiteY1115" fmla="*/ 3307527 h 9085945"/>
                <a:gd name="connsiteX1116" fmla="*/ 1018183 w 1018183"/>
                <a:gd name="connsiteY1116" fmla="*/ 3308312 h 9085945"/>
                <a:gd name="connsiteX1117" fmla="*/ 1018183 w 1018183"/>
                <a:gd name="connsiteY1117" fmla="*/ 3309634 h 9085945"/>
                <a:gd name="connsiteX1118" fmla="*/ 1018183 w 1018183"/>
                <a:gd name="connsiteY1118" fmla="*/ 3312946 h 9085945"/>
                <a:gd name="connsiteX1119" fmla="*/ 1018183 w 1018183"/>
                <a:gd name="connsiteY1119" fmla="*/ 3313249 h 9085945"/>
                <a:gd name="connsiteX1120" fmla="*/ 1018183 w 1018183"/>
                <a:gd name="connsiteY1120" fmla="*/ 3317240 h 9085945"/>
                <a:gd name="connsiteX1121" fmla="*/ 1018183 w 1018183"/>
                <a:gd name="connsiteY1121" fmla="*/ 3319371 h 9085945"/>
                <a:gd name="connsiteX1122" fmla="*/ 1018183 w 1018183"/>
                <a:gd name="connsiteY1122" fmla="*/ 3322236 h 9085945"/>
                <a:gd name="connsiteX1123" fmla="*/ 1018183 w 1018183"/>
                <a:gd name="connsiteY1123" fmla="*/ 3322713 h 9085945"/>
                <a:gd name="connsiteX1124" fmla="*/ 1018183 w 1018183"/>
                <a:gd name="connsiteY1124" fmla="*/ 3324006 h 9085945"/>
                <a:gd name="connsiteX1125" fmla="*/ 1018183 w 1018183"/>
                <a:gd name="connsiteY1125" fmla="*/ 3324310 h 9085945"/>
                <a:gd name="connsiteX1126" fmla="*/ 1018183 w 1018183"/>
                <a:gd name="connsiteY1126" fmla="*/ 3324932 h 9085945"/>
                <a:gd name="connsiteX1127" fmla="*/ 1018183 w 1018183"/>
                <a:gd name="connsiteY1127" fmla="*/ 3328568 h 9085945"/>
                <a:gd name="connsiteX1128" fmla="*/ 1018183 w 1018183"/>
                <a:gd name="connsiteY1128" fmla="*/ 3332205 h 9085945"/>
                <a:gd name="connsiteX1129" fmla="*/ 1018183 w 1018183"/>
                <a:gd name="connsiteY1129" fmla="*/ 3332358 h 9085945"/>
                <a:gd name="connsiteX1130" fmla="*/ 1018183 w 1018183"/>
                <a:gd name="connsiteY1130" fmla="*/ 3333773 h 9085945"/>
                <a:gd name="connsiteX1131" fmla="*/ 1018183 w 1018183"/>
                <a:gd name="connsiteY1131" fmla="*/ 3336124 h 9085945"/>
                <a:gd name="connsiteX1132" fmla="*/ 1018183 w 1018183"/>
                <a:gd name="connsiteY1132" fmla="*/ 3340469 h 9085945"/>
                <a:gd name="connsiteX1133" fmla="*/ 1018183 w 1018183"/>
                <a:gd name="connsiteY1133" fmla="*/ 3346913 h 9085945"/>
                <a:gd name="connsiteX1134" fmla="*/ 1018183 w 1018183"/>
                <a:gd name="connsiteY1134" fmla="*/ 3347394 h 9085945"/>
                <a:gd name="connsiteX1135" fmla="*/ 1018183 w 1018183"/>
                <a:gd name="connsiteY1135" fmla="*/ 3352098 h 9085945"/>
                <a:gd name="connsiteX1136" fmla="*/ 1018183 w 1018183"/>
                <a:gd name="connsiteY1136" fmla="*/ 3355642 h 9085945"/>
                <a:gd name="connsiteX1137" fmla="*/ 1018183 w 1018183"/>
                <a:gd name="connsiteY1137" fmla="*/ 3357377 h 9085945"/>
                <a:gd name="connsiteX1138" fmla="*/ 1018183 w 1018183"/>
                <a:gd name="connsiteY1138" fmla="*/ 3357583 h 9085945"/>
                <a:gd name="connsiteX1139" fmla="*/ 1018183 w 1018183"/>
                <a:gd name="connsiteY1139" fmla="*/ 3358451 h 9085945"/>
                <a:gd name="connsiteX1140" fmla="*/ 1018183 w 1018183"/>
                <a:gd name="connsiteY1140" fmla="*/ 3359712 h 9085945"/>
                <a:gd name="connsiteX1141" fmla="*/ 1018183 w 1018183"/>
                <a:gd name="connsiteY1141" fmla="*/ 3360580 h 9085945"/>
                <a:gd name="connsiteX1142" fmla="*/ 1018183 w 1018183"/>
                <a:gd name="connsiteY1142" fmla="*/ 3363979 h 9085945"/>
                <a:gd name="connsiteX1143" fmla="*/ 1018183 w 1018183"/>
                <a:gd name="connsiteY1143" fmla="*/ 3365274 h 9085945"/>
                <a:gd name="connsiteX1144" fmla="*/ 1018183 w 1018183"/>
                <a:gd name="connsiteY1144" fmla="*/ 3366500 h 9085945"/>
                <a:gd name="connsiteX1145" fmla="*/ 1018183 w 1018183"/>
                <a:gd name="connsiteY1145" fmla="*/ 3367154 h 9085945"/>
                <a:gd name="connsiteX1146" fmla="*/ 1018183 w 1018183"/>
                <a:gd name="connsiteY1146" fmla="*/ 3368911 h 9085945"/>
                <a:gd name="connsiteX1147" fmla="*/ 1018183 w 1018183"/>
                <a:gd name="connsiteY1147" fmla="*/ 3371069 h 9085945"/>
                <a:gd name="connsiteX1148" fmla="*/ 1018183 w 1018183"/>
                <a:gd name="connsiteY1148" fmla="*/ 3374115 h 9085945"/>
                <a:gd name="connsiteX1149" fmla="*/ 1018183 w 1018183"/>
                <a:gd name="connsiteY1149" fmla="*/ 3375288 h 9085945"/>
                <a:gd name="connsiteX1150" fmla="*/ 1018183 w 1018183"/>
                <a:gd name="connsiteY1150" fmla="*/ 3376334 h 9085945"/>
                <a:gd name="connsiteX1151" fmla="*/ 1018183 w 1018183"/>
                <a:gd name="connsiteY1151" fmla="*/ 3379969 h 9085945"/>
                <a:gd name="connsiteX1152" fmla="*/ 1018183 w 1018183"/>
                <a:gd name="connsiteY1152" fmla="*/ 3380323 h 9085945"/>
                <a:gd name="connsiteX1153" fmla="*/ 1018183 w 1018183"/>
                <a:gd name="connsiteY1153" fmla="*/ 3384890 h 9085945"/>
                <a:gd name="connsiteX1154" fmla="*/ 1018183 w 1018183"/>
                <a:gd name="connsiteY1154" fmla="*/ 3388087 h 9085945"/>
                <a:gd name="connsiteX1155" fmla="*/ 1018183 w 1018183"/>
                <a:gd name="connsiteY1155" fmla="*/ 3390105 h 9085945"/>
                <a:gd name="connsiteX1156" fmla="*/ 1018183 w 1018183"/>
                <a:gd name="connsiteY1156" fmla="*/ 3392440 h 9085945"/>
                <a:gd name="connsiteX1157" fmla="*/ 1018183 w 1018183"/>
                <a:gd name="connsiteY1157" fmla="*/ 3393648 h 9085945"/>
                <a:gd name="connsiteX1158" fmla="*/ 1018183 w 1018183"/>
                <a:gd name="connsiteY1158" fmla="*/ 3394724 h 9085945"/>
                <a:gd name="connsiteX1159" fmla="*/ 1018183 w 1018183"/>
                <a:gd name="connsiteY1159" fmla="*/ 3395717 h 9085945"/>
                <a:gd name="connsiteX1160" fmla="*/ 1018183 w 1018183"/>
                <a:gd name="connsiteY1160" fmla="*/ 3395984 h 9085945"/>
                <a:gd name="connsiteX1161" fmla="*/ 1018183 w 1018183"/>
                <a:gd name="connsiteY1161" fmla="*/ 3396706 h 9085945"/>
                <a:gd name="connsiteX1162" fmla="*/ 1018183 w 1018183"/>
                <a:gd name="connsiteY1162" fmla="*/ 3397285 h 9085945"/>
                <a:gd name="connsiteX1163" fmla="*/ 1018183 w 1018183"/>
                <a:gd name="connsiteY1163" fmla="*/ 3398793 h 9085945"/>
                <a:gd name="connsiteX1164" fmla="*/ 1018183 w 1018183"/>
                <a:gd name="connsiteY1164" fmla="*/ 3399597 h 9085945"/>
                <a:gd name="connsiteX1165" fmla="*/ 1018183 w 1018183"/>
                <a:gd name="connsiteY1165" fmla="*/ 3401163 h 9085945"/>
                <a:gd name="connsiteX1166" fmla="*/ 1018183 w 1018183"/>
                <a:gd name="connsiteY1166" fmla="*/ 3403146 h 9085945"/>
                <a:gd name="connsiteX1167" fmla="*/ 1018183 w 1018183"/>
                <a:gd name="connsiteY1167" fmla="*/ 3403498 h 9085945"/>
                <a:gd name="connsiteX1168" fmla="*/ 1018183 w 1018183"/>
                <a:gd name="connsiteY1168" fmla="*/ 3404709 h 9085945"/>
                <a:gd name="connsiteX1169" fmla="*/ 1018183 w 1018183"/>
                <a:gd name="connsiteY1169" fmla="*/ 3406775 h 9085945"/>
                <a:gd name="connsiteX1170" fmla="*/ 1018183 w 1018183"/>
                <a:gd name="connsiteY1170" fmla="*/ 3406842 h 9085945"/>
                <a:gd name="connsiteX1171" fmla="*/ 1018183 w 1018183"/>
                <a:gd name="connsiteY1171" fmla="*/ 3407043 h 9085945"/>
                <a:gd name="connsiteX1172" fmla="*/ 1018183 w 1018183"/>
                <a:gd name="connsiteY1172" fmla="*/ 3407764 h 9085945"/>
                <a:gd name="connsiteX1173" fmla="*/ 1018183 w 1018183"/>
                <a:gd name="connsiteY1173" fmla="*/ 3408344 h 9085945"/>
                <a:gd name="connsiteX1174" fmla="*/ 1018183 w 1018183"/>
                <a:gd name="connsiteY1174" fmla="*/ 3409061 h 9085945"/>
                <a:gd name="connsiteX1175" fmla="*/ 1018183 w 1018183"/>
                <a:gd name="connsiteY1175" fmla="*/ 3409656 h 9085945"/>
                <a:gd name="connsiteX1176" fmla="*/ 1018183 w 1018183"/>
                <a:gd name="connsiteY1176" fmla="*/ 3410199 h 9085945"/>
                <a:gd name="connsiteX1177" fmla="*/ 1018183 w 1018183"/>
                <a:gd name="connsiteY1177" fmla="*/ 3411411 h 9085945"/>
                <a:gd name="connsiteX1178" fmla="*/ 1018183 w 1018183"/>
                <a:gd name="connsiteY1178" fmla="*/ 3412696 h 9085945"/>
                <a:gd name="connsiteX1179" fmla="*/ 1018183 w 1018183"/>
                <a:gd name="connsiteY1179" fmla="*/ 3412768 h 9085945"/>
                <a:gd name="connsiteX1180" fmla="*/ 1018183 w 1018183"/>
                <a:gd name="connsiteY1180" fmla="*/ 3414673 h 9085945"/>
                <a:gd name="connsiteX1181" fmla="*/ 1018183 w 1018183"/>
                <a:gd name="connsiteY1181" fmla="*/ 3416240 h 9085945"/>
                <a:gd name="connsiteX1182" fmla="*/ 1018183 w 1018183"/>
                <a:gd name="connsiteY1182" fmla="*/ 3417900 h 9085945"/>
                <a:gd name="connsiteX1183" fmla="*/ 1018183 w 1018183"/>
                <a:gd name="connsiteY1183" fmla="*/ 3418331 h 9085945"/>
                <a:gd name="connsiteX1184" fmla="*/ 1018183 w 1018183"/>
                <a:gd name="connsiteY1184" fmla="*/ 3420665 h 9085945"/>
                <a:gd name="connsiteX1185" fmla="*/ 1018183 w 1018183"/>
                <a:gd name="connsiteY1185" fmla="*/ 3420815 h 9085945"/>
                <a:gd name="connsiteX1186" fmla="*/ 1018183 w 1018183"/>
                <a:gd name="connsiteY1186" fmla="*/ 3422468 h 9085945"/>
                <a:gd name="connsiteX1187" fmla="*/ 1018183 w 1018183"/>
                <a:gd name="connsiteY1187" fmla="*/ 3427168 h 9085945"/>
                <a:gd name="connsiteX1188" fmla="*/ 1018183 w 1018183"/>
                <a:gd name="connsiteY1188" fmla="*/ 3429387 h 9085945"/>
                <a:gd name="connsiteX1189" fmla="*/ 1018183 w 1018183"/>
                <a:gd name="connsiteY1189" fmla="*/ 3431723 h 9085945"/>
                <a:gd name="connsiteX1190" fmla="*/ 1018183 w 1018183"/>
                <a:gd name="connsiteY1190" fmla="*/ 3431873 h 9085945"/>
                <a:gd name="connsiteX1191" fmla="*/ 1018183 w 1018183"/>
                <a:gd name="connsiteY1191" fmla="*/ 3434880 h 9085945"/>
                <a:gd name="connsiteX1192" fmla="*/ 1018183 w 1018183"/>
                <a:gd name="connsiteY1192" fmla="*/ 3435065 h 9085945"/>
                <a:gd name="connsiteX1193" fmla="*/ 1018183 w 1018183"/>
                <a:gd name="connsiteY1193" fmla="*/ 3435873 h 9085945"/>
                <a:gd name="connsiteX1194" fmla="*/ 1018183 w 1018183"/>
                <a:gd name="connsiteY1194" fmla="*/ 3437436 h 9085945"/>
                <a:gd name="connsiteX1195" fmla="*/ 1018183 w 1018183"/>
                <a:gd name="connsiteY1195" fmla="*/ 3437511 h 9085945"/>
                <a:gd name="connsiteX1196" fmla="*/ 1018183 w 1018183"/>
                <a:gd name="connsiteY1196" fmla="*/ 3438219 h 9085945"/>
                <a:gd name="connsiteX1197" fmla="*/ 1018183 w 1018183"/>
                <a:gd name="connsiteY1197" fmla="*/ 3438325 h 9085945"/>
                <a:gd name="connsiteX1198" fmla="*/ 1018183 w 1018183"/>
                <a:gd name="connsiteY1198" fmla="*/ 3439504 h 9085945"/>
                <a:gd name="connsiteX1199" fmla="*/ 1018183 w 1018183"/>
                <a:gd name="connsiteY1199" fmla="*/ 3439770 h 9085945"/>
                <a:gd name="connsiteX1200" fmla="*/ 1018183 w 1018183"/>
                <a:gd name="connsiteY1200" fmla="*/ 3439786 h 9085945"/>
                <a:gd name="connsiteX1201" fmla="*/ 1018183 w 1018183"/>
                <a:gd name="connsiteY1201" fmla="*/ 3441071 h 9085945"/>
                <a:gd name="connsiteX1202" fmla="*/ 1018183 w 1018183"/>
                <a:gd name="connsiteY1202" fmla="*/ 3442927 h 9085945"/>
                <a:gd name="connsiteX1203" fmla="*/ 1018183 w 1018183"/>
                <a:gd name="connsiteY1203" fmla="*/ 3443047 h 9085945"/>
                <a:gd name="connsiteX1204" fmla="*/ 1018183 w 1018183"/>
                <a:gd name="connsiteY1204" fmla="*/ 3443916 h 9085945"/>
                <a:gd name="connsiteX1205" fmla="*/ 1018183 w 1018183"/>
                <a:gd name="connsiteY1205" fmla="*/ 3445647 h 9085945"/>
                <a:gd name="connsiteX1206" fmla="*/ 1018183 w 1018183"/>
                <a:gd name="connsiteY1206" fmla="*/ 3446123 h 9085945"/>
                <a:gd name="connsiteX1207" fmla="*/ 1018183 w 1018183"/>
                <a:gd name="connsiteY1207" fmla="*/ 3446932 h 9085945"/>
                <a:gd name="connsiteX1208" fmla="*/ 1018183 w 1018183"/>
                <a:gd name="connsiteY1208" fmla="*/ 3448107 h 9085945"/>
                <a:gd name="connsiteX1209" fmla="*/ 1018183 w 1018183"/>
                <a:gd name="connsiteY1209" fmla="*/ 3449040 h 9085945"/>
                <a:gd name="connsiteX1210" fmla="*/ 1018183 w 1018183"/>
                <a:gd name="connsiteY1210" fmla="*/ 3449277 h 9085945"/>
                <a:gd name="connsiteX1211" fmla="*/ 1018183 w 1018183"/>
                <a:gd name="connsiteY1211" fmla="*/ 3450843 h 9085945"/>
                <a:gd name="connsiteX1212" fmla="*/ 1018183 w 1018183"/>
                <a:gd name="connsiteY1212" fmla="*/ 3451973 h 9085945"/>
                <a:gd name="connsiteX1213" fmla="*/ 1018183 w 1018183"/>
                <a:gd name="connsiteY1213" fmla="*/ 3452219 h 9085945"/>
                <a:gd name="connsiteX1214" fmla="*/ 1018183 w 1018183"/>
                <a:gd name="connsiteY1214" fmla="*/ 3453787 h 9085945"/>
                <a:gd name="connsiteX1215" fmla="*/ 1018183 w 1018183"/>
                <a:gd name="connsiteY1215" fmla="*/ 3453985 h 9085945"/>
                <a:gd name="connsiteX1216" fmla="*/ 1018183 w 1018183"/>
                <a:gd name="connsiteY1216" fmla="*/ 3457173 h 9085945"/>
                <a:gd name="connsiteX1217" fmla="*/ 1018183 w 1018183"/>
                <a:gd name="connsiteY1217" fmla="*/ 3458606 h 9085945"/>
                <a:gd name="connsiteX1218" fmla="*/ 1018183 w 1018183"/>
                <a:gd name="connsiteY1218" fmla="*/ 3458742 h 9085945"/>
                <a:gd name="connsiteX1219" fmla="*/ 1018183 w 1018183"/>
                <a:gd name="connsiteY1219" fmla="*/ 3460098 h 9085945"/>
                <a:gd name="connsiteX1220" fmla="*/ 1018183 w 1018183"/>
                <a:gd name="connsiteY1220" fmla="*/ 3463031 h 9085945"/>
                <a:gd name="connsiteX1221" fmla="*/ 1018183 w 1018183"/>
                <a:gd name="connsiteY1221" fmla="*/ 3470239 h 9085945"/>
                <a:gd name="connsiteX1222" fmla="*/ 1018183 w 1018183"/>
                <a:gd name="connsiteY1222" fmla="*/ 3471152 h 9085945"/>
                <a:gd name="connsiteX1223" fmla="*/ 1018183 w 1018183"/>
                <a:gd name="connsiteY1223" fmla="*/ 3476361 h 9085945"/>
                <a:gd name="connsiteX1224" fmla="*/ 1018183 w 1018183"/>
                <a:gd name="connsiteY1224" fmla="*/ 3476481 h 9085945"/>
                <a:gd name="connsiteX1225" fmla="*/ 1018183 w 1018183"/>
                <a:gd name="connsiteY1225" fmla="*/ 3478467 h 9085945"/>
                <a:gd name="connsiteX1226" fmla="*/ 1018183 w 1018183"/>
                <a:gd name="connsiteY1226" fmla="*/ 3481296 h 9085945"/>
                <a:gd name="connsiteX1227" fmla="*/ 1018183 w 1018183"/>
                <a:gd name="connsiteY1227" fmla="*/ 3482210 h 9085945"/>
                <a:gd name="connsiteX1228" fmla="*/ 1018183 w 1018183"/>
                <a:gd name="connsiteY1228" fmla="*/ 3484258 h 9085945"/>
                <a:gd name="connsiteX1229" fmla="*/ 1018183 w 1018183"/>
                <a:gd name="connsiteY1229" fmla="*/ 3484948 h 9085945"/>
                <a:gd name="connsiteX1230" fmla="*/ 1018183 w 1018183"/>
                <a:gd name="connsiteY1230" fmla="*/ 3485548 h 9085945"/>
                <a:gd name="connsiteX1231" fmla="*/ 1018183 w 1018183"/>
                <a:gd name="connsiteY1231" fmla="*/ 3486517 h 9085945"/>
                <a:gd name="connsiteX1232" fmla="*/ 1018183 w 1018183"/>
                <a:gd name="connsiteY1232" fmla="*/ 3487274 h 9085945"/>
                <a:gd name="connsiteX1233" fmla="*/ 1018183 w 1018183"/>
                <a:gd name="connsiteY1233" fmla="*/ 3488490 h 9085945"/>
                <a:gd name="connsiteX1234" fmla="*/ 1018183 w 1018183"/>
                <a:gd name="connsiteY1234" fmla="*/ 3488797 h 9085945"/>
                <a:gd name="connsiteX1235" fmla="*/ 1018183 w 1018183"/>
                <a:gd name="connsiteY1235" fmla="*/ 3491011 h 9085945"/>
                <a:gd name="connsiteX1236" fmla="*/ 1018183 w 1018183"/>
                <a:gd name="connsiteY1236" fmla="*/ 3494327 h 9085945"/>
                <a:gd name="connsiteX1237" fmla="*/ 1018183 w 1018183"/>
                <a:gd name="connsiteY1237" fmla="*/ 3495316 h 9085945"/>
                <a:gd name="connsiteX1238" fmla="*/ 1018183 w 1018183"/>
                <a:gd name="connsiteY1238" fmla="*/ 3495759 h 9085945"/>
                <a:gd name="connsiteX1239" fmla="*/ 1018183 w 1018183"/>
                <a:gd name="connsiteY1239" fmla="*/ 3496007 h 9085945"/>
                <a:gd name="connsiteX1240" fmla="*/ 1018183 w 1018183"/>
                <a:gd name="connsiteY1240" fmla="*/ 3497574 h 9085945"/>
                <a:gd name="connsiteX1241" fmla="*/ 1018183 w 1018183"/>
                <a:gd name="connsiteY1241" fmla="*/ 3499550 h 9085945"/>
                <a:gd name="connsiteX1242" fmla="*/ 1018183 w 1018183"/>
                <a:gd name="connsiteY1242" fmla="*/ 3499855 h 9085945"/>
                <a:gd name="connsiteX1243" fmla="*/ 1018183 w 1018183"/>
                <a:gd name="connsiteY1243" fmla="*/ 3509088 h 9085945"/>
                <a:gd name="connsiteX1244" fmla="*/ 1018183 w 1018183"/>
                <a:gd name="connsiteY1244" fmla="*/ 3509859 h 9085945"/>
                <a:gd name="connsiteX1245" fmla="*/ 1018183 w 1018183"/>
                <a:gd name="connsiteY1245" fmla="*/ 3511277 h 9085945"/>
                <a:gd name="connsiteX1246" fmla="*/ 1018183 w 1018183"/>
                <a:gd name="connsiteY1246" fmla="*/ 3511426 h 9085945"/>
                <a:gd name="connsiteX1247" fmla="*/ 1018183 w 1018183"/>
                <a:gd name="connsiteY1247" fmla="*/ 3512633 h 9085945"/>
                <a:gd name="connsiteX1248" fmla="*/ 1018183 w 1018183"/>
                <a:gd name="connsiteY1248" fmla="*/ 3513172 h 9085945"/>
                <a:gd name="connsiteX1249" fmla="*/ 1018183 w 1018183"/>
                <a:gd name="connsiteY1249" fmla="*/ 3514742 h 9085945"/>
                <a:gd name="connsiteX1250" fmla="*/ 1018183 w 1018183"/>
                <a:gd name="connsiteY1250" fmla="*/ 3520146 h 9085945"/>
                <a:gd name="connsiteX1251" fmla="*/ 1018183 w 1018183"/>
                <a:gd name="connsiteY1251" fmla="*/ 3521639 h 9085945"/>
                <a:gd name="connsiteX1252" fmla="*/ 1018183 w 1018183"/>
                <a:gd name="connsiteY1252" fmla="*/ 3522553 h 9085945"/>
                <a:gd name="connsiteX1253" fmla="*/ 1018183 w 1018183"/>
                <a:gd name="connsiteY1253" fmla="*/ 3523691 h 9085945"/>
                <a:gd name="connsiteX1254" fmla="*/ 1018183 w 1018183"/>
                <a:gd name="connsiteY1254" fmla="*/ 3524231 h 9085945"/>
                <a:gd name="connsiteX1255" fmla="*/ 1018183 w 1018183"/>
                <a:gd name="connsiteY1255" fmla="*/ 3525798 h 9085945"/>
                <a:gd name="connsiteX1256" fmla="*/ 1018183 w 1018183"/>
                <a:gd name="connsiteY1256" fmla="*/ 3528044 h 9085945"/>
                <a:gd name="connsiteX1257" fmla="*/ 1018183 w 1018183"/>
                <a:gd name="connsiteY1257" fmla="*/ 3532278 h 9085945"/>
                <a:gd name="connsiteX1258" fmla="*/ 1018183 w 1018183"/>
                <a:gd name="connsiteY1258" fmla="*/ 3532583 h 9085945"/>
                <a:gd name="connsiteX1259" fmla="*/ 1018183 w 1018183"/>
                <a:gd name="connsiteY1259" fmla="*/ 3536128 h 9085945"/>
                <a:gd name="connsiteX1260" fmla="*/ 1018183 w 1018183"/>
                <a:gd name="connsiteY1260" fmla="*/ 3536348 h 9085945"/>
                <a:gd name="connsiteX1261" fmla="*/ 1018183 w 1018183"/>
                <a:gd name="connsiteY1261" fmla="*/ 3537314 h 9085945"/>
                <a:gd name="connsiteX1262" fmla="*/ 1018183 w 1018183"/>
                <a:gd name="connsiteY1262" fmla="*/ 3537916 h 9085945"/>
                <a:gd name="connsiteX1263" fmla="*/ 1018183 w 1018183"/>
                <a:gd name="connsiteY1263" fmla="*/ 3539892 h 9085945"/>
                <a:gd name="connsiteX1264" fmla="*/ 1018183 w 1018183"/>
                <a:gd name="connsiteY1264" fmla="*/ 3540197 h 9085945"/>
                <a:gd name="connsiteX1265" fmla="*/ 1018183 w 1018183"/>
                <a:gd name="connsiteY1265" fmla="*/ 3544004 h 9085945"/>
                <a:gd name="connsiteX1266" fmla="*/ 1018183 w 1018183"/>
                <a:gd name="connsiteY1266" fmla="*/ 3548372 h 9085945"/>
                <a:gd name="connsiteX1267" fmla="*/ 1018183 w 1018183"/>
                <a:gd name="connsiteY1267" fmla="*/ 3550013 h 9085945"/>
                <a:gd name="connsiteX1268" fmla="*/ 1018183 w 1018183"/>
                <a:gd name="connsiteY1268" fmla="*/ 3550836 h 9085945"/>
                <a:gd name="connsiteX1269" fmla="*/ 1018183 w 1018183"/>
                <a:gd name="connsiteY1269" fmla="*/ 3553778 h 9085945"/>
                <a:gd name="connsiteX1270" fmla="*/ 1018183 w 1018183"/>
                <a:gd name="connsiteY1270" fmla="*/ 3555062 h 9085945"/>
                <a:gd name="connsiteX1271" fmla="*/ 1018183 w 1018183"/>
                <a:gd name="connsiteY1271" fmla="*/ 3556419 h 9085945"/>
                <a:gd name="connsiteX1272" fmla="*/ 1018183 w 1018183"/>
                <a:gd name="connsiteY1272" fmla="*/ 3560805 h 9085945"/>
                <a:gd name="connsiteX1273" fmla="*/ 1018183 w 1018183"/>
                <a:gd name="connsiteY1273" fmla="*/ 3562564 h 9085945"/>
                <a:gd name="connsiteX1274" fmla="*/ 1018183 w 1018183"/>
                <a:gd name="connsiteY1274" fmla="*/ 3564573 h 9085945"/>
                <a:gd name="connsiteX1275" fmla="*/ 1018183 w 1018183"/>
                <a:gd name="connsiteY1275" fmla="*/ 3564723 h 9085945"/>
                <a:gd name="connsiteX1276" fmla="*/ 1018183 w 1018183"/>
                <a:gd name="connsiteY1276" fmla="*/ 3566140 h 9085945"/>
                <a:gd name="connsiteX1277" fmla="*/ 1018183 w 1018183"/>
                <a:gd name="connsiteY1277" fmla="*/ 3568572 h 9085945"/>
                <a:gd name="connsiteX1278" fmla="*/ 1018183 w 1018183"/>
                <a:gd name="connsiteY1278" fmla="*/ 3569069 h 9085945"/>
                <a:gd name="connsiteX1279" fmla="*/ 1018183 w 1018183"/>
                <a:gd name="connsiteY1279" fmla="*/ 3572619 h 9085945"/>
                <a:gd name="connsiteX1280" fmla="*/ 1018183 w 1018183"/>
                <a:gd name="connsiteY1280" fmla="*/ 3572925 h 9085945"/>
                <a:gd name="connsiteX1281" fmla="*/ 1018183 w 1018183"/>
                <a:gd name="connsiteY1281" fmla="*/ 3573622 h 9085945"/>
                <a:gd name="connsiteX1282" fmla="*/ 1018183 w 1018183"/>
                <a:gd name="connsiteY1282" fmla="*/ 3575513 h 9085945"/>
                <a:gd name="connsiteX1283" fmla="*/ 1018183 w 1018183"/>
                <a:gd name="connsiteY1283" fmla="*/ 3576469 h 9085945"/>
                <a:gd name="connsiteX1284" fmla="*/ 1018183 w 1018183"/>
                <a:gd name="connsiteY1284" fmla="*/ 3581521 h 9085945"/>
                <a:gd name="connsiteX1285" fmla="*/ 1018183 w 1018183"/>
                <a:gd name="connsiteY1285" fmla="*/ 3583677 h 9085945"/>
                <a:gd name="connsiteX1286" fmla="*/ 1018183 w 1018183"/>
                <a:gd name="connsiteY1286" fmla="*/ 3583982 h 9085945"/>
                <a:gd name="connsiteX1287" fmla="*/ 1018183 w 1018183"/>
                <a:gd name="connsiteY1287" fmla="*/ 3586182 h 9085945"/>
                <a:gd name="connsiteX1288" fmla="*/ 1018183 w 1018183"/>
                <a:gd name="connsiteY1288" fmla="*/ 3587526 h 9085945"/>
                <a:gd name="connsiteX1289" fmla="*/ 1018183 w 1018183"/>
                <a:gd name="connsiteY1289" fmla="*/ 3588312 h 9085945"/>
                <a:gd name="connsiteX1290" fmla="*/ 1018183 w 1018183"/>
                <a:gd name="connsiteY1290" fmla="*/ 3591178 h 9085945"/>
                <a:gd name="connsiteX1291" fmla="*/ 1018183 w 1018183"/>
                <a:gd name="connsiteY1291" fmla="*/ 3592020 h 9085945"/>
                <a:gd name="connsiteX1292" fmla="*/ 1018183 w 1018183"/>
                <a:gd name="connsiteY1292" fmla="*/ 3592948 h 9085945"/>
                <a:gd name="connsiteX1293" fmla="*/ 1018183 w 1018183"/>
                <a:gd name="connsiteY1293" fmla="*/ 3593252 h 9085945"/>
                <a:gd name="connsiteX1294" fmla="*/ 1018183 w 1018183"/>
                <a:gd name="connsiteY1294" fmla="*/ 3593874 h 9085945"/>
                <a:gd name="connsiteX1295" fmla="*/ 1018183 w 1018183"/>
                <a:gd name="connsiteY1295" fmla="*/ 3597510 h 9085945"/>
                <a:gd name="connsiteX1296" fmla="*/ 1018183 w 1018183"/>
                <a:gd name="connsiteY1296" fmla="*/ 3601147 h 9085945"/>
                <a:gd name="connsiteX1297" fmla="*/ 1018183 w 1018183"/>
                <a:gd name="connsiteY1297" fmla="*/ 3601300 h 9085945"/>
                <a:gd name="connsiteX1298" fmla="*/ 1018183 w 1018183"/>
                <a:gd name="connsiteY1298" fmla="*/ 3602236 h 9085945"/>
                <a:gd name="connsiteX1299" fmla="*/ 1018183 w 1018183"/>
                <a:gd name="connsiteY1299" fmla="*/ 3602715 h 9085945"/>
                <a:gd name="connsiteX1300" fmla="*/ 1018183 w 1018183"/>
                <a:gd name="connsiteY1300" fmla="*/ 3604935 h 9085945"/>
                <a:gd name="connsiteX1301" fmla="*/ 1018183 w 1018183"/>
                <a:gd name="connsiteY1301" fmla="*/ 3605066 h 9085945"/>
                <a:gd name="connsiteX1302" fmla="*/ 1018183 w 1018183"/>
                <a:gd name="connsiteY1302" fmla="*/ 3606350 h 9085945"/>
                <a:gd name="connsiteX1303" fmla="*/ 1018183 w 1018183"/>
                <a:gd name="connsiteY1303" fmla="*/ 3608569 h 9085945"/>
                <a:gd name="connsiteX1304" fmla="*/ 1018183 w 1018183"/>
                <a:gd name="connsiteY1304" fmla="*/ 3609896 h 9085945"/>
                <a:gd name="connsiteX1305" fmla="*/ 1018183 w 1018183"/>
                <a:gd name="connsiteY1305" fmla="*/ 3612205 h 9085945"/>
                <a:gd name="connsiteX1306" fmla="*/ 1018183 w 1018183"/>
                <a:gd name="connsiteY1306" fmla="*/ 3612356 h 9085945"/>
                <a:gd name="connsiteX1307" fmla="*/ 1018183 w 1018183"/>
                <a:gd name="connsiteY1307" fmla="*/ 3615855 h 9085945"/>
                <a:gd name="connsiteX1308" fmla="*/ 1018183 w 1018183"/>
                <a:gd name="connsiteY1308" fmla="*/ 3616124 h 9085945"/>
                <a:gd name="connsiteX1309" fmla="*/ 1018183 w 1018183"/>
                <a:gd name="connsiteY1309" fmla="*/ 3620256 h 9085945"/>
                <a:gd name="connsiteX1310" fmla="*/ 1018183 w 1018183"/>
                <a:gd name="connsiteY1310" fmla="*/ 3621041 h 9085945"/>
                <a:gd name="connsiteX1311" fmla="*/ 1018183 w 1018183"/>
                <a:gd name="connsiteY1311" fmla="*/ 3624021 h 9085945"/>
                <a:gd name="connsiteX1312" fmla="*/ 1018183 w 1018183"/>
                <a:gd name="connsiteY1312" fmla="*/ 3624584 h 9085945"/>
                <a:gd name="connsiteX1313" fmla="*/ 1018183 w 1018183"/>
                <a:gd name="connsiteY1313" fmla="*/ 3626912 h 9085945"/>
                <a:gd name="connsiteX1314" fmla="*/ 1018183 w 1018183"/>
                <a:gd name="connsiteY1314" fmla="*/ 3627393 h 9085945"/>
                <a:gd name="connsiteX1315" fmla="*/ 1018183 w 1018183"/>
                <a:gd name="connsiteY1315" fmla="*/ 3627740 h 9085945"/>
                <a:gd name="connsiteX1316" fmla="*/ 1018183 w 1018183"/>
                <a:gd name="connsiteY1316" fmla="*/ 3629522 h 9085945"/>
                <a:gd name="connsiteX1317" fmla="*/ 1018183 w 1018183"/>
                <a:gd name="connsiteY1317" fmla="*/ 3632098 h 9085945"/>
                <a:gd name="connsiteX1318" fmla="*/ 1018183 w 1018183"/>
                <a:gd name="connsiteY1318" fmla="*/ 3634520 h 9085945"/>
                <a:gd name="connsiteX1319" fmla="*/ 1018183 w 1018183"/>
                <a:gd name="connsiteY1319" fmla="*/ 3634964 h 9085945"/>
                <a:gd name="connsiteX1320" fmla="*/ 1018183 w 1018183"/>
                <a:gd name="connsiteY1320" fmla="*/ 3635442 h 9085945"/>
                <a:gd name="connsiteX1321" fmla="*/ 1018183 w 1018183"/>
                <a:gd name="connsiteY1321" fmla="*/ 3635643 h 9085945"/>
                <a:gd name="connsiteX1322" fmla="*/ 1018183 w 1018183"/>
                <a:gd name="connsiteY1322" fmla="*/ 3636096 h 9085945"/>
                <a:gd name="connsiteX1323" fmla="*/ 1018183 w 1018183"/>
                <a:gd name="connsiteY1323" fmla="*/ 3637662 h 9085945"/>
                <a:gd name="connsiteX1324" fmla="*/ 1018183 w 1018183"/>
                <a:gd name="connsiteY1324" fmla="*/ 3640011 h 9085945"/>
                <a:gd name="connsiteX1325" fmla="*/ 1018183 w 1018183"/>
                <a:gd name="connsiteY1325" fmla="*/ 3640580 h 9085945"/>
                <a:gd name="connsiteX1326" fmla="*/ 1018183 w 1018183"/>
                <a:gd name="connsiteY1326" fmla="*/ 3641297 h 9085945"/>
                <a:gd name="connsiteX1327" fmla="*/ 1018183 w 1018183"/>
                <a:gd name="connsiteY1327" fmla="*/ 3643273 h 9085945"/>
                <a:gd name="connsiteX1328" fmla="*/ 1018183 w 1018183"/>
                <a:gd name="connsiteY1328" fmla="*/ 3644230 h 9085945"/>
                <a:gd name="connsiteX1329" fmla="*/ 1018183 w 1018183"/>
                <a:gd name="connsiteY1329" fmla="*/ 3644840 h 9085945"/>
                <a:gd name="connsiteX1330" fmla="*/ 1018183 w 1018183"/>
                <a:gd name="connsiteY1330" fmla="*/ 3645276 h 9085945"/>
                <a:gd name="connsiteX1331" fmla="*/ 1018183 w 1018183"/>
                <a:gd name="connsiteY1331" fmla="*/ 3646500 h 9085945"/>
                <a:gd name="connsiteX1332" fmla="*/ 1018183 w 1018183"/>
                <a:gd name="connsiteY1332" fmla="*/ 3647156 h 9085945"/>
                <a:gd name="connsiteX1333" fmla="*/ 1018183 w 1018183"/>
                <a:gd name="connsiteY1333" fmla="*/ 3648911 h 9085945"/>
                <a:gd name="connsiteX1334" fmla="*/ 1018183 w 1018183"/>
                <a:gd name="connsiteY1334" fmla="*/ 3649266 h 9085945"/>
                <a:gd name="connsiteX1335" fmla="*/ 1018183 w 1018183"/>
                <a:gd name="connsiteY1335" fmla="*/ 3651068 h 9085945"/>
                <a:gd name="connsiteX1336" fmla="*/ 1018183 w 1018183"/>
                <a:gd name="connsiteY1336" fmla="*/ 3652396 h 9085945"/>
                <a:gd name="connsiteX1337" fmla="*/ 1018183 w 1018183"/>
                <a:gd name="connsiteY1337" fmla="*/ 3655050 h 9085945"/>
                <a:gd name="connsiteX1338" fmla="*/ 1018183 w 1018183"/>
                <a:gd name="connsiteY1338" fmla="*/ 3655287 h 9085945"/>
                <a:gd name="connsiteX1339" fmla="*/ 1018183 w 1018183"/>
                <a:gd name="connsiteY1339" fmla="*/ 3658966 h 9085945"/>
                <a:gd name="connsiteX1340" fmla="*/ 1018183 w 1018183"/>
                <a:gd name="connsiteY1340" fmla="*/ 3660323 h 9085945"/>
                <a:gd name="connsiteX1341" fmla="*/ 1018183 w 1018183"/>
                <a:gd name="connsiteY1341" fmla="*/ 3663188 h 9085945"/>
                <a:gd name="connsiteX1342" fmla="*/ 1018183 w 1018183"/>
                <a:gd name="connsiteY1342" fmla="*/ 3663665 h 9085945"/>
                <a:gd name="connsiteX1343" fmla="*/ 1018183 w 1018183"/>
                <a:gd name="connsiteY1343" fmla="*/ 3666925 h 9085945"/>
                <a:gd name="connsiteX1344" fmla="*/ 1018183 w 1018183"/>
                <a:gd name="connsiteY1344" fmla="*/ 3668370 h 9085945"/>
                <a:gd name="connsiteX1345" fmla="*/ 1018183 w 1018183"/>
                <a:gd name="connsiteY1345" fmla="*/ 3669760 h 9085945"/>
                <a:gd name="connsiteX1346" fmla="*/ 1018183 w 1018183"/>
                <a:gd name="connsiteY1346" fmla="*/ 3670105 h 9085945"/>
                <a:gd name="connsiteX1347" fmla="*/ 1018183 w 1018183"/>
                <a:gd name="connsiteY1347" fmla="*/ 3670242 h 9085945"/>
                <a:gd name="connsiteX1348" fmla="*/ 1018183 w 1018183"/>
                <a:gd name="connsiteY1348" fmla="*/ 3671328 h 9085945"/>
                <a:gd name="connsiteX1349" fmla="*/ 1018183 w 1018183"/>
                <a:gd name="connsiteY1349" fmla="*/ 3672441 h 9085945"/>
                <a:gd name="connsiteX1350" fmla="*/ 1018183 w 1018183"/>
                <a:gd name="connsiteY1350" fmla="*/ 3673651 h 9085945"/>
                <a:gd name="connsiteX1351" fmla="*/ 1018183 w 1018183"/>
                <a:gd name="connsiteY1351" fmla="*/ 3674724 h 9085945"/>
                <a:gd name="connsiteX1352" fmla="*/ 1018183 w 1018183"/>
                <a:gd name="connsiteY1352" fmla="*/ 3675717 h 9085945"/>
                <a:gd name="connsiteX1353" fmla="*/ 1018183 w 1018183"/>
                <a:gd name="connsiteY1353" fmla="*/ 3675985 h 9085945"/>
                <a:gd name="connsiteX1354" fmla="*/ 1018183 w 1018183"/>
                <a:gd name="connsiteY1354" fmla="*/ 3676706 h 9085945"/>
                <a:gd name="connsiteX1355" fmla="*/ 1018183 w 1018183"/>
                <a:gd name="connsiteY1355" fmla="*/ 3677286 h 9085945"/>
                <a:gd name="connsiteX1356" fmla="*/ 1018183 w 1018183"/>
                <a:gd name="connsiteY1356" fmla="*/ 3678003 h 9085945"/>
                <a:gd name="connsiteX1357" fmla="*/ 1018183 w 1018183"/>
                <a:gd name="connsiteY1357" fmla="*/ 3678598 h 9085945"/>
                <a:gd name="connsiteX1358" fmla="*/ 1018183 w 1018183"/>
                <a:gd name="connsiteY1358" fmla="*/ 3679883 h 9085945"/>
                <a:gd name="connsiteX1359" fmla="*/ 1018183 w 1018183"/>
                <a:gd name="connsiteY1359" fmla="*/ 3681638 h 9085945"/>
                <a:gd name="connsiteX1360" fmla="*/ 1018183 w 1018183"/>
                <a:gd name="connsiteY1360" fmla="*/ 3683425 h 9085945"/>
                <a:gd name="connsiteX1361" fmla="*/ 1018183 w 1018183"/>
                <a:gd name="connsiteY1361" fmla="*/ 3683615 h 9085945"/>
                <a:gd name="connsiteX1362" fmla="*/ 1018183 w 1018183"/>
                <a:gd name="connsiteY1362" fmla="*/ 3685182 h 9085945"/>
                <a:gd name="connsiteX1363" fmla="*/ 1018183 w 1018183"/>
                <a:gd name="connsiteY1363" fmla="*/ 3685773 h 9085945"/>
                <a:gd name="connsiteX1364" fmla="*/ 1018183 w 1018183"/>
                <a:gd name="connsiteY1364" fmla="*/ 3686843 h 9085945"/>
                <a:gd name="connsiteX1365" fmla="*/ 1018183 w 1018183"/>
                <a:gd name="connsiteY1365" fmla="*/ 3687342 h 9085945"/>
                <a:gd name="connsiteX1366" fmla="*/ 1018183 w 1018183"/>
                <a:gd name="connsiteY1366" fmla="*/ 3689061 h 9085945"/>
                <a:gd name="connsiteX1367" fmla="*/ 1018183 w 1018183"/>
                <a:gd name="connsiteY1367" fmla="*/ 3689656 h 9085945"/>
                <a:gd name="connsiteX1368" fmla="*/ 1018183 w 1018183"/>
                <a:gd name="connsiteY1368" fmla="*/ 3691410 h 9085945"/>
                <a:gd name="connsiteX1369" fmla="*/ 1018183 w 1018183"/>
                <a:gd name="connsiteY1369" fmla="*/ 3692697 h 9085945"/>
                <a:gd name="connsiteX1370" fmla="*/ 1018183 w 1018183"/>
                <a:gd name="connsiteY1370" fmla="*/ 3694672 h 9085945"/>
                <a:gd name="connsiteX1371" fmla="*/ 1018183 w 1018183"/>
                <a:gd name="connsiteY1371" fmla="*/ 3696240 h 9085945"/>
                <a:gd name="connsiteX1372" fmla="*/ 1018183 w 1018183"/>
                <a:gd name="connsiteY1372" fmla="*/ 3697552 h 9085945"/>
                <a:gd name="connsiteX1373" fmla="*/ 1018183 w 1018183"/>
                <a:gd name="connsiteY1373" fmla="*/ 3698135 h 9085945"/>
                <a:gd name="connsiteX1374" fmla="*/ 1018183 w 1018183"/>
                <a:gd name="connsiteY1374" fmla="*/ 3698329 h 9085945"/>
                <a:gd name="connsiteX1375" fmla="*/ 1018183 w 1018183"/>
                <a:gd name="connsiteY1375" fmla="*/ 3700665 h 9085945"/>
                <a:gd name="connsiteX1376" fmla="*/ 1018183 w 1018183"/>
                <a:gd name="connsiteY1376" fmla="*/ 3700815 h 9085945"/>
                <a:gd name="connsiteX1377" fmla="*/ 1018183 w 1018183"/>
                <a:gd name="connsiteY1377" fmla="*/ 3706378 h 9085945"/>
                <a:gd name="connsiteX1378" fmla="*/ 1018183 w 1018183"/>
                <a:gd name="connsiteY1378" fmla="*/ 3707267 h 9085945"/>
                <a:gd name="connsiteX1379" fmla="*/ 1018183 w 1018183"/>
                <a:gd name="connsiteY1379" fmla="*/ 3708446 h 9085945"/>
                <a:gd name="connsiteX1380" fmla="*/ 1018183 w 1018183"/>
                <a:gd name="connsiteY1380" fmla="*/ 3708712 h 9085945"/>
                <a:gd name="connsiteX1381" fmla="*/ 1018183 w 1018183"/>
                <a:gd name="connsiteY1381" fmla="*/ 3710013 h 9085945"/>
                <a:gd name="connsiteX1382" fmla="*/ 1018183 w 1018183"/>
                <a:gd name="connsiteY1382" fmla="*/ 3711989 h 9085945"/>
                <a:gd name="connsiteX1383" fmla="*/ 1018183 w 1018183"/>
                <a:gd name="connsiteY1383" fmla="*/ 3712262 h 9085945"/>
                <a:gd name="connsiteX1384" fmla="*/ 1018183 w 1018183"/>
                <a:gd name="connsiteY1384" fmla="*/ 3712858 h 9085945"/>
                <a:gd name="connsiteX1385" fmla="*/ 1018183 w 1018183"/>
                <a:gd name="connsiteY1385" fmla="*/ 3713829 h 9085945"/>
                <a:gd name="connsiteX1386" fmla="*/ 1018183 w 1018183"/>
                <a:gd name="connsiteY1386" fmla="*/ 3715065 h 9085945"/>
                <a:gd name="connsiteX1387" fmla="*/ 1018183 w 1018183"/>
                <a:gd name="connsiteY1387" fmla="*/ 3715874 h 9085945"/>
                <a:gd name="connsiteX1388" fmla="*/ 1018183 w 1018183"/>
                <a:gd name="connsiteY1388" fmla="*/ 3717436 h 9085945"/>
                <a:gd name="connsiteX1389" fmla="*/ 1018183 w 1018183"/>
                <a:gd name="connsiteY1389" fmla="*/ 3718219 h 9085945"/>
                <a:gd name="connsiteX1390" fmla="*/ 1018183 w 1018183"/>
                <a:gd name="connsiteY1390" fmla="*/ 3718326 h 9085945"/>
                <a:gd name="connsiteX1391" fmla="*/ 1018183 w 1018183"/>
                <a:gd name="connsiteY1391" fmla="*/ 3719504 h 9085945"/>
                <a:gd name="connsiteX1392" fmla="*/ 1018183 w 1018183"/>
                <a:gd name="connsiteY1392" fmla="*/ 3719770 h 9085945"/>
                <a:gd name="connsiteX1393" fmla="*/ 1018183 w 1018183"/>
                <a:gd name="connsiteY1393" fmla="*/ 3719785 h 9085945"/>
                <a:gd name="connsiteX1394" fmla="*/ 1018183 w 1018183"/>
                <a:gd name="connsiteY1394" fmla="*/ 3721071 h 9085945"/>
                <a:gd name="connsiteX1395" fmla="*/ 1018183 w 1018183"/>
                <a:gd name="connsiteY1395" fmla="*/ 3722927 h 9085945"/>
                <a:gd name="connsiteX1396" fmla="*/ 1018183 w 1018183"/>
                <a:gd name="connsiteY1396" fmla="*/ 3723046 h 9085945"/>
                <a:gd name="connsiteX1397" fmla="*/ 1018183 w 1018183"/>
                <a:gd name="connsiteY1397" fmla="*/ 3723916 h 9085945"/>
                <a:gd name="connsiteX1398" fmla="*/ 1018183 w 1018183"/>
                <a:gd name="connsiteY1398" fmla="*/ 3725927 h 9085945"/>
                <a:gd name="connsiteX1399" fmla="*/ 1018183 w 1018183"/>
                <a:gd name="connsiteY1399" fmla="*/ 3726116 h 9085945"/>
                <a:gd name="connsiteX1400" fmla="*/ 1018183 w 1018183"/>
                <a:gd name="connsiteY1400" fmla="*/ 3727400 h 9085945"/>
                <a:gd name="connsiteX1401" fmla="*/ 1018183 w 1018183"/>
                <a:gd name="connsiteY1401" fmla="*/ 3727684 h 9085945"/>
                <a:gd name="connsiteX1402" fmla="*/ 1018183 w 1018183"/>
                <a:gd name="connsiteY1402" fmla="*/ 3728968 h 9085945"/>
                <a:gd name="connsiteX1403" fmla="*/ 1018183 w 1018183"/>
                <a:gd name="connsiteY1403" fmla="*/ 3729040 h 9085945"/>
                <a:gd name="connsiteX1404" fmla="*/ 1018183 w 1018183"/>
                <a:gd name="connsiteY1404" fmla="*/ 3731973 h 9085945"/>
                <a:gd name="connsiteX1405" fmla="*/ 1018183 w 1018183"/>
                <a:gd name="connsiteY1405" fmla="*/ 3737175 h 9085945"/>
                <a:gd name="connsiteX1406" fmla="*/ 1018183 w 1018183"/>
                <a:gd name="connsiteY1406" fmla="*/ 3738741 h 9085945"/>
                <a:gd name="connsiteX1407" fmla="*/ 1018183 w 1018183"/>
                <a:gd name="connsiteY1407" fmla="*/ 3740637 h 9085945"/>
                <a:gd name="connsiteX1408" fmla="*/ 1018183 w 1018183"/>
                <a:gd name="connsiteY1408" fmla="*/ 3750238 h 9085945"/>
                <a:gd name="connsiteX1409" fmla="*/ 1018183 w 1018183"/>
                <a:gd name="connsiteY1409" fmla="*/ 3751152 h 9085945"/>
                <a:gd name="connsiteX1410" fmla="*/ 1018183 w 1018183"/>
                <a:gd name="connsiteY1410" fmla="*/ 3754490 h 9085945"/>
                <a:gd name="connsiteX1411" fmla="*/ 1018183 w 1018183"/>
                <a:gd name="connsiteY1411" fmla="*/ 3755775 h 9085945"/>
                <a:gd name="connsiteX1412" fmla="*/ 1018183 w 1018183"/>
                <a:gd name="connsiteY1412" fmla="*/ 3756644 h 9085945"/>
                <a:gd name="connsiteX1413" fmla="*/ 1018183 w 1018183"/>
                <a:gd name="connsiteY1413" fmla="*/ 3764258 h 9085945"/>
                <a:gd name="connsiteX1414" fmla="*/ 1018183 w 1018183"/>
                <a:gd name="connsiteY1414" fmla="*/ 3764701 h 9085945"/>
                <a:gd name="connsiteX1415" fmla="*/ 1018183 w 1018183"/>
                <a:gd name="connsiteY1415" fmla="*/ 3764948 h 9085945"/>
                <a:gd name="connsiteX1416" fmla="*/ 1018183 w 1018183"/>
                <a:gd name="connsiteY1416" fmla="*/ 3765549 h 9085945"/>
                <a:gd name="connsiteX1417" fmla="*/ 1018183 w 1018183"/>
                <a:gd name="connsiteY1417" fmla="*/ 3766517 h 9085945"/>
                <a:gd name="connsiteX1418" fmla="*/ 1018183 w 1018183"/>
                <a:gd name="connsiteY1418" fmla="*/ 3768492 h 9085945"/>
                <a:gd name="connsiteX1419" fmla="*/ 1018183 w 1018183"/>
                <a:gd name="connsiteY1419" fmla="*/ 3768797 h 9085945"/>
                <a:gd name="connsiteX1420" fmla="*/ 1018183 w 1018183"/>
                <a:gd name="connsiteY1420" fmla="*/ 3775759 h 9085945"/>
                <a:gd name="connsiteX1421" fmla="*/ 1018183 w 1018183"/>
                <a:gd name="connsiteY1421" fmla="*/ 3789088 h 9085945"/>
                <a:gd name="connsiteX1422" fmla="*/ 1018183 w 1018183"/>
                <a:gd name="connsiteY1422" fmla="*/ 3792633 h 9085945"/>
                <a:gd name="connsiteX1423" fmla="*/ 1018183 w 1018183"/>
                <a:gd name="connsiteY1423" fmla="*/ 3793173 h 9085945"/>
                <a:gd name="connsiteX1424" fmla="*/ 1018183 w 1018183"/>
                <a:gd name="connsiteY1424" fmla="*/ 3794740 h 9085945"/>
                <a:gd name="connsiteX1425" fmla="*/ 1018183 w 1018183"/>
                <a:gd name="connsiteY1425" fmla="*/ 3796986 h 9085945"/>
                <a:gd name="connsiteX1426" fmla="*/ 1018183 w 1018183"/>
                <a:gd name="connsiteY1426" fmla="*/ 3801219 h 9085945"/>
                <a:gd name="connsiteX1427" fmla="*/ 1018183 w 1018183"/>
                <a:gd name="connsiteY1427" fmla="*/ 3801525 h 9085945"/>
                <a:gd name="connsiteX1428" fmla="*/ 1018183 w 1018183"/>
                <a:gd name="connsiteY1428" fmla="*/ 3803517 h 9085945"/>
                <a:gd name="connsiteX1429" fmla="*/ 1018183 w 1018183"/>
                <a:gd name="connsiteY1429" fmla="*/ 3805069 h 9085945"/>
                <a:gd name="connsiteX1430" fmla="*/ 1018183 w 1018183"/>
                <a:gd name="connsiteY1430" fmla="*/ 3805853 h 9085945"/>
                <a:gd name="connsiteX1431" fmla="*/ 1018183 w 1018183"/>
                <a:gd name="connsiteY1431" fmla="*/ 3808044 h 9085945"/>
                <a:gd name="connsiteX1432" fmla="*/ 1018183 w 1018183"/>
                <a:gd name="connsiteY1432" fmla="*/ 3810122 h 9085945"/>
                <a:gd name="connsiteX1433" fmla="*/ 1018183 w 1018183"/>
                <a:gd name="connsiteY1433" fmla="*/ 3812278 h 9085945"/>
                <a:gd name="connsiteX1434" fmla="*/ 1018183 w 1018183"/>
                <a:gd name="connsiteY1434" fmla="*/ 3812581 h 9085945"/>
                <a:gd name="connsiteX1435" fmla="*/ 1018183 w 1018183"/>
                <a:gd name="connsiteY1435" fmla="*/ 3816126 h 9085945"/>
                <a:gd name="connsiteX1436" fmla="*/ 1018183 w 1018183"/>
                <a:gd name="connsiteY1436" fmla="*/ 3817314 h 9085945"/>
                <a:gd name="connsiteX1437" fmla="*/ 1018183 w 1018183"/>
                <a:gd name="connsiteY1437" fmla="*/ 3819778 h 9085945"/>
                <a:gd name="connsiteX1438" fmla="*/ 1018183 w 1018183"/>
                <a:gd name="connsiteY1438" fmla="*/ 3820254 h 9085945"/>
                <a:gd name="connsiteX1439" fmla="*/ 1018183 w 1018183"/>
                <a:gd name="connsiteY1439" fmla="*/ 3823936 h 9085945"/>
                <a:gd name="connsiteX1440" fmla="*/ 1018183 w 1018183"/>
                <a:gd name="connsiteY1440" fmla="*/ 3824004 h 9085945"/>
                <a:gd name="connsiteX1441" fmla="*/ 1018183 w 1018183"/>
                <a:gd name="connsiteY1441" fmla="*/ 3825361 h 9085945"/>
                <a:gd name="connsiteX1442" fmla="*/ 1018183 w 1018183"/>
                <a:gd name="connsiteY1442" fmla="*/ 3829747 h 9085945"/>
                <a:gd name="connsiteX1443" fmla="*/ 1018183 w 1018183"/>
                <a:gd name="connsiteY1443" fmla="*/ 3830836 h 9085945"/>
                <a:gd name="connsiteX1444" fmla="*/ 1018183 w 1018183"/>
                <a:gd name="connsiteY1444" fmla="*/ 3834228 h 9085945"/>
                <a:gd name="connsiteX1445" fmla="*/ 1018183 w 1018183"/>
                <a:gd name="connsiteY1445" fmla="*/ 3836419 h 9085945"/>
                <a:gd name="connsiteX1446" fmla="*/ 1018183 w 1018183"/>
                <a:gd name="connsiteY1446" fmla="*/ 3840805 h 9085945"/>
                <a:gd name="connsiteX1447" fmla="*/ 1018183 w 1018183"/>
                <a:gd name="connsiteY1447" fmla="*/ 3842564 h 9085945"/>
                <a:gd name="connsiteX1448" fmla="*/ 1018183 w 1018183"/>
                <a:gd name="connsiteY1448" fmla="*/ 3844455 h 9085945"/>
                <a:gd name="connsiteX1449" fmla="*/ 1018183 w 1018183"/>
                <a:gd name="connsiteY1449" fmla="*/ 3846019 h 9085945"/>
                <a:gd name="connsiteX1450" fmla="*/ 1018183 w 1018183"/>
                <a:gd name="connsiteY1450" fmla="*/ 3848355 h 9085945"/>
                <a:gd name="connsiteX1451" fmla="*/ 1018183 w 1018183"/>
                <a:gd name="connsiteY1451" fmla="*/ 3848856 h 9085945"/>
                <a:gd name="connsiteX1452" fmla="*/ 1018183 w 1018183"/>
                <a:gd name="connsiteY1452" fmla="*/ 3850463 h 9085945"/>
                <a:gd name="connsiteX1453" fmla="*/ 1018183 w 1018183"/>
                <a:gd name="connsiteY1453" fmla="*/ 3852619 h 9085945"/>
                <a:gd name="connsiteX1454" fmla="*/ 1018183 w 1018183"/>
                <a:gd name="connsiteY1454" fmla="*/ 3852621 h 9085945"/>
                <a:gd name="connsiteX1455" fmla="*/ 1018183 w 1018183"/>
                <a:gd name="connsiteY1455" fmla="*/ 3852923 h 9085945"/>
                <a:gd name="connsiteX1456" fmla="*/ 1018183 w 1018183"/>
                <a:gd name="connsiteY1456" fmla="*/ 3855512 h 9085945"/>
                <a:gd name="connsiteX1457" fmla="*/ 1018183 w 1018183"/>
                <a:gd name="connsiteY1457" fmla="*/ 3856340 h 9085945"/>
                <a:gd name="connsiteX1458" fmla="*/ 1018183 w 1018183"/>
                <a:gd name="connsiteY1458" fmla="*/ 3856468 h 9085945"/>
                <a:gd name="connsiteX1459" fmla="*/ 1018183 w 1018183"/>
                <a:gd name="connsiteY1459" fmla="*/ 3860962 h 9085945"/>
                <a:gd name="connsiteX1460" fmla="*/ 1018183 w 1018183"/>
                <a:gd name="connsiteY1460" fmla="*/ 3861520 h 9085945"/>
                <a:gd name="connsiteX1461" fmla="*/ 1018183 w 1018183"/>
                <a:gd name="connsiteY1461" fmla="*/ 3862756 h 9085945"/>
                <a:gd name="connsiteX1462" fmla="*/ 1018183 w 1018183"/>
                <a:gd name="connsiteY1462" fmla="*/ 3863564 h 9085945"/>
                <a:gd name="connsiteX1463" fmla="*/ 1018183 w 1018183"/>
                <a:gd name="connsiteY1463" fmla="*/ 3871178 h 9085945"/>
                <a:gd name="connsiteX1464" fmla="*/ 1018183 w 1018183"/>
                <a:gd name="connsiteY1464" fmla="*/ 3872020 h 9085945"/>
                <a:gd name="connsiteX1465" fmla="*/ 1018183 w 1018183"/>
                <a:gd name="connsiteY1465" fmla="*/ 3873876 h 9085945"/>
                <a:gd name="connsiteX1466" fmla="*/ 1018183 w 1018183"/>
                <a:gd name="connsiteY1466" fmla="*/ 3875292 h 9085945"/>
                <a:gd name="connsiteX1467" fmla="*/ 1018183 w 1018183"/>
                <a:gd name="connsiteY1467" fmla="*/ 3876730 h 9085945"/>
                <a:gd name="connsiteX1468" fmla="*/ 1018183 w 1018183"/>
                <a:gd name="connsiteY1468" fmla="*/ 3877511 h 9085945"/>
                <a:gd name="connsiteX1469" fmla="*/ 1018183 w 1018183"/>
                <a:gd name="connsiteY1469" fmla="*/ 3878838 h 9085945"/>
                <a:gd name="connsiteX1470" fmla="*/ 1018183 w 1018183"/>
                <a:gd name="connsiteY1470" fmla="*/ 3881147 h 9085945"/>
                <a:gd name="connsiteX1471" fmla="*/ 1018183 w 1018183"/>
                <a:gd name="connsiteY1471" fmla="*/ 3881298 h 9085945"/>
                <a:gd name="connsiteX1472" fmla="*/ 1018183 w 1018183"/>
                <a:gd name="connsiteY1472" fmla="*/ 3883650 h 9085945"/>
                <a:gd name="connsiteX1473" fmla="*/ 1018183 w 1018183"/>
                <a:gd name="connsiteY1473" fmla="*/ 3885066 h 9085945"/>
                <a:gd name="connsiteX1474" fmla="*/ 1018183 w 1018183"/>
                <a:gd name="connsiteY1474" fmla="*/ 3886350 h 9085945"/>
                <a:gd name="connsiteX1475" fmla="*/ 1018183 w 1018183"/>
                <a:gd name="connsiteY1475" fmla="*/ 3889198 h 9085945"/>
                <a:gd name="connsiteX1476" fmla="*/ 1018183 w 1018183"/>
                <a:gd name="connsiteY1476" fmla="*/ 3889895 h 9085945"/>
                <a:gd name="connsiteX1477" fmla="*/ 1018183 w 1018183"/>
                <a:gd name="connsiteY1477" fmla="*/ 3891788 h 9085945"/>
                <a:gd name="connsiteX1478" fmla="*/ 1018183 w 1018183"/>
                <a:gd name="connsiteY1478" fmla="*/ 3892963 h 9085945"/>
                <a:gd name="connsiteX1479" fmla="*/ 1018183 w 1018183"/>
                <a:gd name="connsiteY1479" fmla="*/ 3894247 h 9085945"/>
                <a:gd name="connsiteX1480" fmla="*/ 1018183 w 1018183"/>
                <a:gd name="connsiteY1480" fmla="*/ 3895854 h 9085945"/>
                <a:gd name="connsiteX1481" fmla="*/ 1018183 w 1018183"/>
                <a:gd name="connsiteY1481" fmla="*/ 3896683 h 9085945"/>
                <a:gd name="connsiteX1482" fmla="*/ 1018183 w 1018183"/>
                <a:gd name="connsiteY1482" fmla="*/ 3898361 h 9085945"/>
                <a:gd name="connsiteX1483" fmla="*/ 1018183 w 1018183"/>
                <a:gd name="connsiteY1483" fmla="*/ 3898843 h 9085945"/>
                <a:gd name="connsiteX1484" fmla="*/ 1018183 w 1018183"/>
                <a:gd name="connsiteY1484" fmla="*/ 3899928 h 9085945"/>
                <a:gd name="connsiteX1485" fmla="*/ 1018183 w 1018183"/>
                <a:gd name="connsiteY1485" fmla="*/ 3900253 h 9085945"/>
                <a:gd name="connsiteX1486" fmla="*/ 1018183 w 1018183"/>
                <a:gd name="connsiteY1486" fmla="*/ 3901040 h 9085945"/>
                <a:gd name="connsiteX1487" fmla="*/ 1018183 w 1018183"/>
                <a:gd name="connsiteY1487" fmla="*/ 3903462 h 9085945"/>
                <a:gd name="connsiteX1488" fmla="*/ 1018183 w 1018183"/>
                <a:gd name="connsiteY1488" fmla="*/ 3903906 h 9085945"/>
                <a:gd name="connsiteX1489" fmla="*/ 1018183 w 1018183"/>
                <a:gd name="connsiteY1489" fmla="*/ 3904021 h 9085945"/>
                <a:gd name="connsiteX1490" fmla="*/ 1018183 w 1018183"/>
                <a:gd name="connsiteY1490" fmla="*/ 3904586 h 9085945"/>
                <a:gd name="connsiteX1491" fmla="*/ 1018183 w 1018183"/>
                <a:gd name="connsiteY1491" fmla="*/ 3904747 h 9085945"/>
                <a:gd name="connsiteX1492" fmla="*/ 1018183 w 1018183"/>
                <a:gd name="connsiteY1492" fmla="*/ 3906603 h 9085945"/>
                <a:gd name="connsiteX1493" fmla="*/ 1018183 w 1018183"/>
                <a:gd name="connsiteY1493" fmla="*/ 3907740 h 9085945"/>
                <a:gd name="connsiteX1494" fmla="*/ 1018183 w 1018183"/>
                <a:gd name="connsiteY1494" fmla="*/ 3909522 h 9085945"/>
                <a:gd name="connsiteX1495" fmla="*/ 1018183 w 1018183"/>
                <a:gd name="connsiteY1495" fmla="*/ 3910238 h 9085945"/>
                <a:gd name="connsiteX1496" fmla="*/ 1018183 w 1018183"/>
                <a:gd name="connsiteY1496" fmla="*/ 3912216 h 9085945"/>
                <a:gd name="connsiteX1497" fmla="*/ 1018183 w 1018183"/>
                <a:gd name="connsiteY1497" fmla="*/ 3913782 h 9085945"/>
                <a:gd name="connsiteX1498" fmla="*/ 1018183 w 1018183"/>
                <a:gd name="connsiteY1498" fmla="*/ 3914521 h 9085945"/>
                <a:gd name="connsiteX1499" fmla="*/ 1018183 w 1018183"/>
                <a:gd name="connsiteY1499" fmla="*/ 3914959 h 9085945"/>
                <a:gd name="connsiteX1500" fmla="*/ 1018183 w 1018183"/>
                <a:gd name="connsiteY1500" fmla="*/ 3915442 h 9085945"/>
                <a:gd name="connsiteX1501" fmla="*/ 1018183 w 1018183"/>
                <a:gd name="connsiteY1501" fmla="*/ 3916098 h 9085945"/>
                <a:gd name="connsiteX1502" fmla="*/ 1018183 w 1018183"/>
                <a:gd name="connsiteY1502" fmla="*/ 3917661 h 9085945"/>
                <a:gd name="connsiteX1503" fmla="*/ 1018183 w 1018183"/>
                <a:gd name="connsiteY1503" fmla="*/ 3920011 h 9085945"/>
                <a:gd name="connsiteX1504" fmla="*/ 1018183 w 1018183"/>
                <a:gd name="connsiteY1504" fmla="*/ 3921296 h 9085945"/>
                <a:gd name="connsiteX1505" fmla="*/ 1018183 w 1018183"/>
                <a:gd name="connsiteY1505" fmla="*/ 3921338 h 9085945"/>
                <a:gd name="connsiteX1506" fmla="*/ 1018183 w 1018183"/>
                <a:gd name="connsiteY1506" fmla="*/ 3922502 h 9085945"/>
                <a:gd name="connsiteX1507" fmla="*/ 1018183 w 1018183"/>
                <a:gd name="connsiteY1507" fmla="*/ 3922622 h 9085945"/>
                <a:gd name="connsiteX1508" fmla="*/ 1018183 w 1018183"/>
                <a:gd name="connsiteY1508" fmla="*/ 3923272 h 9085945"/>
                <a:gd name="connsiteX1509" fmla="*/ 1018183 w 1018183"/>
                <a:gd name="connsiteY1509" fmla="*/ 3923993 h 9085945"/>
                <a:gd name="connsiteX1510" fmla="*/ 1018183 w 1018183"/>
                <a:gd name="connsiteY1510" fmla="*/ 3924229 h 9085945"/>
                <a:gd name="connsiteX1511" fmla="*/ 1018183 w 1018183"/>
                <a:gd name="connsiteY1511" fmla="*/ 3924840 h 9085945"/>
                <a:gd name="connsiteX1512" fmla="*/ 1018183 w 1018183"/>
                <a:gd name="connsiteY1512" fmla="*/ 3926153 h 9085945"/>
                <a:gd name="connsiteX1513" fmla="*/ 1018183 w 1018183"/>
                <a:gd name="connsiteY1513" fmla="*/ 3927908 h 9085945"/>
                <a:gd name="connsiteX1514" fmla="*/ 1018183 w 1018183"/>
                <a:gd name="connsiteY1514" fmla="*/ 3929265 h 9085945"/>
                <a:gd name="connsiteX1515" fmla="*/ 1018183 w 1018183"/>
                <a:gd name="connsiteY1515" fmla="*/ 3932130 h 9085945"/>
                <a:gd name="connsiteX1516" fmla="*/ 1018183 w 1018183"/>
                <a:gd name="connsiteY1516" fmla="*/ 3932396 h 9085945"/>
                <a:gd name="connsiteX1517" fmla="*/ 1018183 w 1018183"/>
                <a:gd name="connsiteY1517" fmla="*/ 3935053 h 9085945"/>
                <a:gd name="connsiteX1518" fmla="*/ 1018183 w 1018183"/>
                <a:gd name="connsiteY1518" fmla="*/ 3935867 h 9085945"/>
                <a:gd name="connsiteX1519" fmla="*/ 1018183 w 1018183"/>
                <a:gd name="connsiteY1519" fmla="*/ 3937312 h 9085945"/>
                <a:gd name="connsiteX1520" fmla="*/ 1018183 w 1018183"/>
                <a:gd name="connsiteY1520" fmla="*/ 3938702 h 9085945"/>
                <a:gd name="connsiteX1521" fmla="*/ 1018183 w 1018183"/>
                <a:gd name="connsiteY1521" fmla="*/ 3938966 h 9085945"/>
                <a:gd name="connsiteX1522" fmla="*/ 1018183 w 1018183"/>
                <a:gd name="connsiteY1522" fmla="*/ 3939184 h 9085945"/>
                <a:gd name="connsiteX1523" fmla="*/ 1018183 w 1018183"/>
                <a:gd name="connsiteY1523" fmla="*/ 3940270 h 9085945"/>
                <a:gd name="connsiteX1524" fmla="*/ 1018183 w 1018183"/>
                <a:gd name="connsiteY1524" fmla="*/ 3940469 h 9085945"/>
                <a:gd name="connsiteX1525" fmla="*/ 1018183 w 1018183"/>
                <a:gd name="connsiteY1525" fmla="*/ 3940862 h 9085945"/>
                <a:gd name="connsiteX1526" fmla="*/ 1018183 w 1018183"/>
                <a:gd name="connsiteY1526" fmla="*/ 3942429 h 9085945"/>
                <a:gd name="connsiteX1527" fmla="*/ 1018183 w 1018183"/>
                <a:gd name="connsiteY1527" fmla="*/ 3943188 h 9085945"/>
                <a:gd name="connsiteX1528" fmla="*/ 1018183 w 1018183"/>
                <a:gd name="connsiteY1528" fmla="*/ 3943665 h 9085945"/>
                <a:gd name="connsiteX1529" fmla="*/ 1018183 w 1018183"/>
                <a:gd name="connsiteY1529" fmla="*/ 3946864 h 9085945"/>
                <a:gd name="connsiteX1530" fmla="*/ 1018183 w 1018183"/>
                <a:gd name="connsiteY1530" fmla="*/ 3946926 h 9085945"/>
                <a:gd name="connsiteX1531" fmla="*/ 1018183 w 1018183"/>
                <a:gd name="connsiteY1531" fmla="*/ 3948370 h 9085945"/>
                <a:gd name="connsiteX1532" fmla="*/ 1018183 w 1018183"/>
                <a:gd name="connsiteY1532" fmla="*/ 3948825 h 9085945"/>
                <a:gd name="connsiteX1533" fmla="*/ 1018183 w 1018183"/>
                <a:gd name="connsiteY1533" fmla="*/ 3949760 h 9085945"/>
                <a:gd name="connsiteX1534" fmla="*/ 1018183 w 1018183"/>
                <a:gd name="connsiteY1534" fmla="*/ 3950243 h 9085945"/>
                <a:gd name="connsiteX1535" fmla="*/ 1018183 w 1018183"/>
                <a:gd name="connsiteY1535" fmla="*/ 3951328 h 9085945"/>
                <a:gd name="connsiteX1536" fmla="*/ 1018183 w 1018183"/>
                <a:gd name="connsiteY1536" fmla="*/ 3952367 h 9085945"/>
                <a:gd name="connsiteX1537" fmla="*/ 1018183 w 1018183"/>
                <a:gd name="connsiteY1537" fmla="*/ 3954715 h 9085945"/>
                <a:gd name="connsiteX1538" fmla="*/ 1018183 w 1018183"/>
                <a:gd name="connsiteY1538" fmla="*/ 3956000 h 9085945"/>
                <a:gd name="connsiteX1539" fmla="*/ 1018183 w 1018183"/>
                <a:gd name="connsiteY1539" fmla="*/ 3956284 h 9085945"/>
                <a:gd name="connsiteX1540" fmla="*/ 1018183 w 1018183"/>
                <a:gd name="connsiteY1540" fmla="*/ 3957568 h 9085945"/>
                <a:gd name="connsiteX1541" fmla="*/ 1018183 w 1018183"/>
                <a:gd name="connsiteY1541" fmla="*/ 3958003 h 9085945"/>
                <a:gd name="connsiteX1542" fmla="*/ 1018183 w 1018183"/>
                <a:gd name="connsiteY1542" fmla="*/ 3958598 h 9085945"/>
                <a:gd name="connsiteX1543" fmla="*/ 1018183 w 1018183"/>
                <a:gd name="connsiteY1543" fmla="*/ 3959883 h 9085945"/>
                <a:gd name="connsiteX1544" fmla="*/ 1018183 w 1018183"/>
                <a:gd name="connsiteY1544" fmla="*/ 3961638 h 9085945"/>
                <a:gd name="connsiteX1545" fmla="*/ 1018183 w 1018183"/>
                <a:gd name="connsiteY1545" fmla="*/ 3963427 h 9085945"/>
                <a:gd name="connsiteX1546" fmla="*/ 1018183 w 1018183"/>
                <a:gd name="connsiteY1546" fmla="*/ 3963613 h 9085945"/>
                <a:gd name="connsiteX1547" fmla="*/ 1018183 w 1018183"/>
                <a:gd name="connsiteY1547" fmla="*/ 3965003 h 9085945"/>
                <a:gd name="connsiteX1548" fmla="*/ 1018183 w 1018183"/>
                <a:gd name="connsiteY1548" fmla="*/ 3965182 h 9085945"/>
                <a:gd name="connsiteX1549" fmla="*/ 1018183 w 1018183"/>
                <a:gd name="connsiteY1549" fmla="*/ 3965775 h 9085945"/>
                <a:gd name="connsiteX1550" fmla="*/ 1018183 w 1018183"/>
                <a:gd name="connsiteY1550" fmla="*/ 3966494 h 9085945"/>
                <a:gd name="connsiteX1551" fmla="*/ 1018183 w 1018183"/>
                <a:gd name="connsiteY1551" fmla="*/ 3967077 h 9085945"/>
                <a:gd name="connsiteX1552" fmla="*/ 1018183 w 1018183"/>
                <a:gd name="connsiteY1552" fmla="*/ 3967342 h 9085945"/>
                <a:gd name="connsiteX1553" fmla="*/ 1018183 w 1018183"/>
                <a:gd name="connsiteY1553" fmla="*/ 3967779 h 9085945"/>
                <a:gd name="connsiteX1554" fmla="*/ 1018183 w 1018183"/>
                <a:gd name="connsiteY1554" fmla="*/ 3971694 h 9085945"/>
                <a:gd name="connsiteX1555" fmla="*/ 1018183 w 1018183"/>
                <a:gd name="connsiteY1555" fmla="*/ 3975239 h 9085945"/>
                <a:gd name="connsiteX1556" fmla="*/ 1018183 w 1018183"/>
                <a:gd name="connsiteY1556" fmla="*/ 3977557 h 9085945"/>
                <a:gd name="connsiteX1557" fmla="*/ 1018183 w 1018183"/>
                <a:gd name="connsiteY1557" fmla="*/ 3978135 h 9085945"/>
                <a:gd name="connsiteX1558" fmla="*/ 1018183 w 1018183"/>
                <a:gd name="connsiteY1558" fmla="*/ 3981204 h 9085945"/>
                <a:gd name="connsiteX1559" fmla="*/ 1018183 w 1018183"/>
                <a:gd name="connsiteY1559" fmla="*/ 3982489 h 9085945"/>
                <a:gd name="connsiteX1560" fmla="*/ 1018183 w 1018183"/>
                <a:gd name="connsiteY1560" fmla="*/ 3982771 h 9085945"/>
                <a:gd name="connsiteX1561" fmla="*/ 1018183 w 1018183"/>
                <a:gd name="connsiteY1561" fmla="*/ 3984057 h 9085945"/>
                <a:gd name="connsiteX1562" fmla="*/ 1018183 w 1018183"/>
                <a:gd name="connsiteY1562" fmla="*/ 3986031 h 9085945"/>
                <a:gd name="connsiteX1563" fmla="*/ 1018183 w 1018183"/>
                <a:gd name="connsiteY1563" fmla="*/ 3986337 h 9085945"/>
                <a:gd name="connsiteX1564" fmla="*/ 1018183 w 1018183"/>
                <a:gd name="connsiteY1564" fmla="*/ 3986378 h 9085945"/>
                <a:gd name="connsiteX1565" fmla="*/ 1018183 w 1018183"/>
                <a:gd name="connsiteY1565" fmla="*/ 3987269 h 9085945"/>
                <a:gd name="connsiteX1566" fmla="*/ 1018183 w 1018183"/>
                <a:gd name="connsiteY1566" fmla="*/ 3988446 h 9085945"/>
                <a:gd name="connsiteX1567" fmla="*/ 1018183 w 1018183"/>
                <a:gd name="connsiteY1567" fmla="*/ 3988712 h 9085945"/>
                <a:gd name="connsiteX1568" fmla="*/ 1018183 w 1018183"/>
                <a:gd name="connsiteY1568" fmla="*/ 3990013 h 9085945"/>
                <a:gd name="connsiteX1569" fmla="*/ 1018183 w 1018183"/>
                <a:gd name="connsiteY1569" fmla="*/ 3991988 h 9085945"/>
                <a:gd name="connsiteX1570" fmla="*/ 1018183 w 1018183"/>
                <a:gd name="connsiteY1570" fmla="*/ 3992262 h 9085945"/>
                <a:gd name="connsiteX1571" fmla="*/ 1018183 w 1018183"/>
                <a:gd name="connsiteY1571" fmla="*/ 3992858 h 9085945"/>
                <a:gd name="connsiteX1572" fmla="*/ 1018183 w 1018183"/>
                <a:gd name="connsiteY1572" fmla="*/ 3993829 h 9085945"/>
                <a:gd name="connsiteX1573" fmla="*/ 1018183 w 1018183"/>
                <a:gd name="connsiteY1573" fmla="*/ 3994869 h 9085945"/>
                <a:gd name="connsiteX1574" fmla="*/ 1018183 w 1018183"/>
                <a:gd name="connsiteY1574" fmla="*/ 3996154 h 9085945"/>
                <a:gd name="connsiteX1575" fmla="*/ 1018183 w 1018183"/>
                <a:gd name="connsiteY1575" fmla="*/ 3996342 h 9085945"/>
                <a:gd name="connsiteX1576" fmla="*/ 1018183 w 1018183"/>
                <a:gd name="connsiteY1576" fmla="*/ 3997909 h 9085945"/>
                <a:gd name="connsiteX1577" fmla="*/ 1018183 w 1018183"/>
                <a:gd name="connsiteY1577" fmla="*/ 3999918 h 9085945"/>
                <a:gd name="connsiteX1578" fmla="*/ 1018183 w 1018183"/>
                <a:gd name="connsiteY1578" fmla="*/ 4005931 h 9085945"/>
                <a:gd name="connsiteX1579" fmla="*/ 1018183 w 1018183"/>
                <a:gd name="connsiteY1579" fmla="*/ 4006116 h 9085945"/>
                <a:gd name="connsiteX1580" fmla="*/ 1018183 w 1018183"/>
                <a:gd name="connsiteY1580" fmla="*/ 4007401 h 9085945"/>
                <a:gd name="connsiteX1581" fmla="*/ 1018183 w 1018183"/>
                <a:gd name="connsiteY1581" fmla="*/ 4007683 h 9085945"/>
                <a:gd name="connsiteX1582" fmla="*/ 1018183 w 1018183"/>
                <a:gd name="connsiteY1582" fmla="*/ 4008968 h 9085945"/>
                <a:gd name="connsiteX1583" fmla="*/ 1018183 w 1018183"/>
                <a:gd name="connsiteY1583" fmla="*/ 4009579 h 9085945"/>
                <a:gd name="connsiteX1584" fmla="*/ 1018183 w 1018183"/>
                <a:gd name="connsiteY1584" fmla="*/ 4010864 h 9085945"/>
                <a:gd name="connsiteX1585" fmla="*/ 1018183 w 1018183"/>
                <a:gd name="connsiteY1585" fmla="*/ 4014712 h 9085945"/>
                <a:gd name="connsiteX1586" fmla="*/ 1018183 w 1018183"/>
                <a:gd name="connsiteY1586" fmla="*/ 4020637 h 9085945"/>
                <a:gd name="connsiteX1587" fmla="*/ 1018183 w 1018183"/>
                <a:gd name="connsiteY1587" fmla="*/ 4024717 h 9085945"/>
                <a:gd name="connsiteX1588" fmla="*/ 1018183 w 1018183"/>
                <a:gd name="connsiteY1588" fmla="*/ 4025586 h 9085945"/>
                <a:gd name="connsiteX1589" fmla="*/ 1018183 w 1018183"/>
                <a:gd name="connsiteY1589" fmla="*/ 4028533 h 9085945"/>
                <a:gd name="connsiteX1590" fmla="*/ 1018183 w 1018183"/>
                <a:gd name="connsiteY1590" fmla="*/ 4028836 h 9085945"/>
                <a:gd name="connsiteX1591" fmla="*/ 1018183 w 1018183"/>
                <a:gd name="connsiteY1591" fmla="*/ 4034453 h 9085945"/>
                <a:gd name="connsiteX1592" fmla="*/ 1018183 w 1018183"/>
                <a:gd name="connsiteY1592" fmla="*/ 4034491 h 9085945"/>
                <a:gd name="connsiteX1593" fmla="*/ 1018183 w 1018183"/>
                <a:gd name="connsiteY1593" fmla="*/ 4035775 h 9085945"/>
                <a:gd name="connsiteX1594" fmla="*/ 1018183 w 1018183"/>
                <a:gd name="connsiteY1594" fmla="*/ 4036644 h 9085945"/>
                <a:gd name="connsiteX1595" fmla="*/ 1018183 w 1018183"/>
                <a:gd name="connsiteY1595" fmla="*/ 4044701 h 9085945"/>
                <a:gd name="connsiteX1596" fmla="*/ 1018183 w 1018183"/>
                <a:gd name="connsiteY1596" fmla="*/ 4048854 h 9085945"/>
                <a:gd name="connsiteX1597" fmla="*/ 1018183 w 1018183"/>
                <a:gd name="connsiteY1597" fmla="*/ 4057211 h 9085945"/>
                <a:gd name="connsiteX1598" fmla="*/ 1018183 w 1018183"/>
                <a:gd name="connsiteY1598" fmla="*/ 4072459 h 9085945"/>
                <a:gd name="connsiteX1599" fmla="*/ 1018183 w 1018183"/>
                <a:gd name="connsiteY1599" fmla="*/ 4074795 h 9085945"/>
                <a:gd name="connsiteX1600" fmla="*/ 1018183 w 1018183"/>
                <a:gd name="connsiteY1600" fmla="*/ 4076955 h 9085945"/>
                <a:gd name="connsiteX1601" fmla="*/ 1018183 w 1018183"/>
                <a:gd name="connsiteY1601" fmla="*/ 4076986 h 9085945"/>
                <a:gd name="connsiteX1602" fmla="*/ 1018183 w 1018183"/>
                <a:gd name="connsiteY1602" fmla="*/ 4079063 h 9085945"/>
                <a:gd name="connsiteX1603" fmla="*/ 1018183 w 1018183"/>
                <a:gd name="connsiteY1603" fmla="*/ 4081219 h 9085945"/>
                <a:gd name="connsiteX1604" fmla="*/ 1018183 w 1018183"/>
                <a:gd name="connsiteY1604" fmla="*/ 4081523 h 9085945"/>
                <a:gd name="connsiteX1605" fmla="*/ 1018183 w 1018183"/>
                <a:gd name="connsiteY1605" fmla="*/ 4083518 h 9085945"/>
                <a:gd name="connsiteX1606" fmla="*/ 1018183 w 1018183"/>
                <a:gd name="connsiteY1606" fmla="*/ 4085068 h 9085945"/>
                <a:gd name="connsiteX1607" fmla="*/ 1018183 w 1018183"/>
                <a:gd name="connsiteY1607" fmla="*/ 4085853 h 9085945"/>
                <a:gd name="connsiteX1608" fmla="*/ 1018183 w 1018183"/>
                <a:gd name="connsiteY1608" fmla="*/ 4089196 h 9085945"/>
                <a:gd name="connsiteX1609" fmla="*/ 1018183 w 1018183"/>
                <a:gd name="connsiteY1609" fmla="*/ 4090121 h 9085945"/>
                <a:gd name="connsiteX1610" fmla="*/ 1018183 w 1018183"/>
                <a:gd name="connsiteY1610" fmla="*/ 4091356 h 9085945"/>
                <a:gd name="connsiteX1611" fmla="*/ 1018183 w 1018183"/>
                <a:gd name="connsiteY1611" fmla="*/ 4091415 h 9085945"/>
                <a:gd name="connsiteX1612" fmla="*/ 1018183 w 1018183"/>
                <a:gd name="connsiteY1612" fmla="*/ 4092878 h 9085945"/>
                <a:gd name="connsiteX1613" fmla="*/ 1018183 w 1018183"/>
                <a:gd name="connsiteY1613" fmla="*/ 4099778 h 9085945"/>
                <a:gd name="connsiteX1614" fmla="*/ 1018183 w 1018183"/>
                <a:gd name="connsiteY1614" fmla="*/ 4100256 h 9085945"/>
                <a:gd name="connsiteX1615" fmla="*/ 1018183 w 1018183"/>
                <a:gd name="connsiteY1615" fmla="*/ 4103170 h 9085945"/>
                <a:gd name="connsiteX1616" fmla="*/ 1018183 w 1018183"/>
                <a:gd name="connsiteY1616" fmla="*/ 4103935 h 9085945"/>
                <a:gd name="connsiteX1617" fmla="*/ 1018183 w 1018183"/>
                <a:gd name="connsiteY1617" fmla="*/ 4105361 h 9085945"/>
                <a:gd name="connsiteX1618" fmla="*/ 1018183 w 1018183"/>
                <a:gd name="connsiteY1618" fmla="*/ 4109747 h 9085945"/>
                <a:gd name="connsiteX1619" fmla="*/ 1018183 w 1018183"/>
                <a:gd name="connsiteY1619" fmla="*/ 4111305 h 9085945"/>
                <a:gd name="connsiteX1620" fmla="*/ 1018183 w 1018183"/>
                <a:gd name="connsiteY1620" fmla="*/ 4112872 h 9085945"/>
                <a:gd name="connsiteX1621" fmla="*/ 1018183 w 1018183"/>
                <a:gd name="connsiteY1621" fmla="*/ 4114228 h 9085945"/>
                <a:gd name="connsiteX1622" fmla="*/ 1018183 w 1018183"/>
                <a:gd name="connsiteY1622" fmla="*/ 4114961 h 9085945"/>
                <a:gd name="connsiteX1623" fmla="*/ 1018183 w 1018183"/>
                <a:gd name="connsiteY1623" fmla="*/ 4116246 h 9085945"/>
                <a:gd name="connsiteX1624" fmla="*/ 1018183 w 1018183"/>
                <a:gd name="connsiteY1624" fmla="*/ 4117297 h 9085945"/>
                <a:gd name="connsiteX1625" fmla="*/ 1018183 w 1018183"/>
                <a:gd name="connsiteY1625" fmla="*/ 4117798 h 9085945"/>
                <a:gd name="connsiteX1626" fmla="*/ 1018183 w 1018183"/>
                <a:gd name="connsiteY1626" fmla="*/ 4118581 h 9085945"/>
                <a:gd name="connsiteX1627" fmla="*/ 1018183 w 1018183"/>
                <a:gd name="connsiteY1627" fmla="*/ 4119789 h 9085945"/>
                <a:gd name="connsiteX1628" fmla="*/ 1018183 w 1018183"/>
                <a:gd name="connsiteY1628" fmla="*/ 4121563 h 9085945"/>
                <a:gd name="connsiteX1629" fmla="*/ 1018183 w 1018183"/>
                <a:gd name="connsiteY1629" fmla="*/ 4122126 h 9085945"/>
                <a:gd name="connsiteX1630" fmla="*/ 1018183 w 1018183"/>
                <a:gd name="connsiteY1630" fmla="*/ 4122847 h 9085945"/>
                <a:gd name="connsiteX1631" fmla="*/ 1018183 w 1018183"/>
                <a:gd name="connsiteY1631" fmla="*/ 4124455 h 9085945"/>
                <a:gd name="connsiteX1632" fmla="*/ 1018183 w 1018183"/>
                <a:gd name="connsiteY1632" fmla="*/ 4125282 h 9085945"/>
                <a:gd name="connsiteX1633" fmla="*/ 1018183 w 1018183"/>
                <a:gd name="connsiteY1633" fmla="*/ 4126019 h 9085945"/>
                <a:gd name="connsiteX1634" fmla="*/ 1018183 w 1018183"/>
                <a:gd name="connsiteY1634" fmla="*/ 4128355 h 9085945"/>
                <a:gd name="connsiteX1635" fmla="*/ 1018183 w 1018183"/>
                <a:gd name="connsiteY1635" fmla="*/ 4128852 h 9085945"/>
                <a:gd name="connsiteX1636" fmla="*/ 1018183 w 1018183"/>
                <a:gd name="connsiteY1636" fmla="*/ 4130462 h 9085945"/>
                <a:gd name="connsiteX1637" fmla="*/ 1018183 w 1018183"/>
                <a:gd name="connsiteY1637" fmla="*/ 4131698 h 9085945"/>
                <a:gd name="connsiteX1638" fmla="*/ 1018183 w 1018183"/>
                <a:gd name="connsiteY1638" fmla="*/ 4132506 h 9085945"/>
                <a:gd name="connsiteX1639" fmla="*/ 1018183 w 1018183"/>
                <a:gd name="connsiteY1639" fmla="*/ 4132621 h 9085945"/>
                <a:gd name="connsiteX1640" fmla="*/ 1018183 w 1018183"/>
                <a:gd name="connsiteY1640" fmla="*/ 4132984 h 9085945"/>
                <a:gd name="connsiteX1641" fmla="*/ 1018183 w 1018183"/>
                <a:gd name="connsiteY1641" fmla="*/ 4133918 h 9085945"/>
                <a:gd name="connsiteX1642" fmla="*/ 1018183 w 1018183"/>
                <a:gd name="connsiteY1642" fmla="*/ 4136340 h 9085945"/>
                <a:gd name="connsiteX1643" fmla="*/ 1018183 w 1018183"/>
                <a:gd name="connsiteY1643" fmla="*/ 4136663 h 9085945"/>
                <a:gd name="connsiteX1644" fmla="*/ 1018183 w 1018183"/>
                <a:gd name="connsiteY1644" fmla="*/ 4137552 h 9085945"/>
                <a:gd name="connsiteX1645" fmla="*/ 1018183 w 1018183"/>
                <a:gd name="connsiteY1645" fmla="*/ 4139679 h 9085945"/>
                <a:gd name="connsiteX1646" fmla="*/ 1018183 w 1018183"/>
                <a:gd name="connsiteY1646" fmla="*/ 4140962 h 9085945"/>
                <a:gd name="connsiteX1647" fmla="*/ 1018183 w 1018183"/>
                <a:gd name="connsiteY1647" fmla="*/ 4142755 h 9085945"/>
                <a:gd name="connsiteX1648" fmla="*/ 1018183 w 1018183"/>
                <a:gd name="connsiteY1648" fmla="*/ 4143559 h 9085945"/>
                <a:gd name="connsiteX1649" fmla="*/ 1018183 w 1018183"/>
                <a:gd name="connsiteY1649" fmla="*/ 4145672 h 9085945"/>
                <a:gd name="connsiteX1650" fmla="*/ 1018183 w 1018183"/>
                <a:gd name="connsiteY1650" fmla="*/ 4146956 h 9085945"/>
                <a:gd name="connsiteX1651" fmla="*/ 1018183 w 1018183"/>
                <a:gd name="connsiteY1651" fmla="*/ 4152592 h 9085945"/>
                <a:gd name="connsiteX1652" fmla="*/ 1018183 w 1018183"/>
                <a:gd name="connsiteY1652" fmla="*/ 4155292 h 9085945"/>
                <a:gd name="connsiteX1653" fmla="*/ 1018183 w 1018183"/>
                <a:gd name="connsiteY1653" fmla="*/ 4156730 h 9085945"/>
                <a:gd name="connsiteX1654" fmla="*/ 1018183 w 1018183"/>
                <a:gd name="connsiteY1654" fmla="*/ 4158837 h 9085945"/>
                <a:gd name="connsiteX1655" fmla="*/ 1018183 w 1018183"/>
                <a:gd name="connsiteY1655" fmla="*/ 4160730 h 9085945"/>
                <a:gd name="connsiteX1656" fmla="*/ 1018183 w 1018183"/>
                <a:gd name="connsiteY1656" fmla="*/ 4162293 h 9085945"/>
                <a:gd name="connsiteX1657" fmla="*/ 1018183 w 1018183"/>
                <a:gd name="connsiteY1657" fmla="*/ 4163189 h 9085945"/>
                <a:gd name="connsiteX1658" fmla="*/ 1018183 w 1018183"/>
                <a:gd name="connsiteY1658" fmla="*/ 4163653 h 9085945"/>
                <a:gd name="connsiteX1659" fmla="*/ 1018183 w 1018183"/>
                <a:gd name="connsiteY1659" fmla="*/ 4164360 h 9085945"/>
                <a:gd name="connsiteX1660" fmla="*/ 1018183 w 1018183"/>
                <a:gd name="connsiteY1660" fmla="*/ 4164627 h 9085945"/>
                <a:gd name="connsiteX1661" fmla="*/ 1018183 w 1018183"/>
                <a:gd name="connsiteY1661" fmla="*/ 4165927 h 9085945"/>
                <a:gd name="connsiteX1662" fmla="*/ 1018183 w 1018183"/>
                <a:gd name="connsiteY1662" fmla="*/ 4167302 h 9085945"/>
                <a:gd name="connsiteX1663" fmla="*/ 1018183 w 1018183"/>
                <a:gd name="connsiteY1663" fmla="*/ 4167784 h 9085945"/>
                <a:gd name="connsiteX1664" fmla="*/ 1018183 w 1018183"/>
                <a:gd name="connsiteY1664" fmla="*/ 4168870 h 9085945"/>
                <a:gd name="connsiteX1665" fmla="*/ 1018183 w 1018183"/>
                <a:gd name="connsiteY1665" fmla="*/ 4169068 h 9085945"/>
                <a:gd name="connsiteX1666" fmla="*/ 1018183 w 1018183"/>
                <a:gd name="connsiteY1666" fmla="*/ 4169194 h 9085945"/>
                <a:gd name="connsiteX1667" fmla="*/ 1018183 w 1018183"/>
                <a:gd name="connsiteY1667" fmla="*/ 4171788 h 9085945"/>
                <a:gd name="connsiteX1668" fmla="*/ 1018183 w 1018183"/>
                <a:gd name="connsiteY1668" fmla="*/ 4172963 h 9085945"/>
                <a:gd name="connsiteX1669" fmla="*/ 1018183 w 1018183"/>
                <a:gd name="connsiteY1669" fmla="*/ 4173689 h 9085945"/>
                <a:gd name="connsiteX1670" fmla="*/ 1018183 w 1018183"/>
                <a:gd name="connsiteY1670" fmla="*/ 4174247 h 9085945"/>
                <a:gd name="connsiteX1671" fmla="*/ 1018183 w 1018183"/>
                <a:gd name="connsiteY1671" fmla="*/ 4175464 h 9085945"/>
                <a:gd name="connsiteX1672" fmla="*/ 1018183 w 1018183"/>
                <a:gd name="connsiteY1672" fmla="*/ 4176682 h 9085945"/>
                <a:gd name="connsiteX1673" fmla="*/ 1018183 w 1018183"/>
                <a:gd name="connsiteY1673" fmla="*/ 4178114 h 9085945"/>
                <a:gd name="connsiteX1674" fmla="*/ 1018183 w 1018183"/>
                <a:gd name="connsiteY1674" fmla="*/ 4178361 h 9085945"/>
                <a:gd name="connsiteX1675" fmla="*/ 1018183 w 1018183"/>
                <a:gd name="connsiteY1675" fmla="*/ 4178843 h 9085945"/>
                <a:gd name="connsiteX1676" fmla="*/ 1018183 w 1018183"/>
                <a:gd name="connsiteY1676" fmla="*/ 4179928 h 9085945"/>
                <a:gd name="connsiteX1677" fmla="*/ 1018183 w 1018183"/>
                <a:gd name="connsiteY1677" fmla="*/ 4183463 h 9085945"/>
                <a:gd name="connsiteX1678" fmla="*/ 1018183 w 1018183"/>
                <a:gd name="connsiteY1678" fmla="*/ 4183901 h 9085945"/>
                <a:gd name="connsiteX1679" fmla="*/ 1018183 w 1018183"/>
                <a:gd name="connsiteY1679" fmla="*/ 4184747 h 9085945"/>
                <a:gd name="connsiteX1680" fmla="*/ 1018183 w 1018183"/>
                <a:gd name="connsiteY1680" fmla="*/ 4186603 h 9085945"/>
                <a:gd name="connsiteX1681" fmla="*/ 1018183 w 1018183"/>
                <a:gd name="connsiteY1681" fmla="*/ 4190238 h 9085945"/>
                <a:gd name="connsiteX1682" fmla="*/ 1018183 w 1018183"/>
                <a:gd name="connsiteY1682" fmla="*/ 4191444 h 9085945"/>
                <a:gd name="connsiteX1683" fmla="*/ 1018183 w 1018183"/>
                <a:gd name="connsiteY1683" fmla="*/ 4191564 h 9085945"/>
                <a:gd name="connsiteX1684" fmla="*/ 1018183 w 1018183"/>
                <a:gd name="connsiteY1684" fmla="*/ 4192213 h 9085945"/>
                <a:gd name="connsiteX1685" fmla="*/ 1018183 w 1018183"/>
                <a:gd name="connsiteY1685" fmla="*/ 4193782 h 9085945"/>
                <a:gd name="connsiteX1686" fmla="*/ 1018183 w 1018183"/>
                <a:gd name="connsiteY1686" fmla="*/ 4195094 h 9085945"/>
                <a:gd name="connsiteX1687" fmla="*/ 1018183 w 1018183"/>
                <a:gd name="connsiteY1687" fmla="*/ 4196379 h 9085945"/>
                <a:gd name="connsiteX1688" fmla="*/ 1018183 w 1018183"/>
                <a:gd name="connsiteY1688" fmla="*/ 4201338 h 9085945"/>
                <a:gd name="connsiteX1689" fmla="*/ 1018183 w 1018183"/>
                <a:gd name="connsiteY1689" fmla="*/ 4202502 h 9085945"/>
                <a:gd name="connsiteX1690" fmla="*/ 1018183 w 1018183"/>
                <a:gd name="connsiteY1690" fmla="*/ 4202622 h 9085945"/>
                <a:gd name="connsiteX1691" fmla="*/ 1018183 w 1018183"/>
                <a:gd name="connsiteY1691" fmla="*/ 4203994 h 9085945"/>
                <a:gd name="connsiteX1692" fmla="*/ 1018183 w 1018183"/>
                <a:gd name="connsiteY1692" fmla="*/ 4206156 h 9085945"/>
                <a:gd name="connsiteX1693" fmla="*/ 1018183 w 1018183"/>
                <a:gd name="connsiteY1693" fmla="*/ 4207908 h 9085945"/>
                <a:gd name="connsiteX1694" fmla="*/ 1018183 w 1018183"/>
                <a:gd name="connsiteY1694" fmla="*/ 4209410 h 9085945"/>
                <a:gd name="connsiteX1695" fmla="*/ 1018183 w 1018183"/>
                <a:gd name="connsiteY1695" fmla="*/ 4209804 h 9085945"/>
                <a:gd name="connsiteX1696" fmla="*/ 1018183 w 1018183"/>
                <a:gd name="connsiteY1696" fmla="*/ 4210399 h 9085945"/>
                <a:gd name="connsiteX1697" fmla="*/ 1018183 w 1018183"/>
                <a:gd name="connsiteY1697" fmla="*/ 4211089 h 9085945"/>
                <a:gd name="connsiteX1698" fmla="*/ 1018183 w 1018183"/>
                <a:gd name="connsiteY1698" fmla="*/ 4211371 h 9085945"/>
                <a:gd name="connsiteX1699" fmla="*/ 1018183 w 1018183"/>
                <a:gd name="connsiteY1699" fmla="*/ 4212130 h 9085945"/>
                <a:gd name="connsiteX1700" fmla="*/ 1018183 w 1018183"/>
                <a:gd name="connsiteY1700" fmla="*/ 4212657 h 9085945"/>
                <a:gd name="connsiteX1701" fmla="*/ 1018183 w 1018183"/>
                <a:gd name="connsiteY1701" fmla="*/ 4214631 h 9085945"/>
                <a:gd name="connsiteX1702" fmla="*/ 1018183 w 1018183"/>
                <a:gd name="connsiteY1702" fmla="*/ 4214937 h 9085945"/>
                <a:gd name="connsiteX1703" fmla="*/ 1018183 w 1018183"/>
                <a:gd name="connsiteY1703" fmla="*/ 4215806 h 9085945"/>
                <a:gd name="connsiteX1704" fmla="*/ 1018183 w 1018183"/>
                <a:gd name="connsiteY1704" fmla="*/ 4215868 h 9085945"/>
                <a:gd name="connsiteX1705" fmla="*/ 1018183 w 1018183"/>
                <a:gd name="connsiteY1705" fmla="*/ 4217312 h 9085945"/>
                <a:gd name="connsiteX1706" fmla="*/ 1018183 w 1018183"/>
                <a:gd name="connsiteY1706" fmla="*/ 4218702 h 9085945"/>
                <a:gd name="connsiteX1707" fmla="*/ 1018183 w 1018183"/>
                <a:gd name="connsiteY1707" fmla="*/ 4219184 h 9085945"/>
                <a:gd name="connsiteX1708" fmla="*/ 1018183 w 1018183"/>
                <a:gd name="connsiteY1708" fmla="*/ 4220270 h 9085945"/>
                <a:gd name="connsiteX1709" fmla="*/ 1018183 w 1018183"/>
                <a:gd name="connsiteY1709" fmla="*/ 4220468 h 9085945"/>
                <a:gd name="connsiteX1710" fmla="*/ 1018183 w 1018183"/>
                <a:gd name="connsiteY1710" fmla="*/ 4220616 h 9085945"/>
                <a:gd name="connsiteX1711" fmla="*/ 1018183 w 1018183"/>
                <a:gd name="connsiteY1711" fmla="*/ 4220862 h 9085945"/>
                <a:gd name="connsiteX1712" fmla="*/ 1018183 w 1018183"/>
                <a:gd name="connsiteY1712" fmla="*/ 4222429 h 9085945"/>
                <a:gd name="connsiteX1713" fmla="*/ 1018183 w 1018183"/>
                <a:gd name="connsiteY1713" fmla="*/ 4224942 h 9085945"/>
                <a:gd name="connsiteX1714" fmla="*/ 1018183 w 1018183"/>
                <a:gd name="connsiteY1714" fmla="*/ 4226509 h 9085945"/>
                <a:gd name="connsiteX1715" fmla="*/ 1018183 w 1018183"/>
                <a:gd name="connsiteY1715" fmla="*/ 4226864 h 9085945"/>
                <a:gd name="connsiteX1716" fmla="*/ 1018183 w 1018183"/>
                <a:gd name="connsiteY1716" fmla="*/ 4228825 h 9085945"/>
                <a:gd name="connsiteX1717" fmla="*/ 1018183 w 1018183"/>
                <a:gd name="connsiteY1717" fmla="*/ 4232369 h 9085945"/>
                <a:gd name="connsiteX1718" fmla="*/ 1018183 w 1018183"/>
                <a:gd name="connsiteY1718" fmla="*/ 4233945 h 9085945"/>
                <a:gd name="connsiteX1719" fmla="*/ 1018183 w 1018183"/>
                <a:gd name="connsiteY1719" fmla="*/ 4234716 h 9085945"/>
                <a:gd name="connsiteX1720" fmla="*/ 1018183 w 1018183"/>
                <a:gd name="connsiteY1720" fmla="*/ 4235229 h 9085945"/>
                <a:gd name="connsiteX1721" fmla="*/ 1018183 w 1018183"/>
                <a:gd name="connsiteY1721" fmla="*/ 4236000 h 9085945"/>
                <a:gd name="connsiteX1722" fmla="*/ 1018183 w 1018183"/>
                <a:gd name="connsiteY1722" fmla="*/ 4236283 h 9085945"/>
                <a:gd name="connsiteX1723" fmla="*/ 1018183 w 1018183"/>
                <a:gd name="connsiteY1723" fmla="*/ 4236721 h 9085945"/>
                <a:gd name="connsiteX1724" fmla="*/ 1018183 w 1018183"/>
                <a:gd name="connsiteY1724" fmla="*/ 4237567 h 9085945"/>
                <a:gd name="connsiteX1725" fmla="*/ 1018183 w 1018183"/>
                <a:gd name="connsiteY1725" fmla="*/ 4238774 h 9085945"/>
                <a:gd name="connsiteX1726" fmla="*/ 1018183 w 1018183"/>
                <a:gd name="connsiteY1726" fmla="*/ 4240636 h 9085945"/>
                <a:gd name="connsiteX1727" fmla="*/ 1018183 w 1018183"/>
                <a:gd name="connsiteY1727" fmla="*/ 4244181 h 9085945"/>
                <a:gd name="connsiteX1728" fmla="*/ 1018183 w 1018183"/>
                <a:gd name="connsiteY1728" fmla="*/ 4245003 h 9085945"/>
                <a:gd name="connsiteX1729" fmla="*/ 1018183 w 1018183"/>
                <a:gd name="connsiteY1729" fmla="*/ 4246498 h 9085945"/>
                <a:gd name="connsiteX1730" fmla="*/ 1018183 w 1018183"/>
                <a:gd name="connsiteY1730" fmla="*/ 4247077 h 9085945"/>
                <a:gd name="connsiteX1731" fmla="*/ 1018183 w 1018183"/>
                <a:gd name="connsiteY1731" fmla="*/ 4247779 h 9085945"/>
                <a:gd name="connsiteX1732" fmla="*/ 1018183 w 1018183"/>
                <a:gd name="connsiteY1732" fmla="*/ 4251431 h 9085945"/>
                <a:gd name="connsiteX1733" fmla="*/ 1018183 w 1018183"/>
                <a:gd name="connsiteY1733" fmla="*/ 4252901 h 9085945"/>
                <a:gd name="connsiteX1734" fmla="*/ 1018183 w 1018183"/>
                <a:gd name="connsiteY1734" fmla="*/ 4252999 h 9085945"/>
                <a:gd name="connsiteX1735" fmla="*/ 1018183 w 1018183"/>
                <a:gd name="connsiteY1735" fmla="*/ 4254973 h 9085945"/>
                <a:gd name="connsiteX1736" fmla="*/ 1018183 w 1018183"/>
                <a:gd name="connsiteY1736" fmla="*/ 4255279 h 9085945"/>
                <a:gd name="connsiteX1737" fmla="*/ 1018183 w 1018183"/>
                <a:gd name="connsiteY1737" fmla="*/ 4257133 h 9085945"/>
                <a:gd name="connsiteX1738" fmla="*/ 1018183 w 1018183"/>
                <a:gd name="connsiteY1738" fmla="*/ 4257436 h 9085945"/>
                <a:gd name="connsiteX1739" fmla="*/ 1018183 w 1018183"/>
                <a:gd name="connsiteY1739" fmla="*/ 4259591 h 9085945"/>
                <a:gd name="connsiteX1740" fmla="*/ 1018183 w 1018183"/>
                <a:gd name="connsiteY1740" fmla="*/ 4261204 h 9085945"/>
                <a:gd name="connsiteX1741" fmla="*/ 1018183 w 1018183"/>
                <a:gd name="connsiteY1741" fmla="*/ 4262489 h 9085945"/>
                <a:gd name="connsiteX1742" fmla="*/ 1018183 w 1018183"/>
                <a:gd name="connsiteY1742" fmla="*/ 4262771 h 9085945"/>
                <a:gd name="connsiteX1743" fmla="*/ 1018183 w 1018183"/>
                <a:gd name="connsiteY1743" fmla="*/ 4264057 h 9085945"/>
                <a:gd name="connsiteX1744" fmla="*/ 1018183 w 1018183"/>
                <a:gd name="connsiteY1744" fmla="*/ 4265096 h 9085945"/>
                <a:gd name="connsiteX1745" fmla="*/ 1018183 w 1018183"/>
                <a:gd name="connsiteY1745" fmla="*/ 4266033 h 9085945"/>
                <a:gd name="connsiteX1746" fmla="*/ 1018183 w 1018183"/>
                <a:gd name="connsiteY1746" fmla="*/ 4266338 h 9085945"/>
                <a:gd name="connsiteX1747" fmla="*/ 1018183 w 1018183"/>
                <a:gd name="connsiteY1747" fmla="*/ 4268860 h 9085945"/>
                <a:gd name="connsiteX1748" fmla="*/ 1018183 w 1018183"/>
                <a:gd name="connsiteY1748" fmla="*/ 4274873 h 9085945"/>
                <a:gd name="connsiteX1749" fmla="*/ 1018183 w 1018183"/>
                <a:gd name="connsiteY1749" fmla="*/ 4276342 h 9085945"/>
                <a:gd name="connsiteX1750" fmla="*/ 1018183 w 1018183"/>
                <a:gd name="connsiteY1750" fmla="*/ 4277909 h 9085945"/>
                <a:gd name="connsiteX1751" fmla="*/ 1018183 w 1018183"/>
                <a:gd name="connsiteY1751" fmla="*/ 4278151 h 9085945"/>
                <a:gd name="connsiteX1752" fmla="*/ 1018183 w 1018183"/>
                <a:gd name="connsiteY1752" fmla="*/ 4279806 h 9085945"/>
                <a:gd name="connsiteX1753" fmla="*/ 1018183 w 1018183"/>
                <a:gd name="connsiteY1753" fmla="*/ 4283654 h 9085945"/>
                <a:gd name="connsiteX1754" fmla="*/ 1018183 w 1018183"/>
                <a:gd name="connsiteY1754" fmla="*/ 4289579 h 9085945"/>
                <a:gd name="connsiteX1755" fmla="*/ 1018183 w 1018183"/>
                <a:gd name="connsiteY1755" fmla="*/ 4297475 h 9085945"/>
                <a:gd name="connsiteX1756" fmla="*/ 1018183 w 1018183"/>
                <a:gd name="connsiteY1756" fmla="*/ 4297778 h 9085945"/>
                <a:gd name="connsiteX1757" fmla="*/ 1018183 w 1018183"/>
                <a:gd name="connsiteY1757" fmla="*/ 4298760 h 9085945"/>
                <a:gd name="connsiteX1758" fmla="*/ 1018183 w 1018183"/>
                <a:gd name="connsiteY1758" fmla="*/ 4299066 h 9085945"/>
                <a:gd name="connsiteX1759" fmla="*/ 1018183 w 1018183"/>
                <a:gd name="connsiteY1759" fmla="*/ 4302610 h 9085945"/>
                <a:gd name="connsiteX1760" fmla="*/ 1018183 w 1018183"/>
                <a:gd name="connsiteY1760" fmla="*/ 4303395 h 9085945"/>
                <a:gd name="connsiteX1761" fmla="*/ 1018183 w 1018183"/>
                <a:gd name="connsiteY1761" fmla="*/ 4304717 h 9085945"/>
                <a:gd name="connsiteX1762" fmla="*/ 1018183 w 1018183"/>
                <a:gd name="connsiteY1762" fmla="*/ 4305586 h 9085945"/>
                <a:gd name="connsiteX1763" fmla="*/ 1018183 w 1018183"/>
                <a:gd name="connsiteY1763" fmla="*/ 4308535 h 9085945"/>
                <a:gd name="connsiteX1764" fmla="*/ 1018183 w 1018183"/>
                <a:gd name="connsiteY1764" fmla="*/ 4308839 h 9085945"/>
                <a:gd name="connsiteX1765" fmla="*/ 1018183 w 1018183"/>
                <a:gd name="connsiteY1765" fmla="*/ 4314453 h 9085945"/>
                <a:gd name="connsiteX1766" fmla="*/ 1018183 w 1018183"/>
                <a:gd name="connsiteY1766" fmla="*/ 4317319 h 9085945"/>
                <a:gd name="connsiteX1767" fmla="*/ 1018183 w 1018183"/>
                <a:gd name="connsiteY1767" fmla="*/ 4317796 h 9085945"/>
                <a:gd name="connsiteX1768" fmla="*/ 1018183 w 1018183"/>
                <a:gd name="connsiteY1768" fmla="*/ 4320015 h 9085945"/>
                <a:gd name="connsiteX1769" fmla="*/ 1018183 w 1018183"/>
                <a:gd name="connsiteY1769" fmla="*/ 4326153 h 9085945"/>
                <a:gd name="connsiteX1770" fmla="*/ 1018183 w 1018183"/>
                <a:gd name="connsiteY1770" fmla="*/ 4328856 h 9085945"/>
                <a:gd name="connsiteX1771" fmla="*/ 1018183 w 1018183"/>
                <a:gd name="connsiteY1771" fmla="*/ 4339904 h 9085945"/>
                <a:gd name="connsiteX1772" fmla="*/ 1018183 w 1018183"/>
                <a:gd name="connsiteY1772" fmla="*/ 4341472 h 9085945"/>
                <a:gd name="connsiteX1773" fmla="*/ 1018183 w 1018183"/>
                <a:gd name="connsiteY1773" fmla="*/ 4345109 h 9085945"/>
                <a:gd name="connsiteX1774" fmla="*/ 1018183 w 1018183"/>
                <a:gd name="connsiteY1774" fmla="*/ 4345897 h 9085945"/>
                <a:gd name="connsiteX1775" fmla="*/ 1018183 w 1018183"/>
                <a:gd name="connsiteY1775" fmla="*/ 4347181 h 9085945"/>
                <a:gd name="connsiteX1776" fmla="*/ 1018183 w 1018183"/>
                <a:gd name="connsiteY1776" fmla="*/ 4350725 h 9085945"/>
                <a:gd name="connsiteX1777" fmla="*/ 1018183 w 1018183"/>
                <a:gd name="connsiteY1777" fmla="*/ 4351683 h 9085945"/>
                <a:gd name="connsiteX1778" fmla="*/ 1018183 w 1018183"/>
                <a:gd name="connsiteY1778" fmla="*/ 4352460 h 9085945"/>
                <a:gd name="connsiteX1779" fmla="*/ 1018183 w 1018183"/>
                <a:gd name="connsiteY1779" fmla="*/ 4354795 h 9085945"/>
                <a:gd name="connsiteX1780" fmla="*/ 1018183 w 1018183"/>
                <a:gd name="connsiteY1780" fmla="*/ 4356955 h 9085945"/>
                <a:gd name="connsiteX1781" fmla="*/ 1018183 w 1018183"/>
                <a:gd name="connsiteY1781" fmla="*/ 4359062 h 9085945"/>
                <a:gd name="connsiteX1782" fmla="*/ 1018183 w 1018183"/>
                <a:gd name="connsiteY1782" fmla="*/ 4359817 h 9085945"/>
                <a:gd name="connsiteX1783" fmla="*/ 1018183 w 1018183"/>
                <a:gd name="connsiteY1783" fmla="*/ 4360298 h 9085945"/>
                <a:gd name="connsiteX1784" fmla="*/ 1018183 w 1018183"/>
                <a:gd name="connsiteY1784" fmla="*/ 4360357 h 9085945"/>
                <a:gd name="connsiteX1785" fmla="*/ 1018183 w 1018183"/>
                <a:gd name="connsiteY1785" fmla="*/ 4361583 h 9085945"/>
                <a:gd name="connsiteX1786" fmla="*/ 1018183 w 1018183"/>
                <a:gd name="connsiteY1786" fmla="*/ 4362518 h 9085945"/>
                <a:gd name="connsiteX1787" fmla="*/ 1018183 w 1018183"/>
                <a:gd name="connsiteY1787" fmla="*/ 4366152 h 9085945"/>
                <a:gd name="connsiteX1788" fmla="*/ 1018183 w 1018183"/>
                <a:gd name="connsiteY1788" fmla="*/ 4369198 h 9085945"/>
                <a:gd name="connsiteX1789" fmla="*/ 1018183 w 1018183"/>
                <a:gd name="connsiteY1789" fmla="*/ 4371355 h 9085945"/>
                <a:gd name="connsiteX1790" fmla="*/ 1018183 w 1018183"/>
                <a:gd name="connsiteY1790" fmla="*/ 4371417 h 9085945"/>
                <a:gd name="connsiteX1791" fmla="*/ 1018183 w 1018183"/>
                <a:gd name="connsiteY1791" fmla="*/ 4372877 h 9085945"/>
                <a:gd name="connsiteX1792" fmla="*/ 1018183 w 1018183"/>
                <a:gd name="connsiteY1792" fmla="*/ 4380246 h 9085945"/>
                <a:gd name="connsiteX1793" fmla="*/ 1018183 w 1018183"/>
                <a:gd name="connsiteY1793" fmla="*/ 4381814 h 9085945"/>
                <a:gd name="connsiteX1794" fmla="*/ 1018183 w 1018183"/>
                <a:gd name="connsiteY1794" fmla="*/ 4383170 h 9085945"/>
                <a:gd name="connsiteX1795" fmla="*/ 1018183 w 1018183"/>
                <a:gd name="connsiteY1795" fmla="*/ 4385188 h 9085945"/>
                <a:gd name="connsiteX1796" fmla="*/ 1018183 w 1018183"/>
                <a:gd name="connsiteY1796" fmla="*/ 4387523 h 9085945"/>
                <a:gd name="connsiteX1797" fmla="*/ 1018183 w 1018183"/>
                <a:gd name="connsiteY1797" fmla="*/ 4388731 h 9085945"/>
                <a:gd name="connsiteX1798" fmla="*/ 1018183 w 1018183"/>
                <a:gd name="connsiteY1798" fmla="*/ 4391067 h 9085945"/>
                <a:gd name="connsiteX1799" fmla="*/ 1018183 w 1018183"/>
                <a:gd name="connsiteY1799" fmla="*/ 4391304 h 9085945"/>
                <a:gd name="connsiteX1800" fmla="*/ 1018183 w 1018183"/>
                <a:gd name="connsiteY1800" fmla="*/ 4391789 h 9085945"/>
                <a:gd name="connsiteX1801" fmla="*/ 1018183 w 1018183"/>
                <a:gd name="connsiteY1801" fmla="*/ 4392873 h 9085945"/>
                <a:gd name="connsiteX1802" fmla="*/ 1018183 w 1018183"/>
                <a:gd name="connsiteY1802" fmla="*/ 4393227 h 9085945"/>
                <a:gd name="connsiteX1803" fmla="*/ 1018183 w 1018183"/>
                <a:gd name="connsiteY1803" fmla="*/ 4394961 h 9085945"/>
                <a:gd name="connsiteX1804" fmla="*/ 1018183 w 1018183"/>
                <a:gd name="connsiteY1804" fmla="*/ 4397297 h 9085945"/>
                <a:gd name="connsiteX1805" fmla="*/ 1018183 w 1018183"/>
                <a:gd name="connsiteY1805" fmla="*/ 4397794 h 9085945"/>
                <a:gd name="connsiteX1806" fmla="*/ 1018183 w 1018183"/>
                <a:gd name="connsiteY1806" fmla="*/ 4398581 h 9085945"/>
                <a:gd name="connsiteX1807" fmla="*/ 1018183 w 1018183"/>
                <a:gd name="connsiteY1807" fmla="*/ 4401563 h 9085945"/>
                <a:gd name="connsiteX1808" fmla="*/ 1018183 w 1018183"/>
                <a:gd name="connsiteY1808" fmla="*/ 4401925 h 9085945"/>
                <a:gd name="connsiteX1809" fmla="*/ 1018183 w 1018183"/>
                <a:gd name="connsiteY1809" fmla="*/ 4402126 h 9085945"/>
                <a:gd name="connsiteX1810" fmla="*/ 1018183 w 1018183"/>
                <a:gd name="connsiteY1810" fmla="*/ 4402847 h 9085945"/>
                <a:gd name="connsiteX1811" fmla="*/ 1018183 w 1018183"/>
                <a:gd name="connsiteY1811" fmla="*/ 4402860 h 9085945"/>
                <a:gd name="connsiteX1812" fmla="*/ 1018183 w 1018183"/>
                <a:gd name="connsiteY1812" fmla="*/ 4404144 h 9085945"/>
                <a:gd name="connsiteX1813" fmla="*/ 1018183 w 1018183"/>
                <a:gd name="connsiteY1813" fmla="*/ 4405282 h 9085945"/>
                <a:gd name="connsiteX1814" fmla="*/ 1018183 w 1018183"/>
                <a:gd name="connsiteY1814" fmla="*/ 4405605 h 9085945"/>
                <a:gd name="connsiteX1815" fmla="*/ 1018183 w 1018183"/>
                <a:gd name="connsiteY1815" fmla="*/ 4406494 h 9085945"/>
                <a:gd name="connsiteX1816" fmla="*/ 1018183 w 1018183"/>
                <a:gd name="connsiteY1816" fmla="*/ 4408621 h 9085945"/>
                <a:gd name="connsiteX1817" fmla="*/ 1018183 w 1018183"/>
                <a:gd name="connsiteY1817" fmla="*/ 4411697 h 9085945"/>
                <a:gd name="connsiteX1818" fmla="*/ 1018183 w 1018183"/>
                <a:gd name="connsiteY1818" fmla="*/ 4412501 h 9085945"/>
                <a:gd name="connsiteX1819" fmla="*/ 1018183 w 1018183"/>
                <a:gd name="connsiteY1819" fmla="*/ 4412983 h 9085945"/>
                <a:gd name="connsiteX1820" fmla="*/ 1018183 w 1018183"/>
                <a:gd name="connsiteY1820" fmla="*/ 4413916 h 9085945"/>
                <a:gd name="connsiteX1821" fmla="*/ 1018183 w 1018183"/>
                <a:gd name="connsiteY1821" fmla="*/ 4415898 h 9085945"/>
                <a:gd name="connsiteX1822" fmla="*/ 1018183 w 1018183"/>
                <a:gd name="connsiteY1822" fmla="*/ 4417551 h 9085945"/>
                <a:gd name="connsiteX1823" fmla="*/ 1018183 w 1018183"/>
                <a:gd name="connsiteY1823" fmla="*/ 4424033 h 9085945"/>
                <a:gd name="connsiteX1824" fmla="*/ 1018183 w 1018183"/>
                <a:gd name="connsiteY1824" fmla="*/ 4425600 h 9085945"/>
                <a:gd name="connsiteX1825" fmla="*/ 1018183 w 1018183"/>
                <a:gd name="connsiteY1825" fmla="*/ 4425672 h 9085945"/>
                <a:gd name="connsiteX1826" fmla="*/ 1018183 w 1018183"/>
                <a:gd name="connsiteY1826" fmla="*/ 4427576 h 9085945"/>
                <a:gd name="connsiteX1827" fmla="*/ 1018183 w 1018183"/>
                <a:gd name="connsiteY1827" fmla="*/ 4431235 h 9085945"/>
                <a:gd name="connsiteX1828" fmla="*/ 1018183 w 1018183"/>
                <a:gd name="connsiteY1828" fmla="*/ 4432594 h 9085945"/>
                <a:gd name="connsiteX1829" fmla="*/ 1018183 w 1018183"/>
                <a:gd name="connsiteY1829" fmla="*/ 4433302 h 9085945"/>
                <a:gd name="connsiteX1830" fmla="*/ 1018183 w 1018183"/>
                <a:gd name="connsiteY1830" fmla="*/ 4433569 h 9085945"/>
                <a:gd name="connsiteX1831" fmla="*/ 1018183 w 1018183"/>
                <a:gd name="connsiteY1831" fmla="*/ 4434853 h 9085945"/>
                <a:gd name="connsiteX1832" fmla="*/ 1018183 w 1018183"/>
                <a:gd name="connsiteY1832" fmla="*/ 4434869 h 9085945"/>
                <a:gd name="connsiteX1833" fmla="*/ 1018183 w 1018183"/>
                <a:gd name="connsiteY1833" fmla="*/ 4438010 h 9085945"/>
                <a:gd name="connsiteX1834" fmla="*/ 1018183 w 1018183"/>
                <a:gd name="connsiteY1834" fmla="*/ 4438999 h 9085945"/>
                <a:gd name="connsiteX1835" fmla="*/ 1018183 w 1018183"/>
                <a:gd name="connsiteY1835" fmla="*/ 4440730 h 9085945"/>
                <a:gd name="connsiteX1836" fmla="*/ 1018183 w 1018183"/>
                <a:gd name="connsiteY1836" fmla="*/ 4443189 h 9085945"/>
                <a:gd name="connsiteX1837" fmla="*/ 1018183 w 1018183"/>
                <a:gd name="connsiteY1837" fmla="*/ 4444406 h 9085945"/>
                <a:gd name="connsiteX1838" fmla="*/ 1018183 w 1018183"/>
                <a:gd name="connsiteY1838" fmla="*/ 4444627 h 9085945"/>
                <a:gd name="connsiteX1839" fmla="*/ 1018183 w 1018183"/>
                <a:gd name="connsiteY1839" fmla="*/ 4447056 h 9085945"/>
                <a:gd name="connsiteX1840" fmla="*/ 1018183 w 1018183"/>
                <a:gd name="connsiteY1840" fmla="*/ 4447302 h 9085945"/>
                <a:gd name="connsiteX1841" fmla="*/ 1018183 w 1018183"/>
                <a:gd name="connsiteY1841" fmla="*/ 4447784 h 9085945"/>
                <a:gd name="connsiteX1842" fmla="*/ 1018183 w 1018183"/>
                <a:gd name="connsiteY1842" fmla="*/ 4448870 h 9085945"/>
                <a:gd name="connsiteX1843" fmla="*/ 1018183 w 1018183"/>
                <a:gd name="connsiteY1843" fmla="*/ 4449068 h 9085945"/>
                <a:gd name="connsiteX1844" fmla="*/ 1018183 w 1018183"/>
                <a:gd name="connsiteY1844" fmla="*/ 4452256 h 9085945"/>
                <a:gd name="connsiteX1845" fmla="*/ 1018183 w 1018183"/>
                <a:gd name="connsiteY1845" fmla="*/ 4453689 h 9085945"/>
                <a:gd name="connsiteX1846" fmla="*/ 1018183 w 1018183"/>
                <a:gd name="connsiteY1846" fmla="*/ 4453825 h 9085945"/>
                <a:gd name="connsiteX1847" fmla="*/ 1018183 w 1018183"/>
                <a:gd name="connsiteY1847" fmla="*/ 4455464 h 9085945"/>
                <a:gd name="connsiteX1848" fmla="*/ 1018183 w 1018183"/>
                <a:gd name="connsiteY1848" fmla="*/ 4465321 h 9085945"/>
                <a:gd name="connsiteX1849" fmla="*/ 1018183 w 1018183"/>
                <a:gd name="connsiteY1849" fmla="*/ 4471444 h 9085945"/>
                <a:gd name="connsiteX1850" fmla="*/ 1018183 w 1018183"/>
                <a:gd name="connsiteY1850" fmla="*/ 4471564 h 9085945"/>
                <a:gd name="connsiteX1851" fmla="*/ 1018183 w 1018183"/>
                <a:gd name="connsiteY1851" fmla="*/ 4475098 h 9085945"/>
                <a:gd name="connsiteX1852" fmla="*/ 1018183 w 1018183"/>
                <a:gd name="connsiteY1852" fmla="*/ 4476379 h 9085945"/>
                <a:gd name="connsiteX1853" fmla="*/ 1018183 w 1018183"/>
                <a:gd name="connsiteY1853" fmla="*/ 4479341 h 9085945"/>
                <a:gd name="connsiteX1854" fmla="*/ 1018183 w 1018183"/>
                <a:gd name="connsiteY1854" fmla="*/ 4480031 h 9085945"/>
                <a:gd name="connsiteX1855" fmla="*/ 1018183 w 1018183"/>
                <a:gd name="connsiteY1855" fmla="*/ 4481501 h 9085945"/>
                <a:gd name="connsiteX1856" fmla="*/ 1018183 w 1018183"/>
                <a:gd name="connsiteY1856" fmla="*/ 4481599 h 9085945"/>
                <a:gd name="connsiteX1857" fmla="*/ 1018183 w 1018183"/>
                <a:gd name="connsiteY1857" fmla="*/ 4483573 h 9085945"/>
                <a:gd name="connsiteX1858" fmla="*/ 1018183 w 1018183"/>
                <a:gd name="connsiteY1858" fmla="*/ 4483879 h 9085945"/>
                <a:gd name="connsiteX1859" fmla="*/ 1018183 w 1018183"/>
                <a:gd name="connsiteY1859" fmla="*/ 4488191 h 9085945"/>
                <a:gd name="connsiteX1860" fmla="*/ 1018183 w 1018183"/>
                <a:gd name="connsiteY1860" fmla="*/ 4489410 h 9085945"/>
                <a:gd name="connsiteX1861" fmla="*/ 1018183 w 1018183"/>
                <a:gd name="connsiteY1861" fmla="*/ 4489558 h 9085945"/>
                <a:gd name="connsiteX1862" fmla="*/ 1018183 w 1018183"/>
                <a:gd name="connsiteY1862" fmla="*/ 4489804 h 9085945"/>
                <a:gd name="connsiteX1863" fmla="*/ 1018183 w 1018183"/>
                <a:gd name="connsiteY1863" fmla="*/ 4490399 h 9085945"/>
                <a:gd name="connsiteX1864" fmla="*/ 1018183 w 1018183"/>
                <a:gd name="connsiteY1864" fmla="*/ 4491089 h 9085945"/>
                <a:gd name="connsiteX1865" fmla="*/ 1018183 w 1018183"/>
                <a:gd name="connsiteY1865" fmla="*/ 4491371 h 9085945"/>
                <a:gd name="connsiteX1866" fmla="*/ 1018183 w 1018183"/>
                <a:gd name="connsiteY1866" fmla="*/ 4492657 h 9085945"/>
                <a:gd name="connsiteX1867" fmla="*/ 1018183 w 1018183"/>
                <a:gd name="connsiteY1867" fmla="*/ 4494633 h 9085945"/>
                <a:gd name="connsiteX1868" fmla="*/ 1018183 w 1018183"/>
                <a:gd name="connsiteY1868" fmla="*/ 4494938 h 9085945"/>
                <a:gd name="connsiteX1869" fmla="*/ 1018183 w 1018183"/>
                <a:gd name="connsiteY1869" fmla="*/ 4495806 h 9085945"/>
                <a:gd name="connsiteX1870" fmla="*/ 1018183 w 1018183"/>
                <a:gd name="connsiteY1870" fmla="*/ 4504171 h 9085945"/>
                <a:gd name="connsiteX1871" fmla="*/ 1018183 w 1018183"/>
                <a:gd name="connsiteY1871" fmla="*/ 4504942 h 9085945"/>
                <a:gd name="connsiteX1872" fmla="*/ 1018183 w 1018183"/>
                <a:gd name="connsiteY1872" fmla="*/ 4506509 h 9085945"/>
                <a:gd name="connsiteX1873" fmla="*/ 1018183 w 1018183"/>
                <a:gd name="connsiteY1873" fmla="*/ 4506751 h 9085945"/>
                <a:gd name="connsiteX1874" fmla="*/ 1018183 w 1018183"/>
                <a:gd name="connsiteY1874" fmla="*/ 4507716 h 9085945"/>
                <a:gd name="connsiteX1875" fmla="*/ 1018183 w 1018183"/>
                <a:gd name="connsiteY1875" fmla="*/ 4513945 h 9085945"/>
                <a:gd name="connsiteX1876" fmla="*/ 1018183 w 1018183"/>
                <a:gd name="connsiteY1876" fmla="*/ 4516721 h 9085945"/>
                <a:gd name="connsiteX1877" fmla="*/ 1018183 w 1018183"/>
                <a:gd name="connsiteY1877" fmla="*/ 4521843 h 9085945"/>
                <a:gd name="connsiteX1878" fmla="*/ 1018183 w 1018183"/>
                <a:gd name="connsiteY1878" fmla="*/ 4523127 h 9085945"/>
                <a:gd name="connsiteX1879" fmla="*/ 1018183 w 1018183"/>
                <a:gd name="connsiteY1879" fmla="*/ 4526075 h 9085945"/>
                <a:gd name="connsiteX1880" fmla="*/ 1018183 w 1018183"/>
                <a:gd name="connsiteY1880" fmla="*/ 4526378 h 9085945"/>
                <a:gd name="connsiteX1881" fmla="*/ 1018183 w 1018183"/>
                <a:gd name="connsiteY1881" fmla="*/ 4527360 h 9085945"/>
                <a:gd name="connsiteX1882" fmla="*/ 1018183 w 1018183"/>
                <a:gd name="connsiteY1882" fmla="*/ 4527666 h 9085945"/>
                <a:gd name="connsiteX1883" fmla="*/ 1018183 w 1018183"/>
                <a:gd name="connsiteY1883" fmla="*/ 4528533 h 9085945"/>
                <a:gd name="connsiteX1884" fmla="*/ 1018183 w 1018183"/>
                <a:gd name="connsiteY1884" fmla="*/ 4531210 h 9085945"/>
                <a:gd name="connsiteX1885" fmla="*/ 1018183 w 1018183"/>
                <a:gd name="connsiteY1885" fmla="*/ 4531431 h 9085945"/>
                <a:gd name="connsiteX1886" fmla="*/ 1018183 w 1018183"/>
                <a:gd name="connsiteY1886" fmla="*/ 4532901 h 9085945"/>
                <a:gd name="connsiteX1887" fmla="*/ 1018183 w 1018183"/>
                <a:gd name="connsiteY1887" fmla="*/ 4532999 h 9085945"/>
                <a:gd name="connsiteX1888" fmla="*/ 1018183 w 1018183"/>
                <a:gd name="connsiteY1888" fmla="*/ 4534975 h 9085945"/>
                <a:gd name="connsiteX1889" fmla="*/ 1018183 w 1018183"/>
                <a:gd name="connsiteY1889" fmla="*/ 4535280 h 9085945"/>
                <a:gd name="connsiteX1890" fmla="*/ 1018183 w 1018183"/>
                <a:gd name="connsiteY1890" fmla="*/ 4537135 h 9085945"/>
                <a:gd name="connsiteX1891" fmla="*/ 1018183 w 1018183"/>
                <a:gd name="connsiteY1891" fmla="*/ 4537439 h 9085945"/>
                <a:gd name="connsiteX1892" fmla="*/ 1018183 w 1018183"/>
                <a:gd name="connsiteY1892" fmla="*/ 4539591 h 9085945"/>
                <a:gd name="connsiteX1893" fmla="*/ 1018183 w 1018183"/>
                <a:gd name="connsiteY1893" fmla="*/ 4545919 h 9085945"/>
                <a:gd name="connsiteX1894" fmla="*/ 1018183 w 1018183"/>
                <a:gd name="connsiteY1894" fmla="*/ 4547093 h 9085945"/>
                <a:gd name="connsiteX1895" fmla="*/ 1018183 w 1018183"/>
                <a:gd name="connsiteY1895" fmla="*/ 4558151 h 9085945"/>
                <a:gd name="connsiteX1896" fmla="*/ 1018183 w 1018183"/>
                <a:gd name="connsiteY1896" fmla="*/ 4567702 h 9085945"/>
                <a:gd name="connsiteX1897" fmla="*/ 1018183 w 1018183"/>
                <a:gd name="connsiteY1897" fmla="*/ 4568008 h 9085945"/>
                <a:gd name="connsiteX1898" fmla="*/ 1018183 w 1018183"/>
                <a:gd name="connsiteY1898" fmla="*/ 4571552 h 9085945"/>
                <a:gd name="connsiteX1899" fmla="*/ 1018183 w 1018183"/>
                <a:gd name="connsiteY1899" fmla="*/ 4573709 h 9085945"/>
                <a:gd name="connsiteX1900" fmla="*/ 1018183 w 1018183"/>
                <a:gd name="connsiteY1900" fmla="*/ 4576549 h 9085945"/>
                <a:gd name="connsiteX1901" fmla="*/ 1018183 w 1018183"/>
                <a:gd name="connsiteY1901" fmla="*/ 4577477 h 9085945"/>
                <a:gd name="connsiteX1902" fmla="*/ 1018183 w 1018183"/>
                <a:gd name="connsiteY1902" fmla="*/ 4577781 h 9085945"/>
                <a:gd name="connsiteX1903" fmla="*/ 1018183 w 1018183"/>
                <a:gd name="connsiteY1903" fmla="*/ 4578760 h 9085945"/>
                <a:gd name="connsiteX1904" fmla="*/ 1018183 w 1018183"/>
                <a:gd name="connsiteY1904" fmla="*/ 4579064 h 9085945"/>
                <a:gd name="connsiteX1905" fmla="*/ 1018183 w 1018183"/>
                <a:gd name="connsiteY1905" fmla="*/ 4580283 h 9085945"/>
                <a:gd name="connsiteX1906" fmla="*/ 1018183 w 1018183"/>
                <a:gd name="connsiteY1906" fmla="*/ 4582609 h 9085945"/>
                <a:gd name="connsiteX1907" fmla="*/ 1018183 w 1018183"/>
                <a:gd name="connsiteY1907" fmla="*/ 4583395 h 9085945"/>
                <a:gd name="connsiteX1908" fmla="*/ 1018183 w 1018183"/>
                <a:gd name="connsiteY1908" fmla="*/ 4586261 h 9085945"/>
                <a:gd name="connsiteX1909" fmla="*/ 1018183 w 1018183"/>
                <a:gd name="connsiteY1909" fmla="*/ 4588417 h 9085945"/>
                <a:gd name="connsiteX1910" fmla="*/ 1018183 w 1018183"/>
                <a:gd name="connsiteY1910" fmla="*/ 4588957 h 9085945"/>
                <a:gd name="connsiteX1911" fmla="*/ 1018183 w 1018183"/>
                <a:gd name="connsiteY1911" fmla="*/ 4590879 h 9085945"/>
                <a:gd name="connsiteX1912" fmla="*/ 1018183 w 1018183"/>
                <a:gd name="connsiteY1912" fmla="*/ 4594425 h 9085945"/>
                <a:gd name="connsiteX1913" fmla="*/ 1018183 w 1018183"/>
                <a:gd name="connsiteY1913" fmla="*/ 4597319 h 9085945"/>
                <a:gd name="connsiteX1914" fmla="*/ 1018183 w 1018183"/>
                <a:gd name="connsiteY1914" fmla="*/ 4597798 h 9085945"/>
                <a:gd name="connsiteX1915" fmla="*/ 1018183 w 1018183"/>
                <a:gd name="connsiteY1915" fmla="*/ 4600017 h 9085945"/>
                <a:gd name="connsiteX1916" fmla="*/ 1018183 w 1018183"/>
                <a:gd name="connsiteY1916" fmla="*/ 4608846 h 9085945"/>
                <a:gd name="connsiteX1917" fmla="*/ 1018183 w 1018183"/>
                <a:gd name="connsiteY1917" fmla="*/ 4610414 h 9085945"/>
                <a:gd name="connsiteX1918" fmla="*/ 1018183 w 1018183"/>
                <a:gd name="connsiteY1918" fmla="*/ 4614051 h 9085945"/>
                <a:gd name="connsiteX1919" fmla="*/ 1018183 w 1018183"/>
                <a:gd name="connsiteY1919" fmla="*/ 4615339 h 9085945"/>
                <a:gd name="connsiteX1920" fmla="*/ 1018183 w 1018183"/>
                <a:gd name="connsiteY1920" fmla="*/ 4616123 h 9085945"/>
                <a:gd name="connsiteX1921" fmla="*/ 1018183 w 1018183"/>
                <a:gd name="connsiteY1921" fmla="*/ 4619104 h 9085945"/>
                <a:gd name="connsiteX1922" fmla="*/ 1018183 w 1018183"/>
                <a:gd name="connsiteY1922" fmla="*/ 4619667 h 9085945"/>
                <a:gd name="connsiteX1923" fmla="*/ 1018183 w 1018183"/>
                <a:gd name="connsiteY1923" fmla="*/ 4619904 h 9085945"/>
                <a:gd name="connsiteX1924" fmla="*/ 1018183 w 1018183"/>
                <a:gd name="connsiteY1924" fmla="*/ 4620625 h 9085945"/>
                <a:gd name="connsiteX1925" fmla="*/ 1018183 w 1018183"/>
                <a:gd name="connsiteY1925" fmla="*/ 4621473 h 9085945"/>
                <a:gd name="connsiteX1926" fmla="*/ 1018183 w 1018183"/>
                <a:gd name="connsiteY1926" fmla="*/ 4625109 h 9085945"/>
                <a:gd name="connsiteX1927" fmla="*/ 1018183 w 1018183"/>
                <a:gd name="connsiteY1927" fmla="*/ 4625897 h 9085945"/>
                <a:gd name="connsiteX1928" fmla="*/ 1018183 w 1018183"/>
                <a:gd name="connsiteY1928" fmla="*/ 4627181 h 9085945"/>
                <a:gd name="connsiteX1929" fmla="*/ 1018183 w 1018183"/>
                <a:gd name="connsiteY1929" fmla="*/ 4628759 h 9085945"/>
                <a:gd name="connsiteX1930" fmla="*/ 1018183 w 1018183"/>
                <a:gd name="connsiteY1930" fmla="*/ 4630047 h 9085945"/>
                <a:gd name="connsiteX1931" fmla="*/ 1018183 w 1018183"/>
                <a:gd name="connsiteY1931" fmla="*/ 4630525 h 9085945"/>
                <a:gd name="connsiteX1932" fmla="*/ 1018183 w 1018183"/>
                <a:gd name="connsiteY1932" fmla="*/ 4630726 h 9085945"/>
                <a:gd name="connsiteX1933" fmla="*/ 1018183 w 1018183"/>
                <a:gd name="connsiteY1933" fmla="*/ 4631460 h 9085945"/>
                <a:gd name="connsiteX1934" fmla="*/ 1018183 w 1018183"/>
                <a:gd name="connsiteY1934" fmla="*/ 4631685 h 9085945"/>
                <a:gd name="connsiteX1935" fmla="*/ 1018183 w 1018183"/>
                <a:gd name="connsiteY1935" fmla="*/ 4632744 h 9085945"/>
                <a:gd name="connsiteX1936" fmla="*/ 1018183 w 1018183"/>
                <a:gd name="connsiteY1936" fmla="*/ 4635094 h 9085945"/>
                <a:gd name="connsiteX1937" fmla="*/ 1018183 w 1018183"/>
                <a:gd name="connsiteY1937" fmla="*/ 4639816 h 9085945"/>
                <a:gd name="connsiteX1938" fmla="*/ 1018183 w 1018183"/>
                <a:gd name="connsiteY1938" fmla="*/ 4640297 h 9085945"/>
                <a:gd name="connsiteX1939" fmla="*/ 1018183 w 1018183"/>
                <a:gd name="connsiteY1939" fmla="*/ 4640359 h 9085945"/>
                <a:gd name="connsiteX1940" fmla="*/ 1018183 w 1018183"/>
                <a:gd name="connsiteY1940" fmla="*/ 4641583 h 9085945"/>
                <a:gd name="connsiteX1941" fmla="*/ 1018183 w 1018183"/>
                <a:gd name="connsiteY1941" fmla="*/ 4642516 h 9085945"/>
                <a:gd name="connsiteX1942" fmla="*/ 1018183 w 1018183"/>
                <a:gd name="connsiteY1942" fmla="*/ 4646151 h 9085945"/>
                <a:gd name="connsiteX1943" fmla="*/ 1018183 w 1018183"/>
                <a:gd name="connsiteY1943" fmla="*/ 4652633 h 9085945"/>
                <a:gd name="connsiteX1944" fmla="*/ 1018183 w 1018183"/>
                <a:gd name="connsiteY1944" fmla="*/ 4654200 h 9085945"/>
                <a:gd name="connsiteX1945" fmla="*/ 1018183 w 1018183"/>
                <a:gd name="connsiteY1945" fmla="*/ 4656176 h 9085945"/>
                <a:gd name="connsiteX1946" fmla="*/ 1018183 w 1018183"/>
                <a:gd name="connsiteY1946" fmla="*/ 4660246 h 9085945"/>
                <a:gd name="connsiteX1947" fmla="*/ 1018183 w 1018183"/>
                <a:gd name="connsiteY1947" fmla="*/ 4661815 h 9085945"/>
                <a:gd name="connsiteX1948" fmla="*/ 1018183 w 1018183"/>
                <a:gd name="connsiteY1948" fmla="*/ 4662169 h 9085945"/>
                <a:gd name="connsiteX1949" fmla="*/ 1018183 w 1018183"/>
                <a:gd name="connsiteY1949" fmla="*/ 4663453 h 9085945"/>
                <a:gd name="connsiteX1950" fmla="*/ 1018183 w 1018183"/>
                <a:gd name="connsiteY1950" fmla="*/ 4664412 h 9085945"/>
                <a:gd name="connsiteX1951" fmla="*/ 1018183 w 1018183"/>
                <a:gd name="connsiteY1951" fmla="*/ 4665325 h 9085945"/>
                <a:gd name="connsiteX1952" fmla="*/ 1018183 w 1018183"/>
                <a:gd name="connsiteY1952" fmla="*/ 4667523 h 9085945"/>
                <a:gd name="connsiteX1953" fmla="*/ 1018183 w 1018183"/>
                <a:gd name="connsiteY1953" fmla="*/ 4667954 h 9085945"/>
                <a:gd name="connsiteX1954" fmla="*/ 1018183 w 1018183"/>
                <a:gd name="connsiteY1954" fmla="*/ 4671068 h 9085945"/>
                <a:gd name="connsiteX1955" fmla="*/ 1018183 w 1018183"/>
                <a:gd name="connsiteY1955" fmla="*/ 4671789 h 9085945"/>
                <a:gd name="connsiteX1956" fmla="*/ 1018183 w 1018183"/>
                <a:gd name="connsiteY1956" fmla="*/ 4673086 h 9085945"/>
                <a:gd name="connsiteX1957" fmla="*/ 1018183 w 1018183"/>
                <a:gd name="connsiteY1957" fmla="*/ 4673227 h 9085945"/>
                <a:gd name="connsiteX1958" fmla="*/ 1018183 w 1018183"/>
                <a:gd name="connsiteY1958" fmla="*/ 4680856 h 9085945"/>
                <a:gd name="connsiteX1959" fmla="*/ 1018183 w 1018183"/>
                <a:gd name="connsiteY1959" fmla="*/ 4681925 h 9085945"/>
                <a:gd name="connsiteX1960" fmla="*/ 1018183 w 1018183"/>
                <a:gd name="connsiteY1960" fmla="*/ 4682425 h 9085945"/>
                <a:gd name="connsiteX1961" fmla="*/ 1018183 w 1018183"/>
                <a:gd name="connsiteY1961" fmla="*/ 4682664 h 9085945"/>
                <a:gd name="connsiteX1962" fmla="*/ 1018183 w 1018183"/>
                <a:gd name="connsiteY1962" fmla="*/ 4682858 h 9085945"/>
                <a:gd name="connsiteX1963" fmla="*/ 1018183 w 1018183"/>
                <a:gd name="connsiteY1963" fmla="*/ 4684144 h 9085945"/>
                <a:gd name="connsiteX1964" fmla="*/ 1018183 w 1018183"/>
                <a:gd name="connsiteY1964" fmla="*/ 4686493 h 9085945"/>
                <a:gd name="connsiteX1965" fmla="*/ 1018183 w 1018183"/>
                <a:gd name="connsiteY1965" fmla="*/ 4692635 h 9085945"/>
                <a:gd name="connsiteX1966" fmla="*/ 1018183 w 1018183"/>
                <a:gd name="connsiteY1966" fmla="*/ 4692975 h 9085945"/>
                <a:gd name="connsiteX1967" fmla="*/ 1018183 w 1018183"/>
                <a:gd name="connsiteY1967" fmla="*/ 4694542 h 9085945"/>
                <a:gd name="connsiteX1968" fmla="*/ 1018183 w 1018183"/>
                <a:gd name="connsiteY1968" fmla="*/ 4696518 h 9085945"/>
                <a:gd name="connsiteX1969" fmla="*/ 1018183 w 1018183"/>
                <a:gd name="connsiteY1969" fmla="*/ 4703795 h 9085945"/>
                <a:gd name="connsiteX1970" fmla="*/ 1018183 w 1018183"/>
                <a:gd name="connsiteY1970" fmla="*/ 4704033 h 9085945"/>
                <a:gd name="connsiteX1971" fmla="*/ 1018183 w 1018183"/>
                <a:gd name="connsiteY1971" fmla="*/ 4705600 h 9085945"/>
                <a:gd name="connsiteX1972" fmla="*/ 1018183 w 1018183"/>
                <a:gd name="connsiteY1972" fmla="*/ 4707345 h 9085945"/>
                <a:gd name="connsiteX1973" fmla="*/ 1018183 w 1018183"/>
                <a:gd name="connsiteY1973" fmla="*/ 4707575 h 9085945"/>
                <a:gd name="connsiteX1974" fmla="*/ 1018183 w 1018183"/>
                <a:gd name="connsiteY1974" fmla="*/ 4707941 h 9085945"/>
                <a:gd name="connsiteX1975" fmla="*/ 1018183 w 1018183"/>
                <a:gd name="connsiteY1975" fmla="*/ 4708912 h 9085945"/>
                <a:gd name="connsiteX1976" fmla="*/ 1018183 w 1018183"/>
                <a:gd name="connsiteY1976" fmla="*/ 4713569 h 9085945"/>
                <a:gd name="connsiteX1977" fmla="*/ 1018183 w 1018183"/>
                <a:gd name="connsiteY1977" fmla="*/ 4714853 h 9085945"/>
                <a:gd name="connsiteX1978" fmla="*/ 1018183 w 1018183"/>
                <a:gd name="connsiteY1978" fmla="*/ 4718010 h 9085945"/>
                <a:gd name="connsiteX1979" fmla="*/ 1018183 w 1018183"/>
                <a:gd name="connsiteY1979" fmla="*/ 4718999 h 9085945"/>
                <a:gd name="connsiteX1980" fmla="*/ 1018183 w 1018183"/>
                <a:gd name="connsiteY1980" fmla="*/ 4721198 h 9085945"/>
                <a:gd name="connsiteX1981" fmla="*/ 1018183 w 1018183"/>
                <a:gd name="connsiteY1981" fmla="*/ 4722767 h 9085945"/>
                <a:gd name="connsiteX1982" fmla="*/ 1018183 w 1018183"/>
                <a:gd name="connsiteY1982" fmla="*/ 4724406 h 9085945"/>
                <a:gd name="connsiteX1983" fmla="*/ 1018183 w 1018183"/>
                <a:gd name="connsiteY1983" fmla="*/ 4732257 h 9085945"/>
                <a:gd name="connsiteX1984" fmla="*/ 1018183 w 1018183"/>
                <a:gd name="connsiteY1984" fmla="*/ 4733824 h 9085945"/>
                <a:gd name="connsiteX1985" fmla="*/ 1018183 w 1018183"/>
                <a:gd name="connsiteY1985" fmla="*/ 4740304 h 9085945"/>
                <a:gd name="connsiteX1986" fmla="*/ 1018183 w 1018183"/>
                <a:gd name="connsiteY1986" fmla="*/ 4745321 h 9085945"/>
                <a:gd name="connsiteX1987" fmla="*/ 1018183 w 1018183"/>
                <a:gd name="connsiteY1987" fmla="*/ 4750443 h 9085945"/>
                <a:gd name="connsiteX1988" fmla="*/ 1018183 w 1018183"/>
                <a:gd name="connsiteY1988" fmla="*/ 4751727 h 9085945"/>
                <a:gd name="connsiteX1989" fmla="*/ 1018183 w 1018183"/>
                <a:gd name="connsiteY1989" fmla="*/ 4757133 h 9085945"/>
                <a:gd name="connsiteX1990" fmla="*/ 1018183 w 1018183"/>
                <a:gd name="connsiteY1990" fmla="*/ 4759341 h 9085945"/>
                <a:gd name="connsiteX1991" fmla="*/ 1018183 w 1018183"/>
                <a:gd name="connsiteY1991" fmla="*/ 4760031 h 9085945"/>
                <a:gd name="connsiteX1992" fmla="*/ 1018183 w 1018183"/>
                <a:gd name="connsiteY1992" fmla="*/ 4761501 h 9085945"/>
                <a:gd name="connsiteX1993" fmla="*/ 1018183 w 1018183"/>
                <a:gd name="connsiteY1993" fmla="*/ 4761599 h 9085945"/>
                <a:gd name="connsiteX1994" fmla="*/ 1018183 w 1018183"/>
                <a:gd name="connsiteY1994" fmla="*/ 4763575 h 9085945"/>
                <a:gd name="connsiteX1995" fmla="*/ 1018183 w 1018183"/>
                <a:gd name="connsiteY1995" fmla="*/ 4763880 h 9085945"/>
                <a:gd name="connsiteX1996" fmla="*/ 1018183 w 1018183"/>
                <a:gd name="connsiteY1996" fmla="*/ 4768191 h 9085945"/>
                <a:gd name="connsiteX1997" fmla="*/ 1018183 w 1018183"/>
                <a:gd name="connsiteY1997" fmla="*/ 4775693 h 9085945"/>
                <a:gd name="connsiteX1998" fmla="*/ 1018183 w 1018183"/>
                <a:gd name="connsiteY1998" fmla="*/ 4786751 h 9085945"/>
                <a:gd name="connsiteX1999" fmla="*/ 1018183 w 1018183"/>
                <a:gd name="connsiteY1999" fmla="*/ 4788046 h 9085945"/>
                <a:gd name="connsiteX2000" fmla="*/ 1018183 w 1018183"/>
                <a:gd name="connsiteY2000" fmla="*/ 4792069 h 9085945"/>
                <a:gd name="connsiteX2001" fmla="*/ 1018183 w 1018183"/>
                <a:gd name="connsiteY2001" fmla="*/ 4796302 h 9085945"/>
                <a:gd name="connsiteX2002" fmla="*/ 1018183 w 1018183"/>
                <a:gd name="connsiteY2002" fmla="*/ 4796608 h 9085945"/>
                <a:gd name="connsiteX2003" fmla="*/ 1018183 w 1018183"/>
                <a:gd name="connsiteY2003" fmla="*/ 4800152 h 9085945"/>
                <a:gd name="connsiteX2004" fmla="*/ 1018183 w 1018183"/>
                <a:gd name="connsiteY2004" fmla="*/ 4800600 h 9085945"/>
                <a:gd name="connsiteX2005" fmla="*/ 1018183 w 1018183"/>
                <a:gd name="connsiteY2005" fmla="*/ 4801843 h 9085945"/>
                <a:gd name="connsiteX2006" fmla="*/ 1018183 w 1018183"/>
                <a:gd name="connsiteY2006" fmla="*/ 4803127 h 9085945"/>
                <a:gd name="connsiteX2007" fmla="*/ 1018183 w 1018183"/>
                <a:gd name="connsiteY2007" fmla="*/ 4804869 h 9085945"/>
                <a:gd name="connsiteX2008" fmla="*/ 1018183 w 1018183"/>
                <a:gd name="connsiteY2008" fmla="*/ 4805149 h 9085945"/>
                <a:gd name="connsiteX2009" fmla="*/ 1018183 w 1018183"/>
                <a:gd name="connsiteY2009" fmla="*/ 4806077 h 9085945"/>
                <a:gd name="connsiteX2010" fmla="*/ 1018183 w 1018183"/>
                <a:gd name="connsiteY2010" fmla="*/ 4806381 h 9085945"/>
                <a:gd name="connsiteX2011" fmla="*/ 1018183 w 1018183"/>
                <a:gd name="connsiteY2011" fmla="*/ 4806830 h 9085945"/>
                <a:gd name="connsiteX2012" fmla="*/ 1018183 w 1018183"/>
                <a:gd name="connsiteY2012" fmla="*/ 4807360 h 9085945"/>
                <a:gd name="connsiteX2013" fmla="*/ 1018183 w 1018183"/>
                <a:gd name="connsiteY2013" fmla="*/ 4807664 h 9085945"/>
                <a:gd name="connsiteX2014" fmla="*/ 1018183 w 1018183"/>
                <a:gd name="connsiteY2014" fmla="*/ 4808413 h 9085945"/>
                <a:gd name="connsiteX2015" fmla="*/ 1018183 w 1018183"/>
                <a:gd name="connsiteY2015" fmla="*/ 4808533 h 9085945"/>
                <a:gd name="connsiteX2016" fmla="*/ 1018183 w 1018183"/>
                <a:gd name="connsiteY2016" fmla="*/ 4811209 h 9085945"/>
                <a:gd name="connsiteX2017" fmla="*/ 1018183 w 1018183"/>
                <a:gd name="connsiteY2017" fmla="*/ 4814861 h 9085945"/>
                <a:gd name="connsiteX2018" fmla="*/ 1018183 w 1018183"/>
                <a:gd name="connsiteY2018" fmla="*/ 4815637 h 9085945"/>
                <a:gd name="connsiteX2019" fmla="*/ 1018183 w 1018183"/>
                <a:gd name="connsiteY2019" fmla="*/ 4818757 h 9085945"/>
                <a:gd name="connsiteX2020" fmla="*/ 1018183 w 1018183"/>
                <a:gd name="connsiteY2020" fmla="*/ 4819374 h 9085945"/>
                <a:gd name="connsiteX2021" fmla="*/ 1018183 w 1018183"/>
                <a:gd name="connsiteY2021" fmla="*/ 4819479 h 9085945"/>
                <a:gd name="connsiteX2022" fmla="*/ 1018183 w 1018183"/>
                <a:gd name="connsiteY2022" fmla="*/ 4821968 h 9085945"/>
                <a:gd name="connsiteX2023" fmla="*/ 1018183 w 1018183"/>
                <a:gd name="connsiteY2023" fmla="*/ 4823025 h 9085945"/>
                <a:gd name="connsiteX2024" fmla="*/ 1018183 w 1018183"/>
                <a:gd name="connsiteY2024" fmla="*/ 4825919 h 9085945"/>
                <a:gd name="connsiteX2025" fmla="*/ 1018183 w 1018183"/>
                <a:gd name="connsiteY2025" fmla="*/ 4827093 h 9085945"/>
                <a:gd name="connsiteX2026" fmla="*/ 1018183 w 1018183"/>
                <a:gd name="connsiteY2026" fmla="*/ 4840942 h 9085945"/>
                <a:gd name="connsiteX2027" fmla="*/ 1018183 w 1018183"/>
                <a:gd name="connsiteY2027" fmla="*/ 4841141 h 9085945"/>
                <a:gd name="connsiteX2028" fmla="*/ 1018183 w 1018183"/>
                <a:gd name="connsiteY2028" fmla="*/ 4841534 h 9085945"/>
                <a:gd name="connsiteX2029" fmla="*/ 1018183 w 1018183"/>
                <a:gd name="connsiteY2029" fmla="*/ 4842651 h 9085945"/>
                <a:gd name="connsiteX2030" fmla="*/ 1018183 w 1018183"/>
                <a:gd name="connsiteY2030" fmla="*/ 4843104 h 9085945"/>
                <a:gd name="connsiteX2031" fmla="*/ 1018183 w 1018183"/>
                <a:gd name="connsiteY2031" fmla="*/ 4843438 h 9085945"/>
                <a:gd name="connsiteX2032" fmla="*/ 1018183 w 1018183"/>
                <a:gd name="connsiteY2032" fmla="*/ 4843939 h 9085945"/>
                <a:gd name="connsiteX2033" fmla="*/ 1018183 w 1018183"/>
                <a:gd name="connsiteY2033" fmla="*/ 4845491 h 9085945"/>
                <a:gd name="connsiteX2034" fmla="*/ 1018183 w 1018183"/>
                <a:gd name="connsiteY2034" fmla="*/ 4847172 h 9085945"/>
                <a:gd name="connsiteX2035" fmla="*/ 1018183 w 1018183"/>
                <a:gd name="connsiteY2035" fmla="*/ 4847599 h 9085945"/>
                <a:gd name="connsiteX2036" fmla="*/ 1018183 w 1018183"/>
                <a:gd name="connsiteY2036" fmla="*/ 4847702 h 9085945"/>
                <a:gd name="connsiteX2037" fmla="*/ 1018183 w 1018183"/>
                <a:gd name="connsiteY2037" fmla="*/ 4847704 h 9085945"/>
                <a:gd name="connsiteX2038" fmla="*/ 1018183 w 1018183"/>
                <a:gd name="connsiteY2038" fmla="*/ 4848006 h 9085945"/>
                <a:gd name="connsiteX2039" fmla="*/ 1018183 w 1018183"/>
                <a:gd name="connsiteY2039" fmla="*/ 4848458 h 9085945"/>
                <a:gd name="connsiteX2040" fmla="*/ 1018183 w 1018183"/>
                <a:gd name="connsiteY2040" fmla="*/ 4849225 h 9085945"/>
                <a:gd name="connsiteX2041" fmla="*/ 1018183 w 1018183"/>
                <a:gd name="connsiteY2041" fmla="*/ 4850433 h 9085945"/>
                <a:gd name="connsiteX2042" fmla="*/ 1018183 w 1018183"/>
                <a:gd name="connsiteY2042" fmla="*/ 4850915 h 9085945"/>
                <a:gd name="connsiteX2043" fmla="*/ 1018183 w 1018183"/>
                <a:gd name="connsiteY2043" fmla="*/ 4851551 h 9085945"/>
                <a:gd name="connsiteX2044" fmla="*/ 1018183 w 1018183"/>
                <a:gd name="connsiteY2044" fmla="*/ 4852004 h 9085945"/>
                <a:gd name="connsiteX2045" fmla="*/ 1018183 w 1018183"/>
                <a:gd name="connsiteY2045" fmla="*/ 4853709 h 9085945"/>
                <a:gd name="connsiteX2046" fmla="*/ 1018183 w 1018183"/>
                <a:gd name="connsiteY2046" fmla="*/ 4854932 h 9085945"/>
                <a:gd name="connsiteX2047" fmla="*/ 1018183 w 1018183"/>
                <a:gd name="connsiteY2047" fmla="*/ 4856549 h 9085945"/>
                <a:gd name="connsiteX2048" fmla="*/ 1018183 w 1018183"/>
                <a:gd name="connsiteY2048" fmla="*/ 4857359 h 9085945"/>
                <a:gd name="connsiteX2049" fmla="*/ 1018183 w 1018183"/>
                <a:gd name="connsiteY2049" fmla="*/ 4857839 h 9085945"/>
                <a:gd name="connsiteX2050" fmla="*/ 1018183 w 1018183"/>
                <a:gd name="connsiteY2050" fmla="*/ 4858647 h 9085945"/>
                <a:gd name="connsiteX2051" fmla="*/ 1018183 w 1018183"/>
                <a:gd name="connsiteY2051" fmla="*/ 4859716 h 9085945"/>
                <a:gd name="connsiteX2052" fmla="*/ 1018183 w 1018183"/>
                <a:gd name="connsiteY2052" fmla="*/ 4859821 h 9085945"/>
                <a:gd name="connsiteX2053" fmla="*/ 1018183 w 1018183"/>
                <a:gd name="connsiteY2053" fmla="*/ 4860285 h 9085945"/>
                <a:gd name="connsiteX2054" fmla="*/ 1018183 w 1018183"/>
                <a:gd name="connsiteY2054" fmla="*/ 4862310 h 9085945"/>
                <a:gd name="connsiteX2055" fmla="*/ 1018183 w 1018183"/>
                <a:gd name="connsiteY2055" fmla="*/ 4863367 h 9085945"/>
                <a:gd name="connsiteX2056" fmla="*/ 1018183 w 1018183"/>
                <a:gd name="connsiteY2056" fmla="*/ 4866261 h 9085945"/>
                <a:gd name="connsiteX2057" fmla="*/ 1018183 w 1018183"/>
                <a:gd name="connsiteY2057" fmla="*/ 4868416 h 9085945"/>
                <a:gd name="connsiteX2058" fmla="*/ 1018183 w 1018183"/>
                <a:gd name="connsiteY2058" fmla="*/ 4868959 h 9085945"/>
                <a:gd name="connsiteX2059" fmla="*/ 1018183 w 1018183"/>
                <a:gd name="connsiteY2059" fmla="*/ 4870879 h 9085945"/>
                <a:gd name="connsiteX2060" fmla="*/ 1018183 w 1018183"/>
                <a:gd name="connsiteY2060" fmla="*/ 4872045 h 9085945"/>
                <a:gd name="connsiteX2061" fmla="*/ 1018183 w 1018183"/>
                <a:gd name="connsiteY2061" fmla="*/ 4874424 h 9085945"/>
                <a:gd name="connsiteX2062" fmla="*/ 1018183 w 1018183"/>
                <a:gd name="connsiteY2062" fmla="*/ 4881876 h 9085945"/>
                <a:gd name="connsiteX2063" fmla="*/ 1018183 w 1018183"/>
                <a:gd name="connsiteY2063" fmla="*/ 4883161 h 9085945"/>
                <a:gd name="connsiteX2064" fmla="*/ 1018183 w 1018183"/>
                <a:gd name="connsiteY2064" fmla="*/ 4883446 h 9085945"/>
                <a:gd name="connsiteX2065" fmla="*/ 1018183 w 1018183"/>
                <a:gd name="connsiteY2065" fmla="*/ 4884281 h 9085945"/>
                <a:gd name="connsiteX2066" fmla="*/ 1018183 w 1018183"/>
                <a:gd name="connsiteY2066" fmla="*/ 4884729 h 9085945"/>
                <a:gd name="connsiteX2067" fmla="*/ 1018183 w 1018183"/>
                <a:gd name="connsiteY2067" fmla="*/ 4887010 h 9085945"/>
                <a:gd name="connsiteX2068" fmla="*/ 1018183 w 1018183"/>
                <a:gd name="connsiteY2068" fmla="*/ 4887659 h 9085945"/>
                <a:gd name="connsiteX2069" fmla="*/ 1018183 w 1018183"/>
                <a:gd name="connsiteY2069" fmla="*/ 4887941 h 9085945"/>
                <a:gd name="connsiteX2070" fmla="*/ 1018183 w 1018183"/>
                <a:gd name="connsiteY2070" fmla="*/ 4888046 h 9085945"/>
                <a:gd name="connsiteX2071" fmla="*/ 1018183 w 1018183"/>
                <a:gd name="connsiteY2071" fmla="*/ 4888846 h 9085945"/>
                <a:gd name="connsiteX2072" fmla="*/ 1018183 w 1018183"/>
                <a:gd name="connsiteY2072" fmla="*/ 4889276 h 9085945"/>
                <a:gd name="connsiteX2073" fmla="*/ 1018183 w 1018183"/>
                <a:gd name="connsiteY2073" fmla="*/ 4890415 h 9085945"/>
                <a:gd name="connsiteX2074" fmla="*/ 1018183 w 1018183"/>
                <a:gd name="connsiteY2074" fmla="*/ 4892936 h 9085945"/>
                <a:gd name="connsiteX2075" fmla="*/ 1018183 w 1018183"/>
                <a:gd name="connsiteY2075" fmla="*/ 4893012 h 9085945"/>
                <a:gd name="connsiteX2076" fmla="*/ 1018183 w 1018183"/>
                <a:gd name="connsiteY2076" fmla="*/ 4893925 h 9085945"/>
                <a:gd name="connsiteX2077" fmla="*/ 1018183 w 1018183"/>
                <a:gd name="connsiteY2077" fmla="*/ 4894051 h 9085945"/>
                <a:gd name="connsiteX2078" fmla="*/ 1018183 w 1018183"/>
                <a:gd name="connsiteY2078" fmla="*/ 4894503 h 9085945"/>
                <a:gd name="connsiteX2079" fmla="*/ 1018183 w 1018183"/>
                <a:gd name="connsiteY2079" fmla="*/ 4895274 h 9085945"/>
                <a:gd name="connsiteX2080" fmla="*/ 1018183 w 1018183"/>
                <a:gd name="connsiteY2080" fmla="*/ 4895335 h 9085945"/>
                <a:gd name="connsiteX2081" fmla="*/ 1018183 w 1018183"/>
                <a:gd name="connsiteY2081" fmla="*/ 4896123 h 9085945"/>
                <a:gd name="connsiteX2082" fmla="*/ 1018183 w 1018183"/>
                <a:gd name="connsiteY2082" fmla="*/ 4896554 h 9085945"/>
                <a:gd name="connsiteX2083" fmla="*/ 1018183 w 1018183"/>
                <a:gd name="connsiteY2083" fmla="*/ 4897432 h 9085945"/>
                <a:gd name="connsiteX2084" fmla="*/ 1018183 w 1018183"/>
                <a:gd name="connsiteY2084" fmla="*/ 4898989 h 9085945"/>
                <a:gd name="connsiteX2085" fmla="*/ 1018183 w 1018183"/>
                <a:gd name="connsiteY2085" fmla="*/ 4899104 h 9085945"/>
                <a:gd name="connsiteX2086" fmla="*/ 1018183 w 1018183"/>
                <a:gd name="connsiteY2086" fmla="*/ 4899668 h 9085945"/>
                <a:gd name="connsiteX2087" fmla="*/ 1018183 w 1018183"/>
                <a:gd name="connsiteY2087" fmla="*/ 4900627 h 9085945"/>
                <a:gd name="connsiteX2088" fmla="*/ 1018183 w 1018183"/>
                <a:gd name="connsiteY2088" fmla="*/ 4901686 h 9085945"/>
                <a:gd name="connsiteX2089" fmla="*/ 1018183 w 1018183"/>
                <a:gd name="connsiteY2089" fmla="*/ 4901720 h 9085945"/>
                <a:gd name="connsiteX2090" fmla="*/ 1018183 w 1018183"/>
                <a:gd name="connsiteY2090" fmla="*/ 4904772 h 9085945"/>
                <a:gd name="connsiteX2091" fmla="*/ 1018183 w 1018183"/>
                <a:gd name="connsiteY2091" fmla="*/ 4907031 h 9085945"/>
                <a:gd name="connsiteX2092" fmla="*/ 1018183 w 1018183"/>
                <a:gd name="connsiteY2092" fmla="*/ 4907151 h 9085945"/>
                <a:gd name="connsiteX2093" fmla="*/ 1018183 w 1018183"/>
                <a:gd name="connsiteY2093" fmla="*/ 4908758 h 9085945"/>
                <a:gd name="connsiteX2094" fmla="*/ 1018183 w 1018183"/>
                <a:gd name="connsiteY2094" fmla="*/ 4910042 h 9085945"/>
                <a:gd name="connsiteX2095" fmla="*/ 1018183 w 1018183"/>
                <a:gd name="connsiteY2095" fmla="*/ 4910525 h 9085945"/>
                <a:gd name="connsiteX2096" fmla="*/ 1018183 w 1018183"/>
                <a:gd name="connsiteY2096" fmla="*/ 4911264 h 9085945"/>
                <a:gd name="connsiteX2097" fmla="*/ 1018183 w 1018183"/>
                <a:gd name="connsiteY2097" fmla="*/ 4911458 h 9085945"/>
                <a:gd name="connsiteX2098" fmla="*/ 1018183 w 1018183"/>
                <a:gd name="connsiteY2098" fmla="*/ 4912387 h 9085945"/>
                <a:gd name="connsiteX2099" fmla="*/ 1018183 w 1018183"/>
                <a:gd name="connsiteY2099" fmla="*/ 4912744 h 9085945"/>
                <a:gd name="connsiteX2100" fmla="*/ 1018183 w 1018183"/>
                <a:gd name="connsiteY2100" fmla="*/ 4913257 h 9085945"/>
                <a:gd name="connsiteX2101" fmla="*/ 1018183 w 1018183"/>
                <a:gd name="connsiteY2101" fmla="*/ 4914545 h 9085945"/>
                <a:gd name="connsiteX2102" fmla="*/ 1018183 w 1018183"/>
                <a:gd name="connsiteY2102" fmla="*/ 4915093 h 9085945"/>
                <a:gd name="connsiteX2103" fmla="*/ 1018183 w 1018183"/>
                <a:gd name="connsiteY2103" fmla="*/ 4921235 h 9085945"/>
                <a:gd name="connsiteX2104" fmla="*/ 1018183 w 1018183"/>
                <a:gd name="connsiteY2104" fmla="*/ 4921575 h 9085945"/>
                <a:gd name="connsiteX2105" fmla="*/ 1018183 w 1018183"/>
                <a:gd name="connsiteY2105" fmla="*/ 4923142 h 9085945"/>
                <a:gd name="connsiteX2106" fmla="*/ 1018183 w 1018183"/>
                <a:gd name="connsiteY2106" fmla="*/ 4925118 h 9085945"/>
                <a:gd name="connsiteX2107" fmla="*/ 1018183 w 1018183"/>
                <a:gd name="connsiteY2107" fmla="*/ 4925873 h 9085945"/>
                <a:gd name="connsiteX2108" fmla="*/ 1018183 w 1018183"/>
                <a:gd name="connsiteY2108" fmla="*/ 4928001 h 9085945"/>
                <a:gd name="connsiteX2109" fmla="*/ 1018183 w 1018183"/>
                <a:gd name="connsiteY2109" fmla="*/ 4929510 h 9085945"/>
                <a:gd name="connsiteX2110" fmla="*/ 1018183 w 1018183"/>
                <a:gd name="connsiteY2110" fmla="*/ 4932395 h 9085945"/>
                <a:gd name="connsiteX2111" fmla="*/ 1018183 w 1018183"/>
                <a:gd name="connsiteY2111" fmla="*/ 4932633 h 9085945"/>
                <a:gd name="connsiteX2112" fmla="*/ 1018183 w 1018183"/>
                <a:gd name="connsiteY2112" fmla="*/ 4933354 h 9085945"/>
                <a:gd name="connsiteX2113" fmla="*/ 1018183 w 1018183"/>
                <a:gd name="connsiteY2113" fmla="*/ 4934200 h 9085945"/>
                <a:gd name="connsiteX2114" fmla="*/ 1018183 w 1018183"/>
                <a:gd name="connsiteY2114" fmla="*/ 4934267 h 9085945"/>
                <a:gd name="connsiteX2115" fmla="*/ 1018183 w 1018183"/>
                <a:gd name="connsiteY2115" fmla="*/ 4935126 h 9085945"/>
                <a:gd name="connsiteX2116" fmla="*/ 1018183 w 1018183"/>
                <a:gd name="connsiteY2116" fmla="*/ 4935945 h 9085945"/>
                <a:gd name="connsiteX2117" fmla="*/ 1018183 w 1018183"/>
                <a:gd name="connsiteY2117" fmla="*/ 4936175 h 9085945"/>
                <a:gd name="connsiteX2118" fmla="*/ 1018183 w 1018183"/>
                <a:gd name="connsiteY2118" fmla="*/ 4936896 h 9085945"/>
                <a:gd name="connsiteX2119" fmla="*/ 1018183 w 1018183"/>
                <a:gd name="connsiteY2119" fmla="*/ 4937512 h 9085945"/>
                <a:gd name="connsiteX2120" fmla="*/ 1018183 w 1018183"/>
                <a:gd name="connsiteY2120" fmla="*/ 4937774 h 9085945"/>
                <a:gd name="connsiteX2121" fmla="*/ 1018183 w 1018183"/>
                <a:gd name="connsiteY2121" fmla="*/ 4939058 h 9085945"/>
                <a:gd name="connsiteX2122" fmla="*/ 1018183 w 1018183"/>
                <a:gd name="connsiteY2122" fmla="*/ 4941947 h 9085945"/>
                <a:gd name="connsiteX2123" fmla="*/ 1018183 w 1018183"/>
                <a:gd name="connsiteY2123" fmla="*/ 4942169 h 9085945"/>
                <a:gd name="connsiteX2124" fmla="*/ 1018183 w 1018183"/>
                <a:gd name="connsiteY2124" fmla="*/ 4943453 h 9085945"/>
                <a:gd name="connsiteX2125" fmla="*/ 1018183 w 1018183"/>
                <a:gd name="connsiteY2125" fmla="*/ 4944218 h 9085945"/>
                <a:gd name="connsiteX2126" fmla="*/ 1018183 w 1018183"/>
                <a:gd name="connsiteY2126" fmla="*/ 4944412 h 9085945"/>
                <a:gd name="connsiteX2127" fmla="*/ 1018183 w 1018183"/>
                <a:gd name="connsiteY2127" fmla="*/ 4945114 h 9085945"/>
                <a:gd name="connsiteX2128" fmla="*/ 1018183 w 1018183"/>
                <a:gd name="connsiteY2128" fmla="*/ 4945325 h 9085945"/>
                <a:gd name="connsiteX2129" fmla="*/ 1018183 w 1018183"/>
                <a:gd name="connsiteY2129" fmla="*/ 4945984 h 9085945"/>
                <a:gd name="connsiteX2130" fmla="*/ 1018183 w 1018183"/>
                <a:gd name="connsiteY2130" fmla="*/ 4947956 h 9085945"/>
                <a:gd name="connsiteX2131" fmla="*/ 1018183 w 1018183"/>
                <a:gd name="connsiteY2131" fmla="*/ 4949528 h 9085945"/>
                <a:gd name="connsiteX2132" fmla="*/ 1018183 w 1018183"/>
                <a:gd name="connsiteY2132" fmla="*/ 4949798 h 9085945"/>
                <a:gd name="connsiteX2133" fmla="*/ 1018183 w 1018183"/>
                <a:gd name="connsiteY2133" fmla="*/ 4951367 h 9085945"/>
                <a:gd name="connsiteX2134" fmla="*/ 1018183 w 1018183"/>
                <a:gd name="connsiteY2134" fmla="*/ 4951606 h 9085945"/>
                <a:gd name="connsiteX2135" fmla="*/ 1018183 w 1018183"/>
                <a:gd name="connsiteY2135" fmla="*/ 4953086 h 9085945"/>
                <a:gd name="connsiteX2136" fmla="*/ 1018183 w 1018183"/>
                <a:gd name="connsiteY2136" fmla="*/ 4953599 h 9085945"/>
                <a:gd name="connsiteX2137" fmla="*/ 1018183 w 1018183"/>
                <a:gd name="connsiteY2137" fmla="*/ 4954887 h 9085945"/>
                <a:gd name="connsiteX2138" fmla="*/ 1018183 w 1018183"/>
                <a:gd name="connsiteY2138" fmla="*/ 4955756 h 9085945"/>
                <a:gd name="connsiteX2139" fmla="*/ 1018183 w 1018183"/>
                <a:gd name="connsiteY2139" fmla="*/ 4956171 h 9085945"/>
                <a:gd name="connsiteX2140" fmla="*/ 1018183 w 1018183"/>
                <a:gd name="connsiteY2140" fmla="*/ 4960857 h 9085945"/>
                <a:gd name="connsiteX2141" fmla="*/ 1018183 w 1018183"/>
                <a:gd name="connsiteY2141" fmla="*/ 4961577 h 9085945"/>
                <a:gd name="connsiteX2142" fmla="*/ 1018183 w 1018183"/>
                <a:gd name="connsiteY2142" fmla="*/ 4962424 h 9085945"/>
                <a:gd name="connsiteX2143" fmla="*/ 1018183 w 1018183"/>
                <a:gd name="connsiteY2143" fmla="*/ 4962664 h 9085945"/>
                <a:gd name="connsiteX2144" fmla="*/ 1018183 w 1018183"/>
                <a:gd name="connsiteY2144" fmla="*/ 4966215 h 9085945"/>
                <a:gd name="connsiteX2145" fmla="*/ 1018183 w 1018183"/>
                <a:gd name="connsiteY2145" fmla="*/ 4968904 h 9085945"/>
                <a:gd name="connsiteX2146" fmla="*/ 1018183 w 1018183"/>
                <a:gd name="connsiteY2146" fmla="*/ 4972639 h 9085945"/>
                <a:gd name="connsiteX2147" fmla="*/ 1018183 w 1018183"/>
                <a:gd name="connsiteY2147" fmla="*/ 4972975 h 9085945"/>
                <a:gd name="connsiteX2148" fmla="*/ 1018183 w 1018183"/>
                <a:gd name="connsiteY2148" fmla="*/ 4974542 h 9085945"/>
                <a:gd name="connsiteX2149" fmla="*/ 1018183 w 1018183"/>
                <a:gd name="connsiteY2149" fmla="*/ 4975468 h 9085945"/>
                <a:gd name="connsiteX2150" fmla="*/ 1018183 w 1018183"/>
                <a:gd name="connsiteY2150" fmla="*/ 4976287 h 9085945"/>
                <a:gd name="connsiteX2151" fmla="*/ 1018183 w 1018183"/>
                <a:gd name="connsiteY2151" fmla="*/ 4976517 h 9085945"/>
                <a:gd name="connsiteX2152" fmla="*/ 1018183 w 1018183"/>
                <a:gd name="connsiteY2152" fmla="*/ 4977274 h 9085945"/>
                <a:gd name="connsiteX2153" fmla="*/ 1018183 w 1018183"/>
                <a:gd name="connsiteY2153" fmla="*/ 4977628 h 9085945"/>
                <a:gd name="connsiteX2154" fmla="*/ 1018183 w 1018183"/>
                <a:gd name="connsiteY2154" fmla="*/ 4977854 h 9085945"/>
                <a:gd name="connsiteX2155" fmla="*/ 1018183 w 1018183"/>
                <a:gd name="connsiteY2155" fmla="*/ 4980683 h 9085945"/>
                <a:gd name="connsiteX2156" fmla="*/ 1018183 w 1018183"/>
                <a:gd name="connsiteY2156" fmla="*/ 4983795 h 9085945"/>
                <a:gd name="connsiteX2157" fmla="*/ 1018183 w 1018183"/>
                <a:gd name="connsiteY2157" fmla="*/ 4984447 h 9085945"/>
                <a:gd name="connsiteX2158" fmla="*/ 1018183 w 1018183"/>
                <a:gd name="connsiteY2158" fmla="*/ 4986326 h 9085945"/>
                <a:gd name="connsiteX2159" fmla="*/ 1018183 w 1018183"/>
                <a:gd name="connsiteY2159" fmla="*/ 4986526 h 9085945"/>
                <a:gd name="connsiteX2160" fmla="*/ 1018183 w 1018183"/>
                <a:gd name="connsiteY2160" fmla="*/ 4987345 h 9085945"/>
                <a:gd name="connsiteX2161" fmla="*/ 1018183 w 1018183"/>
                <a:gd name="connsiteY2161" fmla="*/ 4987941 h 9085945"/>
                <a:gd name="connsiteX2162" fmla="*/ 1018183 w 1018183"/>
                <a:gd name="connsiteY2162" fmla="*/ 4988912 h 9085945"/>
                <a:gd name="connsiteX2163" fmla="*/ 1018183 w 1018183"/>
                <a:gd name="connsiteY2163" fmla="*/ 4989870 h 9085945"/>
                <a:gd name="connsiteX2164" fmla="*/ 1018183 w 1018183"/>
                <a:gd name="connsiteY2164" fmla="*/ 4992028 h 9085945"/>
                <a:gd name="connsiteX2165" fmla="*/ 1018183 w 1018183"/>
                <a:gd name="connsiteY2165" fmla="*/ 4993130 h 9085945"/>
                <a:gd name="connsiteX2166" fmla="*/ 1018183 w 1018183"/>
                <a:gd name="connsiteY2166" fmla="*/ 4995393 h 9085945"/>
                <a:gd name="connsiteX2167" fmla="*/ 1018183 w 1018183"/>
                <a:gd name="connsiteY2167" fmla="*/ 4996098 h 9085945"/>
                <a:gd name="connsiteX2168" fmla="*/ 1018183 w 1018183"/>
                <a:gd name="connsiteY2168" fmla="*/ 4997384 h 9085945"/>
                <a:gd name="connsiteX2169" fmla="*/ 1018183 w 1018183"/>
                <a:gd name="connsiteY2169" fmla="*/ 4999241 h 9085945"/>
                <a:gd name="connsiteX2170" fmla="*/ 1018183 w 1018183"/>
                <a:gd name="connsiteY2170" fmla="*/ 5000927 h 9085945"/>
                <a:gd name="connsiteX2171" fmla="*/ 1018183 w 1018183"/>
                <a:gd name="connsiteY2171" fmla="*/ 5001199 h 9085945"/>
                <a:gd name="connsiteX2172" fmla="*/ 1018183 w 1018183"/>
                <a:gd name="connsiteY2172" fmla="*/ 5002766 h 9085945"/>
                <a:gd name="connsiteX2173" fmla="*/ 1018183 w 1018183"/>
                <a:gd name="connsiteY2173" fmla="*/ 5009246 h 9085945"/>
                <a:gd name="connsiteX2174" fmla="*/ 1018183 w 1018183"/>
                <a:gd name="connsiteY2174" fmla="*/ 5010001 h 9085945"/>
                <a:gd name="connsiteX2175" fmla="*/ 1018183 w 1018183"/>
                <a:gd name="connsiteY2175" fmla="*/ 5011978 h 9085945"/>
                <a:gd name="connsiteX2176" fmla="*/ 1018183 w 1018183"/>
                <a:gd name="connsiteY2176" fmla="*/ 5013545 h 9085945"/>
                <a:gd name="connsiteX2177" fmla="*/ 1018183 w 1018183"/>
                <a:gd name="connsiteY2177" fmla="*/ 5016646 h 9085945"/>
                <a:gd name="connsiteX2178" fmla="*/ 1018183 w 1018183"/>
                <a:gd name="connsiteY2178" fmla="*/ 5017970 h 9085945"/>
                <a:gd name="connsiteX2179" fmla="*/ 1018183 w 1018183"/>
                <a:gd name="connsiteY2179" fmla="*/ 5019254 h 9085945"/>
                <a:gd name="connsiteX2180" fmla="*/ 1018183 w 1018183"/>
                <a:gd name="connsiteY2180" fmla="*/ 5020304 h 9085945"/>
                <a:gd name="connsiteX2181" fmla="*/ 1018183 w 1018183"/>
                <a:gd name="connsiteY2181" fmla="*/ 5020669 h 9085945"/>
                <a:gd name="connsiteX2182" fmla="*/ 1018183 w 1018183"/>
                <a:gd name="connsiteY2182" fmla="*/ 5023616 h 9085945"/>
                <a:gd name="connsiteX2183" fmla="*/ 1018183 w 1018183"/>
                <a:gd name="connsiteY2183" fmla="*/ 5023919 h 9085945"/>
                <a:gd name="connsiteX2184" fmla="*/ 1018183 w 1018183"/>
                <a:gd name="connsiteY2184" fmla="*/ 5029028 h 9085945"/>
                <a:gd name="connsiteX2185" fmla="*/ 1018183 w 1018183"/>
                <a:gd name="connsiteY2185" fmla="*/ 5030443 h 9085945"/>
                <a:gd name="connsiteX2186" fmla="*/ 1018183 w 1018183"/>
                <a:gd name="connsiteY2186" fmla="*/ 5031727 h 9085945"/>
                <a:gd name="connsiteX2187" fmla="*/ 1018183 w 1018183"/>
                <a:gd name="connsiteY2187" fmla="*/ 5032370 h 9085945"/>
                <a:gd name="connsiteX2188" fmla="*/ 1018183 w 1018183"/>
                <a:gd name="connsiteY2188" fmla="*/ 5033469 h 9085945"/>
                <a:gd name="connsiteX2189" fmla="*/ 1018183 w 1018183"/>
                <a:gd name="connsiteY2189" fmla="*/ 5033654 h 9085945"/>
                <a:gd name="connsiteX2190" fmla="*/ 1018183 w 1018183"/>
                <a:gd name="connsiteY2190" fmla="*/ 5035630 h 9085945"/>
                <a:gd name="connsiteX2191" fmla="*/ 1018183 w 1018183"/>
                <a:gd name="connsiteY2191" fmla="*/ 5037013 h 9085945"/>
                <a:gd name="connsiteX2192" fmla="*/ 1018183 w 1018183"/>
                <a:gd name="connsiteY2192" fmla="*/ 5037133 h 9085945"/>
                <a:gd name="connsiteX2193" fmla="*/ 1018183 w 1018183"/>
                <a:gd name="connsiteY2193" fmla="*/ 5038226 h 9085945"/>
                <a:gd name="connsiteX2194" fmla="*/ 1018183 w 1018183"/>
                <a:gd name="connsiteY2194" fmla="*/ 5043428 h 9085945"/>
                <a:gd name="connsiteX2195" fmla="*/ 1018183 w 1018183"/>
                <a:gd name="connsiteY2195" fmla="*/ 5044237 h 9085945"/>
                <a:gd name="connsiteX2196" fmla="*/ 1018183 w 1018183"/>
                <a:gd name="connsiteY2196" fmla="*/ 5047357 h 9085945"/>
                <a:gd name="connsiteX2197" fmla="*/ 1018183 w 1018183"/>
                <a:gd name="connsiteY2197" fmla="*/ 5055693 h 9085945"/>
                <a:gd name="connsiteX2198" fmla="*/ 1018183 w 1018183"/>
                <a:gd name="connsiteY2198" fmla="*/ 5056988 h 9085945"/>
                <a:gd name="connsiteX2199" fmla="*/ 1018183 w 1018183"/>
                <a:gd name="connsiteY2199" fmla="*/ 5068047 h 9085945"/>
                <a:gd name="connsiteX2200" fmla="*/ 1018183 w 1018183"/>
                <a:gd name="connsiteY2200" fmla="*/ 5069542 h 9085945"/>
                <a:gd name="connsiteX2201" fmla="*/ 1018183 w 1018183"/>
                <a:gd name="connsiteY2201" fmla="*/ 5069741 h 9085945"/>
                <a:gd name="connsiteX2202" fmla="*/ 1018183 w 1018183"/>
                <a:gd name="connsiteY2202" fmla="*/ 5072038 h 9085945"/>
                <a:gd name="connsiteX2203" fmla="*/ 1018183 w 1018183"/>
                <a:gd name="connsiteY2203" fmla="*/ 5072069 h 9085945"/>
                <a:gd name="connsiteX2204" fmla="*/ 1018183 w 1018183"/>
                <a:gd name="connsiteY2204" fmla="*/ 5073811 h 9085945"/>
                <a:gd name="connsiteX2205" fmla="*/ 1018183 w 1018183"/>
                <a:gd name="connsiteY2205" fmla="*/ 5074091 h 9085945"/>
                <a:gd name="connsiteX2206" fmla="*/ 1018183 w 1018183"/>
                <a:gd name="connsiteY2206" fmla="*/ 5075772 h 9085945"/>
                <a:gd name="connsiteX2207" fmla="*/ 1018183 w 1018183"/>
                <a:gd name="connsiteY2207" fmla="*/ 5076302 h 9085945"/>
                <a:gd name="connsiteX2208" fmla="*/ 1018183 w 1018183"/>
                <a:gd name="connsiteY2208" fmla="*/ 5076606 h 9085945"/>
                <a:gd name="connsiteX2209" fmla="*/ 1018183 w 1018183"/>
                <a:gd name="connsiteY2209" fmla="*/ 5077058 h 9085945"/>
                <a:gd name="connsiteX2210" fmla="*/ 1018183 w 1018183"/>
                <a:gd name="connsiteY2210" fmla="*/ 5077355 h 9085945"/>
                <a:gd name="connsiteX2211" fmla="*/ 1018183 w 1018183"/>
                <a:gd name="connsiteY2211" fmla="*/ 5079033 h 9085945"/>
                <a:gd name="connsiteX2212" fmla="*/ 1018183 w 1018183"/>
                <a:gd name="connsiteY2212" fmla="*/ 5079515 h 9085945"/>
                <a:gd name="connsiteX2213" fmla="*/ 1018183 w 1018183"/>
                <a:gd name="connsiteY2213" fmla="*/ 5080151 h 9085945"/>
                <a:gd name="connsiteX2214" fmla="*/ 1018183 w 1018183"/>
                <a:gd name="connsiteY2214" fmla="*/ 5080604 h 9085945"/>
                <a:gd name="connsiteX2215" fmla="*/ 1018183 w 1018183"/>
                <a:gd name="connsiteY2215" fmla="*/ 5084579 h 9085945"/>
                <a:gd name="connsiteX2216" fmla="*/ 1018183 w 1018183"/>
                <a:gd name="connsiteY2216" fmla="*/ 5085149 h 9085945"/>
                <a:gd name="connsiteX2217" fmla="*/ 1018183 w 1018183"/>
                <a:gd name="connsiteY2217" fmla="*/ 5086439 h 9085945"/>
                <a:gd name="connsiteX2218" fmla="*/ 1018183 w 1018183"/>
                <a:gd name="connsiteY2218" fmla="*/ 5087699 h 9085945"/>
                <a:gd name="connsiteX2219" fmla="*/ 1018183 w 1018183"/>
                <a:gd name="connsiteY2219" fmla="*/ 5088316 h 9085945"/>
                <a:gd name="connsiteX2220" fmla="*/ 1018183 w 1018183"/>
                <a:gd name="connsiteY2220" fmla="*/ 5088421 h 9085945"/>
                <a:gd name="connsiteX2221" fmla="*/ 1018183 w 1018183"/>
                <a:gd name="connsiteY2221" fmla="*/ 5090910 h 9085945"/>
                <a:gd name="connsiteX2222" fmla="*/ 1018183 w 1018183"/>
                <a:gd name="connsiteY2222" fmla="*/ 5091967 h 9085945"/>
                <a:gd name="connsiteX2223" fmla="*/ 1018183 w 1018183"/>
                <a:gd name="connsiteY2223" fmla="*/ 5094861 h 9085945"/>
                <a:gd name="connsiteX2224" fmla="*/ 1018183 w 1018183"/>
                <a:gd name="connsiteY2224" fmla="*/ 5098757 h 9085945"/>
                <a:gd name="connsiteX2225" fmla="*/ 1018183 w 1018183"/>
                <a:gd name="connsiteY2225" fmla="*/ 5099479 h 9085945"/>
                <a:gd name="connsiteX2226" fmla="*/ 1018183 w 1018183"/>
                <a:gd name="connsiteY2226" fmla="*/ 5100775 h 9085945"/>
                <a:gd name="connsiteX2227" fmla="*/ 1018183 w 1018183"/>
                <a:gd name="connsiteY2227" fmla="*/ 5103024 h 9085945"/>
                <a:gd name="connsiteX2228" fmla="*/ 1018183 w 1018183"/>
                <a:gd name="connsiteY2228" fmla="*/ 5104318 h 9085945"/>
                <a:gd name="connsiteX2229" fmla="*/ 1018183 w 1018183"/>
                <a:gd name="connsiteY2229" fmla="*/ 5106387 h 9085945"/>
                <a:gd name="connsiteX2230" fmla="*/ 1018183 w 1018183"/>
                <a:gd name="connsiteY2230" fmla="*/ 5107955 h 9085945"/>
                <a:gd name="connsiteX2231" fmla="*/ 1018183 w 1018183"/>
                <a:gd name="connsiteY2231" fmla="*/ 5110083 h 9085945"/>
                <a:gd name="connsiteX2232" fmla="*/ 1018183 w 1018183"/>
                <a:gd name="connsiteY2232" fmla="*/ 5110476 h 9085945"/>
                <a:gd name="connsiteX2233" fmla="*/ 1018183 w 1018183"/>
                <a:gd name="connsiteY2233" fmla="*/ 5111761 h 9085945"/>
                <a:gd name="connsiteX2234" fmla="*/ 1018183 w 1018183"/>
                <a:gd name="connsiteY2234" fmla="*/ 5112046 h 9085945"/>
                <a:gd name="connsiteX2235" fmla="*/ 1018183 w 1018183"/>
                <a:gd name="connsiteY2235" fmla="*/ 5112380 h 9085945"/>
                <a:gd name="connsiteX2236" fmla="*/ 1018183 w 1018183"/>
                <a:gd name="connsiteY2236" fmla="*/ 5112881 h 9085945"/>
                <a:gd name="connsiteX2237" fmla="*/ 1018183 w 1018183"/>
                <a:gd name="connsiteY2237" fmla="*/ 5113329 h 9085945"/>
                <a:gd name="connsiteX2238" fmla="*/ 1018183 w 1018183"/>
                <a:gd name="connsiteY2238" fmla="*/ 5115610 h 9085945"/>
                <a:gd name="connsiteX2239" fmla="*/ 1018183 w 1018183"/>
                <a:gd name="connsiteY2239" fmla="*/ 5116541 h 9085945"/>
                <a:gd name="connsiteX2240" fmla="*/ 1018183 w 1018183"/>
                <a:gd name="connsiteY2240" fmla="*/ 5116646 h 9085945"/>
                <a:gd name="connsiteX2241" fmla="*/ 1018183 w 1018183"/>
                <a:gd name="connsiteY2241" fmla="*/ 5117400 h 9085945"/>
                <a:gd name="connsiteX2242" fmla="*/ 1018183 w 1018183"/>
                <a:gd name="connsiteY2242" fmla="*/ 5117876 h 9085945"/>
                <a:gd name="connsiteX2243" fmla="*/ 1018183 w 1018183"/>
                <a:gd name="connsiteY2243" fmla="*/ 5119375 h 9085945"/>
                <a:gd name="connsiteX2244" fmla="*/ 1018183 w 1018183"/>
                <a:gd name="connsiteY2244" fmla="*/ 5119857 h 9085945"/>
                <a:gd name="connsiteX2245" fmla="*/ 1018183 w 1018183"/>
                <a:gd name="connsiteY2245" fmla="*/ 5120946 h 9085945"/>
                <a:gd name="connsiteX2246" fmla="*/ 1018183 w 1018183"/>
                <a:gd name="connsiteY2246" fmla="*/ 5121141 h 9085945"/>
                <a:gd name="connsiteX2247" fmla="*/ 1018183 w 1018183"/>
                <a:gd name="connsiteY2247" fmla="*/ 5121536 h 9085945"/>
                <a:gd name="connsiteX2248" fmla="*/ 1018183 w 1018183"/>
                <a:gd name="connsiteY2248" fmla="*/ 5122651 h 9085945"/>
                <a:gd name="connsiteX2249" fmla="*/ 1018183 w 1018183"/>
                <a:gd name="connsiteY2249" fmla="*/ 5123103 h 9085945"/>
                <a:gd name="connsiteX2250" fmla="*/ 1018183 w 1018183"/>
                <a:gd name="connsiteY2250" fmla="*/ 5123438 h 9085945"/>
                <a:gd name="connsiteX2251" fmla="*/ 1018183 w 1018183"/>
                <a:gd name="connsiteY2251" fmla="*/ 5123874 h 9085945"/>
                <a:gd name="connsiteX2252" fmla="*/ 1018183 w 1018183"/>
                <a:gd name="connsiteY2252" fmla="*/ 5123935 h 9085945"/>
                <a:gd name="connsiteX2253" fmla="*/ 1018183 w 1018183"/>
                <a:gd name="connsiteY2253" fmla="*/ 5125491 h 9085945"/>
                <a:gd name="connsiteX2254" fmla="*/ 1018183 w 1018183"/>
                <a:gd name="connsiteY2254" fmla="*/ 5126781 h 9085945"/>
                <a:gd name="connsiteX2255" fmla="*/ 1018183 w 1018183"/>
                <a:gd name="connsiteY2255" fmla="*/ 5127589 h 9085945"/>
                <a:gd name="connsiteX2256" fmla="*/ 1018183 w 1018183"/>
                <a:gd name="connsiteY2256" fmla="*/ 5127704 h 9085945"/>
                <a:gd name="connsiteX2257" fmla="*/ 1018183 w 1018183"/>
                <a:gd name="connsiteY2257" fmla="*/ 5129001 h 9085945"/>
                <a:gd name="connsiteX2258" fmla="*/ 1018183 w 1018183"/>
                <a:gd name="connsiteY2258" fmla="*/ 5129227 h 9085945"/>
                <a:gd name="connsiteX2259" fmla="*/ 1018183 w 1018183"/>
                <a:gd name="connsiteY2259" fmla="*/ 5130320 h 9085945"/>
                <a:gd name="connsiteX2260" fmla="*/ 1018183 w 1018183"/>
                <a:gd name="connsiteY2260" fmla="*/ 5131485 h 9085945"/>
                <a:gd name="connsiteX2261" fmla="*/ 1018183 w 1018183"/>
                <a:gd name="connsiteY2261" fmla="*/ 5135631 h 9085945"/>
                <a:gd name="connsiteX2262" fmla="*/ 1018183 w 1018183"/>
                <a:gd name="connsiteY2262" fmla="*/ 5135751 h 9085945"/>
                <a:gd name="connsiteX2263" fmla="*/ 1018183 w 1018183"/>
                <a:gd name="connsiteY2263" fmla="*/ 5137358 h 9085945"/>
                <a:gd name="connsiteX2264" fmla="*/ 1018183 w 1018183"/>
                <a:gd name="connsiteY2264" fmla="*/ 5137838 h 9085945"/>
                <a:gd name="connsiteX2265" fmla="*/ 1018183 w 1018183"/>
                <a:gd name="connsiteY2265" fmla="*/ 5138642 h 9085945"/>
                <a:gd name="connsiteX2266" fmla="*/ 1018183 w 1018183"/>
                <a:gd name="connsiteY2266" fmla="*/ 5139821 h 9085945"/>
                <a:gd name="connsiteX2267" fmla="*/ 1018183 w 1018183"/>
                <a:gd name="connsiteY2267" fmla="*/ 5140987 h 9085945"/>
                <a:gd name="connsiteX2268" fmla="*/ 1018183 w 1018183"/>
                <a:gd name="connsiteY2268" fmla="*/ 5143366 h 9085945"/>
                <a:gd name="connsiteX2269" fmla="*/ 1018183 w 1018183"/>
                <a:gd name="connsiteY2269" fmla="*/ 5148889 h 9085945"/>
                <a:gd name="connsiteX2270" fmla="*/ 1018183 w 1018183"/>
                <a:gd name="connsiteY2270" fmla="*/ 5150456 h 9085945"/>
                <a:gd name="connsiteX2271" fmla="*/ 1018183 w 1018183"/>
                <a:gd name="connsiteY2271" fmla="*/ 5152103 h 9085945"/>
                <a:gd name="connsiteX2272" fmla="*/ 1018183 w 1018183"/>
                <a:gd name="connsiteY2272" fmla="*/ 5153671 h 9085945"/>
                <a:gd name="connsiteX2273" fmla="*/ 1018183 w 1018183"/>
                <a:gd name="connsiteY2273" fmla="*/ 5155952 h 9085945"/>
                <a:gd name="connsiteX2274" fmla="*/ 1018183 w 1018183"/>
                <a:gd name="connsiteY2274" fmla="*/ 5156601 h 9085945"/>
                <a:gd name="connsiteX2275" fmla="*/ 1018183 w 1018183"/>
                <a:gd name="connsiteY2275" fmla="*/ 5158110 h 9085945"/>
                <a:gd name="connsiteX2276" fmla="*/ 1018183 w 1018183"/>
                <a:gd name="connsiteY2276" fmla="*/ 5158218 h 9085945"/>
                <a:gd name="connsiteX2277" fmla="*/ 1018183 w 1018183"/>
                <a:gd name="connsiteY2277" fmla="*/ 5159710 h 9085945"/>
                <a:gd name="connsiteX2278" fmla="*/ 1018183 w 1018183"/>
                <a:gd name="connsiteY2278" fmla="*/ 5161878 h 9085945"/>
                <a:gd name="connsiteX2279" fmla="*/ 1018183 w 1018183"/>
                <a:gd name="connsiteY2279" fmla="*/ 5161954 h 9085945"/>
                <a:gd name="connsiteX2280" fmla="*/ 1018183 w 1018183"/>
                <a:gd name="connsiteY2280" fmla="*/ 5162643 h 9085945"/>
                <a:gd name="connsiteX2281" fmla="*/ 1018183 w 1018183"/>
                <a:gd name="connsiteY2281" fmla="*/ 5162867 h 9085945"/>
                <a:gd name="connsiteX2282" fmla="*/ 1018183 w 1018183"/>
                <a:gd name="connsiteY2282" fmla="*/ 5163161 h 9085945"/>
                <a:gd name="connsiteX2283" fmla="*/ 1018183 w 1018183"/>
                <a:gd name="connsiteY2283" fmla="*/ 5163445 h 9085945"/>
                <a:gd name="connsiteX2284" fmla="*/ 1018183 w 1018183"/>
                <a:gd name="connsiteY2284" fmla="*/ 5164277 h 9085945"/>
                <a:gd name="connsiteX2285" fmla="*/ 1018183 w 1018183"/>
                <a:gd name="connsiteY2285" fmla="*/ 5164731 h 9085945"/>
                <a:gd name="connsiteX2286" fmla="*/ 1018183 w 1018183"/>
                <a:gd name="connsiteY2286" fmla="*/ 5165496 h 9085945"/>
                <a:gd name="connsiteX2287" fmla="*/ 1018183 w 1018183"/>
                <a:gd name="connsiteY2287" fmla="*/ 5166374 h 9085945"/>
                <a:gd name="connsiteX2288" fmla="*/ 1018183 w 1018183"/>
                <a:gd name="connsiteY2288" fmla="*/ 5167010 h 9085945"/>
                <a:gd name="connsiteX2289" fmla="*/ 1018183 w 1018183"/>
                <a:gd name="connsiteY2289" fmla="*/ 5167658 h 9085945"/>
                <a:gd name="connsiteX2290" fmla="*/ 1018183 w 1018183"/>
                <a:gd name="connsiteY2290" fmla="*/ 5168046 h 9085945"/>
                <a:gd name="connsiteX2291" fmla="*/ 1018183 w 1018183"/>
                <a:gd name="connsiteY2291" fmla="*/ 5169276 h 9085945"/>
                <a:gd name="connsiteX2292" fmla="*/ 1018183 w 1018183"/>
                <a:gd name="connsiteY2292" fmla="*/ 5170547 h 9085945"/>
                <a:gd name="connsiteX2293" fmla="*/ 1018183 w 1018183"/>
                <a:gd name="connsiteY2293" fmla="*/ 5170662 h 9085945"/>
                <a:gd name="connsiteX2294" fmla="*/ 1018183 w 1018183"/>
                <a:gd name="connsiteY2294" fmla="*/ 5172818 h 9085945"/>
                <a:gd name="connsiteX2295" fmla="*/ 1018183 w 1018183"/>
                <a:gd name="connsiteY2295" fmla="*/ 5173012 h 9085945"/>
                <a:gd name="connsiteX2296" fmla="*/ 1018183 w 1018183"/>
                <a:gd name="connsiteY2296" fmla="*/ 5173714 h 9085945"/>
                <a:gd name="connsiteX2297" fmla="*/ 1018183 w 1018183"/>
                <a:gd name="connsiteY2297" fmla="*/ 5173925 h 9085945"/>
                <a:gd name="connsiteX2298" fmla="*/ 1018183 w 1018183"/>
                <a:gd name="connsiteY2298" fmla="*/ 5175973 h 9085945"/>
                <a:gd name="connsiteX2299" fmla="*/ 1018183 w 1018183"/>
                <a:gd name="connsiteY2299" fmla="*/ 5176093 h 9085945"/>
                <a:gd name="connsiteX2300" fmla="*/ 1018183 w 1018183"/>
                <a:gd name="connsiteY2300" fmla="*/ 5176556 h 9085945"/>
                <a:gd name="connsiteX2301" fmla="*/ 1018183 w 1018183"/>
                <a:gd name="connsiteY2301" fmla="*/ 5178826 h 9085945"/>
                <a:gd name="connsiteX2302" fmla="*/ 1018183 w 1018183"/>
                <a:gd name="connsiteY2302" fmla="*/ 5178984 h 9085945"/>
                <a:gd name="connsiteX2303" fmla="*/ 1018183 w 1018183"/>
                <a:gd name="connsiteY2303" fmla="*/ 5180206 h 9085945"/>
                <a:gd name="connsiteX2304" fmla="*/ 1018183 w 1018183"/>
                <a:gd name="connsiteY2304" fmla="*/ 5181686 h 9085945"/>
                <a:gd name="connsiteX2305" fmla="*/ 1018183 w 1018183"/>
                <a:gd name="connsiteY2305" fmla="*/ 5181720 h 9085945"/>
                <a:gd name="connsiteX2306" fmla="*/ 1018183 w 1018183"/>
                <a:gd name="connsiteY2306" fmla="*/ 5182199 h 9085945"/>
                <a:gd name="connsiteX2307" fmla="*/ 1018183 w 1018183"/>
                <a:gd name="connsiteY2307" fmla="*/ 5183487 h 9085945"/>
                <a:gd name="connsiteX2308" fmla="*/ 1018183 w 1018183"/>
                <a:gd name="connsiteY2308" fmla="*/ 5184771 h 9085945"/>
                <a:gd name="connsiteX2309" fmla="*/ 1018183 w 1018183"/>
                <a:gd name="connsiteY2309" fmla="*/ 5187031 h 9085945"/>
                <a:gd name="connsiteX2310" fmla="*/ 1018183 w 1018183"/>
                <a:gd name="connsiteY2310" fmla="*/ 5187151 h 9085945"/>
                <a:gd name="connsiteX2311" fmla="*/ 1018183 w 1018183"/>
                <a:gd name="connsiteY2311" fmla="*/ 5190177 h 9085945"/>
                <a:gd name="connsiteX2312" fmla="*/ 1018183 w 1018183"/>
                <a:gd name="connsiteY2312" fmla="*/ 5191264 h 9085945"/>
                <a:gd name="connsiteX2313" fmla="*/ 1018183 w 1018183"/>
                <a:gd name="connsiteY2313" fmla="*/ 5194815 h 9085945"/>
                <a:gd name="connsiteX2314" fmla="*/ 1018183 w 1018183"/>
                <a:gd name="connsiteY2314" fmla="*/ 5198452 h 9085945"/>
                <a:gd name="connsiteX2315" fmla="*/ 1018183 w 1018183"/>
                <a:gd name="connsiteY2315" fmla="*/ 5199740 h 9085945"/>
                <a:gd name="connsiteX2316" fmla="*/ 1018183 w 1018183"/>
                <a:gd name="connsiteY2316" fmla="*/ 5201239 h 9085945"/>
                <a:gd name="connsiteX2317" fmla="*/ 1018183 w 1018183"/>
                <a:gd name="connsiteY2317" fmla="*/ 5201575 h 9085945"/>
                <a:gd name="connsiteX2318" fmla="*/ 1018183 w 1018183"/>
                <a:gd name="connsiteY2318" fmla="*/ 5203142 h 9085945"/>
                <a:gd name="connsiteX2319" fmla="*/ 1018183 w 1018183"/>
                <a:gd name="connsiteY2319" fmla="*/ 5204068 h 9085945"/>
                <a:gd name="connsiteX2320" fmla="*/ 1018183 w 1018183"/>
                <a:gd name="connsiteY2320" fmla="*/ 5204887 h 9085945"/>
                <a:gd name="connsiteX2321" fmla="*/ 1018183 w 1018183"/>
                <a:gd name="connsiteY2321" fmla="*/ 5205117 h 9085945"/>
                <a:gd name="connsiteX2322" fmla="*/ 1018183 w 1018183"/>
                <a:gd name="connsiteY2322" fmla="*/ 5205874 h 9085945"/>
                <a:gd name="connsiteX2323" fmla="*/ 1018183 w 1018183"/>
                <a:gd name="connsiteY2323" fmla="*/ 5206454 h 9085945"/>
                <a:gd name="connsiteX2324" fmla="*/ 1018183 w 1018183"/>
                <a:gd name="connsiteY2324" fmla="*/ 5208000 h 9085945"/>
                <a:gd name="connsiteX2325" fmla="*/ 1018183 w 1018183"/>
                <a:gd name="connsiteY2325" fmla="*/ 5209283 h 9085945"/>
                <a:gd name="connsiteX2326" fmla="*/ 1018183 w 1018183"/>
                <a:gd name="connsiteY2326" fmla="*/ 5209510 h 9085945"/>
                <a:gd name="connsiteX2327" fmla="*/ 1018183 w 1018183"/>
                <a:gd name="connsiteY2327" fmla="*/ 5210889 h 9085945"/>
                <a:gd name="connsiteX2328" fmla="*/ 1018183 w 1018183"/>
                <a:gd name="connsiteY2328" fmla="*/ 5212395 h 9085945"/>
                <a:gd name="connsiteX2329" fmla="*/ 1018183 w 1018183"/>
                <a:gd name="connsiteY2329" fmla="*/ 5213047 h 9085945"/>
                <a:gd name="connsiteX2330" fmla="*/ 1018183 w 1018183"/>
                <a:gd name="connsiteY2330" fmla="*/ 5213160 h 9085945"/>
                <a:gd name="connsiteX2331" fmla="*/ 1018183 w 1018183"/>
                <a:gd name="connsiteY2331" fmla="*/ 5213354 h 9085945"/>
                <a:gd name="connsiteX2332" fmla="*/ 1018183 w 1018183"/>
                <a:gd name="connsiteY2332" fmla="*/ 5214267 h 9085945"/>
                <a:gd name="connsiteX2333" fmla="*/ 1018183 w 1018183"/>
                <a:gd name="connsiteY2333" fmla="*/ 5214448 h 9085945"/>
                <a:gd name="connsiteX2334" fmla="*/ 1018183 w 1018183"/>
                <a:gd name="connsiteY2334" fmla="*/ 5214926 h 9085945"/>
                <a:gd name="connsiteX2335" fmla="*/ 1018183 w 1018183"/>
                <a:gd name="connsiteY2335" fmla="*/ 5215126 h 9085945"/>
                <a:gd name="connsiteX2336" fmla="*/ 1018183 w 1018183"/>
                <a:gd name="connsiteY2336" fmla="*/ 5215945 h 9085945"/>
                <a:gd name="connsiteX2337" fmla="*/ 1018183 w 1018183"/>
                <a:gd name="connsiteY2337" fmla="*/ 5216898 h 9085945"/>
                <a:gd name="connsiteX2338" fmla="*/ 1018183 w 1018183"/>
                <a:gd name="connsiteY2338" fmla="*/ 5217512 h 9085945"/>
                <a:gd name="connsiteX2339" fmla="*/ 1018183 w 1018183"/>
                <a:gd name="connsiteY2339" fmla="*/ 5217991 h 9085945"/>
                <a:gd name="connsiteX2340" fmla="*/ 1018183 w 1018183"/>
                <a:gd name="connsiteY2340" fmla="*/ 5218470 h 9085945"/>
                <a:gd name="connsiteX2341" fmla="*/ 1018183 w 1018183"/>
                <a:gd name="connsiteY2341" fmla="*/ 5219758 h 9085945"/>
                <a:gd name="connsiteX2342" fmla="*/ 1018183 w 1018183"/>
                <a:gd name="connsiteY2342" fmla="*/ 5221730 h 9085945"/>
                <a:gd name="connsiteX2343" fmla="*/ 1018183 w 1018183"/>
                <a:gd name="connsiteY2343" fmla="*/ 5221947 h 9085945"/>
                <a:gd name="connsiteX2344" fmla="*/ 1018183 w 1018183"/>
                <a:gd name="connsiteY2344" fmla="*/ 5223303 h 9085945"/>
                <a:gd name="connsiteX2345" fmla="*/ 1018183 w 1018183"/>
                <a:gd name="connsiteY2345" fmla="*/ 5223993 h 9085945"/>
                <a:gd name="connsiteX2346" fmla="*/ 1018183 w 1018183"/>
                <a:gd name="connsiteY2346" fmla="*/ 5224217 h 9085945"/>
                <a:gd name="connsiteX2347" fmla="*/ 1018183 w 1018183"/>
                <a:gd name="connsiteY2347" fmla="*/ 5224698 h 9085945"/>
                <a:gd name="connsiteX2348" fmla="*/ 1018183 w 1018183"/>
                <a:gd name="connsiteY2348" fmla="*/ 5225045 h 9085945"/>
                <a:gd name="connsiteX2349" fmla="*/ 1018183 w 1018183"/>
                <a:gd name="connsiteY2349" fmla="*/ 5225113 h 9085945"/>
                <a:gd name="connsiteX2350" fmla="*/ 1018183 w 1018183"/>
                <a:gd name="connsiteY2350" fmla="*/ 5225984 h 9085945"/>
                <a:gd name="connsiteX2351" fmla="*/ 1018183 w 1018183"/>
                <a:gd name="connsiteY2351" fmla="*/ 5227841 h 9085945"/>
                <a:gd name="connsiteX2352" fmla="*/ 1018183 w 1018183"/>
                <a:gd name="connsiteY2352" fmla="*/ 5229527 h 9085945"/>
                <a:gd name="connsiteX2353" fmla="*/ 1018183 w 1018183"/>
                <a:gd name="connsiteY2353" fmla="*/ 5229799 h 9085945"/>
                <a:gd name="connsiteX2354" fmla="*/ 1018183 w 1018183"/>
                <a:gd name="connsiteY2354" fmla="*/ 5231366 h 9085945"/>
                <a:gd name="connsiteX2355" fmla="*/ 1018183 w 1018183"/>
                <a:gd name="connsiteY2355" fmla="*/ 5231606 h 9085945"/>
                <a:gd name="connsiteX2356" fmla="*/ 1018183 w 1018183"/>
                <a:gd name="connsiteY2356" fmla="*/ 5237846 h 9085945"/>
                <a:gd name="connsiteX2357" fmla="*/ 1018183 w 1018183"/>
                <a:gd name="connsiteY2357" fmla="*/ 5238601 h 9085945"/>
                <a:gd name="connsiteX2358" fmla="*/ 1018183 w 1018183"/>
                <a:gd name="connsiteY2358" fmla="*/ 5240578 h 9085945"/>
                <a:gd name="connsiteX2359" fmla="*/ 1018183 w 1018183"/>
                <a:gd name="connsiteY2359" fmla="*/ 5241581 h 9085945"/>
                <a:gd name="connsiteX2360" fmla="*/ 1018183 w 1018183"/>
                <a:gd name="connsiteY2360" fmla="*/ 5242145 h 9085945"/>
                <a:gd name="connsiteX2361" fmla="*/ 1018183 w 1018183"/>
                <a:gd name="connsiteY2361" fmla="*/ 5246216 h 9085945"/>
                <a:gd name="connsiteX2362" fmla="*/ 1018183 w 1018183"/>
                <a:gd name="connsiteY2362" fmla="*/ 5246570 h 9085945"/>
                <a:gd name="connsiteX2363" fmla="*/ 1018183 w 1018183"/>
                <a:gd name="connsiteY2363" fmla="*/ 5247854 h 9085945"/>
                <a:gd name="connsiteX2364" fmla="*/ 1018183 w 1018183"/>
                <a:gd name="connsiteY2364" fmla="*/ 5247984 h 9085945"/>
                <a:gd name="connsiteX2365" fmla="*/ 1018183 w 1018183"/>
                <a:gd name="connsiteY2365" fmla="*/ 5248904 h 9085945"/>
                <a:gd name="connsiteX2366" fmla="*/ 1018183 w 1018183"/>
                <a:gd name="connsiteY2366" fmla="*/ 5249625 h 9085945"/>
                <a:gd name="connsiteX2367" fmla="*/ 1018183 w 1018183"/>
                <a:gd name="connsiteY2367" fmla="*/ 5249726 h 9085945"/>
                <a:gd name="connsiteX2368" fmla="*/ 1018183 w 1018183"/>
                <a:gd name="connsiteY2368" fmla="*/ 5252216 h 9085945"/>
                <a:gd name="connsiteX2369" fmla="*/ 1018183 w 1018183"/>
                <a:gd name="connsiteY2369" fmla="*/ 5252355 h 9085945"/>
                <a:gd name="connsiteX2370" fmla="*/ 1018183 w 1018183"/>
                <a:gd name="connsiteY2370" fmla="*/ 5252519 h 9085945"/>
                <a:gd name="connsiteX2371" fmla="*/ 1018183 w 1018183"/>
                <a:gd name="connsiteY2371" fmla="*/ 5253389 h 9085945"/>
                <a:gd name="connsiteX2372" fmla="*/ 1018183 w 1018183"/>
                <a:gd name="connsiteY2372" fmla="*/ 5254674 h 9085945"/>
                <a:gd name="connsiteX2373" fmla="*/ 1018183 w 1018183"/>
                <a:gd name="connsiteY2373" fmla="*/ 5255468 h 9085945"/>
                <a:gd name="connsiteX2374" fmla="*/ 1018183 w 1018183"/>
                <a:gd name="connsiteY2374" fmla="*/ 5256287 h 9085945"/>
                <a:gd name="connsiteX2375" fmla="*/ 1018183 w 1018183"/>
                <a:gd name="connsiteY2375" fmla="*/ 5257628 h 9085945"/>
                <a:gd name="connsiteX2376" fmla="*/ 1018183 w 1018183"/>
                <a:gd name="connsiteY2376" fmla="*/ 5257854 h 9085945"/>
                <a:gd name="connsiteX2377" fmla="*/ 1018183 w 1018183"/>
                <a:gd name="connsiteY2377" fmla="*/ 5260493 h 9085945"/>
                <a:gd name="connsiteX2378" fmla="*/ 1018183 w 1018183"/>
                <a:gd name="connsiteY2378" fmla="*/ 5260683 h 9085945"/>
                <a:gd name="connsiteX2379" fmla="*/ 1018183 w 1018183"/>
                <a:gd name="connsiteY2379" fmla="*/ 5260970 h 9085945"/>
                <a:gd name="connsiteX2380" fmla="*/ 1018183 w 1018183"/>
                <a:gd name="connsiteY2380" fmla="*/ 5262072 h 9085945"/>
                <a:gd name="connsiteX2381" fmla="*/ 1018183 w 1018183"/>
                <a:gd name="connsiteY2381" fmla="*/ 5262254 h 9085945"/>
                <a:gd name="connsiteX2382" fmla="*/ 1018183 w 1018183"/>
                <a:gd name="connsiteY2382" fmla="*/ 5264230 h 9085945"/>
                <a:gd name="connsiteX2383" fmla="*/ 1018183 w 1018183"/>
                <a:gd name="connsiteY2383" fmla="*/ 5264335 h 9085945"/>
                <a:gd name="connsiteX2384" fmla="*/ 1018183 w 1018183"/>
                <a:gd name="connsiteY2384" fmla="*/ 5264448 h 9085945"/>
                <a:gd name="connsiteX2385" fmla="*/ 1018183 w 1018183"/>
                <a:gd name="connsiteY2385" fmla="*/ 5266326 h 9085945"/>
                <a:gd name="connsiteX2386" fmla="*/ 1018183 w 1018183"/>
                <a:gd name="connsiteY2386" fmla="*/ 5266826 h 9085945"/>
                <a:gd name="connsiteX2387" fmla="*/ 1018183 w 1018183"/>
                <a:gd name="connsiteY2387" fmla="*/ 5267065 h 9085945"/>
                <a:gd name="connsiteX2388" fmla="*/ 1018183 w 1018183"/>
                <a:gd name="connsiteY2388" fmla="*/ 5268183 h 9085945"/>
                <a:gd name="connsiteX2389" fmla="*/ 1018183 w 1018183"/>
                <a:gd name="connsiteY2389" fmla="*/ 5268633 h 9085945"/>
                <a:gd name="connsiteX2390" fmla="*/ 1018183 w 1018183"/>
                <a:gd name="connsiteY2390" fmla="*/ 5269869 h 9085945"/>
                <a:gd name="connsiteX2391" fmla="*/ 1018183 w 1018183"/>
                <a:gd name="connsiteY2391" fmla="*/ 5272028 h 9085945"/>
                <a:gd name="connsiteX2392" fmla="*/ 1018183 w 1018183"/>
                <a:gd name="connsiteY2392" fmla="*/ 5273130 h 9085945"/>
                <a:gd name="connsiteX2393" fmla="*/ 1018183 w 1018183"/>
                <a:gd name="connsiteY2393" fmla="*/ 5273234 h 9085945"/>
                <a:gd name="connsiteX2394" fmla="*/ 1018183 w 1018183"/>
                <a:gd name="connsiteY2394" fmla="*/ 5275393 h 9085945"/>
                <a:gd name="connsiteX2395" fmla="*/ 1018183 w 1018183"/>
                <a:gd name="connsiteY2395" fmla="*/ 5278943 h 9085945"/>
                <a:gd name="connsiteX2396" fmla="*/ 1018183 w 1018183"/>
                <a:gd name="connsiteY2396" fmla="*/ 5279242 h 9085945"/>
                <a:gd name="connsiteX2397" fmla="*/ 1018183 w 1018183"/>
                <a:gd name="connsiteY2397" fmla="*/ 5280920 h 9085945"/>
                <a:gd name="connsiteX2398" fmla="*/ 1018183 w 1018183"/>
                <a:gd name="connsiteY2398" fmla="*/ 5282487 h 9085945"/>
                <a:gd name="connsiteX2399" fmla="*/ 1018183 w 1018183"/>
                <a:gd name="connsiteY2399" fmla="*/ 5285588 h 9085945"/>
                <a:gd name="connsiteX2400" fmla="*/ 1018183 w 1018183"/>
                <a:gd name="connsiteY2400" fmla="*/ 5288196 h 9085945"/>
                <a:gd name="connsiteX2401" fmla="*/ 1018183 w 1018183"/>
                <a:gd name="connsiteY2401" fmla="*/ 5289246 h 9085945"/>
                <a:gd name="connsiteX2402" fmla="*/ 1018183 w 1018183"/>
                <a:gd name="connsiteY2402" fmla="*/ 5290001 h 9085945"/>
                <a:gd name="connsiteX2403" fmla="*/ 1018183 w 1018183"/>
                <a:gd name="connsiteY2403" fmla="*/ 5291976 h 9085945"/>
                <a:gd name="connsiteX2404" fmla="*/ 1018183 w 1018183"/>
                <a:gd name="connsiteY2404" fmla="*/ 5292558 h 9085945"/>
                <a:gd name="connsiteX2405" fmla="*/ 1018183 w 1018183"/>
                <a:gd name="connsiteY2405" fmla="*/ 5292861 h 9085945"/>
                <a:gd name="connsiteX2406" fmla="*/ 1018183 w 1018183"/>
                <a:gd name="connsiteY2406" fmla="*/ 5293313 h 9085945"/>
                <a:gd name="connsiteX2407" fmla="*/ 1018183 w 1018183"/>
                <a:gd name="connsiteY2407" fmla="*/ 5293545 h 9085945"/>
                <a:gd name="connsiteX2408" fmla="*/ 1018183 w 1018183"/>
                <a:gd name="connsiteY2408" fmla="*/ 5296647 h 9085945"/>
                <a:gd name="connsiteX2409" fmla="*/ 1018183 w 1018183"/>
                <a:gd name="connsiteY2409" fmla="*/ 5297970 h 9085945"/>
                <a:gd name="connsiteX2410" fmla="*/ 1018183 w 1018183"/>
                <a:gd name="connsiteY2410" fmla="*/ 5299254 h 9085945"/>
                <a:gd name="connsiteX2411" fmla="*/ 1018183 w 1018183"/>
                <a:gd name="connsiteY2411" fmla="*/ 5300669 h 9085945"/>
                <a:gd name="connsiteX2412" fmla="*/ 1018183 w 1018183"/>
                <a:gd name="connsiteY2412" fmla="*/ 5302411 h 9085945"/>
                <a:gd name="connsiteX2413" fmla="*/ 1018183 w 1018183"/>
                <a:gd name="connsiteY2413" fmla="*/ 5302596 h 9085945"/>
                <a:gd name="connsiteX2414" fmla="*/ 1018183 w 1018183"/>
                <a:gd name="connsiteY2414" fmla="*/ 5303618 h 9085945"/>
                <a:gd name="connsiteX2415" fmla="*/ 1018183 w 1018183"/>
                <a:gd name="connsiteY2415" fmla="*/ 5303922 h 9085945"/>
                <a:gd name="connsiteX2416" fmla="*/ 1018183 w 1018183"/>
                <a:gd name="connsiteY2416" fmla="*/ 5304572 h 9085945"/>
                <a:gd name="connsiteX2417" fmla="*/ 1018183 w 1018183"/>
                <a:gd name="connsiteY2417" fmla="*/ 5305857 h 9085945"/>
                <a:gd name="connsiteX2418" fmla="*/ 1018183 w 1018183"/>
                <a:gd name="connsiteY2418" fmla="*/ 5305955 h 9085945"/>
                <a:gd name="connsiteX2419" fmla="*/ 1018183 w 1018183"/>
                <a:gd name="connsiteY2419" fmla="*/ 5307168 h 9085945"/>
                <a:gd name="connsiteX2420" fmla="*/ 1018183 w 1018183"/>
                <a:gd name="connsiteY2420" fmla="*/ 5311970 h 9085945"/>
                <a:gd name="connsiteX2421" fmla="*/ 1018183 w 1018183"/>
                <a:gd name="connsiteY2421" fmla="*/ 5312370 h 9085945"/>
                <a:gd name="connsiteX2422" fmla="*/ 1018183 w 1018183"/>
                <a:gd name="connsiteY2422" fmla="*/ 5313179 h 9085945"/>
                <a:gd name="connsiteX2423" fmla="*/ 1018183 w 1018183"/>
                <a:gd name="connsiteY2423" fmla="*/ 5313655 h 9085945"/>
                <a:gd name="connsiteX2424" fmla="*/ 1018183 w 1018183"/>
                <a:gd name="connsiteY2424" fmla="*/ 5315631 h 9085945"/>
                <a:gd name="connsiteX2425" fmla="*/ 1018183 w 1018183"/>
                <a:gd name="connsiteY2425" fmla="*/ 5315736 h 9085945"/>
                <a:gd name="connsiteX2426" fmla="*/ 1018183 w 1018183"/>
                <a:gd name="connsiteY2426" fmla="*/ 5316299 h 9085945"/>
                <a:gd name="connsiteX2427" fmla="*/ 1018183 w 1018183"/>
                <a:gd name="connsiteY2427" fmla="*/ 5318225 h 9085945"/>
                <a:gd name="connsiteX2428" fmla="*/ 1018183 w 1018183"/>
                <a:gd name="connsiteY2428" fmla="*/ 5324705 h 9085945"/>
                <a:gd name="connsiteX2429" fmla="*/ 1018183 w 1018183"/>
                <a:gd name="connsiteY2429" fmla="*/ 5326272 h 9085945"/>
                <a:gd name="connsiteX2430" fmla="*/ 1018183 w 1018183"/>
                <a:gd name="connsiteY2430" fmla="*/ 5327357 h 9085945"/>
                <a:gd name="connsiteX2431" fmla="*/ 1018183 w 1018183"/>
                <a:gd name="connsiteY2431" fmla="*/ 5329375 h 9085945"/>
                <a:gd name="connsiteX2432" fmla="*/ 1018183 w 1018183"/>
                <a:gd name="connsiteY2432" fmla="*/ 5332918 h 9085945"/>
                <a:gd name="connsiteX2433" fmla="*/ 1018183 w 1018183"/>
                <a:gd name="connsiteY2433" fmla="*/ 5334987 h 9085945"/>
                <a:gd name="connsiteX2434" fmla="*/ 1018183 w 1018183"/>
                <a:gd name="connsiteY2434" fmla="*/ 5336555 h 9085945"/>
                <a:gd name="connsiteX2435" fmla="*/ 1018183 w 1018183"/>
                <a:gd name="connsiteY2435" fmla="*/ 5336989 h 9085945"/>
                <a:gd name="connsiteX2436" fmla="*/ 1018183 w 1018183"/>
                <a:gd name="connsiteY2436" fmla="*/ 5338683 h 9085945"/>
                <a:gd name="connsiteX2437" fmla="*/ 1018183 w 1018183"/>
                <a:gd name="connsiteY2437" fmla="*/ 5340192 h 9085945"/>
                <a:gd name="connsiteX2438" fmla="*/ 1018183 w 1018183"/>
                <a:gd name="connsiteY2438" fmla="*/ 5340980 h 9085945"/>
                <a:gd name="connsiteX2439" fmla="*/ 1018183 w 1018183"/>
                <a:gd name="connsiteY2439" fmla="*/ 5346000 h 9085945"/>
                <a:gd name="connsiteX2440" fmla="*/ 1018183 w 1018183"/>
                <a:gd name="connsiteY2440" fmla="*/ 5346766 h 9085945"/>
                <a:gd name="connsiteX2441" fmla="*/ 1018183 w 1018183"/>
                <a:gd name="connsiteY2441" fmla="*/ 5347975 h 9085945"/>
                <a:gd name="connsiteX2442" fmla="*/ 1018183 w 1018183"/>
                <a:gd name="connsiteY2442" fmla="*/ 5348457 h 9085945"/>
                <a:gd name="connsiteX2443" fmla="*/ 1018183 w 1018183"/>
                <a:gd name="connsiteY2443" fmla="*/ 5349546 h 9085945"/>
                <a:gd name="connsiteX2444" fmla="*/ 1018183 w 1018183"/>
                <a:gd name="connsiteY2444" fmla="*/ 5349741 h 9085945"/>
                <a:gd name="connsiteX2445" fmla="*/ 1018183 w 1018183"/>
                <a:gd name="connsiteY2445" fmla="*/ 5352038 h 9085945"/>
                <a:gd name="connsiteX2446" fmla="*/ 1018183 w 1018183"/>
                <a:gd name="connsiteY2446" fmla="*/ 5354091 h 9085945"/>
                <a:gd name="connsiteX2447" fmla="*/ 1018183 w 1018183"/>
                <a:gd name="connsiteY2447" fmla="*/ 5354900 h 9085945"/>
                <a:gd name="connsiteX2448" fmla="*/ 1018183 w 1018183"/>
                <a:gd name="connsiteY2448" fmla="*/ 5355381 h 9085945"/>
                <a:gd name="connsiteX2449" fmla="*/ 1018183 w 1018183"/>
                <a:gd name="connsiteY2449" fmla="*/ 5357601 h 9085945"/>
                <a:gd name="connsiteX2450" fmla="*/ 1018183 w 1018183"/>
                <a:gd name="connsiteY2450" fmla="*/ 5360085 h 9085945"/>
                <a:gd name="connsiteX2451" fmla="*/ 1018183 w 1018183"/>
                <a:gd name="connsiteY2451" fmla="*/ 5366438 h 9085945"/>
                <a:gd name="connsiteX2452" fmla="*/ 1018183 w 1018183"/>
                <a:gd name="connsiteY2452" fmla="*/ 5367699 h 9085945"/>
                <a:gd name="connsiteX2453" fmla="*/ 1018183 w 1018183"/>
                <a:gd name="connsiteY2453" fmla="*/ 5368421 h 9085945"/>
                <a:gd name="connsiteX2454" fmla="*/ 1018183 w 1018183"/>
                <a:gd name="connsiteY2454" fmla="*/ 5369717 h 9085945"/>
                <a:gd name="connsiteX2455" fmla="*/ 1018183 w 1018183"/>
                <a:gd name="connsiteY2455" fmla="*/ 5371966 h 9085945"/>
                <a:gd name="connsiteX2456" fmla="*/ 1018183 w 1018183"/>
                <a:gd name="connsiteY2456" fmla="*/ 5373260 h 9085945"/>
                <a:gd name="connsiteX2457" fmla="*/ 1018183 w 1018183"/>
                <a:gd name="connsiteY2457" fmla="*/ 5375329 h 9085945"/>
                <a:gd name="connsiteX2458" fmla="*/ 1018183 w 1018183"/>
                <a:gd name="connsiteY2458" fmla="*/ 5376897 h 9085945"/>
                <a:gd name="connsiteX2459" fmla="*/ 1018183 w 1018183"/>
                <a:gd name="connsiteY2459" fmla="*/ 5377489 h 9085945"/>
                <a:gd name="connsiteX2460" fmla="*/ 1018183 w 1018183"/>
                <a:gd name="connsiteY2460" fmla="*/ 5379056 h 9085945"/>
                <a:gd name="connsiteX2461" fmla="*/ 1018183 w 1018183"/>
                <a:gd name="connsiteY2461" fmla="*/ 5380703 h 9085945"/>
                <a:gd name="connsiteX2462" fmla="*/ 1018183 w 1018183"/>
                <a:gd name="connsiteY2462" fmla="*/ 5380775 h 9085945"/>
                <a:gd name="connsiteX2463" fmla="*/ 1018183 w 1018183"/>
                <a:gd name="connsiteY2463" fmla="*/ 5382271 h 9085945"/>
                <a:gd name="connsiteX2464" fmla="*/ 1018183 w 1018183"/>
                <a:gd name="connsiteY2464" fmla="*/ 5383915 h 9085945"/>
                <a:gd name="connsiteX2465" fmla="*/ 1018183 w 1018183"/>
                <a:gd name="connsiteY2465" fmla="*/ 5384321 h 9085945"/>
                <a:gd name="connsiteX2466" fmla="*/ 1018183 w 1018183"/>
                <a:gd name="connsiteY2466" fmla="*/ 5384552 h 9085945"/>
                <a:gd name="connsiteX2467" fmla="*/ 1018183 w 1018183"/>
                <a:gd name="connsiteY2467" fmla="*/ 5386387 h 9085945"/>
                <a:gd name="connsiteX2468" fmla="*/ 1018183 w 1018183"/>
                <a:gd name="connsiteY2468" fmla="*/ 5386818 h 9085945"/>
                <a:gd name="connsiteX2469" fmla="*/ 1018183 w 1018183"/>
                <a:gd name="connsiteY2469" fmla="*/ 5387956 h 9085945"/>
                <a:gd name="connsiteX2470" fmla="*/ 1018183 w 1018183"/>
                <a:gd name="connsiteY2470" fmla="*/ 5388310 h 9085945"/>
                <a:gd name="connsiteX2471" fmla="*/ 1018183 w 1018183"/>
                <a:gd name="connsiteY2471" fmla="*/ 5389268 h 9085945"/>
                <a:gd name="connsiteX2472" fmla="*/ 1018183 w 1018183"/>
                <a:gd name="connsiteY2472" fmla="*/ 5390083 h 9085945"/>
                <a:gd name="connsiteX2473" fmla="*/ 1018183 w 1018183"/>
                <a:gd name="connsiteY2473" fmla="*/ 5390478 h 9085945"/>
                <a:gd name="connsiteX2474" fmla="*/ 1018183 w 1018183"/>
                <a:gd name="connsiteY2474" fmla="*/ 5391243 h 9085945"/>
                <a:gd name="connsiteX2475" fmla="*/ 1018183 w 1018183"/>
                <a:gd name="connsiteY2475" fmla="*/ 5391761 h 9085945"/>
                <a:gd name="connsiteX2476" fmla="*/ 1018183 w 1018183"/>
                <a:gd name="connsiteY2476" fmla="*/ 5392045 h 9085945"/>
                <a:gd name="connsiteX2477" fmla="*/ 1018183 w 1018183"/>
                <a:gd name="connsiteY2477" fmla="*/ 5392380 h 9085945"/>
                <a:gd name="connsiteX2478" fmla="*/ 1018183 w 1018183"/>
                <a:gd name="connsiteY2478" fmla="*/ 5392877 h 9085945"/>
                <a:gd name="connsiteX2479" fmla="*/ 1018183 w 1018183"/>
                <a:gd name="connsiteY2479" fmla="*/ 5393331 h 9085945"/>
                <a:gd name="connsiteX2480" fmla="*/ 1018183 w 1018183"/>
                <a:gd name="connsiteY2480" fmla="*/ 5395610 h 9085945"/>
                <a:gd name="connsiteX2481" fmla="*/ 1018183 w 1018183"/>
                <a:gd name="connsiteY2481" fmla="*/ 5396646 h 9085945"/>
                <a:gd name="connsiteX2482" fmla="*/ 1018183 w 1018183"/>
                <a:gd name="connsiteY2482" fmla="*/ 5397876 h 9085945"/>
                <a:gd name="connsiteX2483" fmla="*/ 1018183 w 1018183"/>
                <a:gd name="connsiteY2483" fmla="*/ 5397943 h 9085945"/>
                <a:gd name="connsiteX2484" fmla="*/ 1018183 w 1018183"/>
                <a:gd name="connsiteY2484" fmla="*/ 5399262 h 9085945"/>
                <a:gd name="connsiteX2485" fmla="*/ 1018183 w 1018183"/>
                <a:gd name="connsiteY2485" fmla="*/ 5400427 h 9085945"/>
                <a:gd name="connsiteX2486" fmla="*/ 1018183 w 1018183"/>
                <a:gd name="connsiteY2486" fmla="*/ 5401028 h 9085945"/>
                <a:gd name="connsiteX2487" fmla="*/ 1018183 w 1018183"/>
                <a:gd name="connsiteY2487" fmla="*/ 5403158 h 9085945"/>
                <a:gd name="connsiteX2488" fmla="*/ 1018183 w 1018183"/>
                <a:gd name="connsiteY2488" fmla="*/ 5404573 h 9085945"/>
                <a:gd name="connsiteX2489" fmla="*/ 1018183 w 1018183"/>
                <a:gd name="connsiteY2489" fmla="*/ 5404693 h 9085945"/>
                <a:gd name="connsiteX2490" fmla="*/ 1018183 w 1018183"/>
                <a:gd name="connsiteY2490" fmla="*/ 5406780 h 9085945"/>
                <a:gd name="connsiteX2491" fmla="*/ 1018183 w 1018183"/>
                <a:gd name="connsiteY2491" fmla="*/ 5407426 h 9085945"/>
                <a:gd name="connsiteX2492" fmla="*/ 1018183 w 1018183"/>
                <a:gd name="connsiteY2492" fmla="*/ 5407584 h 9085945"/>
                <a:gd name="connsiteX2493" fmla="*/ 1018183 w 1018183"/>
                <a:gd name="connsiteY2493" fmla="*/ 5408999 h 9085945"/>
                <a:gd name="connsiteX2494" fmla="*/ 1018183 w 1018183"/>
                <a:gd name="connsiteY2494" fmla="*/ 5410320 h 9085945"/>
                <a:gd name="connsiteX2495" fmla="*/ 1018183 w 1018183"/>
                <a:gd name="connsiteY2495" fmla="*/ 5411485 h 9085945"/>
                <a:gd name="connsiteX2496" fmla="*/ 1018183 w 1018183"/>
                <a:gd name="connsiteY2496" fmla="*/ 5415631 h 9085945"/>
                <a:gd name="connsiteX2497" fmla="*/ 1018183 w 1018183"/>
                <a:gd name="connsiteY2497" fmla="*/ 5415751 h 9085945"/>
                <a:gd name="connsiteX2498" fmla="*/ 1018183 w 1018183"/>
                <a:gd name="connsiteY2498" fmla="*/ 5417048 h 9085945"/>
                <a:gd name="connsiteX2499" fmla="*/ 1018183 w 1018183"/>
                <a:gd name="connsiteY2499" fmla="*/ 5417559 h 9085945"/>
                <a:gd name="connsiteX2500" fmla="*/ 1018183 w 1018183"/>
                <a:gd name="connsiteY2500" fmla="*/ 5417831 h 9085945"/>
                <a:gd name="connsiteX2501" fmla="*/ 1018183 w 1018183"/>
                <a:gd name="connsiteY2501" fmla="*/ 5419116 h 9085945"/>
                <a:gd name="connsiteX2502" fmla="*/ 1018183 w 1018183"/>
                <a:gd name="connsiteY2502" fmla="*/ 5419398 h 9085945"/>
                <a:gd name="connsiteX2503" fmla="*/ 1018183 w 1018183"/>
                <a:gd name="connsiteY2503" fmla="*/ 5420683 h 9085945"/>
                <a:gd name="connsiteX2504" fmla="*/ 1018183 w 1018183"/>
                <a:gd name="connsiteY2504" fmla="*/ 5422659 h 9085945"/>
                <a:gd name="connsiteX2505" fmla="*/ 1018183 w 1018183"/>
                <a:gd name="connsiteY2505" fmla="*/ 5427052 h 9085945"/>
                <a:gd name="connsiteX2506" fmla="*/ 1018183 w 1018183"/>
                <a:gd name="connsiteY2506" fmla="*/ 5428340 h 9085945"/>
                <a:gd name="connsiteX2507" fmla="*/ 1018183 w 1018183"/>
                <a:gd name="connsiteY2507" fmla="*/ 5428652 h 9085945"/>
                <a:gd name="connsiteX2508" fmla="*/ 1018183 w 1018183"/>
                <a:gd name="connsiteY2508" fmla="*/ 5428889 h 9085945"/>
                <a:gd name="connsiteX2509" fmla="*/ 1018183 w 1018183"/>
                <a:gd name="connsiteY2509" fmla="*/ 5430455 h 9085945"/>
                <a:gd name="connsiteX2510" fmla="*/ 1018183 w 1018183"/>
                <a:gd name="connsiteY2510" fmla="*/ 5431585 h 9085945"/>
                <a:gd name="connsiteX2511" fmla="*/ 1018183 w 1018183"/>
                <a:gd name="connsiteY2511" fmla="*/ 5432103 h 9085945"/>
                <a:gd name="connsiteX2512" fmla="*/ 1018183 w 1018183"/>
                <a:gd name="connsiteY2512" fmla="*/ 5433673 h 9085945"/>
                <a:gd name="connsiteX2513" fmla="*/ 1018183 w 1018183"/>
                <a:gd name="connsiteY2513" fmla="*/ 5435952 h 9085945"/>
                <a:gd name="connsiteX2514" fmla="*/ 1018183 w 1018183"/>
                <a:gd name="connsiteY2514" fmla="*/ 5436600 h 9085945"/>
                <a:gd name="connsiteX2515" fmla="*/ 1018183 w 1018183"/>
                <a:gd name="connsiteY2515" fmla="*/ 5438110 h 9085945"/>
                <a:gd name="connsiteX2516" fmla="*/ 1018183 w 1018183"/>
                <a:gd name="connsiteY2516" fmla="*/ 5438218 h 9085945"/>
                <a:gd name="connsiteX2517" fmla="*/ 1018183 w 1018183"/>
                <a:gd name="connsiteY2517" fmla="*/ 5439489 h 9085945"/>
                <a:gd name="connsiteX2518" fmla="*/ 1018183 w 1018183"/>
                <a:gd name="connsiteY2518" fmla="*/ 5439710 h 9085945"/>
                <a:gd name="connsiteX2519" fmla="*/ 1018183 w 1018183"/>
                <a:gd name="connsiteY2519" fmla="*/ 5441760 h 9085945"/>
                <a:gd name="connsiteX2520" fmla="*/ 1018183 w 1018183"/>
                <a:gd name="connsiteY2520" fmla="*/ 5441954 h 9085945"/>
                <a:gd name="connsiteX2521" fmla="*/ 1018183 w 1018183"/>
                <a:gd name="connsiteY2521" fmla="*/ 5442240 h 9085945"/>
                <a:gd name="connsiteX2522" fmla="*/ 1018183 w 1018183"/>
                <a:gd name="connsiteY2522" fmla="*/ 5442643 h 9085945"/>
                <a:gd name="connsiteX2523" fmla="*/ 1018183 w 1018183"/>
                <a:gd name="connsiteY2523" fmla="*/ 5442867 h 9085945"/>
                <a:gd name="connsiteX2524" fmla="*/ 1018183 w 1018183"/>
                <a:gd name="connsiteY2524" fmla="*/ 5443048 h 9085945"/>
                <a:gd name="connsiteX2525" fmla="*/ 1018183 w 1018183"/>
                <a:gd name="connsiteY2525" fmla="*/ 5445498 h 9085945"/>
                <a:gd name="connsiteX2526" fmla="*/ 1018183 w 1018183"/>
                <a:gd name="connsiteY2526" fmla="*/ 5446591 h 9085945"/>
                <a:gd name="connsiteX2527" fmla="*/ 1018183 w 1018183"/>
                <a:gd name="connsiteY2527" fmla="*/ 5447768 h 9085945"/>
                <a:gd name="connsiteX2528" fmla="*/ 1018183 w 1018183"/>
                <a:gd name="connsiteY2528" fmla="*/ 5448358 h 9085945"/>
                <a:gd name="connsiteX2529" fmla="*/ 1018183 w 1018183"/>
                <a:gd name="connsiteY2529" fmla="*/ 5450547 h 9085945"/>
                <a:gd name="connsiteX2530" fmla="*/ 1018183 w 1018183"/>
                <a:gd name="connsiteY2530" fmla="*/ 5450662 h 9085945"/>
                <a:gd name="connsiteX2531" fmla="*/ 1018183 w 1018183"/>
                <a:gd name="connsiteY2531" fmla="*/ 5451903 h 9085945"/>
                <a:gd name="connsiteX2532" fmla="*/ 1018183 w 1018183"/>
                <a:gd name="connsiteY2532" fmla="*/ 5452817 h 9085945"/>
                <a:gd name="connsiteX2533" fmla="*/ 1018183 w 1018183"/>
                <a:gd name="connsiteY2533" fmla="*/ 5453645 h 9085945"/>
                <a:gd name="connsiteX2534" fmla="*/ 1018183 w 1018183"/>
                <a:gd name="connsiteY2534" fmla="*/ 5453713 h 9085945"/>
                <a:gd name="connsiteX2535" fmla="*/ 1018183 w 1018183"/>
                <a:gd name="connsiteY2535" fmla="*/ 5455973 h 9085945"/>
                <a:gd name="connsiteX2536" fmla="*/ 1018183 w 1018183"/>
                <a:gd name="connsiteY2536" fmla="*/ 5456093 h 9085945"/>
                <a:gd name="connsiteX2537" fmla="*/ 1018183 w 1018183"/>
                <a:gd name="connsiteY2537" fmla="*/ 5458825 h 9085945"/>
                <a:gd name="connsiteX2538" fmla="*/ 1018183 w 1018183"/>
                <a:gd name="connsiteY2538" fmla="*/ 5460206 h 9085945"/>
                <a:gd name="connsiteX2539" fmla="*/ 1018183 w 1018183"/>
                <a:gd name="connsiteY2539" fmla="*/ 5465160 h 9085945"/>
                <a:gd name="connsiteX2540" fmla="*/ 1018183 w 1018183"/>
                <a:gd name="connsiteY2540" fmla="*/ 5468682 h 9085945"/>
                <a:gd name="connsiteX2541" fmla="*/ 1018183 w 1018183"/>
                <a:gd name="connsiteY2541" fmla="*/ 5470181 h 9085945"/>
                <a:gd name="connsiteX2542" fmla="*/ 1018183 w 1018183"/>
                <a:gd name="connsiteY2542" fmla="*/ 5474816 h 9085945"/>
                <a:gd name="connsiteX2543" fmla="*/ 1018183 w 1018183"/>
                <a:gd name="connsiteY2543" fmla="*/ 5475371 h 9085945"/>
                <a:gd name="connsiteX2544" fmla="*/ 1018183 w 1018183"/>
                <a:gd name="connsiteY2544" fmla="*/ 5476584 h 9085945"/>
                <a:gd name="connsiteX2545" fmla="*/ 1018183 w 1018183"/>
                <a:gd name="connsiteY2545" fmla="*/ 5478225 h 9085945"/>
                <a:gd name="connsiteX2546" fmla="*/ 1018183 w 1018183"/>
                <a:gd name="connsiteY2546" fmla="*/ 5478326 h 9085945"/>
                <a:gd name="connsiteX2547" fmla="*/ 1018183 w 1018183"/>
                <a:gd name="connsiteY2547" fmla="*/ 5478452 h 9085945"/>
                <a:gd name="connsiteX2548" fmla="*/ 1018183 w 1018183"/>
                <a:gd name="connsiteY2548" fmla="*/ 5479736 h 9085945"/>
                <a:gd name="connsiteX2549" fmla="*/ 1018183 w 1018183"/>
                <a:gd name="connsiteY2549" fmla="*/ 5480955 h 9085945"/>
                <a:gd name="connsiteX2550" fmla="*/ 1018183 w 1018183"/>
                <a:gd name="connsiteY2550" fmla="*/ 5481989 h 9085945"/>
                <a:gd name="connsiteX2551" fmla="*/ 1018183 w 1018183"/>
                <a:gd name="connsiteY2551" fmla="*/ 5483274 h 9085945"/>
                <a:gd name="connsiteX2552" fmla="*/ 1018183 w 1018183"/>
                <a:gd name="connsiteY2552" fmla="*/ 5483390 h 9085945"/>
                <a:gd name="connsiteX2553" fmla="*/ 1018183 w 1018183"/>
                <a:gd name="connsiteY2553" fmla="*/ 5484068 h 9085945"/>
                <a:gd name="connsiteX2554" fmla="*/ 1018183 w 1018183"/>
                <a:gd name="connsiteY2554" fmla="*/ 5484887 h 9085945"/>
                <a:gd name="connsiteX2555" fmla="*/ 1018183 w 1018183"/>
                <a:gd name="connsiteY2555" fmla="*/ 5486454 h 9085945"/>
                <a:gd name="connsiteX2556" fmla="*/ 1018183 w 1018183"/>
                <a:gd name="connsiteY2556" fmla="*/ 5486933 h 9085945"/>
                <a:gd name="connsiteX2557" fmla="*/ 1018183 w 1018183"/>
                <a:gd name="connsiteY2557" fmla="*/ 5488700 h 9085945"/>
                <a:gd name="connsiteX2558" fmla="*/ 1018183 w 1018183"/>
                <a:gd name="connsiteY2558" fmla="*/ 5489093 h 9085945"/>
                <a:gd name="connsiteX2559" fmla="*/ 1018183 w 1018183"/>
                <a:gd name="connsiteY2559" fmla="*/ 5489283 h 9085945"/>
                <a:gd name="connsiteX2560" fmla="*/ 1018183 w 1018183"/>
                <a:gd name="connsiteY2560" fmla="*/ 5490672 h 9085945"/>
                <a:gd name="connsiteX2561" fmla="*/ 1018183 w 1018183"/>
                <a:gd name="connsiteY2561" fmla="*/ 5490889 h 9085945"/>
                <a:gd name="connsiteX2562" fmla="*/ 1018183 w 1018183"/>
                <a:gd name="connsiteY2562" fmla="*/ 5491552 h 9085945"/>
                <a:gd name="connsiteX2563" fmla="*/ 1018183 w 1018183"/>
                <a:gd name="connsiteY2563" fmla="*/ 5492245 h 9085945"/>
                <a:gd name="connsiteX2564" fmla="*/ 1018183 w 1018183"/>
                <a:gd name="connsiteY2564" fmla="*/ 5492935 h 9085945"/>
                <a:gd name="connsiteX2565" fmla="*/ 1018183 w 1018183"/>
                <a:gd name="connsiteY2565" fmla="*/ 5493048 h 9085945"/>
                <a:gd name="connsiteX2566" fmla="*/ 1018183 w 1018183"/>
                <a:gd name="connsiteY2566" fmla="*/ 5493159 h 9085945"/>
                <a:gd name="connsiteX2567" fmla="*/ 1018183 w 1018183"/>
                <a:gd name="connsiteY2567" fmla="*/ 5493987 h 9085945"/>
                <a:gd name="connsiteX2568" fmla="*/ 1018183 w 1018183"/>
                <a:gd name="connsiteY2568" fmla="*/ 5494443 h 9085945"/>
                <a:gd name="connsiteX2569" fmla="*/ 1018183 w 1018183"/>
                <a:gd name="connsiteY2569" fmla="*/ 5494926 h 9085945"/>
                <a:gd name="connsiteX2570" fmla="*/ 1018183 w 1018183"/>
                <a:gd name="connsiteY2570" fmla="*/ 5495665 h 9085945"/>
                <a:gd name="connsiteX2571" fmla="*/ 1018183 w 1018183"/>
                <a:gd name="connsiteY2571" fmla="*/ 5496783 h 9085945"/>
                <a:gd name="connsiteX2572" fmla="*/ 1018183 w 1018183"/>
                <a:gd name="connsiteY2572" fmla="*/ 5497233 h 9085945"/>
                <a:gd name="connsiteX2573" fmla="*/ 1018183 w 1018183"/>
                <a:gd name="connsiteY2573" fmla="*/ 5497991 h 9085945"/>
                <a:gd name="connsiteX2574" fmla="*/ 1018183 w 1018183"/>
                <a:gd name="connsiteY2574" fmla="*/ 5498469 h 9085945"/>
                <a:gd name="connsiteX2575" fmla="*/ 1018183 w 1018183"/>
                <a:gd name="connsiteY2575" fmla="*/ 5499758 h 9085945"/>
                <a:gd name="connsiteX2576" fmla="*/ 1018183 w 1018183"/>
                <a:gd name="connsiteY2576" fmla="*/ 5501730 h 9085945"/>
                <a:gd name="connsiteX2577" fmla="*/ 1018183 w 1018183"/>
                <a:gd name="connsiteY2577" fmla="*/ 5501834 h 9085945"/>
                <a:gd name="connsiteX2578" fmla="*/ 1018183 w 1018183"/>
                <a:gd name="connsiteY2578" fmla="*/ 5503303 h 9085945"/>
                <a:gd name="connsiteX2579" fmla="*/ 1018183 w 1018183"/>
                <a:gd name="connsiteY2579" fmla="*/ 5503993 h 9085945"/>
                <a:gd name="connsiteX2580" fmla="*/ 1018183 w 1018183"/>
                <a:gd name="connsiteY2580" fmla="*/ 5505045 h 9085945"/>
                <a:gd name="connsiteX2581" fmla="*/ 1018183 w 1018183"/>
                <a:gd name="connsiteY2581" fmla="*/ 5507543 h 9085945"/>
                <a:gd name="connsiteX2582" fmla="*/ 1018183 w 1018183"/>
                <a:gd name="connsiteY2582" fmla="*/ 5507842 h 9085945"/>
                <a:gd name="connsiteX2583" fmla="*/ 1018183 w 1018183"/>
                <a:gd name="connsiteY2583" fmla="*/ 5509520 h 9085945"/>
                <a:gd name="connsiteX2584" fmla="*/ 1018183 w 1018183"/>
                <a:gd name="connsiteY2584" fmla="*/ 5511087 h 9085945"/>
                <a:gd name="connsiteX2585" fmla="*/ 1018183 w 1018183"/>
                <a:gd name="connsiteY2585" fmla="*/ 5516796 h 9085945"/>
                <a:gd name="connsiteX2586" fmla="*/ 1018183 w 1018183"/>
                <a:gd name="connsiteY2586" fmla="*/ 5516926 h 9085945"/>
                <a:gd name="connsiteX2587" fmla="*/ 1018183 w 1018183"/>
                <a:gd name="connsiteY2587" fmla="*/ 5517846 h 9085945"/>
                <a:gd name="connsiteX2588" fmla="*/ 1018183 w 1018183"/>
                <a:gd name="connsiteY2588" fmla="*/ 5518601 h 9085945"/>
                <a:gd name="connsiteX2589" fmla="*/ 1018183 w 1018183"/>
                <a:gd name="connsiteY2589" fmla="*/ 5518668 h 9085945"/>
                <a:gd name="connsiteX2590" fmla="*/ 1018183 w 1018183"/>
                <a:gd name="connsiteY2590" fmla="*/ 5520576 h 9085945"/>
                <a:gd name="connsiteX2591" fmla="*/ 1018183 w 1018183"/>
                <a:gd name="connsiteY2591" fmla="*/ 5521158 h 9085945"/>
                <a:gd name="connsiteX2592" fmla="*/ 1018183 w 1018183"/>
                <a:gd name="connsiteY2592" fmla="*/ 5521297 h 9085945"/>
                <a:gd name="connsiteX2593" fmla="*/ 1018183 w 1018183"/>
                <a:gd name="connsiteY2593" fmla="*/ 5521461 h 9085945"/>
                <a:gd name="connsiteX2594" fmla="*/ 1018183 w 1018183"/>
                <a:gd name="connsiteY2594" fmla="*/ 5521913 h 9085945"/>
                <a:gd name="connsiteX2595" fmla="*/ 1018183 w 1018183"/>
                <a:gd name="connsiteY2595" fmla="*/ 5522145 h 9085945"/>
                <a:gd name="connsiteX2596" fmla="*/ 1018183 w 1018183"/>
                <a:gd name="connsiteY2596" fmla="*/ 5523616 h 9085945"/>
                <a:gd name="connsiteX2597" fmla="*/ 1018183 w 1018183"/>
                <a:gd name="connsiteY2597" fmla="*/ 5526570 h 9085945"/>
                <a:gd name="connsiteX2598" fmla="*/ 1018183 w 1018183"/>
                <a:gd name="connsiteY2598" fmla="*/ 5527854 h 9085945"/>
                <a:gd name="connsiteX2599" fmla="*/ 1018183 w 1018183"/>
                <a:gd name="connsiteY2599" fmla="*/ 5527984 h 9085945"/>
                <a:gd name="connsiteX2600" fmla="*/ 1018183 w 1018183"/>
                <a:gd name="connsiteY2600" fmla="*/ 5529435 h 9085945"/>
                <a:gd name="connsiteX2601" fmla="*/ 1018183 w 1018183"/>
                <a:gd name="connsiteY2601" fmla="*/ 5529625 h 9085945"/>
                <a:gd name="connsiteX2602" fmla="*/ 1018183 w 1018183"/>
                <a:gd name="connsiteY2602" fmla="*/ 5529726 h 9085945"/>
                <a:gd name="connsiteX2603" fmla="*/ 1018183 w 1018183"/>
                <a:gd name="connsiteY2603" fmla="*/ 5530719 h 9085945"/>
                <a:gd name="connsiteX2604" fmla="*/ 1018183 w 1018183"/>
                <a:gd name="connsiteY2604" fmla="*/ 5531196 h 9085945"/>
                <a:gd name="connsiteX2605" fmla="*/ 1018183 w 1018183"/>
                <a:gd name="connsiteY2605" fmla="*/ 5532218 h 9085945"/>
                <a:gd name="connsiteX2606" fmla="*/ 1018183 w 1018183"/>
                <a:gd name="connsiteY2606" fmla="*/ 5532357 h 9085945"/>
                <a:gd name="connsiteX2607" fmla="*/ 1018183 w 1018183"/>
                <a:gd name="connsiteY2607" fmla="*/ 5532522 h 9085945"/>
                <a:gd name="connsiteX2608" fmla="*/ 1018183 w 1018183"/>
                <a:gd name="connsiteY2608" fmla="*/ 5533172 h 9085945"/>
                <a:gd name="connsiteX2609" fmla="*/ 1018183 w 1018183"/>
                <a:gd name="connsiteY2609" fmla="*/ 5533390 h 9085945"/>
                <a:gd name="connsiteX2610" fmla="*/ 1018183 w 1018183"/>
                <a:gd name="connsiteY2610" fmla="*/ 5534457 h 9085945"/>
                <a:gd name="connsiteX2611" fmla="*/ 1018183 w 1018183"/>
                <a:gd name="connsiteY2611" fmla="*/ 5534674 h 9085945"/>
                <a:gd name="connsiteX2612" fmla="*/ 1018183 w 1018183"/>
                <a:gd name="connsiteY2612" fmla="*/ 5535768 h 9085945"/>
                <a:gd name="connsiteX2613" fmla="*/ 1018183 w 1018183"/>
                <a:gd name="connsiteY2613" fmla="*/ 5536007 h 9085945"/>
                <a:gd name="connsiteX2614" fmla="*/ 1018183 w 1018183"/>
                <a:gd name="connsiteY2614" fmla="*/ 5536031 h 9085945"/>
                <a:gd name="connsiteX2615" fmla="*/ 1018183 w 1018183"/>
                <a:gd name="connsiteY2615" fmla="*/ 5537575 h 9085945"/>
                <a:gd name="connsiteX2616" fmla="*/ 1018183 w 1018183"/>
                <a:gd name="connsiteY2616" fmla="*/ 5537773 h 9085945"/>
                <a:gd name="connsiteX2617" fmla="*/ 1018183 w 1018183"/>
                <a:gd name="connsiteY2617" fmla="*/ 5540493 h 9085945"/>
                <a:gd name="connsiteX2618" fmla="*/ 1018183 w 1018183"/>
                <a:gd name="connsiteY2618" fmla="*/ 5540570 h 9085945"/>
                <a:gd name="connsiteX2619" fmla="*/ 1018183 w 1018183"/>
                <a:gd name="connsiteY2619" fmla="*/ 5540970 h 9085945"/>
                <a:gd name="connsiteX2620" fmla="*/ 1018183 w 1018183"/>
                <a:gd name="connsiteY2620" fmla="*/ 5542072 h 9085945"/>
                <a:gd name="connsiteX2621" fmla="*/ 1018183 w 1018183"/>
                <a:gd name="connsiteY2621" fmla="*/ 5542176 h 9085945"/>
                <a:gd name="connsiteX2622" fmla="*/ 1018183 w 1018183"/>
                <a:gd name="connsiteY2622" fmla="*/ 5542255 h 9085945"/>
                <a:gd name="connsiteX2623" fmla="*/ 1018183 w 1018183"/>
                <a:gd name="connsiteY2623" fmla="*/ 5544231 h 9085945"/>
                <a:gd name="connsiteX2624" fmla="*/ 1018183 w 1018183"/>
                <a:gd name="connsiteY2624" fmla="*/ 5544335 h 9085945"/>
                <a:gd name="connsiteX2625" fmla="*/ 1018183 w 1018183"/>
                <a:gd name="connsiteY2625" fmla="*/ 5544336 h 9085945"/>
                <a:gd name="connsiteX2626" fmla="*/ 1018183 w 1018183"/>
                <a:gd name="connsiteY2626" fmla="*/ 5546825 h 9085945"/>
                <a:gd name="connsiteX2627" fmla="*/ 1018183 w 1018183"/>
                <a:gd name="connsiteY2627" fmla="*/ 5547065 h 9085945"/>
                <a:gd name="connsiteX2628" fmla="*/ 1018183 w 1018183"/>
                <a:gd name="connsiteY2628" fmla="*/ 5548184 h 9085945"/>
                <a:gd name="connsiteX2629" fmla="*/ 1018183 w 1018183"/>
                <a:gd name="connsiteY2629" fmla="*/ 5548633 h 9085945"/>
                <a:gd name="connsiteX2630" fmla="*/ 1018183 w 1018183"/>
                <a:gd name="connsiteY2630" fmla="*/ 5553234 h 9085945"/>
                <a:gd name="connsiteX2631" fmla="*/ 1018183 w 1018183"/>
                <a:gd name="connsiteY2631" fmla="*/ 5553305 h 9085945"/>
                <a:gd name="connsiteX2632" fmla="*/ 1018183 w 1018183"/>
                <a:gd name="connsiteY2632" fmla="*/ 5554872 h 9085945"/>
                <a:gd name="connsiteX2633" fmla="*/ 1018183 w 1018183"/>
                <a:gd name="connsiteY2633" fmla="*/ 5558943 h 9085945"/>
                <a:gd name="connsiteX2634" fmla="*/ 1018183 w 1018183"/>
                <a:gd name="connsiteY2634" fmla="*/ 5560918 h 9085945"/>
                <a:gd name="connsiteX2635" fmla="*/ 1018183 w 1018183"/>
                <a:gd name="connsiteY2635" fmla="*/ 5562255 h 9085945"/>
                <a:gd name="connsiteX2636" fmla="*/ 1018183 w 1018183"/>
                <a:gd name="connsiteY2636" fmla="*/ 5562487 h 9085945"/>
                <a:gd name="connsiteX2637" fmla="*/ 1018183 w 1018183"/>
                <a:gd name="connsiteY2637" fmla="*/ 5565084 h 9085945"/>
                <a:gd name="connsiteX2638" fmla="*/ 1018183 w 1018183"/>
                <a:gd name="connsiteY2638" fmla="*/ 5565589 h 9085945"/>
                <a:gd name="connsiteX2639" fmla="*/ 1018183 w 1018183"/>
                <a:gd name="connsiteY2639" fmla="*/ 5565998 h 9085945"/>
                <a:gd name="connsiteX2640" fmla="*/ 1018183 w 1018183"/>
                <a:gd name="connsiteY2640" fmla="*/ 5568196 h 9085945"/>
                <a:gd name="connsiteX2641" fmla="*/ 1018183 w 1018183"/>
                <a:gd name="connsiteY2641" fmla="*/ 5568792 h 9085945"/>
                <a:gd name="connsiteX2642" fmla="*/ 1018183 w 1018183"/>
                <a:gd name="connsiteY2642" fmla="*/ 5571632 h 9085945"/>
                <a:gd name="connsiteX2643" fmla="*/ 1018183 w 1018183"/>
                <a:gd name="connsiteY2643" fmla="*/ 5572560 h 9085945"/>
                <a:gd name="connsiteX2644" fmla="*/ 1018183 w 1018183"/>
                <a:gd name="connsiteY2644" fmla="*/ 5572864 h 9085945"/>
                <a:gd name="connsiteX2645" fmla="*/ 1018183 w 1018183"/>
                <a:gd name="connsiteY2645" fmla="*/ 5573313 h 9085945"/>
                <a:gd name="connsiteX2646" fmla="*/ 1018183 w 1018183"/>
                <a:gd name="connsiteY2646" fmla="*/ 5574799 h 9085945"/>
                <a:gd name="connsiteX2647" fmla="*/ 1018183 w 1018183"/>
                <a:gd name="connsiteY2647" fmla="*/ 5575366 h 9085945"/>
                <a:gd name="connsiteX2648" fmla="*/ 1018183 w 1018183"/>
                <a:gd name="connsiteY2648" fmla="*/ 5579794 h 9085945"/>
                <a:gd name="connsiteX2649" fmla="*/ 1018183 w 1018183"/>
                <a:gd name="connsiteY2649" fmla="*/ 5580912 h 9085945"/>
                <a:gd name="connsiteX2650" fmla="*/ 1018183 w 1018183"/>
                <a:gd name="connsiteY2650" fmla="*/ 5581362 h 9085945"/>
                <a:gd name="connsiteX2651" fmla="*/ 1018183 w 1018183"/>
                <a:gd name="connsiteY2651" fmla="*/ 5582597 h 9085945"/>
                <a:gd name="connsiteX2652" fmla="*/ 1018183 w 1018183"/>
                <a:gd name="connsiteY2652" fmla="*/ 5583336 h 9085945"/>
                <a:gd name="connsiteX2653" fmla="*/ 1018183 w 1018183"/>
                <a:gd name="connsiteY2653" fmla="*/ 5583500 h 9085945"/>
                <a:gd name="connsiteX2654" fmla="*/ 1018183 w 1018183"/>
                <a:gd name="connsiteY2654" fmla="*/ 5583642 h 9085945"/>
                <a:gd name="connsiteX2655" fmla="*/ 1018183 w 1018183"/>
                <a:gd name="connsiteY2655" fmla="*/ 5584573 h 9085945"/>
                <a:gd name="connsiteX2656" fmla="*/ 1018183 w 1018183"/>
                <a:gd name="connsiteY2656" fmla="*/ 5584678 h 9085945"/>
                <a:gd name="connsiteX2657" fmla="*/ 1018183 w 1018183"/>
                <a:gd name="connsiteY2657" fmla="*/ 5585857 h 9085945"/>
                <a:gd name="connsiteX2658" fmla="*/ 1018183 w 1018183"/>
                <a:gd name="connsiteY2658" fmla="*/ 5585962 h 9085945"/>
                <a:gd name="connsiteX2659" fmla="*/ 1018183 w 1018183"/>
                <a:gd name="connsiteY2659" fmla="*/ 5587167 h 9085945"/>
                <a:gd name="connsiteX2660" fmla="*/ 1018183 w 1018183"/>
                <a:gd name="connsiteY2660" fmla="*/ 5589508 h 9085945"/>
                <a:gd name="connsiteX2661" fmla="*/ 1018183 w 1018183"/>
                <a:gd name="connsiteY2661" fmla="*/ 5591968 h 9085945"/>
                <a:gd name="connsiteX2662" fmla="*/ 1018183 w 1018183"/>
                <a:gd name="connsiteY2662" fmla="*/ 5593647 h 9085945"/>
                <a:gd name="connsiteX2663" fmla="*/ 1018183 w 1018183"/>
                <a:gd name="connsiteY2663" fmla="*/ 5595214 h 9085945"/>
                <a:gd name="connsiteX2664" fmla="*/ 1018183 w 1018183"/>
                <a:gd name="connsiteY2664" fmla="*/ 5595736 h 9085945"/>
                <a:gd name="connsiteX2665" fmla="*/ 1018183 w 1018183"/>
                <a:gd name="connsiteY2665" fmla="*/ 5596299 h 9085945"/>
                <a:gd name="connsiteX2666" fmla="*/ 1018183 w 1018183"/>
                <a:gd name="connsiteY2666" fmla="*/ 5598317 h 9085945"/>
                <a:gd name="connsiteX2667" fmla="*/ 1018183 w 1018183"/>
                <a:gd name="connsiteY2667" fmla="*/ 5601860 h 9085945"/>
                <a:gd name="connsiteX2668" fmla="*/ 1018183 w 1018183"/>
                <a:gd name="connsiteY2668" fmla="*/ 5603929 h 9085945"/>
                <a:gd name="connsiteX2669" fmla="*/ 1018183 w 1018183"/>
                <a:gd name="connsiteY2669" fmla="*/ 5604705 h 9085945"/>
                <a:gd name="connsiteX2670" fmla="*/ 1018183 w 1018183"/>
                <a:gd name="connsiteY2670" fmla="*/ 5605497 h 9085945"/>
                <a:gd name="connsiteX2671" fmla="*/ 1018183 w 1018183"/>
                <a:gd name="connsiteY2671" fmla="*/ 5606272 h 9085945"/>
                <a:gd name="connsiteX2672" fmla="*/ 1018183 w 1018183"/>
                <a:gd name="connsiteY2672" fmla="*/ 5608017 h 9085945"/>
                <a:gd name="connsiteX2673" fmla="*/ 1018183 w 1018183"/>
                <a:gd name="connsiteY2673" fmla="*/ 5609134 h 9085945"/>
                <a:gd name="connsiteX2674" fmla="*/ 1018183 w 1018183"/>
                <a:gd name="connsiteY2674" fmla="*/ 5609375 h 9085945"/>
                <a:gd name="connsiteX2675" fmla="*/ 1018183 w 1018183"/>
                <a:gd name="connsiteY2675" fmla="*/ 5609587 h 9085945"/>
                <a:gd name="connsiteX2676" fmla="*/ 1018183 w 1018183"/>
                <a:gd name="connsiteY2676" fmla="*/ 5612515 h 9085945"/>
                <a:gd name="connsiteX2677" fmla="*/ 1018183 w 1018183"/>
                <a:gd name="connsiteY2677" fmla="*/ 5612921 h 9085945"/>
                <a:gd name="connsiteX2678" fmla="*/ 1018183 w 1018183"/>
                <a:gd name="connsiteY2678" fmla="*/ 5614132 h 9085945"/>
                <a:gd name="connsiteX2679" fmla="*/ 1018183 w 1018183"/>
                <a:gd name="connsiteY2679" fmla="*/ 5614987 h 9085945"/>
                <a:gd name="connsiteX2680" fmla="*/ 1018183 w 1018183"/>
                <a:gd name="connsiteY2680" fmla="*/ 5615708 h 9085945"/>
                <a:gd name="connsiteX2681" fmla="*/ 1018183 w 1018183"/>
                <a:gd name="connsiteY2681" fmla="*/ 5616556 h 9085945"/>
                <a:gd name="connsiteX2682" fmla="*/ 1018183 w 1018183"/>
                <a:gd name="connsiteY2682" fmla="*/ 5617868 h 9085945"/>
                <a:gd name="connsiteX2683" fmla="*/ 1018183 w 1018183"/>
                <a:gd name="connsiteY2683" fmla="*/ 5618683 h 9085945"/>
                <a:gd name="connsiteX2684" fmla="*/ 1018183 w 1018183"/>
                <a:gd name="connsiteY2684" fmla="*/ 5620192 h 9085945"/>
                <a:gd name="connsiteX2685" fmla="*/ 1018183 w 1018183"/>
                <a:gd name="connsiteY2685" fmla="*/ 5620980 h 9085945"/>
                <a:gd name="connsiteX2686" fmla="*/ 1018183 w 1018183"/>
                <a:gd name="connsiteY2686" fmla="*/ 5623842 h 9085945"/>
                <a:gd name="connsiteX2687" fmla="*/ 1018183 w 1018183"/>
                <a:gd name="connsiteY2687" fmla="*/ 5626543 h 9085945"/>
                <a:gd name="connsiteX2688" fmla="*/ 1018183 w 1018183"/>
                <a:gd name="connsiteY2688" fmla="*/ 5626768 h 9085945"/>
                <a:gd name="connsiteX2689" fmla="*/ 1018183 w 1018183"/>
                <a:gd name="connsiteY2689" fmla="*/ 5629027 h 9085945"/>
                <a:gd name="connsiteX2690" fmla="*/ 1018183 w 1018183"/>
                <a:gd name="connsiteY2690" fmla="*/ 5629628 h 9085945"/>
                <a:gd name="connsiteX2691" fmla="*/ 1018183 w 1018183"/>
                <a:gd name="connsiteY2691" fmla="*/ 5631758 h 9085945"/>
                <a:gd name="connsiteX2692" fmla="*/ 1018183 w 1018183"/>
                <a:gd name="connsiteY2692" fmla="*/ 5632008 h 9085945"/>
                <a:gd name="connsiteX2693" fmla="*/ 1018183 w 1018183"/>
                <a:gd name="connsiteY2693" fmla="*/ 5634899 h 9085945"/>
                <a:gd name="connsiteX2694" fmla="*/ 1018183 w 1018183"/>
                <a:gd name="connsiteY2694" fmla="*/ 5635380 h 9085945"/>
                <a:gd name="connsiteX2695" fmla="*/ 1018183 w 1018183"/>
                <a:gd name="connsiteY2695" fmla="*/ 5637599 h 9085945"/>
                <a:gd name="connsiteX2696" fmla="*/ 1018183 w 1018183"/>
                <a:gd name="connsiteY2696" fmla="*/ 5638578 h 9085945"/>
                <a:gd name="connsiteX2697" fmla="*/ 1018183 w 1018183"/>
                <a:gd name="connsiteY2697" fmla="*/ 5640085 h 9085945"/>
                <a:gd name="connsiteX2698" fmla="*/ 1018183 w 1018183"/>
                <a:gd name="connsiteY2698" fmla="*/ 5645648 h 9085945"/>
                <a:gd name="connsiteX2699" fmla="*/ 1018183 w 1018183"/>
                <a:gd name="connsiteY2699" fmla="*/ 5646159 h 9085945"/>
                <a:gd name="connsiteX2700" fmla="*/ 1018183 w 1018183"/>
                <a:gd name="connsiteY2700" fmla="*/ 5646431 h 9085945"/>
                <a:gd name="connsiteX2701" fmla="*/ 1018183 w 1018183"/>
                <a:gd name="connsiteY2701" fmla="*/ 5647716 h 9085945"/>
                <a:gd name="connsiteX2702" fmla="*/ 1018183 w 1018183"/>
                <a:gd name="connsiteY2702" fmla="*/ 5647998 h 9085945"/>
                <a:gd name="connsiteX2703" fmla="*/ 1018183 w 1018183"/>
                <a:gd name="connsiteY2703" fmla="*/ 5649283 h 9085945"/>
                <a:gd name="connsiteX2704" fmla="*/ 1018183 w 1018183"/>
                <a:gd name="connsiteY2704" fmla="*/ 5649717 h 9085945"/>
                <a:gd name="connsiteX2705" fmla="*/ 1018183 w 1018183"/>
                <a:gd name="connsiteY2705" fmla="*/ 5651259 h 9085945"/>
                <a:gd name="connsiteX2706" fmla="*/ 1018183 w 1018183"/>
                <a:gd name="connsiteY2706" fmla="*/ 5652857 h 9085945"/>
                <a:gd name="connsiteX2707" fmla="*/ 1018183 w 1018183"/>
                <a:gd name="connsiteY2707" fmla="*/ 5653263 h 9085945"/>
                <a:gd name="connsiteX2708" fmla="*/ 1018183 w 1018183"/>
                <a:gd name="connsiteY2708" fmla="*/ 5655329 h 9085945"/>
                <a:gd name="connsiteX2709" fmla="*/ 1018183 w 1018183"/>
                <a:gd name="connsiteY2709" fmla="*/ 5656898 h 9085945"/>
                <a:gd name="connsiteX2710" fmla="*/ 1018183 w 1018183"/>
                <a:gd name="connsiteY2710" fmla="*/ 5657252 h 9085945"/>
                <a:gd name="connsiteX2711" fmla="*/ 1018183 w 1018183"/>
                <a:gd name="connsiteY2711" fmla="*/ 5657489 h 9085945"/>
                <a:gd name="connsiteX2712" fmla="*/ 1018183 w 1018183"/>
                <a:gd name="connsiteY2712" fmla="*/ 5658210 h 9085945"/>
                <a:gd name="connsiteX2713" fmla="*/ 1018183 w 1018183"/>
                <a:gd name="connsiteY2713" fmla="*/ 5659055 h 9085945"/>
                <a:gd name="connsiteX2714" fmla="*/ 1018183 w 1018183"/>
                <a:gd name="connsiteY2714" fmla="*/ 5659495 h 9085945"/>
                <a:gd name="connsiteX2715" fmla="*/ 1018183 w 1018183"/>
                <a:gd name="connsiteY2715" fmla="*/ 5660185 h 9085945"/>
                <a:gd name="connsiteX2716" fmla="*/ 1018183 w 1018183"/>
                <a:gd name="connsiteY2716" fmla="*/ 5660703 h 9085945"/>
                <a:gd name="connsiteX2717" fmla="*/ 1018183 w 1018183"/>
                <a:gd name="connsiteY2717" fmla="*/ 5662273 h 9085945"/>
                <a:gd name="connsiteX2718" fmla="*/ 1018183 w 1018183"/>
                <a:gd name="connsiteY2718" fmla="*/ 5663037 h 9085945"/>
                <a:gd name="connsiteX2719" fmla="*/ 1018183 w 1018183"/>
                <a:gd name="connsiteY2719" fmla="*/ 5663915 h 9085945"/>
                <a:gd name="connsiteX2720" fmla="*/ 1018183 w 1018183"/>
                <a:gd name="connsiteY2720" fmla="*/ 5664552 h 9085945"/>
                <a:gd name="connsiteX2721" fmla="*/ 1018183 w 1018183"/>
                <a:gd name="connsiteY2721" fmla="*/ 5666818 h 9085945"/>
                <a:gd name="connsiteX2722" fmla="*/ 1018183 w 1018183"/>
                <a:gd name="connsiteY2722" fmla="*/ 5668310 h 9085945"/>
                <a:gd name="connsiteX2723" fmla="*/ 1018183 w 1018183"/>
                <a:gd name="connsiteY2723" fmla="*/ 5669268 h 9085945"/>
                <a:gd name="connsiteX2724" fmla="*/ 1018183 w 1018183"/>
                <a:gd name="connsiteY2724" fmla="*/ 5669970 h 9085945"/>
                <a:gd name="connsiteX2725" fmla="*/ 1018183 w 1018183"/>
                <a:gd name="connsiteY2725" fmla="*/ 5670840 h 9085945"/>
                <a:gd name="connsiteX2726" fmla="*/ 1018183 w 1018183"/>
                <a:gd name="connsiteY2726" fmla="*/ 5671243 h 9085945"/>
                <a:gd name="connsiteX2727" fmla="*/ 1018183 w 1018183"/>
                <a:gd name="connsiteY2727" fmla="*/ 5672100 h 9085945"/>
                <a:gd name="connsiteX2728" fmla="*/ 1018183 w 1018183"/>
                <a:gd name="connsiteY2728" fmla="*/ 5676368 h 9085945"/>
                <a:gd name="connsiteX2729" fmla="*/ 1018183 w 1018183"/>
                <a:gd name="connsiteY2729" fmla="*/ 5677747 h 9085945"/>
                <a:gd name="connsiteX2730" fmla="*/ 1018183 w 1018183"/>
                <a:gd name="connsiteY2730" fmla="*/ 5677941 h 9085945"/>
                <a:gd name="connsiteX2731" fmla="*/ 1018183 w 1018183"/>
                <a:gd name="connsiteY2731" fmla="*/ 5679262 h 9085945"/>
                <a:gd name="connsiteX2732" fmla="*/ 1018183 w 1018183"/>
                <a:gd name="connsiteY2732" fmla="*/ 5680427 h 9085945"/>
                <a:gd name="connsiteX2733" fmla="*/ 1018183 w 1018183"/>
                <a:gd name="connsiteY2733" fmla="*/ 5681028 h 9085945"/>
                <a:gd name="connsiteX2734" fmla="*/ 1018183 w 1018183"/>
                <a:gd name="connsiteY2734" fmla="*/ 5683158 h 9085945"/>
                <a:gd name="connsiteX2735" fmla="*/ 1018183 w 1018183"/>
                <a:gd name="connsiteY2735" fmla="*/ 5684573 h 9085945"/>
                <a:gd name="connsiteX2736" fmla="*/ 1018183 w 1018183"/>
                <a:gd name="connsiteY2736" fmla="*/ 5684693 h 9085945"/>
                <a:gd name="connsiteX2737" fmla="*/ 1018183 w 1018183"/>
                <a:gd name="connsiteY2737" fmla="*/ 5685990 h 9085945"/>
                <a:gd name="connsiteX2738" fmla="*/ 1018183 w 1018183"/>
                <a:gd name="connsiteY2738" fmla="*/ 5686501 h 9085945"/>
                <a:gd name="connsiteX2739" fmla="*/ 1018183 w 1018183"/>
                <a:gd name="connsiteY2739" fmla="*/ 5687425 h 9085945"/>
                <a:gd name="connsiteX2740" fmla="*/ 1018183 w 1018183"/>
                <a:gd name="connsiteY2740" fmla="*/ 5688058 h 9085945"/>
                <a:gd name="connsiteX2741" fmla="*/ 1018183 w 1018183"/>
                <a:gd name="connsiteY2741" fmla="*/ 5688720 h 9085945"/>
                <a:gd name="connsiteX2742" fmla="*/ 1018183 w 1018183"/>
                <a:gd name="connsiteY2742" fmla="*/ 5689625 h 9085945"/>
                <a:gd name="connsiteX2743" fmla="*/ 1018183 w 1018183"/>
                <a:gd name="connsiteY2743" fmla="*/ 5691601 h 9085945"/>
                <a:gd name="connsiteX2744" fmla="*/ 1018183 w 1018183"/>
                <a:gd name="connsiteY2744" fmla="*/ 5692356 h 9085945"/>
                <a:gd name="connsiteX2745" fmla="*/ 1018183 w 1018183"/>
                <a:gd name="connsiteY2745" fmla="*/ 5693760 h 9085945"/>
                <a:gd name="connsiteX2746" fmla="*/ 1018183 w 1018183"/>
                <a:gd name="connsiteY2746" fmla="*/ 5697048 h 9085945"/>
                <a:gd name="connsiteX2747" fmla="*/ 1018183 w 1018183"/>
                <a:gd name="connsiteY2747" fmla="*/ 5697282 h 9085945"/>
                <a:gd name="connsiteX2748" fmla="*/ 1018183 w 1018183"/>
                <a:gd name="connsiteY2748" fmla="*/ 5697561 h 9085945"/>
                <a:gd name="connsiteX2749" fmla="*/ 1018183 w 1018183"/>
                <a:gd name="connsiteY2749" fmla="*/ 5697831 h 9085945"/>
                <a:gd name="connsiteX2750" fmla="*/ 1018183 w 1018183"/>
                <a:gd name="connsiteY2750" fmla="*/ 5699116 h 9085945"/>
                <a:gd name="connsiteX2751" fmla="*/ 1018183 w 1018183"/>
                <a:gd name="connsiteY2751" fmla="*/ 5699397 h 9085945"/>
                <a:gd name="connsiteX2752" fmla="*/ 1018183 w 1018183"/>
                <a:gd name="connsiteY2752" fmla="*/ 5700683 h 9085945"/>
                <a:gd name="connsiteX2753" fmla="*/ 1018183 w 1018183"/>
                <a:gd name="connsiteY2753" fmla="*/ 5702658 h 9085945"/>
                <a:gd name="connsiteX2754" fmla="*/ 1018183 w 1018183"/>
                <a:gd name="connsiteY2754" fmla="*/ 5703971 h 9085945"/>
                <a:gd name="connsiteX2755" fmla="*/ 1018183 w 1018183"/>
                <a:gd name="connsiteY2755" fmla="*/ 5705539 h 9085945"/>
                <a:gd name="connsiteX2756" fmla="*/ 1018183 w 1018183"/>
                <a:gd name="connsiteY2756" fmla="*/ 5707052 h 9085945"/>
                <a:gd name="connsiteX2757" fmla="*/ 1018183 w 1018183"/>
                <a:gd name="connsiteY2757" fmla="*/ 5708336 h 9085945"/>
                <a:gd name="connsiteX2758" fmla="*/ 1018183 w 1018183"/>
                <a:gd name="connsiteY2758" fmla="*/ 5708652 h 9085945"/>
                <a:gd name="connsiteX2759" fmla="*/ 1018183 w 1018183"/>
                <a:gd name="connsiteY2759" fmla="*/ 5711182 h 9085945"/>
                <a:gd name="connsiteX2760" fmla="*/ 1018183 w 1018183"/>
                <a:gd name="connsiteY2760" fmla="*/ 5711585 h 9085945"/>
                <a:gd name="connsiteX2761" fmla="*/ 1018183 w 1018183"/>
                <a:gd name="connsiteY2761" fmla="*/ 5711990 h 9085945"/>
                <a:gd name="connsiteX2762" fmla="*/ 1018183 w 1018183"/>
                <a:gd name="connsiteY2762" fmla="*/ 5715533 h 9085945"/>
                <a:gd name="connsiteX2763" fmla="*/ 1018183 w 1018183"/>
                <a:gd name="connsiteY2763" fmla="*/ 5715886 h 9085945"/>
                <a:gd name="connsiteX2764" fmla="*/ 1018183 w 1018183"/>
                <a:gd name="connsiteY2764" fmla="*/ 5717300 h 9085945"/>
                <a:gd name="connsiteX2765" fmla="*/ 1018183 w 1018183"/>
                <a:gd name="connsiteY2765" fmla="*/ 5719430 h 9085945"/>
                <a:gd name="connsiteX2766" fmla="*/ 1018183 w 1018183"/>
                <a:gd name="connsiteY2766" fmla="*/ 5719489 h 9085945"/>
                <a:gd name="connsiteX2767" fmla="*/ 1018183 w 1018183"/>
                <a:gd name="connsiteY2767" fmla="*/ 5720152 h 9085945"/>
                <a:gd name="connsiteX2768" fmla="*/ 1018183 w 1018183"/>
                <a:gd name="connsiteY2768" fmla="*/ 5720249 h 9085945"/>
                <a:gd name="connsiteX2769" fmla="*/ 1018183 w 1018183"/>
                <a:gd name="connsiteY2769" fmla="*/ 5720845 h 9085945"/>
                <a:gd name="connsiteX2770" fmla="*/ 1018183 w 1018183"/>
                <a:gd name="connsiteY2770" fmla="*/ 5721759 h 9085945"/>
                <a:gd name="connsiteX2771" fmla="*/ 1018183 w 1018183"/>
                <a:gd name="connsiteY2771" fmla="*/ 5722239 h 9085945"/>
                <a:gd name="connsiteX2772" fmla="*/ 1018183 w 1018183"/>
                <a:gd name="connsiteY2772" fmla="*/ 5722587 h 9085945"/>
                <a:gd name="connsiteX2773" fmla="*/ 1018183 w 1018183"/>
                <a:gd name="connsiteY2773" fmla="*/ 5723043 h 9085945"/>
                <a:gd name="connsiteX2774" fmla="*/ 1018183 w 1018183"/>
                <a:gd name="connsiteY2774" fmla="*/ 5726591 h 9085945"/>
                <a:gd name="connsiteX2775" fmla="*/ 1018183 w 1018183"/>
                <a:gd name="connsiteY2775" fmla="*/ 5727767 h 9085945"/>
                <a:gd name="connsiteX2776" fmla="*/ 1018183 w 1018183"/>
                <a:gd name="connsiteY2776" fmla="*/ 5728358 h 9085945"/>
                <a:gd name="connsiteX2777" fmla="*/ 1018183 w 1018183"/>
                <a:gd name="connsiteY2777" fmla="*/ 5730288 h 9085945"/>
                <a:gd name="connsiteX2778" fmla="*/ 1018183 w 1018183"/>
                <a:gd name="connsiteY2778" fmla="*/ 5731903 h 9085945"/>
                <a:gd name="connsiteX2779" fmla="*/ 1018183 w 1018183"/>
                <a:gd name="connsiteY2779" fmla="*/ 5733645 h 9085945"/>
                <a:gd name="connsiteX2780" fmla="*/ 1018183 w 1018183"/>
                <a:gd name="connsiteY2780" fmla="*/ 5734102 h 9085945"/>
                <a:gd name="connsiteX2781" fmla="*/ 1018183 w 1018183"/>
                <a:gd name="connsiteY2781" fmla="*/ 5734857 h 9085945"/>
                <a:gd name="connsiteX2782" fmla="*/ 1018183 w 1018183"/>
                <a:gd name="connsiteY2782" fmla="*/ 5735387 h 9085945"/>
                <a:gd name="connsiteX2783" fmla="*/ 1018183 w 1018183"/>
                <a:gd name="connsiteY2783" fmla="*/ 5744111 h 9085945"/>
                <a:gd name="connsiteX2784" fmla="*/ 1018183 w 1018183"/>
                <a:gd name="connsiteY2784" fmla="*/ 5744313 h 9085945"/>
                <a:gd name="connsiteX2785" fmla="*/ 1018183 w 1018183"/>
                <a:gd name="connsiteY2785" fmla="*/ 5745161 h 9085945"/>
                <a:gd name="connsiteX2786" fmla="*/ 1018183 w 1018183"/>
                <a:gd name="connsiteY2786" fmla="*/ 5745526 h 9085945"/>
                <a:gd name="connsiteX2787" fmla="*/ 1018183 w 1018183"/>
                <a:gd name="connsiteY2787" fmla="*/ 5747268 h 9085945"/>
                <a:gd name="connsiteX2788" fmla="*/ 1018183 w 1018183"/>
                <a:gd name="connsiteY2788" fmla="*/ 5748678 h 9085945"/>
                <a:gd name="connsiteX2789" fmla="*/ 1018183 w 1018183"/>
                <a:gd name="connsiteY2789" fmla="*/ 5749897 h 9085945"/>
                <a:gd name="connsiteX2790" fmla="*/ 1018183 w 1018183"/>
                <a:gd name="connsiteY2790" fmla="*/ 5752216 h 9085945"/>
                <a:gd name="connsiteX2791" fmla="*/ 1018183 w 1018183"/>
                <a:gd name="connsiteY2791" fmla="*/ 5755371 h 9085945"/>
                <a:gd name="connsiteX2792" fmla="*/ 1018183 w 1018183"/>
                <a:gd name="connsiteY2792" fmla="*/ 5756584 h 9085945"/>
                <a:gd name="connsiteX2793" fmla="*/ 1018183 w 1018183"/>
                <a:gd name="connsiteY2793" fmla="*/ 5758035 h 9085945"/>
                <a:gd name="connsiteX2794" fmla="*/ 1018183 w 1018183"/>
                <a:gd name="connsiteY2794" fmla="*/ 5758225 h 9085945"/>
                <a:gd name="connsiteX2795" fmla="*/ 1018183 w 1018183"/>
                <a:gd name="connsiteY2795" fmla="*/ 5758326 h 9085945"/>
                <a:gd name="connsiteX2796" fmla="*/ 1018183 w 1018183"/>
                <a:gd name="connsiteY2796" fmla="*/ 5758511 h 9085945"/>
                <a:gd name="connsiteX2797" fmla="*/ 1018183 w 1018183"/>
                <a:gd name="connsiteY2797" fmla="*/ 5759319 h 9085945"/>
                <a:gd name="connsiteX2798" fmla="*/ 1018183 w 1018183"/>
                <a:gd name="connsiteY2798" fmla="*/ 5760494 h 9085945"/>
                <a:gd name="connsiteX2799" fmla="*/ 1018183 w 1018183"/>
                <a:gd name="connsiteY2799" fmla="*/ 5760957 h 9085945"/>
                <a:gd name="connsiteX2800" fmla="*/ 1018183 w 1018183"/>
                <a:gd name="connsiteY2800" fmla="*/ 5761990 h 9085945"/>
                <a:gd name="connsiteX2801" fmla="*/ 1018183 w 1018183"/>
                <a:gd name="connsiteY2801" fmla="*/ 5763274 h 9085945"/>
                <a:gd name="connsiteX2802" fmla="*/ 1018183 w 1018183"/>
                <a:gd name="connsiteY2802" fmla="*/ 5763385 h 9085945"/>
                <a:gd name="connsiteX2803" fmla="*/ 1018183 w 1018183"/>
                <a:gd name="connsiteY2803" fmla="*/ 5764607 h 9085945"/>
                <a:gd name="connsiteX2804" fmla="*/ 1018183 w 1018183"/>
                <a:gd name="connsiteY2804" fmla="*/ 5764631 h 9085945"/>
                <a:gd name="connsiteX2805" fmla="*/ 1018183 w 1018183"/>
                <a:gd name="connsiteY2805" fmla="*/ 5766175 h 9085945"/>
                <a:gd name="connsiteX2806" fmla="*/ 1018183 w 1018183"/>
                <a:gd name="connsiteY2806" fmla="*/ 5766373 h 9085945"/>
                <a:gd name="connsiteX2807" fmla="*/ 1018183 w 1018183"/>
                <a:gd name="connsiteY2807" fmla="*/ 5766933 h 9085945"/>
                <a:gd name="connsiteX2808" fmla="*/ 1018183 w 1018183"/>
                <a:gd name="connsiteY2808" fmla="*/ 5768700 h 9085945"/>
                <a:gd name="connsiteX2809" fmla="*/ 1018183 w 1018183"/>
                <a:gd name="connsiteY2809" fmla="*/ 5769093 h 9085945"/>
                <a:gd name="connsiteX2810" fmla="*/ 1018183 w 1018183"/>
                <a:gd name="connsiteY2810" fmla="*/ 5770672 h 9085945"/>
                <a:gd name="connsiteX2811" fmla="*/ 1018183 w 1018183"/>
                <a:gd name="connsiteY2811" fmla="*/ 5770776 h 9085945"/>
                <a:gd name="connsiteX2812" fmla="*/ 1018183 w 1018183"/>
                <a:gd name="connsiteY2812" fmla="*/ 5771552 h 9085945"/>
                <a:gd name="connsiteX2813" fmla="*/ 1018183 w 1018183"/>
                <a:gd name="connsiteY2813" fmla="*/ 5772245 h 9085945"/>
                <a:gd name="connsiteX2814" fmla="*/ 1018183 w 1018183"/>
                <a:gd name="connsiteY2814" fmla="*/ 5772935 h 9085945"/>
                <a:gd name="connsiteX2815" fmla="*/ 1018183 w 1018183"/>
                <a:gd name="connsiteY2815" fmla="*/ 5773987 h 9085945"/>
                <a:gd name="connsiteX2816" fmla="*/ 1018183 w 1018183"/>
                <a:gd name="connsiteY2816" fmla="*/ 5775665 h 9085945"/>
                <a:gd name="connsiteX2817" fmla="*/ 1018183 w 1018183"/>
                <a:gd name="connsiteY2817" fmla="*/ 5776784 h 9085945"/>
                <a:gd name="connsiteX2818" fmla="*/ 1018183 w 1018183"/>
                <a:gd name="connsiteY2818" fmla="*/ 5777233 h 9085945"/>
                <a:gd name="connsiteX2819" fmla="*/ 1018183 w 1018183"/>
                <a:gd name="connsiteY2819" fmla="*/ 5781834 h 9085945"/>
                <a:gd name="connsiteX2820" fmla="*/ 1018183 w 1018183"/>
                <a:gd name="connsiteY2820" fmla="*/ 5783129 h 9085945"/>
                <a:gd name="connsiteX2821" fmla="*/ 1018183 w 1018183"/>
                <a:gd name="connsiteY2821" fmla="*/ 5787543 h 9085945"/>
                <a:gd name="connsiteX2822" fmla="*/ 1018183 w 1018183"/>
                <a:gd name="connsiteY2822" fmla="*/ 5789518 h 9085945"/>
                <a:gd name="connsiteX2823" fmla="*/ 1018183 w 1018183"/>
                <a:gd name="connsiteY2823" fmla="*/ 5790855 h 9085945"/>
                <a:gd name="connsiteX2824" fmla="*/ 1018183 w 1018183"/>
                <a:gd name="connsiteY2824" fmla="*/ 5791087 h 9085945"/>
                <a:gd name="connsiteX2825" fmla="*/ 1018183 w 1018183"/>
                <a:gd name="connsiteY2825" fmla="*/ 5793684 h 9085945"/>
                <a:gd name="connsiteX2826" fmla="*/ 1018183 w 1018183"/>
                <a:gd name="connsiteY2826" fmla="*/ 5794598 h 9085945"/>
                <a:gd name="connsiteX2827" fmla="*/ 1018183 w 1018183"/>
                <a:gd name="connsiteY2827" fmla="*/ 5796796 h 9085945"/>
                <a:gd name="connsiteX2828" fmla="*/ 1018183 w 1018183"/>
                <a:gd name="connsiteY2828" fmla="*/ 5796926 h 9085945"/>
                <a:gd name="connsiteX2829" fmla="*/ 1018183 w 1018183"/>
                <a:gd name="connsiteY2829" fmla="*/ 5798668 h 9085945"/>
                <a:gd name="connsiteX2830" fmla="*/ 1018183 w 1018183"/>
                <a:gd name="connsiteY2830" fmla="*/ 5799661 h 9085945"/>
                <a:gd name="connsiteX2831" fmla="*/ 1018183 w 1018183"/>
                <a:gd name="connsiteY2831" fmla="*/ 5800232 h 9085945"/>
                <a:gd name="connsiteX2832" fmla="*/ 1018183 w 1018183"/>
                <a:gd name="connsiteY2832" fmla="*/ 5801160 h 9085945"/>
                <a:gd name="connsiteX2833" fmla="*/ 1018183 w 1018183"/>
                <a:gd name="connsiteY2833" fmla="*/ 5801299 h 9085945"/>
                <a:gd name="connsiteX2834" fmla="*/ 1018183 w 1018183"/>
                <a:gd name="connsiteY2834" fmla="*/ 5801464 h 9085945"/>
                <a:gd name="connsiteX2835" fmla="*/ 1018183 w 1018183"/>
                <a:gd name="connsiteY2835" fmla="*/ 5801913 h 9085945"/>
                <a:gd name="connsiteX2836" fmla="*/ 1018183 w 1018183"/>
                <a:gd name="connsiteY2836" fmla="*/ 5803399 h 9085945"/>
                <a:gd name="connsiteX2837" fmla="*/ 1018183 w 1018183"/>
                <a:gd name="connsiteY2837" fmla="*/ 5803548 h 9085945"/>
                <a:gd name="connsiteX2838" fmla="*/ 1018183 w 1018183"/>
                <a:gd name="connsiteY2838" fmla="*/ 5803616 h 9085945"/>
                <a:gd name="connsiteX2839" fmla="*/ 1018183 w 1018183"/>
                <a:gd name="connsiteY2839" fmla="*/ 5804973 h 9085945"/>
                <a:gd name="connsiteX2840" fmla="*/ 1018183 w 1018183"/>
                <a:gd name="connsiteY2840" fmla="*/ 5806715 h 9085945"/>
                <a:gd name="connsiteX2841" fmla="*/ 1018183 w 1018183"/>
                <a:gd name="connsiteY2841" fmla="*/ 5807704 h 9085945"/>
                <a:gd name="connsiteX2842" fmla="*/ 1018183 w 1018183"/>
                <a:gd name="connsiteY2842" fmla="*/ 5808394 h 9085945"/>
                <a:gd name="connsiteX2843" fmla="*/ 1018183 w 1018183"/>
                <a:gd name="connsiteY2843" fmla="*/ 5809435 h 9085945"/>
                <a:gd name="connsiteX2844" fmla="*/ 1018183 w 1018183"/>
                <a:gd name="connsiteY2844" fmla="*/ 5809512 h 9085945"/>
                <a:gd name="connsiteX2845" fmla="*/ 1018183 w 1018183"/>
                <a:gd name="connsiteY2845" fmla="*/ 5809962 h 9085945"/>
                <a:gd name="connsiteX2846" fmla="*/ 1018183 w 1018183"/>
                <a:gd name="connsiteY2846" fmla="*/ 5810720 h 9085945"/>
                <a:gd name="connsiteX2847" fmla="*/ 1018183 w 1018183"/>
                <a:gd name="connsiteY2847" fmla="*/ 5811197 h 9085945"/>
                <a:gd name="connsiteX2848" fmla="*/ 1018183 w 1018183"/>
                <a:gd name="connsiteY2848" fmla="*/ 5811936 h 9085945"/>
                <a:gd name="connsiteX2849" fmla="*/ 1018183 w 1018183"/>
                <a:gd name="connsiteY2849" fmla="*/ 5812242 h 9085945"/>
                <a:gd name="connsiteX2850" fmla="*/ 1018183 w 1018183"/>
                <a:gd name="connsiteY2850" fmla="*/ 5813173 h 9085945"/>
                <a:gd name="connsiteX2851" fmla="*/ 1018183 w 1018183"/>
                <a:gd name="connsiteY2851" fmla="*/ 5813278 h 9085945"/>
                <a:gd name="connsiteX2852" fmla="*/ 1018183 w 1018183"/>
                <a:gd name="connsiteY2852" fmla="*/ 5813840 h 9085945"/>
                <a:gd name="connsiteX2853" fmla="*/ 1018183 w 1018183"/>
                <a:gd name="connsiteY2853" fmla="*/ 5814457 h 9085945"/>
                <a:gd name="connsiteX2854" fmla="*/ 1018183 w 1018183"/>
                <a:gd name="connsiteY2854" fmla="*/ 5814562 h 9085945"/>
                <a:gd name="connsiteX2855" fmla="*/ 1018183 w 1018183"/>
                <a:gd name="connsiteY2855" fmla="*/ 5815767 h 9085945"/>
                <a:gd name="connsiteX2856" fmla="*/ 1018183 w 1018183"/>
                <a:gd name="connsiteY2856" fmla="*/ 5816007 h 9085945"/>
                <a:gd name="connsiteX2857" fmla="*/ 1018183 w 1018183"/>
                <a:gd name="connsiteY2857" fmla="*/ 5816031 h 9085945"/>
                <a:gd name="connsiteX2858" fmla="*/ 1018183 w 1018183"/>
                <a:gd name="connsiteY2858" fmla="*/ 5817575 h 9085945"/>
                <a:gd name="connsiteX2859" fmla="*/ 1018183 w 1018183"/>
                <a:gd name="connsiteY2859" fmla="*/ 5817773 h 9085945"/>
                <a:gd name="connsiteX2860" fmla="*/ 1018183 w 1018183"/>
                <a:gd name="connsiteY2860" fmla="*/ 5818108 h 9085945"/>
                <a:gd name="connsiteX2861" fmla="*/ 1018183 w 1018183"/>
                <a:gd name="connsiteY2861" fmla="*/ 5820568 h 9085945"/>
                <a:gd name="connsiteX2862" fmla="*/ 1018183 w 1018183"/>
                <a:gd name="connsiteY2862" fmla="*/ 5822176 h 9085945"/>
                <a:gd name="connsiteX2863" fmla="*/ 1018183 w 1018183"/>
                <a:gd name="connsiteY2863" fmla="*/ 5822247 h 9085945"/>
                <a:gd name="connsiteX2864" fmla="*/ 1018183 w 1018183"/>
                <a:gd name="connsiteY2864" fmla="*/ 5823814 h 9085945"/>
                <a:gd name="connsiteX2865" fmla="*/ 1018183 w 1018183"/>
                <a:gd name="connsiteY2865" fmla="*/ 5824336 h 9085945"/>
                <a:gd name="connsiteX2866" fmla="*/ 1018183 w 1018183"/>
                <a:gd name="connsiteY2866" fmla="*/ 5825631 h 9085945"/>
                <a:gd name="connsiteX2867" fmla="*/ 1018183 w 1018183"/>
                <a:gd name="connsiteY2867" fmla="*/ 5833305 h 9085945"/>
                <a:gd name="connsiteX2868" fmla="*/ 1018183 w 1018183"/>
                <a:gd name="connsiteY2868" fmla="*/ 5834026 h 9085945"/>
                <a:gd name="connsiteX2869" fmla="*/ 1018183 w 1018183"/>
                <a:gd name="connsiteY2869" fmla="*/ 5834872 h 9085945"/>
                <a:gd name="connsiteX2870" fmla="*/ 1018183 w 1018183"/>
                <a:gd name="connsiteY2870" fmla="*/ 5834940 h 9085945"/>
                <a:gd name="connsiteX2871" fmla="*/ 1018183 w 1018183"/>
                <a:gd name="connsiteY2871" fmla="*/ 5836617 h 9085945"/>
                <a:gd name="connsiteX2872" fmla="*/ 1018183 w 1018183"/>
                <a:gd name="connsiteY2872" fmla="*/ 5837734 h 9085945"/>
                <a:gd name="connsiteX2873" fmla="*/ 1018183 w 1018183"/>
                <a:gd name="connsiteY2873" fmla="*/ 5838187 h 9085945"/>
                <a:gd name="connsiteX2874" fmla="*/ 1018183 w 1018183"/>
                <a:gd name="connsiteY2874" fmla="*/ 5840574 h 9085945"/>
                <a:gd name="connsiteX2875" fmla="*/ 1018183 w 1018183"/>
                <a:gd name="connsiteY2875" fmla="*/ 5842255 h 9085945"/>
                <a:gd name="connsiteX2876" fmla="*/ 1018183 w 1018183"/>
                <a:gd name="connsiteY2876" fmla="*/ 5842732 h 9085945"/>
                <a:gd name="connsiteX2877" fmla="*/ 1018183 w 1018183"/>
                <a:gd name="connsiteY2877" fmla="*/ 5844308 h 9085945"/>
                <a:gd name="connsiteX2878" fmla="*/ 1018183 w 1018183"/>
                <a:gd name="connsiteY2878" fmla="*/ 5845084 h 9085945"/>
                <a:gd name="connsiteX2879" fmla="*/ 1018183 w 1018183"/>
                <a:gd name="connsiteY2879" fmla="*/ 5845998 h 9085945"/>
                <a:gd name="connsiteX2880" fmla="*/ 1018183 w 1018183"/>
                <a:gd name="connsiteY2880" fmla="*/ 5848736 h 9085945"/>
                <a:gd name="connsiteX2881" fmla="*/ 1018183 w 1018183"/>
                <a:gd name="connsiteY2881" fmla="*/ 5848792 h 9085945"/>
                <a:gd name="connsiteX2882" fmla="*/ 1018183 w 1018183"/>
                <a:gd name="connsiteY2882" fmla="*/ 5850304 h 9085945"/>
                <a:gd name="connsiteX2883" fmla="*/ 1018183 w 1018183"/>
                <a:gd name="connsiteY2883" fmla="*/ 5851632 h 9085945"/>
                <a:gd name="connsiteX2884" fmla="*/ 1018183 w 1018183"/>
                <a:gd name="connsiteY2884" fmla="*/ 5852278 h 9085945"/>
                <a:gd name="connsiteX2885" fmla="*/ 1018183 w 1018183"/>
                <a:gd name="connsiteY2885" fmla="*/ 5852442 h 9085945"/>
                <a:gd name="connsiteX2886" fmla="*/ 1018183 w 1018183"/>
                <a:gd name="connsiteY2886" fmla="*/ 5852584 h 9085945"/>
                <a:gd name="connsiteX2887" fmla="*/ 1018183 w 1018183"/>
                <a:gd name="connsiteY2887" fmla="*/ 5854799 h 9085945"/>
                <a:gd name="connsiteX2888" fmla="*/ 1018183 w 1018183"/>
                <a:gd name="connsiteY2888" fmla="*/ 5854904 h 9085945"/>
                <a:gd name="connsiteX2889" fmla="*/ 1018183 w 1018183"/>
                <a:gd name="connsiteY2889" fmla="*/ 5855368 h 9085945"/>
                <a:gd name="connsiteX2890" fmla="*/ 1018183 w 1018183"/>
                <a:gd name="connsiteY2890" fmla="*/ 5856342 h 9085945"/>
                <a:gd name="connsiteX2891" fmla="*/ 1018183 w 1018183"/>
                <a:gd name="connsiteY2891" fmla="*/ 5858450 h 9085945"/>
                <a:gd name="connsiteX2892" fmla="*/ 1018183 w 1018183"/>
                <a:gd name="connsiteY2892" fmla="*/ 5859794 h 9085945"/>
                <a:gd name="connsiteX2893" fmla="*/ 1018183 w 1018183"/>
                <a:gd name="connsiteY2893" fmla="*/ 5860608 h 9085945"/>
                <a:gd name="connsiteX2894" fmla="*/ 1018183 w 1018183"/>
                <a:gd name="connsiteY2894" fmla="*/ 5860910 h 9085945"/>
                <a:gd name="connsiteX2895" fmla="*/ 1018183 w 1018183"/>
                <a:gd name="connsiteY2895" fmla="*/ 5861362 h 9085945"/>
                <a:gd name="connsiteX2896" fmla="*/ 1018183 w 1018183"/>
                <a:gd name="connsiteY2896" fmla="*/ 5863338 h 9085945"/>
                <a:gd name="connsiteX2897" fmla="*/ 1018183 w 1018183"/>
                <a:gd name="connsiteY2897" fmla="*/ 5863499 h 9085945"/>
                <a:gd name="connsiteX2898" fmla="*/ 1018183 w 1018183"/>
                <a:gd name="connsiteY2898" fmla="*/ 5863643 h 9085945"/>
                <a:gd name="connsiteX2899" fmla="*/ 1018183 w 1018183"/>
                <a:gd name="connsiteY2899" fmla="*/ 5864678 h 9085945"/>
                <a:gd name="connsiteX2900" fmla="*/ 1018183 w 1018183"/>
                <a:gd name="connsiteY2900" fmla="*/ 5865962 h 9085945"/>
                <a:gd name="connsiteX2901" fmla="*/ 1018183 w 1018183"/>
                <a:gd name="connsiteY2901" fmla="*/ 5867178 h 9085945"/>
                <a:gd name="connsiteX2902" fmla="*/ 1018183 w 1018183"/>
                <a:gd name="connsiteY2902" fmla="*/ 5869507 h 9085945"/>
                <a:gd name="connsiteX2903" fmla="*/ 1018183 w 1018183"/>
                <a:gd name="connsiteY2903" fmla="*/ 5873647 h 9085945"/>
                <a:gd name="connsiteX2904" fmla="*/ 1018183 w 1018183"/>
                <a:gd name="connsiteY2904" fmla="*/ 5875214 h 9085945"/>
                <a:gd name="connsiteX2905" fmla="*/ 1018183 w 1018183"/>
                <a:gd name="connsiteY2905" fmla="*/ 5876959 h 9085945"/>
                <a:gd name="connsiteX2906" fmla="*/ 1018183 w 1018183"/>
                <a:gd name="connsiteY2906" fmla="*/ 5878317 h 9085945"/>
                <a:gd name="connsiteX2907" fmla="*/ 1018183 w 1018183"/>
                <a:gd name="connsiteY2907" fmla="*/ 5878529 h 9085945"/>
                <a:gd name="connsiteX2908" fmla="*/ 1018183 w 1018183"/>
                <a:gd name="connsiteY2908" fmla="*/ 5881457 h 9085945"/>
                <a:gd name="connsiteX2909" fmla="*/ 1018183 w 1018183"/>
                <a:gd name="connsiteY2909" fmla="*/ 5881863 h 9085945"/>
                <a:gd name="connsiteX2910" fmla="*/ 1018183 w 1018183"/>
                <a:gd name="connsiteY2910" fmla="*/ 5883074 h 9085945"/>
                <a:gd name="connsiteX2911" fmla="*/ 1018183 w 1018183"/>
                <a:gd name="connsiteY2911" fmla="*/ 5883929 h 9085945"/>
                <a:gd name="connsiteX2912" fmla="*/ 1018183 w 1018183"/>
                <a:gd name="connsiteY2912" fmla="*/ 5884359 h 9085945"/>
                <a:gd name="connsiteX2913" fmla="*/ 1018183 w 1018183"/>
                <a:gd name="connsiteY2913" fmla="*/ 5885498 h 9085945"/>
                <a:gd name="connsiteX2914" fmla="*/ 1018183 w 1018183"/>
                <a:gd name="connsiteY2914" fmla="*/ 5886810 h 9085945"/>
                <a:gd name="connsiteX2915" fmla="*/ 1018183 w 1018183"/>
                <a:gd name="connsiteY2915" fmla="*/ 5888019 h 9085945"/>
                <a:gd name="connsiteX2916" fmla="*/ 1018183 w 1018183"/>
                <a:gd name="connsiteY2916" fmla="*/ 5888095 h 9085945"/>
                <a:gd name="connsiteX2917" fmla="*/ 1018183 w 1018183"/>
                <a:gd name="connsiteY2917" fmla="*/ 5889134 h 9085945"/>
                <a:gd name="connsiteX2918" fmla="*/ 1018183 w 1018183"/>
                <a:gd name="connsiteY2918" fmla="*/ 5889586 h 9085945"/>
                <a:gd name="connsiteX2919" fmla="*/ 1018183 w 1018183"/>
                <a:gd name="connsiteY2919" fmla="*/ 5891637 h 9085945"/>
                <a:gd name="connsiteX2920" fmla="*/ 1018183 w 1018183"/>
                <a:gd name="connsiteY2920" fmla="*/ 5892515 h 9085945"/>
                <a:gd name="connsiteX2921" fmla="*/ 1018183 w 1018183"/>
                <a:gd name="connsiteY2921" fmla="*/ 5894133 h 9085945"/>
                <a:gd name="connsiteX2922" fmla="*/ 1018183 w 1018183"/>
                <a:gd name="connsiteY2922" fmla="*/ 5895710 h 9085945"/>
                <a:gd name="connsiteX2923" fmla="*/ 1018183 w 1018183"/>
                <a:gd name="connsiteY2923" fmla="*/ 5896065 h 9085945"/>
                <a:gd name="connsiteX2924" fmla="*/ 1018183 w 1018183"/>
                <a:gd name="connsiteY2924" fmla="*/ 5896371 h 9085945"/>
                <a:gd name="connsiteX2925" fmla="*/ 1018183 w 1018183"/>
                <a:gd name="connsiteY2925" fmla="*/ 5897868 h 9085945"/>
                <a:gd name="connsiteX2926" fmla="*/ 1018183 w 1018183"/>
                <a:gd name="connsiteY2926" fmla="*/ 5898570 h 9085945"/>
                <a:gd name="connsiteX2927" fmla="*/ 1018183 w 1018183"/>
                <a:gd name="connsiteY2927" fmla="*/ 5899915 h 9085945"/>
                <a:gd name="connsiteX2928" fmla="*/ 1018183 w 1018183"/>
                <a:gd name="connsiteY2928" fmla="*/ 5900700 h 9085945"/>
                <a:gd name="connsiteX2929" fmla="*/ 1018183 w 1018183"/>
                <a:gd name="connsiteY2929" fmla="*/ 5900950 h 9085945"/>
                <a:gd name="connsiteX2930" fmla="*/ 1018183 w 1018183"/>
                <a:gd name="connsiteY2930" fmla="*/ 5902114 h 9085945"/>
                <a:gd name="connsiteX2931" fmla="*/ 1018183 w 1018183"/>
                <a:gd name="connsiteY2931" fmla="*/ 5902234 h 9085945"/>
                <a:gd name="connsiteX2932" fmla="*/ 1018183 w 1018183"/>
                <a:gd name="connsiteY2932" fmla="*/ 5903841 h 9085945"/>
                <a:gd name="connsiteX2933" fmla="*/ 1018183 w 1018183"/>
                <a:gd name="connsiteY2933" fmla="*/ 5906347 h 9085945"/>
                <a:gd name="connsiteX2934" fmla="*/ 1018183 w 1018183"/>
                <a:gd name="connsiteY2934" fmla="*/ 5906541 h 9085945"/>
                <a:gd name="connsiteX2935" fmla="*/ 1018183 w 1018183"/>
                <a:gd name="connsiteY2935" fmla="*/ 5907520 h 9085945"/>
                <a:gd name="connsiteX2936" fmla="*/ 1018183 w 1018183"/>
                <a:gd name="connsiteY2936" fmla="*/ 5909027 h 9085945"/>
                <a:gd name="connsiteX2937" fmla="*/ 1018183 w 1018183"/>
                <a:gd name="connsiteY2937" fmla="*/ 5909628 h 9085945"/>
                <a:gd name="connsiteX2938" fmla="*/ 1018183 w 1018183"/>
                <a:gd name="connsiteY2938" fmla="*/ 5911758 h 9085945"/>
                <a:gd name="connsiteX2939" fmla="*/ 1018183 w 1018183"/>
                <a:gd name="connsiteY2939" fmla="*/ 5912008 h 9085945"/>
                <a:gd name="connsiteX2940" fmla="*/ 1018183 w 1018183"/>
                <a:gd name="connsiteY2940" fmla="*/ 5914590 h 9085945"/>
                <a:gd name="connsiteX2941" fmla="*/ 1018183 w 1018183"/>
                <a:gd name="connsiteY2941" fmla="*/ 5914624 h 9085945"/>
                <a:gd name="connsiteX2942" fmla="*/ 1018183 w 1018183"/>
                <a:gd name="connsiteY2942" fmla="*/ 5915101 h 9085945"/>
                <a:gd name="connsiteX2943" fmla="*/ 1018183 w 1018183"/>
                <a:gd name="connsiteY2943" fmla="*/ 5916658 h 9085945"/>
                <a:gd name="connsiteX2944" fmla="*/ 1018183 w 1018183"/>
                <a:gd name="connsiteY2944" fmla="*/ 5917320 h 9085945"/>
                <a:gd name="connsiteX2945" fmla="*/ 1018183 w 1018183"/>
                <a:gd name="connsiteY2945" fmla="*/ 5918225 h 9085945"/>
                <a:gd name="connsiteX2946" fmla="*/ 1018183 w 1018183"/>
                <a:gd name="connsiteY2946" fmla="*/ 5918578 h 9085945"/>
                <a:gd name="connsiteX2947" fmla="*/ 1018183 w 1018183"/>
                <a:gd name="connsiteY2947" fmla="*/ 5920201 h 9085945"/>
                <a:gd name="connsiteX2948" fmla="*/ 1018183 w 1018183"/>
                <a:gd name="connsiteY2948" fmla="*/ 5920956 h 9085945"/>
                <a:gd name="connsiteX2949" fmla="*/ 1018183 w 1018183"/>
                <a:gd name="connsiteY2949" fmla="*/ 5924593 h 9085945"/>
                <a:gd name="connsiteX2950" fmla="*/ 1018183 w 1018183"/>
                <a:gd name="connsiteY2950" fmla="*/ 5925648 h 9085945"/>
                <a:gd name="connsiteX2951" fmla="*/ 1018183 w 1018183"/>
                <a:gd name="connsiteY2951" fmla="*/ 5926161 h 9085945"/>
                <a:gd name="connsiteX2952" fmla="*/ 1018183 w 1018183"/>
                <a:gd name="connsiteY2952" fmla="*/ 5926431 h 9085945"/>
                <a:gd name="connsiteX2953" fmla="*/ 1018183 w 1018183"/>
                <a:gd name="connsiteY2953" fmla="*/ 5927716 h 9085945"/>
                <a:gd name="connsiteX2954" fmla="*/ 1018183 w 1018183"/>
                <a:gd name="connsiteY2954" fmla="*/ 5927997 h 9085945"/>
                <a:gd name="connsiteX2955" fmla="*/ 1018183 w 1018183"/>
                <a:gd name="connsiteY2955" fmla="*/ 5928437 h 9085945"/>
                <a:gd name="connsiteX2956" fmla="*/ 1018183 w 1018183"/>
                <a:gd name="connsiteY2956" fmla="*/ 5929283 h 9085945"/>
                <a:gd name="connsiteX2957" fmla="*/ 1018183 w 1018183"/>
                <a:gd name="connsiteY2957" fmla="*/ 5931258 h 9085945"/>
                <a:gd name="connsiteX2958" fmla="*/ 1018183 w 1018183"/>
                <a:gd name="connsiteY2958" fmla="*/ 5931979 h 9085945"/>
                <a:gd name="connsiteX2959" fmla="*/ 1018183 w 1018183"/>
                <a:gd name="connsiteY2959" fmla="*/ 5932857 h 9085945"/>
                <a:gd name="connsiteX2960" fmla="*/ 1018183 w 1018183"/>
                <a:gd name="connsiteY2960" fmla="*/ 5934139 h 9085945"/>
                <a:gd name="connsiteX2961" fmla="*/ 1018183 w 1018183"/>
                <a:gd name="connsiteY2961" fmla="*/ 5937252 h 9085945"/>
                <a:gd name="connsiteX2962" fmla="*/ 1018183 w 1018183"/>
                <a:gd name="connsiteY2962" fmla="*/ 5938210 h 9085945"/>
                <a:gd name="connsiteX2963" fmla="*/ 1018183 w 1018183"/>
                <a:gd name="connsiteY2963" fmla="*/ 5939301 h 9085945"/>
                <a:gd name="connsiteX2964" fmla="*/ 1018183 w 1018183"/>
                <a:gd name="connsiteY2964" fmla="*/ 5939495 h 9085945"/>
                <a:gd name="connsiteX2965" fmla="*/ 1018183 w 1018183"/>
                <a:gd name="connsiteY2965" fmla="*/ 5939782 h 9085945"/>
                <a:gd name="connsiteX2966" fmla="*/ 1018183 w 1018183"/>
                <a:gd name="connsiteY2966" fmla="*/ 5940185 h 9085945"/>
                <a:gd name="connsiteX2967" fmla="*/ 1018183 w 1018183"/>
                <a:gd name="connsiteY2967" fmla="*/ 5943039 h 9085945"/>
                <a:gd name="connsiteX2968" fmla="*/ 1018183 w 1018183"/>
                <a:gd name="connsiteY2968" fmla="*/ 5944486 h 9085945"/>
                <a:gd name="connsiteX2969" fmla="*/ 1018183 w 1018183"/>
                <a:gd name="connsiteY2969" fmla="*/ 5944615 h 9085945"/>
                <a:gd name="connsiteX2970" fmla="*/ 1018183 w 1018183"/>
                <a:gd name="connsiteY2970" fmla="*/ 5946689 h 9085945"/>
                <a:gd name="connsiteX2971" fmla="*/ 1018183 w 1018183"/>
                <a:gd name="connsiteY2971" fmla="*/ 5948030 h 9085945"/>
                <a:gd name="connsiteX2972" fmla="*/ 1018183 w 1018183"/>
                <a:gd name="connsiteY2972" fmla="*/ 5948849 h 9085945"/>
                <a:gd name="connsiteX2973" fmla="*/ 1018183 w 1018183"/>
                <a:gd name="connsiteY2973" fmla="*/ 5949970 h 9085945"/>
                <a:gd name="connsiteX2974" fmla="*/ 1018183 w 1018183"/>
                <a:gd name="connsiteY2974" fmla="*/ 5950839 h 9085945"/>
                <a:gd name="connsiteX2975" fmla="*/ 1018183 w 1018183"/>
                <a:gd name="connsiteY2975" fmla="*/ 5951306 h 9085945"/>
                <a:gd name="connsiteX2976" fmla="*/ 1018183 w 1018183"/>
                <a:gd name="connsiteY2976" fmla="*/ 5952100 h 9085945"/>
                <a:gd name="connsiteX2977" fmla="*/ 1018183 w 1018183"/>
                <a:gd name="connsiteY2977" fmla="*/ 5954851 h 9085945"/>
                <a:gd name="connsiteX2978" fmla="*/ 1018183 w 1018183"/>
                <a:gd name="connsiteY2978" fmla="*/ 5956367 h 9085945"/>
                <a:gd name="connsiteX2979" fmla="*/ 1018183 w 1018183"/>
                <a:gd name="connsiteY2979" fmla="*/ 5957662 h 9085945"/>
                <a:gd name="connsiteX2980" fmla="*/ 1018183 w 1018183"/>
                <a:gd name="connsiteY2980" fmla="*/ 5957747 h 9085945"/>
                <a:gd name="connsiteX2981" fmla="*/ 1018183 w 1018183"/>
                <a:gd name="connsiteY2981" fmla="*/ 5958888 h 9085945"/>
                <a:gd name="connsiteX2982" fmla="*/ 1018183 w 1018183"/>
                <a:gd name="connsiteY2982" fmla="*/ 5961298 h 9085945"/>
                <a:gd name="connsiteX2983" fmla="*/ 1018183 w 1018183"/>
                <a:gd name="connsiteY2983" fmla="*/ 5962702 h 9085945"/>
                <a:gd name="connsiteX2984" fmla="*/ 1018183 w 1018183"/>
                <a:gd name="connsiteY2984" fmla="*/ 5963457 h 9085945"/>
                <a:gd name="connsiteX2985" fmla="*/ 1018183 w 1018183"/>
                <a:gd name="connsiteY2985" fmla="*/ 5963987 h 9085945"/>
                <a:gd name="connsiteX2986" fmla="*/ 1018183 w 1018183"/>
                <a:gd name="connsiteY2986" fmla="*/ 5965990 h 9085945"/>
                <a:gd name="connsiteX2987" fmla="*/ 1018183 w 1018183"/>
                <a:gd name="connsiteY2987" fmla="*/ 5966503 h 9085945"/>
                <a:gd name="connsiteX2988" fmla="*/ 1018183 w 1018183"/>
                <a:gd name="connsiteY2988" fmla="*/ 5968058 h 9085945"/>
                <a:gd name="connsiteX2989" fmla="*/ 1018183 w 1018183"/>
                <a:gd name="connsiteY2989" fmla="*/ 5968722 h 9085945"/>
                <a:gd name="connsiteX2990" fmla="*/ 1018183 w 1018183"/>
                <a:gd name="connsiteY2990" fmla="*/ 5969625 h 9085945"/>
                <a:gd name="connsiteX2991" fmla="*/ 1018183 w 1018183"/>
                <a:gd name="connsiteY2991" fmla="*/ 5971600 h 9085945"/>
                <a:gd name="connsiteX2992" fmla="*/ 1018183 w 1018183"/>
                <a:gd name="connsiteY2992" fmla="*/ 5972357 h 9085945"/>
                <a:gd name="connsiteX2993" fmla="*/ 1018183 w 1018183"/>
                <a:gd name="connsiteY2993" fmla="*/ 5972711 h 9085945"/>
                <a:gd name="connsiteX2994" fmla="*/ 1018183 w 1018183"/>
                <a:gd name="connsiteY2994" fmla="*/ 5972913 h 9085945"/>
                <a:gd name="connsiteX2995" fmla="*/ 1018183 w 1018183"/>
                <a:gd name="connsiteY2995" fmla="*/ 5973761 h 9085945"/>
                <a:gd name="connsiteX2996" fmla="*/ 1018183 w 1018183"/>
                <a:gd name="connsiteY2996" fmla="*/ 5974481 h 9085945"/>
                <a:gd name="connsiteX2997" fmla="*/ 1018183 w 1018183"/>
                <a:gd name="connsiteY2997" fmla="*/ 5975766 h 9085945"/>
                <a:gd name="connsiteX2998" fmla="*/ 1018183 w 1018183"/>
                <a:gd name="connsiteY2998" fmla="*/ 5977278 h 9085945"/>
                <a:gd name="connsiteX2999" fmla="*/ 1018183 w 1018183"/>
                <a:gd name="connsiteY2999" fmla="*/ 5979530 h 9085945"/>
                <a:gd name="connsiteX3000" fmla="*/ 1018183 w 1018183"/>
                <a:gd name="connsiteY3000" fmla="*/ 5983971 h 9085945"/>
                <a:gd name="connsiteX3001" fmla="*/ 1018183 w 1018183"/>
                <a:gd name="connsiteY3001" fmla="*/ 5984828 h 9085945"/>
                <a:gd name="connsiteX3002" fmla="*/ 1018183 w 1018183"/>
                <a:gd name="connsiteY3002" fmla="*/ 5985543 h 9085945"/>
                <a:gd name="connsiteX3003" fmla="*/ 1018183 w 1018183"/>
                <a:gd name="connsiteY3003" fmla="*/ 5987111 h 9085945"/>
                <a:gd name="connsiteX3004" fmla="*/ 1018183 w 1018183"/>
                <a:gd name="connsiteY3004" fmla="*/ 5988372 h 9085945"/>
                <a:gd name="connsiteX3005" fmla="*/ 1018183 w 1018183"/>
                <a:gd name="connsiteY3005" fmla="*/ 5989094 h 9085945"/>
                <a:gd name="connsiteX3006" fmla="*/ 1018183 w 1018183"/>
                <a:gd name="connsiteY3006" fmla="*/ 5989191 h 9085945"/>
                <a:gd name="connsiteX3007" fmla="*/ 1018183 w 1018183"/>
                <a:gd name="connsiteY3007" fmla="*/ 5990476 h 9085945"/>
                <a:gd name="connsiteX3008" fmla="*/ 1018183 w 1018183"/>
                <a:gd name="connsiteY3008" fmla="*/ 5991181 h 9085945"/>
                <a:gd name="connsiteX3009" fmla="*/ 1018183 w 1018183"/>
                <a:gd name="connsiteY3009" fmla="*/ 5991985 h 9085945"/>
                <a:gd name="connsiteX3010" fmla="*/ 1018183 w 1018183"/>
                <a:gd name="connsiteY3010" fmla="*/ 5994324 h 9085945"/>
                <a:gd name="connsiteX3011" fmla="*/ 1018183 w 1018183"/>
                <a:gd name="connsiteY3011" fmla="*/ 5995533 h 9085945"/>
                <a:gd name="connsiteX3012" fmla="*/ 1018183 w 1018183"/>
                <a:gd name="connsiteY3012" fmla="*/ 5995886 h 9085945"/>
                <a:gd name="connsiteX3013" fmla="*/ 1018183 w 1018183"/>
                <a:gd name="connsiteY3013" fmla="*/ 5997300 h 9085945"/>
                <a:gd name="connsiteX3014" fmla="*/ 1018183 w 1018183"/>
                <a:gd name="connsiteY3014" fmla="*/ 5999230 h 9085945"/>
                <a:gd name="connsiteX3015" fmla="*/ 1018183 w 1018183"/>
                <a:gd name="connsiteY3015" fmla="*/ 5999431 h 9085945"/>
                <a:gd name="connsiteX3016" fmla="*/ 1018183 w 1018183"/>
                <a:gd name="connsiteY3016" fmla="*/ 6000152 h 9085945"/>
                <a:gd name="connsiteX3017" fmla="*/ 1018183 w 1018183"/>
                <a:gd name="connsiteY3017" fmla="*/ 6000249 h 9085945"/>
                <a:gd name="connsiteX3018" fmla="*/ 1018183 w 1018183"/>
                <a:gd name="connsiteY3018" fmla="*/ 6000845 h 9085945"/>
                <a:gd name="connsiteX3019" fmla="*/ 1018183 w 1018183"/>
                <a:gd name="connsiteY3019" fmla="*/ 6001449 h 9085945"/>
                <a:gd name="connsiteX3020" fmla="*/ 1018183 w 1018183"/>
                <a:gd name="connsiteY3020" fmla="*/ 6002587 h 9085945"/>
                <a:gd name="connsiteX3021" fmla="*/ 1018183 w 1018183"/>
                <a:gd name="connsiteY3021" fmla="*/ 6003799 h 9085945"/>
                <a:gd name="connsiteX3022" fmla="*/ 1018183 w 1018183"/>
                <a:gd name="connsiteY3022" fmla="*/ 6004329 h 9085945"/>
                <a:gd name="connsiteX3023" fmla="*/ 1018183 w 1018183"/>
                <a:gd name="connsiteY3023" fmla="*/ 6005084 h 9085945"/>
                <a:gd name="connsiteX3024" fmla="*/ 1018183 w 1018183"/>
                <a:gd name="connsiteY3024" fmla="*/ 6007061 h 9085945"/>
                <a:gd name="connsiteX3025" fmla="*/ 1018183 w 1018183"/>
                <a:gd name="connsiteY3025" fmla="*/ 6008628 h 9085945"/>
                <a:gd name="connsiteX3026" fmla="*/ 1018183 w 1018183"/>
                <a:gd name="connsiteY3026" fmla="*/ 6010288 h 9085945"/>
                <a:gd name="connsiteX3027" fmla="*/ 1018183 w 1018183"/>
                <a:gd name="connsiteY3027" fmla="*/ 6011729 h 9085945"/>
                <a:gd name="connsiteX3028" fmla="*/ 1018183 w 1018183"/>
                <a:gd name="connsiteY3028" fmla="*/ 6013053 h 9085945"/>
                <a:gd name="connsiteX3029" fmla="*/ 1018183 w 1018183"/>
                <a:gd name="connsiteY3029" fmla="*/ 6014103 h 9085945"/>
                <a:gd name="connsiteX3030" fmla="*/ 1018183 w 1018183"/>
                <a:gd name="connsiteY3030" fmla="*/ 6014856 h 9085945"/>
                <a:gd name="connsiteX3031" fmla="*/ 1018183 w 1018183"/>
                <a:gd name="connsiteY3031" fmla="*/ 6015387 h 9085945"/>
                <a:gd name="connsiteX3032" fmla="*/ 1018183 w 1018183"/>
                <a:gd name="connsiteY3032" fmla="*/ 6024111 h 9085945"/>
                <a:gd name="connsiteX3033" fmla="*/ 1018183 w 1018183"/>
                <a:gd name="connsiteY3033" fmla="*/ 6024313 h 9085945"/>
                <a:gd name="connsiteX3034" fmla="*/ 1018183 w 1018183"/>
                <a:gd name="connsiteY3034" fmla="*/ 6025526 h 9085945"/>
                <a:gd name="connsiteX3035" fmla="*/ 1018183 w 1018183"/>
                <a:gd name="connsiteY3035" fmla="*/ 6027268 h 9085945"/>
                <a:gd name="connsiteX3036" fmla="*/ 1018183 w 1018183"/>
                <a:gd name="connsiteY3036" fmla="*/ 6027453 h 9085945"/>
                <a:gd name="connsiteX3037" fmla="*/ 1018183 w 1018183"/>
                <a:gd name="connsiteY3037" fmla="*/ 6028261 h 9085945"/>
                <a:gd name="connsiteX3038" fmla="*/ 1018183 w 1018183"/>
                <a:gd name="connsiteY3038" fmla="*/ 6029899 h 9085945"/>
                <a:gd name="connsiteX3039" fmla="*/ 1018183 w 1018183"/>
                <a:gd name="connsiteY3039" fmla="*/ 6030713 h 9085945"/>
                <a:gd name="connsiteX3040" fmla="*/ 1018183 w 1018183"/>
                <a:gd name="connsiteY3040" fmla="*/ 6032148 h 9085945"/>
                <a:gd name="connsiteX3041" fmla="*/ 1018183 w 1018183"/>
                <a:gd name="connsiteY3041" fmla="*/ 6032158 h 9085945"/>
                <a:gd name="connsiteX3042" fmla="*/ 1018183 w 1018183"/>
                <a:gd name="connsiteY3042" fmla="*/ 6032216 h 9085945"/>
                <a:gd name="connsiteX3043" fmla="*/ 1018183 w 1018183"/>
                <a:gd name="connsiteY3043" fmla="*/ 6033573 h 9085945"/>
                <a:gd name="connsiteX3044" fmla="*/ 1018183 w 1018183"/>
                <a:gd name="connsiteY3044" fmla="*/ 6035315 h 9085945"/>
                <a:gd name="connsiteX3045" fmla="*/ 1018183 w 1018183"/>
                <a:gd name="connsiteY3045" fmla="*/ 6036304 h 9085945"/>
                <a:gd name="connsiteX3046" fmla="*/ 1018183 w 1018183"/>
                <a:gd name="connsiteY3046" fmla="*/ 6036823 h 9085945"/>
                <a:gd name="connsiteX3047" fmla="*/ 1018183 w 1018183"/>
                <a:gd name="connsiteY3047" fmla="*/ 6038035 h 9085945"/>
                <a:gd name="connsiteX3048" fmla="*/ 1018183 w 1018183"/>
                <a:gd name="connsiteY3048" fmla="*/ 6038511 h 9085945"/>
                <a:gd name="connsiteX3049" fmla="*/ 1018183 w 1018183"/>
                <a:gd name="connsiteY3049" fmla="*/ 6039320 h 9085945"/>
                <a:gd name="connsiteX3050" fmla="*/ 1018183 w 1018183"/>
                <a:gd name="connsiteY3050" fmla="*/ 6040494 h 9085945"/>
                <a:gd name="connsiteX3051" fmla="*/ 1018183 w 1018183"/>
                <a:gd name="connsiteY3051" fmla="*/ 6042440 h 9085945"/>
                <a:gd name="connsiteX3052" fmla="*/ 1018183 w 1018183"/>
                <a:gd name="connsiteY3052" fmla="*/ 6044607 h 9085945"/>
                <a:gd name="connsiteX3053" fmla="*/ 1018183 w 1018183"/>
                <a:gd name="connsiteY3053" fmla="*/ 6044631 h 9085945"/>
                <a:gd name="connsiteX3054" fmla="*/ 1018183 w 1018183"/>
                <a:gd name="connsiteY3054" fmla="*/ 6046175 h 9085945"/>
                <a:gd name="connsiteX3055" fmla="*/ 1018183 w 1018183"/>
                <a:gd name="connsiteY3055" fmla="*/ 6046373 h 9085945"/>
                <a:gd name="connsiteX3056" fmla="*/ 1018183 w 1018183"/>
                <a:gd name="connsiteY3056" fmla="*/ 6049561 h 9085945"/>
                <a:gd name="connsiteX3057" fmla="*/ 1018183 w 1018183"/>
                <a:gd name="connsiteY3057" fmla="*/ 6050776 h 9085945"/>
                <a:gd name="connsiteX3058" fmla="*/ 1018183 w 1018183"/>
                <a:gd name="connsiteY3058" fmla="*/ 6051130 h 9085945"/>
                <a:gd name="connsiteX3059" fmla="*/ 1018183 w 1018183"/>
                <a:gd name="connsiteY3059" fmla="*/ 6052071 h 9085945"/>
                <a:gd name="connsiteX3060" fmla="*/ 1018183 w 1018183"/>
                <a:gd name="connsiteY3060" fmla="*/ 6054231 h 9085945"/>
                <a:gd name="connsiteX3061" fmla="*/ 1018183 w 1018183"/>
                <a:gd name="connsiteY3061" fmla="*/ 6062626 h 9085945"/>
                <a:gd name="connsiteX3062" fmla="*/ 1018183 w 1018183"/>
                <a:gd name="connsiteY3062" fmla="*/ 6063130 h 9085945"/>
                <a:gd name="connsiteX3063" fmla="*/ 1018183 w 1018183"/>
                <a:gd name="connsiteY3063" fmla="*/ 6063540 h 9085945"/>
                <a:gd name="connsiteX3064" fmla="*/ 1018183 w 1018183"/>
                <a:gd name="connsiteY3064" fmla="*/ 6069174 h 9085945"/>
                <a:gd name="connsiteX3065" fmla="*/ 1018183 w 1018183"/>
                <a:gd name="connsiteY3065" fmla="*/ 6070855 h 9085945"/>
                <a:gd name="connsiteX3066" fmla="*/ 1018183 w 1018183"/>
                <a:gd name="connsiteY3066" fmla="*/ 6072490 h 9085945"/>
                <a:gd name="connsiteX3067" fmla="*/ 1018183 w 1018183"/>
                <a:gd name="connsiteY3067" fmla="*/ 6073684 h 9085945"/>
                <a:gd name="connsiteX3068" fmla="*/ 1018183 w 1018183"/>
                <a:gd name="connsiteY3068" fmla="*/ 6074598 h 9085945"/>
                <a:gd name="connsiteX3069" fmla="*/ 1018183 w 1018183"/>
                <a:gd name="connsiteY3069" fmla="*/ 6076646 h 9085945"/>
                <a:gd name="connsiteX3070" fmla="*/ 1018183 w 1018183"/>
                <a:gd name="connsiteY3070" fmla="*/ 6077336 h 9085945"/>
                <a:gd name="connsiteX3071" fmla="*/ 1018183 w 1018183"/>
                <a:gd name="connsiteY3071" fmla="*/ 6078904 h 9085945"/>
                <a:gd name="connsiteX3072" fmla="*/ 1018183 w 1018183"/>
                <a:gd name="connsiteY3072" fmla="*/ 6079662 h 9085945"/>
                <a:gd name="connsiteX3073" fmla="*/ 1018183 w 1018183"/>
                <a:gd name="connsiteY3073" fmla="*/ 6080232 h 9085945"/>
                <a:gd name="connsiteX3074" fmla="*/ 1018183 w 1018183"/>
                <a:gd name="connsiteY3074" fmla="*/ 6080878 h 9085945"/>
                <a:gd name="connsiteX3075" fmla="*/ 1018183 w 1018183"/>
                <a:gd name="connsiteY3075" fmla="*/ 6081184 h 9085945"/>
                <a:gd name="connsiteX3076" fmla="*/ 1018183 w 1018183"/>
                <a:gd name="connsiteY3076" fmla="*/ 6082782 h 9085945"/>
                <a:gd name="connsiteX3077" fmla="*/ 1018183 w 1018183"/>
                <a:gd name="connsiteY3077" fmla="*/ 6083399 h 9085945"/>
                <a:gd name="connsiteX3078" fmla="*/ 1018183 w 1018183"/>
                <a:gd name="connsiteY3078" fmla="*/ 6083504 h 9085945"/>
                <a:gd name="connsiteX3079" fmla="*/ 1018183 w 1018183"/>
                <a:gd name="connsiteY3079" fmla="*/ 6083547 h 9085945"/>
                <a:gd name="connsiteX3080" fmla="*/ 1018183 w 1018183"/>
                <a:gd name="connsiteY3080" fmla="*/ 6084942 h 9085945"/>
                <a:gd name="connsiteX3081" fmla="*/ 1018183 w 1018183"/>
                <a:gd name="connsiteY3081" fmla="*/ 6084973 h 9085945"/>
                <a:gd name="connsiteX3082" fmla="*/ 1018183 w 1018183"/>
                <a:gd name="connsiteY3082" fmla="*/ 6086715 h 9085945"/>
                <a:gd name="connsiteX3083" fmla="*/ 1018183 w 1018183"/>
                <a:gd name="connsiteY3083" fmla="*/ 6087050 h 9085945"/>
                <a:gd name="connsiteX3084" fmla="*/ 1018183 w 1018183"/>
                <a:gd name="connsiteY3084" fmla="*/ 6087704 h 9085945"/>
                <a:gd name="connsiteX3085" fmla="*/ 1018183 w 1018183"/>
                <a:gd name="connsiteY3085" fmla="*/ 6088394 h 9085945"/>
                <a:gd name="connsiteX3086" fmla="*/ 1018183 w 1018183"/>
                <a:gd name="connsiteY3086" fmla="*/ 6089510 h 9085945"/>
                <a:gd name="connsiteX3087" fmla="*/ 1018183 w 1018183"/>
                <a:gd name="connsiteY3087" fmla="*/ 6089962 h 9085945"/>
                <a:gd name="connsiteX3088" fmla="*/ 1018183 w 1018183"/>
                <a:gd name="connsiteY3088" fmla="*/ 6091938 h 9085945"/>
                <a:gd name="connsiteX3089" fmla="*/ 1018183 w 1018183"/>
                <a:gd name="connsiteY3089" fmla="*/ 6092243 h 9085945"/>
                <a:gd name="connsiteX3090" fmla="*/ 1018183 w 1018183"/>
                <a:gd name="connsiteY3090" fmla="*/ 6093278 h 9085945"/>
                <a:gd name="connsiteX3091" fmla="*/ 1018183 w 1018183"/>
                <a:gd name="connsiteY3091" fmla="*/ 6093840 h 9085945"/>
                <a:gd name="connsiteX3092" fmla="*/ 1018183 w 1018183"/>
                <a:gd name="connsiteY3092" fmla="*/ 6094562 h 9085945"/>
                <a:gd name="connsiteX3093" fmla="*/ 1018183 w 1018183"/>
                <a:gd name="connsiteY3093" fmla="*/ 6094573 h 9085945"/>
                <a:gd name="connsiteX3094" fmla="*/ 1018183 w 1018183"/>
                <a:gd name="connsiteY3094" fmla="*/ 6095858 h 9085945"/>
                <a:gd name="connsiteX3095" fmla="*/ 1018183 w 1018183"/>
                <a:gd name="connsiteY3095" fmla="*/ 6098107 h 9085945"/>
                <a:gd name="connsiteX3096" fmla="*/ 1018183 w 1018183"/>
                <a:gd name="connsiteY3096" fmla="*/ 6099401 h 9085945"/>
                <a:gd name="connsiteX3097" fmla="*/ 1018183 w 1018183"/>
                <a:gd name="connsiteY3097" fmla="*/ 6102247 h 9085945"/>
                <a:gd name="connsiteX3098" fmla="*/ 1018183 w 1018183"/>
                <a:gd name="connsiteY3098" fmla="*/ 6103814 h 9085945"/>
                <a:gd name="connsiteX3099" fmla="*/ 1018183 w 1018183"/>
                <a:gd name="connsiteY3099" fmla="*/ 6105559 h 9085945"/>
                <a:gd name="connsiteX3100" fmla="*/ 1018183 w 1018183"/>
                <a:gd name="connsiteY3100" fmla="*/ 6105631 h 9085945"/>
                <a:gd name="connsiteX3101" fmla="*/ 1018183 w 1018183"/>
                <a:gd name="connsiteY3101" fmla="*/ 6107129 h 9085945"/>
                <a:gd name="connsiteX3102" fmla="*/ 1018183 w 1018183"/>
                <a:gd name="connsiteY3102" fmla="*/ 6111674 h 9085945"/>
                <a:gd name="connsiteX3103" fmla="*/ 1018183 w 1018183"/>
                <a:gd name="connsiteY3103" fmla="*/ 6112959 h 9085945"/>
                <a:gd name="connsiteX3104" fmla="*/ 1018183 w 1018183"/>
                <a:gd name="connsiteY3104" fmla="*/ 6114026 h 9085945"/>
                <a:gd name="connsiteX3105" fmla="*/ 1018183 w 1018183"/>
                <a:gd name="connsiteY3105" fmla="*/ 6114940 h 9085945"/>
                <a:gd name="connsiteX3106" fmla="*/ 1018183 w 1018183"/>
                <a:gd name="connsiteY3106" fmla="*/ 6116275 h 9085945"/>
                <a:gd name="connsiteX3107" fmla="*/ 1018183 w 1018183"/>
                <a:gd name="connsiteY3107" fmla="*/ 6116619 h 9085945"/>
                <a:gd name="connsiteX3108" fmla="*/ 1018183 w 1018183"/>
                <a:gd name="connsiteY3108" fmla="*/ 6117734 h 9085945"/>
                <a:gd name="connsiteX3109" fmla="*/ 1018183 w 1018183"/>
                <a:gd name="connsiteY3109" fmla="*/ 6118186 h 9085945"/>
                <a:gd name="connsiteX3110" fmla="*/ 1018183 w 1018183"/>
                <a:gd name="connsiteY3110" fmla="*/ 6119291 h 9085945"/>
                <a:gd name="connsiteX3111" fmla="*/ 1018183 w 1018183"/>
                <a:gd name="connsiteY3111" fmla="*/ 6120432 h 9085945"/>
                <a:gd name="connsiteX3112" fmla="*/ 1018183 w 1018183"/>
                <a:gd name="connsiteY3112" fmla="*/ 6120574 h 9085945"/>
                <a:gd name="connsiteX3113" fmla="*/ 1018183 w 1018183"/>
                <a:gd name="connsiteY3113" fmla="*/ 6122733 h 9085945"/>
                <a:gd name="connsiteX3114" fmla="*/ 1018183 w 1018183"/>
                <a:gd name="connsiteY3114" fmla="*/ 6124310 h 9085945"/>
                <a:gd name="connsiteX3115" fmla="*/ 1018183 w 1018183"/>
                <a:gd name="connsiteY3115" fmla="*/ 6124665 h 9085945"/>
                <a:gd name="connsiteX3116" fmla="*/ 1018183 w 1018183"/>
                <a:gd name="connsiteY3116" fmla="*/ 6124971 h 9085945"/>
                <a:gd name="connsiteX3117" fmla="*/ 1018183 w 1018183"/>
                <a:gd name="connsiteY3117" fmla="*/ 6125284 h 9085945"/>
                <a:gd name="connsiteX3118" fmla="*/ 1018183 w 1018183"/>
                <a:gd name="connsiteY3118" fmla="*/ 6126568 h 9085945"/>
                <a:gd name="connsiteX3119" fmla="*/ 1018183 w 1018183"/>
                <a:gd name="connsiteY3119" fmla="*/ 6128515 h 9085945"/>
                <a:gd name="connsiteX3120" fmla="*/ 1018183 w 1018183"/>
                <a:gd name="connsiteY3120" fmla="*/ 6128736 h 9085945"/>
                <a:gd name="connsiteX3121" fmla="*/ 1018183 w 1018183"/>
                <a:gd name="connsiteY3121" fmla="*/ 6129550 h 9085945"/>
                <a:gd name="connsiteX3122" fmla="*/ 1018183 w 1018183"/>
                <a:gd name="connsiteY3122" fmla="*/ 6130304 h 9085945"/>
                <a:gd name="connsiteX3123" fmla="*/ 1018183 w 1018183"/>
                <a:gd name="connsiteY3123" fmla="*/ 6130714 h 9085945"/>
                <a:gd name="connsiteX3124" fmla="*/ 1018183 w 1018183"/>
                <a:gd name="connsiteY3124" fmla="*/ 6130834 h 9085945"/>
                <a:gd name="connsiteX3125" fmla="*/ 1018183 w 1018183"/>
                <a:gd name="connsiteY3125" fmla="*/ 6132280 h 9085945"/>
                <a:gd name="connsiteX3126" fmla="*/ 1018183 w 1018183"/>
                <a:gd name="connsiteY3126" fmla="*/ 6132441 h 9085945"/>
                <a:gd name="connsiteX3127" fmla="*/ 1018183 w 1018183"/>
                <a:gd name="connsiteY3127" fmla="*/ 6132585 h 9085945"/>
                <a:gd name="connsiteX3128" fmla="*/ 1018183 w 1018183"/>
                <a:gd name="connsiteY3128" fmla="*/ 6134904 h 9085945"/>
                <a:gd name="connsiteX3129" fmla="*/ 1018183 w 1018183"/>
                <a:gd name="connsiteY3129" fmla="*/ 6136120 h 9085945"/>
                <a:gd name="connsiteX3130" fmla="*/ 1018183 w 1018183"/>
                <a:gd name="connsiteY3130" fmla="*/ 6136342 h 9085945"/>
                <a:gd name="connsiteX3131" fmla="*/ 1018183 w 1018183"/>
                <a:gd name="connsiteY3131" fmla="*/ 6138449 h 9085945"/>
                <a:gd name="connsiteX3132" fmla="*/ 1018183 w 1018183"/>
                <a:gd name="connsiteY3132" fmla="*/ 6140608 h 9085945"/>
                <a:gd name="connsiteX3133" fmla="*/ 1018183 w 1018183"/>
                <a:gd name="connsiteY3133" fmla="*/ 6141905 h 9085945"/>
                <a:gd name="connsiteX3134" fmla="*/ 1018183 w 1018183"/>
                <a:gd name="connsiteY3134" fmla="*/ 6143224 h 9085945"/>
                <a:gd name="connsiteX3135" fmla="*/ 1018183 w 1018183"/>
                <a:gd name="connsiteY3135" fmla="*/ 6143972 h 9085945"/>
                <a:gd name="connsiteX3136" fmla="*/ 1018183 w 1018183"/>
                <a:gd name="connsiteY3136" fmla="*/ 6145539 h 9085945"/>
                <a:gd name="connsiteX3137" fmla="*/ 1018183 w 1018183"/>
                <a:gd name="connsiteY3137" fmla="*/ 6147178 h 9085945"/>
                <a:gd name="connsiteX3138" fmla="*/ 1018183 w 1018183"/>
                <a:gd name="connsiteY3138" fmla="*/ 6153193 h 9085945"/>
                <a:gd name="connsiteX3139" fmla="*/ 1018183 w 1018183"/>
                <a:gd name="connsiteY3139" fmla="*/ 6153301 h 9085945"/>
                <a:gd name="connsiteX3140" fmla="*/ 1018183 w 1018183"/>
                <a:gd name="connsiteY3140" fmla="*/ 6156961 h 9085945"/>
                <a:gd name="connsiteX3141" fmla="*/ 1018183 w 1018183"/>
                <a:gd name="connsiteY3141" fmla="*/ 6157037 h 9085945"/>
                <a:gd name="connsiteX3142" fmla="*/ 1018183 w 1018183"/>
                <a:gd name="connsiteY3142" fmla="*/ 6157726 h 9085945"/>
                <a:gd name="connsiteX3143" fmla="*/ 1018183 w 1018183"/>
                <a:gd name="connsiteY3143" fmla="*/ 6158528 h 9085945"/>
                <a:gd name="connsiteX3144" fmla="*/ 1018183 w 1018183"/>
                <a:gd name="connsiteY3144" fmla="*/ 6160579 h 9085945"/>
                <a:gd name="connsiteX3145" fmla="*/ 1018183 w 1018183"/>
                <a:gd name="connsiteY3145" fmla="*/ 6161457 h 9085945"/>
                <a:gd name="connsiteX3146" fmla="*/ 1018183 w 1018183"/>
                <a:gd name="connsiteY3146" fmla="*/ 6163075 h 9085945"/>
                <a:gd name="connsiteX3147" fmla="*/ 1018183 w 1018183"/>
                <a:gd name="connsiteY3147" fmla="*/ 6164359 h 9085945"/>
                <a:gd name="connsiteX3148" fmla="*/ 1018183 w 1018183"/>
                <a:gd name="connsiteY3148" fmla="*/ 6165007 h 9085945"/>
                <a:gd name="connsiteX3149" fmla="*/ 1018183 w 1018183"/>
                <a:gd name="connsiteY3149" fmla="*/ 6165313 h 9085945"/>
                <a:gd name="connsiteX3150" fmla="*/ 1018183 w 1018183"/>
                <a:gd name="connsiteY3150" fmla="*/ 6166810 h 9085945"/>
                <a:gd name="connsiteX3151" fmla="*/ 1018183 w 1018183"/>
                <a:gd name="connsiteY3151" fmla="*/ 6167901 h 9085945"/>
                <a:gd name="connsiteX3152" fmla="*/ 1018183 w 1018183"/>
                <a:gd name="connsiteY3152" fmla="*/ 6168095 h 9085945"/>
                <a:gd name="connsiteX3153" fmla="*/ 1018183 w 1018183"/>
                <a:gd name="connsiteY3153" fmla="*/ 6168857 h 9085945"/>
                <a:gd name="connsiteX3154" fmla="*/ 1018183 w 1018183"/>
                <a:gd name="connsiteY3154" fmla="*/ 6171056 h 9085945"/>
                <a:gd name="connsiteX3155" fmla="*/ 1018183 w 1018183"/>
                <a:gd name="connsiteY3155" fmla="*/ 6171176 h 9085945"/>
                <a:gd name="connsiteX3156" fmla="*/ 1018183 w 1018183"/>
                <a:gd name="connsiteY3156" fmla="*/ 6171639 h 9085945"/>
                <a:gd name="connsiteX3157" fmla="*/ 1018183 w 1018183"/>
                <a:gd name="connsiteY3157" fmla="*/ 6173215 h 9085945"/>
                <a:gd name="connsiteX3158" fmla="*/ 1018183 w 1018183"/>
                <a:gd name="connsiteY3158" fmla="*/ 6173909 h 9085945"/>
                <a:gd name="connsiteX3159" fmla="*/ 1018183 w 1018183"/>
                <a:gd name="connsiteY3159" fmla="*/ 6175289 h 9085945"/>
                <a:gd name="connsiteX3160" fmla="*/ 1018183 w 1018183"/>
                <a:gd name="connsiteY3160" fmla="*/ 6176065 h 9085945"/>
                <a:gd name="connsiteX3161" fmla="*/ 1018183 w 1018183"/>
                <a:gd name="connsiteY3161" fmla="*/ 6176369 h 9085945"/>
                <a:gd name="connsiteX3162" fmla="*/ 1018183 w 1018183"/>
                <a:gd name="connsiteY3162" fmla="*/ 6178570 h 9085945"/>
                <a:gd name="connsiteX3163" fmla="*/ 1018183 w 1018183"/>
                <a:gd name="connsiteY3163" fmla="*/ 6179906 h 9085945"/>
                <a:gd name="connsiteX3164" fmla="*/ 1018183 w 1018183"/>
                <a:gd name="connsiteY3164" fmla="*/ 6179914 h 9085945"/>
                <a:gd name="connsiteX3165" fmla="*/ 1018183 w 1018183"/>
                <a:gd name="connsiteY3165" fmla="*/ 6180700 h 9085945"/>
                <a:gd name="connsiteX3166" fmla="*/ 1018183 w 1018183"/>
                <a:gd name="connsiteY3166" fmla="*/ 6180950 h 9085945"/>
                <a:gd name="connsiteX3167" fmla="*/ 1018183 w 1018183"/>
                <a:gd name="connsiteY3167" fmla="*/ 6182114 h 9085945"/>
                <a:gd name="connsiteX3168" fmla="*/ 1018183 w 1018183"/>
                <a:gd name="connsiteY3168" fmla="*/ 6182234 h 9085945"/>
                <a:gd name="connsiteX3169" fmla="*/ 1018183 w 1018183"/>
                <a:gd name="connsiteY3169" fmla="*/ 6183451 h 9085945"/>
                <a:gd name="connsiteX3170" fmla="*/ 1018183 w 1018183"/>
                <a:gd name="connsiteY3170" fmla="*/ 6183566 h 9085945"/>
                <a:gd name="connsiteX3171" fmla="*/ 1018183 w 1018183"/>
                <a:gd name="connsiteY3171" fmla="*/ 6186262 h 9085945"/>
                <a:gd name="connsiteX3172" fmla="*/ 1018183 w 1018183"/>
                <a:gd name="connsiteY3172" fmla="*/ 6186347 h 9085945"/>
                <a:gd name="connsiteX3173" fmla="*/ 1018183 w 1018183"/>
                <a:gd name="connsiteY3173" fmla="*/ 6187520 h 9085945"/>
                <a:gd name="connsiteX3174" fmla="*/ 1018183 w 1018183"/>
                <a:gd name="connsiteY3174" fmla="*/ 6189898 h 9085945"/>
                <a:gd name="connsiteX3175" fmla="*/ 1018183 w 1018183"/>
                <a:gd name="connsiteY3175" fmla="*/ 6193535 h 9085945"/>
                <a:gd name="connsiteX3176" fmla="*/ 1018183 w 1018183"/>
                <a:gd name="connsiteY3176" fmla="*/ 6194590 h 9085945"/>
                <a:gd name="connsiteX3177" fmla="*/ 1018183 w 1018183"/>
                <a:gd name="connsiteY3177" fmla="*/ 6194624 h 9085945"/>
                <a:gd name="connsiteX3178" fmla="*/ 1018183 w 1018183"/>
                <a:gd name="connsiteY3178" fmla="*/ 6195103 h 9085945"/>
                <a:gd name="connsiteX3179" fmla="*/ 1018183 w 1018183"/>
                <a:gd name="connsiteY3179" fmla="*/ 6196658 h 9085945"/>
                <a:gd name="connsiteX3180" fmla="*/ 1018183 w 1018183"/>
                <a:gd name="connsiteY3180" fmla="*/ 6197322 h 9085945"/>
                <a:gd name="connsiteX3181" fmla="*/ 1018183 w 1018183"/>
                <a:gd name="connsiteY3181" fmla="*/ 6198225 h 9085945"/>
                <a:gd name="connsiteX3182" fmla="*/ 1018183 w 1018183"/>
                <a:gd name="connsiteY3182" fmla="*/ 6200200 h 9085945"/>
                <a:gd name="connsiteX3183" fmla="*/ 1018183 w 1018183"/>
                <a:gd name="connsiteY3183" fmla="*/ 6200228 h 9085945"/>
                <a:gd name="connsiteX3184" fmla="*/ 1018183 w 1018183"/>
                <a:gd name="connsiteY3184" fmla="*/ 6200957 h 9085945"/>
                <a:gd name="connsiteX3185" fmla="*/ 1018183 w 1018183"/>
                <a:gd name="connsiteY3185" fmla="*/ 6203081 h 9085945"/>
                <a:gd name="connsiteX3186" fmla="*/ 1018183 w 1018183"/>
                <a:gd name="connsiteY3186" fmla="*/ 6204366 h 9085945"/>
                <a:gd name="connsiteX3187" fmla="*/ 1018183 w 1018183"/>
                <a:gd name="connsiteY3187" fmla="*/ 6204593 h 9085945"/>
                <a:gd name="connsiteX3188" fmla="*/ 1018183 w 1018183"/>
                <a:gd name="connsiteY3188" fmla="*/ 6208130 h 9085945"/>
                <a:gd name="connsiteX3189" fmla="*/ 1018183 w 1018183"/>
                <a:gd name="connsiteY3189" fmla="*/ 6208243 h 9085945"/>
                <a:gd name="connsiteX3190" fmla="*/ 1018183 w 1018183"/>
                <a:gd name="connsiteY3190" fmla="*/ 6208437 h 9085945"/>
                <a:gd name="connsiteX3191" fmla="*/ 1018183 w 1018183"/>
                <a:gd name="connsiteY3191" fmla="*/ 6211981 h 9085945"/>
                <a:gd name="connsiteX3192" fmla="*/ 1018183 w 1018183"/>
                <a:gd name="connsiteY3192" fmla="*/ 6212644 h 9085945"/>
                <a:gd name="connsiteX3193" fmla="*/ 1018183 w 1018183"/>
                <a:gd name="connsiteY3193" fmla="*/ 6213428 h 9085945"/>
                <a:gd name="connsiteX3194" fmla="*/ 1018183 w 1018183"/>
                <a:gd name="connsiteY3194" fmla="*/ 6213557 h 9085945"/>
                <a:gd name="connsiteX3195" fmla="*/ 1018183 w 1018183"/>
                <a:gd name="connsiteY3195" fmla="*/ 6214143 h 9085945"/>
                <a:gd name="connsiteX3196" fmla="*/ 1018183 w 1018183"/>
                <a:gd name="connsiteY3196" fmla="*/ 6214841 h 9085945"/>
                <a:gd name="connsiteX3197" fmla="*/ 1018183 w 1018183"/>
                <a:gd name="connsiteY3197" fmla="*/ 6216409 h 9085945"/>
                <a:gd name="connsiteX3198" fmla="*/ 1018183 w 1018183"/>
                <a:gd name="connsiteY3198" fmla="*/ 6216972 h 9085945"/>
                <a:gd name="connsiteX3199" fmla="*/ 1018183 w 1018183"/>
                <a:gd name="connsiteY3199" fmla="*/ 6217791 h 9085945"/>
                <a:gd name="connsiteX3200" fmla="*/ 1018183 w 1018183"/>
                <a:gd name="connsiteY3200" fmla="*/ 6218386 h 9085945"/>
                <a:gd name="connsiteX3201" fmla="*/ 1018183 w 1018183"/>
                <a:gd name="connsiteY3201" fmla="*/ 6219076 h 9085945"/>
                <a:gd name="connsiteX3202" fmla="*/ 1018183 w 1018183"/>
                <a:gd name="connsiteY3202" fmla="*/ 6219300 h 9085945"/>
                <a:gd name="connsiteX3203" fmla="*/ 1018183 w 1018183"/>
                <a:gd name="connsiteY3203" fmla="*/ 6219781 h 9085945"/>
                <a:gd name="connsiteX3204" fmla="*/ 1018183 w 1018183"/>
                <a:gd name="connsiteY3204" fmla="*/ 6220128 h 9085945"/>
                <a:gd name="connsiteX3205" fmla="*/ 1018183 w 1018183"/>
                <a:gd name="connsiteY3205" fmla="*/ 6220248 h 9085945"/>
                <a:gd name="connsiteX3206" fmla="*/ 1018183 w 1018183"/>
                <a:gd name="connsiteY3206" fmla="*/ 6222924 h 9085945"/>
                <a:gd name="connsiteX3207" fmla="*/ 1018183 w 1018183"/>
                <a:gd name="connsiteY3207" fmla="*/ 6223793 h 9085945"/>
                <a:gd name="connsiteX3208" fmla="*/ 1018183 w 1018183"/>
                <a:gd name="connsiteY3208" fmla="*/ 6224486 h 9085945"/>
                <a:gd name="connsiteX3209" fmla="*/ 1018183 w 1018183"/>
                <a:gd name="connsiteY3209" fmla="*/ 6224615 h 9085945"/>
                <a:gd name="connsiteX3210" fmla="*/ 1018183 w 1018183"/>
                <a:gd name="connsiteY3210" fmla="*/ 6226689 h 9085945"/>
                <a:gd name="connsiteX3211" fmla="*/ 1018183 w 1018183"/>
                <a:gd name="connsiteY3211" fmla="*/ 6227352 h 9085945"/>
                <a:gd name="connsiteX3212" fmla="*/ 1018183 w 1018183"/>
                <a:gd name="connsiteY3212" fmla="*/ 6227830 h 9085945"/>
                <a:gd name="connsiteX3213" fmla="*/ 1018183 w 1018183"/>
                <a:gd name="connsiteY3213" fmla="*/ 6228031 h 9085945"/>
                <a:gd name="connsiteX3214" fmla="*/ 1018183 w 1018183"/>
                <a:gd name="connsiteY3214" fmla="*/ 6228849 h 9085945"/>
                <a:gd name="connsiteX3215" fmla="*/ 1018183 w 1018183"/>
                <a:gd name="connsiteY3215" fmla="*/ 6230049 h 9085945"/>
                <a:gd name="connsiteX3216" fmla="*/ 1018183 w 1018183"/>
                <a:gd name="connsiteY3216" fmla="*/ 6232399 h 9085945"/>
                <a:gd name="connsiteX3217" fmla="*/ 1018183 w 1018183"/>
                <a:gd name="connsiteY3217" fmla="*/ 6232929 h 9085945"/>
                <a:gd name="connsiteX3218" fmla="*/ 1018183 w 1018183"/>
                <a:gd name="connsiteY3218" fmla="*/ 6233684 h 9085945"/>
                <a:gd name="connsiteX3219" fmla="*/ 1018183 w 1018183"/>
                <a:gd name="connsiteY3219" fmla="*/ 6235661 h 9085945"/>
                <a:gd name="connsiteX3220" fmla="*/ 1018183 w 1018183"/>
                <a:gd name="connsiteY3220" fmla="*/ 6237228 h 9085945"/>
                <a:gd name="connsiteX3221" fmla="*/ 1018183 w 1018183"/>
                <a:gd name="connsiteY3221" fmla="*/ 6237664 h 9085945"/>
                <a:gd name="connsiteX3222" fmla="*/ 1018183 w 1018183"/>
                <a:gd name="connsiteY3222" fmla="*/ 6238888 h 9085945"/>
                <a:gd name="connsiteX3223" fmla="*/ 1018183 w 1018183"/>
                <a:gd name="connsiteY3223" fmla="*/ 6241299 h 9085945"/>
                <a:gd name="connsiteX3224" fmla="*/ 1018183 w 1018183"/>
                <a:gd name="connsiteY3224" fmla="*/ 6241653 h 9085945"/>
                <a:gd name="connsiteX3225" fmla="*/ 1018183 w 1018183"/>
                <a:gd name="connsiteY3225" fmla="*/ 6242703 h 9085945"/>
                <a:gd name="connsiteX3226" fmla="*/ 1018183 w 1018183"/>
                <a:gd name="connsiteY3226" fmla="*/ 6243456 h 9085945"/>
                <a:gd name="connsiteX3227" fmla="*/ 1018183 w 1018183"/>
                <a:gd name="connsiteY3227" fmla="*/ 6243987 h 9085945"/>
                <a:gd name="connsiteX3228" fmla="*/ 1018183 w 1018183"/>
                <a:gd name="connsiteY3228" fmla="*/ 6244708 h 9085945"/>
                <a:gd name="connsiteX3229" fmla="*/ 1018183 w 1018183"/>
                <a:gd name="connsiteY3229" fmla="*/ 6247438 h 9085945"/>
                <a:gd name="connsiteX3230" fmla="*/ 1018183 w 1018183"/>
                <a:gd name="connsiteY3230" fmla="*/ 6248472 h 9085945"/>
                <a:gd name="connsiteX3231" fmla="*/ 1018183 w 1018183"/>
                <a:gd name="connsiteY3231" fmla="*/ 6252711 h 9085945"/>
                <a:gd name="connsiteX3232" fmla="*/ 1018183 w 1018183"/>
                <a:gd name="connsiteY3232" fmla="*/ 6252913 h 9085945"/>
                <a:gd name="connsiteX3233" fmla="*/ 1018183 w 1018183"/>
                <a:gd name="connsiteY3233" fmla="*/ 6254485 h 9085945"/>
                <a:gd name="connsiteX3234" fmla="*/ 1018183 w 1018183"/>
                <a:gd name="connsiteY3234" fmla="*/ 6255576 h 9085945"/>
                <a:gd name="connsiteX3235" fmla="*/ 1018183 w 1018183"/>
                <a:gd name="connsiteY3235" fmla="*/ 6256053 h 9085945"/>
                <a:gd name="connsiteX3236" fmla="*/ 1018183 w 1018183"/>
                <a:gd name="connsiteY3236" fmla="*/ 6259313 h 9085945"/>
                <a:gd name="connsiteX3237" fmla="*/ 1018183 w 1018183"/>
                <a:gd name="connsiteY3237" fmla="*/ 6259418 h 9085945"/>
                <a:gd name="connsiteX3238" fmla="*/ 1018183 w 1018183"/>
                <a:gd name="connsiteY3238" fmla="*/ 6260758 h 9085945"/>
                <a:gd name="connsiteX3239" fmla="*/ 1018183 w 1018183"/>
                <a:gd name="connsiteY3239" fmla="*/ 6262148 h 9085945"/>
                <a:gd name="connsiteX3240" fmla="*/ 1018183 w 1018183"/>
                <a:gd name="connsiteY3240" fmla="*/ 6262630 h 9085945"/>
                <a:gd name="connsiteX3241" fmla="*/ 1018183 w 1018183"/>
                <a:gd name="connsiteY3241" fmla="*/ 6263266 h 9085945"/>
                <a:gd name="connsiteX3242" fmla="*/ 1018183 w 1018183"/>
                <a:gd name="connsiteY3242" fmla="*/ 6263716 h 9085945"/>
                <a:gd name="connsiteX3243" fmla="*/ 1018183 w 1018183"/>
                <a:gd name="connsiteY3243" fmla="*/ 6264828 h 9085945"/>
                <a:gd name="connsiteX3244" fmla="*/ 1018183 w 1018183"/>
                <a:gd name="connsiteY3244" fmla="*/ 6265423 h 9085945"/>
                <a:gd name="connsiteX3245" fmla="*/ 1018183 w 1018183"/>
                <a:gd name="connsiteY3245" fmla="*/ 6267111 h 9085945"/>
                <a:gd name="connsiteX3246" fmla="*/ 1018183 w 1018183"/>
                <a:gd name="connsiteY3246" fmla="*/ 6268373 h 9085945"/>
                <a:gd name="connsiteX3247" fmla="*/ 1018183 w 1018183"/>
                <a:gd name="connsiteY3247" fmla="*/ 6269094 h 9085945"/>
                <a:gd name="connsiteX3248" fmla="*/ 1018183 w 1018183"/>
                <a:gd name="connsiteY3248" fmla="*/ 6269191 h 9085945"/>
                <a:gd name="connsiteX3249" fmla="*/ 1018183 w 1018183"/>
                <a:gd name="connsiteY3249" fmla="*/ 6270391 h 9085945"/>
                <a:gd name="connsiteX3250" fmla="*/ 1018183 w 1018183"/>
                <a:gd name="connsiteY3250" fmla="*/ 6274026 h 9085945"/>
                <a:gd name="connsiteX3251" fmla="*/ 1018183 w 1018183"/>
                <a:gd name="connsiteY3251" fmla="*/ 6276003 h 9085945"/>
                <a:gd name="connsiteX3252" fmla="*/ 1018183 w 1018183"/>
                <a:gd name="connsiteY3252" fmla="*/ 6277570 h 9085945"/>
                <a:gd name="connsiteX3253" fmla="*/ 1018183 w 1018183"/>
                <a:gd name="connsiteY3253" fmla="*/ 6278161 h 9085945"/>
                <a:gd name="connsiteX3254" fmla="*/ 1018183 w 1018183"/>
                <a:gd name="connsiteY3254" fmla="*/ 6279230 h 9085945"/>
                <a:gd name="connsiteX3255" fmla="*/ 1018183 w 1018183"/>
                <a:gd name="connsiteY3255" fmla="*/ 6279730 h 9085945"/>
                <a:gd name="connsiteX3256" fmla="*/ 1018183 w 1018183"/>
                <a:gd name="connsiteY3256" fmla="*/ 6280671 h 9085945"/>
                <a:gd name="connsiteX3257" fmla="*/ 1018183 w 1018183"/>
                <a:gd name="connsiteY3257" fmla="*/ 6281449 h 9085945"/>
                <a:gd name="connsiteX3258" fmla="*/ 1018183 w 1018183"/>
                <a:gd name="connsiteY3258" fmla="*/ 6283798 h 9085945"/>
                <a:gd name="connsiteX3259" fmla="*/ 1018183 w 1018183"/>
                <a:gd name="connsiteY3259" fmla="*/ 6284329 h 9085945"/>
                <a:gd name="connsiteX3260" fmla="*/ 1018183 w 1018183"/>
                <a:gd name="connsiteY3260" fmla="*/ 6285084 h 9085945"/>
                <a:gd name="connsiteX3261" fmla="*/ 1018183 w 1018183"/>
                <a:gd name="connsiteY3261" fmla="*/ 6287059 h 9085945"/>
                <a:gd name="connsiteX3262" fmla="*/ 1018183 w 1018183"/>
                <a:gd name="connsiteY3262" fmla="*/ 6288628 h 9085945"/>
                <a:gd name="connsiteX3263" fmla="*/ 1018183 w 1018183"/>
                <a:gd name="connsiteY3263" fmla="*/ 6289940 h 9085945"/>
                <a:gd name="connsiteX3264" fmla="*/ 1018183 w 1018183"/>
                <a:gd name="connsiteY3264" fmla="*/ 6291730 h 9085945"/>
                <a:gd name="connsiteX3265" fmla="*/ 1018183 w 1018183"/>
                <a:gd name="connsiteY3265" fmla="*/ 6293053 h 9085945"/>
                <a:gd name="connsiteX3266" fmla="*/ 1018183 w 1018183"/>
                <a:gd name="connsiteY3266" fmla="*/ 6299655 h 9085945"/>
                <a:gd name="connsiteX3267" fmla="*/ 1018183 w 1018183"/>
                <a:gd name="connsiteY3267" fmla="*/ 6301090 h 9085945"/>
                <a:gd name="connsiteX3268" fmla="*/ 1018183 w 1018183"/>
                <a:gd name="connsiteY3268" fmla="*/ 6301100 h 9085945"/>
                <a:gd name="connsiteX3269" fmla="*/ 1018183 w 1018183"/>
                <a:gd name="connsiteY3269" fmla="*/ 6304650 h 9085945"/>
                <a:gd name="connsiteX3270" fmla="*/ 1018183 w 1018183"/>
                <a:gd name="connsiteY3270" fmla="*/ 6305246 h 9085945"/>
                <a:gd name="connsiteX3271" fmla="*/ 1018183 w 1018183"/>
                <a:gd name="connsiteY3271" fmla="*/ 6305765 h 9085945"/>
                <a:gd name="connsiteX3272" fmla="*/ 1018183 w 1018183"/>
                <a:gd name="connsiteY3272" fmla="*/ 6306217 h 9085945"/>
                <a:gd name="connsiteX3273" fmla="*/ 1018183 w 1018183"/>
                <a:gd name="connsiteY3273" fmla="*/ 6307453 h 9085945"/>
                <a:gd name="connsiteX3274" fmla="*/ 1018183 w 1018183"/>
                <a:gd name="connsiteY3274" fmla="*/ 6308262 h 9085945"/>
                <a:gd name="connsiteX3275" fmla="*/ 1018183 w 1018183"/>
                <a:gd name="connsiteY3275" fmla="*/ 6310714 h 9085945"/>
                <a:gd name="connsiteX3276" fmla="*/ 1018183 w 1018183"/>
                <a:gd name="connsiteY3276" fmla="*/ 6311382 h 9085945"/>
                <a:gd name="connsiteX3277" fmla="*/ 1018183 w 1018183"/>
                <a:gd name="connsiteY3277" fmla="*/ 6312147 h 9085945"/>
                <a:gd name="connsiteX3278" fmla="*/ 1018183 w 1018183"/>
                <a:gd name="connsiteY3278" fmla="*/ 6312158 h 9085945"/>
                <a:gd name="connsiteX3279" fmla="*/ 1018183 w 1018183"/>
                <a:gd name="connsiteY3279" fmla="*/ 6313573 h 9085945"/>
                <a:gd name="connsiteX3280" fmla="*/ 1018183 w 1018183"/>
                <a:gd name="connsiteY3280" fmla="*/ 6315315 h 9085945"/>
                <a:gd name="connsiteX3281" fmla="*/ 1018183 w 1018183"/>
                <a:gd name="connsiteY3281" fmla="*/ 6316304 h 9085945"/>
                <a:gd name="connsiteX3282" fmla="*/ 1018183 w 1018183"/>
                <a:gd name="connsiteY3282" fmla="*/ 6318503 h 9085945"/>
                <a:gd name="connsiteX3283" fmla="*/ 1018183 w 1018183"/>
                <a:gd name="connsiteY3283" fmla="*/ 6319788 h 9085945"/>
                <a:gd name="connsiteX3284" fmla="*/ 1018183 w 1018183"/>
                <a:gd name="connsiteY3284" fmla="*/ 6320072 h 9085945"/>
                <a:gd name="connsiteX3285" fmla="*/ 1018183 w 1018183"/>
                <a:gd name="connsiteY3285" fmla="*/ 6321355 h 9085945"/>
                <a:gd name="connsiteX3286" fmla="*/ 1018183 w 1018183"/>
                <a:gd name="connsiteY3286" fmla="*/ 6322440 h 9085945"/>
                <a:gd name="connsiteX3287" fmla="*/ 1018183 w 1018183"/>
                <a:gd name="connsiteY3287" fmla="*/ 6323173 h 9085945"/>
                <a:gd name="connsiteX3288" fmla="*/ 1018183 w 1018183"/>
                <a:gd name="connsiteY3288" fmla="*/ 6324458 h 9085945"/>
                <a:gd name="connsiteX3289" fmla="*/ 1018183 w 1018183"/>
                <a:gd name="connsiteY3289" fmla="*/ 6328001 h 9085945"/>
                <a:gd name="connsiteX3290" fmla="*/ 1018183 w 1018183"/>
                <a:gd name="connsiteY3290" fmla="*/ 6329562 h 9085945"/>
                <a:gd name="connsiteX3291" fmla="*/ 1018183 w 1018183"/>
                <a:gd name="connsiteY3291" fmla="*/ 6331129 h 9085945"/>
                <a:gd name="connsiteX3292" fmla="*/ 1018183 w 1018183"/>
                <a:gd name="connsiteY3292" fmla="*/ 6332072 h 9085945"/>
                <a:gd name="connsiteX3293" fmla="*/ 1018183 w 1018183"/>
                <a:gd name="connsiteY3293" fmla="*/ 6334231 h 9085945"/>
                <a:gd name="connsiteX3294" fmla="*/ 1018183 w 1018183"/>
                <a:gd name="connsiteY3294" fmla="*/ 6342626 h 9085945"/>
                <a:gd name="connsiteX3295" fmla="*/ 1018183 w 1018183"/>
                <a:gd name="connsiteY3295" fmla="*/ 6343540 h 9085945"/>
                <a:gd name="connsiteX3296" fmla="*/ 1018183 w 1018183"/>
                <a:gd name="connsiteY3296" fmla="*/ 6344875 h 9085945"/>
                <a:gd name="connsiteX3297" fmla="*/ 1018183 w 1018183"/>
                <a:gd name="connsiteY3297" fmla="*/ 6347891 h 9085945"/>
                <a:gd name="connsiteX3298" fmla="*/ 1018183 w 1018183"/>
                <a:gd name="connsiteY3298" fmla="*/ 6349032 h 9085945"/>
                <a:gd name="connsiteX3299" fmla="*/ 1018183 w 1018183"/>
                <a:gd name="connsiteY3299" fmla="*/ 6349174 h 9085945"/>
                <a:gd name="connsiteX3300" fmla="*/ 1018183 w 1018183"/>
                <a:gd name="connsiteY3300" fmla="*/ 6352489 h 9085945"/>
                <a:gd name="connsiteX3301" fmla="*/ 1018183 w 1018183"/>
                <a:gd name="connsiteY3301" fmla="*/ 6353884 h 9085945"/>
                <a:gd name="connsiteX3302" fmla="*/ 1018183 w 1018183"/>
                <a:gd name="connsiteY3302" fmla="*/ 6355168 h 9085945"/>
                <a:gd name="connsiteX3303" fmla="*/ 1018183 w 1018183"/>
                <a:gd name="connsiteY3303" fmla="*/ 6356646 h 9085945"/>
                <a:gd name="connsiteX3304" fmla="*/ 1018183 w 1018183"/>
                <a:gd name="connsiteY3304" fmla="*/ 6357336 h 9085945"/>
                <a:gd name="connsiteX3305" fmla="*/ 1018183 w 1018183"/>
                <a:gd name="connsiteY3305" fmla="*/ 6358904 h 9085945"/>
                <a:gd name="connsiteX3306" fmla="*/ 1018183 w 1018183"/>
                <a:gd name="connsiteY3306" fmla="*/ 6360880 h 9085945"/>
                <a:gd name="connsiteX3307" fmla="*/ 1018183 w 1018183"/>
                <a:gd name="connsiteY3307" fmla="*/ 6361185 h 9085945"/>
                <a:gd name="connsiteX3308" fmla="*/ 1018183 w 1018183"/>
                <a:gd name="connsiteY3308" fmla="*/ 6362782 h 9085945"/>
                <a:gd name="connsiteX3309" fmla="*/ 1018183 w 1018183"/>
                <a:gd name="connsiteY3309" fmla="*/ 6363504 h 9085945"/>
                <a:gd name="connsiteX3310" fmla="*/ 1018183 w 1018183"/>
                <a:gd name="connsiteY3310" fmla="*/ 6364800 h 9085945"/>
                <a:gd name="connsiteX3311" fmla="*/ 1018183 w 1018183"/>
                <a:gd name="connsiteY3311" fmla="*/ 6364942 h 9085945"/>
                <a:gd name="connsiteX3312" fmla="*/ 1018183 w 1018183"/>
                <a:gd name="connsiteY3312" fmla="*/ 6367049 h 9085945"/>
                <a:gd name="connsiteX3313" fmla="*/ 1018183 w 1018183"/>
                <a:gd name="connsiteY3313" fmla="*/ 6368343 h 9085945"/>
                <a:gd name="connsiteX3314" fmla="*/ 1018183 w 1018183"/>
                <a:gd name="connsiteY3314" fmla="*/ 6370505 h 9085945"/>
                <a:gd name="connsiteX3315" fmla="*/ 1018183 w 1018183"/>
                <a:gd name="connsiteY3315" fmla="*/ 6372572 h 9085945"/>
                <a:gd name="connsiteX3316" fmla="*/ 1018183 w 1018183"/>
                <a:gd name="connsiteY3316" fmla="*/ 6374139 h 9085945"/>
                <a:gd name="connsiteX3317" fmla="*/ 1018183 w 1018183"/>
                <a:gd name="connsiteY3317" fmla="*/ 6374573 h 9085945"/>
                <a:gd name="connsiteX3318" fmla="*/ 1018183 w 1018183"/>
                <a:gd name="connsiteY3318" fmla="*/ 6381901 h 9085945"/>
                <a:gd name="connsiteX3319" fmla="*/ 1018183 w 1018183"/>
                <a:gd name="connsiteY3319" fmla="*/ 6385217 h 9085945"/>
                <a:gd name="connsiteX3320" fmla="*/ 1018183 w 1018183"/>
                <a:gd name="connsiteY3320" fmla="*/ 6385561 h 9085945"/>
                <a:gd name="connsiteX3321" fmla="*/ 1018183 w 1018183"/>
                <a:gd name="connsiteY3321" fmla="*/ 6386326 h 9085945"/>
                <a:gd name="connsiteX3322" fmla="*/ 1018183 w 1018183"/>
                <a:gd name="connsiteY3322" fmla="*/ 6387128 h 9085945"/>
                <a:gd name="connsiteX3323" fmla="*/ 1018183 w 1018183"/>
                <a:gd name="connsiteY3323" fmla="*/ 6388233 h 9085945"/>
                <a:gd name="connsiteX3324" fmla="*/ 1018183 w 1018183"/>
                <a:gd name="connsiteY3324" fmla="*/ 6389374 h 9085945"/>
                <a:gd name="connsiteX3325" fmla="*/ 1018183 w 1018183"/>
                <a:gd name="connsiteY3325" fmla="*/ 6391675 h 9085945"/>
                <a:gd name="connsiteX3326" fmla="*/ 1018183 w 1018183"/>
                <a:gd name="connsiteY3326" fmla="*/ 6392959 h 9085945"/>
                <a:gd name="connsiteX3327" fmla="*/ 1018183 w 1018183"/>
                <a:gd name="connsiteY3327" fmla="*/ 6393607 h 9085945"/>
                <a:gd name="connsiteX3328" fmla="*/ 1018183 w 1018183"/>
                <a:gd name="connsiteY3328" fmla="*/ 6393913 h 9085945"/>
                <a:gd name="connsiteX3329" fmla="*/ 1018183 w 1018183"/>
                <a:gd name="connsiteY3329" fmla="*/ 6395510 h 9085945"/>
                <a:gd name="connsiteX3330" fmla="*/ 1018183 w 1018183"/>
                <a:gd name="connsiteY3330" fmla="*/ 6397457 h 9085945"/>
                <a:gd name="connsiteX3331" fmla="*/ 1018183 w 1018183"/>
                <a:gd name="connsiteY3331" fmla="*/ 6398241 h 9085945"/>
                <a:gd name="connsiteX3332" fmla="*/ 1018183 w 1018183"/>
                <a:gd name="connsiteY3332" fmla="*/ 6399656 h 9085945"/>
                <a:gd name="connsiteX3333" fmla="*/ 1018183 w 1018183"/>
                <a:gd name="connsiteY3333" fmla="*/ 6399776 h 9085945"/>
                <a:gd name="connsiteX3334" fmla="*/ 1018183 w 1018183"/>
                <a:gd name="connsiteY3334" fmla="*/ 6400432 h 9085945"/>
                <a:gd name="connsiteX3335" fmla="*/ 1018183 w 1018183"/>
                <a:gd name="connsiteY3335" fmla="*/ 6402509 h 9085945"/>
                <a:gd name="connsiteX3336" fmla="*/ 1018183 w 1018183"/>
                <a:gd name="connsiteY3336" fmla="*/ 6404665 h 9085945"/>
                <a:gd name="connsiteX3337" fmla="*/ 1018183 w 1018183"/>
                <a:gd name="connsiteY3337" fmla="*/ 6404969 h 9085945"/>
                <a:gd name="connsiteX3338" fmla="*/ 1018183 w 1018183"/>
                <a:gd name="connsiteY3338" fmla="*/ 6405284 h 9085945"/>
                <a:gd name="connsiteX3339" fmla="*/ 1018183 w 1018183"/>
                <a:gd name="connsiteY3339" fmla="*/ 6408514 h 9085945"/>
                <a:gd name="connsiteX3340" fmla="*/ 1018183 w 1018183"/>
                <a:gd name="connsiteY3340" fmla="*/ 6409550 h 9085945"/>
                <a:gd name="connsiteX3341" fmla="*/ 1018183 w 1018183"/>
                <a:gd name="connsiteY3341" fmla="*/ 6410714 h 9085945"/>
                <a:gd name="connsiteX3342" fmla="*/ 1018183 w 1018183"/>
                <a:gd name="connsiteY3342" fmla="*/ 6410834 h 9085945"/>
                <a:gd name="connsiteX3343" fmla="*/ 1018183 w 1018183"/>
                <a:gd name="connsiteY3343" fmla="*/ 6410847 h 9085945"/>
                <a:gd name="connsiteX3344" fmla="*/ 1018183 w 1018183"/>
                <a:gd name="connsiteY3344" fmla="*/ 6412166 h 9085945"/>
                <a:gd name="connsiteX3345" fmla="*/ 1018183 w 1018183"/>
                <a:gd name="connsiteY3345" fmla="*/ 6412642 h 9085945"/>
                <a:gd name="connsiteX3346" fmla="*/ 1018183 w 1018183"/>
                <a:gd name="connsiteY3346" fmla="*/ 6412914 h 9085945"/>
                <a:gd name="connsiteX3347" fmla="*/ 1018183 w 1018183"/>
                <a:gd name="connsiteY3347" fmla="*/ 6414481 h 9085945"/>
                <a:gd name="connsiteX3348" fmla="*/ 1018183 w 1018183"/>
                <a:gd name="connsiteY3348" fmla="*/ 6416120 h 9085945"/>
                <a:gd name="connsiteX3349" fmla="*/ 1018183 w 1018183"/>
                <a:gd name="connsiteY3349" fmla="*/ 6422135 h 9085945"/>
                <a:gd name="connsiteX3350" fmla="*/ 1018183 w 1018183"/>
                <a:gd name="connsiteY3350" fmla="*/ 6423224 h 9085945"/>
                <a:gd name="connsiteX3351" fmla="*/ 1018183 w 1018183"/>
                <a:gd name="connsiteY3351" fmla="*/ 6426668 h 9085945"/>
                <a:gd name="connsiteX3352" fmla="*/ 1018183 w 1018183"/>
                <a:gd name="connsiteY3352" fmla="*/ 6428828 h 9085945"/>
                <a:gd name="connsiteX3353" fmla="*/ 1018183 w 1018183"/>
                <a:gd name="connsiteY3353" fmla="*/ 6433193 h 9085945"/>
                <a:gd name="connsiteX3354" fmla="*/ 1018183 w 1018183"/>
                <a:gd name="connsiteY3354" fmla="*/ 6433301 h 9085945"/>
                <a:gd name="connsiteX3355" fmla="*/ 1018183 w 1018183"/>
                <a:gd name="connsiteY3355" fmla="*/ 6436843 h 9085945"/>
                <a:gd name="connsiteX3356" fmla="*/ 1018183 w 1018183"/>
                <a:gd name="connsiteY3356" fmla="*/ 6437037 h 9085945"/>
                <a:gd name="connsiteX3357" fmla="*/ 1018183 w 1018183"/>
                <a:gd name="connsiteY3357" fmla="*/ 6440581 h 9085945"/>
                <a:gd name="connsiteX3358" fmla="*/ 1018183 w 1018183"/>
                <a:gd name="connsiteY3358" fmla="*/ 6440743 h 9085945"/>
                <a:gd name="connsiteX3359" fmla="*/ 1018183 w 1018183"/>
                <a:gd name="connsiteY3359" fmla="*/ 6441244 h 9085945"/>
                <a:gd name="connsiteX3360" fmla="*/ 1018183 w 1018183"/>
                <a:gd name="connsiteY3360" fmla="*/ 6442157 h 9085945"/>
                <a:gd name="connsiteX3361" fmla="*/ 1018183 w 1018183"/>
                <a:gd name="connsiteY3361" fmla="*/ 6442851 h 9085945"/>
                <a:gd name="connsiteX3362" fmla="*/ 1018183 w 1018183"/>
                <a:gd name="connsiteY3362" fmla="*/ 6443441 h 9085945"/>
                <a:gd name="connsiteX3363" fmla="*/ 1018183 w 1018183"/>
                <a:gd name="connsiteY3363" fmla="*/ 6445007 h 9085945"/>
                <a:gd name="connsiteX3364" fmla="*/ 1018183 w 1018183"/>
                <a:gd name="connsiteY3364" fmla="*/ 6445009 h 9085945"/>
                <a:gd name="connsiteX3365" fmla="*/ 1018183 w 1018183"/>
                <a:gd name="connsiteY3365" fmla="*/ 6445311 h 9085945"/>
                <a:gd name="connsiteX3366" fmla="*/ 1018183 w 1018183"/>
                <a:gd name="connsiteY3366" fmla="*/ 6446986 h 9085945"/>
                <a:gd name="connsiteX3367" fmla="*/ 1018183 w 1018183"/>
                <a:gd name="connsiteY3367" fmla="*/ 6447900 h 9085945"/>
                <a:gd name="connsiteX3368" fmla="*/ 1018183 w 1018183"/>
                <a:gd name="connsiteY3368" fmla="*/ 6448728 h 9085945"/>
                <a:gd name="connsiteX3369" fmla="*/ 1018183 w 1018183"/>
                <a:gd name="connsiteY3369" fmla="*/ 6448848 h 9085945"/>
                <a:gd name="connsiteX3370" fmla="*/ 1018183 w 1018183"/>
                <a:gd name="connsiteY3370" fmla="*/ 6448856 h 9085945"/>
                <a:gd name="connsiteX3371" fmla="*/ 1018183 w 1018183"/>
                <a:gd name="connsiteY3371" fmla="*/ 6451056 h 9085945"/>
                <a:gd name="connsiteX3372" fmla="*/ 1018183 w 1018183"/>
                <a:gd name="connsiteY3372" fmla="*/ 6451176 h 9085945"/>
                <a:gd name="connsiteX3373" fmla="*/ 1018183 w 1018183"/>
                <a:gd name="connsiteY3373" fmla="*/ 6452393 h 9085945"/>
                <a:gd name="connsiteX3374" fmla="*/ 1018183 w 1018183"/>
                <a:gd name="connsiteY3374" fmla="*/ 6453215 h 9085945"/>
                <a:gd name="connsiteX3375" fmla="*/ 1018183 w 1018183"/>
                <a:gd name="connsiteY3375" fmla="*/ 6453908 h 9085945"/>
                <a:gd name="connsiteX3376" fmla="*/ 1018183 w 1018183"/>
                <a:gd name="connsiteY3376" fmla="*/ 6455144 h 9085945"/>
                <a:gd name="connsiteX3377" fmla="*/ 1018183 w 1018183"/>
                <a:gd name="connsiteY3377" fmla="*/ 6455289 h 9085945"/>
                <a:gd name="connsiteX3378" fmla="*/ 1018183 w 1018183"/>
                <a:gd name="connsiteY3378" fmla="*/ 6455952 h 9085945"/>
                <a:gd name="connsiteX3379" fmla="*/ 1018183 w 1018183"/>
                <a:gd name="connsiteY3379" fmla="*/ 6463566 h 9085945"/>
                <a:gd name="connsiteX3380" fmla="*/ 1018183 w 1018183"/>
                <a:gd name="connsiteY3380" fmla="*/ 6466264 h 9085945"/>
                <a:gd name="connsiteX3381" fmla="*/ 1018183 w 1018183"/>
                <a:gd name="connsiteY3381" fmla="*/ 6469170 h 9085945"/>
                <a:gd name="connsiteX3382" fmla="*/ 1018183 w 1018183"/>
                <a:gd name="connsiteY3382" fmla="*/ 6469899 h 9085945"/>
                <a:gd name="connsiteX3383" fmla="*/ 1018183 w 1018183"/>
                <a:gd name="connsiteY3383" fmla="*/ 6473308 h 9085945"/>
                <a:gd name="connsiteX3384" fmla="*/ 1018183 w 1018183"/>
                <a:gd name="connsiteY3384" fmla="*/ 6473535 h 9085945"/>
                <a:gd name="connsiteX3385" fmla="*/ 1018183 w 1018183"/>
                <a:gd name="connsiteY3385" fmla="*/ 6476038 h 9085945"/>
                <a:gd name="connsiteX3386" fmla="*/ 1018183 w 1018183"/>
                <a:gd name="connsiteY3386" fmla="*/ 6477072 h 9085945"/>
                <a:gd name="connsiteX3387" fmla="*/ 1018183 w 1018183"/>
                <a:gd name="connsiteY3387" fmla="*/ 6481586 h 9085945"/>
                <a:gd name="connsiteX3388" fmla="*/ 1018183 w 1018183"/>
                <a:gd name="connsiteY3388" fmla="*/ 6483085 h 9085945"/>
                <a:gd name="connsiteX3389" fmla="*/ 1018183 w 1018183"/>
                <a:gd name="connsiteY3389" fmla="*/ 6483783 h 9085945"/>
                <a:gd name="connsiteX3390" fmla="*/ 1018183 w 1018183"/>
                <a:gd name="connsiteY3390" fmla="*/ 6484176 h 9085945"/>
                <a:gd name="connsiteX3391" fmla="*/ 1018183 w 1018183"/>
                <a:gd name="connsiteY3391" fmla="*/ 6485351 h 9085945"/>
                <a:gd name="connsiteX3392" fmla="*/ 1018183 w 1018183"/>
                <a:gd name="connsiteY3392" fmla="*/ 6486635 h 9085945"/>
                <a:gd name="connsiteX3393" fmla="*/ 1018183 w 1018183"/>
                <a:gd name="connsiteY3393" fmla="*/ 6487328 h 9085945"/>
                <a:gd name="connsiteX3394" fmla="*/ 1018183 w 1018183"/>
                <a:gd name="connsiteY3394" fmla="*/ 6488018 h 9085945"/>
                <a:gd name="connsiteX3395" fmla="*/ 1018183 w 1018183"/>
                <a:gd name="connsiteY3395" fmla="*/ 6488242 h 9085945"/>
                <a:gd name="connsiteX3396" fmla="*/ 1018183 w 1018183"/>
                <a:gd name="connsiteY3396" fmla="*/ 6489070 h 9085945"/>
                <a:gd name="connsiteX3397" fmla="*/ 1018183 w 1018183"/>
                <a:gd name="connsiteY3397" fmla="*/ 6490748 h 9085945"/>
                <a:gd name="connsiteX3398" fmla="*/ 1018183 w 1018183"/>
                <a:gd name="connsiteY3398" fmla="*/ 6491230 h 9085945"/>
                <a:gd name="connsiteX3399" fmla="*/ 1018183 w 1018183"/>
                <a:gd name="connsiteY3399" fmla="*/ 6491866 h 9085945"/>
                <a:gd name="connsiteX3400" fmla="*/ 1018183 w 1018183"/>
                <a:gd name="connsiteY3400" fmla="*/ 6492316 h 9085945"/>
                <a:gd name="connsiteX3401" fmla="*/ 1018183 w 1018183"/>
                <a:gd name="connsiteY3401" fmla="*/ 6492640 h 9085945"/>
                <a:gd name="connsiteX3402" fmla="*/ 1018183 w 1018183"/>
                <a:gd name="connsiteY3402" fmla="*/ 6493428 h 9085945"/>
                <a:gd name="connsiteX3403" fmla="*/ 1018183 w 1018183"/>
                <a:gd name="connsiteY3403" fmla="*/ 6493557 h 9085945"/>
                <a:gd name="connsiteX3404" fmla="*/ 1018183 w 1018183"/>
                <a:gd name="connsiteY3404" fmla="*/ 6496294 h 9085945"/>
                <a:gd name="connsiteX3405" fmla="*/ 1018183 w 1018183"/>
                <a:gd name="connsiteY3405" fmla="*/ 6496409 h 9085945"/>
                <a:gd name="connsiteX3406" fmla="*/ 1018183 w 1018183"/>
                <a:gd name="connsiteY3406" fmla="*/ 6496973 h 9085945"/>
                <a:gd name="connsiteX3407" fmla="*/ 1018183 w 1018183"/>
                <a:gd name="connsiteY3407" fmla="*/ 6498991 h 9085945"/>
                <a:gd name="connsiteX3408" fmla="*/ 1018183 w 1018183"/>
                <a:gd name="connsiteY3408" fmla="*/ 6500128 h 9085945"/>
                <a:gd name="connsiteX3409" fmla="*/ 1018183 w 1018183"/>
                <a:gd name="connsiteY3409" fmla="*/ 6502626 h 9085945"/>
                <a:gd name="connsiteX3410" fmla="*/ 1018183 w 1018183"/>
                <a:gd name="connsiteY3410" fmla="*/ 6504603 h 9085945"/>
                <a:gd name="connsiteX3411" fmla="*/ 1018183 w 1018183"/>
                <a:gd name="connsiteY3411" fmla="*/ 6506170 h 9085945"/>
                <a:gd name="connsiteX3412" fmla="*/ 1018183 w 1018183"/>
                <a:gd name="connsiteY3412" fmla="*/ 6507347 h 9085945"/>
                <a:gd name="connsiteX3413" fmla="*/ 1018183 w 1018183"/>
                <a:gd name="connsiteY3413" fmla="*/ 6507830 h 9085945"/>
                <a:gd name="connsiteX3414" fmla="*/ 1018183 w 1018183"/>
                <a:gd name="connsiteY3414" fmla="*/ 6510049 h 9085945"/>
                <a:gd name="connsiteX3415" fmla="*/ 1018183 w 1018183"/>
                <a:gd name="connsiteY3415" fmla="*/ 6512398 h 9085945"/>
                <a:gd name="connsiteX3416" fmla="*/ 1018183 w 1018183"/>
                <a:gd name="connsiteY3416" fmla="*/ 6513684 h 9085945"/>
                <a:gd name="connsiteX3417" fmla="*/ 1018183 w 1018183"/>
                <a:gd name="connsiteY3417" fmla="*/ 6515659 h 9085945"/>
                <a:gd name="connsiteX3418" fmla="*/ 1018183 w 1018183"/>
                <a:gd name="connsiteY3418" fmla="*/ 6516380 h 9085945"/>
                <a:gd name="connsiteX3419" fmla="*/ 1018183 w 1018183"/>
                <a:gd name="connsiteY3419" fmla="*/ 6517228 h 9085945"/>
                <a:gd name="connsiteX3420" fmla="*/ 1018183 w 1018183"/>
                <a:gd name="connsiteY3420" fmla="*/ 6518540 h 9085945"/>
                <a:gd name="connsiteX3421" fmla="*/ 1018183 w 1018183"/>
                <a:gd name="connsiteY3421" fmla="*/ 6521653 h 9085945"/>
                <a:gd name="connsiteX3422" fmla="*/ 1018183 w 1018183"/>
                <a:gd name="connsiteY3422" fmla="*/ 6524518 h 9085945"/>
                <a:gd name="connsiteX3423" fmla="*/ 1018183 w 1018183"/>
                <a:gd name="connsiteY3423" fmla="*/ 6527440 h 9085945"/>
                <a:gd name="connsiteX3424" fmla="*/ 1018183 w 1018183"/>
                <a:gd name="connsiteY3424" fmla="*/ 6528255 h 9085945"/>
                <a:gd name="connsiteX3425" fmla="*/ 1018183 w 1018183"/>
                <a:gd name="connsiteY3425" fmla="*/ 6529700 h 9085945"/>
                <a:gd name="connsiteX3426" fmla="*/ 1018183 w 1018183"/>
                <a:gd name="connsiteY3426" fmla="*/ 6531090 h 9085945"/>
                <a:gd name="connsiteX3427" fmla="*/ 1018183 w 1018183"/>
                <a:gd name="connsiteY3427" fmla="*/ 6531572 h 9085945"/>
                <a:gd name="connsiteX3428" fmla="*/ 1018183 w 1018183"/>
                <a:gd name="connsiteY3428" fmla="*/ 6532658 h 9085945"/>
                <a:gd name="connsiteX3429" fmla="*/ 1018183 w 1018183"/>
                <a:gd name="connsiteY3429" fmla="*/ 6532856 h 9085945"/>
                <a:gd name="connsiteX3430" fmla="*/ 1018183 w 1018183"/>
                <a:gd name="connsiteY3430" fmla="*/ 6533250 h 9085945"/>
                <a:gd name="connsiteX3431" fmla="*/ 1018183 w 1018183"/>
                <a:gd name="connsiteY3431" fmla="*/ 6534817 h 9085945"/>
                <a:gd name="connsiteX3432" fmla="*/ 1018183 w 1018183"/>
                <a:gd name="connsiteY3432" fmla="*/ 6535576 h 9085945"/>
                <a:gd name="connsiteX3433" fmla="*/ 1018183 w 1018183"/>
                <a:gd name="connsiteY3433" fmla="*/ 6536053 h 9085945"/>
                <a:gd name="connsiteX3434" fmla="*/ 1018183 w 1018183"/>
                <a:gd name="connsiteY3434" fmla="*/ 6539252 h 9085945"/>
                <a:gd name="connsiteX3435" fmla="*/ 1018183 w 1018183"/>
                <a:gd name="connsiteY3435" fmla="*/ 6539314 h 9085945"/>
                <a:gd name="connsiteX3436" fmla="*/ 1018183 w 1018183"/>
                <a:gd name="connsiteY3436" fmla="*/ 6540758 h 9085945"/>
                <a:gd name="connsiteX3437" fmla="*/ 1018183 w 1018183"/>
                <a:gd name="connsiteY3437" fmla="*/ 6542148 h 9085945"/>
                <a:gd name="connsiteX3438" fmla="*/ 1018183 w 1018183"/>
                <a:gd name="connsiteY3438" fmla="*/ 6542630 h 9085945"/>
                <a:gd name="connsiteX3439" fmla="*/ 1018183 w 1018183"/>
                <a:gd name="connsiteY3439" fmla="*/ 6543716 h 9085945"/>
                <a:gd name="connsiteX3440" fmla="*/ 1018183 w 1018183"/>
                <a:gd name="connsiteY3440" fmla="*/ 6547103 h 9085945"/>
                <a:gd name="connsiteX3441" fmla="*/ 1018183 w 1018183"/>
                <a:gd name="connsiteY3441" fmla="*/ 6548388 h 9085945"/>
                <a:gd name="connsiteX3442" fmla="*/ 1018183 w 1018183"/>
                <a:gd name="connsiteY3442" fmla="*/ 6548672 h 9085945"/>
                <a:gd name="connsiteX3443" fmla="*/ 1018183 w 1018183"/>
                <a:gd name="connsiteY3443" fmla="*/ 6549955 h 9085945"/>
                <a:gd name="connsiteX3444" fmla="*/ 1018183 w 1018183"/>
                <a:gd name="connsiteY3444" fmla="*/ 6550391 h 9085945"/>
                <a:gd name="connsiteX3445" fmla="*/ 1018183 w 1018183"/>
                <a:gd name="connsiteY3445" fmla="*/ 6554026 h 9085945"/>
                <a:gd name="connsiteX3446" fmla="*/ 1018183 w 1018183"/>
                <a:gd name="connsiteY3446" fmla="*/ 6556001 h 9085945"/>
                <a:gd name="connsiteX3447" fmla="*/ 1018183 w 1018183"/>
                <a:gd name="connsiteY3447" fmla="*/ 6557570 h 9085945"/>
                <a:gd name="connsiteX3448" fmla="*/ 1018183 w 1018183"/>
                <a:gd name="connsiteY3448" fmla="*/ 6558162 h 9085945"/>
                <a:gd name="connsiteX3449" fmla="*/ 1018183 w 1018183"/>
                <a:gd name="connsiteY3449" fmla="*/ 6558882 h 9085945"/>
                <a:gd name="connsiteX3450" fmla="*/ 1018183 w 1018183"/>
                <a:gd name="connsiteY3450" fmla="*/ 6559729 h 9085945"/>
                <a:gd name="connsiteX3451" fmla="*/ 1018183 w 1018183"/>
                <a:gd name="connsiteY3451" fmla="*/ 6560167 h 9085945"/>
                <a:gd name="connsiteX3452" fmla="*/ 1018183 w 1018183"/>
                <a:gd name="connsiteY3452" fmla="*/ 6569944 h 9085945"/>
                <a:gd name="connsiteX3453" fmla="*/ 1018183 w 1018183"/>
                <a:gd name="connsiteY3453" fmla="*/ 6573592 h 9085945"/>
                <a:gd name="connsiteX3454" fmla="*/ 1018183 w 1018183"/>
                <a:gd name="connsiteY3454" fmla="*/ 6574877 h 9085945"/>
                <a:gd name="connsiteX3455" fmla="*/ 1018183 w 1018183"/>
                <a:gd name="connsiteY3455" fmla="*/ 6575159 h 9085945"/>
                <a:gd name="connsiteX3456" fmla="*/ 1018183 w 1018183"/>
                <a:gd name="connsiteY3456" fmla="*/ 6576445 h 9085945"/>
                <a:gd name="connsiteX3457" fmla="*/ 1018183 w 1018183"/>
                <a:gd name="connsiteY3457" fmla="*/ 6578419 h 9085945"/>
                <a:gd name="connsiteX3458" fmla="*/ 1018183 w 1018183"/>
                <a:gd name="connsiteY3458" fmla="*/ 6578725 h 9085945"/>
                <a:gd name="connsiteX3459" fmla="*/ 1018183 w 1018183"/>
                <a:gd name="connsiteY3459" fmla="*/ 6579656 h 9085945"/>
                <a:gd name="connsiteX3460" fmla="*/ 1018183 w 1018183"/>
                <a:gd name="connsiteY3460" fmla="*/ 6581100 h 9085945"/>
                <a:gd name="connsiteX3461" fmla="*/ 1018183 w 1018183"/>
                <a:gd name="connsiteY3461" fmla="*/ 6584650 h 9085945"/>
                <a:gd name="connsiteX3462" fmla="*/ 1018183 w 1018183"/>
                <a:gd name="connsiteY3462" fmla="*/ 6585246 h 9085945"/>
                <a:gd name="connsiteX3463" fmla="*/ 1018183 w 1018183"/>
                <a:gd name="connsiteY3463" fmla="*/ 6586217 h 9085945"/>
                <a:gd name="connsiteX3464" fmla="*/ 1018183 w 1018183"/>
                <a:gd name="connsiteY3464" fmla="*/ 6588730 h 9085945"/>
                <a:gd name="connsiteX3465" fmla="*/ 1018183 w 1018183"/>
                <a:gd name="connsiteY3465" fmla="*/ 6590297 h 9085945"/>
                <a:gd name="connsiteX3466" fmla="*/ 1018183 w 1018183"/>
                <a:gd name="connsiteY3466" fmla="*/ 6598504 h 9085945"/>
                <a:gd name="connsiteX3467" fmla="*/ 1018183 w 1018183"/>
                <a:gd name="connsiteY3467" fmla="*/ 6599788 h 9085945"/>
                <a:gd name="connsiteX3468" fmla="*/ 1018183 w 1018183"/>
                <a:gd name="connsiteY3468" fmla="*/ 6600071 h 9085945"/>
                <a:gd name="connsiteX3469" fmla="*/ 1018183 w 1018183"/>
                <a:gd name="connsiteY3469" fmla="*/ 6601355 h 9085945"/>
                <a:gd name="connsiteX3470" fmla="*/ 1018183 w 1018183"/>
                <a:gd name="connsiteY3470" fmla="*/ 6617974 h 9085945"/>
                <a:gd name="connsiteX3471" fmla="*/ 1018183 w 1018183"/>
                <a:gd name="connsiteY3471" fmla="*/ 6620921 h 9085945"/>
                <a:gd name="connsiteX3472" fmla="*/ 1018183 w 1018183"/>
                <a:gd name="connsiteY3472" fmla="*/ 6621224 h 9085945"/>
                <a:gd name="connsiteX3473" fmla="*/ 1018183 w 1018183"/>
                <a:gd name="connsiteY3473" fmla="*/ 6626841 h 9085945"/>
                <a:gd name="connsiteX3474" fmla="*/ 1018183 w 1018183"/>
                <a:gd name="connsiteY3474" fmla="*/ 6629032 h 9085945"/>
                <a:gd name="connsiteX3475" fmla="*/ 1018183 w 1018183"/>
                <a:gd name="connsiteY3475" fmla="*/ 6641242 h 9085945"/>
                <a:gd name="connsiteX3476" fmla="*/ 1018183 w 1018183"/>
                <a:gd name="connsiteY3476" fmla="*/ 6667183 h 9085945"/>
                <a:gd name="connsiteX3477" fmla="*/ 1018183 w 1018183"/>
                <a:gd name="connsiteY3477" fmla="*/ 6669343 h 9085945"/>
                <a:gd name="connsiteX3478" fmla="*/ 1018183 w 1018183"/>
                <a:gd name="connsiteY3478" fmla="*/ 6669374 h 9085945"/>
                <a:gd name="connsiteX3479" fmla="*/ 1018183 w 1018183"/>
                <a:gd name="connsiteY3479" fmla="*/ 6671451 h 9085945"/>
                <a:gd name="connsiteX3480" fmla="*/ 1018183 w 1018183"/>
                <a:gd name="connsiteY3480" fmla="*/ 6673607 h 9085945"/>
                <a:gd name="connsiteX3481" fmla="*/ 1018183 w 1018183"/>
                <a:gd name="connsiteY3481" fmla="*/ 6673911 h 9085945"/>
                <a:gd name="connsiteX3482" fmla="*/ 1018183 w 1018183"/>
                <a:gd name="connsiteY3482" fmla="*/ 6677456 h 9085945"/>
                <a:gd name="connsiteX3483" fmla="*/ 1018183 w 1018183"/>
                <a:gd name="connsiteY3483" fmla="*/ 6678241 h 9085945"/>
                <a:gd name="connsiteX3484" fmla="*/ 1018183 w 1018183"/>
                <a:gd name="connsiteY3484" fmla="*/ 6681584 h 9085945"/>
                <a:gd name="connsiteX3485" fmla="*/ 1018183 w 1018183"/>
                <a:gd name="connsiteY3485" fmla="*/ 6682508 h 9085945"/>
                <a:gd name="connsiteX3486" fmla="*/ 1018183 w 1018183"/>
                <a:gd name="connsiteY3486" fmla="*/ 6683744 h 9085945"/>
                <a:gd name="connsiteX3487" fmla="*/ 1018183 w 1018183"/>
                <a:gd name="connsiteY3487" fmla="*/ 6683803 h 9085945"/>
                <a:gd name="connsiteX3488" fmla="*/ 1018183 w 1018183"/>
                <a:gd name="connsiteY3488" fmla="*/ 6692166 h 9085945"/>
                <a:gd name="connsiteX3489" fmla="*/ 1018183 w 1018183"/>
                <a:gd name="connsiteY3489" fmla="*/ 6692644 h 9085945"/>
                <a:gd name="connsiteX3490" fmla="*/ 1018183 w 1018183"/>
                <a:gd name="connsiteY3490" fmla="*/ 6702135 h 9085945"/>
                <a:gd name="connsiteX3491" fmla="*/ 1018183 w 1018183"/>
                <a:gd name="connsiteY3491" fmla="*/ 6703692 h 9085945"/>
                <a:gd name="connsiteX3492" fmla="*/ 1018183 w 1018183"/>
                <a:gd name="connsiteY3492" fmla="*/ 6705260 h 9085945"/>
                <a:gd name="connsiteX3493" fmla="*/ 1018183 w 1018183"/>
                <a:gd name="connsiteY3493" fmla="*/ 6709685 h 9085945"/>
                <a:gd name="connsiteX3494" fmla="*/ 1018183 w 1018183"/>
                <a:gd name="connsiteY3494" fmla="*/ 6710186 h 9085945"/>
                <a:gd name="connsiteX3495" fmla="*/ 1018183 w 1018183"/>
                <a:gd name="connsiteY3495" fmla="*/ 6710969 h 9085945"/>
                <a:gd name="connsiteX3496" fmla="*/ 1018183 w 1018183"/>
                <a:gd name="connsiteY3496" fmla="*/ 6713951 h 9085945"/>
                <a:gd name="connsiteX3497" fmla="*/ 1018183 w 1018183"/>
                <a:gd name="connsiteY3497" fmla="*/ 6714513 h 9085945"/>
                <a:gd name="connsiteX3498" fmla="*/ 1018183 w 1018183"/>
                <a:gd name="connsiteY3498" fmla="*/ 6715235 h 9085945"/>
                <a:gd name="connsiteX3499" fmla="*/ 1018183 w 1018183"/>
                <a:gd name="connsiteY3499" fmla="*/ 6716842 h 9085945"/>
                <a:gd name="connsiteX3500" fmla="*/ 1018183 w 1018183"/>
                <a:gd name="connsiteY3500" fmla="*/ 6717670 h 9085945"/>
                <a:gd name="connsiteX3501" fmla="*/ 1018183 w 1018183"/>
                <a:gd name="connsiteY3501" fmla="*/ 6720743 h 9085945"/>
                <a:gd name="connsiteX3502" fmla="*/ 1018183 w 1018183"/>
                <a:gd name="connsiteY3502" fmla="*/ 6721240 h 9085945"/>
                <a:gd name="connsiteX3503" fmla="*/ 1018183 w 1018183"/>
                <a:gd name="connsiteY3503" fmla="*/ 6722850 h 9085945"/>
                <a:gd name="connsiteX3504" fmla="*/ 1018183 w 1018183"/>
                <a:gd name="connsiteY3504" fmla="*/ 6724086 h 9085945"/>
                <a:gd name="connsiteX3505" fmla="*/ 1018183 w 1018183"/>
                <a:gd name="connsiteY3505" fmla="*/ 6724894 h 9085945"/>
                <a:gd name="connsiteX3506" fmla="*/ 1018183 w 1018183"/>
                <a:gd name="connsiteY3506" fmla="*/ 6725009 h 9085945"/>
                <a:gd name="connsiteX3507" fmla="*/ 1018183 w 1018183"/>
                <a:gd name="connsiteY3507" fmla="*/ 6725371 h 9085945"/>
                <a:gd name="connsiteX3508" fmla="*/ 1018183 w 1018183"/>
                <a:gd name="connsiteY3508" fmla="*/ 6726306 h 9085945"/>
                <a:gd name="connsiteX3509" fmla="*/ 1018183 w 1018183"/>
                <a:gd name="connsiteY3509" fmla="*/ 6728728 h 9085945"/>
                <a:gd name="connsiteX3510" fmla="*/ 1018183 w 1018183"/>
                <a:gd name="connsiteY3510" fmla="*/ 6729940 h 9085945"/>
                <a:gd name="connsiteX3511" fmla="*/ 1018183 w 1018183"/>
                <a:gd name="connsiteY3511" fmla="*/ 6735143 h 9085945"/>
                <a:gd name="connsiteX3512" fmla="*/ 1018183 w 1018183"/>
                <a:gd name="connsiteY3512" fmla="*/ 6735947 h 9085945"/>
                <a:gd name="connsiteX3513" fmla="*/ 1018183 w 1018183"/>
                <a:gd name="connsiteY3513" fmla="*/ 6744980 h 9085945"/>
                <a:gd name="connsiteX3514" fmla="*/ 1018183 w 1018183"/>
                <a:gd name="connsiteY3514" fmla="*/ 6753118 h 9085945"/>
                <a:gd name="connsiteX3515" fmla="*/ 1018183 w 1018183"/>
                <a:gd name="connsiteY3515" fmla="*/ 6755577 h 9085945"/>
                <a:gd name="connsiteX3516" fmla="*/ 1018183 w 1018183"/>
                <a:gd name="connsiteY3516" fmla="*/ 6756040 h 9085945"/>
                <a:gd name="connsiteX3517" fmla="*/ 1018183 w 1018183"/>
                <a:gd name="connsiteY3517" fmla="*/ 6757015 h 9085945"/>
                <a:gd name="connsiteX3518" fmla="*/ 1018183 w 1018183"/>
                <a:gd name="connsiteY3518" fmla="*/ 6759690 h 9085945"/>
                <a:gd name="connsiteX3519" fmla="*/ 1018183 w 1018183"/>
                <a:gd name="connsiteY3519" fmla="*/ 6760172 h 9085945"/>
                <a:gd name="connsiteX3520" fmla="*/ 1018183 w 1018183"/>
                <a:gd name="connsiteY3520" fmla="*/ 6761258 h 9085945"/>
                <a:gd name="connsiteX3521" fmla="*/ 1018183 w 1018183"/>
                <a:gd name="connsiteY3521" fmla="*/ 6761456 h 9085945"/>
                <a:gd name="connsiteX3522" fmla="*/ 1018183 w 1018183"/>
                <a:gd name="connsiteY3522" fmla="*/ 6761582 h 9085945"/>
                <a:gd name="connsiteX3523" fmla="*/ 1018183 w 1018183"/>
                <a:gd name="connsiteY3523" fmla="*/ 6764176 h 9085945"/>
                <a:gd name="connsiteX3524" fmla="*/ 1018183 w 1018183"/>
                <a:gd name="connsiteY3524" fmla="*/ 6765351 h 9085945"/>
                <a:gd name="connsiteX3525" fmla="*/ 1018183 w 1018183"/>
                <a:gd name="connsiteY3525" fmla="*/ 6766635 h 9085945"/>
                <a:gd name="connsiteX3526" fmla="*/ 1018183 w 1018183"/>
                <a:gd name="connsiteY3526" fmla="*/ 6767852 h 9085945"/>
                <a:gd name="connsiteX3527" fmla="*/ 1018183 w 1018183"/>
                <a:gd name="connsiteY3527" fmla="*/ 6769070 h 9085945"/>
                <a:gd name="connsiteX3528" fmla="*/ 1018183 w 1018183"/>
                <a:gd name="connsiteY3528" fmla="*/ 6770748 h 9085945"/>
                <a:gd name="connsiteX3529" fmla="*/ 1018183 w 1018183"/>
                <a:gd name="connsiteY3529" fmla="*/ 6771230 h 9085945"/>
                <a:gd name="connsiteX3530" fmla="*/ 1018183 w 1018183"/>
                <a:gd name="connsiteY3530" fmla="*/ 6772316 h 9085945"/>
                <a:gd name="connsiteX3531" fmla="*/ 1018183 w 1018183"/>
                <a:gd name="connsiteY3531" fmla="*/ 6776289 h 9085945"/>
                <a:gd name="connsiteX3532" fmla="*/ 1018183 w 1018183"/>
                <a:gd name="connsiteY3532" fmla="*/ 6778991 h 9085945"/>
                <a:gd name="connsiteX3533" fmla="*/ 1018183 w 1018183"/>
                <a:gd name="connsiteY3533" fmla="*/ 6782626 h 9085945"/>
                <a:gd name="connsiteX3534" fmla="*/ 1018183 w 1018183"/>
                <a:gd name="connsiteY3534" fmla="*/ 6784601 h 9085945"/>
                <a:gd name="connsiteX3535" fmla="*/ 1018183 w 1018183"/>
                <a:gd name="connsiteY3535" fmla="*/ 6786170 h 9085945"/>
                <a:gd name="connsiteX3536" fmla="*/ 1018183 w 1018183"/>
                <a:gd name="connsiteY3536" fmla="*/ 6787482 h 9085945"/>
                <a:gd name="connsiteX3537" fmla="*/ 1018183 w 1018183"/>
                <a:gd name="connsiteY3537" fmla="*/ 6788767 h 9085945"/>
                <a:gd name="connsiteX3538" fmla="*/ 1018183 w 1018183"/>
                <a:gd name="connsiteY3538" fmla="*/ 6796382 h 9085945"/>
                <a:gd name="connsiteX3539" fmla="*/ 1018183 w 1018183"/>
                <a:gd name="connsiteY3539" fmla="*/ 6798544 h 9085945"/>
                <a:gd name="connsiteX3540" fmla="*/ 1018183 w 1018183"/>
                <a:gd name="connsiteY3540" fmla="*/ 6801798 h 9085945"/>
                <a:gd name="connsiteX3541" fmla="*/ 1018183 w 1018183"/>
                <a:gd name="connsiteY3541" fmla="*/ 6802192 h 9085945"/>
                <a:gd name="connsiteX3542" fmla="*/ 1018183 w 1018183"/>
                <a:gd name="connsiteY3542" fmla="*/ 6802787 h 9085945"/>
                <a:gd name="connsiteX3543" fmla="*/ 1018183 w 1018183"/>
                <a:gd name="connsiteY3543" fmla="*/ 6803477 h 9085945"/>
                <a:gd name="connsiteX3544" fmla="*/ 1018183 w 1018183"/>
                <a:gd name="connsiteY3544" fmla="*/ 6803759 h 9085945"/>
                <a:gd name="connsiteX3545" fmla="*/ 1018183 w 1018183"/>
                <a:gd name="connsiteY3545" fmla="*/ 6804518 h 9085945"/>
                <a:gd name="connsiteX3546" fmla="*/ 1018183 w 1018183"/>
                <a:gd name="connsiteY3546" fmla="*/ 6805045 h 9085945"/>
                <a:gd name="connsiteX3547" fmla="*/ 1018183 w 1018183"/>
                <a:gd name="connsiteY3547" fmla="*/ 6807019 h 9085945"/>
                <a:gd name="connsiteX3548" fmla="*/ 1018183 w 1018183"/>
                <a:gd name="connsiteY3548" fmla="*/ 6807325 h 9085945"/>
                <a:gd name="connsiteX3549" fmla="*/ 1018183 w 1018183"/>
                <a:gd name="connsiteY3549" fmla="*/ 6808194 h 9085945"/>
                <a:gd name="connsiteX3550" fmla="*/ 1018183 w 1018183"/>
                <a:gd name="connsiteY3550" fmla="*/ 6808256 h 9085945"/>
                <a:gd name="connsiteX3551" fmla="*/ 1018183 w 1018183"/>
                <a:gd name="connsiteY3551" fmla="*/ 6809700 h 9085945"/>
                <a:gd name="connsiteX3552" fmla="*/ 1018183 w 1018183"/>
                <a:gd name="connsiteY3552" fmla="*/ 6811090 h 9085945"/>
                <a:gd name="connsiteX3553" fmla="*/ 1018183 w 1018183"/>
                <a:gd name="connsiteY3553" fmla="*/ 6811572 h 9085945"/>
                <a:gd name="connsiteX3554" fmla="*/ 1018183 w 1018183"/>
                <a:gd name="connsiteY3554" fmla="*/ 6812658 h 9085945"/>
                <a:gd name="connsiteX3555" fmla="*/ 1018183 w 1018183"/>
                <a:gd name="connsiteY3555" fmla="*/ 6812856 h 9085945"/>
                <a:gd name="connsiteX3556" fmla="*/ 1018183 w 1018183"/>
                <a:gd name="connsiteY3556" fmla="*/ 6813250 h 9085945"/>
                <a:gd name="connsiteX3557" fmla="*/ 1018183 w 1018183"/>
                <a:gd name="connsiteY3557" fmla="*/ 6814817 h 9085945"/>
                <a:gd name="connsiteX3558" fmla="*/ 1018183 w 1018183"/>
                <a:gd name="connsiteY3558" fmla="*/ 6817330 h 9085945"/>
                <a:gd name="connsiteX3559" fmla="*/ 1018183 w 1018183"/>
                <a:gd name="connsiteY3559" fmla="*/ 6818897 h 9085945"/>
                <a:gd name="connsiteX3560" fmla="*/ 1018183 w 1018183"/>
                <a:gd name="connsiteY3560" fmla="*/ 6819252 h 9085945"/>
                <a:gd name="connsiteX3561" fmla="*/ 1018183 w 1018183"/>
                <a:gd name="connsiteY3561" fmla="*/ 6827104 h 9085945"/>
                <a:gd name="connsiteX3562" fmla="*/ 1018183 w 1018183"/>
                <a:gd name="connsiteY3562" fmla="*/ 6828388 h 9085945"/>
                <a:gd name="connsiteX3563" fmla="*/ 1018183 w 1018183"/>
                <a:gd name="connsiteY3563" fmla="*/ 6828671 h 9085945"/>
                <a:gd name="connsiteX3564" fmla="*/ 1018183 w 1018183"/>
                <a:gd name="connsiteY3564" fmla="*/ 6829109 h 9085945"/>
                <a:gd name="connsiteX3565" fmla="*/ 1018183 w 1018183"/>
                <a:gd name="connsiteY3565" fmla="*/ 6829955 h 9085945"/>
                <a:gd name="connsiteX3566" fmla="*/ 1018183 w 1018183"/>
                <a:gd name="connsiteY3566" fmla="*/ 6838886 h 9085945"/>
                <a:gd name="connsiteX3567" fmla="*/ 1018183 w 1018183"/>
                <a:gd name="connsiteY3567" fmla="*/ 6840167 h 9085945"/>
                <a:gd name="connsiteX3568" fmla="*/ 1018183 w 1018183"/>
                <a:gd name="connsiteY3568" fmla="*/ 6843819 h 9085945"/>
                <a:gd name="connsiteX3569" fmla="*/ 1018183 w 1018183"/>
                <a:gd name="connsiteY3569" fmla="*/ 6845289 h 9085945"/>
                <a:gd name="connsiteX3570" fmla="*/ 1018183 w 1018183"/>
                <a:gd name="connsiteY3570" fmla="*/ 6845387 h 9085945"/>
                <a:gd name="connsiteX3571" fmla="*/ 1018183 w 1018183"/>
                <a:gd name="connsiteY3571" fmla="*/ 6847361 h 9085945"/>
                <a:gd name="connsiteX3572" fmla="*/ 1018183 w 1018183"/>
                <a:gd name="connsiteY3572" fmla="*/ 6847667 h 9085945"/>
                <a:gd name="connsiteX3573" fmla="*/ 1018183 w 1018183"/>
                <a:gd name="connsiteY3573" fmla="*/ 6849521 h 9085945"/>
                <a:gd name="connsiteX3574" fmla="*/ 1018183 w 1018183"/>
                <a:gd name="connsiteY3574" fmla="*/ 6849824 h 9085945"/>
                <a:gd name="connsiteX3575" fmla="*/ 1018183 w 1018183"/>
                <a:gd name="connsiteY3575" fmla="*/ 6851979 h 9085945"/>
                <a:gd name="connsiteX3576" fmla="*/ 1018183 w 1018183"/>
                <a:gd name="connsiteY3576" fmla="*/ 6853592 h 9085945"/>
                <a:gd name="connsiteX3577" fmla="*/ 1018183 w 1018183"/>
                <a:gd name="connsiteY3577" fmla="*/ 6854877 h 9085945"/>
                <a:gd name="connsiteX3578" fmla="*/ 1018183 w 1018183"/>
                <a:gd name="connsiteY3578" fmla="*/ 6855159 h 9085945"/>
                <a:gd name="connsiteX3579" fmla="*/ 1018183 w 1018183"/>
                <a:gd name="connsiteY3579" fmla="*/ 6856445 h 9085945"/>
                <a:gd name="connsiteX3580" fmla="*/ 1018183 w 1018183"/>
                <a:gd name="connsiteY3580" fmla="*/ 6858421 h 9085945"/>
                <a:gd name="connsiteX3581" fmla="*/ 1018183 w 1018183"/>
                <a:gd name="connsiteY3581" fmla="*/ 6858726 h 9085945"/>
                <a:gd name="connsiteX3582" fmla="*/ 1018183 w 1018183"/>
                <a:gd name="connsiteY3582" fmla="*/ 6868730 h 9085945"/>
                <a:gd name="connsiteX3583" fmla="*/ 1018183 w 1018183"/>
                <a:gd name="connsiteY3583" fmla="*/ 6870297 h 9085945"/>
                <a:gd name="connsiteX3584" fmla="*/ 1018183 w 1018183"/>
                <a:gd name="connsiteY3584" fmla="*/ 6870539 h 9085945"/>
                <a:gd name="connsiteX3585" fmla="*/ 1018183 w 1018183"/>
                <a:gd name="connsiteY3585" fmla="*/ 6889863 h 9085945"/>
                <a:gd name="connsiteX3586" fmla="*/ 1018183 w 1018183"/>
                <a:gd name="connsiteY3586" fmla="*/ 6890166 h 9085945"/>
                <a:gd name="connsiteX3587" fmla="*/ 1018183 w 1018183"/>
                <a:gd name="connsiteY3587" fmla="*/ 6891148 h 9085945"/>
                <a:gd name="connsiteX3588" fmla="*/ 1018183 w 1018183"/>
                <a:gd name="connsiteY3588" fmla="*/ 6891454 h 9085945"/>
                <a:gd name="connsiteX3589" fmla="*/ 1018183 w 1018183"/>
                <a:gd name="connsiteY3589" fmla="*/ 6894998 h 9085945"/>
                <a:gd name="connsiteX3590" fmla="*/ 1018183 w 1018183"/>
                <a:gd name="connsiteY3590" fmla="*/ 6895783 h 9085945"/>
                <a:gd name="connsiteX3591" fmla="*/ 1018183 w 1018183"/>
                <a:gd name="connsiteY3591" fmla="*/ 6897974 h 9085945"/>
                <a:gd name="connsiteX3592" fmla="*/ 1018183 w 1018183"/>
                <a:gd name="connsiteY3592" fmla="*/ 6900923 h 9085945"/>
                <a:gd name="connsiteX3593" fmla="*/ 1018183 w 1018183"/>
                <a:gd name="connsiteY3593" fmla="*/ 6901227 h 9085945"/>
                <a:gd name="connsiteX3594" fmla="*/ 1018183 w 1018183"/>
                <a:gd name="connsiteY3594" fmla="*/ 6906841 h 9085945"/>
                <a:gd name="connsiteX3595" fmla="*/ 1018183 w 1018183"/>
                <a:gd name="connsiteY3595" fmla="*/ 6909707 h 9085945"/>
                <a:gd name="connsiteX3596" fmla="*/ 1018183 w 1018183"/>
                <a:gd name="connsiteY3596" fmla="*/ 6910184 h 9085945"/>
                <a:gd name="connsiteX3597" fmla="*/ 1018183 w 1018183"/>
                <a:gd name="connsiteY3597" fmla="*/ 6912403 h 9085945"/>
                <a:gd name="connsiteX3598" fmla="*/ 1018183 w 1018183"/>
                <a:gd name="connsiteY3598" fmla="*/ 6921244 h 9085945"/>
                <a:gd name="connsiteX3599" fmla="*/ 1018183 w 1018183"/>
                <a:gd name="connsiteY3599" fmla="*/ 6932292 h 9085945"/>
                <a:gd name="connsiteX3600" fmla="*/ 1018183 w 1018183"/>
                <a:gd name="connsiteY3600" fmla="*/ 6933860 h 9085945"/>
                <a:gd name="connsiteX3601" fmla="*/ 1018183 w 1018183"/>
                <a:gd name="connsiteY3601" fmla="*/ 6937497 h 9085945"/>
                <a:gd name="connsiteX3602" fmla="*/ 1018183 w 1018183"/>
                <a:gd name="connsiteY3602" fmla="*/ 6938285 h 9085945"/>
                <a:gd name="connsiteX3603" fmla="*/ 1018183 w 1018183"/>
                <a:gd name="connsiteY3603" fmla="*/ 6939569 h 9085945"/>
                <a:gd name="connsiteX3604" fmla="*/ 1018183 w 1018183"/>
                <a:gd name="connsiteY3604" fmla="*/ 6943113 h 9085945"/>
                <a:gd name="connsiteX3605" fmla="*/ 1018183 w 1018183"/>
                <a:gd name="connsiteY3605" fmla="*/ 6944071 h 9085945"/>
                <a:gd name="connsiteX3606" fmla="*/ 1018183 w 1018183"/>
                <a:gd name="connsiteY3606" fmla="*/ 6947183 h 9085945"/>
                <a:gd name="connsiteX3607" fmla="*/ 1018183 w 1018183"/>
                <a:gd name="connsiteY3607" fmla="*/ 6949343 h 9085945"/>
                <a:gd name="connsiteX3608" fmla="*/ 1018183 w 1018183"/>
                <a:gd name="connsiteY3608" fmla="*/ 6951450 h 9085945"/>
                <a:gd name="connsiteX3609" fmla="*/ 1018183 w 1018183"/>
                <a:gd name="connsiteY3609" fmla="*/ 6952205 h 9085945"/>
                <a:gd name="connsiteX3610" fmla="*/ 1018183 w 1018183"/>
                <a:gd name="connsiteY3610" fmla="*/ 6952686 h 9085945"/>
                <a:gd name="connsiteX3611" fmla="*/ 1018183 w 1018183"/>
                <a:gd name="connsiteY3611" fmla="*/ 6952745 h 9085945"/>
                <a:gd name="connsiteX3612" fmla="*/ 1018183 w 1018183"/>
                <a:gd name="connsiteY3612" fmla="*/ 6953971 h 9085945"/>
                <a:gd name="connsiteX3613" fmla="*/ 1018183 w 1018183"/>
                <a:gd name="connsiteY3613" fmla="*/ 6954906 h 9085945"/>
                <a:gd name="connsiteX3614" fmla="*/ 1018183 w 1018183"/>
                <a:gd name="connsiteY3614" fmla="*/ 6958540 h 9085945"/>
                <a:gd name="connsiteX3615" fmla="*/ 1018183 w 1018183"/>
                <a:gd name="connsiteY3615" fmla="*/ 6961586 h 9085945"/>
                <a:gd name="connsiteX3616" fmla="*/ 1018183 w 1018183"/>
                <a:gd name="connsiteY3616" fmla="*/ 6963743 h 9085945"/>
                <a:gd name="connsiteX3617" fmla="*/ 1018183 w 1018183"/>
                <a:gd name="connsiteY3617" fmla="*/ 6963805 h 9085945"/>
                <a:gd name="connsiteX3618" fmla="*/ 1018183 w 1018183"/>
                <a:gd name="connsiteY3618" fmla="*/ 6972634 h 9085945"/>
                <a:gd name="connsiteX3619" fmla="*/ 1018183 w 1018183"/>
                <a:gd name="connsiteY3619" fmla="*/ 6974202 h 9085945"/>
                <a:gd name="connsiteX3620" fmla="*/ 1018183 w 1018183"/>
                <a:gd name="connsiteY3620" fmla="*/ 6979911 h 9085945"/>
                <a:gd name="connsiteX3621" fmla="*/ 1018183 w 1018183"/>
                <a:gd name="connsiteY3621" fmla="*/ 6983455 h 9085945"/>
                <a:gd name="connsiteX3622" fmla="*/ 1018183 w 1018183"/>
                <a:gd name="connsiteY3622" fmla="*/ 6983692 h 9085945"/>
                <a:gd name="connsiteX3623" fmla="*/ 1018183 w 1018183"/>
                <a:gd name="connsiteY3623" fmla="*/ 6984177 h 9085945"/>
                <a:gd name="connsiteX3624" fmla="*/ 1018183 w 1018183"/>
                <a:gd name="connsiteY3624" fmla="*/ 6985261 h 9085945"/>
                <a:gd name="connsiteX3625" fmla="*/ 1018183 w 1018183"/>
                <a:gd name="connsiteY3625" fmla="*/ 6985615 h 9085945"/>
                <a:gd name="connsiteX3626" fmla="*/ 1018183 w 1018183"/>
                <a:gd name="connsiteY3626" fmla="*/ 6989685 h 9085945"/>
                <a:gd name="connsiteX3627" fmla="*/ 1018183 w 1018183"/>
                <a:gd name="connsiteY3627" fmla="*/ 6990182 h 9085945"/>
                <a:gd name="connsiteX3628" fmla="*/ 1018183 w 1018183"/>
                <a:gd name="connsiteY3628" fmla="*/ 6990969 h 9085945"/>
                <a:gd name="connsiteX3629" fmla="*/ 1018183 w 1018183"/>
                <a:gd name="connsiteY3629" fmla="*/ 6993951 h 9085945"/>
                <a:gd name="connsiteX3630" fmla="*/ 1018183 w 1018183"/>
                <a:gd name="connsiteY3630" fmla="*/ 6994313 h 9085945"/>
                <a:gd name="connsiteX3631" fmla="*/ 1018183 w 1018183"/>
                <a:gd name="connsiteY3631" fmla="*/ 6994514 h 9085945"/>
                <a:gd name="connsiteX3632" fmla="*/ 1018183 w 1018183"/>
                <a:gd name="connsiteY3632" fmla="*/ 6995235 h 9085945"/>
                <a:gd name="connsiteX3633" fmla="*/ 1018183 w 1018183"/>
                <a:gd name="connsiteY3633" fmla="*/ 6995248 h 9085945"/>
                <a:gd name="connsiteX3634" fmla="*/ 1018183 w 1018183"/>
                <a:gd name="connsiteY3634" fmla="*/ 6996532 h 9085945"/>
                <a:gd name="connsiteX3635" fmla="*/ 1018183 w 1018183"/>
                <a:gd name="connsiteY3635" fmla="*/ 6997670 h 9085945"/>
                <a:gd name="connsiteX3636" fmla="*/ 1018183 w 1018183"/>
                <a:gd name="connsiteY3636" fmla="*/ 6998882 h 9085945"/>
                <a:gd name="connsiteX3637" fmla="*/ 1018183 w 1018183"/>
                <a:gd name="connsiteY3637" fmla="*/ 7004085 h 9085945"/>
                <a:gd name="connsiteX3638" fmla="*/ 1018183 w 1018183"/>
                <a:gd name="connsiteY3638" fmla="*/ 7004889 h 9085945"/>
                <a:gd name="connsiteX3639" fmla="*/ 1018183 w 1018183"/>
                <a:gd name="connsiteY3639" fmla="*/ 7005371 h 9085945"/>
                <a:gd name="connsiteX3640" fmla="*/ 1018183 w 1018183"/>
                <a:gd name="connsiteY3640" fmla="*/ 7006304 h 9085945"/>
                <a:gd name="connsiteX3641" fmla="*/ 1018183 w 1018183"/>
                <a:gd name="connsiteY3641" fmla="*/ 7009939 h 9085945"/>
                <a:gd name="connsiteX3642" fmla="*/ 1018183 w 1018183"/>
                <a:gd name="connsiteY3642" fmla="*/ 7016421 h 9085945"/>
                <a:gd name="connsiteX3643" fmla="*/ 1018183 w 1018183"/>
                <a:gd name="connsiteY3643" fmla="*/ 7017988 h 9085945"/>
                <a:gd name="connsiteX3644" fmla="*/ 1018183 w 1018183"/>
                <a:gd name="connsiteY3644" fmla="*/ 7019964 h 9085945"/>
                <a:gd name="connsiteX3645" fmla="*/ 1018183 w 1018183"/>
                <a:gd name="connsiteY3645" fmla="*/ 7024982 h 9085945"/>
                <a:gd name="connsiteX3646" fmla="*/ 1018183 w 1018183"/>
                <a:gd name="connsiteY3646" fmla="*/ 7025957 h 9085945"/>
                <a:gd name="connsiteX3647" fmla="*/ 1018183 w 1018183"/>
                <a:gd name="connsiteY3647" fmla="*/ 7027241 h 9085945"/>
                <a:gd name="connsiteX3648" fmla="*/ 1018183 w 1018183"/>
                <a:gd name="connsiteY3648" fmla="*/ 7030398 h 9085945"/>
                <a:gd name="connsiteX3649" fmla="*/ 1018183 w 1018183"/>
                <a:gd name="connsiteY3649" fmla="*/ 7031387 h 9085945"/>
                <a:gd name="connsiteX3650" fmla="*/ 1018183 w 1018183"/>
                <a:gd name="connsiteY3650" fmla="*/ 7033118 h 9085945"/>
                <a:gd name="connsiteX3651" fmla="*/ 1018183 w 1018183"/>
                <a:gd name="connsiteY3651" fmla="*/ 7035577 h 9085945"/>
                <a:gd name="connsiteX3652" fmla="*/ 1018183 w 1018183"/>
                <a:gd name="connsiteY3652" fmla="*/ 7036794 h 9085945"/>
                <a:gd name="connsiteX3653" fmla="*/ 1018183 w 1018183"/>
                <a:gd name="connsiteY3653" fmla="*/ 7037015 h 9085945"/>
                <a:gd name="connsiteX3654" fmla="*/ 1018183 w 1018183"/>
                <a:gd name="connsiteY3654" fmla="*/ 7039690 h 9085945"/>
                <a:gd name="connsiteX3655" fmla="*/ 1018183 w 1018183"/>
                <a:gd name="connsiteY3655" fmla="*/ 7040172 h 9085945"/>
                <a:gd name="connsiteX3656" fmla="*/ 1018183 w 1018183"/>
                <a:gd name="connsiteY3656" fmla="*/ 7041258 h 9085945"/>
                <a:gd name="connsiteX3657" fmla="*/ 1018183 w 1018183"/>
                <a:gd name="connsiteY3657" fmla="*/ 7041456 h 9085945"/>
                <a:gd name="connsiteX3658" fmla="*/ 1018183 w 1018183"/>
                <a:gd name="connsiteY3658" fmla="*/ 7044644 h 9085945"/>
                <a:gd name="connsiteX3659" fmla="*/ 1018183 w 1018183"/>
                <a:gd name="connsiteY3659" fmla="*/ 7046213 h 9085945"/>
                <a:gd name="connsiteX3660" fmla="*/ 1018183 w 1018183"/>
                <a:gd name="connsiteY3660" fmla="*/ 7047852 h 9085945"/>
                <a:gd name="connsiteX3661" fmla="*/ 1018183 w 1018183"/>
                <a:gd name="connsiteY3661" fmla="*/ 7057709 h 9085945"/>
                <a:gd name="connsiteX3662" fmla="*/ 1018183 w 1018183"/>
                <a:gd name="connsiteY3662" fmla="*/ 7067486 h 9085945"/>
                <a:gd name="connsiteX3663" fmla="*/ 1018183 w 1018183"/>
                <a:gd name="connsiteY3663" fmla="*/ 7068767 h 9085945"/>
                <a:gd name="connsiteX3664" fmla="*/ 1018183 w 1018183"/>
                <a:gd name="connsiteY3664" fmla="*/ 7071729 h 9085945"/>
                <a:gd name="connsiteX3665" fmla="*/ 1018183 w 1018183"/>
                <a:gd name="connsiteY3665" fmla="*/ 7072419 h 9085945"/>
                <a:gd name="connsiteX3666" fmla="*/ 1018183 w 1018183"/>
                <a:gd name="connsiteY3666" fmla="*/ 7073889 h 9085945"/>
                <a:gd name="connsiteX3667" fmla="*/ 1018183 w 1018183"/>
                <a:gd name="connsiteY3667" fmla="*/ 7073987 h 9085945"/>
                <a:gd name="connsiteX3668" fmla="*/ 1018183 w 1018183"/>
                <a:gd name="connsiteY3668" fmla="*/ 7075961 h 9085945"/>
                <a:gd name="connsiteX3669" fmla="*/ 1018183 w 1018183"/>
                <a:gd name="connsiteY3669" fmla="*/ 7076267 h 9085945"/>
                <a:gd name="connsiteX3670" fmla="*/ 1018183 w 1018183"/>
                <a:gd name="connsiteY3670" fmla="*/ 7080579 h 9085945"/>
                <a:gd name="connsiteX3671" fmla="*/ 1018183 w 1018183"/>
                <a:gd name="connsiteY3671" fmla="*/ 7081798 h 9085945"/>
                <a:gd name="connsiteX3672" fmla="*/ 1018183 w 1018183"/>
                <a:gd name="connsiteY3672" fmla="*/ 7082192 h 9085945"/>
                <a:gd name="connsiteX3673" fmla="*/ 1018183 w 1018183"/>
                <a:gd name="connsiteY3673" fmla="*/ 7082787 h 9085945"/>
                <a:gd name="connsiteX3674" fmla="*/ 1018183 w 1018183"/>
                <a:gd name="connsiteY3674" fmla="*/ 7083477 h 9085945"/>
                <a:gd name="connsiteX3675" fmla="*/ 1018183 w 1018183"/>
                <a:gd name="connsiteY3675" fmla="*/ 7083759 h 9085945"/>
                <a:gd name="connsiteX3676" fmla="*/ 1018183 w 1018183"/>
                <a:gd name="connsiteY3676" fmla="*/ 7085045 h 9085945"/>
                <a:gd name="connsiteX3677" fmla="*/ 1018183 w 1018183"/>
                <a:gd name="connsiteY3677" fmla="*/ 7087021 h 9085945"/>
                <a:gd name="connsiteX3678" fmla="*/ 1018183 w 1018183"/>
                <a:gd name="connsiteY3678" fmla="*/ 7087326 h 9085945"/>
                <a:gd name="connsiteX3679" fmla="*/ 1018183 w 1018183"/>
                <a:gd name="connsiteY3679" fmla="*/ 7088194 h 9085945"/>
                <a:gd name="connsiteX3680" fmla="*/ 1018183 w 1018183"/>
                <a:gd name="connsiteY3680" fmla="*/ 7097330 h 9085945"/>
                <a:gd name="connsiteX3681" fmla="*/ 1018183 w 1018183"/>
                <a:gd name="connsiteY3681" fmla="*/ 7098897 h 9085945"/>
                <a:gd name="connsiteX3682" fmla="*/ 1018183 w 1018183"/>
                <a:gd name="connsiteY3682" fmla="*/ 7099139 h 9085945"/>
                <a:gd name="connsiteX3683" fmla="*/ 1018183 w 1018183"/>
                <a:gd name="connsiteY3683" fmla="*/ 7109109 h 9085945"/>
                <a:gd name="connsiteX3684" fmla="*/ 1018183 w 1018183"/>
                <a:gd name="connsiteY3684" fmla="*/ 7114231 h 9085945"/>
                <a:gd name="connsiteX3685" fmla="*/ 1018183 w 1018183"/>
                <a:gd name="connsiteY3685" fmla="*/ 7115515 h 9085945"/>
                <a:gd name="connsiteX3686" fmla="*/ 1018183 w 1018183"/>
                <a:gd name="connsiteY3686" fmla="*/ 7118463 h 9085945"/>
                <a:gd name="connsiteX3687" fmla="*/ 1018183 w 1018183"/>
                <a:gd name="connsiteY3687" fmla="*/ 7118766 h 9085945"/>
                <a:gd name="connsiteX3688" fmla="*/ 1018183 w 1018183"/>
                <a:gd name="connsiteY3688" fmla="*/ 7119748 h 9085945"/>
                <a:gd name="connsiteX3689" fmla="*/ 1018183 w 1018183"/>
                <a:gd name="connsiteY3689" fmla="*/ 7120054 h 9085945"/>
                <a:gd name="connsiteX3690" fmla="*/ 1018183 w 1018183"/>
                <a:gd name="connsiteY3690" fmla="*/ 7120921 h 9085945"/>
                <a:gd name="connsiteX3691" fmla="*/ 1018183 w 1018183"/>
                <a:gd name="connsiteY3691" fmla="*/ 7123598 h 9085945"/>
                <a:gd name="connsiteX3692" fmla="*/ 1018183 w 1018183"/>
                <a:gd name="connsiteY3692" fmla="*/ 7123819 h 9085945"/>
                <a:gd name="connsiteX3693" fmla="*/ 1018183 w 1018183"/>
                <a:gd name="connsiteY3693" fmla="*/ 7125289 h 9085945"/>
                <a:gd name="connsiteX3694" fmla="*/ 1018183 w 1018183"/>
                <a:gd name="connsiteY3694" fmla="*/ 7125387 h 9085945"/>
                <a:gd name="connsiteX3695" fmla="*/ 1018183 w 1018183"/>
                <a:gd name="connsiteY3695" fmla="*/ 7127363 h 9085945"/>
                <a:gd name="connsiteX3696" fmla="*/ 1018183 w 1018183"/>
                <a:gd name="connsiteY3696" fmla="*/ 7127668 h 9085945"/>
                <a:gd name="connsiteX3697" fmla="*/ 1018183 w 1018183"/>
                <a:gd name="connsiteY3697" fmla="*/ 7129523 h 9085945"/>
                <a:gd name="connsiteX3698" fmla="*/ 1018183 w 1018183"/>
                <a:gd name="connsiteY3698" fmla="*/ 7129827 h 9085945"/>
                <a:gd name="connsiteX3699" fmla="*/ 1018183 w 1018183"/>
                <a:gd name="connsiteY3699" fmla="*/ 7131979 h 9085945"/>
                <a:gd name="connsiteX3700" fmla="*/ 1018183 w 1018183"/>
                <a:gd name="connsiteY3700" fmla="*/ 7138307 h 9085945"/>
                <a:gd name="connsiteX3701" fmla="*/ 1018183 w 1018183"/>
                <a:gd name="connsiteY3701" fmla="*/ 7139481 h 9085945"/>
                <a:gd name="connsiteX3702" fmla="*/ 1018183 w 1018183"/>
                <a:gd name="connsiteY3702" fmla="*/ 7150539 h 9085945"/>
                <a:gd name="connsiteX3703" fmla="*/ 1018183 w 1018183"/>
                <a:gd name="connsiteY3703" fmla="*/ 7160090 h 9085945"/>
                <a:gd name="connsiteX3704" fmla="*/ 1018183 w 1018183"/>
                <a:gd name="connsiteY3704" fmla="*/ 7160396 h 9085945"/>
                <a:gd name="connsiteX3705" fmla="*/ 1018183 w 1018183"/>
                <a:gd name="connsiteY3705" fmla="*/ 7163940 h 9085945"/>
                <a:gd name="connsiteX3706" fmla="*/ 1018183 w 1018183"/>
                <a:gd name="connsiteY3706" fmla="*/ 7166097 h 9085945"/>
                <a:gd name="connsiteX3707" fmla="*/ 1018183 w 1018183"/>
                <a:gd name="connsiteY3707" fmla="*/ 7168937 h 9085945"/>
                <a:gd name="connsiteX3708" fmla="*/ 1018183 w 1018183"/>
                <a:gd name="connsiteY3708" fmla="*/ 7169865 h 9085945"/>
                <a:gd name="connsiteX3709" fmla="*/ 1018183 w 1018183"/>
                <a:gd name="connsiteY3709" fmla="*/ 7170169 h 9085945"/>
                <a:gd name="connsiteX3710" fmla="*/ 1018183 w 1018183"/>
                <a:gd name="connsiteY3710" fmla="*/ 7171148 h 9085945"/>
                <a:gd name="connsiteX3711" fmla="*/ 1018183 w 1018183"/>
                <a:gd name="connsiteY3711" fmla="*/ 7171452 h 9085945"/>
                <a:gd name="connsiteX3712" fmla="*/ 1018183 w 1018183"/>
                <a:gd name="connsiteY3712" fmla="*/ 7172671 h 9085945"/>
                <a:gd name="connsiteX3713" fmla="*/ 1018183 w 1018183"/>
                <a:gd name="connsiteY3713" fmla="*/ 7174997 h 9085945"/>
                <a:gd name="connsiteX3714" fmla="*/ 1018183 w 1018183"/>
                <a:gd name="connsiteY3714" fmla="*/ 7175783 h 9085945"/>
                <a:gd name="connsiteX3715" fmla="*/ 1018183 w 1018183"/>
                <a:gd name="connsiteY3715" fmla="*/ 7178649 h 9085945"/>
                <a:gd name="connsiteX3716" fmla="*/ 1018183 w 1018183"/>
                <a:gd name="connsiteY3716" fmla="*/ 7180805 h 9085945"/>
                <a:gd name="connsiteX3717" fmla="*/ 1018183 w 1018183"/>
                <a:gd name="connsiteY3717" fmla="*/ 7181345 h 9085945"/>
                <a:gd name="connsiteX3718" fmla="*/ 1018183 w 1018183"/>
                <a:gd name="connsiteY3718" fmla="*/ 7183267 h 9085945"/>
                <a:gd name="connsiteX3719" fmla="*/ 1018183 w 1018183"/>
                <a:gd name="connsiteY3719" fmla="*/ 7186813 h 9085945"/>
                <a:gd name="connsiteX3720" fmla="*/ 1018183 w 1018183"/>
                <a:gd name="connsiteY3720" fmla="*/ 7189707 h 9085945"/>
                <a:gd name="connsiteX3721" fmla="*/ 1018183 w 1018183"/>
                <a:gd name="connsiteY3721" fmla="*/ 7190186 h 9085945"/>
                <a:gd name="connsiteX3722" fmla="*/ 1018183 w 1018183"/>
                <a:gd name="connsiteY3722" fmla="*/ 7192405 h 9085945"/>
                <a:gd name="connsiteX3723" fmla="*/ 1018183 w 1018183"/>
                <a:gd name="connsiteY3723" fmla="*/ 7201234 h 9085945"/>
                <a:gd name="connsiteX3724" fmla="*/ 1018183 w 1018183"/>
                <a:gd name="connsiteY3724" fmla="*/ 7202802 h 9085945"/>
                <a:gd name="connsiteX3725" fmla="*/ 1018183 w 1018183"/>
                <a:gd name="connsiteY3725" fmla="*/ 7206439 h 9085945"/>
                <a:gd name="connsiteX3726" fmla="*/ 1018183 w 1018183"/>
                <a:gd name="connsiteY3726" fmla="*/ 7207727 h 9085945"/>
                <a:gd name="connsiteX3727" fmla="*/ 1018183 w 1018183"/>
                <a:gd name="connsiteY3727" fmla="*/ 7208511 h 9085945"/>
                <a:gd name="connsiteX3728" fmla="*/ 1018183 w 1018183"/>
                <a:gd name="connsiteY3728" fmla="*/ 7211492 h 9085945"/>
                <a:gd name="connsiteX3729" fmla="*/ 1018183 w 1018183"/>
                <a:gd name="connsiteY3729" fmla="*/ 7212055 h 9085945"/>
                <a:gd name="connsiteX3730" fmla="*/ 1018183 w 1018183"/>
                <a:gd name="connsiteY3730" fmla="*/ 7212292 h 9085945"/>
                <a:gd name="connsiteX3731" fmla="*/ 1018183 w 1018183"/>
                <a:gd name="connsiteY3731" fmla="*/ 7213013 h 9085945"/>
                <a:gd name="connsiteX3732" fmla="*/ 1018183 w 1018183"/>
                <a:gd name="connsiteY3732" fmla="*/ 7213861 h 9085945"/>
                <a:gd name="connsiteX3733" fmla="*/ 1018183 w 1018183"/>
                <a:gd name="connsiteY3733" fmla="*/ 7217497 h 9085945"/>
                <a:gd name="connsiteX3734" fmla="*/ 1018183 w 1018183"/>
                <a:gd name="connsiteY3734" fmla="*/ 7218285 h 9085945"/>
                <a:gd name="connsiteX3735" fmla="*/ 1018183 w 1018183"/>
                <a:gd name="connsiteY3735" fmla="*/ 7219569 h 9085945"/>
                <a:gd name="connsiteX3736" fmla="*/ 1018183 w 1018183"/>
                <a:gd name="connsiteY3736" fmla="*/ 7221147 h 9085945"/>
                <a:gd name="connsiteX3737" fmla="*/ 1018183 w 1018183"/>
                <a:gd name="connsiteY3737" fmla="*/ 7222435 h 9085945"/>
                <a:gd name="connsiteX3738" fmla="*/ 1018183 w 1018183"/>
                <a:gd name="connsiteY3738" fmla="*/ 7222913 h 9085945"/>
                <a:gd name="connsiteX3739" fmla="*/ 1018183 w 1018183"/>
                <a:gd name="connsiteY3739" fmla="*/ 7223114 h 9085945"/>
                <a:gd name="connsiteX3740" fmla="*/ 1018183 w 1018183"/>
                <a:gd name="connsiteY3740" fmla="*/ 7223848 h 9085945"/>
                <a:gd name="connsiteX3741" fmla="*/ 1018183 w 1018183"/>
                <a:gd name="connsiteY3741" fmla="*/ 7224073 h 9085945"/>
                <a:gd name="connsiteX3742" fmla="*/ 1018183 w 1018183"/>
                <a:gd name="connsiteY3742" fmla="*/ 7225132 h 9085945"/>
                <a:gd name="connsiteX3743" fmla="*/ 1018183 w 1018183"/>
                <a:gd name="connsiteY3743" fmla="*/ 7227482 h 9085945"/>
                <a:gd name="connsiteX3744" fmla="*/ 1018183 w 1018183"/>
                <a:gd name="connsiteY3744" fmla="*/ 7232204 h 9085945"/>
                <a:gd name="connsiteX3745" fmla="*/ 1018183 w 1018183"/>
                <a:gd name="connsiteY3745" fmla="*/ 7232685 h 9085945"/>
                <a:gd name="connsiteX3746" fmla="*/ 1018183 w 1018183"/>
                <a:gd name="connsiteY3746" fmla="*/ 7232747 h 9085945"/>
                <a:gd name="connsiteX3747" fmla="*/ 1018183 w 1018183"/>
                <a:gd name="connsiteY3747" fmla="*/ 7233971 h 9085945"/>
                <a:gd name="connsiteX3748" fmla="*/ 1018183 w 1018183"/>
                <a:gd name="connsiteY3748" fmla="*/ 7234904 h 9085945"/>
                <a:gd name="connsiteX3749" fmla="*/ 1018183 w 1018183"/>
                <a:gd name="connsiteY3749" fmla="*/ 7238539 h 9085945"/>
                <a:gd name="connsiteX3750" fmla="*/ 1018183 w 1018183"/>
                <a:gd name="connsiteY3750" fmla="*/ 7245021 h 9085945"/>
                <a:gd name="connsiteX3751" fmla="*/ 1018183 w 1018183"/>
                <a:gd name="connsiteY3751" fmla="*/ 7246588 h 9085945"/>
                <a:gd name="connsiteX3752" fmla="*/ 1018183 w 1018183"/>
                <a:gd name="connsiteY3752" fmla="*/ 7248564 h 9085945"/>
                <a:gd name="connsiteX3753" fmla="*/ 1018183 w 1018183"/>
                <a:gd name="connsiteY3753" fmla="*/ 7252634 h 9085945"/>
                <a:gd name="connsiteX3754" fmla="*/ 1018183 w 1018183"/>
                <a:gd name="connsiteY3754" fmla="*/ 7254203 h 9085945"/>
                <a:gd name="connsiteX3755" fmla="*/ 1018183 w 1018183"/>
                <a:gd name="connsiteY3755" fmla="*/ 7254557 h 9085945"/>
                <a:gd name="connsiteX3756" fmla="*/ 1018183 w 1018183"/>
                <a:gd name="connsiteY3756" fmla="*/ 7255841 h 9085945"/>
                <a:gd name="connsiteX3757" fmla="*/ 1018183 w 1018183"/>
                <a:gd name="connsiteY3757" fmla="*/ 7256800 h 9085945"/>
                <a:gd name="connsiteX3758" fmla="*/ 1018183 w 1018183"/>
                <a:gd name="connsiteY3758" fmla="*/ 7257713 h 9085945"/>
                <a:gd name="connsiteX3759" fmla="*/ 1018183 w 1018183"/>
                <a:gd name="connsiteY3759" fmla="*/ 7259911 h 9085945"/>
                <a:gd name="connsiteX3760" fmla="*/ 1018183 w 1018183"/>
                <a:gd name="connsiteY3760" fmla="*/ 7260342 h 9085945"/>
                <a:gd name="connsiteX3761" fmla="*/ 1018183 w 1018183"/>
                <a:gd name="connsiteY3761" fmla="*/ 7263456 h 9085945"/>
                <a:gd name="connsiteX3762" fmla="*/ 1018183 w 1018183"/>
                <a:gd name="connsiteY3762" fmla="*/ 7264177 h 9085945"/>
                <a:gd name="connsiteX3763" fmla="*/ 1018183 w 1018183"/>
                <a:gd name="connsiteY3763" fmla="*/ 7265474 h 9085945"/>
                <a:gd name="connsiteX3764" fmla="*/ 1018183 w 1018183"/>
                <a:gd name="connsiteY3764" fmla="*/ 7265615 h 9085945"/>
                <a:gd name="connsiteX3765" fmla="*/ 1018183 w 1018183"/>
                <a:gd name="connsiteY3765" fmla="*/ 7273244 h 9085945"/>
                <a:gd name="connsiteX3766" fmla="*/ 1018183 w 1018183"/>
                <a:gd name="connsiteY3766" fmla="*/ 7274313 h 9085945"/>
                <a:gd name="connsiteX3767" fmla="*/ 1018183 w 1018183"/>
                <a:gd name="connsiteY3767" fmla="*/ 7274813 h 9085945"/>
                <a:gd name="connsiteX3768" fmla="*/ 1018183 w 1018183"/>
                <a:gd name="connsiteY3768" fmla="*/ 7275052 h 9085945"/>
                <a:gd name="connsiteX3769" fmla="*/ 1018183 w 1018183"/>
                <a:gd name="connsiteY3769" fmla="*/ 7275246 h 9085945"/>
                <a:gd name="connsiteX3770" fmla="*/ 1018183 w 1018183"/>
                <a:gd name="connsiteY3770" fmla="*/ 7276532 h 9085945"/>
                <a:gd name="connsiteX3771" fmla="*/ 1018183 w 1018183"/>
                <a:gd name="connsiteY3771" fmla="*/ 7278881 h 9085945"/>
                <a:gd name="connsiteX3772" fmla="*/ 1018183 w 1018183"/>
                <a:gd name="connsiteY3772" fmla="*/ 7285023 h 9085945"/>
                <a:gd name="connsiteX3773" fmla="*/ 1018183 w 1018183"/>
                <a:gd name="connsiteY3773" fmla="*/ 7285363 h 9085945"/>
                <a:gd name="connsiteX3774" fmla="*/ 1018183 w 1018183"/>
                <a:gd name="connsiteY3774" fmla="*/ 7286930 h 9085945"/>
                <a:gd name="connsiteX3775" fmla="*/ 1018183 w 1018183"/>
                <a:gd name="connsiteY3775" fmla="*/ 7288906 h 9085945"/>
                <a:gd name="connsiteX3776" fmla="*/ 1018183 w 1018183"/>
                <a:gd name="connsiteY3776" fmla="*/ 7296183 h 9085945"/>
                <a:gd name="connsiteX3777" fmla="*/ 1018183 w 1018183"/>
                <a:gd name="connsiteY3777" fmla="*/ 7296421 h 9085945"/>
                <a:gd name="connsiteX3778" fmla="*/ 1018183 w 1018183"/>
                <a:gd name="connsiteY3778" fmla="*/ 7297988 h 9085945"/>
                <a:gd name="connsiteX3779" fmla="*/ 1018183 w 1018183"/>
                <a:gd name="connsiteY3779" fmla="*/ 7299733 h 9085945"/>
                <a:gd name="connsiteX3780" fmla="*/ 1018183 w 1018183"/>
                <a:gd name="connsiteY3780" fmla="*/ 7299963 h 9085945"/>
                <a:gd name="connsiteX3781" fmla="*/ 1018183 w 1018183"/>
                <a:gd name="connsiteY3781" fmla="*/ 7300329 h 9085945"/>
                <a:gd name="connsiteX3782" fmla="*/ 1018183 w 1018183"/>
                <a:gd name="connsiteY3782" fmla="*/ 7301300 h 9085945"/>
                <a:gd name="connsiteX3783" fmla="*/ 1018183 w 1018183"/>
                <a:gd name="connsiteY3783" fmla="*/ 7305957 h 9085945"/>
                <a:gd name="connsiteX3784" fmla="*/ 1018183 w 1018183"/>
                <a:gd name="connsiteY3784" fmla="*/ 7307241 h 9085945"/>
                <a:gd name="connsiteX3785" fmla="*/ 1018183 w 1018183"/>
                <a:gd name="connsiteY3785" fmla="*/ 7310398 h 9085945"/>
                <a:gd name="connsiteX3786" fmla="*/ 1018183 w 1018183"/>
                <a:gd name="connsiteY3786" fmla="*/ 7311387 h 9085945"/>
                <a:gd name="connsiteX3787" fmla="*/ 1018183 w 1018183"/>
                <a:gd name="connsiteY3787" fmla="*/ 7313586 h 9085945"/>
                <a:gd name="connsiteX3788" fmla="*/ 1018183 w 1018183"/>
                <a:gd name="connsiteY3788" fmla="*/ 7315155 h 9085945"/>
                <a:gd name="connsiteX3789" fmla="*/ 1018183 w 1018183"/>
                <a:gd name="connsiteY3789" fmla="*/ 7316794 h 9085945"/>
                <a:gd name="connsiteX3790" fmla="*/ 1018183 w 1018183"/>
                <a:gd name="connsiteY3790" fmla="*/ 7324645 h 9085945"/>
                <a:gd name="connsiteX3791" fmla="*/ 1018183 w 1018183"/>
                <a:gd name="connsiteY3791" fmla="*/ 7326212 h 9085945"/>
                <a:gd name="connsiteX3792" fmla="*/ 1018183 w 1018183"/>
                <a:gd name="connsiteY3792" fmla="*/ 7332692 h 9085945"/>
                <a:gd name="connsiteX3793" fmla="*/ 1018183 w 1018183"/>
                <a:gd name="connsiteY3793" fmla="*/ 7337709 h 9085945"/>
                <a:gd name="connsiteX3794" fmla="*/ 1018183 w 1018183"/>
                <a:gd name="connsiteY3794" fmla="*/ 7342831 h 9085945"/>
                <a:gd name="connsiteX3795" fmla="*/ 1018183 w 1018183"/>
                <a:gd name="connsiteY3795" fmla="*/ 7344115 h 9085945"/>
                <a:gd name="connsiteX3796" fmla="*/ 1018183 w 1018183"/>
                <a:gd name="connsiteY3796" fmla="*/ 7349521 h 9085945"/>
                <a:gd name="connsiteX3797" fmla="*/ 1018183 w 1018183"/>
                <a:gd name="connsiteY3797" fmla="*/ 7351729 h 9085945"/>
                <a:gd name="connsiteX3798" fmla="*/ 1018183 w 1018183"/>
                <a:gd name="connsiteY3798" fmla="*/ 7352419 h 9085945"/>
                <a:gd name="connsiteX3799" fmla="*/ 1018183 w 1018183"/>
                <a:gd name="connsiteY3799" fmla="*/ 7353889 h 9085945"/>
                <a:gd name="connsiteX3800" fmla="*/ 1018183 w 1018183"/>
                <a:gd name="connsiteY3800" fmla="*/ 7353987 h 9085945"/>
                <a:gd name="connsiteX3801" fmla="*/ 1018183 w 1018183"/>
                <a:gd name="connsiteY3801" fmla="*/ 7355963 h 9085945"/>
                <a:gd name="connsiteX3802" fmla="*/ 1018183 w 1018183"/>
                <a:gd name="connsiteY3802" fmla="*/ 7356268 h 9085945"/>
                <a:gd name="connsiteX3803" fmla="*/ 1018183 w 1018183"/>
                <a:gd name="connsiteY3803" fmla="*/ 7360579 h 9085945"/>
                <a:gd name="connsiteX3804" fmla="*/ 1018183 w 1018183"/>
                <a:gd name="connsiteY3804" fmla="*/ 7368081 h 9085945"/>
                <a:gd name="connsiteX3805" fmla="*/ 1018183 w 1018183"/>
                <a:gd name="connsiteY3805" fmla="*/ 7379139 h 9085945"/>
                <a:gd name="connsiteX3806" fmla="*/ 1018183 w 1018183"/>
                <a:gd name="connsiteY3806" fmla="*/ 7380434 h 9085945"/>
                <a:gd name="connsiteX3807" fmla="*/ 1018183 w 1018183"/>
                <a:gd name="connsiteY3807" fmla="*/ 7384457 h 9085945"/>
                <a:gd name="connsiteX3808" fmla="*/ 1018183 w 1018183"/>
                <a:gd name="connsiteY3808" fmla="*/ 7388690 h 9085945"/>
                <a:gd name="connsiteX3809" fmla="*/ 1018183 w 1018183"/>
                <a:gd name="connsiteY3809" fmla="*/ 7388996 h 9085945"/>
                <a:gd name="connsiteX3810" fmla="*/ 1018183 w 1018183"/>
                <a:gd name="connsiteY3810" fmla="*/ 7392540 h 9085945"/>
                <a:gd name="connsiteX3811" fmla="*/ 1018183 w 1018183"/>
                <a:gd name="connsiteY3811" fmla="*/ 7394231 h 9085945"/>
                <a:gd name="connsiteX3812" fmla="*/ 1018183 w 1018183"/>
                <a:gd name="connsiteY3812" fmla="*/ 7395515 h 9085945"/>
                <a:gd name="connsiteX3813" fmla="*/ 1018183 w 1018183"/>
                <a:gd name="connsiteY3813" fmla="*/ 7397537 h 9085945"/>
                <a:gd name="connsiteX3814" fmla="*/ 1018183 w 1018183"/>
                <a:gd name="connsiteY3814" fmla="*/ 7398465 h 9085945"/>
                <a:gd name="connsiteX3815" fmla="*/ 1018183 w 1018183"/>
                <a:gd name="connsiteY3815" fmla="*/ 7398769 h 9085945"/>
                <a:gd name="connsiteX3816" fmla="*/ 1018183 w 1018183"/>
                <a:gd name="connsiteY3816" fmla="*/ 7399748 h 9085945"/>
                <a:gd name="connsiteX3817" fmla="*/ 1018183 w 1018183"/>
                <a:gd name="connsiteY3817" fmla="*/ 7400052 h 9085945"/>
                <a:gd name="connsiteX3818" fmla="*/ 1018183 w 1018183"/>
                <a:gd name="connsiteY3818" fmla="*/ 7400921 h 9085945"/>
                <a:gd name="connsiteX3819" fmla="*/ 1018183 w 1018183"/>
                <a:gd name="connsiteY3819" fmla="*/ 7403597 h 9085945"/>
                <a:gd name="connsiteX3820" fmla="*/ 1018183 w 1018183"/>
                <a:gd name="connsiteY3820" fmla="*/ 7407249 h 9085945"/>
                <a:gd name="connsiteX3821" fmla="*/ 1018183 w 1018183"/>
                <a:gd name="connsiteY3821" fmla="*/ 7411145 h 9085945"/>
                <a:gd name="connsiteX3822" fmla="*/ 1018183 w 1018183"/>
                <a:gd name="connsiteY3822" fmla="*/ 7411867 h 9085945"/>
                <a:gd name="connsiteX3823" fmla="*/ 1018183 w 1018183"/>
                <a:gd name="connsiteY3823" fmla="*/ 7415413 h 9085945"/>
                <a:gd name="connsiteX3824" fmla="*/ 1018183 w 1018183"/>
                <a:gd name="connsiteY3824" fmla="*/ 7418307 h 9085945"/>
                <a:gd name="connsiteX3825" fmla="*/ 1018183 w 1018183"/>
                <a:gd name="connsiteY3825" fmla="*/ 7419481 h 9085945"/>
                <a:gd name="connsiteX3826" fmla="*/ 1018183 w 1018183"/>
                <a:gd name="connsiteY3826" fmla="*/ 7435039 h 9085945"/>
                <a:gd name="connsiteX3827" fmla="*/ 1018183 w 1018183"/>
                <a:gd name="connsiteY3827" fmla="*/ 7435826 h 9085945"/>
                <a:gd name="connsiteX3828" fmla="*/ 1018183 w 1018183"/>
                <a:gd name="connsiteY3828" fmla="*/ 7436327 h 9085945"/>
                <a:gd name="connsiteX3829" fmla="*/ 1018183 w 1018183"/>
                <a:gd name="connsiteY3829" fmla="*/ 7437879 h 9085945"/>
                <a:gd name="connsiteX3830" fmla="*/ 1018183 w 1018183"/>
                <a:gd name="connsiteY3830" fmla="*/ 7440090 h 9085945"/>
                <a:gd name="connsiteX3831" fmla="*/ 1018183 w 1018183"/>
                <a:gd name="connsiteY3831" fmla="*/ 7440092 h 9085945"/>
                <a:gd name="connsiteX3832" fmla="*/ 1018183 w 1018183"/>
                <a:gd name="connsiteY3832" fmla="*/ 7440394 h 9085945"/>
                <a:gd name="connsiteX3833" fmla="*/ 1018183 w 1018183"/>
                <a:gd name="connsiteY3833" fmla="*/ 7441613 h 9085945"/>
                <a:gd name="connsiteX3834" fmla="*/ 1018183 w 1018183"/>
                <a:gd name="connsiteY3834" fmla="*/ 7443939 h 9085945"/>
                <a:gd name="connsiteX3835" fmla="*/ 1018183 w 1018183"/>
                <a:gd name="connsiteY3835" fmla="*/ 7446097 h 9085945"/>
                <a:gd name="connsiteX3836" fmla="*/ 1018183 w 1018183"/>
                <a:gd name="connsiteY3836" fmla="*/ 7448937 h 9085945"/>
                <a:gd name="connsiteX3837" fmla="*/ 1018183 w 1018183"/>
                <a:gd name="connsiteY3837" fmla="*/ 7449747 h 9085945"/>
                <a:gd name="connsiteX3838" fmla="*/ 1018183 w 1018183"/>
                <a:gd name="connsiteY3838" fmla="*/ 7450227 h 9085945"/>
                <a:gd name="connsiteX3839" fmla="*/ 1018183 w 1018183"/>
                <a:gd name="connsiteY3839" fmla="*/ 7451035 h 9085945"/>
                <a:gd name="connsiteX3840" fmla="*/ 1018183 w 1018183"/>
                <a:gd name="connsiteY3840" fmla="*/ 7452209 h 9085945"/>
                <a:gd name="connsiteX3841" fmla="*/ 1018183 w 1018183"/>
                <a:gd name="connsiteY3841" fmla="*/ 7452673 h 9085945"/>
                <a:gd name="connsiteX3842" fmla="*/ 1018183 w 1018183"/>
                <a:gd name="connsiteY3842" fmla="*/ 7455755 h 9085945"/>
                <a:gd name="connsiteX3843" fmla="*/ 1018183 w 1018183"/>
                <a:gd name="connsiteY3843" fmla="*/ 7458649 h 9085945"/>
                <a:gd name="connsiteX3844" fmla="*/ 1018183 w 1018183"/>
                <a:gd name="connsiteY3844" fmla="*/ 7460804 h 9085945"/>
                <a:gd name="connsiteX3845" fmla="*/ 1018183 w 1018183"/>
                <a:gd name="connsiteY3845" fmla="*/ 7461347 h 9085945"/>
                <a:gd name="connsiteX3846" fmla="*/ 1018183 w 1018183"/>
                <a:gd name="connsiteY3846" fmla="*/ 7463267 h 9085945"/>
                <a:gd name="connsiteX3847" fmla="*/ 1018183 w 1018183"/>
                <a:gd name="connsiteY3847" fmla="*/ 7466812 h 9085945"/>
                <a:gd name="connsiteX3848" fmla="*/ 1018183 w 1018183"/>
                <a:gd name="connsiteY3848" fmla="*/ 7476669 h 9085945"/>
                <a:gd name="connsiteX3849" fmla="*/ 1018183 w 1018183"/>
                <a:gd name="connsiteY3849" fmla="*/ 7480434 h 9085945"/>
                <a:gd name="connsiteX3850" fmla="*/ 1018183 w 1018183"/>
                <a:gd name="connsiteY3850" fmla="*/ 7481234 h 9085945"/>
                <a:gd name="connsiteX3851" fmla="*/ 1018183 w 1018183"/>
                <a:gd name="connsiteY3851" fmla="*/ 7481664 h 9085945"/>
                <a:gd name="connsiteX3852" fmla="*/ 1018183 w 1018183"/>
                <a:gd name="connsiteY3852" fmla="*/ 7482803 h 9085945"/>
                <a:gd name="connsiteX3853" fmla="*/ 1018183 w 1018183"/>
                <a:gd name="connsiteY3853" fmla="*/ 7485400 h 9085945"/>
                <a:gd name="connsiteX3854" fmla="*/ 1018183 w 1018183"/>
                <a:gd name="connsiteY3854" fmla="*/ 7486313 h 9085945"/>
                <a:gd name="connsiteX3855" fmla="*/ 1018183 w 1018183"/>
                <a:gd name="connsiteY3855" fmla="*/ 7486439 h 9085945"/>
                <a:gd name="connsiteX3856" fmla="*/ 1018183 w 1018183"/>
                <a:gd name="connsiteY3856" fmla="*/ 7487723 h 9085945"/>
                <a:gd name="connsiteX3857" fmla="*/ 1018183 w 1018183"/>
                <a:gd name="connsiteY3857" fmla="*/ 7488511 h 9085945"/>
                <a:gd name="connsiteX3858" fmla="*/ 1018183 w 1018183"/>
                <a:gd name="connsiteY3858" fmla="*/ 7488942 h 9085945"/>
                <a:gd name="connsiteX3859" fmla="*/ 1018183 w 1018183"/>
                <a:gd name="connsiteY3859" fmla="*/ 7491377 h 9085945"/>
                <a:gd name="connsiteX3860" fmla="*/ 1018183 w 1018183"/>
                <a:gd name="connsiteY3860" fmla="*/ 7491492 h 9085945"/>
                <a:gd name="connsiteX3861" fmla="*/ 1018183 w 1018183"/>
                <a:gd name="connsiteY3861" fmla="*/ 7492056 h 9085945"/>
                <a:gd name="connsiteX3862" fmla="*/ 1018183 w 1018183"/>
                <a:gd name="connsiteY3862" fmla="*/ 7493015 h 9085945"/>
                <a:gd name="connsiteX3863" fmla="*/ 1018183 w 1018183"/>
                <a:gd name="connsiteY3863" fmla="*/ 7494074 h 9085945"/>
                <a:gd name="connsiteX3864" fmla="*/ 1018183 w 1018183"/>
                <a:gd name="connsiteY3864" fmla="*/ 7499419 h 9085945"/>
                <a:gd name="connsiteX3865" fmla="*/ 1018183 w 1018183"/>
                <a:gd name="connsiteY3865" fmla="*/ 7499539 h 9085945"/>
                <a:gd name="connsiteX3866" fmla="*/ 1018183 w 1018183"/>
                <a:gd name="connsiteY3866" fmla="*/ 7501146 h 9085945"/>
                <a:gd name="connsiteX3867" fmla="*/ 1018183 w 1018183"/>
                <a:gd name="connsiteY3867" fmla="*/ 7502430 h 9085945"/>
                <a:gd name="connsiteX3868" fmla="*/ 1018183 w 1018183"/>
                <a:gd name="connsiteY3868" fmla="*/ 7502913 h 9085945"/>
                <a:gd name="connsiteX3869" fmla="*/ 1018183 w 1018183"/>
                <a:gd name="connsiteY3869" fmla="*/ 7503652 h 9085945"/>
                <a:gd name="connsiteX3870" fmla="*/ 1018183 w 1018183"/>
                <a:gd name="connsiteY3870" fmla="*/ 7503846 h 9085945"/>
                <a:gd name="connsiteX3871" fmla="*/ 1018183 w 1018183"/>
                <a:gd name="connsiteY3871" fmla="*/ 7505132 h 9085945"/>
                <a:gd name="connsiteX3872" fmla="*/ 1018183 w 1018183"/>
                <a:gd name="connsiteY3872" fmla="*/ 7507481 h 9085945"/>
                <a:gd name="connsiteX3873" fmla="*/ 1018183 w 1018183"/>
                <a:gd name="connsiteY3873" fmla="*/ 7513623 h 9085945"/>
                <a:gd name="connsiteX3874" fmla="*/ 1018183 w 1018183"/>
                <a:gd name="connsiteY3874" fmla="*/ 7513963 h 9085945"/>
                <a:gd name="connsiteX3875" fmla="*/ 1018183 w 1018183"/>
                <a:gd name="connsiteY3875" fmla="*/ 7515530 h 9085945"/>
                <a:gd name="connsiteX3876" fmla="*/ 1018183 w 1018183"/>
                <a:gd name="connsiteY3876" fmla="*/ 7517506 h 9085945"/>
                <a:gd name="connsiteX3877" fmla="*/ 1018183 w 1018183"/>
                <a:gd name="connsiteY3877" fmla="*/ 7524783 h 9085945"/>
                <a:gd name="connsiteX3878" fmla="*/ 1018183 w 1018183"/>
                <a:gd name="connsiteY3878" fmla="*/ 7525021 h 9085945"/>
                <a:gd name="connsiteX3879" fmla="*/ 1018183 w 1018183"/>
                <a:gd name="connsiteY3879" fmla="*/ 7525742 h 9085945"/>
                <a:gd name="connsiteX3880" fmla="*/ 1018183 w 1018183"/>
                <a:gd name="connsiteY3880" fmla="*/ 7526588 h 9085945"/>
                <a:gd name="connsiteX3881" fmla="*/ 1018183 w 1018183"/>
                <a:gd name="connsiteY3881" fmla="*/ 7526655 h 9085945"/>
                <a:gd name="connsiteX3882" fmla="*/ 1018183 w 1018183"/>
                <a:gd name="connsiteY3882" fmla="*/ 7528333 h 9085945"/>
                <a:gd name="connsiteX3883" fmla="*/ 1018183 w 1018183"/>
                <a:gd name="connsiteY3883" fmla="*/ 7528563 h 9085945"/>
                <a:gd name="connsiteX3884" fmla="*/ 1018183 w 1018183"/>
                <a:gd name="connsiteY3884" fmla="*/ 7529284 h 9085945"/>
                <a:gd name="connsiteX3885" fmla="*/ 1018183 w 1018183"/>
                <a:gd name="connsiteY3885" fmla="*/ 7529900 h 9085945"/>
                <a:gd name="connsiteX3886" fmla="*/ 1018183 w 1018183"/>
                <a:gd name="connsiteY3886" fmla="*/ 7534335 h 9085945"/>
                <a:gd name="connsiteX3887" fmla="*/ 1018183 w 1018183"/>
                <a:gd name="connsiteY3887" fmla="*/ 7534557 h 9085945"/>
                <a:gd name="connsiteX3888" fmla="*/ 1018183 w 1018183"/>
                <a:gd name="connsiteY3888" fmla="*/ 7535841 h 9085945"/>
                <a:gd name="connsiteX3889" fmla="*/ 1018183 w 1018183"/>
                <a:gd name="connsiteY3889" fmla="*/ 7536800 h 9085945"/>
                <a:gd name="connsiteX3890" fmla="*/ 1018183 w 1018183"/>
                <a:gd name="connsiteY3890" fmla="*/ 7537713 h 9085945"/>
                <a:gd name="connsiteX3891" fmla="*/ 1018183 w 1018183"/>
                <a:gd name="connsiteY3891" fmla="*/ 7540344 h 9085945"/>
                <a:gd name="connsiteX3892" fmla="*/ 1018183 w 1018183"/>
                <a:gd name="connsiteY3892" fmla="*/ 7542186 h 9085945"/>
                <a:gd name="connsiteX3893" fmla="*/ 1018183 w 1018183"/>
                <a:gd name="connsiteY3893" fmla="*/ 7543755 h 9085945"/>
                <a:gd name="connsiteX3894" fmla="*/ 1018183 w 1018183"/>
                <a:gd name="connsiteY3894" fmla="*/ 7543994 h 9085945"/>
                <a:gd name="connsiteX3895" fmla="*/ 1018183 w 1018183"/>
                <a:gd name="connsiteY3895" fmla="*/ 7545474 h 9085945"/>
                <a:gd name="connsiteX3896" fmla="*/ 1018183 w 1018183"/>
                <a:gd name="connsiteY3896" fmla="*/ 7553245 h 9085945"/>
                <a:gd name="connsiteX3897" fmla="*/ 1018183 w 1018183"/>
                <a:gd name="connsiteY3897" fmla="*/ 7553965 h 9085945"/>
                <a:gd name="connsiteX3898" fmla="*/ 1018183 w 1018183"/>
                <a:gd name="connsiteY3898" fmla="*/ 7554812 h 9085945"/>
                <a:gd name="connsiteX3899" fmla="*/ 1018183 w 1018183"/>
                <a:gd name="connsiteY3899" fmla="*/ 7555052 h 9085945"/>
                <a:gd name="connsiteX3900" fmla="*/ 1018183 w 1018183"/>
                <a:gd name="connsiteY3900" fmla="*/ 7561292 h 9085945"/>
                <a:gd name="connsiteX3901" fmla="*/ 1018183 w 1018183"/>
                <a:gd name="connsiteY3901" fmla="*/ 7565027 h 9085945"/>
                <a:gd name="connsiteX3902" fmla="*/ 1018183 w 1018183"/>
                <a:gd name="connsiteY3902" fmla="*/ 7565363 h 9085945"/>
                <a:gd name="connsiteX3903" fmla="*/ 1018183 w 1018183"/>
                <a:gd name="connsiteY3903" fmla="*/ 7566930 h 9085945"/>
                <a:gd name="connsiteX3904" fmla="*/ 1018183 w 1018183"/>
                <a:gd name="connsiteY3904" fmla="*/ 7568675 h 9085945"/>
                <a:gd name="connsiteX3905" fmla="*/ 1018183 w 1018183"/>
                <a:gd name="connsiteY3905" fmla="*/ 7568905 h 9085945"/>
                <a:gd name="connsiteX3906" fmla="*/ 1018183 w 1018183"/>
                <a:gd name="connsiteY3906" fmla="*/ 7570242 h 9085945"/>
                <a:gd name="connsiteX3907" fmla="*/ 1018183 w 1018183"/>
                <a:gd name="connsiteY3907" fmla="*/ 7573071 h 9085945"/>
                <a:gd name="connsiteX3908" fmla="*/ 1018183 w 1018183"/>
                <a:gd name="connsiteY3908" fmla="*/ 7576183 h 9085945"/>
                <a:gd name="connsiteX3909" fmla="*/ 1018183 w 1018183"/>
                <a:gd name="connsiteY3909" fmla="*/ 7576835 h 9085945"/>
                <a:gd name="connsiteX3910" fmla="*/ 1018183 w 1018183"/>
                <a:gd name="connsiteY3910" fmla="*/ 7579733 h 9085945"/>
                <a:gd name="connsiteX3911" fmla="*/ 1018183 w 1018183"/>
                <a:gd name="connsiteY3911" fmla="*/ 7580329 h 9085945"/>
                <a:gd name="connsiteX3912" fmla="*/ 1018183 w 1018183"/>
                <a:gd name="connsiteY3912" fmla="*/ 7581300 h 9085945"/>
                <a:gd name="connsiteX3913" fmla="*/ 1018183 w 1018183"/>
                <a:gd name="connsiteY3913" fmla="*/ 7587781 h 9085945"/>
                <a:gd name="connsiteX3914" fmla="*/ 1018183 w 1018183"/>
                <a:gd name="connsiteY3914" fmla="*/ 7591629 h 9085945"/>
                <a:gd name="connsiteX3915" fmla="*/ 1018183 w 1018183"/>
                <a:gd name="connsiteY3915" fmla="*/ 7593587 h 9085945"/>
                <a:gd name="connsiteX3916" fmla="*/ 1018183 w 1018183"/>
                <a:gd name="connsiteY3916" fmla="*/ 7595154 h 9085945"/>
                <a:gd name="connsiteX3917" fmla="*/ 1018183 w 1018183"/>
                <a:gd name="connsiteY3917" fmla="*/ 7601634 h 9085945"/>
                <a:gd name="connsiteX3918" fmla="*/ 1018183 w 1018183"/>
                <a:gd name="connsiteY3918" fmla="*/ 7609034 h 9085945"/>
                <a:gd name="connsiteX3919" fmla="*/ 1018183 w 1018183"/>
                <a:gd name="connsiteY3919" fmla="*/ 7612692 h 9085945"/>
                <a:gd name="connsiteX3920" fmla="*/ 1018183 w 1018183"/>
                <a:gd name="connsiteY3920" fmla="*/ 7613057 h 9085945"/>
                <a:gd name="connsiteX3921" fmla="*/ 1018183 w 1018183"/>
                <a:gd name="connsiteY3921" fmla="*/ 7616004 h 9085945"/>
                <a:gd name="connsiteX3922" fmla="*/ 1018183 w 1018183"/>
                <a:gd name="connsiteY3922" fmla="*/ 7616307 h 9085945"/>
                <a:gd name="connsiteX3923" fmla="*/ 1018183 w 1018183"/>
                <a:gd name="connsiteY3923" fmla="*/ 7622831 h 9085945"/>
                <a:gd name="connsiteX3924" fmla="*/ 1018183 w 1018183"/>
                <a:gd name="connsiteY3924" fmla="*/ 7624115 h 9085945"/>
                <a:gd name="connsiteX3925" fmla="*/ 1018183 w 1018183"/>
                <a:gd name="connsiteY3925" fmla="*/ 7629521 h 9085945"/>
                <a:gd name="connsiteX3926" fmla="*/ 1018183 w 1018183"/>
                <a:gd name="connsiteY3926" fmla="*/ 7639745 h 9085945"/>
                <a:gd name="connsiteX3927" fmla="*/ 1018183 w 1018183"/>
                <a:gd name="connsiteY3927" fmla="*/ 7648081 h 9085945"/>
                <a:gd name="connsiteX3928" fmla="*/ 1018183 w 1018183"/>
                <a:gd name="connsiteY3928" fmla="*/ 7649376 h 9085945"/>
                <a:gd name="connsiteX3929" fmla="*/ 1018183 w 1018183"/>
                <a:gd name="connsiteY3929" fmla="*/ 7660435 h 9085945"/>
                <a:gd name="connsiteX3930" fmla="*/ 1018183 w 1018183"/>
                <a:gd name="connsiteY3930" fmla="*/ 7664426 h 9085945"/>
                <a:gd name="connsiteX3931" fmla="*/ 1018183 w 1018183"/>
                <a:gd name="connsiteY3931" fmla="*/ 7664457 h 9085945"/>
                <a:gd name="connsiteX3932" fmla="*/ 1018183 w 1018183"/>
                <a:gd name="connsiteY3932" fmla="*/ 7666479 h 9085945"/>
                <a:gd name="connsiteX3933" fmla="*/ 1018183 w 1018183"/>
                <a:gd name="connsiteY3933" fmla="*/ 7668690 h 9085945"/>
                <a:gd name="connsiteX3934" fmla="*/ 1018183 w 1018183"/>
                <a:gd name="connsiteY3934" fmla="*/ 7668994 h 9085945"/>
                <a:gd name="connsiteX3935" fmla="*/ 1018183 w 1018183"/>
                <a:gd name="connsiteY3935" fmla="*/ 7672539 h 9085945"/>
                <a:gd name="connsiteX3936" fmla="*/ 1018183 w 1018183"/>
                <a:gd name="connsiteY3936" fmla="*/ 7677537 h 9085945"/>
                <a:gd name="connsiteX3937" fmla="*/ 1018183 w 1018183"/>
                <a:gd name="connsiteY3937" fmla="*/ 7678827 h 9085945"/>
                <a:gd name="connsiteX3938" fmla="*/ 1018183 w 1018183"/>
                <a:gd name="connsiteY3938" fmla="*/ 7680087 h 9085945"/>
                <a:gd name="connsiteX3939" fmla="*/ 1018183 w 1018183"/>
                <a:gd name="connsiteY3939" fmla="*/ 7680809 h 9085945"/>
                <a:gd name="connsiteX3940" fmla="*/ 1018183 w 1018183"/>
                <a:gd name="connsiteY3940" fmla="*/ 7684355 h 9085945"/>
                <a:gd name="connsiteX3941" fmla="*/ 1018183 w 1018183"/>
                <a:gd name="connsiteY3941" fmla="*/ 7687249 h 9085945"/>
                <a:gd name="connsiteX3942" fmla="*/ 1018183 w 1018183"/>
                <a:gd name="connsiteY3942" fmla="*/ 7691145 h 9085945"/>
                <a:gd name="connsiteX3943" fmla="*/ 1018183 w 1018183"/>
                <a:gd name="connsiteY3943" fmla="*/ 7691867 h 9085945"/>
                <a:gd name="connsiteX3944" fmla="*/ 1018183 w 1018183"/>
                <a:gd name="connsiteY3944" fmla="*/ 7693163 h 9085945"/>
                <a:gd name="connsiteX3945" fmla="*/ 1018183 w 1018183"/>
                <a:gd name="connsiteY3945" fmla="*/ 7695412 h 9085945"/>
                <a:gd name="connsiteX3946" fmla="*/ 1018183 w 1018183"/>
                <a:gd name="connsiteY3946" fmla="*/ 7696706 h 9085945"/>
                <a:gd name="connsiteX3947" fmla="*/ 1018183 w 1018183"/>
                <a:gd name="connsiteY3947" fmla="*/ 7698775 h 9085945"/>
                <a:gd name="connsiteX3948" fmla="*/ 1018183 w 1018183"/>
                <a:gd name="connsiteY3948" fmla="*/ 7700343 h 9085945"/>
                <a:gd name="connsiteX3949" fmla="*/ 1018183 w 1018183"/>
                <a:gd name="connsiteY3949" fmla="*/ 7704768 h 9085945"/>
                <a:gd name="connsiteX3950" fmla="*/ 1018183 w 1018183"/>
                <a:gd name="connsiteY3950" fmla="*/ 7705269 h 9085945"/>
                <a:gd name="connsiteX3951" fmla="*/ 1018183 w 1018183"/>
                <a:gd name="connsiteY3951" fmla="*/ 7709034 h 9085945"/>
                <a:gd name="connsiteX3952" fmla="*/ 1018183 w 1018183"/>
                <a:gd name="connsiteY3952" fmla="*/ 7710264 h 9085945"/>
                <a:gd name="connsiteX3953" fmla="*/ 1018183 w 1018183"/>
                <a:gd name="connsiteY3953" fmla="*/ 7715039 h 9085945"/>
                <a:gd name="connsiteX3954" fmla="*/ 1018183 w 1018183"/>
                <a:gd name="connsiteY3954" fmla="*/ 7715826 h 9085945"/>
                <a:gd name="connsiteX3955" fmla="*/ 1018183 w 1018183"/>
                <a:gd name="connsiteY3955" fmla="*/ 7716323 h 9085945"/>
                <a:gd name="connsiteX3956" fmla="*/ 1018183 w 1018183"/>
                <a:gd name="connsiteY3956" fmla="*/ 7717879 h 9085945"/>
                <a:gd name="connsiteX3957" fmla="*/ 1018183 w 1018183"/>
                <a:gd name="connsiteY3957" fmla="*/ 7719169 h 9085945"/>
                <a:gd name="connsiteX3958" fmla="*/ 1018183 w 1018183"/>
                <a:gd name="connsiteY3958" fmla="*/ 7719977 h 9085945"/>
                <a:gd name="connsiteX3959" fmla="*/ 1018183 w 1018183"/>
                <a:gd name="connsiteY3959" fmla="*/ 7720092 h 9085945"/>
                <a:gd name="connsiteX3960" fmla="*/ 1018183 w 1018183"/>
                <a:gd name="connsiteY3960" fmla="*/ 7721389 h 9085945"/>
                <a:gd name="connsiteX3961" fmla="*/ 1018183 w 1018183"/>
                <a:gd name="connsiteY3961" fmla="*/ 7721615 h 9085945"/>
                <a:gd name="connsiteX3962" fmla="*/ 1018183 w 1018183"/>
                <a:gd name="connsiteY3962" fmla="*/ 7723873 h 9085945"/>
                <a:gd name="connsiteX3963" fmla="*/ 1018183 w 1018183"/>
                <a:gd name="connsiteY3963" fmla="*/ 7728019 h 9085945"/>
                <a:gd name="connsiteX3964" fmla="*/ 1018183 w 1018183"/>
                <a:gd name="connsiteY3964" fmla="*/ 7728139 h 9085945"/>
                <a:gd name="connsiteX3965" fmla="*/ 1018183 w 1018183"/>
                <a:gd name="connsiteY3965" fmla="*/ 7729746 h 9085945"/>
                <a:gd name="connsiteX3966" fmla="*/ 1018183 w 1018183"/>
                <a:gd name="connsiteY3966" fmla="*/ 7730226 h 9085945"/>
                <a:gd name="connsiteX3967" fmla="*/ 1018183 w 1018183"/>
                <a:gd name="connsiteY3967" fmla="*/ 7731030 h 9085945"/>
                <a:gd name="connsiteX3968" fmla="*/ 1018183 w 1018183"/>
                <a:gd name="connsiteY3968" fmla="*/ 7732209 h 9085945"/>
                <a:gd name="connsiteX3969" fmla="*/ 1018183 w 1018183"/>
                <a:gd name="connsiteY3969" fmla="*/ 7735754 h 9085945"/>
                <a:gd name="connsiteX3970" fmla="*/ 1018183 w 1018183"/>
                <a:gd name="connsiteY3970" fmla="*/ 7741277 h 9085945"/>
                <a:gd name="connsiteX3971" fmla="*/ 1018183 w 1018183"/>
                <a:gd name="connsiteY3971" fmla="*/ 7742844 h 9085945"/>
                <a:gd name="connsiteX3972" fmla="*/ 1018183 w 1018183"/>
                <a:gd name="connsiteY3972" fmla="*/ 7750606 h 9085945"/>
                <a:gd name="connsiteX3973" fmla="*/ 1018183 w 1018183"/>
                <a:gd name="connsiteY3973" fmla="*/ 7752098 h 9085945"/>
                <a:gd name="connsiteX3974" fmla="*/ 1018183 w 1018183"/>
                <a:gd name="connsiteY3974" fmla="*/ 7754342 h 9085945"/>
                <a:gd name="connsiteX3975" fmla="*/ 1018183 w 1018183"/>
                <a:gd name="connsiteY3975" fmla="*/ 7755031 h 9085945"/>
                <a:gd name="connsiteX3976" fmla="*/ 1018183 w 1018183"/>
                <a:gd name="connsiteY3976" fmla="*/ 7755255 h 9085945"/>
                <a:gd name="connsiteX3977" fmla="*/ 1018183 w 1018183"/>
                <a:gd name="connsiteY3977" fmla="*/ 7756665 h 9085945"/>
                <a:gd name="connsiteX3978" fmla="*/ 1018183 w 1018183"/>
                <a:gd name="connsiteY3978" fmla="*/ 7757884 h 9085945"/>
                <a:gd name="connsiteX3979" fmla="*/ 1018183 w 1018183"/>
                <a:gd name="connsiteY3979" fmla="*/ 7760434 h 9085945"/>
                <a:gd name="connsiteX3980" fmla="*/ 1018183 w 1018183"/>
                <a:gd name="connsiteY3980" fmla="*/ 7761664 h 9085945"/>
                <a:gd name="connsiteX3981" fmla="*/ 1018183 w 1018183"/>
                <a:gd name="connsiteY3981" fmla="*/ 7762935 h 9085945"/>
                <a:gd name="connsiteX3982" fmla="*/ 1018183 w 1018183"/>
                <a:gd name="connsiteY3982" fmla="*/ 7765400 h 9085945"/>
                <a:gd name="connsiteX3983" fmla="*/ 1018183 w 1018183"/>
                <a:gd name="connsiteY3983" fmla="*/ 7766313 h 9085945"/>
                <a:gd name="connsiteX3984" fmla="*/ 1018183 w 1018183"/>
                <a:gd name="connsiteY3984" fmla="*/ 7768361 h 9085945"/>
                <a:gd name="connsiteX3985" fmla="*/ 1018183 w 1018183"/>
                <a:gd name="connsiteY3985" fmla="*/ 7768481 h 9085945"/>
                <a:gd name="connsiteX3986" fmla="*/ 1018183 w 1018183"/>
                <a:gd name="connsiteY3986" fmla="*/ 7768944 h 9085945"/>
                <a:gd name="connsiteX3987" fmla="*/ 1018183 w 1018183"/>
                <a:gd name="connsiteY3987" fmla="*/ 7771372 h 9085945"/>
                <a:gd name="connsiteX3988" fmla="*/ 1018183 w 1018183"/>
                <a:gd name="connsiteY3988" fmla="*/ 7772594 h 9085945"/>
                <a:gd name="connsiteX3989" fmla="*/ 1018183 w 1018183"/>
                <a:gd name="connsiteY3989" fmla="*/ 7774074 h 9085945"/>
                <a:gd name="connsiteX3990" fmla="*/ 1018183 w 1018183"/>
                <a:gd name="connsiteY3990" fmla="*/ 7779419 h 9085945"/>
                <a:gd name="connsiteX3991" fmla="*/ 1018183 w 1018183"/>
                <a:gd name="connsiteY3991" fmla="*/ 7779539 h 9085945"/>
                <a:gd name="connsiteX3992" fmla="*/ 1018183 w 1018183"/>
                <a:gd name="connsiteY3992" fmla="*/ 7782565 h 9085945"/>
                <a:gd name="connsiteX3993" fmla="*/ 1018183 w 1018183"/>
                <a:gd name="connsiteY3993" fmla="*/ 7783652 h 9085945"/>
                <a:gd name="connsiteX3994" fmla="*/ 1018183 w 1018183"/>
                <a:gd name="connsiteY3994" fmla="*/ 7793627 h 9085945"/>
                <a:gd name="connsiteX3995" fmla="*/ 1018183 w 1018183"/>
                <a:gd name="connsiteY3995" fmla="*/ 7793963 h 9085945"/>
                <a:gd name="connsiteX3996" fmla="*/ 1018183 w 1018183"/>
                <a:gd name="connsiteY3996" fmla="*/ 7795530 h 9085945"/>
                <a:gd name="connsiteX3997" fmla="*/ 1018183 w 1018183"/>
                <a:gd name="connsiteY3997" fmla="*/ 7797275 h 9085945"/>
                <a:gd name="connsiteX3998" fmla="*/ 1018183 w 1018183"/>
                <a:gd name="connsiteY3998" fmla="*/ 7797505 h 9085945"/>
                <a:gd name="connsiteX3999" fmla="*/ 1018183 w 1018183"/>
                <a:gd name="connsiteY3999" fmla="*/ 7798842 h 9085945"/>
                <a:gd name="connsiteX4000" fmla="*/ 1018183 w 1018183"/>
                <a:gd name="connsiteY4000" fmla="*/ 7801671 h 9085945"/>
                <a:gd name="connsiteX4001" fmla="*/ 1018183 w 1018183"/>
                <a:gd name="connsiteY4001" fmla="*/ 7803277 h 9085945"/>
                <a:gd name="connsiteX4002" fmla="*/ 1018183 w 1018183"/>
                <a:gd name="connsiteY4002" fmla="*/ 7804783 h 9085945"/>
                <a:gd name="connsiteX4003" fmla="*/ 1018183 w 1018183"/>
                <a:gd name="connsiteY4003" fmla="*/ 7805435 h 9085945"/>
                <a:gd name="connsiteX4004" fmla="*/ 1018183 w 1018183"/>
                <a:gd name="connsiteY4004" fmla="*/ 7805742 h 9085945"/>
                <a:gd name="connsiteX4005" fmla="*/ 1018183 w 1018183"/>
                <a:gd name="connsiteY4005" fmla="*/ 7806655 h 9085945"/>
                <a:gd name="connsiteX4006" fmla="*/ 1018183 w 1018183"/>
                <a:gd name="connsiteY4006" fmla="*/ 7808333 h 9085945"/>
                <a:gd name="connsiteX4007" fmla="*/ 1018183 w 1018183"/>
                <a:gd name="connsiteY4007" fmla="*/ 7809286 h 9085945"/>
                <a:gd name="connsiteX4008" fmla="*/ 1018183 w 1018183"/>
                <a:gd name="connsiteY4008" fmla="*/ 7809900 h 9085945"/>
                <a:gd name="connsiteX4009" fmla="*/ 1018183 w 1018183"/>
                <a:gd name="connsiteY4009" fmla="*/ 7812146 h 9085945"/>
                <a:gd name="connsiteX4010" fmla="*/ 1018183 w 1018183"/>
                <a:gd name="connsiteY4010" fmla="*/ 7814335 h 9085945"/>
                <a:gd name="connsiteX4011" fmla="*/ 1018183 w 1018183"/>
                <a:gd name="connsiteY4011" fmla="*/ 7815691 h 9085945"/>
                <a:gd name="connsiteX4012" fmla="*/ 1018183 w 1018183"/>
                <a:gd name="connsiteY4012" fmla="*/ 7816381 h 9085945"/>
                <a:gd name="connsiteX4013" fmla="*/ 1018183 w 1018183"/>
                <a:gd name="connsiteY4013" fmla="*/ 7820229 h 9085945"/>
                <a:gd name="connsiteX4014" fmla="*/ 1018183 w 1018183"/>
                <a:gd name="connsiteY4014" fmla="*/ 7822187 h 9085945"/>
                <a:gd name="connsiteX4015" fmla="*/ 1018183 w 1018183"/>
                <a:gd name="connsiteY4015" fmla="*/ 7823754 h 9085945"/>
                <a:gd name="connsiteX4016" fmla="*/ 1018183 w 1018183"/>
                <a:gd name="connsiteY4016" fmla="*/ 7823994 h 9085945"/>
                <a:gd name="connsiteX4017" fmla="*/ 1018183 w 1018183"/>
                <a:gd name="connsiteY4017" fmla="*/ 7830234 h 9085945"/>
                <a:gd name="connsiteX4018" fmla="*/ 1018183 w 1018183"/>
                <a:gd name="connsiteY4018" fmla="*/ 7833969 h 9085945"/>
                <a:gd name="connsiteX4019" fmla="*/ 1018183 w 1018183"/>
                <a:gd name="connsiteY4019" fmla="*/ 7840372 h 9085945"/>
                <a:gd name="connsiteX4020" fmla="*/ 1018183 w 1018183"/>
                <a:gd name="connsiteY4020" fmla="*/ 7841292 h 9085945"/>
                <a:gd name="connsiteX4021" fmla="*/ 1018183 w 1018183"/>
                <a:gd name="connsiteY4021" fmla="*/ 7842013 h 9085945"/>
                <a:gd name="connsiteX4022" fmla="*/ 1018183 w 1018183"/>
                <a:gd name="connsiteY4022" fmla="*/ 7844604 h 9085945"/>
                <a:gd name="connsiteX4023" fmla="*/ 1018183 w 1018183"/>
                <a:gd name="connsiteY4023" fmla="*/ 7844907 h 9085945"/>
                <a:gd name="connsiteX4024" fmla="*/ 1018183 w 1018183"/>
                <a:gd name="connsiteY4024" fmla="*/ 7845777 h 9085945"/>
                <a:gd name="connsiteX4025" fmla="*/ 1018183 w 1018183"/>
                <a:gd name="connsiteY4025" fmla="*/ 7847062 h 9085945"/>
                <a:gd name="connsiteX4026" fmla="*/ 1018183 w 1018183"/>
                <a:gd name="connsiteY4026" fmla="*/ 7848675 h 9085945"/>
                <a:gd name="connsiteX4027" fmla="*/ 1018183 w 1018183"/>
                <a:gd name="connsiteY4027" fmla="*/ 7850242 h 9085945"/>
                <a:gd name="connsiteX4028" fmla="*/ 1018183 w 1018183"/>
                <a:gd name="connsiteY4028" fmla="*/ 7853071 h 9085945"/>
                <a:gd name="connsiteX4029" fmla="*/ 1018183 w 1018183"/>
                <a:gd name="connsiteY4029" fmla="*/ 7856723 h 9085945"/>
                <a:gd name="connsiteX4030" fmla="*/ 1018183 w 1018183"/>
                <a:gd name="connsiteY4030" fmla="*/ 7856836 h 9085945"/>
                <a:gd name="connsiteX4031" fmla="*/ 1018183 w 1018183"/>
                <a:gd name="connsiteY4031" fmla="*/ 7860571 h 9085945"/>
                <a:gd name="connsiteX4032" fmla="*/ 1018183 w 1018183"/>
                <a:gd name="connsiteY4032" fmla="*/ 7865622 h 9085945"/>
                <a:gd name="connsiteX4033" fmla="*/ 1018183 w 1018183"/>
                <a:gd name="connsiteY4033" fmla="*/ 7867781 h 9085945"/>
                <a:gd name="connsiteX4034" fmla="*/ 1018183 w 1018183"/>
                <a:gd name="connsiteY4034" fmla="*/ 7871630 h 9085945"/>
                <a:gd name="connsiteX4035" fmla="*/ 1018183 w 1018183"/>
                <a:gd name="connsiteY4035" fmla="*/ 7877976 h 9085945"/>
                <a:gd name="connsiteX4036" fmla="*/ 1018183 w 1018183"/>
                <a:gd name="connsiteY4036" fmla="*/ 7881634 h 9085945"/>
                <a:gd name="connsiteX4037" fmla="*/ 1018183 w 1018183"/>
                <a:gd name="connsiteY4037" fmla="*/ 7884946 h 9085945"/>
                <a:gd name="connsiteX4038" fmla="*/ 1018183 w 1018183"/>
                <a:gd name="connsiteY4038" fmla="*/ 7885249 h 9085945"/>
                <a:gd name="connsiteX4039" fmla="*/ 1018183 w 1018183"/>
                <a:gd name="connsiteY4039" fmla="*/ 7889035 h 9085945"/>
                <a:gd name="connsiteX4040" fmla="*/ 1018183 w 1018183"/>
                <a:gd name="connsiteY4040" fmla="*/ 7893057 h 9085945"/>
                <a:gd name="connsiteX4041" fmla="*/ 1018183 w 1018183"/>
                <a:gd name="connsiteY4041" fmla="*/ 7896006 h 9085945"/>
                <a:gd name="connsiteX4042" fmla="*/ 1018183 w 1018183"/>
                <a:gd name="connsiteY4042" fmla="*/ 7896310 h 9085945"/>
                <a:gd name="connsiteX4043" fmla="*/ 1018183 w 1018183"/>
                <a:gd name="connsiteY4043" fmla="*/ 7904358 h 9085945"/>
                <a:gd name="connsiteX4044" fmla="*/ 1018183 w 1018183"/>
                <a:gd name="connsiteY4044" fmla="*/ 7908124 h 9085945"/>
                <a:gd name="connsiteX4045" fmla="*/ 1018183 w 1018183"/>
                <a:gd name="connsiteY4045" fmla="*/ 7908687 h 9085945"/>
                <a:gd name="connsiteX4046" fmla="*/ 1018183 w 1018183"/>
                <a:gd name="connsiteY4046" fmla="*/ 7919745 h 9085945"/>
                <a:gd name="connsiteX4047" fmla="*/ 1018183 w 1018183"/>
                <a:gd name="connsiteY4047" fmla="*/ 7921763 h 9085945"/>
                <a:gd name="connsiteX4048" fmla="*/ 1018183 w 1018183"/>
                <a:gd name="connsiteY4048" fmla="*/ 7925306 h 9085945"/>
                <a:gd name="connsiteX4049" fmla="*/ 1018183 w 1018183"/>
                <a:gd name="connsiteY4049" fmla="*/ 7927375 h 9085945"/>
                <a:gd name="connsiteX4050" fmla="*/ 1018183 w 1018183"/>
                <a:gd name="connsiteY4050" fmla="*/ 7928943 h 9085945"/>
                <a:gd name="connsiteX4051" fmla="*/ 1018183 w 1018183"/>
                <a:gd name="connsiteY4051" fmla="*/ 7929377 h 9085945"/>
                <a:gd name="connsiteX4052" fmla="*/ 1018183 w 1018183"/>
                <a:gd name="connsiteY4052" fmla="*/ 7932580 h 9085945"/>
                <a:gd name="connsiteX4053" fmla="*/ 1018183 w 1018183"/>
                <a:gd name="connsiteY4053" fmla="*/ 7933368 h 9085945"/>
                <a:gd name="connsiteX4054" fmla="*/ 1018183 w 1018183"/>
                <a:gd name="connsiteY4054" fmla="*/ 7939154 h 9085945"/>
                <a:gd name="connsiteX4055" fmla="*/ 1018183 w 1018183"/>
                <a:gd name="connsiteY4055" fmla="*/ 7944426 h 9085945"/>
                <a:gd name="connsiteX4056" fmla="*/ 1018183 w 1018183"/>
                <a:gd name="connsiteY4056" fmla="*/ 7946479 h 9085945"/>
                <a:gd name="connsiteX4057" fmla="*/ 1018183 w 1018183"/>
                <a:gd name="connsiteY4057" fmla="*/ 7947288 h 9085945"/>
                <a:gd name="connsiteX4058" fmla="*/ 1018183 w 1018183"/>
                <a:gd name="connsiteY4058" fmla="*/ 7947769 h 9085945"/>
                <a:gd name="connsiteX4059" fmla="*/ 1018183 w 1018183"/>
                <a:gd name="connsiteY4059" fmla="*/ 7949989 h 9085945"/>
                <a:gd name="connsiteX4060" fmla="*/ 1018183 w 1018183"/>
                <a:gd name="connsiteY4060" fmla="*/ 7952473 h 9085945"/>
                <a:gd name="connsiteX4061" fmla="*/ 1018183 w 1018183"/>
                <a:gd name="connsiteY4061" fmla="*/ 7958826 h 9085945"/>
                <a:gd name="connsiteX4062" fmla="*/ 1018183 w 1018183"/>
                <a:gd name="connsiteY4062" fmla="*/ 7960087 h 9085945"/>
                <a:gd name="connsiteX4063" fmla="*/ 1018183 w 1018183"/>
                <a:gd name="connsiteY4063" fmla="*/ 7960809 h 9085945"/>
                <a:gd name="connsiteX4064" fmla="*/ 1018183 w 1018183"/>
                <a:gd name="connsiteY4064" fmla="*/ 7962105 h 9085945"/>
                <a:gd name="connsiteX4065" fmla="*/ 1018183 w 1018183"/>
                <a:gd name="connsiteY4065" fmla="*/ 7964354 h 9085945"/>
                <a:gd name="connsiteX4066" fmla="*/ 1018183 w 1018183"/>
                <a:gd name="connsiteY4066" fmla="*/ 7965648 h 9085945"/>
                <a:gd name="connsiteX4067" fmla="*/ 1018183 w 1018183"/>
                <a:gd name="connsiteY4067" fmla="*/ 7967717 h 9085945"/>
                <a:gd name="connsiteX4068" fmla="*/ 1018183 w 1018183"/>
                <a:gd name="connsiteY4068" fmla="*/ 7969285 h 9085945"/>
                <a:gd name="connsiteX4069" fmla="*/ 1018183 w 1018183"/>
                <a:gd name="connsiteY4069" fmla="*/ 7969877 h 9085945"/>
                <a:gd name="connsiteX4070" fmla="*/ 1018183 w 1018183"/>
                <a:gd name="connsiteY4070" fmla="*/ 7971444 h 9085945"/>
                <a:gd name="connsiteX4071" fmla="*/ 1018183 w 1018183"/>
                <a:gd name="connsiteY4071" fmla="*/ 7973163 h 9085945"/>
                <a:gd name="connsiteX4072" fmla="*/ 1018183 w 1018183"/>
                <a:gd name="connsiteY4072" fmla="*/ 7976709 h 9085945"/>
                <a:gd name="connsiteX4073" fmla="*/ 1018183 w 1018183"/>
                <a:gd name="connsiteY4073" fmla="*/ 7978775 h 9085945"/>
                <a:gd name="connsiteX4074" fmla="*/ 1018183 w 1018183"/>
                <a:gd name="connsiteY4074" fmla="*/ 7979206 h 9085945"/>
                <a:gd name="connsiteX4075" fmla="*/ 1018183 w 1018183"/>
                <a:gd name="connsiteY4075" fmla="*/ 7980344 h 9085945"/>
                <a:gd name="connsiteX4076" fmla="*/ 1018183 w 1018183"/>
                <a:gd name="connsiteY4076" fmla="*/ 7980698 h 9085945"/>
                <a:gd name="connsiteX4077" fmla="*/ 1018183 w 1018183"/>
                <a:gd name="connsiteY4077" fmla="*/ 7981656 h 9085945"/>
                <a:gd name="connsiteX4078" fmla="*/ 1018183 w 1018183"/>
                <a:gd name="connsiteY4078" fmla="*/ 7983631 h 9085945"/>
                <a:gd name="connsiteX4079" fmla="*/ 1018183 w 1018183"/>
                <a:gd name="connsiteY4079" fmla="*/ 7984768 h 9085945"/>
                <a:gd name="connsiteX4080" fmla="*/ 1018183 w 1018183"/>
                <a:gd name="connsiteY4080" fmla="*/ 7985265 h 9085945"/>
                <a:gd name="connsiteX4081" fmla="*/ 1018183 w 1018183"/>
                <a:gd name="connsiteY4081" fmla="*/ 7989034 h 9085945"/>
                <a:gd name="connsiteX4082" fmla="*/ 1018183 w 1018183"/>
                <a:gd name="connsiteY4082" fmla="*/ 7990264 h 9085945"/>
                <a:gd name="connsiteX4083" fmla="*/ 1018183 w 1018183"/>
                <a:gd name="connsiteY4083" fmla="*/ 7990331 h 9085945"/>
                <a:gd name="connsiteX4084" fmla="*/ 1018183 w 1018183"/>
                <a:gd name="connsiteY4084" fmla="*/ 7992815 h 9085945"/>
                <a:gd name="connsiteX4085" fmla="*/ 1018183 w 1018183"/>
                <a:gd name="connsiteY4085" fmla="*/ 7996961 h 9085945"/>
                <a:gd name="connsiteX4086" fmla="*/ 1018183 w 1018183"/>
                <a:gd name="connsiteY4086" fmla="*/ 7997081 h 9085945"/>
                <a:gd name="connsiteX4087" fmla="*/ 1018183 w 1018183"/>
                <a:gd name="connsiteY4087" fmla="*/ 7999168 h 9085945"/>
                <a:gd name="connsiteX4088" fmla="*/ 1018183 w 1018183"/>
                <a:gd name="connsiteY4088" fmla="*/ 7999972 h 9085945"/>
                <a:gd name="connsiteX4089" fmla="*/ 1018183 w 1018183"/>
                <a:gd name="connsiteY4089" fmla="*/ 8001387 h 9085945"/>
                <a:gd name="connsiteX4090" fmla="*/ 1018183 w 1018183"/>
                <a:gd name="connsiteY4090" fmla="*/ 8003873 h 9085945"/>
                <a:gd name="connsiteX4091" fmla="*/ 1018183 w 1018183"/>
                <a:gd name="connsiteY4091" fmla="*/ 8008019 h 9085945"/>
                <a:gd name="connsiteX4092" fmla="*/ 1018183 w 1018183"/>
                <a:gd name="connsiteY4092" fmla="*/ 8008139 h 9085945"/>
                <a:gd name="connsiteX4093" fmla="*/ 1018183 w 1018183"/>
                <a:gd name="connsiteY4093" fmla="*/ 8009436 h 9085945"/>
                <a:gd name="connsiteX4094" fmla="*/ 1018183 w 1018183"/>
                <a:gd name="connsiteY4094" fmla="*/ 8010219 h 9085945"/>
                <a:gd name="connsiteX4095" fmla="*/ 1018183 w 1018183"/>
                <a:gd name="connsiteY4095" fmla="*/ 8011504 h 9085945"/>
                <a:gd name="connsiteX4096" fmla="*/ 1018183 w 1018183"/>
                <a:gd name="connsiteY4096" fmla="*/ 8011786 h 9085945"/>
                <a:gd name="connsiteX4097" fmla="*/ 1018183 w 1018183"/>
                <a:gd name="connsiteY4097" fmla="*/ 8013071 h 9085945"/>
                <a:gd name="connsiteX4098" fmla="*/ 1018183 w 1018183"/>
                <a:gd name="connsiteY4098" fmla="*/ 8015047 h 9085945"/>
                <a:gd name="connsiteX4099" fmla="*/ 1018183 w 1018183"/>
                <a:gd name="connsiteY4099" fmla="*/ 8021040 h 9085945"/>
                <a:gd name="connsiteX4100" fmla="*/ 1018183 w 1018183"/>
                <a:gd name="connsiteY4100" fmla="*/ 8021277 h 9085945"/>
                <a:gd name="connsiteX4101" fmla="*/ 1018183 w 1018183"/>
                <a:gd name="connsiteY4101" fmla="*/ 8022843 h 9085945"/>
                <a:gd name="connsiteX4102" fmla="*/ 1018183 w 1018183"/>
                <a:gd name="connsiteY4102" fmla="*/ 8023973 h 9085945"/>
                <a:gd name="connsiteX4103" fmla="*/ 1018183 w 1018183"/>
                <a:gd name="connsiteY4103" fmla="*/ 8030606 h 9085945"/>
                <a:gd name="connsiteX4104" fmla="*/ 1018183 w 1018183"/>
                <a:gd name="connsiteY4104" fmla="*/ 8031877 h 9085945"/>
                <a:gd name="connsiteX4105" fmla="*/ 1018183 w 1018183"/>
                <a:gd name="connsiteY4105" fmla="*/ 8032098 h 9085945"/>
                <a:gd name="connsiteX4106" fmla="*/ 1018183 w 1018183"/>
                <a:gd name="connsiteY4106" fmla="*/ 8034342 h 9085945"/>
                <a:gd name="connsiteX4107" fmla="*/ 1018183 w 1018183"/>
                <a:gd name="connsiteY4107" fmla="*/ 8035031 h 9085945"/>
                <a:gd name="connsiteX4108" fmla="*/ 1018183 w 1018183"/>
                <a:gd name="connsiteY4108" fmla="*/ 8035255 h 9085945"/>
                <a:gd name="connsiteX4109" fmla="*/ 1018183 w 1018183"/>
                <a:gd name="connsiteY4109" fmla="*/ 8037886 h 9085945"/>
                <a:gd name="connsiteX4110" fmla="*/ 1018183 w 1018183"/>
                <a:gd name="connsiteY4110" fmla="*/ 8040746 h 9085945"/>
                <a:gd name="connsiteX4111" fmla="*/ 1018183 w 1018183"/>
                <a:gd name="connsiteY4111" fmla="*/ 8042935 h 9085945"/>
                <a:gd name="connsiteX4112" fmla="*/ 1018183 w 1018183"/>
                <a:gd name="connsiteY4112" fmla="*/ 8044291 h 9085945"/>
                <a:gd name="connsiteX4113" fmla="*/ 1018183 w 1018183"/>
                <a:gd name="connsiteY4113" fmla="*/ 8048361 h 9085945"/>
                <a:gd name="connsiteX4114" fmla="*/ 1018183 w 1018183"/>
                <a:gd name="connsiteY4114" fmla="*/ 8048481 h 9085945"/>
                <a:gd name="connsiteX4115" fmla="*/ 1018183 w 1018183"/>
                <a:gd name="connsiteY4115" fmla="*/ 8052594 h 9085945"/>
                <a:gd name="connsiteX4116" fmla="*/ 1018183 w 1018183"/>
                <a:gd name="connsiteY4116" fmla="*/ 8057548 h 9085945"/>
                <a:gd name="connsiteX4117" fmla="*/ 1018183 w 1018183"/>
                <a:gd name="connsiteY4117" fmla="*/ 8062569 h 9085945"/>
                <a:gd name="connsiteX4118" fmla="*/ 1018183 w 1018183"/>
                <a:gd name="connsiteY4118" fmla="*/ 8067759 h 9085945"/>
                <a:gd name="connsiteX4119" fmla="*/ 1018183 w 1018183"/>
                <a:gd name="connsiteY4119" fmla="*/ 8068972 h 9085945"/>
                <a:gd name="connsiteX4120" fmla="*/ 1018183 w 1018183"/>
                <a:gd name="connsiteY4120" fmla="*/ 8070613 h 9085945"/>
                <a:gd name="connsiteX4121" fmla="*/ 1018183 w 1018183"/>
                <a:gd name="connsiteY4121" fmla="*/ 8074377 h 9085945"/>
                <a:gd name="connsiteX4122" fmla="*/ 1018183 w 1018183"/>
                <a:gd name="connsiteY4122" fmla="*/ 8075662 h 9085945"/>
                <a:gd name="connsiteX4123" fmla="*/ 1018183 w 1018183"/>
                <a:gd name="connsiteY4123" fmla="*/ 8077275 h 9085945"/>
                <a:gd name="connsiteX4124" fmla="*/ 1018183 w 1018183"/>
                <a:gd name="connsiteY4124" fmla="*/ 8078842 h 9085945"/>
                <a:gd name="connsiteX4125" fmla="*/ 1018183 w 1018183"/>
                <a:gd name="connsiteY4125" fmla="*/ 8081088 h 9085945"/>
                <a:gd name="connsiteX4126" fmla="*/ 1018183 w 1018183"/>
                <a:gd name="connsiteY4126" fmla="*/ 8081671 h 9085945"/>
                <a:gd name="connsiteX4127" fmla="*/ 1018183 w 1018183"/>
                <a:gd name="connsiteY4127" fmla="*/ 8083277 h 9085945"/>
                <a:gd name="connsiteX4128" fmla="*/ 1018183 w 1018183"/>
                <a:gd name="connsiteY4128" fmla="*/ 8084633 h 9085945"/>
                <a:gd name="connsiteX4129" fmla="*/ 1018183 w 1018183"/>
                <a:gd name="connsiteY4129" fmla="*/ 8085323 h 9085945"/>
                <a:gd name="connsiteX4130" fmla="*/ 1018183 w 1018183"/>
                <a:gd name="connsiteY4130" fmla="*/ 8085436 h 9085945"/>
                <a:gd name="connsiteX4131" fmla="*/ 1018183 w 1018183"/>
                <a:gd name="connsiteY4131" fmla="*/ 8089171 h 9085945"/>
                <a:gd name="connsiteX4132" fmla="*/ 1018183 w 1018183"/>
                <a:gd name="connsiteY4132" fmla="*/ 8092146 h 9085945"/>
                <a:gd name="connsiteX4133" fmla="*/ 1018183 w 1018183"/>
                <a:gd name="connsiteY4133" fmla="*/ 8094222 h 9085945"/>
                <a:gd name="connsiteX4134" fmla="*/ 1018183 w 1018183"/>
                <a:gd name="connsiteY4134" fmla="*/ 8095691 h 9085945"/>
                <a:gd name="connsiteX4135" fmla="*/ 1018183 w 1018183"/>
                <a:gd name="connsiteY4135" fmla="*/ 8096381 h 9085945"/>
                <a:gd name="connsiteX4136" fmla="*/ 1018183 w 1018183"/>
                <a:gd name="connsiteY4136" fmla="*/ 8100230 h 9085945"/>
                <a:gd name="connsiteX4137" fmla="*/ 1018183 w 1018183"/>
                <a:gd name="connsiteY4137" fmla="*/ 8109314 h 9085945"/>
                <a:gd name="connsiteX4138" fmla="*/ 1018183 w 1018183"/>
                <a:gd name="connsiteY4138" fmla="*/ 8110234 h 9085945"/>
                <a:gd name="connsiteX4139" fmla="*/ 1018183 w 1018183"/>
                <a:gd name="connsiteY4139" fmla="*/ 8113546 h 9085945"/>
                <a:gd name="connsiteX4140" fmla="*/ 1018183 w 1018183"/>
                <a:gd name="connsiteY4140" fmla="*/ 8113849 h 9085945"/>
                <a:gd name="connsiteX4141" fmla="*/ 1018183 w 1018183"/>
                <a:gd name="connsiteY4141" fmla="*/ 8116004 h 9085945"/>
                <a:gd name="connsiteX4142" fmla="*/ 1018183 w 1018183"/>
                <a:gd name="connsiteY4142" fmla="*/ 8120372 h 9085945"/>
                <a:gd name="connsiteX4143" fmla="*/ 1018183 w 1018183"/>
                <a:gd name="connsiteY4143" fmla="*/ 8122013 h 9085945"/>
                <a:gd name="connsiteX4144" fmla="*/ 1018183 w 1018183"/>
                <a:gd name="connsiteY4144" fmla="*/ 8124606 h 9085945"/>
                <a:gd name="connsiteX4145" fmla="*/ 1018183 w 1018183"/>
                <a:gd name="connsiteY4145" fmla="*/ 8124910 h 9085945"/>
                <a:gd name="connsiteX4146" fmla="*/ 1018183 w 1018183"/>
                <a:gd name="connsiteY4146" fmla="*/ 8125778 h 9085945"/>
                <a:gd name="connsiteX4147" fmla="*/ 1018183 w 1018183"/>
                <a:gd name="connsiteY4147" fmla="*/ 8127062 h 9085945"/>
                <a:gd name="connsiteX4148" fmla="*/ 1018183 w 1018183"/>
                <a:gd name="connsiteY4148" fmla="*/ 8128419 h 9085945"/>
                <a:gd name="connsiteX4149" fmla="*/ 1018183 w 1018183"/>
                <a:gd name="connsiteY4149" fmla="*/ 8132958 h 9085945"/>
                <a:gd name="connsiteX4150" fmla="*/ 1018183 w 1018183"/>
                <a:gd name="connsiteY4150" fmla="*/ 8134564 h 9085945"/>
                <a:gd name="connsiteX4151" fmla="*/ 1018183 w 1018183"/>
                <a:gd name="connsiteY4151" fmla="*/ 8136723 h 9085945"/>
                <a:gd name="connsiteX4152" fmla="*/ 1018183 w 1018183"/>
                <a:gd name="connsiteY4152" fmla="*/ 8136724 h 9085945"/>
                <a:gd name="connsiteX4153" fmla="*/ 1018183 w 1018183"/>
                <a:gd name="connsiteY4153" fmla="*/ 8140572 h 9085945"/>
                <a:gd name="connsiteX4154" fmla="*/ 1018183 w 1018183"/>
                <a:gd name="connsiteY4154" fmla="*/ 8145622 h 9085945"/>
                <a:gd name="connsiteX4155" fmla="*/ 1018183 w 1018183"/>
                <a:gd name="connsiteY4155" fmla="*/ 8157977 h 9085945"/>
                <a:gd name="connsiteX4156" fmla="*/ 1018183 w 1018183"/>
                <a:gd name="connsiteY4156" fmla="*/ 8161180 h 9085945"/>
                <a:gd name="connsiteX4157" fmla="*/ 1018183 w 1018183"/>
                <a:gd name="connsiteY4157" fmla="*/ 8164020 h 9085945"/>
                <a:gd name="connsiteX4158" fmla="*/ 1018183 w 1018183"/>
                <a:gd name="connsiteY4158" fmla="*/ 8164948 h 9085945"/>
                <a:gd name="connsiteX4159" fmla="*/ 1018183 w 1018183"/>
                <a:gd name="connsiteY4159" fmla="*/ 8165252 h 9085945"/>
                <a:gd name="connsiteX4160" fmla="*/ 1018183 w 1018183"/>
                <a:gd name="connsiteY4160" fmla="*/ 8167754 h 9085945"/>
                <a:gd name="connsiteX4161" fmla="*/ 1018183 w 1018183"/>
                <a:gd name="connsiteY4161" fmla="*/ 8173300 h 9085945"/>
                <a:gd name="connsiteX4162" fmla="*/ 1018183 w 1018183"/>
                <a:gd name="connsiteY4162" fmla="*/ 8175888 h 9085945"/>
                <a:gd name="connsiteX4163" fmla="*/ 1018183 w 1018183"/>
                <a:gd name="connsiteY4163" fmla="*/ 8177066 h 9085945"/>
                <a:gd name="connsiteX4164" fmla="*/ 1018183 w 1018183"/>
                <a:gd name="connsiteY4164" fmla="*/ 8178350 h 9085945"/>
                <a:gd name="connsiteX4165" fmla="*/ 1018183 w 1018183"/>
                <a:gd name="connsiteY4165" fmla="*/ 8181896 h 9085945"/>
                <a:gd name="connsiteX4166" fmla="*/ 1018183 w 1018183"/>
                <a:gd name="connsiteY4166" fmla="*/ 8184356 h 9085945"/>
                <a:gd name="connsiteX4167" fmla="*/ 1018183 w 1018183"/>
                <a:gd name="connsiteY4167" fmla="*/ 8188124 h 9085945"/>
                <a:gd name="connsiteX4168" fmla="*/ 1018183 w 1018183"/>
                <a:gd name="connsiteY4168" fmla="*/ 8188687 h 9085945"/>
                <a:gd name="connsiteX4169" fmla="*/ 1018183 w 1018183"/>
                <a:gd name="connsiteY4169" fmla="*/ 8190705 h 9085945"/>
                <a:gd name="connsiteX4170" fmla="*/ 1018183 w 1018183"/>
                <a:gd name="connsiteY4170" fmla="*/ 8194248 h 9085945"/>
                <a:gd name="connsiteX4171" fmla="*/ 1018183 w 1018183"/>
                <a:gd name="connsiteY4171" fmla="*/ 8196317 h 9085945"/>
                <a:gd name="connsiteX4172" fmla="*/ 1018183 w 1018183"/>
                <a:gd name="connsiteY4172" fmla="*/ 8197885 h 9085945"/>
                <a:gd name="connsiteX4173" fmla="*/ 1018183 w 1018183"/>
                <a:gd name="connsiteY4173" fmla="*/ 8201522 h 9085945"/>
                <a:gd name="connsiteX4174" fmla="*/ 1018183 w 1018183"/>
                <a:gd name="connsiteY4174" fmla="*/ 8201763 h 9085945"/>
                <a:gd name="connsiteX4175" fmla="*/ 1018183 w 1018183"/>
                <a:gd name="connsiteY4175" fmla="*/ 8205309 h 9085945"/>
                <a:gd name="connsiteX4176" fmla="*/ 1018183 w 1018183"/>
                <a:gd name="connsiteY4176" fmla="*/ 8206520 h 9085945"/>
                <a:gd name="connsiteX4177" fmla="*/ 1018183 w 1018183"/>
                <a:gd name="connsiteY4177" fmla="*/ 8207375 h 9085945"/>
                <a:gd name="connsiteX4178" fmla="*/ 1018183 w 1018183"/>
                <a:gd name="connsiteY4178" fmla="*/ 8208096 h 9085945"/>
                <a:gd name="connsiteX4179" fmla="*/ 1018183 w 1018183"/>
                <a:gd name="connsiteY4179" fmla="*/ 8208944 h 9085945"/>
                <a:gd name="connsiteX4180" fmla="*/ 1018183 w 1018183"/>
                <a:gd name="connsiteY4180" fmla="*/ 8210256 h 9085945"/>
                <a:gd name="connsiteX4181" fmla="*/ 1018183 w 1018183"/>
                <a:gd name="connsiteY4181" fmla="*/ 8212580 h 9085945"/>
                <a:gd name="connsiteX4182" fmla="*/ 1018183 w 1018183"/>
                <a:gd name="connsiteY4182" fmla="*/ 8213368 h 9085945"/>
                <a:gd name="connsiteX4183" fmla="*/ 1018183 w 1018183"/>
                <a:gd name="connsiteY4183" fmla="*/ 8216230 h 9085945"/>
                <a:gd name="connsiteX4184" fmla="*/ 1018183 w 1018183"/>
                <a:gd name="connsiteY4184" fmla="*/ 8218931 h 9085945"/>
                <a:gd name="connsiteX4185" fmla="*/ 1018183 w 1018183"/>
                <a:gd name="connsiteY4185" fmla="*/ 8219156 h 9085945"/>
                <a:gd name="connsiteX4186" fmla="*/ 1018183 w 1018183"/>
                <a:gd name="connsiteY4186" fmla="*/ 8221415 h 9085945"/>
                <a:gd name="connsiteX4187" fmla="*/ 1018183 w 1018183"/>
                <a:gd name="connsiteY4187" fmla="*/ 8224396 h 9085945"/>
                <a:gd name="connsiteX4188" fmla="*/ 1018183 w 1018183"/>
                <a:gd name="connsiteY4188" fmla="*/ 8227287 h 9085945"/>
                <a:gd name="connsiteX4189" fmla="*/ 1018183 w 1018183"/>
                <a:gd name="connsiteY4189" fmla="*/ 8227768 h 9085945"/>
                <a:gd name="connsiteX4190" fmla="*/ 1018183 w 1018183"/>
                <a:gd name="connsiteY4190" fmla="*/ 8229987 h 9085945"/>
                <a:gd name="connsiteX4191" fmla="*/ 1018183 w 1018183"/>
                <a:gd name="connsiteY4191" fmla="*/ 8230966 h 9085945"/>
                <a:gd name="connsiteX4192" fmla="*/ 1018183 w 1018183"/>
                <a:gd name="connsiteY4192" fmla="*/ 8232473 h 9085945"/>
                <a:gd name="connsiteX4193" fmla="*/ 1018183 w 1018183"/>
                <a:gd name="connsiteY4193" fmla="*/ 8238036 h 9085945"/>
                <a:gd name="connsiteX4194" fmla="*/ 1018183 w 1018183"/>
                <a:gd name="connsiteY4194" fmla="*/ 8238819 h 9085945"/>
                <a:gd name="connsiteX4195" fmla="*/ 1018183 w 1018183"/>
                <a:gd name="connsiteY4195" fmla="*/ 8240104 h 9085945"/>
                <a:gd name="connsiteX4196" fmla="*/ 1018183 w 1018183"/>
                <a:gd name="connsiteY4196" fmla="*/ 8240386 h 9085945"/>
                <a:gd name="connsiteX4197" fmla="*/ 1018183 w 1018183"/>
                <a:gd name="connsiteY4197" fmla="*/ 8241671 h 9085945"/>
                <a:gd name="connsiteX4198" fmla="*/ 1018183 w 1018183"/>
                <a:gd name="connsiteY4198" fmla="*/ 8242105 h 9085945"/>
                <a:gd name="connsiteX4199" fmla="*/ 1018183 w 1018183"/>
                <a:gd name="connsiteY4199" fmla="*/ 8243647 h 9085945"/>
                <a:gd name="connsiteX4200" fmla="*/ 1018183 w 1018183"/>
                <a:gd name="connsiteY4200" fmla="*/ 8245651 h 9085945"/>
                <a:gd name="connsiteX4201" fmla="*/ 1018183 w 1018183"/>
                <a:gd name="connsiteY4201" fmla="*/ 8247717 h 9085945"/>
                <a:gd name="connsiteX4202" fmla="*/ 1018183 w 1018183"/>
                <a:gd name="connsiteY4202" fmla="*/ 8249286 h 9085945"/>
                <a:gd name="connsiteX4203" fmla="*/ 1018183 w 1018183"/>
                <a:gd name="connsiteY4203" fmla="*/ 8249640 h 9085945"/>
                <a:gd name="connsiteX4204" fmla="*/ 1018183 w 1018183"/>
                <a:gd name="connsiteY4204" fmla="*/ 8249877 h 9085945"/>
                <a:gd name="connsiteX4205" fmla="*/ 1018183 w 1018183"/>
                <a:gd name="connsiteY4205" fmla="*/ 8250598 h 9085945"/>
                <a:gd name="connsiteX4206" fmla="*/ 1018183 w 1018183"/>
                <a:gd name="connsiteY4206" fmla="*/ 8251443 h 9085945"/>
                <a:gd name="connsiteX4207" fmla="*/ 1018183 w 1018183"/>
                <a:gd name="connsiteY4207" fmla="*/ 8251883 h 9085945"/>
                <a:gd name="connsiteX4208" fmla="*/ 1018183 w 1018183"/>
                <a:gd name="connsiteY4208" fmla="*/ 8252573 h 9085945"/>
                <a:gd name="connsiteX4209" fmla="*/ 1018183 w 1018183"/>
                <a:gd name="connsiteY4209" fmla="*/ 8255425 h 9085945"/>
                <a:gd name="connsiteX4210" fmla="*/ 1018183 w 1018183"/>
                <a:gd name="connsiteY4210" fmla="*/ 8259206 h 9085945"/>
                <a:gd name="connsiteX4211" fmla="*/ 1018183 w 1018183"/>
                <a:gd name="connsiteY4211" fmla="*/ 8260698 h 9085945"/>
                <a:gd name="connsiteX4212" fmla="*/ 1018183 w 1018183"/>
                <a:gd name="connsiteY4212" fmla="*/ 8261656 h 9085945"/>
                <a:gd name="connsiteX4213" fmla="*/ 1018183 w 1018183"/>
                <a:gd name="connsiteY4213" fmla="*/ 8263631 h 9085945"/>
                <a:gd name="connsiteX4214" fmla="*/ 1018183 w 1018183"/>
                <a:gd name="connsiteY4214" fmla="*/ 8270135 h 9085945"/>
                <a:gd name="connsiteX4215" fmla="*/ 1018183 w 1018183"/>
                <a:gd name="connsiteY4215" fmla="*/ 8270329 h 9085945"/>
                <a:gd name="connsiteX4216" fmla="*/ 1018183 w 1018183"/>
                <a:gd name="connsiteY4216" fmla="*/ 8272815 h 9085945"/>
                <a:gd name="connsiteX4217" fmla="*/ 1018183 w 1018183"/>
                <a:gd name="connsiteY4217" fmla="*/ 8276961 h 9085945"/>
                <a:gd name="connsiteX4218" fmla="*/ 1018183 w 1018183"/>
                <a:gd name="connsiteY4218" fmla="*/ 8277081 h 9085945"/>
                <a:gd name="connsiteX4219" fmla="*/ 1018183 w 1018183"/>
                <a:gd name="connsiteY4219" fmla="*/ 8278378 h 9085945"/>
                <a:gd name="connsiteX4220" fmla="*/ 1018183 w 1018183"/>
                <a:gd name="connsiteY4220" fmla="*/ 8280446 h 9085945"/>
                <a:gd name="connsiteX4221" fmla="*/ 1018183 w 1018183"/>
                <a:gd name="connsiteY4221" fmla="*/ 8282013 h 9085945"/>
                <a:gd name="connsiteX4222" fmla="*/ 1018183 w 1018183"/>
                <a:gd name="connsiteY4222" fmla="*/ 8283989 h 9085945"/>
                <a:gd name="connsiteX4223" fmla="*/ 1018183 w 1018183"/>
                <a:gd name="connsiteY4223" fmla="*/ 8286148 h 9085945"/>
                <a:gd name="connsiteX4224" fmla="*/ 1018183 w 1018183"/>
                <a:gd name="connsiteY4224" fmla="*/ 8289436 h 9085945"/>
                <a:gd name="connsiteX4225" fmla="*/ 1018183 w 1018183"/>
                <a:gd name="connsiteY4225" fmla="*/ 8290219 h 9085945"/>
                <a:gd name="connsiteX4226" fmla="*/ 1018183 w 1018183"/>
                <a:gd name="connsiteY4226" fmla="*/ 8291504 h 9085945"/>
                <a:gd name="connsiteX4227" fmla="*/ 1018183 w 1018183"/>
                <a:gd name="connsiteY4227" fmla="*/ 8291785 h 9085945"/>
                <a:gd name="connsiteX4228" fmla="*/ 1018183 w 1018183"/>
                <a:gd name="connsiteY4228" fmla="*/ 8293071 h 9085945"/>
                <a:gd name="connsiteX4229" fmla="*/ 1018183 w 1018183"/>
                <a:gd name="connsiteY4229" fmla="*/ 8295046 h 9085945"/>
                <a:gd name="connsiteX4230" fmla="*/ 1018183 w 1018183"/>
                <a:gd name="connsiteY4230" fmla="*/ 8296359 h 9085945"/>
                <a:gd name="connsiteX4231" fmla="*/ 1018183 w 1018183"/>
                <a:gd name="connsiteY4231" fmla="*/ 8297927 h 9085945"/>
                <a:gd name="connsiteX4232" fmla="*/ 1018183 w 1018183"/>
                <a:gd name="connsiteY4232" fmla="*/ 8301040 h 9085945"/>
                <a:gd name="connsiteX4233" fmla="*/ 1018183 w 1018183"/>
                <a:gd name="connsiteY4233" fmla="*/ 8303973 h 9085945"/>
                <a:gd name="connsiteX4234" fmla="*/ 1018183 w 1018183"/>
                <a:gd name="connsiteY4234" fmla="*/ 8309688 h 9085945"/>
                <a:gd name="connsiteX4235" fmla="*/ 1018183 w 1018183"/>
                <a:gd name="connsiteY4235" fmla="*/ 8311877 h 9085945"/>
                <a:gd name="connsiteX4236" fmla="*/ 1018183 w 1018183"/>
                <a:gd name="connsiteY4236" fmla="*/ 8312637 h 9085945"/>
                <a:gd name="connsiteX4237" fmla="*/ 1018183 w 1018183"/>
                <a:gd name="connsiteY4237" fmla="*/ 8313233 h 9085945"/>
                <a:gd name="connsiteX4238" fmla="*/ 1018183 w 1018183"/>
                <a:gd name="connsiteY4238" fmla="*/ 8320746 h 9085945"/>
                <a:gd name="connsiteX4239" fmla="*/ 1018183 w 1018183"/>
                <a:gd name="connsiteY4239" fmla="*/ 8324291 h 9085945"/>
                <a:gd name="connsiteX4240" fmla="*/ 1018183 w 1018183"/>
                <a:gd name="connsiteY4240" fmla="*/ 8326490 h 9085945"/>
                <a:gd name="connsiteX4241" fmla="*/ 1018183 w 1018183"/>
                <a:gd name="connsiteY4241" fmla="*/ 8327775 h 9085945"/>
                <a:gd name="connsiteX4242" fmla="*/ 1018183 w 1018183"/>
                <a:gd name="connsiteY4242" fmla="*/ 8336701 h 9085945"/>
                <a:gd name="connsiteX4243" fmla="*/ 1018183 w 1018183"/>
                <a:gd name="connsiteY4243" fmla="*/ 8337549 h 9085945"/>
                <a:gd name="connsiteX4244" fmla="*/ 1018183 w 1018183"/>
                <a:gd name="connsiteY4244" fmla="*/ 8337914 h 9085945"/>
                <a:gd name="connsiteX4245" fmla="*/ 1018183 w 1018183"/>
                <a:gd name="connsiteY4245" fmla="*/ 8344604 h 9085945"/>
                <a:gd name="connsiteX4246" fmla="*/ 1018183 w 1018183"/>
                <a:gd name="connsiteY4246" fmla="*/ 8347759 h 9085945"/>
                <a:gd name="connsiteX4247" fmla="*/ 1018183 w 1018183"/>
                <a:gd name="connsiteY4247" fmla="*/ 8348972 h 9085945"/>
                <a:gd name="connsiteX4248" fmla="*/ 1018183 w 1018183"/>
                <a:gd name="connsiteY4248" fmla="*/ 8350613 h 9085945"/>
                <a:gd name="connsiteX4249" fmla="*/ 1018183 w 1018183"/>
                <a:gd name="connsiteY4249" fmla="*/ 8354378 h 9085945"/>
                <a:gd name="connsiteX4250" fmla="*/ 1018183 w 1018183"/>
                <a:gd name="connsiteY4250" fmla="*/ 8355662 h 9085945"/>
                <a:gd name="connsiteX4251" fmla="*/ 1018183 w 1018183"/>
                <a:gd name="connsiteY4251" fmla="*/ 8357019 h 9085945"/>
                <a:gd name="connsiteX4252" fmla="*/ 1018183 w 1018183"/>
                <a:gd name="connsiteY4252" fmla="*/ 8361088 h 9085945"/>
                <a:gd name="connsiteX4253" fmla="*/ 1018183 w 1018183"/>
                <a:gd name="connsiteY4253" fmla="*/ 8363164 h 9085945"/>
                <a:gd name="connsiteX4254" fmla="*/ 1018183 w 1018183"/>
                <a:gd name="connsiteY4254" fmla="*/ 8364633 h 9085945"/>
                <a:gd name="connsiteX4255" fmla="*/ 1018183 w 1018183"/>
                <a:gd name="connsiteY4255" fmla="*/ 8365323 h 9085945"/>
                <a:gd name="connsiteX4256" fmla="*/ 1018183 w 1018183"/>
                <a:gd name="connsiteY4256" fmla="*/ 8369172 h 9085945"/>
                <a:gd name="connsiteX4257" fmla="*/ 1018183 w 1018183"/>
                <a:gd name="connsiteY4257" fmla="*/ 8374222 h 9085945"/>
                <a:gd name="connsiteX4258" fmla="*/ 1018183 w 1018183"/>
                <a:gd name="connsiteY4258" fmla="*/ 8375517 h 9085945"/>
                <a:gd name="connsiteX4259" fmla="*/ 1018183 w 1018183"/>
                <a:gd name="connsiteY4259" fmla="*/ 8389314 h 9085945"/>
                <a:gd name="connsiteX4260" fmla="*/ 1018183 w 1018183"/>
                <a:gd name="connsiteY4260" fmla="*/ 8392620 h 9085945"/>
                <a:gd name="connsiteX4261" fmla="*/ 1018183 w 1018183"/>
                <a:gd name="connsiteY4261" fmla="*/ 8393548 h 9085945"/>
                <a:gd name="connsiteX4262" fmla="*/ 1018183 w 1018183"/>
                <a:gd name="connsiteY4262" fmla="*/ 8393852 h 9085945"/>
                <a:gd name="connsiteX4263" fmla="*/ 1018183 w 1018183"/>
                <a:gd name="connsiteY4263" fmla="*/ 8395936 h 9085945"/>
                <a:gd name="connsiteX4264" fmla="*/ 1018183 w 1018183"/>
                <a:gd name="connsiteY4264" fmla="*/ 8396004 h 9085945"/>
                <a:gd name="connsiteX4265" fmla="*/ 1018183 w 1018183"/>
                <a:gd name="connsiteY4265" fmla="*/ 8397361 h 9085945"/>
                <a:gd name="connsiteX4266" fmla="*/ 1018183 w 1018183"/>
                <a:gd name="connsiteY4266" fmla="*/ 8401900 h 9085945"/>
                <a:gd name="connsiteX4267" fmla="*/ 1018183 w 1018183"/>
                <a:gd name="connsiteY4267" fmla="*/ 8405666 h 9085945"/>
                <a:gd name="connsiteX4268" fmla="*/ 1018183 w 1018183"/>
                <a:gd name="connsiteY4268" fmla="*/ 8406228 h 9085945"/>
                <a:gd name="connsiteX4269" fmla="*/ 1018183 w 1018183"/>
                <a:gd name="connsiteY4269" fmla="*/ 8406950 h 9085945"/>
                <a:gd name="connsiteX4270" fmla="*/ 1018183 w 1018183"/>
                <a:gd name="connsiteY4270" fmla="*/ 8408419 h 9085945"/>
                <a:gd name="connsiteX4271" fmla="*/ 1018183 w 1018183"/>
                <a:gd name="connsiteY4271" fmla="*/ 8410496 h 9085945"/>
                <a:gd name="connsiteX4272" fmla="*/ 1018183 w 1018183"/>
                <a:gd name="connsiteY4272" fmla="*/ 8412956 h 9085945"/>
                <a:gd name="connsiteX4273" fmla="*/ 1018183 w 1018183"/>
                <a:gd name="connsiteY4273" fmla="*/ 8414564 h 9085945"/>
                <a:gd name="connsiteX4274" fmla="*/ 1018183 w 1018183"/>
                <a:gd name="connsiteY4274" fmla="*/ 8416724 h 9085945"/>
                <a:gd name="connsiteX4275" fmla="*/ 1018183 w 1018183"/>
                <a:gd name="connsiteY4275" fmla="*/ 8418019 h 9085945"/>
                <a:gd name="connsiteX4276" fmla="*/ 1018183 w 1018183"/>
                <a:gd name="connsiteY4276" fmla="*/ 8430122 h 9085945"/>
                <a:gd name="connsiteX4277" fmla="*/ 1018183 w 1018183"/>
                <a:gd name="connsiteY4277" fmla="*/ 8432962 h 9085945"/>
                <a:gd name="connsiteX4278" fmla="*/ 1018183 w 1018183"/>
                <a:gd name="connsiteY4278" fmla="*/ 8435120 h 9085945"/>
                <a:gd name="connsiteX4279" fmla="*/ 1018183 w 1018183"/>
                <a:gd name="connsiteY4279" fmla="*/ 8436696 h 9085945"/>
                <a:gd name="connsiteX4280" fmla="*/ 1018183 w 1018183"/>
                <a:gd name="connsiteY4280" fmla="*/ 8441180 h 9085945"/>
                <a:gd name="connsiteX4281" fmla="*/ 1018183 w 1018183"/>
                <a:gd name="connsiteY4281" fmla="*/ 8444020 h 9085945"/>
                <a:gd name="connsiteX4282" fmla="*/ 1018183 w 1018183"/>
                <a:gd name="connsiteY4282" fmla="*/ 8444830 h 9085945"/>
                <a:gd name="connsiteX4283" fmla="*/ 1018183 w 1018183"/>
                <a:gd name="connsiteY4283" fmla="*/ 8447292 h 9085945"/>
                <a:gd name="connsiteX4284" fmla="*/ 1018183 w 1018183"/>
                <a:gd name="connsiteY4284" fmla="*/ 8447756 h 9085945"/>
                <a:gd name="connsiteX4285" fmla="*/ 1018183 w 1018183"/>
                <a:gd name="connsiteY4285" fmla="*/ 8448730 h 9085945"/>
                <a:gd name="connsiteX4286" fmla="*/ 1018183 w 1018183"/>
                <a:gd name="connsiteY4286" fmla="*/ 8450838 h 9085945"/>
                <a:gd name="connsiteX4287" fmla="*/ 1018183 w 1018183"/>
                <a:gd name="connsiteY4287" fmla="*/ 8452996 h 9085945"/>
                <a:gd name="connsiteX4288" fmla="*/ 1018183 w 1018183"/>
                <a:gd name="connsiteY4288" fmla="*/ 8453298 h 9085945"/>
                <a:gd name="connsiteX4289" fmla="*/ 1018183 w 1018183"/>
                <a:gd name="connsiteY4289" fmla="*/ 8455887 h 9085945"/>
                <a:gd name="connsiteX4290" fmla="*/ 1018183 w 1018183"/>
                <a:gd name="connsiteY4290" fmla="*/ 8457066 h 9085945"/>
                <a:gd name="connsiteX4291" fmla="*/ 1018183 w 1018183"/>
                <a:gd name="connsiteY4291" fmla="*/ 8458350 h 9085945"/>
                <a:gd name="connsiteX4292" fmla="*/ 1018183 w 1018183"/>
                <a:gd name="connsiteY4292" fmla="*/ 8459566 h 9085945"/>
                <a:gd name="connsiteX4293" fmla="*/ 1018183 w 1018183"/>
                <a:gd name="connsiteY4293" fmla="*/ 8461895 h 9085945"/>
                <a:gd name="connsiteX4294" fmla="*/ 1018183 w 1018183"/>
                <a:gd name="connsiteY4294" fmla="*/ 8470705 h 9085945"/>
                <a:gd name="connsiteX4295" fmla="*/ 1018183 w 1018183"/>
                <a:gd name="connsiteY4295" fmla="*/ 8474251 h 9085945"/>
                <a:gd name="connsiteX4296" fmla="*/ 1018183 w 1018183"/>
                <a:gd name="connsiteY4296" fmla="*/ 8475462 h 9085945"/>
                <a:gd name="connsiteX4297" fmla="*/ 1018183 w 1018183"/>
                <a:gd name="connsiteY4297" fmla="*/ 8476317 h 9085945"/>
                <a:gd name="connsiteX4298" fmla="*/ 1018183 w 1018183"/>
                <a:gd name="connsiteY4298" fmla="*/ 8476747 h 9085945"/>
                <a:gd name="connsiteX4299" fmla="*/ 1018183 w 1018183"/>
                <a:gd name="connsiteY4299" fmla="*/ 8477886 h 9085945"/>
                <a:gd name="connsiteX4300" fmla="*/ 1018183 w 1018183"/>
                <a:gd name="connsiteY4300" fmla="*/ 8479198 h 9085945"/>
                <a:gd name="connsiteX4301" fmla="*/ 1018183 w 1018183"/>
                <a:gd name="connsiteY4301" fmla="*/ 8480483 h 9085945"/>
                <a:gd name="connsiteX4302" fmla="*/ 1018183 w 1018183"/>
                <a:gd name="connsiteY4302" fmla="*/ 8481522 h 9085945"/>
                <a:gd name="connsiteX4303" fmla="*/ 1018183 w 1018183"/>
                <a:gd name="connsiteY4303" fmla="*/ 8484025 h 9085945"/>
                <a:gd name="connsiteX4304" fmla="*/ 1018183 w 1018183"/>
                <a:gd name="connsiteY4304" fmla="*/ 8486521 h 9085945"/>
                <a:gd name="connsiteX4305" fmla="*/ 1018183 w 1018183"/>
                <a:gd name="connsiteY4305" fmla="*/ 8488098 h 9085945"/>
                <a:gd name="connsiteX4306" fmla="*/ 1018183 w 1018183"/>
                <a:gd name="connsiteY4306" fmla="*/ 8490256 h 9085945"/>
                <a:gd name="connsiteX4307" fmla="*/ 1018183 w 1018183"/>
                <a:gd name="connsiteY4307" fmla="*/ 8493338 h 9085945"/>
                <a:gd name="connsiteX4308" fmla="*/ 1018183 w 1018183"/>
                <a:gd name="connsiteY4308" fmla="*/ 8494502 h 9085945"/>
                <a:gd name="connsiteX4309" fmla="*/ 1018183 w 1018183"/>
                <a:gd name="connsiteY4309" fmla="*/ 8494622 h 9085945"/>
                <a:gd name="connsiteX4310" fmla="*/ 1018183 w 1018183"/>
                <a:gd name="connsiteY4310" fmla="*/ 8496229 h 9085945"/>
                <a:gd name="connsiteX4311" fmla="*/ 1018183 w 1018183"/>
                <a:gd name="connsiteY4311" fmla="*/ 8498735 h 9085945"/>
                <a:gd name="connsiteX4312" fmla="*/ 1018183 w 1018183"/>
                <a:gd name="connsiteY4312" fmla="*/ 8498929 h 9085945"/>
                <a:gd name="connsiteX4313" fmla="*/ 1018183 w 1018183"/>
                <a:gd name="connsiteY4313" fmla="*/ 8499908 h 9085945"/>
                <a:gd name="connsiteX4314" fmla="*/ 1018183 w 1018183"/>
                <a:gd name="connsiteY4314" fmla="*/ 8501415 h 9085945"/>
                <a:gd name="connsiteX4315" fmla="*/ 1018183 w 1018183"/>
                <a:gd name="connsiteY4315" fmla="*/ 8504396 h 9085945"/>
                <a:gd name="connsiteX4316" fmla="*/ 1018183 w 1018183"/>
                <a:gd name="connsiteY4316" fmla="*/ 8506978 h 9085945"/>
                <a:gd name="connsiteX4317" fmla="*/ 1018183 w 1018183"/>
                <a:gd name="connsiteY4317" fmla="*/ 8509046 h 9085945"/>
                <a:gd name="connsiteX4318" fmla="*/ 1018183 w 1018183"/>
                <a:gd name="connsiteY4318" fmla="*/ 8510613 h 9085945"/>
                <a:gd name="connsiteX4319" fmla="*/ 1018183 w 1018183"/>
                <a:gd name="connsiteY4319" fmla="*/ 8510966 h 9085945"/>
                <a:gd name="connsiteX4320" fmla="*/ 1018183 w 1018183"/>
                <a:gd name="connsiteY4320" fmla="*/ 8512589 h 9085945"/>
                <a:gd name="connsiteX4321" fmla="*/ 1018183 w 1018183"/>
                <a:gd name="connsiteY4321" fmla="*/ 8518036 h 9085945"/>
                <a:gd name="connsiteX4322" fmla="*/ 1018183 w 1018183"/>
                <a:gd name="connsiteY4322" fmla="*/ 8518819 h 9085945"/>
                <a:gd name="connsiteX4323" fmla="*/ 1018183 w 1018183"/>
                <a:gd name="connsiteY4323" fmla="*/ 8520104 h 9085945"/>
                <a:gd name="connsiteX4324" fmla="*/ 1018183 w 1018183"/>
                <a:gd name="connsiteY4324" fmla="*/ 8520385 h 9085945"/>
                <a:gd name="connsiteX4325" fmla="*/ 1018183 w 1018183"/>
                <a:gd name="connsiteY4325" fmla="*/ 8520825 h 9085945"/>
                <a:gd name="connsiteX4326" fmla="*/ 1018183 w 1018183"/>
                <a:gd name="connsiteY4326" fmla="*/ 8521671 h 9085945"/>
                <a:gd name="connsiteX4327" fmla="*/ 1018183 w 1018183"/>
                <a:gd name="connsiteY4327" fmla="*/ 8523646 h 9085945"/>
                <a:gd name="connsiteX4328" fmla="*/ 1018183 w 1018183"/>
                <a:gd name="connsiteY4328" fmla="*/ 8524367 h 9085945"/>
                <a:gd name="connsiteX4329" fmla="*/ 1018183 w 1018183"/>
                <a:gd name="connsiteY4329" fmla="*/ 8526527 h 9085945"/>
                <a:gd name="connsiteX4330" fmla="*/ 1018183 w 1018183"/>
                <a:gd name="connsiteY4330" fmla="*/ 8529640 h 9085945"/>
                <a:gd name="connsiteX4331" fmla="*/ 1018183 w 1018183"/>
                <a:gd name="connsiteY4331" fmla="*/ 8530598 h 9085945"/>
                <a:gd name="connsiteX4332" fmla="*/ 1018183 w 1018183"/>
                <a:gd name="connsiteY4332" fmla="*/ 8531883 h 9085945"/>
                <a:gd name="connsiteX4333" fmla="*/ 1018183 w 1018183"/>
                <a:gd name="connsiteY4333" fmla="*/ 8532573 h 9085945"/>
                <a:gd name="connsiteX4334" fmla="*/ 1018183 w 1018183"/>
                <a:gd name="connsiteY4334" fmla="*/ 8535427 h 9085945"/>
                <a:gd name="connsiteX4335" fmla="*/ 1018183 w 1018183"/>
                <a:gd name="connsiteY4335" fmla="*/ 8537003 h 9085945"/>
                <a:gd name="connsiteX4336" fmla="*/ 1018183 w 1018183"/>
                <a:gd name="connsiteY4336" fmla="*/ 8539077 h 9085945"/>
                <a:gd name="connsiteX4337" fmla="*/ 1018183 w 1018183"/>
                <a:gd name="connsiteY4337" fmla="*/ 8541237 h 9085945"/>
                <a:gd name="connsiteX4338" fmla="*/ 1018183 w 1018183"/>
                <a:gd name="connsiteY4338" fmla="*/ 8543694 h 9085945"/>
                <a:gd name="connsiteX4339" fmla="*/ 1018183 w 1018183"/>
                <a:gd name="connsiteY4339" fmla="*/ 8547239 h 9085945"/>
                <a:gd name="connsiteX4340" fmla="*/ 1018183 w 1018183"/>
                <a:gd name="connsiteY4340" fmla="*/ 8550135 h 9085945"/>
                <a:gd name="connsiteX4341" fmla="*/ 1018183 w 1018183"/>
                <a:gd name="connsiteY4341" fmla="*/ 8555090 h 9085945"/>
                <a:gd name="connsiteX4342" fmla="*/ 1018183 w 1018183"/>
                <a:gd name="connsiteY4342" fmla="*/ 8556375 h 9085945"/>
                <a:gd name="connsiteX4343" fmla="*/ 1018183 w 1018183"/>
                <a:gd name="connsiteY4343" fmla="*/ 8558378 h 9085945"/>
                <a:gd name="connsiteX4344" fmla="*/ 1018183 w 1018183"/>
                <a:gd name="connsiteY4344" fmla="*/ 8560446 h 9085945"/>
                <a:gd name="connsiteX4345" fmla="*/ 1018183 w 1018183"/>
                <a:gd name="connsiteY4345" fmla="*/ 8562013 h 9085945"/>
                <a:gd name="connsiteX4346" fmla="*/ 1018183 w 1018183"/>
                <a:gd name="connsiteY4346" fmla="*/ 8563988 h 9085945"/>
                <a:gd name="connsiteX4347" fmla="*/ 1018183 w 1018183"/>
                <a:gd name="connsiteY4347" fmla="*/ 8565301 h 9085945"/>
                <a:gd name="connsiteX4348" fmla="*/ 1018183 w 1018183"/>
                <a:gd name="connsiteY4348" fmla="*/ 8566149 h 9085945"/>
                <a:gd name="connsiteX4349" fmla="*/ 1018183 w 1018183"/>
                <a:gd name="connsiteY4349" fmla="*/ 8566869 h 9085945"/>
                <a:gd name="connsiteX4350" fmla="*/ 1018183 w 1018183"/>
                <a:gd name="connsiteY4350" fmla="*/ 8568154 h 9085945"/>
                <a:gd name="connsiteX4351" fmla="*/ 1018183 w 1018183"/>
                <a:gd name="connsiteY4351" fmla="*/ 8571918 h 9085945"/>
                <a:gd name="connsiteX4352" fmla="*/ 1018183 w 1018183"/>
                <a:gd name="connsiteY4352" fmla="*/ 8576359 h 9085945"/>
                <a:gd name="connsiteX4353" fmla="*/ 1018183 w 1018183"/>
                <a:gd name="connsiteY4353" fmla="*/ 8577931 h 9085945"/>
                <a:gd name="connsiteX4354" fmla="*/ 1018183 w 1018183"/>
                <a:gd name="connsiteY4354" fmla="*/ 8581579 h 9085945"/>
                <a:gd name="connsiteX4355" fmla="*/ 1018183 w 1018183"/>
                <a:gd name="connsiteY4355" fmla="*/ 8582864 h 9085945"/>
                <a:gd name="connsiteX4356" fmla="*/ 1018183 w 1018183"/>
                <a:gd name="connsiteY4356" fmla="*/ 8586712 h 9085945"/>
                <a:gd name="connsiteX4357" fmla="*/ 1018183 w 1018183"/>
                <a:gd name="connsiteY4357" fmla="*/ 8589688 h 9085945"/>
                <a:gd name="connsiteX4358" fmla="*/ 1018183 w 1018183"/>
                <a:gd name="connsiteY4358" fmla="*/ 8592637 h 9085945"/>
                <a:gd name="connsiteX4359" fmla="*/ 1018183 w 1018183"/>
                <a:gd name="connsiteY4359" fmla="*/ 8593233 h 9085945"/>
                <a:gd name="connsiteX4360" fmla="*/ 1018183 w 1018183"/>
                <a:gd name="connsiteY4360" fmla="*/ 8596717 h 9085945"/>
                <a:gd name="connsiteX4361" fmla="*/ 1018183 w 1018183"/>
                <a:gd name="connsiteY4361" fmla="*/ 8604117 h 9085945"/>
                <a:gd name="connsiteX4362" fmla="*/ 1018183 w 1018183"/>
                <a:gd name="connsiteY4362" fmla="*/ 8606491 h 9085945"/>
                <a:gd name="connsiteX4363" fmla="*/ 1018183 w 1018183"/>
                <a:gd name="connsiteY4363" fmla="*/ 8607775 h 9085945"/>
                <a:gd name="connsiteX4364" fmla="*/ 1018183 w 1018183"/>
                <a:gd name="connsiteY4364" fmla="*/ 8616701 h 9085945"/>
                <a:gd name="connsiteX4365" fmla="*/ 1018183 w 1018183"/>
                <a:gd name="connsiteY4365" fmla="*/ 8617914 h 9085945"/>
                <a:gd name="connsiteX4366" fmla="*/ 1018183 w 1018183"/>
                <a:gd name="connsiteY4366" fmla="*/ 8624536 h 9085945"/>
                <a:gd name="connsiteX4367" fmla="*/ 1018183 w 1018183"/>
                <a:gd name="connsiteY4367" fmla="*/ 8624604 h 9085945"/>
                <a:gd name="connsiteX4368" fmla="*/ 1018183 w 1018183"/>
                <a:gd name="connsiteY4368" fmla="*/ 8625961 h 9085945"/>
                <a:gd name="connsiteX4369" fmla="*/ 1018183 w 1018183"/>
                <a:gd name="connsiteY4369" fmla="*/ 8629211 h 9085945"/>
                <a:gd name="connsiteX4370" fmla="*/ 1018183 w 1018183"/>
                <a:gd name="connsiteY4370" fmla="*/ 8634828 h 9085945"/>
                <a:gd name="connsiteX4371" fmla="*/ 1018183 w 1018183"/>
                <a:gd name="connsiteY4371" fmla="*/ 8637019 h 9085945"/>
                <a:gd name="connsiteX4372" fmla="*/ 1018183 w 1018183"/>
                <a:gd name="connsiteY4372" fmla="*/ 8643164 h 9085945"/>
                <a:gd name="connsiteX4373" fmla="*/ 1018183 w 1018183"/>
                <a:gd name="connsiteY4373" fmla="*/ 8644459 h 9085945"/>
                <a:gd name="connsiteX4374" fmla="*/ 1018183 w 1018183"/>
                <a:gd name="connsiteY4374" fmla="*/ 8646619 h 9085945"/>
                <a:gd name="connsiteX4375" fmla="*/ 1018183 w 1018183"/>
                <a:gd name="connsiteY4375" fmla="*/ 8655518 h 9085945"/>
                <a:gd name="connsiteX4376" fmla="*/ 1018183 w 1018183"/>
                <a:gd name="connsiteY4376" fmla="*/ 8661562 h 9085945"/>
                <a:gd name="connsiteX4377" fmla="*/ 1018183 w 1018183"/>
                <a:gd name="connsiteY4377" fmla="*/ 8664878 h 9085945"/>
                <a:gd name="connsiteX4378" fmla="*/ 1018183 w 1018183"/>
                <a:gd name="connsiteY4378" fmla="*/ 8672620 h 9085945"/>
                <a:gd name="connsiteX4379" fmla="*/ 1018183 w 1018183"/>
                <a:gd name="connsiteY4379" fmla="*/ 8675170 h 9085945"/>
                <a:gd name="connsiteX4380" fmla="*/ 1018183 w 1018183"/>
                <a:gd name="connsiteY4380" fmla="*/ 8675892 h 9085945"/>
                <a:gd name="connsiteX4381" fmla="*/ 1018183 w 1018183"/>
                <a:gd name="connsiteY4381" fmla="*/ 8675935 h 9085945"/>
                <a:gd name="connsiteX4382" fmla="*/ 1018183 w 1018183"/>
                <a:gd name="connsiteY4382" fmla="*/ 8677330 h 9085945"/>
                <a:gd name="connsiteX4383" fmla="*/ 1018183 w 1018183"/>
                <a:gd name="connsiteY4383" fmla="*/ 8677361 h 9085945"/>
                <a:gd name="connsiteX4384" fmla="*/ 1018183 w 1018183"/>
                <a:gd name="connsiteY4384" fmla="*/ 8679438 h 9085945"/>
                <a:gd name="connsiteX4385" fmla="*/ 1018183 w 1018183"/>
                <a:gd name="connsiteY4385" fmla="*/ 8681898 h 9085945"/>
                <a:gd name="connsiteX4386" fmla="*/ 1018183 w 1018183"/>
                <a:gd name="connsiteY4386" fmla="*/ 8685666 h 9085945"/>
                <a:gd name="connsiteX4387" fmla="*/ 1018183 w 1018183"/>
                <a:gd name="connsiteY4387" fmla="*/ 8686228 h 9085945"/>
                <a:gd name="connsiteX4388" fmla="*/ 1018183 w 1018183"/>
                <a:gd name="connsiteY4388" fmla="*/ 8686950 h 9085945"/>
                <a:gd name="connsiteX4389" fmla="*/ 1018183 w 1018183"/>
                <a:gd name="connsiteY4389" fmla="*/ 8686961 h 9085945"/>
                <a:gd name="connsiteX4390" fmla="*/ 1018183 w 1018183"/>
                <a:gd name="connsiteY4390" fmla="*/ 8688246 h 9085945"/>
                <a:gd name="connsiteX4391" fmla="*/ 1018183 w 1018183"/>
                <a:gd name="connsiteY4391" fmla="*/ 8690495 h 9085945"/>
                <a:gd name="connsiteX4392" fmla="*/ 1018183 w 1018183"/>
                <a:gd name="connsiteY4392" fmla="*/ 8691789 h 9085945"/>
                <a:gd name="connsiteX4393" fmla="*/ 1018183 w 1018183"/>
                <a:gd name="connsiteY4393" fmla="*/ 8698019 h 9085945"/>
                <a:gd name="connsiteX4394" fmla="*/ 1018183 w 1018183"/>
                <a:gd name="connsiteY4394" fmla="*/ 8704062 h 9085945"/>
                <a:gd name="connsiteX4395" fmla="*/ 1018183 w 1018183"/>
                <a:gd name="connsiteY4395" fmla="*/ 8705347 h 9085945"/>
                <a:gd name="connsiteX4396" fmla="*/ 1018183 w 1018183"/>
                <a:gd name="connsiteY4396" fmla="*/ 8708663 h 9085945"/>
                <a:gd name="connsiteX4397" fmla="*/ 1018183 w 1018183"/>
                <a:gd name="connsiteY4397" fmla="*/ 8710122 h 9085945"/>
                <a:gd name="connsiteX4398" fmla="*/ 1018183 w 1018183"/>
                <a:gd name="connsiteY4398" fmla="*/ 8711679 h 9085945"/>
                <a:gd name="connsiteX4399" fmla="*/ 1018183 w 1018183"/>
                <a:gd name="connsiteY4399" fmla="*/ 8712962 h 9085945"/>
                <a:gd name="connsiteX4400" fmla="*/ 1018183 w 1018183"/>
                <a:gd name="connsiteY4400" fmla="*/ 8715121 h 9085945"/>
                <a:gd name="connsiteX4401" fmla="*/ 1018183 w 1018183"/>
                <a:gd name="connsiteY4401" fmla="*/ 8716698 h 9085945"/>
                <a:gd name="connsiteX4402" fmla="*/ 1018183 w 1018183"/>
                <a:gd name="connsiteY4402" fmla="*/ 8717672 h 9085945"/>
                <a:gd name="connsiteX4403" fmla="*/ 1018183 w 1018183"/>
                <a:gd name="connsiteY4403" fmla="*/ 8718956 h 9085945"/>
                <a:gd name="connsiteX4404" fmla="*/ 1018183 w 1018183"/>
                <a:gd name="connsiteY4404" fmla="*/ 8721938 h 9085945"/>
                <a:gd name="connsiteX4405" fmla="*/ 1018183 w 1018183"/>
                <a:gd name="connsiteY4405" fmla="*/ 8723102 h 9085945"/>
                <a:gd name="connsiteX4406" fmla="*/ 1018183 w 1018183"/>
                <a:gd name="connsiteY4406" fmla="*/ 8723222 h 9085945"/>
                <a:gd name="connsiteX4407" fmla="*/ 1018183 w 1018183"/>
                <a:gd name="connsiteY4407" fmla="*/ 8724829 h 9085945"/>
                <a:gd name="connsiteX4408" fmla="*/ 1018183 w 1018183"/>
                <a:gd name="connsiteY4408" fmla="*/ 8727292 h 9085945"/>
                <a:gd name="connsiteX4409" fmla="*/ 1018183 w 1018183"/>
                <a:gd name="connsiteY4409" fmla="*/ 8728508 h 9085945"/>
                <a:gd name="connsiteX4410" fmla="*/ 1018183 w 1018183"/>
                <a:gd name="connsiteY4410" fmla="*/ 8728730 h 9085945"/>
                <a:gd name="connsiteX4411" fmla="*/ 1018183 w 1018183"/>
                <a:gd name="connsiteY4411" fmla="*/ 8730837 h 9085945"/>
                <a:gd name="connsiteX4412" fmla="*/ 1018183 w 1018183"/>
                <a:gd name="connsiteY4412" fmla="*/ 8732996 h 9085945"/>
                <a:gd name="connsiteX4413" fmla="*/ 1018183 w 1018183"/>
                <a:gd name="connsiteY4413" fmla="*/ 8734293 h 9085945"/>
                <a:gd name="connsiteX4414" fmla="*/ 1018183 w 1018183"/>
                <a:gd name="connsiteY4414" fmla="*/ 8736360 h 9085945"/>
                <a:gd name="connsiteX4415" fmla="*/ 1018183 w 1018183"/>
                <a:gd name="connsiteY4415" fmla="*/ 8737927 h 9085945"/>
                <a:gd name="connsiteX4416" fmla="*/ 1018183 w 1018183"/>
                <a:gd name="connsiteY4416" fmla="*/ 8739566 h 9085945"/>
                <a:gd name="connsiteX4417" fmla="*/ 1018183 w 1018183"/>
                <a:gd name="connsiteY4417" fmla="*/ 8745689 h 9085945"/>
                <a:gd name="connsiteX4418" fmla="*/ 1018183 w 1018183"/>
                <a:gd name="connsiteY4418" fmla="*/ 8749425 h 9085945"/>
                <a:gd name="connsiteX4419" fmla="*/ 1018183 w 1018183"/>
                <a:gd name="connsiteY4419" fmla="*/ 8750114 h 9085945"/>
                <a:gd name="connsiteX4420" fmla="*/ 1018183 w 1018183"/>
                <a:gd name="connsiteY4420" fmla="*/ 8752967 h 9085945"/>
                <a:gd name="connsiteX4421" fmla="*/ 1018183 w 1018183"/>
                <a:gd name="connsiteY4421" fmla="*/ 8755463 h 9085945"/>
                <a:gd name="connsiteX4422" fmla="*/ 1018183 w 1018183"/>
                <a:gd name="connsiteY4422" fmla="*/ 8756747 h 9085945"/>
                <a:gd name="connsiteX4423" fmla="*/ 1018183 w 1018183"/>
                <a:gd name="connsiteY4423" fmla="*/ 8759198 h 9085945"/>
                <a:gd name="connsiteX4424" fmla="*/ 1018183 w 1018183"/>
                <a:gd name="connsiteY4424" fmla="*/ 8760483 h 9085945"/>
                <a:gd name="connsiteX4425" fmla="*/ 1018183 w 1018183"/>
                <a:gd name="connsiteY4425" fmla="*/ 8763444 h 9085945"/>
                <a:gd name="connsiteX4426" fmla="*/ 1018183 w 1018183"/>
                <a:gd name="connsiteY4426" fmla="*/ 8763564 h 9085945"/>
                <a:gd name="connsiteX4427" fmla="*/ 1018183 w 1018183"/>
                <a:gd name="connsiteY4427" fmla="*/ 8764027 h 9085945"/>
                <a:gd name="connsiteX4428" fmla="*/ 1018183 w 1018183"/>
                <a:gd name="connsiteY4428" fmla="*/ 8765603 h 9085945"/>
                <a:gd name="connsiteX4429" fmla="*/ 1018183 w 1018183"/>
                <a:gd name="connsiteY4429" fmla="*/ 8767677 h 9085945"/>
                <a:gd name="connsiteX4430" fmla="*/ 1018183 w 1018183"/>
                <a:gd name="connsiteY4430" fmla="*/ 8772294 h 9085945"/>
                <a:gd name="connsiteX4431" fmla="*/ 1018183 w 1018183"/>
                <a:gd name="connsiteY4431" fmla="*/ 8773338 h 9085945"/>
                <a:gd name="connsiteX4432" fmla="*/ 1018183 w 1018183"/>
                <a:gd name="connsiteY4432" fmla="*/ 8774502 h 9085945"/>
                <a:gd name="connsiteX4433" fmla="*/ 1018183 w 1018183"/>
                <a:gd name="connsiteY4433" fmla="*/ 8774622 h 9085945"/>
                <a:gd name="connsiteX4434" fmla="*/ 1018183 w 1018183"/>
                <a:gd name="connsiteY4434" fmla="*/ 8775839 h 9085945"/>
                <a:gd name="connsiteX4435" fmla="*/ 1018183 w 1018183"/>
                <a:gd name="connsiteY4435" fmla="*/ 8778735 h 9085945"/>
                <a:gd name="connsiteX4436" fmla="*/ 1018183 w 1018183"/>
                <a:gd name="connsiteY4436" fmla="*/ 8779908 h 9085945"/>
                <a:gd name="connsiteX4437" fmla="*/ 1018183 w 1018183"/>
                <a:gd name="connsiteY4437" fmla="*/ 8786978 h 9085945"/>
                <a:gd name="connsiteX4438" fmla="*/ 1018183 w 1018183"/>
                <a:gd name="connsiteY4438" fmla="*/ 8789046 h 9085945"/>
                <a:gd name="connsiteX4439" fmla="*/ 1018183 w 1018183"/>
                <a:gd name="connsiteY4439" fmla="*/ 8790613 h 9085945"/>
                <a:gd name="connsiteX4440" fmla="*/ 1018183 w 1018183"/>
                <a:gd name="connsiteY4440" fmla="*/ 8792588 h 9085945"/>
                <a:gd name="connsiteX4441" fmla="*/ 1018183 w 1018183"/>
                <a:gd name="connsiteY4441" fmla="*/ 8792616 h 9085945"/>
                <a:gd name="connsiteX4442" fmla="*/ 1018183 w 1018183"/>
                <a:gd name="connsiteY4442" fmla="*/ 8795469 h 9085945"/>
                <a:gd name="connsiteX4443" fmla="*/ 1018183 w 1018183"/>
                <a:gd name="connsiteY4443" fmla="*/ 8796754 h 9085945"/>
                <a:gd name="connsiteX4444" fmla="*/ 1018183 w 1018183"/>
                <a:gd name="connsiteY4444" fmla="*/ 8800518 h 9085945"/>
                <a:gd name="connsiteX4445" fmla="*/ 1018183 w 1018183"/>
                <a:gd name="connsiteY4445" fmla="*/ 8800825 h 9085945"/>
                <a:gd name="connsiteX4446" fmla="*/ 1018183 w 1018183"/>
                <a:gd name="connsiteY4446" fmla="*/ 8804369 h 9085945"/>
                <a:gd name="connsiteX4447" fmla="*/ 1018183 w 1018183"/>
                <a:gd name="connsiteY4447" fmla="*/ 8805945 h 9085945"/>
                <a:gd name="connsiteX4448" fmla="*/ 1018183 w 1018183"/>
                <a:gd name="connsiteY4448" fmla="*/ 8806531 h 9085945"/>
                <a:gd name="connsiteX4449" fmla="*/ 1018183 w 1018183"/>
                <a:gd name="connsiteY4449" fmla="*/ 8807229 h 9085945"/>
                <a:gd name="connsiteX4450" fmla="*/ 1018183 w 1018183"/>
                <a:gd name="connsiteY4450" fmla="*/ 8810179 h 9085945"/>
                <a:gd name="connsiteX4451" fmla="*/ 1018183 w 1018183"/>
                <a:gd name="connsiteY4451" fmla="*/ 8810774 h 9085945"/>
                <a:gd name="connsiteX4452" fmla="*/ 1018183 w 1018183"/>
                <a:gd name="connsiteY4452" fmla="*/ 8811464 h 9085945"/>
                <a:gd name="connsiteX4453" fmla="*/ 1018183 w 1018183"/>
                <a:gd name="connsiteY4453" fmla="*/ 8812636 h 9085945"/>
                <a:gd name="connsiteX4454" fmla="*/ 1018183 w 1018183"/>
                <a:gd name="connsiteY4454" fmla="*/ 8815312 h 9085945"/>
                <a:gd name="connsiteX4455" fmla="*/ 1018183 w 1018183"/>
                <a:gd name="connsiteY4455" fmla="*/ 8816181 h 9085945"/>
                <a:gd name="connsiteX4456" fmla="*/ 1018183 w 1018183"/>
                <a:gd name="connsiteY4456" fmla="*/ 8817003 h 9085945"/>
                <a:gd name="connsiteX4457" fmla="*/ 1018183 w 1018183"/>
                <a:gd name="connsiteY4457" fmla="*/ 8819077 h 9085945"/>
                <a:gd name="connsiteX4458" fmla="*/ 1018183 w 1018183"/>
                <a:gd name="connsiteY4458" fmla="*/ 8821237 h 9085945"/>
                <a:gd name="connsiteX4459" fmla="*/ 1018183 w 1018183"/>
                <a:gd name="connsiteY4459" fmla="*/ 8825317 h 9085945"/>
                <a:gd name="connsiteX4460" fmla="*/ 1018183 w 1018183"/>
                <a:gd name="connsiteY4460" fmla="*/ 8835091 h 9085945"/>
                <a:gd name="connsiteX4461" fmla="*/ 1018183 w 1018183"/>
                <a:gd name="connsiteY4461" fmla="*/ 8836375 h 9085945"/>
                <a:gd name="connsiteX4462" fmla="*/ 1018183 w 1018183"/>
                <a:gd name="connsiteY4462" fmla="*/ 8837096 h 9085945"/>
                <a:gd name="connsiteX4463" fmla="*/ 1018183 w 1018183"/>
                <a:gd name="connsiteY4463" fmla="*/ 8840860 h 9085945"/>
                <a:gd name="connsiteX4464" fmla="*/ 1018183 w 1018183"/>
                <a:gd name="connsiteY4464" fmla="*/ 8845301 h 9085945"/>
                <a:gd name="connsiteX4465" fmla="*/ 1018183 w 1018183"/>
                <a:gd name="connsiteY4465" fmla="*/ 8846873 h 9085945"/>
                <a:gd name="connsiteX4466" fmla="*/ 1018183 w 1018183"/>
                <a:gd name="connsiteY4466" fmla="*/ 8851806 h 9085945"/>
                <a:gd name="connsiteX4467" fmla="*/ 1018183 w 1018183"/>
                <a:gd name="connsiteY4467" fmla="*/ 8855654 h 9085945"/>
                <a:gd name="connsiteX4468" fmla="*/ 1018183 w 1018183"/>
                <a:gd name="connsiteY4468" fmla="*/ 8857811 h 9085945"/>
                <a:gd name="connsiteX4469" fmla="*/ 1018183 w 1018183"/>
                <a:gd name="connsiteY4469" fmla="*/ 8861579 h 9085945"/>
                <a:gd name="connsiteX4470" fmla="*/ 1018183 w 1018183"/>
                <a:gd name="connsiteY4470" fmla="*/ 8873059 h 9085945"/>
                <a:gd name="connsiteX4471" fmla="*/ 1018183 w 1018183"/>
                <a:gd name="connsiteY4471" fmla="*/ 8876717 h 9085945"/>
                <a:gd name="connsiteX4472" fmla="*/ 1018183 w 1018183"/>
                <a:gd name="connsiteY4472" fmla="*/ 8884118 h 9085945"/>
                <a:gd name="connsiteX4473" fmla="*/ 1018183 w 1018183"/>
                <a:gd name="connsiteY4473" fmla="*/ 8893478 h 9085945"/>
                <a:gd name="connsiteX4474" fmla="*/ 1018183 w 1018183"/>
                <a:gd name="connsiteY4474" fmla="*/ 8898153 h 9085945"/>
                <a:gd name="connsiteX4475" fmla="*/ 1018183 w 1018183"/>
                <a:gd name="connsiteY4475" fmla="*/ 8903770 h 9085945"/>
                <a:gd name="connsiteX4476" fmla="*/ 1018183 w 1018183"/>
                <a:gd name="connsiteY4476" fmla="*/ 8904535 h 9085945"/>
                <a:gd name="connsiteX4477" fmla="*/ 1018183 w 1018183"/>
                <a:gd name="connsiteY4477" fmla="*/ 8905961 h 9085945"/>
                <a:gd name="connsiteX4478" fmla="*/ 1018183 w 1018183"/>
                <a:gd name="connsiteY4478" fmla="*/ 8914828 h 9085945"/>
                <a:gd name="connsiteX4479" fmla="*/ 1018183 w 1018183"/>
                <a:gd name="connsiteY4479" fmla="*/ 8915561 h 9085945"/>
                <a:gd name="connsiteX4480" fmla="*/ 1018183 w 1018183"/>
                <a:gd name="connsiteY4480" fmla="*/ 8916846 h 9085945"/>
                <a:gd name="connsiteX4481" fmla="*/ 1018183 w 1018183"/>
                <a:gd name="connsiteY4481" fmla="*/ 8920389 h 9085945"/>
                <a:gd name="connsiteX4482" fmla="*/ 1018183 w 1018183"/>
                <a:gd name="connsiteY4482" fmla="*/ 8924460 h 9085945"/>
                <a:gd name="connsiteX4483" fmla="*/ 1018183 w 1018183"/>
                <a:gd name="connsiteY4483" fmla="*/ 8926619 h 9085945"/>
                <a:gd name="connsiteX4484" fmla="*/ 1018183 w 1018183"/>
                <a:gd name="connsiteY4484" fmla="*/ 8937263 h 9085945"/>
                <a:gd name="connsiteX4485" fmla="*/ 1018183 w 1018183"/>
                <a:gd name="connsiteY4485" fmla="*/ 8940279 h 9085945"/>
                <a:gd name="connsiteX4486" fmla="*/ 1018183 w 1018183"/>
                <a:gd name="connsiteY4486" fmla="*/ 8941562 h 9085945"/>
                <a:gd name="connsiteX4487" fmla="*/ 1018183 w 1018183"/>
                <a:gd name="connsiteY4487" fmla="*/ 8944877 h 9085945"/>
                <a:gd name="connsiteX4488" fmla="*/ 1018183 w 1018183"/>
                <a:gd name="connsiteY4488" fmla="*/ 8946272 h 9085945"/>
                <a:gd name="connsiteX4489" fmla="*/ 1018183 w 1018183"/>
                <a:gd name="connsiteY4489" fmla="*/ 8947556 h 9085945"/>
                <a:gd name="connsiteX4490" fmla="*/ 1018183 w 1018183"/>
                <a:gd name="connsiteY4490" fmla="*/ 8955170 h 9085945"/>
                <a:gd name="connsiteX4491" fmla="*/ 1018183 w 1018183"/>
                <a:gd name="connsiteY4491" fmla="*/ 8955892 h 9085945"/>
                <a:gd name="connsiteX4492" fmla="*/ 1018183 w 1018183"/>
                <a:gd name="connsiteY4492" fmla="*/ 8957188 h 9085945"/>
                <a:gd name="connsiteX4493" fmla="*/ 1018183 w 1018183"/>
                <a:gd name="connsiteY4493" fmla="*/ 8957330 h 9085945"/>
                <a:gd name="connsiteX4494" fmla="*/ 1018183 w 1018183"/>
                <a:gd name="connsiteY4494" fmla="*/ 8959437 h 9085945"/>
                <a:gd name="connsiteX4495" fmla="*/ 1018183 w 1018183"/>
                <a:gd name="connsiteY4495" fmla="*/ 8960731 h 9085945"/>
                <a:gd name="connsiteX4496" fmla="*/ 1018183 w 1018183"/>
                <a:gd name="connsiteY4496" fmla="*/ 8962893 h 9085945"/>
                <a:gd name="connsiteX4497" fmla="*/ 1018183 w 1018183"/>
                <a:gd name="connsiteY4497" fmla="*/ 8964960 h 9085945"/>
                <a:gd name="connsiteX4498" fmla="*/ 1018183 w 1018183"/>
                <a:gd name="connsiteY4498" fmla="*/ 8966527 h 9085945"/>
                <a:gd name="connsiteX4499" fmla="*/ 1018183 w 1018183"/>
                <a:gd name="connsiteY4499" fmla="*/ 8966961 h 9085945"/>
                <a:gd name="connsiteX4500" fmla="*/ 1018183 w 1018183"/>
                <a:gd name="connsiteY4500" fmla="*/ 8974289 h 9085945"/>
                <a:gd name="connsiteX4501" fmla="*/ 1018183 w 1018183"/>
                <a:gd name="connsiteY4501" fmla="*/ 8977605 h 9085945"/>
                <a:gd name="connsiteX4502" fmla="*/ 1018183 w 1018183"/>
                <a:gd name="connsiteY4502" fmla="*/ 8978714 h 9085945"/>
                <a:gd name="connsiteX4503" fmla="*/ 1018183 w 1018183"/>
                <a:gd name="connsiteY4503" fmla="*/ 8980621 h 9085945"/>
                <a:gd name="connsiteX4504" fmla="*/ 1018183 w 1018183"/>
                <a:gd name="connsiteY4504" fmla="*/ 8984063 h 9085945"/>
                <a:gd name="connsiteX4505" fmla="*/ 1018183 w 1018183"/>
                <a:gd name="connsiteY4505" fmla="*/ 8985347 h 9085945"/>
                <a:gd name="connsiteX4506" fmla="*/ 1018183 w 1018183"/>
                <a:gd name="connsiteY4506" fmla="*/ 8987898 h 9085945"/>
                <a:gd name="connsiteX4507" fmla="*/ 1018183 w 1018183"/>
                <a:gd name="connsiteY4507" fmla="*/ 8992044 h 9085945"/>
                <a:gd name="connsiteX4508" fmla="*/ 1018183 w 1018183"/>
                <a:gd name="connsiteY4508" fmla="*/ 8992164 h 9085945"/>
                <a:gd name="connsiteX4509" fmla="*/ 1018183 w 1018183"/>
                <a:gd name="connsiteY4509" fmla="*/ 8997672 h 9085945"/>
                <a:gd name="connsiteX4510" fmla="*/ 1018183 w 1018183"/>
                <a:gd name="connsiteY4510" fmla="*/ 9001938 h 9085945"/>
                <a:gd name="connsiteX4511" fmla="*/ 1018183 w 1018183"/>
                <a:gd name="connsiteY4511" fmla="*/ 9003102 h 9085945"/>
                <a:gd name="connsiteX4512" fmla="*/ 1018183 w 1018183"/>
                <a:gd name="connsiteY4512" fmla="*/ 9003222 h 9085945"/>
                <a:gd name="connsiteX4513" fmla="*/ 1018183 w 1018183"/>
                <a:gd name="connsiteY4513" fmla="*/ 9003235 h 9085945"/>
                <a:gd name="connsiteX4514" fmla="*/ 1018183 w 1018183"/>
                <a:gd name="connsiteY4514" fmla="*/ 9005302 h 9085945"/>
                <a:gd name="connsiteX4515" fmla="*/ 1018183 w 1018183"/>
                <a:gd name="connsiteY4515" fmla="*/ 9006869 h 9085945"/>
                <a:gd name="connsiteX4516" fmla="*/ 1018183 w 1018183"/>
                <a:gd name="connsiteY4516" fmla="*/ 9008508 h 9085945"/>
                <a:gd name="connsiteX4517" fmla="*/ 1018183 w 1018183"/>
                <a:gd name="connsiteY4517" fmla="*/ 9019056 h 9085945"/>
                <a:gd name="connsiteX4518" fmla="*/ 1018183 w 1018183"/>
                <a:gd name="connsiteY4518" fmla="*/ 9021216 h 9085945"/>
                <a:gd name="connsiteX4519" fmla="*/ 1018183 w 1018183"/>
                <a:gd name="connsiteY4519" fmla="*/ 9025689 h 9085945"/>
                <a:gd name="connsiteX4520" fmla="*/ 1018183 w 1018183"/>
                <a:gd name="connsiteY4520" fmla="*/ 9029425 h 9085945"/>
                <a:gd name="connsiteX4521" fmla="*/ 1018183 w 1018183"/>
                <a:gd name="connsiteY4521" fmla="*/ 9032969 h 9085945"/>
                <a:gd name="connsiteX4522" fmla="*/ 1018183 w 1018183"/>
                <a:gd name="connsiteY4522" fmla="*/ 9034545 h 9085945"/>
                <a:gd name="connsiteX4523" fmla="*/ 1018183 w 1018183"/>
                <a:gd name="connsiteY4523" fmla="*/ 9035829 h 9085945"/>
                <a:gd name="connsiteX4524" fmla="*/ 1018183 w 1018183"/>
                <a:gd name="connsiteY4524" fmla="*/ 9039374 h 9085945"/>
                <a:gd name="connsiteX4525" fmla="*/ 1018183 w 1018183"/>
                <a:gd name="connsiteY4525" fmla="*/ 9041236 h 9085945"/>
                <a:gd name="connsiteX4526" fmla="*/ 1018183 w 1018183"/>
                <a:gd name="connsiteY4526" fmla="*/ 9043444 h 9085945"/>
                <a:gd name="connsiteX4527" fmla="*/ 1018183 w 1018183"/>
                <a:gd name="connsiteY4527" fmla="*/ 9043564 h 9085945"/>
                <a:gd name="connsiteX4528" fmla="*/ 1018183 w 1018183"/>
                <a:gd name="connsiteY4528" fmla="*/ 9044781 h 9085945"/>
                <a:gd name="connsiteX4529" fmla="*/ 1018183 w 1018183"/>
                <a:gd name="connsiteY4529" fmla="*/ 9045603 h 9085945"/>
                <a:gd name="connsiteX4530" fmla="*/ 1018183 w 1018183"/>
                <a:gd name="connsiteY4530" fmla="*/ 9047677 h 9085945"/>
                <a:gd name="connsiteX4531" fmla="*/ 1018183 w 1018183"/>
                <a:gd name="connsiteY4531" fmla="*/ 9061558 h 9085945"/>
                <a:gd name="connsiteX4532" fmla="*/ 1018183 w 1018183"/>
                <a:gd name="connsiteY4532" fmla="*/ 9065696 h 9085945"/>
                <a:gd name="connsiteX4533" fmla="*/ 1018183 w 1018183"/>
                <a:gd name="connsiteY4533" fmla="*/ 9069460 h 9085945"/>
                <a:gd name="connsiteX4534" fmla="*/ 1018183 w 1018183"/>
                <a:gd name="connsiteY4534" fmla="*/ 9075473 h 9085945"/>
                <a:gd name="connsiteX4535" fmla="*/ 1018183 w 1018183"/>
                <a:gd name="connsiteY4535" fmla="*/ 9076171 h 9085945"/>
                <a:gd name="connsiteX4536" fmla="*/ 1018183 w 1018183"/>
                <a:gd name="connsiteY4536" fmla="*/ 9079716 h 9085945"/>
                <a:gd name="connsiteX4537" fmla="*/ 1018183 w 1018183"/>
                <a:gd name="connsiteY4537" fmla="*/ 9080406 h 9085945"/>
                <a:gd name="connsiteX4538" fmla="*/ 1018183 w 1018183"/>
                <a:gd name="connsiteY4538" fmla="*/ 9084254 h 9085945"/>
                <a:gd name="connsiteX4539" fmla="*/ 1018183 w 1018183"/>
                <a:gd name="connsiteY4539" fmla="*/ 9085945 h 9085945"/>
                <a:gd name="connsiteX4540" fmla="*/ 1013240 w 1018183"/>
                <a:gd name="connsiteY4540" fmla="*/ 9085945 h 9085945"/>
                <a:gd name="connsiteX4541" fmla="*/ 0 w 1018183"/>
                <a:gd name="connsiteY4541" fmla="*/ 8276567 h 9085945"/>
                <a:gd name="connsiteX4542" fmla="*/ 0 w 1018183"/>
                <a:gd name="connsiteY4542" fmla="*/ 8274876 h 9085945"/>
                <a:gd name="connsiteX4543" fmla="*/ 0 w 1018183"/>
                <a:gd name="connsiteY4543" fmla="*/ 8271026 h 9085945"/>
                <a:gd name="connsiteX4544" fmla="*/ 0 w 1018183"/>
                <a:gd name="connsiteY4544" fmla="*/ 8270329 h 9085945"/>
                <a:gd name="connsiteX4545" fmla="*/ 0 w 1018183"/>
                <a:gd name="connsiteY4545" fmla="*/ 8266793 h 9085945"/>
                <a:gd name="connsiteX4546" fmla="*/ 0 w 1018183"/>
                <a:gd name="connsiteY4546" fmla="*/ 8259206 h 9085945"/>
                <a:gd name="connsiteX4547" fmla="*/ 0 w 1018183"/>
                <a:gd name="connsiteY4547" fmla="*/ 8252573 h 9085945"/>
                <a:gd name="connsiteX4548" fmla="*/ 0 w 1018183"/>
                <a:gd name="connsiteY4548" fmla="*/ 8249640 h 9085945"/>
                <a:gd name="connsiteX4549" fmla="*/ 0 w 1018183"/>
                <a:gd name="connsiteY4549" fmla="*/ 8245651 h 9085945"/>
                <a:gd name="connsiteX4550" fmla="*/ 0 w 1018183"/>
                <a:gd name="connsiteY4550" fmla="*/ 8238297 h 9085945"/>
                <a:gd name="connsiteX4551" fmla="*/ 0 w 1018183"/>
                <a:gd name="connsiteY4551" fmla="*/ 8236225 h 9085945"/>
                <a:gd name="connsiteX4552" fmla="*/ 0 w 1018183"/>
                <a:gd name="connsiteY4552" fmla="*/ 8234065 h 9085945"/>
                <a:gd name="connsiteX4553" fmla="*/ 0 w 1018183"/>
                <a:gd name="connsiteY4553" fmla="*/ 8231857 h 9085945"/>
                <a:gd name="connsiteX4554" fmla="*/ 0 w 1018183"/>
                <a:gd name="connsiteY4554" fmla="*/ 8229987 h 9085945"/>
                <a:gd name="connsiteX4555" fmla="*/ 0 w 1018183"/>
                <a:gd name="connsiteY4555" fmla="*/ 8226451 h 9085945"/>
                <a:gd name="connsiteX4556" fmla="*/ 0 w 1018183"/>
                <a:gd name="connsiteY4556" fmla="*/ 8225164 h 9085945"/>
                <a:gd name="connsiteX4557" fmla="*/ 0 w 1018183"/>
                <a:gd name="connsiteY4557" fmla="*/ 8220046 h 9085945"/>
                <a:gd name="connsiteX4558" fmla="*/ 0 w 1018183"/>
                <a:gd name="connsiteY4558" fmla="*/ 8218931 h 9085945"/>
                <a:gd name="connsiteX4559" fmla="*/ 0 w 1018183"/>
                <a:gd name="connsiteY4559" fmla="*/ 8205309 h 9085945"/>
                <a:gd name="connsiteX4560" fmla="*/ 0 w 1018183"/>
                <a:gd name="connsiteY4560" fmla="*/ 8201522 h 9085945"/>
                <a:gd name="connsiteX4561" fmla="*/ 0 w 1018183"/>
                <a:gd name="connsiteY4561" fmla="*/ 8199130 h 9085945"/>
                <a:gd name="connsiteX4562" fmla="*/ 0 w 1018183"/>
                <a:gd name="connsiteY4562" fmla="*/ 8197490 h 9085945"/>
                <a:gd name="connsiteX4563" fmla="*/ 0 w 1018183"/>
                <a:gd name="connsiteY4563" fmla="*/ 8195922 h 9085945"/>
                <a:gd name="connsiteX4564" fmla="*/ 0 w 1018183"/>
                <a:gd name="connsiteY4564" fmla="*/ 8194248 h 9085945"/>
                <a:gd name="connsiteX4565" fmla="*/ 0 w 1018183"/>
                <a:gd name="connsiteY4565" fmla="*/ 8193723 h 9085945"/>
                <a:gd name="connsiteX4566" fmla="*/ 0 w 1018183"/>
                <a:gd name="connsiteY4566" fmla="*/ 8188293 h 9085945"/>
                <a:gd name="connsiteX4567" fmla="*/ 0 w 1018183"/>
                <a:gd name="connsiteY4567" fmla="*/ 8182665 h 9085945"/>
                <a:gd name="connsiteX4568" fmla="*/ 0 w 1018183"/>
                <a:gd name="connsiteY4568" fmla="*/ 8178519 h 9085945"/>
                <a:gd name="connsiteX4569" fmla="*/ 0 w 1018183"/>
                <a:gd name="connsiteY4569" fmla="*/ 8171241 h 9085945"/>
                <a:gd name="connsiteX4570" fmla="*/ 0 w 1018183"/>
                <a:gd name="connsiteY4570" fmla="*/ 8164948 h 9085945"/>
                <a:gd name="connsiteX4571" fmla="*/ 0 w 1018183"/>
                <a:gd name="connsiteY4571" fmla="*/ 8161180 h 9085945"/>
                <a:gd name="connsiteX4572" fmla="*/ 0 w 1018183"/>
                <a:gd name="connsiteY4572" fmla="*/ 8157582 h 9085945"/>
                <a:gd name="connsiteX4573" fmla="*/ 0 w 1018183"/>
                <a:gd name="connsiteY4573" fmla="*/ 8157148 h 9085945"/>
                <a:gd name="connsiteX4574" fmla="*/ 0 w 1018183"/>
                <a:gd name="connsiteY4574" fmla="*/ 8155580 h 9085945"/>
                <a:gd name="connsiteX4575" fmla="*/ 0 w 1018183"/>
                <a:gd name="connsiteY4575" fmla="*/ 8147951 h 9085945"/>
                <a:gd name="connsiteX4576" fmla="*/ 0 w 1018183"/>
                <a:gd name="connsiteY4576" fmla="*/ 8147811 h 9085945"/>
                <a:gd name="connsiteX4577" fmla="*/ 0 w 1018183"/>
                <a:gd name="connsiteY4577" fmla="*/ 8146514 h 9085945"/>
                <a:gd name="connsiteX4578" fmla="*/ 0 w 1018183"/>
                <a:gd name="connsiteY4578" fmla="*/ 8145791 h 9085945"/>
                <a:gd name="connsiteX4579" fmla="*/ 0 w 1018183"/>
                <a:gd name="connsiteY4579" fmla="*/ 8138177 h 9085945"/>
                <a:gd name="connsiteX4580" fmla="*/ 0 w 1018183"/>
                <a:gd name="connsiteY4580" fmla="*/ 8136893 h 9085945"/>
                <a:gd name="connsiteX4581" fmla="*/ 0 w 1018183"/>
                <a:gd name="connsiteY4581" fmla="*/ 8130899 h 9085945"/>
                <a:gd name="connsiteX4582" fmla="*/ 0 w 1018183"/>
                <a:gd name="connsiteY4582" fmla="*/ 8125778 h 9085945"/>
                <a:gd name="connsiteX4583" fmla="*/ 0 w 1018183"/>
                <a:gd name="connsiteY4583" fmla="*/ 8124606 h 9085945"/>
                <a:gd name="connsiteX4584" fmla="*/ 0 w 1018183"/>
                <a:gd name="connsiteY4584" fmla="*/ 8122013 h 9085945"/>
                <a:gd name="connsiteX4585" fmla="*/ 0 w 1018183"/>
                <a:gd name="connsiteY4585" fmla="*/ 8117240 h 9085945"/>
                <a:gd name="connsiteX4586" fmla="*/ 0 w 1018183"/>
                <a:gd name="connsiteY4586" fmla="*/ 8116004 h 9085945"/>
                <a:gd name="connsiteX4587" fmla="*/ 0 w 1018183"/>
                <a:gd name="connsiteY4587" fmla="*/ 8115081 h 9085945"/>
                <a:gd name="connsiteX4588" fmla="*/ 0 w 1018183"/>
                <a:gd name="connsiteY4588" fmla="*/ 8113546 h 9085945"/>
                <a:gd name="connsiteX4589" fmla="*/ 0 w 1018183"/>
                <a:gd name="connsiteY4589" fmla="*/ 8110234 h 9085945"/>
                <a:gd name="connsiteX4590" fmla="*/ 0 w 1018183"/>
                <a:gd name="connsiteY4590" fmla="*/ 8109314 h 9085945"/>
                <a:gd name="connsiteX4591" fmla="*/ 0 w 1018183"/>
                <a:gd name="connsiteY4591" fmla="*/ 8107469 h 9085945"/>
                <a:gd name="connsiteX4592" fmla="*/ 0 w 1018183"/>
                <a:gd name="connsiteY4592" fmla="*/ 8106181 h 9085945"/>
                <a:gd name="connsiteX4593" fmla="*/ 0 w 1018183"/>
                <a:gd name="connsiteY4593" fmla="*/ 8105449 h 9085945"/>
                <a:gd name="connsiteX4594" fmla="*/ 0 w 1018183"/>
                <a:gd name="connsiteY4594" fmla="*/ 8094391 h 9085945"/>
                <a:gd name="connsiteX4595" fmla="*/ 0 w 1018183"/>
                <a:gd name="connsiteY4595" fmla="*/ 8088775 h 9085945"/>
                <a:gd name="connsiteX4596" fmla="*/ 0 w 1018183"/>
                <a:gd name="connsiteY4596" fmla="*/ 8085436 h 9085945"/>
                <a:gd name="connsiteX4597" fmla="*/ 0 w 1018183"/>
                <a:gd name="connsiteY4597" fmla="*/ 8084633 h 9085945"/>
                <a:gd name="connsiteX4598" fmla="*/ 0 w 1018183"/>
                <a:gd name="connsiteY4598" fmla="*/ 8083277 h 9085945"/>
                <a:gd name="connsiteX4599" fmla="*/ 0 w 1018183"/>
                <a:gd name="connsiteY4599" fmla="*/ 8081671 h 9085945"/>
                <a:gd name="connsiteX4600" fmla="*/ 0 w 1018183"/>
                <a:gd name="connsiteY4600" fmla="*/ 8075662 h 9085945"/>
                <a:gd name="connsiteX4601" fmla="*/ 0 w 1018183"/>
                <a:gd name="connsiteY4601" fmla="*/ 8074739 h 9085945"/>
                <a:gd name="connsiteX4602" fmla="*/ 0 w 1018183"/>
                <a:gd name="connsiteY4602" fmla="*/ 8074377 h 9085945"/>
                <a:gd name="connsiteX4603" fmla="*/ 0 w 1018183"/>
                <a:gd name="connsiteY4603" fmla="*/ 8070613 h 9085945"/>
                <a:gd name="connsiteX4604" fmla="*/ 0 w 1018183"/>
                <a:gd name="connsiteY4604" fmla="*/ 8068972 h 9085945"/>
                <a:gd name="connsiteX4605" fmla="*/ 0 w 1018183"/>
                <a:gd name="connsiteY4605" fmla="*/ 8063681 h 9085945"/>
                <a:gd name="connsiteX4606" fmla="*/ 0 w 1018183"/>
                <a:gd name="connsiteY4606" fmla="*/ 8062569 h 9085945"/>
                <a:gd name="connsiteX4607" fmla="*/ 0 w 1018183"/>
                <a:gd name="connsiteY4607" fmla="*/ 8052199 h 9085945"/>
                <a:gd name="connsiteX4608" fmla="*/ 0 w 1018183"/>
                <a:gd name="connsiteY4608" fmla="*/ 8048481 h 9085945"/>
                <a:gd name="connsiteX4609" fmla="*/ 0 w 1018183"/>
                <a:gd name="connsiteY4609" fmla="*/ 8048433 h 9085945"/>
                <a:gd name="connsiteX4610" fmla="*/ 0 w 1018183"/>
                <a:gd name="connsiteY4610" fmla="*/ 8046276 h 9085945"/>
                <a:gd name="connsiteX4611" fmla="*/ 0 w 1018183"/>
                <a:gd name="connsiteY4611" fmla="*/ 8044291 h 9085945"/>
                <a:gd name="connsiteX4612" fmla="*/ 0 w 1018183"/>
                <a:gd name="connsiteY4612" fmla="*/ 8042935 h 9085945"/>
                <a:gd name="connsiteX4613" fmla="*/ 0 w 1018183"/>
                <a:gd name="connsiteY4613" fmla="*/ 8042426 h 9085945"/>
                <a:gd name="connsiteX4614" fmla="*/ 0 w 1018183"/>
                <a:gd name="connsiteY4614" fmla="*/ 8037886 h 9085945"/>
                <a:gd name="connsiteX4615" fmla="*/ 0 w 1018183"/>
                <a:gd name="connsiteY4615" fmla="*/ 8031877 h 9085945"/>
                <a:gd name="connsiteX4616" fmla="*/ 0 w 1018183"/>
                <a:gd name="connsiteY4616" fmla="*/ 8030606 h 9085945"/>
                <a:gd name="connsiteX4617" fmla="*/ 0 w 1018183"/>
                <a:gd name="connsiteY4617" fmla="*/ 8023973 h 9085945"/>
                <a:gd name="connsiteX4618" fmla="*/ 0 w 1018183"/>
                <a:gd name="connsiteY4618" fmla="*/ 8021040 h 9085945"/>
                <a:gd name="connsiteX4619" fmla="*/ 0 w 1018183"/>
                <a:gd name="connsiteY4619" fmla="*/ 8011857 h 9085945"/>
                <a:gd name="connsiteX4620" fmla="*/ 0 w 1018183"/>
                <a:gd name="connsiteY4620" fmla="*/ 8009697 h 9085945"/>
                <a:gd name="connsiteX4621" fmla="*/ 0 w 1018183"/>
                <a:gd name="connsiteY4621" fmla="*/ 8008139 h 9085945"/>
                <a:gd name="connsiteX4622" fmla="*/ 0 w 1018183"/>
                <a:gd name="connsiteY4622" fmla="*/ 8007625 h 9085945"/>
                <a:gd name="connsiteX4623" fmla="*/ 0 w 1018183"/>
                <a:gd name="connsiteY4623" fmla="*/ 8005934 h 9085945"/>
                <a:gd name="connsiteX4624" fmla="*/ 0 w 1018183"/>
                <a:gd name="connsiteY4624" fmla="*/ 8003257 h 9085945"/>
                <a:gd name="connsiteX4625" fmla="*/ 0 w 1018183"/>
                <a:gd name="connsiteY4625" fmla="*/ 8002084 h 9085945"/>
                <a:gd name="connsiteX4626" fmla="*/ 0 w 1018183"/>
                <a:gd name="connsiteY4626" fmla="*/ 8001387 h 9085945"/>
                <a:gd name="connsiteX4627" fmla="*/ 0 w 1018183"/>
                <a:gd name="connsiteY4627" fmla="*/ 8000799 h 9085945"/>
                <a:gd name="connsiteX4628" fmla="*/ 0 w 1018183"/>
                <a:gd name="connsiteY4628" fmla="*/ 7997851 h 9085945"/>
                <a:gd name="connsiteX4629" fmla="*/ 0 w 1018183"/>
                <a:gd name="connsiteY4629" fmla="*/ 7997081 h 9085945"/>
                <a:gd name="connsiteX4630" fmla="*/ 0 w 1018183"/>
                <a:gd name="connsiteY4630" fmla="*/ 7996564 h 9085945"/>
                <a:gd name="connsiteX4631" fmla="*/ 0 w 1018183"/>
                <a:gd name="connsiteY4631" fmla="*/ 7991446 h 9085945"/>
                <a:gd name="connsiteX4632" fmla="*/ 0 w 1018183"/>
                <a:gd name="connsiteY4632" fmla="*/ 7990331 h 9085945"/>
                <a:gd name="connsiteX4633" fmla="*/ 0 w 1018183"/>
                <a:gd name="connsiteY4633" fmla="*/ 7990264 h 9085945"/>
                <a:gd name="connsiteX4634" fmla="*/ 0 w 1018183"/>
                <a:gd name="connsiteY4634" fmla="*/ 7989034 h 9085945"/>
                <a:gd name="connsiteX4635" fmla="*/ 0 w 1018183"/>
                <a:gd name="connsiteY4635" fmla="*/ 7985265 h 9085945"/>
                <a:gd name="connsiteX4636" fmla="*/ 0 w 1018183"/>
                <a:gd name="connsiteY4636" fmla="*/ 7983631 h 9085945"/>
                <a:gd name="connsiteX4637" fmla="*/ 0 w 1018183"/>
                <a:gd name="connsiteY4637" fmla="*/ 7981234 h 9085945"/>
                <a:gd name="connsiteX4638" fmla="*/ 0 w 1018183"/>
                <a:gd name="connsiteY4638" fmla="*/ 7980698 h 9085945"/>
                <a:gd name="connsiteX4639" fmla="*/ 0 w 1018183"/>
                <a:gd name="connsiteY4639" fmla="*/ 7979665 h 9085945"/>
                <a:gd name="connsiteX4640" fmla="*/ 0 w 1018183"/>
                <a:gd name="connsiteY4640" fmla="*/ 7979206 h 9085945"/>
                <a:gd name="connsiteX4641" fmla="*/ 0 w 1018183"/>
                <a:gd name="connsiteY4641" fmla="*/ 7976709 h 9085945"/>
                <a:gd name="connsiteX4642" fmla="*/ 0 w 1018183"/>
                <a:gd name="connsiteY4642" fmla="*/ 7970530 h 9085945"/>
                <a:gd name="connsiteX4643" fmla="*/ 0 w 1018183"/>
                <a:gd name="connsiteY4643" fmla="*/ 7969355 h 9085945"/>
                <a:gd name="connsiteX4644" fmla="*/ 0 w 1018183"/>
                <a:gd name="connsiteY4644" fmla="*/ 7965648 h 9085945"/>
                <a:gd name="connsiteX4645" fmla="*/ 0 w 1018183"/>
                <a:gd name="connsiteY4645" fmla="*/ 7965123 h 9085945"/>
                <a:gd name="connsiteX4646" fmla="*/ 0 w 1018183"/>
                <a:gd name="connsiteY4646" fmla="*/ 7964354 h 9085945"/>
                <a:gd name="connsiteX4647" fmla="*/ 0 w 1018183"/>
                <a:gd name="connsiteY4647" fmla="*/ 7962915 h 9085945"/>
                <a:gd name="connsiteX4648" fmla="*/ 0 w 1018183"/>
                <a:gd name="connsiteY4648" fmla="*/ 7958297 h 9085945"/>
                <a:gd name="connsiteX4649" fmla="*/ 0 w 1018183"/>
                <a:gd name="connsiteY4649" fmla="*/ 7956222 h 9085945"/>
                <a:gd name="connsiteX4650" fmla="*/ 0 w 1018183"/>
                <a:gd name="connsiteY4650" fmla="*/ 7954065 h 9085945"/>
                <a:gd name="connsiteX4651" fmla="*/ 0 w 1018183"/>
                <a:gd name="connsiteY4651" fmla="*/ 7951104 h 9085945"/>
                <a:gd name="connsiteX4652" fmla="*/ 0 w 1018183"/>
                <a:gd name="connsiteY4652" fmla="*/ 7949989 h 9085945"/>
                <a:gd name="connsiteX4653" fmla="*/ 0 w 1018183"/>
                <a:gd name="connsiteY4653" fmla="*/ 7949819 h 9085945"/>
                <a:gd name="connsiteX4654" fmla="*/ 0 w 1018183"/>
                <a:gd name="connsiteY4654" fmla="*/ 7946479 h 9085945"/>
                <a:gd name="connsiteX4655" fmla="*/ 0 w 1018183"/>
                <a:gd name="connsiteY4655" fmla="*/ 7940044 h 9085945"/>
                <a:gd name="connsiteX4656" fmla="*/ 0 w 1018183"/>
                <a:gd name="connsiteY4656" fmla="*/ 7932580 h 9085945"/>
                <a:gd name="connsiteX4657" fmla="*/ 0 w 1018183"/>
                <a:gd name="connsiteY4657" fmla="*/ 7930188 h 9085945"/>
                <a:gd name="connsiteX4658" fmla="*/ 0 w 1018183"/>
                <a:gd name="connsiteY4658" fmla="*/ 7928548 h 9085945"/>
                <a:gd name="connsiteX4659" fmla="*/ 0 w 1018183"/>
                <a:gd name="connsiteY4659" fmla="*/ 7926980 h 9085945"/>
                <a:gd name="connsiteX4660" fmla="*/ 0 w 1018183"/>
                <a:gd name="connsiteY4660" fmla="*/ 7925306 h 9085945"/>
                <a:gd name="connsiteX4661" fmla="*/ 0 w 1018183"/>
                <a:gd name="connsiteY4661" fmla="*/ 7919351 h 9085945"/>
                <a:gd name="connsiteX4662" fmla="*/ 0 w 1018183"/>
                <a:gd name="connsiteY4662" fmla="*/ 7919129 h 9085945"/>
                <a:gd name="connsiteX4663" fmla="*/ 0 w 1018183"/>
                <a:gd name="connsiteY4663" fmla="*/ 7917914 h 9085945"/>
                <a:gd name="connsiteX4664" fmla="*/ 0 w 1018183"/>
                <a:gd name="connsiteY4664" fmla="*/ 7915449 h 9085945"/>
                <a:gd name="connsiteX4665" fmla="*/ 0 w 1018183"/>
                <a:gd name="connsiteY4665" fmla="*/ 7913723 h 9085945"/>
                <a:gd name="connsiteX4666" fmla="*/ 0 w 1018183"/>
                <a:gd name="connsiteY4666" fmla="*/ 7909577 h 9085945"/>
                <a:gd name="connsiteX4667" fmla="*/ 0 w 1018183"/>
                <a:gd name="connsiteY4667" fmla="*/ 7908293 h 9085945"/>
                <a:gd name="connsiteX4668" fmla="*/ 0 w 1018183"/>
                <a:gd name="connsiteY4668" fmla="*/ 7907318 h 9085945"/>
                <a:gd name="connsiteX4669" fmla="*/ 0 w 1018183"/>
                <a:gd name="connsiteY4669" fmla="*/ 7902299 h 9085945"/>
                <a:gd name="connsiteX4670" fmla="*/ 0 w 1018183"/>
                <a:gd name="connsiteY4670" fmla="*/ 7896006 h 9085945"/>
                <a:gd name="connsiteX4671" fmla="*/ 0 w 1018183"/>
                <a:gd name="connsiteY4671" fmla="*/ 7893057 h 9085945"/>
                <a:gd name="connsiteX4672" fmla="*/ 0 w 1018183"/>
                <a:gd name="connsiteY4672" fmla="*/ 7888640 h 9085945"/>
                <a:gd name="connsiteX4673" fmla="*/ 0 w 1018183"/>
                <a:gd name="connsiteY4673" fmla="*/ 7884946 h 9085945"/>
                <a:gd name="connsiteX4674" fmla="*/ 0 w 1018183"/>
                <a:gd name="connsiteY4674" fmla="*/ 7881634 h 9085945"/>
                <a:gd name="connsiteX4675" fmla="*/ 0 w 1018183"/>
                <a:gd name="connsiteY4675" fmla="*/ 7878869 h 9085945"/>
                <a:gd name="connsiteX4676" fmla="*/ 0 w 1018183"/>
                <a:gd name="connsiteY4676" fmla="*/ 7877581 h 9085945"/>
                <a:gd name="connsiteX4677" fmla="*/ 0 w 1018183"/>
                <a:gd name="connsiteY4677" fmla="*/ 7877572 h 9085945"/>
                <a:gd name="connsiteX4678" fmla="*/ 0 w 1018183"/>
                <a:gd name="connsiteY4678" fmla="*/ 7876849 h 9085945"/>
                <a:gd name="connsiteX4679" fmla="*/ 0 w 1018183"/>
                <a:gd name="connsiteY4679" fmla="*/ 7876287 h 9085945"/>
                <a:gd name="connsiteX4680" fmla="*/ 0 w 1018183"/>
                <a:gd name="connsiteY4680" fmla="*/ 7872520 h 9085945"/>
                <a:gd name="connsiteX4681" fmla="*/ 0 w 1018183"/>
                <a:gd name="connsiteY4681" fmla="*/ 7867951 h 9085945"/>
                <a:gd name="connsiteX4682" fmla="*/ 0 w 1018183"/>
                <a:gd name="connsiteY4682" fmla="*/ 7866514 h 9085945"/>
                <a:gd name="connsiteX4683" fmla="*/ 0 w 1018183"/>
                <a:gd name="connsiteY4683" fmla="*/ 7865791 h 9085945"/>
                <a:gd name="connsiteX4684" fmla="*/ 0 w 1018183"/>
                <a:gd name="connsiteY4684" fmla="*/ 7856836 h 9085945"/>
                <a:gd name="connsiteX4685" fmla="*/ 0 w 1018183"/>
                <a:gd name="connsiteY4685" fmla="*/ 7853071 h 9085945"/>
                <a:gd name="connsiteX4686" fmla="*/ 0 w 1018183"/>
                <a:gd name="connsiteY4686" fmla="*/ 7847062 h 9085945"/>
                <a:gd name="connsiteX4687" fmla="*/ 0 w 1018183"/>
                <a:gd name="connsiteY4687" fmla="*/ 7846139 h 9085945"/>
                <a:gd name="connsiteX4688" fmla="*/ 0 w 1018183"/>
                <a:gd name="connsiteY4688" fmla="*/ 7845777 h 9085945"/>
                <a:gd name="connsiteX4689" fmla="*/ 0 w 1018183"/>
                <a:gd name="connsiteY4689" fmla="*/ 7844604 h 9085945"/>
                <a:gd name="connsiteX4690" fmla="*/ 0 w 1018183"/>
                <a:gd name="connsiteY4690" fmla="*/ 7842013 h 9085945"/>
                <a:gd name="connsiteX4691" fmla="*/ 0 w 1018183"/>
                <a:gd name="connsiteY4691" fmla="*/ 7841292 h 9085945"/>
                <a:gd name="connsiteX4692" fmla="*/ 0 w 1018183"/>
                <a:gd name="connsiteY4692" fmla="*/ 7840372 h 9085945"/>
                <a:gd name="connsiteX4693" fmla="*/ 0 w 1018183"/>
                <a:gd name="connsiteY4693" fmla="*/ 7837239 h 9085945"/>
                <a:gd name="connsiteX4694" fmla="*/ 0 w 1018183"/>
                <a:gd name="connsiteY4694" fmla="*/ 7835081 h 9085945"/>
                <a:gd name="connsiteX4695" fmla="*/ 0 w 1018183"/>
                <a:gd name="connsiteY4695" fmla="*/ 7833969 h 9085945"/>
                <a:gd name="connsiteX4696" fmla="*/ 0 w 1018183"/>
                <a:gd name="connsiteY4696" fmla="*/ 7833786 h 9085945"/>
                <a:gd name="connsiteX4697" fmla="*/ 0 w 1018183"/>
                <a:gd name="connsiteY4697" fmla="*/ 7830234 h 9085945"/>
                <a:gd name="connsiteX4698" fmla="*/ 0 w 1018183"/>
                <a:gd name="connsiteY4698" fmla="*/ 7825449 h 9085945"/>
                <a:gd name="connsiteX4699" fmla="*/ 0 w 1018183"/>
                <a:gd name="connsiteY4699" fmla="*/ 7823754 h 9085945"/>
                <a:gd name="connsiteX4700" fmla="*/ 0 w 1018183"/>
                <a:gd name="connsiteY4700" fmla="*/ 7822187 h 9085945"/>
                <a:gd name="connsiteX4701" fmla="*/ 0 w 1018183"/>
                <a:gd name="connsiteY4701" fmla="*/ 7819833 h 9085945"/>
                <a:gd name="connsiteX4702" fmla="*/ 0 w 1018183"/>
                <a:gd name="connsiteY4702" fmla="*/ 7815691 h 9085945"/>
                <a:gd name="connsiteX4703" fmla="*/ 0 w 1018183"/>
                <a:gd name="connsiteY4703" fmla="*/ 7814335 h 9085945"/>
                <a:gd name="connsiteX4704" fmla="*/ 0 w 1018183"/>
                <a:gd name="connsiteY4704" fmla="*/ 7809286 h 9085945"/>
                <a:gd name="connsiteX4705" fmla="*/ 0 w 1018183"/>
                <a:gd name="connsiteY4705" fmla="*/ 7805435 h 9085945"/>
                <a:gd name="connsiteX4706" fmla="*/ 0 w 1018183"/>
                <a:gd name="connsiteY4706" fmla="*/ 7804783 h 9085945"/>
                <a:gd name="connsiteX4707" fmla="*/ 0 w 1018183"/>
                <a:gd name="connsiteY4707" fmla="*/ 7803277 h 9085945"/>
                <a:gd name="connsiteX4708" fmla="*/ 0 w 1018183"/>
                <a:gd name="connsiteY4708" fmla="*/ 7801671 h 9085945"/>
                <a:gd name="connsiteX4709" fmla="*/ 0 w 1018183"/>
                <a:gd name="connsiteY4709" fmla="*/ 7797505 h 9085945"/>
                <a:gd name="connsiteX4710" fmla="*/ 0 w 1018183"/>
                <a:gd name="connsiteY4710" fmla="*/ 7794739 h 9085945"/>
                <a:gd name="connsiteX4711" fmla="*/ 0 w 1018183"/>
                <a:gd name="connsiteY4711" fmla="*/ 7793627 h 9085945"/>
                <a:gd name="connsiteX4712" fmla="*/ 0 w 1018183"/>
                <a:gd name="connsiteY4712" fmla="*/ 7783257 h 9085945"/>
                <a:gd name="connsiteX4713" fmla="*/ 0 w 1018183"/>
                <a:gd name="connsiteY4713" fmla="*/ 7782565 h 9085945"/>
                <a:gd name="connsiteX4714" fmla="*/ 0 w 1018183"/>
                <a:gd name="connsiteY4714" fmla="*/ 7780310 h 9085945"/>
                <a:gd name="connsiteX4715" fmla="*/ 0 w 1018183"/>
                <a:gd name="connsiteY4715" fmla="*/ 7779539 h 9085945"/>
                <a:gd name="connsiteX4716" fmla="*/ 0 w 1018183"/>
                <a:gd name="connsiteY4716" fmla="*/ 7777334 h 9085945"/>
                <a:gd name="connsiteX4717" fmla="*/ 0 w 1018183"/>
                <a:gd name="connsiteY4717" fmla="*/ 7774074 h 9085945"/>
                <a:gd name="connsiteX4718" fmla="*/ 0 w 1018183"/>
                <a:gd name="connsiteY4718" fmla="*/ 7773484 h 9085945"/>
                <a:gd name="connsiteX4719" fmla="*/ 0 w 1018183"/>
                <a:gd name="connsiteY4719" fmla="*/ 7772199 h 9085945"/>
                <a:gd name="connsiteX4720" fmla="*/ 0 w 1018183"/>
                <a:gd name="connsiteY4720" fmla="*/ 7768944 h 9085945"/>
                <a:gd name="connsiteX4721" fmla="*/ 0 w 1018183"/>
                <a:gd name="connsiteY4721" fmla="*/ 7768481 h 9085945"/>
                <a:gd name="connsiteX4722" fmla="*/ 0 w 1018183"/>
                <a:gd name="connsiteY4722" fmla="*/ 7762935 h 9085945"/>
                <a:gd name="connsiteX4723" fmla="*/ 0 w 1018183"/>
                <a:gd name="connsiteY4723" fmla="*/ 7761664 h 9085945"/>
                <a:gd name="connsiteX4724" fmla="*/ 0 w 1018183"/>
                <a:gd name="connsiteY4724" fmla="*/ 7760434 h 9085945"/>
                <a:gd name="connsiteX4725" fmla="*/ 0 w 1018183"/>
                <a:gd name="connsiteY4725" fmla="*/ 7757884 h 9085945"/>
                <a:gd name="connsiteX4726" fmla="*/ 0 w 1018183"/>
                <a:gd name="connsiteY4726" fmla="*/ 7756665 h 9085945"/>
                <a:gd name="connsiteX4727" fmla="*/ 0 w 1018183"/>
                <a:gd name="connsiteY4727" fmla="*/ 7755031 h 9085945"/>
                <a:gd name="connsiteX4728" fmla="*/ 0 w 1018183"/>
                <a:gd name="connsiteY4728" fmla="*/ 7752634 h 9085945"/>
                <a:gd name="connsiteX4729" fmla="*/ 0 w 1018183"/>
                <a:gd name="connsiteY4729" fmla="*/ 7752098 h 9085945"/>
                <a:gd name="connsiteX4730" fmla="*/ 0 w 1018183"/>
                <a:gd name="connsiteY4730" fmla="*/ 7751065 h 9085945"/>
                <a:gd name="connsiteX4731" fmla="*/ 0 w 1018183"/>
                <a:gd name="connsiteY4731" fmla="*/ 7750606 h 9085945"/>
                <a:gd name="connsiteX4732" fmla="*/ 0 w 1018183"/>
                <a:gd name="connsiteY4732" fmla="*/ 7740755 h 9085945"/>
                <a:gd name="connsiteX4733" fmla="*/ 0 w 1018183"/>
                <a:gd name="connsiteY4733" fmla="*/ 7735754 h 9085945"/>
                <a:gd name="connsiteX4734" fmla="*/ 0 w 1018183"/>
                <a:gd name="connsiteY4734" fmla="*/ 7734315 h 9085945"/>
                <a:gd name="connsiteX4735" fmla="*/ 0 w 1018183"/>
                <a:gd name="connsiteY4735" fmla="*/ 7731857 h 9085945"/>
                <a:gd name="connsiteX4736" fmla="*/ 0 w 1018183"/>
                <a:gd name="connsiteY4736" fmla="*/ 7729697 h 9085945"/>
                <a:gd name="connsiteX4737" fmla="*/ 0 w 1018183"/>
                <a:gd name="connsiteY4737" fmla="*/ 7728139 h 9085945"/>
                <a:gd name="connsiteX4738" fmla="*/ 0 w 1018183"/>
                <a:gd name="connsiteY4738" fmla="*/ 7727622 h 9085945"/>
                <a:gd name="connsiteX4739" fmla="*/ 0 w 1018183"/>
                <a:gd name="connsiteY4739" fmla="*/ 7722504 h 9085945"/>
                <a:gd name="connsiteX4740" fmla="*/ 0 w 1018183"/>
                <a:gd name="connsiteY4740" fmla="*/ 7721389 h 9085945"/>
                <a:gd name="connsiteX4741" fmla="*/ 0 w 1018183"/>
                <a:gd name="connsiteY4741" fmla="*/ 7721219 h 9085945"/>
                <a:gd name="connsiteX4742" fmla="*/ 0 w 1018183"/>
                <a:gd name="connsiteY4742" fmla="*/ 7720092 h 9085945"/>
                <a:gd name="connsiteX4743" fmla="*/ 0 w 1018183"/>
                <a:gd name="connsiteY4743" fmla="*/ 7717879 h 9085945"/>
                <a:gd name="connsiteX4744" fmla="*/ 0 w 1018183"/>
                <a:gd name="connsiteY4744" fmla="*/ 7716323 h 9085945"/>
                <a:gd name="connsiteX4745" fmla="*/ 0 w 1018183"/>
                <a:gd name="connsiteY4745" fmla="*/ 7715039 h 9085945"/>
                <a:gd name="connsiteX4746" fmla="*/ 0 w 1018183"/>
                <a:gd name="connsiteY4746" fmla="*/ 7712292 h 9085945"/>
                <a:gd name="connsiteX4747" fmla="*/ 0 w 1018183"/>
                <a:gd name="connsiteY4747" fmla="*/ 7711444 h 9085945"/>
                <a:gd name="connsiteX4748" fmla="*/ 0 w 1018183"/>
                <a:gd name="connsiteY4748" fmla="*/ 7711008 h 9085945"/>
                <a:gd name="connsiteX4749" fmla="*/ 0 w 1018183"/>
                <a:gd name="connsiteY4749" fmla="*/ 7710723 h 9085945"/>
                <a:gd name="connsiteX4750" fmla="*/ 0 w 1018183"/>
                <a:gd name="connsiteY4750" fmla="*/ 7710264 h 9085945"/>
                <a:gd name="connsiteX4751" fmla="*/ 0 w 1018183"/>
                <a:gd name="connsiteY4751" fmla="*/ 7709439 h 9085945"/>
                <a:gd name="connsiteX4752" fmla="*/ 0 w 1018183"/>
                <a:gd name="connsiteY4752" fmla="*/ 7709034 h 9085945"/>
                <a:gd name="connsiteX4753" fmla="*/ 0 w 1018183"/>
                <a:gd name="connsiteY4753" fmla="*/ 7705269 h 9085945"/>
                <a:gd name="connsiteX4754" fmla="*/ 0 w 1018183"/>
                <a:gd name="connsiteY4754" fmla="*/ 7701588 h 9085945"/>
                <a:gd name="connsiteX4755" fmla="*/ 0 w 1018183"/>
                <a:gd name="connsiteY4755" fmla="*/ 7701234 h 9085945"/>
                <a:gd name="connsiteX4756" fmla="*/ 0 w 1018183"/>
                <a:gd name="connsiteY4756" fmla="*/ 7699665 h 9085945"/>
                <a:gd name="connsiteX4757" fmla="*/ 0 w 1018183"/>
                <a:gd name="connsiteY4757" fmla="*/ 7696706 h 9085945"/>
                <a:gd name="connsiteX4758" fmla="*/ 0 w 1018183"/>
                <a:gd name="connsiteY4758" fmla="*/ 7695412 h 9085945"/>
                <a:gd name="connsiteX4759" fmla="*/ 0 w 1018183"/>
                <a:gd name="connsiteY4759" fmla="*/ 7692036 h 9085945"/>
                <a:gd name="connsiteX4760" fmla="*/ 0 w 1018183"/>
                <a:gd name="connsiteY4760" fmla="*/ 7690529 h 9085945"/>
                <a:gd name="connsiteX4761" fmla="*/ 0 w 1018183"/>
                <a:gd name="connsiteY4761" fmla="*/ 7689355 h 9085945"/>
                <a:gd name="connsiteX4762" fmla="*/ 0 w 1018183"/>
                <a:gd name="connsiteY4762" fmla="*/ 7686849 h 9085945"/>
                <a:gd name="connsiteX4763" fmla="*/ 0 w 1018183"/>
                <a:gd name="connsiteY4763" fmla="*/ 7685123 h 9085945"/>
                <a:gd name="connsiteX4764" fmla="*/ 0 w 1018183"/>
                <a:gd name="connsiteY4764" fmla="*/ 7684355 h 9085945"/>
                <a:gd name="connsiteX4765" fmla="*/ 0 w 1018183"/>
                <a:gd name="connsiteY4765" fmla="*/ 7680877 h 9085945"/>
                <a:gd name="connsiteX4766" fmla="*/ 0 w 1018183"/>
                <a:gd name="connsiteY4766" fmla="*/ 7678718 h 9085945"/>
                <a:gd name="connsiteX4767" fmla="*/ 0 w 1018183"/>
                <a:gd name="connsiteY4767" fmla="*/ 7677537 h 9085945"/>
                <a:gd name="connsiteX4768" fmla="*/ 0 w 1018183"/>
                <a:gd name="connsiteY4768" fmla="*/ 7672539 h 9085945"/>
                <a:gd name="connsiteX4769" fmla="*/ 0 w 1018183"/>
                <a:gd name="connsiteY4769" fmla="*/ 7671102 h 9085945"/>
                <a:gd name="connsiteX4770" fmla="*/ 0 w 1018183"/>
                <a:gd name="connsiteY4770" fmla="*/ 7669818 h 9085945"/>
                <a:gd name="connsiteX4771" fmla="*/ 0 w 1018183"/>
                <a:gd name="connsiteY4771" fmla="*/ 7668690 h 9085945"/>
                <a:gd name="connsiteX4772" fmla="*/ 0 w 1018183"/>
                <a:gd name="connsiteY4772" fmla="*/ 7668507 h 9085945"/>
                <a:gd name="connsiteX4773" fmla="*/ 0 w 1018183"/>
                <a:gd name="connsiteY4773" fmla="*/ 7666939 h 9085945"/>
                <a:gd name="connsiteX4774" fmla="*/ 0 w 1018183"/>
                <a:gd name="connsiteY4774" fmla="*/ 7666479 h 9085945"/>
                <a:gd name="connsiteX4775" fmla="*/ 0 w 1018183"/>
                <a:gd name="connsiteY4775" fmla="*/ 7664457 h 9085945"/>
                <a:gd name="connsiteX4776" fmla="*/ 0 w 1018183"/>
                <a:gd name="connsiteY4776" fmla="*/ 7661325 h 9085945"/>
                <a:gd name="connsiteX4777" fmla="*/ 0 w 1018183"/>
                <a:gd name="connsiteY4777" fmla="*/ 7650187 h 9085945"/>
                <a:gd name="connsiteX4778" fmla="*/ 0 w 1018183"/>
                <a:gd name="connsiteY4778" fmla="*/ 7648972 h 9085945"/>
                <a:gd name="connsiteX4779" fmla="*/ 0 w 1018183"/>
                <a:gd name="connsiteY4779" fmla="*/ 7647687 h 9085945"/>
                <a:gd name="connsiteX4780" fmla="*/ 0 w 1018183"/>
                <a:gd name="connsiteY4780" fmla="*/ 7646507 h 9085945"/>
                <a:gd name="connsiteX4781" fmla="*/ 0 w 1018183"/>
                <a:gd name="connsiteY4781" fmla="*/ 7643920 h 9085945"/>
                <a:gd name="connsiteX4782" fmla="*/ 0 w 1018183"/>
                <a:gd name="connsiteY4782" fmla="*/ 7639351 h 9085945"/>
                <a:gd name="connsiteX4783" fmla="*/ 0 w 1018183"/>
                <a:gd name="connsiteY4783" fmla="*/ 7638376 h 9085945"/>
                <a:gd name="connsiteX4784" fmla="*/ 0 w 1018183"/>
                <a:gd name="connsiteY4784" fmla="*/ 7637914 h 9085945"/>
                <a:gd name="connsiteX4785" fmla="*/ 0 w 1018183"/>
                <a:gd name="connsiteY4785" fmla="*/ 7635454 h 9085945"/>
                <a:gd name="connsiteX4786" fmla="*/ 0 w 1018183"/>
                <a:gd name="connsiteY4786" fmla="*/ 7629521 h 9085945"/>
                <a:gd name="connsiteX4787" fmla="*/ 0 w 1018183"/>
                <a:gd name="connsiteY4787" fmla="*/ 7627317 h 9085945"/>
                <a:gd name="connsiteX4788" fmla="*/ 0 w 1018183"/>
                <a:gd name="connsiteY4788" fmla="*/ 7624115 h 9085945"/>
                <a:gd name="connsiteX4789" fmla="*/ 0 w 1018183"/>
                <a:gd name="connsiteY4789" fmla="*/ 7622831 h 9085945"/>
                <a:gd name="connsiteX4790" fmla="*/ 0 w 1018183"/>
                <a:gd name="connsiteY4790" fmla="*/ 7616004 h 9085945"/>
                <a:gd name="connsiteX4791" fmla="*/ 0 w 1018183"/>
                <a:gd name="connsiteY4791" fmla="*/ 7613057 h 9085945"/>
                <a:gd name="connsiteX4792" fmla="*/ 0 w 1018183"/>
                <a:gd name="connsiteY4792" fmla="*/ 7612692 h 9085945"/>
                <a:gd name="connsiteX4793" fmla="*/ 0 w 1018183"/>
                <a:gd name="connsiteY4793" fmla="*/ 7608639 h 9085945"/>
                <a:gd name="connsiteX4794" fmla="*/ 0 w 1018183"/>
                <a:gd name="connsiteY4794" fmla="*/ 7607345 h 9085945"/>
                <a:gd name="connsiteX4795" fmla="*/ 0 w 1018183"/>
                <a:gd name="connsiteY4795" fmla="*/ 7605186 h 9085945"/>
                <a:gd name="connsiteX4796" fmla="*/ 0 w 1018183"/>
                <a:gd name="connsiteY4796" fmla="*/ 7603578 h 9085945"/>
                <a:gd name="connsiteX4797" fmla="*/ 0 w 1018183"/>
                <a:gd name="connsiteY4797" fmla="*/ 7601634 h 9085945"/>
                <a:gd name="connsiteX4798" fmla="*/ 0 w 1018183"/>
                <a:gd name="connsiteY4798" fmla="*/ 7597572 h 9085945"/>
                <a:gd name="connsiteX4799" fmla="*/ 0 w 1018183"/>
                <a:gd name="connsiteY4799" fmla="*/ 7596849 h 9085945"/>
                <a:gd name="connsiteX4800" fmla="*/ 0 w 1018183"/>
                <a:gd name="connsiteY4800" fmla="*/ 7596287 h 9085945"/>
                <a:gd name="connsiteX4801" fmla="*/ 0 w 1018183"/>
                <a:gd name="connsiteY4801" fmla="*/ 7595154 h 9085945"/>
                <a:gd name="connsiteX4802" fmla="*/ 0 w 1018183"/>
                <a:gd name="connsiteY4802" fmla="*/ 7593587 h 9085945"/>
                <a:gd name="connsiteX4803" fmla="*/ 0 w 1018183"/>
                <a:gd name="connsiteY4803" fmla="*/ 7592518 h 9085945"/>
                <a:gd name="connsiteX4804" fmla="*/ 0 w 1018183"/>
                <a:gd name="connsiteY4804" fmla="*/ 7584471 h 9085945"/>
                <a:gd name="connsiteX4805" fmla="*/ 0 w 1018183"/>
                <a:gd name="connsiteY4805" fmla="*/ 7580329 h 9085945"/>
                <a:gd name="connsiteX4806" fmla="*/ 0 w 1018183"/>
                <a:gd name="connsiteY4806" fmla="*/ 7576835 h 9085945"/>
                <a:gd name="connsiteX4807" fmla="*/ 0 w 1018183"/>
                <a:gd name="connsiteY4807" fmla="*/ 7576183 h 9085945"/>
                <a:gd name="connsiteX4808" fmla="*/ 0 w 1018183"/>
                <a:gd name="connsiteY4808" fmla="*/ 7573071 h 9085945"/>
                <a:gd name="connsiteX4809" fmla="*/ 0 w 1018183"/>
                <a:gd name="connsiteY4809" fmla="*/ 7568905 h 9085945"/>
                <a:gd name="connsiteX4810" fmla="*/ 0 w 1018183"/>
                <a:gd name="connsiteY4810" fmla="*/ 7566139 h 9085945"/>
                <a:gd name="connsiteX4811" fmla="*/ 0 w 1018183"/>
                <a:gd name="connsiteY4811" fmla="*/ 7565027 h 9085945"/>
                <a:gd name="connsiteX4812" fmla="*/ 0 w 1018183"/>
                <a:gd name="connsiteY4812" fmla="*/ 7564844 h 9085945"/>
                <a:gd name="connsiteX4813" fmla="*/ 0 w 1018183"/>
                <a:gd name="connsiteY4813" fmla="*/ 7561292 h 9085945"/>
                <a:gd name="connsiteX4814" fmla="*/ 0 w 1018183"/>
                <a:gd name="connsiteY4814" fmla="*/ 7559793 h 9085945"/>
                <a:gd name="connsiteX4815" fmla="*/ 0 w 1018183"/>
                <a:gd name="connsiteY4815" fmla="*/ 7555943 h 9085945"/>
                <a:gd name="connsiteX4816" fmla="*/ 0 w 1018183"/>
                <a:gd name="connsiteY4816" fmla="*/ 7554812 h 9085945"/>
                <a:gd name="connsiteX4817" fmla="*/ 0 w 1018183"/>
                <a:gd name="connsiteY4817" fmla="*/ 7553965 h 9085945"/>
                <a:gd name="connsiteX4818" fmla="*/ 0 w 1018183"/>
                <a:gd name="connsiteY4818" fmla="*/ 7553786 h 9085945"/>
                <a:gd name="connsiteX4819" fmla="*/ 0 w 1018183"/>
                <a:gd name="connsiteY4819" fmla="*/ 7553245 h 9085945"/>
                <a:gd name="connsiteX4820" fmla="*/ 0 w 1018183"/>
                <a:gd name="connsiteY4820" fmla="*/ 7551710 h 9085945"/>
                <a:gd name="connsiteX4821" fmla="*/ 0 w 1018183"/>
                <a:gd name="connsiteY4821" fmla="*/ 7545474 h 9085945"/>
                <a:gd name="connsiteX4822" fmla="*/ 0 w 1018183"/>
                <a:gd name="connsiteY4822" fmla="*/ 7543755 h 9085945"/>
                <a:gd name="connsiteX4823" fmla="*/ 0 w 1018183"/>
                <a:gd name="connsiteY4823" fmla="*/ 7542186 h 9085945"/>
                <a:gd name="connsiteX4824" fmla="*/ 0 w 1018183"/>
                <a:gd name="connsiteY4824" fmla="*/ 7540344 h 9085945"/>
                <a:gd name="connsiteX4825" fmla="*/ 0 w 1018183"/>
                <a:gd name="connsiteY4825" fmla="*/ 7535841 h 9085945"/>
                <a:gd name="connsiteX4826" fmla="*/ 0 w 1018183"/>
                <a:gd name="connsiteY4826" fmla="*/ 7534557 h 9085945"/>
                <a:gd name="connsiteX4827" fmla="*/ 0 w 1018183"/>
                <a:gd name="connsiteY4827" fmla="*/ 7534335 h 9085945"/>
                <a:gd name="connsiteX4828" fmla="*/ 0 w 1018183"/>
                <a:gd name="connsiteY4828" fmla="*/ 7529284 h 9085945"/>
                <a:gd name="connsiteX4829" fmla="*/ 0 w 1018183"/>
                <a:gd name="connsiteY4829" fmla="*/ 7528563 h 9085945"/>
                <a:gd name="connsiteX4830" fmla="*/ 0 w 1018183"/>
                <a:gd name="connsiteY4830" fmla="*/ 7524783 h 9085945"/>
                <a:gd name="connsiteX4831" fmla="*/ 0 w 1018183"/>
                <a:gd name="connsiteY4831" fmla="*/ 7517506 h 9085945"/>
                <a:gd name="connsiteX4832" fmla="*/ 0 w 1018183"/>
                <a:gd name="connsiteY4832" fmla="*/ 7513623 h 9085945"/>
                <a:gd name="connsiteX4833" fmla="*/ 0 w 1018183"/>
                <a:gd name="connsiteY4833" fmla="*/ 7511368 h 9085945"/>
                <a:gd name="connsiteX4834" fmla="*/ 0 w 1018183"/>
                <a:gd name="connsiteY4834" fmla="*/ 7505132 h 9085945"/>
                <a:gd name="connsiteX4835" fmla="*/ 0 w 1018183"/>
                <a:gd name="connsiteY4835" fmla="*/ 7503846 h 9085945"/>
                <a:gd name="connsiteX4836" fmla="*/ 0 w 1018183"/>
                <a:gd name="connsiteY4836" fmla="*/ 7503257 h 9085945"/>
                <a:gd name="connsiteX4837" fmla="*/ 0 w 1018183"/>
                <a:gd name="connsiteY4837" fmla="*/ 7500310 h 9085945"/>
                <a:gd name="connsiteX4838" fmla="*/ 0 w 1018183"/>
                <a:gd name="connsiteY4838" fmla="*/ 7499539 h 9085945"/>
                <a:gd name="connsiteX4839" fmla="*/ 0 w 1018183"/>
                <a:gd name="connsiteY4839" fmla="*/ 7494074 h 9085945"/>
                <a:gd name="connsiteX4840" fmla="*/ 0 w 1018183"/>
                <a:gd name="connsiteY4840" fmla="*/ 7492056 h 9085945"/>
                <a:gd name="connsiteX4841" fmla="*/ 0 w 1018183"/>
                <a:gd name="connsiteY4841" fmla="*/ 7491492 h 9085945"/>
                <a:gd name="connsiteX4842" fmla="*/ 0 w 1018183"/>
                <a:gd name="connsiteY4842" fmla="*/ 7488942 h 9085945"/>
                <a:gd name="connsiteX4843" fmla="*/ 0 w 1018183"/>
                <a:gd name="connsiteY4843" fmla="*/ 7487723 h 9085945"/>
                <a:gd name="connsiteX4844" fmla="*/ 0 w 1018183"/>
                <a:gd name="connsiteY4844" fmla="*/ 7486439 h 9085945"/>
                <a:gd name="connsiteX4845" fmla="*/ 0 w 1018183"/>
                <a:gd name="connsiteY4845" fmla="*/ 7483692 h 9085945"/>
                <a:gd name="connsiteX4846" fmla="*/ 0 w 1018183"/>
                <a:gd name="connsiteY4846" fmla="*/ 7482408 h 9085945"/>
                <a:gd name="connsiteX4847" fmla="*/ 0 w 1018183"/>
                <a:gd name="connsiteY4847" fmla="*/ 7482123 h 9085945"/>
                <a:gd name="connsiteX4848" fmla="*/ 0 w 1018183"/>
                <a:gd name="connsiteY4848" fmla="*/ 7481664 h 9085945"/>
                <a:gd name="connsiteX4849" fmla="*/ 0 w 1018183"/>
                <a:gd name="connsiteY4849" fmla="*/ 7480839 h 9085945"/>
                <a:gd name="connsiteX4850" fmla="*/ 0 w 1018183"/>
                <a:gd name="connsiteY4850" fmla="*/ 7480434 h 9085945"/>
                <a:gd name="connsiteX4851" fmla="*/ 0 w 1018183"/>
                <a:gd name="connsiteY4851" fmla="*/ 7476669 h 9085945"/>
                <a:gd name="connsiteX4852" fmla="*/ 0 w 1018183"/>
                <a:gd name="connsiteY4852" fmla="*/ 7472634 h 9085945"/>
                <a:gd name="connsiteX4853" fmla="*/ 0 w 1018183"/>
                <a:gd name="connsiteY4853" fmla="*/ 7471065 h 9085945"/>
                <a:gd name="connsiteX4854" fmla="*/ 0 w 1018183"/>
                <a:gd name="connsiteY4854" fmla="*/ 7467582 h 9085945"/>
                <a:gd name="connsiteX4855" fmla="*/ 0 w 1018183"/>
                <a:gd name="connsiteY4855" fmla="*/ 7466812 h 9085945"/>
                <a:gd name="connsiteX4856" fmla="*/ 0 w 1018183"/>
                <a:gd name="connsiteY4856" fmla="*/ 7463436 h 9085945"/>
                <a:gd name="connsiteX4857" fmla="*/ 0 w 1018183"/>
                <a:gd name="connsiteY4857" fmla="*/ 7461347 h 9085945"/>
                <a:gd name="connsiteX4858" fmla="*/ 0 w 1018183"/>
                <a:gd name="connsiteY4858" fmla="*/ 7460755 h 9085945"/>
                <a:gd name="connsiteX4859" fmla="*/ 0 w 1018183"/>
                <a:gd name="connsiteY4859" fmla="*/ 7455755 h 9085945"/>
                <a:gd name="connsiteX4860" fmla="*/ 0 w 1018183"/>
                <a:gd name="connsiteY4860" fmla="*/ 7452277 h 9085945"/>
                <a:gd name="connsiteX4861" fmla="*/ 0 w 1018183"/>
                <a:gd name="connsiteY4861" fmla="*/ 7448937 h 9085945"/>
                <a:gd name="connsiteX4862" fmla="*/ 0 w 1018183"/>
                <a:gd name="connsiteY4862" fmla="*/ 7446097 h 9085945"/>
                <a:gd name="connsiteX4863" fmla="*/ 0 w 1018183"/>
                <a:gd name="connsiteY4863" fmla="*/ 7443939 h 9085945"/>
                <a:gd name="connsiteX4864" fmla="*/ 0 w 1018183"/>
                <a:gd name="connsiteY4864" fmla="*/ 7442502 h 9085945"/>
                <a:gd name="connsiteX4865" fmla="*/ 0 w 1018183"/>
                <a:gd name="connsiteY4865" fmla="*/ 7442066 h 9085945"/>
                <a:gd name="connsiteX4866" fmla="*/ 0 w 1018183"/>
                <a:gd name="connsiteY4866" fmla="*/ 7441218 h 9085945"/>
                <a:gd name="connsiteX4867" fmla="*/ 0 w 1018183"/>
                <a:gd name="connsiteY4867" fmla="*/ 7440497 h 9085945"/>
                <a:gd name="connsiteX4868" fmla="*/ 0 w 1018183"/>
                <a:gd name="connsiteY4868" fmla="*/ 7440092 h 9085945"/>
                <a:gd name="connsiteX4869" fmla="*/ 0 w 1018183"/>
                <a:gd name="connsiteY4869" fmla="*/ 7440090 h 9085945"/>
                <a:gd name="connsiteX4870" fmla="*/ 0 w 1018183"/>
                <a:gd name="connsiteY4870" fmla="*/ 7439907 h 9085945"/>
                <a:gd name="connsiteX4871" fmla="*/ 0 w 1018183"/>
                <a:gd name="connsiteY4871" fmla="*/ 7438339 h 9085945"/>
                <a:gd name="connsiteX4872" fmla="*/ 0 w 1018183"/>
                <a:gd name="connsiteY4872" fmla="*/ 7437879 h 9085945"/>
                <a:gd name="connsiteX4873" fmla="*/ 0 w 1018183"/>
                <a:gd name="connsiteY4873" fmla="*/ 7436327 h 9085945"/>
                <a:gd name="connsiteX4874" fmla="*/ 0 w 1018183"/>
                <a:gd name="connsiteY4874" fmla="*/ 7435039 h 9085945"/>
                <a:gd name="connsiteX4875" fmla="*/ 0 w 1018183"/>
                <a:gd name="connsiteY4875" fmla="*/ 7432725 h 9085945"/>
                <a:gd name="connsiteX4876" fmla="*/ 0 w 1018183"/>
                <a:gd name="connsiteY4876" fmla="*/ 7432292 h 9085945"/>
                <a:gd name="connsiteX4877" fmla="*/ 0 w 1018183"/>
                <a:gd name="connsiteY4877" fmla="*/ 7431007 h 9085945"/>
                <a:gd name="connsiteX4878" fmla="*/ 0 w 1018183"/>
                <a:gd name="connsiteY4878" fmla="*/ 7430723 h 9085945"/>
                <a:gd name="connsiteX4879" fmla="*/ 0 w 1018183"/>
                <a:gd name="connsiteY4879" fmla="*/ 7429439 h 9085945"/>
                <a:gd name="connsiteX4880" fmla="*/ 0 w 1018183"/>
                <a:gd name="connsiteY4880" fmla="*/ 7423094 h 9085945"/>
                <a:gd name="connsiteX4881" fmla="*/ 0 w 1018183"/>
                <a:gd name="connsiteY4881" fmla="*/ 7421587 h 9085945"/>
                <a:gd name="connsiteX4882" fmla="*/ 0 w 1018183"/>
                <a:gd name="connsiteY4882" fmla="*/ 7418390 h 9085945"/>
                <a:gd name="connsiteX4883" fmla="*/ 0 w 1018183"/>
                <a:gd name="connsiteY4883" fmla="*/ 7417907 h 9085945"/>
                <a:gd name="connsiteX4884" fmla="*/ 0 w 1018183"/>
                <a:gd name="connsiteY4884" fmla="*/ 7415413 h 9085945"/>
                <a:gd name="connsiteX4885" fmla="*/ 0 w 1018183"/>
                <a:gd name="connsiteY4885" fmla="*/ 7412036 h 9085945"/>
                <a:gd name="connsiteX4886" fmla="*/ 0 w 1018183"/>
                <a:gd name="connsiteY4886" fmla="*/ 7409776 h 9085945"/>
                <a:gd name="connsiteX4887" fmla="*/ 0 w 1018183"/>
                <a:gd name="connsiteY4887" fmla="*/ 7406854 h 9085945"/>
                <a:gd name="connsiteX4888" fmla="*/ 0 w 1018183"/>
                <a:gd name="connsiteY4888" fmla="*/ 7403989 h 9085945"/>
                <a:gd name="connsiteX4889" fmla="*/ 0 w 1018183"/>
                <a:gd name="connsiteY4889" fmla="*/ 7403597 h 9085945"/>
                <a:gd name="connsiteX4890" fmla="*/ 0 w 1018183"/>
                <a:gd name="connsiteY4890" fmla="*/ 7400921 h 9085945"/>
                <a:gd name="connsiteX4891" fmla="*/ 0 w 1018183"/>
                <a:gd name="connsiteY4891" fmla="*/ 7400876 h 9085945"/>
                <a:gd name="connsiteX4892" fmla="*/ 0 w 1018183"/>
                <a:gd name="connsiteY4892" fmla="*/ 7399748 h 9085945"/>
                <a:gd name="connsiteX4893" fmla="*/ 0 w 1018183"/>
                <a:gd name="connsiteY4893" fmla="*/ 7399565 h 9085945"/>
                <a:gd name="connsiteX4894" fmla="*/ 0 w 1018183"/>
                <a:gd name="connsiteY4894" fmla="*/ 7398717 h 9085945"/>
                <a:gd name="connsiteX4895" fmla="*/ 0 w 1018183"/>
                <a:gd name="connsiteY4895" fmla="*/ 7398465 h 9085945"/>
                <a:gd name="connsiteX4896" fmla="*/ 0 w 1018183"/>
                <a:gd name="connsiteY4896" fmla="*/ 7397997 h 9085945"/>
                <a:gd name="connsiteX4897" fmla="*/ 0 w 1018183"/>
                <a:gd name="connsiteY4897" fmla="*/ 7397537 h 9085945"/>
                <a:gd name="connsiteX4898" fmla="*/ 0 w 1018183"/>
                <a:gd name="connsiteY4898" fmla="*/ 7395515 h 9085945"/>
                <a:gd name="connsiteX4899" fmla="*/ 0 w 1018183"/>
                <a:gd name="connsiteY4899" fmla="*/ 7394231 h 9085945"/>
                <a:gd name="connsiteX4900" fmla="*/ 0 w 1018183"/>
                <a:gd name="connsiteY4900" fmla="*/ 7392540 h 9085945"/>
                <a:gd name="connsiteX4901" fmla="*/ 0 w 1018183"/>
                <a:gd name="connsiteY4901" fmla="*/ 7392383 h 9085945"/>
                <a:gd name="connsiteX4902" fmla="*/ 0 w 1018183"/>
                <a:gd name="connsiteY4902" fmla="*/ 7388690 h 9085945"/>
                <a:gd name="connsiteX4903" fmla="*/ 0 w 1018183"/>
                <a:gd name="connsiteY4903" fmla="*/ 7388505 h 9085945"/>
                <a:gd name="connsiteX4904" fmla="*/ 0 w 1018183"/>
                <a:gd name="connsiteY4904" fmla="*/ 7386937 h 9085945"/>
                <a:gd name="connsiteX4905" fmla="*/ 0 w 1018183"/>
                <a:gd name="connsiteY4905" fmla="*/ 7384457 h 9085945"/>
                <a:gd name="connsiteX4906" fmla="*/ 0 w 1018183"/>
                <a:gd name="connsiteY4906" fmla="*/ 7381328 h 9085945"/>
                <a:gd name="connsiteX4907" fmla="*/ 0 w 1018183"/>
                <a:gd name="connsiteY4907" fmla="*/ 7379308 h 9085945"/>
                <a:gd name="connsiteX4908" fmla="*/ 0 w 1018183"/>
                <a:gd name="connsiteY4908" fmla="*/ 7378745 h 9085945"/>
                <a:gd name="connsiteX4909" fmla="*/ 0 w 1018183"/>
                <a:gd name="connsiteY4909" fmla="*/ 7374978 h 9085945"/>
                <a:gd name="connsiteX4910" fmla="*/ 0 w 1018183"/>
                <a:gd name="connsiteY4910" fmla="*/ 7368972 h 9085945"/>
                <a:gd name="connsiteX4911" fmla="*/ 0 w 1018183"/>
                <a:gd name="connsiteY4911" fmla="*/ 7367687 h 9085945"/>
                <a:gd name="connsiteX4912" fmla="*/ 0 w 1018183"/>
                <a:gd name="connsiteY4912" fmla="*/ 7366512 h 9085945"/>
                <a:gd name="connsiteX4913" fmla="*/ 0 w 1018183"/>
                <a:gd name="connsiteY4913" fmla="*/ 7363918 h 9085945"/>
                <a:gd name="connsiteX4914" fmla="*/ 0 w 1018183"/>
                <a:gd name="connsiteY4914" fmla="*/ 7360579 h 9085945"/>
                <a:gd name="connsiteX4915" fmla="*/ 0 w 1018183"/>
                <a:gd name="connsiteY4915" fmla="*/ 7358375 h 9085945"/>
                <a:gd name="connsiteX4916" fmla="*/ 0 w 1018183"/>
                <a:gd name="connsiteY4916" fmla="*/ 7355963 h 9085945"/>
                <a:gd name="connsiteX4917" fmla="*/ 0 w 1018183"/>
                <a:gd name="connsiteY4917" fmla="*/ 7355871 h 9085945"/>
                <a:gd name="connsiteX4918" fmla="*/ 0 w 1018183"/>
                <a:gd name="connsiteY4918" fmla="*/ 7353889 h 9085945"/>
                <a:gd name="connsiteX4919" fmla="*/ 0 w 1018183"/>
                <a:gd name="connsiteY4919" fmla="*/ 7351729 h 9085945"/>
                <a:gd name="connsiteX4920" fmla="*/ 0 w 1018183"/>
                <a:gd name="connsiteY4920" fmla="*/ 7349521 h 9085945"/>
                <a:gd name="connsiteX4921" fmla="*/ 0 w 1018183"/>
                <a:gd name="connsiteY4921" fmla="*/ 7348598 h 9085945"/>
                <a:gd name="connsiteX4922" fmla="*/ 0 w 1018183"/>
                <a:gd name="connsiteY4922" fmla="*/ 7344115 h 9085945"/>
                <a:gd name="connsiteX4923" fmla="*/ 0 w 1018183"/>
                <a:gd name="connsiteY4923" fmla="*/ 7342831 h 9085945"/>
                <a:gd name="connsiteX4924" fmla="*/ 0 w 1018183"/>
                <a:gd name="connsiteY4924" fmla="*/ 7337709 h 9085945"/>
                <a:gd name="connsiteX4925" fmla="*/ 0 w 1018183"/>
                <a:gd name="connsiteY4925" fmla="*/ 7336244 h 9085945"/>
                <a:gd name="connsiteX4926" fmla="*/ 0 w 1018183"/>
                <a:gd name="connsiteY4926" fmla="*/ 7332692 h 9085945"/>
                <a:gd name="connsiteX4927" fmla="*/ 0 w 1018183"/>
                <a:gd name="connsiteY4927" fmla="*/ 7331193 h 9085945"/>
                <a:gd name="connsiteX4928" fmla="*/ 0 w 1018183"/>
                <a:gd name="connsiteY4928" fmla="*/ 7327345 h 9085945"/>
                <a:gd name="connsiteX4929" fmla="*/ 0 w 1018183"/>
                <a:gd name="connsiteY4929" fmla="*/ 7327343 h 9085945"/>
                <a:gd name="connsiteX4930" fmla="*/ 0 w 1018183"/>
                <a:gd name="connsiteY4930" fmla="*/ 7326212 h 9085945"/>
                <a:gd name="connsiteX4931" fmla="*/ 0 w 1018183"/>
                <a:gd name="connsiteY4931" fmla="*/ 7325186 h 9085945"/>
                <a:gd name="connsiteX4932" fmla="*/ 0 w 1018183"/>
                <a:gd name="connsiteY4932" fmla="*/ 7324645 h 9085945"/>
                <a:gd name="connsiteX4933" fmla="*/ 0 w 1018183"/>
                <a:gd name="connsiteY4933" fmla="*/ 7323576 h 9085945"/>
                <a:gd name="connsiteX4934" fmla="*/ 0 w 1018183"/>
                <a:gd name="connsiteY4934" fmla="*/ 7316794 h 9085945"/>
                <a:gd name="connsiteX4935" fmla="*/ 0 w 1018183"/>
                <a:gd name="connsiteY4935" fmla="*/ 7315529 h 9085945"/>
                <a:gd name="connsiteX4936" fmla="*/ 0 w 1018183"/>
                <a:gd name="connsiteY4936" fmla="*/ 7315155 h 9085945"/>
                <a:gd name="connsiteX4937" fmla="*/ 0 w 1018183"/>
                <a:gd name="connsiteY4937" fmla="*/ 7313586 h 9085945"/>
                <a:gd name="connsiteX4938" fmla="*/ 0 w 1018183"/>
                <a:gd name="connsiteY4938" fmla="*/ 7311387 h 9085945"/>
                <a:gd name="connsiteX4939" fmla="*/ 0 w 1018183"/>
                <a:gd name="connsiteY4939" fmla="*/ 7307241 h 9085945"/>
                <a:gd name="connsiteX4940" fmla="*/ 0 w 1018183"/>
                <a:gd name="connsiteY4940" fmla="*/ 7305957 h 9085945"/>
                <a:gd name="connsiteX4941" fmla="*/ 0 w 1018183"/>
                <a:gd name="connsiteY4941" fmla="*/ 7304471 h 9085945"/>
                <a:gd name="connsiteX4942" fmla="*/ 0 w 1018183"/>
                <a:gd name="connsiteY4942" fmla="*/ 7300329 h 9085945"/>
                <a:gd name="connsiteX4943" fmla="*/ 0 w 1018183"/>
                <a:gd name="connsiteY4943" fmla="*/ 7299963 h 9085945"/>
                <a:gd name="connsiteX4944" fmla="*/ 0 w 1018183"/>
                <a:gd name="connsiteY4944" fmla="*/ 7296183 h 9085945"/>
                <a:gd name="connsiteX4945" fmla="*/ 0 w 1018183"/>
                <a:gd name="connsiteY4945" fmla="*/ 7290851 h 9085945"/>
                <a:gd name="connsiteX4946" fmla="*/ 0 w 1018183"/>
                <a:gd name="connsiteY4946" fmla="*/ 7288906 h 9085945"/>
                <a:gd name="connsiteX4947" fmla="*/ 0 w 1018183"/>
                <a:gd name="connsiteY4947" fmla="*/ 7287001 h 9085945"/>
                <a:gd name="connsiteX4948" fmla="*/ 0 w 1018183"/>
                <a:gd name="connsiteY4948" fmla="*/ 7285023 h 9085945"/>
                <a:gd name="connsiteX4949" fmla="*/ 0 w 1018183"/>
                <a:gd name="connsiteY4949" fmla="*/ 7284844 h 9085945"/>
                <a:gd name="connsiteX4950" fmla="*/ 0 w 1018183"/>
                <a:gd name="connsiteY4950" fmla="*/ 7282768 h 9085945"/>
                <a:gd name="connsiteX4951" fmla="*/ 0 w 1018183"/>
                <a:gd name="connsiteY4951" fmla="*/ 7279793 h 9085945"/>
                <a:gd name="connsiteX4952" fmla="*/ 0 w 1018183"/>
                <a:gd name="connsiteY4952" fmla="*/ 7276532 h 9085945"/>
                <a:gd name="connsiteX4953" fmla="*/ 0 w 1018183"/>
                <a:gd name="connsiteY4953" fmla="*/ 7275943 h 9085945"/>
                <a:gd name="connsiteX4954" fmla="*/ 0 w 1018183"/>
                <a:gd name="connsiteY4954" fmla="*/ 7275246 h 9085945"/>
                <a:gd name="connsiteX4955" fmla="*/ 0 w 1018183"/>
                <a:gd name="connsiteY4955" fmla="*/ 7274813 h 9085945"/>
                <a:gd name="connsiteX4956" fmla="*/ 0 w 1018183"/>
                <a:gd name="connsiteY4956" fmla="*/ 7273244 h 9085945"/>
                <a:gd name="connsiteX4957" fmla="*/ 0 w 1018183"/>
                <a:gd name="connsiteY4957" fmla="*/ 7271710 h 9085945"/>
                <a:gd name="connsiteX4958" fmla="*/ 0 w 1018183"/>
                <a:gd name="connsiteY4958" fmla="*/ 7269463 h 9085945"/>
                <a:gd name="connsiteX4959" fmla="*/ 0 w 1018183"/>
                <a:gd name="connsiteY4959" fmla="*/ 7267895 h 9085945"/>
                <a:gd name="connsiteX4960" fmla="*/ 0 w 1018183"/>
                <a:gd name="connsiteY4960" fmla="*/ 7265615 h 9085945"/>
                <a:gd name="connsiteX4961" fmla="*/ 0 w 1018183"/>
                <a:gd name="connsiteY4961" fmla="*/ 7265474 h 9085945"/>
                <a:gd name="connsiteX4962" fmla="*/ 0 w 1018183"/>
                <a:gd name="connsiteY4962" fmla="*/ 7264177 h 9085945"/>
                <a:gd name="connsiteX4963" fmla="*/ 0 w 1018183"/>
                <a:gd name="connsiteY4963" fmla="*/ 7263456 h 9085945"/>
                <a:gd name="connsiteX4964" fmla="*/ 0 w 1018183"/>
                <a:gd name="connsiteY4964" fmla="*/ 7260342 h 9085945"/>
                <a:gd name="connsiteX4965" fmla="*/ 0 w 1018183"/>
                <a:gd name="connsiteY4965" fmla="*/ 7255841 h 9085945"/>
                <a:gd name="connsiteX4966" fmla="*/ 0 w 1018183"/>
                <a:gd name="connsiteY4966" fmla="*/ 7254557 h 9085945"/>
                <a:gd name="connsiteX4967" fmla="*/ 0 w 1018183"/>
                <a:gd name="connsiteY4967" fmla="*/ 7248564 h 9085945"/>
                <a:gd name="connsiteX4968" fmla="*/ 0 w 1018183"/>
                <a:gd name="connsiteY4968" fmla="*/ 7243214 h 9085945"/>
                <a:gd name="connsiteX4969" fmla="*/ 0 w 1018183"/>
                <a:gd name="connsiteY4969" fmla="*/ 7238982 h 9085945"/>
                <a:gd name="connsiteX4970" fmla="*/ 0 w 1018183"/>
                <a:gd name="connsiteY4970" fmla="*/ 7234904 h 9085945"/>
                <a:gd name="connsiteX4971" fmla="*/ 0 w 1018183"/>
                <a:gd name="connsiteY4971" fmla="*/ 7232747 h 9085945"/>
                <a:gd name="connsiteX4972" fmla="*/ 0 w 1018183"/>
                <a:gd name="connsiteY4972" fmla="*/ 7231368 h 9085945"/>
                <a:gd name="connsiteX4973" fmla="*/ 0 w 1018183"/>
                <a:gd name="connsiteY4973" fmla="*/ 7225876 h 9085945"/>
                <a:gd name="connsiteX4974" fmla="*/ 0 w 1018183"/>
                <a:gd name="connsiteY4974" fmla="*/ 7225132 h 9085945"/>
                <a:gd name="connsiteX4975" fmla="*/ 0 w 1018183"/>
                <a:gd name="connsiteY4975" fmla="*/ 7224963 h 9085945"/>
                <a:gd name="connsiteX4976" fmla="*/ 0 w 1018183"/>
                <a:gd name="connsiteY4976" fmla="*/ 7223848 h 9085945"/>
                <a:gd name="connsiteX4977" fmla="*/ 0 w 1018183"/>
                <a:gd name="connsiteY4977" fmla="*/ 7223114 h 9085945"/>
                <a:gd name="connsiteX4978" fmla="*/ 0 w 1018183"/>
                <a:gd name="connsiteY4978" fmla="*/ 7217497 h 9085945"/>
                <a:gd name="connsiteX4979" fmla="*/ 0 w 1018183"/>
                <a:gd name="connsiteY4979" fmla="*/ 7213466 h 9085945"/>
                <a:gd name="connsiteX4980" fmla="*/ 0 w 1018183"/>
                <a:gd name="connsiteY4980" fmla="*/ 7212055 h 9085945"/>
                <a:gd name="connsiteX4981" fmla="*/ 0 w 1018183"/>
                <a:gd name="connsiteY4981" fmla="*/ 7211897 h 9085945"/>
                <a:gd name="connsiteX4982" fmla="*/ 0 w 1018183"/>
                <a:gd name="connsiteY4982" fmla="*/ 7211492 h 9085945"/>
                <a:gd name="connsiteX4983" fmla="*/ 0 w 1018183"/>
                <a:gd name="connsiteY4983" fmla="*/ 7207727 h 9085945"/>
                <a:gd name="connsiteX4984" fmla="*/ 0 w 1018183"/>
                <a:gd name="connsiteY4984" fmla="*/ 7206439 h 9085945"/>
                <a:gd name="connsiteX4985" fmla="*/ 0 w 1018183"/>
                <a:gd name="connsiteY4985" fmla="*/ 7203692 h 9085945"/>
                <a:gd name="connsiteX4986" fmla="*/ 0 w 1018183"/>
                <a:gd name="connsiteY4986" fmla="*/ 7202407 h 9085945"/>
                <a:gd name="connsiteX4987" fmla="*/ 0 w 1018183"/>
                <a:gd name="connsiteY4987" fmla="*/ 7202123 h 9085945"/>
                <a:gd name="connsiteX4988" fmla="*/ 0 w 1018183"/>
                <a:gd name="connsiteY4988" fmla="*/ 7200839 h 9085945"/>
                <a:gd name="connsiteX4989" fmla="*/ 0 w 1018183"/>
                <a:gd name="connsiteY4989" fmla="*/ 7198640 h 9085945"/>
                <a:gd name="connsiteX4990" fmla="*/ 0 w 1018183"/>
                <a:gd name="connsiteY4990" fmla="*/ 7194494 h 9085945"/>
                <a:gd name="connsiteX4991" fmla="*/ 0 w 1018183"/>
                <a:gd name="connsiteY4991" fmla="*/ 7192405 h 9085945"/>
                <a:gd name="connsiteX4992" fmla="*/ 0 w 1018183"/>
                <a:gd name="connsiteY4992" fmla="*/ 7190598 h 9085945"/>
                <a:gd name="connsiteX4993" fmla="*/ 0 w 1018183"/>
                <a:gd name="connsiteY4993" fmla="*/ 7189790 h 9085945"/>
                <a:gd name="connsiteX4994" fmla="*/ 0 w 1018183"/>
                <a:gd name="connsiteY4994" fmla="*/ 7187582 h 9085945"/>
                <a:gd name="connsiteX4995" fmla="*/ 0 w 1018183"/>
                <a:gd name="connsiteY4995" fmla="*/ 7186813 h 9085945"/>
                <a:gd name="connsiteX4996" fmla="*/ 0 w 1018183"/>
                <a:gd name="connsiteY4996" fmla="*/ 7183436 h 9085945"/>
                <a:gd name="connsiteX4997" fmla="*/ 0 w 1018183"/>
                <a:gd name="connsiteY4997" fmla="*/ 7181345 h 9085945"/>
                <a:gd name="connsiteX4998" fmla="*/ 0 w 1018183"/>
                <a:gd name="connsiteY4998" fmla="*/ 7175389 h 9085945"/>
                <a:gd name="connsiteX4999" fmla="*/ 0 w 1018183"/>
                <a:gd name="connsiteY4999" fmla="*/ 7174997 h 9085945"/>
                <a:gd name="connsiteX5000" fmla="*/ 0 w 1018183"/>
                <a:gd name="connsiteY5000" fmla="*/ 7172276 h 9085945"/>
                <a:gd name="connsiteX5001" fmla="*/ 0 w 1018183"/>
                <a:gd name="connsiteY5001" fmla="*/ 7171148 h 9085945"/>
                <a:gd name="connsiteX5002" fmla="*/ 0 w 1018183"/>
                <a:gd name="connsiteY5002" fmla="*/ 7170965 h 9085945"/>
                <a:gd name="connsiteX5003" fmla="*/ 0 w 1018183"/>
                <a:gd name="connsiteY5003" fmla="*/ 7169865 h 9085945"/>
                <a:gd name="connsiteX5004" fmla="*/ 0 w 1018183"/>
                <a:gd name="connsiteY5004" fmla="*/ 7169397 h 9085945"/>
                <a:gd name="connsiteX5005" fmla="*/ 0 w 1018183"/>
                <a:gd name="connsiteY5005" fmla="*/ 7168937 h 9085945"/>
                <a:gd name="connsiteX5006" fmla="*/ 0 w 1018183"/>
                <a:gd name="connsiteY5006" fmla="*/ 7166097 h 9085945"/>
                <a:gd name="connsiteX5007" fmla="*/ 0 w 1018183"/>
                <a:gd name="connsiteY5007" fmla="*/ 7163940 h 9085945"/>
                <a:gd name="connsiteX5008" fmla="*/ 0 w 1018183"/>
                <a:gd name="connsiteY5008" fmla="*/ 7163783 h 9085945"/>
                <a:gd name="connsiteX5009" fmla="*/ 0 w 1018183"/>
                <a:gd name="connsiteY5009" fmla="*/ 7162065 h 9085945"/>
                <a:gd name="connsiteX5010" fmla="*/ 0 w 1018183"/>
                <a:gd name="connsiteY5010" fmla="*/ 7160497 h 9085945"/>
                <a:gd name="connsiteX5011" fmla="*/ 0 w 1018183"/>
                <a:gd name="connsiteY5011" fmla="*/ 7160090 h 9085945"/>
                <a:gd name="connsiteX5012" fmla="*/ 0 w 1018183"/>
                <a:gd name="connsiteY5012" fmla="*/ 7159905 h 9085945"/>
                <a:gd name="connsiteX5013" fmla="*/ 0 w 1018183"/>
                <a:gd name="connsiteY5013" fmla="*/ 7158337 h 9085945"/>
                <a:gd name="connsiteX5014" fmla="*/ 0 w 1018183"/>
                <a:gd name="connsiteY5014" fmla="*/ 7152728 h 9085945"/>
                <a:gd name="connsiteX5015" fmla="*/ 0 w 1018183"/>
                <a:gd name="connsiteY5015" fmla="*/ 7151431 h 9085945"/>
                <a:gd name="connsiteX5016" fmla="*/ 0 w 1018183"/>
                <a:gd name="connsiteY5016" fmla="*/ 7150708 h 9085945"/>
                <a:gd name="connsiteX5017" fmla="*/ 0 w 1018183"/>
                <a:gd name="connsiteY5017" fmla="*/ 7149448 h 9085945"/>
                <a:gd name="connsiteX5018" fmla="*/ 0 w 1018183"/>
                <a:gd name="connsiteY5018" fmla="*/ 7143094 h 9085945"/>
                <a:gd name="connsiteX5019" fmla="*/ 0 w 1018183"/>
                <a:gd name="connsiteY5019" fmla="*/ 7138389 h 9085945"/>
                <a:gd name="connsiteX5020" fmla="*/ 0 w 1018183"/>
                <a:gd name="connsiteY5020" fmla="*/ 7137912 h 9085945"/>
                <a:gd name="connsiteX5021" fmla="*/ 0 w 1018183"/>
                <a:gd name="connsiteY5021" fmla="*/ 7135047 h 9085945"/>
                <a:gd name="connsiteX5022" fmla="*/ 0 w 1018183"/>
                <a:gd name="connsiteY5022" fmla="*/ 7131979 h 9085945"/>
                <a:gd name="connsiteX5023" fmla="*/ 0 w 1018183"/>
                <a:gd name="connsiteY5023" fmla="*/ 7129775 h 9085945"/>
                <a:gd name="connsiteX5024" fmla="*/ 0 w 1018183"/>
                <a:gd name="connsiteY5024" fmla="*/ 7129523 h 9085945"/>
                <a:gd name="connsiteX5025" fmla="*/ 0 w 1018183"/>
                <a:gd name="connsiteY5025" fmla="*/ 7127363 h 9085945"/>
                <a:gd name="connsiteX5026" fmla="*/ 0 w 1018183"/>
                <a:gd name="connsiteY5026" fmla="*/ 7125289 h 9085945"/>
                <a:gd name="connsiteX5027" fmla="*/ 0 w 1018183"/>
                <a:gd name="connsiteY5027" fmla="*/ 7123989 h 9085945"/>
                <a:gd name="connsiteX5028" fmla="*/ 0 w 1018183"/>
                <a:gd name="connsiteY5028" fmla="*/ 7123598 h 9085945"/>
                <a:gd name="connsiteX5029" fmla="*/ 0 w 1018183"/>
                <a:gd name="connsiteY5029" fmla="*/ 7120921 h 9085945"/>
                <a:gd name="connsiteX5030" fmla="*/ 0 w 1018183"/>
                <a:gd name="connsiteY5030" fmla="*/ 7119998 h 9085945"/>
                <a:gd name="connsiteX5031" fmla="*/ 0 w 1018183"/>
                <a:gd name="connsiteY5031" fmla="*/ 7119748 h 9085945"/>
                <a:gd name="connsiteX5032" fmla="*/ 0 w 1018183"/>
                <a:gd name="connsiteY5032" fmla="*/ 7119563 h 9085945"/>
                <a:gd name="connsiteX5033" fmla="*/ 0 w 1018183"/>
                <a:gd name="connsiteY5033" fmla="*/ 7118463 h 9085945"/>
                <a:gd name="connsiteX5034" fmla="*/ 0 w 1018183"/>
                <a:gd name="connsiteY5034" fmla="*/ 7117995 h 9085945"/>
                <a:gd name="connsiteX5035" fmla="*/ 0 w 1018183"/>
                <a:gd name="connsiteY5035" fmla="*/ 7115515 h 9085945"/>
                <a:gd name="connsiteX5036" fmla="*/ 0 w 1018183"/>
                <a:gd name="connsiteY5036" fmla="*/ 7114231 h 9085945"/>
                <a:gd name="connsiteX5037" fmla="*/ 0 w 1018183"/>
                <a:gd name="connsiteY5037" fmla="*/ 7112386 h 9085945"/>
                <a:gd name="connsiteX5038" fmla="*/ 0 w 1018183"/>
                <a:gd name="connsiteY5038" fmla="*/ 7110366 h 9085945"/>
                <a:gd name="connsiteX5039" fmla="*/ 0 w 1018183"/>
                <a:gd name="connsiteY5039" fmla="*/ 7109109 h 9085945"/>
                <a:gd name="connsiteX5040" fmla="*/ 0 w 1018183"/>
                <a:gd name="connsiteY5040" fmla="*/ 7099308 h 9085945"/>
                <a:gd name="connsiteX5041" fmla="*/ 0 w 1018183"/>
                <a:gd name="connsiteY5041" fmla="*/ 7098897 h 9085945"/>
                <a:gd name="connsiteX5042" fmla="*/ 0 w 1018183"/>
                <a:gd name="connsiteY5042" fmla="*/ 7098745 h 9085945"/>
                <a:gd name="connsiteX5043" fmla="*/ 0 w 1018183"/>
                <a:gd name="connsiteY5043" fmla="*/ 7097330 h 9085945"/>
                <a:gd name="connsiteX5044" fmla="*/ 0 w 1018183"/>
                <a:gd name="connsiteY5044" fmla="*/ 7094976 h 9085945"/>
                <a:gd name="connsiteX5045" fmla="*/ 0 w 1018183"/>
                <a:gd name="connsiteY5045" fmla="*/ 7088194 h 9085945"/>
                <a:gd name="connsiteX5046" fmla="*/ 0 w 1018183"/>
                <a:gd name="connsiteY5046" fmla="*/ 7087021 h 9085945"/>
                <a:gd name="connsiteX5047" fmla="*/ 0 w 1018183"/>
                <a:gd name="connsiteY5047" fmla="*/ 7086929 h 9085945"/>
                <a:gd name="connsiteX5048" fmla="*/ 0 w 1018183"/>
                <a:gd name="connsiteY5048" fmla="*/ 7082787 h 9085945"/>
                <a:gd name="connsiteX5049" fmla="*/ 0 w 1018183"/>
                <a:gd name="connsiteY5049" fmla="*/ 7080579 h 9085945"/>
                <a:gd name="connsiteX5050" fmla="*/ 0 w 1018183"/>
                <a:gd name="connsiteY5050" fmla="*/ 7079656 h 9085945"/>
                <a:gd name="connsiteX5051" fmla="*/ 0 w 1018183"/>
                <a:gd name="connsiteY5051" fmla="*/ 7075961 h 9085945"/>
                <a:gd name="connsiteX5052" fmla="*/ 0 w 1018183"/>
                <a:gd name="connsiteY5052" fmla="*/ 7075871 h 9085945"/>
                <a:gd name="connsiteX5053" fmla="*/ 0 w 1018183"/>
                <a:gd name="connsiteY5053" fmla="*/ 7073889 h 9085945"/>
                <a:gd name="connsiteX5054" fmla="*/ 0 w 1018183"/>
                <a:gd name="connsiteY5054" fmla="*/ 7071729 h 9085945"/>
                <a:gd name="connsiteX5055" fmla="*/ 0 w 1018183"/>
                <a:gd name="connsiteY5055" fmla="*/ 7068767 h 9085945"/>
                <a:gd name="connsiteX5056" fmla="*/ 0 w 1018183"/>
                <a:gd name="connsiteY5056" fmla="*/ 7068598 h 9085945"/>
                <a:gd name="connsiteX5057" fmla="*/ 0 w 1018183"/>
                <a:gd name="connsiteY5057" fmla="*/ 7067486 h 9085945"/>
                <a:gd name="connsiteX5058" fmla="*/ 0 w 1018183"/>
                <a:gd name="connsiteY5058" fmla="*/ 7062251 h 9085945"/>
                <a:gd name="connsiteX5059" fmla="*/ 0 w 1018183"/>
                <a:gd name="connsiteY5059" fmla="*/ 7058401 h 9085945"/>
                <a:gd name="connsiteX5060" fmla="*/ 0 w 1018183"/>
                <a:gd name="connsiteY5060" fmla="*/ 7057709 h 9085945"/>
                <a:gd name="connsiteX5061" fmla="*/ 0 w 1018183"/>
                <a:gd name="connsiteY5061" fmla="*/ 7056244 h 9085945"/>
                <a:gd name="connsiteX5062" fmla="*/ 0 w 1018183"/>
                <a:gd name="connsiteY5062" fmla="*/ 7051193 h 9085945"/>
                <a:gd name="connsiteX5063" fmla="*/ 0 w 1018183"/>
                <a:gd name="connsiteY5063" fmla="*/ 7047852 h 9085945"/>
                <a:gd name="connsiteX5064" fmla="*/ 0 w 1018183"/>
                <a:gd name="connsiteY5064" fmla="*/ 7047343 h 9085945"/>
                <a:gd name="connsiteX5065" fmla="*/ 0 w 1018183"/>
                <a:gd name="connsiteY5065" fmla="*/ 7046213 h 9085945"/>
                <a:gd name="connsiteX5066" fmla="*/ 0 w 1018183"/>
                <a:gd name="connsiteY5066" fmla="*/ 7044644 h 9085945"/>
                <a:gd name="connsiteX5067" fmla="*/ 0 w 1018183"/>
                <a:gd name="connsiteY5067" fmla="*/ 7040863 h 9085945"/>
                <a:gd name="connsiteX5068" fmla="*/ 0 w 1018183"/>
                <a:gd name="connsiteY5068" fmla="*/ 7039295 h 9085945"/>
                <a:gd name="connsiteX5069" fmla="*/ 0 w 1018183"/>
                <a:gd name="connsiteY5069" fmla="*/ 7037015 h 9085945"/>
                <a:gd name="connsiteX5070" fmla="*/ 0 w 1018183"/>
                <a:gd name="connsiteY5070" fmla="*/ 7036794 h 9085945"/>
                <a:gd name="connsiteX5071" fmla="*/ 0 w 1018183"/>
                <a:gd name="connsiteY5071" fmla="*/ 7035577 h 9085945"/>
                <a:gd name="connsiteX5072" fmla="*/ 0 w 1018183"/>
                <a:gd name="connsiteY5072" fmla="*/ 7035529 h 9085945"/>
                <a:gd name="connsiteX5073" fmla="*/ 0 w 1018183"/>
                <a:gd name="connsiteY5073" fmla="*/ 7033118 h 9085945"/>
                <a:gd name="connsiteX5074" fmla="*/ 0 w 1018183"/>
                <a:gd name="connsiteY5074" fmla="*/ 7031387 h 9085945"/>
                <a:gd name="connsiteX5075" fmla="*/ 0 w 1018183"/>
                <a:gd name="connsiteY5075" fmla="*/ 7027241 h 9085945"/>
                <a:gd name="connsiteX5076" fmla="*/ 0 w 1018183"/>
                <a:gd name="connsiteY5076" fmla="*/ 7025957 h 9085945"/>
                <a:gd name="connsiteX5077" fmla="*/ 0 w 1018183"/>
                <a:gd name="connsiteY5077" fmla="*/ 7024982 h 9085945"/>
                <a:gd name="connsiteX5078" fmla="*/ 0 w 1018183"/>
                <a:gd name="connsiteY5078" fmla="*/ 7019964 h 9085945"/>
                <a:gd name="connsiteX5079" fmla="*/ 0 w 1018183"/>
                <a:gd name="connsiteY5079" fmla="*/ 7014614 h 9085945"/>
                <a:gd name="connsiteX5080" fmla="*/ 0 w 1018183"/>
                <a:gd name="connsiteY5080" fmla="*/ 7010851 h 9085945"/>
                <a:gd name="connsiteX5081" fmla="*/ 0 w 1018183"/>
                <a:gd name="connsiteY5081" fmla="*/ 7007001 h 9085945"/>
                <a:gd name="connsiteX5082" fmla="*/ 0 w 1018183"/>
                <a:gd name="connsiteY5082" fmla="*/ 7006304 h 9085945"/>
                <a:gd name="connsiteX5083" fmla="*/ 0 w 1018183"/>
                <a:gd name="connsiteY5083" fmla="*/ 7002768 h 9085945"/>
                <a:gd name="connsiteX5084" fmla="*/ 0 w 1018183"/>
                <a:gd name="connsiteY5084" fmla="*/ 7000521 h 9085945"/>
                <a:gd name="connsiteX5085" fmla="*/ 0 w 1018183"/>
                <a:gd name="connsiteY5085" fmla="*/ 6998953 h 9085945"/>
                <a:gd name="connsiteX5086" fmla="*/ 0 w 1018183"/>
                <a:gd name="connsiteY5086" fmla="*/ 6997276 h 9085945"/>
                <a:gd name="connsiteX5087" fmla="*/ 0 w 1018183"/>
                <a:gd name="connsiteY5087" fmla="*/ 6996532 h 9085945"/>
                <a:gd name="connsiteX5088" fmla="*/ 0 w 1018183"/>
                <a:gd name="connsiteY5088" fmla="*/ 6996363 h 9085945"/>
                <a:gd name="connsiteX5089" fmla="*/ 0 w 1018183"/>
                <a:gd name="connsiteY5089" fmla="*/ 6995248 h 9085945"/>
                <a:gd name="connsiteX5090" fmla="*/ 0 w 1018183"/>
                <a:gd name="connsiteY5090" fmla="*/ 6995235 h 9085945"/>
                <a:gd name="connsiteX5091" fmla="*/ 0 w 1018183"/>
                <a:gd name="connsiteY5091" fmla="*/ 6994514 h 9085945"/>
                <a:gd name="connsiteX5092" fmla="*/ 0 w 1018183"/>
                <a:gd name="connsiteY5092" fmla="*/ 6993951 h 9085945"/>
                <a:gd name="connsiteX5093" fmla="*/ 0 w 1018183"/>
                <a:gd name="connsiteY5093" fmla="*/ 6990182 h 9085945"/>
                <a:gd name="connsiteX5094" fmla="*/ 0 w 1018183"/>
                <a:gd name="connsiteY5094" fmla="*/ 6989464 h 9085945"/>
                <a:gd name="connsiteX5095" fmla="*/ 0 w 1018183"/>
                <a:gd name="connsiteY5095" fmla="*/ 6987895 h 9085945"/>
                <a:gd name="connsiteX5096" fmla="*/ 0 w 1018183"/>
                <a:gd name="connsiteY5096" fmla="*/ 6986151 h 9085945"/>
                <a:gd name="connsiteX5097" fmla="*/ 0 w 1018183"/>
                <a:gd name="connsiteY5097" fmla="*/ 6985615 h 9085945"/>
                <a:gd name="connsiteX5098" fmla="*/ 0 w 1018183"/>
                <a:gd name="connsiteY5098" fmla="*/ 6984582 h 9085945"/>
                <a:gd name="connsiteX5099" fmla="*/ 0 w 1018183"/>
                <a:gd name="connsiteY5099" fmla="*/ 6984177 h 9085945"/>
                <a:gd name="connsiteX5100" fmla="*/ 0 w 1018183"/>
                <a:gd name="connsiteY5100" fmla="*/ 6983455 h 9085945"/>
                <a:gd name="connsiteX5101" fmla="*/ 0 w 1018183"/>
                <a:gd name="connsiteY5101" fmla="*/ 6974272 h 9085945"/>
                <a:gd name="connsiteX5102" fmla="*/ 0 w 1018183"/>
                <a:gd name="connsiteY5102" fmla="*/ 6970040 h 9085945"/>
                <a:gd name="connsiteX5103" fmla="*/ 0 w 1018183"/>
                <a:gd name="connsiteY5103" fmla="*/ 6963805 h 9085945"/>
                <a:gd name="connsiteX5104" fmla="*/ 0 w 1018183"/>
                <a:gd name="connsiteY5104" fmla="*/ 6963214 h 9085945"/>
                <a:gd name="connsiteX5105" fmla="*/ 0 w 1018183"/>
                <a:gd name="connsiteY5105" fmla="*/ 6961998 h 9085945"/>
                <a:gd name="connsiteX5106" fmla="*/ 0 w 1018183"/>
                <a:gd name="connsiteY5106" fmla="*/ 6958982 h 9085945"/>
                <a:gd name="connsiteX5107" fmla="*/ 0 w 1018183"/>
                <a:gd name="connsiteY5107" fmla="*/ 6956934 h 9085945"/>
                <a:gd name="connsiteX5108" fmla="*/ 0 w 1018183"/>
                <a:gd name="connsiteY5108" fmla="*/ 6956021 h 9085945"/>
                <a:gd name="connsiteX5109" fmla="*/ 0 w 1018183"/>
                <a:gd name="connsiteY5109" fmla="*/ 6954906 h 9085945"/>
                <a:gd name="connsiteX5110" fmla="*/ 0 w 1018183"/>
                <a:gd name="connsiteY5110" fmla="*/ 6952745 h 9085945"/>
                <a:gd name="connsiteX5111" fmla="*/ 0 w 1018183"/>
                <a:gd name="connsiteY5111" fmla="*/ 6951450 h 9085945"/>
                <a:gd name="connsiteX5112" fmla="*/ 0 w 1018183"/>
                <a:gd name="connsiteY5112" fmla="*/ 6945876 h 9085945"/>
                <a:gd name="connsiteX5113" fmla="*/ 0 w 1018183"/>
                <a:gd name="connsiteY5113" fmla="*/ 6944961 h 9085945"/>
                <a:gd name="connsiteX5114" fmla="*/ 0 w 1018183"/>
                <a:gd name="connsiteY5114" fmla="*/ 6943113 h 9085945"/>
                <a:gd name="connsiteX5115" fmla="*/ 0 w 1018183"/>
                <a:gd name="connsiteY5115" fmla="*/ 6937497 h 9085945"/>
                <a:gd name="connsiteX5116" fmla="*/ 0 w 1018183"/>
                <a:gd name="connsiteY5116" fmla="*/ 6933465 h 9085945"/>
                <a:gd name="connsiteX5117" fmla="*/ 0 w 1018183"/>
                <a:gd name="connsiteY5117" fmla="*/ 6931897 h 9085945"/>
                <a:gd name="connsiteX5118" fmla="*/ 0 w 1018183"/>
                <a:gd name="connsiteY5118" fmla="*/ 6922831 h 9085945"/>
                <a:gd name="connsiteX5119" fmla="*/ 0 w 1018183"/>
                <a:gd name="connsiteY5119" fmla="*/ 6921656 h 9085945"/>
                <a:gd name="connsiteX5120" fmla="*/ 0 w 1018183"/>
                <a:gd name="connsiteY5120" fmla="*/ 6920848 h 9085945"/>
                <a:gd name="connsiteX5121" fmla="*/ 0 w 1018183"/>
                <a:gd name="connsiteY5121" fmla="*/ 6920366 h 9085945"/>
                <a:gd name="connsiteX5122" fmla="*/ 0 w 1018183"/>
                <a:gd name="connsiteY5122" fmla="*/ 6918640 h 9085945"/>
                <a:gd name="connsiteX5123" fmla="*/ 0 w 1018183"/>
                <a:gd name="connsiteY5123" fmla="*/ 6914494 h 9085945"/>
                <a:gd name="connsiteX5124" fmla="*/ 0 w 1018183"/>
                <a:gd name="connsiteY5124" fmla="*/ 6912403 h 9085945"/>
                <a:gd name="connsiteX5125" fmla="*/ 0 w 1018183"/>
                <a:gd name="connsiteY5125" fmla="*/ 6912235 h 9085945"/>
                <a:gd name="connsiteX5126" fmla="*/ 0 w 1018183"/>
                <a:gd name="connsiteY5126" fmla="*/ 6910597 h 9085945"/>
                <a:gd name="connsiteX5127" fmla="*/ 0 w 1018183"/>
                <a:gd name="connsiteY5127" fmla="*/ 6909789 h 9085945"/>
                <a:gd name="connsiteX5128" fmla="*/ 0 w 1018183"/>
                <a:gd name="connsiteY5128" fmla="*/ 6906447 h 9085945"/>
                <a:gd name="connsiteX5129" fmla="*/ 0 w 1018183"/>
                <a:gd name="connsiteY5129" fmla="*/ 6900923 h 9085945"/>
                <a:gd name="connsiteX5130" fmla="*/ 0 w 1018183"/>
                <a:gd name="connsiteY5130" fmla="*/ 6897974 h 9085945"/>
                <a:gd name="connsiteX5131" fmla="*/ 0 w 1018183"/>
                <a:gd name="connsiteY5131" fmla="*/ 6895389 h 9085945"/>
                <a:gd name="connsiteX5132" fmla="*/ 0 w 1018183"/>
                <a:gd name="connsiteY5132" fmla="*/ 6894998 h 9085945"/>
                <a:gd name="connsiteX5133" fmla="*/ 0 w 1018183"/>
                <a:gd name="connsiteY5133" fmla="*/ 6891148 h 9085945"/>
                <a:gd name="connsiteX5134" fmla="*/ 0 w 1018183"/>
                <a:gd name="connsiteY5134" fmla="*/ 6890963 h 9085945"/>
                <a:gd name="connsiteX5135" fmla="*/ 0 w 1018183"/>
                <a:gd name="connsiteY5135" fmla="*/ 6889863 h 9085945"/>
                <a:gd name="connsiteX5136" fmla="*/ 0 w 1018183"/>
                <a:gd name="connsiteY5136" fmla="*/ 6889395 h 9085945"/>
                <a:gd name="connsiteX5137" fmla="*/ 0 w 1018183"/>
                <a:gd name="connsiteY5137" fmla="*/ 6883786 h 9085945"/>
                <a:gd name="connsiteX5138" fmla="*/ 0 w 1018183"/>
                <a:gd name="connsiteY5138" fmla="*/ 6882489 h 9085945"/>
                <a:gd name="connsiteX5139" fmla="*/ 0 w 1018183"/>
                <a:gd name="connsiteY5139" fmla="*/ 6881766 h 9085945"/>
                <a:gd name="connsiteX5140" fmla="*/ 0 w 1018183"/>
                <a:gd name="connsiteY5140" fmla="*/ 6877867 h 9085945"/>
                <a:gd name="connsiteX5141" fmla="*/ 0 w 1018183"/>
                <a:gd name="connsiteY5141" fmla="*/ 6871431 h 9085945"/>
                <a:gd name="connsiteX5142" fmla="*/ 0 w 1018183"/>
                <a:gd name="connsiteY5142" fmla="*/ 6870708 h 9085945"/>
                <a:gd name="connsiteX5143" fmla="*/ 0 w 1018183"/>
                <a:gd name="connsiteY5143" fmla="*/ 6870297 h 9085945"/>
                <a:gd name="connsiteX5144" fmla="*/ 0 w 1018183"/>
                <a:gd name="connsiteY5144" fmla="*/ 6869447 h 9085945"/>
                <a:gd name="connsiteX5145" fmla="*/ 0 w 1018183"/>
                <a:gd name="connsiteY5145" fmla="*/ 6868730 h 9085945"/>
                <a:gd name="connsiteX5146" fmla="*/ 0 w 1018183"/>
                <a:gd name="connsiteY5146" fmla="*/ 6859616 h 9085945"/>
                <a:gd name="connsiteX5147" fmla="*/ 0 w 1018183"/>
                <a:gd name="connsiteY5147" fmla="*/ 6858421 h 9085945"/>
                <a:gd name="connsiteX5148" fmla="*/ 0 w 1018183"/>
                <a:gd name="connsiteY5148" fmla="*/ 6855047 h 9085945"/>
                <a:gd name="connsiteX5149" fmla="*/ 0 w 1018183"/>
                <a:gd name="connsiteY5149" fmla="*/ 6851979 h 9085945"/>
                <a:gd name="connsiteX5150" fmla="*/ 0 w 1018183"/>
                <a:gd name="connsiteY5150" fmla="*/ 6851056 h 9085945"/>
                <a:gd name="connsiteX5151" fmla="*/ 0 w 1018183"/>
                <a:gd name="connsiteY5151" fmla="*/ 6849521 h 9085945"/>
                <a:gd name="connsiteX5152" fmla="*/ 0 w 1018183"/>
                <a:gd name="connsiteY5152" fmla="*/ 6847361 h 9085945"/>
                <a:gd name="connsiteX5153" fmla="*/ 0 w 1018183"/>
                <a:gd name="connsiteY5153" fmla="*/ 6845289 h 9085945"/>
                <a:gd name="connsiteX5154" fmla="*/ 0 w 1018183"/>
                <a:gd name="connsiteY5154" fmla="*/ 6840167 h 9085945"/>
                <a:gd name="connsiteX5155" fmla="*/ 0 w 1018183"/>
                <a:gd name="connsiteY5155" fmla="*/ 6839998 h 9085945"/>
                <a:gd name="connsiteX5156" fmla="*/ 0 w 1018183"/>
                <a:gd name="connsiteY5156" fmla="*/ 6838886 h 9085945"/>
                <a:gd name="connsiteX5157" fmla="*/ 0 w 1018183"/>
                <a:gd name="connsiteY5157" fmla="*/ 6838703 h 9085945"/>
                <a:gd name="connsiteX5158" fmla="*/ 0 w 1018183"/>
                <a:gd name="connsiteY5158" fmla="*/ 6830366 h 9085945"/>
                <a:gd name="connsiteX5159" fmla="*/ 0 w 1018183"/>
                <a:gd name="connsiteY5159" fmla="*/ 6829955 h 9085945"/>
                <a:gd name="connsiteX5160" fmla="*/ 0 w 1018183"/>
                <a:gd name="connsiteY5160" fmla="*/ 6829109 h 9085945"/>
                <a:gd name="connsiteX5161" fmla="*/ 0 w 1018183"/>
                <a:gd name="connsiteY5161" fmla="*/ 6828671 h 9085945"/>
                <a:gd name="connsiteX5162" fmla="*/ 0 w 1018183"/>
                <a:gd name="connsiteY5162" fmla="*/ 6828388 h 9085945"/>
                <a:gd name="connsiteX5163" fmla="*/ 0 w 1018183"/>
                <a:gd name="connsiteY5163" fmla="*/ 6827104 h 9085945"/>
                <a:gd name="connsiteX5164" fmla="*/ 0 w 1018183"/>
                <a:gd name="connsiteY5164" fmla="*/ 6819252 h 9085945"/>
                <a:gd name="connsiteX5165" fmla="*/ 0 w 1018183"/>
                <a:gd name="connsiteY5165" fmla="*/ 6818897 h 9085945"/>
                <a:gd name="connsiteX5166" fmla="*/ 0 w 1018183"/>
                <a:gd name="connsiteY5166" fmla="*/ 6817330 h 9085945"/>
                <a:gd name="connsiteX5167" fmla="*/ 0 w 1018183"/>
                <a:gd name="connsiteY5167" fmla="*/ 6809700 h 9085945"/>
                <a:gd name="connsiteX5168" fmla="*/ 0 w 1018183"/>
                <a:gd name="connsiteY5168" fmla="*/ 6808194 h 9085945"/>
                <a:gd name="connsiteX5169" fmla="*/ 0 w 1018183"/>
                <a:gd name="connsiteY5169" fmla="*/ 6807019 h 9085945"/>
                <a:gd name="connsiteX5170" fmla="*/ 0 w 1018183"/>
                <a:gd name="connsiteY5170" fmla="*/ 6806929 h 9085945"/>
                <a:gd name="connsiteX5171" fmla="*/ 0 w 1018183"/>
                <a:gd name="connsiteY5171" fmla="*/ 6804518 h 9085945"/>
                <a:gd name="connsiteX5172" fmla="*/ 0 w 1018183"/>
                <a:gd name="connsiteY5172" fmla="*/ 6802787 h 9085945"/>
                <a:gd name="connsiteX5173" fmla="*/ 0 w 1018183"/>
                <a:gd name="connsiteY5173" fmla="*/ 6799656 h 9085945"/>
                <a:gd name="connsiteX5174" fmla="*/ 0 w 1018183"/>
                <a:gd name="connsiteY5174" fmla="*/ 6798544 h 9085945"/>
                <a:gd name="connsiteX5175" fmla="*/ 0 w 1018183"/>
                <a:gd name="connsiteY5175" fmla="*/ 6796382 h 9085945"/>
                <a:gd name="connsiteX5176" fmla="*/ 0 w 1018183"/>
                <a:gd name="connsiteY5176" fmla="*/ 6788767 h 9085945"/>
                <a:gd name="connsiteX5177" fmla="*/ 0 w 1018183"/>
                <a:gd name="connsiteY5177" fmla="*/ 6787482 h 9085945"/>
                <a:gd name="connsiteX5178" fmla="*/ 0 w 1018183"/>
                <a:gd name="connsiteY5178" fmla="*/ 6786170 h 9085945"/>
                <a:gd name="connsiteX5179" fmla="*/ 0 w 1018183"/>
                <a:gd name="connsiteY5179" fmla="*/ 6784601 h 9085945"/>
                <a:gd name="connsiteX5180" fmla="*/ 0 w 1018183"/>
                <a:gd name="connsiteY5180" fmla="*/ 6782251 h 9085945"/>
                <a:gd name="connsiteX5181" fmla="*/ 0 w 1018183"/>
                <a:gd name="connsiteY5181" fmla="*/ 6778991 h 9085945"/>
                <a:gd name="connsiteX5182" fmla="*/ 0 w 1018183"/>
                <a:gd name="connsiteY5182" fmla="*/ 6778401 h 9085945"/>
                <a:gd name="connsiteX5183" fmla="*/ 0 w 1018183"/>
                <a:gd name="connsiteY5183" fmla="*/ 6771921 h 9085945"/>
                <a:gd name="connsiteX5184" fmla="*/ 0 w 1018183"/>
                <a:gd name="connsiteY5184" fmla="*/ 6770353 h 9085945"/>
                <a:gd name="connsiteX5185" fmla="*/ 0 w 1018183"/>
                <a:gd name="connsiteY5185" fmla="*/ 6767852 h 9085945"/>
                <a:gd name="connsiteX5186" fmla="*/ 0 w 1018183"/>
                <a:gd name="connsiteY5186" fmla="*/ 6766635 h 9085945"/>
                <a:gd name="connsiteX5187" fmla="*/ 0 w 1018183"/>
                <a:gd name="connsiteY5187" fmla="*/ 6765351 h 9085945"/>
                <a:gd name="connsiteX5188" fmla="*/ 0 w 1018183"/>
                <a:gd name="connsiteY5188" fmla="*/ 6764176 h 9085945"/>
                <a:gd name="connsiteX5189" fmla="*/ 0 w 1018183"/>
                <a:gd name="connsiteY5189" fmla="*/ 6761582 h 9085945"/>
                <a:gd name="connsiteX5190" fmla="*/ 0 w 1018183"/>
                <a:gd name="connsiteY5190" fmla="*/ 6760864 h 9085945"/>
                <a:gd name="connsiteX5191" fmla="*/ 0 w 1018183"/>
                <a:gd name="connsiteY5191" fmla="*/ 6759295 h 9085945"/>
                <a:gd name="connsiteX5192" fmla="*/ 0 w 1018183"/>
                <a:gd name="connsiteY5192" fmla="*/ 6757551 h 9085945"/>
                <a:gd name="connsiteX5193" fmla="*/ 0 w 1018183"/>
                <a:gd name="connsiteY5193" fmla="*/ 6757015 h 9085945"/>
                <a:gd name="connsiteX5194" fmla="*/ 0 w 1018183"/>
                <a:gd name="connsiteY5194" fmla="*/ 6756040 h 9085945"/>
                <a:gd name="connsiteX5195" fmla="*/ 0 w 1018183"/>
                <a:gd name="connsiteY5195" fmla="*/ 6755982 h 9085945"/>
                <a:gd name="connsiteX5196" fmla="*/ 0 w 1018183"/>
                <a:gd name="connsiteY5196" fmla="*/ 6755577 h 9085945"/>
                <a:gd name="connsiteX5197" fmla="*/ 0 w 1018183"/>
                <a:gd name="connsiteY5197" fmla="*/ 6753118 h 9085945"/>
                <a:gd name="connsiteX5198" fmla="*/ 0 w 1018183"/>
                <a:gd name="connsiteY5198" fmla="*/ 6745672 h 9085945"/>
                <a:gd name="connsiteX5199" fmla="*/ 0 w 1018183"/>
                <a:gd name="connsiteY5199" fmla="*/ 6744980 h 9085945"/>
                <a:gd name="connsiteX5200" fmla="*/ 0 w 1018183"/>
                <a:gd name="connsiteY5200" fmla="*/ 6734614 h 9085945"/>
                <a:gd name="connsiteX5201" fmla="*/ 0 w 1018183"/>
                <a:gd name="connsiteY5201" fmla="*/ 6728334 h 9085945"/>
                <a:gd name="connsiteX5202" fmla="*/ 0 w 1018183"/>
                <a:gd name="connsiteY5202" fmla="*/ 6727421 h 9085945"/>
                <a:gd name="connsiteX5203" fmla="*/ 0 w 1018183"/>
                <a:gd name="connsiteY5203" fmla="*/ 6726306 h 9085945"/>
                <a:gd name="connsiteX5204" fmla="*/ 0 w 1018183"/>
                <a:gd name="connsiteY5204" fmla="*/ 6725009 h 9085945"/>
                <a:gd name="connsiteX5205" fmla="*/ 0 w 1018183"/>
                <a:gd name="connsiteY5205" fmla="*/ 6722850 h 9085945"/>
                <a:gd name="connsiteX5206" fmla="*/ 0 w 1018183"/>
                <a:gd name="connsiteY5206" fmla="*/ 6721240 h 9085945"/>
                <a:gd name="connsiteX5207" fmla="*/ 0 w 1018183"/>
                <a:gd name="connsiteY5207" fmla="*/ 6720522 h 9085945"/>
                <a:gd name="connsiteX5208" fmla="*/ 0 w 1018183"/>
                <a:gd name="connsiteY5208" fmla="*/ 6718953 h 9085945"/>
                <a:gd name="connsiteX5209" fmla="*/ 0 w 1018183"/>
                <a:gd name="connsiteY5209" fmla="*/ 6717276 h 9085945"/>
                <a:gd name="connsiteX5210" fmla="*/ 0 w 1018183"/>
                <a:gd name="connsiteY5210" fmla="*/ 6717209 h 9085945"/>
                <a:gd name="connsiteX5211" fmla="*/ 0 w 1018183"/>
                <a:gd name="connsiteY5211" fmla="*/ 6716361 h 9085945"/>
                <a:gd name="connsiteX5212" fmla="*/ 0 w 1018183"/>
                <a:gd name="connsiteY5212" fmla="*/ 6715640 h 9085945"/>
                <a:gd name="connsiteX5213" fmla="*/ 0 w 1018183"/>
                <a:gd name="connsiteY5213" fmla="*/ 6715235 h 9085945"/>
                <a:gd name="connsiteX5214" fmla="*/ 0 w 1018183"/>
                <a:gd name="connsiteY5214" fmla="*/ 6714513 h 9085945"/>
                <a:gd name="connsiteX5215" fmla="*/ 0 w 1018183"/>
                <a:gd name="connsiteY5215" fmla="*/ 6713951 h 9085945"/>
                <a:gd name="connsiteX5216" fmla="*/ 0 w 1018183"/>
                <a:gd name="connsiteY5216" fmla="*/ 6710186 h 9085945"/>
                <a:gd name="connsiteX5217" fmla="*/ 0 w 1018183"/>
                <a:gd name="connsiteY5217" fmla="*/ 6706151 h 9085945"/>
                <a:gd name="connsiteX5218" fmla="*/ 0 w 1018183"/>
                <a:gd name="connsiteY5218" fmla="*/ 6704582 h 9085945"/>
                <a:gd name="connsiteX5219" fmla="*/ 0 w 1018183"/>
                <a:gd name="connsiteY5219" fmla="*/ 6702135 h 9085945"/>
                <a:gd name="connsiteX5220" fmla="*/ 0 w 1018183"/>
                <a:gd name="connsiteY5220" fmla="*/ 6698104 h 9085945"/>
                <a:gd name="connsiteX5221" fmla="*/ 0 w 1018183"/>
                <a:gd name="connsiteY5221" fmla="*/ 6694272 h 9085945"/>
                <a:gd name="connsiteX5222" fmla="*/ 0 w 1018183"/>
                <a:gd name="connsiteY5222" fmla="*/ 6693533 h 9085945"/>
                <a:gd name="connsiteX5223" fmla="*/ 0 w 1018183"/>
                <a:gd name="connsiteY5223" fmla="*/ 6693056 h 9085945"/>
                <a:gd name="connsiteX5224" fmla="*/ 0 w 1018183"/>
                <a:gd name="connsiteY5224" fmla="*/ 6691766 h 9085945"/>
                <a:gd name="connsiteX5225" fmla="*/ 0 w 1018183"/>
                <a:gd name="connsiteY5225" fmla="*/ 6690040 h 9085945"/>
                <a:gd name="connsiteX5226" fmla="*/ 0 w 1018183"/>
                <a:gd name="connsiteY5226" fmla="*/ 6683803 h 9085945"/>
                <a:gd name="connsiteX5227" fmla="*/ 0 w 1018183"/>
                <a:gd name="connsiteY5227" fmla="*/ 6683635 h 9085945"/>
                <a:gd name="connsiteX5228" fmla="*/ 0 w 1018183"/>
                <a:gd name="connsiteY5228" fmla="*/ 6682508 h 9085945"/>
                <a:gd name="connsiteX5229" fmla="*/ 0 w 1018183"/>
                <a:gd name="connsiteY5229" fmla="*/ 6681997 h 9085945"/>
                <a:gd name="connsiteX5230" fmla="*/ 0 w 1018183"/>
                <a:gd name="connsiteY5230" fmla="*/ 6679132 h 9085945"/>
                <a:gd name="connsiteX5231" fmla="*/ 0 w 1018183"/>
                <a:gd name="connsiteY5231" fmla="*/ 6677456 h 9085945"/>
                <a:gd name="connsiteX5232" fmla="*/ 0 w 1018183"/>
                <a:gd name="connsiteY5232" fmla="*/ 6676934 h 9085945"/>
                <a:gd name="connsiteX5233" fmla="*/ 0 w 1018183"/>
                <a:gd name="connsiteY5233" fmla="*/ 6676019 h 9085945"/>
                <a:gd name="connsiteX5234" fmla="*/ 0 w 1018183"/>
                <a:gd name="connsiteY5234" fmla="*/ 6673607 h 9085945"/>
                <a:gd name="connsiteX5235" fmla="*/ 0 w 1018183"/>
                <a:gd name="connsiteY5235" fmla="*/ 6673424 h 9085945"/>
                <a:gd name="connsiteX5236" fmla="*/ 0 w 1018183"/>
                <a:gd name="connsiteY5236" fmla="*/ 6671856 h 9085945"/>
                <a:gd name="connsiteX5237" fmla="*/ 0 w 1018183"/>
                <a:gd name="connsiteY5237" fmla="*/ 6671451 h 9085945"/>
                <a:gd name="connsiteX5238" fmla="*/ 0 w 1018183"/>
                <a:gd name="connsiteY5238" fmla="*/ 6669374 h 9085945"/>
                <a:gd name="connsiteX5239" fmla="*/ 0 w 1018183"/>
                <a:gd name="connsiteY5239" fmla="*/ 6653889 h 9085945"/>
                <a:gd name="connsiteX5240" fmla="*/ 0 w 1018183"/>
                <a:gd name="connsiteY5240" fmla="*/ 6651424 h 9085945"/>
                <a:gd name="connsiteX5241" fmla="*/ 0 w 1018183"/>
                <a:gd name="connsiteY5241" fmla="*/ 6649267 h 9085945"/>
                <a:gd name="connsiteX5242" fmla="*/ 0 w 1018183"/>
                <a:gd name="connsiteY5242" fmla="*/ 6643293 h 9085945"/>
                <a:gd name="connsiteX5243" fmla="*/ 0 w 1018183"/>
                <a:gd name="connsiteY5243" fmla="*/ 6642831 h 9085945"/>
                <a:gd name="connsiteX5244" fmla="*/ 0 w 1018183"/>
                <a:gd name="connsiteY5244" fmla="*/ 6641655 h 9085945"/>
                <a:gd name="connsiteX5245" fmla="*/ 0 w 1018183"/>
                <a:gd name="connsiteY5245" fmla="*/ 6640847 h 9085945"/>
                <a:gd name="connsiteX5246" fmla="*/ 0 w 1018183"/>
                <a:gd name="connsiteY5246" fmla="*/ 6640371 h 9085945"/>
                <a:gd name="connsiteX5247" fmla="*/ 0 w 1018183"/>
                <a:gd name="connsiteY5247" fmla="*/ 6632234 h 9085945"/>
                <a:gd name="connsiteX5248" fmla="*/ 0 w 1018183"/>
                <a:gd name="connsiteY5248" fmla="*/ 6631016 h 9085945"/>
                <a:gd name="connsiteX5249" fmla="*/ 0 w 1018183"/>
                <a:gd name="connsiteY5249" fmla="*/ 6629032 h 9085945"/>
                <a:gd name="connsiteX5250" fmla="*/ 0 w 1018183"/>
                <a:gd name="connsiteY5250" fmla="*/ 6626447 h 9085945"/>
                <a:gd name="connsiteX5251" fmla="*/ 0 w 1018183"/>
                <a:gd name="connsiteY5251" fmla="*/ 6620921 h 9085945"/>
                <a:gd name="connsiteX5252" fmla="*/ 0 w 1018183"/>
                <a:gd name="connsiteY5252" fmla="*/ 6617974 h 9085945"/>
                <a:gd name="connsiteX5253" fmla="*/ 0 w 1018183"/>
                <a:gd name="connsiteY5253" fmla="*/ 6610103 h 9085945"/>
                <a:gd name="connsiteX5254" fmla="*/ 0 w 1018183"/>
                <a:gd name="connsiteY5254" fmla="*/ 6608925 h 9085945"/>
                <a:gd name="connsiteX5255" fmla="*/ 0 w 1018183"/>
                <a:gd name="connsiteY5255" fmla="*/ 6602489 h 9085945"/>
                <a:gd name="connsiteX5256" fmla="*/ 0 w 1018183"/>
                <a:gd name="connsiteY5256" fmla="*/ 6601766 h 9085945"/>
                <a:gd name="connsiteX5257" fmla="*/ 0 w 1018183"/>
                <a:gd name="connsiteY5257" fmla="*/ 6601355 h 9085945"/>
                <a:gd name="connsiteX5258" fmla="*/ 0 w 1018183"/>
                <a:gd name="connsiteY5258" fmla="*/ 6600071 h 9085945"/>
                <a:gd name="connsiteX5259" fmla="*/ 0 w 1018183"/>
                <a:gd name="connsiteY5259" fmla="*/ 6599788 h 9085945"/>
                <a:gd name="connsiteX5260" fmla="*/ 0 w 1018183"/>
                <a:gd name="connsiteY5260" fmla="*/ 6598504 h 9085945"/>
                <a:gd name="connsiteX5261" fmla="*/ 0 w 1018183"/>
                <a:gd name="connsiteY5261" fmla="*/ 6597867 h 9085945"/>
                <a:gd name="connsiteX5262" fmla="*/ 0 w 1018183"/>
                <a:gd name="connsiteY5262" fmla="*/ 6590674 h 9085945"/>
                <a:gd name="connsiteX5263" fmla="*/ 0 w 1018183"/>
                <a:gd name="connsiteY5263" fmla="*/ 6590297 h 9085945"/>
                <a:gd name="connsiteX5264" fmla="*/ 0 w 1018183"/>
                <a:gd name="connsiteY5264" fmla="*/ 6589388 h 9085945"/>
                <a:gd name="connsiteX5265" fmla="*/ 0 w 1018183"/>
                <a:gd name="connsiteY5265" fmla="*/ 6588730 h 9085945"/>
                <a:gd name="connsiteX5266" fmla="*/ 0 w 1018183"/>
                <a:gd name="connsiteY5266" fmla="*/ 6585246 h 9085945"/>
                <a:gd name="connsiteX5267" fmla="*/ 0 w 1018183"/>
                <a:gd name="connsiteY5267" fmla="*/ 6581100 h 9085945"/>
                <a:gd name="connsiteX5268" fmla="*/ 0 w 1018183"/>
                <a:gd name="connsiteY5268" fmla="*/ 6579614 h 9085945"/>
                <a:gd name="connsiteX5269" fmla="*/ 0 w 1018183"/>
                <a:gd name="connsiteY5269" fmla="*/ 6578419 h 9085945"/>
                <a:gd name="connsiteX5270" fmla="*/ 0 w 1018183"/>
                <a:gd name="connsiteY5270" fmla="*/ 6571056 h 9085945"/>
                <a:gd name="connsiteX5271" fmla="*/ 0 w 1018183"/>
                <a:gd name="connsiteY5271" fmla="*/ 6569944 h 9085945"/>
                <a:gd name="connsiteX5272" fmla="*/ 0 w 1018183"/>
                <a:gd name="connsiteY5272" fmla="*/ 6569761 h 9085945"/>
                <a:gd name="connsiteX5273" fmla="*/ 0 w 1018183"/>
                <a:gd name="connsiteY5273" fmla="*/ 6560167 h 9085945"/>
                <a:gd name="connsiteX5274" fmla="*/ 0 w 1018183"/>
                <a:gd name="connsiteY5274" fmla="*/ 6559729 h 9085945"/>
                <a:gd name="connsiteX5275" fmla="*/ 0 w 1018183"/>
                <a:gd name="connsiteY5275" fmla="*/ 6558882 h 9085945"/>
                <a:gd name="connsiteX5276" fmla="*/ 0 w 1018183"/>
                <a:gd name="connsiteY5276" fmla="*/ 6558703 h 9085945"/>
                <a:gd name="connsiteX5277" fmla="*/ 0 w 1018183"/>
                <a:gd name="connsiteY5277" fmla="*/ 6558162 h 9085945"/>
                <a:gd name="connsiteX5278" fmla="*/ 0 w 1018183"/>
                <a:gd name="connsiteY5278" fmla="*/ 6557570 h 9085945"/>
                <a:gd name="connsiteX5279" fmla="*/ 0 w 1018183"/>
                <a:gd name="connsiteY5279" fmla="*/ 6556001 h 9085945"/>
                <a:gd name="connsiteX5280" fmla="*/ 0 w 1018183"/>
                <a:gd name="connsiteY5280" fmla="*/ 6550391 h 9085945"/>
                <a:gd name="connsiteX5281" fmla="*/ 0 w 1018183"/>
                <a:gd name="connsiteY5281" fmla="*/ 6549955 h 9085945"/>
                <a:gd name="connsiteX5282" fmla="*/ 0 w 1018183"/>
                <a:gd name="connsiteY5282" fmla="*/ 6548672 h 9085945"/>
                <a:gd name="connsiteX5283" fmla="*/ 0 w 1018183"/>
                <a:gd name="connsiteY5283" fmla="*/ 6548388 h 9085945"/>
                <a:gd name="connsiteX5284" fmla="*/ 0 w 1018183"/>
                <a:gd name="connsiteY5284" fmla="*/ 6547103 h 9085945"/>
                <a:gd name="connsiteX5285" fmla="*/ 0 w 1018183"/>
                <a:gd name="connsiteY5285" fmla="*/ 6546889 h 9085945"/>
                <a:gd name="connsiteX5286" fmla="*/ 0 w 1018183"/>
                <a:gd name="connsiteY5286" fmla="*/ 6544607 h 9085945"/>
                <a:gd name="connsiteX5287" fmla="*/ 0 w 1018183"/>
                <a:gd name="connsiteY5287" fmla="*/ 6543039 h 9085945"/>
                <a:gd name="connsiteX5288" fmla="*/ 0 w 1018183"/>
                <a:gd name="connsiteY5288" fmla="*/ 6540758 h 9085945"/>
                <a:gd name="connsiteX5289" fmla="*/ 0 w 1018183"/>
                <a:gd name="connsiteY5289" fmla="*/ 6539252 h 9085945"/>
                <a:gd name="connsiteX5290" fmla="*/ 0 w 1018183"/>
                <a:gd name="connsiteY5290" fmla="*/ 6536053 h 9085945"/>
                <a:gd name="connsiteX5291" fmla="*/ 0 w 1018183"/>
                <a:gd name="connsiteY5291" fmla="*/ 6535576 h 9085945"/>
                <a:gd name="connsiteX5292" fmla="*/ 0 w 1018183"/>
                <a:gd name="connsiteY5292" fmla="*/ 6529700 h 9085945"/>
                <a:gd name="connsiteX5293" fmla="*/ 0 w 1018183"/>
                <a:gd name="connsiteY5293" fmla="*/ 6527440 h 9085945"/>
                <a:gd name="connsiteX5294" fmla="*/ 0 w 1018183"/>
                <a:gd name="connsiteY5294" fmla="*/ 6524518 h 9085945"/>
                <a:gd name="connsiteX5295" fmla="*/ 0 w 1018183"/>
                <a:gd name="connsiteY5295" fmla="*/ 6521653 h 9085945"/>
                <a:gd name="connsiteX5296" fmla="*/ 0 w 1018183"/>
                <a:gd name="connsiteY5296" fmla="*/ 6518540 h 9085945"/>
                <a:gd name="connsiteX5297" fmla="*/ 0 w 1018183"/>
                <a:gd name="connsiteY5297" fmla="*/ 6517228 h 9085945"/>
                <a:gd name="connsiteX5298" fmla="*/ 0 w 1018183"/>
                <a:gd name="connsiteY5298" fmla="*/ 6516380 h 9085945"/>
                <a:gd name="connsiteX5299" fmla="*/ 0 w 1018183"/>
                <a:gd name="connsiteY5299" fmla="*/ 6515659 h 9085945"/>
                <a:gd name="connsiteX5300" fmla="*/ 0 w 1018183"/>
                <a:gd name="connsiteY5300" fmla="*/ 6510049 h 9085945"/>
                <a:gd name="connsiteX5301" fmla="*/ 0 w 1018183"/>
                <a:gd name="connsiteY5301" fmla="*/ 6506170 h 9085945"/>
                <a:gd name="connsiteX5302" fmla="*/ 0 w 1018183"/>
                <a:gd name="connsiteY5302" fmla="*/ 6504603 h 9085945"/>
                <a:gd name="connsiteX5303" fmla="*/ 0 w 1018183"/>
                <a:gd name="connsiteY5303" fmla="*/ 6501019 h 9085945"/>
                <a:gd name="connsiteX5304" fmla="*/ 0 w 1018183"/>
                <a:gd name="connsiteY5304" fmla="*/ 6498991 h 9085945"/>
                <a:gd name="connsiteX5305" fmla="*/ 0 w 1018183"/>
                <a:gd name="connsiteY5305" fmla="*/ 6496973 h 9085945"/>
                <a:gd name="connsiteX5306" fmla="*/ 0 w 1018183"/>
                <a:gd name="connsiteY5306" fmla="*/ 6496409 h 9085945"/>
                <a:gd name="connsiteX5307" fmla="*/ 0 w 1018183"/>
                <a:gd name="connsiteY5307" fmla="*/ 6492640 h 9085945"/>
                <a:gd name="connsiteX5308" fmla="*/ 0 w 1018183"/>
                <a:gd name="connsiteY5308" fmla="*/ 6491922 h 9085945"/>
                <a:gd name="connsiteX5309" fmla="*/ 0 w 1018183"/>
                <a:gd name="connsiteY5309" fmla="*/ 6490353 h 9085945"/>
                <a:gd name="connsiteX5310" fmla="*/ 0 w 1018183"/>
                <a:gd name="connsiteY5310" fmla="*/ 6488609 h 9085945"/>
                <a:gd name="connsiteX5311" fmla="*/ 0 w 1018183"/>
                <a:gd name="connsiteY5311" fmla="*/ 6487040 h 9085945"/>
                <a:gd name="connsiteX5312" fmla="*/ 0 w 1018183"/>
                <a:gd name="connsiteY5312" fmla="*/ 6486635 h 9085945"/>
                <a:gd name="connsiteX5313" fmla="*/ 0 w 1018183"/>
                <a:gd name="connsiteY5313" fmla="*/ 6485351 h 9085945"/>
                <a:gd name="connsiteX5314" fmla="*/ 0 w 1018183"/>
                <a:gd name="connsiteY5314" fmla="*/ 6484176 h 9085945"/>
                <a:gd name="connsiteX5315" fmla="*/ 0 w 1018183"/>
                <a:gd name="connsiteY5315" fmla="*/ 6481586 h 9085945"/>
                <a:gd name="connsiteX5316" fmla="*/ 0 w 1018183"/>
                <a:gd name="connsiteY5316" fmla="*/ 6477551 h 9085945"/>
                <a:gd name="connsiteX5317" fmla="*/ 0 w 1018183"/>
                <a:gd name="connsiteY5317" fmla="*/ 6476038 h 9085945"/>
                <a:gd name="connsiteX5318" fmla="*/ 0 w 1018183"/>
                <a:gd name="connsiteY5318" fmla="*/ 6475982 h 9085945"/>
                <a:gd name="connsiteX5319" fmla="*/ 0 w 1018183"/>
                <a:gd name="connsiteY5319" fmla="*/ 6473535 h 9085945"/>
                <a:gd name="connsiteX5320" fmla="*/ 0 w 1018183"/>
                <a:gd name="connsiteY5320" fmla="*/ 6469504 h 9085945"/>
                <a:gd name="connsiteX5321" fmla="*/ 0 w 1018183"/>
                <a:gd name="connsiteY5321" fmla="*/ 6466264 h 9085945"/>
                <a:gd name="connsiteX5322" fmla="*/ 0 w 1018183"/>
                <a:gd name="connsiteY5322" fmla="*/ 6465672 h 9085945"/>
                <a:gd name="connsiteX5323" fmla="*/ 0 w 1018183"/>
                <a:gd name="connsiteY5323" fmla="*/ 6464933 h 9085945"/>
                <a:gd name="connsiteX5324" fmla="*/ 0 w 1018183"/>
                <a:gd name="connsiteY5324" fmla="*/ 6453908 h 9085945"/>
                <a:gd name="connsiteX5325" fmla="*/ 0 w 1018183"/>
                <a:gd name="connsiteY5325" fmla="*/ 6450532 h 9085945"/>
                <a:gd name="connsiteX5326" fmla="*/ 0 w 1018183"/>
                <a:gd name="connsiteY5326" fmla="*/ 6448856 h 9085945"/>
                <a:gd name="connsiteX5327" fmla="*/ 0 w 1018183"/>
                <a:gd name="connsiteY5327" fmla="*/ 6448334 h 9085945"/>
                <a:gd name="connsiteX5328" fmla="*/ 0 w 1018183"/>
                <a:gd name="connsiteY5328" fmla="*/ 6447419 h 9085945"/>
                <a:gd name="connsiteX5329" fmla="*/ 0 w 1018183"/>
                <a:gd name="connsiteY5329" fmla="*/ 6445009 h 9085945"/>
                <a:gd name="connsiteX5330" fmla="*/ 0 w 1018183"/>
                <a:gd name="connsiteY5330" fmla="*/ 6445007 h 9085945"/>
                <a:gd name="connsiteX5331" fmla="*/ 0 w 1018183"/>
                <a:gd name="connsiteY5331" fmla="*/ 6444824 h 9085945"/>
                <a:gd name="connsiteX5332" fmla="*/ 0 w 1018183"/>
                <a:gd name="connsiteY5332" fmla="*/ 6443256 h 9085945"/>
                <a:gd name="connsiteX5333" fmla="*/ 0 w 1018183"/>
                <a:gd name="connsiteY5333" fmla="*/ 6442851 h 9085945"/>
                <a:gd name="connsiteX5334" fmla="*/ 0 w 1018183"/>
                <a:gd name="connsiteY5334" fmla="*/ 6441244 h 9085945"/>
                <a:gd name="connsiteX5335" fmla="*/ 0 w 1018183"/>
                <a:gd name="connsiteY5335" fmla="*/ 6437209 h 9085945"/>
                <a:gd name="connsiteX5336" fmla="*/ 0 w 1018183"/>
                <a:gd name="connsiteY5336" fmla="*/ 6435640 h 9085945"/>
                <a:gd name="connsiteX5337" fmla="*/ 0 w 1018183"/>
                <a:gd name="connsiteY5337" fmla="*/ 6433193 h 9085945"/>
                <a:gd name="connsiteX5338" fmla="*/ 0 w 1018183"/>
                <a:gd name="connsiteY5338" fmla="*/ 6429162 h 9085945"/>
                <a:gd name="connsiteX5339" fmla="*/ 0 w 1018183"/>
                <a:gd name="connsiteY5339" fmla="*/ 6424591 h 9085945"/>
                <a:gd name="connsiteX5340" fmla="*/ 0 w 1018183"/>
                <a:gd name="connsiteY5340" fmla="*/ 6423307 h 9085945"/>
                <a:gd name="connsiteX5341" fmla="*/ 0 w 1018183"/>
                <a:gd name="connsiteY5341" fmla="*/ 6422824 h 9085945"/>
                <a:gd name="connsiteX5342" fmla="*/ 0 w 1018183"/>
                <a:gd name="connsiteY5342" fmla="*/ 6422135 h 9085945"/>
                <a:gd name="connsiteX5343" fmla="*/ 0 w 1018183"/>
                <a:gd name="connsiteY5343" fmla="*/ 6418103 h 9085945"/>
                <a:gd name="connsiteX5344" fmla="*/ 0 w 1018183"/>
                <a:gd name="connsiteY5344" fmla="*/ 6414693 h 9085945"/>
                <a:gd name="connsiteX5345" fmla="*/ 0 w 1018183"/>
                <a:gd name="connsiteY5345" fmla="*/ 6413532 h 9085945"/>
                <a:gd name="connsiteX5346" fmla="*/ 0 w 1018183"/>
                <a:gd name="connsiteY5346" fmla="*/ 6413055 h 9085945"/>
                <a:gd name="connsiteX5347" fmla="*/ 0 w 1018183"/>
                <a:gd name="connsiteY5347" fmla="*/ 6411771 h 9085945"/>
                <a:gd name="connsiteX5348" fmla="*/ 0 w 1018183"/>
                <a:gd name="connsiteY5348" fmla="*/ 6410190 h 9085945"/>
                <a:gd name="connsiteX5349" fmla="*/ 0 w 1018183"/>
                <a:gd name="connsiteY5349" fmla="*/ 6408906 h 9085945"/>
                <a:gd name="connsiteX5350" fmla="*/ 0 w 1018183"/>
                <a:gd name="connsiteY5350" fmla="*/ 6408514 h 9085945"/>
                <a:gd name="connsiteX5351" fmla="*/ 0 w 1018183"/>
                <a:gd name="connsiteY5351" fmla="*/ 6404665 h 9085945"/>
                <a:gd name="connsiteX5352" fmla="*/ 0 w 1018183"/>
                <a:gd name="connsiteY5352" fmla="*/ 6404482 h 9085945"/>
                <a:gd name="connsiteX5353" fmla="*/ 0 w 1018183"/>
                <a:gd name="connsiteY5353" fmla="*/ 6403634 h 9085945"/>
                <a:gd name="connsiteX5354" fmla="*/ 0 w 1018183"/>
                <a:gd name="connsiteY5354" fmla="*/ 6402914 h 9085945"/>
                <a:gd name="connsiteX5355" fmla="*/ 0 w 1018183"/>
                <a:gd name="connsiteY5355" fmla="*/ 6402509 h 9085945"/>
                <a:gd name="connsiteX5356" fmla="*/ 0 w 1018183"/>
                <a:gd name="connsiteY5356" fmla="*/ 6400432 h 9085945"/>
                <a:gd name="connsiteX5357" fmla="*/ 0 w 1018183"/>
                <a:gd name="connsiteY5357" fmla="*/ 6399132 h 9085945"/>
                <a:gd name="connsiteX5358" fmla="*/ 0 w 1018183"/>
                <a:gd name="connsiteY5358" fmla="*/ 6397457 h 9085945"/>
                <a:gd name="connsiteX5359" fmla="*/ 0 w 1018183"/>
                <a:gd name="connsiteY5359" fmla="*/ 6393607 h 9085945"/>
                <a:gd name="connsiteX5360" fmla="*/ 0 w 1018183"/>
                <a:gd name="connsiteY5360" fmla="*/ 6393422 h 9085945"/>
                <a:gd name="connsiteX5361" fmla="*/ 0 w 1018183"/>
                <a:gd name="connsiteY5361" fmla="*/ 6391854 h 9085945"/>
                <a:gd name="connsiteX5362" fmla="*/ 0 w 1018183"/>
                <a:gd name="connsiteY5362" fmla="*/ 6389374 h 9085945"/>
                <a:gd name="connsiteX5363" fmla="*/ 0 w 1018183"/>
                <a:gd name="connsiteY5363" fmla="*/ 6387128 h 9085945"/>
                <a:gd name="connsiteX5364" fmla="*/ 0 w 1018183"/>
                <a:gd name="connsiteY5364" fmla="*/ 6385561 h 9085945"/>
                <a:gd name="connsiteX5365" fmla="*/ 0 w 1018183"/>
                <a:gd name="connsiteY5365" fmla="*/ 6380806 h 9085945"/>
                <a:gd name="connsiteX5366" fmla="*/ 0 w 1018183"/>
                <a:gd name="connsiteY5366" fmla="*/ 6380325 h 9085945"/>
                <a:gd name="connsiteX5367" fmla="*/ 0 w 1018183"/>
                <a:gd name="connsiteY5367" fmla="*/ 6373889 h 9085945"/>
                <a:gd name="connsiteX5368" fmla="*/ 0 w 1018183"/>
                <a:gd name="connsiteY5368" fmla="*/ 6371429 h 9085945"/>
                <a:gd name="connsiteX5369" fmla="*/ 0 w 1018183"/>
                <a:gd name="connsiteY5369" fmla="*/ 6369267 h 9085945"/>
                <a:gd name="connsiteX5370" fmla="*/ 0 w 1018183"/>
                <a:gd name="connsiteY5370" fmla="*/ 6366404 h 9085945"/>
                <a:gd name="connsiteX5371" fmla="*/ 0 w 1018183"/>
                <a:gd name="connsiteY5371" fmla="*/ 6363292 h 9085945"/>
                <a:gd name="connsiteX5372" fmla="*/ 0 w 1018183"/>
                <a:gd name="connsiteY5372" fmla="*/ 6362074 h 9085945"/>
                <a:gd name="connsiteX5373" fmla="*/ 0 w 1018183"/>
                <a:gd name="connsiteY5373" fmla="*/ 6360880 h 9085945"/>
                <a:gd name="connsiteX5374" fmla="*/ 0 w 1018183"/>
                <a:gd name="connsiteY5374" fmla="*/ 6360788 h 9085945"/>
                <a:gd name="connsiteX5375" fmla="*/ 0 w 1018183"/>
                <a:gd name="connsiteY5375" fmla="*/ 6356646 h 9085945"/>
                <a:gd name="connsiteX5376" fmla="*/ 0 w 1018183"/>
                <a:gd name="connsiteY5376" fmla="*/ 6351014 h 9085945"/>
                <a:gd name="connsiteX5377" fmla="*/ 0 w 1018183"/>
                <a:gd name="connsiteY5377" fmla="*/ 6349032 h 9085945"/>
                <a:gd name="connsiteX5378" fmla="*/ 0 w 1018183"/>
                <a:gd name="connsiteY5378" fmla="*/ 6343540 h 9085945"/>
                <a:gd name="connsiteX5379" fmla="*/ 0 w 1018183"/>
                <a:gd name="connsiteY5379" fmla="*/ 6342626 h 9085945"/>
                <a:gd name="connsiteX5380" fmla="*/ 0 w 1018183"/>
                <a:gd name="connsiteY5380" fmla="*/ 6341161 h 9085945"/>
                <a:gd name="connsiteX5381" fmla="*/ 0 w 1018183"/>
                <a:gd name="connsiteY5381" fmla="*/ 6331129 h 9085945"/>
                <a:gd name="connsiteX5382" fmla="*/ 0 w 1018183"/>
                <a:gd name="connsiteY5382" fmla="*/ 6330103 h 9085945"/>
                <a:gd name="connsiteX5383" fmla="*/ 0 w 1018183"/>
                <a:gd name="connsiteY5383" fmla="*/ 6329562 h 9085945"/>
                <a:gd name="connsiteX5384" fmla="*/ 0 w 1018183"/>
                <a:gd name="connsiteY5384" fmla="*/ 6328925 h 9085945"/>
                <a:gd name="connsiteX5385" fmla="*/ 0 w 1018183"/>
                <a:gd name="connsiteY5385" fmla="*/ 6321355 h 9085945"/>
                <a:gd name="connsiteX5386" fmla="*/ 0 w 1018183"/>
                <a:gd name="connsiteY5386" fmla="*/ 6320446 h 9085945"/>
                <a:gd name="connsiteX5387" fmla="*/ 0 w 1018183"/>
                <a:gd name="connsiteY5387" fmla="*/ 6320072 h 9085945"/>
                <a:gd name="connsiteX5388" fmla="*/ 0 w 1018183"/>
                <a:gd name="connsiteY5388" fmla="*/ 6319788 h 9085945"/>
                <a:gd name="connsiteX5389" fmla="*/ 0 w 1018183"/>
                <a:gd name="connsiteY5389" fmla="*/ 6318503 h 9085945"/>
                <a:gd name="connsiteX5390" fmla="*/ 0 w 1018183"/>
                <a:gd name="connsiteY5390" fmla="*/ 6318289 h 9085945"/>
                <a:gd name="connsiteX5391" fmla="*/ 0 w 1018183"/>
                <a:gd name="connsiteY5391" fmla="*/ 6316304 h 9085945"/>
                <a:gd name="connsiteX5392" fmla="*/ 0 w 1018183"/>
                <a:gd name="connsiteY5392" fmla="*/ 6316007 h 9085945"/>
                <a:gd name="connsiteX5393" fmla="*/ 0 w 1018183"/>
                <a:gd name="connsiteY5393" fmla="*/ 6314439 h 9085945"/>
                <a:gd name="connsiteX5394" fmla="*/ 0 w 1018183"/>
                <a:gd name="connsiteY5394" fmla="*/ 6312158 h 9085945"/>
                <a:gd name="connsiteX5395" fmla="*/ 0 w 1018183"/>
                <a:gd name="connsiteY5395" fmla="*/ 6310672 h 9085945"/>
                <a:gd name="connsiteX5396" fmla="*/ 0 w 1018183"/>
                <a:gd name="connsiteY5396" fmla="*/ 6309388 h 9085945"/>
                <a:gd name="connsiteX5397" fmla="*/ 0 w 1018183"/>
                <a:gd name="connsiteY5397" fmla="*/ 6308262 h 9085945"/>
                <a:gd name="connsiteX5398" fmla="*/ 0 w 1018183"/>
                <a:gd name="connsiteY5398" fmla="*/ 6307453 h 9085945"/>
                <a:gd name="connsiteX5399" fmla="*/ 0 w 1018183"/>
                <a:gd name="connsiteY5399" fmla="*/ 6305246 h 9085945"/>
                <a:gd name="connsiteX5400" fmla="*/ 0 w 1018183"/>
                <a:gd name="connsiteY5400" fmla="*/ 6301100 h 9085945"/>
                <a:gd name="connsiteX5401" fmla="*/ 0 w 1018183"/>
                <a:gd name="connsiteY5401" fmla="*/ 6293053 h 9085945"/>
                <a:gd name="connsiteX5402" fmla="*/ 0 w 1018183"/>
                <a:gd name="connsiteY5402" fmla="*/ 6289940 h 9085945"/>
                <a:gd name="connsiteX5403" fmla="*/ 0 w 1018183"/>
                <a:gd name="connsiteY5403" fmla="*/ 6289761 h 9085945"/>
                <a:gd name="connsiteX5404" fmla="*/ 0 w 1018183"/>
                <a:gd name="connsiteY5404" fmla="*/ 6288628 h 9085945"/>
                <a:gd name="connsiteX5405" fmla="*/ 0 w 1018183"/>
                <a:gd name="connsiteY5405" fmla="*/ 6287059 h 9085945"/>
                <a:gd name="connsiteX5406" fmla="*/ 0 w 1018183"/>
                <a:gd name="connsiteY5406" fmla="*/ 6281449 h 9085945"/>
                <a:gd name="connsiteX5407" fmla="*/ 0 w 1018183"/>
                <a:gd name="connsiteY5407" fmla="*/ 6279730 h 9085945"/>
                <a:gd name="connsiteX5408" fmla="*/ 0 w 1018183"/>
                <a:gd name="connsiteY5408" fmla="*/ 6278161 h 9085945"/>
                <a:gd name="connsiteX5409" fmla="*/ 0 w 1018183"/>
                <a:gd name="connsiteY5409" fmla="*/ 6277947 h 9085945"/>
                <a:gd name="connsiteX5410" fmla="*/ 0 w 1018183"/>
                <a:gd name="connsiteY5410" fmla="*/ 6277570 h 9085945"/>
                <a:gd name="connsiteX5411" fmla="*/ 0 w 1018183"/>
                <a:gd name="connsiteY5411" fmla="*/ 6276003 h 9085945"/>
                <a:gd name="connsiteX5412" fmla="*/ 0 w 1018183"/>
                <a:gd name="connsiteY5412" fmla="*/ 6275665 h 9085945"/>
                <a:gd name="connsiteX5413" fmla="*/ 0 w 1018183"/>
                <a:gd name="connsiteY5413" fmla="*/ 6274380 h 9085945"/>
                <a:gd name="connsiteX5414" fmla="*/ 0 w 1018183"/>
                <a:gd name="connsiteY5414" fmla="*/ 6274097 h 9085945"/>
                <a:gd name="connsiteX5415" fmla="*/ 0 w 1018183"/>
                <a:gd name="connsiteY5415" fmla="*/ 6272812 h 9085945"/>
                <a:gd name="connsiteX5416" fmla="*/ 0 w 1018183"/>
                <a:gd name="connsiteY5416" fmla="*/ 6272419 h 9085945"/>
                <a:gd name="connsiteX5417" fmla="*/ 0 w 1018183"/>
                <a:gd name="connsiteY5417" fmla="*/ 6270391 h 9085945"/>
                <a:gd name="connsiteX5418" fmla="*/ 0 w 1018183"/>
                <a:gd name="connsiteY5418" fmla="*/ 6269094 h 9085945"/>
                <a:gd name="connsiteX5419" fmla="*/ 0 w 1018183"/>
                <a:gd name="connsiteY5419" fmla="*/ 6268373 h 9085945"/>
                <a:gd name="connsiteX5420" fmla="*/ 0 w 1018183"/>
                <a:gd name="connsiteY5420" fmla="*/ 6267111 h 9085945"/>
                <a:gd name="connsiteX5421" fmla="*/ 0 w 1018183"/>
                <a:gd name="connsiteY5421" fmla="*/ 6266889 h 9085945"/>
                <a:gd name="connsiteX5422" fmla="*/ 0 w 1018183"/>
                <a:gd name="connsiteY5422" fmla="*/ 6264607 h 9085945"/>
                <a:gd name="connsiteX5423" fmla="*/ 0 w 1018183"/>
                <a:gd name="connsiteY5423" fmla="*/ 6263039 h 9085945"/>
                <a:gd name="connsiteX5424" fmla="*/ 0 w 1018183"/>
                <a:gd name="connsiteY5424" fmla="*/ 6260758 h 9085945"/>
                <a:gd name="connsiteX5425" fmla="*/ 0 w 1018183"/>
                <a:gd name="connsiteY5425" fmla="*/ 6256053 h 9085945"/>
                <a:gd name="connsiteX5426" fmla="*/ 0 w 1018183"/>
                <a:gd name="connsiteY5426" fmla="*/ 6255576 h 9085945"/>
                <a:gd name="connsiteX5427" fmla="*/ 0 w 1018183"/>
                <a:gd name="connsiteY5427" fmla="*/ 6252711 h 9085945"/>
                <a:gd name="connsiteX5428" fmla="*/ 0 w 1018183"/>
                <a:gd name="connsiteY5428" fmla="*/ 6247438 h 9085945"/>
                <a:gd name="connsiteX5429" fmla="*/ 0 w 1018183"/>
                <a:gd name="connsiteY5429" fmla="*/ 6241653 h 9085945"/>
                <a:gd name="connsiteX5430" fmla="*/ 0 w 1018183"/>
                <a:gd name="connsiteY5430" fmla="*/ 6237664 h 9085945"/>
                <a:gd name="connsiteX5431" fmla="*/ 0 w 1018183"/>
                <a:gd name="connsiteY5431" fmla="*/ 6237228 h 9085945"/>
                <a:gd name="connsiteX5432" fmla="*/ 0 w 1018183"/>
                <a:gd name="connsiteY5432" fmla="*/ 6235661 h 9085945"/>
                <a:gd name="connsiteX5433" fmla="*/ 0 w 1018183"/>
                <a:gd name="connsiteY5433" fmla="*/ 6232077 h 9085945"/>
                <a:gd name="connsiteX5434" fmla="*/ 0 w 1018183"/>
                <a:gd name="connsiteY5434" fmla="*/ 6231880 h 9085945"/>
                <a:gd name="connsiteX5435" fmla="*/ 0 w 1018183"/>
                <a:gd name="connsiteY5435" fmla="*/ 6230793 h 9085945"/>
                <a:gd name="connsiteX5436" fmla="*/ 0 w 1018183"/>
                <a:gd name="connsiteY5436" fmla="*/ 6230311 h 9085945"/>
                <a:gd name="connsiteX5437" fmla="*/ 0 w 1018183"/>
                <a:gd name="connsiteY5437" fmla="*/ 6230049 h 9085945"/>
                <a:gd name="connsiteX5438" fmla="*/ 0 w 1018183"/>
                <a:gd name="connsiteY5438" fmla="*/ 6228031 h 9085945"/>
                <a:gd name="connsiteX5439" fmla="*/ 0 w 1018183"/>
                <a:gd name="connsiteY5439" fmla="*/ 6221019 h 9085945"/>
                <a:gd name="connsiteX5440" fmla="*/ 0 w 1018183"/>
                <a:gd name="connsiteY5440" fmla="*/ 6216972 h 9085945"/>
                <a:gd name="connsiteX5441" fmla="*/ 0 w 1018183"/>
                <a:gd name="connsiteY5441" fmla="*/ 6216409 h 9085945"/>
                <a:gd name="connsiteX5442" fmla="*/ 0 w 1018183"/>
                <a:gd name="connsiteY5442" fmla="*/ 6212644 h 9085945"/>
                <a:gd name="connsiteX5443" fmla="*/ 0 w 1018183"/>
                <a:gd name="connsiteY5443" fmla="*/ 6208609 h 9085945"/>
                <a:gd name="connsiteX5444" fmla="*/ 0 w 1018183"/>
                <a:gd name="connsiteY5444" fmla="*/ 6207040 h 9085945"/>
                <a:gd name="connsiteX5445" fmla="*/ 0 w 1018183"/>
                <a:gd name="connsiteY5445" fmla="*/ 6204593 h 9085945"/>
                <a:gd name="connsiteX5446" fmla="*/ 0 w 1018183"/>
                <a:gd name="connsiteY5446" fmla="*/ 6200562 h 9085945"/>
                <a:gd name="connsiteX5447" fmla="*/ 0 w 1018183"/>
                <a:gd name="connsiteY5447" fmla="*/ 6197322 h 9085945"/>
                <a:gd name="connsiteX5448" fmla="*/ 0 w 1018183"/>
                <a:gd name="connsiteY5448" fmla="*/ 6195991 h 9085945"/>
                <a:gd name="connsiteX5449" fmla="*/ 0 w 1018183"/>
                <a:gd name="connsiteY5449" fmla="*/ 6195515 h 9085945"/>
                <a:gd name="connsiteX5450" fmla="*/ 0 w 1018183"/>
                <a:gd name="connsiteY5450" fmla="*/ 6194707 h 9085945"/>
                <a:gd name="connsiteX5451" fmla="*/ 0 w 1018183"/>
                <a:gd name="connsiteY5451" fmla="*/ 6193535 h 9085945"/>
                <a:gd name="connsiteX5452" fmla="*/ 0 w 1018183"/>
                <a:gd name="connsiteY5452" fmla="*/ 6189503 h 9085945"/>
                <a:gd name="connsiteX5453" fmla="*/ 0 w 1018183"/>
                <a:gd name="connsiteY5453" fmla="*/ 6188292 h 9085945"/>
                <a:gd name="connsiteX5454" fmla="*/ 0 w 1018183"/>
                <a:gd name="connsiteY5454" fmla="*/ 6186262 h 9085945"/>
                <a:gd name="connsiteX5455" fmla="*/ 0 w 1018183"/>
                <a:gd name="connsiteY5455" fmla="*/ 6184932 h 9085945"/>
                <a:gd name="connsiteX5456" fmla="*/ 0 w 1018183"/>
                <a:gd name="connsiteY5456" fmla="*/ 6181590 h 9085945"/>
                <a:gd name="connsiteX5457" fmla="*/ 0 w 1018183"/>
                <a:gd name="connsiteY5457" fmla="*/ 6180306 h 9085945"/>
                <a:gd name="connsiteX5458" fmla="*/ 0 w 1018183"/>
                <a:gd name="connsiteY5458" fmla="*/ 6179914 h 9085945"/>
                <a:gd name="connsiteX5459" fmla="*/ 0 w 1018183"/>
                <a:gd name="connsiteY5459" fmla="*/ 6176065 h 9085945"/>
                <a:gd name="connsiteX5460" fmla="*/ 0 w 1018183"/>
                <a:gd name="connsiteY5460" fmla="*/ 6175882 h 9085945"/>
                <a:gd name="connsiteX5461" fmla="*/ 0 w 1018183"/>
                <a:gd name="connsiteY5461" fmla="*/ 6174314 h 9085945"/>
                <a:gd name="connsiteX5462" fmla="*/ 0 w 1018183"/>
                <a:gd name="connsiteY5462" fmla="*/ 6173909 h 9085945"/>
                <a:gd name="connsiteX5463" fmla="*/ 0 w 1018183"/>
                <a:gd name="connsiteY5463" fmla="*/ 6170532 h 9085945"/>
                <a:gd name="connsiteX5464" fmla="*/ 0 w 1018183"/>
                <a:gd name="connsiteY5464" fmla="*/ 6168857 h 9085945"/>
                <a:gd name="connsiteX5465" fmla="*/ 0 w 1018183"/>
                <a:gd name="connsiteY5465" fmla="*/ 6165007 h 9085945"/>
                <a:gd name="connsiteX5466" fmla="*/ 0 w 1018183"/>
                <a:gd name="connsiteY5466" fmla="*/ 6164822 h 9085945"/>
                <a:gd name="connsiteX5467" fmla="*/ 0 w 1018183"/>
                <a:gd name="connsiteY5467" fmla="*/ 6163254 h 9085945"/>
                <a:gd name="connsiteX5468" fmla="*/ 0 w 1018183"/>
                <a:gd name="connsiteY5468" fmla="*/ 6158528 h 9085945"/>
                <a:gd name="connsiteX5469" fmla="*/ 0 w 1018183"/>
                <a:gd name="connsiteY5469" fmla="*/ 6156961 h 9085945"/>
                <a:gd name="connsiteX5470" fmla="*/ 0 w 1018183"/>
                <a:gd name="connsiteY5470" fmla="*/ 6154365 h 9085945"/>
                <a:gd name="connsiteX5471" fmla="*/ 0 w 1018183"/>
                <a:gd name="connsiteY5471" fmla="*/ 6153193 h 9085945"/>
                <a:gd name="connsiteX5472" fmla="*/ 0 w 1018183"/>
                <a:gd name="connsiteY5472" fmla="*/ 6152206 h 9085945"/>
                <a:gd name="connsiteX5473" fmla="*/ 0 w 1018183"/>
                <a:gd name="connsiteY5473" fmla="*/ 6149161 h 9085945"/>
                <a:gd name="connsiteX5474" fmla="*/ 0 w 1018183"/>
                <a:gd name="connsiteY5474" fmla="*/ 6144590 h 9085945"/>
                <a:gd name="connsiteX5475" fmla="*/ 0 w 1018183"/>
                <a:gd name="connsiteY5475" fmla="*/ 6143306 h 9085945"/>
                <a:gd name="connsiteX5476" fmla="*/ 0 w 1018183"/>
                <a:gd name="connsiteY5476" fmla="*/ 6142829 h 9085945"/>
                <a:gd name="connsiteX5477" fmla="*/ 0 w 1018183"/>
                <a:gd name="connsiteY5477" fmla="*/ 6139964 h 9085945"/>
                <a:gd name="connsiteX5478" fmla="*/ 0 w 1018183"/>
                <a:gd name="connsiteY5478" fmla="*/ 6137804 h 9085945"/>
                <a:gd name="connsiteX5479" fmla="*/ 0 w 1018183"/>
                <a:gd name="connsiteY5479" fmla="*/ 6134692 h 9085945"/>
                <a:gd name="connsiteX5480" fmla="*/ 0 w 1018183"/>
                <a:gd name="connsiteY5480" fmla="*/ 6132280 h 9085945"/>
                <a:gd name="connsiteX5481" fmla="*/ 0 w 1018183"/>
                <a:gd name="connsiteY5481" fmla="*/ 6130190 h 9085945"/>
                <a:gd name="connsiteX5482" fmla="*/ 0 w 1018183"/>
                <a:gd name="connsiteY5482" fmla="*/ 6128906 h 9085945"/>
                <a:gd name="connsiteX5483" fmla="*/ 0 w 1018183"/>
                <a:gd name="connsiteY5483" fmla="*/ 6128515 h 9085945"/>
                <a:gd name="connsiteX5484" fmla="*/ 0 w 1018183"/>
                <a:gd name="connsiteY5484" fmla="*/ 6124665 h 9085945"/>
                <a:gd name="connsiteX5485" fmla="*/ 0 w 1018183"/>
                <a:gd name="connsiteY5485" fmla="*/ 6124480 h 9085945"/>
                <a:gd name="connsiteX5486" fmla="*/ 0 w 1018183"/>
                <a:gd name="connsiteY5486" fmla="*/ 6122912 h 9085945"/>
                <a:gd name="connsiteX5487" fmla="*/ 0 w 1018183"/>
                <a:gd name="connsiteY5487" fmla="*/ 6120432 h 9085945"/>
                <a:gd name="connsiteX5488" fmla="*/ 0 w 1018183"/>
                <a:gd name="connsiteY5488" fmla="*/ 6118186 h 9085945"/>
                <a:gd name="connsiteX5489" fmla="*/ 0 w 1018183"/>
                <a:gd name="connsiteY5489" fmla="*/ 6116619 h 9085945"/>
                <a:gd name="connsiteX5490" fmla="*/ 0 w 1018183"/>
                <a:gd name="connsiteY5490" fmla="*/ 6114940 h 9085945"/>
                <a:gd name="connsiteX5491" fmla="*/ 0 w 1018183"/>
                <a:gd name="connsiteY5491" fmla="*/ 6114026 h 9085945"/>
                <a:gd name="connsiteX5492" fmla="*/ 0 w 1018183"/>
                <a:gd name="connsiteY5492" fmla="*/ 6111864 h 9085945"/>
                <a:gd name="connsiteX5493" fmla="*/ 0 w 1018183"/>
                <a:gd name="connsiteY5493" fmla="*/ 6107129 h 9085945"/>
                <a:gd name="connsiteX5494" fmla="*/ 0 w 1018183"/>
                <a:gd name="connsiteY5494" fmla="*/ 6105559 h 9085945"/>
                <a:gd name="connsiteX5495" fmla="*/ 0 w 1018183"/>
                <a:gd name="connsiteY5495" fmla="*/ 6103814 h 9085945"/>
                <a:gd name="connsiteX5496" fmla="*/ 0 w 1018183"/>
                <a:gd name="connsiteY5496" fmla="*/ 6102247 h 9085945"/>
                <a:gd name="connsiteX5497" fmla="*/ 0 w 1018183"/>
                <a:gd name="connsiteY5497" fmla="*/ 6100806 h 9085945"/>
                <a:gd name="connsiteX5498" fmla="*/ 0 w 1018183"/>
                <a:gd name="connsiteY5498" fmla="*/ 6100325 h 9085945"/>
                <a:gd name="connsiteX5499" fmla="*/ 0 w 1018183"/>
                <a:gd name="connsiteY5499" fmla="*/ 6097462 h 9085945"/>
                <a:gd name="connsiteX5500" fmla="*/ 0 w 1018183"/>
                <a:gd name="connsiteY5500" fmla="*/ 6091938 h 9085945"/>
                <a:gd name="connsiteX5501" fmla="*/ 0 w 1018183"/>
                <a:gd name="connsiteY5501" fmla="*/ 6091846 h 9085945"/>
                <a:gd name="connsiteX5502" fmla="*/ 0 w 1018183"/>
                <a:gd name="connsiteY5502" fmla="*/ 6087704 h 9085945"/>
                <a:gd name="connsiteX5503" fmla="*/ 0 w 1018183"/>
                <a:gd name="connsiteY5503" fmla="*/ 6086404 h 9085945"/>
                <a:gd name="connsiteX5504" fmla="*/ 0 w 1018183"/>
                <a:gd name="connsiteY5504" fmla="*/ 6082072 h 9085945"/>
                <a:gd name="connsiteX5505" fmla="*/ 0 w 1018183"/>
                <a:gd name="connsiteY5505" fmla="*/ 6080878 h 9085945"/>
                <a:gd name="connsiteX5506" fmla="*/ 0 w 1018183"/>
                <a:gd name="connsiteY5506" fmla="*/ 6080788 h 9085945"/>
                <a:gd name="connsiteX5507" fmla="*/ 0 w 1018183"/>
                <a:gd name="connsiteY5507" fmla="*/ 6079662 h 9085945"/>
                <a:gd name="connsiteX5508" fmla="*/ 0 w 1018183"/>
                <a:gd name="connsiteY5508" fmla="*/ 6076646 h 9085945"/>
                <a:gd name="connsiteX5509" fmla="*/ 0 w 1018183"/>
                <a:gd name="connsiteY5509" fmla="*/ 6074598 h 9085945"/>
                <a:gd name="connsiteX5510" fmla="*/ 0 w 1018183"/>
                <a:gd name="connsiteY5510" fmla="*/ 6073684 h 9085945"/>
                <a:gd name="connsiteX5511" fmla="*/ 0 w 1018183"/>
                <a:gd name="connsiteY5511" fmla="*/ 6063540 h 9085945"/>
                <a:gd name="connsiteX5512" fmla="*/ 0 w 1018183"/>
                <a:gd name="connsiteY5512" fmla="*/ 6062626 h 9085945"/>
                <a:gd name="connsiteX5513" fmla="*/ 0 w 1018183"/>
                <a:gd name="connsiteY5513" fmla="*/ 6061161 h 9085945"/>
                <a:gd name="connsiteX5514" fmla="*/ 0 w 1018183"/>
                <a:gd name="connsiteY5514" fmla="*/ 6051130 h 9085945"/>
                <a:gd name="connsiteX5515" fmla="*/ 0 w 1018183"/>
                <a:gd name="connsiteY5515" fmla="*/ 6049561 h 9085945"/>
                <a:gd name="connsiteX5516" fmla="*/ 0 w 1018183"/>
                <a:gd name="connsiteY5516" fmla="*/ 6049347 h 9085945"/>
                <a:gd name="connsiteX5517" fmla="*/ 0 w 1018183"/>
                <a:gd name="connsiteY5517" fmla="*/ 6047065 h 9085945"/>
                <a:gd name="connsiteX5518" fmla="*/ 0 w 1018183"/>
                <a:gd name="connsiteY5518" fmla="*/ 6045780 h 9085945"/>
                <a:gd name="connsiteX5519" fmla="*/ 0 w 1018183"/>
                <a:gd name="connsiteY5519" fmla="*/ 6045497 h 9085945"/>
                <a:gd name="connsiteX5520" fmla="*/ 0 w 1018183"/>
                <a:gd name="connsiteY5520" fmla="*/ 6044212 h 9085945"/>
                <a:gd name="connsiteX5521" fmla="*/ 0 w 1018183"/>
                <a:gd name="connsiteY5521" fmla="*/ 6040494 h 9085945"/>
                <a:gd name="connsiteX5522" fmla="*/ 0 w 1018183"/>
                <a:gd name="connsiteY5522" fmla="*/ 6040446 h 9085945"/>
                <a:gd name="connsiteX5523" fmla="*/ 0 w 1018183"/>
                <a:gd name="connsiteY5523" fmla="*/ 6039320 h 9085945"/>
                <a:gd name="connsiteX5524" fmla="*/ 0 w 1018183"/>
                <a:gd name="connsiteY5524" fmla="*/ 6038511 h 9085945"/>
                <a:gd name="connsiteX5525" fmla="*/ 0 w 1018183"/>
                <a:gd name="connsiteY5525" fmla="*/ 6038289 h 9085945"/>
                <a:gd name="connsiteX5526" fmla="*/ 0 w 1018183"/>
                <a:gd name="connsiteY5526" fmla="*/ 6038035 h 9085945"/>
                <a:gd name="connsiteX5527" fmla="*/ 0 w 1018183"/>
                <a:gd name="connsiteY5527" fmla="*/ 6036304 h 9085945"/>
                <a:gd name="connsiteX5528" fmla="*/ 0 w 1018183"/>
                <a:gd name="connsiteY5528" fmla="*/ 6036007 h 9085945"/>
                <a:gd name="connsiteX5529" fmla="*/ 0 w 1018183"/>
                <a:gd name="connsiteY5529" fmla="*/ 6034439 h 9085945"/>
                <a:gd name="connsiteX5530" fmla="*/ 0 w 1018183"/>
                <a:gd name="connsiteY5530" fmla="*/ 6032158 h 9085945"/>
                <a:gd name="connsiteX5531" fmla="*/ 0 w 1018183"/>
                <a:gd name="connsiteY5531" fmla="*/ 6029899 h 9085945"/>
                <a:gd name="connsiteX5532" fmla="*/ 0 w 1018183"/>
                <a:gd name="connsiteY5532" fmla="*/ 6028261 h 9085945"/>
                <a:gd name="connsiteX5533" fmla="*/ 0 w 1018183"/>
                <a:gd name="connsiteY5533" fmla="*/ 6027453 h 9085945"/>
                <a:gd name="connsiteX5534" fmla="*/ 0 w 1018183"/>
                <a:gd name="connsiteY5534" fmla="*/ 6024111 h 9085945"/>
                <a:gd name="connsiteX5535" fmla="*/ 0 w 1018183"/>
                <a:gd name="connsiteY5535" fmla="*/ 6013053 h 9085945"/>
                <a:gd name="connsiteX5536" fmla="*/ 0 w 1018183"/>
                <a:gd name="connsiteY5536" fmla="*/ 6008628 h 9085945"/>
                <a:gd name="connsiteX5537" fmla="*/ 0 w 1018183"/>
                <a:gd name="connsiteY5537" fmla="*/ 6007061 h 9085945"/>
                <a:gd name="connsiteX5538" fmla="*/ 0 w 1018183"/>
                <a:gd name="connsiteY5538" fmla="*/ 6005438 h 9085945"/>
                <a:gd name="connsiteX5539" fmla="*/ 0 w 1018183"/>
                <a:gd name="connsiteY5539" fmla="*/ 6003870 h 9085945"/>
                <a:gd name="connsiteX5540" fmla="*/ 0 w 1018183"/>
                <a:gd name="connsiteY5540" fmla="*/ 6003477 h 9085945"/>
                <a:gd name="connsiteX5541" fmla="*/ 0 w 1018183"/>
                <a:gd name="connsiteY5541" fmla="*/ 6003280 h 9085945"/>
                <a:gd name="connsiteX5542" fmla="*/ 0 w 1018183"/>
                <a:gd name="connsiteY5542" fmla="*/ 6002193 h 9085945"/>
                <a:gd name="connsiteX5543" fmla="*/ 0 w 1018183"/>
                <a:gd name="connsiteY5543" fmla="*/ 6001711 h 9085945"/>
                <a:gd name="connsiteX5544" fmla="*/ 0 w 1018183"/>
                <a:gd name="connsiteY5544" fmla="*/ 6001449 h 9085945"/>
                <a:gd name="connsiteX5545" fmla="*/ 0 w 1018183"/>
                <a:gd name="connsiteY5545" fmla="*/ 6000152 h 9085945"/>
                <a:gd name="connsiteX5546" fmla="*/ 0 w 1018183"/>
                <a:gd name="connsiteY5546" fmla="*/ 5999431 h 9085945"/>
                <a:gd name="connsiteX5547" fmla="*/ 0 w 1018183"/>
                <a:gd name="connsiteY5547" fmla="*/ 5998876 h 9085945"/>
                <a:gd name="connsiteX5548" fmla="*/ 0 w 1018183"/>
                <a:gd name="connsiteY5548" fmla="*/ 5997947 h 9085945"/>
                <a:gd name="connsiteX5549" fmla="*/ 0 w 1018183"/>
                <a:gd name="connsiteY5549" fmla="*/ 5995665 h 9085945"/>
                <a:gd name="connsiteX5550" fmla="*/ 0 w 1018183"/>
                <a:gd name="connsiteY5550" fmla="*/ 5995533 h 9085945"/>
                <a:gd name="connsiteX5551" fmla="*/ 0 w 1018183"/>
                <a:gd name="connsiteY5551" fmla="*/ 5994381 h 9085945"/>
                <a:gd name="connsiteX5552" fmla="*/ 0 w 1018183"/>
                <a:gd name="connsiteY5552" fmla="*/ 5994097 h 9085945"/>
                <a:gd name="connsiteX5553" fmla="*/ 0 w 1018183"/>
                <a:gd name="connsiteY5553" fmla="*/ 5992812 h 9085945"/>
                <a:gd name="connsiteX5554" fmla="*/ 0 w 1018183"/>
                <a:gd name="connsiteY5554" fmla="*/ 5992419 h 9085945"/>
                <a:gd name="connsiteX5555" fmla="*/ 0 w 1018183"/>
                <a:gd name="connsiteY5555" fmla="*/ 5989094 h 9085945"/>
                <a:gd name="connsiteX5556" fmla="*/ 0 w 1018183"/>
                <a:gd name="connsiteY5556" fmla="*/ 5988372 h 9085945"/>
                <a:gd name="connsiteX5557" fmla="*/ 0 w 1018183"/>
                <a:gd name="connsiteY5557" fmla="*/ 5987111 h 9085945"/>
                <a:gd name="connsiteX5558" fmla="*/ 0 w 1018183"/>
                <a:gd name="connsiteY5558" fmla="*/ 5977278 h 9085945"/>
                <a:gd name="connsiteX5559" fmla="*/ 0 w 1018183"/>
                <a:gd name="connsiteY5559" fmla="*/ 5973247 h 9085945"/>
                <a:gd name="connsiteX5560" fmla="*/ 0 w 1018183"/>
                <a:gd name="connsiteY5560" fmla="*/ 5972711 h 9085945"/>
                <a:gd name="connsiteX5561" fmla="*/ 0 w 1018183"/>
                <a:gd name="connsiteY5561" fmla="*/ 5968722 h 9085945"/>
                <a:gd name="connsiteX5562" fmla="*/ 0 w 1018183"/>
                <a:gd name="connsiteY5562" fmla="*/ 5966915 h 9085945"/>
                <a:gd name="connsiteX5563" fmla="*/ 0 w 1018183"/>
                <a:gd name="connsiteY5563" fmla="*/ 5962938 h 9085945"/>
                <a:gd name="connsiteX5564" fmla="*/ 0 w 1018183"/>
                <a:gd name="connsiteY5564" fmla="*/ 5961851 h 9085945"/>
                <a:gd name="connsiteX5565" fmla="*/ 0 w 1018183"/>
                <a:gd name="connsiteY5565" fmla="*/ 5961369 h 9085945"/>
                <a:gd name="connsiteX5566" fmla="*/ 0 w 1018183"/>
                <a:gd name="connsiteY5566" fmla="*/ 5959692 h 9085945"/>
                <a:gd name="connsiteX5567" fmla="*/ 0 w 1018183"/>
                <a:gd name="connsiteY5567" fmla="*/ 5957662 h 9085945"/>
                <a:gd name="connsiteX5568" fmla="*/ 0 w 1018183"/>
                <a:gd name="connsiteY5568" fmla="*/ 5956367 h 9085945"/>
                <a:gd name="connsiteX5569" fmla="*/ 0 w 1018183"/>
                <a:gd name="connsiteY5569" fmla="*/ 5952077 h 9085945"/>
                <a:gd name="connsiteX5570" fmla="*/ 0 w 1018183"/>
                <a:gd name="connsiteY5570" fmla="*/ 5951878 h 9085945"/>
                <a:gd name="connsiteX5571" fmla="*/ 0 w 1018183"/>
                <a:gd name="connsiteY5571" fmla="*/ 5950793 h 9085945"/>
                <a:gd name="connsiteX5572" fmla="*/ 0 w 1018183"/>
                <a:gd name="connsiteY5572" fmla="*/ 5950310 h 9085945"/>
                <a:gd name="connsiteX5573" fmla="*/ 0 w 1018183"/>
                <a:gd name="connsiteY5573" fmla="*/ 5948030 h 9085945"/>
                <a:gd name="connsiteX5574" fmla="*/ 0 w 1018183"/>
                <a:gd name="connsiteY5574" fmla="*/ 5926573 h 9085945"/>
                <a:gd name="connsiteX5575" fmla="*/ 0 w 1018183"/>
                <a:gd name="connsiteY5575" fmla="*/ 5925765 h 9085945"/>
                <a:gd name="connsiteX5576" fmla="*/ 0 w 1018183"/>
                <a:gd name="connsiteY5576" fmla="*/ 5924593 h 9085945"/>
                <a:gd name="connsiteX5577" fmla="*/ 0 w 1018183"/>
                <a:gd name="connsiteY5577" fmla="*/ 5920561 h 9085945"/>
                <a:gd name="connsiteX5578" fmla="*/ 0 w 1018183"/>
                <a:gd name="connsiteY5578" fmla="*/ 5919350 h 9085945"/>
                <a:gd name="connsiteX5579" fmla="*/ 0 w 1018183"/>
                <a:gd name="connsiteY5579" fmla="*/ 5917320 h 9085945"/>
                <a:gd name="connsiteX5580" fmla="*/ 0 w 1018183"/>
                <a:gd name="connsiteY5580" fmla="*/ 5915990 h 9085945"/>
                <a:gd name="connsiteX5581" fmla="*/ 0 w 1018183"/>
                <a:gd name="connsiteY5581" fmla="*/ 5915514 h 9085945"/>
                <a:gd name="connsiteX5582" fmla="*/ 0 w 1018183"/>
                <a:gd name="connsiteY5582" fmla="*/ 5914706 h 9085945"/>
                <a:gd name="connsiteX5583" fmla="*/ 0 w 1018183"/>
                <a:gd name="connsiteY5583" fmla="*/ 5911364 h 9085945"/>
                <a:gd name="connsiteX5584" fmla="*/ 0 w 1018183"/>
                <a:gd name="connsiteY5584" fmla="*/ 5908292 h 9085945"/>
                <a:gd name="connsiteX5585" fmla="*/ 0 w 1018183"/>
                <a:gd name="connsiteY5585" fmla="*/ 5907462 h 9085945"/>
                <a:gd name="connsiteX5586" fmla="*/ 0 w 1018183"/>
                <a:gd name="connsiteY5586" fmla="*/ 5901590 h 9085945"/>
                <a:gd name="connsiteX5587" fmla="*/ 0 w 1018183"/>
                <a:gd name="connsiteY5587" fmla="*/ 5900306 h 9085945"/>
                <a:gd name="connsiteX5588" fmla="*/ 0 w 1018183"/>
                <a:gd name="connsiteY5588" fmla="*/ 5899915 h 9085945"/>
                <a:gd name="connsiteX5589" fmla="*/ 0 w 1018183"/>
                <a:gd name="connsiteY5589" fmla="*/ 5896065 h 9085945"/>
                <a:gd name="connsiteX5590" fmla="*/ 0 w 1018183"/>
                <a:gd name="connsiteY5590" fmla="*/ 5895880 h 9085945"/>
                <a:gd name="connsiteX5591" fmla="*/ 0 w 1018183"/>
                <a:gd name="connsiteY5591" fmla="*/ 5894312 h 9085945"/>
                <a:gd name="connsiteX5592" fmla="*/ 0 w 1018183"/>
                <a:gd name="connsiteY5592" fmla="*/ 5889586 h 9085945"/>
                <a:gd name="connsiteX5593" fmla="*/ 0 w 1018183"/>
                <a:gd name="connsiteY5593" fmla="*/ 5888019 h 9085945"/>
                <a:gd name="connsiteX5594" fmla="*/ 0 w 1018183"/>
                <a:gd name="connsiteY5594" fmla="*/ 5883264 h 9085945"/>
                <a:gd name="connsiteX5595" fmla="*/ 0 w 1018183"/>
                <a:gd name="connsiteY5595" fmla="*/ 5882784 h 9085945"/>
                <a:gd name="connsiteX5596" fmla="*/ 0 w 1018183"/>
                <a:gd name="connsiteY5596" fmla="*/ 5878529 h 9085945"/>
                <a:gd name="connsiteX5597" fmla="*/ 0 w 1018183"/>
                <a:gd name="connsiteY5597" fmla="*/ 5876959 h 9085945"/>
                <a:gd name="connsiteX5598" fmla="*/ 0 w 1018183"/>
                <a:gd name="connsiteY5598" fmla="*/ 5875214 h 9085945"/>
                <a:gd name="connsiteX5599" fmla="*/ 0 w 1018183"/>
                <a:gd name="connsiteY5599" fmla="*/ 5874364 h 9085945"/>
                <a:gd name="connsiteX5600" fmla="*/ 0 w 1018183"/>
                <a:gd name="connsiteY5600" fmla="*/ 5873647 h 9085945"/>
                <a:gd name="connsiteX5601" fmla="*/ 0 w 1018183"/>
                <a:gd name="connsiteY5601" fmla="*/ 5872206 h 9085945"/>
                <a:gd name="connsiteX5602" fmla="*/ 0 w 1018183"/>
                <a:gd name="connsiteY5602" fmla="*/ 5868862 h 9085945"/>
                <a:gd name="connsiteX5603" fmla="*/ 0 w 1018183"/>
                <a:gd name="connsiteY5603" fmla="*/ 5864533 h 9085945"/>
                <a:gd name="connsiteX5604" fmla="*/ 0 w 1018183"/>
                <a:gd name="connsiteY5604" fmla="*/ 5863338 h 9085945"/>
                <a:gd name="connsiteX5605" fmla="*/ 0 w 1018183"/>
                <a:gd name="connsiteY5605" fmla="*/ 5859964 h 9085945"/>
                <a:gd name="connsiteX5606" fmla="*/ 0 w 1018183"/>
                <a:gd name="connsiteY5606" fmla="*/ 5857804 h 9085945"/>
                <a:gd name="connsiteX5607" fmla="*/ 0 w 1018183"/>
                <a:gd name="connsiteY5607" fmla="*/ 5852278 h 9085945"/>
                <a:gd name="connsiteX5608" fmla="*/ 0 w 1018183"/>
                <a:gd name="connsiteY5608" fmla="*/ 5845998 h 9085945"/>
                <a:gd name="connsiteX5609" fmla="*/ 0 w 1018183"/>
                <a:gd name="connsiteY5609" fmla="*/ 5845084 h 9085945"/>
                <a:gd name="connsiteX5610" fmla="*/ 0 w 1018183"/>
                <a:gd name="connsiteY5610" fmla="*/ 5838187 h 9085945"/>
                <a:gd name="connsiteX5611" fmla="*/ 0 w 1018183"/>
                <a:gd name="connsiteY5611" fmla="*/ 5836617 h 9085945"/>
                <a:gd name="connsiteX5612" fmla="*/ 0 w 1018183"/>
                <a:gd name="connsiteY5612" fmla="*/ 5834940 h 9085945"/>
                <a:gd name="connsiteX5613" fmla="*/ 0 w 1018183"/>
                <a:gd name="connsiteY5613" fmla="*/ 5834872 h 9085945"/>
                <a:gd name="connsiteX5614" fmla="*/ 0 w 1018183"/>
                <a:gd name="connsiteY5614" fmla="*/ 5834026 h 9085945"/>
                <a:gd name="connsiteX5615" fmla="*/ 0 w 1018183"/>
                <a:gd name="connsiteY5615" fmla="*/ 5833305 h 9085945"/>
                <a:gd name="connsiteX5616" fmla="*/ 0 w 1018183"/>
                <a:gd name="connsiteY5616" fmla="*/ 5831864 h 9085945"/>
                <a:gd name="connsiteX5617" fmla="*/ 0 w 1018183"/>
                <a:gd name="connsiteY5617" fmla="*/ 5823814 h 9085945"/>
                <a:gd name="connsiteX5618" fmla="*/ 0 w 1018183"/>
                <a:gd name="connsiteY5618" fmla="*/ 5822247 h 9085945"/>
                <a:gd name="connsiteX5619" fmla="*/ 0 w 1018183"/>
                <a:gd name="connsiteY5619" fmla="*/ 5817462 h 9085945"/>
                <a:gd name="connsiteX5620" fmla="*/ 0 w 1018183"/>
                <a:gd name="connsiteY5620" fmla="*/ 5815767 h 9085945"/>
                <a:gd name="connsiteX5621" fmla="*/ 0 w 1018183"/>
                <a:gd name="connsiteY5621" fmla="*/ 5811936 h 9085945"/>
                <a:gd name="connsiteX5622" fmla="*/ 0 w 1018183"/>
                <a:gd name="connsiteY5622" fmla="*/ 5811846 h 9085945"/>
                <a:gd name="connsiteX5623" fmla="*/ 0 w 1018183"/>
                <a:gd name="connsiteY5623" fmla="*/ 5811197 h 9085945"/>
                <a:gd name="connsiteX5624" fmla="*/ 0 w 1018183"/>
                <a:gd name="connsiteY5624" fmla="*/ 5810720 h 9085945"/>
                <a:gd name="connsiteX5625" fmla="*/ 0 w 1018183"/>
                <a:gd name="connsiteY5625" fmla="*/ 5809435 h 9085945"/>
                <a:gd name="connsiteX5626" fmla="*/ 0 w 1018183"/>
                <a:gd name="connsiteY5626" fmla="*/ 5807704 h 9085945"/>
                <a:gd name="connsiteX5627" fmla="*/ 0 w 1018183"/>
                <a:gd name="connsiteY5627" fmla="*/ 5801299 h 9085945"/>
                <a:gd name="connsiteX5628" fmla="*/ 0 w 1018183"/>
                <a:gd name="connsiteY5628" fmla="*/ 5799661 h 9085945"/>
                <a:gd name="connsiteX5629" fmla="*/ 0 w 1018183"/>
                <a:gd name="connsiteY5629" fmla="*/ 5796796 h 9085945"/>
                <a:gd name="connsiteX5630" fmla="*/ 0 w 1018183"/>
                <a:gd name="connsiteY5630" fmla="*/ 5794598 h 9085945"/>
                <a:gd name="connsiteX5631" fmla="*/ 0 w 1018183"/>
                <a:gd name="connsiteY5631" fmla="*/ 5793684 h 9085945"/>
                <a:gd name="connsiteX5632" fmla="*/ 0 w 1018183"/>
                <a:gd name="connsiteY5632" fmla="*/ 5791087 h 9085945"/>
                <a:gd name="connsiteX5633" fmla="*/ 0 w 1018183"/>
                <a:gd name="connsiteY5633" fmla="*/ 5789518 h 9085945"/>
                <a:gd name="connsiteX5634" fmla="*/ 0 w 1018183"/>
                <a:gd name="connsiteY5634" fmla="*/ 5776838 h 9085945"/>
                <a:gd name="connsiteX5635" fmla="*/ 0 w 1018183"/>
                <a:gd name="connsiteY5635" fmla="*/ 5775270 h 9085945"/>
                <a:gd name="connsiteX5636" fmla="*/ 0 w 1018183"/>
                <a:gd name="connsiteY5636" fmla="*/ 5771552 h 9085945"/>
                <a:gd name="connsiteX5637" fmla="*/ 0 w 1018183"/>
                <a:gd name="connsiteY5637" fmla="*/ 5770276 h 9085945"/>
                <a:gd name="connsiteX5638" fmla="*/ 0 w 1018183"/>
                <a:gd name="connsiteY5638" fmla="*/ 5769347 h 9085945"/>
                <a:gd name="connsiteX5639" fmla="*/ 0 w 1018183"/>
                <a:gd name="connsiteY5639" fmla="*/ 5769093 h 9085945"/>
                <a:gd name="connsiteX5640" fmla="*/ 0 w 1018183"/>
                <a:gd name="connsiteY5640" fmla="*/ 5767065 h 9085945"/>
                <a:gd name="connsiteX5641" fmla="*/ 0 w 1018183"/>
                <a:gd name="connsiteY5641" fmla="*/ 5766933 h 9085945"/>
                <a:gd name="connsiteX5642" fmla="*/ 0 w 1018183"/>
                <a:gd name="connsiteY5642" fmla="*/ 5765781 h 9085945"/>
                <a:gd name="connsiteX5643" fmla="*/ 0 w 1018183"/>
                <a:gd name="connsiteY5643" fmla="*/ 5765497 h 9085945"/>
                <a:gd name="connsiteX5644" fmla="*/ 0 w 1018183"/>
                <a:gd name="connsiteY5644" fmla="*/ 5764212 h 9085945"/>
                <a:gd name="connsiteX5645" fmla="*/ 0 w 1018183"/>
                <a:gd name="connsiteY5645" fmla="*/ 5760957 h 9085945"/>
                <a:gd name="connsiteX5646" fmla="*/ 0 w 1018183"/>
                <a:gd name="connsiteY5646" fmla="*/ 5760494 h 9085945"/>
                <a:gd name="connsiteX5647" fmla="*/ 0 w 1018183"/>
                <a:gd name="connsiteY5647" fmla="*/ 5759319 h 9085945"/>
                <a:gd name="connsiteX5648" fmla="*/ 0 w 1018183"/>
                <a:gd name="connsiteY5648" fmla="*/ 5758511 h 9085945"/>
                <a:gd name="connsiteX5649" fmla="*/ 0 w 1018183"/>
                <a:gd name="connsiteY5649" fmla="*/ 5758035 h 9085945"/>
                <a:gd name="connsiteX5650" fmla="*/ 0 w 1018183"/>
                <a:gd name="connsiteY5650" fmla="*/ 5749897 h 9085945"/>
                <a:gd name="connsiteX5651" fmla="*/ 0 w 1018183"/>
                <a:gd name="connsiteY5651" fmla="*/ 5748678 h 9085945"/>
                <a:gd name="connsiteX5652" fmla="*/ 0 w 1018183"/>
                <a:gd name="connsiteY5652" fmla="*/ 5744647 h 9085945"/>
                <a:gd name="connsiteX5653" fmla="*/ 0 w 1018183"/>
                <a:gd name="connsiteY5653" fmla="*/ 5744111 h 9085945"/>
                <a:gd name="connsiteX5654" fmla="*/ 0 w 1018183"/>
                <a:gd name="connsiteY5654" fmla="*/ 5734338 h 9085945"/>
                <a:gd name="connsiteX5655" fmla="*/ 0 w 1018183"/>
                <a:gd name="connsiteY5655" fmla="*/ 5733251 h 9085945"/>
                <a:gd name="connsiteX5656" fmla="*/ 0 w 1018183"/>
                <a:gd name="connsiteY5656" fmla="*/ 5732769 h 9085945"/>
                <a:gd name="connsiteX5657" fmla="*/ 0 w 1018183"/>
                <a:gd name="connsiteY5657" fmla="*/ 5729934 h 9085945"/>
                <a:gd name="connsiteX5658" fmla="*/ 0 w 1018183"/>
                <a:gd name="connsiteY5658" fmla="*/ 5727767 h 9085945"/>
                <a:gd name="connsiteX5659" fmla="*/ 0 w 1018183"/>
                <a:gd name="connsiteY5659" fmla="*/ 5726591 h 9085945"/>
                <a:gd name="connsiteX5660" fmla="*/ 0 w 1018183"/>
                <a:gd name="connsiteY5660" fmla="*/ 5725439 h 9085945"/>
                <a:gd name="connsiteX5661" fmla="*/ 0 w 1018183"/>
                <a:gd name="connsiteY5661" fmla="*/ 5723870 h 9085945"/>
                <a:gd name="connsiteX5662" fmla="*/ 0 w 1018183"/>
                <a:gd name="connsiteY5662" fmla="*/ 5723477 h 9085945"/>
                <a:gd name="connsiteX5663" fmla="*/ 0 w 1018183"/>
                <a:gd name="connsiteY5663" fmla="*/ 5723278 h 9085945"/>
                <a:gd name="connsiteX5664" fmla="*/ 0 w 1018183"/>
                <a:gd name="connsiteY5664" fmla="*/ 5722193 h 9085945"/>
                <a:gd name="connsiteX5665" fmla="*/ 0 w 1018183"/>
                <a:gd name="connsiteY5665" fmla="*/ 5721710 h 9085945"/>
                <a:gd name="connsiteX5666" fmla="*/ 0 w 1018183"/>
                <a:gd name="connsiteY5666" fmla="*/ 5720152 h 9085945"/>
                <a:gd name="connsiteX5667" fmla="*/ 0 w 1018183"/>
                <a:gd name="connsiteY5667" fmla="*/ 5719430 h 9085945"/>
                <a:gd name="connsiteX5668" fmla="*/ 0 w 1018183"/>
                <a:gd name="connsiteY5668" fmla="*/ 5718876 h 9085945"/>
                <a:gd name="connsiteX5669" fmla="*/ 0 w 1018183"/>
                <a:gd name="connsiteY5669" fmla="*/ 5715533 h 9085945"/>
                <a:gd name="connsiteX5670" fmla="*/ 0 w 1018183"/>
                <a:gd name="connsiteY5670" fmla="*/ 5708336 h 9085945"/>
                <a:gd name="connsiteX5671" fmla="*/ 0 w 1018183"/>
                <a:gd name="connsiteY5671" fmla="*/ 5707052 h 9085945"/>
                <a:gd name="connsiteX5672" fmla="*/ 0 w 1018183"/>
                <a:gd name="connsiteY5672" fmla="*/ 5704305 h 9085945"/>
                <a:gd name="connsiteX5673" fmla="*/ 0 w 1018183"/>
                <a:gd name="connsiteY5673" fmla="*/ 5703021 h 9085945"/>
                <a:gd name="connsiteX5674" fmla="*/ 0 w 1018183"/>
                <a:gd name="connsiteY5674" fmla="*/ 5698450 h 9085945"/>
                <a:gd name="connsiteX5675" fmla="*/ 0 w 1018183"/>
                <a:gd name="connsiteY5675" fmla="*/ 5697973 h 9085945"/>
                <a:gd name="connsiteX5676" fmla="*/ 0 w 1018183"/>
                <a:gd name="connsiteY5676" fmla="*/ 5697282 h 9085945"/>
                <a:gd name="connsiteX5677" fmla="*/ 0 w 1018183"/>
                <a:gd name="connsiteY5677" fmla="*/ 5693247 h 9085945"/>
                <a:gd name="connsiteX5678" fmla="*/ 0 w 1018183"/>
                <a:gd name="connsiteY5678" fmla="*/ 5690750 h 9085945"/>
                <a:gd name="connsiteX5679" fmla="*/ 0 w 1018183"/>
                <a:gd name="connsiteY5679" fmla="*/ 5688720 h 9085945"/>
                <a:gd name="connsiteX5680" fmla="*/ 0 w 1018183"/>
                <a:gd name="connsiteY5680" fmla="*/ 5687425 h 9085945"/>
                <a:gd name="connsiteX5681" fmla="*/ 0 w 1018183"/>
                <a:gd name="connsiteY5681" fmla="*/ 5686914 h 9085945"/>
                <a:gd name="connsiteX5682" fmla="*/ 0 w 1018183"/>
                <a:gd name="connsiteY5682" fmla="*/ 5684179 h 9085945"/>
                <a:gd name="connsiteX5683" fmla="*/ 0 w 1018183"/>
                <a:gd name="connsiteY5683" fmla="*/ 5684049 h 9085945"/>
                <a:gd name="connsiteX5684" fmla="*/ 0 w 1018183"/>
                <a:gd name="connsiteY5684" fmla="*/ 5682936 h 9085945"/>
                <a:gd name="connsiteX5685" fmla="*/ 0 w 1018183"/>
                <a:gd name="connsiteY5685" fmla="*/ 5682488 h 9085945"/>
                <a:gd name="connsiteX5686" fmla="*/ 0 w 1018183"/>
                <a:gd name="connsiteY5686" fmla="*/ 5681851 h 9085945"/>
                <a:gd name="connsiteX5687" fmla="*/ 0 w 1018183"/>
                <a:gd name="connsiteY5687" fmla="*/ 5681368 h 9085945"/>
                <a:gd name="connsiteX5688" fmla="*/ 0 w 1018183"/>
                <a:gd name="connsiteY5688" fmla="*/ 5679692 h 9085945"/>
                <a:gd name="connsiteX5689" fmla="*/ 0 w 1018183"/>
                <a:gd name="connsiteY5689" fmla="*/ 5678862 h 9085945"/>
                <a:gd name="connsiteX5690" fmla="*/ 0 w 1018183"/>
                <a:gd name="connsiteY5690" fmla="*/ 5678638 h 9085945"/>
                <a:gd name="connsiteX5691" fmla="*/ 0 w 1018183"/>
                <a:gd name="connsiteY5691" fmla="*/ 5677941 h 9085945"/>
                <a:gd name="connsiteX5692" fmla="*/ 0 w 1018183"/>
                <a:gd name="connsiteY5692" fmla="*/ 5676368 h 9085945"/>
                <a:gd name="connsiteX5693" fmla="*/ 0 w 1018183"/>
                <a:gd name="connsiteY5693" fmla="*/ 5674405 h 9085945"/>
                <a:gd name="connsiteX5694" fmla="*/ 0 w 1018183"/>
                <a:gd name="connsiteY5694" fmla="*/ 5666818 h 9085945"/>
                <a:gd name="connsiteX5695" fmla="*/ 0 w 1018183"/>
                <a:gd name="connsiteY5695" fmla="*/ 5664552 h 9085945"/>
                <a:gd name="connsiteX5696" fmla="*/ 0 w 1018183"/>
                <a:gd name="connsiteY5696" fmla="*/ 5662273 h 9085945"/>
                <a:gd name="connsiteX5697" fmla="*/ 0 w 1018183"/>
                <a:gd name="connsiteY5697" fmla="*/ 5660703 h 9085945"/>
                <a:gd name="connsiteX5698" fmla="*/ 0 w 1018183"/>
                <a:gd name="connsiteY5698" fmla="*/ 5660519 h 9085945"/>
                <a:gd name="connsiteX5699" fmla="*/ 0 w 1018183"/>
                <a:gd name="connsiteY5699" fmla="*/ 5660185 h 9085945"/>
                <a:gd name="connsiteX5700" fmla="*/ 0 w 1018183"/>
                <a:gd name="connsiteY5700" fmla="*/ 5657252 h 9085945"/>
                <a:gd name="connsiteX5701" fmla="*/ 0 w 1018183"/>
                <a:gd name="connsiteY5701" fmla="*/ 5654184 h 9085945"/>
                <a:gd name="connsiteX5702" fmla="*/ 0 w 1018183"/>
                <a:gd name="connsiteY5702" fmla="*/ 5653263 h 9085945"/>
                <a:gd name="connsiteX5703" fmla="*/ 0 w 1018183"/>
                <a:gd name="connsiteY5703" fmla="*/ 5646572 h 9085945"/>
                <a:gd name="connsiteX5704" fmla="*/ 0 w 1018183"/>
                <a:gd name="connsiteY5704" fmla="*/ 5645909 h 9085945"/>
                <a:gd name="connsiteX5705" fmla="*/ 0 w 1018183"/>
                <a:gd name="connsiteY5705" fmla="*/ 5645764 h 9085945"/>
                <a:gd name="connsiteX5706" fmla="*/ 0 w 1018183"/>
                <a:gd name="connsiteY5706" fmla="*/ 5643837 h 9085945"/>
                <a:gd name="connsiteX5707" fmla="*/ 0 w 1018183"/>
                <a:gd name="connsiteY5707" fmla="*/ 5641677 h 9085945"/>
                <a:gd name="connsiteX5708" fmla="*/ 0 w 1018183"/>
                <a:gd name="connsiteY5708" fmla="*/ 5639469 h 9085945"/>
                <a:gd name="connsiteX5709" fmla="*/ 0 w 1018183"/>
                <a:gd name="connsiteY5709" fmla="*/ 5639350 h 9085945"/>
                <a:gd name="connsiteX5710" fmla="*/ 0 w 1018183"/>
                <a:gd name="connsiteY5710" fmla="*/ 5638520 h 9085945"/>
                <a:gd name="connsiteX5711" fmla="*/ 0 w 1018183"/>
                <a:gd name="connsiteY5711" fmla="*/ 5637599 h 9085945"/>
                <a:gd name="connsiteX5712" fmla="*/ 0 w 1018183"/>
                <a:gd name="connsiteY5712" fmla="*/ 5635933 h 9085945"/>
                <a:gd name="connsiteX5713" fmla="*/ 0 w 1018183"/>
                <a:gd name="connsiteY5713" fmla="*/ 5634063 h 9085945"/>
                <a:gd name="connsiteX5714" fmla="*/ 0 w 1018183"/>
                <a:gd name="connsiteY5714" fmla="*/ 5632776 h 9085945"/>
                <a:gd name="connsiteX5715" fmla="*/ 0 w 1018183"/>
                <a:gd name="connsiteY5715" fmla="*/ 5631364 h 9085945"/>
                <a:gd name="connsiteX5716" fmla="*/ 0 w 1018183"/>
                <a:gd name="connsiteY5716" fmla="*/ 5627658 h 9085945"/>
                <a:gd name="connsiteX5717" fmla="*/ 0 w 1018183"/>
                <a:gd name="connsiteY5717" fmla="*/ 5627467 h 9085945"/>
                <a:gd name="connsiteX5718" fmla="*/ 0 w 1018183"/>
                <a:gd name="connsiteY5718" fmla="*/ 5626543 h 9085945"/>
                <a:gd name="connsiteX5719" fmla="*/ 0 w 1018183"/>
                <a:gd name="connsiteY5719" fmla="*/ 5618683 h 9085945"/>
                <a:gd name="connsiteX5720" fmla="*/ 0 w 1018183"/>
                <a:gd name="connsiteY5720" fmla="*/ 5613842 h 9085945"/>
                <a:gd name="connsiteX5721" fmla="*/ 0 w 1018183"/>
                <a:gd name="connsiteY5721" fmla="*/ 5612921 h 9085945"/>
                <a:gd name="connsiteX5722" fmla="*/ 0 w 1018183"/>
                <a:gd name="connsiteY5722" fmla="*/ 5609587 h 9085945"/>
                <a:gd name="connsiteX5723" fmla="*/ 0 w 1018183"/>
                <a:gd name="connsiteY5723" fmla="*/ 5609134 h 9085945"/>
                <a:gd name="connsiteX5724" fmla="*/ 0 w 1018183"/>
                <a:gd name="connsiteY5724" fmla="*/ 5608017 h 9085945"/>
                <a:gd name="connsiteX5725" fmla="*/ 0 w 1018183"/>
                <a:gd name="connsiteY5725" fmla="*/ 5606742 h 9085945"/>
                <a:gd name="connsiteX5726" fmla="*/ 0 w 1018183"/>
                <a:gd name="connsiteY5726" fmla="*/ 5606272 h 9085945"/>
                <a:gd name="connsiteX5727" fmla="*/ 0 w 1018183"/>
                <a:gd name="connsiteY5727" fmla="*/ 5605102 h 9085945"/>
                <a:gd name="connsiteX5728" fmla="*/ 0 w 1018183"/>
                <a:gd name="connsiteY5728" fmla="*/ 5604705 h 9085945"/>
                <a:gd name="connsiteX5729" fmla="*/ 0 w 1018183"/>
                <a:gd name="connsiteY5729" fmla="*/ 5603534 h 9085945"/>
                <a:gd name="connsiteX5730" fmla="*/ 0 w 1018183"/>
                <a:gd name="connsiteY5730" fmla="*/ 5603264 h 9085945"/>
                <a:gd name="connsiteX5731" fmla="*/ 0 w 1018183"/>
                <a:gd name="connsiteY5731" fmla="*/ 5602784 h 9085945"/>
                <a:gd name="connsiteX5732" fmla="*/ 0 w 1018183"/>
                <a:gd name="connsiteY5732" fmla="*/ 5601860 h 9085945"/>
                <a:gd name="connsiteX5733" fmla="*/ 0 w 1018183"/>
                <a:gd name="connsiteY5733" fmla="*/ 5601335 h 9085945"/>
                <a:gd name="connsiteX5734" fmla="*/ 0 w 1018183"/>
                <a:gd name="connsiteY5734" fmla="*/ 5595905 h 9085945"/>
                <a:gd name="connsiteX5735" fmla="*/ 0 w 1018183"/>
                <a:gd name="connsiteY5735" fmla="*/ 5595591 h 9085945"/>
                <a:gd name="connsiteX5736" fmla="*/ 0 w 1018183"/>
                <a:gd name="connsiteY5736" fmla="*/ 5595214 h 9085945"/>
                <a:gd name="connsiteX5737" fmla="*/ 0 w 1018183"/>
                <a:gd name="connsiteY5737" fmla="*/ 5593647 h 9085945"/>
                <a:gd name="connsiteX5738" fmla="*/ 0 w 1018183"/>
                <a:gd name="connsiteY5738" fmla="*/ 5590277 h 9085945"/>
                <a:gd name="connsiteX5739" fmla="*/ 0 w 1018183"/>
                <a:gd name="connsiteY5739" fmla="*/ 5588862 h 9085945"/>
                <a:gd name="connsiteX5740" fmla="*/ 0 w 1018183"/>
                <a:gd name="connsiteY5740" fmla="*/ 5587167 h 9085945"/>
                <a:gd name="connsiteX5741" fmla="*/ 0 w 1018183"/>
                <a:gd name="connsiteY5741" fmla="*/ 5586131 h 9085945"/>
                <a:gd name="connsiteX5742" fmla="*/ 0 w 1018183"/>
                <a:gd name="connsiteY5742" fmla="*/ 5584531 h 9085945"/>
                <a:gd name="connsiteX5743" fmla="*/ 0 w 1018183"/>
                <a:gd name="connsiteY5743" fmla="*/ 5583336 h 9085945"/>
                <a:gd name="connsiteX5744" fmla="*/ 0 w 1018183"/>
                <a:gd name="connsiteY5744" fmla="*/ 5582597 h 9085945"/>
                <a:gd name="connsiteX5745" fmla="*/ 0 w 1018183"/>
                <a:gd name="connsiteY5745" fmla="*/ 5578853 h 9085945"/>
                <a:gd name="connsiteX5746" fmla="*/ 0 w 1018183"/>
                <a:gd name="connsiteY5746" fmla="*/ 5572560 h 9085945"/>
                <a:gd name="connsiteX5747" fmla="*/ 0 w 1018183"/>
                <a:gd name="connsiteY5747" fmla="*/ 5568792 h 9085945"/>
                <a:gd name="connsiteX5748" fmla="*/ 0 w 1018183"/>
                <a:gd name="connsiteY5748" fmla="*/ 5568196 h 9085945"/>
                <a:gd name="connsiteX5749" fmla="*/ 0 w 1018183"/>
                <a:gd name="connsiteY5749" fmla="*/ 5565998 h 9085945"/>
                <a:gd name="connsiteX5750" fmla="*/ 0 w 1018183"/>
                <a:gd name="connsiteY5750" fmla="*/ 5565194 h 9085945"/>
                <a:gd name="connsiteX5751" fmla="*/ 0 w 1018183"/>
                <a:gd name="connsiteY5751" fmla="*/ 5565084 h 9085945"/>
                <a:gd name="connsiteX5752" fmla="*/ 0 w 1018183"/>
                <a:gd name="connsiteY5752" fmla="*/ 5564760 h 9085945"/>
                <a:gd name="connsiteX5753" fmla="*/ 0 w 1018183"/>
                <a:gd name="connsiteY5753" fmla="*/ 5563192 h 9085945"/>
                <a:gd name="connsiteX5754" fmla="*/ 0 w 1018183"/>
                <a:gd name="connsiteY5754" fmla="*/ 5562487 h 9085945"/>
                <a:gd name="connsiteX5755" fmla="*/ 0 w 1018183"/>
                <a:gd name="connsiteY5755" fmla="*/ 5560918 h 9085945"/>
                <a:gd name="connsiteX5756" fmla="*/ 0 w 1018183"/>
                <a:gd name="connsiteY5756" fmla="*/ 5555563 h 9085945"/>
                <a:gd name="connsiteX5757" fmla="*/ 0 w 1018183"/>
                <a:gd name="connsiteY5757" fmla="*/ 5555423 h 9085945"/>
                <a:gd name="connsiteX5758" fmla="*/ 0 w 1018183"/>
                <a:gd name="connsiteY5758" fmla="*/ 5554872 h 9085945"/>
                <a:gd name="connsiteX5759" fmla="*/ 0 w 1018183"/>
                <a:gd name="connsiteY5759" fmla="*/ 5554126 h 9085945"/>
                <a:gd name="connsiteX5760" fmla="*/ 0 w 1018183"/>
                <a:gd name="connsiteY5760" fmla="*/ 5553403 h 9085945"/>
                <a:gd name="connsiteX5761" fmla="*/ 0 w 1018183"/>
                <a:gd name="connsiteY5761" fmla="*/ 5553305 h 9085945"/>
                <a:gd name="connsiteX5762" fmla="*/ 0 w 1018183"/>
                <a:gd name="connsiteY5762" fmla="*/ 5551806 h 9085945"/>
                <a:gd name="connsiteX5763" fmla="*/ 0 w 1018183"/>
                <a:gd name="connsiteY5763" fmla="*/ 5549524 h 9085945"/>
                <a:gd name="connsiteX5764" fmla="*/ 0 w 1018183"/>
                <a:gd name="connsiteY5764" fmla="*/ 5547956 h 9085945"/>
                <a:gd name="connsiteX5765" fmla="*/ 0 w 1018183"/>
                <a:gd name="connsiteY5765" fmla="*/ 5546825 h 9085945"/>
                <a:gd name="connsiteX5766" fmla="*/ 0 w 1018183"/>
                <a:gd name="connsiteY5766" fmla="*/ 5545789 h 9085945"/>
                <a:gd name="connsiteX5767" fmla="*/ 0 w 1018183"/>
                <a:gd name="connsiteY5767" fmla="*/ 5544505 h 9085945"/>
                <a:gd name="connsiteX5768" fmla="*/ 0 w 1018183"/>
                <a:gd name="connsiteY5768" fmla="*/ 5542255 h 9085945"/>
                <a:gd name="connsiteX5769" fmla="*/ 0 w 1018183"/>
                <a:gd name="connsiteY5769" fmla="*/ 5540970 h 9085945"/>
                <a:gd name="connsiteX5770" fmla="*/ 0 w 1018183"/>
                <a:gd name="connsiteY5770" fmla="*/ 5540493 h 9085945"/>
                <a:gd name="connsiteX5771" fmla="*/ 0 w 1018183"/>
                <a:gd name="connsiteY5771" fmla="*/ 5538511 h 9085945"/>
                <a:gd name="connsiteX5772" fmla="*/ 0 w 1018183"/>
                <a:gd name="connsiteY5772" fmla="*/ 5535768 h 9085945"/>
                <a:gd name="connsiteX5773" fmla="*/ 0 w 1018183"/>
                <a:gd name="connsiteY5773" fmla="*/ 5533390 h 9085945"/>
                <a:gd name="connsiteX5774" fmla="*/ 0 w 1018183"/>
                <a:gd name="connsiteY5774" fmla="*/ 5532357 h 9085945"/>
                <a:gd name="connsiteX5775" fmla="*/ 0 w 1018183"/>
                <a:gd name="connsiteY5775" fmla="*/ 5532218 h 9085945"/>
                <a:gd name="connsiteX5776" fmla="*/ 0 w 1018183"/>
                <a:gd name="connsiteY5776" fmla="*/ 5531196 h 9085945"/>
                <a:gd name="connsiteX5777" fmla="*/ 0 w 1018183"/>
                <a:gd name="connsiteY5777" fmla="*/ 5530719 h 9085945"/>
                <a:gd name="connsiteX5778" fmla="*/ 0 w 1018183"/>
                <a:gd name="connsiteY5778" fmla="*/ 5529625 h 9085945"/>
                <a:gd name="connsiteX5779" fmla="*/ 0 w 1018183"/>
                <a:gd name="connsiteY5779" fmla="*/ 5529435 h 9085945"/>
                <a:gd name="connsiteX5780" fmla="*/ 0 w 1018183"/>
                <a:gd name="connsiteY5780" fmla="*/ 5527854 h 9085945"/>
                <a:gd name="connsiteX5781" fmla="*/ 0 w 1018183"/>
                <a:gd name="connsiteY5781" fmla="*/ 5526570 h 9085945"/>
                <a:gd name="connsiteX5782" fmla="*/ 0 w 1018183"/>
                <a:gd name="connsiteY5782" fmla="*/ 5524852 h 9085945"/>
                <a:gd name="connsiteX5783" fmla="*/ 0 w 1018183"/>
                <a:gd name="connsiteY5783" fmla="*/ 5523616 h 9085945"/>
                <a:gd name="connsiteX5784" fmla="*/ 0 w 1018183"/>
                <a:gd name="connsiteY5784" fmla="*/ 5522693 h 9085945"/>
                <a:gd name="connsiteX5785" fmla="*/ 0 w 1018183"/>
                <a:gd name="connsiteY5785" fmla="*/ 5522145 h 9085945"/>
                <a:gd name="connsiteX5786" fmla="*/ 0 w 1018183"/>
                <a:gd name="connsiteY5786" fmla="*/ 5521297 h 9085945"/>
                <a:gd name="connsiteX5787" fmla="*/ 0 w 1018183"/>
                <a:gd name="connsiteY5787" fmla="*/ 5521158 h 9085945"/>
                <a:gd name="connsiteX5788" fmla="*/ 0 w 1018183"/>
                <a:gd name="connsiteY5788" fmla="*/ 5520576 h 9085945"/>
                <a:gd name="connsiteX5789" fmla="*/ 0 w 1018183"/>
                <a:gd name="connsiteY5789" fmla="*/ 5517846 h 9085945"/>
                <a:gd name="connsiteX5790" fmla="*/ 0 w 1018183"/>
                <a:gd name="connsiteY5790" fmla="*/ 5516926 h 9085945"/>
                <a:gd name="connsiteX5791" fmla="*/ 0 w 1018183"/>
                <a:gd name="connsiteY5791" fmla="*/ 5516796 h 9085945"/>
                <a:gd name="connsiteX5792" fmla="*/ 0 w 1018183"/>
                <a:gd name="connsiteY5792" fmla="*/ 5515081 h 9085945"/>
                <a:gd name="connsiteX5793" fmla="*/ 0 w 1018183"/>
                <a:gd name="connsiteY5793" fmla="*/ 5513793 h 9085945"/>
                <a:gd name="connsiteX5794" fmla="*/ 0 w 1018183"/>
                <a:gd name="connsiteY5794" fmla="*/ 5513061 h 9085945"/>
                <a:gd name="connsiteX5795" fmla="*/ 0 w 1018183"/>
                <a:gd name="connsiteY5795" fmla="*/ 5511087 h 9085945"/>
                <a:gd name="connsiteX5796" fmla="*/ 0 w 1018183"/>
                <a:gd name="connsiteY5796" fmla="*/ 5509520 h 9085945"/>
                <a:gd name="connsiteX5797" fmla="*/ 0 w 1018183"/>
                <a:gd name="connsiteY5797" fmla="*/ 5505936 h 9085945"/>
                <a:gd name="connsiteX5798" fmla="*/ 0 w 1018183"/>
                <a:gd name="connsiteY5798" fmla="*/ 5502003 h 9085945"/>
                <a:gd name="connsiteX5799" fmla="*/ 0 w 1018183"/>
                <a:gd name="connsiteY5799" fmla="*/ 5501334 h 9085945"/>
                <a:gd name="connsiteX5800" fmla="*/ 0 w 1018183"/>
                <a:gd name="connsiteY5800" fmla="*/ 5498469 h 9085945"/>
                <a:gd name="connsiteX5801" fmla="*/ 0 w 1018183"/>
                <a:gd name="connsiteY5801" fmla="*/ 5497991 h 9085945"/>
                <a:gd name="connsiteX5802" fmla="*/ 0 w 1018183"/>
                <a:gd name="connsiteY5802" fmla="*/ 5496839 h 9085945"/>
                <a:gd name="connsiteX5803" fmla="*/ 0 w 1018183"/>
                <a:gd name="connsiteY5803" fmla="*/ 5496387 h 9085945"/>
                <a:gd name="connsiteX5804" fmla="*/ 0 w 1018183"/>
                <a:gd name="connsiteY5804" fmla="*/ 5495270 h 9085945"/>
                <a:gd name="connsiteX5805" fmla="*/ 0 w 1018183"/>
                <a:gd name="connsiteY5805" fmla="*/ 5493048 h 9085945"/>
                <a:gd name="connsiteX5806" fmla="*/ 0 w 1018183"/>
                <a:gd name="connsiteY5806" fmla="*/ 5492245 h 9085945"/>
                <a:gd name="connsiteX5807" fmla="*/ 0 w 1018183"/>
                <a:gd name="connsiteY5807" fmla="*/ 5491552 h 9085945"/>
                <a:gd name="connsiteX5808" fmla="*/ 0 w 1018183"/>
                <a:gd name="connsiteY5808" fmla="*/ 5490889 h 9085945"/>
                <a:gd name="connsiteX5809" fmla="*/ 0 w 1018183"/>
                <a:gd name="connsiteY5809" fmla="*/ 5490276 h 9085945"/>
                <a:gd name="connsiteX5810" fmla="*/ 0 w 1018183"/>
                <a:gd name="connsiteY5810" fmla="*/ 5489283 h 9085945"/>
                <a:gd name="connsiteX5811" fmla="*/ 0 w 1018183"/>
                <a:gd name="connsiteY5811" fmla="*/ 5489093 h 9085945"/>
                <a:gd name="connsiteX5812" fmla="*/ 0 w 1018183"/>
                <a:gd name="connsiteY5812" fmla="*/ 5486933 h 9085945"/>
                <a:gd name="connsiteX5813" fmla="*/ 0 w 1018183"/>
                <a:gd name="connsiteY5813" fmla="*/ 5484068 h 9085945"/>
                <a:gd name="connsiteX5814" fmla="*/ 0 w 1018183"/>
                <a:gd name="connsiteY5814" fmla="*/ 5483274 h 9085945"/>
                <a:gd name="connsiteX5815" fmla="*/ 0 w 1018183"/>
                <a:gd name="connsiteY5815" fmla="*/ 5482351 h 9085945"/>
                <a:gd name="connsiteX5816" fmla="*/ 0 w 1018183"/>
                <a:gd name="connsiteY5816" fmla="*/ 5481989 h 9085945"/>
                <a:gd name="connsiteX5817" fmla="*/ 0 w 1018183"/>
                <a:gd name="connsiteY5817" fmla="*/ 5480955 h 9085945"/>
                <a:gd name="connsiteX5818" fmla="*/ 0 w 1018183"/>
                <a:gd name="connsiteY5818" fmla="*/ 5479736 h 9085945"/>
                <a:gd name="connsiteX5819" fmla="*/ 0 w 1018183"/>
                <a:gd name="connsiteY5819" fmla="*/ 5478452 h 9085945"/>
                <a:gd name="connsiteX5820" fmla="*/ 0 w 1018183"/>
                <a:gd name="connsiteY5820" fmla="*/ 5478225 h 9085945"/>
                <a:gd name="connsiteX5821" fmla="*/ 0 w 1018183"/>
                <a:gd name="connsiteY5821" fmla="*/ 5476584 h 9085945"/>
                <a:gd name="connsiteX5822" fmla="*/ 0 w 1018183"/>
                <a:gd name="connsiteY5822" fmla="*/ 5475705 h 9085945"/>
                <a:gd name="connsiteX5823" fmla="*/ 0 w 1018183"/>
                <a:gd name="connsiteY5823" fmla="*/ 5474421 h 9085945"/>
                <a:gd name="connsiteX5824" fmla="*/ 0 w 1018183"/>
                <a:gd name="connsiteY5824" fmla="*/ 5471293 h 9085945"/>
                <a:gd name="connsiteX5825" fmla="*/ 0 w 1018183"/>
                <a:gd name="connsiteY5825" fmla="*/ 5470181 h 9085945"/>
                <a:gd name="connsiteX5826" fmla="*/ 0 w 1018183"/>
                <a:gd name="connsiteY5826" fmla="*/ 5469850 h 9085945"/>
                <a:gd name="connsiteX5827" fmla="*/ 0 w 1018183"/>
                <a:gd name="connsiteY5827" fmla="*/ 5468682 h 9085945"/>
                <a:gd name="connsiteX5828" fmla="*/ 0 w 1018183"/>
                <a:gd name="connsiteY5828" fmla="*/ 5464647 h 9085945"/>
                <a:gd name="connsiteX5829" fmla="*/ 0 w 1018183"/>
                <a:gd name="connsiteY5829" fmla="*/ 5459811 h 9085945"/>
                <a:gd name="connsiteX5830" fmla="*/ 0 w 1018183"/>
                <a:gd name="connsiteY5830" fmla="*/ 5458825 h 9085945"/>
                <a:gd name="connsiteX5831" fmla="*/ 0 w 1018183"/>
                <a:gd name="connsiteY5831" fmla="*/ 5456093 h 9085945"/>
                <a:gd name="connsiteX5832" fmla="*/ 0 w 1018183"/>
                <a:gd name="connsiteY5832" fmla="*/ 5456045 h 9085945"/>
                <a:gd name="connsiteX5833" fmla="*/ 0 w 1018183"/>
                <a:gd name="connsiteY5833" fmla="*/ 5455449 h 9085945"/>
                <a:gd name="connsiteX5834" fmla="*/ 0 w 1018183"/>
                <a:gd name="connsiteY5834" fmla="*/ 5454336 h 9085945"/>
                <a:gd name="connsiteX5835" fmla="*/ 0 w 1018183"/>
                <a:gd name="connsiteY5835" fmla="*/ 5453888 h 9085945"/>
                <a:gd name="connsiteX5836" fmla="*/ 0 w 1018183"/>
                <a:gd name="connsiteY5836" fmla="*/ 5453251 h 9085945"/>
                <a:gd name="connsiteX5837" fmla="*/ 0 w 1018183"/>
                <a:gd name="connsiteY5837" fmla="*/ 5452768 h 9085945"/>
                <a:gd name="connsiteX5838" fmla="*/ 0 w 1018183"/>
                <a:gd name="connsiteY5838" fmla="*/ 5451903 h 9085945"/>
                <a:gd name="connsiteX5839" fmla="*/ 0 w 1018183"/>
                <a:gd name="connsiteY5839" fmla="*/ 5450547 h 9085945"/>
                <a:gd name="connsiteX5840" fmla="*/ 0 w 1018183"/>
                <a:gd name="connsiteY5840" fmla="*/ 5450038 h 9085945"/>
                <a:gd name="connsiteX5841" fmla="*/ 0 w 1018183"/>
                <a:gd name="connsiteY5841" fmla="*/ 5449934 h 9085945"/>
                <a:gd name="connsiteX5842" fmla="*/ 0 w 1018183"/>
                <a:gd name="connsiteY5842" fmla="*/ 5447768 h 9085945"/>
                <a:gd name="connsiteX5843" fmla="*/ 0 w 1018183"/>
                <a:gd name="connsiteY5843" fmla="*/ 5446591 h 9085945"/>
                <a:gd name="connsiteX5844" fmla="*/ 0 w 1018183"/>
                <a:gd name="connsiteY5844" fmla="*/ 5445498 h 9085945"/>
                <a:gd name="connsiteX5845" fmla="*/ 0 w 1018183"/>
                <a:gd name="connsiteY5845" fmla="*/ 5439489 h 9085945"/>
                <a:gd name="connsiteX5846" fmla="*/ 0 w 1018183"/>
                <a:gd name="connsiteY5846" fmla="*/ 5438218 h 9085945"/>
                <a:gd name="connsiteX5847" fmla="*/ 0 w 1018183"/>
                <a:gd name="connsiteY5847" fmla="*/ 5438110 h 9085945"/>
                <a:gd name="connsiteX5848" fmla="*/ 0 w 1018183"/>
                <a:gd name="connsiteY5848" fmla="*/ 5435952 h 9085945"/>
                <a:gd name="connsiteX5849" fmla="*/ 0 w 1018183"/>
                <a:gd name="connsiteY5849" fmla="*/ 5434079 h 9085945"/>
                <a:gd name="connsiteX5850" fmla="*/ 0 w 1018183"/>
                <a:gd name="connsiteY5850" fmla="*/ 5433673 h 9085945"/>
                <a:gd name="connsiteX5851" fmla="*/ 0 w 1018183"/>
                <a:gd name="connsiteY5851" fmla="*/ 5432103 h 9085945"/>
                <a:gd name="connsiteX5852" fmla="*/ 0 w 1018183"/>
                <a:gd name="connsiteY5852" fmla="*/ 5431919 h 9085945"/>
                <a:gd name="connsiteX5853" fmla="*/ 0 w 1018183"/>
                <a:gd name="connsiteY5853" fmla="*/ 5431585 h 9085945"/>
                <a:gd name="connsiteX5854" fmla="*/ 0 w 1018183"/>
                <a:gd name="connsiteY5854" fmla="*/ 5429508 h 9085945"/>
                <a:gd name="connsiteX5855" fmla="*/ 0 w 1018183"/>
                <a:gd name="connsiteY5855" fmla="*/ 5428652 h 9085945"/>
                <a:gd name="connsiteX5856" fmla="*/ 0 w 1018183"/>
                <a:gd name="connsiteY5856" fmla="*/ 5428340 h 9085945"/>
                <a:gd name="connsiteX5857" fmla="*/ 0 w 1018183"/>
                <a:gd name="connsiteY5857" fmla="*/ 5427052 h 9085945"/>
                <a:gd name="connsiteX5858" fmla="*/ 0 w 1018183"/>
                <a:gd name="connsiteY5858" fmla="*/ 5424305 h 9085945"/>
                <a:gd name="connsiteX5859" fmla="*/ 0 w 1018183"/>
                <a:gd name="connsiteY5859" fmla="*/ 5423020 h 9085945"/>
                <a:gd name="connsiteX5860" fmla="*/ 0 w 1018183"/>
                <a:gd name="connsiteY5860" fmla="*/ 5419469 h 9085945"/>
                <a:gd name="connsiteX5861" fmla="*/ 0 w 1018183"/>
                <a:gd name="connsiteY5861" fmla="*/ 5418449 h 9085945"/>
                <a:gd name="connsiteX5862" fmla="*/ 0 w 1018183"/>
                <a:gd name="connsiteY5862" fmla="*/ 5417972 h 9085945"/>
                <a:gd name="connsiteX5863" fmla="*/ 0 w 1018183"/>
                <a:gd name="connsiteY5863" fmla="*/ 5417309 h 9085945"/>
                <a:gd name="connsiteX5864" fmla="*/ 0 w 1018183"/>
                <a:gd name="connsiteY5864" fmla="*/ 5415751 h 9085945"/>
                <a:gd name="connsiteX5865" fmla="*/ 0 w 1018183"/>
                <a:gd name="connsiteY5865" fmla="*/ 5415237 h 9085945"/>
                <a:gd name="connsiteX5866" fmla="*/ 0 w 1018183"/>
                <a:gd name="connsiteY5866" fmla="*/ 5415107 h 9085945"/>
                <a:gd name="connsiteX5867" fmla="*/ 0 w 1018183"/>
                <a:gd name="connsiteY5867" fmla="*/ 5413546 h 9085945"/>
                <a:gd name="connsiteX5868" fmla="*/ 0 w 1018183"/>
                <a:gd name="connsiteY5868" fmla="*/ 5410869 h 9085945"/>
                <a:gd name="connsiteX5869" fmla="*/ 0 w 1018183"/>
                <a:gd name="connsiteY5869" fmla="*/ 5410750 h 9085945"/>
                <a:gd name="connsiteX5870" fmla="*/ 0 w 1018183"/>
                <a:gd name="connsiteY5870" fmla="*/ 5410403 h 9085945"/>
                <a:gd name="connsiteX5871" fmla="*/ 0 w 1018183"/>
                <a:gd name="connsiteY5871" fmla="*/ 5409920 h 9085945"/>
                <a:gd name="connsiteX5872" fmla="*/ 0 w 1018183"/>
                <a:gd name="connsiteY5872" fmla="*/ 5409696 h 9085945"/>
                <a:gd name="connsiteX5873" fmla="*/ 0 w 1018183"/>
                <a:gd name="connsiteY5873" fmla="*/ 5408999 h 9085945"/>
                <a:gd name="connsiteX5874" fmla="*/ 0 w 1018183"/>
                <a:gd name="connsiteY5874" fmla="*/ 5408411 h 9085945"/>
                <a:gd name="connsiteX5875" fmla="*/ 0 w 1018183"/>
                <a:gd name="connsiteY5875" fmla="*/ 5407426 h 9085945"/>
                <a:gd name="connsiteX5876" fmla="*/ 0 w 1018183"/>
                <a:gd name="connsiteY5876" fmla="*/ 5405463 h 9085945"/>
                <a:gd name="connsiteX5877" fmla="*/ 0 w 1018183"/>
                <a:gd name="connsiteY5877" fmla="*/ 5404693 h 9085945"/>
                <a:gd name="connsiteX5878" fmla="*/ 0 w 1018183"/>
                <a:gd name="connsiteY5878" fmla="*/ 5404176 h 9085945"/>
                <a:gd name="connsiteX5879" fmla="*/ 0 w 1018183"/>
                <a:gd name="connsiteY5879" fmla="*/ 5404049 h 9085945"/>
                <a:gd name="connsiteX5880" fmla="*/ 0 w 1018183"/>
                <a:gd name="connsiteY5880" fmla="*/ 5399058 h 9085945"/>
                <a:gd name="connsiteX5881" fmla="*/ 0 w 1018183"/>
                <a:gd name="connsiteY5881" fmla="*/ 5398867 h 9085945"/>
                <a:gd name="connsiteX5882" fmla="*/ 0 w 1018183"/>
                <a:gd name="connsiteY5882" fmla="*/ 5397943 h 9085945"/>
                <a:gd name="connsiteX5883" fmla="*/ 0 w 1018183"/>
                <a:gd name="connsiteY5883" fmla="*/ 5397876 h 9085945"/>
                <a:gd name="connsiteX5884" fmla="*/ 0 w 1018183"/>
                <a:gd name="connsiteY5884" fmla="*/ 5396646 h 9085945"/>
                <a:gd name="connsiteX5885" fmla="*/ 0 w 1018183"/>
                <a:gd name="connsiteY5885" fmla="*/ 5395610 h 9085945"/>
                <a:gd name="connsiteX5886" fmla="*/ 0 w 1018183"/>
                <a:gd name="connsiteY5886" fmla="*/ 5393331 h 9085945"/>
                <a:gd name="connsiteX5887" fmla="*/ 0 w 1018183"/>
                <a:gd name="connsiteY5887" fmla="*/ 5392877 h 9085945"/>
                <a:gd name="connsiteX5888" fmla="*/ 0 w 1018183"/>
                <a:gd name="connsiteY5888" fmla="*/ 5392045 h 9085945"/>
                <a:gd name="connsiteX5889" fmla="*/ 0 w 1018183"/>
                <a:gd name="connsiteY5889" fmla="*/ 5391761 h 9085945"/>
                <a:gd name="connsiteX5890" fmla="*/ 0 w 1018183"/>
                <a:gd name="connsiteY5890" fmla="*/ 5391577 h 9085945"/>
                <a:gd name="connsiteX5891" fmla="*/ 0 w 1018183"/>
                <a:gd name="connsiteY5891" fmla="*/ 5391243 h 9085945"/>
                <a:gd name="connsiteX5892" fmla="*/ 0 w 1018183"/>
                <a:gd name="connsiteY5892" fmla="*/ 5390478 h 9085945"/>
                <a:gd name="connsiteX5893" fmla="*/ 0 w 1018183"/>
                <a:gd name="connsiteY5893" fmla="*/ 5390083 h 9085945"/>
                <a:gd name="connsiteX5894" fmla="*/ 0 w 1018183"/>
                <a:gd name="connsiteY5894" fmla="*/ 5388846 h 9085945"/>
                <a:gd name="connsiteX5895" fmla="*/ 0 w 1018183"/>
                <a:gd name="connsiteY5895" fmla="*/ 5388310 h 9085945"/>
                <a:gd name="connsiteX5896" fmla="*/ 0 w 1018183"/>
                <a:gd name="connsiteY5896" fmla="*/ 5387277 h 9085945"/>
                <a:gd name="connsiteX5897" fmla="*/ 0 w 1018183"/>
                <a:gd name="connsiteY5897" fmla="*/ 5386818 h 9085945"/>
                <a:gd name="connsiteX5898" fmla="*/ 0 w 1018183"/>
                <a:gd name="connsiteY5898" fmla="*/ 5385723 h 9085945"/>
                <a:gd name="connsiteX5899" fmla="*/ 0 w 1018183"/>
                <a:gd name="connsiteY5899" fmla="*/ 5385242 h 9085945"/>
                <a:gd name="connsiteX5900" fmla="*/ 0 w 1018183"/>
                <a:gd name="connsiteY5900" fmla="*/ 5384552 h 9085945"/>
                <a:gd name="connsiteX5901" fmla="*/ 0 w 1018183"/>
                <a:gd name="connsiteY5901" fmla="*/ 5384321 h 9085945"/>
                <a:gd name="connsiteX5902" fmla="*/ 0 w 1018183"/>
                <a:gd name="connsiteY5902" fmla="*/ 5382271 h 9085945"/>
                <a:gd name="connsiteX5903" fmla="*/ 0 w 1018183"/>
                <a:gd name="connsiteY5903" fmla="*/ 5380703 h 9085945"/>
                <a:gd name="connsiteX5904" fmla="*/ 0 w 1018183"/>
                <a:gd name="connsiteY5904" fmla="*/ 5380518 h 9085945"/>
                <a:gd name="connsiteX5905" fmla="*/ 0 w 1018183"/>
                <a:gd name="connsiteY5905" fmla="*/ 5378142 h 9085945"/>
                <a:gd name="connsiteX5906" fmla="*/ 0 w 1018183"/>
                <a:gd name="connsiteY5906" fmla="*/ 5376967 h 9085945"/>
                <a:gd name="connsiteX5907" fmla="*/ 0 w 1018183"/>
                <a:gd name="connsiteY5907" fmla="*/ 5374184 h 9085945"/>
                <a:gd name="connsiteX5908" fmla="*/ 0 w 1018183"/>
                <a:gd name="connsiteY5908" fmla="*/ 5373260 h 9085945"/>
                <a:gd name="connsiteX5909" fmla="*/ 0 w 1018183"/>
                <a:gd name="connsiteY5909" fmla="*/ 5372735 h 9085945"/>
                <a:gd name="connsiteX5910" fmla="*/ 0 w 1018183"/>
                <a:gd name="connsiteY5910" fmla="*/ 5371966 h 9085945"/>
                <a:gd name="connsiteX5911" fmla="*/ 0 w 1018183"/>
                <a:gd name="connsiteY5911" fmla="*/ 5371321 h 9085945"/>
                <a:gd name="connsiteX5912" fmla="*/ 0 w 1018183"/>
                <a:gd name="connsiteY5912" fmla="*/ 5370527 h 9085945"/>
                <a:gd name="connsiteX5913" fmla="*/ 0 w 1018183"/>
                <a:gd name="connsiteY5913" fmla="*/ 5369191 h 9085945"/>
                <a:gd name="connsiteX5914" fmla="*/ 0 w 1018183"/>
                <a:gd name="connsiteY5914" fmla="*/ 5366991 h 9085945"/>
                <a:gd name="connsiteX5915" fmla="*/ 0 w 1018183"/>
                <a:gd name="connsiteY5915" fmla="*/ 5365909 h 9085945"/>
                <a:gd name="connsiteX5916" fmla="*/ 0 w 1018183"/>
                <a:gd name="connsiteY5916" fmla="*/ 5363834 h 9085945"/>
                <a:gd name="connsiteX5917" fmla="*/ 0 w 1018183"/>
                <a:gd name="connsiteY5917" fmla="*/ 5361677 h 9085945"/>
                <a:gd name="connsiteX5918" fmla="*/ 0 w 1018183"/>
                <a:gd name="connsiteY5918" fmla="*/ 5358716 h 9085945"/>
                <a:gd name="connsiteX5919" fmla="*/ 0 w 1018183"/>
                <a:gd name="connsiteY5919" fmla="*/ 5358525 h 9085945"/>
                <a:gd name="connsiteX5920" fmla="*/ 0 w 1018183"/>
                <a:gd name="connsiteY5920" fmla="*/ 5357601 h 9085945"/>
                <a:gd name="connsiteX5921" fmla="*/ 0 w 1018183"/>
                <a:gd name="connsiteY5921" fmla="*/ 5357431 h 9085945"/>
                <a:gd name="connsiteX5922" fmla="*/ 0 w 1018183"/>
                <a:gd name="connsiteY5922" fmla="*/ 5355931 h 9085945"/>
                <a:gd name="connsiteX5923" fmla="*/ 0 w 1018183"/>
                <a:gd name="connsiteY5923" fmla="*/ 5354091 h 9085945"/>
                <a:gd name="connsiteX5924" fmla="*/ 0 w 1018183"/>
                <a:gd name="connsiteY5924" fmla="*/ 5352077 h 9085945"/>
                <a:gd name="connsiteX5925" fmla="*/ 0 w 1018183"/>
                <a:gd name="connsiteY5925" fmla="*/ 5349741 h 9085945"/>
                <a:gd name="connsiteX5926" fmla="*/ 0 w 1018183"/>
                <a:gd name="connsiteY5926" fmla="*/ 5349546 h 9085945"/>
                <a:gd name="connsiteX5927" fmla="*/ 0 w 1018183"/>
                <a:gd name="connsiteY5927" fmla="*/ 5348457 h 9085945"/>
                <a:gd name="connsiteX5928" fmla="*/ 0 w 1018183"/>
                <a:gd name="connsiteY5928" fmla="*/ 5347975 h 9085945"/>
                <a:gd name="connsiteX5929" fmla="*/ 0 w 1018183"/>
                <a:gd name="connsiteY5929" fmla="*/ 5347656 h 9085945"/>
                <a:gd name="connsiteX5930" fmla="*/ 0 w 1018183"/>
                <a:gd name="connsiteY5930" fmla="*/ 5340192 h 9085945"/>
                <a:gd name="connsiteX5931" fmla="*/ 0 w 1018183"/>
                <a:gd name="connsiteY5931" fmla="*/ 5338683 h 9085945"/>
                <a:gd name="connsiteX5932" fmla="*/ 0 w 1018183"/>
                <a:gd name="connsiteY5932" fmla="*/ 5337800 h 9085945"/>
                <a:gd name="connsiteX5933" fmla="*/ 0 w 1018183"/>
                <a:gd name="connsiteY5933" fmla="*/ 5336160 h 9085945"/>
                <a:gd name="connsiteX5934" fmla="*/ 0 w 1018183"/>
                <a:gd name="connsiteY5934" fmla="*/ 5334592 h 9085945"/>
                <a:gd name="connsiteX5935" fmla="*/ 0 w 1018183"/>
                <a:gd name="connsiteY5935" fmla="*/ 5333842 h 9085945"/>
                <a:gd name="connsiteX5936" fmla="*/ 0 w 1018183"/>
                <a:gd name="connsiteY5936" fmla="*/ 5332918 h 9085945"/>
                <a:gd name="connsiteX5937" fmla="*/ 0 w 1018183"/>
                <a:gd name="connsiteY5937" fmla="*/ 5326963 h 9085945"/>
                <a:gd name="connsiteX5938" fmla="*/ 0 w 1018183"/>
                <a:gd name="connsiteY5938" fmla="*/ 5326741 h 9085945"/>
                <a:gd name="connsiteX5939" fmla="*/ 0 w 1018183"/>
                <a:gd name="connsiteY5939" fmla="*/ 5326272 h 9085945"/>
                <a:gd name="connsiteX5940" fmla="*/ 0 w 1018183"/>
                <a:gd name="connsiteY5940" fmla="*/ 5325526 h 9085945"/>
                <a:gd name="connsiteX5941" fmla="*/ 0 w 1018183"/>
                <a:gd name="connsiteY5941" fmla="*/ 5324705 h 9085945"/>
                <a:gd name="connsiteX5942" fmla="*/ 0 w 1018183"/>
                <a:gd name="connsiteY5942" fmla="*/ 5323206 h 9085945"/>
                <a:gd name="connsiteX5943" fmla="*/ 0 w 1018183"/>
                <a:gd name="connsiteY5943" fmla="*/ 5323061 h 9085945"/>
                <a:gd name="connsiteX5944" fmla="*/ 0 w 1018183"/>
                <a:gd name="connsiteY5944" fmla="*/ 5321335 h 9085945"/>
                <a:gd name="connsiteX5945" fmla="*/ 0 w 1018183"/>
                <a:gd name="connsiteY5945" fmla="*/ 5320924 h 9085945"/>
                <a:gd name="connsiteX5946" fmla="*/ 0 w 1018183"/>
                <a:gd name="connsiteY5946" fmla="*/ 5319356 h 9085945"/>
                <a:gd name="connsiteX5947" fmla="*/ 0 w 1018183"/>
                <a:gd name="connsiteY5947" fmla="*/ 5318225 h 9085945"/>
                <a:gd name="connsiteX5948" fmla="*/ 0 w 1018183"/>
                <a:gd name="connsiteY5948" fmla="*/ 5317189 h 9085945"/>
                <a:gd name="connsiteX5949" fmla="*/ 0 w 1018183"/>
                <a:gd name="connsiteY5949" fmla="*/ 5315905 h 9085945"/>
                <a:gd name="connsiteX5950" fmla="*/ 0 w 1018183"/>
                <a:gd name="connsiteY5950" fmla="*/ 5315589 h 9085945"/>
                <a:gd name="connsiteX5951" fmla="*/ 0 w 1018183"/>
                <a:gd name="connsiteY5951" fmla="*/ 5314930 h 9085945"/>
                <a:gd name="connsiteX5952" fmla="*/ 0 w 1018183"/>
                <a:gd name="connsiteY5952" fmla="*/ 5313655 h 9085945"/>
                <a:gd name="connsiteX5953" fmla="*/ 0 w 1018183"/>
                <a:gd name="connsiteY5953" fmla="*/ 5313179 h 9085945"/>
                <a:gd name="connsiteX5954" fmla="*/ 0 w 1018183"/>
                <a:gd name="connsiteY5954" fmla="*/ 5312370 h 9085945"/>
                <a:gd name="connsiteX5955" fmla="*/ 0 w 1018183"/>
                <a:gd name="connsiteY5955" fmla="*/ 5309911 h 9085945"/>
                <a:gd name="connsiteX5956" fmla="*/ 0 w 1018183"/>
                <a:gd name="connsiteY5956" fmla="*/ 5307168 h 9085945"/>
                <a:gd name="connsiteX5957" fmla="*/ 0 w 1018183"/>
                <a:gd name="connsiteY5957" fmla="*/ 5305955 h 9085945"/>
                <a:gd name="connsiteX5958" fmla="*/ 0 w 1018183"/>
                <a:gd name="connsiteY5958" fmla="*/ 5303618 h 9085945"/>
                <a:gd name="connsiteX5959" fmla="*/ 0 w 1018183"/>
                <a:gd name="connsiteY5959" fmla="*/ 5302596 h 9085945"/>
                <a:gd name="connsiteX5960" fmla="*/ 0 w 1018183"/>
                <a:gd name="connsiteY5960" fmla="*/ 5300669 h 9085945"/>
                <a:gd name="connsiteX5961" fmla="*/ 0 w 1018183"/>
                <a:gd name="connsiteY5961" fmla="*/ 5299254 h 9085945"/>
                <a:gd name="connsiteX5962" fmla="*/ 0 w 1018183"/>
                <a:gd name="connsiteY5962" fmla="*/ 5297970 h 9085945"/>
                <a:gd name="connsiteX5963" fmla="*/ 0 w 1018183"/>
                <a:gd name="connsiteY5963" fmla="*/ 5296252 h 9085945"/>
                <a:gd name="connsiteX5964" fmla="*/ 0 w 1018183"/>
                <a:gd name="connsiteY5964" fmla="*/ 5293545 h 9085945"/>
                <a:gd name="connsiteX5965" fmla="*/ 0 w 1018183"/>
                <a:gd name="connsiteY5965" fmla="*/ 5292558 h 9085945"/>
                <a:gd name="connsiteX5966" fmla="*/ 0 w 1018183"/>
                <a:gd name="connsiteY5966" fmla="*/ 5291976 h 9085945"/>
                <a:gd name="connsiteX5967" fmla="*/ 0 w 1018183"/>
                <a:gd name="connsiteY5967" fmla="*/ 5289246 h 9085945"/>
                <a:gd name="connsiteX5968" fmla="*/ 0 w 1018183"/>
                <a:gd name="connsiteY5968" fmla="*/ 5288196 h 9085945"/>
                <a:gd name="connsiteX5969" fmla="*/ 0 w 1018183"/>
                <a:gd name="connsiteY5969" fmla="*/ 5286481 h 9085945"/>
                <a:gd name="connsiteX5970" fmla="*/ 0 w 1018183"/>
                <a:gd name="connsiteY5970" fmla="*/ 5285193 h 9085945"/>
                <a:gd name="connsiteX5971" fmla="*/ 0 w 1018183"/>
                <a:gd name="connsiteY5971" fmla="*/ 5285184 h 9085945"/>
                <a:gd name="connsiteX5972" fmla="*/ 0 w 1018183"/>
                <a:gd name="connsiteY5972" fmla="*/ 5284461 h 9085945"/>
                <a:gd name="connsiteX5973" fmla="*/ 0 w 1018183"/>
                <a:gd name="connsiteY5973" fmla="*/ 5283899 h 9085945"/>
                <a:gd name="connsiteX5974" fmla="*/ 0 w 1018183"/>
                <a:gd name="connsiteY5974" fmla="*/ 5282864 h 9085945"/>
                <a:gd name="connsiteX5975" fmla="*/ 0 w 1018183"/>
                <a:gd name="connsiteY5975" fmla="*/ 5282487 h 9085945"/>
                <a:gd name="connsiteX5976" fmla="*/ 0 w 1018183"/>
                <a:gd name="connsiteY5976" fmla="*/ 5280920 h 9085945"/>
                <a:gd name="connsiteX5977" fmla="*/ 0 w 1018183"/>
                <a:gd name="connsiteY5977" fmla="*/ 5280582 h 9085945"/>
                <a:gd name="connsiteX5978" fmla="*/ 0 w 1018183"/>
                <a:gd name="connsiteY5978" fmla="*/ 5280132 h 9085945"/>
                <a:gd name="connsiteX5979" fmla="*/ 0 w 1018183"/>
                <a:gd name="connsiteY5979" fmla="*/ 5279014 h 9085945"/>
                <a:gd name="connsiteX5980" fmla="*/ 0 w 1018183"/>
                <a:gd name="connsiteY5980" fmla="*/ 5277336 h 9085945"/>
                <a:gd name="connsiteX5981" fmla="*/ 0 w 1018183"/>
                <a:gd name="connsiteY5981" fmla="*/ 5275563 h 9085945"/>
                <a:gd name="connsiteX5982" fmla="*/ 0 w 1018183"/>
                <a:gd name="connsiteY5982" fmla="*/ 5274126 h 9085945"/>
                <a:gd name="connsiteX5983" fmla="*/ 0 w 1018183"/>
                <a:gd name="connsiteY5983" fmla="*/ 5274021 h 9085945"/>
                <a:gd name="connsiteX5984" fmla="*/ 0 w 1018183"/>
                <a:gd name="connsiteY5984" fmla="*/ 5273403 h 9085945"/>
                <a:gd name="connsiteX5985" fmla="*/ 0 w 1018183"/>
                <a:gd name="connsiteY5985" fmla="*/ 5272028 h 9085945"/>
                <a:gd name="connsiteX5986" fmla="*/ 0 w 1018183"/>
                <a:gd name="connsiteY5986" fmla="*/ 5271806 h 9085945"/>
                <a:gd name="connsiteX5987" fmla="*/ 0 w 1018183"/>
                <a:gd name="connsiteY5987" fmla="*/ 5269869 h 9085945"/>
                <a:gd name="connsiteX5988" fmla="*/ 0 w 1018183"/>
                <a:gd name="connsiteY5988" fmla="*/ 5269524 h 9085945"/>
                <a:gd name="connsiteX5989" fmla="*/ 0 w 1018183"/>
                <a:gd name="connsiteY5989" fmla="*/ 5267956 h 9085945"/>
                <a:gd name="connsiteX5990" fmla="*/ 0 w 1018183"/>
                <a:gd name="connsiteY5990" fmla="*/ 5266826 h 9085945"/>
                <a:gd name="connsiteX5991" fmla="*/ 0 w 1018183"/>
                <a:gd name="connsiteY5991" fmla="*/ 5264448 h 9085945"/>
                <a:gd name="connsiteX5992" fmla="*/ 0 w 1018183"/>
                <a:gd name="connsiteY5992" fmla="*/ 5262254 h 9085945"/>
                <a:gd name="connsiteX5993" fmla="*/ 0 w 1018183"/>
                <a:gd name="connsiteY5993" fmla="*/ 5261476 h 9085945"/>
                <a:gd name="connsiteX5994" fmla="*/ 0 w 1018183"/>
                <a:gd name="connsiteY5994" fmla="*/ 5260970 h 9085945"/>
                <a:gd name="connsiteX5995" fmla="*/ 0 w 1018183"/>
                <a:gd name="connsiteY5995" fmla="*/ 5260683 h 9085945"/>
                <a:gd name="connsiteX5996" fmla="*/ 0 w 1018183"/>
                <a:gd name="connsiteY5996" fmla="*/ 5260493 h 9085945"/>
                <a:gd name="connsiteX5997" fmla="*/ 0 w 1018183"/>
                <a:gd name="connsiteY5997" fmla="*/ 5257628 h 9085945"/>
                <a:gd name="connsiteX5998" fmla="*/ 0 w 1018183"/>
                <a:gd name="connsiteY5998" fmla="*/ 5255468 h 9085945"/>
                <a:gd name="connsiteX5999" fmla="*/ 0 w 1018183"/>
                <a:gd name="connsiteY5999" fmla="*/ 5254674 h 9085945"/>
                <a:gd name="connsiteX6000" fmla="*/ 0 w 1018183"/>
                <a:gd name="connsiteY6000" fmla="*/ 5253751 h 9085945"/>
                <a:gd name="connsiteX6001" fmla="*/ 0 w 1018183"/>
                <a:gd name="connsiteY6001" fmla="*/ 5253389 h 9085945"/>
                <a:gd name="connsiteX6002" fmla="*/ 0 w 1018183"/>
                <a:gd name="connsiteY6002" fmla="*/ 5252355 h 9085945"/>
                <a:gd name="connsiteX6003" fmla="*/ 0 w 1018183"/>
                <a:gd name="connsiteY6003" fmla="*/ 5252216 h 9085945"/>
                <a:gd name="connsiteX6004" fmla="*/ 0 w 1018183"/>
                <a:gd name="connsiteY6004" fmla="*/ 5249625 h 9085945"/>
                <a:gd name="connsiteX6005" fmla="*/ 0 w 1018183"/>
                <a:gd name="connsiteY6005" fmla="*/ 5248904 h 9085945"/>
                <a:gd name="connsiteX6006" fmla="*/ 0 w 1018183"/>
                <a:gd name="connsiteY6006" fmla="*/ 5247984 h 9085945"/>
                <a:gd name="connsiteX6007" fmla="*/ 0 w 1018183"/>
                <a:gd name="connsiteY6007" fmla="*/ 5247854 h 9085945"/>
                <a:gd name="connsiteX6008" fmla="*/ 0 w 1018183"/>
                <a:gd name="connsiteY6008" fmla="*/ 5246570 h 9085945"/>
                <a:gd name="connsiteX6009" fmla="*/ 0 w 1018183"/>
                <a:gd name="connsiteY6009" fmla="*/ 5244851 h 9085945"/>
                <a:gd name="connsiteX6010" fmla="*/ 0 w 1018183"/>
                <a:gd name="connsiteY6010" fmla="*/ 5242693 h 9085945"/>
                <a:gd name="connsiteX6011" fmla="*/ 0 w 1018183"/>
                <a:gd name="connsiteY6011" fmla="*/ 5242145 h 9085945"/>
                <a:gd name="connsiteX6012" fmla="*/ 0 w 1018183"/>
                <a:gd name="connsiteY6012" fmla="*/ 5241581 h 9085945"/>
                <a:gd name="connsiteX6013" fmla="*/ 0 w 1018183"/>
                <a:gd name="connsiteY6013" fmla="*/ 5241398 h 9085945"/>
                <a:gd name="connsiteX6014" fmla="*/ 0 w 1018183"/>
                <a:gd name="connsiteY6014" fmla="*/ 5240578 h 9085945"/>
                <a:gd name="connsiteX6015" fmla="*/ 0 w 1018183"/>
                <a:gd name="connsiteY6015" fmla="*/ 5237846 h 9085945"/>
                <a:gd name="connsiteX6016" fmla="*/ 0 w 1018183"/>
                <a:gd name="connsiteY6016" fmla="*/ 5236994 h 9085945"/>
                <a:gd name="connsiteX6017" fmla="*/ 0 w 1018183"/>
                <a:gd name="connsiteY6017" fmla="*/ 5236797 h 9085945"/>
                <a:gd name="connsiteX6018" fmla="*/ 0 w 1018183"/>
                <a:gd name="connsiteY6018" fmla="*/ 5235228 h 9085945"/>
                <a:gd name="connsiteX6019" fmla="*/ 0 w 1018183"/>
                <a:gd name="connsiteY6019" fmla="*/ 5233061 h 9085945"/>
                <a:gd name="connsiteX6020" fmla="*/ 0 w 1018183"/>
                <a:gd name="connsiteY6020" fmla="*/ 5231366 h 9085945"/>
                <a:gd name="connsiteX6021" fmla="*/ 0 w 1018183"/>
                <a:gd name="connsiteY6021" fmla="*/ 5229799 h 9085945"/>
                <a:gd name="connsiteX6022" fmla="*/ 0 w 1018183"/>
                <a:gd name="connsiteY6022" fmla="*/ 5229527 h 9085945"/>
                <a:gd name="connsiteX6023" fmla="*/ 0 w 1018183"/>
                <a:gd name="connsiteY6023" fmla="*/ 5227445 h 9085945"/>
                <a:gd name="connsiteX6024" fmla="*/ 0 w 1018183"/>
                <a:gd name="connsiteY6024" fmla="*/ 5225936 h 9085945"/>
                <a:gd name="connsiteX6025" fmla="*/ 0 w 1018183"/>
                <a:gd name="connsiteY6025" fmla="*/ 5223303 h 9085945"/>
                <a:gd name="connsiteX6026" fmla="*/ 0 w 1018183"/>
                <a:gd name="connsiteY6026" fmla="*/ 5221947 h 9085945"/>
                <a:gd name="connsiteX6027" fmla="*/ 0 w 1018183"/>
                <a:gd name="connsiteY6027" fmla="*/ 5221334 h 9085945"/>
                <a:gd name="connsiteX6028" fmla="*/ 0 w 1018183"/>
                <a:gd name="connsiteY6028" fmla="*/ 5218470 h 9085945"/>
                <a:gd name="connsiteX6029" fmla="*/ 0 w 1018183"/>
                <a:gd name="connsiteY6029" fmla="*/ 5217991 h 9085945"/>
                <a:gd name="connsiteX6030" fmla="*/ 0 w 1018183"/>
                <a:gd name="connsiteY6030" fmla="*/ 5217889 h 9085945"/>
                <a:gd name="connsiteX6031" fmla="*/ 0 w 1018183"/>
                <a:gd name="connsiteY6031" fmla="*/ 5216898 h 9085945"/>
                <a:gd name="connsiteX6032" fmla="*/ 0 w 1018183"/>
                <a:gd name="connsiteY6032" fmla="*/ 5215126 h 9085945"/>
                <a:gd name="connsiteX6033" fmla="*/ 0 w 1018183"/>
                <a:gd name="connsiteY6033" fmla="*/ 5213047 h 9085945"/>
                <a:gd name="connsiteX6034" fmla="*/ 0 w 1018183"/>
                <a:gd name="connsiteY6034" fmla="*/ 5212395 h 9085945"/>
                <a:gd name="connsiteX6035" fmla="*/ 0 w 1018183"/>
                <a:gd name="connsiteY6035" fmla="*/ 5210889 h 9085945"/>
                <a:gd name="connsiteX6036" fmla="*/ 0 w 1018183"/>
                <a:gd name="connsiteY6036" fmla="*/ 5209510 h 9085945"/>
                <a:gd name="connsiteX6037" fmla="*/ 0 w 1018183"/>
                <a:gd name="connsiteY6037" fmla="*/ 5209283 h 9085945"/>
                <a:gd name="connsiteX6038" fmla="*/ 0 w 1018183"/>
                <a:gd name="connsiteY6038" fmla="*/ 5205479 h 9085945"/>
                <a:gd name="connsiteX6039" fmla="*/ 0 w 1018183"/>
                <a:gd name="connsiteY6039" fmla="*/ 5205117 h 9085945"/>
                <a:gd name="connsiteX6040" fmla="*/ 0 w 1018183"/>
                <a:gd name="connsiteY6040" fmla="*/ 5204068 h 9085945"/>
                <a:gd name="connsiteX6041" fmla="*/ 0 w 1018183"/>
                <a:gd name="connsiteY6041" fmla="*/ 5202351 h 9085945"/>
                <a:gd name="connsiteX6042" fmla="*/ 0 w 1018183"/>
                <a:gd name="connsiteY6042" fmla="*/ 5201239 h 9085945"/>
                <a:gd name="connsiteX6043" fmla="*/ 0 w 1018183"/>
                <a:gd name="connsiteY6043" fmla="*/ 5200908 h 9085945"/>
                <a:gd name="connsiteX6044" fmla="*/ 0 w 1018183"/>
                <a:gd name="connsiteY6044" fmla="*/ 5199740 h 9085945"/>
                <a:gd name="connsiteX6045" fmla="*/ 0 w 1018183"/>
                <a:gd name="connsiteY6045" fmla="*/ 5198452 h 9085945"/>
                <a:gd name="connsiteX6046" fmla="*/ 0 w 1018183"/>
                <a:gd name="connsiteY6046" fmla="*/ 5195705 h 9085945"/>
                <a:gd name="connsiteX6047" fmla="*/ 0 w 1018183"/>
                <a:gd name="connsiteY6047" fmla="*/ 5194420 h 9085945"/>
                <a:gd name="connsiteX6048" fmla="*/ 0 w 1018183"/>
                <a:gd name="connsiteY6048" fmla="*/ 5193209 h 9085945"/>
                <a:gd name="connsiteX6049" fmla="*/ 0 w 1018183"/>
                <a:gd name="connsiteY6049" fmla="*/ 5190869 h 9085945"/>
                <a:gd name="connsiteX6050" fmla="*/ 0 w 1018183"/>
                <a:gd name="connsiteY6050" fmla="*/ 5190177 h 9085945"/>
                <a:gd name="connsiteX6051" fmla="*/ 0 w 1018183"/>
                <a:gd name="connsiteY6051" fmla="*/ 5189849 h 9085945"/>
                <a:gd name="connsiteX6052" fmla="*/ 0 w 1018183"/>
                <a:gd name="connsiteY6052" fmla="*/ 5187922 h 9085945"/>
                <a:gd name="connsiteX6053" fmla="*/ 0 w 1018183"/>
                <a:gd name="connsiteY6053" fmla="*/ 5187151 h 9085945"/>
                <a:gd name="connsiteX6054" fmla="*/ 0 w 1018183"/>
                <a:gd name="connsiteY6054" fmla="*/ 5186507 h 9085945"/>
                <a:gd name="connsiteX6055" fmla="*/ 0 w 1018183"/>
                <a:gd name="connsiteY6055" fmla="*/ 5184946 h 9085945"/>
                <a:gd name="connsiteX6056" fmla="*/ 0 w 1018183"/>
                <a:gd name="connsiteY6056" fmla="*/ 5182611 h 9085945"/>
                <a:gd name="connsiteX6057" fmla="*/ 0 w 1018183"/>
                <a:gd name="connsiteY6057" fmla="*/ 5181803 h 9085945"/>
                <a:gd name="connsiteX6058" fmla="*/ 0 w 1018183"/>
                <a:gd name="connsiteY6058" fmla="*/ 5181686 h 9085945"/>
                <a:gd name="connsiteX6059" fmla="*/ 0 w 1018183"/>
                <a:gd name="connsiteY6059" fmla="*/ 5181096 h 9085945"/>
                <a:gd name="connsiteX6060" fmla="*/ 0 w 1018183"/>
                <a:gd name="connsiteY6060" fmla="*/ 5179811 h 9085945"/>
                <a:gd name="connsiteX6061" fmla="*/ 0 w 1018183"/>
                <a:gd name="connsiteY6061" fmla="*/ 5178826 h 9085945"/>
                <a:gd name="connsiteX6062" fmla="*/ 0 w 1018183"/>
                <a:gd name="connsiteY6062" fmla="*/ 5176556 h 9085945"/>
                <a:gd name="connsiteX6063" fmla="*/ 0 w 1018183"/>
                <a:gd name="connsiteY6063" fmla="*/ 5176093 h 9085945"/>
                <a:gd name="connsiteX6064" fmla="*/ 0 w 1018183"/>
                <a:gd name="connsiteY6064" fmla="*/ 5175449 h 9085945"/>
                <a:gd name="connsiteX6065" fmla="*/ 0 w 1018183"/>
                <a:gd name="connsiteY6065" fmla="*/ 5170547 h 9085945"/>
                <a:gd name="connsiteX6066" fmla="*/ 0 w 1018183"/>
                <a:gd name="connsiteY6066" fmla="*/ 5169276 h 9085945"/>
                <a:gd name="connsiteX6067" fmla="*/ 0 w 1018183"/>
                <a:gd name="connsiteY6067" fmla="*/ 5168046 h 9085945"/>
                <a:gd name="connsiteX6068" fmla="*/ 0 w 1018183"/>
                <a:gd name="connsiteY6068" fmla="*/ 5167010 h 9085945"/>
                <a:gd name="connsiteX6069" fmla="*/ 0 w 1018183"/>
                <a:gd name="connsiteY6069" fmla="*/ 5165496 h 9085945"/>
                <a:gd name="connsiteX6070" fmla="*/ 0 w 1018183"/>
                <a:gd name="connsiteY6070" fmla="*/ 5164731 h 9085945"/>
                <a:gd name="connsiteX6071" fmla="*/ 0 w 1018183"/>
                <a:gd name="connsiteY6071" fmla="*/ 5164277 h 9085945"/>
                <a:gd name="connsiteX6072" fmla="*/ 0 w 1018183"/>
                <a:gd name="connsiteY6072" fmla="*/ 5163445 h 9085945"/>
                <a:gd name="connsiteX6073" fmla="*/ 0 w 1018183"/>
                <a:gd name="connsiteY6073" fmla="*/ 5163161 h 9085945"/>
                <a:gd name="connsiteX6074" fmla="*/ 0 w 1018183"/>
                <a:gd name="connsiteY6074" fmla="*/ 5162977 h 9085945"/>
                <a:gd name="connsiteX6075" fmla="*/ 0 w 1018183"/>
                <a:gd name="connsiteY6075" fmla="*/ 5162643 h 9085945"/>
                <a:gd name="connsiteX6076" fmla="*/ 0 w 1018183"/>
                <a:gd name="connsiteY6076" fmla="*/ 5161878 h 9085945"/>
                <a:gd name="connsiteX6077" fmla="*/ 0 w 1018183"/>
                <a:gd name="connsiteY6077" fmla="*/ 5160246 h 9085945"/>
                <a:gd name="connsiteX6078" fmla="*/ 0 w 1018183"/>
                <a:gd name="connsiteY6078" fmla="*/ 5159710 h 9085945"/>
                <a:gd name="connsiteX6079" fmla="*/ 0 w 1018183"/>
                <a:gd name="connsiteY6079" fmla="*/ 5158677 h 9085945"/>
                <a:gd name="connsiteX6080" fmla="*/ 0 w 1018183"/>
                <a:gd name="connsiteY6080" fmla="*/ 5158218 h 9085945"/>
                <a:gd name="connsiteX6081" fmla="*/ 0 w 1018183"/>
                <a:gd name="connsiteY6081" fmla="*/ 5158110 h 9085945"/>
                <a:gd name="connsiteX6082" fmla="*/ 0 w 1018183"/>
                <a:gd name="connsiteY6082" fmla="*/ 5157123 h 9085945"/>
                <a:gd name="connsiteX6083" fmla="*/ 0 w 1018183"/>
                <a:gd name="connsiteY6083" fmla="*/ 5155952 h 9085945"/>
                <a:gd name="connsiteX6084" fmla="*/ 0 w 1018183"/>
                <a:gd name="connsiteY6084" fmla="*/ 5154078 h 9085945"/>
                <a:gd name="connsiteX6085" fmla="*/ 0 w 1018183"/>
                <a:gd name="connsiteY6085" fmla="*/ 5153671 h 9085945"/>
                <a:gd name="connsiteX6086" fmla="*/ 0 w 1018183"/>
                <a:gd name="connsiteY6086" fmla="*/ 5152103 h 9085945"/>
                <a:gd name="connsiteX6087" fmla="*/ 0 w 1018183"/>
                <a:gd name="connsiteY6087" fmla="*/ 5151918 h 9085945"/>
                <a:gd name="connsiteX6088" fmla="*/ 0 w 1018183"/>
                <a:gd name="connsiteY6088" fmla="*/ 5149507 h 9085945"/>
                <a:gd name="connsiteX6089" fmla="*/ 0 w 1018183"/>
                <a:gd name="connsiteY6089" fmla="*/ 5148367 h 9085945"/>
                <a:gd name="connsiteX6090" fmla="*/ 0 w 1018183"/>
                <a:gd name="connsiteY6090" fmla="*/ 5143366 h 9085945"/>
                <a:gd name="connsiteX6091" fmla="*/ 0 w 1018183"/>
                <a:gd name="connsiteY6091" fmla="*/ 5142721 h 9085945"/>
                <a:gd name="connsiteX6092" fmla="*/ 0 w 1018183"/>
                <a:gd name="connsiteY6092" fmla="*/ 5141927 h 9085945"/>
                <a:gd name="connsiteX6093" fmla="*/ 0 w 1018183"/>
                <a:gd name="connsiteY6093" fmla="*/ 5141461 h 9085945"/>
                <a:gd name="connsiteX6094" fmla="*/ 0 w 1018183"/>
                <a:gd name="connsiteY6094" fmla="*/ 5140591 h 9085945"/>
                <a:gd name="connsiteX6095" fmla="*/ 0 w 1018183"/>
                <a:gd name="connsiteY6095" fmla="*/ 5139469 h 9085945"/>
                <a:gd name="connsiteX6096" fmla="*/ 0 w 1018183"/>
                <a:gd name="connsiteY6096" fmla="*/ 5137309 h 9085945"/>
                <a:gd name="connsiteX6097" fmla="*/ 0 w 1018183"/>
                <a:gd name="connsiteY6097" fmla="*/ 5135751 h 9085945"/>
                <a:gd name="connsiteX6098" fmla="*/ 0 w 1018183"/>
                <a:gd name="connsiteY6098" fmla="*/ 5135234 h 9085945"/>
                <a:gd name="connsiteX6099" fmla="*/ 0 w 1018183"/>
                <a:gd name="connsiteY6099" fmla="*/ 5135107 h 9085945"/>
                <a:gd name="connsiteX6100" fmla="*/ 0 w 1018183"/>
                <a:gd name="connsiteY6100" fmla="*/ 5130402 h 9085945"/>
                <a:gd name="connsiteX6101" fmla="*/ 0 w 1018183"/>
                <a:gd name="connsiteY6101" fmla="*/ 5130116 h 9085945"/>
                <a:gd name="connsiteX6102" fmla="*/ 0 w 1018183"/>
                <a:gd name="connsiteY6102" fmla="*/ 5129925 h 9085945"/>
                <a:gd name="connsiteX6103" fmla="*/ 0 w 1018183"/>
                <a:gd name="connsiteY6103" fmla="*/ 5129001 h 9085945"/>
                <a:gd name="connsiteX6104" fmla="*/ 0 w 1018183"/>
                <a:gd name="connsiteY6104" fmla="*/ 5128831 h 9085945"/>
                <a:gd name="connsiteX6105" fmla="*/ 0 w 1018183"/>
                <a:gd name="connsiteY6105" fmla="*/ 5127704 h 9085945"/>
                <a:gd name="connsiteX6106" fmla="*/ 0 w 1018183"/>
                <a:gd name="connsiteY6106" fmla="*/ 5125491 h 9085945"/>
                <a:gd name="connsiteX6107" fmla="*/ 0 w 1018183"/>
                <a:gd name="connsiteY6107" fmla="*/ 5123935 h 9085945"/>
                <a:gd name="connsiteX6108" fmla="*/ 0 w 1018183"/>
                <a:gd name="connsiteY6108" fmla="*/ 5123477 h 9085945"/>
                <a:gd name="connsiteX6109" fmla="*/ 0 w 1018183"/>
                <a:gd name="connsiteY6109" fmla="*/ 5123103 h 9085945"/>
                <a:gd name="connsiteX6110" fmla="*/ 0 w 1018183"/>
                <a:gd name="connsiteY6110" fmla="*/ 5122651 h 9085945"/>
                <a:gd name="connsiteX6111" fmla="*/ 0 w 1018183"/>
                <a:gd name="connsiteY6111" fmla="*/ 5121536 h 9085945"/>
                <a:gd name="connsiteX6112" fmla="*/ 0 w 1018183"/>
                <a:gd name="connsiteY6112" fmla="*/ 5121141 h 9085945"/>
                <a:gd name="connsiteX6113" fmla="*/ 0 w 1018183"/>
                <a:gd name="connsiteY6113" fmla="*/ 5120946 h 9085945"/>
                <a:gd name="connsiteX6114" fmla="*/ 0 w 1018183"/>
                <a:gd name="connsiteY6114" fmla="*/ 5119904 h 9085945"/>
                <a:gd name="connsiteX6115" fmla="*/ 0 w 1018183"/>
                <a:gd name="connsiteY6115" fmla="*/ 5119857 h 9085945"/>
                <a:gd name="connsiteX6116" fmla="*/ 0 w 1018183"/>
                <a:gd name="connsiteY6116" fmla="*/ 5119375 h 9085945"/>
                <a:gd name="connsiteX6117" fmla="*/ 0 w 1018183"/>
                <a:gd name="connsiteY6117" fmla="*/ 5119056 h 9085945"/>
                <a:gd name="connsiteX6118" fmla="*/ 0 w 1018183"/>
                <a:gd name="connsiteY6118" fmla="*/ 5118620 h 9085945"/>
                <a:gd name="connsiteX6119" fmla="*/ 0 w 1018183"/>
                <a:gd name="connsiteY6119" fmla="*/ 5118335 h 9085945"/>
                <a:gd name="connsiteX6120" fmla="*/ 0 w 1018183"/>
                <a:gd name="connsiteY6120" fmla="*/ 5117876 h 9085945"/>
                <a:gd name="connsiteX6121" fmla="*/ 0 w 1018183"/>
                <a:gd name="connsiteY6121" fmla="*/ 5117051 h 9085945"/>
                <a:gd name="connsiteX6122" fmla="*/ 0 w 1018183"/>
                <a:gd name="connsiteY6122" fmla="*/ 5116781 h 9085945"/>
                <a:gd name="connsiteX6123" fmla="*/ 0 w 1018183"/>
                <a:gd name="connsiteY6123" fmla="*/ 5116646 h 9085945"/>
                <a:gd name="connsiteX6124" fmla="*/ 0 w 1018183"/>
                <a:gd name="connsiteY6124" fmla="*/ 5116541 h 9085945"/>
                <a:gd name="connsiteX6125" fmla="*/ 0 w 1018183"/>
                <a:gd name="connsiteY6125" fmla="*/ 5115610 h 9085945"/>
                <a:gd name="connsiteX6126" fmla="*/ 0 w 1018183"/>
                <a:gd name="connsiteY6126" fmla="*/ 5113329 h 9085945"/>
                <a:gd name="connsiteX6127" fmla="*/ 0 w 1018183"/>
                <a:gd name="connsiteY6127" fmla="*/ 5112881 h 9085945"/>
                <a:gd name="connsiteX6128" fmla="*/ 0 w 1018183"/>
                <a:gd name="connsiteY6128" fmla="*/ 5112046 h 9085945"/>
                <a:gd name="connsiteX6129" fmla="*/ 0 w 1018183"/>
                <a:gd name="connsiteY6129" fmla="*/ 5111761 h 9085945"/>
                <a:gd name="connsiteX6130" fmla="*/ 0 w 1018183"/>
                <a:gd name="connsiteY6130" fmla="*/ 5111576 h 9085945"/>
                <a:gd name="connsiteX6131" fmla="*/ 0 w 1018183"/>
                <a:gd name="connsiteY6131" fmla="*/ 5110476 h 9085945"/>
                <a:gd name="connsiteX6132" fmla="*/ 0 w 1018183"/>
                <a:gd name="connsiteY6132" fmla="*/ 5110083 h 9085945"/>
                <a:gd name="connsiteX6133" fmla="*/ 0 w 1018183"/>
                <a:gd name="connsiteY6133" fmla="*/ 5109200 h 9085945"/>
                <a:gd name="connsiteX6134" fmla="*/ 0 w 1018183"/>
                <a:gd name="connsiteY6134" fmla="*/ 5108846 h 9085945"/>
                <a:gd name="connsiteX6135" fmla="*/ 0 w 1018183"/>
                <a:gd name="connsiteY6135" fmla="*/ 5107277 h 9085945"/>
                <a:gd name="connsiteX6136" fmla="*/ 0 w 1018183"/>
                <a:gd name="connsiteY6136" fmla="*/ 5105723 h 9085945"/>
                <a:gd name="connsiteX6137" fmla="*/ 0 w 1018183"/>
                <a:gd name="connsiteY6137" fmla="*/ 5105242 h 9085945"/>
                <a:gd name="connsiteX6138" fmla="*/ 0 w 1018183"/>
                <a:gd name="connsiteY6138" fmla="*/ 5104318 h 9085945"/>
                <a:gd name="connsiteX6139" fmla="*/ 0 w 1018183"/>
                <a:gd name="connsiteY6139" fmla="*/ 5103024 h 9085945"/>
                <a:gd name="connsiteX6140" fmla="*/ 0 w 1018183"/>
                <a:gd name="connsiteY6140" fmla="*/ 5102379 h 9085945"/>
                <a:gd name="connsiteX6141" fmla="*/ 0 w 1018183"/>
                <a:gd name="connsiteY6141" fmla="*/ 5100249 h 9085945"/>
                <a:gd name="connsiteX6142" fmla="*/ 0 w 1018183"/>
                <a:gd name="connsiteY6142" fmla="*/ 5099648 h 9085945"/>
                <a:gd name="connsiteX6143" fmla="*/ 0 w 1018183"/>
                <a:gd name="connsiteY6143" fmla="*/ 5098141 h 9085945"/>
                <a:gd name="connsiteX6144" fmla="*/ 0 w 1018183"/>
                <a:gd name="connsiteY6144" fmla="*/ 5096967 h 9085945"/>
                <a:gd name="connsiteX6145" fmla="*/ 0 w 1018183"/>
                <a:gd name="connsiteY6145" fmla="*/ 5094461 h 9085945"/>
                <a:gd name="connsiteX6146" fmla="*/ 0 w 1018183"/>
                <a:gd name="connsiteY6146" fmla="*/ 5092735 h 9085945"/>
                <a:gd name="connsiteX6147" fmla="*/ 0 w 1018183"/>
                <a:gd name="connsiteY6147" fmla="*/ 5091967 h 9085945"/>
                <a:gd name="connsiteX6148" fmla="*/ 0 w 1018183"/>
                <a:gd name="connsiteY6148" fmla="*/ 5091321 h 9085945"/>
                <a:gd name="connsiteX6149" fmla="*/ 0 w 1018183"/>
                <a:gd name="connsiteY6149" fmla="*/ 5090910 h 9085945"/>
                <a:gd name="connsiteX6150" fmla="*/ 0 w 1018183"/>
                <a:gd name="connsiteY6150" fmla="*/ 5089192 h 9085945"/>
                <a:gd name="connsiteX6151" fmla="*/ 0 w 1018183"/>
                <a:gd name="connsiteY6151" fmla="*/ 5088489 h 9085945"/>
                <a:gd name="connsiteX6152" fmla="*/ 0 w 1018183"/>
                <a:gd name="connsiteY6152" fmla="*/ 5086989 h 9085945"/>
                <a:gd name="connsiteX6153" fmla="*/ 0 w 1018183"/>
                <a:gd name="connsiteY6153" fmla="*/ 5086330 h 9085945"/>
                <a:gd name="connsiteX6154" fmla="*/ 0 w 1018183"/>
                <a:gd name="connsiteY6154" fmla="*/ 5085149 h 9085945"/>
                <a:gd name="connsiteX6155" fmla="*/ 0 w 1018183"/>
                <a:gd name="connsiteY6155" fmla="*/ 5084579 h 9085945"/>
                <a:gd name="connsiteX6156" fmla="*/ 0 w 1018183"/>
                <a:gd name="connsiteY6156" fmla="*/ 5083135 h 9085945"/>
                <a:gd name="connsiteX6157" fmla="*/ 0 w 1018183"/>
                <a:gd name="connsiteY6157" fmla="*/ 5080604 h 9085945"/>
                <a:gd name="connsiteX6158" fmla="*/ 0 w 1018183"/>
                <a:gd name="connsiteY6158" fmla="*/ 5080151 h 9085945"/>
                <a:gd name="connsiteX6159" fmla="*/ 0 w 1018183"/>
                <a:gd name="connsiteY6159" fmla="*/ 5079515 h 9085945"/>
                <a:gd name="connsiteX6160" fmla="*/ 0 w 1018183"/>
                <a:gd name="connsiteY6160" fmla="*/ 5079033 h 9085945"/>
                <a:gd name="connsiteX6161" fmla="*/ 0 w 1018183"/>
                <a:gd name="connsiteY6161" fmla="*/ 5078714 h 9085945"/>
                <a:gd name="connsiteX6162" fmla="*/ 0 w 1018183"/>
                <a:gd name="connsiteY6162" fmla="*/ 5077430 h 9085945"/>
                <a:gd name="connsiteX6163" fmla="*/ 0 w 1018183"/>
                <a:gd name="connsiteY6163" fmla="*/ 5077355 h 9085945"/>
                <a:gd name="connsiteX6164" fmla="*/ 0 w 1018183"/>
                <a:gd name="connsiteY6164" fmla="*/ 5076302 h 9085945"/>
                <a:gd name="connsiteX6165" fmla="*/ 0 w 1018183"/>
                <a:gd name="connsiteY6165" fmla="*/ 5076119 h 9085945"/>
                <a:gd name="connsiteX6166" fmla="*/ 0 w 1018183"/>
                <a:gd name="connsiteY6166" fmla="*/ 5074551 h 9085945"/>
                <a:gd name="connsiteX6167" fmla="*/ 0 w 1018183"/>
                <a:gd name="connsiteY6167" fmla="*/ 5074091 h 9085945"/>
                <a:gd name="connsiteX6168" fmla="*/ 0 w 1018183"/>
                <a:gd name="connsiteY6168" fmla="*/ 5072076 h 9085945"/>
                <a:gd name="connsiteX6169" fmla="*/ 0 w 1018183"/>
                <a:gd name="connsiteY6169" fmla="*/ 5072069 h 9085945"/>
                <a:gd name="connsiteX6170" fmla="*/ 0 w 1018183"/>
                <a:gd name="connsiteY6170" fmla="*/ 5069741 h 9085945"/>
                <a:gd name="connsiteX6171" fmla="*/ 0 w 1018183"/>
                <a:gd name="connsiteY6171" fmla="*/ 5069542 h 9085945"/>
                <a:gd name="connsiteX6172" fmla="*/ 0 w 1018183"/>
                <a:gd name="connsiteY6172" fmla="*/ 5068937 h 9085945"/>
                <a:gd name="connsiteX6173" fmla="*/ 0 w 1018183"/>
                <a:gd name="connsiteY6173" fmla="*/ 5057799 h 9085945"/>
                <a:gd name="connsiteX6174" fmla="*/ 0 w 1018183"/>
                <a:gd name="connsiteY6174" fmla="*/ 5056584 h 9085945"/>
                <a:gd name="connsiteX6175" fmla="*/ 0 w 1018183"/>
                <a:gd name="connsiteY6175" fmla="*/ 5055299 h 9085945"/>
                <a:gd name="connsiteX6176" fmla="*/ 0 w 1018183"/>
                <a:gd name="connsiteY6176" fmla="*/ 5054264 h 9085945"/>
                <a:gd name="connsiteX6177" fmla="*/ 0 w 1018183"/>
                <a:gd name="connsiteY6177" fmla="*/ 5054119 h 9085945"/>
                <a:gd name="connsiteX6178" fmla="*/ 0 w 1018183"/>
                <a:gd name="connsiteY6178" fmla="*/ 5051982 h 9085945"/>
                <a:gd name="connsiteX6179" fmla="*/ 0 w 1018183"/>
                <a:gd name="connsiteY6179" fmla="*/ 5051532 h 9085945"/>
                <a:gd name="connsiteX6180" fmla="*/ 0 w 1018183"/>
                <a:gd name="connsiteY6180" fmla="*/ 5050414 h 9085945"/>
                <a:gd name="connsiteX6181" fmla="*/ 0 w 1018183"/>
                <a:gd name="connsiteY6181" fmla="*/ 5046963 h 9085945"/>
                <a:gd name="connsiteX6182" fmla="*/ 0 w 1018183"/>
                <a:gd name="connsiteY6182" fmla="*/ 5045988 h 9085945"/>
                <a:gd name="connsiteX6183" fmla="*/ 0 w 1018183"/>
                <a:gd name="connsiteY6183" fmla="*/ 5045526 h 9085945"/>
                <a:gd name="connsiteX6184" fmla="*/ 0 w 1018183"/>
                <a:gd name="connsiteY6184" fmla="*/ 5045421 h 9085945"/>
                <a:gd name="connsiteX6185" fmla="*/ 0 w 1018183"/>
                <a:gd name="connsiteY6185" fmla="*/ 5044237 h 9085945"/>
                <a:gd name="connsiteX6186" fmla="*/ 0 w 1018183"/>
                <a:gd name="connsiteY6186" fmla="*/ 5043428 h 9085945"/>
                <a:gd name="connsiteX6187" fmla="*/ 0 w 1018183"/>
                <a:gd name="connsiteY6187" fmla="*/ 5043206 h 9085945"/>
                <a:gd name="connsiteX6188" fmla="*/ 0 w 1018183"/>
                <a:gd name="connsiteY6188" fmla="*/ 5043066 h 9085945"/>
                <a:gd name="connsiteX6189" fmla="*/ 0 w 1018183"/>
                <a:gd name="connsiteY6189" fmla="*/ 5040924 h 9085945"/>
                <a:gd name="connsiteX6190" fmla="*/ 0 w 1018183"/>
                <a:gd name="connsiteY6190" fmla="*/ 5039356 h 9085945"/>
                <a:gd name="connsiteX6191" fmla="*/ 0 w 1018183"/>
                <a:gd name="connsiteY6191" fmla="*/ 5038226 h 9085945"/>
                <a:gd name="connsiteX6192" fmla="*/ 0 w 1018183"/>
                <a:gd name="connsiteY6192" fmla="*/ 5037133 h 9085945"/>
                <a:gd name="connsiteX6193" fmla="*/ 0 w 1018183"/>
                <a:gd name="connsiteY6193" fmla="*/ 5037013 h 9085945"/>
                <a:gd name="connsiteX6194" fmla="*/ 0 w 1018183"/>
                <a:gd name="connsiteY6194" fmla="*/ 5034929 h 9085945"/>
                <a:gd name="connsiteX6195" fmla="*/ 0 w 1018183"/>
                <a:gd name="connsiteY6195" fmla="*/ 5033654 h 9085945"/>
                <a:gd name="connsiteX6196" fmla="*/ 0 w 1018183"/>
                <a:gd name="connsiteY6196" fmla="*/ 5032876 h 9085945"/>
                <a:gd name="connsiteX6197" fmla="*/ 0 w 1018183"/>
                <a:gd name="connsiteY6197" fmla="*/ 5032370 h 9085945"/>
                <a:gd name="connsiteX6198" fmla="*/ 0 w 1018183"/>
                <a:gd name="connsiteY6198" fmla="*/ 5031727 h 9085945"/>
                <a:gd name="connsiteX6199" fmla="*/ 0 w 1018183"/>
                <a:gd name="connsiteY6199" fmla="*/ 5030443 h 9085945"/>
                <a:gd name="connsiteX6200" fmla="*/ 0 w 1018183"/>
                <a:gd name="connsiteY6200" fmla="*/ 5029028 h 9085945"/>
                <a:gd name="connsiteX6201" fmla="*/ 0 w 1018183"/>
                <a:gd name="connsiteY6201" fmla="*/ 5023616 h 9085945"/>
                <a:gd name="connsiteX6202" fmla="*/ 0 w 1018183"/>
                <a:gd name="connsiteY6202" fmla="*/ 5020669 h 9085945"/>
                <a:gd name="connsiteX6203" fmla="*/ 0 w 1018183"/>
                <a:gd name="connsiteY6203" fmla="*/ 5020304 h 9085945"/>
                <a:gd name="connsiteX6204" fmla="*/ 0 w 1018183"/>
                <a:gd name="connsiteY6204" fmla="*/ 5019254 h 9085945"/>
                <a:gd name="connsiteX6205" fmla="*/ 0 w 1018183"/>
                <a:gd name="connsiteY6205" fmla="*/ 5017970 h 9085945"/>
                <a:gd name="connsiteX6206" fmla="*/ 0 w 1018183"/>
                <a:gd name="connsiteY6206" fmla="*/ 5016251 h 9085945"/>
                <a:gd name="connsiteX6207" fmla="*/ 0 w 1018183"/>
                <a:gd name="connsiteY6207" fmla="*/ 5014957 h 9085945"/>
                <a:gd name="connsiteX6208" fmla="*/ 0 w 1018183"/>
                <a:gd name="connsiteY6208" fmla="*/ 5013545 h 9085945"/>
                <a:gd name="connsiteX6209" fmla="*/ 0 w 1018183"/>
                <a:gd name="connsiteY6209" fmla="*/ 5012798 h 9085945"/>
                <a:gd name="connsiteX6210" fmla="*/ 0 w 1018183"/>
                <a:gd name="connsiteY6210" fmla="*/ 5011978 h 9085945"/>
                <a:gd name="connsiteX6211" fmla="*/ 0 w 1018183"/>
                <a:gd name="connsiteY6211" fmla="*/ 5011190 h 9085945"/>
                <a:gd name="connsiteX6212" fmla="*/ 0 w 1018183"/>
                <a:gd name="connsiteY6212" fmla="*/ 5009246 h 9085945"/>
                <a:gd name="connsiteX6213" fmla="*/ 0 w 1018183"/>
                <a:gd name="connsiteY6213" fmla="*/ 5008394 h 9085945"/>
                <a:gd name="connsiteX6214" fmla="*/ 0 w 1018183"/>
                <a:gd name="connsiteY6214" fmla="*/ 5008197 h 9085945"/>
                <a:gd name="connsiteX6215" fmla="*/ 0 w 1018183"/>
                <a:gd name="connsiteY6215" fmla="*/ 5006628 h 9085945"/>
                <a:gd name="connsiteX6216" fmla="*/ 0 w 1018183"/>
                <a:gd name="connsiteY6216" fmla="*/ 5005184 h 9085945"/>
                <a:gd name="connsiteX6217" fmla="*/ 0 w 1018183"/>
                <a:gd name="connsiteY6217" fmla="*/ 5005079 h 9085945"/>
                <a:gd name="connsiteX6218" fmla="*/ 0 w 1018183"/>
                <a:gd name="connsiteY6218" fmla="*/ 5004461 h 9085945"/>
                <a:gd name="connsiteX6219" fmla="*/ 0 w 1018183"/>
                <a:gd name="connsiteY6219" fmla="*/ 5003899 h 9085945"/>
                <a:gd name="connsiteX6220" fmla="*/ 0 w 1018183"/>
                <a:gd name="connsiteY6220" fmla="*/ 5002864 h 9085945"/>
                <a:gd name="connsiteX6221" fmla="*/ 0 w 1018183"/>
                <a:gd name="connsiteY6221" fmla="*/ 5002766 h 9085945"/>
                <a:gd name="connsiteX6222" fmla="*/ 0 w 1018183"/>
                <a:gd name="connsiteY6222" fmla="*/ 5001199 h 9085945"/>
                <a:gd name="connsiteX6223" fmla="*/ 0 w 1018183"/>
                <a:gd name="connsiteY6223" fmla="*/ 5000927 h 9085945"/>
                <a:gd name="connsiteX6224" fmla="*/ 0 w 1018183"/>
                <a:gd name="connsiteY6224" fmla="*/ 5000582 h 9085945"/>
                <a:gd name="connsiteX6225" fmla="*/ 0 w 1018183"/>
                <a:gd name="connsiteY6225" fmla="*/ 5000130 h 9085945"/>
                <a:gd name="connsiteX6226" fmla="*/ 0 w 1018183"/>
                <a:gd name="connsiteY6226" fmla="*/ 4999014 h 9085945"/>
                <a:gd name="connsiteX6227" fmla="*/ 0 w 1018183"/>
                <a:gd name="connsiteY6227" fmla="*/ 4997336 h 9085945"/>
                <a:gd name="connsiteX6228" fmla="*/ 0 w 1018183"/>
                <a:gd name="connsiteY6228" fmla="*/ 4992534 h 9085945"/>
                <a:gd name="connsiteX6229" fmla="*/ 0 w 1018183"/>
                <a:gd name="connsiteY6229" fmla="*/ 4992083 h 9085945"/>
                <a:gd name="connsiteX6230" fmla="*/ 0 w 1018183"/>
                <a:gd name="connsiteY6230" fmla="*/ 4992028 h 9085945"/>
                <a:gd name="connsiteX6231" fmla="*/ 0 w 1018183"/>
                <a:gd name="connsiteY6231" fmla="*/ 4989870 h 9085945"/>
                <a:gd name="connsiteX6232" fmla="*/ 0 w 1018183"/>
                <a:gd name="connsiteY6232" fmla="*/ 4989289 h 9085945"/>
                <a:gd name="connsiteX6233" fmla="*/ 0 w 1018183"/>
                <a:gd name="connsiteY6233" fmla="*/ 4987941 h 9085945"/>
                <a:gd name="connsiteX6234" fmla="*/ 0 w 1018183"/>
                <a:gd name="connsiteY6234" fmla="*/ 4986526 h 9085945"/>
                <a:gd name="connsiteX6235" fmla="*/ 0 w 1018183"/>
                <a:gd name="connsiteY6235" fmla="*/ 4984447 h 9085945"/>
                <a:gd name="connsiteX6236" fmla="*/ 0 w 1018183"/>
                <a:gd name="connsiteY6236" fmla="*/ 4983795 h 9085945"/>
                <a:gd name="connsiteX6237" fmla="*/ 0 w 1018183"/>
                <a:gd name="connsiteY6237" fmla="*/ 4980683 h 9085945"/>
                <a:gd name="connsiteX6238" fmla="*/ 0 w 1018183"/>
                <a:gd name="connsiteY6238" fmla="*/ 4977628 h 9085945"/>
                <a:gd name="connsiteX6239" fmla="*/ 0 w 1018183"/>
                <a:gd name="connsiteY6239" fmla="*/ 4976517 h 9085945"/>
                <a:gd name="connsiteX6240" fmla="*/ 0 w 1018183"/>
                <a:gd name="connsiteY6240" fmla="*/ 4975468 h 9085945"/>
                <a:gd name="connsiteX6241" fmla="*/ 0 w 1018183"/>
                <a:gd name="connsiteY6241" fmla="*/ 4973751 h 9085945"/>
                <a:gd name="connsiteX6242" fmla="*/ 0 w 1018183"/>
                <a:gd name="connsiteY6242" fmla="*/ 4972639 h 9085945"/>
                <a:gd name="connsiteX6243" fmla="*/ 0 w 1018183"/>
                <a:gd name="connsiteY6243" fmla="*/ 4972456 h 9085945"/>
                <a:gd name="connsiteX6244" fmla="*/ 0 w 1018183"/>
                <a:gd name="connsiteY6244" fmla="*/ 4968904 h 9085945"/>
                <a:gd name="connsiteX6245" fmla="*/ 0 w 1018183"/>
                <a:gd name="connsiteY6245" fmla="*/ 4967855 h 9085945"/>
                <a:gd name="connsiteX6246" fmla="*/ 0 w 1018183"/>
                <a:gd name="connsiteY6246" fmla="*/ 4967405 h 9085945"/>
                <a:gd name="connsiteX6247" fmla="*/ 0 w 1018183"/>
                <a:gd name="connsiteY6247" fmla="*/ 4966286 h 9085945"/>
                <a:gd name="connsiteX6248" fmla="*/ 0 w 1018183"/>
                <a:gd name="connsiteY6248" fmla="*/ 4964609 h 9085945"/>
                <a:gd name="connsiteX6249" fmla="*/ 0 w 1018183"/>
                <a:gd name="connsiteY6249" fmla="*/ 4963555 h 9085945"/>
                <a:gd name="connsiteX6250" fmla="*/ 0 w 1018183"/>
                <a:gd name="connsiteY6250" fmla="*/ 4962424 h 9085945"/>
                <a:gd name="connsiteX6251" fmla="*/ 0 w 1018183"/>
                <a:gd name="connsiteY6251" fmla="*/ 4961577 h 9085945"/>
                <a:gd name="connsiteX6252" fmla="*/ 0 w 1018183"/>
                <a:gd name="connsiteY6252" fmla="*/ 4961398 h 9085945"/>
                <a:gd name="connsiteX6253" fmla="*/ 0 w 1018183"/>
                <a:gd name="connsiteY6253" fmla="*/ 4960857 h 9085945"/>
                <a:gd name="connsiteX6254" fmla="*/ 0 w 1018183"/>
                <a:gd name="connsiteY6254" fmla="*/ 4959322 h 9085945"/>
                <a:gd name="connsiteX6255" fmla="*/ 0 w 1018183"/>
                <a:gd name="connsiteY6255" fmla="*/ 4956994 h 9085945"/>
                <a:gd name="connsiteX6256" fmla="*/ 0 w 1018183"/>
                <a:gd name="connsiteY6256" fmla="*/ 4954011 h 9085945"/>
                <a:gd name="connsiteX6257" fmla="*/ 0 w 1018183"/>
                <a:gd name="connsiteY6257" fmla="*/ 4953086 h 9085945"/>
                <a:gd name="connsiteX6258" fmla="*/ 0 w 1018183"/>
                <a:gd name="connsiteY6258" fmla="*/ 4951367 h 9085945"/>
                <a:gd name="connsiteX6259" fmla="*/ 0 w 1018183"/>
                <a:gd name="connsiteY6259" fmla="*/ 4949798 h 9085945"/>
                <a:gd name="connsiteX6260" fmla="*/ 0 w 1018183"/>
                <a:gd name="connsiteY6260" fmla="*/ 4949528 h 9085945"/>
                <a:gd name="connsiteX6261" fmla="*/ 0 w 1018183"/>
                <a:gd name="connsiteY6261" fmla="*/ 4948947 h 9085945"/>
                <a:gd name="connsiteX6262" fmla="*/ 0 w 1018183"/>
                <a:gd name="connsiteY6262" fmla="*/ 4947956 h 9085945"/>
                <a:gd name="connsiteX6263" fmla="*/ 0 w 1018183"/>
                <a:gd name="connsiteY6263" fmla="*/ 4943453 h 9085945"/>
                <a:gd name="connsiteX6264" fmla="*/ 0 w 1018183"/>
                <a:gd name="connsiteY6264" fmla="*/ 4942169 h 9085945"/>
                <a:gd name="connsiteX6265" fmla="*/ 0 w 1018183"/>
                <a:gd name="connsiteY6265" fmla="*/ 4941947 h 9085945"/>
                <a:gd name="connsiteX6266" fmla="*/ 0 w 1018183"/>
                <a:gd name="connsiteY6266" fmla="*/ 4936896 h 9085945"/>
                <a:gd name="connsiteX6267" fmla="*/ 0 w 1018183"/>
                <a:gd name="connsiteY6267" fmla="*/ 4936175 h 9085945"/>
                <a:gd name="connsiteX6268" fmla="*/ 0 w 1018183"/>
                <a:gd name="connsiteY6268" fmla="*/ 4935126 h 9085945"/>
                <a:gd name="connsiteX6269" fmla="*/ 0 w 1018183"/>
                <a:gd name="connsiteY6269" fmla="*/ 4932395 h 9085945"/>
                <a:gd name="connsiteX6270" fmla="*/ 0 w 1018183"/>
                <a:gd name="connsiteY6270" fmla="*/ 4929510 h 9085945"/>
                <a:gd name="connsiteX6271" fmla="*/ 0 w 1018183"/>
                <a:gd name="connsiteY6271" fmla="*/ 4925478 h 9085945"/>
                <a:gd name="connsiteX6272" fmla="*/ 0 w 1018183"/>
                <a:gd name="connsiteY6272" fmla="*/ 4925118 h 9085945"/>
                <a:gd name="connsiteX6273" fmla="*/ 0 w 1018183"/>
                <a:gd name="connsiteY6273" fmla="*/ 4924267 h 9085945"/>
                <a:gd name="connsiteX6274" fmla="*/ 0 w 1018183"/>
                <a:gd name="connsiteY6274" fmla="*/ 4921235 h 9085945"/>
                <a:gd name="connsiteX6275" fmla="*/ 0 w 1018183"/>
                <a:gd name="connsiteY6275" fmla="*/ 4920907 h 9085945"/>
                <a:gd name="connsiteX6276" fmla="*/ 0 w 1018183"/>
                <a:gd name="connsiteY6276" fmla="*/ 4918980 h 9085945"/>
                <a:gd name="connsiteX6277" fmla="*/ 0 w 1018183"/>
                <a:gd name="connsiteY6277" fmla="*/ 4913669 h 9085945"/>
                <a:gd name="connsiteX6278" fmla="*/ 0 w 1018183"/>
                <a:gd name="connsiteY6278" fmla="*/ 4912861 h 9085945"/>
                <a:gd name="connsiteX6279" fmla="*/ 0 w 1018183"/>
                <a:gd name="connsiteY6279" fmla="*/ 4912744 h 9085945"/>
                <a:gd name="connsiteX6280" fmla="*/ 0 w 1018183"/>
                <a:gd name="connsiteY6280" fmla="*/ 4911458 h 9085945"/>
                <a:gd name="connsiteX6281" fmla="*/ 0 w 1018183"/>
                <a:gd name="connsiteY6281" fmla="*/ 4910869 h 9085945"/>
                <a:gd name="connsiteX6282" fmla="*/ 0 w 1018183"/>
                <a:gd name="connsiteY6282" fmla="*/ 4907922 h 9085945"/>
                <a:gd name="connsiteX6283" fmla="*/ 0 w 1018183"/>
                <a:gd name="connsiteY6283" fmla="*/ 4907151 h 9085945"/>
                <a:gd name="connsiteX6284" fmla="*/ 0 w 1018183"/>
                <a:gd name="connsiteY6284" fmla="*/ 4906507 h 9085945"/>
                <a:gd name="connsiteX6285" fmla="*/ 0 w 1018183"/>
                <a:gd name="connsiteY6285" fmla="*/ 4901802 h 9085945"/>
                <a:gd name="connsiteX6286" fmla="*/ 0 w 1018183"/>
                <a:gd name="connsiteY6286" fmla="*/ 4901686 h 9085945"/>
                <a:gd name="connsiteX6287" fmla="*/ 0 w 1018183"/>
                <a:gd name="connsiteY6287" fmla="*/ 4899668 h 9085945"/>
                <a:gd name="connsiteX6288" fmla="*/ 0 w 1018183"/>
                <a:gd name="connsiteY6288" fmla="*/ 4899104 h 9085945"/>
                <a:gd name="connsiteX6289" fmla="*/ 0 w 1018183"/>
                <a:gd name="connsiteY6289" fmla="*/ 4896554 h 9085945"/>
                <a:gd name="connsiteX6290" fmla="*/ 0 w 1018183"/>
                <a:gd name="connsiteY6290" fmla="*/ 4895335 h 9085945"/>
                <a:gd name="connsiteX6291" fmla="*/ 0 w 1018183"/>
                <a:gd name="connsiteY6291" fmla="*/ 4894503 h 9085945"/>
                <a:gd name="connsiteX6292" fmla="*/ 0 w 1018183"/>
                <a:gd name="connsiteY6292" fmla="*/ 4894051 h 9085945"/>
                <a:gd name="connsiteX6293" fmla="*/ 0 w 1018183"/>
                <a:gd name="connsiteY6293" fmla="*/ 4892936 h 9085945"/>
                <a:gd name="connsiteX6294" fmla="*/ 0 w 1018183"/>
                <a:gd name="connsiteY6294" fmla="*/ 4891304 h 9085945"/>
                <a:gd name="connsiteX6295" fmla="*/ 0 w 1018183"/>
                <a:gd name="connsiteY6295" fmla="*/ 4890020 h 9085945"/>
                <a:gd name="connsiteX6296" fmla="*/ 0 w 1018183"/>
                <a:gd name="connsiteY6296" fmla="*/ 4889735 h 9085945"/>
                <a:gd name="connsiteX6297" fmla="*/ 0 w 1018183"/>
                <a:gd name="connsiteY6297" fmla="*/ 4889276 h 9085945"/>
                <a:gd name="connsiteX6298" fmla="*/ 0 w 1018183"/>
                <a:gd name="connsiteY6298" fmla="*/ 4888451 h 9085945"/>
                <a:gd name="connsiteX6299" fmla="*/ 0 w 1018183"/>
                <a:gd name="connsiteY6299" fmla="*/ 4888181 h 9085945"/>
                <a:gd name="connsiteX6300" fmla="*/ 0 w 1018183"/>
                <a:gd name="connsiteY6300" fmla="*/ 4888046 h 9085945"/>
                <a:gd name="connsiteX6301" fmla="*/ 0 w 1018183"/>
                <a:gd name="connsiteY6301" fmla="*/ 4887941 h 9085945"/>
                <a:gd name="connsiteX6302" fmla="*/ 0 w 1018183"/>
                <a:gd name="connsiteY6302" fmla="*/ 4887010 h 9085945"/>
                <a:gd name="connsiteX6303" fmla="*/ 0 w 1018183"/>
                <a:gd name="connsiteY6303" fmla="*/ 4884729 h 9085945"/>
                <a:gd name="connsiteX6304" fmla="*/ 0 w 1018183"/>
                <a:gd name="connsiteY6304" fmla="*/ 4884281 h 9085945"/>
                <a:gd name="connsiteX6305" fmla="*/ 0 w 1018183"/>
                <a:gd name="connsiteY6305" fmla="*/ 4883446 h 9085945"/>
                <a:gd name="connsiteX6306" fmla="*/ 0 w 1018183"/>
                <a:gd name="connsiteY6306" fmla="*/ 4883161 h 9085945"/>
                <a:gd name="connsiteX6307" fmla="*/ 0 w 1018183"/>
                <a:gd name="connsiteY6307" fmla="*/ 4882976 h 9085945"/>
                <a:gd name="connsiteX6308" fmla="*/ 0 w 1018183"/>
                <a:gd name="connsiteY6308" fmla="*/ 4881876 h 9085945"/>
                <a:gd name="connsiteX6309" fmla="*/ 0 w 1018183"/>
                <a:gd name="connsiteY6309" fmla="*/ 4880246 h 9085945"/>
                <a:gd name="connsiteX6310" fmla="*/ 0 w 1018183"/>
                <a:gd name="connsiteY6310" fmla="*/ 4878677 h 9085945"/>
                <a:gd name="connsiteX6311" fmla="*/ 0 w 1018183"/>
                <a:gd name="connsiteY6311" fmla="*/ 4877123 h 9085945"/>
                <a:gd name="connsiteX6312" fmla="*/ 0 w 1018183"/>
                <a:gd name="connsiteY6312" fmla="*/ 4875194 h 9085945"/>
                <a:gd name="connsiteX6313" fmla="*/ 0 w 1018183"/>
                <a:gd name="connsiteY6313" fmla="*/ 4874424 h 9085945"/>
                <a:gd name="connsiteX6314" fmla="*/ 0 w 1018183"/>
                <a:gd name="connsiteY6314" fmla="*/ 4873779 h 9085945"/>
                <a:gd name="connsiteX6315" fmla="*/ 0 w 1018183"/>
                <a:gd name="connsiteY6315" fmla="*/ 4871649 h 9085945"/>
                <a:gd name="connsiteX6316" fmla="*/ 0 w 1018183"/>
                <a:gd name="connsiteY6316" fmla="*/ 4871048 h 9085945"/>
                <a:gd name="connsiteX6317" fmla="*/ 0 w 1018183"/>
                <a:gd name="connsiteY6317" fmla="*/ 4868959 h 9085945"/>
                <a:gd name="connsiteX6318" fmla="*/ 0 w 1018183"/>
                <a:gd name="connsiteY6318" fmla="*/ 4868367 h 9085945"/>
                <a:gd name="connsiteX6319" fmla="*/ 0 w 1018183"/>
                <a:gd name="connsiteY6319" fmla="*/ 4863367 h 9085945"/>
                <a:gd name="connsiteX6320" fmla="*/ 0 w 1018183"/>
                <a:gd name="connsiteY6320" fmla="*/ 4862721 h 9085945"/>
                <a:gd name="connsiteX6321" fmla="*/ 0 w 1018183"/>
                <a:gd name="connsiteY6321" fmla="*/ 4862310 h 9085945"/>
                <a:gd name="connsiteX6322" fmla="*/ 0 w 1018183"/>
                <a:gd name="connsiteY6322" fmla="*/ 4861460 h 9085945"/>
                <a:gd name="connsiteX6323" fmla="*/ 0 w 1018183"/>
                <a:gd name="connsiteY6323" fmla="*/ 4860592 h 9085945"/>
                <a:gd name="connsiteX6324" fmla="*/ 0 w 1018183"/>
                <a:gd name="connsiteY6324" fmla="*/ 4859889 h 9085945"/>
                <a:gd name="connsiteX6325" fmla="*/ 0 w 1018183"/>
                <a:gd name="connsiteY6325" fmla="*/ 4856549 h 9085945"/>
                <a:gd name="connsiteX6326" fmla="*/ 0 w 1018183"/>
                <a:gd name="connsiteY6326" fmla="*/ 4854535 h 9085945"/>
                <a:gd name="connsiteX6327" fmla="*/ 0 w 1018183"/>
                <a:gd name="connsiteY6327" fmla="*/ 4853709 h 9085945"/>
                <a:gd name="connsiteX6328" fmla="*/ 0 w 1018183"/>
                <a:gd name="connsiteY6328" fmla="*/ 4852004 h 9085945"/>
                <a:gd name="connsiteX6329" fmla="*/ 0 w 1018183"/>
                <a:gd name="connsiteY6329" fmla="*/ 4851551 h 9085945"/>
                <a:gd name="connsiteX6330" fmla="*/ 0 w 1018183"/>
                <a:gd name="connsiteY6330" fmla="*/ 4850915 h 9085945"/>
                <a:gd name="connsiteX6331" fmla="*/ 0 w 1018183"/>
                <a:gd name="connsiteY6331" fmla="*/ 4850433 h 9085945"/>
                <a:gd name="connsiteX6332" fmla="*/ 0 w 1018183"/>
                <a:gd name="connsiteY6332" fmla="*/ 4850114 h 9085945"/>
                <a:gd name="connsiteX6333" fmla="*/ 0 w 1018183"/>
                <a:gd name="connsiteY6333" fmla="*/ 4849678 h 9085945"/>
                <a:gd name="connsiteX6334" fmla="*/ 0 w 1018183"/>
                <a:gd name="connsiteY6334" fmla="*/ 4848830 h 9085945"/>
                <a:gd name="connsiteX6335" fmla="*/ 0 w 1018183"/>
                <a:gd name="connsiteY6335" fmla="*/ 4848109 h 9085945"/>
                <a:gd name="connsiteX6336" fmla="*/ 0 w 1018183"/>
                <a:gd name="connsiteY6336" fmla="*/ 4847704 h 9085945"/>
                <a:gd name="connsiteX6337" fmla="*/ 0 w 1018183"/>
                <a:gd name="connsiteY6337" fmla="*/ 4847702 h 9085945"/>
                <a:gd name="connsiteX6338" fmla="*/ 0 w 1018183"/>
                <a:gd name="connsiteY6338" fmla="*/ 4847599 h 9085945"/>
                <a:gd name="connsiteX6339" fmla="*/ 0 w 1018183"/>
                <a:gd name="connsiteY6339" fmla="*/ 4847519 h 9085945"/>
                <a:gd name="connsiteX6340" fmla="*/ 0 w 1018183"/>
                <a:gd name="connsiteY6340" fmla="*/ 4845951 h 9085945"/>
                <a:gd name="connsiteX6341" fmla="*/ 0 w 1018183"/>
                <a:gd name="connsiteY6341" fmla="*/ 4845491 h 9085945"/>
                <a:gd name="connsiteX6342" fmla="*/ 0 w 1018183"/>
                <a:gd name="connsiteY6342" fmla="*/ 4843939 h 9085945"/>
                <a:gd name="connsiteX6343" fmla="*/ 0 w 1018183"/>
                <a:gd name="connsiteY6343" fmla="*/ 4843476 h 9085945"/>
                <a:gd name="connsiteX6344" fmla="*/ 0 w 1018183"/>
                <a:gd name="connsiteY6344" fmla="*/ 4843104 h 9085945"/>
                <a:gd name="connsiteX6345" fmla="*/ 0 w 1018183"/>
                <a:gd name="connsiteY6345" fmla="*/ 4842651 h 9085945"/>
                <a:gd name="connsiteX6346" fmla="*/ 0 w 1018183"/>
                <a:gd name="connsiteY6346" fmla="*/ 4841534 h 9085945"/>
                <a:gd name="connsiteX6347" fmla="*/ 0 w 1018183"/>
                <a:gd name="connsiteY6347" fmla="*/ 4841141 h 9085945"/>
                <a:gd name="connsiteX6348" fmla="*/ 0 w 1018183"/>
                <a:gd name="connsiteY6348" fmla="*/ 4840942 h 9085945"/>
                <a:gd name="connsiteX6349" fmla="*/ 0 w 1018183"/>
                <a:gd name="connsiteY6349" fmla="*/ 4840337 h 9085945"/>
                <a:gd name="connsiteX6350" fmla="*/ 0 w 1018183"/>
                <a:gd name="connsiteY6350" fmla="*/ 4839904 h 9085945"/>
                <a:gd name="connsiteX6351" fmla="*/ 0 w 1018183"/>
                <a:gd name="connsiteY6351" fmla="*/ 4838619 h 9085945"/>
                <a:gd name="connsiteX6352" fmla="*/ 0 w 1018183"/>
                <a:gd name="connsiteY6352" fmla="*/ 4838335 h 9085945"/>
                <a:gd name="connsiteX6353" fmla="*/ 0 w 1018183"/>
                <a:gd name="connsiteY6353" fmla="*/ 4837051 h 9085945"/>
                <a:gd name="connsiteX6354" fmla="*/ 0 w 1018183"/>
                <a:gd name="connsiteY6354" fmla="*/ 4836781 h 9085945"/>
                <a:gd name="connsiteX6355" fmla="*/ 0 w 1018183"/>
                <a:gd name="connsiteY6355" fmla="*/ 4830706 h 9085945"/>
                <a:gd name="connsiteX6356" fmla="*/ 0 w 1018183"/>
                <a:gd name="connsiteY6356" fmla="*/ 4829199 h 9085945"/>
                <a:gd name="connsiteX6357" fmla="*/ 0 w 1018183"/>
                <a:gd name="connsiteY6357" fmla="*/ 4826002 h 9085945"/>
                <a:gd name="connsiteX6358" fmla="*/ 0 w 1018183"/>
                <a:gd name="connsiteY6358" fmla="*/ 4825519 h 9085945"/>
                <a:gd name="connsiteX6359" fmla="*/ 0 w 1018183"/>
                <a:gd name="connsiteY6359" fmla="*/ 4823025 h 9085945"/>
                <a:gd name="connsiteX6360" fmla="*/ 0 w 1018183"/>
                <a:gd name="connsiteY6360" fmla="*/ 4822379 h 9085945"/>
                <a:gd name="connsiteX6361" fmla="*/ 0 w 1018183"/>
                <a:gd name="connsiteY6361" fmla="*/ 4821968 h 9085945"/>
                <a:gd name="connsiteX6362" fmla="*/ 0 w 1018183"/>
                <a:gd name="connsiteY6362" fmla="*/ 4820250 h 9085945"/>
                <a:gd name="connsiteX6363" fmla="*/ 0 w 1018183"/>
                <a:gd name="connsiteY6363" fmla="*/ 4819648 h 9085945"/>
                <a:gd name="connsiteX6364" fmla="*/ 0 w 1018183"/>
                <a:gd name="connsiteY6364" fmla="*/ 4817388 h 9085945"/>
                <a:gd name="connsiteX6365" fmla="*/ 0 w 1018183"/>
                <a:gd name="connsiteY6365" fmla="*/ 4815637 h 9085945"/>
                <a:gd name="connsiteX6366" fmla="*/ 0 w 1018183"/>
                <a:gd name="connsiteY6366" fmla="*/ 4814466 h 9085945"/>
                <a:gd name="connsiteX6367" fmla="*/ 0 w 1018183"/>
                <a:gd name="connsiteY6367" fmla="*/ 4811601 h 9085945"/>
                <a:gd name="connsiteX6368" fmla="*/ 0 w 1018183"/>
                <a:gd name="connsiteY6368" fmla="*/ 4811209 h 9085945"/>
                <a:gd name="connsiteX6369" fmla="*/ 0 w 1018183"/>
                <a:gd name="connsiteY6369" fmla="*/ 4808533 h 9085945"/>
                <a:gd name="connsiteX6370" fmla="*/ 0 w 1018183"/>
                <a:gd name="connsiteY6370" fmla="*/ 4808488 h 9085945"/>
                <a:gd name="connsiteX6371" fmla="*/ 0 w 1018183"/>
                <a:gd name="connsiteY6371" fmla="*/ 4808413 h 9085945"/>
                <a:gd name="connsiteX6372" fmla="*/ 0 w 1018183"/>
                <a:gd name="connsiteY6372" fmla="*/ 4807360 h 9085945"/>
                <a:gd name="connsiteX6373" fmla="*/ 0 w 1018183"/>
                <a:gd name="connsiteY6373" fmla="*/ 4807177 h 9085945"/>
                <a:gd name="connsiteX6374" fmla="*/ 0 w 1018183"/>
                <a:gd name="connsiteY6374" fmla="*/ 4806329 h 9085945"/>
                <a:gd name="connsiteX6375" fmla="*/ 0 w 1018183"/>
                <a:gd name="connsiteY6375" fmla="*/ 4806077 h 9085945"/>
                <a:gd name="connsiteX6376" fmla="*/ 0 w 1018183"/>
                <a:gd name="connsiteY6376" fmla="*/ 4805609 h 9085945"/>
                <a:gd name="connsiteX6377" fmla="*/ 0 w 1018183"/>
                <a:gd name="connsiteY6377" fmla="*/ 4805149 h 9085945"/>
                <a:gd name="connsiteX6378" fmla="*/ 0 w 1018183"/>
                <a:gd name="connsiteY6378" fmla="*/ 4803134 h 9085945"/>
                <a:gd name="connsiteX6379" fmla="*/ 0 w 1018183"/>
                <a:gd name="connsiteY6379" fmla="*/ 4803127 h 9085945"/>
                <a:gd name="connsiteX6380" fmla="*/ 0 w 1018183"/>
                <a:gd name="connsiteY6380" fmla="*/ 4801843 h 9085945"/>
                <a:gd name="connsiteX6381" fmla="*/ 0 w 1018183"/>
                <a:gd name="connsiteY6381" fmla="*/ 4800600 h 9085945"/>
                <a:gd name="connsiteX6382" fmla="*/ 0 w 1018183"/>
                <a:gd name="connsiteY6382" fmla="*/ 4800152 h 9085945"/>
                <a:gd name="connsiteX6383" fmla="*/ 0 w 1018183"/>
                <a:gd name="connsiteY6383" fmla="*/ 4799995 h 9085945"/>
                <a:gd name="connsiteX6384" fmla="*/ 0 w 1018183"/>
                <a:gd name="connsiteY6384" fmla="*/ 4796302 h 9085945"/>
                <a:gd name="connsiteX6385" fmla="*/ 0 w 1018183"/>
                <a:gd name="connsiteY6385" fmla="*/ 4796117 h 9085945"/>
                <a:gd name="connsiteX6386" fmla="*/ 0 w 1018183"/>
                <a:gd name="connsiteY6386" fmla="*/ 4794549 h 9085945"/>
                <a:gd name="connsiteX6387" fmla="*/ 0 w 1018183"/>
                <a:gd name="connsiteY6387" fmla="*/ 4792069 h 9085945"/>
                <a:gd name="connsiteX6388" fmla="*/ 0 w 1018183"/>
                <a:gd name="connsiteY6388" fmla="*/ 4788940 h 9085945"/>
                <a:gd name="connsiteX6389" fmla="*/ 0 w 1018183"/>
                <a:gd name="connsiteY6389" fmla="*/ 4786920 h 9085945"/>
                <a:gd name="connsiteX6390" fmla="*/ 0 w 1018183"/>
                <a:gd name="connsiteY6390" fmla="*/ 4786357 h 9085945"/>
                <a:gd name="connsiteX6391" fmla="*/ 0 w 1018183"/>
                <a:gd name="connsiteY6391" fmla="*/ 4782590 h 9085945"/>
                <a:gd name="connsiteX6392" fmla="*/ 0 w 1018183"/>
                <a:gd name="connsiteY6392" fmla="*/ 4776584 h 9085945"/>
                <a:gd name="connsiteX6393" fmla="*/ 0 w 1018183"/>
                <a:gd name="connsiteY6393" fmla="*/ 4775299 h 9085945"/>
                <a:gd name="connsiteX6394" fmla="*/ 0 w 1018183"/>
                <a:gd name="connsiteY6394" fmla="*/ 4774124 h 9085945"/>
                <a:gd name="connsiteX6395" fmla="*/ 0 w 1018183"/>
                <a:gd name="connsiteY6395" fmla="*/ 4771530 h 9085945"/>
                <a:gd name="connsiteX6396" fmla="*/ 0 w 1018183"/>
                <a:gd name="connsiteY6396" fmla="*/ 4768191 h 9085945"/>
                <a:gd name="connsiteX6397" fmla="*/ 0 w 1018183"/>
                <a:gd name="connsiteY6397" fmla="*/ 4765987 h 9085945"/>
                <a:gd name="connsiteX6398" fmla="*/ 0 w 1018183"/>
                <a:gd name="connsiteY6398" fmla="*/ 4763575 h 9085945"/>
                <a:gd name="connsiteX6399" fmla="*/ 0 w 1018183"/>
                <a:gd name="connsiteY6399" fmla="*/ 4763483 h 9085945"/>
                <a:gd name="connsiteX6400" fmla="*/ 0 w 1018183"/>
                <a:gd name="connsiteY6400" fmla="*/ 4761501 h 9085945"/>
                <a:gd name="connsiteX6401" fmla="*/ 0 w 1018183"/>
                <a:gd name="connsiteY6401" fmla="*/ 4759341 h 9085945"/>
                <a:gd name="connsiteX6402" fmla="*/ 0 w 1018183"/>
                <a:gd name="connsiteY6402" fmla="*/ 4757133 h 9085945"/>
                <a:gd name="connsiteX6403" fmla="*/ 0 w 1018183"/>
                <a:gd name="connsiteY6403" fmla="*/ 4756210 h 9085945"/>
                <a:gd name="connsiteX6404" fmla="*/ 0 w 1018183"/>
                <a:gd name="connsiteY6404" fmla="*/ 4751727 h 9085945"/>
                <a:gd name="connsiteX6405" fmla="*/ 0 w 1018183"/>
                <a:gd name="connsiteY6405" fmla="*/ 4750443 h 9085945"/>
                <a:gd name="connsiteX6406" fmla="*/ 0 w 1018183"/>
                <a:gd name="connsiteY6406" fmla="*/ 4745321 h 9085945"/>
                <a:gd name="connsiteX6407" fmla="*/ 0 w 1018183"/>
                <a:gd name="connsiteY6407" fmla="*/ 4743856 h 9085945"/>
                <a:gd name="connsiteX6408" fmla="*/ 0 w 1018183"/>
                <a:gd name="connsiteY6408" fmla="*/ 4740304 h 9085945"/>
                <a:gd name="connsiteX6409" fmla="*/ 0 w 1018183"/>
                <a:gd name="connsiteY6409" fmla="*/ 4738805 h 9085945"/>
                <a:gd name="connsiteX6410" fmla="*/ 0 w 1018183"/>
                <a:gd name="connsiteY6410" fmla="*/ 4734957 h 9085945"/>
                <a:gd name="connsiteX6411" fmla="*/ 0 w 1018183"/>
                <a:gd name="connsiteY6411" fmla="*/ 4734955 h 9085945"/>
                <a:gd name="connsiteX6412" fmla="*/ 0 w 1018183"/>
                <a:gd name="connsiteY6412" fmla="*/ 4733824 h 9085945"/>
                <a:gd name="connsiteX6413" fmla="*/ 0 w 1018183"/>
                <a:gd name="connsiteY6413" fmla="*/ 4732798 h 9085945"/>
                <a:gd name="connsiteX6414" fmla="*/ 0 w 1018183"/>
                <a:gd name="connsiteY6414" fmla="*/ 4732257 h 9085945"/>
                <a:gd name="connsiteX6415" fmla="*/ 0 w 1018183"/>
                <a:gd name="connsiteY6415" fmla="*/ 4731188 h 9085945"/>
                <a:gd name="connsiteX6416" fmla="*/ 0 w 1018183"/>
                <a:gd name="connsiteY6416" fmla="*/ 4724406 h 9085945"/>
                <a:gd name="connsiteX6417" fmla="*/ 0 w 1018183"/>
                <a:gd name="connsiteY6417" fmla="*/ 4723141 h 9085945"/>
                <a:gd name="connsiteX6418" fmla="*/ 0 w 1018183"/>
                <a:gd name="connsiteY6418" fmla="*/ 4722767 h 9085945"/>
                <a:gd name="connsiteX6419" fmla="*/ 0 w 1018183"/>
                <a:gd name="connsiteY6419" fmla="*/ 4721198 h 9085945"/>
                <a:gd name="connsiteX6420" fmla="*/ 0 w 1018183"/>
                <a:gd name="connsiteY6420" fmla="*/ 4718999 h 9085945"/>
                <a:gd name="connsiteX6421" fmla="*/ 0 w 1018183"/>
                <a:gd name="connsiteY6421" fmla="*/ 4714853 h 9085945"/>
                <a:gd name="connsiteX6422" fmla="*/ 0 w 1018183"/>
                <a:gd name="connsiteY6422" fmla="*/ 4713569 h 9085945"/>
                <a:gd name="connsiteX6423" fmla="*/ 0 w 1018183"/>
                <a:gd name="connsiteY6423" fmla="*/ 4712083 h 9085945"/>
                <a:gd name="connsiteX6424" fmla="*/ 0 w 1018183"/>
                <a:gd name="connsiteY6424" fmla="*/ 4707941 h 9085945"/>
                <a:gd name="connsiteX6425" fmla="*/ 0 w 1018183"/>
                <a:gd name="connsiteY6425" fmla="*/ 4707575 h 9085945"/>
                <a:gd name="connsiteX6426" fmla="*/ 0 w 1018183"/>
                <a:gd name="connsiteY6426" fmla="*/ 4703795 h 9085945"/>
                <a:gd name="connsiteX6427" fmla="*/ 0 w 1018183"/>
                <a:gd name="connsiteY6427" fmla="*/ 4698463 h 9085945"/>
                <a:gd name="connsiteX6428" fmla="*/ 0 w 1018183"/>
                <a:gd name="connsiteY6428" fmla="*/ 4696518 h 9085945"/>
                <a:gd name="connsiteX6429" fmla="*/ 0 w 1018183"/>
                <a:gd name="connsiteY6429" fmla="*/ 4694613 h 9085945"/>
                <a:gd name="connsiteX6430" fmla="*/ 0 w 1018183"/>
                <a:gd name="connsiteY6430" fmla="*/ 4692635 h 9085945"/>
                <a:gd name="connsiteX6431" fmla="*/ 0 w 1018183"/>
                <a:gd name="connsiteY6431" fmla="*/ 4692456 h 9085945"/>
                <a:gd name="connsiteX6432" fmla="*/ 0 w 1018183"/>
                <a:gd name="connsiteY6432" fmla="*/ 4690380 h 9085945"/>
                <a:gd name="connsiteX6433" fmla="*/ 0 w 1018183"/>
                <a:gd name="connsiteY6433" fmla="*/ 4687405 h 9085945"/>
                <a:gd name="connsiteX6434" fmla="*/ 0 w 1018183"/>
                <a:gd name="connsiteY6434" fmla="*/ 4684144 h 9085945"/>
                <a:gd name="connsiteX6435" fmla="*/ 0 w 1018183"/>
                <a:gd name="connsiteY6435" fmla="*/ 4683555 h 9085945"/>
                <a:gd name="connsiteX6436" fmla="*/ 0 w 1018183"/>
                <a:gd name="connsiteY6436" fmla="*/ 4682858 h 9085945"/>
                <a:gd name="connsiteX6437" fmla="*/ 0 w 1018183"/>
                <a:gd name="connsiteY6437" fmla="*/ 4682425 h 9085945"/>
                <a:gd name="connsiteX6438" fmla="*/ 0 w 1018183"/>
                <a:gd name="connsiteY6438" fmla="*/ 4680856 h 9085945"/>
                <a:gd name="connsiteX6439" fmla="*/ 0 w 1018183"/>
                <a:gd name="connsiteY6439" fmla="*/ 4679322 h 9085945"/>
                <a:gd name="connsiteX6440" fmla="*/ 0 w 1018183"/>
                <a:gd name="connsiteY6440" fmla="*/ 4677075 h 9085945"/>
                <a:gd name="connsiteX6441" fmla="*/ 0 w 1018183"/>
                <a:gd name="connsiteY6441" fmla="*/ 4675507 h 9085945"/>
                <a:gd name="connsiteX6442" fmla="*/ 0 w 1018183"/>
                <a:gd name="connsiteY6442" fmla="*/ 4673227 h 9085945"/>
                <a:gd name="connsiteX6443" fmla="*/ 0 w 1018183"/>
                <a:gd name="connsiteY6443" fmla="*/ 4673086 h 9085945"/>
                <a:gd name="connsiteX6444" fmla="*/ 0 w 1018183"/>
                <a:gd name="connsiteY6444" fmla="*/ 4671789 h 9085945"/>
                <a:gd name="connsiteX6445" fmla="*/ 0 w 1018183"/>
                <a:gd name="connsiteY6445" fmla="*/ 4671068 h 9085945"/>
                <a:gd name="connsiteX6446" fmla="*/ 0 w 1018183"/>
                <a:gd name="connsiteY6446" fmla="*/ 4667954 h 9085945"/>
                <a:gd name="connsiteX6447" fmla="*/ 0 w 1018183"/>
                <a:gd name="connsiteY6447" fmla="*/ 4663453 h 9085945"/>
                <a:gd name="connsiteX6448" fmla="*/ 0 w 1018183"/>
                <a:gd name="connsiteY6448" fmla="*/ 4662169 h 9085945"/>
                <a:gd name="connsiteX6449" fmla="*/ 0 w 1018183"/>
                <a:gd name="connsiteY6449" fmla="*/ 4656176 h 9085945"/>
                <a:gd name="connsiteX6450" fmla="*/ 0 w 1018183"/>
                <a:gd name="connsiteY6450" fmla="*/ 4650826 h 9085945"/>
                <a:gd name="connsiteX6451" fmla="*/ 0 w 1018183"/>
                <a:gd name="connsiteY6451" fmla="*/ 4646594 h 9085945"/>
                <a:gd name="connsiteX6452" fmla="*/ 0 w 1018183"/>
                <a:gd name="connsiteY6452" fmla="*/ 4642516 h 9085945"/>
                <a:gd name="connsiteX6453" fmla="*/ 0 w 1018183"/>
                <a:gd name="connsiteY6453" fmla="*/ 4640359 h 9085945"/>
                <a:gd name="connsiteX6454" fmla="*/ 0 w 1018183"/>
                <a:gd name="connsiteY6454" fmla="*/ 4638980 h 9085945"/>
                <a:gd name="connsiteX6455" fmla="*/ 0 w 1018183"/>
                <a:gd name="connsiteY6455" fmla="*/ 4633488 h 9085945"/>
                <a:gd name="connsiteX6456" fmla="*/ 0 w 1018183"/>
                <a:gd name="connsiteY6456" fmla="*/ 4632744 h 9085945"/>
                <a:gd name="connsiteX6457" fmla="*/ 0 w 1018183"/>
                <a:gd name="connsiteY6457" fmla="*/ 4632575 h 9085945"/>
                <a:gd name="connsiteX6458" fmla="*/ 0 w 1018183"/>
                <a:gd name="connsiteY6458" fmla="*/ 4631460 h 9085945"/>
                <a:gd name="connsiteX6459" fmla="*/ 0 w 1018183"/>
                <a:gd name="connsiteY6459" fmla="*/ 4630726 h 9085945"/>
                <a:gd name="connsiteX6460" fmla="*/ 0 w 1018183"/>
                <a:gd name="connsiteY6460" fmla="*/ 4625109 h 9085945"/>
                <a:gd name="connsiteX6461" fmla="*/ 0 w 1018183"/>
                <a:gd name="connsiteY6461" fmla="*/ 4621078 h 9085945"/>
                <a:gd name="connsiteX6462" fmla="*/ 0 w 1018183"/>
                <a:gd name="connsiteY6462" fmla="*/ 4619667 h 9085945"/>
                <a:gd name="connsiteX6463" fmla="*/ 0 w 1018183"/>
                <a:gd name="connsiteY6463" fmla="*/ 4619509 h 9085945"/>
                <a:gd name="connsiteX6464" fmla="*/ 0 w 1018183"/>
                <a:gd name="connsiteY6464" fmla="*/ 4619104 h 9085945"/>
                <a:gd name="connsiteX6465" fmla="*/ 0 w 1018183"/>
                <a:gd name="connsiteY6465" fmla="*/ 4615339 h 9085945"/>
                <a:gd name="connsiteX6466" fmla="*/ 0 w 1018183"/>
                <a:gd name="connsiteY6466" fmla="*/ 4614051 h 9085945"/>
                <a:gd name="connsiteX6467" fmla="*/ 0 w 1018183"/>
                <a:gd name="connsiteY6467" fmla="*/ 4611304 h 9085945"/>
                <a:gd name="connsiteX6468" fmla="*/ 0 w 1018183"/>
                <a:gd name="connsiteY6468" fmla="*/ 4610019 h 9085945"/>
                <a:gd name="connsiteX6469" fmla="*/ 0 w 1018183"/>
                <a:gd name="connsiteY6469" fmla="*/ 4609735 h 9085945"/>
                <a:gd name="connsiteX6470" fmla="*/ 0 w 1018183"/>
                <a:gd name="connsiteY6470" fmla="*/ 4608451 h 9085945"/>
                <a:gd name="connsiteX6471" fmla="*/ 0 w 1018183"/>
                <a:gd name="connsiteY6471" fmla="*/ 4606252 h 9085945"/>
                <a:gd name="connsiteX6472" fmla="*/ 0 w 1018183"/>
                <a:gd name="connsiteY6472" fmla="*/ 4602106 h 9085945"/>
                <a:gd name="connsiteX6473" fmla="*/ 0 w 1018183"/>
                <a:gd name="connsiteY6473" fmla="*/ 4600017 h 9085945"/>
                <a:gd name="connsiteX6474" fmla="*/ 0 w 1018183"/>
                <a:gd name="connsiteY6474" fmla="*/ 4598210 h 9085945"/>
                <a:gd name="connsiteX6475" fmla="*/ 0 w 1018183"/>
                <a:gd name="connsiteY6475" fmla="*/ 4597402 h 9085945"/>
                <a:gd name="connsiteX6476" fmla="*/ 0 w 1018183"/>
                <a:gd name="connsiteY6476" fmla="*/ 4595194 h 9085945"/>
                <a:gd name="connsiteX6477" fmla="*/ 0 w 1018183"/>
                <a:gd name="connsiteY6477" fmla="*/ 4594425 h 9085945"/>
                <a:gd name="connsiteX6478" fmla="*/ 0 w 1018183"/>
                <a:gd name="connsiteY6478" fmla="*/ 4591048 h 9085945"/>
                <a:gd name="connsiteX6479" fmla="*/ 0 w 1018183"/>
                <a:gd name="connsiteY6479" fmla="*/ 4588957 h 9085945"/>
                <a:gd name="connsiteX6480" fmla="*/ 0 w 1018183"/>
                <a:gd name="connsiteY6480" fmla="*/ 4583001 h 9085945"/>
                <a:gd name="connsiteX6481" fmla="*/ 0 w 1018183"/>
                <a:gd name="connsiteY6481" fmla="*/ 4582609 h 9085945"/>
                <a:gd name="connsiteX6482" fmla="*/ 0 w 1018183"/>
                <a:gd name="connsiteY6482" fmla="*/ 4579888 h 9085945"/>
                <a:gd name="connsiteX6483" fmla="*/ 0 w 1018183"/>
                <a:gd name="connsiteY6483" fmla="*/ 4578760 h 9085945"/>
                <a:gd name="connsiteX6484" fmla="*/ 0 w 1018183"/>
                <a:gd name="connsiteY6484" fmla="*/ 4578577 h 9085945"/>
                <a:gd name="connsiteX6485" fmla="*/ 0 w 1018183"/>
                <a:gd name="connsiteY6485" fmla="*/ 4577477 h 9085945"/>
                <a:gd name="connsiteX6486" fmla="*/ 0 w 1018183"/>
                <a:gd name="connsiteY6486" fmla="*/ 4577009 h 9085945"/>
                <a:gd name="connsiteX6487" fmla="*/ 0 w 1018183"/>
                <a:gd name="connsiteY6487" fmla="*/ 4576549 h 9085945"/>
                <a:gd name="connsiteX6488" fmla="*/ 0 w 1018183"/>
                <a:gd name="connsiteY6488" fmla="*/ 4573709 h 9085945"/>
                <a:gd name="connsiteX6489" fmla="*/ 0 w 1018183"/>
                <a:gd name="connsiteY6489" fmla="*/ 4571552 h 9085945"/>
                <a:gd name="connsiteX6490" fmla="*/ 0 w 1018183"/>
                <a:gd name="connsiteY6490" fmla="*/ 4571395 h 9085945"/>
                <a:gd name="connsiteX6491" fmla="*/ 0 w 1018183"/>
                <a:gd name="connsiteY6491" fmla="*/ 4569677 h 9085945"/>
                <a:gd name="connsiteX6492" fmla="*/ 0 w 1018183"/>
                <a:gd name="connsiteY6492" fmla="*/ 4568109 h 9085945"/>
                <a:gd name="connsiteX6493" fmla="*/ 0 w 1018183"/>
                <a:gd name="connsiteY6493" fmla="*/ 4567702 h 9085945"/>
                <a:gd name="connsiteX6494" fmla="*/ 0 w 1018183"/>
                <a:gd name="connsiteY6494" fmla="*/ 4567517 h 9085945"/>
                <a:gd name="connsiteX6495" fmla="*/ 0 w 1018183"/>
                <a:gd name="connsiteY6495" fmla="*/ 4565949 h 9085945"/>
                <a:gd name="connsiteX6496" fmla="*/ 0 w 1018183"/>
                <a:gd name="connsiteY6496" fmla="*/ 4560340 h 9085945"/>
                <a:gd name="connsiteX6497" fmla="*/ 0 w 1018183"/>
                <a:gd name="connsiteY6497" fmla="*/ 4559043 h 9085945"/>
                <a:gd name="connsiteX6498" fmla="*/ 0 w 1018183"/>
                <a:gd name="connsiteY6498" fmla="*/ 4558320 h 9085945"/>
                <a:gd name="connsiteX6499" fmla="*/ 0 w 1018183"/>
                <a:gd name="connsiteY6499" fmla="*/ 4557060 h 9085945"/>
                <a:gd name="connsiteX6500" fmla="*/ 0 w 1018183"/>
                <a:gd name="connsiteY6500" fmla="*/ 4550706 h 9085945"/>
                <a:gd name="connsiteX6501" fmla="*/ 0 w 1018183"/>
                <a:gd name="connsiteY6501" fmla="*/ 4546001 h 9085945"/>
                <a:gd name="connsiteX6502" fmla="*/ 0 w 1018183"/>
                <a:gd name="connsiteY6502" fmla="*/ 4545524 h 9085945"/>
                <a:gd name="connsiteX6503" fmla="*/ 0 w 1018183"/>
                <a:gd name="connsiteY6503" fmla="*/ 4542659 h 9085945"/>
                <a:gd name="connsiteX6504" fmla="*/ 0 w 1018183"/>
                <a:gd name="connsiteY6504" fmla="*/ 4539591 h 9085945"/>
                <a:gd name="connsiteX6505" fmla="*/ 0 w 1018183"/>
                <a:gd name="connsiteY6505" fmla="*/ 4537387 h 9085945"/>
                <a:gd name="connsiteX6506" fmla="*/ 0 w 1018183"/>
                <a:gd name="connsiteY6506" fmla="*/ 4537135 h 9085945"/>
                <a:gd name="connsiteX6507" fmla="*/ 0 w 1018183"/>
                <a:gd name="connsiteY6507" fmla="*/ 4534975 h 9085945"/>
                <a:gd name="connsiteX6508" fmla="*/ 0 w 1018183"/>
                <a:gd name="connsiteY6508" fmla="*/ 4532901 h 9085945"/>
                <a:gd name="connsiteX6509" fmla="*/ 0 w 1018183"/>
                <a:gd name="connsiteY6509" fmla="*/ 4531601 h 9085945"/>
                <a:gd name="connsiteX6510" fmla="*/ 0 w 1018183"/>
                <a:gd name="connsiteY6510" fmla="*/ 4531210 h 9085945"/>
                <a:gd name="connsiteX6511" fmla="*/ 0 w 1018183"/>
                <a:gd name="connsiteY6511" fmla="*/ 4528533 h 9085945"/>
                <a:gd name="connsiteX6512" fmla="*/ 0 w 1018183"/>
                <a:gd name="connsiteY6512" fmla="*/ 4527610 h 9085945"/>
                <a:gd name="connsiteX6513" fmla="*/ 0 w 1018183"/>
                <a:gd name="connsiteY6513" fmla="*/ 4527360 h 9085945"/>
                <a:gd name="connsiteX6514" fmla="*/ 0 w 1018183"/>
                <a:gd name="connsiteY6514" fmla="*/ 4527175 h 9085945"/>
                <a:gd name="connsiteX6515" fmla="*/ 0 w 1018183"/>
                <a:gd name="connsiteY6515" fmla="*/ 4526075 h 9085945"/>
                <a:gd name="connsiteX6516" fmla="*/ 0 w 1018183"/>
                <a:gd name="connsiteY6516" fmla="*/ 4525607 h 9085945"/>
                <a:gd name="connsiteX6517" fmla="*/ 0 w 1018183"/>
                <a:gd name="connsiteY6517" fmla="*/ 4523127 h 9085945"/>
                <a:gd name="connsiteX6518" fmla="*/ 0 w 1018183"/>
                <a:gd name="connsiteY6518" fmla="*/ 4521843 h 9085945"/>
                <a:gd name="connsiteX6519" fmla="*/ 0 w 1018183"/>
                <a:gd name="connsiteY6519" fmla="*/ 4519998 h 9085945"/>
                <a:gd name="connsiteX6520" fmla="*/ 0 w 1018183"/>
                <a:gd name="connsiteY6520" fmla="*/ 4517978 h 9085945"/>
                <a:gd name="connsiteX6521" fmla="*/ 0 w 1018183"/>
                <a:gd name="connsiteY6521" fmla="*/ 4516721 h 9085945"/>
                <a:gd name="connsiteX6522" fmla="*/ 0 w 1018183"/>
                <a:gd name="connsiteY6522" fmla="*/ 4506920 h 9085945"/>
                <a:gd name="connsiteX6523" fmla="*/ 0 w 1018183"/>
                <a:gd name="connsiteY6523" fmla="*/ 4506509 h 9085945"/>
                <a:gd name="connsiteX6524" fmla="*/ 0 w 1018183"/>
                <a:gd name="connsiteY6524" fmla="*/ 4506357 h 9085945"/>
                <a:gd name="connsiteX6525" fmla="*/ 0 w 1018183"/>
                <a:gd name="connsiteY6525" fmla="*/ 4504942 h 9085945"/>
                <a:gd name="connsiteX6526" fmla="*/ 0 w 1018183"/>
                <a:gd name="connsiteY6526" fmla="*/ 4502588 h 9085945"/>
                <a:gd name="connsiteX6527" fmla="*/ 0 w 1018183"/>
                <a:gd name="connsiteY6527" fmla="*/ 4495806 h 9085945"/>
                <a:gd name="connsiteX6528" fmla="*/ 0 w 1018183"/>
                <a:gd name="connsiteY6528" fmla="*/ 4494633 h 9085945"/>
                <a:gd name="connsiteX6529" fmla="*/ 0 w 1018183"/>
                <a:gd name="connsiteY6529" fmla="*/ 4494541 h 9085945"/>
                <a:gd name="connsiteX6530" fmla="*/ 0 w 1018183"/>
                <a:gd name="connsiteY6530" fmla="*/ 4490399 h 9085945"/>
                <a:gd name="connsiteX6531" fmla="*/ 0 w 1018183"/>
                <a:gd name="connsiteY6531" fmla="*/ 4488191 h 9085945"/>
                <a:gd name="connsiteX6532" fmla="*/ 0 w 1018183"/>
                <a:gd name="connsiteY6532" fmla="*/ 4487268 h 9085945"/>
                <a:gd name="connsiteX6533" fmla="*/ 0 w 1018183"/>
                <a:gd name="connsiteY6533" fmla="*/ 4483573 h 9085945"/>
                <a:gd name="connsiteX6534" fmla="*/ 0 w 1018183"/>
                <a:gd name="connsiteY6534" fmla="*/ 4483483 h 9085945"/>
                <a:gd name="connsiteX6535" fmla="*/ 0 w 1018183"/>
                <a:gd name="connsiteY6535" fmla="*/ 4481501 h 9085945"/>
                <a:gd name="connsiteX6536" fmla="*/ 0 w 1018183"/>
                <a:gd name="connsiteY6536" fmla="*/ 4479341 h 9085945"/>
                <a:gd name="connsiteX6537" fmla="*/ 0 w 1018183"/>
                <a:gd name="connsiteY6537" fmla="*/ 4476379 h 9085945"/>
                <a:gd name="connsiteX6538" fmla="*/ 0 w 1018183"/>
                <a:gd name="connsiteY6538" fmla="*/ 4476210 h 9085945"/>
                <a:gd name="connsiteX6539" fmla="*/ 0 w 1018183"/>
                <a:gd name="connsiteY6539" fmla="*/ 4475098 h 9085945"/>
                <a:gd name="connsiteX6540" fmla="*/ 0 w 1018183"/>
                <a:gd name="connsiteY6540" fmla="*/ 4469863 h 9085945"/>
                <a:gd name="connsiteX6541" fmla="*/ 0 w 1018183"/>
                <a:gd name="connsiteY6541" fmla="*/ 4466013 h 9085945"/>
                <a:gd name="connsiteX6542" fmla="*/ 0 w 1018183"/>
                <a:gd name="connsiteY6542" fmla="*/ 4465321 h 9085945"/>
                <a:gd name="connsiteX6543" fmla="*/ 0 w 1018183"/>
                <a:gd name="connsiteY6543" fmla="*/ 4463856 h 9085945"/>
                <a:gd name="connsiteX6544" fmla="*/ 0 w 1018183"/>
                <a:gd name="connsiteY6544" fmla="*/ 4458805 h 9085945"/>
                <a:gd name="connsiteX6545" fmla="*/ 0 w 1018183"/>
                <a:gd name="connsiteY6545" fmla="*/ 4455464 h 9085945"/>
                <a:gd name="connsiteX6546" fmla="*/ 0 w 1018183"/>
                <a:gd name="connsiteY6546" fmla="*/ 4454955 h 9085945"/>
                <a:gd name="connsiteX6547" fmla="*/ 0 w 1018183"/>
                <a:gd name="connsiteY6547" fmla="*/ 4453825 h 9085945"/>
                <a:gd name="connsiteX6548" fmla="*/ 0 w 1018183"/>
                <a:gd name="connsiteY6548" fmla="*/ 4452256 h 9085945"/>
                <a:gd name="connsiteX6549" fmla="*/ 0 w 1018183"/>
                <a:gd name="connsiteY6549" fmla="*/ 4448475 h 9085945"/>
                <a:gd name="connsiteX6550" fmla="*/ 0 w 1018183"/>
                <a:gd name="connsiteY6550" fmla="*/ 4446907 h 9085945"/>
                <a:gd name="connsiteX6551" fmla="*/ 0 w 1018183"/>
                <a:gd name="connsiteY6551" fmla="*/ 4444627 h 9085945"/>
                <a:gd name="connsiteX6552" fmla="*/ 0 w 1018183"/>
                <a:gd name="connsiteY6552" fmla="*/ 4444406 h 9085945"/>
                <a:gd name="connsiteX6553" fmla="*/ 0 w 1018183"/>
                <a:gd name="connsiteY6553" fmla="*/ 4443189 h 9085945"/>
                <a:gd name="connsiteX6554" fmla="*/ 0 w 1018183"/>
                <a:gd name="connsiteY6554" fmla="*/ 4443141 h 9085945"/>
                <a:gd name="connsiteX6555" fmla="*/ 0 w 1018183"/>
                <a:gd name="connsiteY6555" fmla="*/ 4440730 h 9085945"/>
                <a:gd name="connsiteX6556" fmla="*/ 0 w 1018183"/>
                <a:gd name="connsiteY6556" fmla="*/ 4438999 h 9085945"/>
                <a:gd name="connsiteX6557" fmla="*/ 0 w 1018183"/>
                <a:gd name="connsiteY6557" fmla="*/ 4434853 h 9085945"/>
                <a:gd name="connsiteX6558" fmla="*/ 0 w 1018183"/>
                <a:gd name="connsiteY6558" fmla="*/ 4433569 h 9085945"/>
                <a:gd name="connsiteX6559" fmla="*/ 0 w 1018183"/>
                <a:gd name="connsiteY6559" fmla="*/ 4432594 h 9085945"/>
                <a:gd name="connsiteX6560" fmla="*/ 0 w 1018183"/>
                <a:gd name="connsiteY6560" fmla="*/ 4427576 h 9085945"/>
                <a:gd name="connsiteX6561" fmla="*/ 0 w 1018183"/>
                <a:gd name="connsiteY6561" fmla="*/ 4422226 h 9085945"/>
                <a:gd name="connsiteX6562" fmla="*/ 0 w 1018183"/>
                <a:gd name="connsiteY6562" fmla="*/ 4418463 h 9085945"/>
                <a:gd name="connsiteX6563" fmla="*/ 0 w 1018183"/>
                <a:gd name="connsiteY6563" fmla="*/ 4414613 h 9085945"/>
                <a:gd name="connsiteX6564" fmla="*/ 0 w 1018183"/>
                <a:gd name="connsiteY6564" fmla="*/ 4413916 h 9085945"/>
                <a:gd name="connsiteX6565" fmla="*/ 0 w 1018183"/>
                <a:gd name="connsiteY6565" fmla="*/ 4410380 h 9085945"/>
                <a:gd name="connsiteX6566" fmla="*/ 0 w 1018183"/>
                <a:gd name="connsiteY6566" fmla="*/ 4408133 h 9085945"/>
                <a:gd name="connsiteX6567" fmla="*/ 0 w 1018183"/>
                <a:gd name="connsiteY6567" fmla="*/ 4406565 h 9085945"/>
                <a:gd name="connsiteX6568" fmla="*/ 0 w 1018183"/>
                <a:gd name="connsiteY6568" fmla="*/ 4404888 h 9085945"/>
                <a:gd name="connsiteX6569" fmla="*/ 0 w 1018183"/>
                <a:gd name="connsiteY6569" fmla="*/ 4404144 h 9085945"/>
                <a:gd name="connsiteX6570" fmla="*/ 0 w 1018183"/>
                <a:gd name="connsiteY6570" fmla="*/ 4403975 h 9085945"/>
                <a:gd name="connsiteX6571" fmla="*/ 0 w 1018183"/>
                <a:gd name="connsiteY6571" fmla="*/ 4402860 h 9085945"/>
                <a:gd name="connsiteX6572" fmla="*/ 0 w 1018183"/>
                <a:gd name="connsiteY6572" fmla="*/ 4402847 h 9085945"/>
                <a:gd name="connsiteX6573" fmla="*/ 0 w 1018183"/>
                <a:gd name="connsiteY6573" fmla="*/ 4402126 h 9085945"/>
                <a:gd name="connsiteX6574" fmla="*/ 0 w 1018183"/>
                <a:gd name="connsiteY6574" fmla="*/ 4401563 h 9085945"/>
                <a:gd name="connsiteX6575" fmla="*/ 0 w 1018183"/>
                <a:gd name="connsiteY6575" fmla="*/ 4397794 h 9085945"/>
                <a:gd name="connsiteX6576" fmla="*/ 0 w 1018183"/>
                <a:gd name="connsiteY6576" fmla="*/ 4397076 h 9085945"/>
                <a:gd name="connsiteX6577" fmla="*/ 0 w 1018183"/>
                <a:gd name="connsiteY6577" fmla="*/ 4395507 h 9085945"/>
                <a:gd name="connsiteX6578" fmla="*/ 0 w 1018183"/>
                <a:gd name="connsiteY6578" fmla="*/ 4393763 h 9085945"/>
                <a:gd name="connsiteX6579" fmla="*/ 0 w 1018183"/>
                <a:gd name="connsiteY6579" fmla="*/ 4393227 h 9085945"/>
                <a:gd name="connsiteX6580" fmla="*/ 0 w 1018183"/>
                <a:gd name="connsiteY6580" fmla="*/ 4392194 h 9085945"/>
                <a:gd name="connsiteX6581" fmla="*/ 0 w 1018183"/>
                <a:gd name="connsiteY6581" fmla="*/ 4391789 h 9085945"/>
                <a:gd name="connsiteX6582" fmla="*/ 0 w 1018183"/>
                <a:gd name="connsiteY6582" fmla="*/ 4391067 h 9085945"/>
                <a:gd name="connsiteX6583" fmla="*/ 0 w 1018183"/>
                <a:gd name="connsiteY6583" fmla="*/ 4381884 h 9085945"/>
                <a:gd name="connsiteX6584" fmla="*/ 0 w 1018183"/>
                <a:gd name="connsiteY6584" fmla="*/ 4377652 h 9085945"/>
                <a:gd name="connsiteX6585" fmla="*/ 0 w 1018183"/>
                <a:gd name="connsiteY6585" fmla="*/ 4371417 h 9085945"/>
                <a:gd name="connsiteX6586" fmla="*/ 0 w 1018183"/>
                <a:gd name="connsiteY6586" fmla="*/ 4370826 h 9085945"/>
                <a:gd name="connsiteX6587" fmla="*/ 0 w 1018183"/>
                <a:gd name="connsiteY6587" fmla="*/ 4369610 h 9085945"/>
                <a:gd name="connsiteX6588" fmla="*/ 0 w 1018183"/>
                <a:gd name="connsiteY6588" fmla="*/ 4366594 h 9085945"/>
                <a:gd name="connsiteX6589" fmla="*/ 0 w 1018183"/>
                <a:gd name="connsiteY6589" fmla="*/ 4364546 h 9085945"/>
                <a:gd name="connsiteX6590" fmla="*/ 0 w 1018183"/>
                <a:gd name="connsiteY6590" fmla="*/ 4363633 h 9085945"/>
                <a:gd name="connsiteX6591" fmla="*/ 0 w 1018183"/>
                <a:gd name="connsiteY6591" fmla="*/ 4362518 h 9085945"/>
                <a:gd name="connsiteX6592" fmla="*/ 0 w 1018183"/>
                <a:gd name="connsiteY6592" fmla="*/ 4360357 h 9085945"/>
                <a:gd name="connsiteX6593" fmla="*/ 0 w 1018183"/>
                <a:gd name="connsiteY6593" fmla="*/ 4359062 h 9085945"/>
                <a:gd name="connsiteX6594" fmla="*/ 0 w 1018183"/>
                <a:gd name="connsiteY6594" fmla="*/ 4353488 h 9085945"/>
                <a:gd name="connsiteX6595" fmla="*/ 0 w 1018183"/>
                <a:gd name="connsiteY6595" fmla="*/ 4352573 h 9085945"/>
                <a:gd name="connsiteX6596" fmla="*/ 0 w 1018183"/>
                <a:gd name="connsiteY6596" fmla="*/ 4350725 h 9085945"/>
                <a:gd name="connsiteX6597" fmla="*/ 0 w 1018183"/>
                <a:gd name="connsiteY6597" fmla="*/ 4345109 h 9085945"/>
                <a:gd name="connsiteX6598" fmla="*/ 0 w 1018183"/>
                <a:gd name="connsiteY6598" fmla="*/ 4341077 h 9085945"/>
                <a:gd name="connsiteX6599" fmla="*/ 0 w 1018183"/>
                <a:gd name="connsiteY6599" fmla="*/ 4339509 h 9085945"/>
                <a:gd name="connsiteX6600" fmla="*/ 0 w 1018183"/>
                <a:gd name="connsiteY6600" fmla="*/ 4330443 h 9085945"/>
                <a:gd name="connsiteX6601" fmla="*/ 0 w 1018183"/>
                <a:gd name="connsiteY6601" fmla="*/ 4329268 h 9085945"/>
                <a:gd name="connsiteX6602" fmla="*/ 0 w 1018183"/>
                <a:gd name="connsiteY6602" fmla="*/ 4328460 h 9085945"/>
                <a:gd name="connsiteX6603" fmla="*/ 0 w 1018183"/>
                <a:gd name="connsiteY6603" fmla="*/ 4327978 h 9085945"/>
                <a:gd name="connsiteX6604" fmla="*/ 0 w 1018183"/>
                <a:gd name="connsiteY6604" fmla="*/ 4326252 h 9085945"/>
                <a:gd name="connsiteX6605" fmla="*/ 0 w 1018183"/>
                <a:gd name="connsiteY6605" fmla="*/ 4322106 h 9085945"/>
                <a:gd name="connsiteX6606" fmla="*/ 0 w 1018183"/>
                <a:gd name="connsiteY6606" fmla="*/ 4320015 h 9085945"/>
                <a:gd name="connsiteX6607" fmla="*/ 0 w 1018183"/>
                <a:gd name="connsiteY6607" fmla="*/ 4319847 h 9085945"/>
                <a:gd name="connsiteX6608" fmla="*/ 0 w 1018183"/>
                <a:gd name="connsiteY6608" fmla="*/ 4318209 h 9085945"/>
                <a:gd name="connsiteX6609" fmla="*/ 0 w 1018183"/>
                <a:gd name="connsiteY6609" fmla="*/ 4317401 h 9085945"/>
                <a:gd name="connsiteX6610" fmla="*/ 0 w 1018183"/>
                <a:gd name="connsiteY6610" fmla="*/ 4314059 h 9085945"/>
                <a:gd name="connsiteX6611" fmla="*/ 0 w 1018183"/>
                <a:gd name="connsiteY6611" fmla="*/ 4308535 h 9085945"/>
                <a:gd name="connsiteX6612" fmla="*/ 0 w 1018183"/>
                <a:gd name="connsiteY6612" fmla="*/ 4305586 h 9085945"/>
                <a:gd name="connsiteX6613" fmla="*/ 0 w 1018183"/>
                <a:gd name="connsiteY6613" fmla="*/ 4303001 h 9085945"/>
                <a:gd name="connsiteX6614" fmla="*/ 0 w 1018183"/>
                <a:gd name="connsiteY6614" fmla="*/ 4302610 h 9085945"/>
                <a:gd name="connsiteX6615" fmla="*/ 0 w 1018183"/>
                <a:gd name="connsiteY6615" fmla="*/ 4298760 h 9085945"/>
                <a:gd name="connsiteX6616" fmla="*/ 0 w 1018183"/>
                <a:gd name="connsiteY6616" fmla="*/ 4298575 h 9085945"/>
                <a:gd name="connsiteX6617" fmla="*/ 0 w 1018183"/>
                <a:gd name="connsiteY6617" fmla="*/ 4297475 h 9085945"/>
                <a:gd name="connsiteX6618" fmla="*/ 0 w 1018183"/>
                <a:gd name="connsiteY6618" fmla="*/ 4297007 h 9085945"/>
                <a:gd name="connsiteX6619" fmla="*/ 0 w 1018183"/>
                <a:gd name="connsiteY6619" fmla="*/ 4291398 h 9085945"/>
                <a:gd name="connsiteX6620" fmla="*/ 0 w 1018183"/>
                <a:gd name="connsiteY6620" fmla="*/ 4290101 h 9085945"/>
                <a:gd name="connsiteX6621" fmla="*/ 0 w 1018183"/>
                <a:gd name="connsiteY6621" fmla="*/ 4289378 h 9085945"/>
                <a:gd name="connsiteX6622" fmla="*/ 0 w 1018183"/>
                <a:gd name="connsiteY6622" fmla="*/ 4285479 h 9085945"/>
                <a:gd name="connsiteX6623" fmla="*/ 0 w 1018183"/>
                <a:gd name="connsiteY6623" fmla="*/ 4279043 h 9085945"/>
                <a:gd name="connsiteX6624" fmla="*/ 0 w 1018183"/>
                <a:gd name="connsiteY6624" fmla="*/ 4278320 h 9085945"/>
                <a:gd name="connsiteX6625" fmla="*/ 0 w 1018183"/>
                <a:gd name="connsiteY6625" fmla="*/ 4277909 h 9085945"/>
                <a:gd name="connsiteX6626" fmla="*/ 0 w 1018183"/>
                <a:gd name="connsiteY6626" fmla="*/ 4277059 h 9085945"/>
                <a:gd name="connsiteX6627" fmla="*/ 0 w 1018183"/>
                <a:gd name="connsiteY6627" fmla="*/ 4276342 h 9085945"/>
                <a:gd name="connsiteX6628" fmla="*/ 0 w 1018183"/>
                <a:gd name="connsiteY6628" fmla="*/ 4267228 h 9085945"/>
                <a:gd name="connsiteX6629" fmla="*/ 0 w 1018183"/>
                <a:gd name="connsiteY6629" fmla="*/ 4266033 h 9085945"/>
                <a:gd name="connsiteX6630" fmla="*/ 0 w 1018183"/>
                <a:gd name="connsiteY6630" fmla="*/ 4262659 h 9085945"/>
                <a:gd name="connsiteX6631" fmla="*/ 0 w 1018183"/>
                <a:gd name="connsiteY6631" fmla="*/ 4259591 h 9085945"/>
                <a:gd name="connsiteX6632" fmla="*/ 0 w 1018183"/>
                <a:gd name="connsiteY6632" fmla="*/ 4258668 h 9085945"/>
                <a:gd name="connsiteX6633" fmla="*/ 0 w 1018183"/>
                <a:gd name="connsiteY6633" fmla="*/ 4257133 h 9085945"/>
                <a:gd name="connsiteX6634" fmla="*/ 0 w 1018183"/>
                <a:gd name="connsiteY6634" fmla="*/ 4254973 h 9085945"/>
                <a:gd name="connsiteX6635" fmla="*/ 0 w 1018183"/>
                <a:gd name="connsiteY6635" fmla="*/ 4252901 h 9085945"/>
                <a:gd name="connsiteX6636" fmla="*/ 0 w 1018183"/>
                <a:gd name="connsiteY6636" fmla="*/ 4247779 h 9085945"/>
                <a:gd name="connsiteX6637" fmla="*/ 0 w 1018183"/>
                <a:gd name="connsiteY6637" fmla="*/ 4247610 h 9085945"/>
                <a:gd name="connsiteX6638" fmla="*/ 0 w 1018183"/>
                <a:gd name="connsiteY6638" fmla="*/ 4246498 h 9085945"/>
                <a:gd name="connsiteX6639" fmla="*/ 0 w 1018183"/>
                <a:gd name="connsiteY6639" fmla="*/ 4246315 h 9085945"/>
                <a:gd name="connsiteX6640" fmla="*/ 0 w 1018183"/>
                <a:gd name="connsiteY6640" fmla="*/ 4237978 h 9085945"/>
                <a:gd name="connsiteX6641" fmla="*/ 0 w 1018183"/>
                <a:gd name="connsiteY6641" fmla="*/ 4237567 h 9085945"/>
                <a:gd name="connsiteX6642" fmla="*/ 0 w 1018183"/>
                <a:gd name="connsiteY6642" fmla="*/ 4236721 h 9085945"/>
                <a:gd name="connsiteX6643" fmla="*/ 0 w 1018183"/>
                <a:gd name="connsiteY6643" fmla="*/ 4236283 h 9085945"/>
                <a:gd name="connsiteX6644" fmla="*/ 0 w 1018183"/>
                <a:gd name="connsiteY6644" fmla="*/ 4236000 h 9085945"/>
                <a:gd name="connsiteX6645" fmla="*/ 0 w 1018183"/>
                <a:gd name="connsiteY6645" fmla="*/ 4234716 h 9085945"/>
                <a:gd name="connsiteX6646" fmla="*/ 0 w 1018183"/>
                <a:gd name="connsiteY6646" fmla="*/ 4226864 h 9085945"/>
                <a:gd name="connsiteX6647" fmla="*/ 0 w 1018183"/>
                <a:gd name="connsiteY6647" fmla="*/ 4226509 h 9085945"/>
                <a:gd name="connsiteX6648" fmla="*/ 0 w 1018183"/>
                <a:gd name="connsiteY6648" fmla="*/ 4224942 h 9085945"/>
                <a:gd name="connsiteX6649" fmla="*/ 0 w 1018183"/>
                <a:gd name="connsiteY6649" fmla="*/ 4217312 h 9085945"/>
                <a:gd name="connsiteX6650" fmla="*/ 0 w 1018183"/>
                <a:gd name="connsiteY6650" fmla="*/ 4215806 h 9085945"/>
                <a:gd name="connsiteX6651" fmla="*/ 0 w 1018183"/>
                <a:gd name="connsiteY6651" fmla="*/ 4214631 h 9085945"/>
                <a:gd name="connsiteX6652" fmla="*/ 0 w 1018183"/>
                <a:gd name="connsiteY6652" fmla="*/ 4214541 h 9085945"/>
                <a:gd name="connsiteX6653" fmla="*/ 0 w 1018183"/>
                <a:gd name="connsiteY6653" fmla="*/ 4212130 h 9085945"/>
                <a:gd name="connsiteX6654" fmla="*/ 0 w 1018183"/>
                <a:gd name="connsiteY6654" fmla="*/ 4210399 h 9085945"/>
                <a:gd name="connsiteX6655" fmla="*/ 0 w 1018183"/>
                <a:gd name="connsiteY6655" fmla="*/ 4207268 h 9085945"/>
                <a:gd name="connsiteX6656" fmla="*/ 0 w 1018183"/>
                <a:gd name="connsiteY6656" fmla="*/ 4206156 h 9085945"/>
                <a:gd name="connsiteX6657" fmla="*/ 0 w 1018183"/>
                <a:gd name="connsiteY6657" fmla="*/ 4203994 h 9085945"/>
                <a:gd name="connsiteX6658" fmla="*/ 0 w 1018183"/>
                <a:gd name="connsiteY6658" fmla="*/ 4196379 h 9085945"/>
                <a:gd name="connsiteX6659" fmla="*/ 0 w 1018183"/>
                <a:gd name="connsiteY6659" fmla="*/ 4195094 h 9085945"/>
                <a:gd name="connsiteX6660" fmla="*/ 0 w 1018183"/>
                <a:gd name="connsiteY6660" fmla="*/ 4193782 h 9085945"/>
                <a:gd name="connsiteX6661" fmla="*/ 0 w 1018183"/>
                <a:gd name="connsiteY6661" fmla="*/ 4192213 h 9085945"/>
                <a:gd name="connsiteX6662" fmla="*/ 0 w 1018183"/>
                <a:gd name="connsiteY6662" fmla="*/ 4189863 h 9085945"/>
                <a:gd name="connsiteX6663" fmla="*/ 0 w 1018183"/>
                <a:gd name="connsiteY6663" fmla="*/ 4186603 h 9085945"/>
                <a:gd name="connsiteX6664" fmla="*/ 0 w 1018183"/>
                <a:gd name="connsiteY6664" fmla="*/ 4186013 h 9085945"/>
                <a:gd name="connsiteX6665" fmla="*/ 0 w 1018183"/>
                <a:gd name="connsiteY6665" fmla="*/ 4179533 h 9085945"/>
                <a:gd name="connsiteX6666" fmla="*/ 0 w 1018183"/>
                <a:gd name="connsiteY6666" fmla="*/ 4177965 h 9085945"/>
                <a:gd name="connsiteX6667" fmla="*/ 0 w 1018183"/>
                <a:gd name="connsiteY6667" fmla="*/ 4175464 h 9085945"/>
                <a:gd name="connsiteX6668" fmla="*/ 0 w 1018183"/>
                <a:gd name="connsiteY6668" fmla="*/ 4174247 h 9085945"/>
                <a:gd name="connsiteX6669" fmla="*/ 0 w 1018183"/>
                <a:gd name="connsiteY6669" fmla="*/ 4172963 h 9085945"/>
                <a:gd name="connsiteX6670" fmla="*/ 0 w 1018183"/>
                <a:gd name="connsiteY6670" fmla="*/ 4171788 h 9085945"/>
                <a:gd name="connsiteX6671" fmla="*/ 0 w 1018183"/>
                <a:gd name="connsiteY6671" fmla="*/ 4169194 h 9085945"/>
                <a:gd name="connsiteX6672" fmla="*/ 0 w 1018183"/>
                <a:gd name="connsiteY6672" fmla="*/ 4168476 h 9085945"/>
                <a:gd name="connsiteX6673" fmla="*/ 0 w 1018183"/>
                <a:gd name="connsiteY6673" fmla="*/ 4166907 h 9085945"/>
                <a:gd name="connsiteX6674" fmla="*/ 0 w 1018183"/>
                <a:gd name="connsiteY6674" fmla="*/ 4165163 h 9085945"/>
                <a:gd name="connsiteX6675" fmla="*/ 0 w 1018183"/>
                <a:gd name="connsiteY6675" fmla="*/ 4164627 h 9085945"/>
                <a:gd name="connsiteX6676" fmla="*/ 0 w 1018183"/>
                <a:gd name="connsiteY6676" fmla="*/ 4163653 h 9085945"/>
                <a:gd name="connsiteX6677" fmla="*/ 0 w 1018183"/>
                <a:gd name="connsiteY6677" fmla="*/ 4163594 h 9085945"/>
                <a:gd name="connsiteX6678" fmla="*/ 0 w 1018183"/>
                <a:gd name="connsiteY6678" fmla="*/ 4163189 h 9085945"/>
                <a:gd name="connsiteX6679" fmla="*/ 0 w 1018183"/>
                <a:gd name="connsiteY6679" fmla="*/ 4160730 h 9085945"/>
                <a:gd name="connsiteX6680" fmla="*/ 0 w 1018183"/>
                <a:gd name="connsiteY6680" fmla="*/ 4153284 h 9085945"/>
                <a:gd name="connsiteX6681" fmla="*/ 0 w 1018183"/>
                <a:gd name="connsiteY6681" fmla="*/ 4152592 h 9085945"/>
                <a:gd name="connsiteX6682" fmla="*/ 0 w 1018183"/>
                <a:gd name="connsiteY6682" fmla="*/ 4142226 h 9085945"/>
                <a:gd name="connsiteX6683" fmla="*/ 0 w 1018183"/>
                <a:gd name="connsiteY6683" fmla="*/ 4135946 h 9085945"/>
                <a:gd name="connsiteX6684" fmla="*/ 0 w 1018183"/>
                <a:gd name="connsiteY6684" fmla="*/ 4135033 h 9085945"/>
                <a:gd name="connsiteX6685" fmla="*/ 0 w 1018183"/>
                <a:gd name="connsiteY6685" fmla="*/ 4133918 h 9085945"/>
                <a:gd name="connsiteX6686" fmla="*/ 0 w 1018183"/>
                <a:gd name="connsiteY6686" fmla="*/ 4132621 h 9085945"/>
                <a:gd name="connsiteX6687" fmla="*/ 0 w 1018183"/>
                <a:gd name="connsiteY6687" fmla="*/ 4130462 h 9085945"/>
                <a:gd name="connsiteX6688" fmla="*/ 0 w 1018183"/>
                <a:gd name="connsiteY6688" fmla="*/ 4128852 h 9085945"/>
                <a:gd name="connsiteX6689" fmla="*/ 0 w 1018183"/>
                <a:gd name="connsiteY6689" fmla="*/ 4128134 h 9085945"/>
                <a:gd name="connsiteX6690" fmla="*/ 0 w 1018183"/>
                <a:gd name="connsiteY6690" fmla="*/ 4126566 h 9085945"/>
                <a:gd name="connsiteX6691" fmla="*/ 0 w 1018183"/>
                <a:gd name="connsiteY6691" fmla="*/ 4124888 h 9085945"/>
                <a:gd name="connsiteX6692" fmla="*/ 0 w 1018183"/>
                <a:gd name="connsiteY6692" fmla="*/ 4124821 h 9085945"/>
                <a:gd name="connsiteX6693" fmla="*/ 0 w 1018183"/>
                <a:gd name="connsiteY6693" fmla="*/ 4123973 h 9085945"/>
                <a:gd name="connsiteX6694" fmla="*/ 0 w 1018183"/>
                <a:gd name="connsiteY6694" fmla="*/ 4123252 h 9085945"/>
                <a:gd name="connsiteX6695" fmla="*/ 0 w 1018183"/>
                <a:gd name="connsiteY6695" fmla="*/ 4122847 h 9085945"/>
                <a:gd name="connsiteX6696" fmla="*/ 0 w 1018183"/>
                <a:gd name="connsiteY6696" fmla="*/ 4122126 h 9085945"/>
                <a:gd name="connsiteX6697" fmla="*/ 0 w 1018183"/>
                <a:gd name="connsiteY6697" fmla="*/ 4121563 h 9085945"/>
                <a:gd name="connsiteX6698" fmla="*/ 0 w 1018183"/>
                <a:gd name="connsiteY6698" fmla="*/ 4117798 h 9085945"/>
                <a:gd name="connsiteX6699" fmla="*/ 0 w 1018183"/>
                <a:gd name="connsiteY6699" fmla="*/ 4113763 h 9085945"/>
                <a:gd name="connsiteX6700" fmla="*/ 0 w 1018183"/>
                <a:gd name="connsiteY6700" fmla="*/ 4112194 h 9085945"/>
                <a:gd name="connsiteX6701" fmla="*/ 0 w 1018183"/>
                <a:gd name="connsiteY6701" fmla="*/ 4109747 h 9085945"/>
                <a:gd name="connsiteX6702" fmla="*/ 0 w 1018183"/>
                <a:gd name="connsiteY6702" fmla="*/ 4105716 h 9085945"/>
                <a:gd name="connsiteX6703" fmla="*/ 0 w 1018183"/>
                <a:gd name="connsiteY6703" fmla="*/ 4101884 h 9085945"/>
                <a:gd name="connsiteX6704" fmla="*/ 0 w 1018183"/>
                <a:gd name="connsiteY6704" fmla="*/ 4101145 h 9085945"/>
                <a:gd name="connsiteX6705" fmla="*/ 0 w 1018183"/>
                <a:gd name="connsiteY6705" fmla="*/ 4100668 h 9085945"/>
                <a:gd name="connsiteX6706" fmla="*/ 0 w 1018183"/>
                <a:gd name="connsiteY6706" fmla="*/ 4099378 h 9085945"/>
                <a:gd name="connsiteX6707" fmla="*/ 0 w 1018183"/>
                <a:gd name="connsiteY6707" fmla="*/ 4097653 h 9085945"/>
                <a:gd name="connsiteX6708" fmla="*/ 0 w 1018183"/>
                <a:gd name="connsiteY6708" fmla="*/ 4091415 h 9085945"/>
                <a:gd name="connsiteX6709" fmla="*/ 0 w 1018183"/>
                <a:gd name="connsiteY6709" fmla="*/ 4091247 h 9085945"/>
                <a:gd name="connsiteX6710" fmla="*/ 0 w 1018183"/>
                <a:gd name="connsiteY6710" fmla="*/ 4090121 h 9085945"/>
                <a:gd name="connsiteX6711" fmla="*/ 0 w 1018183"/>
                <a:gd name="connsiteY6711" fmla="*/ 4089609 h 9085945"/>
                <a:gd name="connsiteX6712" fmla="*/ 0 w 1018183"/>
                <a:gd name="connsiteY6712" fmla="*/ 4086744 h 9085945"/>
                <a:gd name="connsiteX6713" fmla="*/ 0 w 1018183"/>
                <a:gd name="connsiteY6713" fmla="*/ 4085068 h 9085945"/>
                <a:gd name="connsiteX6714" fmla="*/ 0 w 1018183"/>
                <a:gd name="connsiteY6714" fmla="*/ 4084546 h 9085945"/>
                <a:gd name="connsiteX6715" fmla="*/ 0 w 1018183"/>
                <a:gd name="connsiteY6715" fmla="*/ 4083631 h 9085945"/>
                <a:gd name="connsiteX6716" fmla="*/ 0 w 1018183"/>
                <a:gd name="connsiteY6716" fmla="*/ 4081219 h 9085945"/>
                <a:gd name="connsiteX6717" fmla="*/ 0 w 1018183"/>
                <a:gd name="connsiteY6717" fmla="*/ 4081036 h 9085945"/>
                <a:gd name="connsiteX6718" fmla="*/ 0 w 1018183"/>
                <a:gd name="connsiteY6718" fmla="*/ 4079468 h 9085945"/>
                <a:gd name="connsiteX6719" fmla="*/ 0 w 1018183"/>
                <a:gd name="connsiteY6719" fmla="*/ 4079063 h 9085945"/>
                <a:gd name="connsiteX6720" fmla="*/ 0 w 1018183"/>
                <a:gd name="connsiteY6720" fmla="*/ 4076986 h 9085945"/>
                <a:gd name="connsiteX6721" fmla="*/ 0 w 1018183"/>
                <a:gd name="connsiteY6721" fmla="*/ 4061501 h 9085945"/>
                <a:gd name="connsiteX6722" fmla="*/ 0 w 1018183"/>
                <a:gd name="connsiteY6722" fmla="*/ 4059036 h 9085945"/>
                <a:gd name="connsiteX6723" fmla="*/ 0 w 1018183"/>
                <a:gd name="connsiteY6723" fmla="*/ 4056879 h 9085945"/>
                <a:gd name="connsiteX6724" fmla="*/ 0 w 1018183"/>
                <a:gd name="connsiteY6724" fmla="*/ 4050905 h 9085945"/>
                <a:gd name="connsiteX6725" fmla="*/ 0 w 1018183"/>
                <a:gd name="connsiteY6725" fmla="*/ 4050443 h 9085945"/>
                <a:gd name="connsiteX6726" fmla="*/ 0 w 1018183"/>
                <a:gd name="connsiteY6726" fmla="*/ 4049267 h 9085945"/>
                <a:gd name="connsiteX6727" fmla="*/ 0 w 1018183"/>
                <a:gd name="connsiteY6727" fmla="*/ 4048459 h 9085945"/>
                <a:gd name="connsiteX6728" fmla="*/ 0 w 1018183"/>
                <a:gd name="connsiteY6728" fmla="*/ 4047983 h 9085945"/>
                <a:gd name="connsiteX6729" fmla="*/ 0 w 1018183"/>
                <a:gd name="connsiteY6729" fmla="*/ 4039846 h 9085945"/>
                <a:gd name="connsiteX6730" fmla="*/ 0 w 1018183"/>
                <a:gd name="connsiteY6730" fmla="*/ 4038628 h 9085945"/>
                <a:gd name="connsiteX6731" fmla="*/ 0 w 1018183"/>
                <a:gd name="connsiteY6731" fmla="*/ 4036644 h 9085945"/>
                <a:gd name="connsiteX6732" fmla="*/ 0 w 1018183"/>
                <a:gd name="connsiteY6732" fmla="*/ 4034060 h 9085945"/>
                <a:gd name="connsiteX6733" fmla="*/ 0 w 1018183"/>
                <a:gd name="connsiteY6733" fmla="*/ 4028533 h 9085945"/>
                <a:gd name="connsiteX6734" fmla="*/ 0 w 1018183"/>
                <a:gd name="connsiteY6734" fmla="*/ 4025586 h 9085945"/>
                <a:gd name="connsiteX6735" fmla="*/ 0 w 1018183"/>
                <a:gd name="connsiteY6735" fmla="*/ 4017715 h 9085945"/>
                <a:gd name="connsiteX6736" fmla="*/ 0 w 1018183"/>
                <a:gd name="connsiteY6736" fmla="*/ 4016537 h 9085945"/>
                <a:gd name="connsiteX6737" fmla="*/ 0 w 1018183"/>
                <a:gd name="connsiteY6737" fmla="*/ 4010101 h 9085945"/>
                <a:gd name="connsiteX6738" fmla="*/ 0 w 1018183"/>
                <a:gd name="connsiteY6738" fmla="*/ 4009378 h 9085945"/>
                <a:gd name="connsiteX6739" fmla="*/ 0 w 1018183"/>
                <a:gd name="connsiteY6739" fmla="*/ 4008968 h 9085945"/>
                <a:gd name="connsiteX6740" fmla="*/ 0 w 1018183"/>
                <a:gd name="connsiteY6740" fmla="*/ 4007683 h 9085945"/>
                <a:gd name="connsiteX6741" fmla="*/ 0 w 1018183"/>
                <a:gd name="connsiteY6741" fmla="*/ 4007401 h 9085945"/>
                <a:gd name="connsiteX6742" fmla="*/ 0 w 1018183"/>
                <a:gd name="connsiteY6742" fmla="*/ 4006116 h 9085945"/>
                <a:gd name="connsiteX6743" fmla="*/ 0 w 1018183"/>
                <a:gd name="connsiteY6743" fmla="*/ 4005479 h 9085945"/>
                <a:gd name="connsiteX6744" fmla="*/ 0 w 1018183"/>
                <a:gd name="connsiteY6744" fmla="*/ 3998287 h 9085945"/>
                <a:gd name="connsiteX6745" fmla="*/ 0 w 1018183"/>
                <a:gd name="connsiteY6745" fmla="*/ 3997909 h 9085945"/>
                <a:gd name="connsiteX6746" fmla="*/ 0 w 1018183"/>
                <a:gd name="connsiteY6746" fmla="*/ 3997001 h 9085945"/>
                <a:gd name="connsiteX6747" fmla="*/ 0 w 1018183"/>
                <a:gd name="connsiteY6747" fmla="*/ 3996342 h 9085945"/>
                <a:gd name="connsiteX6748" fmla="*/ 0 w 1018183"/>
                <a:gd name="connsiteY6748" fmla="*/ 3992858 h 9085945"/>
                <a:gd name="connsiteX6749" fmla="*/ 0 w 1018183"/>
                <a:gd name="connsiteY6749" fmla="*/ 3988712 h 9085945"/>
                <a:gd name="connsiteX6750" fmla="*/ 0 w 1018183"/>
                <a:gd name="connsiteY6750" fmla="*/ 3987227 h 9085945"/>
                <a:gd name="connsiteX6751" fmla="*/ 0 w 1018183"/>
                <a:gd name="connsiteY6751" fmla="*/ 3986031 h 9085945"/>
                <a:gd name="connsiteX6752" fmla="*/ 0 w 1018183"/>
                <a:gd name="connsiteY6752" fmla="*/ 3978668 h 9085945"/>
                <a:gd name="connsiteX6753" fmla="*/ 0 w 1018183"/>
                <a:gd name="connsiteY6753" fmla="*/ 3977557 h 9085945"/>
                <a:gd name="connsiteX6754" fmla="*/ 0 w 1018183"/>
                <a:gd name="connsiteY6754" fmla="*/ 3977373 h 9085945"/>
                <a:gd name="connsiteX6755" fmla="*/ 0 w 1018183"/>
                <a:gd name="connsiteY6755" fmla="*/ 3967779 h 9085945"/>
                <a:gd name="connsiteX6756" fmla="*/ 0 w 1018183"/>
                <a:gd name="connsiteY6756" fmla="*/ 3967342 h 9085945"/>
                <a:gd name="connsiteX6757" fmla="*/ 0 w 1018183"/>
                <a:gd name="connsiteY6757" fmla="*/ 3966494 h 9085945"/>
                <a:gd name="connsiteX6758" fmla="*/ 0 w 1018183"/>
                <a:gd name="connsiteY6758" fmla="*/ 3966316 h 9085945"/>
                <a:gd name="connsiteX6759" fmla="*/ 0 w 1018183"/>
                <a:gd name="connsiteY6759" fmla="*/ 3965775 h 9085945"/>
                <a:gd name="connsiteX6760" fmla="*/ 0 w 1018183"/>
                <a:gd name="connsiteY6760" fmla="*/ 3965182 h 9085945"/>
                <a:gd name="connsiteX6761" fmla="*/ 0 w 1018183"/>
                <a:gd name="connsiteY6761" fmla="*/ 3963613 h 9085945"/>
                <a:gd name="connsiteX6762" fmla="*/ 0 w 1018183"/>
                <a:gd name="connsiteY6762" fmla="*/ 3958003 h 9085945"/>
                <a:gd name="connsiteX6763" fmla="*/ 0 w 1018183"/>
                <a:gd name="connsiteY6763" fmla="*/ 3957568 h 9085945"/>
                <a:gd name="connsiteX6764" fmla="*/ 0 w 1018183"/>
                <a:gd name="connsiteY6764" fmla="*/ 3956284 h 9085945"/>
                <a:gd name="connsiteX6765" fmla="*/ 0 w 1018183"/>
                <a:gd name="connsiteY6765" fmla="*/ 3956000 h 9085945"/>
                <a:gd name="connsiteX6766" fmla="*/ 0 w 1018183"/>
                <a:gd name="connsiteY6766" fmla="*/ 3954715 h 9085945"/>
                <a:gd name="connsiteX6767" fmla="*/ 0 w 1018183"/>
                <a:gd name="connsiteY6767" fmla="*/ 3954501 h 9085945"/>
                <a:gd name="connsiteX6768" fmla="*/ 0 w 1018183"/>
                <a:gd name="connsiteY6768" fmla="*/ 3952219 h 9085945"/>
                <a:gd name="connsiteX6769" fmla="*/ 0 w 1018183"/>
                <a:gd name="connsiteY6769" fmla="*/ 3950651 h 9085945"/>
                <a:gd name="connsiteX6770" fmla="*/ 0 w 1018183"/>
                <a:gd name="connsiteY6770" fmla="*/ 3948370 h 9085945"/>
                <a:gd name="connsiteX6771" fmla="*/ 0 w 1018183"/>
                <a:gd name="connsiteY6771" fmla="*/ 3946864 h 9085945"/>
                <a:gd name="connsiteX6772" fmla="*/ 0 w 1018183"/>
                <a:gd name="connsiteY6772" fmla="*/ 3943665 h 9085945"/>
                <a:gd name="connsiteX6773" fmla="*/ 0 w 1018183"/>
                <a:gd name="connsiteY6773" fmla="*/ 3943188 h 9085945"/>
                <a:gd name="connsiteX6774" fmla="*/ 0 w 1018183"/>
                <a:gd name="connsiteY6774" fmla="*/ 3937312 h 9085945"/>
                <a:gd name="connsiteX6775" fmla="*/ 0 w 1018183"/>
                <a:gd name="connsiteY6775" fmla="*/ 3935053 h 9085945"/>
                <a:gd name="connsiteX6776" fmla="*/ 0 w 1018183"/>
                <a:gd name="connsiteY6776" fmla="*/ 3932130 h 9085945"/>
                <a:gd name="connsiteX6777" fmla="*/ 0 w 1018183"/>
                <a:gd name="connsiteY6777" fmla="*/ 3929265 h 9085945"/>
                <a:gd name="connsiteX6778" fmla="*/ 0 w 1018183"/>
                <a:gd name="connsiteY6778" fmla="*/ 3926153 h 9085945"/>
                <a:gd name="connsiteX6779" fmla="*/ 0 w 1018183"/>
                <a:gd name="connsiteY6779" fmla="*/ 3924840 h 9085945"/>
                <a:gd name="connsiteX6780" fmla="*/ 0 w 1018183"/>
                <a:gd name="connsiteY6780" fmla="*/ 3923993 h 9085945"/>
                <a:gd name="connsiteX6781" fmla="*/ 0 w 1018183"/>
                <a:gd name="connsiteY6781" fmla="*/ 3923272 h 9085945"/>
                <a:gd name="connsiteX6782" fmla="*/ 0 w 1018183"/>
                <a:gd name="connsiteY6782" fmla="*/ 3917661 h 9085945"/>
                <a:gd name="connsiteX6783" fmla="*/ 0 w 1018183"/>
                <a:gd name="connsiteY6783" fmla="*/ 3913782 h 9085945"/>
                <a:gd name="connsiteX6784" fmla="*/ 0 w 1018183"/>
                <a:gd name="connsiteY6784" fmla="*/ 3912216 h 9085945"/>
                <a:gd name="connsiteX6785" fmla="*/ 0 w 1018183"/>
                <a:gd name="connsiteY6785" fmla="*/ 3908631 h 9085945"/>
                <a:gd name="connsiteX6786" fmla="*/ 0 w 1018183"/>
                <a:gd name="connsiteY6786" fmla="*/ 3906603 h 9085945"/>
                <a:gd name="connsiteX6787" fmla="*/ 0 w 1018183"/>
                <a:gd name="connsiteY6787" fmla="*/ 3904586 h 9085945"/>
                <a:gd name="connsiteX6788" fmla="*/ 0 w 1018183"/>
                <a:gd name="connsiteY6788" fmla="*/ 3904021 h 9085945"/>
                <a:gd name="connsiteX6789" fmla="*/ 0 w 1018183"/>
                <a:gd name="connsiteY6789" fmla="*/ 3900253 h 9085945"/>
                <a:gd name="connsiteX6790" fmla="*/ 0 w 1018183"/>
                <a:gd name="connsiteY6790" fmla="*/ 3899534 h 9085945"/>
                <a:gd name="connsiteX6791" fmla="*/ 0 w 1018183"/>
                <a:gd name="connsiteY6791" fmla="*/ 3897965 h 9085945"/>
                <a:gd name="connsiteX6792" fmla="*/ 0 w 1018183"/>
                <a:gd name="connsiteY6792" fmla="*/ 3896222 h 9085945"/>
                <a:gd name="connsiteX6793" fmla="*/ 0 w 1018183"/>
                <a:gd name="connsiteY6793" fmla="*/ 3894652 h 9085945"/>
                <a:gd name="connsiteX6794" fmla="*/ 0 w 1018183"/>
                <a:gd name="connsiteY6794" fmla="*/ 3894247 h 9085945"/>
                <a:gd name="connsiteX6795" fmla="*/ 0 w 1018183"/>
                <a:gd name="connsiteY6795" fmla="*/ 3892963 h 9085945"/>
                <a:gd name="connsiteX6796" fmla="*/ 0 w 1018183"/>
                <a:gd name="connsiteY6796" fmla="*/ 3891788 h 9085945"/>
                <a:gd name="connsiteX6797" fmla="*/ 0 w 1018183"/>
                <a:gd name="connsiteY6797" fmla="*/ 3889198 h 9085945"/>
                <a:gd name="connsiteX6798" fmla="*/ 0 w 1018183"/>
                <a:gd name="connsiteY6798" fmla="*/ 3885163 h 9085945"/>
                <a:gd name="connsiteX6799" fmla="*/ 0 w 1018183"/>
                <a:gd name="connsiteY6799" fmla="*/ 3883650 h 9085945"/>
                <a:gd name="connsiteX6800" fmla="*/ 0 w 1018183"/>
                <a:gd name="connsiteY6800" fmla="*/ 3883595 h 9085945"/>
                <a:gd name="connsiteX6801" fmla="*/ 0 w 1018183"/>
                <a:gd name="connsiteY6801" fmla="*/ 3881147 h 9085945"/>
                <a:gd name="connsiteX6802" fmla="*/ 0 w 1018183"/>
                <a:gd name="connsiteY6802" fmla="*/ 3877116 h 9085945"/>
                <a:gd name="connsiteX6803" fmla="*/ 0 w 1018183"/>
                <a:gd name="connsiteY6803" fmla="*/ 3873876 h 9085945"/>
                <a:gd name="connsiteX6804" fmla="*/ 0 w 1018183"/>
                <a:gd name="connsiteY6804" fmla="*/ 3873284 h 9085945"/>
                <a:gd name="connsiteX6805" fmla="*/ 0 w 1018183"/>
                <a:gd name="connsiteY6805" fmla="*/ 3872545 h 9085945"/>
                <a:gd name="connsiteX6806" fmla="*/ 0 w 1018183"/>
                <a:gd name="connsiteY6806" fmla="*/ 3861520 h 9085945"/>
                <a:gd name="connsiteX6807" fmla="*/ 0 w 1018183"/>
                <a:gd name="connsiteY6807" fmla="*/ 3858145 h 9085945"/>
                <a:gd name="connsiteX6808" fmla="*/ 0 w 1018183"/>
                <a:gd name="connsiteY6808" fmla="*/ 3856468 h 9085945"/>
                <a:gd name="connsiteX6809" fmla="*/ 0 w 1018183"/>
                <a:gd name="connsiteY6809" fmla="*/ 3855946 h 9085945"/>
                <a:gd name="connsiteX6810" fmla="*/ 0 w 1018183"/>
                <a:gd name="connsiteY6810" fmla="*/ 3855031 h 9085945"/>
                <a:gd name="connsiteX6811" fmla="*/ 0 w 1018183"/>
                <a:gd name="connsiteY6811" fmla="*/ 3852621 h 9085945"/>
                <a:gd name="connsiteX6812" fmla="*/ 0 w 1018183"/>
                <a:gd name="connsiteY6812" fmla="*/ 3852619 h 9085945"/>
                <a:gd name="connsiteX6813" fmla="*/ 0 w 1018183"/>
                <a:gd name="connsiteY6813" fmla="*/ 3852436 h 9085945"/>
                <a:gd name="connsiteX6814" fmla="*/ 0 w 1018183"/>
                <a:gd name="connsiteY6814" fmla="*/ 3850868 h 9085945"/>
                <a:gd name="connsiteX6815" fmla="*/ 0 w 1018183"/>
                <a:gd name="connsiteY6815" fmla="*/ 3850463 h 9085945"/>
                <a:gd name="connsiteX6816" fmla="*/ 0 w 1018183"/>
                <a:gd name="connsiteY6816" fmla="*/ 3848856 h 9085945"/>
                <a:gd name="connsiteX6817" fmla="*/ 0 w 1018183"/>
                <a:gd name="connsiteY6817" fmla="*/ 3844821 h 9085945"/>
                <a:gd name="connsiteX6818" fmla="*/ 0 w 1018183"/>
                <a:gd name="connsiteY6818" fmla="*/ 3843252 h 9085945"/>
                <a:gd name="connsiteX6819" fmla="*/ 0 w 1018183"/>
                <a:gd name="connsiteY6819" fmla="*/ 3840805 h 9085945"/>
                <a:gd name="connsiteX6820" fmla="*/ 0 w 1018183"/>
                <a:gd name="connsiteY6820" fmla="*/ 3836774 h 9085945"/>
                <a:gd name="connsiteX6821" fmla="*/ 0 w 1018183"/>
                <a:gd name="connsiteY6821" fmla="*/ 3832204 h 9085945"/>
                <a:gd name="connsiteX6822" fmla="*/ 0 w 1018183"/>
                <a:gd name="connsiteY6822" fmla="*/ 3830919 h 9085945"/>
                <a:gd name="connsiteX6823" fmla="*/ 0 w 1018183"/>
                <a:gd name="connsiteY6823" fmla="*/ 3830436 h 9085945"/>
                <a:gd name="connsiteX6824" fmla="*/ 0 w 1018183"/>
                <a:gd name="connsiteY6824" fmla="*/ 3829747 h 9085945"/>
                <a:gd name="connsiteX6825" fmla="*/ 0 w 1018183"/>
                <a:gd name="connsiteY6825" fmla="*/ 3825715 h 9085945"/>
                <a:gd name="connsiteX6826" fmla="*/ 0 w 1018183"/>
                <a:gd name="connsiteY6826" fmla="*/ 3822305 h 9085945"/>
                <a:gd name="connsiteX6827" fmla="*/ 0 w 1018183"/>
                <a:gd name="connsiteY6827" fmla="*/ 3821144 h 9085945"/>
                <a:gd name="connsiteX6828" fmla="*/ 0 w 1018183"/>
                <a:gd name="connsiteY6828" fmla="*/ 3820667 h 9085945"/>
                <a:gd name="connsiteX6829" fmla="*/ 0 w 1018183"/>
                <a:gd name="connsiteY6829" fmla="*/ 3819384 h 9085945"/>
                <a:gd name="connsiteX6830" fmla="*/ 0 w 1018183"/>
                <a:gd name="connsiteY6830" fmla="*/ 3817802 h 9085945"/>
                <a:gd name="connsiteX6831" fmla="*/ 0 w 1018183"/>
                <a:gd name="connsiteY6831" fmla="*/ 3816519 h 9085945"/>
                <a:gd name="connsiteX6832" fmla="*/ 0 w 1018183"/>
                <a:gd name="connsiteY6832" fmla="*/ 3816126 h 9085945"/>
                <a:gd name="connsiteX6833" fmla="*/ 0 w 1018183"/>
                <a:gd name="connsiteY6833" fmla="*/ 3812278 h 9085945"/>
                <a:gd name="connsiteX6834" fmla="*/ 0 w 1018183"/>
                <a:gd name="connsiteY6834" fmla="*/ 3812094 h 9085945"/>
                <a:gd name="connsiteX6835" fmla="*/ 0 w 1018183"/>
                <a:gd name="connsiteY6835" fmla="*/ 3811247 h 9085945"/>
                <a:gd name="connsiteX6836" fmla="*/ 0 w 1018183"/>
                <a:gd name="connsiteY6836" fmla="*/ 3810526 h 9085945"/>
                <a:gd name="connsiteX6837" fmla="*/ 0 w 1018183"/>
                <a:gd name="connsiteY6837" fmla="*/ 3810122 h 9085945"/>
                <a:gd name="connsiteX6838" fmla="*/ 0 w 1018183"/>
                <a:gd name="connsiteY6838" fmla="*/ 3808044 h 9085945"/>
                <a:gd name="connsiteX6839" fmla="*/ 0 w 1018183"/>
                <a:gd name="connsiteY6839" fmla="*/ 3806744 h 9085945"/>
                <a:gd name="connsiteX6840" fmla="*/ 0 w 1018183"/>
                <a:gd name="connsiteY6840" fmla="*/ 3805069 h 9085945"/>
                <a:gd name="connsiteX6841" fmla="*/ 0 w 1018183"/>
                <a:gd name="connsiteY6841" fmla="*/ 3801219 h 9085945"/>
                <a:gd name="connsiteX6842" fmla="*/ 0 w 1018183"/>
                <a:gd name="connsiteY6842" fmla="*/ 3801034 h 9085945"/>
                <a:gd name="connsiteX6843" fmla="*/ 0 w 1018183"/>
                <a:gd name="connsiteY6843" fmla="*/ 3799466 h 9085945"/>
                <a:gd name="connsiteX6844" fmla="*/ 0 w 1018183"/>
                <a:gd name="connsiteY6844" fmla="*/ 3796986 h 9085945"/>
                <a:gd name="connsiteX6845" fmla="*/ 0 w 1018183"/>
                <a:gd name="connsiteY6845" fmla="*/ 3794740 h 9085945"/>
                <a:gd name="connsiteX6846" fmla="*/ 0 w 1018183"/>
                <a:gd name="connsiteY6846" fmla="*/ 3793173 h 9085945"/>
                <a:gd name="connsiteX6847" fmla="*/ 0 w 1018183"/>
                <a:gd name="connsiteY6847" fmla="*/ 3788418 h 9085945"/>
                <a:gd name="connsiteX6848" fmla="*/ 0 w 1018183"/>
                <a:gd name="connsiteY6848" fmla="*/ 3787937 h 9085945"/>
                <a:gd name="connsiteX6849" fmla="*/ 0 w 1018183"/>
                <a:gd name="connsiteY6849" fmla="*/ 3781501 h 9085945"/>
                <a:gd name="connsiteX6850" fmla="*/ 0 w 1018183"/>
                <a:gd name="connsiteY6850" fmla="*/ 3779041 h 9085945"/>
                <a:gd name="connsiteX6851" fmla="*/ 0 w 1018183"/>
                <a:gd name="connsiteY6851" fmla="*/ 3776880 h 9085945"/>
                <a:gd name="connsiteX6852" fmla="*/ 0 w 1018183"/>
                <a:gd name="connsiteY6852" fmla="*/ 3774016 h 9085945"/>
                <a:gd name="connsiteX6853" fmla="*/ 0 w 1018183"/>
                <a:gd name="connsiteY6853" fmla="*/ 3770904 h 9085945"/>
                <a:gd name="connsiteX6854" fmla="*/ 0 w 1018183"/>
                <a:gd name="connsiteY6854" fmla="*/ 3769686 h 9085945"/>
                <a:gd name="connsiteX6855" fmla="*/ 0 w 1018183"/>
                <a:gd name="connsiteY6855" fmla="*/ 3768492 h 9085945"/>
                <a:gd name="connsiteX6856" fmla="*/ 0 w 1018183"/>
                <a:gd name="connsiteY6856" fmla="*/ 3768401 h 9085945"/>
                <a:gd name="connsiteX6857" fmla="*/ 0 w 1018183"/>
                <a:gd name="connsiteY6857" fmla="*/ 3764258 h 9085945"/>
                <a:gd name="connsiteX6858" fmla="*/ 0 w 1018183"/>
                <a:gd name="connsiteY6858" fmla="*/ 3758626 h 9085945"/>
                <a:gd name="connsiteX6859" fmla="*/ 0 w 1018183"/>
                <a:gd name="connsiteY6859" fmla="*/ 3756644 h 9085945"/>
                <a:gd name="connsiteX6860" fmla="*/ 0 w 1018183"/>
                <a:gd name="connsiteY6860" fmla="*/ 3751152 h 9085945"/>
                <a:gd name="connsiteX6861" fmla="*/ 0 w 1018183"/>
                <a:gd name="connsiteY6861" fmla="*/ 3750238 h 9085945"/>
                <a:gd name="connsiteX6862" fmla="*/ 0 w 1018183"/>
                <a:gd name="connsiteY6862" fmla="*/ 3748773 h 9085945"/>
                <a:gd name="connsiteX6863" fmla="*/ 0 w 1018183"/>
                <a:gd name="connsiteY6863" fmla="*/ 3738741 h 9085945"/>
                <a:gd name="connsiteX6864" fmla="*/ 0 w 1018183"/>
                <a:gd name="connsiteY6864" fmla="*/ 3737715 h 9085945"/>
                <a:gd name="connsiteX6865" fmla="*/ 0 w 1018183"/>
                <a:gd name="connsiteY6865" fmla="*/ 3737175 h 9085945"/>
                <a:gd name="connsiteX6866" fmla="*/ 0 w 1018183"/>
                <a:gd name="connsiteY6866" fmla="*/ 3736537 h 9085945"/>
                <a:gd name="connsiteX6867" fmla="*/ 0 w 1018183"/>
                <a:gd name="connsiteY6867" fmla="*/ 3728968 h 9085945"/>
                <a:gd name="connsiteX6868" fmla="*/ 0 w 1018183"/>
                <a:gd name="connsiteY6868" fmla="*/ 3728058 h 9085945"/>
                <a:gd name="connsiteX6869" fmla="*/ 0 w 1018183"/>
                <a:gd name="connsiteY6869" fmla="*/ 3727684 h 9085945"/>
                <a:gd name="connsiteX6870" fmla="*/ 0 w 1018183"/>
                <a:gd name="connsiteY6870" fmla="*/ 3727400 h 9085945"/>
                <a:gd name="connsiteX6871" fmla="*/ 0 w 1018183"/>
                <a:gd name="connsiteY6871" fmla="*/ 3726116 h 9085945"/>
                <a:gd name="connsiteX6872" fmla="*/ 0 w 1018183"/>
                <a:gd name="connsiteY6872" fmla="*/ 3725901 h 9085945"/>
                <a:gd name="connsiteX6873" fmla="*/ 0 w 1018183"/>
                <a:gd name="connsiteY6873" fmla="*/ 3723916 h 9085945"/>
                <a:gd name="connsiteX6874" fmla="*/ 0 w 1018183"/>
                <a:gd name="connsiteY6874" fmla="*/ 3723619 h 9085945"/>
                <a:gd name="connsiteX6875" fmla="*/ 0 w 1018183"/>
                <a:gd name="connsiteY6875" fmla="*/ 3722051 h 9085945"/>
                <a:gd name="connsiteX6876" fmla="*/ 0 w 1018183"/>
                <a:gd name="connsiteY6876" fmla="*/ 3719770 h 9085945"/>
                <a:gd name="connsiteX6877" fmla="*/ 0 w 1018183"/>
                <a:gd name="connsiteY6877" fmla="*/ 3718284 h 9085945"/>
                <a:gd name="connsiteX6878" fmla="*/ 0 w 1018183"/>
                <a:gd name="connsiteY6878" fmla="*/ 3717000 h 9085945"/>
                <a:gd name="connsiteX6879" fmla="*/ 0 w 1018183"/>
                <a:gd name="connsiteY6879" fmla="*/ 3715874 h 9085945"/>
                <a:gd name="connsiteX6880" fmla="*/ 0 w 1018183"/>
                <a:gd name="connsiteY6880" fmla="*/ 3715065 h 9085945"/>
                <a:gd name="connsiteX6881" fmla="*/ 0 w 1018183"/>
                <a:gd name="connsiteY6881" fmla="*/ 3712858 h 9085945"/>
                <a:gd name="connsiteX6882" fmla="*/ 0 w 1018183"/>
                <a:gd name="connsiteY6882" fmla="*/ 3708712 h 9085945"/>
                <a:gd name="connsiteX6883" fmla="*/ 0 w 1018183"/>
                <a:gd name="connsiteY6883" fmla="*/ 3704567 h 9085945"/>
                <a:gd name="connsiteX6884" fmla="*/ 0 w 1018183"/>
                <a:gd name="connsiteY6884" fmla="*/ 3700665 h 9085945"/>
                <a:gd name="connsiteX6885" fmla="*/ 0 w 1018183"/>
                <a:gd name="connsiteY6885" fmla="*/ 3698329 h 9085945"/>
                <a:gd name="connsiteX6886" fmla="*/ 0 w 1018183"/>
                <a:gd name="connsiteY6886" fmla="*/ 3697552 h 9085945"/>
                <a:gd name="connsiteX6887" fmla="*/ 0 w 1018183"/>
                <a:gd name="connsiteY6887" fmla="*/ 3697373 h 9085945"/>
                <a:gd name="connsiteX6888" fmla="*/ 0 w 1018183"/>
                <a:gd name="connsiteY6888" fmla="*/ 3696240 h 9085945"/>
                <a:gd name="connsiteX6889" fmla="*/ 0 w 1018183"/>
                <a:gd name="connsiteY6889" fmla="*/ 3694793 h 9085945"/>
                <a:gd name="connsiteX6890" fmla="*/ 0 w 1018183"/>
                <a:gd name="connsiteY6890" fmla="*/ 3694672 h 9085945"/>
                <a:gd name="connsiteX6891" fmla="*/ 0 w 1018183"/>
                <a:gd name="connsiteY6891" fmla="*/ 3689061 h 9085945"/>
                <a:gd name="connsiteX6892" fmla="*/ 0 w 1018183"/>
                <a:gd name="connsiteY6892" fmla="*/ 3687342 h 9085945"/>
                <a:gd name="connsiteX6893" fmla="*/ 0 w 1018183"/>
                <a:gd name="connsiteY6893" fmla="*/ 3685773 h 9085945"/>
                <a:gd name="connsiteX6894" fmla="*/ 0 w 1018183"/>
                <a:gd name="connsiteY6894" fmla="*/ 3685559 h 9085945"/>
                <a:gd name="connsiteX6895" fmla="*/ 0 w 1018183"/>
                <a:gd name="connsiteY6895" fmla="*/ 3685182 h 9085945"/>
                <a:gd name="connsiteX6896" fmla="*/ 0 w 1018183"/>
                <a:gd name="connsiteY6896" fmla="*/ 3683615 h 9085945"/>
                <a:gd name="connsiteX6897" fmla="*/ 0 w 1018183"/>
                <a:gd name="connsiteY6897" fmla="*/ 3683278 h 9085945"/>
                <a:gd name="connsiteX6898" fmla="*/ 0 w 1018183"/>
                <a:gd name="connsiteY6898" fmla="*/ 3681992 h 9085945"/>
                <a:gd name="connsiteX6899" fmla="*/ 0 w 1018183"/>
                <a:gd name="connsiteY6899" fmla="*/ 3681709 h 9085945"/>
                <a:gd name="connsiteX6900" fmla="*/ 0 w 1018183"/>
                <a:gd name="connsiteY6900" fmla="*/ 3680425 h 9085945"/>
                <a:gd name="connsiteX6901" fmla="*/ 0 w 1018183"/>
                <a:gd name="connsiteY6901" fmla="*/ 3680031 h 9085945"/>
                <a:gd name="connsiteX6902" fmla="*/ 0 w 1018183"/>
                <a:gd name="connsiteY6902" fmla="*/ 3678003 h 9085945"/>
                <a:gd name="connsiteX6903" fmla="*/ 0 w 1018183"/>
                <a:gd name="connsiteY6903" fmla="*/ 3676706 h 9085945"/>
                <a:gd name="connsiteX6904" fmla="*/ 0 w 1018183"/>
                <a:gd name="connsiteY6904" fmla="*/ 3675985 h 9085945"/>
                <a:gd name="connsiteX6905" fmla="*/ 0 w 1018183"/>
                <a:gd name="connsiteY6905" fmla="*/ 3674724 h 9085945"/>
                <a:gd name="connsiteX6906" fmla="*/ 0 w 1018183"/>
                <a:gd name="connsiteY6906" fmla="*/ 3674501 h 9085945"/>
                <a:gd name="connsiteX6907" fmla="*/ 0 w 1018183"/>
                <a:gd name="connsiteY6907" fmla="*/ 3673651 h 9085945"/>
                <a:gd name="connsiteX6908" fmla="*/ 0 w 1018183"/>
                <a:gd name="connsiteY6908" fmla="*/ 3672219 h 9085945"/>
                <a:gd name="connsiteX6909" fmla="*/ 0 w 1018183"/>
                <a:gd name="connsiteY6909" fmla="*/ 3670651 h 9085945"/>
                <a:gd name="connsiteX6910" fmla="*/ 0 w 1018183"/>
                <a:gd name="connsiteY6910" fmla="*/ 3668370 h 9085945"/>
                <a:gd name="connsiteX6911" fmla="*/ 0 w 1018183"/>
                <a:gd name="connsiteY6911" fmla="*/ 3663665 h 9085945"/>
                <a:gd name="connsiteX6912" fmla="*/ 0 w 1018183"/>
                <a:gd name="connsiteY6912" fmla="*/ 3663188 h 9085945"/>
                <a:gd name="connsiteX6913" fmla="*/ 0 w 1018183"/>
                <a:gd name="connsiteY6913" fmla="*/ 3662065 h 9085945"/>
                <a:gd name="connsiteX6914" fmla="*/ 0 w 1018183"/>
                <a:gd name="connsiteY6914" fmla="*/ 3660323 h 9085945"/>
                <a:gd name="connsiteX6915" fmla="*/ 0 w 1018183"/>
                <a:gd name="connsiteY6915" fmla="*/ 3655050 h 9085945"/>
                <a:gd name="connsiteX6916" fmla="*/ 0 w 1018183"/>
                <a:gd name="connsiteY6916" fmla="*/ 3649266 h 9085945"/>
                <a:gd name="connsiteX6917" fmla="*/ 0 w 1018183"/>
                <a:gd name="connsiteY6917" fmla="*/ 3645276 h 9085945"/>
                <a:gd name="connsiteX6918" fmla="*/ 0 w 1018183"/>
                <a:gd name="connsiteY6918" fmla="*/ 3644840 h 9085945"/>
                <a:gd name="connsiteX6919" fmla="*/ 0 w 1018183"/>
                <a:gd name="connsiteY6919" fmla="*/ 3643273 h 9085945"/>
                <a:gd name="connsiteX6920" fmla="*/ 0 w 1018183"/>
                <a:gd name="connsiteY6920" fmla="*/ 3639690 h 9085945"/>
                <a:gd name="connsiteX6921" fmla="*/ 0 w 1018183"/>
                <a:gd name="connsiteY6921" fmla="*/ 3639492 h 9085945"/>
                <a:gd name="connsiteX6922" fmla="*/ 0 w 1018183"/>
                <a:gd name="connsiteY6922" fmla="*/ 3638405 h 9085945"/>
                <a:gd name="connsiteX6923" fmla="*/ 0 w 1018183"/>
                <a:gd name="connsiteY6923" fmla="*/ 3637923 h 9085945"/>
                <a:gd name="connsiteX6924" fmla="*/ 0 w 1018183"/>
                <a:gd name="connsiteY6924" fmla="*/ 3637662 h 9085945"/>
                <a:gd name="connsiteX6925" fmla="*/ 0 w 1018183"/>
                <a:gd name="connsiteY6925" fmla="*/ 3635643 h 9085945"/>
                <a:gd name="connsiteX6926" fmla="*/ 0 w 1018183"/>
                <a:gd name="connsiteY6926" fmla="*/ 3629522 h 9085945"/>
                <a:gd name="connsiteX6927" fmla="*/ 0 w 1018183"/>
                <a:gd name="connsiteY6927" fmla="*/ 3628631 h 9085945"/>
                <a:gd name="connsiteX6928" fmla="*/ 0 w 1018183"/>
                <a:gd name="connsiteY6928" fmla="*/ 3625490 h 9085945"/>
                <a:gd name="connsiteX6929" fmla="*/ 0 w 1018183"/>
                <a:gd name="connsiteY6929" fmla="*/ 3624584 h 9085945"/>
                <a:gd name="connsiteX6930" fmla="*/ 0 w 1018183"/>
                <a:gd name="connsiteY6930" fmla="*/ 3624021 h 9085945"/>
                <a:gd name="connsiteX6931" fmla="*/ 0 w 1018183"/>
                <a:gd name="connsiteY6931" fmla="*/ 3623922 h 9085945"/>
                <a:gd name="connsiteX6932" fmla="*/ 0 w 1018183"/>
                <a:gd name="connsiteY6932" fmla="*/ 3620256 h 9085945"/>
                <a:gd name="connsiteX6933" fmla="*/ 0 w 1018183"/>
                <a:gd name="connsiteY6933" fmla="*/ 3616293 h 9085945"/>
                <a:gd name="connsiteX6934" fmla="*/ 0 w 1018183"/>
                <a:gd name="connsiteY6934" fmla="*/ 3616222 h 9085945"/>
                <a:gd name="connsiteX6935" fmla="*/ 0 w 1018183"/>
                <a:gd name="connsiteY6935" fmla="*/ 3614652 h 9085945"/>
                <a:gd name="connsiteX6936" fmla="*/ 0 w 1018183"/>
                <a:gd name="connsiteY6936" fmla="*/ 3612205 h 9085945"/>
                <a:gd name="connsiteX6937" fmla="*/ 0 w 1018183"/>
                <a:gd name="connsiteY6937" fmla="*/ 3608174 h 9085945"/>
                <a:gd name="connsiteX6938" fmla="*/ 0 w 1018183"/>
                <a:gd name="connsiteY6938" fmla="*/ 3606519 h 9085945"/>
                <a:gd name="connsiteX6939" fmla="*/ 0 w 1018183"/>
                <a:gd name="connsiteY6939" fmla="*/ 3604935 h 9085945"/>
                <a:gd name="connsiteX6940" fmla="*/ 0 w 1018183"/>
                <a:gd name="connsiteY6940" fmla="*/ 3603604 h 9085945"/>
                <a:gd name="connsiteX6941" fmla="*/ 0 w 1018183"/>
                <a:gd name="connsiteY6941" fmla="*/ 3603127 h 9085945"/>
                <a:gd name="connsiteX6942" fmla="*/ 0 w 1018183"/>
                <a:gd name="connsiteY6942" fmla="*/ 3602319 h 9085945"/>
                <a:gd name="connsiteX6943" fmla="*/ 0 w 1018183"/>
                <a:gd name="connsiteY6943" fmla="*/ 3601147 h 9085945"/>
                <a:gd name="connsiteX6944" fmla="*/ 0 w 1018183"/>
                <a:gd name="connsiteY6944" fmla="*/ 3599241 h 9085945"/>
                <a:gd name="connsiteX6945" fmla="*/ 0 w 1018183"/>
                <a:gd name="connsiteY6945" fmla="*/ 3597116 h 9085945"/>
                <a:gd name="connsiteX6946" fmla="*/ 0 w 1018183"/>
                <a:gd name="connsiteY6946" fmla="*/ 3595904 h 9085945"/>
                <a:gd name="connsiteX6947" fmla="*/ 0 w 1018183"/>
                <a:gd name="connsiteY6947" fmla="*/ 3593874 h 9085945"/>
                <a:gd name="connsiteX6948" fmla="*/ 0 w 1018183"/>
                <a:gd name="connsiteY6948" fmla="*/ 3592948 h 9085945"/>
                <a:gd name="connsiteX6949" fmla="*/ 0 w 1018183"/>
                <a:gd name="connsiteY6949" fmla="*/ 3592544 h 9085945"/>
                <a:gd name="connsiteX6950" fmla="*/ 0 w 1018183"/>
                <a:gd name="connsiteY6950" fmla="*/ 3589202 h 9085945"/>
                <a:gd name="connsiteX6951" fmla="*/ 0 w 1018183"/>
                <a:gd name="connsiteY6951" fmla="*/ 3587919 h 9085945"/>
                <a:gd name="connsiteX6952" fmla="*/ 0 w 1018183"/>
                <a:gd name="connsiteY6952" fmla="*/ 3587526 h 9085945"/>
                <a:gd name="connsiteX6953" fmla="*/ 0 w 1018183"/>
                <a:gd name="connsiteY6953" fmla="*/ 3585582 h 9085945"/>
                <a:gd name="connsiteX6954" fmla="*/ 0 w 1018183"/>
                <a:gd name="connsiteY6954" fmla="*/ 3583677 h 9085945"/>
                <a:gd name="connsiteX6955" fmla="*/ 0 w 1018183"/>
                <a:gd name="connsiteY6955" fmla="*/ 3583494 h 9085945"/>
                <a:gd name="connsiteX6956" fmla="*/ 0 w 1018183"/>
                <a:gd name="connsiteY6956" fmla="*/ 3581926 h 9085945"/>
                <a:gd name="connsiteX6957" fmla="*/ 0 w 1018183"/>
                <a:gd name="connsiteY6957" fmla="*/ 3581521 h 9085945"/>
                <a:gd name="connsiteX6958" fmla="*/ 0 w 1018183"/>
                <a:gd name="connsiteY6958" fmla="*/ 3578145 h 9085945"/>
                <a:gd name="connsiteX6959" fmla="*/ 0 w 1018183"/>
                <a:gd name="connsiteY6959" fmla="*/ 3576469 h 9085945"/>
                <a:gd name="connsiteX6960" fmla="*/ 0 w 1018183"/>
                <a:gd name="connsiteY6960" fmla="*/ 3575811 h 9085945"/>
                <a:gd name="connsiteX6961" fmla="*/ 0 w 1018183"/>
                <a:gd name="connsiteY6961" fmla="*/ 3573791 h 9085945"/>
                <a:gd name="connsiteX6962" fmla="*/ 0 w 1018183"/>
                <a:gd name="connsiteY6962" fmla="*/ 3572619 h 9085945"/>
                <a:gd name="connsiteX6963" fmla="*/ 0 w 1018183"/>
                <a:gd name="connsiteY6963" fmla="*/ 3572434 h 9085945"/>
                <a:gd name="connsiteX6964" fmla="*/ 0 w 1018183"/>
                <a:gd name="connsiteY6964" fmla="*/ 3570866 h 9085945"/>
                <a:gd name="connsiteX6965" fmla="*/ 0 w 1018183"/>
                <a:gd name="connsiteY6965" fmla="*/ 3566140 h 9085945"/>
                <a:gd name="connsiteX6966" fmla="*/ 0 w 1018183"/>
                <a:gd name="connsiteY6966" fmla="*/ 3564573 h 9085945"/>
                <a:gd name="connsiteX6967" fmla="*/ 0 w 1018183"/>
                <a:gd name="connsiteY6967" fmla="*/ 3561978 h 9085945"/>
                <a:gd name="connsiteX6968" fmla="*/ 0 w 1018183"/>
                <a:gd name="connsiteY6968" fmla="*/ 3560805 h 9085945"/>
                <a:gd name="connsiteX6969" fmla="*/ 0 w 1018183"/>
                <a:gd name="connsiteY6969" fmla="*/ 3559818 h 9085945"/>
                <a:gd name="connsiteX6970" fmla="*/ 0 w 1018183"/>
                <a:gd name="connsiteY6970" fmla="*/ 3556773 h 9085945"/>
                <a:gd name="connsiteX6971" fmla="*/ 0 w 1018183"/>
                <a:gd name="connsiteY6971" fmla="*/ 3553778 h 9085945"/>
                <a:gd name="connsiteX6972" fmla="*/ 0 w 1018183"/>
                <a:gd name="connsiteY6972" fmla="*/ 3552202 h 9085945"/>
                <a:gd name="connsiteX6973" fmla="*/ 0 w 1018183"/>
                <a:gd name="connsiteY6973" fmla="*/ 3550918 h 9085945"/>
                <a:gd name="connsiteX6974" fmla="*/ 0 w 1018183"/>
                <a:gd name="connsiteY6974" fmla="*/ 3550441 h 9085945"/>
                <a:gd name="connsiteX6975" fmla="*/ 0 w 1018183"/>
                <a:gd name="connsiteY6975" fmla="*/ 3550013 h 9085945"/>
                <a:gd name="connsiteX6976" fmla="*/ 0 w 1018183"/>
                <a:gd name="connsiteY6976" fmla="*/ 3547576 h 9085945"/>
                <a:gd name="connsiteX6977" fmla="*/ 0 w 1018183"/>
                <a:gd name="connsiteY6977" fmla="*/ 3545416 h 9085945"/>
                <a:gd name="connsiteX6978" fmla="*/ 0 w 1018183"/>
                <a:gd name="connsiteY6978" fmla="*/ 3544004 h 9085945"/>
                <a:gd name="connsiteX6979" fmla="*/ 0 w 1018183"/>
                <a:gd name="connsiteY6979" fmla="*/ 3543081 h 9085945"/>
                <a:gd name="connsiteX6980" fmla="*/ 0 w 1018183"/>
                <a:gd name="connsiteY6980" fmla="*/ 3542304 h 9085945"/>
                <a:gd name="connsiteX6981" fmla="*/ 0 w 1018183"/>
                <a:gd name="connsiteY6981" fmla="*/ 3539892 h 9085945"/>
                <a:gd name="connsiteX6982" fmla="*/ 0 w 1018183"/>
                <a:gd name="connsiteY6982" fmla="*/ 3537802 h 9085945"/>
                <a:gd name="connsiteX6983" fmla="*/ 0 w 1018183"/>
                <a:gd name="connsiteY6983" fmla="*/ 3537314 h 9085945"/>
                <a:gd name="connsiteX6984" fmla="*/ 0 w 1018183"/>
                <a:gd name="connsiteY6984" fmla="*/ 3536519 h 9085945"/>
                <a:gd name="connsiteX6985" fmla="*/ 0 w 1018183"/>
                <a:gd name="connsiteY6985" fmla="*/ 3536128 h 9085945"/>
                <a:gd name="connsiteX6986" fmla="*/ 0 w 1018183"/>
                <a:gd name="connsiteY6986" fmla="*/ 3532278 h 9085945"/>
                <a:gd name="connsiteX6987" fmla="*/ 0 w 1018183"/>
                <a:gd name="connsiteY6987" fmla="*/ 3532092 h 9085945"/>
                <a:gd name="connsiteX6988" fmla="*/ 0 w 1018183"/>
                <a:gd name="connsiteY6988" fmla="*/ 3530524 h 9085945"/>
                <a:gd name="connsiteX6989" fmla="*/ 0 w 1018183"/>
                <a:gd name="connsiteY6989" fmla="*/ 3528044 h 9085945"/>
                <a:gd name="connsiteX6990" fmla="*/ 0 w 1018183"/>
                <a:gd name="connsiteY6990" fmla="*/ 3525798 h 9085945"/>
                <a:gd name="connsiteX6991" fmla="*/ 0 w 1018183"/>
                <a:gd name="connsiteY6991" fmla="*/ 3524231 h 9085945"/>
                <a:gd name="connsiteX6992" fmla="*/ 0 w 1018183"/>
                <a:gd name="connsiteY6992" fmla="*/ 3522553 h 9085945"/>
                <a:gd name="connsiteX6993" fmla="*/ 0 w 1018183"/>
                <a:gd name="connsiteY6993" fmla="*/ 3521639 h 9085945"/>
                <a:gd name="connsiteX6994" fmla="*/ 0 w 1018183"/>
                <a:gd name="connsiteY6994" fmla="*/ 3519476 h 9085945"/>
                <a:gd name="connsiteX6995" fmla="*/ 0 w 1018183"/>
                <a:gd name="connsiteY6995" fmla="*/ 3516775 h 9085945"/>
                <a:gd name="connsiteX6996" fmla="*/ 0 w 1018183"/>
                <a:gd name="connsiteY6996" fmla="*/ 3514742 h 9085945"/>
                <a:gd name="connsiteX6997" fmla="*/ 0 w 1018183"/>
                <a:gd name="connsiteY6997" fmla="*/ 3513172 h 9085945"/>
                <a:gd name="connsiteX6998" fmla="*/ 0 w 1018183"/>
                <a:gd name="connsiteY6998" fmla="*/ 3512633 h 9085945"/>
                <a:gd name="connsiteX6999" fmla="*/ 0 w 1018183"/>
                <a:gd name="connsiteY6999" fmla="*/ 3511426 h 9085945"/>
                <a:gd name="connsiteX7000" fmla="*/ 0 w 1018183"/>
                <a:gd name="connsiteY7000" fmla="*/ 3511277 h 9085945"/>
                <a:gd name="connsiteX7001" fmla="*/ 0 w 1018183"/>
                <a:gd name="connsiteY7001" fmla="*/ 3509859 h 9085945"/>
                <a:gd name="connsiteX7002" fmla="*/ 0 w 1018183"/>
                <a:gd name="connsiteY7002" fmla="*/ 3508419 h 9085945"/>
                <a:gd name="connsiteX7003" fmla="*/ 0 w 1018183"/>
                <a:gd name="connsiteY7003" fmla="*/ 3507937 h 9085945"/>
                <a:gd name="connsiteX7004" fmla="*/ 0 w 1018183"/>
                <a:gd name="connsiteY7004" fmla="*/ 3505075 h 9085945"/>
                <a:gd name="connsiteX7005" fmla="*/ 0 w 1018183"/>
                <a:gd name="connsiteY7005" fmla="*/ 3499550 h 9085945"/>
                <a:gd name="connsiteX7006" fmla="*/ 0 w 1018183"/>
                <a:gd name="connsiteY7006" fmla="*/ 3499458 h 9085945"/>
                <a:gd name="connsiteX7007" fmla="*/ 0 w 1018183"/>
                <a:gd name="connsiteY7007" fmla="*/ 3495316 h 9085945"/>
                <a:gd name="connsiteX7008" fmla="*/ 0 w 1018183"/>
                <a:gd name="connsiteY7008" fmla="*/ 3494016 h 9085945"/>
                <a:gd name="connsiteX7009" fmla="*/ 0 w 1018183"/>
                <a:gd name="connsiteY7009" fmla="*/ 3489684 h 9085945"/>
                <a:gd name="connsiteX7010" fmla="*/ 0 w 1018183"/>
                <a:gd name="connsiteY7010" fmla="*/ 3488490 h 9085945"/>
                <a:gd name="connsiteX7011" fmla="*/ 0 w 1018183"/>
                <a:gd name="connsiteY7011" fmla="*/ 3488401 h 9085945"/>
                <a:gd name="connsiteX7012" fmla="*/ 0 w 1018183"/>
                <a:gd name="connsiteY7012" fmla="*/ 3487274 h 9085945"/>
                <a:gd name="connsiteX7013" fmla="*/ 0 w 1018183"/>
                <a:gd name="connsiteY7013" fmla="*/ 3484258 h 9085945"/>
                <a:gd name="connsiteX7014" fmla="*/ 0 w 1018183"/>
                <a:gd name="connsiteY7014" fmla="*/ 3482210 h 9085945"/>
                <a:gd name="connsiteX7015" fmla="*/ 0 w 1018183"/>
                <a:gd name="connsiteY7015" fmla="*/ 3481296 h 9085945"/>
                <a:gd name="connsiteX7016" fmla="*/ 0 w 1018183"/>
                <a:gd name="connsiteY7016" fmla="*/ 3480199 h 9085945"/>
                <a:gd name="connsiteX7017" fmla="*/ 0 w 1018183"/>
                <a:gd name="connsiteY7017" fmla="*/ 3476481 h 9085945"/>
                <a:gd name="connsiteX7018" fmla="*/ 0 w 1018183"/>
                <a:gd name="connsiteY7018" fmla="*/ 3474276 h 9085945"/>
                <a:gd name="connsiteX7019" fmla="*/ 0 w 1018183"/>
                <a:gd name="connsiteY7019" fmla="*/ 3471152 h 9085945"/>
                <a:gd name="connsiteX7020" fmla="*/ 0 w 1018183"/>
                <a:gd name="connsiteY7020" fmla="*/ 3470426 h 9085945"/>
                <a:gd name="connsiteX7021" fmla="*/ 0 w 1018183"/>
                <a:gd name="connsiteY7021" fmla="*/ 3470239 h 9085945"/>
                <a:gd name="connsiteX7022" fmla="*/ 0 w 1018183"/>
                <a:gd name="connsiteY7022" fmla="*/ 3468773 h 9085945"/>
                <a:gd name="connsiteX7023" fmla="*/ 0 w 1018183"/>
                <a:gd name="connsiteY7023" fmla="*/ 3458742 h 9085945"/>
                <a:gd name="connsiteX7024" fmla="*/ 0 w 1018183"/>
                <a:gd name="connsiteY7024" fmla="*/ 3458606 h 9085945"/>
                <a:gd name="connsiteX7025" fmla="*/ 0 w 1018183"/>
                <a:gd name="connsiteY7025" fmla="*/ 3457173 h 9085945"/>
                <a:gd name="connsiteX7026" fmla="*/ 0 w 1018183"/>
                <a:gd name="connsiteY7026" fmla="*/ 3456959 h 9085945"/>
                <a:gd name="connsiteX7027" fmla="*/ 0 w 1018183"/>
                <a:gd name="connsiteY7027" fmla="*/ 3454677 h 9085945"/>
                <a:gd name="connsiteX7028" fmla="*/ 0 w 1018183"/>
                <a:gd name="connsiteY7028" fmla="*/ 3453392 h 9085945"/>
                <a:gd name="connsiteX7029" fmla="*/ 0 w 1018183"/>
                <a:gd name="connsiteY7029" fmla="*/ 3453109 h 9085945"/>
                <a:gd name="connsiteX7030" fmla="*/ 0 w 1018183"/>
                <a:gd name="connsiteY7030" fmla="*/ 3451973 h 9085945"/>
                <a:gd name="connsiteX7031" fmla="*/ 0 w 1018183"/>
                <a:gd name="connsiteY7031" fmla="*/ 3451824 h 9085945"/>
                <a:gd name="connsiteX7032" fmla="*/ 0 w 1018183"/>
                <a:gd name="connsiteY7032" fmla="*/ 3449040 h 9085945"/>
                <a:gd name="connsiteX7033" fmla="*/ 0 w 1018183"/>
                <a:gd name="connsiteY7033" fmla="*/ 3448107 h 9085945"/>
                <a:gd name="connsiteX7034" fmla="*/ 0 w 1018183"/>
                <a:gd name="connsiteY7034" fmla="*/ 3448058 h 9085945"/>
                <a:gd name="connsiteX7035" fmla="*/ 0 w 1018183"/>
                <a:gd name="connsiteY7035" fmla="*/ 3446932 h 9085945"/>
                <a:gd name="connsiteX7036" fmla="*/ 0 w 1018183"/>
                <a:gd name="connsiteY7036" fmla="*/ 3446123 h 9085945"/>
                <a:gd name="connsiteX7037" fmla="*/ 0 w 1018183"/>
                <a:gd name="connsiteY7037" fmla="*/ 3445902 h 9085945"/>
                <a:gd name="connsiteX7038" fmla="*/ 0 w 1018183"/>
                <a:gd name="connsiteY7038" fmla="*/ 3445647 h 9085945"/>
                <a:gd name="connsiteX7039" fmla="*/ 0 w 1018183"/>
                <a:gd name="connsiteY7039" fmla="*/ 3443916 h 9085945"/>
                <a:gd name="connsiteX7040" fmla="*/ 0 w 1018183"/>
                <a:gd name="connsiteY7040" fmla="*/ 3443619 h 9085945"/>
                <a:gd name="connsiteX7041" fmla="*/ 0 w 1018183"/>
                <a:gd name="connsiteY7041" fmla="*/ 3442051 h 9085945"/>
                <a:gd name="connsiteX7042" fmla="*/ 0 w 1018183"/>
                <a:gd name="connsiteY7042" fmla="*/ 3439770 h 9085945"/>
                <a:gd name="connsiteX7043" fmla="*/ 0 w 1018183"/>
                <a:gd name="connsiteY7043" fmla="*/ 3437697 h 9085945"/>
                <a:gd name="connsiteX7044" fmla="*/ 0 w 1018183"/>
                <a:gd name="connsiteY7044" fmla="*/ 3437511 h 9085945"/>
                <a:gd name="connsiteX7045" fmla="*/ 0 w 1018183"/>
                <a:gd name="connsiteY7045" fmla="*/ 3435873 h 9085945"/>
                <a:gd name="connsiteX7046" fmla="*/ 0 w 1018183"/>
                <a:gd name="connsiteY7046" fmla="*/ 3435625 h 9085945"/>
                <a:gd name="connsiteX7047" fmla="*/ 0 w 1018183"/>
                <a:gd name="connsiteY7047" fmla="*/ 3435065 h 9085945"/>
                <a:gd name="connsiteX7048" fmla="*/ 0 w 1018183"/>
                <a:gd name="connsiteY7048" fmla="*/ 3431723 h 9085945"/>
                <a:gd name="connsiteX7049" fmla="*/ 0 w 1018183"/>
                <a:gd name="connsiteY7049" fmla="*/ 3431257 h 9085945"/>
                <a:gd name="connsiteX7050" fmla="*/ 0 w 1018183"/>
                <a:gd name="connsiteY7050" fmla="*/ 3429387 h 9085945"/>
                <a:gd name="connsiteX7051" fmla="*/ 0 w 1018183"/>
                <a:gd name="connsiteY7051" fmla="*/ 3425851 h 9085945"/>
                <a:gd name="connsiteX7052" fmla="*/ 0 w 1018183"/>
                <a:gd name="connsiteY7052" fmla="*/ 3424564 h 9085945"/>
                <a:gd name="connsiteX7053" fmla="*/ 0 w 1018183"/>
                <a:gd name="connsiteY7053" fmla="*/ 3420665 h 9085945"/>
                <a:gd name="connsiteX7054" fmla="*/ 0 w 1018183"/>
                <a:gd name="connsiteY7054" fmla="*/ 3419446 h 9085945"/>
                <a:gd name="connsiteX7055" fmla="*/ 0 w 1018183"/>
                <a:gd name="connsiteY7055" fmla="*/ 3418331 h 9085945"/>
                <a:gd name="connsiteX7056" fmla="*/ 0 w 1018183"/>
                <a:gd name="connsiteY7056" fmla="*/ 3416240 h 9085945"/>
                <a:gd name="connsiteX7057" fmla="*/ 0 w 1018183"/>
                <a:gd name="connsiteY7057" fmla="*/ 3414673 h 9085945"/>
                <a:gd name="connsiteX7058" fmla="*/ 0 w 1018183"/>
                <a:gd name="connsiteY7058" fmla="*/ 3413050 h 9085945"/>
                <a:gd name="connsiteX7059" fmla="*/ 0 w 1018183"/>
                <a:gd name="connsiteY7059" fmla="*/ 3411482 h 9085945"/>
                <a:gd name="connsiteX7060" fmla="*/ 0 w 1018183"/>
                <a:gd name="connsiteY7060" fmla="*/ 3411090 h 9085945"/>
                <a:gd name="connsiteX7061" fmla="*/ 0 w 1018183"/>
                <a:gd name="connsiteY7061" fmla="*/ 3410892 h 9085945"/>
                <a:gd name="connsiteX7062" fmla="*/ 0 w 1018183"/>
                <a:gd name="connsiteY7062" fmla="*/ 3409805 h 9085945"/>
                <a:gd name="connsiteX7063" fmla="*/ 0 w 1018183"/>
                <a:gd name="connsiteY7063" fmla="*/ 3409323 h 9085945"/>
                <a:gd name="connsiteX7064" fmla="*/ 0 w 1018183"/>
                <a:gd name="connsiteY7064" fmla="*/ 3409061 h 9085945"/>
                <a:gd name="connsiteX7065" fmla="*/ 0 w 1018183"/>
                <a:gd name="connsiteY7065" fmla="*/ 3407764 h 9085945"/>
                <a:gd name="connsiteX7066" fmla="*/ 0 w 1018183"/>
                <a:gd name="connsiteY7066" fmla="*/ 3407043 h 9085945"/>
                <a:gd name="connsiteX7067" fmla="*/ 0 w 1018183"/>
                <a:gd name="connsiteY7067" fmla="*/ 3406489 h 9085945"/>
                <a:gd name="connsiteX7068" fmla="*/ 0 w 1018183"/>
                <a:gd name="connsiteY7068" fmla="*/ 3405559 h 9085945"/>
                <a:gd name="connsiteX7069" fmla="*/ 0 w 1018183"/>
                <a:gd name="connsiteY7069" fmla="*/ 3404709 h 9085945"/>
                <a:gd name="connsiteX7070" fmla="*/ 0 w 1018183"/>
                <a:gd name="connsiteY7070" fmla="*/ 3403278 h 9085945"/>
                <a:gd name="connsiteX7071" fmla="*/ 0 w 1018183"/>
                <a:gd name="connsiteY7071" fmla="*/ 3403146 h 9085945"/>
                <a:gd name="connsiteX7072" fmla="*/ 0 w 1018183"/>
                <a:gd name="connsiteY7072" fmla="*/ 3401993 h 9085945"/>
                <a:gd name="connsiteX7073" fmla="*/ 0 w 1018183"/>
                <a:gd name="connsiteY7073" fmla="*/ 3401709 h 9085945"/>
                <a:gd name="connsiteX7074" fmla="*/ 0 w 1018183"/>
                <a:gd name="connsiteY7074" fmla="*/ 3400424 h 9085945"/>
                <a:gd name="connsiteX7075" fmla="*/ 0 w 1018183"/>
                <a:gd name="connsiteY7075" fmla="*/ 3400031 h 9085945"/>
                <a:gd name="connsiteX7076" fmla="*/ 0 w 1018183"/>
                <a:gd name="connsiteY7076" fmla="*/ 3398530 h 9085945"/>
                <a:gd name="connsiteX7077" fmla="*/ 0 w 1018183"/>
                <a:gd name="connsiteY7077" fmla="*/ 3396706 h 9085945"/>
                <a:gd name="connsiteX7078" fmla="*/ 0 w 1018183"/>
                <a:gd name="connsiteY7078" fmla="*/ 3395984 h 9085945"/>
                <a:gd name="connsiteX7079" fmla="*/ 0 w 1018183"/>
                <a:gd name="connsiteY7079" fmla="*/ 3394724 h 9085945"/>
                <a:gd name="connsiteX7080" fmla="*/ 0 w 1018183"/>
                <a:gd name="connsiteY7080" fmla="*/ 3393648 h 9085945"/>
                <a:gd name="connsiteX7081" fmla="*/ 0 w 1018183"/>
                <a:gd name="connsiteY7081" fmla="*/ 3393123 h 9085945"/>
                <a:gd name="connsiteX7082" fmla="*/ 0 w 1018183"/>
                <a:gd name="connsiteY7082" fmla="*/ 3384890 h 9085945"/>
                <a:gd name="connsiteX7083" fmla="*/ 0 w 1018183"/>
                <a:gd name="connsiteY7083" fmla="*/ 3382065 h 9085945"/>
                <a:gd name="connsiteX7084" fmla="*/ 0 w 1018183"/>
                <a:gd name="connsiteY7084" fmla="*/ 3380859 h 9085945"/>
                <a:gd name="connsiteX7085" fmla="*/ 0 w 1018183"/>
                <a:gd name="connsiteY7085" fmla="*/ 3380323 h 9085945"/>
                <a:gd name="connsiteX7086" fmla="*/ 0 w 1018183"/>
                <a:gd name="connsiteY7086" fmla="*/ 3376334 h 9085945"/>
                <a:gd name="connsiteX7087" fmla="*/ 0 w 1018183"/>
                <a:gd name="connsiteY7087" fmla="*/ 3374527 h 9085945"/>
                <a:gd name="connsiteX7088" fmla="*/ 0 w 1018183"/>
                <a:gd name="connsiteY7088" fmla="*/ 3370550 h 9085945"/>
                <a:gd name="connsiteX7089" fmla="*/ 0 w 1018183"/>
                <a:gd name="connsiteY7089" fmla="*/ 3369463 h 9085945"/>
                <a:gd name="connsiteX7090" fmla="*/ 0 w 1018183"/>
                <a:gd name="connsiteY7090" fmla="*/ 3368981 h 9085945"/>
                <a:gd name="connsiteX7091" fmla="*/ 0 w 1018183"/>
                <a:gd name="connsiteY7091" fmla="*/ 3367304 h 9085945"/>
                <a:gd name="connsiteX7092" fmla="*/ 0 w 1018183"/>
                <a:gd name="connsiteY7092" fmla="*/ 3365274 h 9085945"/>
                <a:gd name="connsiteX7093" fmla="*/ 0 w 1018183"/>
                <a:gd name="connsiteY7093" fmla="*/ 3363979 h 9085945"/>
                <a:gd name="connsiteX7094" fmla="*/ 0 w 1018183"/>
                <a:gd name="connsiteY7094" fmla="*/ 3360580 h 9085945"/>
                <a:gd name="connsiteX7095" fmla="*/ 0 w 1018183"/>
                <a:gd name="connsiteY7095" fmla="*/ 3359689 h 9085945"/>
                <a:gd name="connsiteX7096" fmla="*/ 0 w 1018183"/>
                <a:gd name="connsiteY7096" fmla="*/ 3359490 h 9085945"/>
                <a:gd name="connsiteX7097" fmla="*/ 0 w 1018183"/>
                <a:gd name="connsiteY7097" fmla="*/ 3358405 h 9085945"/>
                <a:gd name="connsiteX7098" fmla="*/ 0 w 1018183"/>
                <a:gd name="connsiteY7098" fmla="*/ 3357922 h 9085945"/>
                <a:gd name="connsiteX7099" fmla="*/ 0 w 1018183"/>
                <a:gd name="connsiteY7099" fmla="*/ 3356548 h 9085945"/>
                <a:gd name="connsiteX7100" fmla="*/ 0 w 1018183"/>
                <a:gd name="connsiteY7100" fmla="*/ 3355642 h 9085945"/>
                <a:gd name="connsiteX7101" fmla="*/ 0 w 1018183"/>
                <a:gd name="connsiteY7101" fmla="*/ 3354980 h 9085945"/>
                <a:gd name="connsiteX7102" fmla="*/ 0 w 1018183"/>
                <a:gd name="connsiteY7102" fmla="*/ 3347351 h 9085945"/>
                <a:gd name="connsiteX7103" fmla="*/ 0 w 1018183"/>
                <a:gd name="connsiteY7103" fmla="*/ 3345914 h 9085945"/>
                <a:gd name="connsiteX7104" fmla="*/ 0 w 1018183"/>
                <a:gd name="connsiteY7104" fmla="*/ 3337577 h 9085945"/>
                <a:gd name="connsiteX7105" fmla="*/ 0 w 1018183"/>
                <a:gd name="connsiteY7105" fmla="*/ 3336293 h 9085945"/>
                <a:gd name="connsiteX7106" fmla="*/ 0 w 1018183"/>
                <a:gd name="connsiteY7106" fmla="*/ 3334185 h 9085945"/>
                <a:gd name="connsiteX7107" fmla="*/ 0 w 1018183"/>
                <a:gd name="connsiteY7107" fmla="*/ 3333378 h 9085945"/>
                <a:gd name="connsiteX7108" fmla="*/ 0 w 1018183"/>
                <a:gd name="connsiteY7108" fmla="*/ 3332205 h 9085945"/>
                <a:gd name="connsiteX7109" fmla="*/ 0 w 1018183"/>
                <a:gd name="connsiteY7109" fmla="*/ 3330299 h 9085945"/>
                <a:gd name="connsiteX7110" fmla="*/ 0 w 1018183"/>
                <a:gd name="connsiteY7110" fmla="*/ 3328173 h 9085945"/>
                <a:gd name="connsiteX7111" fmla="*/ 0 w 1018183"/>
                <a:gd name="connsiteY7111" fmla="*/ 3326962 h 9085945"/>
                <a:gd name="connsiteX7112" fmla="*/ 0 w 1018183"/>
                <a:gd name="connsiteY7112" fmla="*/ 3324932 h 9085945"/>
                <a:gd name="connsiteX7113" fmla="*/ 0 w 1018183"/>
                <a:gd name="connsiteY7113" fmla="*/ 3324006 h 9085945"/>
                <a:gd name="connsiteX7114" fmla="*/ 0 w 1018183"/>
                <a:gd name="connsiteY7114" fmla="*/ 3323602 h 9085945"/>
                <a:gd name="connsiteX7115" fmla="*/ 0 w 1018183"/>
                <a:gd name="connsiteY7115" fmla="*/ 3323126 h 9085945"/>
                <a:gd name="connsiteX7116" fmla="*/ 0 w 1018183"/>
                <a:gd name="connsiteY7116" fmla="*/ 3322318 h 9085945"/>
                <a:gd name="connsiteX7117" fmla="*/ 0 w 1018183"/>
                <a:gd name="connsiteY7117" fmla="*/ 3318976 h 9085945"/>
                <a:gd name="connsiteX7118" fmla="*/ 0 w 1018183"/>
                <a:gd name="connsiteY7118" fmla="*/ 3316640 h 9085945"/>
                <a:gd name="connsiteX7119" fmla="*/ 0 w 1018183"/>
                <a:gd name="connsiteY7119" fmla="*/ 3315904 h 9085945"/>
                <a:gd name="connsiteX7120" fmla="*/ 0 w 1018183"/>
                <a:gd name="connsiteY7120" fmla="*/ 3315074 h 9085945"/>
                <a:gd name="connsiteX7121" fmla="*/ 0 w 1018183"/>
                <a:gd name="connsiteY7121" fmla="*/ 3312946 h 9085945"/>
                <a:gd name="connsiteX7122" fmla="*/ 0 w 1018183"/>
                <a:gd name="connsiteY7122" fmla="*/ 3309634 h 9085945"/>
                <a:gd name="connsiteX7123" fmla="*/ 0 w 1018183"/>
                <a:gd name="connsiteY7123" fmla="*/ 3309202 h 9085945"/>
                <a:gd name="connsiteX7124" fmla="*/ 0 w 1018183"/>
                <a:gd name="connsiteY7124" fmla="*/ 3307918 h 9085945"/>
                <a:gd name="connsiteX7125" fmla="*/ 0 w 1018183"/>
                <a:gd name="connsiteY7125" fmla="*/ 3307527 h 9085945"/>
                <a:gd name="connsiteX7126" fmla="*/ 0 w 1018183"/>
                <a:gd name="connsiteY7126" fmla="*/ 3306869 h 9085945"/>
                <a:gd name="connsiteX7127" fmla="*/ 0 w 1018183"/>
                <a:gd name="connsiteY7127" fmla="*/ 3305581 h 9085945"/>
                <a:gd name="connsiteX7128" fmla="*/ 0 w 1018183"/>
                <a:gd name="connsiteY7128" fmla="*/ 3304849 h 9085945"/>
                <a:gd name="connsiteX7129" fmla="*/ 0 w 1018183"/>
                <a:gd name="connsiteY7129" fmla="*/ 3303677 h 9085945"/>
                <a:gd name="connsiteX7130" fmla="*/ 0 w 1018183"/>
                <a:gd name="connsiteY7130" fmla="*/ 3303492 h 9085945"/>
                <a:gd name="connsiteX7131" fmla="*/ 0 w 1018183"/>
                <a:gd name="connsiteY7131" fmla="*/ 3301924 h 9085945"/>
                <a:gd name="connsiteX7132" fmla="*/ 0 w 1018183"/>
                <a:gd name="connsiteY7132" fmla="*/ 3297198 h 9085945"/>
                <a:gd name="connsiteX7133" fmla="*/ 0 w 1018183"/>
                <a:gd name="connsiteY7133" fmla="*/ 3295631 h 9085945"/>
                <a:gd name="connsiteX7134" fmla="*/ 0 w 1018183"/>
                <a:gd name="connsiteY7134" fmla="*/ 3293791 h 9085945"/>
                <a:gd name="connsiteX7135" fmla="*/ 0 w 1018183"/>
                <a:gd name="connsiteY7135" fmla="*/ 3290876 h 9085945"/>
                <a:gd name="connsiteX7136" fmla="*/ 0 w 1018183"/>
                <a:gd name="connsiteY7136" fmla="*/ 3290396 h 9085945"/>
                <a:gd name="connsiteX7137" fmla="*/ 0 w 1018183"/>
                <a:gd name="connsiteY7137" fmla="*/ 3286141 h 9085945"/>
                <a:gd name="connsiteX7138" fmla="*/ 0 w 1018183"/>
                <a:gd name="connsiteY7138" fmla="*/ 3284836 h 9085945"/>
                <a:gd name="connsiteX7139" fmla="*/ 0 w 1018183"/>
                <a:gd name="connsiteY7139" fmla="*/ 3284571 h 9085945"/>
                <a:gd name="connsiteX7140" fmla="*/ 0 w 1018183"/>
                <a:gd name="connsiteY7140" fmla="*/ 3282826 h 9085945"/>
                <a:gd name="connsiteX7141" fmla="*/ 0 w 1018183"/>
                <a:gd name="connsiteY7141" fmla="*/ 3281976 h 9085945"/>
                <a:gd name="connsiteX7142" fmla="*/ 0 w 1018183"/>
                <a:gd name="connsiteY7142" fmla="*/ 3281259 h 9085945"/>
                <a:gd name="connsiteX7143" fmla="*/ 0 w 1018183"/>
                <a:gd name="connsiteY7143" fmla="*/ 3281071 h 9085945"/>
                <a:gd name="connsiteX7144" fmla="*/ 0 w 1018183"/>
                <a:gd name="connsiteY7144" fmla="*/ 3279818 h 9085945"/>
                <a:gd name="connsiteX7145" fmla="*/ 0 w 1018183"/>
                <a:gd name="connsiteY7145" fmla="*/ 3276475 h 9085945"/>
                <a:gd name="connsiteX7146" fmla="*/ 0 w 1018183"/>
                <a:gd name="connsiteY7146" fmla="*/ 3275062 h 9085945"/>
                <a:gd name="connsiteX7147" fmla="*/ 0 w 1018183"/>
                <a:gd name="connsiteY7147" fmla="*/ 3274139 h 9085945"/>
                <a:gd name="connsiteX7148" fmla="*/ 0 w 1018183"/>
                <a:gd name="connsiteY7148" fmla="*/ 3273777 h 9085945"/>
                <a:gd name="connsiteX7149" fmla="*/ 0 w 1018183"/>
                <a:gd name="connsiteY7149" fmla="*/ 3272145 h 9085945"/>
                <a:gd name="connsiteX7150" fmla="*/ 0 w 1018183"/>
                <a:gd name="connsiteY7150" fmla="*/ 3270950 h 9085945"/>
                <a:gd name="connsiteX7151" fmla="*/ 0 w 1018183"/>
                <a:gd name="connsiteY7151" fmla="*/ 3270013 h 9085945"/>
                <a:gd name="connsiteX7152" fmla="*/ 0 w 1018183"/>
                <a:gd name="connsiteY7152" fmla="*/ 3268372 h 9085945"/>
                <a:gd name="connsiteX7153" fmla="*/ 0 w 1018183"/>
                <a:gd name="connsiteY7153" fmla="*/ 3267576 h 9085945"/>
                <a:gd name="connsiteX7154" fmla="*/ 0 w 1018183"/>
                <a:gd name="connsiteY7154" fmla="*/ 3265416 h 9085945"/>
                <a:gd name="connsiteX7155" fmla="*/ 0 w 1018183"/>
                <a:gd name="connsiteY7155" fmla="*/ 3263081 h 9085945"/>
                <a:gd name="connsiteX7156" fmla="*/ 0 w 1018183"/>
                <a:gd name="connsiteY7156" fmla="*/ 3261969 h 9085945"/>
                <a:gd name="connsiteX7157" fmla="*/ 0 w 1018183"/>
                <a:gd name="connsiteY7157" fmla="*/ 3259890 h 9085945"/>
                <a:gd name="connsiteX7158" fmla="*/ 0 w 1018183"/>
                <a:gd name="connsiteY7158" fmla="*/ 3253610 h 9085945"/>
                <a:gd name="connsiteX7159" fmla="*/ 0 w 1018183"/>
                <a:gd name="connsiteY7159" fmla="*/ 3252696 h 9085945"/>
                <a:gd name="connsiteX7160" fmla="*/ 0 w 1018183"/>
                <a:gd name="connsiteY7160" fmla="*/ 3247833 h 9085945"/>
                <a:gd name="connsiteX7161" fmla="*/ 0 w 1018183"/>
                <a:gd name="connsiteY7161" fmla="*/ 3245799 h 9085945"/>
                <a:gd name="connsiteX7162" fmla="*/ 0 w 1018183"/>
                <a:gd name="connsiteY7162" fmla="*/ 3244229 h 9085945"/>
                <a:gd name="connsiteX7163" fmla="*/ 0 w 1018183"/>
                <a:gd name="connsiteY7163" fmla="*/ 3243691 h 9085945"/>
                <a:gd name="connsiteX7164" fmla="*/ 0 w 1018183"/>
                <a:gd name="connsiteY7164" fmla="*/ 3242552 h 9085945"/>
                <a:gd name="connsiteX7165" fmla="*/ 0 w 1018183"/>
                <a:gd name="connsiteY7165" fmla="*/ 3242484 h 9085945"/>
                <a:gd name="connsiteX7166" fmla="*/ 0 w 1018183"/>
                <a:gd name="connsiteY7166" fmla="*/ 3242335 h 9085945"/>
                <a:gd name="connsiteX7167" fmla="*/ 0 w 1018183"/>
                <a:gd name="connsiteY7167" fmla="*/ 3241639 h 9085945"/>
                <a:gd name="connsiteX7168" fmla="*/ 0 w 1018183"/>
                <a:gd name="connsiteY7168" fmla="*/ 3240917 h 9085945"/>
                <a:gd name="connsiteX7169" fmla="*/ 0 w 1018183"/>
                <a:gd name="connsiteY7169" fmla="*/ 3239476 h 9085945"/>
                <a:gd name="connsiteX7170" fmla="*/ 0 w 1018183"/>
                <a:gd name="connsiteY7170" fmla="*/ 3237286 h 9085945"/>
                <a:gd name="connsiteX7171" fmla="*/ 0 w 1018183"/>
                <a:gd name="connsiteY7171" fmla="*/ 3231426 h 9085945"/>
                <a:gd name="connsiteX7172" fmla="*/ 0 w 1018183"/>
                <a:gd name="connsiteY7172" fmla="*/ 3231277 h 9085945"/>
                <a:gd name="connsiteX7173" fmla="*/ 0 w 1018183"/>
                <a:gd name="connsiteY7173" fmla="*/ 3229859 h 9085945"/>
                <a:gd name="connsiteX7174" fmla="*/ 0 w 1018183"/>
                <a:gd name="connsiteY7174" fmla="*/ 3225074 h 9085945"/>
                <a:gd name="connsiteX7175" fmla="*/ 0 w 1018183"/>
                <a:gd name="connsiteY7175" fmla="*/ 3223379 h 9085945"/>
                <a:gd name="connsiteX7176" fmla="*/ 0 w 1018183"/>
                <a:gd name="connsiteY7176" fmla="*/ 3219548 h 9085945"/>
                <a:gd name="connsiteX7177" fmla="*/ 0 w 1018183"/>
                <a:gd name="connsiteY7177" fmla="*/ 3219458 h 9085945"/>
                <a:gd name="connsiteX7178" fmla="*/ 0 w 1018183"/>
                <a:gd name="connsiteY7178" fmla="*/ 3218809 h 9085945"/>
                <a:gd name="connsiteX7179" fmla="*/ 0 w 1018183"/>
                <a:gd name="connsiteY7179" fmla="*/ 3218332 h 9085945"/>
                <a:gd name="connsiteX7180" fmla="*/ 0 w 1018183"/>
                <a:gd name="connsiteY7180" fmla="*/ 3217047 h 9085945"/>
                <a:gd name="connsiteX7181" fmla="*/ 0 w 1018183"/>
                <a:gd name="connsiteY7181" fmla="*/ 3215316 h 9085945"/>
                <a:gd name="connsiteX7182" fmla="*/ 0 w 1018183"/>
                <a:gd name="connsiteY7182" fmla="*/ 3211257 h 9085945"/>
                <a:gd name="connsiteX7183" fmla="*/ 0 w 1018183"/>
                <a:gd name="connsiteY7183" fmla="*/ 3208911 h 9085945"/>
                <a:gd name="connsiteX7184" fmla="*/ 0 w 1018183"/>
                <a:gd name="connsiteY7184" fmla="*/ 3207539 h 9085945"/>
                <a:gd name="connsiteX7185" fmla="*/ 0 w 1018183"/>
                <a:gd name="connsiteY7185" fmla="*/ 3207273 h 9085945"/>
                <a:gd name="connsiteX7186" fmla="*/ 0 w 1018183"/>
                <a:gd name="connsiteY7186" fmla="*/ 3205334 h 9085945"/>
                <a:gd name="connsiteX7187" fmla="*/ 0 w 1018183"/>
                <a:gd name="connsiteY7187" fmla="*/ 3204408 h 9085945"/>
                <a:gd name="connsiteX7188" fmla="*/ 0 w 1018183"/>
                <a:gd name="connsiteY7188" fmla="*/ 3202210 h 9085945"/>
                <a:gd name="connsiteX7189" fmla="*/ 0 w 1018183"/>
                <a:gd name="connsiteY7189" fmla="*/ 3201484 h 9085945"/>
                <a:gd name="connsiteX7190" fmla="*/ 0 w 1018183"/>
                <a:gd name="connsiteY7190" fmla="*/ 3201296 h 9085945"/>
                <a:gd name="connsiteX7191" fmla="*/ 0 w 1018183"/>
                <a:gd name="connsiteY7191" fmla="*/ 3200199 h 9085945"/>
                <a:gd name="connsiteX7192" fmla="*/ 0 w 1018183"/>
                <a:gd name="connsiteY7192" fmla="*/ 3198699 h 9085945"/>
                <a:gd name="connsiteX7193" fmla="*/ 0 w 1018183"/>
                <a:gd name="connsiteY7193" fmla="*/ 3197130 h 9085945"/>
                <a:gd name="connsiteX7194" fmla="*/ 0 w 1018183"/>
                <a:gd name="connsiteY7194" fmla="*/ 3196481 h 9085945"/>
                <a:gd name="connsiteX7195" fmla="*/ 0 w 1018183"/>
                <a:gd name="connsiteY7195" fmla="*/ 3189664 h 9085945"/>
                <a:gd name="connsiteX7196" fmla="*/ 0 w 1018183"/>
                <a:gd name="connsiteY7196" fmla="*/ 3188434 h 9085945"/>
                <a:gd name="connsiteX7197" fmla="*/ 0 w 1018183"/>
                <a:gd name="connsiteY7197" fmla="*/ 3184665 h 9085945"/>
                <a:gd name="connsiteX7198" fmla="*/ 0 w 1018183"/>
                <a:gd name="connsiteY7198" fmla="*/ 3184451 h 9085945"/>
                <a:gd name="connsiteX7199" fmla="*/ 0 w 1018183"/>
                <a:gd name="connsiteY7199" fmla="*/ 3183031 h 9085945"/>
                <a:gd name="connsiteX7200" fmla="*/ 0 w 1018183"/>
                <a:gd name="connsiteY7200" fmla="*/ 3182882 h 9085945"/>
                <a:gd name="connsiteX7201" fmla="*/ 0 w 1018183"/>
                <a:gd name="connsiteY7201" fmla="*/ 3180634 h 9085945"/>
                <a:gd name="connsiteX7202" fmla="*/ 0 w 1018183"/>
                <a:gd name="connsiteY7202" fmla="*/ 3180098 h 9085945"/>
                <a:gd name="connsiteX7203" fmla="*/ 0 w 1018183"/>
                <a:gd name="connsiteY7203" fmla="*/ 3179164 h 9085945"/>
                <a:gd name="connsiteX7204" fmla="*/ 0 w 1018183"/>
                <a:gd name="connsiteY7204" fmla="*/ 3179065 h 9085945"/>
                <a:gd name="connsiteX7205" fmla="*/ 0 w 1018183"/>
                <a:gd name="connsiteY7205" fmla="*/ 3178606 h 9085945"/>
                <a:gd name="connsiteX7206" fmla="*/ 0 w 1018183"/>
                <a:gd name="connsiteY7206" fmla="*/ 3177889 h 9085945"/>
                <a:gd name="connsiteX7207" fmla="*/ 0 w 1018183"/>
                <a:gd name="connsiteY7207" fmla="*/ 3176959 h 9085945"/>
                <a:gd name="connsiteX7208" fmla="*/ 0 w 1018183"/>
                <a:gd name="connsiteY7208" fmla="*/ 3176706 h 9085945"/>
                <a:gd name="connsiteX7209" fmla="*/ 0 w 1018183"/>
                <a:gd name="connsiteY7209" fmla="*/ 3174677 h 9085945"/>
                <a:gd name="connsiteX7210" fmla="*/ 0 w 1018183"/>
                <a:gd name="connsiteY7210" fmla="*/ 3174545 h 9085945"/>
                <a:gd name="connsiteX7211" fmla="*/ 0 w 1018183"/>
                <a:gd name="connsiteY7211" fmla="*/ 3173393 h 9085945"/>
                <a:gd name="connsiteX7212" fmla="*/ 0 w 1018183"/>
                <a:gd name="connsiteY7212" fmla="*/ 3173109 h 9085945"/>
                <a:gd name="connsiteX7213" fmla="*/ 0 w 1018183"/>
                <a:gd name="connsiteY7213" fmla="*/ 3171825 h 9085945"/>
                <a:gd name="connsiteX7214" fmla="*/ 0 w 1018183"/>
                <a:gd name="connsiteY7214" fmla="*/ 3168755 h 9085945"/>
                <a:gd name="connsiteX7215" fmla="*/ 0 w 1018183"/>
                <a:gd name="connsiteY7215" fmla="*/ 3168569 h 9085945"/>
                <a:gd name="connsiteX7216" fmla="*/ 0 w 1018183"/>
                <a:gd name="connsiteY7216" fmla="*/ 3168107 h 9085945"/>
                <a:gd name="connsiteX7217" fmla="*/ 0 w 1018183"/>
                <a:gd name="connsiteY7217" fmla="*/ 3166931 h 9085945"/>
                <a:gd name="connsiteX7218" fmla="*/ 0 w 1018183"/>
                <a:gd name="connsiteY7218" fmla="*/ 3166123 h 9085945"/>
                <a:gd name="connsiteX7219" fmla="*/ 0 w 1018183"/>
                <a:gd name="connsiteY7219" fmla="*/ 3165647 h 9085945"/>
                <a:gd name="connsiteX7220" fmla="*/ 0 w 1018183"/>
                <a:gd name="connsiteY7220" fmla="*/ 3163754 h 9085945"/>
                <a:gd name="connsiteX7221" fmla="*/ 0 w 1018183"/>
                <a:gd name="connsiteY7221" fmla="*/ 3162315 h 9085945"/>
                <a:gd name="connsiteX7222" fmla="*/ 0 w 1018183"/>
                <a:gd name="connsiteY7222" fmla="*/ 3157697 h 9085945"/>
                <a:gd name="connsiteX7223" fmla="*/ 0 w 1018183"/>
                <a:gd name="connsiteY7223" fmla="*/ 3157509 h 9085945"/>
                <a:gd name="connsiteX7224" fmla="*/ 0 w 1018183"/>
                <a:gd name="connsiteY7224" fmla="*/ 3156290 h 9085945"/>
                <a:gd name="connsiteX7225" fmla="*/ 0 w 1018183"/>
                <a:gd name="connsiteY7225" fmla="*/ 3155622 h 9085945"/>
                <a:gd name="connsiteX7226" fmla="*/ 0 w 1018183"/>
                <a:gd name="connsiteY7226" fmla="*/ 3152259 h 9085945"/>
                <a:gd name="connsiteX7227" fmla="*/ 0 w 1018183"/>
                <a:gd name="connsiteY7227" fmla="*/ 3151723 h 9085945"/>
                <a:gd name="connsiteX7228" fmla="*/ 0 w 1018183"/>
                <a:gd name="connsiteY7228" fmla="*/ 3150504 h 9085945"/>
                <a:gd name="connsiteX7229" fmla="*/ 0 w 1018183"/>
                <a:gd name="connsiteY7229" fmla="*/ 3149389 h 9085945"/>
                <a:gd name="connsiteX7230" fmla="*/ 0 w 1018183"/>
                <a:gd name="connsiteY7230" fmla="*/ 3149219 h 9085945"/>
                <a:gd name="connsiteX7231" fmla="*/ 0 w 1018183"/>
                <a:gd name="connsiteY7231" fmla="*/ 3145879 h 9085945"/>
                <a:gd name="connsiteX7232" fmla="*/ 0 w 1018183"/>
                <a:gd name="connsiteY7232" fmla="*/ 3141950 h 9085945"/>
                <a:gd name="connsiteX7233" fmla="*/ 0 w 1018183"/>
                <a:gd name="connsiteY7233" fmla="*/ 3140864 h 9085945"/>
                <a:gd name="connsiteX7234" fmla="*/ 0 w 1018183"/>
                <a:gd name="connsiteY7234" fmla="*/ 3140381 h 9085945"/>
                <a:gd name="connsiteX7235" fmla="*/ 0 w 1018183"/>
                <a:gd name="connsiteY7235" fmla="*/ 3139444 h 9085945"/>
                <a:gd name="connsiteX7236" fmla="*/ 0 w 1018183"/>
                <a:gd name="connsiteY7236" fmla="*/ 3137546 h 9085945"/>
                <a:gd name="connsiteX7237" fmla="*/ 0 w 1018183"/>
                <a:gd name="connsiteY7237" fmla="*/ 3135379 h 9085945"/>
                <a:gd name="connsiteX7238" fmla="*/ 0 w 1018183"/>
                <a:gd name="connsiteY7238" fmla="*/ 3134203 h 9085945"/>
                <a:gd name="connsiteX7239" fmla="*/ 0 w 1018183"/>
                <a:gd name="connsiteY7239" fmla="*/ 3133051 h 9085945"/>
                <a:gd name="connsiteX7240" fmla="*/ 0 w 1018183"/>
                <a:gd name="connsiteY7240" fmla="*/ 3131482 h 9085945"/>
                <a:gd name="connsiteX7241" fmla="*/ 0 w 1018183"/>
                <a:gd name="connsiteY7241" fmla="*/ 3131090 h 9085945"/>
                <a:gd name="connsiteX7242" fmla="*/ 0 w 1018183"/>
                <a:gd name="connsiteY7242" fmla="*/ 3130890 h 9085945"/>
                <a:gd name="connsiteX7243" fmla="*/ 0 w 1018183"/>
                <a:gd name="connsiteY7243" fmla="*/ 3129805 h 9085945"/>
                <a:gd name="connsiteX7244" fmla="*/ 0 w 1018183"/>
                <a:gd name="connsiteY7244" fmla="*/ 3129588 h 9085945"/>
                <a:gd name="connsiteX7245" fmla="*/ 0 w 1018183"/>
                <a:gd name="connsiteY7245" fmla="*/ 3129322 h 9085945"/>
                <a:gd name="connsiteX7246" fmla="*/ 0 w 1018183"/>
                <a:gd name="connsiteY7246" fmla="*/ 3127764 h 9085945"/>
                <a:gd name="connsiteX7247" fmla="*/ 0 w 1018183"/>
                <a:gd name="connsiteY7247" fmla="*/ 3127042 h 9085945"/>
                <a:gd name="connsiteX7248" fmla="*/ 0 w 1018183"/>
                <a:gd name="connsiteY7248" fmla="*/ 3126489 h 9085945"/>
                <a:gd name="connsiteX7249" fmla="*/ 0 w 1018183"/>
                <a:gd name="connsiteY7249" fmla="*/ 3124706 h 9085945"/>
                <a:gd name="connsiteX7250" fmla="*/ 0 w 1018183"/>
                <a:gd name="connsiteY7250" fmla="*/ 3123145 h 9085945"/>
                <a:gd name="connsiteX7251" fmla="*/ 0 w 1018183"/>
                <a:gd name="connsiteY7251" fmla="*/ 3118529 h 9085945"/>
                <a:gd name="connsiteX7252" fmla="*/ 0 w 1018183"/>
                <a:gd name="connsiteY7252" fmla="*/ 3115948 h 9085945"/>
                <a:gd name="connsiteX7253" fmla="*/ 0 w 1018183"/>
                <a:gd name="connsiteY7253" fmla="*/ 3114849 h 9085945"/>
                <a:gd name="connsiteX7254" fmla="*/ 0 w 1018183"/>
                <a:gd name="connsiteY7254" fmla="*/ 3114664 h 9085945"/>
                <a:gd name="connsiteX7255" fmla="*/ 0 w 1018183"/>
                <a:gd name="connsiteY7255" fmla="*/ 3113123 h 9085945"/>
                <a:gd name="connsiteX7256" fmla="*/ 0 w 1018183"/>
                <a:gd name="connsiteY7256" fmla="*/ 3111917 h 9085945"/>
                <a:gd name="connsiteX7257" fmla="*/ 0 w 1018183"/>
                <a:gd name="connsiteY7257" fmla="*/ 3110633 h 9085945"/>
                <a:gd name="connsiteX7258" fmla="*/ 0 w 1018183"/>
                <a:gd name="connsiteY7258" fmla="*/ 3106718 h 9085945"/>
                <a:gd name="connsiteX7259" fmla="*/ 0 w 1018183"/>
                <a:gd name="connsiteY7259" fmla="*/ 3106062 h 9085945"/>
                <a:gd name="connsiteX7260" fmla="*/ 0 w 1018183"/>
                <a:gd name="connsiteY7260" fmla="*/ 3105586 h 9085945"/>
                <a:gd name="connsiteX7261" fmla="*/ 0 w 1018183"/>
                <a:gd name="connsiteY7261" fmla="*/ 3104894 h 9085945"/>
                <a:gd name="connsiteX7262" fmla="*/ 0 w 1018183"/>
                <a:gd name="connsiteY7262" fmla="*/ 3100859 h 9085945"/>
                <a:gd name="connsiteX7263" fmla="*/ 0 w 1018183"/>
                <a:gd name="connsiteY7263" fmla="*/ 3098362 h 9085945"/>
                <a:gd name="connsiteX7264" fmla="*/ 0 w 1018183"/>
                <a:gd name="connsiteY7264" fmla="*/ 3096332 h 9085945"/>
                <a:gd name="connsiteX7265" fmla="*/ 0 w 1018183"/>
                <a:gd name="connsiteY7265" fmla="*/ 3095037 h 9085945"/>
                <a:gd name="connsiteX7266" fmla="*/ 0 w 1018183"/>
                <a:gd name="connsiteY7266" fmla="*/ 3094526 h 9085945"/>
                <a:gd name="connsiteX7267" fmla="*/ 0 w 1018183"/>
                <a:gd name="connsiteY7267" fmla="*/ 3092457 h 9085945"/>
                <a:gd name="connsiteX7268" fmla="*/ 0 w 1018183"/>
                <a:gd name="connsiteY7268" fmla="*/ 3091661 h 9085945"/>
                <a:gd name="connsiteX7269" fmla="*/ 0 w 1018183"/>
                <a:gd name="connsiteY7269" fmla="*/ 3090548 h 9085945"/>
                <a:gd name="connsiteX7270" fmla="*/ 0 w 1018183"/>
                <a:gd name="connsiteY7270" fmla="*/ 3089464 h 9085945"/>
                <a:gd name="connsiteX7271" fmla="*/ 0 w 1018183"/>
                <a:gd name="connsiteY7271" fmla="*/ 3088980 h 9085945"/>
                <a:gd name="connsiteX7272" fmla="*/ 0 w 1018183"/>
                <a:gd name="connsiteY7272" fmla="*/ 3087304 h 9085945"/>
                <a:gd name="connsiteX7273" fmla="*/ 0 w 1018183"/>
                <a:gd name="connsiteY7273" fmla="*/ 3086475 h 9085945"/>
                <a:gd name="connsiteX7274" fmla="*/ 0 w 1018183"/>
                <a:gd name="connsiteY7274" fmla="*/ 3083980 h 9085945"/>
                <a:gd name="connsiteX7275" fmla="*/ 0 w 1018183"/>
                <a:gd name="connsiteY7275" fmla="*/ 3076972 h 9085945"/>
                <a:gd name="connsiteX7276" fmla="*/ 0 w 1018183"/>
                <a:gd name="connsiteY7276" fmla="*/ 3075687 h 9085945"/>
                <a:gd name="connsiteX7277" fmla="*/ 0 w 1018183"/>
                <a:gd name="connsiteY7277" fmla="*/ 3072164 h 9085945"/>
                <a:gd name="connsiteX7278" fmla="*/ 0 w 1018183"/>
                <a:gd name="connsiteY7278" fmla="*/ 3071920 h 9085945"/>
                <a:gd name="connsiteX7279" fmla="*/ 0 w 1018183"/>
                <a:gd name="connsiteY7279" fmla="*/ 3069885 h 9085945"/>
                <a:gd name="connsiteX7280" fmla="*/ 0 w 1018183"/>
                <a:gd name="connsiteY7280" fmla="*/ 3068315 h 9085945"/>
                <a:gd name="connsiteX7281" fmla="*/ 0 w 1018183"/>
                <a:gd name="connsiteY7281" fmla="*/ 3068131 h 9085945"/>
                <a:gd name="connsiteX7282" fmla="*/ 0 w 1018183"/>
                <a:gd name="connsiteY7282" fmla="*/ 3067351 h 9085945"/>
                <a:gd name="connsiteX7283" fmla="*/ 0 w 1018183"/>
                <a:gd name="connsiteY7283" fmla="*/ 3065914 h 9085945"/>
                <a:gd name="connsiteX7284" fmla="*/ 0 w 1018183"/>
                <a:gd name="connsiteY7284" fmla="*/ 3061796 h 9085945"/>
                <a:gd name="connsiteX7285" fmla="*/ 0 w 1018183"/>
                <a:gd name="connsiteY7285" fmla="*/ 3054184 h 9085945"/>
                <a:gd name="connsiteX7286" fmla="*/ 0 w 1018183"/>
                <a:gd name="connsiteY7286" fmla="*/ 3053376 h 9085945"/>
                <a:gd name="connsiteX7287" fmla="*/ 0 w 1018183"/>
                <a:gd name="connsiteY7287" fmla="*/ 3046962 h 9085945"/>
                <a:gd name="connsiteX7288" fmla="*/ 0 w 1018183"/>
                <a:gd name="connsiteY7288" fmla="*/ 3046132 h 9085945"/>
                <a:gd name="connsiteX7289" fmla="*/ 0 w 1018183"/>
                <a:gd name="connsiteY7289" fmla="*/ 3044004 h 9085945"/>
                <a:gd name="connsiteX7290" fmla="*/ 0 w 1018183"/>
                <a:gd name="connsiteY7290" fmla="*/ 3043545 h 9085945"/>
                <a:gd name="connsiteX7291" fmla="*/ 0 w 1018183"/>
                <a:gd name="connsiteY7291" fmla="*/ 3040692 h 9085945"/>
                <a:gd name="connsiteX7292" fmla="*/ 0 w 1018183"/>
                <a:gd name="connsiteY7292" fmla="*/ 3038976 h 9085945"/>
                <a:gd name="connsiteX7293" fmla="*/ 0 w 1018183"/>
                <a:gd name="connsiteY7293" fmla="*/ 3036639 h 9085945"/>
                <a:gd name="connsiteX7294" fmla="*/ 0 w 1018183"/>
                <a:gd name="connsiteY7294" fmla="*/ 3035079 h 9085945"/>
                <a:gd name="connsiteX7295" fmla="*/ 0 w 1018183"/>
                <a:gd name="connsiteY7295" fmla="*/ 3033186 h 9085945"/>
                <a:gd name="connsiteX7296" fmla="*/ 0 w 1018183"/>
                <a:gd name="connsiteY7296" fmla="*/ 3029634 h 9085945"/>
                <a:gd name="connsiteX7297" fmla="*/ 0 w 1018183"/>
                <a:gd name="connsiteY7297" fmla="*/ 3026295 h 9085945"/>
                <a:gd name="connsiteX7298" fmla="*/ 0 w 1018183"/>
                <a:gd name="connsiteY7298" fmla="*/ 3024849 h 9085945"/>
                <a:gd name="connsiteX7299" fmla="*/ 0 w 1018183"/>
                <a:gd name="connsiteY7299" fmla="*/ 3023154 h 9085945"/>
                <a:gd name="connsiteX7300" fmla="*/ 0 w 1018183"/>
                <a:gd name="connsiteY7300" fmla="*/ 3021587 h 9085945"/>
                <a:gd name="connsiteX7301" fmla="*/ 0 w 1018183"/>
                <a:gd name="connsiteY7301" fmla="*/ 3021454 h 9085945"/>
                <a:gd name="connsiteX7302" fmla="*/ 0 w 1018183"/>
                <a:gd name="connsiteY7302" fmla="*/ 3017199 h 9085945"/>
                <a:gd name="connsiteX7303" fmla="*/ 0 w 1018183"/>
                <a:gd name="connsiteY7303" fmla="*/ 3015629 h 9085945"/>
                <a:gd name="connsiteX7304" fmla="*/ 0 w 1018183"/>
                <a:gd name="connsiteY7304" fmla="*/ 3013884 h 9085945"/>
                <a:gd name="connsiteX7305" fmla="*/ 0 w 1018183"/>
                <a:gd name="connsiteY7305" fmla="*/ 3012317 h 9085945"/>
                <a:gd name="connsiteX7306" fmla="*/ 0 w 1018183"/>
                <a:gd name="connsiteY7306" fmla="*/ 3010876 h 9085945"/>
                <a:gd name="connsiteX7307" fmla="*/ 0 w 1018183"/>
                <a:gd name="connsiteY7307" fmla="*/ 3010396 h 9085945"/>
                <a:gd name="connsiteX7308" fmla="*/ 0 w 1018183"/>
                <a:gd name="connsiteY7308" fmla="*/ 3004835 h 9085945"/>
                <a:gd name="connsiteX7309" fmla="*/ 0 w 1018183"/>
                <a:gd name="connsiteY7309" fmla="*/ 3004183 h 9085945"/>
                <a:gd name="connsiteX7310" fmla="*/ 0 w 1018183"/>
                <a:gd name="connsiteY7310" fmla="*/ 3003203 h 9085945"/>
                <a:gd name="connsiteX7311" fmla="*/ 0 w 1018183"/>
                <a:gd name="connsiteY7311" fmla="*/ 3002826 h 9085945"/>
                <a:gd name="connsiteX7312" fmla="*/ 0 w 1018183"/>
                <a:gd name="connsiteY7312" fmla="*/ 3001259 h 9085945"/>
                <a:gd name="connsiteX7313" fmla="*/ 0 w 1018183"/>
                <a:gd name="connsiteY7313" fmla="*/ 3001071 h 9085945"/>
                <a:gd name="connsiteX7314" fmla="*/ 0 w 1018183"/>
                <a:gd name="connsiteY7314" fmla="*/ 2996905 h 9085945"/>
                <a:gd name="connsiteX7315" fmla="*/ 0 w 1018183"/>
                <a:gd name="connsiteY7315" fmla="*/ 2996474 h 9085945"/>
                <a:gd name="connsiteX7316" fmla="*/ 0 w 1018183"/>
                <a:gd name="connsiteY7316" fmla="*/ 2994779 h 9085945"/>
                <a:gd name="connsiteX7317" fmla="*/ 0 w 1018183"/>
                <a:gd name="connsiteY7317" fmla="*/ 2994139 h 9085945"/>
                <a:gd name="connsiteX7318" fmla="*/ 0 w 1018183"/>
                <a:gd name="connsiteY7318" fmla="*/ 2993027 h 9085945"/>
                <a:gd name="connsiteX7319" fmla="*/ 0 w 1018183"/>
                <a:gd name="connsiteY7319" fmla="*/ 2992143 h 9085945"/>
                <a:gd name="connsiteX7320" fmla="*/ 0 w 1018183"/>
                <a:gd name="connsiteY7320" fmla="*/ 2990948 h 9085945"/>
                <a:gd name="connsiteX7321" fmla="*/ 0 w 1018183"/>
                <a:gd name="connsiteY7321" fmla="*/ 2990210 h 9085945"/>
                <a:gd name="connsiteX7322" fmla="*/ 0 w 1018183"/>
                <a:gd name="connsiteY7322" fmla="*/ 2981965 h 9085945"/>
                <a:gd name="connsiteX7323" fmla="*/ 0 w 1018183"/>
                <a:gd name="connsiteY7323" fmla="*/ 2979710 h 9085945"/>
                <a:gd name="connsiteX7324" fmla="*/ 0 w 1018183"/>
                <a:gd name="connsiteY7324" fmla="*/ 2975808 h 9085945"/>
                <a:gd name="connsiteX7325" fmla="*/ 0 w 1018183"/>
                <a:gd name="connsiteY7325" fmla="*/ 2973610 h 9085945"/>
                <a:gd name="connsiteX7326" fmla="*/ 0 w 1018183"/>
                <a:gd name="connsiteY7326" fmla="*/ 2973474 h 9085945"/>
                <a:gd name="connsiteX7327" fmla="*/ 0 w 1018183"/>
                <a:gd name="connsiteY7327" fmla="*/ 2972696 h 9085945"/>
                <a:gd name="connsiteX7328" fmla="*/ 0 w 1018183"/>
                <a:gd name="connsiteY7328" fmla="*/ 2970099 h 9085945"/>
                <a:gd name="connsiteX7329" fmla="*/ 0 w 1018183"/>
                <a:gd name="connsiteY7329" fmla="*/ 2968531 h 9085945"/>
                <a:gd name="connsiteX7330" fmla="*/ 0 w 1018183"/>
                <a:gd name="connsiteY7330" fmla="*/ 2968344 h 9085945"/>
                <a:gd name="connsiteX7331" fmla="*/ 0 w 1018183"/>
                <a:gd name="connsiteY7331" fmla="*/ 2962484 h 9085945"/>
                <a:gd name="connsiteX7332" fmla="*/ 0 w 1018183"/>
                <a:gd name="connsiteY7332" fmla="*/ 2962335 h 9085945"/>
                <a:gd name="connsiteX7333" fmla="*/ 0 w 1018183"/>
                <a:gd name="connsiteY7333" fmla="*/ 2960918 h 9085945"/>
                <a:gd name="connsiteX7334" fmla="*/ 0 w 1018183"/>
                <a:gd name="connsiteY7334" fmla="*/ 2959418 h 9085945"/>
                <a:gd name="connsiteX7335" fmla="*/ 0 w 1018183"/>
                <a:gd name="connsiteY7335" fmla="*/ 2957284 h 9085945"/>
                <a:gd name="connsiteX7336" fmla="*/ 0 w 1018183"/>
                <a:gd name="connsiteY7336" fmla="*/ 2957137 h 9085945"/>
                <a:gd name="connsiteX7337" fmla="*/ 0 w 1018183"/>
                <a:gd name="connsiteY7337" fmla="*/ 2955568 h 9085945"/>
                <a:gd name="connsiteX7338" fmla="*/ 0 w 1018183"/>
                <a:gd name="connsiteY7338" fmla="*/ 2954438 h 9085945"/>
                <a:gd name="connsiteX7339" fmla="*/ 0 w 1018183"/>
                <a:gd name="connsiteY7339" fmla="*/ 2949867 h 9085945"/>
                <a:gd name="connsiteX7340" fmla="*/ 0 w 1018183"/>
                <a:gd name="connsiteY7340" fmla="*/ 2948582 h 9085945"/>
                <a:gd name="connsiteX7341" fmla="*/ 0 w 1018183"/>
                <a:gd name="connsiteY7341" fmla="*/ 2948105 h 9085945"/>
                <a:gd name="connsiteX7342" fmla="*/ 0 w 1018183"/>
                <a:gd name="connsiteY7342" fmla="*/ 2943380 h 9085945"/>
                <a:gd name="connsiteX7343" fmla="*/ 0 w 1018183"/>
                <a:gd name="connsiteY7343" fmla="*/ 2939969 h 9085945"/>
                <a:gd name="connsiteX7344" fmla="*/ 0 w 1018183"/>
                <a:gd name="connsiteY7344" fmla="*/ 2938808 h 9085945"/>
                <a:gd name="connsiteX7345" fmla="*/ 0 w 1018183"/>
                <a:gd name="connsiteY7345" fmla="*/ 2938332 h 9085945"/>
                <a:gd name="connsiteX7346" fmla="*/ 0 w 1018183"/>
                <a:gd name="connsiteY7346" fmla="*/ 2937047 h 9085945"/>
                <a:gd name="connsiteX7347" fmla="*/ 0 w 1018183"/>
                <a:gd name="connsiteY7347" fmla="*/ 2935467 h 9085945"/>
                <a:gd name="connsiteX7348" fmla="*/ 0 w 1018183"/>
                <a:gd name="connsiteY7348" fmla="*/ 2934182 h 9085945"/>
                <a:gd name="connsiteX7349" fmla="*/ 0 w 1018183"/>
                <a:gd name="connsiteY7349" fmla="*/ 2931257 h 9085945"/>
                <a:gd name="connsiteX7350" fmla="*/ 0 w 1018183"/>
                <a:gd name="connsiteY7350" fmla="*/ 2929758 h 9085945"/>
                <a:gd name="connsiteX7351" fmla="*/ 0 w 1018183"/>
                <a:gd name="connsiteY7351" fmla="*/ 2928909 h 9085945"/>
                <a:gd name="connsiteX7352" fmla="*/ 0 w 1018183"/>
                <a:gd name="connsiteY7352" fmla="*/ 2928188 h 9085945"/>
                <a:gd name="connsiteX7353" fmla="*/ 0 w 1018183"/>
                <a:gd name="connsiteY7353" fmla="*/ 2927539 h 9085945"/>
                <a:gd name="connsiteX7354" fmla="*/ 0 w 1018183"/>
                <a:gd name="connsiteY7354" fmla="*/ 2924408 h 9085945"/>
                <a:gd name="connsiteX7355" fmla="*/ 0 w 1018183"/>
                <a:gd name="connsiteY7355" fmla="*/ 2919492 h 9085945"/>
                <a:gd name="connsiteX7356" fmla="*/ 0 w 1018183"/>
                <a:gd name="connsiteY7356" fmla="*/ 2918699 h 9085945"/>
                <a:gd name="connsiteX7357" fmla="*/ 0 w 1018183"/>
                <a:gd name="connsiteY7357" fmla="*/ 2917132 h 9085945"/>
                <a:gd name="connsiteX7358" fmla="*/ 0 w 1018183"/>
                <a:gd name="connsiteY7358" fmla="*/ 2915723 h 9085945"/>
                <a:gd name="connsiteX7359" fmla="*/ 0 w 1018183"/>
                <a:gd name="connsiteY7359" fmla="*/ 2914439 h 9085945"/>
                <a:gd name="connsiteX7360" fmla="*/ 0 w 1018183"/>
                <a:gd name="connsiteY7360" fmla="*/ 2913548 h 9085945"/>
                <a:gd name="connsiteX7361" fmla="*/ 0 w 1018183"/>
                <a:gd name="connsiteY7361" fmla="*/ 2911692 h 9085945"/>
                <a:gd name="connsiteX7362" fmla="*/ 0 w 1018183"/>
                <a:gd name="connsiteY7362" fmla="*/ 2910408 h 9085945"/>
                <a:gd name="connsiteX7363" fmla="*/ 0 w 1018183"/>
                <a:gd name="connsiteY7363" fmla="*/ 2910123 h 9085945"/>
                <a:gd name="connsiteX7364" fmla="*/ 0 w 1018183"/>
                <a:gd name="connsiteY7364" fmla="*/ 2909664 h 9085945"/>
                <a:gd name="connsiteX7365" fmla="*/ 0 w 1018183"/>
                <a:gd name="connsiteY7365" fmla="*/ 2908946 h 9085945"/>
                <a:gd name="connsiteX7366" fmla="*/ 0 w 1018183"/>
                <a:gd name="connsiteY7366" fmla="*/ 2908839 h 9085945"/>
                <a:gd name="connsiteX7367" fmla="*/ 0 w 1018183"/>
                <a:gd name="connsiteY7367" fmla="*/ 2908434 h 9085945"/>
                <a:gd name="connsiteX7368" fmla="*/ 0 w 1018183"/>
                <a:gd name="connsiteY7368" fmla="*/ 2906081 h 9085945"/>
                <a:gd name="connsiteX7369" fmla="*/ 0 w 1018183"/>
                <a:gd name="connsiteY7369" fmla="*/ 2905603 h 9085945"/>
                <a:gd name="connsiteX7370" fmla="*/ 0 w 1018183"/>
                <a:gd name="connsiteY7370" fmla="*/ 2904669 h 9085945"/>
                <a:gd name="connsiteX7371" fmla="*/ 0 w 1018183"/>
                <a:gd name="connsiteY7371" fmla="*/ 2904452 h 9085945"/>
                <a:gd name="connsiteX7372" fmla="*/ 0 w 1018183"/>
                <a:gd name="connsiteY7372" fmla="*/ 2902882 h 9085945"/>
                <a:gd name="connsiteX7373" fmla="*/ 0 w 1018183"/>
                <a:gd name="connsiteY7373" fmla="*/ 2900634 h 9085945"/>
                <a:gd name="connsiteX7374" fmla="*/ 0 w 1018183"/>
                <a:gd name="connsiteY7374" fmla="*/ 2899164 h 9085945"/>
                <a:gd name="connsiteX7375" fmla="*/ 0 w 1018183"/>
                <a:gd name="connsiteY7375" fmla="*/ 2899065 h 9085945"/>
                <a:gd name="connsiteX7376" fmla="*/ 0 w 1018183"/>
                <a:gd name="connsiteY7376" fmla="*/ 2897888 h 9085945"/>
                <a:gd name="connsiteX7377" fmla="*/ 0 w 1018183"/>
                <a:gd name="connsiteY7377" fmla="*/ 2896706 h 9085945"/>
                <a:gd name="connsiteX7378" fmla="*/ 0 w 1018183"/>
                <a:gd name="connsiteY7378" fmla="*/ 2894812 h 9085945"/>
                <a:gd name="connsiteX7379" fmla="*/ 0 w 1018183"/>
                <a:gd name="connsiteY7379" fmla="*/ 2894546 h 9085945"/>
                <a:gd name="connsiteX7380" fmla="*/ 0 w 1018183"/>
                <a:gd name="connsiteY7380" fmla="*/ 2891681 h 9085945"/>
                <a:gd name="connsiteX7381" fmla="*/ 0 w 1018183"/>
                <a:gd name="connsiteY7381" fmla="*/ 2891436 h 9085945"/>
                <a:gd name="connsiteX7382" fmla="*/ 0 w 1018183"/>
                <a:gd name="connsiteY7382" fmla="*/ 2888755 h 9085945"/>
                <a:gd name="connsiteX7383" fmla="*/ 0 w 1018183"/>
                <a:gd name="connsiteY7383" fmla="*/ 2888567 h 9085945"/>
                <a:gd name="connsiteX7384" fmla="*/ 0 w 1018183"/>
                <a:gd name="connsiteY7384" fmla="*/ 2887349 h 9085945"/>
                <a:gd name="connsiteX7385" fmla="*/ 0 w 1018183"/>
                <a:gd name="connsiteY7385" fmla="*/ 2886064 h 9085945"/>
                <a:gd name="connsiteX7386" fmla="*/ 0 w 1018183"/>
                <a:gd name="connsiteY7386" fmla="*/ 2883755 h 9085945"/>
                <a:gd name="connsiteX7387" fmla="*/ 0 w 1018183"/>
                <a:gd name="connsiteY7387" fmla="*/ 2883317 h 9085945"/>
                <a:gd name="connsiteX7388" fmla="*/ 0 w 1018183"/>
                <a:gd name="connsiteY7388" fmla="*/ 2882033 h 9085945"/>
                <a:gd name="connsiteX7389" fmla="*/ 0 w 1018183"/>
                <a:gd name="connsiteY7389" fmla="*/ 2880277 h 9085945"/>
                <a:gd name="connsiteX7390" fmla="*/ 0 w 1018183"/>
                <a:gd name="connsiteY7390" fmla="*/ 2877462 h 9085945"/>
                <a:gd name="connsiteX7391" fmla="*/ 0 w 1018183"/>
                <a:gd name="connsiteY7391" fmla="*/ 2876937 h 9085945"/>
                <a:gd name="connsiteX7392" fmla="*/ 0 w 1018183"/>
                <a:gd name="connsiteY7392" fmla="*/ 2876294 h 9085945"/>
                <a:gd name="connsiteX7393" fmla="*/ 0 w 1018183"/>
                <a:gd name="connsiteY7393" fmla="*/ 2872259 h 9085945"/>
                <a:gd name="connsiteX7394" fmla="*/ 0 w 1018183"/>
                <a:gd name="connsiteY7394" fmla="*/ 2871939 h 9085945"/>
                <a:gd name="connsiteX7395" fmla="*/ 0 w 1018183"/>
                <a:gd name="connsiteY7395" fmla="*/ 2870502 h 9085945"/>
                <a:gd name="connsiteX7396" fmla="*/ 0 w 1018183"/>
                <a:gd name="connsiteY7396" fmla="*/ 2869218 h 9085945"/>
                <a:gd name="connsiteX7397" fmla="*/ 0 w 1018183"/>
                <a:gd name="connsiteY7397" fmla="*/ 2868090 h 9085945"/>
                <a:gd name="connsiteX7398" fmla="*/ 0 w 1018183"/>
                <a:gd name="connsiteY7398" fmla="*/ 2867907 h 9085945"/>
                <a:gd name="connsiteX7399" fmla="*/ 0 w 1018183"/>
                <a:gd name="connsiteY7399" fmla="*/ 2866437 h 9085945"/>
                <a:gd name="connsiteX7400" fmla="*/ 0 w 1018183"/>
                <a:gd name="connsiteY7400" fmla="*/ 2866339 h 9085945"/>
                <a:gd name="connsiteX7401" fmla="*/ 0 w 1018183"/>
                <a:gd name="connsiteY7401" fmla="*/ 2865879 h 9085945"/>
                <a:gd name="connsiteX7402" fmla="*/ 0 w 1018183"/>
                <a:gd name="connsiteY7402" fmla="*/ 2863061 h 9085945"/>
                <a:gd name="connsiteX7403" fmla="*/ 0 w 1018183"/>
                <a:gd name="connsiteY7403" fmla="*/ 2861948 h 9085945"/>
                <a:gd name="connsiteX7404" fmla="*/ 0 w 1018183"/>
                <a:gd name="connsiteY7404" fmla="*/ 2860863 h 9085945"/>
                <a:gd name="connsiteX7405" fmla="*/ 0 w 1018183"/>
                <a:gd name="connsiteY7405" fmla="*/ 2860725 h 9085945"/>
                <a:gd name="connsiteX7406" fmla="*/ 0 w 1018183"/>
                <a:gd name="connsiteY7406" fmla="*/ 2860381 h 9085945"/>
                <a:gd name="connsiteX7407" fmla="*/ 0 w 1018183"/>
                <a:gd name="connsiteY7407" fmla="*/ 2857546 h 9085945"/>
                <a:gd name="connsiteX7408" fmla="*/ 0 w 1018183"/>
                <a:gd name="connsiteY7408" fmla="*/ 2855381 h 9085945"/>
                <a:gd name="connsiteX7409" fmla="*/ 0 w 1018183"/>
                <a:gd name="connsiteY7409" fmla="*/ 2854203 h 9085945"/>
                <a:gd name="connsiteX7410" fmla="*/ 0 w 1018183"/>
                <a:gd name="connsiteY7410" fmla="*/ 2849587 h 9085945"/>
                <a:gd name="connsiteX7411" fmla="*/ 0 w 1018183"/>
                <a:gd name="connsiteY7411" fmla="*/ 2845907 h 9085945"/>
                <a:gd name="connsiteX7412" fmla="*/ 0 w 1018183"/>
                <a:gd name="connsiteY7412" fmla="*/ 2845723 h 9085945"/>
                <a:gd name="connsiteX7413" fmla="*/ 0 w 1018183"/>
                <a:gd name="connsiteY7413" fmla="*/ 2843564 h 9085945"/>
                <a:gd name="connsiteX7414" fmla="*/ 0 w 1018183"/>
                <a:gd name="connsiteY7414" fmla="*/ 2841692 h 9085945"/>
                <a:gd name="connsiteX7415" fmla="*/ 0 w 1018183"/>
                <a:gd name="connsiteY7415" fmla="*/ 2841285 h 9085945"/>
                <a:gd name="connsiteX7416" fmla="*/ 0 w 1018183"/>
                <a:gd name="connsiteY7416" fmla="*/ 2839715 h 9085945"/>
                <a:gd name="connsiteX7417" fmla="*/ 0 w 1018183"/>
                <a:gd name="connsiteY7417" fmla="*/ 2839532 h 9085945"/>
                <a:gd name="connsiteX7418" fmla="*/ 0 w 1018183"/>
                <a:gd name="connsiteY7418" fmla="*/ 2837776 h 9085945"/>
                <a:gd name="connsiteX7419" fmla="*/ 0 w 1018183"/>
                <a:gd name="connsiteY7419" fmla="*/ 2837120 h 9085945"/>
                <a:gd name="connsiteX7420" fmla="*/ 0 w 1018183"/>
                <a:gd name="connsiteY7420" fmla="*/ 2835952 h 9085945"/>
                <a:gd name="connsiteX7421" fmla="*/ 0 w 1018183"/>
                <a:gd name="connsiteY7421" fmla="*/ 2834854 h 9085945"/>
                <a:gd name="connsiteX7422" fmla="*/ 0 w 1018183"/>
                <a:gd name="connsiteY7422" fmla="*/ 2834664 h 9085945"/>
                <a:gd name="connsiteX7423" fmla="*/ 0 w 1018183"/>
                <a:gd name="connsiteY7423" fmla="*/ 2831918 h 9085945"/>
                <a:gd name="connsiteX7424" fmla="*/ 0 w 1018183"/>
                <a:gd name="connsiteY7424" fmla="*/ 2830632 h 9085945"/>
                <a:gd name="connsiteX7425" fmla="*/ 0 w 1018183"/>
                <a:gd name="connsiteY7425" fmla="*/ 2828921 h 9085945"/>
                <a:gd name="connsiteX7426" fmla="*/ 0 w 1018183"/>
                <a:gd name="connsiteY7426" fmla="*/ 2826717 h 9085945"/>
                <a:gd name="connsiteX7427" fmla="*/ 0 w 1018183"/>
                <a:gd name="connsiteY7427" fmla="*/ 2826061 h 9085945"/>
                <a:gd name="connsiteX7428" fmla="*/ 0 w 1018183"/>
                <a:gd name="connsiteY7428" fmla="*/ 2825584 h 9085945"/>
                <a:gd name="connsiteX7429" fmla="*/ 0 w 1018183"/>
                <a:gd name="connsiteY7429" fmla="*/ 2823515 h 9085945"/>
                <a:gd name="connsiteX7430" fmla="*/ 0 w 1018183"/>
                <a:gd name="connsiteY7430" fmla="*/ 2822719 h 9085945"/>
                <a:gd name="connsiteX7431" fmla="*/ 0 w 1018183"/>
                <a:gd name="connsiteY7431" fmla="*/ 2822231 h 9085945"/>
                <a:gd name="connsiteX7432" fmla="*/ 0 w 1018183"/>
                <a:gd name="connsiteY7432" fmla="*/ 2818362 h 9085945"/>
                <a:gd name="connsiteX7433" fmla="*/ 0 w 1018183"/>
                <a:gd name="connsiteY7433" fmla="*/ 2818015 h 9085945"/>
                <a:gd name="connsiteX7434" fmla="*/ 0 w 1018183"/>
                <a:gd name="connsiteY7434" fmla="*/ 2817532 h 9085945"/>
                <a:gd name="connsiteX7435" fmla="*/ 0 w 1018183"/>
                <a:gd name="connsiteY7435" fmla="*/ 2815038 h 9085945"/>
                <a:gd name="connsiteX7436" fmla="*/ 0 w 1018183"/>
                <a:gd name="connsiteY7436" fmla="*/ 2812457 h 9085945"/>
                <a:gd name="connsiteX7437" fmla="*/ 0 w 1018183"/>
                <a:gd name="connsiteY7437" fmla="*/ 2811661 h 9085945"/>
                <a:gd name="connsiteX7438" fmla="*/ 0 w 1018183"/>
                <a:gd name="connsiteY7438" fmla="*/ 2806745 h 9085945"/>
                <a:gd name="connsiteX7439" fmla="*/ 0 w 1018183"/>
                <a:gd name="connsiteY7439" fmla="*/ 2806480 h 9085945"/>
                <a:gd name="connsiteX7440" fmla="*/ 0 w 1018183"/>
                <a:gd name="connsiteY7440" fmla="*/ 2803222 h 9085945"/>
                <a:gd name="connsiteX7441" fmla="*/ 0 w 1018183"/>
                <a:gd name="connsiteY7441" fmla="*/ 2802978 h 9085945"/>
                <a:gd name="connsiteX7442" fmla="*/ 0 w 1018183"/>
                <a:gd name="connsiteY7442" fmla="*/ 2800944 h 9085945"/>
                <a:gd name="connsiteX7443" fmla="*/ 0 w 1018183"/>
                <a:gd name="connsiteY7443" fmla="*/ 2799657 h 9085945"/>
                <a:gd name="connsiteX7444" fmla="*/ 0 w 1018183"/>
                <a:gd name="connsiteY7444" fmla="*/ 2799373 h 9085945"/>
                <a:gd name="connsiteX7445" fmla="*/ 0 w 1018183"/>
                <a:gd name="connsiteY7445" fmla="*/ 2799189 h 9085945"/>
                <a:gd name="connsiteX7446" fmla="*/ 0 w 1018183"/>
                <a:gd name="connsiteY7446" fmla="*/ 2798090 h 9085945"/>
                <a:gd name="connsiteX7447" fmla="*/ 0 w 1018183"/>
                <a:gd name="connsiteY7447" fmla="*/ 2797695 h 9085945"/>
                <a:gd name="connsiteX7448" fmla="*/ 0 w 1018183"/>
                <a:gd name="connsiteY7448" fmla="*/ 2796972 h 9085945"/>
                <a:gd name="connsiteX7449" fmla="*/ 0 w 1018183"/>
                <a:gd name="connsiteY7449" fmla="*/ 2795687 h 9085945"/>
                <a:gd name="connsiteX7450" fmla="*/ 0 w 1018183"/>
                <a:gd name="connsiteY7450" fmla="*/ 2793335 h 9085945"/>
                <a:gd name="connsiteX7451" fmla="*/ 0 w 1018183"/>
                <a:gd name="connsiteY7451" fmla="*/ 2792854 h 9085945"/>
                <a:gd name="connsiteX7452" fmla="*/ 0 w 1018183"/>
                <a:gd name="connsiteY7452" fmla="*/ 2792164 h 9085945"/>
                <a:gd name="connsiteX7453" fmla="*/ 0 w 1018183"/>
                <a:gd name="connsiteY7453" fmla="*/ 2791918 h 9085945"/>
                <a:gd name="connsiteX7454" fmla="*/ 0 w 1018183"/>
                <a:gd name="connsiteY7454" fmla="*/ 2789883 h 9085945"/>
                <a:gd name="connsiteX7455" fmla="*/ 0 w 1018183"/>
                <a:gd name="connsiteY7455" fmla="*/ 2788315 h 9085945"/>
                <a:gd name="connsiteX7456" fmla="*/ 0 w 1018183"/>
                <a:gd name="connsiteY7456" fmla="*/ 2788130 h 9085945"/>
                <a:gd name="connsiteX7457" fmla="*/ 0 w 1018183"/>
                <a:gd name="connsiteY7457" fmla="*/ 2783871 h 9085945"/>
                <a:gd name="connsiteX7458" fmla="*/ 0 w 1018183"/>
                <a:gd name="connsiteY7458" fmla="*/ 2781796 h 9085945"/>
                <a:gd name="connsiteX7459" fmla="*/ 0 w 1018183"/>
                <a:gd name="connsiteY7459" fmla="*/ 2779729 h 9085945"/>
                <a:gd name="connsiteX7460" fmla="*/ 0 w 1018183"/>
                <a:gd name="connsiteY7460" fmla="*/ 2778933 h 9085945"/>
                <a:gd name="connsiteX7461" fmla="*/ 0 w 1018183"/>
                <a:gd name="connsiteY7461" fmla="*/ 2776803 h 9085945"/>
                <a:gd name="connsiteX7462" fmla="*/ 0 w 1018183"/>
                <a:gd name="connsiteY7462" fmla="*/ 2774603 h 9085945"/>
                <a:gd name="connsiteX7463" fmla="*/ 0 w 1018183"/>
                <a:gd name="connsiteY7463" fmla="*/ 2766137 h 9085945"/>
                <a:gd name="connsiteX7464" fmla="*/ 0 w 1018183"/>
                <a:gd name="connsiteY7464" fmla="*/ 2764244 h 9085945"/>
                <a:gd name="connsiteX7465" fmla="*/ 0 w 1018183"/>
                <a:gd name="connsiteY7465" fmla="*/ 2763543 h 9085945"/>
                <a:gd name="connsiteX7466" fmla="*/ 0 w 1018183"/>
                <a:gd name="connsiteY7466" fmla="*/ 2760692 h 9085945"/>
                <a:gd name="connsiteX7467" fmla="*/ 0 w 1018183"/>
                <a:gd name="connsiteY7467" fmla="*/ 2759689 h 9085945"/>
                <a:gd name="connsiteX7468" fmla="*/ 0 w 1018183"/>
                <a:gd name="connsiteY7468" fmla="*/ 2759193 h 9085945"/>
                <a:gd name="connsiteX7469" fmla="*/ 0 w 1018183"/>
                <a:gd name="connsiteY7469" fmla="*/ 2757353 h 9085945"/>
                <a:gd name="connsiteX7470" fmla="*/ 0 w 1018183"/>
                <a:gd name="connsiteY7470" fmla="*/ 2757158 h 9085945"/>
                <a:gd name="connsiteX7471" fmla="*/ 0 w 1018183"/>
                <a:gd name="connsiteY7471" fmla="*/ 2756070 h 9085945"/>
                <a:gd name="connsiteX7472" fmla="*/ 0 w 1018183"/>
                <a:gd name="connsiteY7472" fmla="*/ 2755587 h 9085945"/>
                <a:gd name="connsiteX7473" fmla="*/ 0 w 1018183"/>
                <a:gd name="connsiteY7473" fmla="*/ 2755343 h 9085945"/>
                <a:gd name="connsiteX7474" fmla="*/ 0 w 1018183"/>
                <a:gd name="connsiteY7474" fmla="*/ 2754212 h 9085945"/>
                <a:gd name="connsiteX7475" fmla="*/ 0 w 1018183"/>
                <a:gd name="connsiteY7475" fmla="*/ 2753186 h 9085945"/>
                <a:gd name="connsiteX7476" fmla="*/ 0 w 1018183"/>
                <a:gd name="connsiteY7476" fmla="*/ 2752645 h 9085945"/>
                <a:gd name="connsiteX7477" fmla="*/ 0 w 1018183"/>
                <a:gd name="connsiteY7477" fmla="*/ 2746295 h 9085945"/>
                <a:gd name="connsiteX7478" fmla="*/ 0 w 1018183"/>
                <a:gd name="connsiteY7478" fmla="*/ 2743155 h 9085945"/>
                <a:gd name="connsiteX7479" fmla="*/ 0 w 1018183"/>
                <a:gd name="connsiteY7479" fmla="*/ 2741586 h 9085945"/>
                <a:gd name="connsiteX7480" fmla="*/ 0 w 1018183"/>
                <a:gd name="connsiteY7480" fmla="*/ 2741454 h 9085945"/>
                <a:gd name="connsiteX7481" fmla="*/ 0 w 1018183"/>
                <a:gd name="connsiteY7481" fmla="*/ 2735241 h 9085945"/>
                <a:gd name="connsiteX7482" fmla="*/ 0 w 1018183"/>
                <a:gd name="connsiteY7482" fmla="*/ 2733957 h 9085945"/>
                <a:gd name="connsiteX7483" fmla="*/ 0 w 1018183"/>
                <a:gd name="connsiteY7483" fmla="*/ 2733884 h 9085945"/>
                <a:gd name="connsiteX7484" fmla="*/ 0 w 1018183"/>
                <a:gd name="connsiteY7484" fmla="*/ 2732318 h 9085945"/>
                <a:gd name="connsiteX7485" fmla="*/ 0 w 1018183"/>
                <a:gd name="connsiteY7485" fmla="*/ 2730818 h 9085945"/>
                <a:gd name="connsiteX7486" fmla="*/ 0 w 1018183"/>
                <a:gd name="connsiteY7486" fmla="*/ 2728537 h 9085945"/>
                <a:gd name="connsiteX7487" fmla="*/ 0 w 1018183"/>
                <a:gd name="connsiteY7487" fmla="*/ 2727963 h 9085945"/>
                <a:gd name="connsiteX7488" fmla="*/ 0 w 1018183"/>
                <a:gd name="connsiteY7488" fmla="*/ 2726968 h 9085945"/>
                <a:gd name="connsiteX7489" fmla="*/ 0 w 1018183"/>
                <a:gd name="connsiteY7489" fmla="*/ 2725837 h 9085945"/>
                <a:gd name="connsiteX7490" fmla="*/ 0 w 1018183"/>
                <a:gd name="connsiteY7490" fmla="*/ 2724183 h 9085945"/>
                <a:gd name="connsiteX7491" fmla="*/ 0 w 1018183"/>
                <a:gd name="connsiteY7491" fmla="*/ 2723201 h 9085945"/>
                <a:gd name="connsiteX7492" fmla="*/ 0 w 1018183"/>
                <a:gd name="connsiteY7492" fmla="*/ 2721267 h 9085945"/>
                <a:gd name="connsiteX7493" fmla="*/ 0 w 1018183"/>
                <a:gd name="connsiteY7493" fmla="*/ 2720791 h 9085945"/>
                <a:gd name="connsiteX7494" fmla="*/ 0 w 1018183"/>
                <a:gd name="connsiteY7494" fmla="*/ 2719982 h 9085945"/>
                <a:gd name="connsiteX7495" fmla="*/ 0 w 1018183"/>
                <a:gd name="connsiteY7495" fmla="*/ 2716906 h 9085945"/>
                <a:gd name="connsiteX7496" fmla="*/ 0 w 1018183"/>
                <a:gd name="connsiteY7496" fmla="*/ 2714780 h 9085945"/>
                <a:gd name="connsiteX7497" fmla="*/ 0 w 1018183"/>
                <a:gd name="connsiteY7497" fmla="*/ 2713567 h 9085945"/>
                <a:gd name="connsiteX7498" fmla="*/ 0 w 1018183"/>
                <a:gd name="connsiteY7498" fmla="*/ 2713023 h 9085945"/>
                <a:gd name="connsiteX7499" fmla="*/ 0 w 1018183"/>
                <a:gd name="connsiteY7499" fmla="*/ 2710768 h 9085945"/>
                <a:gd name="connsiteX7500" fmla="*/ 0 w 1018183"/>
                <a:gd name="connsiteY7500" fmla="*/ 2710208 h 9085945"/>
                <a:gd name="connsiteX7501" fmla="*/ 0 w 1018183"/>
                <a:gd name="connsiteY7501" fmla="*/ 2706866 h 9085945"/>
                <a:gd name="connsiteX7502" fmla="*/ 0 w 1018183"/>
                <a:gd name="connsiteY7502" fmla="*/ 2705582 h 9085945"/>
                <a:gd name="connsiteX7503" fmla="*/ 0 w 1018183"/>
                <a:gd name="connsiteY7503" fmla="*/ 2704532 h 9085945"/>
                <a:gd name="connsiteX7504" fmla="*/ 0 w 1018183"/>
                <a:gd name="connsiteY7504" fmla="*/ 2703246 h 9085945"/>
                <a:gd name="connsiteX7505" fmla="*/ 0 w 1018183"/>
                <a:gd name="connsiteY7505" fmla="*/ 2701158 h 9085945"/>
                <a:gd name="connsiteX7506" fmla="*/ 0 w 1018183"/>
                <a:gd name="connsiteY7506" fmla="*/ 2699710 h 9085945"/>
                <a:gd name="connsiteX7507" fmla="*/ 0 w 1018183"/>
                <a:gd name="connsiteY7507" fmla="*/ 2699588 h 9085945"/>
                <a:gd name="connsiteX7508" fmla="*/ 0 w 1018183"/>
                <a:gd name="connsiteY7508" fmla="*/ 2695808 h 9085945"/>
                <a:gd name="connsiteX7509" fmla="*/ 0 w 1018183"/>
                <a:gd name="connsiteY7509" fmla="*/ 2693474 h 9085945"/>
                <a:gd name="connsiteX7510" fmla="*/ 0 w 1018183"/>
                <a:gd name="connsiteY7510" fmla="*/ 2691456 h 9085945"/>
                <a:gd name="connsiteX7511" fmla="*/ 0 w 1018183"/>
                <a:gd name="connsiteY7511" fmla="*/ 2690477 h 9085945"/>
                <a:gd name="connsiteX7512" fmla="*/ 0 w 1018183"/>
                <a:gd name="connsiteY7512" fmla="*/ 2690099 h 9085945"/>
                <a:gd name="connsiteX7513" fmla="*/ 0 w 1018183"/>
                <a:gd name="connsiteY7513" fmla="*/ 2688532 h 9085945"/>
                <a:gd name="connsiteX7514" fmla="*/ 0 w 1018183"/>
                <a:gd name="connsiteY7514" fmla="*/ 2688342 h 9085945"/>
                <a:gd name="connsiteX7515" fmla="*/ 0 w 1018183"/>
                <a:gd name="connsiteY7515" fmla="*/ 2688194 h 9085945"/>
                <a:gd name="connsiteX7516" fmla="*/ 0 w 1018183"/>
                <a:gd name="connsiteY7516" fmla="*/ 2686626 h 9085945"/>
                <a:gd name="connsiteX7517" fmla="*/ 0 w 1018183"/>
                <a:gd name="connsiteY7517" fmla="*/ 2684949 h 9085945"/>
                <a:gd name="connsiteX7518" fmla="*/ 0 w 1018183"/>
                <a:gd name="connsiteY7518" fmla="*/ 2681633 h 9085945"/>
                <a:gd name="connsiteX7519" fmla="*/ 0 w 1018183"/>
                <a:gd name="connsiteY7519" fmla="*/ 2679640 h 9085945"/>
                <a:gd name="connsiteX7520" fmla="*/ 0 w 1018183"/>
                <a:gd name="connsiteY7520" fmla="*/ 2679418 h 9085945"/>
                <a:gd name="connsiteX7521" fmla="*/ 0 w 1018183"/>
                <a:gd name="connsiteY7521" fmla="*/ 2677481 h 9085945"/>
                <a:gd name="connsiteX7522" fmla="*/ 0 w 1018183"/>
                <a:gd name="connsiteY7522" fmla="*/ 2677136 h 9085945"/>
                <a:gd name="connsiteX7523" fmla="*/ 0 w 1018183"/>
                <a:gd name="connsiteY7523" fmla="*/ 2675568 h 9085945"/>
                <a:gd name="connsiteX7524" fmla="*/ 0 w 1018183"/>
                <a:gd name="connsiteY7524" fmla="*/ 2674438 h 9085945"/>
                <a:gd name="connsiteX7525" fmla="*/ 0 w 1018183"/>
                <a:gd name="connsiteY7525" fmla="*/ 2669866 h 9085945"/>
                <a:gd name="connsiteX7526" fmla="*/ 0 w 1018183"/>
                <a:gd name="connsiteY7526" fmla="*/ 2669088 h 9085945"/>
                <a:gd name="connsiteX7527" fmla="*/ 0 w 1018183"/>
                <a:gd name="connsiteY7527" fmla="*/ 2668582 h 9085945"/>
                <a:gd name="connsiteX7528" fmla="*/ 0 w 1018183"/>
                <a:gd name="connsiteY7528" fmla="*/ 2668105 h 9085945"/>
                <a:gd name="connsiteX7529" fmla="*/ 0 w 1018183"/>
                <a:gd name="connsiteY7529" fmla="*/ 2666982 h 9085945"/>
                <a:gd name="connsiteX7530" fmla="*/ 0 w 1018183"/>
                <a:gd name="connsiteY7530" fmla="*/ 2665240 h 9085945"/>
                <a:gd name="connsiteX7531" fmla="*/ 0 w 1018183"/>
                <a:gd name="connsiteY7531" fmla="*/ 2663080 h 9085945"/>
                <a:gd name="connsiteX7532" fmla="*/ 0 w 1018183"/>
                <a:gd name="connsiteY7532" fmla="*/ 2660747 h 9085945"/>
                <a:gd name="connsiteX7533" fmla="*/ 0 w 1018183"/>
                <a:gd name="connsiteY7533" fmla="*/ 2659967 h 9085945"/>
                <a:gd name="connsiteX7534" fmla="*/ 0 w 1018183"/>
                <a:gd name="connsiteY7534" fmla="*/ 2655466 h 9085945"/>
                <a:gd name="connsiteX7535" fmla="*/ 0 w 1018183"/>
                <a:gd name="connsiteY7535" fmla="*/ 2654182 h 9085945"/>
                <a:gd name="connsiteX7536" fmla="*/ 0 w 1018183"/>
                <a:gd name="connsiteY7536" fmla="*/ 2649758 h 9085945"/>
                <a:gd name="connsiteX7537" fmla="*/ 0 w 1018183"/>
                <a:gd name="connsiteY7537" fmla="*/ 2648190 h 9085945"/>
                <a:gd name="connsiteX7538" fmla="*/ 0 w 1018183"/>
                <a:gd name="connsiteY7538" fmla="*/ 2645497 h 9085945"/>
                <a:gd name="connsiteX7539" fmla="*/ 0 w 1018183"/>
                <a:gd name="connsiteY7539" fmla="*/ 2644606 h 9085945"/>
                <a:gd name="connsiteX7540" fmla="*/ 0 w 1018183"/>
                <a:gd name="connsiteY7540" fmla="*/ 2644409 h 9085945"/>
                <a:gd name="connsiteX7541" fmla="*/ 0 w 1018183"/>
                <a:gd name="connsiteY7541" fmla="*/ 2642841 h 9085945"/>
                <a:gd name="connsiteX7542" fmla="*/ 0 w 1018183"/>
                <a:gd name="connsiteY7542" fmla="*/ 2641466 h 9085945"/>
                <a:gd name="connsiteX7543" fmla="*/ 0 w 1018183"/>
                <a:gd name="connsiteY7543" fmla="*/ 2639897 h 9085945"/>
                <a:gd name="connsiteX7544" fmla="*/ 0 w 1018183"/>
                <a:gd name="connsiteY7544" fmla="*/ 2639492 h 9085945"/>
                <a:gd name="connsiteX7545" fmla="*/ 0 w 1018183"/>
                <a:gd name="connsiteY7545" fmla="*/ 2637140 h 9085945"/>
                <a:gd name="connsiteX7546" fmla="*/ 0 w 1018183"/>
                <a:gd name="connsiteY7546" fmla="*/ 2635727 h 9085945"/>
                <a:gd name="connsiteX7547" fmla="*/ 0 w 1018183"/>
                <a:gd name="connsiteY7547" fmla="*/ 2634439 h 9085945"/>
                <a:gd name="connsiteX7548" fmla="*/ 0 w 1018183"/>
                <a:gd name="connsiteY7548" fmla="*/ 2633548 h 9085945"/>
                <a:gd name="connsiteX7549" fmla="*/ 0 w 1018183"/>
                <a:gd name="connsiteY7549" fmla="*/ 2631692 h 9085945"/>
                <a:gd name="connsiteX7550" fmla="*/ 0 w 1018183"/>
                <a:gd name="connsiteY7550" fmla="*/ 2630407 h 9085945"/>
                <a:gd name="connsiteX7551" fmla="*/ 0 w 1018183"/>
                <a:gd name="connsiteY7551" fmla="*/ 2630123 h 9085945"/>
                <a:gd name="connsiteX7552" fmla="*/ 0 w 1018183"/>
                <a:gd name="connsiteY7552" fmla="*/ 2628946 h 9085945"/>
                <a:gd name="connsiteX7553" fmla="*/ 0 w 1018183"/>
                <a:gd name="connsiteY7553" fmla="*/ 2628839 h 9085945"/>
                <a:gd name="connsiteX7554" fmla="*/ 0 w 1018183"/>
                <a:gd name="connsiteY7554" fmla="*/ 2626082 h 9085945"/>
                <a:gd name="connsiteX7555" fmla="*/ 0 w 1018183"/>
                <a:gd name="connsiteY7555" fmla="*/ 2625603 h 9085945"/>
                <a:gd name="connsiteX7556" fmla="*/ 0 w 1018183"/>
                <a:gd name="connsiteY7556" fmla="*/ 2625501 h 9085945"/>
                <a:gd name="connsiteX7557" fmla="*/ 0 w 1018183"/>
                <a:gd name="connsiteY7557" fmla="*/ 2622738 h 9085945"/>
                <a:gd name="connsiteX7558" fmla="*/ 0 w 1018183"/>
                <a:gd name="connsiteY7558" fmla="*/ 2622494 h 9085945"/>
                <a:gd name="connsiteX7559" fmla="*/ 0 w 1018183"/>
                <a:gd name="connsiteY7559" fmla="*/ 2617790 h 9085945"/>
                <a:gd name="connsiteX7560" fmla="*/ 0 w 1018183"/>
                <a:gd name="connsiteY7560" fmla="*/ 2617122 h 9085945"/>
                <a:gd name="connsiteX7561" fmla="*/ 0 w 1018183"/>
                <a:gd name="connsiteY7561" fmla="*/ 2614813 h 9085945"/>
                <a:gd name="connsiteX7562" fmla="*/ 0 w 1018183"/>
                <a:gd name="connsiteY7562" fmla="*/ 2613091 h 9085945"/>
                <a:gd name="connsiteX7563" fmla="*/ 0 w 1018183"/>
                <a:gd name="connsiteY7563" fmla="*/ 2611680 h 9085945"/>
                <a:gd name="connsiteX7564" fmla="*/ 0 w 1018183"/>
                <a:gd name="connsiteY7564" fmla="*/ 2611436 h 9085945"/>
                <a:gd name="connsiteX7565" fmla="*/ 0 w 1018183"/>
                <a:gd name="connsiteY7565" fmla="*/ 2608520 h 9085945"/>
                <a:gd name="connsiteX7566" fmla="*/ 0 w 1018183"/>
                <a:gd name="connsiteY7566" fmla="*/ 2607353 h 9085945"/>
                <a:gd name="connsiteX7567" fmla="*/ 0 w 1018183"/>
                <a:gd name="connsiteY7567" fmla="*/ 2606064 h 9085945"/>
                <a:gd name="connsiteX7568" fmla="*/ 0 w 1018183"/>
                <a:gd name="connsiteY7568" fmla="*/ 2603389 h 9085945"/>
                <a:gd name="connsiteX7569" fmla="*/ 0 w 1018183"/>
                <a:gd name="connsiteY7569" fmla="*/ 2603317 h 9085945"/>
                <a:gd name="connsiteX7570" fmla="*/ 0 w 1018183"/>
                <a:gd name="connsiteY7570" fmla="*/ 2602997 h 9085945"/>
                <a:gd name="connsiteX7571" fmla="*/ 0 w 1018183"/>
                <a:gd name="connsiteY7571" fmla="*/ 2602032 h 9085945"/>
                <a:gd name="connsiteX7572" fmla="*/ 0 w 1018183"/>
                <a:gd name="connsiteY7572" fmla="*/ 2600821 h 9085945"/>
                <a:gd name="connsiteX7573" fmla="*/ 0 w 1018183"/>
                <a:gd name="connsiteY7573" fmla="*/ 2600276 h 9085945"/>
                <a:gd name="connsiteX7574" fmla="*/ 0 w 1018183"/>
                <a:gd name="connsiteY7574" fmla="*/ 2599148 h 9085945"/>
                <a:gd name="connsiteX7575" fmla="*/ 0 w 1018183"/>
                <a:gd name="connsiteY7575" fmla="*/ 2598965 h 9085945"/>
                <a:gd name="connsiteX7576" fmla="*/ 0 w 1018183"/>
                <a:gd name="connsiteY7576" fmla="*/ 2597865 h 9085945"/>
                <a:gd name="connsiteX7577" fmla="*/ 0 w 1018183"/>
                <a:gd name="connsiteY7577" fmla="*/ 2597461 h 9085945"/>
                <a:gd name="connsiteX7578" fmla="*/ 0 w 1018183"/>
                <a:gd name="connsiteY7578" fmla="*/ 2597397 h 9085945"/>
                <a:gd name="connsiteX7579" fmla="*/ 0 w 1018183"/>
                <a:gd name="connsiteY7579" fmla="*/ 2596937 h 9085945"/>
                <a:gd name="connsiteX7580" fmla="*/ 0 w 1018183"/>
                <a:gd name="connsiteY7580" fmla="*/ 2594119 h 9085945"/>
                <a:gd name="connsiteX7581" fmla="*/ 0 w 1018183"/>
                <a:gd name="connsiteY7581" fmla="*/ 2591940 h 9085945"/>
                <a:gd name="connsiteX7582" fmla="*/ 0 w 1018183"/>
                <a:gd name="connsiteY7582" fmla="*/ 2591783 h 9085945"/>
                <a:gd name="connsiteX7583" fmla="*/ 0 w 1018183"/>
                <a:gd name="connsiteY7583" fmla="*/ 2590223 h 9085945"/>
                <a:gd name="connsiteX7584" fmla="*/ 0 w 1018183"/>
                <a:gd name="connsiteY7584" fmla="*/ 2589415 h 9085945"/>
                <a:gd name="connsiteX7585" fmla="*/ 0 w 1018183"/>
                <a:gd name="connsiteY7585" fmla="*/ 2588090 h 9085945"/>
                <a:gd name="connsiteX7586" fmla="*/ 0 w 1018183"/>
                <a:gd name="connsiteY7586" fmla="*/ 2587905 h 9085945"/>
                <a:gd name="connsiteX7587" fmla="*/ 0 w 1018183"/>
                <a:gd name="connsiteY7587" fmla="*/ 2586438 h 9085945"/>
                <a:gd name="connsiteX7588" fmla="*/ 0 w 1018183"/>
                <a:gd name="connsiteY7588" fmla="*/ 2586337 h 9085945"/>
                <a:gd name="connsiteX7589" fmla="*/ 0 w 1018183"/>
                <a:gd name="connsiteY7589" fmla="*/ 2583061 h 9085945"/>
                <a:gd name="connsiteX7590" fmla="*/ 0 w 1018183"/>
                <a:gd name="connsiteY7590" fmla="*/ 2580728 h 9085945"/>
                <a:gd name="connsiteX7591" fmla="*/ 0 w 1018183"/>
                <a:gd name="connsiteY7591" fmla="*/ 2578708 h 9085945"/>
                <a:gd name="connsiteX7592" fmla="*/ 0 w 1018183"/>
                <a:gd name="connsiteY7592" fmla="*/ 2574623 h 9085945"/>
                <a:gd name="connsiteX7593" fmla="*/ 0 w 1018183"/>
                <a:gd name="connsiteY7593" fmla="*/ 2572343 h 9085945"/>
                <a:gd name="connsiteX7594" fmla="*/ 0 w 1018183"/>
                <a:gd name="connsiteY7594" fmla="*/ 2571057 h 9085945"/>
                <a:gd name="connsiteX7595" fmla="*/ 0 w 1018183"/>
                <a:gd name="connsiteY7595" fmla="*/ 2570773 h 9085945"/>
                <a:gd name="connsiteX7596" fmla="*/ 0 w 1018183"/>
                <a:gd name="connsiteY7596" fmla="*/ 2570589 h 9085945"/>
                <a:gd name="connsiteX7597" fmla="*/ 0 w 1018183"/>
                <a:gd name="connsiteY7597" fmla="*/ 2569491 h 9085945"/>
                <a:gd name="connsiteX7598" fmla="*/ 0 w 1018183"/>
                <a:gd name="connsiteY7598" fmla="*/ 2565912 h 9085945"/>
                <a:gd name="connsiteX7599" fmla="*/ 0 w 1018183"/>
                <a:gd name="connsiteY7599" fmla="*/ 2565722 h 9085945"/>
                <a:gd name="connsiteX7600" fmla="*/ 0 w 1018183"/>
                <a:gd name="connsiteY7600" fmla="*/ 2564735 h 9085945"/>
                <a:gd name="connsiteX7601" fmla="*/ 0 w 1018183"/>
                <a:gd name="connsiteY7601" fmla="*/ 2563564 h 9085945"/>
                <a:gd name="connsiteX7602" fmla="*/ 0 w 1018183"/>
                <a:gd name="connsiteY7602" fmla="*/ 2561690 h 9085945"/>
                <a:gd name="connsiteX7603" fmla="*/ 0 w 1018183"/>
                <a:gd name="connsiteY7603" fmla="*/ 2561284 h 9085945"/>
                <a:gd name="connsiteX7604" fmla="*/ 0 w 1018183"/>
                <a:gd name="connsiteY7604" fmla="*/ 2559979 h 9085945"/>
                <a:gd name="connsiteX7605" fmla="*/ 0 w 1018183"/>
                <a:gd name="connsiteY7605" fmla="*/ 2559715 h 9085945"/>
                <a:gd name="connsiteX7606" fmla="*/ 0 w 1018183"/>
                <a:gd name="connsiteY7606" fmla="*/ 2559530 h 9085945"/>
                <a:gd name="connsiteX7607" fmla="*/ 0 w 1018183"/>
                <a:gd name="connsiteY7607" fmla="*/ 2557775 h 9085945"/>
                <a:gd name="connsiteX7608" fmla="*/ 0 w 1018183"/>
                <a:gd name="connsiteY7608" fmla="*/ 2557120 h 9085945"/>
                <a:gd name="connsiteX7609" fmla="*/ 0 w 1018183"/>
                <a:gd name="connsiteY7609" fmla="*/ 2555363 h 9085945"/>
                <a:gd name="connsiteX7610" fmla="*/ 0 w 1018183"/>
                <a:gd name="connsiteY7610" fmla="*/ 2553289 h 9085945"/>
                <a:gd name="connsiteX7611" fmla="*/ 0 w 1018183"/>
                <a:gd name="connsiteY7611" fmla="*/ 2550333 h 9085945"/>
                <a:gd name="connsiteX7612" fmla="*/ 0 w 1018183"/>
                <a:gd name="connsiteY7612" fmla="*/ 2549074 h 9085945"/>
                <a:gd name="connsiteX7613" fmla="*/ 0 w 1018183"/>
                <a:gd name="connsiteY7613" fmla="*/ 2548921 h 9085945"/>
                <a:gd name="connsiteX7614" fmla="*/ 0 w 1018183"/>
                <a:gd name="connsiteY7614" fmla="*/ 2548204 h 9085945"/>
                <a:gd name="connsiteX7615" fmla="*/ 0 w 1018183"/>
                <a:gd name="connsiteY7615" fmla="*/ 2547998 h 9085945"/>
                <a:gd name="connsiteX7616" fmla="*/ 0 w 1018183"/>
                <a:gd name="connsiteY7616" fmla="*/ 2543515 h 9085945"/>
                <a:gd name="connsiteX7617" fmla="*/ 0 w 1018183"/>
                <a:gd name="connsiteY7617" fmla="*/ 2542719 h 9085945"/>
                <a:gd name="connsiteX7618" fmla="*/ 0 w 1018183"/>
                <a:gd name="connsiteY7618" fmla="*/ 2542231 h 9085945"/>
                <a:gd name="connsiteX7619" fmla="*/ 0 w 1018183"/>
                <a:gd name="connsiteY7619" fmla="*/ 2538014 h 9085945"/>
                <a:gd name="connsiteX7620" fmla="*/ 0 w 1018183"/>
                <a:gd name="connsiteY7620" fmla="*/ 2537537 h 9085945"/>
                <a:gd name="connsiteX7621" fmla="*/ 0 w 1018183"/>
                <a:gd name="connsiteY7621" fmla="*/ 2537109 h 9085945"/>
                <a:gd name="connsiteX7622" fmla="*/ 0 w 1018183"/>
                <a:gd name="connsiteY7622" fmla="*/ 2531089 h 9085945"/>
                <a:gd name="connsiteX7623" fmla="*/ 0 w 1018183"/>
                <a:gd name="connsiteY7623" fmla="*/ 2530715 h 9085945"/>
                <a:gd name="connsiteX7624" fmla="*/ 0 w 1018183"/>
                <a:gd name="connsiteY7624" fmla="*/ 2529148 h 9085945"/>
                <a:gd name="connsiteX7625" fmla="*/ 0 w 1018183"/>
                <a:gd name="connsiteY7625" fmla="*/ 2528753 h 9085945"/>
                <a:gd name="connsiteX7626" fmla="*/ 0 w 1018183"/>
                <a:gd name="connsiteY7626" fmla="*/ 2528558 h 9085945"/>
                <a:gd name="connsiteX7627" fmla="*/ 0 w 1018183"/>
                <a:gd name="connsiteY7627" fmla="*/ 2527469 h 9085945"/>
                <a:gd name="connsiteX7628" fmla="*/ 0 w 1018183"/>
                <a:gd name="connsiteY7628" fmla="*/ 2526987 h 9085945"/>
                <a:gd name="connsiteX7629" fmla="*/ 0 w 1018183"/>
                <a:gd name="connsiteY7629" fmla="*/ 2526745 h 9085945"/>
                <a:gd name="connsiteX7630" fmla="*/ 0 w 1018183"/>
                <a:gd name="connsiteY7630" fmla="*/ 2524393 h 9085945"/>
                <a:gd name="connsiteX7631" fmla="*/ 0 w 1018183"/>
                <a:gd name="connsiteY7631" fmla="*/ 2524153 h 9085945"/>
                <a:gd name="connsiteX7632" fmla="*/ 0 w 1018183"/>
                <a:gd name="connsiteY7632" fmla="*/ 2523222 h 9085945"/>
                <a:gd name="connsiteX7633" fmla="*/ 0 w 1018183"/>
                <a:gd name="connsiteY7633" fmla="*/ 2522976 h 9085945"/>
                <a:gd name="connsiteX7634" fmla="*/ 0 w 1018183"/>
                <a:gd name="connsiteY7634" fmla="*/ 2520941 h 9085945"/>
                <a:gd name="connsiteX7635" fmla="*/ 0 w 1018183"/>
                <a:gd name="connsiteY7635" fmla="*/ 2519658 h 9085945"/>
                <a:gd name="connsiteX7636" fmla="*/ 0 w 1018183"/>
                <a:gd name="connsiteY7636" fmla="*/ 2519373 h 9085945"/>
                <a:gd name="connsiteX7637" fmla="*/ 0 w 1018183"/>
                <a:gd name="connsiteY7637" fmla="*/ 2519188 h 9085945"/>
                <a:gd name="connsiteX7638" fmla="*/ 0 w 1018183"/>
                <a:gd name="connsiteY7638" fmla="*/ 2518088 h 9085945"/>
                <a:gd name="connsiteX7639" fmla="*/ 0 w 1018183"/>
                <a:gd name="connsiteY7639" fmla="*/ 2517696 h 9085945"/>
                <a:gd name="connsiteX7640" fmla="*/ 0 w 1018183"/>
                <a:gd name="connsiteY7640" fmla="*/ 2516194 h 9085945"/>
                <a:gd name="connsiteX7641" fmla="*/ 0 w 1018183"/>
                <a:gd name="connsiteY7641" fmla="*/ 2514929 h 9085945"/>
                <a:gd name="connsiteX7642" fmla="*/ 0 w 1018183"/>
                <a:gd name="connsiteY7642" fmla="*/ 2513335 h 9085945"/>
                <a:gd name="connsiteX7643" fmla="*/ 0 w 1018183"/>
                <a:gd name="connsiteY7643" fmla="*/ 2512854 h 9085945"/>
                <a:gd name="connsiteX7644" fmla="*/ 0 w 1018183"/>
                <a:gd name="connsiteY7644" fmla="*/ 2510787 h 9085945"/>
                <a:gd name="connsiteX7645" fmla="*/ 0 w 1018183"/>
                <a:gd name="connsiteY7645" fmla="*/ 2509991 h 9085945"/>
                <a:gd name="connsiteX7646" fmla="*/ 0 w 1018183"/>
                <a:gd name="connsiteY7646" fmla="*/ 2507861 h 9085945"/>
                <a:gd name="connsiteX7647" fmla="*/ 0 w 1018183"/>
                <a:gd name="connsiteY7647" fmla="*/ 2503871 h 9085945"/>
                <a:gd name="connsiteX7648" fmla="*/ 0 w 1018183"/>
                <a:gd name="connsiteY7648" fmla="*/ 2499729 h 9085945"/>
                <a:gd name="connsiteX7649" fmla="*/ 0 w 1018183"/>
                <a:gd name="connsiteY7649" fmla="*/ 2498933 h 9085945"/>
                <a:gd name="connsiteX7650" fmla="*/ 0 w 1018183"/>
                <a:gd name="connsiteY7650" fmla="*/ 2498523 h 9085945"/>
                <a:gd name="connsiteX7651" fmla="*/ 0 w 1018183"/>
                <a:gd name="connsiteY7651" fmla="*/ 2496804 h 9085945"/>
                <a:gd name="connsiteX7652" fmla="*/ 0 w 1018183"/>
                <a:gd name="connsiteY7652" fmla="*/ 2494601 h 9085945"/>
                <a:gd name="connsiteX7653" fmla="*/ 0 w 1018183"/>
                <a:gd name="connsiteY7653" fmla="*/ 2492192 h 9085945"/>
                <a:gd name="connsiteX7654" fmla="*/ 0 w 1018183"/>
                <a:gd name="connsiteY7654" fmla="*/ 2490747 h 9085945"/>
                <a:gd name="connsiteX7655" fmla="*/ 0 w 1018183"/>
                <a:gd name="connsiteY7655" fmla="*/ 2490251 h 9085945"/>
                <a:gd name="connsiteX7656" fmla="*/ 0 w 1018183"/>
                <a:gd name="connsiteY7656" fmla="*/ 2488216 h 9085945"/>
                <a:gd name="connsiteX7657" fmla="*/ 0 w 1018183"/>
                <a:gd name="connsiteY7657" fmla="*/ 2487127 h 9085945"/>
                <a:gd name="connsiteX7658" fmla="*/ 0 w 1018183"/>
                <a:gd name="connsiteY7658" fmla="*/ 2486645 h 9085945"/>
                <a:gd name="connsiteX7659" fmla="*/ 0 w 1018183"/>
                <a:gd name="connsiteY7659" fmla="*/ 2486401 h 9085945"/>
                <a:gd name="connsiteX7660" fmla="*/ 0 w 1018183"/>
                <a:gd name="connsiteY7660" fmla="*/ 2484967 h 9085945"/>
                <a:gd name="connsiteX7661" fmla="*/ 0 w 1018183"/>
                <a:gd name="connsiteY7661" fmla="*/ 2484244 h 9085945"/>
                <a:gd name="connsiteX7662" fmla="*/ 0 w 1018183"/>
                <a:gd name="connsiteY7662" fmla="*/ 2479689 h 9085945"/>
                <a:gd name="connsiteX7663" fmla="*/ 0 w 1018183"/>
                <a:gd name="connsiteY7663" fmla="*/ 2479193 h 9085945"/>
                <a:gd name="connsiteX7664" fmla="*/ 0 w 1018183"/>
                <a:gd name="connsiteY7664" fmla="*/ 2477353 h 9085945"/>
                <a:gd name="connsiteX7665" fmla="*/ 0 w 1018183"/>
                <a:gd name="connsiteY7665" fmla="*/ 2477154 h 9085945"/>
                <a:gd name="connsiteX7666" fmla="*/ 0 w 1018183"/>
                <a:gd name="connsiteY7666" fmla="*/ 2475343 h 9085945"/>
                <a:gd name="connsiteX7667" fmla="*/ 0 w 1018183"/>
                <a:gd name="connsiteY7667" fmla="*/ 2474213 h 9085945"/>
                <a:gd name="connsiteX7668" fmla="*/ 0 w 1018183"/>
                <a:gd name="connsiteY7668" fmla="*/ 2472644 h 9085945"/>
                <a:gd name="connsiteX7669" fmla="*/ 0 w 1018183"/>
                <a:gd name="connsiteY7669" fmla="*/ 2468863 h 9085945"/>
                <a:gd name="connsiteX7670" fmla="*/ 0 w 1018183"/>
                <a:gd name="connsiteY7670" fmla="*/ 2467295 h 9085945"/>
                <a:gd name="connsiteX7671" fmla="*/ 0 w 1018183"/>
                <a:gd name="connsiteY7671" fmla="*/ 2465015 h 9085945"/>
                <a:gd name="connsiteX7672" fmla="*/ 0 w 1018183"/>
                <a:gd name="connsiteY7672" fmla="*/ 2463577 h 9085945"/>
                <a:gd name="connsiteX7673" fmla="*/ 0 w 1018183"/>
                <a:gd name="connsiteY7673" fmla="*/ 2461876 h 9085945"/>
                <a:gd name="connsiteX7674" fmla="*/ 0 w 1018183"/>
                <a:gd name="connsiteY7674" fmla="*/ 2459594 h 9085945"/>
                <a:gd name="connsiteX7675" fmla="*/ 0 w 1018183"/>
                <a:gd name="connsiteY7675" fmla="*/ 2458027 h 9085945"/>
                <a:gd name="connsiteX7676" fmla="*/ 0 w 1018183"/>
                <a:gd name="connsiteY7676" fmla="*/ 2455241 h 9085945"/>
                <a:gd name="connsiteX7677" fmla="*/ 0 w 1018183"/>
                <a:gd name="connsiteY7677" fmla="*/ 2453957 h 9085945"/>
                <a:gd name="connsiteX7678" fmla="*/ 0 w 1018183"/>
                <a:gd name="connsiteY7678" fmla="*/ 2453033 h 9085945"/>
                <a:gd name="connsiteX7679" fmla="*/ 0 w 1018183"/>
                <a:gd name="connsiteY7679" fmla="*/ 2451849 h 9085945"/>
                <a:gd name="connsiteX7680" fmla="*/ 0 w 1018183"/>
                <a:gd name="connsiteY7680" fmla="*/ 2451040 h 9085945"/>
                <a:gd name="connsiteX7681" fmla="*/ 0 w 1018183"/>
                <a:gd name="connsiteY7681" fmla="*/ 2450818 h 9085945"/>
                <a:gd name="connsiteX7682" fmla="*/ 0 w 1018183"/>
                <a:gd name="connsiteY7682" fmla="*/ 2448536 h 9085945"/>
                <a:gd name="connsiteX7683" fmla="*/ 0 w 1018183"/>
                <a:gd name="connsiteY7683" fmla="*/ 2447964 h 9085945"/>
                <a:gd name="connsiteX7684" fmla="*/ 0 w 1018183"/>
                <a:gd name="connsiteY7684" fmla="*/ 2446968 h 9085945"/>
                <a:gd name="connsiteX7685" fmla="*/ 0 w 1018183"/>
                <a:gd name="connsiteY7685" fmla="*/ 2445838 h 9085945"/>
                <a:gd name="connsiteX7686" fmla="*/ 0 w 1018183"/>
                <a:gd name="connsiteY7686" fmla="*/ 2444626 h 9085945"/>
                <a:gd name="connsiteX7687" fmla="*/ 0 w 1018183"/>
                <a:gd name="connsiteY7687" fmla="*/ 2442614 h 9085945"/>
                <a:gd name="connsiteX7688" fmla="*/ 0 w 1018183"/>
                <a:gd name="connsiteY7688" fmla="*/ 2441266 h 9085945"/>
                <a:gd name="connsiteX7689" fmla="*/ 0 w 1018183"/>
                <a:gd name="connsiteY7689" fmla="*/ 2440488 h 9085945"/>
                <a:gd name="connsiteX7690" fmla="*/ 0 w 1018183"/>
                <a:gd name="connsiteY7690" fmla="*/ 2439982 h 9085945"/>
                <a:gd name="connsiteX7691" fmla="*/ 0 w 1018183"/>
                <a:gd name="connsiteY7691" fmla="*/ 2436641 h 9085945"/>
                <a:gd name="connsiteX7692" fmla="*/ 0 w 1018183"/>
                <a:gd name="connsiteY7692" fmla="*/ 2434304 h 9085945"/>
                <a:gd name="connsiteX7693" fmla="*/ 0 w 1018183"/>
                <a:gd name="connsiteY7693" fmla="*/ 2430768 h 9085945"/>
                <a:gd name="connsiteX7694" fmla="*/ 0 w 1018183"/>
                <a:gd name="connsiteY7694" fmla="*/ 2426867 h 9085945"/>
                <a:gd name="connsiteX7695" fmla="*/ 0 w 1018183"/>
                <a:gd name="connsiteY7695" fmla="*/ 2425582 h 9085945"/>
                <a:gd name="connsiteX7696" fmla="*/ 0 w 1018183"/>
                <a:gd name="connsiteY7696" fmla="*/ 2425276 h 9085945"/>
                <a:gd name="connsiteX7697" fmla="*/ 0 w 1018183"/>
                <a:gd name="connsiteY7697" fmla="*/ 2424532 h 9085945"/>
                <a:gd name="connsiteX7698" fmla="*/ 0 w 1018183"/>
                <a:gd name="connsiteY7698" fmla="*/ 2424363 h 9085945"/>
                <a:gd name="connsiteX7699" fmla="*/ 0 w 1018183"/>
                <a:gd name="connsiteY7699" fmla="*/ 2423248 h 9085945"/>
                <a:gd name="connsiteX7700" fmla="*/ 0 w 1018183"/>
                <a:gd name="connsiteY7700" fmla="*/ 2422514 h 9085945"/>
                <a:gd name="connsiteX7701" fmla="*/ 0 w 1018183"/>
                <a:gd name="connsiteY7701" fmla="*/ 2421157 h 9085945"/>
                <a:gd name="connsiteX7702" fmla="*/ 0 w 1018183"/>
                <a:gd name="connsiteY7702" fmla="*/ 2419590 h 9085945"/>
                <a:gd name="connsiteX7703" fmla="*/ 0 w 1018183"/>
                <a:gd name="connsiteY7703" fmla="*/ 2416006 h 9085945"/>
                <a:gd name="connsiteX7704" fmla="*/ 0 w 1018183"/>
                <a:gd name="connsiteY7704" fmla="*/ 2415809 h 9085945"/>
                <a:gd name="connsiteX7705" fmla="*/ 0 w 1018183"/>
                <a:gd name="connsiteY7705" fmla="*/ 2414240 h 9085945"/>
                <a:gd name="connsiteX7706" fmla="*/ 0 w 1018183"/>
                <a:gd name="connsiteY7706" fmla="*/ 2412691 h 9085945"/>
                <a:gd name="connsiteX7707" fmla="*/ 0 w 1018183"/>
                <a:gd name="connsiteY7707" fmla="*/ 2411455 h 9085945"/>
                <a:gd name="connsiteX7708" fmla="*/ 0 w 1018183"/>
                <a:gd name="connsiteY7708" fmla="*/ 2410476 h 9085945"/>
                <a:gd name="connsiteX7709" fmla="*/ 0 w 1018183"/>
                <a:gd name="connsiteY7709" fmla="*/ 2408540 h 9085945"/>
                <a:gd name="connsiteX7710" fmla="*/ 0 w 1018183"/>
                <a:gd name="connsiteY7710" fmla="*/ 2408194 h 9085945"/>
                <a:gd name="connsiteX7711" fmla="*/ 0 w 1018183"/>
                <a:gd name="connsiteY7711" fmla="*/ 2406626 h 9085945"/>
                <a:gd name="connsiteX7712" fmla="*/ 0 w 1018183"/>
                <a:gd name="connsiteY7712" fmla="*/ 2404948 h 9085945"/>
                <a:gd name="connsiteX7713" fmla="*/ 0 w 1018183"/>
                <a:gd name="connsiteY7713" fmla="*/ 2400147 h 9085945"/>
                <a:gd name="connsiteX7714" fmla="*/ 0 w 1018183"/>
                <a:gd name="connsiteY7714" fmla="*/ 2399640 h 9085945"/>
                <a:gd name="connsiteX7715" fmla="*/ 0 w 1018183"/>
                <a:gd name="connsiteY7715" fmla="*/ 2398040 h 9085945"/>
                <a:gd name="connsiteX7716" fmla="*/ 0 w 1018183"/>
                <a:gd name="connsiteY7716" fmla="*/ 2397482 h 9085945"/>
                <a:gd name="connsiteX7717" fmla="*/ 0 w 1018183"/>
                <a:gd name="connsiteY7717" fmla="*/ 2396901 h 9085945"/>
                <a:gd name="connsiteX7718" fmla="*/ 0 w 1018183"/>
                <a:gd name="connsiteY7718" fmla="*/ 2394138 h 9085945"/>
                <a:gd name="connsiteX7719" fmla="*/ 0 w 1018183"/>
                <a:gd name="connsiteY7719" fmla="*/ 2391805 h 9085945"/>
                <a:gd name="connsiteX7720" fmla="*/ 0 w 1018183"/>
                <a:gd name="connsiteY7720" fmla="*/ 2389998 h 9085945"/>
                <a:gd name="connsiteX7721" fmla="*/ 0 w 1018183"/>
                <a:gd name="connsiteY7721" fmla="*/ 2386982 h 9085945"/>
                <a:gd name="connsiteX7722" fmla="*/ 0 w 1018183"/>
                <a:gd name="connsiteY7722" fmla="*/ 2385241 h 9085945"/>
                <a:gd name="connsiteX7723" fmla="*/ 0 w 1018183"/>
                <a:gd name="connsiteY7723" fmla="*/ 2383080 h 9085945"/>
                <a:gd name="connsiteX7724" fmla="*/ 0 w 1018183"/>
                <a:gd name="connsiteY7724" fmla="*/ 2380745 h 9085945"/>
                <a:gd name="connsiteX7725" fmla="*/ 0 w 1018183"/>
                <a:gd name="connsiteY7725" fmla="*/ 2375468 h 9085945"/>
                <a:gd name="connsiteX7726" fmla="*/ 0 w 1018183"/>
                <a:gd name="connsiteY7726" fmla="*/ 2373898 h 9085945"/>
                <a:gd name="connsiteX7727" fmla="*/ 0 w 1018183"/>
                <a:gd name="connsiteY7727" fmla="*/ 2372221 h 9085945"/>
                <a:gd name="connsiteX7728" fmla="*/ 0 w 1018183"/>
                <a:gd name="connsiteY7728" fmla="*/ 2365497 h 9085945"/>
                <a:gd name="connsiteX7729" fmla="*/ 0 w 1018183"/>
                <a:gd name="connsiteY7729" fmla="*/ 2364606 h 9085945"/>
                <a:gd name="connsiteX7730" fmla="*/ 0 w 1018183"/>
                <a:gd name="connsiteY7730" fmla="*/ 2361623 h 9085945"/>
                <a:gd name="connsiteX7731" fmla="*/ 0 w 1018183"/>
                <a:gd name="connsiteY7731" fmla="*/ 2361465 h 9085945"/>
                <a:gd name="connsiteX7732" fmla="*/ 0 w 1018183"/>
                <a:gd name="connsiteY7732" fmla="*/ 2359897 h 9085945"/>
                <a:gd name="connsiteX7733" fmla="*/ 0 w 1018183"/>
                <a:gd name="connsiteY7733" fmla="*/ 2357140 h 9085945"/>
                <a:gd name="connsiteX7734" fmla="*/ 0 w 1018183"/>
                <a:gd name="connsiteY7734" fmla="*/ 2356559 h 9085945"/>
                <a:gd name="connsiteX7735" fmla="*/ 0 w 1018183"/>
                <a:gd name="connsiteY7735" fmla="*/ 2350831 h 9085945"/>
                <a:gd name="connsiteX7736" fmla="*/ 0 w 1018183"/>
                <a:gd name="connsiteY7736" fmla="*/ 2348848 h 9085945"/>
                <a:gd name="connsiteX7737" fmla="*/ 0 w 1018183"/>
                <a:gd name="connsiteY7737" fmla="*/ 2342738 h 9085945"/>
                <a:gd name="connsiteX7738" fmla="*/ 0 w 1018183"/>
                <a:gd name="connsiteY7738" fmla="*/ 2342494 h 9085945"/>
                <a:gd name="connsiteX7739" fmla="*/ 0 w 1018183"/>
                <a:gd name="connsiteY7739" fmla="*/ 2337789 h 9085945"/>
                <a:gd name="connsiteX7740" fmla="*/ 0 w 1018183"/>
                <a:gd name="connsiteY7740" fmla="*/ 2337123 h 9085945"/>
                <a:gd name="connsiteX7741" fmla="*/ 0 w 1018183"/>
                <a:gd name="connsiteY7741" fmla="*/ 2334447 h 9085945"/>
                <a:gd name="connsiteX7742" fmla="*/ 0 w 1018183"/>
                <a:gd name="connsiteY7742" fmla="*/ 2333090 h 9085945"/>
                <a:gd name="connsiteX7743" fmla="*/ 0 w 1018183"/>
                <a:gd name="connsiteY7743" fmla="*/ 2331879 h 9085945"/>
                <a:gd name="connsiteX7744" fmla="*/ 0 w 1018183"/>
                <a:gd name="connsiteY7744" fmla="*/ 2328923 h 9085945"/>
                <a:gd name="connsiteX7745" fmla="*/ 0 w 1018183"/>
                <a:gd name="connsiteY7745" fmla="*/ 2328519 h 9085945"/>
                <a:gd name="connsiteX7746" fmla="*/ 0 w 1018183"/>
                <a:gd name="connsiteY7746" fmla="*/ 2323389 h 9085945"/>
                <a:gd name="connsiteX7747" fmla="*/ 0 w 1018183"/>
                <a:gd name="connsiteY7747" fmla="*/ 2322998 h 9085945"/>
                <a:gd name="connsiteX7748" fmla="*/ 0 w 1018183"/>
                <a:gd name="connsiteY7748" fmla="*/ 2321281 h 9085945"/>
                <a:gd name="connsiteX7749" fmla="*/ 0 w 1018183"/>
                <a:gd name="connsiteY7749" fmla="*/ 2320473 h 9085945"/>
                <a:gd name="connsiteX7750" fmla="*/ 0 w 1018183"/>
                <a:gd name="connsiteY7750" fmla="*/ 2319148 h 9085945"/>
                <a:gd name="connsiteX7751" fmla="*/ 0 w 1018183"/>
                <a:gd name="connsiteY7751" fmla="*/ 2318963 h 9085945"/>
                <a:gd name="connsiteX7752" fmla="*/ 0 w 1018183"/>
                <a:gd name="connsiteY7752" fmla="*/ 2317863 h 9085945"/>
                <a:gd name="connsiteX7753" fmla="*/ 0 w 1018183"/>
                <a:gd name="connsiteY7753" fmla="*/ 2317395 h 9085945"/>
                <a:gd name="connsiteX7754" fmla="*/ 0 w 1018183"/>
                <a:gd name="connsiteY7754" fmla="*/ 2314119 h 9085945"/>
                <a:gd name="connsiteX7755" fmla="*/ 0 w 1018183"/>
                <a:gd name="connsiteY7755" fmla="*/ 2311786 h 9085945"/>
                <a:gd name="connsiteX7756" fmla="*/ 0 w 1018183"/>
                <a:gd name="connsiteY7756" fmla="*/ 2309766 h 9085945"/>
                <a:gd name="connsiteX7757" fmla="*/ 0 w 1018183"/>
                <a:gd name="connsiteY7757" fmla="*/ 2309414 h 9085945"/>
                <a:gd name="connsiteX7758" fmla="*/ 0 w 1018183"/>
                <a:gd name="connsiteY7758" fmla="*/ 2302115 h 9085945"/>
                <a:gd name="connsiteX7759" fmla="*/ 0 w 1018183"/>
                <a:gd name="connsiteY7759" fmla="*/ 2300548 h 9085945"/>
                <a:gd name="connsiteX7760" fmla="*/ 0 w 1018183"/>
                <a:gd name="connsiteY7760" fmla="*/ 2298708 h 9085945"/>
                <a:gd name="connsiteX7761" fmla="*/ 0 w 1018183"/>
                <a:gd name="connsiteY7761" fmla="*/ 2298297 h 9085945"/>
                <a:gd name="connsiteX7762" fmla="*/ 0 w 1018183"/>
                <a:gd name="connsiteY7762" fmla="*/ 2296730 h 9085945"/>
                <a:gd name="connsiteX7763" fmla="*/ 0 w 1018183"/>
                <a:gd name="connsiteY7763" fmla="*/ 2295794 h 9085945"/>
                <a:gd name="connsiteX7764" fmla="*/ 0 w 1018183"/>
                <a:gd name="connsiteY7764" fmla="*/ 2295553 h 9085945"/>
                <a:gd name="connsiteX7765" fmla="*/ 0 w 1018183"/>
                <a:gd name="connsiteY7765" fmla="*/ 2294623 h 9085945"/>
                <a:gd name="connsiteX7766" fmla="*/ 0 w 1018183"/>
                <a:gd name="connsiteY7766" fmla="*/ 2292341 h 9085945"/>
                <a:gd name="connsiteX7767" fmla="*/ 0 w 1018183"/>
                <a:gd name="connsiteY7767" fmla="*/ 2291058 h 9085945"/>
                <a:gd name="connsiteX7768" fmla="*/ 0 w 1018183"/>
                <a:gd name="connsiteY7768" fmla="*/ 2290773 h 9085945"/>
                <a:gd name="connsiteX7769" fmla="*/ 0 w 1018183"/>
                <a:gd name="connsiteY7769" fmla="*/ 2290588 h 9085945"/>
                <a:gd name="connsiteX7770" fmla="*/ 0 w 1018183"/>
                <a:gd name="connsiteY7770" fmla="*/ 2289488 h 9085945"/>
                <a:gd name="connsiteX7771" fmla="*/ 0 w 1018183"/>
                <a:gd name="connsiteY7771" fmla="*/ 2286421 h 9085945"/>
                <a:gd name="connsiteX7772" fmla="*/ 0 w 1018183"/>
                <a:gd name="connsiteY7772" fmla="*/ 2284735 h 9085945"/>
                <a:gd name="connsiteX7773" fmla="*/ 0 w 1018183"/>
                <a:gd name="connsiteY7773" fmla="*/ 2281391 h 9085945"/>
                <a:gd name="connsiteX7774" fmla="*/ 0 w 1018183"/>
                <a:gd name="connsiteY7774" fmla="*/ 2279979 h 9085945"/>
                <a:gd name="connsiteX7775" fmla="*/ 0 w 1018183"/>
                <a:gd name="connsiteY7775" fmla="*/ 2279261 h 9085945"/>
                <a:gd name="connsiteX7776" fmla="*/ 0 w 1018183"/>
                <a:gd name="connsiteY7776" fmla="*/ 2279056 h 9085945"/>
                <a:gd name="connsiteX7777" fmla="*/ 0 w 1018183"/>
                <a:gd name="connsiteY7777" fmla="*/ 2275361 h 9085945"/>
                <a:gd name="connsiteX7778" fmla="*/ 0 w 1018183"/>
                <a:gd name="connsiteY7778" fmla="*/ 2273289 h 9085945"/>
                <a:gd name="connsiteX7779" fmla="*/ 0 w 1018183"/>
                <a:gd name="connsiteY7779" fmla="*/ 2270333 h 9085945"/>
                <a:gd name="connsiteX7780" fmla="*/ 0 w 1018183"/>
                <a:gd name="connsiteY7780" fmla="*/ 2269922 h 9085945"/>
                <a:gd name="connsiteX7781" fmla="*/ 0 w 1018183"/>
                <a:gd name="connsiteY7781" fmla="*/ 2269072 h 9085945"/>
                <a:gd name="connsiteX7782" fmla="*/ 0 w 1018183"/>
                <a:gd name="connsiteY7782" fmla="*/ 2268204 h 9085945"/>
                <a:gd name="connsiteX7783" fmla="*/ 0 w 1018183"/>
                <a:gd name="connsiteY7783" fmla="*/ 2268167 h 9085945"/>
                <a:gd name="connsiteX7784" fmla="*/ 0 w 1018183"/>
                <a:gd name="connsiteY7784" fmla="*/ 2267998 h 9085945"/>
                <a:gd name="connsiteX7785" fmla="*/ 0 w 1018183"/>
                <a:gd name="connsiteY7785" fmla="*/ 2266886 h 9085945"/>
                <a:gd name="connsiteX7786" fmla="*/ 0 w 1018183"/>
                <a:gd name="connsiteY7786" fmla="*/ 2262147 h 9085945"/>
                <a:gd name="connsiteX7787" fmla="*/ 0 w 1018183"/>
                <a:gd name="connsiteY7787" fmla="*/ 2259616 h 9085945"/>
                <a:gd name="connsiteX7788" fmla="*/ 0 w 1018183"/>
                <a:gd name="connsiteY7788" fmla="*/ 2258527 h 9085945"/>
                <a:gd name="connsiteX7789" fmla="*/ 0 w 1018183"/>
                <a:gd name="connsiteY7789" fmla="*/ 2258045 h 9085945"/>
                <a:gd name="connsiteX7790" fmla="*/ 0 w 1018183"/>
                <a:gd name="connsiteY7790" fmla="*/ 2257109 h 9085945"/>
                <a:gd name="connsiteX7791" fmla="*/ 0 w 1018183"/>
                <a:gd name="connsiteY7791" fmla="*/ 2255211 h 9085945"/>
                <a:gd name="connsiteX7792" fmla="*/ 0 w 1018183"/>
                <a:gd name="connsiteY7792" fmla="*/ 2251088 h 9085945"/>
                <a:gd name="connsiteX7793" fmla="*/ 0 w 1018183"/>
                <a:gd name="connsiteY7793" fmla="*/ 2250716 h 9085945"/>
                <a:gd name="connsiteX7794" fmla="*/ 0 w 1018183"/>
                <a:gd name="connsiteY7794" fmla="*/ 2249147 h 9085945"/>
                <a:gd name="connsiteX7795" fmla="*/ 0 w 1018183"/>
                <a:gd name="connsiteY7795" fmla="*/ 2248753 h 9085945"/>
                <a:gd name="connsiteX7796" fmla="*/ 0 w 1018183"/>
                <a:gd name="connsiteY7796" fmla="*/ 2248554 h 9085945"/>
                <a:gd name="connsiteX7797" fmla="*/ 0 w 1018183"/>
                <a:gd name="connsiteY7797" fmla="*/ 2247252 h 9085945"/>
                <a:gd name="connsiteX7798" fmla="*/ 0 w 1018183"/>
                <a:gd name="connsiteY7798" fmla="*/ 2244394 h 9085945"/>
                <a:gd name="connsiteX7799" fmla="*/ 0 w 1018183"/>
                <a:gd name="connsiteY7799" fmla="*/ 2236194 h 9085945"/>
                <a:gd name="connsiteX7800" fmla="*/ 0 w 1018183"/>
                <a:gd name="connsiteY7800" fmla="*/ 2234929 h 9085945"/>
                <a:gd name="connsiteX7801" fmla="*/ 0 w 1018183"/>
                <a:gd name="connsiteY7801" fmla="*/ 2232518 h 9085945"/>
                <a:gd name="connsiteX7802" fmla="*/ 0 w 1018183"/>
                <a:gd name="connsiteY7802" fmla="*/ 2230787 h 9085945"/>
                <a:gd name="connsiteX7803" fmla="*/ 0 w 1018183"/>
                <a:gd name="connsiteY7803" fmla="*/ 2229992 h 9085945"/>
                <a:gd name="connsiteX7804" fmla="*/ 0 w 1018183"/>
                <a:gd name="connsiteY7804" fmla="*/ 2229580 h 9085945"/>
                <a:gd name="connsiteX7805" fmla="*/ 0 w 1018183"/>
                <a:gd name="connsiteY7805" fmla="*/ 2227862 h 9085945"/>
                <a:gd name="connsiteX7806" fmla="*/ 0 w 1018183"/>
                <a:gd name="connsiteY7806" fmla="*/ 2224382 h 9085945"/>
                <a:gd name="connsiteX7807" fmla="*/ 0 w 1018183"/>
                <a:gd name="connsiteY7807" fmla="*/ 2223249 h 9085945"/>
                <a:gd name="connsiteX7808" fmla="*/ 0 w 1018183"/>
                <a:gd name="connsiteY7808" fmla="*/ 2216026 h 9085945"/>
                <a:gd name="connsiteX7809" fmla="*/ 0 w 1018183"/>
                <a:gd name="connsiteY7809" fmla="*/ 2210746 h 9085945"/>
                <a:gd name="connsiteX7810" fmla="*/ 0 w 1018183"/>
                <a:gd name="connsiteY7810" fmla="*/ 2210251 h 9085945"/>
                <a:gd name="connsiteX7811" fmla="*/ 0 w 1018183"/>
                <a:gd name="connsiteY7811" fmla="*/ 2208212 h 9085945"/>
                <a:gd name="connsiteX7812" fmla="*/ 0 w 1018183"/>
                <a:gd name="connsiteY7812" fmla="*/ 2206401 h 9085945"/>
                <a:gd name="connsiteX7813" fmla="*/ 0 w 1018183"/>
                <a:gd name="connsiteY7813" fmla="*/ 2199921 h 9085945"/>
                <a:gd name="connsiteX7814" fmla="*/ 0 w 1018183"/>
                <a:gd name="connsiteY7814" fmla="*/ 2198353 h 9085945"/>
                <a:gd name="connsiteX7815" fmla="*/ 0 w 1018183"/>
                <a:gd name="connsiteY7815" fmla="*/ 2194635 h 9085945"/>
                <a:gd name="connsiteX7816" fmla="*/ 0 w 1018183"/>
                <a:gd name="connsiteY7816" fmla="*/ 2193351 h 9085945"/>
                <a:gd name="connsiteX7817" fmla="*/ 0 w 1018183"/>
                <a:gd name="connsiteY7817" fmla="*/ 2189582 h 9085945"/>
                <a:gd name="connsiteX7818" fmla="*/ 0 w 1018183"/>
                <a:gd name="connsiteY7818" fmla="*/ 2188864 h 9085945"/>
                <a:gd name="connsiteX7819" fmla="*/ 0 w 1018183"/>
                <a:gd name="connsiteY7819" fmla="*/ 2187295 h 9085945"/>
                <a:gd name="connsiteX7820" fmla="*/ 0 w 1018183"/>
                <a:gd name="connsiteY7820" fmla="*/ 2185551 h 9085945"/>
                <a:gd name="connsiteX7821" fmla="*/ 0 w 1018183"/>
                <a:gd name="connsiteY7821" fmla="*/ 2185015 h 9085945"/>
                <a:gd name="connsiteX7822" fmla="*/ 0 w 1018183"/>
                <a:gd name="connsiteY7822" fmla="*/ 2183982 h 9085945"/>
                <a:gd name="connsiteX7823" fmla="*/ 0 w 1018183"/>
                <a:gd name="connsiteY7823" fmla="*/ 2183577 h 9085945"/>
                <a:gd name="connsiteX7824" fmla="*/ 0 w 1018183"/>
                <a:gd name="connsiteY7824" fmla="*/ 2173672 h 9085945"/>
                <a:gd name="connsiteX7825" fmla="*/ 0 w 1018183"/>
                <a:gd name="connsiteY7825" fmla="*/ 2162614 h 9085945"/>
                <a:gd name="connsiteX7826" fmla="*/ 0 w 1018183"/>
                <a:gd name="connsiteY7826" fmla="*/ 2156334 h 9085945"/>
                <a:gd name="connsiteX7827" fmla="*/ 0 w 1018183"/>
                <a:gd name="connsiteY7827" fmla="*/ 2155421 h 9085945"/>
                <a:gd name="connsiteX7828" fmla="*/ 0 w 1018183"/>
                <a:gd name="connsiteY7828" fmla="*/ 2154306 h 9085945"/>
                <a:gd name="connsiteX7829" fmla="*/ 0 w 1018183"/>
                <a:gd name="connsiteY7829" fmla="*/ 2150850 h 9085945"/>
                <a:gd name="connsiteX7830" fmla="*/ 0 w 1018183"/>
                <a:gd name="connsiteY7830" fmla="*/ 2145276 h 9085945"/>
                <a:gd name="connsiteX7831" fmla="*/ 0 w 1018183"/>
                <a:gd name="connsiteY7831" fmla="*/ 2144361 h 9085945"/>
                <a:gd name="connsiteX7832" fmla="*/ 0 w 1018183"/>
                <a:gd name="connsiteY7832" fmla="*/ 2142513 h 9085945"/>
                <a:gd name="connsiteX7833" fmla="*/ 0 w 1018183"/>
                <a:gd name="connsiteY7833" fmla="*/ 2121056 h 9085945"/>
                <a:gd name="connsiteX7834" fmla="*/ 0 w 1018183"/>
                <a:gd name="connsiteY7834" fmla="*/ 2119766 h 9085945"/>
                <a:gd name="connsiteX7835" fmla="*/ 0 w 1018183"/>
                <a:gd name="connsiteY7835" fmla="*/ 2118040 h 9085945"/>
                <a:gd name="connsiteX7836" fmla="*/ 0 w 1018183"/>
                <a:gd name="connsiteY7836" fmla="*/ 2111803 h 9085945"/>
                <a:gd name="connsiteX7837" fmla="*/ 0 w 1018183"/>
                <a:gd name="connsiteY7837" fmla="*/ 2111635 h 9085945"/>
                <a:gd name="connsiteX7838" fmla="*/ 0 w 1018183"/>
                <a:gd name="connsiteY7838" fmla="*/ 2109997 h 9085945"/>
                <a:gd name="connsiteX7839" fmla="*/ 0 w 1018183"/>
                <a:gd name="connsiteY7839" fmla="*/ 2097374 h 9085945"/>
                <a:gd name="connsiteX7840" fmla="*/ 0 w 1018183"/>
                <a:gd name="connsiteY7840" fmla="*/ 2081889 h 9085945"/>
                <a:gd name="connsiteX7841" fmla="*/ 0 w 1018183"/>
                <a:gd name="connsiteY7841" fmla="*/ 2077267 h 9085945"/>
                <a:gd name="connsiteX7842" fmla="*/ 0 w 1018183"/>
                <a:gd name="connsiteY7842" fmla="*/ 2070831 h 9085945"/>
                <a:gd name="connsiteX7843" fmla="*/ 0 w 1018183"/>
                <a:gd name="connsiteY7843" fmla="*/ 2068847 h 9085945"/>
                <a:gd name="connsiteX7844" fmla="*/ 0 w 1018183"/>
                <a:gd name="connsiteY7844" fmla="*/ 2059016 h 9085945"/>
                <a:gd name="connsiteX7845" fmla="*/ 0 w 1018183"/>
                <a:gd name="connsiteY7845" fmla="*/ 2054447 h 9085945"/>
                <a:gd name="connsiteX7846" fmla="*/ 0 w 1018183"/>
                <a:gd name="connsiteY7846" fmla="*/ 2048921 h 9085945"/>
                <a:gd name="connsiteX7847" fmla="*/ 0 w 1018183"/>
                <a:gd name="connsiteY7847" fmla="*/ 2038103 h 9085945"/>
                <a:gd name="connsiteX7848" fmla="*/ 0 w 1018183"/>
                <a:gd name="connsiteY7848" fmla="*/ 2029766 h 9085945"/>
                <a:gd name="connsiteX7849" fmla="*/ 0 w 1018183"/>
                <a:gd name="connsiteY7849" fmla="*/ 2029355 h 9085945"/>
                <a:gd name="connsiteX7850" fmla="*/ 0 w 1018183"/>
                <a:gd name="connsiteY7850" fmla="*/ 2028071 h 9085945"/>
                <a:gd name="connsiteX7851" fmla="*/ 0 w 1018183"/>
                <a:gd name="connsiteY7851" fmla="*/ 2027788 h 9085945"/>
                <a:gd name="connsiteX7852" fmla="*/ 0 w 1018183"/>
                <a:gd name="connsiteY7852" fmla="*/ 2026504 h 9085945"/>
                <a:gd name="connsiteX7853" fmla="*/ 0 w 1018183"/>
                <a:gd name="connsiteY7853" fmla="*/ 2018297 h 9085945"/>
                <a:gd name="connsiteX7854" fmla="*/ 0 w 1018183"/>
                <a:gd name="connsiteY7854" fmla="*/ 2016730 h 9085945"/>
                <a:gd name="connsiteX7855" fmla="*/ 0 w 1018183"/>
                <a:gd name="connsiteY7855" fmla="*/ 2009100 h 9085945"/>
                <a:gd name="connsiteX7856" fmla="*/ 0 w 1018183"/>
                <a:gd name="connsiteY7856" fmla="*/ 2006419 h 9085945"/>
                <a:gd name="connsiteX7857" fmla="*/ 0 w 1018183"/>
                <a:gd name="connsiteY7857" fmla="*/ 1999056 h 9085945"/>
                <a:gd name="connsiteX7858" fmla="*/ 0 w 1018183"/>
                <a:gd name="connsiteY7858" fmla="*/ 1997944 h 9085945"/>
                <a:gd name="connsiteX7859" fmla="*/ 0 w 1018183"/>
                <a:gd name="connsiteY7859" fmla="*/ 1988167 h 9085945"/>
                <a:gd name="connsiteX7860" fmla="*/ 0 w 1018183"/>
                <a:gd name="connsiteY7860" fmla="*/ 1986882 h 9085945"/>
                <a:gd name="connsiteX7861" fmla="*/ 0 w 1018183"/>
                <a:gd name="connsiteY7861" fmla="*/ 1985570 h 9085945"/>
                <a:gd name="connsiteX7862" fmla="*/ 0 w 1018183"/>
                <a:gd name="connsiteY7862" fmla="*/ 1984001 h 9085945"/>
                <a:gd name="connsiteX7863" fmla="*/ 0 w 1018183"/>
                <a:gd name="connsiteY7863" fmla="*/ 1978391 h 9085945"/>
                <a:gd name="connsiteX7864" fmla="*/ 0 w 1018183"/>
                <a:gd name="connsiteY7864" fmla="*/ 1967252 h 9085945"/>
                <a:gd name="connsiteX7865" fmla="*/ 0 w 1018183"/>
                <a:gd name="connsiteY7865" fmla="*/ 1963576 h 9085945"/>
                <a:gd name="connsiteX7866" fmla="*/ 0 w 1018183"/>
                <a:gd name="connsiteY7866" fmla="*/ 1955440 h 9085945"/>
                <a:gd name="connsiteX7867" fmla="*/ 0 w 1018183"/>
                <a:gd name="connsiteY7867" fmla="*/ 1952518 h 9085945"/>
                <a:gd name="connsiteX7868" fmla="*/ 0 w 1018183"/>
                <a:gd name="connsiteY7868" fmla="*/ 1944380 h 9085945"/>
                <a:gd name="connsiteX7869" fmla="*/ 0 w 1018183"/>
                <a:gd name="connsiteY7869" fmla="*/ 1924409 h 9085945"/>
                <a:gd name="connsiteX7870" fmla="*/ 0 w 1018183"/>
                <a:gd name="connsiteY7870" fmla="*/ 1920640 h 9085945"/>
                <a:gd name="connsiteX7871" fmla="*/ 0 w 1018183"/>
                <a:gd name="connsiteY7871" fmla="*/ 1919922 h 9085945"/>
                <a:gd name="connsiteX7872" fmla="*/ 0 w 1018183"/>
                <a:gd name="connsiteY7872" fmla="*/ 1918353 h 9085945"/>
                <a:gd name="connsiteX7873" fmla="*/ 0 w 1018183"/>
                <a:gd name="connsiteY7873" fmla="*/ 1916609 h 9085945"/>
                <a:gd name="connsiteX7874" fmla="*/ 0 w 1018183"/>
                <a:gd name="connsiteY7874" fmla="*/ 1915040 h 9085945"/>
                <a:gd name="connsiteX7875" fmla="*/ 0 w 1018183"/>
                <a:gd name="connsiteY7875" fmla="*/ 1914635 h 9085945"/>
                <a:gd name="connsiteX7876" fmla="*/ 0 w 1018183"/>
                <a:gd name="connsiteY7876" fmla="*/ 1913351 h 9085945"/>
                <a:gd name="connsiteX7877" fmla="*/ 0 w 1018183"/>
                <a:gd name="connsiteY7877" fmla="*/ 1909586 h 9085945"/>
                <a:gd name="connsiteX7878" fmla="*/ 0 w 1018183"/>
                <a:gd name="connsiteY7878" fmla="*/ 1905551 h 9085945"/>
                <a:gd name="connsiteX7879" fmla="*/ 0 w 1018183"/>
                <a:gd name="connsiteY7879" fmla="*/ 1903982 h 9085945"/>
                <a:gd name="connsiteX7880" fmla="*/ 0 w 1018183"/>
                <a:gd name="connsiteY7880" fmla="*/ 1901535 h 9085945"/>
                <a:gd name="connsiteX7881" fmla="*/ 0 w 1018183"/>
                <a:gd name="connsiteY7881" fmla="*/ 1897504 h 9085945"/>
                <a:gd name="connsiteX7882" fmla="*/ 0 w 1018183"/>
                <a:gd name="connsiteY7882" fmla="*/ 1893672 h 9085945"/>
                <a:gd name="connsiteX7883" fmla="*/ 0 w 1018183"/>
                <a:gd name="connsiteY7883" fmla="*/ 1892933 h 9085945"/>
                <a:gd name="connsiteX7884" fmla="*/ 0 w 1018183"/>
                <a:gd name="connsiteY7884" fmla="*/ 1881908 h 9085945"/>
                <a:gd name="connsiteX7885" fmla="*/ 0 w 1018183"/>
                <a:gd name="connsiteY7885" fmla="*/ 1878532 h 9085945"/>
                <a:gd name="connsiteX7886" fmla="*/ 0 w 1018183"/>
                <a:gd name="connsiteY7886" fmla="*/ 1876856 h 9085945"/>
                <a:gd name="connsiteX7887" fmla="*/ 0 w 1018183"/>
                <a:gd name="connsiteY7887" fmla="*/ 1876334 h 9085945"/>
                <a:gd name="connsiteX7888" fmla="*/ 0 w 1018183"/>
                <a:gd name="connsiteY7888" fmla="*/ 1875419 h 9085945"/>
                <a:gd name="connsiteX7889" fmla="*/ 0 w 1018183"/>
                <a:gd name="connsiteY7889" fmla="*/ 1873007 h 9085945"/>
                <a:gd name="connsiteX7890" fmla="*/ 0 w 1018183"/>
                <a:gd name="connsiteY7890" fmla="*/ 1872824 h 9085945"/>
                <a:gd name="connsiteX7891" fmla="*/ 0 w 1018183"/>
                <a:gd name="connsiteY7891" fmla="*/ 1871256 h 9085945"/>
                <a:gd name="connsiteX7892" fmla="*/ 0 w 1018183"/>
                <a:gd name="connsiteY7892" fmla="*/ 1870851 h 9085945"/>
                <a:gd name="connsiteX7893" fmla="*/ 0 w 1018183"/>
                <a:gd name="connsiteY7893" fmla="*/ 1850824 h 9085945"/>
                <a:gd name="connsiteX7894" fmla="*/ 0 w 1018183"/>
                <a:gd name="connsiteY7894" fmla="*/ 1842693 h 9085945"/>
                <a:gd name="connsiteX7895" fmla="*/ 0 w 1018183"/>
                <a:gd name="connsiteY7895" fmla="*/ 1841055 h 9085945"/>
                <a:gd name="connsiteX7896" fmla="*/ 0 w 1018183"/>
                <a:gd name="connsiteY7896" fmla="*/ 1839771 h 9085945"/>
                <a:gd name="connsiteX7897" fmla="*/ 0 w 1018183"/>
                <a:gd name="connsiteY7897" fmla="*/ 1831634 h 9085945"/>
                <a:gd name="connsiteX7898" fmla="*/ 0 w 1018183"/>
                <a:gd name="connsiteY7898" fmla="*/ 1828432 h 9085945"/>
                <a:gd name="connsiteX7899" fmla="*/ 0 w 1018183"/>
                <a:gd name="connsiteY7899" fmla="*/ 1817374 h 9085945"/>
                <a:gd name="connsiteX7900" fmla="*/ 0 w 1018183"/>
                <a:gd name="connsiteY7900" fmla="*/ 1808325 h 9085945"/>
                <a:gd name="connsiteX7901" fmla="*/ 0 w 1018183"/>
                <a:gd name="connsiteY7901" fmla="*/ 1801889 h 9085945"/>
                <a:gd name="connsiteX7902" fmla="*/ 0 w 1018183"/>
                <a:gd name="connsiteY7902" fmla="*/ 1797267 h 9085945"/>
                <a:gd name="connsiteX7903" fmla="*/ 0 w 1018183"/>
                <a:gd name="connsiteY7903" fmla="*/ 1790074 h 9085945"/>
                <a:gd name="connsiteX7904" fmla="*/ 0 w 1018183"/>
                <a:gd name="connsiteY7904" fmla="*/ 1788788 h 9085945"/>
                <a:gd name="connsiteX7905" fmla="*/ 0 w 1018183"/>
                <a:gd name="connsiteY7905" fmla="*/ 1784646 h 9085945"/>
                <a:gd name="connsiteX7906" fmla="*/ 0 w 1018183"/>
                <a:gd name="connsiteY7906" fmla="*/ 1779014 h 9085945"/>
                <a:gd name="connsiteX7907" fmla="*/ 0 w 1018183"/>
                <a:gd name="connsiteY7907" fmla="*/ 1769161 h 9085945"/>
                <a:gd name="connsiteX7908" fmla="*/ 0 w 1018183"/>
                <a:gd name="connsiteY7908" fmla="*/ 1759129 h 9085945"/>
                <a:gd name="connsiteX7909" fmla="*/ 0 w 1018183"/>
                <a:gd name="connsiteY7909" fmla="*/ 1758103 h 9085945"/>
                <a:gd name="connsiteX7910" fmla="*/ 0 w 1018183"/>
                <a:gd name="connsiteY7910" fmla="*/ 1757562 h 9085945"/>
                <a:gd name="connsiteX7911" fmla="*/ 0 w 1018183"/>
                <a:gd name="connsiteY7911" fmla="*/ 1749355 h 9085945"/>
                <a:gd name="connsiteX7912" fmla="*/ 0 w 1018183"/>
                <a:gd name="connsiteY7912" fmla="*/ 1748072 h 9085945"/>
                <a:gd name="connsiteX7913" fmla="*/ 0 w 1018183"/>
                <a:gd name="connsiteY7913" fmla="*/ 1747788 h 9085945"/>
                <a:gd name="connsiteX7914" fmla="*/ 0 w 1018183"/>
                <a:gd name="connsiteY7914" fmla="*/ 1746503 h 9085945"/>
                <a:gd name="connsiteX7915" fmla="*/ 0 w 1018183"/>
                <a:gd name="connsiteY7915" fmla="*/ 1746289 h 9085945"/>
                <a:gd name="connsiteX7916" fmla="*/ 0 w 1018183"/>
                <a:gd name="connsiteY7916" fmla="*/ 1744007 h 9085945"/>
                <a:gd name="connsiteX7917" fmla="*/ 0 w 1018183"/>
                <a:gd name="connsiteY7917" fmla="*/ 1742439 h 9085945"/>
                <a:gd name="connsiteX7918" fmla="*/ 0 w 1018183"/>
                <a:gd name="connsiteY7918" fmla="*/ 1740158 h 9085945"/>
                <a:gd name="connsiteX7919" fmla="*/ 0 w 1018183"/>
                <a:gd name="connsiteY7919" fmla="*/ 1735453 h 9085945"/>
                <a:gd name="connsiteX7920" fmla="*/ 0 w 1018183"/>
                <a:gd name="connsiteY7920" fmla="*/ 1729100 h 9085945"/>
                <a:gd name="connsiteX7921" fmla="*/ 0 w 1018183"/>
                <a:gd name="connsiteY7921" fmla="*/ 1721053 h 9085945"/>
                <a:gd name="connsiteX7922" fmla="*/ 0 w 1018183"/>
                <a:gd name="connsiteY7922" fmla="*/ 1717940 h 9085945"/>
                <a:gd name="connsiteX7923" fmla="*/ 0 w 1018183"/>
                <a:gd name="connsiteY7923" fmla="*/ 1716628 h 9085945"/>
                <a:gd name="connsiteX7924" fmla="*/ 0 w 1018183"/>
                <a:gd name="connsiteY7924" fmla="*/ 1715059 h 9085945"/>
                <a:gd name="connsiteX7925" fmla="*/ 0 w 1018183"/>
                <a:gd name="connsiteY7925" fmla="*/ 1709449 h 9085945"/>
                <a:gd name="connsiteX7926" fmla="*/ 0 w 1018183"/>
                <a:gd name="connsiteY7926" fmla="*/ 1705570 h 9085945"/>
                <a:gd name="connsiteX7927" fmla="*/ 0 w 1018183"/>
                <a:gd name="connsiteY7927" fmla="*/ 1704003 h 9085945"/>
                <a:gd name="connsiteX7928" fmla="*/ 0 w 1018183"/>
                <a:gd name="connsiteY7928" fmla="*/ 1700419 h 9085945"/>
                <a:gd name="connsiteX7929" fmla="*/ 0 w 1018183"/>
                <a:gd name="connsiteY7929" fmla="*/ 1698391 h 9085945"/>
                <a:gd name="connsiteX7930" fmla="*/ 0 w 1018183"/>
                <a:gd name="connsiteY7930" fmla="*/ 1696373 h 9085945"/>
                <a:gd name="connsiteX7931" fmla="*/ 0 w 1018183"/>
                <a:gd name="connsiteY7931" fmla="*/ 1683576 h 9085945"/>
                <a:gd name="connsiteX7932" fmla="*/ 0 w 1018183"/>
                <a:gd name="connsiteY7932" fmla="*/ 1675438 h 9085945"/>
                <a:gd name="connsiteX7933" fmla="*/ 0 w 1018183"/>
                <a:gd name="connsiteY7933" fmla="*/ 1665664 h 9085945"/>
                <a:gd name="connsiteX7934" fmla="*/ 0 w 1018183"/>
                <a:gd name="connsiteY7934" fmla="*/ 1644409 h 9085945"/>
                <a:gd name="connsiteX7935" fmla="*/ 0 w 1018183"/>
                <a:gd name="connsiteY7935" fmla="*/ 1640644 h 9085945"/>
                <a:gd name="connsiteX7936" fmla="*/ 0 w 1018183"/>
                <a:gd name="connsiteY7936" fmla="*/ 1636609 h 9085945"/>
                <a:gd name="connsiteX7937" fmla="*/ 0 w 1018183"/>
                <a:gd name="connsiteY7937" fmla="*/ 1635040 h 9085945"/>
                <a:gd name="connsiteX7938" fmla="*/ 0 w 1018183"/>
                <a:gd name="connsiteY7938" fmla="*/ 1632593 h 9085945"/>
                <a:gd name="connsiteX7939" fmla="*/ 0 w 1018183"/>
                <a:gd name="connsiteY7939" fmla="*/ 1628562 h 9085945"/>
                <a:gd name="connsiteX7940" fmla="*/ 0 w 1018183"/>
                <a:gd name="connsiteY7940" fmla="*/ 1623991 h 9085945"/>
                <a:gd name="connsiteX7941" fmla="*/ 0 w 1018183"/>
                <a:gd name="connsiteY7941" fmla="*/ 1622707 h 9085945"/>
                <a:gd name="connsiteX7942" fmla="*/ 0 w 1018183"/>
                <a:gd name="connsiteY7942" fmla="*/ 1621535 h 9085945"/>
                <a:gd name="connsiteX7943" fmla="*/ 0 w 1018183"/>
                <a:gd name="connsiteY7943" fmla="*/ 1617503 h 9085945"/>
                <a:gd name="connsiteX7944" fmla="*/ 0 w 1018183"/>
                <a:gd name="connsiteY7944" fmla="*/ 1612932 h 9085945"/>
                <a:gd name="connsiteX7945" fmla="*/ 0 w 1018183"/>
                <a:gd name="connsiteY7945" fmla="*/ 1609590 h 9085945"/>
                <a:gd name="connsiteX7946" fmla="*/ 0 w 1018183"/>
                <a:gd name="connsiteY7946" fmla="*/ 1608306 h 9085945"/>
                <a:gd name="connsiteX7947" fmla="*/ 0 w 1018183"/>
                <a:gd name="connsiteY7947" fmla="*/ 1607914 h 9085945"/>
                <a:gd name="connsiteX7948" fmla="*/ 0 w 1018183"/>
                <a:gd name="connsiteY7948" fmla="*/ 1604065 h 9085945"/>
                <a:gd name="connsiteX7949" fmla="*/ 0 w 1018183"/>
                <a:gd name="connsiteY7949" fmla="*/ 1603882 h 9085945"/>
                <a:gd name="connsiteX7950" fmla="*/ 0 w 1018183"/>
                <a:gd name="connsiteY7950" fmla="*/ 1602314 h 9085945"/>
                <a:gd name="connsiteX7951" fmla="*/ 0 w 1018183"/>
                <a:gd name="connsiteY7951" fmla="*/ 1601909 h 9085945"/>
                <a:gd name="connsiteX7952" fmla="*/ 0 w 1018183"/>
                <a:gd name="connsiteY7952" fmla="*/ 1598532 h 9085945"/>
                <a:gd name="connsiteX7953" fmla="*/ 0 w 1018183"/>
                <a:gd name="connsiteY7953" fmla="*/ 1596857 h 9085945"/>
                <a:gd name="connsiteX7954" fmla="*/ 0 w 1018183"/>
                <a:gd name="connsiteY7954" fmla="*/ 1593007 h 9085945"/>
                <a:gd name="connsiteX7955" fmla="*/ 0 w 1018183"/>
                <a:gd name="connsiteY7955" fmla="*/ 1592822 h 9085945"/>
                <a:gd name="connsiteX7956" fmla="*/ 0 w 1018183"/>
                <a:gd name="connsiteY7956" fmla="*/ 1591254 h 9085945"/>
                <a:gd name="connsiteX7957" fmla="*/ 0 w 1018183"/>
                <a:gd name="connsiteY7957" fmla="*/ 1586528 h 9085945"/>
                <a:gd name="connsiteX7958" fmla="*/ 0 w 1018183"/>
                <a:gd name="connsiteY7958" fmla="*/ 1584961 h 9085945"/>
                <a:gd name="connsiteX7959" fmla="*/ 0 w 1018183"/>
                <a:gd name="connsiteY7959" fmla="*/ 1580206 h 9085945"/>
                <a:gd name="connsiteX7960" fmla="*/ 0 w 1018183"/>
                <a:gd name="connsiteY7960" fmla="*/ 1570829 h 9085945"/>
                <a:gd name="connsiteX7961" fmla="*/ 0 w 1018183"/>
                <a:gd name="connsiteY7961" fmla="*/ 1565804 h 9085945"/>
                <a:gd name="connsiteX7962" fmla="*/ 0 w 1018183"/>
                <a:gd name="connsiteY7962" fmla="*/ 1562692 h 9085945"/>
                <a:gd name="connsiteX7963" fmla="*/ 0 w 1018183"/>
                <a:gd name="connsiteY7963" fmla="*/ 1560280 h 9085945"/>
                <a:gd name="connsiteX7964" fmla="*/ 0 w 1018183"/>
                <a:gd name="connsiteY7964" fmla="*/ 1548432 h 9085945"/>
                <a:gd name="connsiteX7965" fmla="*/ 0 w 1018183"/>
                <a:gd name="connsiteY7965" fmla="*/ 1542940 h 9085945"/>
                <a:gd name="connsiteX7966" fmla="*/ 0 w 1018183"/>
                <a:gd name="connsiteY7966" fmla="*/ 1542026 h 9085945"/>
                <a:gd name="connsiteX7967" fmla="*/ 0 w 1018183"/>
                <a:gd name="connsiteY7967" fmla="*/ 1528325 h 9085945"/>
                <a:gd name="connsiteX7968" fmla="*/ 0 w 1018183"/>
                <a:gd name="connsiteY7968" fmla="*/ 1519846 h 9085945"/>
                <a:gd name="connsiteX7969" fmla="*/ 0 w 1018183"/>
                <a:gd name="connsiteY7969" fmla="*/ 1515704 h 9085945"/>
                <a:gd name="connsiteX7970" fmla="*/ 0 w 1018183"/>
                <a:gd name="connsiteY7970" fmla="*/ 1510072 h 9085945"/>
                <a:gd name="connsiteX7971" fmla="*/ 0 w 1018183"/>
                <a:gd name="connsiteY7971" fmla="*/ 1508788 h 9085945"/>
                <a:gd name="connsiteX7972" fmla="*/ 0 w 1018183"/>
                <a:gd name="connsiteY7972" fmla="*/ 1507662 h 9085945"/>
                <a:gd name="connsiteX7973" fmla="*/ 0 w 1018183"/>
                <a:gd name="connsiteY7973" fmla="*/ 1504646 h 9085945"/>
                <a:gd name="connsiteX7974" fmla="*/ 0 w 1018183"/>
                <a:gd name="connsiteY7974" fmla="*/ 1489161 h 9085945"/>
                <a:gd name="connsiteX7975" fmla="*/ 0 w 1018183"/>
                <a:gd name="connsiteY7975" fmla="*/ 1479130 h 9085945"/>
                <a:gd name="connsiteX7976" fmla="*/ 0 w 1018183"/>
                <a:gd name="connsiteY7976" fmla="*/ 1477561 h 9085945"/>
                <a:gd name="connsiteX7977" fmla="*/ 0 w 1018183"/>
                <a:gd name="connsiteY7977" fmla="*/ 1477347 h 9085945"/>
                <a:gd name="connsiteX7978" fmla="*/ 0 w 1018183"/>
                <a:gd name="connsiteY7978" fmla="*/ 1475065 h 9085945"/>
                <a:gd name="connsiteX7979" fmla="*/ 0 w 1018183"/>
                <a:gd name="connsiteY7979" fmla="*/ 1473780 h 9085945"/>
                <a:gd name="connsiteX7980" fmla="*/ 0 w 1018183"/>
                <a:gd name="connsiteY7980" fmla="*/ 1473497 h 9085945"/>
                <a:gd name="connsiteX7981" fmla="*/ 0 w 1018183"/>
                <a:gd name="connsiteY7981" fmla="*/ 1472212 h 9085945"/>
                <a:gd name="connsiteX7982" fmla="*/ 0 w 1018183"/>
                <a:gd name="connsiteY7982" fmla="*/ 1468494 h 9085945"/>
                <a:gd name="connsiteX7983" fmla="*/ 0 w 1018183"/>
                <a:gd name="connsiteY7983" fmla="*/ 1466511 h 9085945"/>
                <a:gd name="connsiteX7984" fmla="*/ 0 w 1018183"/>
                <a:gd name="connsiteY7984" fmla="*/ 1466289 h 9085945"/>
                <a:gd name="connsiteX7985" fmla="*/ 0 w 1018183"/>
                <a:gd name="connsiteY7985" fmla="*/ 1464007 h 9085945"/>
                <a:gd name="connsiteX7986" fmla="*/ 0 w 1018183"/>
                <a:gd name="connsiteY7986" fmla="*/ 1462439 h 9085945"/>
                <a:gd name="connsiteX7987" fmla="*/ 0 w 1018183"/>
                <a:gd name="connsiteY7987" fmla="*/ 1460158 h 9085945"/>
                <a:gd name="connsiteX7988" fmla="*/ 0 w 1018183"/>
                <a:gd name="connsiteY7988" fmla="*/ 1455453 h 9085945"/>
                <a:gd name="connsiteX7989" fmla="*/ 0 w 1018183"/>
                <a:gd name="connsiteY7989" fmla="*/ 1452111 h 9085945"/>
                <a:gd name="connsiteX7990" fmla="*/ 0 w 1018183"/>
                <a:gd name="connsiteY7990" fmla="*/ 1441053 h 9085945"/>
                <a:gd name="connsiteX7991" fmla="*/ 0 w 1018183"/>
                <a:gd name="connsiteY7991" fmla="*/ 1436628 h 9085945"/>
                <a:gd name="connsiteX7992" fmla="*/ 0 w 1018183"/>
                <a:gd name="connsiteY7992" fmla="*/ 1435061 h 9085945"/>
                <a:gd name="connsiteX7993" fmla="*/ 0 w 1018183"/>
                <a:gd name="connsiteY7993" fmla="*/ 1431477 h 9085945"/>
                <a:gd name="connsiteX7994" fmla="*/ 0 w 1018183"/>
                <a:gd name="connsiteY7994" fmla="*/ 1431280 h 9085945"/>
                <a:gd name="connsiteX7995" fmla="*/ 0 w 1018183"/>
                <a:gd name="connsiteY7995" fmla="*/ 1430193 h 9085945"/>
                <a:gd name="connsiteX7996" fmla="*/ 0 w 1018183"/>
                <a:gd name="connsiteY7996" fmla="*/ 1429711 h 9085945"/>
                <a:gd name="connsiteX7997" fmla="*/ 0 w 1018183"/>
                <a:gd name="connsiteY7997" fmla="*/ 1429449 h 9085945"/>
                <a:gd name="connsiteX7998" fmla="*/ 0 w 1018183"/>
                <a:gd name="connsiteY7998" fmla="*/ 1427431 h 9085945"/>
                <a:gd name="connsiteX7999" fmla="*/ 0 w 1018183"/>
                <a:gd name="connsiteY7999" fmla="*/ 1420419 h 9085945"/>
                <a:gd name="connsiteX8000" fmla="*/ 0 w 1018183"/>
                <a:gd name="connsiteY8000" fmla="*/ 1416372 h 9085945"/>
                <a:gd name="connsiteX8001" fmla="*/ 0 w 1018183"/>
                <a:gd name="connsiteY8001" fmla="*/ 1396722 h 9085945"/>
                <a:gd name="connsiteX8002" fmla="*/ 0 w 1018183"/>
                <a:gd name="connsiteY8002" fmla="*/ 1394915 h 9085945"/>
                <a:gd name="connsiteX8003" fmla="*/ 0 w 1018183"/>
                <a:gd name="connsiteY8003" fmla="*/ 1387692 h 9085945"/>
                <a:gd name="connsiteX8004" fmla="*/ 0 w 1018183"/>
                <a:gd name="connsiteY8004" fmla="*/ 1385662 h 9085945"/>
                <a:gd name="connsiteX8005" fmla="*/ 0 w 1018183"/>
                <a:gd name="connsiteY8005" fmla="*/ 1353765 h 9085945"/>
                <a:gd name="connsiteX8006" fmla="*/ 0 w 1018183"/>
                <a:gd name="connsiteY8006" fmla="*/ 1352593 h 9085945"/>
                <a:gd name="connsiteX8007" fmla="*/ 0 w 1018183"/>
                <a:gd name="connsiteY8007" fmla="*/ 1348561 h 9085945"/>
                <a:gd name="connsiteX8008" fmla="*/ 0 w 1018183"/>
                <a:gd name="connsiteY8008" fmla="*/ 1343990 h 9085945"/>
                <a:gd name="connsiteX8009" fmla="*/ 0 w 1018183"/>
                <a:gd name="connsiteY8009" fmla="*/ 1342706 h 9085945"/>
                <a:gd name="connsiteX8010" fmla="*/ 0 w 1018183"/>
                <a:gd name="connsiteY8010" fmla="*/ 1339364 h 9085945"/>
                <a:gd name="connsiteX8011" fmla="*/ 0 w 1018183"/>
                <a:gd name="connsiteY8011" fmla="*/ 1329590 h 9085945"/>
                <a:gd name="connsiteX8012" fmla="*/ 0 w 1018183"/>
                <a:gd name="connsiteY8012" fmla="*/ 1328306 h 9085945"/>
                <a:gd name="connsiteX8013" fmla="*/ 0 w 1018183"/>
                <a:gd name="connsiteY8013" fmla="*/ 1327915 h 9085945"/>
                <a:gd name="connsiteX8014" fmla="*/ 0 w 1018183"/>
                <a:gd name="connsiteY8014" fmla="*/ 1324065 h 9085945"/>
                <a:gd name="connsiteX8015" fmla="*/ 0 w 1018183"/>
                <a:gd name="connsiteY8015" fmla="*/ 1323880 h 9085945"/>
                <a:gd name="connsiteX8016" fmla="*/ 0 w 1018183"/>
                <a:gd name="connsiteY8016" fmla="*/ 1322312 h 9085945"/>
                <a:gd name="connsiteX8017" fmla="*/ 0 w 1018183"/>
                <a:gd name="connsiteY8017" fmla="*/ 1317586 h 9085945"/>
                <a:gd name="connsiteX8018" fmla="*/ 0 w 1018183"/>
                <a:gd name="connsiteY8018" fmla="*/ 1316019 h 9085945"/>
                <a:gd name="connsiteX8019" fmla="*/ 0 w 1018183"/>
                <a:gd name="connsiteY8019" fmla="*/ 1311264 h 9085945"/>
                <a:gd name="connsiteX8020" fmla="*/ 0 w 1018183"/>
                <a:gd name="connsiteY8020" fmla="*/ 1306529 h 9085945"/>
                <a:gd name="connsiteX8021" fmla="*/ 0 w 1018183"/>
                <a:gd name="connsiteY8021" fmla="*/ 1304959 h 9085945"/>
                <a:gd name="connsiteX8022" fmla="*/ 0 w 1018183"/>
                <a:gd name="connsiteY8022" fmla="*/ 1303214 h 9085945"/>
                <a:gd name="connsiteX8023" fmla="*/ 0 w 1018183"/>
                <a:gd name="connsiteY8023" fmla="*/ 1301647 h 9085945"/>
                <a:gd name="connsiteX8024" fmla="*/ 0 w 1018183"/>
                <a:gd name="connsiteY8024" fmla="*/ 1300206 h 9085945"/>
                <a:gd name="connsiteX8025" fmla="*/ 0 w 1018183"/>
                <a:gd name="connsiteY8025" fmla="*/ 1296862 h 9085945"/>
                <a:gd name="connsiteX8026" fmla="*/ 0 w 1018183"/>
                <a:gd name="connsiteY8026" fmla="*/ 1291338 h 9085945"/>
                <a:gd name="connsiteX8027" fmla="*/ 0 w 1018183"/>
                <a:gd name="connsiteY8027" fmla="*/ 1285804 h 9085945"/>
                <a:gd name="connsiteX8028" fmla="*/ 0 w 1018183"/>
                <a:gd name="connsiteY8028" fmla="*/ 1280278 h 9085945"/>
                <a:gd name="connsiteX8029" fmla="*/ 0 w 1018183"/>
                <a:gd name="connsiteY8029" fmla="*/ 1273998 h 9085945"/>
                <a:gd name="connsiteX8030" fmla="*/ 0 w 1018183"/>
                <a:gd name="connsiteY8030" fmla="*/ 1273084 h 9085945"/>
                <a:gd name="connsiteX8031" fmla="*/ 0 w 1018183"/>
                <a:gd name="connsiteY8031" fmla="*/ 1262940 h 9085945"/>
                <a:gd name="connsiteX8032" fmla="*/ 0 w 1018183"/>
                <a:gd name="connsiteY8032" fmla="*/ 1262026 h 9085945"/>
                <a:gd name="connsiteX8033" fmla="*/ 0 w 1018183"/>
                <a:gd name="connsiteY8033" fmla="*/ 1239846 h 9085945"/>
                <a:gd name="connsiteX8034" fmla="*/ 0 w 1018183"/>
                <a:gd name="connsiteY8034" fmla="*/ 1238720 h 9085945"/>
                <a:gd name="connsiteX8035" fmla="*/ 0 w 1018183"/>
                <a:gd name="connsiteY8035" fmla="*/ 1237435 h 9085945"/>
                <a:gd name="connsiteX8036" fmla="*/ 0 w 1018183"/>
                <a:gd name="connsiteY8036" fmla="*/ 1235704 h 9085945"/>
                <a:gd name="connsiteX8037" fmla="*/ 0 w 1018183"/>
                <a:gd name="connsiteY8037" fmla="*/ 1229299 h 9085945"/>
                <a:gd name="connsiteX8038" fmla="*/ 0 w 1018183"/>
                <a:gd name="connsiteY8038" fmla="*/ 1227661 h 9085945"/>
                <a:gd name="connsiteX8039" fmla="*/ 0 w 1018183"/>
                <a:gd name="connsiteY8039" fmla="*/ 1204838 h 9085945"/>
                <a:gd name="connsiteX8040" fmla="*/ 0 w 1018183"/>
                <a:gd name="connsiteY8040" fmla="*/ 1203270 h 9085945"/>
                <a:gd name="connsiteX8041" fmla="*/ 0 w 1018183"/>
                <a:gd name="connsiteY8041" fmla="*/ 1199552 h 9085945"/>
                <a:gd name="connsiteX8042" fmla="*/ 0 w 1018183"/>
                <a:gd name="connsiteY8042" fmla="*/ 1198276 h 9085945"/>
                <a:gd name="connsiteX8043" fmla="*/ 0 w 1018183"/>
                <a:gd name="connsiteY8043" fmla="*/ 1197347 h 9085945"/>
                <a:gd name="connsiteX8044" fmla="*/ 0 w 1018183"/>
                <a:gd name="connsiteY8044" fmla="*/ 1195065 h 9085945"/>
                <a:gd name="connsiteX8045" fmla="*/ 0 w 1018183"/>
                <a:gd name="connsiteY8045" fmla="*/ 1194933 h 9085945"/>
                <a:gd name="connsiteX8046" fmla="*/ 0 w 1018183"/>
                <a:gd name="connsiteY8046" fmla="*/ 1193781 h 9085945"/>
                <a:gd name="connsiteX8047" fmla="*/ 0 w 1018183"/>
                <a:gd name="connsiteY8047" fmla="*/ 1193497 h 9085945"/>
                <a:gd name="connsiteX8048" fmla="*/ 0 w 1018183"/>
                <a:gd name="connsiteY8048" fmla="*/ 1192212 h 9085945"/>
                <a:gd name="connsiteX8049" fmla="*/ 0 w 1018183"/>
                <a:gd name="connsiteY8049" fmla="*/ 1188494 h 9085945"/>
                <a:gd name="connsiteX8050" fmla="*/ 0 w 1018183"/>
                <a:gd name="connsiteY8050" fmla="*/ 1186511 h 9085945"/>
                <a:gd name="connsiteX8051" fmla="*/ 0 w 1018183"/>
                <a:gd name="connsiteY8051" fmla="*/ 1176678 h 9085945"/>
                <a:gd name="connsiteX8052" fmla="*/ 0 w 1018183"/>
                <a:gd name="connsiteY8052" fmla="*/ 1172647 h 9085945"/>
                <a:gd name="connsiteX8053" fmla="*/ 0 w 1018183"/>
                <a:gd name="connsiteY8053" fmla="*/ 1172111 h 9085945"/>
                <a:gd name="connsiteX8054" fmla="*/ 0 w 1018183"/>
                <a:gd name="connsiteY8054" fmla="*/ 1162338 h 9085945"/>
                <a:gd name="connsiteX8055" fmla="*/ 0 w 1018183"/>
                <a:gd name="connsiteY8055" fmla="*/ 1161251 h 9085945"/>
                <a:gd name="connsiteX8056" fmla="*/ 0 w 1018183"/>
                <a:gd name="connsiteY8056" fmla="*/ 1160769 h 9085945"/>
                <a:gd name="connsiteX8057" fmla="*/ 0 w 1018183"/>
                <a:gd name="connsiteY8057" fmla="*/ 1155767 h 9085945"/>
                <a:gd name="connsiteX8058" fmla="*/ 0 w 1018183"/>
                <a:gd name="connsiteY8058" fmla="*/ 1151477 h 9085945"/>
                <a:gd name="connsiteX8059" fmla="*/ 0 w 1018183"/>
                <a:gd name="connsiteY8059" fmla="*/ 1151278 h 9085945"/>
                <a:gd name="connsiteX8060" fmla="*/ 0 w 1018183"/>
                <a:gd name="connsiteY8060" fmla="*/ 1150193 h 9085945"/>
                <a:gd name="connsiteX8061" fmla="*/ 0 w 1018183"/>
                <a:gd name="connsiteY8061" fmla="*/ 1149710 h 9085945"/>
                <a:gd name="connsiteX8062" fmla="*/ 0 w 1018183"/>
                <a:gd name="connsiteY8062" fmla="*/ 1147430 h 9085945"/>
                <a:gd name="connsiteX8063" fmla="*/ 0 w 1018183"/>
                <a:gd name="connsiteY8063" fmla="*/ 1125973 h 9085945"/>
                <a:gd name="connsiteX8064" fmla="*/ 0 w 1018183"/>
                <a:gd name="connsiteY8064" fmla="*/ 1118750 h 9085945"/>
                <a:gd name="connsiteX8065" fmla="*/ 0 w 1018183"/>
                <a:gd name="connsiteY8065" fmla="*/ 1116720 h 9085945"/>
                <a:gd name="connsiteX8066" fmla="*/ 0 w 1018183"/>
                <a:gd name="connsiteY8066" fmla="*/ 1114914 h 9085945"/>
                <a:gd name="connsiteX8067" fmla="*/ 0 w 1018183"/>
                <a:gd name="connsiteY8067" fmla="*/ 1107692 h 9085945"/>
                <a:gd name="connsiteX8068" fmla="*/ 0 w 1018183"/>
                <a:gd name="connsiteY8068" fmla="*/ 1106862 h 9085945"/>
                <a:gd name="connsiteX8069" fmla="*/ 0 w 1018183"/>
                <a:gd name="connsiteY8069" fmla="*/ 1082184 h 9085945"/>
                <a:gd name="connsiteX8070" fmla="*/ 0 w 1018183"/>
                <a:gd name="connsiteY8070" fmla="*/ 1073764 h 9085945"/>
                <a:gd name="connsiteX8071" fmla="*/ 0 w 1018183"/>
                <a:gd name="connsiteY8071" fmla="*/ 1063933 h 9085945"/>
                <a:gd name="connsiteX8072" fmla="*/ 0 w 1018183"/>
                <a:gd name="connsiteY8072" fmla="*/ 1059364 h 9085945"/>
                <a:gd name="connsiteX8073" fmla="*/ 0 w 1018183"/>
                <a:gd name="connsiteY8073" fmla="*/ 1037587 h 9085945"/>
                <a:gd name="connsiteX8074" fmla="*/ 0 w 1018183"/>
                <a:gd name="connsiteY8074" fmla="*/ 1036017 h 9085945"/>
                <a:gd name="connsiteX8075" fmla="*/ 0 w 1018183"/>
                <a:gd name="connsiteY8075" fmla="*/ 1034272 h 9085945"/>
                <a:gd name="connsiteX8076" fmla="*/ 0 w 1018183"/>
                <a:gd name="connsiteY8076" fmla="*/ 1032705 h 9085945"/>
                <a:gd name="connsiteX8077" fmla="*/ 0 w 1018183"/>
                <a:gd name="connsiteY8077" fmla="*/ 1031264 h 9085945"/>
                <a:gd name="connsiteX8078" fmla="*/ 0 w 1018183"/>
                <a:gd name="connsiteY8078" fmla="*/ 1023214 h 9085945"/>
                <a:gd name="connsiteX8079" fmla="*/ 0 w 1018183"/>
                <a:gd name="connsiteY8079" fmla="*/ 1021647 h 9085945"/>
                <a:gd name="connsiteX8080" fmla="*/ 0 w 1018183"/>
                <a:gd name="connsiteY8080" fmla="*/ 1016862 h 9085945"/>
                <a:gd name="connsiteX8081" fmla="*/ 0 w 1018183"/>
                <a:gd name="connsiteY8081" fmla="*/ 1015167 h 9085945"/>
                <a:gd name="connsiteX8082" fmla="*/ 0 w 1018183"/>
                <a:gd name="connsiteY8082" fmla="*/ 1011336 h 9085945"/>
                <a:gd name="connsiteX8083" fmla="*/ 0 w 1018183"/>
                <a:gd name="connsiteY8083" fmla="*/ 1010597 h 9085945"/>
                <a:gd name="connsiteX8084" fmla="*/ 0 w 1018183"/>
                <a:gd name="connsiteY8084" fmla="*/ 996196 h 9085945"/>
                <a:gd name="connsiteX8085" fmla="*/ 0 w 1018183"/>
                <a:gd name="connsiteY8085" fmla="*/ 993998 h 9085945"/>
                <a:gd name="connsiteX8086" fmla="*/ 0 w 1018183"/>
                <a:gd name="connsiteY8086" fmla="*/ 993084 h 9085945"/>
                <a:gd name="connsiteX8087" fmla="*/ 0 w 1018183"/>
                <a:gd name="connsiteY8087" fmla="*/ 990487 h 9085945"/>
                <a:gd name="connsiteX8088" fmla="*/ 0 w 1018183"/>
                <a:gd name="connsiteY8088" fmla="*/ 988918 h 9085945"/>
                <a:gd name="connsiteX8089" fmla="*/ 0 w 1018183"/>
                <a:gd name="connsiteY8089" fmla="*/ 968493 h 9085945"/>
                <a:gd name="connsiteX8090" fmla="*/ 0 w 1018183"/>
                <a:gd name="connsiteY8090" fmla="*/ 960357 h 9085945"/>
                <a:gd name="connsiteX8091" fmla="*/ 0 w 1018183"/>
                <a:gd name="connsiteY8091" fmla="*/ 958719 h 9085945"/>
                <a:gd name="connsiteX8092" fmla="*/ 0 w 1018183"/>
                <a:gd name="connsiteY8092" fmla="*/ 957435 h 9085945"/>
                <a:gd name="connsiteX8093" fmla="*/ 0 w 1018183"/>
                <a:gd name="connsiteY8093" fmla="*/ 949297 h 9085945"/>
                <a:gd name="connsiteX8094" fmla="*/ 0 w 1018183"/>
                <a:gd name="connsiteY8094" fmla="*/ 929334 h 9085945"/>
                <a:gd name="connsiteX8095" fmla="*/ 0 w 1018183"/>
                <a:gd name="connsiteY8095" fmla="*/ 925991 h 9085945"/>
                <a:gd name="connsiteX8096" fmla="*/ 0 w 1018183"/>
                <a:gd name="connsiteY8096" fmla="*/ 924839 h 9085945"/>
                <a:gd name="connsiteX8097" fmla="*/ 0 w 1018183"/>
                <a:gd name="connsiteY8097" fmla="*/ 923270 h 9085945"/>
                <a:gd name="connsiteX8098" fmla="*/ 0 w 1018183"/>
                <a:gd name="connsiteY8098" fmla="*/ 919552 h 9085945"/>
                <a:gd name="connsiteX8099" fmla="*/ 0 w 1018183"/>
                <a:gd name="connsiteY8099" fmla="*/ 918276 h 9085945"/>
                <a:gd name="connsiteX8100" fmla="*/ 0 w 1018183"/>
                <a:gd name="connsiteY8100" fmla="*/ 914933 h 9085945"/>
                <a:gd name="connsiteX8101" fmla="*/ 0 w 1018183"/>
                <a:gd name="connsiteY8101" fmla="*/ 907736 h 9085945"/>
                <a:gd name="connsiteX8102" fmla="*/ 0 w 1018183"/>
                <a:gd name="connsiteY8102" fmla="*/ 906452 h 9085945"/>
                <a:gd name="connsiteX8103" fmla="*/ 0 w 1018183"/>
                <a:gd name="connsiteY8103" fmla="*/ 903705 h 9085945"/>
                <a:gd name="connsiteX8104" fmla="*/ 0 w 1018183"/>
                <a:gd name="connsiteY8104" fmla="*/ 902421 h 9085945"/>
                <a:gd name="connsiteX8105" fmla="*/ 0 w 1018183"/>
                <a:gd name="connsiteY8105" fmla="*/ 897850 h 9085945"/>
                <a:gd name="connsiteX8106" fmla="*/ 0 w 1018183"/>
                <a:gd name="connsiteY8106" fmla="*/ 896682 h 9085945"/>
                <a:gd name="connsiteX8107" fmla="*/ 0 w 1018183"/>
                <a:gd name="connsiteY8107" fmla="*/ 892647 h 9085945"/>
                <a:gd name="connsiteX8108" fmla="*/ 0 w 1018183"/>
                <a:gd name="connsiteY8108" fmla="*/ 886825 h 9085945"/>
                <a:gd name="connsiteX8109" fmla="*/ 0 w 1018183"/>
                <a:gd name="connsiteY8109" fmla="*/ 883449 h 9085945"/>
                <a:gd name="connsiteX8110" fmla="*/ 0 w 1018183"/>
                <a:gd name="connsiteY8110" fmla="*/ 882336 h 9085945"/>
                <a:gd name="connsiteX8111" fmla="*/ 0 w 1018183"/>
                <a:gd name="connsiteY8111" fmla="*/ 881251 h 9085945"/>
                <a:gd name="connsiteX8112" fmla="*/ 0 w 1018183"/>
                <a:gd name="connsiteY8112" fmla="*/ 880768 h 9085945"/>
                <a:gd name="connsiteX8113" fmla="*/ 0 w 1018183"/>
                <a:gd name="connsiteY8113" fmla="*/ 875768 h 9085945"/>
                <a:gd name="connsiteX8114" fmla="*/ 0 w 1018183"/>
                <a:gd name="connsiteY8114" fmla="*/ 863952 h 9085945"/>
                <a:gd name="connsiteX8115" fmla="*/ 0 w 1018183"/>
                <a:gd name="connsiteY8115" fmla="*/ 861673 h 9085945"/>
                <a:gd name="connsiteX8116" fmla="*/ 0 w 1018183"/>
                <a:gd name="connsiteY8116" fmla="*/ 860103 h 9085945"/>
                <a:gd name="connsiteX8117" fmla="*/ 0 w 1018183"/>
                <a:gd name="connsiteY8117" fmla="*/ 859919 h 9085945"/>
                <a:gd name="connsiteX8118" fmla="*/ 0 w 1018183"/>
                <a:gd name="connsiteY8118" fmla="*/ 845972 h 9085945"/>
                <a:gd name="connsiteX8119" fmla="*/ 0 w 1018183"/>
                <a:gd name="connsiteY8119" fmla="*/ 838750 h 9085945"/>
                <a:gd name="connsiteX8120" fmla="*/ 0 w 1018183"/>
                <a:gd name="connsiteY8120" fmla="*/ 837920 h 9085945"/>
                <a:gd name="connsiteX8121" fmla="*/ 0 w 1018183"/>
                <a:gd name="connsiteY8121" fmla="*/ 826867 h 9085945"/>
                <a:gd name="connsiteX8122" fmla="*/ 0 w 1018183"/>
                <a:gd name="connsiteY8122" fmla="*/ 818083 h 9085945"/>
                <a:gd name="connsiteX8123" fmla="*/ 0 w 1018183"/>
                <a:gd name="connsiteY8123" fmla="*/ 813242 h 9085945"/>
                <a:gd name="connsiteX8124" fmla="*/ 0 w 1018183"/>
                <a:gd name="connsiteY8124" fmla="*/ 802184 h 9085945"/>
                <a:gd name="connsiteX8125" fmla="*/ 0 w 1018183"/>
                <a:gd name="connsiteY8125" fmla="*/ 794991 h 9085945"/>
                <a:gd name="connsiteX8126" fmla="*/ 0 w 1018183"/>
                <a:gd name="connsiteY8126" fmla="*/ 783931 h 9085945"/>
                <a:gd name="connsiteX8127" fmla="*/ 0 w 1018183"/>
                <a:gd name="connsiteY8127" fmla="*/ 754272 h 9085945"/>
                <a:gd name="connsiteX8128" fmla="*/ 0 w 1018183"/>
                <a:gd name="connsiteY8128" fmla="*/ 752705 h 9085945"/>
                <a:gd name="connsiteX8129" fmla="*/ 0 w 1018183"/>
                <a:gd name="connsiteY8129" fmla="*/ 751206 h 9085945"/>
                <a:gd name="connsiteX8130" fmla="*/ 0 w 1018183"/>
                <a:gd name="connsiteY8130" fmla="*/ 748924 h 9085945"/>
                <a:gd name="connsiteX8131" fmla="*/ 0 w 1018183"/>
                <a:gd name="connsiteY8131" fmla="*/ 747356 h 9085945"/>
                <a:gd name="connsiteX8132" fmla="*/ 0 w 1018183"/>
                <a:gd name="connsiteY8132" fmla="*/ 746225 h 9085945"/>
                <a:gd name="connsiteX8133" fmla="*/ 0 w 1018183"/>
                <a:gd name="connsiteY8133" fmla="*/ 741655 h 9085945"/>
                <a:gd name="connsiteX8134" fmla="*/ 0 w 1018183"/>
                <a:gd name="connsiteY8134" fmla="*/ 740370 h 9085945"/>
                <a:gd name="connsiteX8135" fmla="*/ 0 w 1018183"/>
                <a:gd name="connsiteY8135" fmla="*/ 735168 h 9085945"/>
                <a:gd name="connsiteX8136" fmla="*/ 0 w 1018183"/>
                <a:gd name="connsiteY8136" fmla="*/ 730596 h 9085945"/>
                <a:gd name="connsiteX8137" fmla="*/ 0 w 1018183"/>
                <a:gd name="connsiteY8137" fmla="*/ 727254 h 9085945"/>
                <a:gd name="connsiteX8138" fmla="*/ 0 w 1018183"/>
                <a:gd name="connsiteY8138" fmla="*/ 725970 h 9085945"/>
                <a:gd name="connsiteX8139" fmla="*/ 0 w 1018183"/>
                <a:gd name="connsiteY8139" fmla="*/ 721545 h 9085945"/>
                <a:gd name="connsiteX8140" fmla="*/ 0 w 1018183"/>
                <a:gd name="connsiteY8140" fmla="*/ 719976 h 9085945"/>
                <a:gd name="connsiteX8141" fmla="*/ 0 w 1018183"/>
                <a:gd name="connsiteY8141" fmla="*/ 716196 h 9085945"/>
                <a:gd name="connsiteX8142" fmla="*/ 0 w 1018183"/>
                <a:gd name="connsiteY8142" fmla="*/ 710487 h 9085945"/>
                <a:gd name="connsiteX8143" fmla="*/ 0 w 1018183"/>
                <a:gd name="connsiteY8143" fmla="*/ 708920 h 9085945"/>
                <a:gd name="connsiteX8144" fmla="*/ 0 w 1018183"/>
                <a:gd name="connsiteY8144" fmla="*/ 705336 h 9085945"/>
                <a:gd name="connsiteX8145" fmla="*/ 0 w 1018183"/>
                <a:gd name="connsiteY8145" fmla="*/ 697869 h 9085945"/>
                <a:gd name="connsiteX8146" fmla="*/ 0 w 1018183"/>
                <a:gd name="connsiteY8146" fmla="*/ 688493 h 9085945"/>
                <a:gd name="connsiteX8147" fmla="*/ 0 w 1018183"/>
                <a:gd name="connsiteY8147" fmla="*/ 683468 h 9085945"/>
                <a:gd name="connsiteX8148" fmla="*/ 0 w 1018183"/>
                <a:gd name="connsiteY8148" fmla="*/ 680355 h 9085945"/>
                <a:gd name="connsiteX8149" fmla="*/ 0 w 1018183"/>
                <a:gd name="connsiteY8149" fmla="*/ 649334 h 9085945"/>
                <a:gd name="connsiteX8150" fmla="*/ 0 w 1018183"/>
                <a:gd name="connsiteY8150" fmla="*/ 645991 h 9085945"/>
                <a:gd name="connsiteX8151" fmla="*/ 0 w 1018183"/>
                <a:gd name="connsiteY8151" fmla="*/ 637510 h 9085945"/>
                <a:gd name="connsiteX8152" fmla="*/ 0 w 1018183"/>
                <a:gd name="connsiteY8152" fmla="*/ 633479 h 9085945"/>
                <a:gd name="connsiteX8153" fmla="*/ 0 w 1018183"/>
                <a:gd name="connsiteY8153" fmla="*/ 628908 h 9085945"/>
                <a:gd name="connsiteX8154" fmla="*/ 0 w 1018183"/>
                <a:gd name="connsiteY8154" fmla="*/ 627740 h 9085945"/>
                <a:gd name="connsiteX8155" fmla="*/ 0 w 1018183"/>
                <a:gd name="connsiteY8155" fmla="*/ 626452 h 9085945"/>
                <a:gd name="connsiteX8156" fmla="*/ 0 w 1018183"/>
                <a:gd name="connsiteY8156" fmla="*/ 623705 h 9085945"/>
                <a:gd name="connsiteX8157" fmla="*/ 0 w 1018183"/>
                <a:gd name="connsiteY8157" fmla="*/ 622420 h 9085945"/>
                <a:gd name="connsiteX8158" fmla="*/ 0 w 1018183"/>
                <a:gd name="connsiteY8158" fmla="*/ 617849 h 9085945"/>
                <a:gd name="connsiteX8159" fmla="*/ 0 w 1018183"/>
                <a:gd name="connsiteY8159" fmla="*/ 614507 h 9085945"/>
                <a:gd name="connsiteX8160" fmla="*/ 0 w 1018183"/>
                <a:gd name="connsiteY8160" fmla="*/ 609803 h 9085945"/>
                <a:gd name="connsiteX8161" fmla="*/ 0 w 1018183"/>
                <a:gd name="connsiteY8161" fmla="*/ 606826 h 9085945"/>
                <a:gd name="connsiteX8162" fmla="*/ 0 w 1018183"/>
                <a:gd name="connsiteY8162" fmla="*/ 603449 h 9085945"/>
                <a:gd name="connsiteX8163" fmla="*/ 0 w 1018183"/>
                <a:gd name="connsiteY8163" fmla="*/ 595010 h 9085945"/>
                <a:gd name="connsiteX8164" fmla="*/ 0 w 1018183"/>
                <a:gd name="connsiteY8164" fmla="*/ 592731 h 9085945"/>
                <a:gd name="connsiteX8165" fmla="*/ 0 w 1018183"/>
                <a:gd name="connsiteY8165" fmla="*/ 591445 h 9085945"/>
                <a:gd name="connsiteX8166" fmla="*/ 0 w 1018183"/>
                <a:gd name="connsiteY8166" fmla="*/ 591161 h 9085945"/>
                <a:gd name="connsiteX8167" fmla="*/ 0 w 1018183"/>
                <a:gd name="connsiteY8167" fmla="*/ 590977 h 9085945"/>
                <a:gd name="connsiteX8168" fmla="*/ 0 w 1018183"/>
                <a:gd name="connsiteY8168" fmla="*/ 589878 h 9085945"/>
                <a:gd name="connsiteX8169" fmla="*/ 0 w 1018183"/>
                <a:gd name="connsiteY8169" fmla="*/ 585123 h 9085945"/>
                <a:gd name="connsiteX8170" fmla="*/ 0 w 1018183"/>
                <a:gd name="connsiteY8170" fmla="*/ 583952 h 9085945"/>
                <a:gd name="connsiteX8171" fmla="*/ 0 w 1018183"/>
                <a:gd name="connsiteY8171" fmla="*/ 581671 h 9085945"/>
                <a:gd name="connsiteX8172" fmla="*/ 0 w 1018183"/>
                <a:gd name="connsiteY8172" fmla="*/ 580103 h 9085945"/>
                <a:gd name="connsiteX8173" fmla="*/ 0 w 1018183"/>
                <a:gd name="connsiteY8173" fmla="*/ 579918 h 9085945"/>
                <a:gd name="connsiteX8174" fmla="*/ 0 w 1018183"/>
                <a:gd name="connsiteY8174" fmla="*/ 570721 h 9085945"/>
                <a:gd name="connsiteX8175" fmla="*/ 0 w 1018183"/>
                <a:gd name="connsiteY8175" fmla="*/ 568591 h 9085945"/>
                <a:gd name="connsiteX8176" fmla="*/ 0 w 1018183"/>
                <a:gd name="connsiteY8176" fmla="*/ 557925 h 9085945"/>
                <a:gd name="connsiteX8177" fmla="*/ 0 w 1018183"/>
                <a:gd name="connsiteY8177" fmla="*/ 551477 h 9085945"/>
                <a:gd name="connsiteX8178" fmla="*/ 0 w 1018183"/>
                <a:gd name="connsiteY8178" fmla="*/ 549141 h 9085945"/>
                <a:gd name="connsiteX8179" fmla="*/ 0 w 1018183"/>
                <a:gd name="connsiteY8179" fmla="*/ 548946 h 9085945"/>
                <a:gd name="connsiteX8180" fmla="*/ 0 w 1018183"/>
                <a:gd name="connsiteY8180" fmla="*/ 547857 h 9085945"/>
                <a:gd name="connsiteX8181" fmla="*/ 0 w 1018183"/>
                <a:gd name="connsiteY8181" fmla="*/ 547375 h 9085945"/>
                <a:gd name="connsiteX8182" fmla="*/ 0 w 1018183"/>
                <a:gd name="connsiteY8182" fmla="*/ 538083 h 9085945"/>
                <a:gd name="connsiteX8183" fmla="*/ 0 w 1018183"/>
                <a:gd name="connsiteY8183" fmla="*/ 533242 h 9085945"/>
                <a:gd name="connsiteX8184" fmla="*/ 0 w 1018183"/>
                <a:gd name="connsiteY8184" fmla="*/ 514989 h 9085945"/>
                <a:gd name="connsiteX8185" fmla="*/ 0 w 1018183"/>
                <a:gd name="connsiteY8185" fmla="*/ 512579 h 9085945"/>
                <a:gd name="connsiteX8186" fmla="*/ 0 w 1018183"/>
                <a:gd name="connsiteY8186" fmla="*/ 505355 h 9085945"/>
                <a:gd name="connsiteX8187" fmla="*/ 0 w 1018183"/>
                <a:gd name="connsiteY8187" fmla="*/ 482264 h 9085945"/>
                <a:gd name="connsiteX8188" fmla="*/ 0 w 1018183"/>
                <a:gd name="connsiteY8188" fmla="*/ 479982 h 9085945"/>
                <a:gd name="connsiteX8189" fmla="*/ 0 w 1018183"/>
                <a:gd name="connsiteY8189" fmla="*/ 478414 h 9085945"/>
                <a:gd name="connsiteX8190" fmla="*/ 0 w 1018183"/>
                <a:gd name="connsiteY8190" fmla="*/ 473421 h 9085945"/>
                <a:gd name="connsiteX8191" fmla="*/ 0 w 1018183"/>
                <a:gd name="connsiteY8191" fmla="*/ 471428 h 9085945"/>
                <a:gd name="connsiteX8192" fmla="*/ 0 w 1018183"/>
                <a:gd name="connsiteY8192" fmla="*/ 471206 h 9085945"/>
                <a:gd name="connsiteX8193" fmla="*/ 0 w 1018183"/>
                <a:gd name="connsiteY8193" fmla="*/ 468924 h 9085945"/>
                <a:gd name="connsiteX8194" fmla="*/ 0 w 1018183"/>
                <a:gd name="connsiteY8194" fmla="*/ 467356 h 9085945"/>
                <a:gd name="connsiteX8195" fmla="*/ 0 w 1018183"/>
                <a:gd name="connsiteY8195" fmla="*/ 466226 h 9085945"/>
                <a:gd name="connsiteX8196" fmla="*/ 0 w 1018183"/>
                <a:gd name="connsiteY8196" fmla="*/ 461654 h 9085945"/>
                <a:gd name="connsiteX8197" fmla="*/ 0 w 1018183"/>
                <a:gd name="connsiteY8197" fmla="*/ 460876 h 9085945"/>
                <a:gd name="connsiteX8198" fmla="*/ 0 w 1018183"/>
                <a:gd name="connsiteY8198" fmla="*/ 460370 h 9085945"/>
                <a:gd name="connsiteX8199" fmla="*/ 0 w 1018183"/>
                <a:gd name="connsiteY8199" fmla="*/ 457028 h 9085945"/>
                <a:gd name="connsiteX8200" fmla="*/ 0 w 1018183"/>
                <a:gd name="connsiteY8200" fmla="*/ 447254 h 9085945"/>
                <a:gd name="connsiteX8201" fmla="*/ 0 w 1018183"/>
                <a:gd name="connsiteY8201" fmla="*/ 445970 h 9085945"/>
                <a:gd name="connsiteX8202" fmla="*/ 0 w 1018183"/>
                <a:gd name="connsiteY8202" fmla="*/ 441545 h 9085945"/>
                <a:gd name="connsiteX8203" fmla="*/ 0 w 1018183"/>
                <a:gd name="connsiteY8203" fmla="*/ 439978 h 9085945"/>
                <a:gd name="connsiteX8204" fmla="*/ 0 w 1018183"/>
                <a:gd name="connsiteY8204" fmla="*/ 436394 h 9085945"/>
                <a:gd name="connsiteX8205" fmla="*/ 0 w 1018183"/>
                <a:gd name="connsiteY8205" fmla="*/ 436197 h 9085945"/>
                <a:gd name="connsiteX8206" fmla="*/ 0 w 1018183"/>
                <a:gd name="connsiteY8206" fmla="*/ 434628 h 9085945"/>
                <a:gd name="connsiteX8207" fmla="*/ 0 w 1018183"/>
                <a:gd name="connsiteY8207" fmla="*/ 428927 h 9085945"/>
                <a:gd name="connsiteX8208" fmla="*/ 0 w 1018183"/>
                <a:gd name="connsiteY8208" fmla="*/ 425336 h 9085945"/>
                <a:gd name="connsiteX8209" fmla="*/ 0 w 1018183"/>
                <a:gd name="connsiteY8209" fmla="*/ 417870 h 9085945"/>
                <a:gd name="connsiteX8210" fmla="*/ 0 w 1018183"/>
                <a:gd name="connsiteY8210" fmla="*/ 417289 h 9085945"/>
                <a:gd name="connsiteX8211" fmla="*/ 0 w 1018183"/>
                <a:gd name="connsiteY8211" fmla="*/ 414526 h 9085945"/>
                <a:gd name="connsiteX8212" fmla="*/ 0 w 1018183"/>
                <a:gd name="connsiteY8212" fmla="*/ 403468 h 9085945"/>
                <a:gd name="connsiteX8213" fmla="*/ 0 w 1018183"/>
                <a:gd name="connsiteY8213" fmla="*/ 392609 h 9085945"/>
                <a:gd name="connsiteX8214" fmla="*/ 0 w 1018183"/>
                <a:gd name="connsiteY8214" fmla="*/ 382011 h 9085945"/>
                <a:gd name="connsiteX8215" fmla="*/ 0 w 1018183"/>
                <a:gd name="connsiteY8215" fmla="*/ 357510 h 9085945"/>
                <a:gd name="connsiteX8216" fmla="*/ 0 w 1018183"/>
                <a:gd name="connsiteY8216" fmla="*/ 353478 h 9085945"/>
                <a:gd name="connsiteX8217" fmla="*/ 0 w 1018183"/>
                <a:gd name="connsiteY8217" fmla="*/ 348907 h 9085945"/>
                <a:gd name="connsiteX8218" fmla="*/ 0 w 1018183"/>
                <a:gd name="connsiteY8218" fmla="*/ 340861 h 9085945"/>
                <a:gd name="connsiteX8219" fmla="*/ 0 w 1018183"/>
                <a:gd name="connsiteY8219" fmla="*/ 334507 h 9085945"/>
                <a:gd name="connsiteX8220" fmla="*/ 0 w 1018183"/>
                <a:gd name="connsiteY8220" fmla="*/ 329802 h 9085945"/>
                <a:gd name="connsiteX8221" fmla="*/ 0 w 1018183"/>
                <a:gd name="connsiteY8221" fmla="*/ 322503 h 9085945"/>
                <a:gd name="connsiteX8222" fmla="*/ 0 w 1018183"/>
                <a:gd name="connsiteY8222" fmla="*/ 320936 h 9085945"/>
                <a:gd name="connsiteX8223" fmla="*/ 0 w 1018183"/>
                <a:gd name="connsiteY8223" fmla="*/ 316181 h 9085945"/>
                <a:gd name="connsiteX8224" fmla="*/ 0 w 1018183"/>
                <a:gd name="connsiteY8224" fmla="*/ 315941 h 9085945"/>
                <a:gd name="connsiteX8225" fmla="*/ 0 w 1018183"/>
                <a:gd name="connsiteY8225" fmla="*/ 315010 h 9085945"/>
                <a:gd name="connsiteX8226" fmla="*/ 0 w 1018183"/>
                <a:gd name="connsiteY8226" fmla="*/ 312729 h 9085945"/>
                <a:gd name="connsiteX8227" fmla="*/ 0 w 1018183"/>
                <a:gd name="connsiteY8227" fmla="*/ 311446 h 9085945"/>
                <a:gd name="connsiteX8228" fmla="*/ 0 w 1018183"/>
                <a:gd name="connsiteY8228" fmla="*/ 311161 h 9085945"/>
                <a:gd name="connsiteX8229" fmla="*/ 0 w 1018183"/>
                <a:gd name="connsiteY8229" fmla="*/ 310976 h 9085945"/>
                <a:gd name="connsiteX8230" fmla="*/ 0 w 1018183"/>
                <a:gd name="connsiteY8230" fmla="*/ 309876 h 9085945"/>
                <a:gd name="connsiteX8231" fmla="*/ 0 w 1018183"/>
                <a:gd name="connsiteY8231" fmla="*/ 305123 h 9085945"/>
                <a:gd name="connsiteX8232" fmla="*/ 0 w 1018183"/>
                <a:gd name="connsiteY8232" fmla="*/ 301779 h 9085945"/>
                <a:gd name="connsiteX8233" fmla="*/ 0 w 1018183"/>
                <a:gd name="connsiteY8233" fmla="*/ 299649 h 9085945"/>
                <a:gd name="connsiteX8234" fmla="*/ 0 w 1018183"/>
                <a:gd name="connsiteY8234" fmla="*/ 290721 h 9085945"/>
                <a:gd name="connsiteX8235" fmla="*/ 0 w 1018183"/>
                <a:gd name="connsiteY8235" fmla="*/ 290310 h 9085945"/>
                <a:gd name="connsiteX8236" fmla="*/ 0 w 1018183"/>
                <a:gd name="connsiteY8236" fmla="*/ 288592 h 9085945"/>
                <a:gd name="connsiteX8237" fmla="*/ 0 w 1018183"/>
                <a:gd name="connsiteY8237" fmla="*/ 282535 h 9085945"/>
                <a:gd name="connsiteX8238" fmla="*/ 0 w 1018183"/>
                <a:gd name="connsiteY8238" fmla="*/ 280004 h 9085945"/>
                <a:gd name="connsiteX8239" fmla="*/ 0 w 1018183"/>
                <a:gd name="connsiteY8239" fmla="*/ 278915 h 9085945"/>
                <a:gd name="connsiteX8240" fmla="*/ 0 w 1018183"/>
                <a:gd name="connsiteY8240" fmla="*/ 278433 h 9085945"/>
                <a:gd name="connsiteX8241" fmla="*/ 0 w 1018183"/>
                <a:gd name="connsiteY8241" fmla="*/ 271476 h 9085945"/>
                <a:gd name="connsiteX8242" fmla="*/ 0 w 1018183"/>
                <a:gd name="connsiteY8242" fmla="*/ 269141 h 9085945"/>
                <a:gd name="connsiteX8243" fmla="*/ 0 w 1018183"/>
                <a:gd name="connsiteY8243" fmla="*/ 268942 h 9085945"/>
                <a:gd name="connsiteX8244" fmla="*/ 0 w 1018183"/>
                <a:gd name="connsiteY8244" fmla="*/ 243637 h 9085945"/>
                <a:gd name="connsiteX8245" fmla="*/ 0 w 1018183"/>
                <a:gd name="connsiteY8245" fmla="*/ 236413 h 9085945"/>
                <a:gd name="connsiteX8246" fmla="*/ 0 w 1018183"/>
                <a:gd name="connsiteY8246" fmla="*/ 204479 h 9085945"/>
                <a:gd name="connsiteX8247" fmla="*/ 0 w 1018183"/>
                <a:gd name="connsiteY8247" fmla="*/ 202264 h 9085945"/>
                <a:gd name="connsiteX8248" fmla="*/ 0 w 1018183"/>
                <a:gd name="connsiteY8248" fmla="*/ 199982 h 9085945"/>
                <a:gd name="connsiteX8249" fmla="*/ 0 w 1018183"/>
                <a:gd name="connsiteY8249" fmla="*/ 198414 h 9085945"/>
                <a:gd name="connsiteX8250" fmla="*/ 0 w 1018183"/>
                <a:gd name="connsiteY8250" fmla="*/ 191934 h 9085945"/>
                <a:gd name="connsiteX8251" fmla="*/ 0 w 1018183"/>
                <a:gd name="connsiteY8251" fmla="*/ 191428 h 9085945"/>
                <a:gd name="connsiteX8252" fmla="*/ 0 w 1018183"/>
                <a:gd name="connsiteY8252" fmla="*/ 177028 h 9085945"/>
                <a:gd name="connsiteX8253" fmla="*/ 0 w 1018183"/>
                <a:gd name="connsiteY8253" fmla="*/ 167255 h 9085945"/>
                <a:gd name="connsiteX8254" fmla="*/ 0 w 1018183"/>
                <a:gd name="connsiteY8254" fmla="*/ 165686 h 9085945"/>
                <a:gd name="connsiteX8255" fmla="*/ 0 w 1018183"/>
                <a:gd name="connsiteY8255" fmla="*/ 156394 h 9085945"/>
                <a:gd name="connsiteX8256" fmla="*/ 0 w 1018183"/>
                <a:gd name="connsiteY8256" fmla="*/ 148928 h 9085945"/>
                <a:gd name="connsiteX8257" fmla="*/ 0 w 1018183"/>
                <a:gd name="connsiteY8257" fmla="*/ 148347 h 9085945"/>
                <a:gd name="connsiteX8258" fmla="*/ 0 w 1018183"/>
                <a:gd name="connsiteY8258" fmla="*/ 134526 h 9085945"/>
                <a:gd name="connsiteX8259" fmla="*/ 0 w 1018183"/>
                <a:gd name="connsiteY8259" fmla="*/ 123667 h 9085945"/>
                <a:gd name="connsiteX8260" fmla="*/ 0 w 1018183"/>
                <a:gd name="connsiteY8260" fmla="*/ 113069 h 9085945"/>
                <a:gd name="connsiteX8261" fmla="*/ 0 w 1018183"/>
                <a:gd name="connsiteY8261" fmla="*/ 60860 h 9085945"/>
                <a:gd name="connsiteX8262" fmla="*/ 0 w 1018183"/>
                <a:gd name="connsiteY8262" fmla="*/ 46999 h 9085945"/>
                <a:gd name="connsiteX8263" fmla="*/ 0 w 1018183"/>
                <a:gd name="connsiteY8263" fmla="*/ 42504 h 9085945"/>
                <a:gd name="connsiteX8264" fmla="*/ 0 w 1018183"/>
                <a:gd name="connsiteY8264" fmla="*/ 40934 h 9085945"/>
                <a:gd name="connsiteX8265" fmla="*/ 0 w 1018183"/>
                <a:gd name="connsiteY8265" fmla="*/ 36181 h 9085945"/>
                <a:gd name="connsiteX8266" fmla="*/ 0 w 1018183"/>
                <a:gd name="connsiteY8266" fmla="*/ 21779 h 9085945"/>
                <a:gd name="connsiteX8267" fmla="*/ 0 w 1018183"/>
                <a:gd name="connsiteY8267" fmla="*/ 21368 h 9085945"/>
                <a:gd name="connsiteX8268" fmla="*/ 0 w 1018183"/>
                <a:gd name="connsiteY8268" fmla="*/ 19650 h 9085945"/>
                <a:gd name="connsiteX8269" fmla="*/ 0 w 1018183"/>
                <a:gd name="connsiteY8269" fmla="*/ 2534 h 9085945"/>
                <a:gd name="connsiteX8270" fmla="*/ 0 w 1018183"/>
                <a:gd name="connsiteY8270" fmla="*/ 0 h 908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</a:cxnLst>
              <a:rect l="l" t="t" r="r" b="b"/>
              <a:pathLst>
                <a:path w="1018183" h="9085945">
                  <a:moveTo>
                    <a:pt x="1018183" y="0"/>
                  </a:moveTo>
                  <a:lnTo>
                    <a:pt x="1018183" y="6230"/>
                  </a:lnTo>
                  <a:lnTo>
                    <a:pt x="1018183" y="18774"/>
                  </a:lnTo>
                  <a:lnTo>
                    <a:pt x="1018183" y="21368"/>
                  </a:lnTo>
                  <a:lnTo>
                    <a:pt x="1018183" y="40934"/>
                  </a:lnTo>
                  <a:lnTo>
                    <a:pt x="1018183" y="42504"/>
                  </a:lnTo>
                  <a:lnTo>
                    <a:pt x="1018183" y="46999"/>
                  </a:lnTo>
                  <a:lnTo>
                    <a:pt x="1018183" y="54332"/>
                  </a:lnTo>
                  <a:lnTo>
                    <a:pt x="1018183" y="71445"/>
                  </a:lnTo>
                  <a:lnTo>
                    <a:pt x="1018183" y="87059"/>
                  </a:lnTo>
                  <a:lnTo>
                    <a:pt x="1018183" y="96832"/>
                  </a:lnTo>
                  <a:lnTo>
                    <a:pt x="1018183" y="104172"/>
                  </a:lnTo>
                  <a:lnTo>
                    <a:pt x="1018183" y="112657"/>
                  </a:lnTo>
                  <a:lnTo>
                    <a:pt x="1018183" y="113945"/>
                  </a:lnTo>
                  <a:lnTo>
                    <a:pt x="1018183" y="125273"/>
                  </a:lnTo>
                  <a:lnTo>
                    <a:pt x="1018183" y="134526"/>
                  </a:lnTo>
                  <a:lnTo>
                    <a:pt x="1018183" y="145384"/>
                  </a:lnTo>
                  <a:lnTo>
                    <a:pt x="1018183" y="148928"/>
                  </a:lnTo>
                  <a:lnTo>
                    <a:pt x="1018183" y="155156"/>
                  </a:lnTo>
                  <a:lnTo>
                    <a:pt x="1018183" y="177028"/>
                  </a:lnTo>
                  <a:lnTo>
                    <a:pt x="1018183" y="191428"/>
                  </a:lnTo>
                  <a:lnTo>
                    <a:pt x="1018183" y="232869"/>
                  </a:lnTo>
                  <a:lnTo>
                    <a:pt x="1018183" y="236413"/>
                  </a:lnTo>
                  <a:lnTo>
                    <a:pt x="1018183" y="243637"/>
                  </a:lnTo>
                  <a:lnTo>
                    <a:pt x="1018183" y="268942"/>
                  </a:lnTo>
                  <a:lnTo>
                    <a:pt x="1018183" y="269141"/>
                  </a:lnTo>
                  <a:lnTo>
                    <a:pt x="1018183" y="275172"/>
                  </a:lnTo>
                  <a:lnTo>
                    <a:pt x="1018183" y="276458"/>
                  </a:lnTo>
                  <a:lnTo>
                    <a:pt x="1018183" y="278433"/>
                  </a:lnTo>
                  <a:lnTo>
                    <a:pt x="1018183" y="278915"/>
                  </a:lnTo>
                  <a:lnTo>
                    <a:pt x="1018183" y="280004"/>
                  </a:lnTo>
                  <a:lnTo>
                    <a:pt x="1018183" y="287716"/>
                  </a:lnTo>
                  <a:lnTo>
                    <a:pt x="1018183" y="290310"/>
                  </a:lnTo>
                  <a:lnTo>
                    <a:pt x="1018183" y="309876"/>
                  </a:lnTo>
                  <a:lnTo>
                    <a:pt x="1018183" y="311161"/>
                  </a:lnTo>
                  <a:lnTo>
                    <a:pt x="1018183" y="311446"/>
                  </a:lnTo>
                  <a:lnTo>
                    <a:pt x="1018183" y="312729"/>
                  </a:lnTo>
                  <a:lnTo>
                    <a:pt x="1018183" y="315010"/>
                  </a:lnTo>
                  <a:lnTo>
                    <a:pt x="1018183" y="315941"/>
                  </a:lnTo>
                  <a:lnTo>
                    <a:pt x="1018183" y="320936"/>
                  </a:lnTo>
                  <a:lnTo>
                    <a:pt x="1018183" y="322503"/>
                  </a:lnTo>
                  <a:lnTo>
                    <a:pt x="1018183" y="323274"/>
                  </a:lnTo>
                  <a:lnTo>
                    <a:pt x="1018183" y="329720"/>
                  </a:lnTo>
                  <a:lnTo>
                    <a:pt x="1018183" y="340387"/>
                  </a:lnTo>
                  <a:lnTo>
                    <a:pt x="1018183" y="356001"/>
                  </a:lnTo>
                  <a:lnTo>
                    <a:pt x="1018183" y="357510"/>
                  </a:lnTo>
                  <a:lnTo>
                    <a:pt x="1018183" y="365774"/>
                  </a:lnTo>
                  <a:lnTo>
                    <a:pt x="1018183" y="367058"/>
                  </a:lnTo>
                  <a:lnTo>
                    <a:pt x="1018183" y="372218"/>
                  </a:lnTo>
                  <a:lnTo>
                    <a:pt x="1018183" y="373114"/>
                  </a:lnTo>
                  <a:lnTo>
                    <a:pt x="1018183" y="381599"/>
                  </a:lnTo>
                  <a:lnTo>
                    <a:pt x="1018183" y="382887"/>
                  </a:lnTo>
                  <a:lnTo>
                    <a:pt x="1018183" y="384171"/>
                  </a:lnTo>
                  <a:lnTo>
                    <a:pt x="1018183" y="394215"/>
                  </a:lnTo>
                  <a:lnTo>
                    <a:pt x="1018183" y="403468"/>
                  </a:lnTo>
                  <a:lnTo>
                    <a:pt x="1018183" y="405274"/>
                  </a:lnTo>
                  <a:lnTo>
                    <a:pt x="1018183" y="414326"/>
                  </a:lnTo>
                  <a:lnTo>
                    <a:pt x="1018183" y="414526"/>
                  </a:lnTo>
                  <a:lnTo>
                    <a:pt x="1018183" y="417870"/>
                  </a:lnTo>
                  <a:lnTo>
                    <a:pt x="1018183" y="421130"/>
                  </a:lnTo>
                  <a:lnTo>
                    <a:pt x="1018183" y="424098"/>
                  </a:lnTo>
                  <a:lnTo>
                    <a:pt x="1018183" y="425384"/>
                  </a:lnTo>
                  <a:lnTo>
                    <a:pt x="1018183" y="428927"/>
                  </a:lnTo>
                  <a:lnTo>
                    <a:pt x="1018183" y="438001"/>
                  </a:lnTo>
                  <a:lnTo>
                    <a:pt x="1018183" y="439978"/>
                  </a:lnTo>
                  <a:lnTo>
                    <a:pt x="1018183" y="441545"/>
                  </a:lnTo>
                  <a:lnTo>
                    <a:pt x="1018183" y="445970"/>
                  </a:lnTo>
                  <a:lnTo>
                    <a:pt x="1018183" y="447254"/>
                  </a:lnTo>
                  <a:lnTo>
                    <a:pt x="1018183" y="457028"/>
                  </a:lnTo>
                  <a:lnTo>
                    <a:pt x="1018183" y="460370"/>
                  </a:lnTo>
                  <a:lnTo>
                    <a:pt x="1018183" y="461654"/>
                  </a:lnTo>
                  <a:lnTo>
                    <a:pt x="1018183" y="463630"/>
                  </a:lnTo>
                  <a:lnTo>
                    <a:pt x="1018183" y="466226"/>
                  </a:lnTo>
                  <a:lnTo>
                    <a:pt x="1018183" y="471428"/>
                  </a:lnTo>
                  <a:lnTo>
                    <a:pt x="1018183" y="501811"/>
                  </a:lnTo>
                  <a:lnTo>
                    <a:pt x="1018183" y="505355"/>
                  </a:lnTo>
                  <a:lnTo>
                    <a:pt x="1018183" y="512579"/>
                  </a:lnTo>
                  <a:lnTo>
                    <a:pt x="1018183" y="538083"/>
                  </a:lnTo>
                  <a:lnTo>
                    <a:pt x="1018183" y="545400"/>
                  </a:lnTo>
                  <a:lnTo>
                    <a:pt x="1018183" y="547375"/>
                  </a:lnTo>
                  <a:lnTo>
                    <a:pt x="1018183" y="547857"/>
                  </a:lnTo>
                  <a:lnTo>
                    <a:pt x="1018183" y="548946"/>
                  </a:lnTo>
                  <a:lnTo>
                    <a:pt x="1018183" y="549141"/>
                  </a:lnTo>
                  <a:lnTo>
                    <a:pt x="1018183" y="580103"/>
                  </a:lnTo>
                  <a:lnTo>
                    <a:pt x="1018183" y="581671"/>
                  </a:lnTo>
                  <a:lnTo>
                    <a:pt x="1018183" y="583952"/>
                  </a:lnTo>
                  <a:lnTo>
                    <a:pt x="1018183" y="589878"/>
                  </a:lnTo>
                  <a:lnTo>
                    <a:pt x="1018183" y="591161"/>
                  </a:lnTo>
                  <a:lnTo>
                    <a:pt x="1018183" y="591445"/>
                  </a:lnTo>
                  <a:lnTo>
                    <a:pt x="1018183" y="592731"/>
                  </a:lnTo>
                  <a:lnTo>
                    <a:pt x="1018183" y="595010"/>
                  </a:lnTo>
                  <a:lnTo>
                    <a:pt x="1018183" y="598662"/>
                  </a:lnTo>
                  <a:lnTo>
                    <a:pt x="1018183" y="606826"/>
                  </a:lnTo>
                  <a:lnTo>
                    <a:pt x="1018183" y="609720"/>
                  </a:lnTo>
                  <a:lnTo>
                    <a:pt x="1018183" y="626452"/>
                  </a:lnTo>
                  <a:lnTo>
                    <a:pt x="1018183" y="627740"/>
                  </a:lnTo>
                  <a:lnTo>
                    <a:pt x="1018183" y="636000"/>
                  </a:lnTo>
                  <a:lnTo>
                    <a:pt x="1018183" y="637510"/>
                  </a:lnTo>
                  <a:lnTo>
                    <a:pt x="1018183" y="641160"/>
                  </a:lnTo>
                  <a:lnTo>
                    <a:pt x="1018183" y="642448"/>
                  </a:lnTo>
                  <a:lnTo>
                    <a:pt x="1018183" y="645991"/>
                  </a:lnTo>
                  <a:lnTo>
                    <a:pt x="1018183" y="652217"/>
                  </a:lnTo>
                  <a:lnTo>
                    <a:pt x="1018183" y="653045"/>
                  </a:lnTo>
                  <a:lnTo>
                    <a:pt x="1018183" y="653113"/>
                  </a:lnTo>
                  <a:lnTo>
                    <a:pt x="1018183" y="674216"/>
                  </a:lnTo>
                  <a:lnTo>
                    <a:pt x="1018183" y="677726"/>
                  </a:lnTo>
                  <a:lnTo>
                    <a:pt x="1018183" y="680355"/>
                  </a:lnTo>
                  <a:lnTo>
                    <a:pt x="1018183" y="683468"/>
                  </a:lnTo>
                  <a:lnTo>
                    <a:pt x="1018183" y="688493"/>
                  </a:lnTo>
                  <a:lnTo>
                    <a:pt x="1018183" y="690072"/>
                  </a:lnTo>
                  <a:lnTo>
                    <a:pt x="1018183" y="694326"/>
                  </a:lnTo>
                  <a:lnTo>
                    <a:pt x="1018183" y="695065"/>
                  </a:lnTo>
                  <a:lnTo>
                    <a:pt x="1018183" y="696633"/>
                  </a:lnTo>
                  <a:lnTo>
                    <a:pt x="1018183" y="697869"/>
                  </a:lnTo>
                  <a:lnTo>
                    <a:pt x="1018183" y="701130"/>
                  </a:lnTo>
                  <a:lnTo>
                    <a:pt x="1018183" y="706943"/>
                  </a:lnTo>
                  <a:lnTo>
                    <a:pt x="1018183" y="708920"/>
                  </a:lnTo>
                  <a:lnTo>
                    <a:pt x="1018183" y="710487"/>
                  </a:lnTo>
                  <a:lnTo>
                    <a:pt x="1018183" y="716196"/>
                  </a:lnTo>
                  <a:lnTo>
                    <a:pt x="1018183" y="718001"/>
                  </a:lnTo>
                  <a:lnTo>
                    <a:pt x="1018183" y="719976"/>
                  </a:lnTo>
                  <a:lnTo>
                    <a:pt x="1018183" y="721313"/>
                  </a:lnTo>
                  <a:lnTo>
                    <a:pt x="1018183" y="721545"/>
                  </a:lnTo>
                  <a:lnTo>
                    <a:pt x="1018183" y="725970"/>
                  </a:lnTo>
                  <a:lnTo>
                    <a:pt x="1018183" y="727254"/>
                  </a:lnTo>
                  <a:lnTo>
                    <a:pt x="1018183" y="730596"/>
                  </a:lnTo>
                  <a:lnTo>
                    <a:pt x="1018183" y="732572"/>
                  </a:lnTo>
                  <a:lnTo>
                    <a:pt x="1018183" y="733857"/>
                  </a:lnTo>
                  <a:lnTo>
                    <a:pt x="1018183" y="735168"/>
                  </a:lnTo>
                  <a:lnTo>
                    <a:pt x="1018183" y="740370"/>
                  </a:lnTo>
                  <a:lnTo>
                    <a:pt x="1018183" y="741655"/>
                  </a:lnTo>
                  <a:lnTo>
                    <a:pt x="1018183" y="743631"/>
                  </a:lnTo>
                  <a:lnTo>
                    <a:pt x="1018183" y="746225"/>
                  </a:lnTo>
                  <a:lnTo>
                    <a:pt x="1018183" y="752705"/>
                  </a:lnTo>
                  <a:lnTo>
                    <a:pt x="1018183" y="754272"/>
                  </a:lnTo>
                  <a:lnTo>
                    <a:pt x="1018183" y="811915"/>
                  </a:lnTo>
                  <a:lnTo>
                    <a:pt x="1018183" y="818083"/>
                  </a:lnTo>
                  <a:lnTo>
                    <a:pt x="1018183" y="829028"/>
                  </a:lnTo>
                  <a:lnTo>
                    <a:pt x="1018183" y="831158"/>
                  </a:lnTo>
                  <a:lnTo>
                    <a:pt x="1018183" y="845559"/>
                  </a:lnTo>
                  <a:lnTo>
                    <a:pt x="1018183" y="860103"/>
                  </a:lnTo>
                  <a:lnTo>
                    <a:pt x="1018183" y="861673"/>
                  </a:lnTo>
                  <a:lnTo>
                    <a:pt x="1018183" y="863952"/>
                  </a:lnTo>
                  <a:lnTo>
                    <a:pt x="1018183" y="870240"/>
                  </a:lnTo>
                  <a:lnTo>
                    <a:pt x="1018183" y="875768"/>
                  </a:lnTo>
                  <a:lnTo>
                    <a:pt x="1018183" y="878662"/>
                  </a:lnTo>
                  <a:lnTo>
                    <a:pt x="1018183" y="886825"/>
                  </a:lnTo>
                  <a:lnTo>
                    <a:pt x="1018183" y="896682"/>
                  </a:lnTo>
                  <a:lnTo>
                    <a:pt x="1018183" y="906452"/>
                  </a:lnTo>
                  <a:lnTo>
                    <a:pt x="1018183" y="907736"/>
                  </a:lnTo>
                  <a:lnTo>
                    <a:pt x="1018183" y="911390"/>
                  </a:lnTo>
                  <a:lnTo>
                    <a:pt x="1018183" y="914933"/>
                  </a:lnTo>
                  <a:lnTo>
                    <a:pt x="1018183" y="919552"/>
                  </a:lnTo>
                  <a:lnTo>
                    <a:pt x="1018183" y="921159"/>
                  </a:lnTo>
                  <a:lnTo>
                    <a:pt x="1018183" y="921987"/>
                  </a:lnTo>
                  <a:lnTo>
                    <a:pt x="1018183" y="922443"/>
                  </a:lnTo>
                  <a:lnTo>
                    <a:pt x="1018183" y="925991"/>
                  </a:lnTo>
                  <a:lnTo>
                    <a:pt x="1018183" y="933045"/>
                  </a:lnTo>
                  <a:lnTo>
                    <a:pt x="1018183" y="946668"/>
                  </a:lnTo>
                  <a:lnTo>
                    <a:pt x="1018183" y="949297"/>
                  </a:lnTo>
                  <a:lnTo>
                    <a:pt x="1018183" y="957435"/>
                  </a:lnTo>
                  <a:lnTo>
                    <a:pt x="1018183" y="957726"/>
                  </a:lnTo>
                  <a:lnTo>
                    <a:pt x="1018183" y="958719"/>
                  </a:lnTo>
                  <a:lnTo>
                    <a:pt x="1018183" y="960357"/>
                  </a:lnTo>
                  <a:lnTo>
                    <a:pt x="1018183" y="964007"/>
                  </a:lnTo>
                  <a:lnTo>
                    <a:pt x="1018183" y="965575"/>
                  </a:lnTo>
                  <a:lnTo>
                    <a:pt x="1018183" y="965773"/>
                  </a:lnTo>
                  <a:lnTo>
                    <a:pt x="1018183" y="968493"/>
                  </a:lnTo>
                  <a:lnTo>
                    <a:pt x="1018183" y="970072"/>
                  </a:lnTo>
                  <a:lnTo>
                    <a:pt x="1018183" y="975065"/>
                  </a:lnTo>
                  <a:lnTo>
                    <a:pt x="1018183" y="976633"/>
                  </a:lnTo>
                  <a:lnTo>
                    <a:pt x="1018183" y="986943"/>
                  </a:lnTo>
                  <a:lnTo>
                    <a:pt x="1018183" y="988918"/>
                  </a:lnTo>
                  <a:lnTo>
                    <a:pt x="1018183" y="990255"/>
                  </a:lnTo>
                  <a:lnTo>
                    <a:pt x="1018183" y="990487"/>
                  </a:lnTo>
                  <a:lnTo>
                    <a:pt x="1018183" y="993084"/>
                  </a:lnTo>
                  <a:lnTo>
                    <a:pt x="1018183" y="993998"/>
                  </a:lnTo>
                  <a:lnTo>
                    <a:pt x="1018183" y="996196"/>
                  </a:lnTo>
                  <a:lnTo>
                    <a:pt x="1018183" y="1001313"/>
                  </a:lnTo>
                  <a:lnTo>
                    <a:pt x="1018183" y="1002799"/>
                  </a:lnTo>
                  <a:lnTo>
                    <a:pt x="1018183" y="1007794"/>
                  </a:lnTo>
                  <a:lnTo>
                    <a:pt x="1018183" y="1009362"/>
                  </a:lnTo>
                  <a:lnTo>
                    <a:pt x="1018183" y="1010597"/>
                  </a:lnTo>
                  <a:lnTo>
                    <a:pt x="1018183" y="1011336"/>
                  </a:lnTo>
                  <a:lnTo>
                    <a:pt x="1018183" y="1011642"/>
                  </a:lnTo>
                  <a:lnTo>
                    <a:pt x="1018183" y="1012573"/>
                  </a:lnTo>
                  <a:lnTo>
                    <a:pt x="1018183" y="1013857"/>
                  </a:lnTo>
                  <a:lnTo>
                    <a:pt x="1018183" y="1015167"/>
                  </a:lnTo>
                  <a:lnTo>
                    <a:pt x="1018183" y="1021647"/>
                  </a:lnTo>
                  <a:lnTo>
                    <a:pt x="1018183" y="1023214"/>
                  </a:lnTo>
                  <a:lnTo>
                    <a:pt x="1018183" y="1032705"/>
                  </a:lnTo>
                  <a:lnTo>
                    <a:pt x="1018183" y="1034272"/>
                  </a:lnTo>
                  <a:lnTo>
                    <a:pt x="1018183" y="1036017"/>
                  </a:lnTo>
                  <a:lnTo>
                    <a:pt x="1018183" y="1037587"/>
                  </a:lnTo>
                  <a:lnTo>
                    <a:pt x="1018183" y="1080857"/>
                  </a:lnTo>
                  <a:lnTo>
                    <a:pt x="1018183" y="1091915"/>
                  </a:lnTo>
                  <a:lnTo>
                    <a:pt x="1018183" y="1097970"/>
                  </a:lnTo>
                  <a:lnTo>
                    <a:pt x="1018183" y="1100100"/>
                  </a:lnTo>
                  <a:lnTo>
                    <a:pt x="1018183" y="1109028"/>
                  </a:lnTo>
                  <a:lnTo>
                    <a:pt x="1018183" y="1111158"/>
                  </a:lnTo>
                  <a:lnTo>
                    <a:pt x="1018183" y="1114501"/>
                  </a:lnTo>
                  <a:lnTo>
                    <a:pt x="1018183" y="1116720"/>
                  </a:lnTo>
                  <a:lnTo>
                    <a:pt x="1018183" y="1120356"/>
                  </a:lnTo>
                  <a:lnTo>
                    <a:pt x="1018183" y="1125561"/>
                  </a:lnTo>
                  <a:lnTo>
                    <a:pt x="1018183" y="1139182"/>
                  </a:lnTo>
                  <a:lnTo>
                    <a:pt x="1018183" y="1143886"/>
                  </a:lnTo>
                  <a:lnTo>
                    <a:pt x="1018183" y="1147430"/>
                  </a:lnTo>
                  <a:lnTo>
                    <a:pt x="1018183" y="1150239"/>
                  </a:lnTo>
                  <a:lnTo>
                    <a:pt x="1018183" y="1155767"/>
                  </a:lnTo>
                  <a:lnTo>
                    <a:pt x="1018183" y="1158288"/>
                  </a:lnTo>
                  <a:lnTo>
                    <a:pt x="1018183" y="1162857"/>
                  </a:lnTo>
                  <a:lnTo>
                    <a:pt x="1018183" y="1172111"/>
                  </a:lnTo>
                  <a:lnTo>
                    <a:pt x="1018183" y="1176678"/>
                  </a:lnTo>
                  <a:lnTo>
                    <a:pt x="1018183" y="1186511"/>
                  </a:lnTo>
                  <a:lnTo>
                    <a:pt x="1018183" y="1188494"/>
                  </a:lnTo>
                  <a:lnTo>
                    <a:pt x="1018183" y="1191385"/>
                  </a:lnTo>
                  <a:lnTo>
                    <a:pt x="1018183" y="1194933"/>
                  </a:lnTo>
                  <a:lnTo>
                    <a:pt x="1018183" y="1199552"/>
                  </a:lnTo>
                  <a:lnTo>
                    <a:pt x="1018183" y="1201987"/>
                  </a:lnTo>
                  <a:lnTo>
                    <a:pt x="1018183" y="1226668"/>
                  </a:lnTo>
                  <a:lnTo>
                    <a:pt x="1018183" y="1227661"/>
                  </a:lnTo>
                  <a:lnTo>
                    <a:pt x="1018183" y="1229299"/>
                  </a:lnTo>
                  <a:lnTo>
                    <a:pt x="1018183" y="1234715"/>
                  </a:lnTo>
                  <a:lnTo>
                    <a:pt x="1018183" y="1235704"/>
                  </a:lnTo>
                  <a:lnTo>
                    <a:pt x="1018183" y="1237435"/>
                  </a:lnTo>
                  <a:lnTo>
                    <a:pt x="1018183" y="1238720"/>
                  </a:lnTo>
                  <a:lnTo>
                    <a:pt x="1018183" y="1244007"/>
                  </a:lnTo>
                  <a:lnTo>
                    <a:pt x="1018183" y="1245575"/>
                  </a:lnTo>
                  <a:lnTo>
                    <a:pt x="1018183" y="1245773"/>
                  </a:lnTo>
                  <a:lnTo>
                    <a:pt x="1018183" y="1262026"/>
                  </a:lnTo>
                  <a:lnTo>
                    <a:pt x="1018183" y="1262940"/>
                  </a:lnTo>
                  <a:lnTo>
                    <a:pt x="1018183" y="1270255"/>
                  </a:lnTo>
                  <a:lnTo>
                    <a:pt x="1018183" y="1273084"/>
                  </a:lnTo>
                  <a:lnTo>
                    <a:pt x="1018183" y="1273998"/>
                  </a:lnTo>
                  <a:lnTo>
                    <a:pt x="1018183" y="1276736"/>
                  </a:lnTo>
                  <a:lnTo>
                    <a:pt x="1018183" y="1278304"/>
                  </a:lnTo>
                  <a:lnTo>
                    <a:pt x="1018183" y="1280278"/>
                  </a:lnTo>
                  <a:lnTo>
                    <a:pt x="1018183" y="1280584"/>
                  </a:lnTo>
                  <a:lnTo>
                    <a:pt x="1018183" y="1282799"/>
                  </a:lnTo>
                  <a:lnTo>
                    <a:pt x="1018183" y="1287794"/>
                  </a:lnTo>
                  <a:lnTo>
                    <a:pt x="1018183" y="1289362"/>
                  </a:lnTo>
                  <a:lnTo>
                    <a:pt x="1018183" y="1291338"/>
                  </a:lnTo>
                  <a:lnTo>
                    <a:pt x="1018183" y="1291643"/>
                  </a:lnTo>
                  <a:lnTo>
                    <a:pt x="1018183" y="1301647"/>
                  </a:lnTo>
                  <a:lnTo>
                    <a:pt x="1018183" y="1303214"/>
                  </a:lnTo>
                  <a:lnTo>
                    <a:pt x="1018183" y="1304959"/>
                  </a:lnTo>
                  <a:lnTo>
                    <a:pt x="1018183" y="1306529"/>
                  </a:lnTo>
                  <a:lnTo>
                    <a:pt x="1018183" y="1316019"/>
                  </a:lnTo>
                  <a:lnTo>
                    <a:pt x="1018183" y="1317586"/>
                  </a:lnTo>
                  <a:lnTo>
                    <a:pt x="1018183" y="1324065"/>
                  </a:lnTo>
                  <a:lnTo>
                    <a:pt x="1018183" y="1324371"/>
                  </a:lnTo>
                  <a:lnTo>
                    <a:pt x="1018183" y="1327915"/>
                  </a:lnTo>
                  <a:lnTo>
                    <a:pt x="1018183" y="1342624"/>
                  </a:lnTo>
                  <a:lnTo>
                    <a:pt x="1018183" y="1352593"/>
                  </a:lnTo>
                  <a:lnTo>
                    <a:pt x="1018183" y="1360857"/>
                  </a:lnTo>
                  <a:lnTo>
                    <a:pt x="1018183" y="1367301"/>
                  </a:lnTo>
                  <a:lnTo>
                    <a:pt x="1018183" y="1377970"/>
                  </a:lnTo>
                  <a:lnTo>
                    <a:pt x="1018183" y="1380100"/>
                  </a:lnTo>
                  <a:lnTo>
                    <a:pt x="1018183" y="1385662"/>
                  </a:lnTo>
                  <a:lnTo>
                    <a:pt x="1018183" y="1389298"/>
                  </a:lnTo>
                  <a:lnTo>
                    <a:pt x="1018183" y="1394503"/>
                  </a:lnTo>
                  <a:lnTo>
                    <a:pt x="1018183" y="1396722"/>
                  </a:lnTo>
                  <a:lnTo>
                    <a:pt x="1018183" y="1400357"/>
                  </a:lnTo>
                  <a:lnTo>
                    <a:pt x="1018183" y="1412828"/>
                  </a:lnTo>
                  <a:lnTo>
                    <a:pt x="1018183" y="1416372"/>
                  </a:lnTo>
                  <a:lnTo>
                    <a:pt x="1018183" y="1419181"/>
                  </a:lnTo>
                  <a:lnTo>
                    <a:pt x="1018183" y="1423886"/>
                  </a:lnTo>
                  <a:lnTo>
                    <a:pt x="1018183" y="1427230"/>
                  </a:lnTo>
                  <a:lnTo>
                    <a:pt x="1018183" y="1427431"/>
                  </a:lnTo>
                  <a:lnTo>
                    <a:pt x="1018183" y="1429449"/>
                  </a:lnTo>
                  <a:lnTo>
                    <a:pt x="1018183" y="1431799"/>
                  </a:lnTo>
                  <a:lnTo>
                    <a:pt x="1018183" y="1433084"/>
                  </a:lnTo>
                  <a:lnTo>
                    <a:pt x="1018183" y="1435061"/>
                  </a:lnTo>
                  <a:lnTo>
                    <a:pt x="1018183" y="1436628"/>
                  </a:lnTo>
                  <a:lnTo>
                    <a:pt x="1018183" y="1438288"/>
                  </a:lnTo>
                  <a:lnTo>
                    <a:pt x="1018183" y="1441053"/>
                  </a:lnTo>
                  <a:lnTo>
                    <a:pt x="1018183" y="1442856"/>
                  </a:lnTo>
                  <a:lnTo>
                    <a:pt x="1018183" y="1452111"/>
                  </a:lnTo>
                  <a:lnTo>
                    <a:pt x="1018183" y="1455453"/>
                  </a:lnTo>
                  <a:lnTo>
                    <a:pt x="1018183" y="1458713"/>
                  </a:lnTo>
                  <a:lnTo>
                    <a:pt x="1018183" y="1460158"/>
                  </a:lnTo>
                  <a:lnTo>
                    <a:pt x="1018183" y="1466511"/>
                  </a:lnTo>
                  <a:lnTo>
                    <a:pt x="1018183" y="1468494"/>
                  </a:lnTo>
                  <a:lnTo>
                    <a:pt x="1018183" y="1477561"/>
                  </a:lnTo>
                  <a:lnTo>
                    <a:pt x="1018183" y="1479130"/>
                  </a:lnTo>
                  <a:lnTo>
                    <a:pt x="1018183" y="1504646"/>
                  </a:lnTo>
                  <a:lnTo>
                    <a:pt x="1018183" y="1507662"/>
                  </a:lnTo>
                  <a:lnTo>
                    <a:pt x="1018183" y="1514715"/>
                  </a:lnTo>
                  <a:lnTo>
                    <a:pt x="1018183" y="1515704"/>
                  </a:lnTo>
                  <a:lnTo>
                    <a:pt x="1018183" y="1542026"/>
                  </a:lnTo>
                  <a:lnTo>
                    <a:pt x="1018183" y="1542940"/>
                  </a:lnTo>
                  <a:lnTo>
                    <a:pt x="1018183" y="1548432"/>
                  </a:lnTo>
                  <a:lnTo>
                    <a:pt x="1018183" y="1556736"/>
                  </a:lnTo>
                  <a:lnTo>
                    <a:pt x="1018183" y="1558304"/>
                  </a:lnTo>
                  <a:lnTo>
                    <a:pt x="1018183" y="1560280"/>
                  </a:lnTo>
                  <a:lnTo>
                    <a:pt x="1018183" y="1560585"/>
                  </a:lnTo>
                  <a:lnTo>
                    <a:pt x="1018183" y="1584961"/>
                  </a:lnTo>
                  <a:lnTo>
                    <a:pt x="1018183" y="1586528"/>
                  </a:lnTo>
                  <a:lnTo>
                    <a:pt x="1018183" y="1593007"/>
                  </a:lnTo>
                  <a:lnTo>
                    <a:pt x="1018183" y="1593313"/>
                  </a:lnTo>
                  <a:lnTo>
                    <a:pt x="1018183" y="1596857"/>
                  </a:lnTo>
                  <a:lnTo>
                    <a:pt x="1018183" y="1601909"/>
                  </a:lnTo>
                  <a:lnTo>
                    <a:pt x="1018183" y="1604065"/>
                  </a:lnTo>
                  <a:lnTo>
                    <a:pt x="1018183" y="1604369"/>
                  </a:lnTo>
                  <a:lnTo>
                    <a:pt x="1018183" y="1607914"/>
                  </a:lnTo>
                  <a:lnTo>
                    <a:pt x="1018183" y="1611566"/>
                  </a:lnTo>
                  <a:lnTo>
                    <a:pt x="1018183" y="1621535"/>
                  </a:lnTo>
                  <a:lnTo>
                    <a:pt x="1018183" y="1622624"/>
                  </a:lnTo>
                  <a:lnTo>
                    <a:pt x="1018183" y="1632593"/>
                  </a:lnTo>
                  <a:lnTo>
                    <a:pt x="1018183" y="1636243"/>
                  </a:lnTo>
                  <a:lnTo>
                    <a:pt x="1018183" y="1640644"/>
                  </a:lnTo>
                  <a:lnTo>
                    <a:pt x="1018183" y="1644409"/>
                  </a:lnTo>
                  <a:lnTo>
                    <a:pt x="1018183" y="1647300"/>
                  </a:lnTo>
                  <a:lnTo>
                    <a:pt x="1018183" y="1648128"/>
                  </a:lnTo>
                  <a:lnTo>
                    <a:pt x="1018183" y="1655352"/>
                  </a:lnTo>
                  <a:lnTo>
                    <a:pt x="1018183" y="1665664"/>
                  </a:lnTo>
                  <a:lnTo>
                    <a:pt x="1018183" y="1669299"/>
                  </a:lnTo>
                  <a:lnTo>
                    <a:pt x="1018183" y="1675438"/>
                  </a:lnTo>
                  <a:lnTo>
                    <a:pt x="1018183" y="1683576"/>
                  </a:lnTo>
                  <a:lnTo>
                    <a:pt x="1018183" y="1690148"/>
                  </a:lnTo>
                  <a:lnTo>
                    <a:pt x="1018183" y="1690630"/>
                  </a:lnTo>
                  <a:lnTo>
                    <a:pt x="1018183" y="1691716"/>
                  </a:lnTo>
                  <a:lnTo>
                    <a:pt x="1018183" y="1692828"/>
                  </a:lnTo>
                  <a:lnTo>
                    <a:pt x="1018183" y="1696373"/>
                  </a:lnTo>
                  <a:lnTo>
                    <a:pt x="1018183" y="1698391"/>
                  </a:lnTo>
                  <a:lnTo>
                    <a:pt x="1018183" y="1702026"/>
                  </a:lnTo>
                  <a:lnTo>
                    <a:pt x="1018183" y="1704003"/>
                  </a:lnTo>
                  <a:lnTo>
                    <a:pt x="1018183" y="1705570"/>
                  </a:lnTo>
                  <a:lnTo>
                    <a:pt x="1018183" y="1707230"/>
                  </a:lnTo>
                  <a:lnTo>
                    <a:pt x="1018183" y="1709449"/>
                  </a:lnTo>
                  <a:lnTo>
                    <a:pt x="1018183" y="1711798"/>
                  </a:lnTo>
                  <a:lnTo>
                    <a:pt x="1018183" y="1713084"/>
                  </a:lnTo>
                  <a:lnTo>
                    <a:pt x="1018183" y="1715059"/>
                  </a:lnTo>
                  <a:lnTo>
                    <a:pt x="1018183" y="1716628"/>
                  </a:lnTo>
                  <a:lnTo>
                    <a:pt x="1018183" y="1717940"/>
                  </a:lnTo>
                  <a:lnTo>
                    <a:pt x="1018183" y="1721053"/>
                  </a:lnTo>
                  <a:lnTo>
                    <a:pt x="1018183" y="1727655"/>
                  </a:lnTo>
                  <a:lnTo>
                    <a:pt x="1018183" y="1729100"/>
                  </a:lnTo>
                  <a:lnTo>
                    <a:pt x="1018183" y="1732650"/>
                  </a:lnTo>
                  <a:lnTo>
                    <a:pt x="1018183" y="1734217"/>
                  </a:lnTo>
                  <a:lnTo>
                    <a:pt x="1018183" y="1735453"/>
                  </a:lnTo>
                  <a:lnTo>
                    <a:pt x="1018183" y="1738714"/>
                  </a:lnTo>
                  <a:lnTo>
                    <a:pt x="1018183" y="1740158"/>
                  </a:lnTo>
                  <a:lnTo>
                    <a:pt x="1018183" y="1746503"/>
                  </a:lnTo>
                  <a:lnTo>
                    <a:pt x="1018183" y="1747788"/>
                  </a:lnTo>
                  <a:lnTo>
                    <a:pt x="1018183" y="1748072"/>
                  </a:lnTo>
                  <a:lnTo>
                    <a:pt x="1018183" y="1749355"/>
                  </a:lnTo>
                  <a:lnTo>
                    <a:pt x="1018183" y="1757562"/>
                  </a:lnTo>
                  <a:lnTo>
                    <a:pt x="1018183" y="1759129"/>
                  </a:lnTo>
                  <a:lnTo>
                    <a:pt x="1018183" y="1784646"/>
                  </a:lnTo>
                  <a:lnTo>
                    <a:pt x="1018183" y="1817374"/>
                  </a:lnTo>
                  <a:lnTo>
                    <a:pt x="1018183" y="1826241"/>
                  </a:lnTo>
                  <a:lnTo>
                    <a:pt x="1018183" y="1828432"/>
                  </a:lnTo>
                  <a:lnTo>
                    <a:pt x="1018183" y="1840642"/>
                  </a:lnTo>
                  <a:lnTo>
                    <a:pt x="1018183" y="1868743"/>
                  </a:lnTo>
                  <a:lnTo>
                    <a:pt x="1018183" y="1870851"/>
                  </a:lnTo>
                  <a:lnTo>
                    <a:pt x="1018183" y="1873007"/>
                  </a:lnTo>
                  <a:lnTo>
                    <a:pt x="1018183" y="1873311"/>
                  </a:lnTo>
                  <a:lnTo>
                    <a:pt x="1018183" y="1876856"/>
                  </a:lnTo>
                  <a:lnTo>
                    <a:pt x="1018183" y="1881908"/>
                  </a:lnTo>
                  <a:lnTo>
                    <a:pt x="1018183" y="1883144"/>
                  </a:lnTo>
                  <a:lnTo>
                    <a:pt x="1018183" y="1891566"/>
                  </a:lnTo>
                  <a:lnTo>
                    <a:pt x="1018183" y="1901535"/>
                  </a:lnTo>
                  <a:lnTo>
                    <a:pt x="1018183" y="1909586"/>
                  </a:lnTo>
                  <a:lnTo>
                    <a:pt x="1018183" y="1913351"/>
                  </a:lnTo>
                  <a:lnTo>
                    <a:pt x="1018183" y="1914635"/>
                  </a:lnTo>
                  <a:lnTo>
                    <a:pt x="1018183" y="1916242"/>
                  </a:lnTo>
                  <a:lnTo>
                    <a:pt x="1018183" y="1917070"/>
                  </a:lnTo>
                  <a:lnTo>
                    <a:pt x="1018183" y="1920640"/>
                  </a:lnTo>
                  <a:lnTo>
                    <a:pt x="1018183" y="1924294"/>
                  </a:lnTo>
                  <a:lnTo>
                    <a:pt x="1018183" y="1924409"/>
                  </a:lnTo>
                  <a:lnTo>
                    <a:pt x="1018183" y="1928128"/>
                  </a:lnTo>
                  <a:lnTo>
                    <a:pt x="1018183" y="1935347"/>
                  </a:lnTo>
                  <a:lnTo>
                    <a:pt x="1018183" y="1944380"/>
                  </a:lnTo>
                  <a:lnTo>
                    <a:pt x="1018183" y="1952518"/>
                  </a:lnTo>
                  <a:lnTo>
                    <a:pt x="1018183" y="1955440"/>
                  </a:lnTo>
                  <a:lnTo>
                    <a:pt x="1018183" y="1959090"/>
                  </a:lnTo>
                  <a:lnTo>
                    <a:pt x="1018183" y="1959572"/>
                  </a:lnTo>
                  <a:lnTo>
                    <a:pt x="1018183" y="1960658"/>
                  </a:lnTo>
                  <a:lnTo>
                    <a:pt x="1018183" y="1960856"/>
                  </a:lnTo>
                  <a:lnTo>
                    <a:pt x="1018183" y="1963576"/>
                  </a:lnTo>
                  <a:lnTo>
                    <a:pt x="1018183" y="1967252"/>
                  </a:lnTo>
                  <a:lnTo>
                    <a:pt x="1018183" y="1970148"/>
                  </a:lnTo>
                  <a:lnTo>
                    <a:pt x="1018183" y="1970630"/>
                  </a:lnTo>
                  <a:lnTo>
                    <a:pt x="1018183" y="1971716"/>
                  </a:lnTo>
                  <a:lnTo>
                    <a:pt x="1018183" y="1978391"/>
                  </a:lnTo>
                  <a:lnTo>
                    <a:pt x="1018183" y="1982026"/>
                  </a:lnTo>
                  <a:lnTo>
                    <a:pt x="1018183" y="1984001"/>
                  </a:lnTo>
                  <a:lnTo>
                    <a:pt x="1018183" y="1985570"/>
                  </a:lnTo>
                  <a:lnTo>
                    <a:pt x="1018183" y="1986882"/>
                  </a:lnTo>
                  <a:lnTo>
                    <a:pt x="1018183" y="1988167"/>
                  </a:lnTo>
                  <a:lnTo>
                    <a:pt x="1018183" y="1997944"/>
                  </a:lnTo>
                  <a:lnTo>
                    <a:pt x="1018183" y="2001592"/>
                  </a:lnTo>
                  <a:lnTo>
                    <a:pt x="1018183" y="2002877"/>
                  </a:lnTo>
                  <a:lnTo>
                    <a:pt x="1018183" y="2003159"/>
                  </a:lnTo>
                  <a:lnTo>
                    <a:pt x="1018183" y="2004445"/>
                  </a:lnTo>
                  <a:lnTo>
                    <a:pt x="1018183" y="2006419"/>
                  </a:lnTo>
                  <a:lnTo>
                    <a:pt x="1018183" y="2006725"/>
                  </a:lnTo>
                  <a:lnTo>
                    <a:pt x="1018183" y="2007656"/>
                  </a:lnTo>
                  <a:lnTo>
                    <a:pt x="1018183" y="2009100"/>
                  </a:lnTo>
                  <a:lnTo>
                    <a:pt x="1018183" y="2012650"/>
                  </a:lnTo>
                  <a:lnTo>
                    <a:pt x="1018183" y="2014217"/>
                  </a:lnTo>
                  <a:lnTo>
                    <a:pt x="1018183" y="2016730"/>
                  </a:lnTo>
                  <a:lnTo>
                    <a:pt x="1018183" y="2018297"/>
                  </a:lnTo>
                  <a:lnTo>
                    <a:pt x="1018183" y="2026504"/>
                  </a:lnTo>
                  <a:lnTo>
                    <a:pt x="1018183" y="2027788"/>
                  </a:lnTo>
                  <a:lnTo>
                    <a:pt x="1018183" y="2028071"/>
                  </a:lnTo>
                  <a:lnTo>
                    <a:pt x="1018183" y="2029355"/>
                  </a:lnTo>
                  <a:lnTo>
                    <a:pt x="1018183" y="2048921"/>
                  </a:lnTo>
                  <a:lnTo>
                    <a:pt x="1018183" y="2049224"/>
                  </a:lnTo>
                  <a:lnTo>
                    <a:pt x="1018183" y="2095183"/>
                  </a:lnTo>
                  <a:lnTo>
                    <a:pt x="1018183" y="2097374"/>
                  </a:lnTo>
                  <a:lnTo>
                    <a:pt x="1018183" y="2106241"/>
                  </a:lnTo>
                  <a:lnTo>
                    <a:pt x="1018183" y="2109584"/>
                  </a:lnTo>
                  <a:lnTo>
                    <a:pt x="1018183" y="2111803"/>
                  </a:lnTo>
                  <a:lnTo>
                    <a:pt x="1018183" y="2120644"/>
                  </a:lnTo>
                  <a:lnTo>
                    <a:pt x="1018183" y="2131692"/>
                  </a:lnTo>
                  <a:lnTo>
                    <a:pt x="1018183" y="2133260"/>
                  </a:lnTo>
                  <a:lnTo>
                    <a:pt x="1018183" y="2137685"/>
                  </a:lnTo>
                  <a:lnTo>
                    <a:pt x="1018183" y="2138969"/>
                  </a:lnTo>
                  <a:lnTo>
                    <a:pt x="1018183" y="2142513"/>
                  </a:lnTo>
                  <a:lnTo>
                    <a:pt x="1018183" y="2148743"/>
                  </a:lnTo>
                  <a:lnTo>
                    <a:pt x="1018183" y="2150850"/>
                  </a:lnTo>
                  <a:lnTo>
                    <a:pt x="1018183" y="2152086"/>
                  </a:lnTo>
                  <a:lnTo>
                    <a:pt x="1018183" y="2153371"/>
                  </a:lnTo>
                  <a:lnTo>
                    <a:pt x="1018183" y="2154306"/>
                  </a:lnTo>
                  <a:lnTo>
                    <a:pt x="1018183" y="2157940"/>
                  </a:lnTo>
                  <a:lnTo>
                    <a:pt x="1018183" y="2163143"/>
                  </a:lnTo>
                  <a:lnTo>
                    <a:pt x="1018183" y="2183577"/>
                  </a:lnTo>
                  <a:lnTo>
                    <a:pt x="1018183" y="2185015"/>
                  </a:lnTo>
                  <a:lnTo>
                    <a:pt x="1018183" y="2189582"/>
                  </a:lnTo>
                  <a:lnTo>
                    <a:pt x="1018183" y="2193351"/>
                  </a:lnTo>
                  <a:lnTo>
                    <a:pt x="1018183" y="2194635"/>
                  </a:lnTo>
                  <a:lnTo>
                    <a:pt x="1018183" y="2197070"/>
                  </a:lnTo>
                  <a:lnTo>
                    <a:pt x="1018183" y="2204289"/>
                  </a:lnTo>
                  <a:lnTo>
                    <a:pt x="1018183" y="2208212"/>
                  </a:lnTo>
                  <a:lnTo>
                    <a:pt x="1018183" y="2212481"/>
                  </a:lnTo>
                  <a:lnTo>
                    <a:pt x="1018183" y="2214443"/>
                  </a:lnTo>
                  <a:lnTo>
                    <a:pt x="1018183" y="2216026"/>
                  </a:lnTo>
                  <a:lnTo>
                    <a:pt x="1018183" y="2223249"/>
                  </a:lnTo>
                  <a:lnTo>
                    <a:pt x="1018183" y="2224382"/>
                  </a:lnTo>
                  <a:lnTo>
                    <a:pt x="1018183" y="2226987"/>
                  </a:lnTo>
                  <a:lnTo>
                    <a:pt x="1018183" y="2229580"/>
                  </a:lnTo>
                  <a:lnTo>
                    <a:pt x="1018183" y="2229798"/>
                  </a:lnTo>
                  <a:lnTo>
                    <a:pt x="1018183" y="2230787"/>
                  </a:lnTo>
                  <a:lnTo>
                    <a:pt x="1018183" y="2232518"/>
                  </a:lnTo>
                  <a:lnTo>
                    <a:pt x="1018183" y="2236194"/>
                  </a:lnTo>
                  <a:lnTo>
                    <a:pt x="1018183" y="2239090"/>
                  </a:lnTo>
                  <a:lnTo>
                    <a:pt x="1018183" y="2239572"/>
                  </a:lnTo>
                  <a:lnTo>
                    <a:pt x="1018183" y="2240658"/>
                  </a:lnTo>
                  <a:lnTo>
                    <a:pt x="1018183" y="2240856"/>
                  </a:lnTo>
                  <a:lnTo>
                    <a:pt x="1018183" y="2247252"/>
                  </a:lnTo>
                  <a:lnTo>
                    <a:pt x="1018183" y="2248554"/>
                  </a:lnTo>
                  <a:lnTo>
                    <a:pt x="1018183" y="2248753"/>
                  </a:lnTo>
                  <a:lnTo>
                    <a:pt x="1018183" y="2249147"/>
                  </a:lnTo>
                  <a:lnTo>
                    <a:pt x="1018183" y="2250716"/>
                  </a:lnTo>
                  <a:lnTo>
                    <a:pt x="1018183" y="2254784"/>
                  </a:lnTo>
                  <a:lnTo>
                    <a:pt x="1018183" y="2255211"/>
                  </a:lnTo>
                  <a:lnTo>
                    <a:pt x="1018183" y="2256070"/>
                  </a:lnTo>
                  <a:lnTo>
                    <a:pt x="1018183" y="2257109"/>
                  </a:lnTo>
                  <a:lnTo>
                    <a:pt x="1018183" y="2258045"/>
                  </a:lnTo>
                  <a:lnTo>
                    <a:pt x="1018183" y="2258527"/>
                  </a:lnTo>
                  <a:lnTo>
                    <a:pt x="1018183" y="2259616"/>
                  </a:lnTo>
                  <a:lnTo>
                    <a:pt x="1018183" y="2262544"/>
                  </a:lnTo>
                  <a:lnTo>
                    <a:pt x="1018183" y="2266886"/>
                  </a:lnTo>
                  <a:lnTo>
                    <a:pt x="1018183" y="2267328"/>
                  </a:lnTo>
                  <a:lnTo>
                    <a:pt x="1018183" y="2268167"/>
                  </a:lnTo>
                  <a:lnTo>
                    <a:pt x="1018183" y="2269922"/>
                  </a:lnTo>
                  <a:lnTo>
                    <a:pt x="1018183" y="2271819"/>
                  </a:lnTo>
                  <a:lnTo>
                    <a:pt x="1018183" y="2273289"/>
                  </a:lnTo>
                  <a:lnTo>
                    <a:pt x="1018183" y="2273387"/>
                  </a:lnTo>
                  <a:lnTo>
                    <a:pt x="1018183" y="2275361"/>
                  </a:lnTo>
                  <a:lnTo>
                    <a:pt x="1018183" y="2275667"/>
                  </a:lnTo>
                  <a:lnTo>
                    <a:pt x="1018183" y="2279657"/>
                  </a:lnTo>
                  <a:lnTo>
                    <a:pt x="1018183" y="2279979"/>
                  </a:lnTo>
                  <a:lnTo>
                    <a:pt x="1018183" y="2281592"/>
                  </a:lnTo>
                  <a:lnTo>
                    <a:pt x="1018183" y="2282877"/>
                  </a:lnTo>
                  <a:lnTo>
                    <a:pt x="1018183" y="2283159"/>
                  </a:lnTo>
                  <a:lnTo>
                    <a:pt x="1018183" y="2284445"/>
                  </a:lnTo>
                  <a:lnTo>
                    <a:pt x="1018183" y="2286421"/>
                  </a:lnTo>
                  <a:lnTo>
                    <a:pt x="1018183" y="2286726"/>
                  </a:lnTo>
                  <a:lnTo>
                    <a:pt x="1018183" y="2289488"/>
                  </a:lnTo>
                  <a:lnTo>
                    <a:pt x="1018183" y="2290773"/>
                  </a:lnTo>
                  <a:lnTo>
                    <a:pt x="1018183" y="2291058"/>
                  </a:lnTo>
                  <a:lnTo>
                    <a:pt x="1018183" y="2292341"/>
                  </a:lnTo>
                  <a:lnTo>
                    <a:pt x="1018183" y="2294623"/>
                  </a:lnTo>
                  <a:lnTo>
                    <a:pt x="1018183" y="2295271"/>
                  </a:lnTo>
                  <a:lnTo>
                    <a:pt x="1018183" y="2295553"/>
                  </a:lnTo>
                  <a:lnTo>
                    <a:pt x="1018183" y="2296730"/>
                  </a:lnTo>
                  <a:lnTo>
                    <a:pt x="1018183" y="2298297"/>
                  </a:lnTo>
                  <a:lnTo>
                    <a:pt x="1018183" y="2298539"/>
                  </a:lnTo>
                  <a:lnTo>
                    <a:pt x="1018183" y="2300548"/>
                  </a:lnTo>
                  <a:lnTo>
                    <a:pt x="1018183" y="2302115"/>
                  </a:lnTo>
                  <a:lnTo>
                    <a:pt x="1018183" y="2302886"/>
                  </a:lnTo>
                  <a:lnTo>
                    <a:pt x="1018183" y="2305044"/>
                  </a:lnTo>
                  <a:lnTo>
                    <a:pt x="1018183" y="2309332"/>
                  </a:lnTo>
                  <a:lnTo>
                    <a:pt x="1018183" y="2312384"/>
                  </a:lnTo>
                  <a:lnTo>
                    <a:pt x="1018183" y="2317863"/>
                  </a:lnTo>
                  <a:lnTo>
                    <a:pt x="1018183" y="2318166"/>
                  </a:lnTo>
                  <a:lnTo>
                    <a:pt x="1018183" y="2319148"/>
                  </a:lnTo>
                  <a:lnTo>
                    <a:pt x="1018183" y="2319454"/>
                  </a:lnTo>
                  <a:lnTo>
                    <a:pt x="1018183" y="2319999"/>
                  </a:lnTo>
                  <a:lnTo>
                    <a:pt x="1018183" y="2320869"/>
                  </a:lnTo>
                  <a:lnTo>
                    <a:pt x="1018183" y="2322157"/>
                  </a:lnTo>
                  <a:lnTo>
                    <a:pt x="1018183" y="2322998"/>
                  </a:lnTo>
                  <a:lnTo>
                    <a:pt x="1018183" y="2328923"/>
                  </a:lnTo>
                  <a:lnTo>
                    <a:pt x="1018183" y="2329227"/>
                  </a:lnTo>
                  <a:lnTo>
                    <a:pt x="1018183" y="2333485"/>
                  </a:lnTo>
                  <a:lnTo>
                    <a:pt x="1018183" y="2335614"/>
                  </a:lnTo>
                  <a:lnTo>
                    <a:pt x="1018183" y="2337123"/>
                  </a:lnTo>
                  <a:lnTo>
                    <a:pt x="1018183" y="2337707"/>
                  </a:lnTo>
                  <a:lnTo>
                    <a:pt x="1018183" y="2342738"/>
                  </a:lnTo>
                  <a:lnTo>
                    <a:pt x="1018183" y="2345386"/>
                  </a:lnTo>
                  <a:lnTo>
                    <a:pt x="1018183" y="2346670"/>
                  </a:lnTo>
                  <a:lnTo>
                    <a:pt x="1018183" y="2351830"/>
                  </a:lnTo>
                  <a:lnTo>
                    <a:pt x="1018183" y="2352726"/>
                  </a:lnTo>
                  <a:lnTo>
                    <a:pt x="1018183" y="2353596"/>
                  </a:lnTo>
                  <a:lnTo>
                    <a:pt x="1018183" y="2357140"/>
                  </a:lnTo>
                  <a:lnTo>
                    <a:pt x="1018183" y="2361211"/>
                  </a:lnTo>
                  <a:lnTo>
                    <a:pt x="1018183" y="2362499"/>
                  </a:lnTo>
                  <a:lnTo>
                    <a:pt x="1018183" y="2363368"/>
                  </a:lnTo>
                  <a:lnTo>
                    <a:pt x="1018183" y="2363783"/>
                  </a:lnTo>
                  <a:lnTo>
                    <a:pt x="1018183" y="2365497"/>
                  </a:lnTo>
                  <a:lnTo>
                    <a:pt x="1018183" y="2372071"/>
                  </a:lnTo>
                  <a:lnTo>
                    <a:pt x="1018183" y="2373827"/>
                  </a:lnTo>
                  <a:lnTo>
                    <a:pt x="1018183" y="2375183"/>
                  </a:lnTo>
                  <a:lnTo>
                    <a:pt x="1018183" y="2380205"/>
                  </a:lnTo>
                  <a:lnTo>
                    <a:pt x="1018183" y="2380745"/>
                  </a:lnTo>
                  <a:lnTo>
                    <a:pt x="1018183" y="2383080"/>
                  </a:lnTo>
                  <a:lnTo>
                    <a:pt x="1018183" y="2384886"/>
                  </a:lnTo>
                  <a:lnTo>
                    <a:pt x="1018183" y="2385241"/>
                  </a:lnTo>
                  <a:lnTo>
                    <a:pt x="1018183" y="2389586"/>
                  </a:lnTo>
                  <a:lnTo>
                    <a:pt x="1018183" y="2391805"/>
                  </a:lnTo>
                  <a:lnTo>
                    <a:pt x="1018183" y="2393938"/>
                  </a:lnTo>
                  <a:lnTo>
                    <a:pt x="1018183" y="2394138"/>
                  </a:lnTo>
                  <a:lnTo>
                    <a:pt x="1018183" y="2397482"/>
                  </a:lnTo>
                  <a:lnTo>
                    <a:pt x="1018183" y="2399640"/>
                  </a:lnTo>
                  <a:lnTo>
                    <a:pt x="1018183" y="2400634"/>
                  </a:lnTo>
                  <a:lnTo>
                    <a:pt x="1018183" y="2400742"/>
                  </a:lnTo>
                  <a:lnTo>
                    <a:pt x="1018183" y="2402202"/>
                  </a:lnTo>
                  <a:lnTo>
                    <a:pt x="1018183" y="2403710"/>
                  </a:lnTo>
                  <a:lnTo>
                    <a:pt x="1018183" y="2404996"/>
                  </a:lnTo>
                  <a:lnTo>
                    <a:pt x="1018183" y="2407911"/>
                  </a:lnTo>
                  <a:lnTo>
                    <a:pt x="1018183" y="2408540"/>
                  </a:lnTo>
                  <a:lnTo>
                    <a:pt x="1018183" y="2411455"/>
                  </a:lnTo>
                  <a:lnTo>
                    <a:pt x="1018183" y="2411692"/>
                  </a:lnTo>
                  <a:lnTo>
                    <a:pt x="1018183" y="2413261"/>
                  </a:lnTo>
                  <a:lnTo>
                    <a:pt x="1018183" y="2417613"/>
                  </a:lnTo>
                  <a:lnTo>
                    <a:pt x="1018183" y="2417685"/>
                  </a:lnTo>
                  <a:lnTo>
                    <a:pt x="1018183" y="2418969"/>
                  </a:lnTo>
                  <a:lnTo>
                    <a:pt x="1018183" y="2419590"/>
                  </a:lnTo>
                  <a:lnTo>
                    <a:pt x="1018183" y="2421157"/>
                  </a:lnTo>
                  <a:lnTo>
                    <a:pt x="1018183" y="2422313"/>
                  </a:lnTo>
                  <a:lnTo>
                    <a:pt x="1018183" y="2422514"/>
                  </a:lnTo>
                  <a:lnTo>
                    <a:pt x="1018183" y="2423248"/>
                  </a:lnTo>
                  <a:lnTo>
                    <a:pt x="1018183" y="2424532"/>
                  </a:lnTo>
                  <a:lnTo>
                    <a:pt x="1018183" y="2425582"/>
                  </a:lnTo>
                  <a:lnTo>
                    <a:pt x="1018183" y="2426867"/>
                  </a:lnTo>
                  <a:lnTo>
                    <a:pt x="1018183" y="2426882"/>
                  </a:lnTo>
                  <a:lnTo>
                    <a:pt x="1018183" y="2432085"/>
                  </a:lnTo>
                  <a:lnTo>
                    <a:pt x="1018183" y="2433371"/>
                  </a:lnTo>
                  <a:lnTo>
                    <a:pt x="1018183" y="2434304"/>
                  </a:lnTo>
                  <a:lnTo>
                    <a:pt x="1018183" y="2436641"/>
                  </a:lnTo>
                  <a:lnTo>
                    <a:pt x="1018183" y="2437939"/>
                  </a:lnTo>
                  <a:lnTo>
                    <a:pt x="1018183" y="2439982"/>
                  </a:lnTo>
                  <a:lnTo>
                    <a:pt x="1018183" y="2441081"/>
                  </a:lnTo>
                  <a:lnTo>
                    <a:pt x="1018183" y="2441266"/>
                  </a:lnTo>
                  <a:lnTo>
                    <a:pt x="1018183" y="2443242"/>
                  </a:lnTo>
                  <a:lnTo>
                    <a:pt x="1018183" y="2444421"/>
                  </a:lnTo>
                  <a:lnTo>
                    <a:pt x="1018183" y="2444626"/>
                  </a:lnTo>
                  <a:lnTo>
                    <a:pt x="1018183" y="2445838"/>
                  </a:lnTo>
                  <a:lnTo>
                    <a:pt x="1018183" y="2445988"/>
                  </a:lnTo>
                  <a:lnTo>
                    <a:pt x="1018183" y="2447964"/>
                  </a:lnTo>
                  <a:lnTo>
                    <a:pt x="1018183" y="2451040"/>
                  </a:lnTo>
                  <a:lnTo>
                    <a:pt x="1018183" y="2451849"/>
                  </a:lnTo>
                  <a:lnTo>
                    <a:pt x="1018183" y="2453957"/>
                  </a:lnTo>
                  <a:lnTo>
                    <a:pt x="1018183" y="2455241"/>
                  </a:lnTo>
                  <a:lnTo>
                    <a:pt x="1018183" y="2463577"/>
                  </a:lnTo>
                  <a:lnTo>
                    <a:pt x="1018183" y="2465015"/>
                  </a:lnTo>
                  <a:lnTo>
                    <a:pt x="1018183" y="2472644"/>
                  </a:lnTo>
                  <a:lnTo>
                    <a:pt x="1018183" y="2474213"/>
                  </a:lnTo>
                  <a:lnTo>
                    <a:pt x="1018183" y="2477154"/>
                  </a:lnTo>
                  <a:lnTo>
                    <a:pt x="1018183" y="2477353"/>
                  </a:lnTo>
                  <a:lnTo>
                    <a:pt x="1018183" y="2481423"/>
                  </a:lnTo>
                  <a:lnTo>
                    <a:pt x="1018183" y="2483384"/>
                  </a:lnTo>
                  <a:lnTo>
                    <a:pt x="1018183" y="2484670"/>
                  </a:lnTo>
                  <a:lnTo>
                    <a:pt x="1018183" y="2484967"/>
                  </a:lnTo>
                  <a:lnTo>
                    <a:pt x="1018183" y="2486645"/>
                  </a:lnTo>
                  <a:lnTo>
                    <a:pt x="1018183" y="2487127"/>
                  </a:lnTo>
                  <a:lnTo>
                    <a:pt x="1018183" y="2488216"/>
                  </a:lnTo>
                  <a:lnTo>
                    <a:pt x="1018183" y="2492192"/>
                  </a:lnTo>
                  <a:lnTo>
                    <a:pt x="1018183" y="2495928"/>
                  </a:lnTo>
                  <a:lnTo>
                    <a:pt x="1018183" y="2498523"/>
                  </a:lnTo>
                  <a:lnTo>
                    <a:pt x="1018183" y="2499729"/>
                  </a:lnTo>
                  <a:lnTo>
                    <a:pt x="1018183" y="2509798"/>
                  </a:lnTo>
                  <a:lnTo>
                    <a:pt x="1018183" y="2510787"/>
                  </a:lnTo>
                  <a:lnTo>
                    <a:pt x="1018183" y="2516194"/>
                  </a:lnTo>
                  <a:lnTo>
                    <a:pt x="1018183" y="2517696"/>
                  </a:lnTo>
                  <a:lnTo>
                    <a:pt x="1018183" y="2518088"/>
                  </a:lnTo>
                  <a:lnTo>
                    <a:pt x="1018183" y="2519373"/>
                  </a:lnTo>
                  <a:lnTo>
                    <a:pt x="1018183" y="2519658"/>
                  </a:lnTo>
                  <a:lnTo>
                    <a:pt x="1018183" y="2520941"/>
                  </a:lnTo>
                  <a:lnTo>
                    <a:pt x="1018183" y="2523222"/>
                  </a:lnTo>
                  <a:lnTo>
                    <a:pt x="1018183" y="2524153"/>
                  </a:lnTo>
                  <a:lnTo>
                    <a:pt x="1018183" y="2525012"/>
                  </a:lnTo>
                  <a:lnTo>
                    <a:pt x="1018183" y="2526987"/>
                  </a:lnTo>
                  <a:lnTo>
                    <a:pt x="1018183" y="2527469"/>
                  </a:lnTo>
                  <a:lnTo>
                    <a:pt x="1018183" y="2528558"/>
                  </a:lnTo>
                  <a:lnTo>
                    <a:pt x="1018183" y="2528753"/>
                  </a:lnTo>
                  <a:lnTo>
                    <a:pt x="1018183" y="2529148"/>
                  </a:lnTo>
                  <a:lnTo>
                    <a:pt x="1018183" y="2530715"/>
                  </a:lnTo>
                  <a:lnTo>
                    <a:pt x="1018183" y="2531486"/>
                  </a:lnTo>
                  <a:lnTo>
                    <a:pt x="1018183" y="2537109"/>
                  </a:lnTo>
                  <a:lnTo>
                    <a:pt x="1018183" y="2537932"/>
                  </a:lnTo>
                  <a:lnTo>
                    <a:pt x="1018183" y="2542231"/>
                  </a:lnTo>
                  <a:lnTo>
                    <a:pt x="1018183" y="2543515"/>
                  </a:lnTo>
                  <a:lnTo>
                    <a:pt x="1018183" y="2548600"/>
                  </a:lnTo>
                  <a:lnTo>
                    <a:pt x="1018183" y="2548921"/>
                  </a:lnTo>
                  <a:lnTo>
                    <a:pt x="1018183" y="2551819"/>
                  </a:lnTo>
                  <a:lnTo>
                    <a:pt x="1018183" y="2553289"/>
                  </a:lnTo>
                  <a:lnTo>
                    <a:pt x="1018183" y="2553387"/>
                  </a:lnTo>
                  <a:lnTo>
                    <a:pt x="1018183" y="2555363"/>
                  </a:lnTo>
                  <a:lnTo>
                    <a:pt x="1018183" y="2555668"/>
                  </a:lnTo>
                  <a:lnTo>
                    <a:pt x="1018183" y="2559715"/>
                  </a:lnTo>
                  <a:lnTo>
                    <a:pt x="1018183" y="2559979"/>
                  </a:lnTo>
                  <a:lnTo>
                    <a:pt x="1018183" y="2561284"/>
                  </a:lnTo>
                  <a:lnTo>
                    <a:pt x="1018183" y="2563564"/>
                  </a:lnTo>
                  <a:lnTo>
                    <a:pt x="1018183" y="2564214"/>
                  </a:lnTo>
                  <a:lnTo>
                    <a:pt x="1018183" y="2565722"/>
                  </a:lnTo>
                  <a:lnTo>
                    <a:pt x="1018183" y="2567481"/>
                  </a:lnTo>
                  <a:lnTo>
                    <a:pt x="1018183" y="2569491"/>
                  </a:lnTo>
                  <a:lnTo>
                    <a:pt x="1018183" y="2570773"/>
                  </a:lnTo>
                  <a:lnTo>
                    <a:pt x="1018183" y="2571057"/>
                  </a:lnTo>
                  <a:lnTo>
                    <a:pt x="1018183" y="2572343"/>
                  </a:lnTo>
                  <a:lnTo>
                    <a:pt x="1018183" y="2573986"/>
                  </a:lnTo>
                  <a:lnTo>
                    <a:pt x="1018183" y="2574623"/>
                  </a:lnTo>
                  <a:lnTo>
                    <a:pt x="1018183" y="2575270"/>
                  </a:lnTo>
                  <a:lnTo>
                    <a:pt x="1018183" y="2578275"/>
                  </a:lnTo>
                  <a:lnTo>
                    <a:pt x="1018183" y="2578539"/>
                  </a:lnTo>
                  <a:lnTo>
                    <a:pt x="1018183" y="2580431"/>
                  </a:lnTo>
                  <a:lnTo>
                    <a:pt x="1018183" y="2581326"/>
                  </a:lnTo>
                  <a:lnTo>
                    <a:pt x="1018183" y="2586438"/>
                  </a:lnTo>
                  <a:lnTo>
                    <a:pt x="1018183" y="2588090"/>
                  </a:lnTo>
                  <a:lnTo>
                    <a:pt x="1018183" y="2588396"/>
                  </a:lnTo>
                  <a:lnTo>
                    <a:pt x="1018183" y="2589332"/>
                  </a:lnTo>
                  <a:lnTo>
                    <a:pt x="1018183" y="2589811"/>
                  </a:lnTo>
                  <a:lnTo>
                    <a:pt x="1018183" y="2591099"/>
                  </a:lnTo>
                  <a:lnTo>
                    <a:pt x="1018183" y="2591940"/>
                  </a:lnTo>
                  <a:lnTo>
                    <a:pt x="1018183" y="2592383"/>
                  </a:lnTo>
                  <a:lnTo>
                    <a:pt x="1018183" y="2596937"/>
                  </a:lnTo>
                  <a:lnTo>
                    <a:pt x="1018183" y="2597865"/>
                  </a:lnTo>
                  <a:lnTo>
                    <a:pt x="1018183" y="2598169"/>
                  </a:lnTo>
                  <a:lnTo>
                    <a:pt x="1018183" y="2599148"/>
                  </a:lnTo>
                  <a:lnTo>
                    <a:pt x="1018183" y="2599452"/>
                  </a:lnTo>
                  <a:lnTo>
                    <a:pt x="1018183" y="2602427"/>
                  </a:lnTo>
                  <a:lnTo>
                    <a:pt x="1018183" y="2602997"/>
                  </a:lnTo>
                  <a:lnTo>
                    <a:pt x="1018183" y="2606064"/>
                  </a:lnTo>
                  <a:lnTo>
                    <a:pt x="1018183" y="2606649"/>
                  </a:lnTo>
                  <a:lnTo>
                    <a:pt x="1018183" y="2607353"/>
                  </a:lnTo>
                  <a:lnTo>
                    <a:pt x="1018183" y="2611267"/>
                  </a:lnTo>
                  <a:lnTo>
                    <a:pt x="1018183" y="2611680"/>
                  </a:lnTo>
                  <a:lnTo>
                    <a:pt x="1018183" y="2613487"/>
                  </a:lnTo>
                  <a:lnTo>
                    <a:pt x="1018183" y="2614813"/>
                  </a:lnTo>
                  <a:lnTo>
                    <a:pt x="1018183" y="2615612"/>
                  </a:lnTo>
                  <a:lnTo>
                    <a:pt x="1018183" y="2617122"/>
                  </a:lnTo>
                  <a:lnTo>
                    <a:pt x="1018183" y="2617707"/>
                  </a:lnTo>
                  <a:lnTo>
                    <a:pt x="1018183" y="2620772"/>
                  </a:lnTo>
                  <a:lnTo>
                    <a:pt x="1018183" y="2622060"/>
                  </a:lnTo>
                  <a:lnTo>
                    <a:pt x="1018183" y="2622539"/>
                  </a:lnTo>
                  <a:lnTo>
                    <a:pt x="1018183" y="2622738"/>
                  </a:lnTo>
                  <a:lnTo>
                    <a:pt x="1018183" y="2625603"/>
                  </a:lnTo>
                  <a:lnTo>
                    <a:pt x="1018183" y="2626082"/>
                  </a:lnTo>
                  <a:lnTo>
                    <a:pt x="1018183" y="2629342"/>
                  </a:lnTo>
                  <a:lnTo>
                    <a:pt x="1018183" y="2631829"/>
                  </a:lnTo>
                  <a:lnTo>
                    <a:pt x="1018183" y="2632310"/>
                  </a:lnTo>
                  <a:lnTo>
                    <a:pt x="1018183" y="2632657"/>
                  </a:lnTo>
                  <a:lnTo>
                    <a:pt x="1018183" y="2632725"/>
                  </a:lnTo>
                  <a:lnTo>
                    <a:pt x="1018183" y="2633596"/>
                  </a:lnTo>
                  <a:lnTo>
                    <a:pt x="1018183" y="2634439"/>
                  </a:lnTo>
                  <a:lnTo>
                    <a:pt x="1018183" y="2635727"/>
                  </a:lnTo>
                  <a:lnTo>
                    <a:pt x="1018183" y="2637140"/>
                  </a:lnTo>
                  <a:lnTo>
                    <a:pt x="1018183" y="2639492"/>
                  </a:lnTo>
                  <a:lnTo>
                    <a:pt x="1018183" y="2641013"/>
                  </a:lnTo>
                  <a:lnTo>
                    <a:pt x="1018183" y="2645497"/>
                  </a:lnTo>
                  <a:lnTo>
                    <a:pt x="1018183" y="2646213"/>
                  </a:lnTo>
                  <a:lnTo>
                    <a:pt x="1018183" y="2648190"/>
                  </a:lnTo>
                  <a:lnTo>
                    <a:pt x="1018183" y="2649147"/>
                  </a:lnTo>
                  <a:lnTo>
                    <a:pt x="1018183" y="2649758"/>
                  </a:lnTo>
                  <a:lnTo>
                    <a:pt x="1018183" y="2650435"/>
                  </a:lnTo>
                  <a:lnTo>
                    <a:pt x="1018183" y="2652073"/>
                  </a:lnTo>
                  <a:lnTo>
                    <a:pt x="1018183" y="2653828"/>
                  </a:lnTo>
                  <a:lnTo>
                    <a:pt x="1018183" y="2654182"/>
                  </a:lnTo>
                  <a:lnTo>
                    <a:pt x="1018183" y="2655466"/>
                  </a:lnTo>
                  <a:lnTo>
                    <a:pt x="1018183" y="2657339"/>
                  </a:lnTo>
                  <a:lnTo>
                    <a:pt x="1018183" y="2659967"/>
                  </a:lnTo>
                  <a:lnTo>
                    <a:pt x="1018183" y="2660204"/>
                  </a:lnTo>
                  <a:lnTo>
                    <a:pt x="1018183" y="2660747"/>
                  </a:lnTo>
                  <a:lnTo>
                    <a:pt x="1018183" y="2663080"/>
                  </a:lnTo>
                  <a:lnTo>
                    <a:pt x="1018183" y="2665240"/>
                  </a:lnTo>
                  <a:lnTo>
                    <a:pt x="1018183" y="2668105"/>
                  </a:lnTo>
                  <a:lnTo>
                    <a:pt x="1018183" y="2668582"/>
                  </a:lnTo>
                  <a:lnTo>
                    <a:pt x="1018183" y="2669685"/>
                  </a:lnTo>
                  <a:lnTo>
                    <a:pt x="1018183" y="2669866"/>
                  </a:lnTo>
                  <a:lnTo>
                    <a:pt x="1018183" y="2671842"/>
                  </a:lnTo>
                  <a:lnTo>
                    <a:pt x="1018183" y="2673939"/>
                  </a:lnTo>
                  <a:lnTo>
                    <a:pt x="1018183" y="2674438"/>
                  </a:lnTo>
                  <a:lnTo>
                    <a:pt x="1018183" y="2674677"/>
                  </a:lnTo>
                  <a:lnTo>
                    <a:pt x="1018183" y="2676245"/>
                  </a:lnTo>
                  <a:lnTo>
                    <a:pt x="1018183" y="2677481"/>
                  </a:lnTo>
                  <a:lnTo>
                    <a:pt x="1018183" y="2679640"/>
                  </a:lnTo>
                  <a:lnTo>
                    <a:pt x="1018183" y="2680634"/>
                  </a:lnTo>
                  <a:lnTo>
                    <a:pt x="1018183" y="2680742"/>
                  </a:lnTo>
                  <a:lnTo>
                    <a:pt x="1018183" y="2682203"/>
                  </a:lnTo>
                  <a:lnTo>
                    <a:pt x="1018183" y="2684800"/>
                  </a:lnTo>
                  <a:lnTo>
                    <a:pt x="1018183" y="2685713"/>
                  </a:lnTo>
                  <a:lnTo>
                    <a:pt x="1018183" y="2686555"/>
                  </a:lnTo>
                  <a:lnTo>
                    <a:pt x="1018183" y="2687911"/>
                  </a:lnTo>
                  <a:lnTo>
                    <a:pt x="1018183" y="2688342"/>
                  </a:lnTo>
                  <a:lnTo>
                    <a:pt x="1018183" y="2688532"/>
                  </a:lnTo>
                  <a:lnTo>
                    <a:pt x="1018183" y="2690099"/>
                  </a:lnTo>
                  <a:lnTo>
                    <a:pt x="1018183" y="2691456"/>
                  </a:lnTo>
                  <a:lnTo>
                    <a:pt x="1018183" y="2693474"/>
                  </a:lnTo>
                  <a:lnTo>
                    <a:pt x="1018183" y="2695808"/>
                  </a:lnTo>
                  <a:lnTo>
                    <a:pt x="1018183" y="2697613"/>
                  </a:lnTo>
                  <a:lnTo>
                    <a:pt x="1018183" y="2699588"/>
                  </a:lnTo>
                  <a:lnTo>
                    <a:pt x="1018183" y="2700925"/>
                  </a:lnTo>
                  <a:lnTo>
                    <a:pt x="1018183" y="2701158"/>
                  </a:lnTo>
                  <a:lnTo>
                    <a:pt x="1018183" y="2702313"/>
                  </a:lnTo>
                  <a:lnTo>
                    <a:pt x="1018183" y="2703052"/>
                  </a:lnTo>
                  <a:lnTo>
                    <a:pt x="1018183" y="2703246"/>
                  </a:lnTo>
                  <a:lnTo>
                    <a:pt x="1018183" y="2704532"/>
                  </a:lnTo>
                  <a:lnTo>
                    <a:pt x="1018183" y="2705582"/>
                  </a:lnTo>
                  <a:lnTo>
                    <a:pt x="1018183" y="2706866"/>
                  </a:lnTo>
                  <a:lnTo>
                    <a:pt x="1018183" y="2706881"/>
                  </a:lnTo>
                  <a:lnTo>
                    <a:pt x="1018183" y="2710023"/>
                  </a:lnTo>
                  <a:lnTo>
                    <a:pt x="1018183" y="2710208"/>
                  </a:lnTo>
                  <a:lnTo>
                    <a:pt x="1018183" y="2712185"/>
                  </a:lnTo>
                  <a:lnTo>
                    <a:pt x="1018183" y="2713023"/>
                  </a:lnTo>
                  <a:lnTo>
                    <a:pt x="1018183" y="2713363"/>
                  </a:lnTo>
                  <a:lnTo>
                    <a:pt x="1018183" y="2713469"/>
                  </a:lnTo>
                  <a:lnTo>
                    <a:pt x="1018183" y="2713567"/>
                  </a:lnTo>
                  <a:lnTo>
                    <a:pt x="1018183" y="2714780"/>
                  </a:lnTo>
                  <a:lnTo>
                    <a:pt x="1018183" y="2714930"/>
                  </a:lnTo>
                  <a:lnTo>
                    <a:pt x="1018183" y="2716906"/>
                  </a:lnTo>
                  <a:lnTo>
                    <a:pt x="1018183" y="2719982"/>
                  </a:lnTo>
                  <a:lnTo>
                    <a:pt x="1018183" y="2720791"/>
                  </a:lnTo>
                  <a:lnTo>
                    <a:pt x="1018183" y="2721267"/>
                  </a:lnTo>
                  <a:lnTo>
                    <a:pt x="1018183" y="2723244"/>
                  </a:lnTo>
                  <a:lnTo>
                    <a:pt x="1018183" y="2724183"/>
                  </a:lnTo>
                  <a:lnTo>
                    <a:pt x="1018183" y="2724421"/>
                  </a:lnTo>
                  <a:lnTo>
                    <a:pt x="1018183" y="2725837"/>
                  </a:lnTo>
                  <a:lnTo>
                    <a:pt x="1018183" y="2725988"/>
                  </a:lnTo>
                  <a:lnTo>
                    <a:pt x="1018183" y="2727733"/>
                  </a:lnTo>
                  <a:lnTo>
                    <a:pt x="1018183" y="2727963"/>
                  </a:lnTo>
                  <a:lnTo>
                    <a:pt x="1018183" y="2729300"/>
                  </a:lnTo>
                  <a:lnTo>
                    <a:pt x="1018183" y="2732318"/>
                  </a:lnTo>
                  <a:lnTo>
                    <a:pt x="1018183" y="2733884"/>
                  </a:lnTo>
                  <a:lnTo>
                    <a:pt x="1018183" y="2733957"/>
                  </a:lnTo>
                  <a:lnTo>
                    <a:pt x="1018183" y="2735241"/>
                  </a:lnTo>
                  <a:lnTo>
                    <a:pt x="1018183" y="2741586"/>
                  </a:lnTo>
                  <a:lnTo>
                    <a:pt x="1018183" y="2743155"/>
                  </a:lnTo>
                  <a:lnTo>
                    <a:pt x="1018183" y="2746295"/>
                  </a:lnTo>
                  <a:lnTo>
                    <a:pt x="1018183" y="2752645"/>
                  </a:lnTo>
                  <a:lnTo>
                    <a:pt x="1018183" y="2753613"/>
                  </a:lnTo>
                  <a:lnTo>
                    <a:pt x="1018183" y="2754212"/>
                  </a:lnTo>
                  <a:lnTo>
                    <a:pt x="1018183" y="2755587"/>
                  </a:lnTo>
                  <a:lnTo>
                    <a:pt x="1018183" y="2756070"/>
                  </a:lnTo>
                  <a:lnTo>
                    <a:pt x="1018183" y="2757158"/>
                  </a:lnTo>
                  <a:lnTo>
                    <a:pt x="1018183" y="2757353"/>
                  </a:lnTo>
                  <a:lnTo>
                    <a:pt x="1018183" y="2760692"/>
                  </a:lnTo>
                  <a:lnTo>
                    <a:pt x="1018183" y="2779729"/>
                  </a:lnTo>
                  <a:lnTo>
                    <a:pt x="1018183" y="2788315"/>
                  </a:lnTo>
                  <a:lnTo>
                    <a:pt x="1018183" y="2789883"/>
                  </a:lnTo>
                  <a:lnTo>
                    <a:pt x="1018183" y="2791527"/>
                  </a:lnTo>
                  <a:lnTo>
                    <a:pt x="1018183" y="2792164"/>
                  </a:lnTo>
                  <a:lnTo>
                    <a:pt x="1018183" y="2797695"/>
                  </a:lnTo>
                  <a:lnTo>
                    <a:pt x="1018183" y="2798090"/>
                  </a:lnTo>
                  <a:lnTo>
                    <a:pt x="1018183" y="2799373"/>
                  </a:lnTo>
                  <a:lnTo>
                    <a:pt x="1018183" y="2799657"/>
                  </a:lnTo>
                  <a:lnTo>
                    <a:pt x="1018183" y="2800944"/>
                  </a:lnTo>
                  <a:lnTo>
                    <a:pt x="1018183" y="2803222"/>
                  </a:lnTo>
                  <a:lnTo>
                    <a:pt x="1018183" y="2806874"/>
                  </a:lnTo>
                  <a:lnTo>
                    <a:pt x="1018183" y="2808434"/>
                  </a:lnTo>
                  <a:lnTo>
                    <a:pt x="1018183" y="2808640"/>
                  </a:lnTo>
                  <a:lnTo>
                    <a:pt x="1018183" y="2810771"/>
                  </a:lnTo>
                  <a:lnTo>
                    <a:pt x="1018183" y="2812457"/>
                  </a:lnTo>
                  <a:lnTo>
                    <a:pt x="1018183" y="2815038"/>
                  </a:lnTo>
                  <a:lnTo>
                    <a:pt x="1018183" y="2817932"/>
                  </a:lnTo>
                  <a:lnTo>
                    <a:pt x="1018183" y="2822231"/>
                  </a:lnTo>
                  <a:lnTo>
                    <a:pt x="1018183" y="2823515"/>
                  </a:lnTo>
                  <a:lnTo>
                    <a:pt x="1018183" y="2825171"/>
                  </a:lnTo>
                  <a:lnTo>
                    <a:pt x="1018183" y="2828921"/>
                  </a:lnTo>
                  <a:lnTo>
                    <a:pt x="1018183" y="2834664"/>
                  </a:lnTo>
                  <a:lnTo>
                    <a:pt x="1018183" y="2835952"/>
                  </a:lnTo>
                  <a:lnTo>
                    <a:pt x="1018183" y="2839145"/>
                  </a:lnTo>
                  <a:lnTo>
                    <a:pt x="1018183" y="2839715"/>
                  </a:lnTo>
                  <a:lnTo>
                    <a:pt x="1018183" y="2841285"/>
                  </a:lnTo>
                  <a:lnTo>
                    <a:pt x="1018183" y="2843564"/>
                  </a:lnTo>
                  <a:lnTo>
                    <a:pt x="1018183" y="2844212"/>
                  </a:lnTo>
                  <a:lnTo>
                    <a:pt x="1018183" y="2845723"/>
                  </a:lnTo>
                  <a:lnTo>
                    <a:pt x="1018183" y="2847481"/>
                  </a:lnTo>
                  <a:lnTo>
                    <a:pt x="1018183" y="2849372"/>
                  </a:lnTo>
                  <a:lnTo>
                    <a:pt x="1018183" y="2849853"/>
                  </a:lnTo>
                  <a:lnTo>
                    <a:pt x="1018183" y="2850661"/>
                  </a:lnTo>
                  <a:lnTo>
                    <a:pt x="1018183" y="2854203"/>
                  </a:lnTo>
                  <a:lnTo>
                    <a:pt x="1018183" y="2855381"/>
                  </a:lnTo>
                  <a:lnTo>
                    <a:pt x="1018183" y="2858275"/>
                  </a:lnTo>
                  <a:lnTo>
                    <a:pt x="1018183" y="2860429"/>
                  </a:lnTo>
                  <a:lnTo>
                    <a:pt x="1018183" y="2861257"/>
                  </a:lnTo>
                  <a:lnTo>
                    <a:pt x="1018183" y="2861326"/>
                  </a:lnTo>
                  <a:lnTo>
                    <a:pt x="1018183" y="2863826"/>
                  </a:lnTo>
                  <a:lnTo>
                    <a:pt x="1018183" y="2865879"/>
                  </a:lnTo>
                  <a:lnTo>
                    <a:pt x="1018183" y="2866437"/>
                  </a:lnTo>
                  <a:lnTo>
                    <a:pt x="1018183" y="2868090"/>
                  </a:lnTo>
                  <a:lnTo>
                    <a:pt x="1018183" y="2868394"/>
                  </a:lnTo>
                  <a:lnTo>
                    <a:pt x="1018183" y="2871939"/>
                  </a:lnTo>
                  <a:lnTo>
                    <a:pt x="1018183" y="2876294"/>
                  </a:lnTo>
                  <a:lnTo>
                    <a:pt x="1018183" y="2876937"/>
                  </a:lnTo>
                  <a:lnTo>
                    <a:pt x="1018183" y="2878227"/>
                  </a:lnTo>
                  <a:lnTo>
                    <a:pt x="1018183" y="2880209"/>
                  </a:lnTo>
                  <a:lnTo>
                    <a:pt x="1018183" y="2882428"/>
                  </a:lnTo>
                  <a:lnTo>
                    <a:pt x="1018183" y="2883755"/>
                  </a:lnTo>
                  <a:lnTo>
                    <a:pt x="1018183" y="2885938"/>
                  </a:lnTo>
                  <a:lnTo>
                    <a:pt x="1018183" y="2886064"/>
                  </a:lnTo>
                  <a:lnTo>
                    <a:pt x="1018183" y="2886649"/>
                  </a:lnTo>
                  <a:lnTo>
                    <a:pt x="1018183" y="2887349"/>
                  </a:lnTo>
                  <a:lnTo>
                    <a:pt x="1018183" y="2888567"/>
                  </a:lnTo>
                  <a:lnTo>
                    <a:pt x="1018183" y="2891002"/>
                  </a:lnTo>
                  <a:lnTo>
                    <a:pt x="1018183" y="2891267"/>
                  </a:lnTo>
                  <a:lnTo>
                    <a:pt x="1018183" y="2891681"/>
                  </a:lnTo>
                  <a:lnTo>
                    <a:pt x="1018183" y="2894546"/>
                  </a:lnTo>
                  <a:lnTo>
                    <a:pt x="1018183" y="2894812"/>
                  </a:lnTo>
                  <a:lnTo>
                    <a:pt x="1018183" y="2896706"/>
                  </a:lnTo>
                  <a:lnTo>
                    <a:pt x="1018183" y="2898284"/>
                  </a:lnTo>
                  <a:lnTo>
                    <a:pt x="1018183" y="2899164"/>
                  </a:lnTo>
                  <a:lnTo>
                    <a:pt x="1018183" y="2900771"/>
                  </a:lnTo>
                  <a:lnTo>
                    <a:pt x="1018183" y="2901599"/>
                  </a:lnTo>
                  <a:lnTo>
                    <a:pt x="1018183" y="2902055"/>
                  </a:lnTo>
                  <a:lnTo>
                    <a:pt x="1018183" y="2902538"/>
                  </a:lnTo>
                  <a:lnTo>
                    <a:pt x="1018183" y="2903277"/>
                  </a:lnTo>
                  <a:lnTo>
                    <a:pt x="1018183" y="2904669"/>
                  </a:lnTo>
                  <a:lnTo>
                    <a:pt x="1018183" y="2904845"/>
                  </a:lnTo>
                  <a:lnTo>
                    <a:pt x="1018183" y="2905603"/>
                  </a:lnTo>
                  <a:lnTo>
                    <a:pt x="1018183" y="2906081"/>
                  </a:lnTo>
                  <a:lnTo>
                    <a:pt x="1018183" y="2908434"/>
                  </a:lnTo>
                  <a:lnTo>
                    <a:pt x="1018183" y="2909342"/>
                  </a:lnTo>
                  <a:lnTo>
                    <a:pt x="1018183" y="2909664"/>
                  </a:lnTo>
                  <a:lnTo>
                    <a:pt x="1018183" y="2912657"/>
                  </a:lnTo>
                  <a:lnTo>
                    <a:pt x="1018183" y="2914439"/>
                  </a:lnTo>
                  <a:lnTo>
                    <a:pt x="1018183" y="2915155"/>
                  </a:lnTo>
                  <a:lnTo>
                    <a:pt x="1018183" y="2915723"/>
                  </a:lnTo>
                  <a:lnTo>
                    <a:pt x="1018183" y="2917132"/>
                  </a:lnTo>
                  <a:lnTo>
                    <a:pt x="1018183" y="2918699"/>
                  </a:lnTo>
                  <a:lnTo>
                    <a:pt x="1018183" y="2919377"/>
                  </a:lnTo>
                  <a:lnTo>
                    <a:pt x="1018183" y="2919492"/>
                  </a:lnTo>
                  <a:lnTo>
                    <a:pt x="1018183" y="2921015"/>
                  </a:lnTo>
                  <a:lnTo>
                    <a:pt x="1018183" y="2924408"/>
                  </a:lnTo>
                  <a:lnTo>
                    <a:pt x="1018183" y="2926213"/>
                  </a:lnTo>
                  <a:lnTo>
                    <a:pt x="1018183" y="2926280"/>
                  </a:lnTo>
                  <a:lnTo>
                    <a:pt x="1018183" y="2927419"/>
                  </a:lnTo>
                  <a:lnTo>
                    <a:pt x="1018183" y="2927539"/>
                  </a:lnTo>
                  <a:lnTo>
                    <a:pt x="1018183" y="2928188"/>
                  </a:lnTo>
                  <a:lnTo>
                    <a:pt x="1018183" y="2928909"/>
                  </a:lnTo>
                  <a:lnTo>
                    <a:pt x="1018183" y="2929146"/>
                  </a:lnTo>
                  <a:lnTo>
                    <a:pt x="1018183" y="2929525"/>
                  </a:lnTo>
                  <a:lnTo>
                    <a:pt x="1018183" y="2929758"/>
                  </a:lnTo>
                  <a:lnTo>
                    <a:pt x="1018183" y="2930430"/>
                  </a:lnTo>
                  <a:lnTo>
                    <a:pt x="1018183" y="2934182"/>
                  </a:lnTo>
                  <a:lnTo>
                    <a:pt x="1018183" y="2935467"/>
                  </a:lnTo>
                  <a:lnTo>
                    <a:pt x="1018183" y="2937047"/>
                  </a:lnTo>
                  <a:lnTo>
                    <a:pt x="1018183" y="2937338"/>
                  </a:lnTo>
                  <a:lnTo>
                    <a:pt x="1018183" y="2938332"/>
                  </a:lnTo>
                  <a:lnTo>
                    <a:pt x="1018183" y="2938808"/>
                  </a:lnTo>
                  <a:lnTo>
                    <a:pt x="1018183" y="2939969"/>
                  </a:lnTo>
                  <a:lnTo>
                    <a:pt x="1018183" y="2940784"/>
                  </a:lnTo>
                  <a:lnTo>
                    <a:pt x="1018183" y="2942069"/>
                  </a:lnTo>
                  <a:lnTo>
                    <a:pt x="1018183" y="2943380"/>
                  </a:lnTo>
                  <a:lnTo>
                    <a:pt x="1018183" y="2943619"/>
                  </a:lnTo>
                  <a:lnTo>
                    <a:pt x="1018183" y="2945187"/>
                  </a:lnTo>
                  <a:lnTo>
                    <a:pt x="1018183" y="2945385"/>
                  </a:lnTo>
                  <a:lnTo>
                    <a:pt x="1018183" y="2948105"/>
                  </a:lnTo>
                  <a:lnTo>
                    <a:pt x="1018183" y="2948582"/>
                  </a:lnTo>
                  <a:lnTo>
                    <a:pt x="1018183" y="2949685"/>
                  </a:lnTo>
                  <a:lnTo>
                    <a:pt x="1018183" y="2949867"/>
                  </a:lnTo>
                  <a:lnTo>
                    <a:pt x="1018183" y="2951843"/>
                  </a:lnTo>
                  <a:lnTo>
                    <a:pt x="1018183" y="2953742"/>
                  </a:lnTo>
                  <a:lnTo>
                    <a:pt x="1018183" y="2954438"/>
                  </a:lnTo>
                  <a:lnTo>
                    <a:pt x="1018183" y="2954655"/>
                  </a:lnTo>
                  <a:lnTo>
                    <a:pt x="1018183" y="2954677"/>
                  </a:lnTo>
                  <a:lnTo>
                    <a:pt x="1018183" y="2956245"/>
                  </a:lnTo>
                  <a:lnTo>
                    <a:pt x="1018183" y="2957284"/>
                  </a:lnTo>
                  <a:lnTo>
                    <a:pt x="1018183" y="2960918"/>
                  </a:lnTo>
                  <a:lnTo>
                    <a:pt x="1018183" y="2962335"/>
                  </a:lnTo>
                  <a:lnTo>
                    <a:pt x="1018183" y="2962484"/>
                  </a:lnTo>
                  <a:lnTo>
                    <a:pt x="1018183" y="2964800"/>
                  </a:lnTo>
                  <a:lnTo>
                    <a:pt x="1018183" y="2965713"/>
                  </a:lnTo>
                  <a:lnTo>
                    <a:pt x="1018183" y="2966555"/>
                  </a:lnTo>
                  <a:lnTo>
                    <a:pt x="1018183" y="2968344"/>
                  </a:lnTo>
                  <a:lnTo>
                    <a:pt x="1018183" y="2968531"/>
                  </a:lnTo>
                  <a:lnTo>
                    <a:pt x="1018183" y="2969867"/>
                  </a:lnTo>
                  <a:lnTo>
                    <a:pt x="1018183" y="2970099"/>
                  </a:lnTo>
                  <a:lnTo>
                    <a:pt x="1018183" y="2971994"/>
                  </a:lnTo>
                  <a:lnTo>
                    <a:pt x="1018183" y="2972696"/>
                  </a:lnTo>
                  <a:lnTo>
                    <a:pt x="1018183" y="2973474"/>
                  </a:lnTo>
                  <a:lnTo>
                    <a:pt x="1018183" y="2973610"/>
                  </a:lnTo>
                  <a:lnTo>
                    <a:pt x="1018183" y="2975808"/>
                  </a:lnTo>
                  <a:lnTo>
                    <a:pt x="1018183" y="2980925"/>
                  </a:lnTo>
                  <a:lnTo>
                    <a:pt x="1018183" y="2981965"/>
                  </a:lnTo>
                  <a:lnTo>
                    <a:pt x="1018183" y="2982411"/>
                  </a:lnTo>
                  <a:lnTo>
                    <a:pt x="1018183" y="2983052"/>
                  </a:lnTo>
                  <a:lnTo>
                    <a:pt x="1018183" y="2987407"/>
                  </a:lnTo>
                  <a:lnTo>
                    <a:pt x="1018183" y="2988974"/>
                  </a:lnTo>
                  <a:lnTo>
                    <a:pt x="1018183" y="2990210"/>
                  </a:lnTo>
                  <a:lnTo>
                    <a:pt x="1018183" y="2990948"/>
                  </a:lnTo>
                  <a:lnTo>
                    <a:pt x="1018183" y="2991254"/>
                  </a:lnTo>
                  <a:lnTo>
                    <a:pt x="1018183" y="2992185"/>
                  </a:lnTo>
                  <a:lnTo>
                    <a:pt x="1018183" y="2993027"/>
                  </a:lnTo>
                  <a:lnTo>
                    <a:pt x="1018183" y="2993363"/>
                  </a:lnTo>
                  <a:lnTo>
                    <a:pt x="1018183" y="2993469"/>
                  </a:lnTo>
                  <a:lnTo>
                    <a:pt x="1018183" y="2994779"/>
                  </a:lnTo>
                  <a:lnTo>
                    <a:pt x="1018183" y="2994930"/>
                  </a:lnTo>
                  <a:lnTo>
                    <a:pt x="1018183" y="2996675"/>
                  </a:lnTo>
                  <a:lnTo>
                    <a:pt x="1018183" y="2996905"/>
                  </a:lnTo>
                  <a:lnTo>
                    <a:pt x="1018183" y="2998242"/>
                  </a:lnTo>
                  <a:lnTo>
                    <a:pt x="1018183" y="3001071"/>
                  </a:lnTo>
                  <a:lnTo>
                    <a:pt x="1018183" y="3001259"/>
                  </a:lnTo>
                  <a:lnTo>
                    <a:pt x="1018183" y="3002826"/>
                  </a:lnTo>
                  <a:lnTo>
                    <a:pt x="1018183" y="3004183"/>
                  </a:lnTo>
                  <a:lnTo>
                    <a:pt x="1018183" y="3004835"/>
                  </a:lnTo>
                  <a:lnTo>
                    <a:pt x="1018183" y="3007733"/>
                  </a:lnTo>
                  <a:lnTo>
                    <a:pt x="1018183" y="3009300"/>
                  </a:lnTo>
                  <a:lnTo>
                    <a:pt x="1018183" y="3012317"/>
                  </a:lnTo>
                  <a:lnTo>
                    <a:pt x="1018183" y="3013884"/>
                  </a:lnTo>
                  <a:lnTo>
                    <a:pt x="1018183" y="3015629"/>
                  </a:lnTo>
                  <a:lnTo>
                    <a:pt x="1018183" y="3015781"/>
                  </a:lnTo>
                  <a:lnTo>
                    <a:pt x="1018183" y="3017199"/>
                  </a:lnTo>
                  <a:lnTo>
                    <a:pt x="1018183" y="3019629"/>
                  </a:lnTo>
                  <a:lnTo>
                    <a:pt x="1018183" y="3020127"/>
                  </a:lnTo>
                  <a:lnTo>
                    <a:pt x="1018183" y="3021587"/>
                  </a:lnTo>
                  <a:lnTo>
                    <a:pt x="1018183" y="3023154"/>
                  </a:lnTo>
                  <a:lnTo>
                    <a:pt x="1018183" y="3026295"/>
                  </a:lnTo>
                  <a:lnTo>
                    <a:pt x="1018183" y="3029634"/>
                  </a:lnTo>
                  <a:lnTo>
                    <a:pt x="1018183" y="3037240"/>
                  </a:lnTo>
                  <a:lnTo>
                    <a:pt x="1018183" y="3039370"/>
                  </a:lnTo>
                  <a:lnTo>
                    <a:pt x="1018183" y="3040692"/>
                  </a:lnTo>
                  <a:lnTo>
                    <a:pt x="1018183" y="3044004"/>
                  </a:lnTo>
                  <a:lnTo>
                    <a:pt x="1018183" y="3044307"/>
                  </a:lnTo>
                  <a:lnTo>
                    <a:pt x="1018183" y="3053771"/>
                  </a:lnTo>
                  <a:lnTo>
                    <a:pt x="1018183" y="3060469"/>
                  </a:lnTo>
                  <a:lnTo>
                    <a:pt x="1018183" y="3068315"/>
                  </a:lnTo>
                  <a:lnTo>
                    <a:pt x="1018183" y="3069885"/>
                  </a:lnTo>
                  <a:lnTo>
                    <a:pt x="1018183" y="3071527"/>
                  </a:lnTo>
                  <a:lnTo>
                    <a:pt x="1018183" y="3072164"/>
                  </a:lnTo>
                  <a:lnTo>
                    <a:pt x="1018183" y="3077376"/>
                  </a:lnTo>
                  <a:lnTo>
                    <a:pt x="1018183" y="3077582"/>
                  </a:lnTo>
                  <a:lnTo>
                    <a:pt x="1018183" y="3078452"/>
                  </a:lnTo>
                  <a:lnTo>
                    <a:pt x="1018183" y="3079712"/>
                  </a:lnTo>
                  <a:lnTo>
                    <a:pt x="1018183" y="3083980"/>
                  </a:lnTo>
                  <a:lnTo>
                    <a:pt x="1018183" y="3086874"/>
                  </a:lnTo>
                  <a:lnTo>
                    <a:pt x="1018183" y="3088435"/>
                  </a:lnTo>
                  <a:lnTo>
                    <a:pt x="1018183" y="3088640"/>
                  </a:lnTo>
                  <a:lnTo>
                    <a:pt x="1018183" y="3090770"/>
                  </a:lnTo>
                  <a:lnTo>
                    <a:pt x="1018183" y="3092457"/>
                  </a:lnTo>
                  <a:lnTo>
                    <a:pt x="1018183" y="3094114"/>
                  </a:lnTo>
                  <a:lnTo>
                    <a:pt x="1018183" y="3095037"/>
                  </a:lnTo>
                  <a:lnTo>
                    <a:pt x="1018183" y="3096332"/>
                  </a:lnTo>
                  <a:lnTo>
                    <a:pt x="1018183" y="3099968"/>
                  </a:lnTo>
                  <a:lnTo>
                    <a:pt x="1018183" y="3104894"/>
                  </a:lnTo>
                  <a:lnTo>
                    <a:pt x="1018183" y="3105174"/>
                  </a:lnTo>
                  <a:lnTo>
                    <a:pt x="1018183" y="3108087"/>
                  </a:lnTo>
                  <a:lnTo>
                    <a:pt x="1018183" y="3114664"/>
                  </a:lnTo>
                  <a:lnTo>
                    <a:pt x="1018183" y="3115948"/>
                  </a:lnTo>
                  <a:lnTo>
                    <a:pt x="1018183" y="3118794"/>
                  </a:lnTo>
                  <a:lnTo>
                    <a:pt x="1018183" y="3119145"/>
                  </a:lnTo>
                  <a:lnTo>
                    <a:pt x="1018183" y="3119602"/>
                  </a:lnTo>
                  <a:lnTo>
                    <a:pt x="1018183" y="3121163"/>
                  </a:lnTo>
                  <a:lnTo>
                    <a:pt x="1018183" y="3123145"/>
                  </a:lnTo>
                  <a:lnTo>
                    <a:pt x="1018183" y="3123498"/>
                  </a:lnTo>
                  <a:lnTo>
                    <a:pt x="1018183" y="3124706"/>
                  </a:lnTo>
                  <a:lnTo>
                    <a:pt x="1018183" y="3126775"/>
                  </a:lnTo>
                  <a:lnTo>
                    <a:pt x="1018183" y="3127042"/>
                  </a:lnTo>
                  <a:lnTo>
                    <a:pt x="1018183" y="3127764"/>
                  </a:lnTo>
                  <a:lnTo>
                    <a:pt x="1018183" y="3128343"/>
                  </a:lnTo>
                  <a:lnTo>
                    <a:pt x="1018183" y="3129371"/>
                  </a:lnTo>
                  <a:lnTo>
                    <a:pt x="1018183" y="3129851"/>
                  </a:lnTo>
                  <a:lnTo>
                    <a:pt x="1018183" y="3130199"/>
                  </a:lnTo>
                  <a:lnTo>
                    <a:pt x="1018183" y="3130655"/>
                  </a:lnTo>
                  <a:lnTo>
                    <a:pt x="1018183" y="3132768"/>
                  </a:lnTo>
                  <a:lnTo>
                    <a:pt x="1018183" y="3134203"/>
                  </a:lnTo>
                  <a:lnTo>
                    <a:pt x="1018183" y="3135379"/>
                  </a:lnTo>
                  <a:lnTo>
                    <a:pt x="1018183" y="3137900"/>
                  </a:lnTo>
                  <a:lnTo>
                    <a:pt x="1018183" y="3141257"/>
                  </a:lnTo>
                  <a:lnTo>
                    <a:pt x="1018183" y="3142469"/>
                  </a:lnTo>
                  <a:lnTo>
                    <a:pt x="1018183" y="3143826"/>
                  </a:lnTo>
                  <a:lnTo>
                    <a:pt x="1018183" y="3145879"/>
                  </a:lnTo>
                  <a:lnTo>
                    <a:pt x="1018183" y="3147169"/>
                  </a:lnTo>
                  <a:lnTo>
                    <a:pt x="1018183" y="3149389"/>
                  </a:lnTo>
                  <a:lnTo>
                    <a:pt x="1018183" y="3151723"/>
                  </a:lnTo>
                  <a:lnTo>
                    <a:pt x="1018183" y="3151873"/>
                  </a:lnTo>
                  <a:lnTo>
                    <a:pt x="1018183" y="3154880"/>
                  </a:lnTo>
                  <a:lnTo>
                    <a:pt x="1018183" y="3156290"/>
                  </a:lnTo>
                  <a:lnTo>
                    <a:pt x="1018183" y="3157509"/>
                  </a:lnTo>
                  <a:lnTo>
                    <a:pt x="1018183" y="3158226"/>
                  </a:lnTo>
                  <a:lnTo>
                    <a:pt x="1018183" y="3160209"/>
                  </a:lnTo>
                  <a:lnTo>
                    <a:pt x="1018183" y="3163754"/>
                  </a:lnTo>
                  <a:lnTo>
                    <a:pt x="1018183" y="3165647"/>
                  </a:lnTo>
                  <a:lnTo>
                    <a:pt x="1018183" y="3165939"/>
                  </a:lnTo>
                  <a:lnTo>
                    <a:pt x="1018183" y="3166123"/>
                  </a:lnTo>
                  <a:lnTo>
                    <a:pt x="1018183" y="3166931"/>
                  </a:lnTo>
                  <a:lnTo>
                    <a:pt x="1018183" y="3168107"/>
                  </a:lnTo>
                  <a:lnTo>
                    <a:pt x="1018183" y="3168569"/>
                  </a:lnTo>
                  <a:lnTo>
                    <a:pt x="1018183" y="3169277"/>
                  </a:lnTo>
                  <a:lnTo>
                    <a:pt x="1018183" y="3170844"/>
                  </a:lnTo>
                  <a:lnTo>
                    <a:pt x="1018183" y="3170997"/>
                  </a:lnTo>
                  <a:lnTo>
                    <a:pt x="1018183" y="3172219"/>
                  </a:lnTo>
                  <a:lnTo>
                    <a:pt x="1018183" y="3173788"/>
                  </a:lnTo>
                  <a:lnTo>
                    <a:pt x="1018183" y="3173985"/>
                  </a:lnTo>
                  <a:lnTo>
                    <a:pt x="1018183" y="3174545"/>
                  </a:lnTo>
                  <a:lnTo>
                    <a:pt x="1018183" y="3176706"/>
                  </a:lnTo>
                  <a:lnTo>
                    <a:pt x="1018183" y="3178284"/>
                  </a:lnTo>
                  <a:lnTo>
                    <a:pt x="1018183" y="3178606"/>
                  </a:lnTo>
                  <a:lnTo>
                    <a:pt x="1018183" y="3179164"/>
                  </a:lnTo>
                  <a:lnTo>
                    <a:pt x="1018183" y="3180098"/>
                  </a:lnTo>
                  <a:lnTo>
                    <a:pt x="1018183" y="3181599"/>
                  </a:lnTo>
                  <a:lnTo>
                    <a:pt x="1018183" y="3183031"/>
                  </a:lnTo>
                  <a:lnTo>
                    <a:pt x="1018183" y="3183277"/>
                  </a:lnTo>
                  <a:lnTo>
                    <a:pt x="1018183" y="3184665"/>
                  </a:lnTo>
                  <a:lnTo>
                    <a:pt x="1018183" y="3184845"/>
                  </a:lnTo>
                  <a:lnTo>
                    <a:pt x="1018183" y="3188434"/>
                  </a:lnTo>
                  <a:lnTo>
                    <a:pt x="1018183" y="3189664"/>
                  </a:lnTo>
                  <a:lnTo>
                    <a:pt x="1018183" y="3195155"/>
                  </a:lnTo>
                  <a:lnTo>
                    <a:pt x="1018183" y="3196361"/>
                  </a:lnTo>
                  <a:lnTo>
                    <a:pt x="1018183" y="3196481"/>
                  </a:lnTo>
                  <a:lnTo>
                    <a:pt x="1018183" y="3197130"/>
                  </a:lnTo>
                  <a:lnTo>
                    <a:pt x="1018183" y="3198467"/>
                  </a:lnTo>
                  <a:lnTo>
                    <a:pt x="1018183" y="3198699"/>
                  </a:lnTo>
                  <a:lnTo>
                    <a:pt x="1018183" y="3199372"/>
                  </a:lnTo>
                  <a:lnTo>
                    <a:pt x="1018183" y="3201296"/>
                  </a:lnTo>
                  <a:lnTo>
                    <a:pt x="1018183" y="3202210"/>
                  </a:lnTo>
                  <a:lnTo>
                    <a:pt x="1018183" y="3204408"/>
                  </a:lnTo>
                  <a:lnTo>
                    <a:pt x="1018183" y="3206280"/>
                  </a:lnTo>
                  <a:lnTo>
                    <a:pt x="1018183" y="3207273"/>
                  </a:lnTo>
                  <a:lnTo>
                    <a:pt x="1018183" y="3207419"/>
                  </a:lnTo>
                  <a:lnTo>
                    <a:pt x="1018183" y="3207539"/>
                  </a:lnTo>
                  <a:lnTo>
                    <a:pt x="1018183" y="3208911"/>
                  </a:lnTo>
                  <a:lnTo>
                    <a:pt x="1018183" y="3209525"/>
                  </a:lnTo>
                  <a:lnTo>
                    <a:pt x="1018183" y="3211011"/>
                  </a:lnTo>
                  <a:lnTo>
                    <a:pt x="1018183" y="3214327"/>
                  </a:lnTo>
                  <a:lnTo>
                    <a:pt x="1018183" y="3215316"/>
                  </a:lnTo>
                  <a:lnTo>
                    <a:pt x="1018183" y="3216006"/>
                  </a:lnTo>
                  <a:lnTo>
                    <a:pt x="1018183" y="3217047"/>
                  </a:lnTo>
                  <a:lnTo>
                    <a:pt x="1018183" y="3217574"/>
                  </a:lnTo>
                  <a:lnTo>
                    <a:pt x="1018183" y="3218332"/>
                  </a:lnTo>
                  <a:lnTo>
                    <a:pt x="1018183" y="3218809"/>
                  </a:lnTo>
                  <a:lnTo>
                    <a:pt x="1018183" y="3219548"/>
                  </a:lnTo>
                  <a:lnTo>
                    <a:pt x="1018183" y="3219854"/>
                  </a:lnTo>
                  <a:lnTo>
                    <a:pt x="1018183" y="3220785"/>
                  </a:lnTo>
                  <a:lnTo>
                    <a:pt x="1018183" y="3222069"/>
                  </a:lnTo>
                  <a:lnTo>
                    <a:pt x="1018183" y="3223379"/>
                  </a:lnTo>
                  <a:lnTo>
                    <a:pt x="1018183" y="3223619"/>
                  </a:lnTo>
                  <a:lnTo>
                    <a:pt x="1018183" y="3225187"/>
                  </a:lnTo>
                  <a:lnTo>
                    <a:pt x="1018183" y="3225385"/>
                  </a:lnTo>
                  <a:lnTo>
                    <a:pt x="1018183" y="3229859"/>
                  </a:lnTo>
                  <a:lnTo>
                    <a:pt x="1018183" y="3231277"/>
                  </a:lnTo>
                  <a:lnTo>
                    <a:pt x="1018183" y="3231426"/>
                  </a:lnTo>
                  <a:lnTo>
                    <a:pt x="1018183" y="3233742"/>
                  </a:lnTo>
                  <a:lnTo>
                    <a:pt x="1018183" y="3234655"/>
                  </a:lnTo>
                  <a:lnTo>
                    <a:pt x="1018183" y="3237286"/>
                  </a:lnTo>
                  <a:lnTo>
                    <a:pt x="1018183" y="3240146"/>
                  </a:lnTo>
                  <a:lnTo>
                    <a:pt x="1018183" y="3240917"/>
                  </a:lnTo>
                  <a:lnTo>
                    <a:pt x="1018183" y="3241639"/>
                  </a:lnTo>
                  <a:lnTo>
                    <a:pt x="1018183" y="3242335"/>
                  </a:lnTo>
                  <a:lnTo>
                    <a:pt x="1018183" y="3242484"/>
                  </a:lnTo>
                  <a:lnTo>
                    <a:pt x="1018183" y="3242552"/>
                  </a:lnTo>
                  <a:lnTo>
                    <a:pt x="1018183" y="3243691"/>
                  </a:lnTo>
                  <a:lnTo>
                    <a:pt x="1018183" y="3244229"/>
                  </a:lnTo>
                  <a:lnTo>
                    <a:pt x="1018183" y="3245799"/>
                  </a:lnTo>
                  <a:lnTo>
                    <a:pt x="1018183" y="3249867"/>
                  </a:lnTo>
                  <a:lnTo>
                    <a:pt x="1018183" y="3251994"/>
                  </a:lnTo>
                  <a:lnTo>
                    <a:pt x="1018183" y="3252696"/>
                  </a:lnTo>
                  <a:lnTo>
                    <a:pt x="1018183" y="3253610"/>
                  </a:lnTo>
                  <a:lnTo>
                    <a:pt x="1018183" y="3256348"/>
                  </a:lnTo>
                  <a:lnTo>
                    <a:pt x="1018183" y="3257917"/>
                  </a:lnTo>
                  <a:lnTo>
                    <a:pt x="1018183" y="3259890"/>
                  </a:lnTo>
                  <a:lnTo>
                    <a:pt x="1018183" y="3260196"/>
                  </a:lnTo>
                  <a:lnTo>
                    <a:pt x="1018183" y="3261969"/>
                  </a:lnTo>
                  <a:lnTo>
                    <a:pt x="1018183" y="3262411"/>
                  </a:lnTo>
                  <a:lnTo>
                    <a:pt x="1018183" y="3267406"/>
                  </a:lnTo>
                  <a:lnTo>
                    <a:pt x="1018183" y="3268372"/>
                  </a:lnTo>
                  <a:lnTo>
                    <a:pt x="1018183" y="3268974"/>
                  </a:lnTo>
                  <a:lnTo>
                    <a:pt x="1018183" y="3270013"/>
                  </a:lnTo>
                  <a:lnTo>
                    <a:pt x="1018183" y="3270950"/>
                  </a:lnTo>
                  <a:lnTo>
                    <a:pt x="1018183" y="3271255"/>
                  </a:lnTo>
                  <a:lnTo>
                    <a:pt x="1018183" y="3273777"/>
                  </a:lnTo>
                  <a:lnTo>
                    <a:pt x="1018183" y="3275062"/>
                  </a:lnTo>
                  <a:lnTo>
                    <a:pt x="1018183" y="3276675"/>
                  </a:lnTo>
                  <a:lnTo>
                    <a:pt x="1018183" y="3278242"/>
                  </a:lnTo>
                  <a:lnTo>
                    <a:pt x="1018183" y="3281071"/>
                  </a:lnTo>
                  <a:lnTo>
                    <a:pt x="1018183" y="3281259"/>
                  </a:lnTo>
                  <a:lnTo>
                    <a:pt x="1018183" y="3282826"/>
                  </a:lnTo>
                  <a:lnTo>
                    <a:pt x="1018183" y="3284571"/>
                  </a:lnTo>
                  <a:lnTo>
                    <a:pt x="1018183" y="3284723"/>
                  </a:lnTo>
                  <a:lnTo>
                    <a:pt x="1018183" y="3284836"/>
                  </a:lnTo>
                  <a:lnTo>
                    <a:pt x="1018183" y="3286141"/>
                  </a:lnTo>
                  <a:lnTo>
                    <a:pt x="1018183" y="3288571"/>
                  </a:lnTo>
                  <a:lnTo>
                    <a:pt x="1018183" y="3289069"/>
                  </a:lnTo>
                  <a:lnTo>
                    <a:pt x="1018183" y="3293622"/>
                  </a:lnTo>
                  <a:lnTo>
                    <a:pt x="1018183" y="3295631"/>
                  </a:lnTo>
                  <a:lnTo>
                    <a:pt x="1018183" y="3295781"/>
                  </a:lnTo>
                  <a:lnTo>
                    <a:pt x="1018183" y="3297198"/>
                  </a:lnTo>
                  <a:lnTo>
                    <a:pt x="1018183" y="3299630"/>
                  </a:lnTo>
                  <a:lnTo>
                    <a:pt x="1018183" y="3300128"/>
                  </a:lnTo>
                  <a:lnTo>
                    <a:pt x="1018183" y="3303677"/>
                  </a:lnTo>
                  <a:lnTo>
                    <a:pt x="1018183" y="3303983"/>
                  </a:lnTo>
                  <a:lnTo>
                    <a:pt x="1018183" y="3306182"/>
                  </a:lnTo>
                  <a:lnTo>
                    <a:pt x="1018183" y="3307527"/>
                  </a:lnTo>
                  <a:lnTo>
                    <a:pt x="1018183" y="3308312"/>
                  </a:lnTo>
                  <a:lnTo>
                    <a:pt x="1018183" y="3309634"/>
                  </a:lnTo>
                  <a:lnTo>
                    <a:pt x="1018183" y="3312946"/>
                  </a:lnTo>
                  <a:lnTo>
                    <a:pt x="1018183" y="3313249"/>
                  </a:lnTo>
                  <a:lnTo>
                    <a:pt x="1018183" y="3317240"/>
                  </a:lnTo>
                  <a:lnTo>
                    <a:pt x="1018183" y="3319371"/>
                  </a:lnTo>
                  <a:lnTo>
                    <a:pt x="1018183" y="3322236"/>
                  </a:lnTo>
                  <a:lnTo>
                    <a:pt x="1018183" y="3322713"/>
                  </a:lnTo>
                  <a:lnTo>
                    <a:pt x="1018183" y="3324006"/>
                  </a:lnTo>
                  <a:lnTo>
                    <a:pt x="1018183" y="3324310"/>
                  </a:lnTo>
                  <a:lnTo>
                    <a:pt x="1018183" y="3324932"/>
                  </a:lnTo>
                  <a:lnTo>
                    <a:pt x="1018183" y="3328568"/>
                  </a:lnTo>
                  <a:lnTo>
                    <a:pt x="1018183" y="3332205"/>
                  </a:lnTo>
                  <a:lnTo>
                    <a:pt x="1018183" y="3332358"/>
                  </a:lnTo>
                  <a:lnTo>
                    <a:pt x="1018183" y="3333773"/>
                  </a:lnTo>
                  <a:lnTo>
                    <a:pt x="1018183" y="3336124"/>
                  </a:lnTo>
                  <a:lnTo>
                    <a:pt x="1018183" y="3340469"/>
                  </a:lnTo>
                  <a:lnTo>
                    <a:pt x="1018183" y="3346913"/>
                  </a:lnTo>
                  <a:lnTo>
                    <a:pt x="1018183" y="3347394"/>
                  </a:lnTo>
                  <a:lnTo>
                    <a:pt x="1018183" y="3352098"/>
                  </a:lnTo>
                  <a:lnTo>
                    <a:pt x="1018183" y="3355642"/>
                  </a:lnTo>
                  <a:lnTo>
                    <a:pt x="1018183" y="3357377"/>
                  </a:lnTo>
                  <a:lnTo>
                    <a:pt x="1018183" y="3357583"/>
                  </a:lnTo>
                  <a:lnTo>
                    <a:pt x="1018183" y="3358451"/>
                  </a:lnTo>
                  <a:lnTo>
                    <a:pt x="1018183" y="3359712"/>
                  </a:lnTo>
                  <a:lnTo>
                    <a:pt x="1018183" y="3360580"/>
                  </a:lnTo>
                  <a:lnTo>
                    <a:pt x="1018183" y="3363979"/>
                  </a:lnTo>
                  <a:lnTo>
                    <a:pt x="1018183" y="3365274"/>
                  </a:lnTo>
                  <a:lnTo>
                    <a:pt x="1018183" y="3366500"/>
                  </a:lnTo>
                  <a:lnTo>
                    <a:pt x="1018183" y="3367154"/>
                  </a:lnTo>
                  <a:lnTo>
                    <a:pt x="1018183" y="3368911"/>
                  </a:lnTo>
                  <a:lnTo>
                    <a:pt x="1018183" y="3371069"/>
                  </a:lnTo>
                  <a:lnTo>
                    <a:pt x="1018183" y="3374115"/>
                  </a:lnTo>
                  <a:lnTo>
                    <a:pt x="1018183" y="3375288"/>
                  </a:lnTo>
                  <a:lnTo>
                    <a:pt x="1018183" y="3376334"/>
                  </a:lnTo>
                  <a:lnTo>
                    <a:pt x="1018183" y="3379969"/>
                  </a:lnTo>
                  <a:lnTo>
                    <a:pt x="1018183" y="3380323"/>
                  </a:lnTo>
                  <a:lnTo>
                    <a:pt x="1018183" y="3384890"/>
                  </a:lnTo>
                  <a:lnTo>
                    <a:pt x="1018183" y="3388087"/>
                  </a:lnTo>
                  <a:lnTo>
                    <a:pt x="1018183" y="3390105"/>
                  </a:lnTo>
                  <a:lnTo>
                    <a:pt x="1018183" y="3392440"/>
                  </a:lnTo>
                  <a:lnTo>
                    <a:pt x="1018183" y="3393648"/>
                  </a:lnTo>
                  <a:lnTo>
                    <a:pt x="1018183" y="3394724"/>
                  </a:lnTo>
                  <a:lnTo>
                    <a:pt x="1018183" y="3395717"/>
                  </a:lnTo>
                  <a:lnTo>
                    <a:pt x="1018183" y="3395984"/>
                  </a:lnTo>
                  <a:lnTo>
                    <a:pt x="1018183" y="3396706"/>
                  </a:lnTo>
                  <a:lnTo>
                    <a:pt x="1018183" y="3397285"/>
                  </a:lnTo>
                  <a:lnTo>
                    <a:pt x="1018183" y="3398793"/>
                  </a:lnTo>
                  <a:lnTo>
                    <a:pt x="1018183" y="3399597"/>
                  </a:lnTo>
                  <a:lnTo>
                    <a:pt x="1018183" y="3401163"/>
                  </a:lnTo>
                  <a:lnTo>
                    <a:pt x="1018183" y="3403146"/>
                  </a:lnTo>
                  <a:lnTo>
                    <a:pt x="1018183" y="3403498"/>
                  </a:lnTo>
                  <a:lnTo>
                    <a:pt x="1018183" y="3404709"/>
                  </a:lnTo>
                  <a:lnTo>
                    <a:pt x="1018183" y="3406775"/>
                  </a:lnTo>
                  <a:lnTo>
                    <a:pt x="1018183" y="3406842"/>
                  </a:lnTo>
                  <a:lnTo>
                    <a:pt x="1018183" y="3407043"/>
                  </a:lnTo>
                  <a:lnTo>
                    <a:pt x="1018183" y="3407764"/>
                  </a:lnTo>
                  <a:lnTo>
                    <a:pt x="1018183" y="3408344"/>
                  </a:lnTo>
                  <a:lnTo>
                    <a:pt x="1018183" y="3409061"/>
                  </a:lnTo>
                  <a:lnTo>
                    <a:pt x="1018183" y="3409656"/>
                  </a:lnTo>
                  <a:lnTo>
                    <a:pt x="1018183" y="3410199"/>
                  </a:lnTo>
                  <a:lnTo>
                    <a:pt x="1018183" y="3411411"/>
                  </a:lnTo>
                  <a:lnTo>
                    <a:pt x="1018183" y="3412696"/>
                  </a:lnTo>
                  <a:lnTo>
                    <a:pt x="1018183" y="3412768"/>
                  </a:lnTo>
                  <a:lnTo>
                    <a:pt x="1018183" y="3414673"/>
                  </a:lnTo>
                  <a:lnTo>
                    <a:pt x="1018183" y="3416240"/>
                  </a:lnTo>
                  <a:lnTo>
                    <a:pt x="1018183" y="3417900"/>
                  </a:lnTo>
                  <a:lnTo>
                    <a:pt x="1018183" y="3418331"/>
                  </a:lnTo>
                  <a:lnTo>
                    <a:pt x="1018183" y="3420665"/>
                  </a:lnTo>
                  <a:lnTo>
                    <a:pt x="1018183" y="3420815"/>
                  </a:lnTo>
                  <a:lnTo>
                    <a:pt x="1018183" y="3422468"/>
                  </a:lnTo>
                  <a:lnTo>
                    <a:pt x="1018183" y="3427168"/>
                  </a:lnTo>
                  <a:lnTo>
                    <a:pt x="1018183" y="3429387"/>
                  </a:lnTo>
                  <a:lnTo>
                    <a:pt x="1018183" y="3431723"/>
                  </a:lnTo>
                  <a:lnTo>
                    <a:pt x="1018183" y="3431873"/>
                  </a:lnTo>
                  <a:lnTo>
                    <a:pt x="1018183" y="3434880"/>
                  </a:lnTo>
                  <a:lnTo>
                    <a:pt x="1018183" y="3435065"/>
                  </a:lnTo>
                  <a:lnTo>
                    <a:pt x="1018183" y="3435873"/>
                  </a:lnTo>
                  <a:lnTo>
                    <a:pt x="1018183" y="3437436"/>
                  </a:lnTo>
                  <a:lnTo>
                    <a:pt x="1018183" y="3437511"/>
                  </a:lnTo>
                  <a:lnTo>
                    <a:pt x="1018183" y="3438219"/>
                  </a:lnTo>
                  <a:lnTo>
                    <a:pt x="1018183" y="3438325"/>
                  </a:lnTo>
                  <a:lnTo>
                    <a:pt x="1018183" y="3439504"/>
                  </a:lnTo>
                  <a:lnTo>
                    <a:pt x="1018183" y="3439770"/>
                  </a:lnTo>
                  <a:lnTo>
                    <a:pt x="1018183" y="3439786"/>
                  </a:lnTo>
                  <a:lnTo>
                    <a:pt x="1018183" y="3441071"/>
                  </a:lnTo>
                  <a:lnTo>
                    <a:pt x="1018183" y="3442927"/>
                  </a:lnTo>
                  <a:lnTo>
                    <a:pt x="1018183" y="3443047"/>
                  </a:lnTo>
                  <a:lnTo>
                    <a:pt x="1018183" y="3443916"/>
                  </a:lnTo>
                  <a:lnTo>
                    <a:pt x="1018183" y="3445647"/>
                  </a:lnTo>
                  <a:lnTo>
                    <a:pt x="1018183" y="3446123"/>
                  </a:lnTo>
                  <a:lnTo>
                    <a:pt x="1018183" y="3446932"/>
                  </a:lnTo>
                  <a:lnTo>
                    <a:pt x="1018183" y="3448107"/>
                  </a:lnTo>
                  <a:lnTo>
                    <a:pt x="1018183" y="3449040"/>
                  </a:lnTo>
                  <a:lnTo>
                    <a:pt x="1018183" y="3449277"/>
                  </a:lnTo>
                  <a:lnTo>
                    <a:pt x="1018183" y="3450843"/>
                  </a:lnTo>
                  <a:lnTo>
                    <a:pt x="1018183" y="3451973"/>
                  </a:lnTo>
                  <a:lnTo>
                    <a:pt x="1018183" y="3452219"/>
                  </a:lnTo>
                  <a:lnTo>
                    <a:pt x="1018183" y="3453787"/>
                  </a:lnTo>
                  <a:lnTo>
                    <a:pt x="1018183" y="3453985"/>
                  </a:lnTo>
                  <a:lnTo>
                    <a:pt x="1018183" y="3457173"/>
                  </a:lnTo>
                  <a:lnTo>
                    <a:pt x="1018183" y="3458606"/>
                  </a:lnTo>
                  <a:lnTo>
                    <a:pt x="1018183" y="3458742"/>
                  </a:lnTo>
                  <a:lnTo>
                    <a:pt x="1018183" y="3460098"/>
                  </a:lnTo>
                  <a:lnTo>
                    <a:pt x="1018183" y="3463031"/>
                  </a:lnTo>
                  <a:lnTo>
                    <a:pt x="1018183" y="3470239"/>
                  </a:lnTo>
                  <a:lnTo>
                    <a:pt x="1018183" y="3471152"/>
                  </a:lnTo>
                  <a:lnTo>
                    <a:pt x="1018183" y="3476361"/>
                  </a:lnTo>
                  <a:lnTo>
                    <a:pt x="1018183" y="3476481"/>
                  </a:lnTo>
                  <a:lnTo>
                    <a:pt x="1018183" y="3478467"/>
                  </a:lnTo>
                  <a:lnTo>
                    <a:pt x="1018183" y="3481296"/>
                  </a:lnTo>
                  <a:lnTo>
                    <a:pt x="1018183" y="3482210"/>
                  </a:lnTo>
                  <a:lnTo>
                    <a:pt x="1018183" y="3484258"/>
                  </a:lnTo>
                  <a:lnTo>
                    <a:pt x="1018183" y="3484948"/>
                  </a:lnTo>
                  <a:lnTo>
                    <a:pt x="1018183" y="3485548"/>
                  </a:lnTo>
                  <a:lnTo>
                    <a:pt x="1018183" y="3486517"/>
                  </a:lnTo>
                  <a:lnTo>
                    <a:pt x="1018183" y="3487274"/>
                  </a:lnTo>
                  <a:lnTo>
                    <a:pt x="1018183" y="3488490"/>
                  </a:lnTo>
                  <a:lnTo>
                    <a:pt x="1018183" y="3488797"/>
                  </a:lnTo>
                  <a:lnTo>
                    <a:pt x="1018183" y="3491011"/>
                  </a:lnTo>
                  <a:lnTo>
                    <a:pt x="1018183" y="3494327"/>
                  </a:lnTo>
                  <a:lnTo>
                    <a:pt x="1018183" y="3495316"/>
                  </a:lnTo>
                  <a:lnTo>
                    <a:pt x="1018183" y="3495759"/>
                  </a:lnTo>
                  <a:lnTo>
                    <a:pt x="1018183" y="3496007"/>
                  </a:lnTo>
                  <a:lnTo>
                    <a:pt x="1018183" y="3497574"/>
                  </a:lnTo>
                  <a:lnTo>
                    <a:pt x="1018183" y="3499550"/>
                  </a:lnTo>
                  <a:lnTo>
                    <a:pt x="1018183" y="3499855"/>
                  </a:lnTo>
                  <a:lnTo>
                    <a:pt x="1018183" y="3509088"/>
                  </a:lnTo>
                  <a:lnTo>
                    <a:pt x="1018183" y="3509859"/>
                  </a:lnTo>
                  <a:lnTo>
                    <a:pt x="1018183" y="3511277"/>
                  </a:lnTo>
                  <a:lnTo>
                    <a:pt x="1018183" y="3511426"/>
                  </a:lnTo>
                  <a:lnTo>
                    <a:pt x="1018183" y="3512633"/>
                  </a:lnTo>
                  <a:lnTo>
                    <a:pt x="1018183" y="3513172"/>
                  </a:lnTo>
                  <a:lnTo>
                    <a:pt x="1018183" y="3514742"/>
                  </a:lnTo>
                  <a:lnTo>
                    <a:pt x="1018183" y="3520146"/>
                  </a:lnTo>
                  <a:lnTo>
                    <a:pt x="1018183" y="3521639"/>
                  </a:lnTo>
                  <a:lnTo>
                    <a:pt x="1018183" y="3522553"/>
                  </a:lnTo>
                  <a:lnTo>
                    <a:pt x="1018183" y="3523691"/>
                  </a:lnTo>
                  <a:lnTo>
                    <a:pt x="1018183" y="3524231"/>
                  </a:lnTo>
                  <a:lnTo>
                    <a:pt x="1018183" y="3525798"/>
                  </a:lnTo>
                  <a:lnTo>
                    <a:pt x="1018183" y="3528044"/>
                  </a:lnTo>
                  <a:lnTo>
                    <a:pt x="1018183" y="3532278"/>
                  </a:lnTo>
                  <a:lnTo>
                    <a:pt x="1018183" y="3532583"/>
                  </a:lnTo>
                  <a:lnTo>
                    <a:pt x="1018183" y="3536128"/>
                  </a:lnTo>
                  <a:lnTo>
                    <a:pt x="1018183" y="3536348"/>
                  </a:lnTo>
                  <a:lnTo>
                    <a:pt x="1018183" y="3537314"/>
                  </a:lnTo>
                  <a:lnTo>
                    <a:pt x="1018183" y="3537916"/>
                  </a:lnTo>
                  <a:lnTo>
                    <a:pt x="1018183" y="3539892"/>
                  </a:lnTo>
                  <a:lnTo>
                    <a:pt x="1018183" y="3540197"/>
                  </a:lnTo>
                  <a:lnTo>
                    <a:pt x="1018183" y="3544004"/>
                  </a:lnTo>
                  <a:lnTo>
                    <a:pt x="1018183" y="3548372"/>
                  </a:lnTo>
                  <a:lnTo>
                    <a:pt x="1018183" y="3550013"/>
                  </a:lnTo>
                  <a:lnTo>
                    <a:pt x="1018183" y="3550836"/>
                  </a:lnTo>
                  <a:lnTo>
                    <a:pt x="1018183" y="3553778"/>
                  </a:lnTo>
                  <a:lnTo>
                    <a:pt x="1018183" y="3555062"/>
                  </a:lnTo>
                  <a:lnTo>
                    <a:pt x="1018183" y="3556419"/>
                  </a:lnTo>
                  <a:lnTo>
                    <a:pt x="1018183" y="3560805"/>
                  </a:lnTo>
                  <a:lnTo>
                    <a:pt x="1018183" y="3562564"/>
                  </a:lnTo>
                  <a:lnTo>
                    <a:pt x="1018183" y="3564573"/>
                  </a:lnTo>
                  <a:lnTo>
                    <a:pt x="1018183" y="3564723"/>
                  </a:lnTo>
                  <a:lnTo>
                    <a:pt x="1018183" y="3566140"/>
                  </a:lnTo>
                  <a:lnTo>
                    <a:pt x="1018183" y="3568572"/>
                  </a:lnTo>
                  <a:lnTo>
                    <a:pt x="1018183" y="3569069"/>
                  </a:lnTo>
                  <a:lnTo>
                    <a:pt x="1018183" y="3572619"/>
                  </a:lnTo>
                  <a:lnTo>
                    <a:pt x="1018183" y="3572925"/>
                  </a:lnTo>
                  <a:lnTo>
                    <a:pt x="1018183" y="3573622"/>
                  </a:lnTo>
                  <a:lnTo>
                    <a:pt x="1018183" y="3575513"/>
                  </a:lnTo>
                  <a:lnTo>
                    <a:pt x="1018183" y="3576469"/>
                  </a:lnTo>
                  <a:lnTo>
                    <a:pt x="1018183" y="3581521"/>
                  </a:lnTo>
                  <a:lnTo>
                    <a:pt x="1018183" y="3583677"/>
                  </a:lnTo>
                  <a:lnTo>
                    <a:pt x="1018183" y="3583982"/>
                  </a:lnTo>
                  <a:lnTo>
                    <a:pt x="1018183" y="3586182"/>
                  </a:lnTo>
                  <a:lnTo>
                    <a:pt x="1018183" y="3587526"/>
                  </a:lnTo>
                  <a:lnTo>
                    <a:pt x="1018183" y="3588312"/>
                  </a:lnTo>
                  <a:lnTo>
                    <a:pt x="1018183" y="3591178"/>
                  </a:lnTo>
                  <a:lnTo>
                    <a:pt x="1018183" y="3592020"/>
                  </a:lnTo>
                  <a:lnTo>
                    <a:pt x="1018183" y="3592948"/>
                  </a:lnTo>
                  <a:lnTo>
                    <a:pt x="1018183" y="3593252"/>
                  </a:lnTo>
                  <a:lnTo>
                    <a:pt x="1018183" y="3593874"/>
                  </a:lnTo>
                  <a:lnTo>
                    <a:pt x="1018183" y="3597510"/>
                  </a:lnTo>
                  <a:lnTo>
                    <a:pt x="1018183" y="3601147"/>
                  </a:lnTo>
                  <a:lnTo>
                    <a:pt x="1018183" y="3601300"/>
                  </a:lnTo>
                  <a:lnTo>
                    <a:pt x="1018183" y="3602236"/>
                  </a:lnTo>
                  <a:lnTo>
                    <a:pt x="1018183" y="3602715"/>
                  </a:lnTo>
                  <a:lnTo>
                    <a:pt x="1018183" y="3604935"/>
                  </a:lnTo>
                  <a:lnTo>
                    <a:pt x="1018183" y="3605066"/>
                  </a:lnTo>
                  <a:lnTo>
                    <a:pt x="1018183" y="3606350"/>
                  </a:lnTo>
                  <a:lnTo>
                    <a:pt x="1018183" y="3608569"/>
                  </a:lnTo>
                  <a:lnTo>
                    <a:pt x="1018183" y="3609896"/>
                  </a:lnTo>
                  <a:lnTo>
                    <a:pt x="1018183" y="3612205"/>
                  </a:lnTo>
                  <a:lnTo>
                    <a:pt x="1018183" y="3612356"/>
                  </a:lnTo>
                  <a:lnTo>
                    <a:pt x="1018183" y="3615855"/>
                  </a:lnTo>
                  <a:lnTo>
                    <a:pt x="1018183" y="3616124"/>
                  </a:lnTo>
                  <a:lnTo>
                    <a:pt x="1018183" y="3620256"/>
                  </a:lnTo>
                  <a:lnTo>
                    <a:pt x="1018183" y="3621041"/>
                  </a:lnTo>
                  <a:lnTo>
                    <a:pt x="1018183" y="3624021"/>
                  </a:lnTo>
                  <a:lnTo>
                    <a:pt x="1018183" y="3624584"/>
                  </a:lnTo>
                  <a:lnTo>
                    <a:pt x="1018183" y="3626912"/>
                  </a:lnTo>
                  <a:lnTo>
                    <a:pt x="1018183" y="3627393"/>
                  </a:lnTo>
                  <a:lnTo>
                    <a:pt x="1018183" y="3627740"/>
                  </a:lnTo>
                  <a:lnTo>
                    <a:pt x="1018183" y="3629522"/>
                  </a:lnTo>
                  <a:lnTo>
                    <a:pt x="1018183" y="3632098"/>
                  </a:lnTo>
                  <a:lnTo>
                    <a:pt x="1018183" y="3634520"/>
                  </a:lnTo>
                  <a:lnTo>
                    <a:pt x="1018183" y="3634964"/>
                  </a:lnTo>
                  <a:lnTo>
                    <a:pt x="1018183" y="3635442"/>
                  </a:lnTo>
                  <a:lnTo>
                    <a:pt x="1018183" y="3635643"/>
                  </a:lnTo>
                  <a:lnTo>
                    <a:pt x="1018183" y="3636096"/>
                  </a:lnTo>
                  <a:lnTo>
                    <a:pt x="1018183" y="3637662"/>
                  </a:lnTo>
                  <a:lnTo>
                    <a:pt x="1018183" y="3640011"/>
                  </a:lnTo>
                  <a:lnTo>
                    <a:pt x="1018183" y="3640580"/>
                  </a:lnTo>
                  <a:lnTo>
                    <a:pt x="1018183" y="3641297"/>
                  </a:lnTo>
                  <a:lnTo>
                    <a:pt x="1018183" y="3643273"/>
                  </a:lnTo>
                  <a:lnTo>
                    <a:pt x="1018183" y="3644230"/>
                  </a:lnTo>
                  <a:lnTo>
                    <a:pt x="1018183" y="3644840"/>
                  </a:lnTo>
                  <a:lnTo>
                    <a:pt x="1018183" y="3645276"/>
                  </a:lnTo>
                  <a:lnTo>
                    <a:pt x="1018183" y="3646500"/>
                  </a:lnTo>
                  <a:lnTo>
                    <a:pt x="1018183" y="3647156"/>
                  </a:lnTo>
                  <a:lnTo>
                    <a:pt x="1018183" y="3648911"/>
                  </a:lnTo>
                  <a:lnTo>
                    <a:pt x="1018183" y="3649266"/>
                  </a:lnTo>
                  <a:lnTo>
                    <a:pt x="1018183" y="3651068"/>
                  </a:lnTo>
                  <a:lnTo>
                    <a:pt x="1018183" y="3652396"/>
                  </a:lnTo>
                  <a:lnTo>
                    <a:pt x="1018183" y="3655050"/>
                  </a:lnTo>
                  <a:lnTo>
                    <a:pt x="1018183" y="3655287"/>
                  </a:lnTo>
                  <a:lnTo>
                    <a:pt x="1018183" y="3658966"/>
                  </a:lnTo>
                  <a:lnTo>
                    <a:pt x="1018183" y="3660323"/>
                  </a:lnTo>
                  <a:lnTo>
                    <a:pt x="1018183" y="3663188"/>
                  </a:lnTo>
                  <a:lnTo>
                    <a:pt x="1018183" y="3663665"/>
                  </a:lnTo>
                  <a:lnTo>
                    <a:pt x="1018183" y="3666925"/>
                  </a:lnTo>
                  <a:lnTo>
                    <a:pt x="1018183" y="3668370"/>
                  </a:lnTo>
                  <a:lnTo>
                    <a:pt x="1018183" y="3669760"/>
                  </a:lnTo>
                  <a:lnTo>
                    <a:pt x="1018183" y="3670105"/>
                  </a:lnTo>
                  <a:lnTo>
                    <a:pt x="1018183" y="3670242"/>
                  </a:lnTo>
                  <a:lnTo>
                    <a:pt x="1018183" y="3671328"/>
                  </a:lnTo>
                  <a:lnTo>
                    <a:pt x="1018183" y="3672441"/>
                  </a:lnTo>
                  <a:lnTo>
                    <a:pt x="1018183" y="3673651"/>
                  </a:lnTo>
                  <a:lnTo>
                    <a:pt x="1018183" y="3674724"/>
                  </a:lnTo>
                  <a:lnTo>
                    <a:pt x="1018183" y="3675717"/>
                  </a:lnTo>
                  <a:lnTo>
                    <a:pt x="1018183" y="3675985"/>
                  </a:lnTo>
                  <a:lnTo>
                    <a:pt x="1018183" y="3676706"/>
                  </a:lnTo>
                  <a:lnTo>
                    <a:pt x="1018183" y="3677286"/>
                  </a:lnTo>
                  <a:lnTo>
                    <a:pt x="1018183" y="3678003"/>
                  </a:lnTo>
                  <a:lnTo>
                    <a:pt x="1018183" y="3678598"/>
                  </a:lnTo>
                  <a:lnTo>
                    <a:pt x="1018183" y="3679883"/>
                  </a:lnTo>
                  <a:lnTo>
                    <a:pt x="1018183" y="3681638"/>
                  </a:lnTo>
                  <a:lnTo>
                    <a:pt x="1018183" y="3683425"/>
                  </a:lnTo>
                  <a:lnTo>
                    <a:pt x="1018183" y="3683615"/>
                  </a:lnTo>
                  <a:lnTo>
                    <a:pt x="1018183" y="3685182"/>
                  </a:lnTo>
                  <a:lnTo>
                    <a:pt x="1018183" y="3685773"/>
                  </a:lnTo>
                  <a:lnTo>
                    <a:pt x="1018183" y="3686843"/>
                  </a:lnTo>
                  <a:lnTo>
                    <a:pt x="1018183" y="3687342"/>
                  </a:lnTo>
                  <a:lnTo>
                    <a:pt x="1018183" y="3689061"/>
                  </a:lnTo>
                  <a:lnTo>
                    <a:pt x="1018183" y="3689656"/>
                  </a:lnTo>
                  <a:lnTo>
                    <a:pt x="1018183" y="3691410"/>
                  </a:lnTo>
                  <a:lnTo>
                    <a:pt x="1018183" y="3692697"/>
                  </a:lnTo>
                  <a:lnTo>
                    <a:pt x="1018183" y="3694672"/>
                  </a:lnTo>
                  <a:lnTo>
                    <a:pt x="1018183" y="3696240"/>
                  </a:lnTo>
                  <a:lnTo>
                    <a:pt x="1018183" y="3697552"/>
                  </a:lnTo>
                  <a:lnTo>
                    <a:pt x="1018183" y="3698135"/>
                  </a:lnTo>
                  <a:lnTo>
                    <a:pt x="1018183" y="3698329"/>
                  </a:lnTo>
                  <a:lnTo>
                    <a:pt x="1018183" y="3700665"/>
                  </a:lnTo>
                  <a:lnTo>
                    <a:pt x="1018183" y="3700815"/>
                  </a:lnTo>
                  <a:lnTo>
                    <a:pt x="1018183" y="3706378"/>
                  </a:lnTo>
                  <a:lnTo>
                    <a:pt x="1018183" y="3707267"/>
                  </a:lnTo>
                  <a:lnTo>
                    <a:pt x="1018183" y="3708446"/>
                  </a:lnTo>
                  <a:lnTo>
                    <a:pt x="1018183" y="3708712"/>
                  </a:lnTo>
                  <a:lnTo>
                    <a:pt x="1018183" y="3710013"/>
                  </a:lnTo>
                  <a:lnTo>
                    <a:pt x="1018183" y="3711989"/>
                  </a:lnTo>
                  <a:lnTo>
                    <a:pt x="1018183" y="3712262"/>
                  </a:lnTo>
                  <a:lnTo>
                    <a:pt x="1018183" y="3712858"/>
                  </a:lnTo>
                  <a:lnTo>
                    <a:pt x="1018183" y="3713829"/>
                  </a:lnTo>
                  <a:lnTo>
                    <a:pt x="1018183" y="3715065"/>
                  </a:lnTo>
                  <a:lnTo>
                    <a:pt x="1018183" y="3715874"/>
                  </a:lnTo>
                  <a:lnTo>
                    <a:pt x="1018183" y="3717436"/>
                  </a:lnTo>
                  <a:lnTo>
                    <a:pt x="1018183" y="3718219"/>
                  </a:lnTo>
                  <a:lnTo>
                    <a:pt x="1018183" y="3718326"/>
                  </a:lnTo>
                  <a:lnTo>
                    <a:pt x="1018183" y="3719504"/>
                  </a:lnTo>
                  <a:lnTo>
                    <a:pt x="1018183" y="3719770"/>
                  </a:lnTo>
                  <a:lnTo>
                    <a:pt x="1018183" y="3719785"/>
                  </a:lnTo>
                  <a:lnTo>
                    <a:pt x="1018183" y="3721071"/>
                  </a:lnTo>
                  <a:lnTo>
                    <a:pt x="1018183" y="3722927"/>
                  </a:lnTo>
                  <a:lnTo>
                    <a:pt x="1018183" y="3723046"/>
                  </a:lnTo>
                  <a:lnTo>
                    <a:pt x="1018183" y="3723916"/>
                  </a:lnTo>
                  <a:lnTo>
                    <a:pt x="1018183" y="3725927"/>
                  </a:lnTo>
                  <a:lnTo>
                    <a:pt x="1018183" y="3726116"/>
                  </a:lnTo>
                  <a:lnTo>
                    <a:pt x="1018183" y="3727400"/>
                  </a:lnTo>
                  <a:lnTo>
                    <a:pt x="1018183" y="3727684"/>
                  </a:lnTo>
                  <a:lnTo>
                    <a:pt x="1018183" y="3728968"/>
                  </a:lnTo>
                  <a:lnTo>
                    <a:pt x="1018183" y="3729040"/>
                  </a:lnTo>
                  <a:lnTo>
                    <a:pt x="1018183" y="3731973"/>
                  </a:lnTo>
                  <a:lnTo>
                    <a:pt x="1018183" y="3737175"/>
                  </a:lnTo>
                  <a:lnTo>
                    <a:pt x="1018183" y="3738741"/>
                  </a:lnTo>
                  <a:lnTo>
                    <a:pt x="1018183" y="3740637"/>
                  </a:lnTo>
                  <a:lnTo>
                    <a:pt x="1018183" y="3750238"/>
                  </a:lnTo>
                  <a:lnTo>
                    <a:pt x="1018183" y="3751152"/>
                  </a:lnTo>
                  <a:lnTo>
                    <a:pt x="1018183" y="3754490"/>
                  </a:lnTo>
                  <a:lnTo>
                    <a:pt x="1018183" y="3755775"/>
                  </a:lnTo>
                  <a:lnTo>
                    <a:pt x="1018183" y="3756644"/>
                  </a:lnTo>
                  <a:lnTo>
                    <a:pt x="1018183" y="3764258"/>
                  </a:lnTo>
                  <a:lnTo>
                    <a:pt x="1018183" y="3764701"/>
                  </a:lnTo>
                  <a:lnTo>
                    <a:pt x="1018183" y="3764948"/>
                  </a:lnTo>
                  <a:lnTo>
                    <a:pt x="1018183" y="3765549"/>
                  </a:lnTo>
                  <a:lnTo>
                    <a:pt x="1018183" y="3766517"/>
                  </a:lnTo>
                  <a:lnTo>
                    <a:pt x="1018183" y="3768492"/>
                  </a:lnTo>
                  <a:lnTo>
                    <a:pt x="1018183" y="3768797"/>
                  </a:lnTo>
                  <a:lnTo>
                    <a:pt x="1018183" y="3775759"/>
                  </a:lnTo>
                  <a:lnTo>
                    <a:pt x="1018183" y="3789088"/>
                  </a:lnTo>
                  <a:lnTo>
                    <a:pt x="1018183" y="3792633"/>
                  </a:lnTo>
                  <a:lnTo>
                    <a:pt x="1018183" y="3793173"/>
                  </a:lnTo>
                  <a:lnTo>
                    <a:pt x="1018183" y="3794740"/>
                  </a:lnTo>
                  <a:lnTo>
                    <a:pt x="1018183" y="3796986"/>
                  </a:lnTo>
                  <a:lnTo>
                    <a:pt x="1018183" y="3801219"/>
                  </a:lnTo>
                  <a:lnTo>
                    <a:pt x="1018183" y="3801525"/>
                  </a:lnTo>
                  <a:lnTo>
                    <a:pt x="1018183" y="3803517"/>
                  </a:lnTo>
                  <a:lnTo>
                    <a:pt x="1018183" y="3805069"/>
                  </a:lnTo>
                  <a:lnTo>
                    <a:pt x="1018183" y="3805853"/>
                  </a:lnTo>
                  <a:lnTo>
                    <a:pt x="1018183" y="3808044"/>
                  </a:lnTo>
                  <a:lnTo>
                    <a:pt x="1018183" y="3810122"/>
                  </a:lnTo>
                  <a:lnTo>
                    <a:pt x="1018183" y="3812278"/>
                  </a:lnTo>
                  <a:lnTo>
                    <a:pt x="1018183" y="3812581"/>
                  </a:lnTo>
                  <a:lnTo>
                    <a:pt x="1018183" y="3816126"/>
                  </a:lnTo>
                  <a:lnTo>
                    <a:pt x="1018183" y="3817314"/>
                  </a:lnTo>
                  <a:lnTo>
                    <a:pt x="1018183" y="3819778"/>
                  </a:lnTo>
                  <a:lnTo>
                    <a:pt x="1018183" y="3820254"/>
                  </a:lnTo>
                  <a:lnTo>
                    <a:pt x="1018183" y="3823936"/>
                  </a:lnTo>
                  <a:lnTo>
                    <a:pt x="1018183" y="3824004"/>
                  </a:lnTo>
                  <a:lnTo>
                    <a:pt x="1018183" y="3825361"/>
                  </a:lnTo>
                  <a:lnTo>
                    <a:pt x="1018183" y="3829747"/>
                  </a:lnTo>
                  <a:lnTo>
                    <a:pt x="1018183" y="3830836"/>
                  </a:lnTo>
                  <a:lnTo>
                    <a:pt x="1018183" y="3834228"/>
                  </a:lnTo>
                  <a:lnTo>
                    <a:pt x="1018183" y="3836419"/>
                  </a:lnTo>
                  <a:lnTo>
                    <a:pt x="1018183" y="3840805"/>
                  </a:lnTo>
                  <a:lnTo>
                    <a:pt x="1018183" y="3842564"/>
                  </a:lnTo>
                  <a:lnTo>
                    <a:pt x="1018183" y="3844455"/>
                  </a:lnTo>
                  <a:lnTo>
                    <a:pt x="1018183" y="3846019"/>
                  </a:lnTo>
                  <a:lnTo>
                    <a:pt x="1018183" y="3848355"/>
                  </a:lnTo>
                  <a:lnTo>
                    <a:pt x="1018183" y="3848856"/>
                  </a:lnTo>
                  <a:lnTo>
                    <a:pt x="1018183" y="3850463"/>
                  </a:lnTo>
                  <a:lnTo>
                    <a:pt x="1018183" y="3852619"/>
                  </a:lnTo>
                  <a:lnTo>
                    <a:pt x="1018183" y="3852621"/>
                  </a:lnTo>
                  <a:lnTo>
                    <a:pt x="1018183" y="3852923"/>
                  </a:lnTo>
                  <a:lnTo>
                    <a:pt x="1018183" y="3855512"/>
                  </a:lnTo>
                  <a:lnTo>
                    <a:pt x="1018183" y="3856340"/>
                  </a:lnTo>
                  <a:lnTo>
                    <a:pt x="1018183" y="3856468"/>
                  </a:lnTo>
                  <a:lnTo>
                    <a:pt x="1018183" y="3860962"/>
                  </a:lnTo>
                  <a:lnTo>
                    <a:pt x="1018183" y="3861520"/>
                  </a:lnTo>
                  <a:lnTo>
                    <a:pt x="1018183" y="3862756"/>
                  </a:lnTo>
                  <a:lnTo>
                    <a:pt x="1018183" y="3863564"/>
                  </a:lnTo>
                  <a:lnTo>
                    <a:pt x="1018183" y="3871178"/>
                  </a:lnTo>
                  <a:lnTo>
                    <a:pt x="1018183" y="3872020"/>
                  </a:lnTo>
                  <a:lnTo>
                    <a:pt x="1018183" y="3873876"/>
                  </a:lnTo>
                  <a:lnTo>
                    <a:pt x="1018183" y="3875292"/>
                  </a:lnTo>
                  <a:lnTo>
                    <a:pt x="1018183" y="3876730"/>
                  </a:lnTo>
                  <a:lnTo>
                    <a:pt x="1018183" y="3877511"/>
                  </a:lnTo>
                  <a:lnTo>
                    <a:pt x="1018183" y="3878838"/>
                  </a:lnTo>
                  <a:lnTo>
                    <a:pt x="1018183" y="3881147"/>
                  </a:lnTo>
                  <a:lnTo>
                    <a:pt x="1018183" y="3881298"/>
                  </a:lnTo>
                  <a:lnTo>
                    <a:pt x="1018183" y="3883650"/>
                  </a:lnTo>
                  <a:lnTo>
                    <a:pt x="1018183" y="3885066"/>
                  </a:lnTo>
                  <a:lnTo>
                    <a:pt x="1018183" y="3886350"/>
                  </a:lnTo>
                  <a:lnTo>
                    <a:pt x="1018183" y="3889198"/>
                  </a:lnTo>
                  <a:lnTo>
                    <a:pt x="1018183" y="3889895"/>
                  </a:lnTo>
                  <a:lnTo>
                    <a:pt x="1018183" y="3891788"/>
                  </a:lnTo>
                  <a:lnTo>
                    <a:pt x="1018183" y="3892963"/>
                  </a:lnTo>
                  <a:lnTo>
                    <a:pt x="1018183" y="3894247"/>
                  </a:lnTo>
                  <a:lnTo>
                    <a:pt x="1018183" y="3895854"/>
                  </a:lnTo>
                  <a:lnTo>
                    <a:pt x="1018183" y="3896683"/>
                  </a:lnTo>
                  <a:lnTo>
                    <a:pt x="1018183" y="3898361"/>
                  </a:lnTo>
                  <a:lnTo>
                    <a:pt x="1018183" y="3898843"/>
                  </a:lnTo>
                  <a:lnTo>
                    <a:pt x="1018183" y="3899928"/>
                  </a:lnTo>
                  <a:lnTo>
                    <a:pt x="1018183" y="3900253"/>
                  </a:lnTo>
                  <a:lnTo>
                    <a:pt x="1018183" y="3901040"/>
                  </a:lnTo>
                  <a:lnTo>
                    <a:pt x="1018183" y="3903462"/>
                  </a:lnTo>
                  <a:lnTo>
                    <a:pt x="1018183" y="3903906"/>
                  </a:lnTo>
                  <a:lnTo>
                    <a:pt x="1018183" y="3904021"/>
                  </a:lnTo>
                  <a:lnTo>
                    <a:pt x="1018183" y="3904586"/>
                  </a:lnTo>
                  <a:lnTo>
                    <a:pt x="1018183" y="3904747"/>
                  </a:lnTo>
                  <a:lnTo>
                    <a:pt x="1018183" y="3906603"/>
                  </a:lnTo>
                  <a:lnTo>
                    <a:pt x="1018183" y="3907740"/>
                  </a:lnTo>
                  <a:lnTo>
                    <a:pt x="1018183" y="3909522"/>
                  </a:lnTo>
                  <a:lnTo>
                    <a:pt x="1018183" y="3910238"/>
                  </a:lnTo>
                  <a:lnTo>
                    <a:pt x="1018183" y="3912216"/>
                  </a:lnTo>
                  <a:lnTo>
                    <a:pt x="1018183" y="3913782"/>
                  </a:lnTo>
                  <a:lnTo>
                    <a:pt x="1018183" y="3914521"/>
                  </a:lnTo>
                  <a:lnTo>
                    <a:pt x="1018183" y="3914959"/>
                  </a:lnTo>
                  <a:lnTo>
                    <a:pt x="1018183" y="3915442"/>
                  </a:lnTo>
                  <a:lnTo>
                    <a:pt x="1018183" y="3916098"/>
                  </a:lnTo>
                  <a:lnTo>
                    <a:pt x="1018183" y="3917661"/>
                  </a:lnTo>
                  <a:lnTo>
                    <a:pt x="1018183" y="3920011"/>
                  </a:lnTo>
                  <a:lnTo>
                    <a:pt x="1018183" y="3921296"/>
                  </a:lnTo>
                  <a:lnTo>
                    <a:pt x="1018183" y="3921338"/>
                  </a:lnTo>
                  <a:lnTo>
                    <a:pt x="1018183" y="3922502"/>
                  </a:lnTo>
                  <a:lnTo>
                    <a:pt x="1018183" y="3922622"/>
                  </a:lnTo>
                  <a:lnTo>
                    <a:pt x="1018183" y="3923272"/>
                  </a:lnTo>
                  <a:lnTo>
                    <a:pt x="1018183" y="3923993"/>
                  </a:lnTo>
                  <a:lnTo>
                    <a:pt x="1018183" y="3924229"/>
                  </a:lnTo>
                  <a:lnTo>
                    <a:pt x="1018183" y="3924840"/>
                  </a:lnTo>
                  <a:lnTo>
                    <a:pt x="1018183" y="3926153"/>
                  </a:lnTo>
                  <a:lnTo>
                    <a:pt x="1018183" y="3927908"/>
                  </a:lnTo>
                  <a:lnTo>
                    <a:pt x="1018183" y="3929265"/>
                  </a:lnTo>
                  <a:lnTo>
                    <a:pt x="1018183" y="3932130"/>
                  </a:lnTo>
                  <a:lnTo>
                    <a:pt x="1018183" y="3932396"/>
                  </a:lnTo>
                  <a:lnTo>
                    <a:pt x="1018183" y="3935053"/>
                  </a:lnTo>
                  <a:lnTo>
                    <a:pt x="1018183" y="3935867"/>
                  </a:lnTo>
                  <a:lnTo>
                    <a:pt x="1018183" y="3937312"/>
                  </a:lnTo>
                  <a:lnTo>
                    <a:pt x="1018183" y="3938702"/>
                  </a:lnTo>
                  <a:lnTo>
                    <a:pt x="1018183" y="3938966"/>
                  </a:lnTo>
                  <a:lnTo>
                    <a:pt x="1018183" y="3939184"/>
                  </a:lnTo>
                  <a:lnTo>
                    <a:pt x="1018183" y="3940270"/>
                  </a:lnTo>
                  <a:lnTo>
                    <a:pt x="1018183" y="3940469"/>
                  </a:lnTo>
                  <a:lnTo>
                    <a:pt x="1018183" y="3940862"/>
                  </a:lnTo>
                  <a:lnTo>
                    <a:pt x="1018183" y="3942429"/>
                  </a:lnTo>
                  <a:lnTo>
                    <a:pt x="1018183" y="3943188"/>
                  </a:lnTo>
                  <a:lnTo>
                    <a:pt x="1018183" y="3943665"/>
                  </a:lnTo>
                  <a:lnTo>
                    <a:pt x="1018183" y="3946864"/>
                  </a:lnTo>
                  <a:lnTo>
                    <a:pt x="1018183" y="3946926"/>
                  </a:lnTo>
                  <a:lnTo>
                    <a:pt x="1018183" y="3948370"/>
                  </a:lnTo>
                  <a:lnTo>
                    <a:pt x="1018183" y="3948825"/>
                  </a:lnTo>
                  <a:lnTo>
                    <a:pt x="1018183" y="3949760"/>
                  </a:lnTo>
                  <a:lnTo>
                    <a:pt x="1018183" y="3950243"/>
                  </a:lnTo>
                  <a:lnTo>
                    <a:pt x="1018183" y="3951328"/>
                  </a:lnTo>
                  <a:lnTo>
                    <a:pt x="1018183" y="3952367"/>
                  </a:lnTo>
                  <a:lnTo>
                    <a:pt x="1018183" y="3954715"/>
                  </a:lnTo>
                  <a:lnTo>
                    <a:pt x="1018183" y="3956000"/>
                  </a:lnTo>
                  <a:lnTo>
                    <a:pt x="1018183" y="3956284"/>
                  </a:lnTo>
                  <a:lnTo>
                    <a:pt x="1018183" y="3957568"/>
                  </a:lnTo>
                  <a:lnTo>
                    <a:pt x="1018183" y="3958003"/>
                  </a:lnTo>
                  <a:lnTo>
                    <a:pt x="1018183" y="3958598"/>
                  </a:lnTo>
                  <a:lnTo>
                    <a:pt x="1018183" y="3959883"/>
                  </a:lnTo>
                  <a:lnTo>
                    <a:pt x="1018183" y="3961638"/>
                  </a:lnTo>
                  <a:lnTo>
                    <a:pt x="1018183" y="3963427"/>
                  </a:lnTo>
                  <a:lnTo>
                    <a:pt x="1018183" y="3963613"/>
                  </a:lnTo>
                  <a:lnTo>
                    <a:pt x="1018183" y="3965003"/>
                  </a:lnTo>
                  <a:lnTo>
                    <a:pt x="1018183" y="3965182"/>
                  </a:lnTo>
                  <a:lnTo>
                    <a:pt x="1018183" y="3965775"/>
                  </a:lnTo>
                  <a:lnTo>
                    <a:pt x="1018183" y="3966494"/>
                  </a:lnTo>
                  <a:lnTo>
                    <a:pt x="1018183" y="3967077"/>
                  </a:lnTo>
                  <a:lnTo>
                    <a:pt x="1018183" y="3967342"/>
                  </a:lnTo>
                  <a:lnTo>
                    <a:pt x="1018183" y="3967779"/>
                  </a:lnTo>
                  <a:lnTo>
                    <a:pt x="1018183" y="3971694"/>
                  </a:lnTo>
                  <a:lnTo>
                    <a:pt x="1018183" y="3975239"/>
                  </a:lnTo>
                  <a:lnTo>
                    <a:pt x="1018183" y="3977557"/>
                  </a:lnTo>
                  <a:lnTo>
                    <a:pt x="1018183" y="3978135"/>
                  </a:lnTo>
                  <a:lnTo>
                    <a:pt x="1018183" y="3981204"/>
                  </a:lnTo>
                  <a:lnTo>
                    <a:pt x="1018183" y="3982489"/>
                  </a:lnTo>
                  <a:lnTo>
                    <a:pt x="1018183" y="3982771"/>
                  </a:lnTo>
                  <a:lnTo>
                    <a:pt x="1018183" y="3984057"/>
                  </a:lnTo>
                  <a:lnTo>
                    <a:pt x="1018183" y="3986031"/>
                  </a:lnTo>
                  <a:lnTo>
                    <a:pt x="1018183" y="3986337"/>
                  </a:lnTo>
                  <a:lnTo>
                    <a:pt x="1018183" y="3986378"/>
                  </a:lnTo>
                  <a:lnTo>
                    <a:pt x="1018183" y="3987269"/>
                  </a:lnTo>
                  <a:lnTo>
                    <a:pt x="1018183" y="3988446"/>
                  </a:lnTo>
                  <a:lnTo>
                    <a:pt x="1018183" y="3988712"/>
                  </a:lnTo>
                  <a:lnTo>
                    <a:pt x="1018183" y="3990013"/>
                  </a:lnTo>
                  <a:lnTo>
                    <a:pt x="1018183" y="3991988"/>
                  </a:lnTo>
                  <a:lnTo>
                    <a:pt x="1018183" y="3992262"/>
                  </a:lnTo>
                  <a:lnTo>
                    <a:pt x="1018183" y="3992858"/>
                  </a:lnTo>
                  <a:lnTo>
                    <a:pt x="1018183" y="3993829"/>
                  </a:lnTo>
                  <a:lnTo>
                    <a:pt x="1018183" y="3994869"/>
                  </a:lnTo>
                  <a:lnTo>
                    <a:pt x="1018183" y="3996154"/>
                  </a:lnTo>
                  <a:lnTo>
                    <a:pt x="1018183" y="3996342"/>
                  </a:lnTo>
                  <a:lnTo>
                    <a:pt x="1018183" y="3997909"/>
                  </a:lnTo>
                  <a:lnTo>
                    <a:pt x="1018183" y="3999918"/>
                  </a:lnTo>
                  <a:lnTo>
                    <a:pt x="1018183" y="4005931"/>
                  </a:lnTo>
                  <a:lnTo>
                    <a:pt x="1018183" y="4006116"/>
                  </a:lnTo>
                  <a:lnTo>
                    <a:pt x="1018183" y="4007401"/>
                  </a:lnTo>
                  <a:lnTo>
                    <a:pt x="1018183" y="4007683"/>
                  </a:lnTo>
                  <a:lnTo>
                    <a:pt x="1018183" y="4008968"/>
                  </a:lnTo>
                  <a:lnTo>
                    <a:pt x="1018183" y="4009579"/>
                  </a:lnTo>
                  <a:lnTo>
                    <a:pt x="1018183" y="4010864"/>
                  </a:lnTo>
                  <a:lnTo>
                    <a:pt x="1018183" y="4014712"/>
                  </a:lnTo>
                  <a:lnTo>
                    <a:pt x="1018183" y="4020637"/>
                  </a:lnTo>
                  <a:lnTo>
                    <a:pt x="1018183" y="4024717"/>
                  </a:lnTo>
                  <a:lnTo>
                    <a:pt x="1018183" y="4025586"/>
                  </a:lnTo>
                  <a:lnTo>
                    <a:pt x="1018183" y="4028533"/>
                  </a:lnTo>
                  <a:lnTo>
                    <a:pt x="1018183" y="4028836"/>
                  </a:lnTo>
                  <a:lnTo>
                    <a:pt x="1018183" y="4034453"/>
                  </a:lnTo>
                  <a:lnTo>
                    <a:pt x="1018183" y="4034491"/>
                  </a:lnTo>
                  <a:lnTo>
                    <a:pt x="1018183" y="4035775"/>
                  </a:lnTo>
                  <a:lnTo>
                    <a:pt x="1018183" y="4036644"/>
                  </a:lnTo>
                  <a:lnTo>
                    <a:pt x="1018183" y="4044701"/>
                  </a:lnTo>
                  <a:lnTo>
                    <a:pt x="1018183" y="4048854"/>
                  </a:lnTo>
                  <a:lnTo>
                    <a:pt x="1018183" y="4057211"/>
                  </a:lnTo>
                  <a:lnTo>
                    <a:pt x="1018183" y="4072459"/>
                  </a:lnTo>
                  <a:lnTo>
                    <a:pt x="1018183" y="4074795"/>
                  </a:lnTo>
                  <a:lnTo>
                    <a:pt x="1018183" y="4076955"/>
                  </a:lnTo>
                  <a:lnTo>
                    <a:pt x="1018183" y="4076986"/>
                  </a:lnTo>
                  <a:lnTo>
                    <a:pt x="1018183" y="4079063"/>
                  </a:lnTo>
                  <a:lnTo>
                    <a:pt x="1018183" y="4081219"/>
                  </a:lnTo>
                  <a:lnTo>
                    <a:pt x="1018183" y="4081523"/>
                  </a:lnTo>
                  <a:lnTo>
                    <a:pt x="1018183" y="4083518"/>
                  </a:lnTo>
                  <a:lnTo>
                    <a:pt x="1018183" y="4085068"/>
                  </a:lnTo>
                  <a:lnTo>
                    <a:pt x="1018183" y="4085853"/>
                  </a:lnTo>
                  <a:lnTo>
                    <a:pt x="1018183" y="4089196"/>
                  </a:lnTo>
                  <a:lnTo>
                    <a:pt x="1018183" y="4090121"/>
                  </a:lnTo>
                  <a:lnTo>
                    <a:pt x="1018183" y="4091356"/>
                  </a:lnTo>
                  <a:lnTo>
                    <a:pt x="1018183" y="4091415"/>
                  </a:lnTo>
                  <a:lnTo>
                    <a:pt x="1018183" y="4092878"/>
                  </a:lnTo>
                  <a:lnTo>
                    <a:pt x="1018183" y="4099778"/>
                  </a:lnTo>
                  <a:lnTo>
                    <a:pt x="1018183" y="4100256"/>
                  </a:lnTo>
                  <a:lnTo>
                    <a:pt x="1018183" y="4103170"/>
                  </a:lnTo>
                  <a:lnTo>
                    <a:pt x="1018183" y="4103935"/>
                  </a:lnTo>
                  <a:lnTo>
                    <a:pt x="1018183" y="4105361"/>
                  </a:lnTo>
                  <a:lnTo>
                    <a:pt x="1018183" y="4109747"/>
                  </a:lnTo>
                  <a:lnTo>
                    <a:pt x="1018183" y="4111305"/>
                  </a:lnTo>
                  <a:lnTo>
                    <a:pt x="1018183" y="4112872"/>
                  </a:lnTo>
                  <a:lnTo>
                    <a:pt x="1018183" y="4114228"/>
                  </a:lnTo>
                  <a:lnTo>
                    <a:pt x="1018183" y="4114961"/>
                  </a:lnTo>
                  <a:lnTo>
                    <a:pt x="1018183" y="4116246"/>
                  </a:lnTo>
                  <a:lnTo>
                    <a:pt x="1018183" y="4117297"/>
                  </a:lnTo>
                  <a:lnTo>
                    <a:pt x="1018183" y="4117798"/>
                  </a:lnTo>
                  <a:lnTo>
                    <a:pt x="1018183" y="4118581"/>
                  </a:lnTo>
                  <a:lnTo>
                    <a:pt x="1018183" y="4119789"/>
                  </a:lnTo>
                  <a:lnTo>
                    <a:pt x="1018183" y="4121563"/>
                  </a:lnTo>
                  <a:lnTo>
                    <a:pt x="1018183" y="4122126"/>
                  </a:lnTo>
                  <a:lnTo>
                    <a:pt x="1018183" y="4122847"/>
                  </a:lnTo>
                  <a:lnTo>
                    <a:pt x="1018183" y="4124455"/>
                  </a:lnTo>
                  <a:lnTo>
                    <a:pt x="1018183" y="4125282"/>
                  </a:lnTo>
                  <a:lnTo>
                    <a:pt x="1018183" y="4126019"/>
                  </a:lnTo>
                  <a:lnTo>
                    <a:pt x="1018183" y="4128355"/>
                  </a:lnTo>
                  <a:lnTo>
                    <a:pt x="1018183" y="4128852"/>
                  </a:lnTo>
                  <a:lnTo>
                    <a:pt x="1018183" y="4130462"/>
                  </a:lnTo>
                  <a:lnTo>
                    <a:pt x="1018183" y="4131698"/>
                  </a:lnTo>
                  <a:lnTo>
                    <a:pt x="1018183" y="4132506"/>
                  </a:lnTo>
                  <a:lnTo>
                    <a:pt x="1018183" y="4132621"/>
                  </a:lnTo>
                  <a:lnTo>
                    <a:pt x="1018183" y="4132984"/>
                  </a:lnTo>
                  <a:lnTo>
                    <a:pt x="1018183" y="4133918"/>
                  </a:lnTo>
                  <a:lnTo>
                    <a:pt x="1018183" y="4136340"/>
                  </a:lnTo>
                  <a:lnTo>
                    <a:pt x="1018183" y="4136663"/>
                  </a:lnTo>
                  <a:lnTo>
                    <a:pt x="1018183" y="4137552"/>
                  </a:lnTo>
                  <a:lnTo>
                    <a:pt x="1018183" y="4139679"/>
                  </a:lnTo>
                  <a:lnTo>
                    <a:pt x="1018183" y="4140962"/>
                  </a:lnTo>
                  <a:lnTo>
                    <a:pt x="1018183" y="4142755"/>
                  </a:lnTo>
                  <a:lnTo>
                    <a:pt x="1018183" y="4143559"/>
                  </a:lnTo>
                  <a:lnTo>
                    <a:pt x="1018183" y="4145672"/>
                  </a:lnTo>
                  <a:lnTo>
                    <a:pt x="1018183" y="4146956"/>
                  </a:lnTo>
                  <a:lnTo>
                    <a:pt x="1018183" y="4152592"/>
                  </a:lnTo>
                  <a:lnTo>
                    <a:pt x="1018183" y="4155292"/>
                  </a:lnTo>
                  <a:lnTo>
                    <a:pt x="1018183" y="4156730"/>
                  </a:lnTo>
                  <a:lnTo>
                    <a:pt x="1018183" y="4158837"/>
                  </a:lnTo>
                  <a:lnTo>
                    <a:pt x="1018183" y="4160730"/>
                  </a:lnTo>
                  <a:lnTo>
                    <a:pt x="1018183" y="4162293"/>
                  </a:lnTo>
                  <a:lnTo>
                    <a:pt x="1018183" y="4163189"/>
                  </a:lnTo>
                  <a:lnTo>
                    <a:pt x="1018183" y="4163653"/>
                  </a:lnTo>
                  <a:lnTo>
                    <a:pt x="1018183" y="4164360"/>
                  </a:lnTo>
                  <a:lnTo>
                    <a:pt x="1018183" y="4164627"/>
                  </a:lnTo>
                  <a:lnTo>
                    <a:pt x="1018183" y="4165927"/>
                  </a:lnTo>
                  <a:lnTo>
                    <a:pt x="1018183" y="4167302"/>
                  </a:lnTo>
                  <a:lnTo>
                    <a:pt x="1018183" y="4167784"/>
                  </a:lnTo>
                  <a:lnTo>
                    <a:pt x="1018183" y="4168870"/>
                  </a:lnTo>
                  <a:lnTo>
                    <a:pt x="1018183" y="4169068"/>
                  </a:lnTo>
                  <a:lnTo>
                    <a:pt x="1018183" y="4169194"/>
                  </a:lnTo>
                  <a:lnTo>
                    <a:pt x="1018183" y="4171788"/>
                  </a:lnTo>
                  <a:lnTo>
                    <a:pt x="1018183" y="4172963"/>
                  </a:lnTo>
                  <a:lnTo>
                    <a:pt x="1018183" y="4173689"/>
                  </a:lnTo>
                  <a:lnTo>
                    <a:pt x="1018183" y="4174247"/>
                  </a:lnTo>
                  <a:lnTo>
                    <a:pt x="1018183" y="4175464"/>
                  </a:lnTo>
                  <a:lnTo>
                    <a:pt x="1018183" y="4176682"/>
                  </a:lnTo>
                  <a:lnTo>
                    <a:pt x="1018183" y="4178114"/>
                  </a:lnTo>
                  <a:lnTo>
                    <a:pt x="1018183" y="4178361"/>
                  </a:lnTo>
                  <a:lnTo>
                    <a:pt x="1018183" y="4178843"/>
                  </a:lnTo>
                  <a:lnTo>
                    <a:pt x="1018183" y="4179928"/>
                  </a:lnTo>
                  <a:lnTo>
                    <a:pt x="1018183" y="4183463"/>
                  </a:lnTo>
                  <a:lnTo>
                    <a:pt x="1018183" y="4183901"/>
                  </a:lnTo>
                  <a:lnTo>
                    <a:pt x="1018183" y="4184747"/>
                  </a:lnTo>
                  <a:lnTo>
                    <a:pt x="1018183" y="4186603"/>
                  </a:lnTo>
                  <a:lnTo>
                    <a:pt x="1018183" y="4190238"/>
                  </a:lnTo>
                  <a:lnTo>
                    <a:pt x="1018183" y="4191444"/>
                  </a:lnTo>
                  <a:lnTo>
                    <a:pt x="1018183" y="4191564"/>
                  </a:lnTo>
                  <a:lnTo>
                    <a:pt x="1018183" y="4192213"/>
                  </a:lnTo>
                  <a:lnTo>
                    <a:pt x="1018183" y="4193782"/>
                  </a:lnTo>
                  <a:lnTo>
                    <a:pt x="1018183" y="4195094"/>
                  </a:lnTo>
                  <a:lnTo>
                    <a:pt x="1018183" y="4196379"/>
                  </a:lnTo>
                  <a:lnTo>
                    <a:pt x="1018183" y="4201338"/>
                  </a:lnTo>
                  <a:lnTo>
                    <a:pt x="1018183" y="4202502"/>
                  </a:lnTo>
                  <a:lnTo>
                    <a:pt x="1018183" y="4202622"/>
                  </a:lnTo>
                  <a:lnTo>
                    <a:pt x="1018183" y="4203994"/>
                  </a:lnTo>
                  <a:lnTo>
                    <a:pt x="1018183" y="4206156"/>
                  </a:lnTo>
                  <a:lnTo>
                    <a:pt x="1018183" y="4207908"/>
                  </a:lnTo>
                  <a:lnTo>
                    <a:pt x="1018183" y="4209410"/>
                  </a:lnTo>
                  <a:lnTo>
                    <a:pt x="1018183" y="4209804"/>
                  </a:lnTo>
                  <a:lnTo>
                    <a:pt x="1018183" y="4210399"/>
                  </a:lnTo>
                  <a:lnTo>
                    <a:pt x="1018183" y="4211089"/>
                  </a:lnTo>
                  <a:lnTo>
                    <a:pt x="1018183" y="4211371"/>
                  </a:lnTo>
                  <a:lnTo>
                    <a:pt x="1018183" y="4212130"/>
                  </a:lnTo>
                  <a:lnTo>
                    <a:pt x="1018183" y="4212657"/>
                  </a:lnTo>
                  <a:lnTo>
                    <a:pt x="1018183" y="4214631"/>
                  </a:lnTo>
                  <a:lnTo>
                    <a:pt x="1018183" y="4214937"/>
                  </a:lnTo>
                  <a:lnTo>
                    <a:pt x="1018183" y="4215806"/>
                  </a:lnTo>
                  <a:lnTo>
                    <a:pt x="1018183" y="4215868"/>
                  </a:lnTo>
                  <a:lnTo>
                    <a:pt x="1018183" y="4217312"/>
                  </a:lnTo>
                  <a:lnTo>
                    <a:pt x="1018183" y="4218702"/>
                  </a:lnTo>
                  <a:lnTo>
                    <a:pt x="1018183" y="4219184"/>
                  </a:lnTo>
                  <a:lnTo>
                    <a:pt x="1018183" y="4220270"/>
                  </a:lnTo>
                  <a:lnTo>
                    <a:pt x="1018183" y="4220468"/>
                  </a:lnTo>
                  <a:lnTo>
                    <a:pt x="1018183" y="4220616"/>
                  </a:lnTo>
                  <a:lnTo>
                    <a:pt x="1018183" y="4220862"/>
                  </a:lnTo>
                  <a:lnTo>
                    <a:pt x="1018183" y="4222429"/>
                  </a:lnTo>
                  <a:lnTo>
                    <a:pt x="1018183" y="4224942"/>
                  </a:lnTo>
                  <a:lnTo>
                    <a:pt x="1018183" y="4226509"/>
                  </a:lnTo>
                  <a:lnTo>
                    <a:pt x="1018183" y="4226864"/>
                  </a:lnTo>
                  <a:lnTo>
                    <a:pt x="1018183" y="4228825"/>
                  </a:lnTo>
                  <a:lnTo>
                    <a:pt x="1018183" y="4232369"/>
                  </a:lnTo>
                  <a:lnTo>
                    <a:pt x="1018183" y="4233945"/>
                  </a:lnTo>
                  <a:lnTo>
                    <a:pt x="1018183" y="4234716"/>
                  </a:lnTo>
                  <a:lnTo>
                    <a:pt x="1018183" y="4235229"/>
                  </a:lnTo>
                  <a:lnTo>
                    <a:pt x="1018183" y="4236000"/>
                  </a:lnTo>
                  <a:lnTo>
                    <a:pt x="1018183" y="4236283"/>
                  </a:lnTo>
                  <a:lnTo>
                    <a:pt x="1018183" y="4236721"/>
                  </a:lnTo>
                  <a:lnTo>
                    <a:pt x="1018183" y="4237567"/>
                  </a:lnTo>
                  <a:lnTo>
                    <a:pt x="1018183" y="4238774"/>
                  </a:lnTo>
                  <a:lnTo>
                    <a:pt x="1018183" y="4240636"/>
                  </a:lnTo>
                  <a:lnTo>
                    <a:pt x="1018183" y="4244181"/>
                  </a:lnTo>
                  <a:lnTo>
                    <a:pt x="1018183" y="4245003"/>
                  </a:lnTo>
                  <a:lnTo>
                    <a:pt x="1018183" y="4246498"/>
                  </a:lnTo>
                  <a:lnTo>
                    <a:pt x="1018183" y="4247077"/>
                  </a:lnTo>
                  <a:lnTo>
                    <a:pt x="1018183" y="4247779"/>
                  </a:lnTo>
                  <a:lnTo>
                    <a:pt x="1018183" y="4251431"/>
                  </a:lnTo>
                  <a:lnTo>
                    <a:pt x="1018183" y="4252901"/>
                  </a:lnTo>
                  <a:lnTo>
                    <a:pt x="1018183" y="4252999"/>
                  </a:lnTo>
                  <a:lnTo>
                    <a:pt x="1018183" y="4254973"/>
                  </a:lnTo>
                  <a:lnTo>
                    <a:pt x="1018183" y="4255279"/>
                  </a:lnTo>
                  <a:lnTo>
                    <a:pt x="1018183" y="4257133"/>
                  </a:lnTo>
                  <a:lnTo>
                    <a:pt x="1018183" y="4257436"/>
                  </a:lnTo>
                  <a:lnTo>
                    <a:pt x="1018183" y="4259591"/>
                  </a:lnTo>
                  <a:lnTo>
                    <a:pt x="1018183" y="4261204"/>
                  </a:lnTo>
                  <a:lnTo>
                    <a:pt x="1018183" y="4262489"/>
                  </a:lnTo>
                  <a:lnTo>
                    <a:pt x="1018183" y="4262771"/>
                  </a:lnTo>
                  <a:lnTo>
                    <a:pt x="1018183" y="4264057"/>
                  </a:lnTo>
                  <a:lnTo>
                    <a:pt x="1018183" y="4265096"/>
                  </a:lnTo>
                  <a:lnTo>
                    <a:pt x="1018183" y="4266033"/>
                  </a:lnTo>
                  <a:lnTo>
                    <a:pt x="1018183" y="4266338"/>
                  </a:lnTo>
                  <a:lnTo>
                    <a:pt x="1018183" y="4268860"/>
                  </a:lnTo>
                  <a:lnTo>
                    <a:pt x="1018183" y="4274873"/>
                  </a:lnTo>
                  <a:lnTo>
                    <a:pt x="1018183" y="4276342"/>
                  </a:lnTo>
                  <a:lnTo>
                    <a:pt x="1018183" y="4277909"/>
                  </a:lnTo>
                  <a:lnTo>
                    <a:pt x="1018183" y="4278151"/>
                  </a:lnTo>
                  <a:lnTo>
                    <a:pt x="1018183" y="4279806"/>
                  </a:lnTo>
                  <a:lnTo>
                    <a:pt x="1018183" y="4283654"/>
                  </a:lnTo>
                  <a:lnTo>
                    <a:pt x="1018183" y="4289579"/>
                  </a:lnTo>
                  <a:lnTo>
                    <a:pt x="1018183" y="4297475"/>
                  </a:lnTo>
                  <a:lnTo>
                    <a:pt x="1018183" y="4297778"/>
                  </a:lnTo>
                  <a:lnTo>
                    <a:pt x="1018183" y="4298760"/>
                  </a:lnTo>
                  <a:lnTo>
                    <a:pt x="1018183" y="4299066"/>
                  </a:lnTo>
                  <a:lnTo>
                    <a:pt x="1018183" y="4302610"/>
                  </a:lnTo>
                  <a:lnTo>
                    <a:pt x="1018183" y="4303395"/>
                  </a:lnTo>
                  <a:lnTo>
                    <a:pt x="1018183" y="4304717"/>
                  </a:lnTo>
                  <a:lnTo>
                    <a:pt x="1018183" y="4305586"/>
                  </a:lnTo>
                  <a:lnTo>
                    <a:pt x="1018183" y="4308535"/>
                  </a:lnTo>
                  <a:lnTo>
                    <a:pt x="1018183" y="4308839"/>
                  </a:lnTo>
                  <a:lnTo>
                    <a:pt x="1018183" y="4314453"/>
                  </a:lnTo>
                  <a:lnTo>
                    <a:pt x="1018183" y="4317319"/>
                  </a:lnTo>
                  <a:lnTo>
                    <a:pt x="1018183" y="4317796"/>
                  </a:lnTo>
                  <a:lnTo>
                    <a:pt x="1018183" y="4320015"/>
                  </a:lnTo>
                  <a:lnTo>
                    <a:pt x="1018183" y="4326153"/>
                  </a:lnTo>
                  <a:lnTo>
                    <a:pt x="1018183" y="4328856"/>
                  </a:lnTo>
                  <a:lnTo>
                    <a:pt x="1018183" y="4339904"/>
                  </a:lnTo>
                  <a:lnTo>
                    <a:pt x="1018183" y="4341472"/>
                  </a:lnTo>
                  <a:lnTo>
                    <a:pt x="1018183" y="4345109"/>
                  </a:lnTo>
                  <a:lnTo>
                    <a:pt x="1018183" y="4345897"/>
                  </a:lnTo>
                  <a:lnTo>
                    <a:pt x="1018183" y="4347181"/>
                  </a:lnTo>
                  <a:lnTo>
                    <a:pt x="1018183" y="4350725"/>
                  </a:lnTo>
                  <a:lnTo>
                    <a:pt x="1018183" y="4351683"/>
                  </a:lnTo>
                  <a:lnTo>
                    <a:pt x="1018183" y="4352460"/>
                  </a:lnTo>
                  <a:lnTo>
                    <a:pt x="1018183" y="4354795"/>
                  </a:lnTo>
                  <a:lnTo>
                    <a:pt x="1018183" y="4356955"/>
                  </a:lnTo>
                  <a:lnTo>
                    <a:pt x="1018183" y="4359062"/>
                  </a:lnTo>
                  <a:lnTo>
                    <a:pt x="1018183" y="4359817"/>
                  </a:lnTo>
                  <a:lnTo>
                    <a:pt x="1018183" y="4360298"/>
                  </a:lnTo>
                  <a:lnTo>
                    <a:pt x="1018183" y="4360357"/>
                  </a:lnTo>
                  <a:lnTo>
                    <a:pt x="1018183" y="4361583"/>
                  </a:lnTo>
                  <a:lnTo>
                    <a:pt x="1018183" y="4362518"/>
                  </a:lnTo>
                  <a:lnTo>
                    <a:pt x="1018183" y="4366152"/>
                  </a:lnTo>
                  <a:lnTo>
                    <a:pt x="1018183" y="4369198"/>
                  </a:lnTo>
                  <a:lnTo>
                    <a:pt x="1018183" y="4371355"/>
                  </a:lnTo>
                  <a:lnTo>
                    <a:pt x="1018183" y="4371417"/>
                  </a:lnTo>
                  <a:lnTo>
                    <a:pt x="1018183" y="4372877"/>
                  </a:lnTo>
                  <a:lnTo>
                    <a:pt x="1018183" y="4380246"/>
                  </a:lnTo>
                  <a:lnTo>
                    <a:pt x="1018183" y="4381814"/>
                  </a:lnTo>
                  <a:lnTo>
                    <a:pt x="1018183" y="4383170"/>
                  </a:lnTo>
                  <a:lnTo>
                    <a:pt x="1018183" y="4385188"/>
                  </a:lnTo>
                  <a:lnTo>
                    <a:pt x="1018183" y="4387523"/>
                  </a:lnTo>
                  <a:lnTo>
                    <a:pt x="1018183" y="4388731"/>
                  </a:lnTo>
                  <a:lnTo>
                    <a:pt x="1018183" y="4391067"/>
                  </a:lnTo>
                  <a:lnTo>
                    <a:pt x="1018183" y="4391304"/>
                  </a:lnTo>
                  <a:lnTo>
                    <a:pt x="1018183" y="4391789"/>
                  </a:lnTo>
                  <a:lnTo>
                    <a:pt x="1018183" y="4392873"/>
                  </a:lnTo>
                  <a:lnTo>
                    <a:pt x="1018183" y="4393227"/>
                  </a:lnTo>
                  <a:lnTo>
                    <a:pt x="1018183" y="4394961"/>
                  </a:lnTo>
                  <a:lnTo>
                    <a:pt x="1018183" y="4397297"/>
                  </a:lnTo>
                  <a:lnTo>
                    <a:pt x="1018183" y="4397794"/>
                  </a:lnTo>
                  <a:lnTo>
                    <a:pt x="1018183" y="4398581"/>
                  </a:lnTo>
                  <a:lnTo>
                    <a:pt x="1018183" y="4401563"/>
                  </a:lnTo>
                  <a:lnTo>
                    <a:pt x="1018183" y="4401925"/>
                  </a:lnTo>
                  <a:lnTo>
                    <a:pt x="1018183" y="4402126"/>
                  </a:lnTo>
                  <a:lnTo>
                    <a:pt x="1018183" y="4402847"/>
                  </a:lnTo>
                  <a:lnTo>
                    <a:pt x="1018183" y="4402860"/>
                  </a:lnTo>
                  <a:lnTo>
                    <a:pt x="1018183" y="4404144"/>
                  </a:lnTo>
                  <a:lnTo>
                    <a:pt x="1018183" y="4405282"/>
                  </a:lnTo>
                  <a:lnTo>
                    <a:pt x="1018183" y="4405605"/>
                  </a:lnTo>
                  <a:lnTo>
                    <a:pt x="1018183" y="4406494"/>
                  </a:lnTo>
                  <a:lnTo>
                    <a:pt x="1018183" y="4408621"/>
                  </a:lnTo>
                  <a:lnTo>
                    <a:pt x="1018183" y="4411697"/>
                  </a:lnTo>
                  <a:lnTo>
                    <a:pt x="1018183" y="4412501"/>
                  </a:lnTo>
                  <a:lnTo>
                    <a:pt x="1018183" y="4412983"/>
                  </a:lnTo>
                  <a:lnTo>
                    <a:pt x="1018183" y="4413916"/>
                  </a:lnTo>
                  <a:lnTo>
                    <a:pt x="1018183" y="4415898"/>
                  </a:lnTo>
                  <a:lnTo>
                    <a:pt x="1018183" y="4417551"/>
                  </a:lnTo>
                  <a:lnTo>
                    <a:pt x="1018183" y="4424033"/>
                  </a:lnTo>
                  <a:lnTo>
                    <a:pt x="1018183" y="4425600"/>
                  </a:lnTo>
                  <a:lnTo>
                    <a:pt x="1018183" y="4425672"/>
                  </a:lnTo>
                  <a:lnTo>
                    <a:pt x="1018183" y="4427576"/>
                  </a:lnTo>
                  <a:lnTo>
                    <a:pt x="1018183" y="4431235"/>
                  </a:lnTo>
                  <a:lnTo>
                    <a:pt x="1018183" y="4432594"/>
                  </a:lnTo>
                  <a:lnTo>
                    <a:pt x="1018183" y="4433302"/>
                  </a:lnTo>
                  <a:lnTo>
                    <a:pt x="1018183" y="4433569"/>
                  </a:lnTo>
                  <a:lnTo>
                    <a:pt x="1018183" y="4434853"/>
                  </a:lnTo>
                  <a:lnTo>
                    <a:pt x="1018183" y="4434869"/>
                  </a:lnTo>
                  <a:lnTo>
                    <a:pt x="1018183" y="4438010"/>
                  </a:lnTo>
                  <a:lnTo>
                    <a:pt x="1018183" y="4438999"/>
                  </a:lnTo>
                  <a:lnTo>
                    <a:pt x="1018183" y="4440730"/>
                  </a:lnTo>
                  <a:lnTo>
                    <a:pt x="1018183" y="4443189"/>
                  </a:lnTo>
                  <a:lnTo>
                    <a:pt x="1018183" y="4444406"/>
                  </a:lnTo>
                  <a:lnTo>
                    <a:pt x="1018183" y="4444627"/>
                  </a:lnTo>
                  <a:lnTo>
                    <a:pt x="1018183" y="4447056"/>
                  </a:lnTo>
                  <a:lnTo>
                    <a:pt x="1018183" y="4447302"/>
                  </a:lnTo>
                  <a:lnTo>
                    <a:pt x="1018183" y="4447784"/>
                  </a:lnTo>
                  <a:lnTo>
                    <a:pt x="1018183" y="4448870"/>
                  </a:lnTo>
                  <a:lnTo>
                    <a:pt x="1018183" y="4449068"/>
                  </a:lnTo>
                  <a:lnTo>
                    <a:pt x="1018183" y="4452256"/>
                  </a:lnTo>
                  <a:lnTo>
                    <a:pt x="1018183" y="4453689"/>
                  </a:lnTo>
                  <a:lnTo>
                    <a:pt x="1018183" y="4453825"/>
                  </a:lnTo>
                  <a:lnTo>
                    <a:pt x="1018183" y="4455464"/>
                  </a:lnTo>
                  <a:lnTo>
                    <a:pt x="1018183" y="4465321"/>
                  </a:lnTo>
                  <a:lnTo>
                    <a:pt x="1018183" y="4471444"/>
                  </a:lnTo>
                  <a:lnTo>
                    <a:pt x="1018183" y="4471564"/>
                  </a:lnTo>
                  <a:lnTo>
                    <a:pt x="1018183" y="4475098"/>
                  </a:lnTo>
                  <a:lnTo>
                    <a:pt x="1018183" y="4476379"/>
                  </a:lnTo>
                  <a:lnTo>
                    <a:pt x="1018183" y="4479341"/>
                  </a:lnTo>
                  <a:lnTo>
                    <a:pt x="1018183" y="4480031"/>
                  </a:lnTo>
                  <a:lnTo>
                    <a:pt x="1018183" y="4481501"/>
                  </a:lnTo>
                  <a:lnTo>
                    <a:pt x="1018183" y="4481599"/>
                  </a:lnTo>
                  <a:lnTo>
                    <a:pt x="1018183" y="4483573"/>
                  </a:lnTo>
                  <a:lnTo>
                    <a:pt x="1018183" y="4483879"/>
                  </a:lnTo>
                  <a:lnTo>
                    <a:pt x="1018183" y="4488191"/>
                  </a:lnTo>
                  <a:lnTo>
                    <a:pt x="1018183" y="4489410"/>
                  </a:lnTo>
                  <a:lnTo>
                    <a:pt x="1018183" y="4489558"/>
                  </a:lnTo>
                  <a:lnTo>
                    <a:pt x="1018183" y="4489804"/>
                  </a:lnTo>
                  <a:lnTo>
                    <a:pt x="1018183" y="4490399"/>
                  </a:lnTo>
                  <a:lnTo>
                    <a:pt x="1018183" y="4491089"/>
                  </a:lnTo>
                  <a:lnTo>
                    <a:pt x="1018183" y="4491371"/>
                  </a:lnTo>
                  <a:lnTo>
                    <a:pt x="1018183" y="4492657"/>
                  </a:lnTo>
                  <a:lnTo>
                    <a:pt x="1018183" y="4494633"/>
                  </a:lnTo>
                  <a:lnTo>
                    <a:pt x="1018183" y="4494938"/>
                  </a:lnTo>
                  <a:lnTo>
                    <a:pt x="1018183" y="4495806"/>
                  </a:lnTo>
                  <a:lnTo>
                    <a:pt x="1018183" y="4504171"/>
                  </a:lnTo>
                  <a:lnTo>
                    <a:pt x="1018183" y="4504942"/>
                  </a:lnTo>
                  <a:lnTo>
                    <a:pt x="1018183" y="4506509"/>
                  </a:lnTo>
                  <a:lnTo>
                    <a:pt x="1018183" y="4506751"/>
                  </a:lnTo>
                  <a:lnTo>
                    <a:pt x="1018183" y="4507716"/>
                  </a:lnTo>
                  <a:lnTo>
                    <a:pt x="1018183" y="4513945"/>
                  </a:lnTo>
                  <a:lnTo>
                    <a:pt x="1018183" y="4516721"/>
                  </a:lnTo>
                  <a:lnTo>
                    <a:pt x="1018183" y="4521843"/>
                  </a:lnTo>
                  <a:lnTo>
                    <a:pt x="1018183" y="4523127"/>
                  </a:lnTo>
                  <a:lnTo>
                    <a:pt x="1018183" y="4526075"/>
                  </a:lnTo>
                  <a:lnTo>
                    <a:pt x="1018183" y="4526378"/>
                  </a:lnTo>
                  <a:lnTo>
                    <a:pt x="1018183" y="4527360"/>
                  </a:lnTo>
                  <a:lnTo>
                    <a:pt x="1018183" y="4527666"/>
                  </a:lnTo>
                  <a:lnTo>
                    <a:pt x="1018183" y="4528533"/>
                  </a:lnTo>
                  <a:lnTo>
                    <a:pt x="1018183" y="4531210"/>
                  </a:lnTo>
                  <a:lnTo>
                    <a:pt x="1018183" y="4531431"/>
                  </a:lnTo>
                  <a:lnTo>
                    <a:pt x="1018183" y="4532901"/>
                  </a:lnTo>
                  <a:lnTo>
                    <a:pt x="1018183" y="4532999"/>
                  </a:lnTo>
                  <a:lnTo>
                    <a:pt x="1018183" y="4534975"/>
                  </a:lnTo>
                  <a:lnTo>
                    <a:pt x="1018183" y="4535280"/>
                  </a:lnTo>
                  <a:lnTo>
                    <a:pt x="1018183" y="4537135"/>
                  </a:lnTo>
                  <a:lnTo>
                    <a:pt x="1018183" y="4537439"/>
                  </a:lnTo>
                  <a:lnTo>
                    <a:pt x="1018183" y="4539591"/>
                  </a:lnTo>
                  <a:lnTo>
                    <a:pt x="1018183" y="4545919"/>
                  </a:lnTo>
                  <a:lnTo>
                    <a:pt x="1018183" y="4547093"/>
                  </a:lnTo>
                  <a:lnTo>
                    <a:pt x="1018183" y="4558151"/>
                  </a:lnTo>
                  <a:lnTo>
                    <a:pt x="1018183" y="4567702"/>
                  </a:lnTo>
                  <a:lnTo>
                    <a:pt x="1018183" y="4568008"/>
                  </a:lnTo>
                  <a:lnTo>
                    <a:pt x="1018183" y="4571552"/>
                  </a:lnTo>
                  <a:lnTo>
                    <a:pt x="1018183" y="4573709"/>
                  </a:lnTo>
                  <a:lnTo>
                    <a:pt x="1018183" y="4576549"/>
                  </a:lnTo>
                  <a:lnTo>
                    <a:pt x="1018183" y="4577477"/>
                  </a:lnTo>
                  <a:lnTo>
                    <a:pt x="1018183" y="4577781"/>
                  </a:lnTo>
                  <a:lnTo>
                    <a:pt x="1018183" y="4578760"/>
                  </a:lnTo>
                  <a:lnTo>
                    <a:pt x="1018183" y="4579064"/>
                  </a:lnTo>
                  <a:lnTo>
                    <a:pt x="1018183" y="4580283"/>
                  </a:lnTo>
                  <a:lnTo>
                    <a:pt x="1018183" y="4582609"/>
                  </a:lnTo>
                  <a:lnTo>
                    <a:pt x="1018183" y="4583395"/>
                  </a:lnTo>
                  <a:lnTo>
                    <a:pt x="1018183" y="4586261"/>
                  </a:lnTo>
                  <a:lnTo>
                    <a:pt x="1018183" y="4588417"/>
                  </a:lnTo>
                  <a:lnTo>
                    <a:pt x="1018183" y="4588957"/>
                  </a:lnTo>
                  <a:lnTo>
                    <a:pt x="1018183" y="4590879"/>
                  </a:lnTo>
                  <a:lnTo>
                    <a:pt x="1018183" y="4594425"/>
                  </a:lnTo>
                  <a:lnTo>
                    <a:pt x="1018183" y="4597319"/>
                  </a:lnTo>
                  <a:lnTo>
                    <a:pt x="1018183" y="4597798"/>
                  </a:lnTo>
                  <a:lnTo>
                    <a:pt x="1018183" y="4600017"/>
                  </a:lnTo>
                  <a:lnTo>
                    <a:pt x="1018183" y="4608846"/>
                  </a:lnTo>
                  <a:lnTo>
                    <a:pt x="1018183" y="4610414"/>
                  </a:lnTo>
                  <a:lnTo>
                    <a:pt x="1018183" y="4614051"/>
                  </a:lnTo>
                  <a:lnTo>
                    <a:pt x="1018183" y="4615339"/>
                  </a:lnTo>
                  <a:lnTo>
                    <a:pt x="1018183" y="4616123"/>
                  </a:lnTo>
                  <a:lnTo>
                    <a:pt x="1018183" y="4619104"/>
                  </a:lnTo>
                  <a:lnTo>
                    <a:pt x="1018183" y="4619667"/>
                  </a:lnTo>
                  <a:lnTo>
                    <a:pt x="1018183" y="4619904"/>
                  </a:lnTo>
                  <a:lnTo>
                    <a:pt x="1018183" y="4620625"/>
                  </a:lnTo>
                  <a:lnTo>
                    <a:pt x="1018183" y="4621473"/>
                  </a:lnTo>
                  <a:lnTo>
                    <a:pt x="1018183" y="4625109"/>
                  </a:lnTo>
                  <a:lnTo>
                    <a:pt x="1018183" y="4625897"/>
                  </a:lnTo>
                  <a:lnTo>
                    <a:pt x="1018183" y="4627181"/>
                  </a:lnTo>
                  <a:lnTo>
                    <a:pt x="1018183" y="4628759"/>
                  </a:lnTo>
                  <a:lnTo>
                    <a:pt x="1018183" y="4630047"/>
                  </a:lnTo>
                  <a:lnTo>
                    <a:pt x="1018183" y="4630525"/>
                  </a:lnTo>
                  <a:lnTo>
                    <a:pt x="1018183" y="4630726"/>
                  </a:lnTo>
                  <a:lnTo>
                    <a:pt x="1018183" y="4631460"/>
                  </a:lnTo>
                  <a:lnTo>
                    <a:pt x="1018183" y="4631685"/>
                  </a:lnTo>
                  <a:lnTo>
                    <a:pt x="1018183" y="4632744"/>
                  </a:lnTo>
                  <a:lnTo>
                    <a:pt x="1018183" y="4635094"/>
                  </a:lnTo>
                  <a:lnTo>
                    <a:pt x="1018183" y="4639816"/>
                  </a:lnTo>
                  <a:lnTo>
                    <a:pt x="1018183" y="4640297"/>
                  </a:lnTo>
                  <a:lnTo>
                    <a:pt x="1018183" y="4640359"/>
                  </a:lnTo>
                  <a:lnTo>
                    <a:pt x="1018183" y="4641583"/>
                  </a:lnTo>
                  <a:lnTo>
                    <a:pt x="1018183" y="4642516"/>
                  </a:lnTo>
                  <a:lnTo>
                    <a:pt x="1018183" y="4646151"/>
                  </a:lnTo>
                  <a:lnTo>
                    <a:pt x="1018183" y="4652633"/>
                  </a:lnTo>
                  <a:lnTo>
                    <a:pt x="1018183" y="4654200"/>
                  </a:lnTo>
                  <a:lnTo>
                    <a:pt x="1018183" y="4656176"/>
                  </a:lnTo>
                  <a:lnTo>
                    <a:pt x="1018183" y="4660246"/>
                  </a:lnTo>
                  <a:lnTo>
                    <a:pt x="1018183" y="4661815"/>
                  </a:lnTo>
                  <a:lnTo>
                    <a:pt x="1018183" y="4662169"/>
                  </a:lnTo>
                  <a:lnTo>
                    <a:pt x="1018183" y="4663453"/>
                  </a:lnTo>
                  <a:lnTo>
                    <a:pt x="1018183" y="4664412"/>
                  </a:lnTo>
                  <a:lnTo>
                    <a:pt x="1018183" y="4665325"/>
                  </a:lnTo>
                  <a:lnTo>
                    <a:pt x="1018183" y="4667523"/>
                  </a:lnTo>
                  <a:lnTo>
                    <a:pt x="1018183" y="4667954"/>
                  </a:lnTo>
                  <a:lnTo>
                    <a:pt x="1018183" y="4671068"/>
                  </a:lnTo>
                  <a:lnTo>
                    <a:pt x="1018183" y="4671789"/>
                  </a:lnTo>
                  <a:lnTo>
                    <a:pt x="1018183" y="4673086"/>
                  </a:lnTo>
                  <a:lnTo>
                    <a:pt x="1018183" y="4673227"/>
                  </a:lnTo>
                  <a:lnTo>
                    <a:pt x="1018183" y="4680856"/>
                  </a:lnTo>
                  <a:lnTo>
                    <a:pt x="1018183" y="4681925"/>
                  </a:lnTo>
                  <a:lnTo>
                    <a:pt x="1018183" y="4682425"/>
                  </a:lnTo>
                  <a:lnTo>
                    <a:pt x="1018183" y="4682664"/>
                  </a:lnTo>
                  <a:lnTo>
                    <a:pt x="1018183" y="4682858"/>
                  </a:lnTo>
                  <a:lnTo>
                    <a:pt x="1018183" y="4684144"/>
                  </a:lnTo>
                  <a:lnTo>
                    <a:pt x="1018183" y="4686493"/>
                  </a:lnTo>
                  <a:lnTo>
                    <a:pt x="1018183" y="4692635"/>
                  </a:lnTo>
                  <a:lnTo>
                    <a:pt x="1018183" y="4692975"/>
                  </a:lnTo>
                  <a:lnTo>
                    <a:pt x="1018183" y="4694542"/>
                  </a:lnTo>
                  <a:lnTo>
                    <a:pt x="1018183" y="4696518"/>
                  </a:lnTo>
                  <a:lnTo>
                    <a:pt x="1018183" y="4703795"/>
                  </a:lnTo>
                  <a:lnTo>
                    <a:pt x="1018183" y="4704033"/>
                  </a:lnTo>
                  <a:lnTo>
                    <a:pt x="1018183" y="4705600"/>
                  </a:lnTo>
                  <a:lnTo>
                    <a:pt x="1018183" y="4707345"/>
                  </a:lnTo>
                  <a:lnTo>
                    <a:pt x="1018183" y="4707575"/>
                  </a:lnTo>
                  <a:lnTo>
                    <a:pt x="1018183" y="4707941"/>
                  </a:lnTo>
                  <a:lnTo>
                    <a:pt x="1018183" y="4708912"/>
                  </a:lnTo>
                  <a:lnTo>
                    <a:pt x="1018183" y="4713569"/>
                  </a:lnTo>
                  <a:lnTo>
                    <a:pt x="1018183" y="4714853"/>
                  </a:lnTo>
                  <a:lnTo>
                    <a:pt x="1018183" y="4718010"/>
                  </a:lnTo>
                  <a:lnTo>
                    <a:pt x="1018183" y="4718999"/>
                  </a:lnTo>
                  <a:lnTo>
                    <a:pt x="1018183" y="4721198"/>
                  </a:lnTo>
                  <a:lnTo>
                    <a:pt x="1018183" y="4722767"/>
                  </a:lnTo>
                  <a:lnTo>
                    <a:pt x="1018183" y="4724406"/>
                  </a:lnTo>
                  <a:lnTo>
                    <a:pt x="1018183" y="4732257"/>
                  </a:lnTo>
                  <a:lnTo>
                    <a:pt x="1018183" y="4733824"/>
                  </a:lnTo>
                  <a:lnTo>
                    <a:pt x="1018183" y="4740304"/>
                  </a:lnTo>
                  <a:lnTo>
                    <a:pt x="1018183" y="4745321"/>
                  </a:lnTo>
                  <a:lnTo>
                    <a:pt x="1018183" y="4750443"/>
                  </a:lnTo>
                  <a:lnTo>
                    <a:pt x="1018183" y="4751727"/>
                  </a:lnTo>
                  <a:lnTo>
                    <a:pt x="1018183" y="4757133"/>
                  </a:lnTo>
                  <a:lnTo>
                    <a:pt x="1018183" y="4759341"/>
                  </a:lnTo>
                  <a:lnTo>
                    <a:pt x="1018183" y="4760031"/>
                  </a:lnTo>
                  <a:lnTo>
                    <a:pt x="1018183" y="4761501"/>
                  </a:lnTo>
                  <a:lnTo>
                    <a:pt x="1018183" y="4761599"/>
                  </a:lnTo>
                  <a:lnTo>
                    <a:pt x="1018183" y="4763575"/>
                  </a:lnTo>
                  <a:lnTo>
                    <a:pt x="1018183" y="4763880"/>
                  </a:lnTo>
                  <a:lnTo>
                    <a:pt x="1018183" y="4768191"/>
                  </a:lnTo>
                  <a:lnTo>
                    <a:pt x="1018183" y="4775693"/>
                  </a:lnTo>
                  <a:lnTo>
                    <a:pt x="1018183" y="4786751"/>
                  </a:lnTo>
                  <a:lnTo>
                    <a:pt x="1018183" y="4788046"/>
                  </a:lnTo>
                  <a:lnTo>
                    <a:pt x="1018183" y="4792069"/>
                  </a:lnTo>
                  <a:lnTo>
                    <a:pt x="1018183" y="4796302"/>
                  </a:lnTo>
                  <a:lnTo>
                    <a:pt x="1018183" y="4796608"/>
                  </a:lnTo>
                  <a:lnTo>
                    <a:pt x="1018183" y="4800152"/>
                  </a:lnTo>
                  <a:lnTo>
                    <a:pt x="1018183" y="4800600"/>
                  </a:lnTo>
                  <a:lnTo>
                    <a:pt x="1018183" y="4801843"/>
                  </a:lnTo>
                  <a:lnTo>
                    <a:pt x="1018183" y="4803127"/>
                  </a:lnTo>
                  <a:lnTo>
                    <a:pt x="1018183" y="4804869"/>
                  </a:lnTo>
                  <a:lnTo>
                    <a:pt x="1018183" y="4805149"/>
                  </a:lnTo>
                  <a:lnTo>
                    <a:pt x="1018183" y="4806077"/>
                  </a:lnTo>
                  <a:lnTo>
                    <a:pt x="1018183" y="4806381"/>
                  </a:lnTo>
                  <a:lnTo>
                    <a:pt x="1018183" y="4806830"/>
                  </a:lnTo>
                  <a:lnTo>
                    <a:pt x="1018183" y="4807360"/>
                  </a:lnTo>
                  <a:lnTo>
                    <a:pt x="1018183" y="4807664"/>
                  </a:lnTo>
                  <a:lnTo>
                    <a:pt x="1018183" y="4808413"/>
                  </a:lnTo>
                  <a:lnTo>
                    <a:pt x="1018183" y="4808533"/>
                  </a:lnTo>
                  <a:lnTo>
                    <a:pt x="1018183" y="4811209"/>
                  </a:lnTo>
                  <a:lnTo>
                    <a:pt x="1018183" y="4814861"/>
                  </a:lnTo>
                  <a:lnTo>
                    <a:pt x="1018183" y="4815637"/>
                  </a:lnTo>
                  <a:lnTo>
                    <a:pt x="1018183" y="4818757"/>
                  </a:lnTo>
                  <a:lnTo>
                    <a:pt x="1018183" y="4819374"/>
                  </a:lnTo>
                  <a:lnTo>
                    <a:pt x="1018183" y="4819479"/>
                  </a:lnTo>
                  <a:lnTo>
                    <a:pt x="1018183" y="4821968"/>
                  </a:lnTo>
                  <a:lnTo>
                    <a:pt x="1018183" y="4823025"/>
                  </a:lnTo>
                  <a:lnTo>
                    <a:pt x="1018183" y="4825919"/>
                  </a:lnTo>
                  <a:lnTo>
                    <a:pt x="1018183" y="4827093"/>
                  </a:lnTo>
                  <a:lnTo>
                    <a:pt x="1018183" y="4840942"/>
                  </a:lnTo>
                  <a:lnTo>
                    <a:pt x="1018183" y="4841141"/>
                  </a:lnTo>
                  <a:lnTo>
                    <a:pt x="1018183" y="4841534"/>
                  </a:lnTo>
                  <a:lnTo>
                    <a:pt x="1018183" y="4842651"/>
                  </a:lnTo>
                  <a:lnTo>
                    <a:pt x="1018183" y="4843104"/>
                  </a:lnTo>
                  <a:lnTo>
                    <a:pt x="1018183" y="4843438"/>
                  </a:lnTo>
                  <a:lnTo>
                    <a:pt x="1018183" y="4843939"/>
                  </a:lnTo>
                  <a:lnTo>
                    <a:pt x="1018183" y="4845491"/>
                  </a:lnTo>
                  <a:lnTo>
                    <a:pt x="1018183" y="4847172"/>
                  </a:lnTo>
                  <a:lnTo>
                    <a:pt x="1018183" y="4847599"/>
                  </a:lnTo>
                  <a:lnTo>
                    <a:pt x="1018183" y="4847702"/>
                  </a:lnTo>
                  <a:lnTo>
                    <a:pt x="1018183" y="4847704"/>
                  </a:lnTo>
                  <a:lnTo>
                    <a:pt x="1018183" y="4848006"/>
                  </a:lnTo>
                  <a:lnTo>
                    <a:pt x="1018183" y="4848458"/>
                  </a:lnTo>
                  <a:lnTo>
                    <a:pt x="1018183" y="4849225"/>
                  </a:lnTo>
                  <a:lnTo>
                    <a:pt x="1018183" y="4850433"/>
                  </a:lnTo>
                  <a:lnTo>
                    <a:pt x="1018183" y="4850915"/>
                  </a:lnTo>
                  <a:lnTo>
                    <a:pt x="1018183" y="4851551"/>
                  </a:lnTo>
                  <a:lnTo>
                    <a:pt x="1018183" y="4852004"/>
                  </a:lnTo>
                  <a:lnTo>
                    <a:pt x="1018183" y="4853709"/>
                  </a:lnTo>
                  <a:lnTo>
                    <a:pt x="1018183" y="4854932"/>
                  </a:lnTo>
                  <a:lnTo>
                    <a:pt x="1018183" y="4856549"/>
                  </a:lnTo>
                  <a:lnTo>
                    <a:pt x="1018183" y="4857359"/>
                  </a:lnTo>
                  <a:lnTo>
                    <a:pt x="1018183" y="4857839"/>
                  </a:lnTo>
                  <a:lnTo>
                    <a:pt x="1018183" y="4858647"/>
                  </a:lnTo>
                  <a:lnTo>
                    <a:pt x="1018183" y="4859716"/>
                  </a:lnTo>
                  <a:lnTo>
                    <a:pt x="1018183" y="4859821"/>
                  </a:lnTo>
                  <a:lnTo>
                    <a:pt x="1018183" y="4860285"/>
                  </a:lnTo>
                  <a:lnTo>
                    <a:pt x="1018183" y="4862310"/>
                  </a:lnTo>
                  <a:lnTo>
                    <a:pt x="1018183" y="4863367"/>
                  </a:lnTo>
                  <a:lnTo>
                    <a:pt x="1018183" y="4866261"/>
                  </a:lnTo>
                  <a:lnTo>
                    <a:pt x="1018183" y="4868416"/>
                  </a:lnTo>
                  <a:lnTo>
                    <a:pt x="1018183" y="4868959"/>
                  </a:lnTo>
                  <a:lnTo>
                    <a:pt x="1018183" y="4870879"/>
                  </a:lnTo>
                  <a:lnTo>
                    <a:pt x="1018183" y="4872045"/>
                  </a:lnTo>
                  <a:lnTo>
                    <a:pt x="1018183" y="4874424"/>
                  </a:lnTo>
                  <a:lnTo>
                    <a:pt x="1018183" y="4881876"/>
                  </a:lnTo>
                  <a:lnTo>
                    <a:pt x="1018183" y="4883161"/>
                  </a:lnTo>
                  <a:lnTo>
                    <a:pt x="1018183" y="4883446"/>
                  </a:lnTo>
                  <a:lnTo>
                    <a:pt x="1018183" y="4884281"/>
                  </a:lnTo>
                  <a:lnTo>
                    <a:pt x="1018183" y="4884729"/>
                  </a:lnTo>
                  <a:lnTo>
                    <a:pt x="1018183" y="4887010"/>
                  </a:lnTo>
                  <a:lnTo>
                    <a:pt x="1018183" y="4887659"/>
                  </a:lnTo>
                  <a:lnTo>
                    <a:pt x="1018183" y="4887941"/>
                  </a:lnTo>
                  <a:lnTo>
                    <a:pt x="1018183" y="4888046"/>
                  </a:lnTo>
                  <a:lnTo>
                    <a:pt x="1018183" y="4888846"/>
                  </a:lnTo>
                  <a:lnTo>
                    <a:pt x="1018183" y="4889276"/>
                  </a:lnTo>
                  <a:lnTo>
                    <a:pt x="1018183" y="4890415"/>
                  </a:lnTo>
                  <a:lnTo>
                    <a:pt x="1018183" y="4892936"/>
                  </a:lnTo>
                  <a:lnTo>
                    <a:pt x="1018183" y="4893012"/>
                  </a:lnTo>
                  <a:lnTo>
                    <a:pt x="1018183" y="4893925"/>
                  </a:lnTo>
                  <a:lnTo>
                    <a:pt x="1018183" y="4894051"/>
                  </a:lnTo>
                  <a:lnTo>
                    <a:pt x="1018183" y="4894503"/>
                  </a:lnTo>
                  <a:lnTo>
                    <a:pt x="1018183" y="4895274"/>
                  </a:lnTo>
                  <a:lnTo>
                    <a:pt x="1018183" y="4895335"/>
                  </a:lnTo>
                  <a:lnTo>
                    <a:pt x="1018183" y="4896123"/>
                  </a:lnTo>
                  <a:lnTo>
                    <a:pt x="1018183" y="4896554"/>
                  </a:lnTo>
                  <a:lnTo>
                    <a:pt x="1018183" y="4897432"/>
                  </a:lnTo>
                  <a:lnTo>
                    <a:pt x="1018183" y="4898989"/>
                  </a:lnTo>
                  <a:lnTo>
                    <a:pt x="1018183" y="4899104"/>
                  </a:lnTo>
                  <a:lnTo>
                    <a:pt x="1018183" y="4899668"/>
                  </a:lnTo>
                  <a:lnTo>
                    <a:pt x="1018183" y="4900627"/>
                  </a:lnTo>
                  <a:lnTo>
                    <a:pt x="1018183" y="4901686"/>
                  </a:lnTo>
                  <a:lnTo>
                    <a:pt x="1018183" y="4901720"/>
                  </a:lnTo>
                  <a:lnTo>
                    <a:pt x="1018183" y="4904772"/>
                  </a:lnTo>
                  <a:lnTo>
                    <a:pt x="1018183" y="4907031"/>
                  </a:lnTo>
                  <a:lnTo>
                    <a:pt x="1018183" y="4907151"/>
                  </a:lnTo>
                  <a:lnTo>
                    <a:pt x="1018183" y="4908758"/>
                  </a:lnTo>
                  <a:lnTo>
                    <a:pt x="1018183" y="4910042"/>
                  </a:lnTo>
                  <a:lnTo>
                    <a:pt x="1018183" y="4910525"/>
                  </a:lnTo>
                  <a:lnTo>
                    <a:pt x="1018183" y="4911264"/>
                  </a:lnTo>
                  <a:lnTo>
                    <a:pt x="1018183" y="4911458"/>
                  </a:lnTo>
                  <a:lnTo>
                    <a:pt x="1018183" y="4912387"/>
                  </a:lnTo>
                  <a:lnTo>
                    <a:pt x="1018183" y="4912744"/>
                  </a:lnTo>
                  <a:lnTo>
                    <a:pt x="1018183" y="4913257"/>
                  </a:lnTo>
                  <a:lnTo>
                    <a:pt x="1018183" y="4914545"/>
                  </a:lnTo>
                  <a:lnTo>
                    <a:pt x="1018183" y="4915093"/>
                  </a:lnTo>
                  <a:lnTo>
                    <a:pt x="1018183" y="4921235"/>
                  </a:lnTo>
                  <a:lnTo>
                    <a:pt x="1018183" y="4921575"/>
                  </a:lnTo>
                  <a:lnTo>
                    <a:pt x="1018183" y="4923142"/>
                  </a:lnTo>
                  <a:lnTo>
                    <a:pt x="1018183" y="4925118"/>
                  </a:lnTo>
                  <a:lnTo>
                    <a:pt x="1018183" y="4925873"/>
                  </a:lnTo>
                  <a:lnTo>
                    <a:pt x="1018183" y="4928001"/>
                  </a:lnTo>
                  <a:lnTo>
                    <a:pt x="1018183" y="4929510"/>
                  </a:lnTo>
                  <a:lnTo>
                    <a:pt x="1018183" y="4932395"/>
                  </a:lnTo>
                  <a:lnTo>
                    <a:pt x="1018183" y="4932633"/>
                  </a:lnTo>
                  <a:lnTo>
                    <a:pt x="1018183" y="4933354"/>
                  </a:lnTo>
                  <a:lnTo>
                    <a:pt x="1018183" y="4934200"/>
                  </a:lnTo>
                  <a:lnTo>
                    <a:pt x="1018183" y="4934267"/>
                  </a:lnTo>
                  <a:lnTo>
                    <a:pt x="1018183" y="4935126"/>
                  </a:lnTo>
                  <a:lnTo>
                    <a:pt x="1018183" y="4935945"/>
                  </a:lnTo>
                  <a:lnTo>
                    <a:pt x="1018183" y="4936175"/>
                  </a:lnTo>
                  <a:lnTo>
                    <a:pt x="1018183" y="4936896"/>
                  </a:lnTo>
                  <a:lnTo>
                    <a:pt x="1018183" y="4937512"/>
                  </a:lnTo>
                  <a:lnTo>
                    <a:pt x="1018183" y="4937774"/>
                  </a:lnTo>
                  <a:lnTo>
                    <a:pt x="1018183" y="4939058"/>
                  </a:lnTo>
                  <a:lnTo>
                    <a:pt x="1018183" y="4941947"/>
                  </a:lnTo>
                  <a:lnTo>
                    <a:pt x="1018183" y="4942169"/>
                  </a:lnTo>
                  <a:lnTo>
                    <a:pt x="1018183" y="4943453"/>
                  </a:lnTo>
                  <a:lnTo>
                    <a:pt x="1018183" y="4944218"/>
                  </a:lnTo>
                  <a:lnTo>
                    <a:pt x="1018183" y="4944412"/>
                  </a:lnTo>
                  <a:lnTo>
                    <a:pt x="1018183" y="4945114"/>
                  </a:lnTo>
                  <a:lnTo>
                    <a:pt x="1018183" y="4945325"/>
                  </a:lnTo>
                  <a:lnTo>
                    <a:pt x="1018183" y="4945984"/>
                  </a:lnTo>
                  <a:lnTo>
                    <a:pt x="1018183" y="4947956"/>
                  </a:lnTo>
                  <a:lnTo>
                    <a:pt x="1018183" y="4949528"/>
                  </a:lnTo>
                  <a:lnTo>
                    <a:pt x="1018183" y="4949798"/>
                  </a:lnTo>
                  <a:lnTo>
                    <a:pt x="1018183" y="4951367"/>
                  </a:lnTo>
                  <a:lnTo>
                    <a:pt x="1018183" y="4951606"/>
                  </a:lnTo>
                  <a:lnTo>
                    <a:pt x="1018183" y="4953086"/>
                  </a:lnTo>
                  <a:lnTo>
                    <a:pt x="1018183" y="4953599"/>
                  </a:lnTo>
                  <a:lnTo>
                    <a:pt x="1018183" y="4954887"/>
                  </a:lnTo>
                  <a:lnTo>
                    <a:pt x="1018183" y="4955756"/>
                  </a:lnTo>
                  <a:lnTo>
                    <a:pt x="1018183" y="4956171"/>
                  </a:lnTo>
                  <a:lnTo>
                    <a:pt x="1018183" y="4960857"/>
                  </a:lnTo>
                  <a:lnTo>
                    <a:pt x="1018183" y="4961577"/>
                  </a:lnTo>
                  <a:lnTo>
                    <a:pt x="1018183" y="4962424"/>
                  </a:lnTo>
                  <a:lnTo>
                    <a:pt x="1018183" y="4962664"/>
                  </a:lnTo>
                  <a:lnTo>
                    <a:pt x="1018183" y="4966215"/>
                  </a:lnTo>
                  <a:lnTo>
                    <a:pt x="1018183" y="4968904"/>
                  </a:lnTo>
                  <a:lnTo>
                    <a:pt x="1018183" y="4972639"/>
                  </a:lnTo>
                  <a:lnTo>
                    <a:pt x="1018183" y="4972975"/>
                  </a:lnTo>
                  <a:lnTo>
                    <a:pt x="1018183" y="4974542"/>
                  </a:lnTo>
                  <a:lnTo>
                    <a:pt x="1018183" y="4975468"/>
                  </a:lnTo>
                  <a:lnTo>
                    <a:pt x="1018183" y="4976287"/>
                  </a:lnTo>
                  <a:lnTo>
                    <a:pt x="1018183" y="4976517"/>
                  </a:lnTo>
                  <a:lnTo>
                    <a:pt x="1018183" y="4977274"/>
                  </a:lnTo>
                  <a:lnTo>
                    <a:pt x="1018183" y="4977628"/>
                  </a:lnTo>
                  <a:lnTo>
                    <a:pt x="1018183" y="4977854"/>
                  </a:lnTo>
                  <a:lnTo>
                    <a:pt x="1018183" y="4980683"/>
                  </a:lnTo>
                  <a:lnTo>
                    <a:pt x="1018183" y="4983795"/>
                  </a:lnTo>
                  <a:lnTo>
                    <a:pt x="1018183" y="4984447"/>
                  </a:lnTo>
                  <a:lnTo>
                    <a:pt x="1018183" y="4986326"/>
                  </a:lnTo>
                  <a:lnTo>
                    <a:pt x="1018183" y="4986526"/>
                  </a:lnTo>
                  <a:lnTo>
                    <a:pt x="1018183" y="4987345"/>
                  </a:lnTo>
                  <a:lnTo>
                    <a:pt x="1018183" y="4987941"/>
                  </a:lnTo>
                  <a:lnTo>
                    <a:pt x="1018183" y="4988912"/>
                  </a:lnTo>
                  <a:lnTo>
                    <a:pt x="1018183" y="4989870"/>
                  </a:lnTo>
                  <a:lnTo>
                    <a:pt x="1018183" y="4992028"/>
                  </a:lnTo>
                  <a:lnTo>
                    <a:pt x="1018183" y="4993130"/>
                  </a:lnTo>
                  <a:lnTo>
                    <a:pt x="1018183" y="4995393"/>
                  </a:lnTo>
                  <a:lnTo>
                    <a:pt x="1018183" y="4996098"/>
                  </a:lnTo>
                  <a:lnTo>
                    <a:pt x="1018183" y="4997384"/>
                  </a:lnTo>
                  <a:lnTo>
                    <a:pt x="1018183" y="4999241"/>
                  </a:lnTo>
                  <a:lnTo>
                    <a:pt x="1018183" y="5000927"/>
                  </a:lnTo>
                  <a:lnTo>
                    <a:pt x="1018183" y="5001199"/>
                  </a:lnTo>
                  <a:lnTo>
                    <a:pt x="1018183" y="5002766"/>
                  </a:lnTo>
                  <a:lnTo>
                    <a:pt x="1018183" y="5009246"/>
                  </a:lnTo>
                  <a:lnTo>
                    <a:pt x="1018183" y="5010001"/>
                  </a:lnTo>
                  <a:lnTo>
                    <a:pt x="1018183" y="5011978"/>
                  </a:lnTo>
                  <a:lnTo>
                    <a:pt x="1018183" y="5013545"/>
                  </a:lnTo>
                  <a:lnTo>
                    <a:pt x="1018183" y="5016646"/>
                  </a:lnTo>
                  <a:lnTo>
                    <a:pt x="1018183" y="5017970"/>
                  </a:lnTo>
                  <a:lnTo>
                    <a:pt x="1018183" y="5019254"/>
                  </a:lnTo>
                  <a:lnTo>
                    <a:pt x="1018183" y="5020304"/>
                  </a:lnTo>
                  <a:lnTo>
                    <a:pt x="1018183" y="5020669"/>
                  </a:lnTo>
                  <a:lnTo>
                    <a:pt x="1018183" y="5023616"/>
                  </a:lnTo>
                  <a:lnTo>
                    <a:pt x="1018183" y="5023919"/>
                  </a:lnTo>
                  <a:lnTo>
                    <a:pt x="1018183" y="5029028"/>
                  </a:lnTo>
                  <a:lnTo>
                    <a:pt x="1018183" y="5030443"/>
                  </a:lnTo>
                  <a:lnTo>
                    <a:pt x="1018183" y="5031727"/>
                  </a:lnTo>
                  <a:lnTo>
                    <a:pt x="1018183" y="5032370"/>
                  </a:lnTo>
                  <a:lnTo>
                    <a:pt x="1018183" y="5033469"/>
                  </a:lnTo>
                  <a:lnTo>
                    <a:pt x="1018183" y="5033654"/>
                  </a:lnTo>
                  <a:lnTo>
                    <a:pt x="1018183" y="5035630"/>
                  </a:lnTo>
                  <a:lnTo>
                    <a:pt x="1018183" y="5037013"/>
                  </a:lnTo>
                  <a:lnTo>
                    <a:pt x="1018183" y="5037133"/>
                  </a:lnTo>
                  <a:lnTo>
                    <a:pt x="1018183" y="5038226"/>
                  </a:lnTo>
                  <a:lnTo>
                    <a:pt x="1018183" y="5043428"/>
                  </a:lnTo>
                  <a:lnTo>
                    <a:pt x="1018183" y="5044237"/>
                  </a:lnTo>
                  <a:lnTo>
                    <a:pt x="1018183" y="5047357"/>
                  </a:lnTo>
                  <a:lnTo>
                    <a:pt x="1018183" y="5055693"/>
                  </a:lnTo>
                  <a:lnTo>
                    <a:pt x="1018183" y="5056988"/>
                  </a:lnTo>
                  <a:lnTo>
                    <a:pt x="1018183" y="5068047"/>
                  </a:lnTo>
                  <a:lnTo>
                    <a:pt x="1018183" y="5069542"/>
                  </a:lnTo>
                  <a:lnTo>
                    <a:pt x="1018183" y="5069741"/>
                  </a:lnTo>
                  <a:lnTo>
                    <a:pt x="1018183" y="5072038"/>
                  </a:lnTo>
                  <a:lnTo>
                    <a:pt x="1018183" y="5072069"/>
                  </a:lnTo>
                  <a:lnTo>
                    <a:pt x="1018183" y="5073811"/>
                  </a:lnTo>
                  <a:lnTo>
                    <a:pt x="1018183" y="5074091"/>
                  </a:lnTo>
                  <a:lnTo>
                    <a:pt x="1018183" y="5075772"/>
                  </a:lnTo>
                  <a:lnTo>
                    <a:pt x="1018183" y="5076302"/>
                  </a:lnTo>
                  <a:lnTo>
                    <a:pt x="1018183" y="5076606"/>
                  </a:lnTo>
                  <a:lnTo>
                    <a:pt x="1018183" y="5077058"/>
                  </a:lnTo>
                  <a:lnTo>
                    <a:pt x="1018183" y="5077355"/>
                  </a:lnTo>
                  <a:lnTo>
                    <a:pt x="1018183" y="5079033"/>
                  </a:lnTo>
                  <a:lnTo>
                    <a:pt x="1018183" y="5079515"/>
                  </a:lnTo>
                  <a:lnTo>
                    <a:pt x="1018183" y="5080151"/>
                  </a:lnTo>
                  <a:lnTo>
                    <a:pt x="1018183" y="5080604"/>
                  </a:lnTo>
                  <a:lnTo>
                    <a:pt x="1018183" y="5084579"/>
                  </a:lnTo>
                  <a:lnTo>
                    <a:pt x="1018183" y="5085149"/>
                  </a:lnTo>
                  <a:lnTo>
                    <a:pt x="1018183" y="5086439"/>
                  </a:lnTo>
                  <a:lnTo>
                    <a:pt x="1018183" y="5087699"/>
                  </a:lnTo>
                  <a:lnTo>
                    <a:pt x="1018183" y="5088316"/>
                  </a:lnTo>
                  <a:lnTo>
                    <a:pt x="1018183" y="5088421"/>
                  </a:lnTo>
                  <a:lnTo>
                    <a:pt x="1018183" y="5090910"/>
                  </a:lnTo>
                  <a:lnTo>
                    <a:pt x="1018183" y="5091967"/>
                  </a:lnTo>
                  <a:lnTo>
                    <a:pt x="1018183" y="5094861"/>
                  </a:lnTo>
                  <a:lnTo>
                    <a:pt x="1018183" y="5098757"/>
                  </a:lnTo>
                  <a:lnTo>
                    <a:pt x="1018183" y="5099479"/>
                  </a:lnTo>
                  <a:lnTo>
                    <a:pt x="1018183" y="5100775"/>
                  </a:lnTo>
                  <a:lnTo>
                    <a:pt x="1018183" y="5103024"/>
                  </a:lnTo>
                  <a:lnTo>
                    <a:pt x="1018183" y="5104318"/>
                  </a:lnTo>
                  <a:lnTo>
                    <a:pt x="1018183" y="5106387"/>
                  </a:lnTo>
                  <a:lnTo>
                    <a:pt x="1018183" y="5107955"/>
                  </a:lnTo>
                  <a:lnTo>
                    <a:pt x="1018183" y="5110083"/>
                  </a:lnTo>
                  <a:lnTo>
                    <a:pt x="1018183" y="5110476"/>
                  </a:lnTo>
                  <a:lnTo>
                    <a:pt x="1018183" y="5111761"/>
                  </a:lnTo>
                  <a:lnTo>
                    <a:pt x="1018183" y="5112046"/>
                  </a:lnTo>
                  <a:lnTo>
                    <a:pt x="1018183" y="5112380"/>
                  </a:lnTo>
                  <a:lnTo>
                    <a:pt x="1018183" y="5112881"/>
                  </a:lnTo>
                  <a:lnTo>
                    <a:pt x="1018183" y="5113329"/>
                  </a:lnTo>
                  <a:lnTo>
                    <a:pt x="1018183" y="5115610"/>
                  </a:lnTo>
                  <a:lnTo>
                    <a:pt x="1018183" y="5116541"/>
                  </a:lnTo>
                  <a:lnTo>
                    <a:pt x="1018183" y="5116646"/>
                  </a:lnTo>
                  <a:lnTo>
                    <a:pt x="1018183" y="5117400"/>
                  </a:lnTo>
                  <a:lnTo>
                    <a:pt x="1018183" y="5117876"/>
                  </a:lnTo>
                  <a:lnTo>
                    <a:pt x="1018183" y="5119375"/>
                  </a:lnTo>
                  <a:lnTo>
                    <a:pt x="1018183" y="5119857"/>
                  </a:lnTo>
                  <a:lnTo>
                    <a:pt x="1018183" y="5120946"/>
                  </a:lnTo>
                  <a:lnTo>
                    <a:pt x="1018183" y="5121141"/>
                  </a:lnTo>
                  <a:lnTo>
                    <a:pt x="1018183" y="5121536"/>
                  </a:lnTo>
                  <a:lnTo>
                    <a:pt x="1018183" y="5122651"/>
                  </a:lnTo>
                  <a:lnTo>
                    <a:pt x="1018183" y="5123103"/>
                  </a:lnTo>
                  <a:lnTo>
                    <a:pt x="1018183" y="5123438"/>
                  </a:lnTo>
                  <a:lnTo>
                    <a:pt x="1018183" y="5123874"/>
                  </a:lnTo>
                  <a:lnTo>
                    <a:pt x="1018183" y="5123935"/>
                  </a:lnTo>
                  <a:lnTo>
                    <a:pt x="1018183" y="5125491"/>
                  </a:lnTo>
                  <a:lnTo>
                    <a:pt x="1018183" y="5126781"/>
                  </a:lnTo>
                  <a:lnTo>
                    <a:pt x="1018183" y="5127589"/>
                  </a:lnTo>
                  <a:lnTo>
                    <a:pt x="1018183" y="5127704"/>
                  </a:lnTo>
                  <a:lnTo>
                    <a:pt x="1018183" y="5129001"/>
                  </a:lnTo>
                  <a:lnTo>
                    <a:pt x="1018183" y="5129227"/>
                  </a:lnTo>
                  <a:lnTo>
                    <a:pt x="1018183" y="5130320"/>
                  </a:lnTo>
                  <a:lnTo>
                    <a:pt x="1018183" y="5131485"/>
                  </a:lnTo>
                  <a:lnTo>
                    <a:pt x="1018183" y="5135631"/>
                  </a:lnTo>
                  <a:lnTo>
                    <a:pt x="1018183" y="5135751"/>
                  </a:lnTo>
                  <a:lnTo>
                    <a:pt x="1018183" y="5137358"/>
                  </a:lnTo>
                  <a:lnTo>
                    <a:pt x="1018183" y="5137838"/>
                  </a:lnTo>
                  <a:lnTo>
                    <a:pt x="1018183" y="5138642"/>
                  </a:lnTo>
                  <a:lnTo>
                    <a:pt x="1018183" y="5139821"/>
                  </a:lnTo>
                  <a:lnTo>
                    <a:pt x="1018183" y="5140987"/>
                  </a:lnTo>
                  <a:lnTo>
                    <a:pt x="1018183" y="5143366"/>
                  </a:lnTo>
                  <a:lnTo>
                    <a:pt x="1018183" y="5148889"/>
                  </a:lnTo>
                  <a:lnTo>
                    <a:pt x="1018183" y="5150456"/>
                  </a:lnTo>
                  <a:lnTo>
                    <a:pt x="1018183" y="5152103"/>
                  </a:lnTo>
                  <a:lnTo>
                    <a:pt x="1018183" y="5153671"/>
                  </a:lnTo>
                  <a:lnTo>
                    <a:pt x="1018183" y="5155952"/>
                  </a:lnTo>
                  <a:lnTo>
                    <a:pt x="1018183" y="5156601"/>
                  </a:lnTo>
                  <a:lnTo>
                    <a:pt x="1018183" y="5158110"/>
                  </a:lnTo>
                  <a:lnTo>
                    <a:pt x="1018183" y="5158218"/>
                  </a:lnTo>
                  <a:lnTo>
                    <a:pt x="1018183" y="5159710"/>
                  </a:lnTo>
                  <a:lnTo>
                    <a:pt x="1018183" y="5161878"/>
                  </a:lnTo>
                  <a:lnTo>
                    <a:pt x="1018183" y="5161954"/>
                  </a:lnTo>
                  <a:lnTo>
                    <a:pt x="1018183" y="5162643"/>
                  </a:lnTo>
                  <a:lnTo>
                    <a:pt x="1018183" y="5162867"/>
                  </a:lnTo>
                  <a:lnTo>
                    <a:pt x="1018183" y="5163161"/>
                  </a:lnTo>
                  <a:lnTo>
                    <a:pt x="1018183" y="5163445"/>
                  </a:lnTo>
                  <a:lnTo>
                    <a:pt x="1018183" y="5164277"/>
                  </a:lnTo>
                  <a:lnTo>
                    <a:pt x="1018183" y="5164731"/>
                  </a:lnTo>
                  <a:lnTo>
                    <a:pt x="1018183" y="5165496"/>
                  </a:lnTo>
                  <a:lnTo>
                    <a:pt x="1018183" y="5166374"/>
                  </a:lnTo>
                  <a:lnTo>
                    <a:pt x="1018183" y="5167010"/>
                  </a:lnTo>
                  <a:lnTo>
                    <a:pt x="1018183" y="5167658"/>
                  </a:lnTo>
                  <a:lnTo>
                    <a:pt x="1018183" y="5168046"/>
                  </a:lnTo>
                  <a:lnTo>
                    <a:pt x="1018183" y="5169276"/>
                  </a:lnTo>
                  <a:lnTo>
                    <a:pt x="1018183" y="5170547"/>
                  </a:lnTo>
                  <a:lnTo>
                    <a:pt x="1018183" y="5170662"/>
                  </a:lnTo>
                  <a:lnTo>
                    <a:pt x="1018183" y="5172818"/>
                  </a:lnTo>
                  <a:lnTo>
                    <a:pt x="1018183" y="5173012"/>
                  </a:lnTo>
                  <a:lnTo>
                    <a:pt x="1018183" y="5173714"/>
                  </a:lnTo>
                  <a:lnTo>
                    <a:pt x="1018183" y="5173925"/>
                  </a:lnTo>
                  <a:lnTo>
                    <a:pt x="1018183" y="5175973"/>
                  </a:lnTo>
                  <a:lnTo>
                    <a:pt x="1018183" y="5176093"/>
                  </a:lnTo>
                  <a:lnTo>
                    <a:pt x="1018183" y="5176556"/>
                  </a:lnTo>
                  <a:lnTo>
                    <a:pt x="1018183" y="5178826"/>
                  </a:lnTo>
                  <a:lnTo>
                    <a:pt x="1018183" y="5178984"/>
                  </a:lnTo>
                  <a:lnTo>
                    <a:pt x="1018183" y="5180206"/>
                  </a:lnTo>
                  <a:lnTo>
                    <a:pt x="1018183" y="5181686"/>
                  </a:lnTo>
                  <a:lnTo>
                    <a:pt x="1018183" y="5181720"/>
                  </a:lnTo>
                  <a:lnTo>
                    <a:pt x="1018183" y="5182199"/>
                  </a:lnTo>
                  <a:lnTo>
                    <a:pt x="1018183" y="5183487"/>
                  </a:lnTo>
                  <a:lnTo>
                    <a:pt x="1018183" y="5184771"/>
                  </a:lnTo>
                  <a:lnTo>
                    <a:pt x="1018183" y="5187031"/>
                  </a:lnTo>
                  <a:lnTo>
                    <a:pt x="1018183" y="5187151"/>
                  </a:lnTo>
                  <a:lnTo>
                    <a:pt x="1018183" y="5190177"/>
                  </a:lnTo>
                  <a:lnTo>
                    <a:pt x="1018183" y="5191264"/>
                  </a:lnTo>
                  <a:lnTo>
                    <a:pt x="1018183" y="5194815"/>
                  </a:lnTo>
                  <a:lnTo>
                    <a:pt x="1018183" y="5198452"/>
                  </a:lnTo>
                  <a:lnTo>
                    <a:pt x="1018183" y="5199740"/>
                  </a:lnTo>
                  <a:lnTo>
                    <a:pt x="1018183" y="5201239"/>
                  </a:lnTo>
                  <a:lnTo>
                    <a:pt x="1018183" y="5201575"/>
                  </a:lnTo>
                  <a:lnTo>
                    <a:pt x="1018183" y="5203142"/>
                  </a:lnTo>
                  <a:lnTo>
                    <a:pt x="1018183" y="5204068"/>
                  </a:lnTo>
                  <a:lnTo>
                    <a:pt x="1018183" y="5204887"/>
                  </a:lnTo>
                  <a:lnTo>
                    <a:pt x="1018183" y="5205117"/>
                  </a:lnTo>
                  <a:lnTo>
                    <a:pt x="1018183" y="5205874"/>
                  </a:lnTo>
                  <a:lnTo>
                    <a:pt x="1018183" y="5206454"/>
                  </a:lnTo>
                  <a:lnTo>
                    <a:pt x="1018183" y="5208000"/>
                  </a:lnTo>
                  <a:lnTo>
                    <a:pt x="1018183" y="5209283"/>
                  </a:lnTo>
                  <a:lnTo>
                    <a:pt x="1018183" y="5209510"/>
                  </a:lnTo>
                  <a:lnTo>
                    <a:pt x="1018183" y="5210889"/>
                  </a:lnTo>
                  <a:lnTo>
                    <a:pt x="1018183" y="5212395"/>
                  </a:lnTo>
                  <a:lnTo>
                    <a:pt x="1018183" y="5213047"/>
                  </a:lnTo>
                  <a:lnTo>
                    <a:pt x="1018183" y="5213160"/>
                  </a:lnTo>
                  <a:lnTo>
                    <a:pt x="1018183" y="5213354"/>
                  </a:lnTo>
                  <a:lnTo>
                    <a:pt x="1018183" y="5214267"/>
                  </a:lnTo>
                  <a:lnTo>
                    <a:pt x="1018183" y="5214448"/>
                  </a:lnTo>
                  <a:lnTo>
                    <a:pt x="1018183" y="5214926"/>
                  </a:lnTo>
                  <a:lnTo>
                    <a:pt x="1018183" y="5215126"/>
                  </a:lnTo>
                  <a:lnTo>
                    <a:pt x="1018183" y="5215945"/>
                  </a:lnTo>
                  <a:lnTo>
                    <a:pt x="1018183" y="5216898"/>
                  </a:lnTo>
                  <a:lnTo>
                    <a:pt x="1018183" y="5217512"/>
                  </a:lnTo>
                  <a:lnTo>
                    <a:pt x="1018183" y="5217991"/>
                  </a:lnTo>
                  <a:lnTo>
                    <a:pt x="1018183" y="5218470"/>
                  </a:lnTo>
                  <a:lnTo>
                    <a:pt x="1018183" y="5219758"/>
                  </a:lnTo>
                  <a:lnTo>
                    <a:pt x="1018183" y="5221730"/>
                  </a:lnTo>
                  <a:lnTo>
                    <a:pt x="1018183" y="5221947"/>
                  </a:lnTo>
                  <a:lnTo>
                    <a:pt x="1018183" y="5223303"/>
                  </a:lnTo>
                  <a:lnTo>
                    <a:pt x="1018183" y="5223993"/>
                  </a:lnTo>
                  <a:lnTo>
                    <a:pt x="1018183" y="5224217"/>
                  </a:lnTo>
                  <a:lnTo>
                    <a:pt x="1018183" y="5224698"/>
                  </a:lnTo>
                  <a:lnTo>
                    <a:pt x="1018183" y="5225045"/>
                  </a:lnTo>
                  <a:lnTo>
                    <a:pt x="1018183" y="5225113"/>
                  </a:lnTo>
                  <a:lnTo>
                    <a:pt x="1018183" y="5225984"/>
                  </a:lnTo>
                  <a:lnTo>
                    <a:pt x="1018183" y="5227841"/>
                  </a:lnTo>
                  <a:lnTo>
                    <a:pt x="1018183" y="5229527"/>
                  </a:lnTo>
                  <a:lnTo>
                    <a:pt x="1018183" y="5229799"/>
                  </a:lnTo>
                  <a:lnTo>
                    <a:pt x="1018183" y="5231366"/>
                  </a:lnTo>
                  <a:lnTo>
                    <a:pt x="1018183" y="5231606"/>
                  </a:lnTo>
                  <a:lnTo>
                    <a:pt x="1018183" y="5237846"/>
                  </a:lnTo>
                  <a:lnTo>
                    <a:pt x="1018183" y="5238601"/>
                  </a:lnTo>
                  <a:lnTo>
                    <a:pt x="1018183" y="5240578"/>
                  </a:lnTo>
                  <a:lnTo>
                    <a:pt x="1018183" y="5241581"/>
                  </a:lnTo>
                  <a:lnTo>
                    <a:pt x="1018183" y="5242145"/>
                  </a:lnTo>
                  <a:lnTo>
                    <a:pt x="1018183" y="5246216"/>
                  </a:lnTo>
                  <a:lnTo>
                    <a:pt x="1018183" y="5246570"/>
                  </a:lnTo>
                  <a:lnTo>
                    <a:pt x="1018183" y="5247854"/>
                  </a:lnTo>
                  <a:lnTo>
                    <a:pt x="1018183" y="5247984"/>
                  </a:lnTo>
                  <a:lnTo>
                    <a:pt x="1018183" y="5248904"/>
                  </a:lnTo>
                  <a:lnTo>
                    <a:pt x="1018183" y="5249625"/>
                  </a:lnTo>
                  <a:lnTo>
                    <a:pt x="1018183" y="5249726"/>
                  </a:lnTo>
                  <a:lnTo>
                    <a:pt x="1018183" y="5252216"/>
                  </a:lnTo>
                  <a:lnTo>
                    <a:pt x="1018183" y="5252355"/>
                  </a:lnTo>
                  <a:lnTo>
                    <a:pt x="1018183" y="5252519"/>
                  </a:lnTo>
                  <a:lnTo>
                    <a:pt x="1018183" y="5253389"/>
                  </a:lnTo>
                  <a:lnTo>
                    <a:pt x="1018183" y="5254674"/>
                  </a:lnTo>
                  <a:lnTo>
                    <a:pt x="1018183" y="5255468"/>
                  </a:lnTo>
                  <a:lnTo>
                    <a:pt x="1018183" y="5256287"/>
                  </a:lnTo>
                  <a:lnTo>
                    <a:pt x="1018183" y="5257628"/>
                  </a:lnTo>
                  <a:lnTo>
                    <a:pt x="1018183" y="5257854"/>
                  </a:lnTo>
                  <a:lnTo>
                    <a:pt x="1018183" y="5260493"/>
                  </a:lnTo>
                  <a:lnTo>
                    <a:pt x="1018183" y="5260683"/>
                  </a:lnTo>
                  <a:lnTo>
                    <a:pt x="1018183" y="5260970"/>
                  </a:lnTo>
                  <a:lnTo>
                    <a:pt x="1018183" y="5262072"/>
                  </a:lnTo>
                  <a:lnTo>
                    <a:pt x="1018183" y="5262254"/>
                  </a:lnTo>
                  <a:lnTo>
                    <a:pt x="1018183" y="5264230"/>
                  </a:lnTo>
                  <a:lnTo>
                    <a:pt x="1018183" y="5264335"/>
                  </a:lnTo>
                  <a:lnTo>
                    <a:pt x="1018183" y="5264448"/>
                  </a:lnTo>
                  <a:lnTo>
                    <a:pt x="1018183" y="5266326"/>
                  </a:lnTo>
                  <a:lnTo>
                    <a:pt x="1018183" y="5266826"/>
                  </a:lnTo>
                  <a:lnTo>
                    <a:pt x="1018183" y="5267065"/>
                  </a:lnTo>
                  <a:lnTo>
                    <a:pt x="1018183" y="5268183"/>
                  </a:lnTo>
                  <a:lnTo>
                    <a:pt x="1018183" y="5268633"/>
                  </a:lnTo>
                  <a:lnTo>
                    <a:pt x="1018183" y="5269869"/>
                  </a:lnTo>
                  <a:lnTo>
                    <a:pt x="1018183" y="5272028"/>
                  </a:lnTo>
                  <a:lnTo>
                    <a:pt x="1018183" y="5273130"/>
                  </a:lnTo>
                  <a:lnTo>
                    <a:pt x="1018183" y="5273234"/>
                  </a:lnTo>
                  <a:lnTo>
                    <a:pt x="1018183" y="5275393"/>
                  </a:lnTo>
                  <a:lnTo>
                    <a:pt x="1018183" y="5278943"/>
                  </a:lnTo>
                  <a:lnTo>
                    <a:pt x="1018183" y="5279242"/>
                  </a:lnTo>
                  <a:lnTo>
                    <a:pt x="1018183" y="5280920"/>
                  </a:lnTo>
                  <a:lnTo>
                    <a:pt x="1018183" y="5282487"/>
                  </a:lnTo>
                  <a:lnTo>
                    <a:pt x="1018183" y="5285588"/>
                  </a:lnTo>
                  <a:lnTo>
                    <a:pt x="1018183" y="5288196"/>
                  </a:lnTo>
                  <a:lnTo>
                    <a:pt x="1018183" y="5289246"/>
                  </a:lnTo>
                  <a:lnTo>
                    <a:pt x="1018183" y="5290001"/>
                  </a:lnTo>
                  <a:lnTo>
                    <a:pt x="1018183" y="5291976"/>
                  </a:lnTo>
                  <a:lnTo>
                    <a:pt x="1018183" y="5292558"/>
                  </a:lnTo>
                  <a:lnTo>
                    <a:pt x="1018183" y="5292861"/>
                  </a:lnTo>
                  <a:lnTo>
                    <a:pt x="1018183" y="5293313"/>
                  </a:lnTo>
                  <a:lnTo>
                    <a:pt x="1018183" y="5293545"/>
                  </a:lnTo>
                  <a:lnTo>
                    <a:pt x="1018183" y="5296647"/>
                  </a:lnTo>
                  <a:lnTo>
                    <a:pt x="1018183" y="5297970"/>
                  </a:lnTo>
                  <a:lnTo>
                    <a:pt x="1018183" y="5299254"/>
                  </a:lnTo>
                  <a:lnTo>
                    <a:pt x="1018183" y="5300669"/>
                  </a:lnTo>
                  <a:lnTo>
                    <a:pt x="1018183" y="5302411"/>
                  </a:lnTo>
                  <a:lnTo>
                    <a:pt x="1018183" y="5302596"/>
                  </a:lnTo>
                  <a:lnTo>
                    <a:pt x="1018183" y="5303618"/>
                  </a:lnTo>
                  <a:lnTo>
                    <a:pt x="1018183" y="5303922"/>
                  </a:lnTo>
                  <a:lnTo>
                    <a:pt x="1018183" y="5304572"/>
                  </a:lnTo>
                  <a:lnTo>
                    <a:pt x="1018183" y="5305857"/>
                  </a:lnTo>
                  <a:lnTo>
                    <a:pt x="1018183" y="5305955"/>
                  </a:lnTo>
                  <a:lnTo>
                    <a:pt x="1018183" y="5307168"/>
                  </a:lnTo>
                  <a:lnTo>
                    <a:pt x="1018183" y="5311970"/>
                  </a:lnTo>
                  <a:lnTo>
                    <a:pt x="1018183" y="5312370"/>
                  </a:lnTo>
                  <a:lnTo>
                    <a:pt x="1018183" y="5313179"/>
                  </a:lnTo>
                  <a:lnTo>
                    <a:pt x="1018183" y="5313655"/>
                  </a:lnTo>
                  <a:lnTo>
                    <a:pt x="1018183" y="5315631"/>
                  </a:lnTo>
                  <a:lnTo>
                    <a:pt x="1018183" y="5315736"/>
                  </a:lnTo>
                  <a:lnTo>
                    <a:pt x="1018183" y="5316299"/>
                  </a:lnTo>
                  <a:lnTo>
                    <a:pt x="1018183" y="5318225"/>
                  </a:lnTo>
                  <a:lnTo>
                    <a:pt x="1018183" y="5324705"/>
                  </a:lnTo>
                  <a:lnTo>
                    <a:pt x="1018183" y="5326272"/>
                  </a:lnTo>
                  <a:lnTo>
                    <a:pt x="1018183" y="5327357"/>
                  </a:lnTo>
                  <a:lnTo>
                    <a:pt x="1018183" y="5329375"/>
                  </a:lnTo>
                  <a:lnTo>
                    <a:pt x="1018183" y="5332918"/>
                  </a:lnTo>
                  <a:lnTo>
                    <a:pt x="1018183" y="5334987"/>
                  </a:lnTo>
                  <a:lnTo>
                    <a:pt x="1018183" y="5336555"/>
                  </a:lnTo>
                  <a:lnTo>
                    <a:pt x="1018183" y="5336989"/>
                  </a:lnTo>
                  <a:lnTo>
                    <a:pt x="1018183" y="5338683"/>
                  </a:lnTo>
                  <a:lnTo>
                    <a:pt x="1018183" y="5340192"/>
                  </a:lnTo>
                  <a:lnTo>
                    <a:pt x="1018183" y="5340980"/>
                  </a:lnTo>
                  <a:lnTo>
                    <a:pt x="1018183" y="5346000"/>
                  </a:lnTo>
                  <a:lnTo>
                    <a:pt x="1018183" y="5346766"/>
                  </a:lnTo>
                  <a:lnTo>
                    <a:pt x="1018183" y="5347975"/>
                  </a:lnTo>
                  <a:lnTo>
                    <a:pt x="1018183" y="5348457"/>
                  </a:lnTo>
                  <a:lnTo>
                    <a:pt x="1018183" y="5349546"/>
                  </a:lnTo>
                  <a:lnTo>
                    <a:pt x="1018183" y="5349741"/>
                  </a:lnTo>
                  <a:lnTo>
                    <a:pt x="1018183" y="5352038"/>
                  </a:lnTo>
                  <a:lnTo>
                    <a:pt x="1018183" y="5354091"/>
                  </a:lnTo>
                  <a:lnTo>
                    <a:pt x="1018183" y="5354900"/>
                  </a:lnTo>
                  <a:lnTo>
                    <a:pt x="1018183" y="5355381"/>
                  </a:lnTo>
                  <a:lnTo>
                    <a:pt x="1018183" y="5357601"/>
                  </a:lnTo>
                  <a:lnTo>
                    <a:pt x="1018183" y="5360085"/>
                  </a:lnTo>
                  <a:lnTo>
                    <a:pt x="1018183" y="5366438"/>
                  </a:lnTo>
                  <a:lnTo>
                    <a:pt x="1018183" y="5367699"/>
                  </a:lnTo>
                  <a:lnTo>
                    <a:pt x="1018183" y="5368421"/>
                  </a:lnTo>
                  <a:lnTo>
                    <a:pt x="1018183" y="5369717"/>
                  </a:lnTo>
                  <a:lnTo>
                    <a:pt x="1018183" y="5371966"/>
                  </a:lnTo>
                  <a:lnTo>
                    <a:pt x="1018183" y="5373260"/>
                  </a:lnTo>
                  <a:lnTo>
                    <a:pt x="1018183" y="5375329"/>
                  </a:lnTo>
                  <a:lnTo>
                    <a:pt x="1018183" y="5376897"/>
                  </a:lnTo>
                  <a:lnTo>
                    <a:pt x="1018183" y="5377489"/>
                  </a:lnTo>
                  <a:lnTo>
                    <a:pt x="1018183" y="5379056"/>
                  </a:lnTo>
                  <a:lnTo>
                    <a:pt x="1018183" y="5380703"/>
                  </a:lnTo>
                  <a:lnTo>
                    <a:pt x="1018183" y="5380775"/>
                  </a:lnTo>
                  <a:lnTo>
                    <a:pt x="1018183" y="5382271"/>
                  </a:lnTo>
                  <a:lnTo>
                    <a:pt x="1018183" y="5383915"/>
                  </a:lnTo>
                  <a:lnTo>
                    <a:pt x="1018183" y="5384321"/>
                  </a:lnTo>
                  <a:lnTo>
                    <a:pt x="1018183" y="5384552"/>
                  </a:lnTo>
                  <a:lnTo>
                    <a:pt x="1018183" y="5386387"/>
                  </a:lnTo>
                  <a:lnTo>
                    <a:pt x="1018183" y="5386818"/>
                  </a:lnTo>
                  <a:lnTo>
                    <a:pt x="1018183" y="5387956"/>
                  </a:lnTo>
                  <a:lnTo>
                    <a:pt x="1018183" y="5388310"/>
                  </a:lnTo>
                  <a:lnTo>
                    <a:pt x="1018183" y="5389268"/>
                  </a:lnTo>
                  <a:lnTo>
                    <a:pt x="1018183" y="5390083"/>
                  </a:lnTo>
                  <a:lnTo>
                    <a:pt x="1018183" y="5390478"/>
                  </a:lnTo>
                  <a:lnTo>
                    <a:pt x="1018183" y="5391243"/>
                  </a:lnTo>
                  <a:lnTo>
                    <a:pt x="1018183" y="5391761"/>
                  </a:lnTo>
                  <a:lnTo>
                    <a:pt x="1018183" y="5392045"/>
                  </a:lnTo>
                  <a:lnTo>
                    <a:pt x="1018183" y="5392380"/>
                  </a:lnTo>
                  <a:lnTo>
                    <a:pt x="1018183" y="5392877"/>
                  </a:lnTo>
                  <a:lnTo>
                    <a:pt x="1018183" y="5393331"/>
                  </a:lnTo>
                  <a:lnTo>
                    <a:pt x="1018183" y="5395610"/>
                  </a:lnTo>
                  <a:lnTo>
                    <a:pt x="1018183" y="5396646"/>
                  </a:lnTo>
                  <a:lnTo>
                    <a:pt x="1018183" y="5397876"/>
                  </a:lnTo>
                  <a:lnTo>
                    <a:pt x="1018183" y="5397943"/>
                  </a:lnTo>
                  <a:lnTo>
                    <a:pt x="1018183" y="5399262"/>
                  </a:lnTo>
                  <a:lnTo>
                    <a:pt x="1018183" y="5400427"/>
                  </a:lnTo>
                  <a:lnTo>
                    <a:pt x="1018183" y="5401028"/>
                  </a:lnTo>
                  <a:lnTo>
                    <a:pt x="1018183" y="5403158"/>
                  </a:lnTo>
                  <a:lnTo>
                    <a:pt x="1018183" y="5404573"/>
                  </a:lnTo>
                  <a:lnTo>
                    <a:pt x="1018183" y="5404693"/>
                  </a:lnTo>
                  <a:lnTo>
                    <a:pt x="1018183" y="5406780"/>
                  </a:lnTo>
                  <a:lnTo>
                    <a:pt x="1018183" y="5407426"/>
                  </a:lnTo>
                  <a:lnTo>
                    <a:pt x="1018183" y="5407584"/>
                  </a:lnTo>
                  <a:lnTo>
                    <a:pt x="1018183" y="5408999"/>
                  </a:lnTo>
                  <a:lnTo>
                    <a:pt x="1018183" y="5410320"/>
                  </a:lnTo>
                  <a:lnTo>
                    <a:pt x="1018183" y="5411485"/>
                  </a:lnTo>
                  <a:lnTo>
                    <a:pt x="1018183" y="5415631"/>
                  </a:lnTo>
                  <a:lnTo>
                    <a:pt x="1018183" y="5415751"/>
                  </a:lnTo>
                  <a:lnTo>
                    <a:pt x="1018183" y="5417048"/>
                  </a:lnTo>
                  <a:lnTo>
                    <a:pt x="1018183" y="5417559"/>
                  </a:lnTo>
                  <a:lnTo>
                    <a:pt x="1018183" y="5417831"/>
                  </a:lnTo>
                  <a:lnTo>
                    <a:pt x="1018183" y="5419116"/>
                  </a:lnTo>
                  <a:lnTo>
                    <a:pt x="1018183" y="5419398"/>
                  </a:lnTo>
                  <a:lnTo>
                    <a:pt x="1018183" y="5420683"/>
                  </a:lnTo>
                  <a:lnTo>
                    <a:pt x="1018183" y="5422659"/>
                  </a:lnTo>
                  <a:lnTo>
                    <a:pt x="1018183" y="5427052"/>
                  </a:lnTo>
                  <a:lnTo>
                    <a:pt x="1018183" y="5428340"/>
                  </a:lnTo>
                  <a:lnTo>
                    <a:pt x="1018183" y="5428652"/>
                  </a:lnTo>
                  <a:lnTo>
                    <a:pt x="1018183" y="5428889"/>
                  </a:lnTo>
                  <a:lnTo>
                    <a:pt x="1018183" y="5430455"/>
                  </a:lnTo>
                  <a:lnTo>
                    <a:pt x="1018183" y="5431585"/>
                  </a:lnTo>
                  <a:lnTo>
                    <a:pt x="1018183" y="5432103"/>
                  </a:lnTo>
                  <a:lnTo>
                    <a:pt x="1018183" y="5433673"/>
                  </a:lnTo>
                  <a:lnTo>
                    <a:pt x="1018183" y="5435952"/>
                  </a:lnTo>
                  <a:lnTo>
                    <a:pt x="1018183" y="5436600"/>
                  </a:lnTo>
                  <a:lnTo>
                    <a:pt x="1018183" y="5438110"/>
                  </a:lnTo>
                  <a:lnTo>
                    <a:pt x="1018183" y="5438218"/>
                  </a:lnTo>
                  <a:lnTo>
                    <a:pt x="1018183" y="5439489"/>
                  </a:lnTo>
                  <a:lnTo>
                    <a:pt x="1018183" y="5439710"/>
                  </a:lnTo>
                  <a:lnTo>
                    <a:pt x="1018183" y="5441760"/>
                  </a:lnTo>
                  <a:lnTo>
                    <a:pt x="1018183" y="5441954"/>
                  </a:lnTo>
                  <a:lnTo>
                    <a:pt x="1018183" y="5442240"/>
                  </a:lnTo>
                  <a:lnTo>
                    <a:pt x="1018183" y="5442643"/>
                  </a:lnTo>
                  <a:lnTo>
                    <a:pt x="1018183" y="5442867"/>
                  </a:lnTo>
                  <a:lnTo>
                    <a:pt x="1018183" y="5443048"/>
                  </a:lnTo>
                  <a:lnTo>
                    <a:pt x="1018183" y="5445498"/>
                  </a:lnTo>
                  <a:lnTo>
                    <a:pt x="1018183" y="5446591"/>
                  </a:lnTo>
                  <a:lnTo>
                    <a:pt x="1018183" y="5447768"/>
                  </a:lnTo>
                  <a:lnTo>
                    <a:pt x="1018183" y="5448358"/>
                  </a:lnTo>
                  <a:lnTo>
                    <a:pt x="1018183" y="5450547"/>
                  </a:lnTo>
                  <a:lnTo>
                    <a:pt x="1018183" y="5450662"/>
                  </a:lnTo>
                  <a:lnTo>
                    <a:pt x="1018183" y="5451903"/>
                  </a:lnTo>
                  <a:lnTo>
                    <a:pt x="1018183" y="5452817"/>
                  </a:lnTo>
                  <a:lnTo>
                    <a:pt x="1018183" y="5453645"/>
                  </a:lnTo>
                  <a:lnTo>
                    <a:pt x="1018183" y="5453713"/>
                  </a:lnTo>
                  <a:lnTo>
                    <a:pt x="1018183" y="5455973"/>
                  </a:lnTo>
                  <a:lnTo>
                    <a:pt x="1018183" y="5456093"/>
                  </a:lnTo>
                  <a:lnTo>
                    <a:pt x="1018183" y="5458825"/>
                  </a:lnTo>
                  <a:lnTo>
                    <a:pt x="1018183" y="5460206"/>
                  </a:lnTo>
                  <a:lnTo>
                    <a:pt x="1018183" y="5465160"/>
                  </a:lnTo>
                  <a:lnTo>
                    <a:pt x="1018183" y="5468682"/>
                  </a:lnTo>
                  <a:lnTo>
                    <a:pt x="1018183" y="5470181"/>
                  </a:lnTo>
                  <a:lnTo>
                    <a:pt x="1018183" y="5474816"/>
                  </a:lnTo>
                  <a:lnTo>
                    <a:pt x="1018183" y="5475371"/>
                  </a:lnTo>
                  <a:lnTo>
                    <a:pt x="1018183" y="5476584"/>
                  </a:lnTo>
                  <a:lnTo>
                    <a:pt x="1018183" y="5478225"/>
                  </a:lnTo>
                  <a:lnTo>
                    <a:pt x="1018183" y="5478326"/>
                  </a:lnTo>
                  <a:lnTo>
                    <a:pt x="1018183" y="5478452"/>
                  </a:lnTo>
                  <a:lnTo>
                    <a:pt x="1018183" y="5479736"/>
                  </a:lnTo>
                  <a:lnTo>
                    <a:pt x="1018183" y="5480955"/>
                  </a:lnTo>
                  <a:lnTo>
                    <a:pt x="1018183" y="5481989"/>
                  </a:lnTo>
                  <a:lnTo>
                    <a:pt x="1018183" y="5483274"/>
                  </a:lnTo>
                  <a:lnTo>
                    <a:pt x="1018183" y="5483390"/>
                  </a:lnTo>
                  <a:lnTo>
                    <a:pt x="1018183" y="5484068"/>
                  </a:lnTo>
                  <a:lnTo>
                    <a:pt x="1018183" y="5484887"/>
                  </a:lnTo>
                  <a:lnTo>
                    <a:pt x="1018183" y="5486454"/>
                  </a:lnTo>
                  <a:lnTo>
                    <a:pt x="1018183" y="5486933"/>
                  </a:lnTo>
                  <a:lnTo>
                    <a:pt x="1018183" y="5488700"/>
                  </a:lnTo>
                  <a:lnTo>
                    <a:pt x="1018183" y="5489093"/>
                  </a:lnTo>
                  <a:lnTo>
                    <a:pt x="1018183" y="5489283"/>
                  </a:lnTo>
                  <a:lnTo>
                    <a:pt x="1018183" y="5490672"/>
                  </a:lnTo>
                  <a:lnTo>
                    <a:pt x="1018183" y="5490889"/>
                  </a:lnTo>
                  <a:lnTo>
                    <a:pt x="1018183" y="5491552"/>
                  </a:lnTo>
                  <a:lnTo>
                    <a:pt x="1018183" y="5492245"/>
                  </a:lnTo>
                  <a:lnTo>
                    <a:pt x="1018183" y="5492935"/>
                  </a:lnTo>
                  <a:lnTo>
                    <a:pt x="1018183" y="5493048"/>
                  </a:lnTo>
                  <a:lnTo>
                    <a:pt x="1018183" y="5493159"/>
                  </a:lnTo>
                  <a:lnTo>
                    <a:pt x="1018183" y="5493987"/>
                  </a:lnTo>
                  <a:lnTo>
                    <a:pt x="1018183" y="5494443"/>
                  </a:lnTo>
                  <a:lnTo>
                    <a:pt x="1018183" y="5494926"/>
                  </a:lnTo>
                  <a:lnTo>
                    <a:pt x="1018183" y="5495665"/>
                  </a:lnTo>
                  <a:lnTo>
                    <a:pt x="1018183" y="5496783"/>
                  </a:lnTo>
                  <a:lnTo>
                    <a:pt x="1018183" y="5497233"/>
                  </a:lnTo>
                  <a:lnTo>
                    <a:pt x="1018183" y="5497991"/>
                  </a:lnTo>
                  <a:lnTo>
                    <a:pt x="1018183" y="5498469"/>
                  </a:lnTo>
                  <a:lnTo>
                    <a:pt x="1018183" y="5499758"/>
                  </a:lnTo>
                  <a:lnTo>
                    <a:pt x="1018183" y="5501730"/>
                  </a:lnTo>
                  <a:lnTo>
                    <a:pt x="1018183" y="5501834"/>
                  </a:lnTo>
                  <a:lnTo>
                    <a:pt x="1018183" y="5503303"/>
                  </a:lnTo>
                  <a:lnTo>
                    <a:pt x="1018183" y="5503993"/>
                  </a:lnTo>
                  <a:lnTo>
                    <a:pt x="1018183" y="5505045"/>
                  </a:lnTo>
                  <a:lnTo>
                    <a:pt x="1018183" y="5507543"/>
                  </a:lnTo>
                  <a:lnTo>
                    <a:pt x="1018183" y="5507842"/>
                  </a:lnTo>
                  <a:lnTo>
                    <a:pt x="1018183" y="5509520"/>
                  </a:lnTo>
                  <a:lnTo>
                    <a:pt x="1018183" y="5511087"/>
                  </a:lnTo>
                  <a:lnTo>
                    <a:pt x="1018183" y="5516796"/>
                  </a:lnTo>
                  <a:lnTo>
                    <a:pt x="1018183" y="5516926"/>
                  </a:lnTo>
                  <a:lnTo>
                    <a:pt x="1018183" y="5517846"/>
                  </a:lnTo>
                  <a:lnTo>
                    <a:pt x="1018183" y="5518601"/>
                  </a:lnTo>
                  <a:lnTo>
                    <a:pt x="1018183" y="5518668"/>
                  </a:lnTo>
                  <a:lnTo>
                    <a:pt x="1018183" y="5520576"/>
                  </a:lnTo>
                  <a:lnTo>
                    <a:pt x="1018183" y="5521158"/>
                  </a:lnTo>
                  <a:lnTo>
                    <a:pt x="1018183" y="5521297"/>
                  </a:lnTo>
                  <a:lnTo>
                    <a:pt x="1018183" y="5521461"/>
                  </a:lnTo>
                  <a:lnTo>
                    <a:pt x="1018183" y="5521913"/>
                  </a:lnTo>
                  <a:lnTo>
                    <a:pt x="1018183" y="5522145"/>
                  </a:lnTo>
                  <a:lnTo>
                    <a:pt x="1018183" y="5523616"/>
                  </a:lnTo>
                  <a:lnTo>
                    <a:pt x="1018183" y="5526570"/>
                  </a:lnTo>
                  <a:lnTo>
                    <a:pt x="1018183" y="5527854"/>
                  </a:lnTo>
                  <a:lnTo>
                    <a:pt x="1018183" y="5527984"/>
                  </a:lnTo>
                  <a:lnTo>
                    <a:pt x="1018183" y="5529435"/>
                  </a:lnTo>
                  <a:lnTo>
                    <a:pt x="1018183" y="5529625"/>
                  </a:lnTo>
                  <a:lnTo>
                    <a:pt x="1018183" y="5529726"/>
                  </a:lnTo>
                  <a:lnTo>
                    <a:pt x="1018183" y="5530719"/>
                  </a:lnTo>
                  <a:lnTo>
                    <a:pt x="1018183" y="5531196"/>
                  </a:lnTo>
                  <a:lnTo>
                    <a:pt x="1018183" y="5532218"/>
                  </a:lnTo>
                  <a:lnTo>
                    <a:pt x="1018183" y="5532357"/>
                  </a:lnTo>
                  <a:lnTo>
                    <a:pt x="1018183" y="5532522"/>
                  </a:lnTo>
                  <a:lnTo>
                    <a:pt x="1018183" y="5533172"/>
                  </a:lnTo>
                  <a:lnTo>
                    <a:pt x="1018183" y="5533390"/>
                  </a:lnTo>
                  <a:lnTo>
                    <a:pt x="1018183" y="5534457"/>
                  </a:lnTo>
                  <a:lnTo>
                    <a:pt x="1018183" y="5534674"/>
                  </a:lnTo>
                  <a:lnTo>
                    <a:pt x="1018183" y="5535768"/>
                  </a:lnTo>
                  <a:lnTo>
                    <a:pt x="1018183" y="5536007"/>
                  </a:lnTo>
                  <a:lnTo>
                    <a:pt x="1018183" y="5536031"/>
                  </a:lnTo>
                  <a:lnTo>
                    <a:pt x="1018183" y="5537575"/>
                  </a:lnTo>
                  <a:lnTo>
                    <a:pt x="1018183" y="5537773"/>
                  </a:lnTo>
                  <a:lnTo>
                    <a:pt x="1018183" y="5540493"/>
                  </a:lnTo>
                  <a:lnTo>
                    <a:pt x="1018183" y="5540570"/>
                  </a:lnTo>
                  <a:lnTo>
                    <a:pt x="1018183" y="5540970"/>
                  </a:lnTo>
                  <a:lnTo>
                    <a:pt x="1018183" y="5542072"/>
                  </a:lnTo>
                  <a:lnTo>
                    <a:pt x="1018183" y="5542176"/>
                  </a:lnTo>
                  <a:lnTo>
                    <a:pt x="1018183" y="5542255"/>
                  </a:lnTo>
                  <a:lnTo>
                    <a:pt x="1018183" y="5544231"/>
                  </a:lnTo>
                  <a:lnTo>
                    <a:pt x="1018183" y="5544335"/>
                  </a:lnTo>
                  <a:lnTo>
                    <a:pt x="1018183" y="5544336"/>
                  </a:lnTo>
                  <a:lnTo>
                    <a:pt x="1018183" y="5546825"/>
                  </a:lnTo>
                  <a:lnTo>
                    <a:pt x="1018183" y="5547065"/>
                  </a:lnTo>
                  <a:lnTo>
                    <a:pt x="1018183" y="5548184"/>
                  </a:lnTo>
                  <a:lnTo>
                    <a:pt x="1018183" y="5548633"/>
                  </a:lnTo>
                  <a:lnTo>
                    <a:pt x="1018183" y="5553234"/>
                  </a:lnTo>
                  <a:lnTo>
                    <a:pt x="1018183" y="5553305"/>
                  </a:lnTo>
                  <a:lnTo>
                    <a:pt x="1018183" y="5554872"/>
                  </a:lnTo>
                  <a:lnTo>
                    <a:pt x="1018183" y="5558943"/>
                  </a:lnTo>
                  <a:lnTo>
                    <a:pt x="1018183" y="5560918"/>
                  </a:lnTo>
                  <a:lnTo>
                    <a:pt x="1018183" y="5562255"/>
                  </a:lnTo>
                  <a:lnTo>
                    <a:pt x="1018183" y="5562487"/>
                  </a:lnTo>
                  <a:lnTo>
                    <a:pt x="1018183" y="5565084"/>
                  </a:lnTo>
                  <a:lnTo>
                    <a:pt x="1018183" y="5565589"/>
                  </a:lnTo>
                  <a:lnTo>
                    <a:pt x="1018183" y="5565998"/>
                  </a:lnTo>
                  <a:lnTo>
                    <a:pt x="1018183" y="5568196"/>
                  </a:lnTo>
                  <a:lnTo>
                    <a:pt x="1018183" y="5568792"/>
                  </a:lnTo>
                  <a:lnTo>
                    <a:pt x="1018183" y="5571632"/>
                  </a:lnTo>
                  <a:lnTo>
                    <a:pt x="1018183" y="5572560"/>
                  </a:lnTo>
                  <a:lnTo>
                    <a:pt x="1018183" y="5572864"/>
                  </a:lnTo>
                  <a:lnTo>
                    <a:pt x="1018183" y="5573313"/>
                  </a:lnTo>
                  <a:lnTo>
                    <a:pt x="1018183" y="5574799"/>
                  </a:lnTo>
                  <a:lnTo>
                    <a:pt x="1018183" y="5575366"/>
                  </a:lnTo>
                  <a:lnTo>
                    <a:pt x="1018183" y="5579794"/>
                  </a:lnTo>
                  <a:lnTo>
                    <a:pt x="1018183" y="5580912"/>
                  </a:lnTo>
                  <a:lnTo>
                    <a:pt x="1018183" y="5581362"/>
                  </a:lnTo>
                  <a:lnTo>
                    <a:pt x="1018183" y="5582597"/>
                  </a:lnTo>
                  <a:lnTo>
                    <a:pt x="1018183" y="5583336"/>
                  </a:lnTo>
                  <a:lnTo>
                    <a:pt x="1018183" y="5583500"/>
                  </a:lnTo>
                  <a:lnTo>
                    <a:pt x="1018183" y="5583642"/>
                  </a:lnTo>
                  <a:lnTo>
                    <a:pt x="1018183" y="5584573"/>
                  </a:lnTo>
                  <a:lnTo>
                    <a:pt x="1018183" y="5584678"/>
                  </a:lnTo>
                  <a:lnTo>
                    <a:pt x="1018183" y="5585857"/>
                  </a:lnTo>
                  <a:lnTo>
                    <a:pt x="1018183" y="5585962"/>
                  </a:lnTo>
                  <a:lnTo>
                    <a:pt x="1018183" y="5587167"/>
                  </a:lnTo>
                  <a:lnTo>
                    <a:pt x="1018183" y="5589508"/>
                  </a:lnTo>
                  <a:lnTo>
                    <a:pt x="1018183" y="5591968"/>
                  </a:lnTo>
                  <a:lnTo>
                    <a:pt x="1018183" y="5593647"/>
                  </a:lnTo>
                  <a:lnTo>
                    <a:pt x="1018183" y="5595214"/>
                  </a:lnTo>
                  <a:lnTo>
                    <a:pt x="1018183" y="5595736"/>
                  </a:lnTo>
                  <a:lnTo>
                    <a:pt x="1018183" y="5596299"/>
                  </a:lnTo>
                  <a:lnTo>
                    <a:pt x="1018183" y="5598317"/>
                  </a:lnTo>
                  <a:lnTo>
                    <a:pt x="1018183" y="5601860"/>
                  </a:lnTo>
                  <a:lnTo>
                    <a:pt x="1018183" y="5603929"/>
                  </a:lnTo>
                  <a:lnTo>
                    <a:pt x="1018183" y="5604705"/>
                  </a:lnTo>
                  <a:lnTo>
                    <a:pt x="1018183" y="5605497"/>
                  </a:lnTo>
                  <a:lnTo>
                    <a:pt x="1018183" y="5606272"/>
                  </a:lnTo>
                  <a:lnTo>
                    <a:pt x="1018183" y="5608017"/>
                  </a:lnTo>
                  <a:lnTo>
                    <a:pt x="1018183" y="5609134"/>
                  </a:lnTo>
                  <a:lnTo>
                    <a:pt x="1018183" y="5609375"/>
                  </a:lnTo>
                  <a:lnTo>
                    <a:pt x="1018183" y="5609587"/>
                  </a:lnTo>
                  <a:lnTo>
                    <a:pt x="1018183" y="5612515"/>
                  </a:lnTo>
                  <a:lnTo>
                    <a:pt x="1018183" y="5612921"/>
                  </a:lnTo>
                  <a:lnTo>
                    <a:pt x="1018183" y="5614132"/>
                  </a:lnTo>
                  <a:lnTo>
                    <a:pt x="1018183" y="5614987"/>
                  </a:lnTo>
                  <a:lnTo>
                    <a:pt x="1018183" y="5615708"/>
                  </a:lnTo>
                  <a:lnTo>
                    <a:pt x="1018183" y="5616556"/>
                  </a:lnTo>
                  <a:lnTo>
                    <a:pt x="1018183" y="5617868"/>
                  </a:lnTo>
                  <a:lnTo>
                    <a:pt x="1018183" y="5618683"/>
                  </a:lnTo>
                  <a:lnTo>
                    <a:pt x="1018183" y="5620192"/>
                  </a:lnTo>
                  <a:lnTo>
                    <a:pt x="1018183" y="5620980"/>
                  </a:lnTo>
                  <a:lnTo>
                    <a:pt x="1018183" y="5623842"/>
                  </a:lnTo>
                  <a:lnTo>
                    <a:pt x="1018183" y="5626543"/>
                  </a:lnTo>
                  <a:lnTo>
                    <a:pt x="1018183" y="5626768"/>
                  </a:lnTo>
                  <a:lnTo>
                    <a:pt x="1018183" y="5629027"/>
                  </a:lnTo>
                  <a:lnTo>
                    <a:pt x="1018183" y="5629628"/>
                  </a:lnTo>
                  <a:lnTo>
                    <a:pt x="1018183" y="5631758"/>
                  </a:lnTo>
                  <a:lnTo>
                    <a:pt x="1018183" y="5632008"/>
                  </a:lnTo>
                  <a:lnTo>
                    <a:pt x="1018183" y="5634899"/>
                  </a:lnTo>
                  <a:lnTo>
                    <a:pt x="1018183" y="5635380"/>
                  </a:lnTo>
                  <a:lnTo>
                    <a:pt x="1018183" y="5637599"/>
                  </a:lnTo>
                  <a:lnTo>
                    <a:pt x="1018183" y="5638578"/>
                  </a:lnTo>
                  <a:lnTo>
                    <a:pt x="1018183" y="5640085"/>
                  </a:lnTo>
                  <a:lnTo>
                    <a:pt x="1018183" y="5645648"/>
                  </a:lnTo>
                  <a:lnTo>
                    <a:pt x="1018183" y="5646159"/>
                  </a:lnTo>
                  <a:lnTo>
                    <a:pt x="1018183" y="5646431"/>
                  </a:lnTo>
                  <a:lnTo>
                    <a:pt x="1018183" y="5647716"/>
                  </a:lnTo>
                  <a:lnTo>
                    <a:pt x="1018183" y="5647998"/>
                  </a:lnTo>
                  <a:lnTo>
                    <a:pt x="1018183" y="5649283"/>
                  </a:lnTo>
                  <a:lnTo>
                    <a:pt x="1018183" y="5649717"/>
                  </a:lnTo>
                  <a:lnTo>
                    <a:pt x="1018183" y="5651259"/>
                  </a:lnTo>
                  <a:lnTo>
                    <a:pt x="1018183" y="5652857"/>
                  </a:lnTo>
                  <a:lnTo>
                    <a:pt x="1018183" y="5653263"/>
                  </a:lnTo>
                  <a:lnTo>
                    <a:pt x="1018183" y="5655329"/>
                  </a:lnTo>
                  <a:lnTo>
                    <a:pt x="1018183" y="5656898"/>
                  </a:lnTo>
                  <a:lnTo>
                    <a:pt x="1018183" y="5657252"/>
                  </a:lnTo>
                  <a:lnTo>
                    <a:pt x="1018183" y="5657489"/>
                  </a:lnTo>
                  <a:lnTo>
                    <a:pt x="1018183" y="5658210"/>
                  </a:lnTo>
                  <a:lnTo>
                    <a:pt x="1018183" y="5659055"/>
                  </a:lnTo>
                  <a:lnTo>
                    <a:pt x="1018183" y="5659495"/>
                  </a:lnTo>
                  <a:lnTo>
                    <a:pt x="1018183" y="5660185"/>
                  </a:lnTo>
                  <a:lnTo>
                    <a:pt x="1018183" y="5660703"/>
                  </a:lnTo>
                  <a:lnTo>
                    <a:pt x="1018183" y="5662273"/>
                  </a:lnTo>
                  <a:lnTo>
                    <a:pt x="1018183" y="5663037"/>
                  </a:lnTo>
                  <a:lnTo>
                    <a:pt x="1018183" y="5663915"/>
                  </a:lnTo>
                  <a:lnTo>
                    <a:pt x="1018183" y="5664552"/>
                  </a:lnTo>
                  <a:lnTo>
                    <a:pt x="1018183" y="5666818"/>
                  </a:lnTo>
                  <a:lnTo>
                    <a:pt x="1018183" y="5668310"/>
                  </a:lnTo>
                  <a:lnTo>
                    <a:pt x="1018183" y="5669268"/>
                  </a:lnTo>
                  <a:lnTo>
                    <a:pt x="1018183" y="5669970"/>
                  </a:lnTo>
                  <a:lnTo>
                    <a:pt x="1018183" y="5670840"/>
                  </a:lnTo>
                  <a:lnTo>
                    <a:pt x="1018183" y="5671243"/>
                  </a:lnTo>
                  <a:lnTo>
                    <a:pt x="1018183" y="5672100"/>
                  </a:lnTo>
                  <a:lnTo>
                    <a:pt x="1018183" y="5676368"/>
                  </a:lnTo>
                  <a:lnTo>
                    <a:pt x="1018183" y="5677747"/>
                  </a:lnTo>
                  <a:lnTo>
                    <a:pt x="1018183" y="5677941"/>
                  </a:lnTo>
                  <a:lnTo>
                    <a:pt x="1018183" y="5679262"/>
                  </a:lnTo>
                  <a:lnTo>
                    <a:pt x="1018183" y="5680427"/>
                  </a:lnTo>
                  <a:lnTo>
                    <a:pt x="1018183" y="5681028"/>
                  </a:lnTo>
                  <a:lnTo>
                    <a:pt x="1018183" y="5683158"/>
                  </a:lnTo>
                  <a:lnTo>
                    <a:pt x="1018183" y="5684573"/>
                  </a:lnTo>
                  <a:lnTo>
                    <a:pt x="1018183" y="5684693"/>
                  </a:lnTo>
                  <a:lnTo>
                    <a:pt x="1018183" y="5685990"/>
                  </a:lnTo>
                  <a:lnTo>
                    <a:pt x="1018183" y="5686501"/>
                  </a:lnTo>
                  <a:lnTo>
                    <a:pt x="1018183" y="5687425"/>
                  </a:lnTo>
                  <a:lnTo>
                    <a:pt x="1018183" y="5688058"/>
                  </a:lnTo>
                  <a:lnTo>
                    <a:pt x="1018183" y="5688720"/>
                  </a:lnTo>
                  <a:lnTo>
                    <a:pt x="1018183" y="5689625"/>
                  </a:lnTo>
                  <a:lnTo>
                    <a:pt x="1018183" y="5691601"/>
                  </a:lnTo>
                  <a:lnTo>
                    <a:pt x="1018183" y="5692356"/>
                  </a:lnTo>
                  <a:lnTo>
                    <a:pt x="1018183" y="5693760"/>
                  </a:lnTo>
                  <a:lnTo>
                    <a:pt x="1018183" y="5697048"/>
                  </a:lnTo>
                  <a:lnTo>
                    <a:pt x="1018183" y="5697282"/>
                  </a:lnTo>
                  <a:lnTo>
                    <a:pt x="1018183" y="5697561"/>
                  </a:lnTo>
                  <a:lnTo>
                    <a:pt x="1018183" y="5697831"/>
                  </a:lnTo>
                  <a:lnTo>
                    <a:pt x="1018183" y="5699116"/>
                  </a:lnTo>
                  <a:lnTo>
                    <a:pt x="1018183" y="5699397"/>
                  </a:lnTo>
                  <a:lnTo>
                    <a:pt x="1018183" y="5700683"/>
                  </a:lnTo>
                  <a:lnTo>
                    <a:pt x="1018183" y="5702658"/>
                  </a:lnTo>
                  <a:lnTo>
                    <a:pt x="1018183" y="5703971"/>
                  </a:lnTo>
                  <a:lnTo>
                    <a:pt x="1018183" y="5705539"/>
                  </a:lnTo>
                  <a:lnTo>
                    <a:pt x="1018183" y="5707052"/>
                  </a:lnTo>
                  <a:lnTo>
                    <a:pt x="1018183" y="5708336"/>
                  </a:lnTo>
                  <a:lnTo>
                    <a:pt x="1018183" y="5708652"/>
                  </a:lnTo>
                  <a:lnTo>
                    <a:pt x="1018183" y="5711182"/>
                  </a:lnTo>
                  <a:lnTo>
                    <a:pt x="1018183" y="5711585"/>
                  </a:lnTo>
                  <a:lnTo>
                    <a:pt x="1018183" y="5711990"/>
                  </a:lnTo>
                  <a:lnTo>
                    <a:pt x="1018183" y="5715533"/>
                  </a:lnTo>
                  <a:lnTo>
                    <a:pt x="1018183" y="5715886"/>
                  </a:lnTo>
                  <a:lnTo>
                    <a:pt x="1018183" y="5717300"/>
                  </a:lnTo>
                  <a:lnTo>
                    <a:pt x="1018183" y="5719430"/>
                  </a:lnTo>
                  <a:lnTo>
                    <a:pt x="1018183" y="5719489"/>
                  </a:lnTo>
                  <a:lnTo>
                    <a:pt x="1018183" y="5720152"/>
                  </a:lnTo>
                  <a:lnTo>
                    <a:pt x="1018183" y="5720249"/>
                  </a:lnTo>
                  <a:lnTo>
                    <a:pt x="1018183" y="5720845"/>
                  </a:lnTo>
                  <a:lnTo>
                    <a:pt x="1018183" y="5721759"/>
                  </a:lnTo>
                  <a:lnTo>
                    <a:pt x="1018183" y="5722239"/>
                  </a:lnTo>
                  <a:lnTo>
                    <a:pt x="1018183" y="5722587"/>
                  </a:lnTo>
                  <a:lnTo>
                    <a:pt x="1018183" y="5723043"/>
                  </a:lnTo>
                  <a:lnTo>
                    <a:pt x="1018183" y="5726591"/>
                  </a:lnTo>
                  <a:lnTo>
                    <a:pt x="1018183" y="5727767"/>
                  </a:lnTo>
                  <a:lnTo>
                    <a:pt x="1018183" y="5728358"/>
                  </a:lnTo>
                  <a:lnTo>
                    <a:pt x="1018183" y="5730288"/>
                  </a:lnTo>
                  <a:lnTo>
                    <a:pt x="1018183" y="5731903"/>
                  </a:lnTo>
                  <a:lnTo>
                    <a:pt x="1018183" y="5733645"/>
                  </a:lnTo>
                  <a:lnTo>
                    <a:pt x="1018183" y="5734102"/>
                  </a:lnTo>
                  <a:lnTo>
                    <a:pt x="1018183" y="5734857"/>
                  </a:lnTo>
                  <a:lnTo>
                    <a:pt x="1018183" y="5735387"/>
                  </a:lnTo>
                  <a:lnTo>
                    <a:pt x="1018183" y="5744111"/>
                  </a:lnTo>
                  <a:lnTo>
                    <a:pt x="1018183" y="5744313"/>
                  </a:lnTo>
                  <a:lnTo>
                    <a:pt x="1018183" y="5745161"/>
                  </a:lnTo>
                  <a:lnTo>
                    <a:pt x="1018183" y="5745526"/>
                  </a:lnTo>
                  <a:lnTo>
                    <a:pt x="1018183" y="5747268"/>
                  </a:lnTo>
                  <a:lnTo>
                    <a:pt x="1018183" y="5748678"/>
                  </a:lnTo>
                  <a:lnTo>
                    <a:pt x="1018183" y="5749897"/>
                  </a:lnTo>
                  <a:lnTo>
                    <a:pt x="1018183" y="5752216"/>
                  </a:lnTo>
                  <a:lnTo>
                    <a:pt x="1018183" y="5755371"/>
                  </a:lnTo>
                  <a:lnTo>
                    <a:pt x="1018183" y="5756584"/>
                  </a:lnTo>
                  <a:lnTo>
                    <a:pt x="1018183" y="5758035"/>
                  </a:lnTo>
                  <a:lnTo>
                    <a:pt x="1018183" y="5758225"/>
                  </a:lnTo>
                  <a:lnTo>
                    <a:pt x="1018183" y="5758326"/>
                  </a:lnTo>
                  <a:lnTo>
                    <a:pt x="1018183" y="5758511"/>
                  </a:lnTo>
                  <a:lnTo>
                    <a:pt x="1018183" y="5759319"/>
                  </a:lnTo>
                  <a:lnTo>
                    <a:pt x="1018183" y="5760494"/>
                  </a:lnTo>
                  <a:lnTo>
                    <a:pt x="1018183" y="5760957"/>
                  </a:lnTo>
                  <a:lnTo>
                    <a:pt x="1018183" y="5761990"/>
                  </a:lnTo>
                  <a:lnTo>
                    <a:pt x="1018183" y="5763274"/>
                  </a:lnTo>
                  <a:lnTo>
                    <a:pt x="1018183" y="5763385"/>
                  </a:lnTo>
                  <a:lnTo>
                    <a:pt x="1018183" y="5764607"/>
                  </a:lnTo>
                  <a:lnTo>
                    <a:pt x="1018183" y="5764631"/>
                  </a:lnTo>
                  <a:lnTo>
                    <a:pt x="1018183" y="5766175"/>
                  </a:lnTo>
                  <a:lnTo>
                    <a:pt x="1018183" y="5766373"/>
                  </a:lnTo>
                  <a:lnTo>
                    <a:pt x="1018183" y="5766933"/>
                  </a:lnTo>
                  <a:lnTo>
                    <a:pt x="1018183" y="5768700"/>
                  </a:lnTo>
                  <a:lnTo>
                    <a:pt x="1018183" y="5769093"/>
                  </a:lnTo>
                  <a:lnTo>
                    <a:pt x="1018183" y="5770672"/>
                  </a:lnTo>
                  <a:lnTo>
                    <a:pt x="1018183" y="5770776"/>
                  </a:lnTo>
                  <a:lnTo>
                    <a:pt x="1018183" y="5771552"/>
                  </a:lnTo>
                  <a:lnTo>
                    <a:pt x="1018183" y="5772245"/>
                  </a:lnTo>
                  <a:lnTo>
                    <a:pt x="1018183" y="5772935"/>
                  </a:lnTo>
                  <a:lnTo>
                    <a:pt x="1018183" y="5773987"/>
                  </a:lnTo>
                  <a:lnTo>
                    <a:pt x="1018183" y="5775665"/>
                  </a:lnTo>
                  <a:lnTo>
                    <a:pt x="1018183" y="5776784"/>
                  </a:lnTo>
                  <a:lnTo>
                    <a:pt x="1018183" y="5777233"/>
                  </a:lnTo>
                  <a:lnTo>
                    <a:pt x="1018183" y="5781834"/>
                  </a:lnTo>
                  <a:lnTo>
                    <a:pt x="1018183" y="5783129"/>
                  </a:lnTo>
                  <a:lnTo>
                    <a:pt x="1018183" y="5787543"/>
                  </a:lnTo>
                  <a:lnTo>
                    <a:pt x="1018183" y="5789518"/>
                  </a:lnTo>
                  <a:lnTo>
                    <a:pt x="1018183" y="5790855"/>
                  </a:lnTo>
                  <a:lnTo>
                    <a:pt x="1018183" y="5791087"/>
                  </a:lnTo>
                  <a:lnTo>
                    <a:pt x="1018183" y="5793684"/>
                  </a:lnTo>
                  <a:lnTo>
                    <a:pt x="1018183" y="5794598"/>
                  </a:lnTo>
                  <a:lnTo>
                    <a:pt x="1018183" y="5796796"/>
                  </a:lnTo>
                  <a:lnTo>
                    <a:pt x="1018183" y="5796926"/>
                  </a:lnTo>
                  <a:lnTo>
                    <a:pt x="1018183" y="5798668"/>
                  </a:lnTo>
                  <a:lnTo>
                    <a:pt x="1018183" y="5799661"/>
                  </a:lnTo>
                  <a:lnTo>
                    <a:pt x="1018183" y="5800232"/>
                  </a:lnTo>
                  <a:lnTo>
                    <a:pt x="1018183" y="5801160"/>
                  </a:lnTo>
                  <a:lnTo>
                    <a:pt x="1018183" y="5801299"/>
                  </a:lnTo>
                  <a:lnTo>
                    <a:pt x="1018183" y="5801464"/>
                  </a:lnTo>
                  <a:lnTo>
                    <a:pt x="1018183" y="5801913"/>
                  </a:lnTo>
                  <a:lnTo>
                    <a:pt x="1018183" y="5803399"/>
                  </a:lnTo>
                  <a:lnTo>
                    <a:pt x="1018183" y="5803548"/>
                  </a:lnTo>
                  <a:lnTo>
                    <a:pt x="1018183" y="5803616"/>
                  </a:lnTo>
                  <a:lnTo>
                    <a:pt x="1018183" y="5804973"/>
                  </a:lnTo>
                  <a:lnTo>
                    <a:pt x="1018183" y="5806715"/>
                  </a:lnTo>
                  <a:lnTo>
                    <a:pt x="1018183" y="5807704"/>
                  </a:lnTo>
                  <a:lnTo>
                    <a:pt x="1018183" y="5808394"/>
                  </a:lnTo>
                  <a:lnTo>
                    <a:pt x="1018183" y="5809435"/>
                  </a:lnTo>
                  <a:lnTo>
                    <a:pt x="1018183" y="5809512"/>
                  </a:lnTo>
                  <a:lnTo>
                    <a:pt x="1018183" y="5809962"/>
                  </a:lnTo>
                  <a:lnTo>
                    <a:pt x="1018183" y="5810720"/>
                  </a:lnTo>
                  <a:lnTo>
                    <a:pt x="1018183" y="5811197"/>
                  </a:lnTo>
                  <a:lnTo>
                    <a:pt x="1018183" y="5811936"/>
                  </a:lnTo>
                  <a:lnTo>
                    <a:pt x="1018183" y="5812242"/>
                  </a:lnTo>
                  <a:lnTo>
                    <a:pt x="1018183" y="5813173"/>
                  </a:lnTo>
                  <a:lnTo>
                    <a:pt x="1018183" y="5813278"/>
                  </a:lnTo>
                  <a:lnTo>
                    <a:pt x="1018183" y="5813840"/>
                  </a:lnTo>
                  <a:lnTo>
                    <a:pt x="1018183" y="5814457"/>
                  </a:lnTo>
                  <a:lnTo>
                    <a:pt x="1018183" y="5814562"/>
                  </a:lnTo>
                  <a:lnTo>
                    <a:pt x="1018183" y="5815767"/>
                  </a:lnTo>
                  <a:lnTo>
                    <a:pt x="1018183" y="5816007"/>
                  </a:lnTo>
                  <a:lnTo>
                    <a:pt x="1018183" y="5816031"/>
                  </a:lnTo>
                  <a:lnTo>
                    <a:pt x="1018183" y="5817575"/>
                  </a:lnTo>
                  <a:lnTo>
                    <a:pt x="1018183" y="5817773"/>
                  </a:lnTo>
                  <a:lnTo>
                    <a:pt x="1018183" y="5818108"/>
                  </a:lnTo>
                  <a:lnTo>
                    <a:pt x="1018183" y="5820568"/>
                  </a:lnTo>
                  <a:lnTo>
                    <a:pt x="1018183" y="5822176"/>
                  </a:lnTo>
                  <a:lnTo>
                    <a:pt x="1018183" y="5822247"/>
                  </a:lnTo>
                  <a:lnTo>
                    <a:pt x="1018183" y="5823814"/>
                  </a:lnTo>
                  <a:lnTo>
                    <a:pt x="1018183" y="5824336"/>
                  </a:lnTo>
                  <a:lnTo>
                    <a:pt x="1018183" y="5825631"/>
                  </a:lnTo>
                  <a:lnTo>
                    <a:pt x="1018183" y="5833305"/>
                  </a:lnTo>
                  <a:lnTo>
                    <a:pt x="1018183" y="5834026"/>
                  </a:lnTo>
                  <a:lnTo>
                    <a:pt x="1018183" y="5834872"/>
                  </a:lnTo>
                  <a:lnTo>
                    <a:pt x="1018183" y="5834940"/>
                  </a:lnTo>
                  <a:lnTo>
                    <a:pt x="1018183" y="5836617"/>
                  </a:lnTo>
                  <a:lnTo>
                    <a:pt x="1018183" y="5837734"/>
                  </a:lnTo>
                  <a:lnTo>
                    <a:pt x="1018183" y="5838187"/>
                  </a:lnTo>
                  <a:lnTo>
                    <a:pt x="1018183" y="5840574"/>
                  </a:lnTo>
                  <a:lnTo>
                    <a:pt x="1018183" y="5842255"/>
                  </a:lnTo>
                  <a:lnTo>
                    <a:pt x="1018183" y="5842732"/>
                  </a:lnTo>
                  <a:lnTo>
                    <a:pt x="1018183" y="5844308"/>
                  </a:lnTo>
                  <a:lnTo>
                    <a:pt x="1018183" y="5845084"/>
                  </a:lnTo>
                  <a:lnTo>
                    <a:pt x="1018183" y="5845998"/>
                  </a:lnTo>
                  <a:lnTo>
                    <a:pt x="1018183" y="5848736"/>
                  </a:lnTo>
                  <a:lnTo>
                    <a:pt x="1018183" y="5848792"/>
                  </a:lnTo>
                  <a:lnTo>
                    <a:pt x="1018183" y="5850304"/>
                  </a:lnTo>
                  <a:lnTo>
                    <a:pt x="1018183" y="5851632"/>
                  </a:lnTo>
                  <a:lnTo>
                    <a:pt x="1018183" y="5852278"/>
                  </a:lnTo>
                  <a:lnTo>
                    <a:pt x="1018183" y="5852442"/>
                  </a:lnTo>
                  <a:lnTo>
                    <a:pt x="1018183" y="5852584"/>
                  </a:lnTo>
                  <a:lnTo>
                    <a:pt x="1018183" y="5854799"/>
                  </a:lnTo>
                  <a:lnTo>
                    <a:pt x="1018183" y="5854904"/>
                  </a:lnTo>
                  <a:lnTo>
                    <a:pt x="1018183" y="5855368"/>
                  </a:lnTo>
                  <a:lnTo>
                    <a:pt x="1018183" y="5856342"/>
                  </a:lnTo>
                  <a:lnTo>
                    <a:pt x="1018183" y="5858450"/>
                  </a:lnTo>
                  <a:lnTo>
                    <a:pt x="1018183" y="5859794"/>
                  </a:lnTo>
                  <a:lnTo>
                    <a:pt x="1018183" y="5860608"/>
                  </a:lnTo>
                  <a:lnTo>
                    <a:pt x="1018183" y="5860910"/>
                  </a:lnTo>
                  <a:lnTo>
                    <a:pt x="1018183" y="5861362"/>
                  </a:lnTo>
                  <a:lnTo>
                    <a:pt x="1018183" y="5863338"/>
                  </a:lnTo>
                  <a:lnTo>
                    <a:pt x="1018183" y="5863499"/>
                  </a:lnTo>
                  <a:lnTo>
                    <a:pt x="1018183" y="5863643"/>
                  </a:lnTo>
                  <a:lnTo>
                    <a:pt x="1018183" y="5864678"/>
                  </a:lnTo>
                  <a:lnTo>
                    <a:pt x="1018183" y="5865962"/>
                  </a:lnTo>
                  <a:lnTo>
                    <a:pt x="1018183" y="5867178"/>
                  </a:lnTo>
                  <a:lnTo>
                    <a:pt x="1018183" y="5869507"/>
                  </a:lnTo>
                  <a:lnTo>
                    <a:pt x="1018183" y="5873647"/>
                  </a:lnTo>
                  <a:lnTo>
                    <a:pt x="1018183" y="5875214"/>
                  </a:lnTo>
                  <a:lnTo>
                    <a:pt x="1018183" y="5876959"/>
                  </a:lnTo>
                  <a:lnTo>
                    <a:pt x="1018183" y="5878317"/>
                  </a:lnTo>
                  <a:lnTo>
                    <a:pt x="1018183" y="5878529"/>
                  </a:lnTo>
                  <a:lnTo>
                    <a:pt x="1018183" y="5881457"/>
                  </a:lnTo>
                  <a:lnTo>
                    <a:pt x="1018183" y="5881863"/>
                  </a:lnTo>
                  <a:lnTo>
                    <a:pt x="1018183" y="5883074"/>
                  </a:lnTo>
                  <a:lnTo>
                    <a:pt x="1018183" y="5883929"/>
                  </a:lnTo>
                  <a:lnTo>
                    <a:pt x="1018183" y="5884359"/>
                  </a:lnTo>
                  <a:lnTo>
                    <a:pt x="1018183" y="5885498"/>
                  </a:lnTo>
                  <a:lnTo>
                    <a:pt x="1018183" y="5886810"/>
                  </a:lnTo>
                  <a:lnTo>
                    <a:pt x="1018183" y="5888019"/>
                  </a:lnTo>
                  <a:lnTo>
                    <a:pt x="1018183" y="5888095"/>
                  </a:lnTo>
                  <a:lnTo>
                    <a:pt x="1018183" y="5889134"/>
                  </a:lnTo>
                  <a:lnTo>
                    <a:pt x="1018183" y="5889586"/>
                  </a:lnTo>
                  <a:lnTo>
                    <a:pt x="1018183" y="5891637"/>
                  </a:lnTo>
                  <a:lnTo>
                    <a:pt x="1018183" y="5892515"/>
                  </a:lnTo>
                  <a:lnTo>
                    <a:pt x="1018183" y="5894133"/>
                  </a:lnTo>
                  <a:lnTo>
                    <a:pt x="1018183" y="5895710"/>
                  </a:lnTo>
                  <a:lnTo>
                    <a:pt x="1018183" y="5896065"/>
                  </a:lnTo>
                  <a:lnTo>
                    <a:pt x="1018183" y="5896371"/>
                  </a:lnTo>
                  <a:lnTo>
                    <a:pt x="1018183" y="5897868"/>
                  </a:lnTo>
                  <a:lnTo>
                    <a:pt x="1018183" y="5898570"/>
                  </a:lnTo>
                  <a:lnTo>
                    <a:pt x="1018183" y="5899915"/>
                  </a:lnTo>
                  <a:lnTo>
                    <a:pt x="1018183" y="5900700"/>
                  </a:lnTo>
                  <a:lnTo>
                    <a:pt x="1018183" y="5900950"/>
                  </a:lnTo>
                  <a:lnTo>
                    <a:pt x="1018183" y="5902114"/>
                  </a:lnTo>
                  <a:lnTo>
                    <a:pt x="1018183" y="5902234"/>
                  </a:lnTo>
                  <a:lnTo>
                    <a:pt x="1018183" y="5903841"/>
                  </a:lnTo>
                  <a:lnTo>
                    <a:pt x="1018183" y="5906347"/>
                  </a:lnTo>
                  <a:lnTo>
                    <a:pt x="1018183" y="5906541"/>
                  </a:lnTo>
                  <a:lnTo>
                    <a:pt x="1018183" y="5907520"/>
                  </a:lnTo>
                  <a:lnTo>
                    <a:pt x="1018183" y="5909027"/>
                  </a:lnTo>
                  <a:lnTo>
                    <a:pt x="1018183" y="5909628"/>
                  </a:lnTo>
                  <a:lnTo>
                    <a:pt x="1018183" y="5911758"/>
                  </a:lnTo>
                  <a:lnTo>
                    <a:pt x="1018183" y="5912008"/>
                  </a:lnTo>
                  <a:lnTo>
                    <a:pt x="1018183" y="5914590"/>
                  </a:lnTo>
                  <a:lnTo>
                    <a:pt x="1018183" y="5914624"/>
                  </a:lnTo>
                  <a:lnTo>
                    <a:pt x="1018183" y="5915101"/>
                  </a:lnTo>
                  <a:lnTo>
                    <a:pt x="1018183" y="5916658"/>
                  </a:lnTo>
                  <a:lnTo>
                    <a:pt x="1018183" y="5917320"/>
                  </a:lnTo>
                  <a:lnTo>
                    <a:pt x="1018183" y="5918225"/>
                  </a:lnTo>
                  <a:lnTo>
                    <a:pt x="1018183" y="5918578"/>
                  </a:lnTo>
                  <a:lnTo>
                    <a:pt x="1018183" y="5920201"/>
                  </a:lnTo>
                  <a:lnTo>
                    <a:pt x="1018183" y="5920956"/>
                  </a:lnTo>
                  <a:lnTo>
                    <a:pt x="1018183" y="5924593"/>
                  </a:lnTo>
                  <a:lnTo>
                    <a:pt x="1018183" y="5925648"/>
                  </a:lnTo>
                  <a:lnTo>
                    <a:pt x="1018183" y="5926161"/>
                  </a:lnTo>
                  <a:lnTo>
                    <a:pt x="1018183" y="5926431"/>
                  </a:lnTo>
                  <a:lnTo>
                    <a:pt x="1018183" y="5927716"/>
                  </a:lnTo>
                  <a:lnTo>
                    <a:pt x="1018183" y="5927997"/>
                  </a:lnTo>
                  <a:lnTo>
                    <a:pt x="1018183" y="5928437"/>
                  </a:lnTo>
                  <a:lnTo>
                    <a:pt x="1018183" y="5929283"/>
                  </a:lnTo>
                  <a:lnTo>
                    <a:pt x="1018183" y="5931258"/>
                  </a:lnTo>
                  <a:lnTo>
                    <a:pt x="1018183" y="5931979"/>
                  </a:lnTo>
                  <a:lnTo>
                    <a:pt x="1018183" y="5932857"/>
                  </a:lnTo>
                  <a:lnTo>
                    <a:pt x="1018183" y="5934139"/>
                  </a:lnTo>
                  <a:lnTo>
                    <a:pt x="1018183" y="5937252"/>
                  </a:lnTo>
                  <a:lnTo>
                    <a:pt x="1018183" y="5938210"/>
                  </a:lnTo>
                  <a:lnTo>
                    <a:pt x="1018183" y="5939301"/>
                  </a:lnTo>
                  <a:lnTo>
                    <a:pt x="1018183" y="5939495"/>
                  </a:lnTo>
                  <a:lnTo>
                    <a:pt x="1018183" y="5939782"/>
                  </a:lnTo>
                  <a:lnTo>
                    <a:pt x="1018183" y="5940185"/>
                  </a:lnTo>
                  <a:lnTo>
                    <a:pt x="1018183" y="5943039"/>
                  </a:lnTo>
                  <a:lnTo>
                    <a:pt x="1018183" y="5944486"/>
                  </a:lnTo>
                  <a:lnTo>
                    <a:pt x="1018183" y="5944615"/>
                  </a:lnTo>
                  <a:lnTo>
                    <a:pt x="1018183" y="5946689"/>
                  </a:lnTo>
                  <a:lnTo>
                    <a:pt x="1018183" y="5948030"/>
                  </a:lnTo>
                  <a:lnTo>
                    <a:pt x="1018183" y="5948849"/>
                  </a:lnTo>
                  <a:lnTo>
                    <a:pt x="1018183" y="5949970"/>
                  </a:lnTo>
                  <a:lnTo>
                    <a:pt x="1018183" y="5950839"/>
                  </a:lnTo>
                  <a:lnTo>
                    <a:pt x="1018183" y="5951306"/>
                  </a:lnTo>
                  <a:lnTo>
                    <a:pt x="1018183" y="5952100"/>
                  </a:lnTo>
                  <a:lnTo>
                    <a:pt x="1018183" y="5954851"/>
                  </a:lnTo>
                  <a:lnTo>
                    <a:pt x="1018183" y="5956367"/>
                  </a:lnTo>
                  <a:lnTo>
                    <a:pt x="1018183" y="5957662"/>
                  </a:lnTo>
                  <a:lnTo>
                    <a:pt x="1018183" y="5957747"/>
                  </a:lnTo>
                  <a:lnTo>
                    <a:pt x="1018183" y="5958888"/>
                  </a:lnTo>
                  <a:lnTo>
                    <a:pt x="1018183" y="5961298"/>
                  </a:lnTo>
                  <a:lnTo>
                    <a:pt x="1018183" y="5962702"/>
                  </a:lnTo>
                  <a:lnTo>
                    <a:pt x="1018183" y="5963457"/>
                  </a:lnTo>
                  <a:lnTo>
                    <a:pt x="1018183" y="5963987"/>
                  </a:lnTo>
                  <a:lnTo>
                    <a:pt x="1018183" y="5965990"/>
                  </a:lnTo>
                  <a:lnTo>
                    <a:pt x="1018183" y="5966503"/>
                  </a:lnTo>
                  <a:lnTo>
                    <a:pt x="1018183" y="5968058"/>
                  </a:lnTo>
                  <a:lnTo>
                    <a:pt x="1018183" y="5968722"/>
                  </a:lnTo>
                  <a:lnTo>
                    <a:pt x="1018183" y="5969625"/>
                  </a:lnTo>
                  <a:lnTo>
                    <a:pt x="1018183" y="5971600"/>
                  </a:lnTo>
                  <a:lnTo>
                    <a:pt x="1018183" y="5972357"/>
                  </a:lnTo>
                  <a:lnTo>
                    <a:pt x="1018183" y="5972711"/>
                  </a:lnTo>
                  <a:lnTo>
                    <a:pt x="1018183" y="5972913"/>
                  </a:lnTo>
                  <a:lnTo>
                    <a:pt x="1018183" y="5973761"/>
                  </a:lnTo>
                  <a:lnTo>
                    <a:pt x="1018183" y="5974481"/>
                  </a:lnTo>
                  <a:lnTo>
                    <a:pt x="1018183" y="5975766"/>
                  </a:lnTo>
                  <a:lnTo>
                    <a:pt x="1018183" y="5977278"/>
                  </a:lnTo>
                  <a:lnTo>
                    <a:pt x="1018183" y="5979530"/>
                  </a:lnTo>
                  <a:lnTo>
                    <a:pt x="1018183" y="5983971"/>
                  </a:lnTo>
                  <a:lnTo>
                    <a:pt x="1018183" y="5984828"/>
                  </a:lnTo>
                  <a:lnTo>
                    <a:pt x="1018183" y="5985543"/>
                  </a:lnTo>
                  <a:lnTo>
                    <a:pt x="1018183" y="5987111"/>
                  </a:lnTo>
                  <a:lnTo>
                    <a:pt x="1018183" y="5988372"/>
                  </a:lnTo>
                  <a:lnTo>
                    <a:pt x="1018183" y="5989094"/>
                  </a:lnTo>
                  <a:lnTo>
                    <a:pt x="1018183" y="5989191"/>
                  </a:lnTo>
                  <a:lnTo>
                    <a:pt x="1018183" y="5990476"/>
                  </a:lnTo>
                  <a:lnTo>
                    <a:pt x="1018183" y="5991181"/>
                  </a:lnTo>
                  <a:lnTo>
                    <a:pt x="1018183" y="5991985"/>
                  </a:lnTo>
                  <a:lnTo>
                    <a:pt x="1018183" y="5994324"/>
                  </a:lnTo>
                  <a:lnTo>
                    <a:pt x="1018183" y="5995533"/>
                  </a:lnTo>
                  <a:lnTo>
                    <a:pt x="1018183" y="5995886"/>
                  </a:lnTo>
                  <a:lnTo>
                    <a:pt x="1018183" y="5997300"/>
                  </a:lnTo>
                  <a:lnTo>
                    <a:pt x="1018183" y="5999230"/>
                  </a:lnTo>
                  <a:lnTo>
                    <a:pt x="1018183" y="5999431"/>
                  </a:lnTo>
                  <a:lnTo>
                    <a:pt x="1018183" y="6000152"/>
                  </a:lnTo>
                  <a:lnTo>
                    <a:pt x="1018183" y="6000249"/>
                  </a:lnTo>
                  <a:lnTo>
                    <a:pt x="1018183" y="6000845"/>
                  </a:lnTo>
                  <a:lnTo>
                    <a:pt x="1018183" y="6001449"/>
                  </a:lnTo>
                  <a:lnTo>
                    <a:pt x="1018183" y="6002587"/>
                  </a:lnTo>
                  <a:lnTo>
                    <a:pt x="1018183" y="6003799"/>
                  </a:lnTo>
                  <a:lnTo>
                    <a:pt x="1018183" y="6004329"/>
                  </a:lnTo>
                  <a:lnTo>
                    <a:pt x="1018183" y="6005084"/>
                  </a:lnTo>
                  <a:lnTo>
                    <a:pt x="1018183" y="6007061"/>
                  </a:lnTo>
                  <a:lnTo>
                    <a:pt x="1018183" y="6008628"/>
                  </a:lnTo>
                  <a:lnTo>
                    <a:pt x="1018183" y="6010288"/>
                  </a:lnTo>
                  <a:lnTo>
                    <a:pt x="1018183" y="6011729"/>
                  </a:lnTo>
                  <a:lnTo>
                    <a:pt x="1018183" y="6013053"/>
                  </a:lnTo>
                  <a:lnTo>
                    <a:pt x="1018183" y="6014103"/>
                  </a:lnTo>
                  <a:lnTo>
                    <a:pt x="1018183" y="6014856"/>
                  </a:lnTo>
                  <a:lnTo>
                    <a:pt x="1018183" y="6015387"/>
                  </a:lnTo>
                  <a:lnTo>
                    <a:pt x="1018183" y="6024111"/>
                  </a:lnTo>
                  <a:lnTo>
                    <a:pt x="1018183" y="6024313"/>
                  </a:lnTo>
                  <a:lnTo>
                    <a:pt x="1018183" y="6025526"/>
                  </a:lnTo>
                  <a:lnTo>
                    <a:pt x="1018183" y="6027268"/>
                  </a:lnTo>
                  <a:lnTo>
                    <a:pt x="1018183" y="6027453"/>
                  </a:lnTo>
                  <a:lnTo>
                    <a:pt x="1018183" y="6028261"/>
                  </a:lnTo>
                  <a:lnTo>
                    <a:pt x="1018183" y="6029899"/>
                  </a:lnTo>
                  <a:lnTo>
                    <a:pt x="1018183" y="6030713"/>
                  </a:lnTo>
                  <a:lnTo>
                    <a:pt x="1018183" y="6032148"/>
                  </a:lnTo>
                  <a:lnTo>
                    <a:pt x="1018183" y="6032158"/>
                  </a:lnTo>
                  <a:lnTo>
                    <a:pt x="1018183" y="6032216"/>
                  </a:lnTo>
                  <a:lnTo>
                    <a:pt x="1018183" y="6033573"/>
                  </a:lnTo>
                  <a:lnTo>
                    <a:pt x="1018183" y="6035315"/>
                  </a:lnTo>
                  <a:lnTo>
                    <a:pt x="1018183" y="6036304"/>
                  </a:lnTo>
                  <a:lnTo>
                    <a:pt x="1018183" y="6036823"/>
                  </a:lnTo>
                  <a:lnTo>
                    <a:pt x="1018183" y="6038035"/>
                  </a:lnTo>
                  <a:lnTo>
                    <a:pt x="1018183" y="6038511"/>
                  </a:lnTo>
                  <a:lnTo>
                    <a:pt x="1018183" y="6039320"/>
                  </a:lnTo>
                  <a:lnTo>
                    <a:pt x="1018183" y="6040494"/>
                  </a:lnTo>
                  <a:lnTo>
                    <a:pt x="1018183" y="6042440"/>
                  </a:lnTo>
                  <a:lnTo>
                    <a:pt x="1018183" y="6044607"/>
                  </a:lnTo>
                  <a:lnTo>
                    <a:pt x="1018183" y="6044631"/>
                  </a:lnTo>
                  <a:lnTo>
                    <a:pt x="1018183" y="6046175"/>
                  </a:lnTo>
                  <a:lnTo>
                    <a:pt x="1018183" y="6046373"/>
                  </a:lnTo>
                  <a:lnTo>
                    <a:pt x="1018183" y="6049561"/>
                  </a:lnTo>
                  <a:lnTo>
                    <a:pt x="1018183" y="6050776"/>
                  </a:lnTo>
                  <a:lnTo>
                    <a:pt x="1018183" y="6051130"/>
                  </a:lnTo>
                  <a:lnTo>
                    <a:pt x="1018183" y="6052071"/>
                  </a:lnTo>
                  <a:lnTo>
                    <a:pt x="1018183" y="6054231"/>
                  </a:lnTo>
                  <a:lnTo>
                    <a:pt x="1018183" y="6062626"/>
                  </a:lnTo>
                  <a:lnTo>
                    <a:pt x="1018183" y="6063130"/>
                  </a:lnTo>
                  <a:lnTo>
                    <a:pt x="1018183" y="6063540"/>
                  </a:lnTo>
                  <a:lnTo>
                    <a:pt x="1018183" y="6069174"/>
                  </a:lnTo>
                  <a:lnTo>
                    <a:pt x="1018183" y="6070855"/>
                  </a:lnTo>
                  <a:lnTo>
                    <a:pt x="1018183" y="6072490"/>
                  </a:lnTo>
                  <a:lnTo>
                    <a:pt x="1018183" y="6073684"/>
                  </a:lnTo>
                  <a:lnTo>
                    <a:pt x="1018183" y="6074598"/>
                  </a:lnTo>
                  <a:lnTo>
                    <a:pt x="1018183" y="6076646"/>
                  </a:lnTo>
                  <a:lnTo>
                    <a:pt x="1018183" y="6077336"/>
                  </a:lnTo>
                  <a:lnTo>
                    <a:pt x="1018183" y="6078904"/>
                  </a:lnTo>
                  <a:lnTo>
                    <a:pt x="1018183" y="6079662"/>
                  </a:lnTo>
                  <a:lnTo>
                    <a:pt x="1018183" y="6080232"/>
                  </a:lnTo>
                  <a:lnTo>
                    <a:pt x="1018183" y="6080878"/>
                  </a:lnTo>
                  <a:lnTo>
                    <a:pt x="1018183" y="6081184"/>
                  </a:lnTo>
                  <a:lnTo>
                    <a:pt x="1018183" y="6082782"/>
                  </a:lnTo>
                  <a:lnTo>
                    <a:pt x="1018183" y="6083399"/>
                  </a:lnTo>
                  <a:lnTo>
                    <a:pt x="1018183" y="6083504"/>
                  </a:lnTo>
                  <a:lnTo>
                    <a:pt x="1018183" y="6083547"/>
                  </a:lnTo>
                  <a:lnTo>
                    <a:pt x="1018183" y="6084942"/>
                  </a:lnTo>
                  <a:lnTo>
                    <a:pt x="1018183" y="6084973"/>
                  </a:lnTo>
                  <a:lnTo>
                    <a:pt x="1018183" y="6086715"/>
                  </a:lnTo>
                  <a:lnTo>
                    <a:pt x="1018183" y="6087050"/>
                  </a:lnTo>
                  <a:lnTo>
                    <a:pt x="1018183" y="6087704"/>
                  </a:lnTo>
                  <a:lnTo>
                    <a:pt x="1018183" y="6088394"/>
                  </a:lnTo>
                  <a:lnTo>
                    <a:pt x="1018183" y="6089510"/>
                  </a:lnTo>
                  <a:lnTo>
                    <a:pt x="1018183" y="6089962"/>
                  </a:lnTo>
                  <a:lnTo>
                    <a:pt x="1018183" y="6091938"/>
                  </a:lnTo>
                  <a:lnTo>
                    <a:pt x="1018183" y="6092243"/>
                  </a:lnTo>
                  <a:lnTo>
                    <a:pt x="1018183" y="6093278"/>
                  </a:lnTo>
                  <a:lnTo>
                    <a:pt x="1018183" y="6093840"/>
                  </a:lnTo>
                  <a:lnTo>
                    <a:pt x="1018183" y="6094562"/>
                  </a:lnTo>
                  <a:lnTo>
                    <a:pt x="1018183" y="6094573"/>
                  </a:lnTo>
                  <a:lnTo>
                    <a:pt x="1018183" y="6095858"/>
                  </a:lnTo>
                  <a:lnTo>
                    <a:pt x="1018183" y="6098107"/>
                  </a:lnTo>
                  <a:lnTo>
                    <a:pt x="1018183" y="6099401"/>
                  </a:lnTo>
                  <a:lnTo>
                    <a:pt x="1018183" y="6102247"/>
                  </a:lnTo>
                  <a:lnTo>
                    <a:pt x="1018183" y="6103814"/>
                  </a:lnTo>
                  <a:lnTo>
                    <a:pt x="1018183" y="6105559"/>
                  </a:lnTo>
                  <a:lnTo>
                    <a:pt x="1018183" y="6105631"/>
                  </a:lnTo>
                  <a:lnTo>
                    <a:pt x="1018183" y="6107129"/>
                  </a:lnTo>
                  <a:lnTo>
                    <a:pt x="1018183" y="6111674"/>
                  </a:lnTo>
                  <a:lnTo>
                    <a:pt x="1018183" y="6112959"/>
                  </a:lnTo>
                  <a:lnTo>
                    <a:pt x="1018183" y="6114026"/>
                  </a:lnTo>
                  <a:lnTo>
                    <a:pt x="1018183" y="6114940"/>
                  </a:lnTo>
                  <a:lnTo>
                    <a:pt x="1018183" y="6116275"/>
                  </a:lnTo>
                  <a:lnTo>
                    <a:pt x="1018183" y="6116619"/>
                  </a:lnTo>
                  <a:lnTo>
                    <a:pt x="1018183" y="6117734"/>
                  </a:lnTo>
                  <a:lnTo>
                    <a:pt x="1018183" y="6118186"/>
                  </a:lnTo>
                  <a:lnTo>
                    <a:pt x="1018183" y="6119291"/>
                  </a:lnTo>
                  <a:lnTo>
                    <a:pt x="1018183" y="6120432"/>
                  </a:lnTo>
                  <a:lnTo>
                    <a:pt x="1018183" y="6120574"/>
                  </a:lnTo>
                  <a:lnTo>
                    <a:pt x="1018183" y="6122733"/>
                  </a:lnTo>
                  <a:lnTo>
                    <a:pt x="1018183" y="6124310"/>
                  </a:lnTo>
                  <a:lnTo>
                    <a:pt x="1018183" y="6124665"/>
                  </a:lnTo>
                  <a:lnTo>
                    <a:pt x="1018183" y="6124971"/>
                  </a:lnTo>
                  <a:lnTo>
                    <a:pt x="1018183" y="6125284"/>
                  </a:lnTo>
                  <a:lnTo>
                    <a:pt x="1018183" y="6126568"/>
                  </a:lnTo>
                  <a:lnTo>
                    <a:pt x="1018183" y="6128515"/>
                  </a:lnTo>
                  <a:lnTo>
                    <a:pt x="1018183" y="6128736"/>
                  </a:lnTo>
                  <a:lnTo>
                    <a:pt x="1018183" y="6129550"/>
                  </a:lnTo>
                  <a:lnTo>
                    <a:pt x="1018183" y="6130304"/>
                  </a:lnTo>
                  <a:lnTo>
                    <a:pt x="1018183" y="6130714"/>
                  </a:lnTo>
                  <a:lnTo>
                    <a:pt x="1018183" y="6130834"/>
                  </a:lnTo>
                  <a:lnTo>
                    <a:pt x="1018183" y="6132280"/>
                  </a:lnTo>
                  <a:lnTo>
                    <a:pt x="1018183" y="6132441"/>
                  </a:lnTo>
                  <a:lnTo>
                    <a:pt x="1018183" y="6132585"/>
                  </a:lnTo>
                  <a:lnTo>
                    <a:pt x="1018183" y="6134904"/>
                  </a:lnTo>
                  <a:lnTo>
                    <a:pt x="1018183" y="6136120"/>
                  </a:lnTo>
                  <a:lnTo>
                    <a:pt x="1018183" y="6136342"/>
                  </a:lnTo>
                  <a:lnTo>
                    <a:pt x="1018183" y="6138449"/>
                  </a:lnTo>
                  <a:lnTo>
                    <a:pt x="1018183" y="6140608"/>
                  </a:lnTo>
                  <a:lnTo>
                    <a:pt x="1018183" y="6141905"/>
                  </a:lnTo>
                  <a:lnTo>
                    <a:pt x="1018183" y="6143224"/>
                  </a:lnTo>
                  <a:lnTo>
                    <a:pt x="1018183" y="6143972"/>
                  </a:lnTo>
                  <a:lnTo>
                    <a:pt x="1018183" y="6145539"/>
                  </a:lnTo>
                  <a:lnTo>
                    <a:pt x="1018183" y="6147178"/>
                  </a:lnTo>
                  <a:lnTo>
                    <a:pt x="1018183" y="6153193"/>
                  </a:lnTo>
                  <a:lnTo>
                    <a:pt x="1018183" y="6153301"/>
                  </a:lnTo>
                  <a:lnTo>
                    <a:pt x="1018183" y="6156961"/>
                  </a:lnTo>
                  <a:lnTo>
                    <a:pt x="1018183" y="6157037"/>
                  </a:lnTo>
                  <a:lnTo>
                    <a:pt x="1018183" y="6157726"/>
                  </a:lnTo>
                  <a:lnTo>
                    <a:pt x="1018183" y="6158528"/>
                  </a:lnTo>
                  <a:lnTo>
                    <a:pt x="1018183" y="6160579"/>
                  </a:lnTo>
                  <a:lnTo>
                    <a:pt x="1018183" y="6161457"/>
                  </a:lnTo>
                  <a:lnTo>
                    <a:pt x="1018183" y="6163075"/>
                  </a:lnTo>
                  <a:lnTo>
                    <a:pt x="1018183" y="6164359"/>
                  </a:lnTo>
                  <a:lnTo>
                    <a:pt x="1018183" y="6165007"/>
                  </a:lnTo>
                  <a:lnTo>
                    <a:pt x="1018183" y="6165313"/>
                  </a:lnTo>
                  <a:lnTo>
                    <a:pt x="1018183" y="6166810"/>
                  </a:lnTo>
                  <a:lnTo>
                    <a:pt x="1018183" y="6167901"/>
                  </a:lnTo>
                  <a:lnTo>
                    <a:pt x="1018183" y="6168095"/>
                  </a:lnTo>
                  <a:lnTo>
                    <a:pt x="1018183" y="6168857"/>
                  </a:lnTo>
                  <a:lnTo>
                    <a:pt x="1018183" y="6171056"/>
                  </a:lnTo>
                  <a:lnTo>
                    <a:pt x="1018183" y="6171176"/>
                  </a:lnTo>
                  <a:lnTo>
                    <a:pt x="1018183" y="6171639"/>
                  </a:lnTo>
                  <a:lnTo>
                    <a:pt x="1018183" y="6173215"/>
                  </a:lnTo>
                  <a:lnTo>
                    <a:pt x="1018183" y="6173909"/>
                  </a:lnTo>
                  <a:lnTo>
                    <a:pt x="1018183" y="6175289"/>
                  </a:lnTo>
                  <a:lnTo>
                    <a:pt x="1018183" y="6176065"/>
                  </a:lnTo>
                  <a:lnTo>
                    <a:pt x="1018183" y="6176369"/>
                  </a:lnTo>
                  <a:lnTo>
                    <a:pt x="1018183" y="6178570"/>
                  </a:lnTo>
                  <a:lnTo>
                    <a:pt x="1018183" y="6179906"/>
                  </a:lnTo>
                  <a:lnTo>
                    <a:pt x="1018183" y="6179914"/>
                  </a:lnTo>
                  <a:lnTo>
                    <a:pt x="1018183" y="6180700"/>
                  </a:lnTo>
                  <a:lnTo>
                    <a:pt x="1018183" y="6180950"/>
                  </a:lnTo>
                  <a:lnTo>
                    <a:pt x="1018183" y="6182114"/>
                  </a:lnTo>
                  <a:lnTo>
                    <a:pt x="1018183" y="6182234"/>
                  </a:lnTo>
                  <a:lnTo>
                    <a:pt x="1018183" y="6183451"/>
                  </a:lnTo>
                  <a:lnTo>
                    <a:pt x="1018183" y="6183566"/>
                  </a:lnTo>
                  <a:lnTo>
                    <a:pt x="1018183" y="6186262"/>
                  </a:lnTo>
                  <a:lnTo>
                    <a:pt x="1018183" y="6186347"/>
                  </a:lnTo>
                  <a:lnTo>
                    <a:pt x="1018183" y="6187520"/>
                  </a:lnTo>
                  <a:lnTo>
                    <a:pt x="1018183" y="6189898"/>
                  </a:lnTo>
                  <a:lnTo>
                    <a:pt x="1018183" y="6193535"/>
                  </a:lnTo>
                  <a:lnTo>
                    <a:pt x="1018183" y="6194590"/>
                  </a:lnTo>
                  <a:lnTo>
                    <a:pt x="1018183" y="6194624"/>
                  </a:lnTo>
                  <a:lnTo>
                    <a:pt x="1018183" y="6195103"/>
                  </a:lnTo>
                  <a:lnTo>
                    <a:pt x="1018183" y="6196658"/>
                  </a:lnTo>
                  <a:lnTo>
                    <a:pt x="1018183" y="6197322"/>
                  </a:lnTo>
                  <a:lnTo>
                    <a:pt x="1018183" y="6198225"/>
                  </a:lnTo>
                  <a:lnTo>
                    <a:pt x="1018183" y="6200200"/>
                  </a:lnTo>
                  <a:lnTo>
                    <a:pt x="1018183" y="6200228"/>
                  </a:lnTo>
                  <a:lnTo>
                    <a:pt x="1018183" y="6200957"/>
                  </a:lnTo>
                  <a:lnTo>
                    <a:pt x="1018183" y="6203081"/>
                  </a:lnTo>
                  <a:lnTo>
                    <a:pt x="1018183" y="6204366"/>
                  </a:lnTo>
                  <a:lnTo>
                    <a:pt x="1018183" y="6204593"/>
                  </a:lnTo>
                  <a:lnTo>
                    <a:pt x="1018183" y="6208130"/>
                  </a:lnTo>
                  <a:lnTo>
                    <a:pt x="1018183" y="6208243"/>
                  </a:lnTo>
                  <a:lnTo>
                    <a:pt x="1018183" y="6208437"/>
                  </a:lnTo>
                  <a:lnTo>
                    <a:pt x="1018183" y="6211981"/>
                  </a:lnTo>
                  <a:lnTo>
                    <a:pt x="1018183" y="6212644"/>
                  </a:lnTo>
                  <a:lnTo>
                    <a:pt x="1018183" y="6213428"/>
                  </a:lnTo>
                  <a:lnTo>
                    <a:pt x="1018183" y="6213557"/>
                  </a:lnTo>
                  <a:lnTo>
                    <a:pt x="1018183" y="6214143"/>
                  </a:lnTo>
                  <a:lnTo>
                    <a:pt x="1018183" y="6214841"/>
                  </a:lnTo>
                  <a:lnTo>
                    <a:pt x="1018183" y="6216409"/>
                  </a:lnTo>
                  <a:lnTo>
                    <a:pt x="1018183" y="6216972"/>
                  </a:lnTo>
                  <a:lnTo>
                    <a:pt x="1018183" y="6217791"/>
                  </a:lnTo>
                  <a:lnTo>
                    <a:pt x="1018183" y="6218386"/>
                  </a:lnTo>
                  <a:lnTo>
                    <a:pt x="1018183" y="6219076"/>
                  </a:lnTo>
                  <a:lnTo>
                    <a:pt x="1018183" y="6219300"/>
                  </a:lnTo>
                  <a:lnTo>
                    <a:pt x="1018183" y="6219781"/>
                  </a:lnTo>
                  <a:lnTo>
                    <a:pt x="1018183" y="6220128"/>
                  </a:lnTo>
                  <a:lnTo>
                    <a:pt x="1018183" y="6220248"/>
                  </a:lnTo>
                  <a:lnTo>
                    <a:pt x="1018183" y="6222924"/>
                  </a:lnTo>
                  <a:lnTo>
                    <a:pt x="1018183" y="6223793"/>
                  </a:lnTo>
                  <a:lnTo>
                    <a:pt x="1018183" y="6224486"/>
                  </a:lnTo>
                  <a:lnTo>
                    <a:pt x="1018183" y="6224615"/>
                  </a:lnTo>
                  <a:lnTo>
                    <a:pt x="1018183" y="6226689"/>
                  </a:lnTo>
                  <a:lnTo>
                    <a:pt x="1018183" y="6227352"/>
                  </a:lnTo>
                  <a:lnTo>
                    <a:pt x="1018183" y="6227830"/>
                  </a:lnTo>
                  <a:lnTo>
                    <a:pt x="1018183" y="6228031"/>
                  </a:lnTo>
                  <a:lnTo>
                    <a:pt x="1018183" y="6228849"/>
                  </a:lnTo>
                  <a:lnTo>
                    <a:pt x="1018183" y="6230049"/>
                  </a:lnTo>
                  <a:lnTo>
                    <a:pt x="1018183" y="6232399"/>
                  </a:lnTo>
                  <a:lnTo>
                    <a:pt x="1018183" y="6232929"/>
                  </a:lnTo>
                  <a:lnTo>
                    <a:pt x="1018183" y="6233684"/>
                  </a:lnTo>
                  <a:lnTo>
                    <a:pt x="1018183" y="6235661"/>
                  </a:lnTo>
                  <a:lnTo>
                    <a:pt x="1018183" y="6237228"/>
                  </a:lnTo>
                  <a:lnTo>
                    <a:pt x="1018183" y="6237664"/>
                  </a:lnTo>
                  <a:lnTo>
                    <a:pt x="1018183" y="6238888"/>
                  </a:lnTo>
                  <a:lnTo>
                    <a:pt x="1018183" y="6241299"/>
                  </a:lnTo>
                  <a:lnTo>
                    <a:pt x="1018183" y="6241653"/>
                  </a:lnTo>
                  <a:lnTo>
                    <a:pt x="1018183" y="6242703"/>
                  </a:lnTo>
                  <a:lnTo>
                    <a:pt x="1018183" y="6243456"/>
                  </a:lnTo>
                  <a:lnTo>
                    <a:pt x="1018183" y="6243987"/>
                  </a:lnTo>
                  <a:lnTo>
                    <a:pt x="1018183" y="6244708"/>
                  </a:lnTo>
                  <a:lnTo>
                    <a:pt x="1018183" y="6247438"/>
                  </a:lnTo>
                  <a:lnTo>
                    <a:pt x="1018183" y="6248472"/>
                  </a:lnTo>
                  <a:lnTo>
                    <a:pt x="1018183" y="6252711"/>
                  </a:lnTo>
                  <a:lnTo>
                    <a:pt x="1018183" y="6252913"/>
                  </a:lnTo>
                  <a:lnTo>
                    <a:pt x="1018183" y="6254485"/>
                  </a:lnTo>
                  <a:lnTo>
                    <a:pt x="1018183" y="6255576"/>
                  </a:lnTo>
                  <a:lnTo>
                    <a:pt x="1018183" y="6256053"/>
                  </a:lnTo>
                  <a:lnTo>
                    <a:pt x="1018183" y="6259313"/>
                  </a:lnTo>
                  <a:lnTo>
                    <a:pt x="1018183" y="6259418"/>
                  </a:lnTo>
                  <a:lnTo>
                    <a:pt x="1018183" y="6260758"/>
                  </a:lnTo>
                  <a:lnTo>
                    <a:pt x="1018183" y="6262148"/>
                  </a:lnTo>
                  <a:lnTo>
                    <a:pt x="1018183" y="6262630"/>
                  </a:lnTo>
                  <a:lnTo>
                    <a:pt x="1018183" y="6263266"/>
                  </a:lnTo>
                  <a:lnTo>
                    <a:pt x="1018183" y="6263716"/>
                  </a:lnTo>
                  <a:lnTo>
                    <a:pt x="1018183" y="6264828"/>
                  </a:lnTo>
                  <a:lnTo>
                    <a:pt x="1018183" y="6265423"/>
                  </a:lnTo>
                  <a:lnTo>
                    <a:pt x="1018183" y="6267111"/>
                  </a:lnTo>
                  <a:lnTo>
                    <a:pt x="1018183" y="6268373"/>
                  </a:lnTo>
                  <a:lnTo>
                    <a:pt x="1018183" y="6269094"/>
                  </a:lnTo>
                  <a:lnTo>
                    <a:pt x="1018183" y="6269191"/>
                  </a:lnTo>
                  <a:lnTo>
                    <a:pt x="1018183" y="6270391"/>
                  </a:lnTo>
                  <a:lnTo>
                    <a:pt x="1018183" y="6274026"/>
                  </a:lnTo>
                  <a:lnTo>
                    <a:pt x="1018183" y="6276003"/>
                  </a:lnTo>
                  <a:lnTo>
                    <a:pt x="1018183" y="6277570"/>
                  </a:lnTo>
                  <a:lnTo>
                    <a:pt x="1018183" y="6278161"/>
                  </a:lnTo>
                  <a:lnTo>
                    <a:pt x="1018183" y="6279230"/>
                  </a:lnTo>
                  <a:lnTo>
                    <a:pt x="1018183" y="6279730"/>
                  </a:lnTo>
                  <a:lnTo>
                    <a:pt x="1018183" y="6280671"/>
                  </a:lnTo>
                  <a:lnTo>
                    <a:pt x="1018183" y="6281449"/>
                  </a:lnTo>
                  <a:lnTo>
                    <a:pt x="1018183" y="6283798"/>
                  </a:lnTo>
                  <a:lnTo>
                    <a:pt x="1018183" y="6284329"/>
                  </a:lnTo>
                  <a:lnTo>
                    <a:pt x="1018183" y="6285084"/>
                  </a:lnTo>
                  <a:lnTo>
                    <a:pt x="1018183" y="6287059"/>
                  </a:lnTo>
                  <a:lnTo>
                    <a:pt x="1018183" y="6288628"/>
                  </a:lnTo>
                  <a:lnTo>
                    <a:pt x="1018183" y="6289940"/>
                  </a:lnTo>
                  <a:lnTo>
                    <a:pt x="1018183" y="6291730"/>
                  </a:lnTo>
                  <a:lnTo>
                    <a:pt x="1018183" y="6293053"/>
                  </a:lnTo>
                  <a:lnTo>
                    <a:pt x="1018183" y="6299655"/>
                  </a:lnTo>
                  <a:lnTo>
                    <a:pt x="1018183" y="6301090"/>
                  </a:lnTo>
                  <a:lnTo>
                    <a:pt x="1018183" y="6301100"/>
                  </a:lnTo>
                  <a:lnTo>
                    <a:pt x="1018183" y="6304650"/>
                  </a:lnTo>
                  <a:lnTo>
                    <a:pt x="1018183" y="6305246"/>
                  </a:lnTo>
                  <a:lnTo>
                    <a:pt x="1018183" y="6305765"/>
                  </a:lnTo>
                  <a:lnTo>
                    <a:pt x="1018183" y="6306217"/>
                  </a:lnTo>
                  <a:lnTo>
                    <a:pt x="1018183" y="6307453"/>
                  </a:lnTo>
                  <a:lnTo>
                    <a:pt x="1018183" y="6308262"/>
                  </a:lnTo>
                  <a:lnTo>
                    <a:pt x="1018183" y="6310714"/>
                  </a:lnTo>
                  <a:lnTo>
                    <a:pt x="1018183" y="6311382"/>
                  </a:lnTo>
                  <a:lnTo>
                    <a:pt x="1018183" y="6312147"/>
                  </a:lnTo>
                  <a:lnTo>
                    <a:pt x="1018183" y="6312158"/>
                  </a:lnTo>
                  <a:lnTo>
                    <a:pt x="1018183" y="6313573"/>
                  </a:lnTo>
                  <a:lnTo>
                    <a:pt x="1018183" y="6315315"/>
                  </a:lnTo>
                  <a:lnTo>
                    <a:pt x="1018183" y="6316304"/>
                  </a:lnTo>
                  <a:lnTo>
                    <a:pt x="1018183" y="6318503"/>
                  </a:lnTo>
                  <a:lnTo>
                    <a:pt x="1018183" y="6319788"/>
                  </a:lnTo>
                  <a:lnTo>
                    <a:pt x="1018183" y="6320072"/>
                  </a:lnTo>
                  <a:lnTo>
                    <a:pt x="1018183" y="6321355"/>
                  </a:lnTo>
                  <a:lnTo>
                    <a:pt x="1018183" y="6322440"/>
                  </a:lnTo>
                  <a:lnTo>
                    <a:pt x="1018183" y="6323173"/>
                  </a:lnTo>
                  <a:lnTo>
                    <a:pt x="1018183" y="6324458"/>
                  </a:lnTo>
                  <a:lnTo>
                    <a:pt x="1018183" y="6328001"/>
                  </a:lnTo>
                  <a:lnTo>
                    <a:pt x="1018183" y="6329562"/>
                  </a:lnTo>
                  <a:lnTo>
                    <a:pt x="1018183" y="6331129"/>
                  </a:lnTo>
                  <a:lnTo>
                    <a:pt x="1018183" y="6332072"/>
                  </a:lnTo>
                  <a:lnTo>
                    <a:pt x="1018183" y="6334231"/>
                  </a:lnTo>
                  <a:lnTo>
                    <a:pt x="1018183" y="6342626"/>
                  </a:lnTo>
                  <a:lnTo>
                    <a:pt x="1018183" y="6343540"/>
                  </a:lnTo>
                  <a:lnTo>
                    <a:pt x="1018183" y="6344875"/>
                  </a:lnTo>
                  <a:lnTo>
                    <a:pt x="1018183" y="6347891"/>
                  </a:lnTo>
                  <a:lnTo>
                    <a:pt x="1018183" y="6349032"/>
                  </a:lnTo>
                  <a:lnTo>
                    <a:pt x="1018183" y="6349174"/>
                  </a:lnTo>
                  <a:lnTo>
                    <a:pt x="1018183" y="6352489"/>
                  </a:lnTo>
                  <a:lnTo>
                    <a:pt x="1018183" y="6353884"/>
                  </a:lnTo>
                  <a:lnTo>
                    <a:pt x="1018183" y="6355168"/>
                  </a:lnTo>
                  <a:lnTo>
                    <a:pt x="1018183" y="6356646"/>
                  </a:lnTo>
                  <a:lnTo>
                    <a:pt x="1018183" y="6357336"/>
                  </a:lnTo>
                  <a:lnTo>
                    <a:pt x="1018183" y="6358904"/>
                  </a:lnTo>
                  <a:lnTo>
                    <a:pt x="1018183" y="6360880"/>
                  </a:lnTo>
                  <a:lnTo>
                    <a:pt x="1018183" y="6361185"/>
                  </a:lnTo>
                  <a:lnTo>
                    <a:pt x="1018183" y="6362782"/>
                  </a:lnTo>
                  <a:lnTo>
                    <a:pt x="1018183" y="6363504"/>
                  </a:lnTo>
                  <a:lnTo>
                    <a:pt x="1018183" y="6364800"/>
                  </a:lnTo>
                  <a:lnTo>
                    <a:pt x="1018183" y="6364942"/>
                  </a:lnTo>
                  <a:lnTo>
                    <a:pt x="1018183" y="6367049"/>
                  </a:lnTo>
                  <a:lnTo>
                    <a:pt x="1018183" y="6368343"/>
                  </a:lnTo>
                  <a:lnTo>
                    <a:pt x="1018183" y="6370505"/>
                  </a:lnTo>
                  <a:lnTo>
                    <a:pt x="1018183" y="6372572"/>
                  </a:lnTo>
                  <a:lnTo>
                    <a:pt x="1018183" y="6374139"/>
                  </a:lnTo>
                  <a:lnTo>
                    <a:pt x="1018183" y="6374573"/>
                  </a:lnTo>
                  <a:lnTo>
                    <a:pt x="1018183" y="6381901"/>
                  </a:lnTo>
                  <a:lnTo>
                    <a:pt x="1018183" y="6385217"/>
                  </a:lnTo>
                  <a:lnTo>
                    <a:pt x="1018183" y="6385561"/>
                  </a:lnTo>
                  <a:lnTo>
                    <a:pt x="1018183" y="6386326"/>
                  </a:lnTo>
                  <a:lnTo>
                    <a:pt x="1018183" y="6387128"/>
                  </a:lnTo>
                  <a:lnTo>
                    <a:pt x="1018183" y="6388233"/>
                  </a:lnTo>
                  <a:lnTo>
                    <a:pt x="1018183" y="6389374"/>
                  </a:lnTo>
                  <a:lnTo>
                    <a:pt x="1018183" y="6391675"/>
                  </a:lnTo>
                  <a:lnTo>
                    <a:pt x="1018183" y="6392959"/>
                  </a:lnTo>
                  <a:lnTo>
                    <a:pt x="1018183" y="6393607"/>
                  </a:lnTo>
                  <a:lnTo>
                    <a:pt x="1018183" y="6393913"/>
                  </a:lnTo>
                  <a:lnTo>
                    <a:pt x="1018183" y="6395510"/>
                  </a:lnTo>
                  <a:lnTo>
                    <a:pt x="1018183" y="6397457"/>
                  </a:lnTo>
                  <a:lnTo>
                    <a:pt x="1018183" y="6398241"/>
                  </a:lnTo>
                  <a:lnTo>
                    <a:pt x="1018183" y="6399656"/>
                  </a:lnTo>
                  <a:lnTo>
                    <a:pt x="1018183" y="6399776"/>
                  </a:lnTo>
                  <a:lnTo>
                    <a:pt x="1018183" y="6400432"/>
                  </a:lnTo>
                  <a:lnTo>
                    <a:pt x="1018183" y="6402509"/>
                  </a:lnTo>
                  <a:lnTo>
                    <a:pt x="1018183" y="6404665"/>
                  </a:lnTo>
                  <a:lnTo>
                    <a:pt x="1018183" y="6404969"/>
                  </a:lnTo>
                  <a:lnTo>
                    <a:pt x="1018183" y="6405284"/>
                  </a:lnTo>
                  <a:lnTo>
                    <a:pt x="1018183" y="6408514"/>
                  </a:lnTo>
                  <a:lnTo>
                    <a:pt x="1018183" y="6409550"/>
                  </a:lnTo>
                  <a:lnTo>
                    <a:pt x="1018183" y="6410714"/>
                  </a:lnTo>
                  <a:lnTo>
                    <a:pt x="1018183" y="6410834"/>
                  </a:lnTo>
                  <a:lnTo>
                    <a:pt x="1018183" y="6410847"/>
                  </a:lnTo>
                  <a:lnTo>
                    <a:pt x="1018183" y="6412166"/>
                  </a:lnTo>
                  <a:lnTo>
                    <a:pt x="1018183" y="6412642"/>
                  </a:lnTo>
                  <a:lnTo>
                    <a:pt x="1018183" y="6412914"/>
                  </a:lnTo>
                  <a:lnTo>
                    <a:pt x="1018183" y="6414481"/>
                  </a:lnTo>
                  <a:lnTo>
                    <a:pt x="1018183" y="6416120"/>
                  </a:lnTo>
                  <a:lnTo>
                    <a:pt x="1018183" y="6422135"/>
                  </a:lnTo>
                  <a:lnTo>
                    <a:pt x="1018183" y="6423224"/>
                  </a:lnTo>
                  <a:lnTo>
                    <a:pt x="1018183" y="6426668"/>
                  </a:lnTo>
                  <a:lnTo>
                    <a:pt x="1018183" y="6428828"/>
                  </a:lnTo>
                  <a:lnTo>
                    <a:pt x="1018183" y="6433193"/>
                  </a:lnTo>
                  <a:lnTo>
                    <a:pt x="1018183" y="6433301"/>
                  </a:lnTo>
                  <a:lnTo>
                    <a:pt x="1018183" y="6436843"/>
                  </a:lnTo>
                  <a:lnTo>
                    <a:pt x="1018183" y="6437037"/>
                  </a:lnTo>
                  <a:lnTo>
                    <a:pt x="1018183" y="6440581"/>
                  </a:lnTo>
                  <a:lnTo>
                    <a:pt x="1018183" y="6440743"/>
                  </a:lnTo>
                  <a:lnTo>
                    <a:pt x="1018183" y="6441244"/>
                  </a:lnTo>
                  <a:lnTo>
                    <a:pt x="1018183" y="6442157"/>
                  </a:lnTo>
                  <a:lnTo>
                    <a:pt x="1018183" y="6442851"/>
                  </a:lnTo>
                  <a:lnTo>
                    <a:pt x="1018183" y="6443441"/>
                  </a:lnTo>
                  <a:lnTo>
                    <a:pt x="1018183" y="6445007"/>
                  </a:lnTo>
                  <a:lnTo>
                    <a:pt x="1018183" y="6445009"/>
                  </a:lnTo>
                  <a:lnTo>
                    <a:pt x="1018183" y="6445311"/>
                  </a:lnTo>
                  <a:lnTo>
                    <a:pt x="1018183" y="6446986"/>
                  </a:lnTo>
                  <a:lnTo>
                    <a:pt x="1018183" y="6447900"/>
                  </a:lnTo>
                  <a:lnTo>
                    <a:pt x="1018183" y="6448728"/>
                  </a:lnTo>
                  <a:lnTo>
                    <a:pt x="1018183" y="6448848"/>
                  </a:lnTo>
                  <a:lnTo>
                    <a:pt x="1018183" y="6448856"/>
                  </a:lnTo>
                  <a:lnTo>
                    <a:pt x="1018183" y="6451056"/>
                  </a:lnTo>
                  <a:lnTo>
                    <a:pt x="1018183" y="6451176"/>
                  </a:lnTo>
                  <a:lnTo>
                    <a:pt x="1018183" y="6452393"/>
                  </a:lnTo>
                  <a:lnTo>
                    <a:pt x="1018183" y="6453215"/>
                  </a:lnTo>
                  <a:lnTo>
                    <a:pt x="1018183" y="6453908"/>
                  </a:lnTo>
                  <a:lnTo>
                    <a:pt x="1018183" y="6455144"/>
                  </a:lnTo>
                  <a:lnTo>
                    <a:pt x="1018183" y="6455289"/>
                  </a:lnTo>
                  <a:lnTo>
                    <a:pt x="1018183" y="6455952"/>
                  </a:lnTo>
                  <a:lnTo>
                    <a:pt x="1018183" y="6463566"/>
                  </a:lnTo>
                  <a:lnTo>
                    <a:pt x="1018183" y="6466264"/>
                  </a:lnTo>
                  <a:lnTo>
                    <a:pt x="1018183" y="6469170"/>
                  </a:lnTo>
                  <a:lnTo>
                    <a:pt x="1018183" y="6469899"/>
                  </a:lnTo>
                  <a:lnTo>
                    <a:pt x="1018183" y="6473308"/>
                  </a:lnTo>
                  <a:lnTo>
                    <a:pt x="1018183" y="6473535"/>
                  </a:lnTo>
                  <a:lnTo>
                    <a:pt x="1018183" y="6476038"/>
                  </a:lnTo>
                  <a:lnTo>
                    <a:pt x="1018183" y="6477072"/>
                  </a:lnTo>
                  <a:lnTo>
                    <a:pt x="1018183" y="6481586"/>
                  </a:lnTo>
                  <a:lnTo>
                    <a:pt x="1018183" y="6483085"/>
                  </a:lnTo>
                  <a:lnTo>
                    <a:pt x="1018183" y="6483783"/>
                  </a:lnTo>
                  <a:lnTo>
                    <a:pt x="1018183" y="6484176"/>
                  </a:lnTo>
                  <a:lnTo>
                    <a:pt x="1018183" y="6485351"/>
                  </a:lnTo>
                  <a:lnTo>
                    <a:pt x="1018183" y="6486635"/>
                  </a:lnTo>
                  <a:lnTo>
                    <a:pt x="1018183" y="6487328"/>
                  </a:lnTo>
                  <a:lnTo>
                    <a:pt x="1018183" y="6488018"/>
                  </a:lnTo>
                  <a:lnTo>
                    <a:pt x="1018183" y="6488242"/>
                  </a:lnTo>
                  <a:lnTo>
                    <a:pt x="1018183" y="6489070"/>
                  </a:lnTo>
                  <a:lnTo>
                    <a:pt x="1018183" y="6490748"/>
                  </a:lnTo>
                  <a:lnTo>
                    <a:pt x="1018183" y="6491230"/>
                  </a:lnTo>
                  <a:lnTo>
                    <a:pt x="1018183" y="6491866"/>
                  </a:lnTo>
                  <a:lnTo>
                    <a:pt x="1018183" y="6492316"/>
                  </a:lnTo>
                  <a:lnTo>
                    <a:pt x="1018183" y="6492640"/>
                  </a:lnTo>
                  <a:lnTo>
                    <a:pt x="1018183" y="6493428"/>
                  </a:lnTo>
                  <a:lnTo>
                    <a:pt x="1018183" y="6493557"/>
                  </a:lnTo>
                  <a:lnTo>
                    <a:pt x="1018183" y="6496294"/>
                  </a:lnTo>
                  <a:lnTo>
                    <a:pt x="1018183" y="6496409"/>
                  </a:lnTo>
                  <a:lnTo>
                    <a:pt x="1018183" y="6496973"/>
                  </a:lnTo>
                  <a:lnTo>
                    <a:pt x="1018183" y="6498991"/>
                  </a:lnTo>
                  <a:lnTo>
                    <a:pt x="1018183" y="6500128"/>
                  </a:lnTo>
                  <a:lnTo>
                    <a:pt x="1018183" y="6502626"/>
                  </a:lnTo>
                  <a:lnTo>
                    <a:pt x="1018183" y="6504603"/>
                  </a:lnTo>
                  <a:lnTo>
                    <a:pt x="1018183" y="6506170"/>
                  </a:lnTo>
                  <a:lnTo>
                    <a:pt x="1018183" y="6507347"/>
                  </a:lnTo>
                  <a:lnTo>
                    <a:pt x="1018183" y="6507830"/>
                  </a:lnTo>
                  <a:lnTo>
                    <a:pt x="1018183" y="6510049"/>
                  </a:lnTo>
                  <a:lnTo>
                    <a:pt x="1018183" y="6512398"/>
                  </a:lnTo>
                  <a:lnTo>
                    <a:pt x="1018183" y="6513684"/>
                  </a:lnTo>
                  <a:lnTo>
                    <a:pt x="1018183" y="6515659"/>
                  </a:lnTo>
                  <a:lnTo>
                    <a:pt x="1018183" y="6516380"/>
                  </a:lnTo>
                  <a:lnTo>
                    <a:pt x="1018183" y="6517228"/>
                  </a:lnTo>
                  <a:lnTo>
                    <a:pt x="1018183" y="6518540"/>
                  </a:lnTo>
                  <a:lnTo>
                    <a:pt x="1018183" y="6521653"/>
                  </a:lnTo>
                  <a:lnTo>
                    <a:pt x="1018183" y="6524518"/>
                  </a:lnTo>
                  <a:lnTo>
                    <a:pt x="1018183" y="6527440"/>
                  </a:lnTo>
                  <a:lnTo>
                    <a:pt x="1018183" y="6528255"/>
                  </a:lnTo>
                  <a:lnTo>
                    <a:pt x="1018183" y="6529700"/>
                  </a:lnTo>
                  <a:lnTo>
                    <a:pt x="1018183" y="6531090"/>
                  </a:lnTo>
                  <a:lnTo>
                    <a:pt x="1018183" y="6531572"/>
                  </a:lnTo>
                  <a:lnTo>
                    <a:pt x="1018183" y="6532658"/>
                  </a:lnTo>
                  <a:lnTo>
                    <a:pt x="1018183" y="6532856"/>
                  </a:lnTo>
                  <a:lnTo>
                    <a:pt x="1018183" y="6533250"/>
                  </a:lnTo>
                  <a:lnTo>
                    <a:pt x="1018183" y="6534817"/>
                  </a:lnTo>
                  <a:lnTo>
                    <a:pt x="1018183" y="6535576"/>
                  </a:lnTo>
                  <a:lnTo>
                    <a:pt x="1018183" y="6536053"/>
                  </a:lnTo>
                  <a:lnTo>
                    <a:pt x="1018183" y="6539252"/>
                  </a:lnTo>
                  <a:lnTo>
                    <a:pt x="1018183" y="6539314"/>
                  </a:lnTo>
                  <a:lnTo>
                    <a:pt x="1018183" y="6540758"/>
                  </a:lnTo>
                  <a:lnTo>
                    <a:pt x="1018183" y="6542148"/>
                  </a:lnTo>
                  <a:lnTo>
                    <a:pt x="1018183" y="6542630"/>
                  </a:lnTo>
                  <a:lnTo>
                    <a:pt x="1018183" y="6543716"/>
                  </a:lnTo>
                  <a:lnTo>
                    <a:pt x="1018183" y="6547103"/>
                  </a:lnTo>
                  <a:lnTo>
                    <a:pt x="1018183" y="6548388"/>
                  </a:lnTo>
                  <a:lnTo>
                    <a:pt x="1018183" y="6548672"/>
                  </a:lnTo>
                  <a:lnTo>
                    <a:pt x="1018183" y="6549955"/>
                  </a:lnTo>
                  <a:lnTo>
                    <a:pt x="1018183" y="6550391"/>
                  </a:lnTo>
                  <a:lnTo>
                    <a:pt x="1018183" y="6554026"/>
                  </a:lnTo>
                  <a:lnTo>
                    <a:pt x="1018183" y="6556001"/>
                  </a:lnTo>
                  <a:lnTo>
                    <a:pt x="1018183" y="6557570"/>
                  </a:lnTo>
                  <a:lnTo>
                    <a:pt x="1018183" y="6558162"/>
                  </a:lnTo>
                  <a:lnTo>
                    <a:pt x="1018183" y="6558882"/>
                  </a:lnTo>
                  <a:lnTo>
                    <a:pt x="1018183" y="6559729"/>
                  </a:lnTo>
                  <a:lnTo>
                    <a:pt x="1018183" y="6560167"/>
                  </a:lnTo>
                  <a:lnTo>
                    <a:pt x="1018183" y="6569944"/>
                  </a:lnTo>
                  <a:lnTo>
                    <a:pt x="1018183" y="6573592"/>
                  </a:lnTo>
                  <a:lnTo>
                    <a:pt x="1018183" y="6574877"/>
                  </a:lnTo>
                  <a:lnTo>
                    <a:pt x="1018183" y="6575159"/>
                  </a:lnTo>
                  <a:lnTo>
                    <a:pt x="1018183" y="6576445"/>
                  </a:lnTo>
                  <a:lnTo>
                    <a:pt x="1018183" y="6578419"/>
                  </a:lnTo>
                  <a:lnTo>
                    <a:pt x="1018183" y="6578725"/>
                  </a:lnTo>
                  <a:lnTo>
                    <a:pt x="1018183" y="6579656"/>
                  </a:lnTo>
                  <a:lnTo>
                    <a:pt x="1018183" y="6581100"/>
                  </a:lnTo>
                  <a:lnTo>
                    <a:pt x="1018183" y="6584650"/>
                  </a:lnTo>
                  <a:lnTo>
                    <a:pt x="1018183" y="6585246"/>
                  </a:lnTo>
                  <a:lnTo>
                    <a:pt x="1018183" y="6586217"/>
                  </a:lnTo>
                  <a:lnTo>
                    <a:pt x="1018183" y="6588730"/>
                  </a:lnTo>
                  <a:lnTo>
                    <a:pt x="1018183" y="6590297"/>
                  </a:lnTo>
                  <a:lnTo>
                    <a:pt x="1018183" y="6598504"/>
                  </a:lnTo>
                  <a:lnTo>
                    <a:pt x="1018183" y="6599788"/>
                  </a:lnTo>
                  <a:lnTo>
                    <a:pt x="1018183" y="6600071"/>
                  </a:lnTo>
                  <a:lnTo>
                    <a:pt x="1018183" y="6601355"/>
                  </a:lnTo>
                  <a:lnTo>
                    <a:pt x="1018183" y="6617974"/>
                  </a:lnTo>
                  <a:lnTo>
                    <a:pt x="1018183" y="6620921"/>
                  </a:lnTo>
                  <a:lnTo>
                    <a:pt x="1018183" y="6621224"/>
                  </a:lnTo>
                  <a:lnTo>
                    <a:pt x="1018183" y="6626841"/>
                  </a:lnTo>
                  <a:lnTo>
                    <a:pt x="1018183" y="6629032"/>
                  </a:lnTo>
                  <a:lnTo>
                    <a:pt x="1018183" y="6641242"/>
                  </a:lnTo>
                  <a:lnTo>
                    <a:pt x="1018183" y="6667183"/>
                  </a:lnTo>
                  <a:lnTo>
                    <a:pt x="1018183" y="6669343"/>
                  </a:lnTo>
                  <a:lnTo>
                    <a:pt x="1018183" y="6669374"/>
                  </a:lnTo>
                  <a:lnTo>
                    <a:pt x="1018183" y="6671451"/>
                  </a:lnTo>
                  <a:lnTo>
                    <a:pt x="1018183" y="6673607"/>
                  </a:lnTo>
                  <a:lnTo>
                    <a:pt x="1018183" y="6673911"/>
                  </a:lnTo>
                  <a:lnTo>
                    <a:pt x="1018183" y="6677456"/>
                  </a:lnTo>
                  <a:lnTo>
                    <a:pt x="1018183" y="6678241"/>
                  </a:lnTo>
                  <a:lnTo>
                    <a:pt x="1018183" y="6681584"/>
                  </a:lnTo>
                  <a:lnTo>
                    <a:pt x="1018183" y="6682508"/>
                  </a:lnTo>
                  <a:lnTo>
                    <a:pt x="1018183" y="6683744"/>
                  </a:lnTo>
                  <a:lnTo>
                    <a:pt x="1018183" y="6683803"/>
                  </a:lnTo>
                  <a:lnTo>
                    <a:pt x="1018183" y="6692166"/>
                  </a:lnTo>
                  <a:lnTo>
                    <a:pt x="1018183" y="6692644"/>
                  </a:lnTo>
                  <a:lnTo>
                    <a:pt x="1018183" y="6702135"/>
                  </a:lnTo>
                  <a:lnTo>
                    <a:pt x="1018183" y="6703692"/>
                  </a:lnTo>
                  <a:lnTo>
                    <a:pt x="1018183" y="6705260"/>
                  </a:lnTo>
                  <a:lnTo>
                    <a:pt x="1018183" y="6709685"/>
                  </a:lnTo>
                  <a:lnTo>
                    <a:pt x="1018183" y="6710186"/>
                  </a:lnTo>
                  <a:lnTo>
                    <a:pt x="1018183" y="6710969"/>
                  </a:lnTo>
                  <a:lnTo>
                    <a:pt x="1018183" y="6713951"/>
                  </a:lnTo>
                  <a:lnTo>
                    <a:pt x="1018183" y="6714513"/>
                  </a:lnTo>
                  <a:lnTo>
                    <a:pt x="1018183" y="6715235"/>
                  </a:lnTo>
                  <a:lnTo>
                    <a:pt x="1018183" y="6716842"/>
                  </a:lnTo>
                  <a:lnTo>
                    <a:pt x="1018183" y="6717670"/>
                  </a:lnTo>
                  <a:lnTo>
                    <a:pt x="1018183" y="6720743"/>
                  </a:lnTo>
                  <a:lnTo>
                    <a:pt x="1018183" y="6721240"/>
                  </a:lnTo>
                  <a:lnTo>
                    <a:pt x="1018183" y="6722850"/>
                  </a:lnTo>
                  <a:lnTo>
                    <a:pt x="1018183" y="6724086"/>
                  </a:lnTo>
                  <a:lnTo>
                    <a:pt x="1018183" y="6724894"/>
                  </a:lnTo>
                  <a:lnTo>
                    <a:pt x="1018183" y="6725009"/>
                  </a:lnTo>
                  <a:lnTo>
                    <a:pt x="1018183" y="6725371"/>
                  </a:lnTo>
                  <a:lnTo>
                    <a:pt x="1018183" y="6726306"/>
                  </a:lnTo>
                  <a:lnTo>
                    <a:pt x="1018183" y="6728728"/>
                  </a:lnTo>
                  <a:lnTo>
                    <a:pt x="1018183" y="6729940"/>
                  </a:lnTo>
                  <a:lnTo>
                    <a:pt x="1018183" y="6735143"/>
                  </a:lnTo>
                  <a:lnTo>
                    <a:pt x="1018183" y="6735947"/>
                  </a:lnTo>
                  <a:lnTo>
                    <a:pt x="1018183" y="6744980"/>
                  </a:lnTo>
                  <a:lnTo>
                    <a:pt x="1018183" y="6753118"/>
                  </a:lnTo>
                  <a:lnTo>
                    <a:pt x="1018183" y="6755577"/>
                  </a:lnTo>
                  <a:lnTo>
                    <a:pt x="1018183" y="6756040"/>
                  </a:lnTo>
                  <a:lnTo>
                    <a:pt x="1018183" y="6757015"/>
                  </a:lnTo>
                  <a:lnTo>
                    <a:pt x="1018183" y="6759690"/>
                  </a:lnTo>
                  <a:lnTo>
                    <a:pt x="1018183" y="6760172"/>
                  </a:lnTo>
                  <a:lnTo>
                    <a:pt x="1018183" y="6761258"/>
                  </a:lnTo>
                  <a:lnTo>
                    <a:pt x="1018183" y="6761456"/>
                  </a:lnTo>
                  <a:lnTo>
                    <a:pt x="1018183" y="6761582"/>
                  </a:lnTo>
                  <a:lnTo>
                    <a:pt x="1018183" y="6764176"/>
                  </a:lnTo>
                  <a:lnTo>
                    <a:pt x="1018183" y="6765351"/>
                  </a:lnTo>
                  <a:lnTo>
                    <a:pt x="1018183" y="6766635"/>
                  </a:lnTo>
                  <a:lnTo>
                    <a:pt x="1018183" y="6767852"/>
                  </a:lnTo>
                  <a:lnTo>
                    <a:pt x="1018183" y="6769070"/>
                  </a:lnTo>
                  <a:lnTo>
                    <a:pt x="1018183" y="6770748"/>
                  </a:lnTo>
                  <a:lnTo>
                    <a:pt x="1018183" y="6771230"/>
                  </a:lnTo>
                  <a:lnTo>
                    <a:pt x="1018183" y="6772316"/>
                  </a:lnTo>
                  <a:lnTo>
                    <a:pt x="1018183" y="6776289"/>
                  </a:lnTo>
                  <a:lnTo>
                    <a:pt x="1018183" y="6778991"/>
                  </a:lnTo>
                  <a:lnTo>
                    <a:pt x="1018183" y="6782626"/>
                  </a:lnTo>
                  <a:lnTo>
                    <a:pt x="1018183" y="6784601"/>
                  </a:lnTo>
                  <a:lnTo>
                    <a:pt x="1018183" y="6786170"/>
                  </a:lnTo>
                  <a:lnTo>
                    <a:pt x="1018183" y="6787482"/>
                  </a:lnTo>
                  <a:lnTo>
                    <a:pt x="1018183" y="6788767"/>
                  </a:lnTo>
                  <a:lnTo>
                    <a:pt x="1018183" y="6796382"/>
                  </a:lnTo>
                  <a:lnTo>
                    <a:pt x="1018183" y="6798544"/>
                  </a:lnTo>
                  <a:lnTo>
                    <a:pt x="1018183" y="6801798"/>
                  </a:lnTo>
                  <a:lnTo>
                    <a:pt x="1018183" y="6802192"/>
                  </a:lnTo>
                  <a:lnTo>
                    <a:pt x="1018183" y="6802787"/>
                  </a:lnTo>
                  <a:lnTo>
                    <a:pt x="1018183" y="6803477"/>
                  </a:lnTo>
                  <a:lnTo>
                    <a:pt x="1018183" y="6803759"/>
                  </a:lnTo>
                  <a:lnTo>
                    <a:pt x="1018183" y="6804518"/>
                  </a:lnTo>
                  <a:lnTo>
                    <a:pt x="1018183" y="6805045"/>
                  </a:lnTo>
                  <a:lnTo>
                    <a:pt x="1018183" y="6807019"/>
                  </a:lnTo>
                  <a:lnTo>
                    <a:pt x="1018183" y="6807325"/>
                  </a:lnTo>
                  <a:lnTo>
                    <a:pt x="1018183" y="6808194"/>
                  </a:lnTo>
                  <a:lnTo>
                    <a:pt x="1018183" y="6808256"/>
                  </a:lnTo>
                  <a:lnTo>
                    <a:pt x="1018183" y="6809700"/>
                  </a:lnTo>
                  <a:lnTo>
                    <a:pt x="1018183" y="6811090"/>
                  </a:lnTo>
                  <a:lnTo>
                    <a:pt x="1018183" y="6811572"/>
                  </a:lnTo>
                  <a:lnTo>
                    <a:pt x="1018183" y="6812658"/>
                  </a:lnTo>
                  <a:lnTo>
                    <a:pt x="1018183" y="6812856"/>
                  </a:lnTo>
                  <a:lnTo>
                    <a:pt x="1018183" y="6813250"/>
                  </a:lnTo>
                  <a:lnTo>
                    <a:pt x="1018183" y="6814817"/>
                  </a:lnTo>
                  <a:lnTo>
                    <a:pt x="1018183" y="6817330"/>
                  </a:lnTo>
                  <a:lnTo>
                    <a:pt x="1018183" y="6818897"/>
                  </a:lnTo>
                  <a:lnTo>
                    <a:pt x="1018183" y="6819252"/>
                  </a:lnTo>
                  <a:lnTo>
                    <a:pt x="1018183" y="6827104"/>
                  </a:lnTo>
                  <a:lnTo>
                    <a:pt x="1018183" y="6828388"/>
                  </a:lnTo>
                  <a:lnTo>
                    <a:pt x="1018183" y="6828671"/>
                  </a:lnTo>
                  <a:lnTo>
                    <a:pt x="1018183" y="6829109"/>
                  </a:lnTo>
                  <a:lnTo>
                    <a:pt x="1018183" y="6829955"/>
                  </a:lnTo>
                  <a:lnTo>
                    <a:pt x="1018183" y="6838886"/>
                  </a:lnTo>
                  <a:lnTo>
                    <a:pt x="1018183" y="6840167"/>
                  </a:lnTo>
                  <a:lnTo>
                    <a:pt x="1018183" y="6843819"/>
                  </a:lnTo>
                  <a:lnTo>
                    <a:pt x="1018183" y="6845289"/>
                  </a:lnTo>
                  <a:lnTo>
                    <a:pt x="1018183" y="6845387"/>
                  </a:lnTo>
                  <a:lnTo>
                    <a:pt x="1018183" y="6847361"/>
                  </a:lnTo>
                  <a:lnTo>
                    <a:pt x="1018183" y="6847667"/>
                  </a:lnTo>
                  <a:lnTo>
                    <a:pt x="1018183" y="6849521"/>
                  </a:lnTo>
                  <a:lnTo>
                    <a:pt x="1018183" y="6849824"/>
                  </a:lnTo>
                  <a:lnTo>
                    <a:pt x="1018183" y="6851979"/>
                  </a:lnTo>
                  <a:lnTo>
                    <a:pt x="1018183" y="6853592"/>
                  </a:lnTo>
                  <a:lnTo>
                    <a:pt x="1018183" y="6854877"/>
                  </a:lnTo>
                  <a:lnTo>
                    <a:pt x="1018183" y="6855159"/>
                  </a:lnTo>
                  <a:lnTo>
                    <a:pt x="1018183" y="6856445"/>
                  </a:lnTo>
                  <a:lnTo>
                    <a:pt x="1018183" y="6858421"/>
                  </a:lnTo>
                  <a:lnTo>
                    <a:pt x="1018183" y="6858726"/>
                  </a:lnTo>
                  <a:lnTo>
                    <a:pt x="1018183" y="6868730"/>
                  </a:lnTo>
                  <a:lnTo>
                    <a:pt x="1018183" y="6870297"/>
                  </a:lnTo>
                  <a:lnTo>
                    <a:pt x="1018183" y="6870539"/>
                  </a:lnTo>
                  <a:lnTo>
                    <a:pt x="1018183" y="6889863"/>
                  </a:lnTo>
                  <a:lnTo>
                    <a:pt x="1018183" y="6890166"/>
                  </a:lnTo>
                  <a:lnTo>
                    <a:pt x="1018183" y="6891148"/>
                  </a:lnTo>
                  <a:lnTo>
                    <a:pt x="1018183" y="6891454"/>
                  </a:lnTo>
                  <a:lnTo>
                    <a:pt x="1018183" y="6894998"/>
                  </a:lnTo>
                  <a:lnTo>
                    <a:pt x="1018183" y="6895783"/>
                  </a:lnTo>
                  <a:lnTo>
                    <a:pt x="1018183" y="6897974"/>
                  </a:lnTo>
                  <a:lnTo>
                    <a:pt x="1018183" y="6900923"/>
                  </a:lnTo>
                  <a:lnTo>
                    <a:pt x="1018183" y="6901227"/>
                  </a:lnTo>
                  <a:lnTo>
                    <a:pt x="1018183" y="6906841"/>
                  </a:lnTo>
                  <a:lnTo>
                    <a:pt x="1018183" y="6909707"/>
                  </a:lnTo>
                  <a:lnTo>
                    <a:pt x="1018183" y="6910184"/>
                  </a:lnTo>
                  <a:lnTo>
                    <a:pt x="1018183" y="6912403"/>
                  </a:lnTo>
                  <a:lnTo>
                    <a:pt x="1018183" y="6921244"/>
                  </a:lnTo>
                  <a:lnTo>
                    <a:pt x="1018183" y="6932292"/>
                  </a:lnTo>
                  <a:lnTo>
                    <a:pt x="1018183" y="6933860"/>
                  </a:lnTo>
                  <a:lnTo>
                    <a:pt x="1018183" y="6937497"/>
                  </a:lnTo>
                  <a:lnTo>
                    <a:pt x="1018183" y="6938285"/>
                  </a:lnTo>
                  <a:lnTo>
                    <a:pt x="1018183" y="6939569"/>
                  </a:lnTo>
                  <a:lnTo>
                    <a:pt x="1018183" y="6943113"/>
                  </a:lnTo>
                  <a:lnTo>
                    <a:pt x="1018183" y="6944071"/>
                  </a:lnTo>
                  <a:lnTo>
                    <a:pt x="1018183" y="6947183"/>
                  </a:lnTo>
                  <a:lnTo>
                    <a:pt x="1018183" y="6949343"/>
                  </a:lnTo>
                  <a:lnTo>
                    <a:pt x="1018183" y="6951450"/>
                  </a:lnTo>
                  <a:lnTo>
                    <a:pt x="1018183" y="6952205"/>
                  </a:lnTo>
                  <a:lnTo>
                    <a:pt x="1018183" y="6952686"/>
                  </a:lnTo>
                  <a:lnTo>
                    <a:pt x="1018183" y="6952745"/>
                  </a:lnTo>
                  <a:lnTo>
                    <a:pt x="1018183" y="6953971"/>
                  </a:lnTo>
                  <a:lnTo>
                    <a:pt x="1018183" y="6954906"/>
                  </a:lnTo>
                  <a:lnTo>
                    <a:pt x="1018183" y="6958540"/>
                  </a:lnTo>
                  <a:lnTo>
                    <a:pt x="1018183" y="6961586"/>
                  </a:lnTo>
                  <a:lnTo>
                    <a:pt x="1018183" y="6963743"/>
                  </a:lnTo>
                  <a:lnTo>
                    <a:pt x="1018183" y="6963805"/>
                  </a:lnTo>
                  <a:lnTo>
                    <a:pt x="1018183" y="6972634"/>
                  </a:lnTo>
                  <a:lnTo>
                    <a:pt x="1018183" y="6974202"/>
                  </a:lnTo>
                  <a:lnTo>
                    <a:pt x="1018183" y="6979911"/>
                  </a:lnTo>
                  <a:lnTo>
                    <a:pt x="1018183" y="6983455"/>
                  </a:lnTo>
                  <a:lnTo>
                    <a:pt x="1018183" y="6983692"/>
                  </a:lnTo>
                  <a:lnTo>
                    <a:pt x="1018183" y="6984177"/>
                  </a:lnTo>
                  <a:lnTo>
                    <a:pt x="1018183" y="6985261"/>
                  </a:lnTo>
                  <a:lnTo>
                    <a:pt x="1018183" y="6985615"/>
                  </a:lnTo>
                  <a:lnTo>
                    <a:pt x="1018183" y="6989685"/>
                  </a:lnTo>
                  <a:lnTo>
                    <a:pt x="1018183" y="6990182"/>
                  </a:lnTo>
                  <a:lnTo>
                    <a:pt x="1018183" y="6990969"/>
                  </a:lnTo>
                  <a:lnTo>
                    <a:pt x="1018183" y="6993951"/>
                  </a:lnTo>
                  <a:lnTo>
                    <a:pt x="1018183" y="6994313"/>
                  </a:lnTo>
                  <a:lnTo>
                    <a:pt x="1018183" y="6994514"/>
                  </a:lnTo>
                  <a:lnTo>
                    <a:pt x="1018183" y="6995235"/>
                  </a:lnTo>
                  <a:lnTo>
                    <a:pt x="1018183" y="6995248"/>
                  </a:lnTo>
                  <a:lnTo>
                    <a:pt x="1018183" y="6996532"/>
                  </a:lnTo>
                  <a:lnTo>
                    <a:pt x="1018183" y="6997670"/>
                  </a:lnTo>
                  <a:lnTo>
                    <a:pt x="1018183" y="6998882"/>
                  </a:lnTo>
                  <a:lnTo>
                    <a:pt x="1018183" y="7004085"/>
                  </a:lnTo>
                  <a:lnTo>
                    <a:pt x="1018183" y="7004889"/>
                  </a:lnTo>
                  <a:lnTo>
                    <a:pt x="1018183" y="7005371"/>
                  </a:lnTo>
                  <a:lnTo>
                    <a:pt x="1018183" y="7006304"/>
                  </a:lnTo>
                  <a:lnTo>
                    <a:pt x="1018183" y="7009939"/>
                  </a:lnTo>
                  <a:lnTo>
                    <a:pt x="1018183" y="7016421"/>
                  </a:lnTo>
                  <a:lnTo>
                    <a:pt x="1018183" y="7017988"/>
                  </a:lnTo>
                  <a:lnTo>
                    <a:pt x="1018183" y="7019964"/>
                  </a:lnTo>
                  <a:lnTo>
                    <a:pt x="1018183" y="7024982"/>
                  </a:lnTo>
                  <a:lnTo>
                    <a:pt x="1018183" y="7025957"/>
                  </a:lnTo>
                  <a:lnTo>
                    <a:pt x="1018183" y="7027241"/>
                  </a:lnTo>
                  <a:lnTo>
                    <a:pt x="1018183" y="7030398"/>
                  </a:lnTo>
                  <a:lnTo>
                    <a:pt x="1018183" y="7031387"/>
                  </a:lnTo>
                  <a:lnTo>
                    <a:pt x="1018183" y="7033118"/>
                  </a:lnTo>
                  <a:lnTo>
                    <a:pt x="1018183" y="7035577"/>
                  </a:lnTo>
                  <a:lnTo>
                    <a:pt x="1018183" y="7036794"/>
                  </a:lnTo>
                  <a:lnTo>
                    <a:pt x="1018183" y="7037015"/>
                  </a:lnTo>
                  <a:lnTo>
                    <a:pt x="1018183" y="7039690"/>
                  </a:lnTo>
                  <a:lnTo>
                    <a:pt x="1018183" y="7040172"/>
                  </a:lnTo>
                  <a:lnTo>
                    <a:pt x="1018183" y="7041258"/>
                  </a:lnTo>
                  <a:lnTo>
                    <a:pt x="1018183" y="7041456"/>
                  </a:lnTo>
                  <a:lnTo>
                    <a:pt x="1018183" y="7044644"/>
                  </a:lnTo>
                  <a:lnTo>
                    <a:pt x="1018183" y="7046213"/>
                  </a:lnTo>
                  <a:lnTo>
                    <a:pt x="1018183" y="7047852"/>
                  </a:lnTo>
                  <a:lnTo>
                    <a:pt x="1018183" y="7057709"/>
                  </a:lnTo>
                  <a:lnTo>
                    <a:pt x="1018183" y="7067486"/>
                  </a:lnTo>
                  <a:lnTo>
                    <a:pt x="1018183" y="7068767"/>
                  </a:lnTo>
                  <a:lnTo>
                    <a:pt x="1018183" y="7071729"/>
                  </a:lnTo>
                  <a:lnTo>
                    <a:pt x="1018183" y="7072419"/>
                  </a:lnTo>
                  <a:lnTo>
                    <a:pt x="1018183" y="7073889"/>
                  </a:lnTo>
                  <a:lnTo>
                    <a:pt x="1018183" y="7073987"/>
                  </a:lnTo>
                  <a:lnTo>
                    <a:pt x="1018183" y="7075961"/>
                  </a:lnTo>
                  <a:lnTo>
                    <a:pt x="1018183" y="7076267"/>
                  </a:lnTo>
                  <a:lnTo>
                    <a:pt x="1018183" y="7080579"/>
                  </a:lnTo>
                  <a:lnTo>
                    <a:pt x="1018183" y="7081798"/>
                  </a:lnTo>
                  <a:lnTo>
                    <a:pt x="1018183" y="7082192"/>
                  </a:lnTo>
                  <a:lnTo>
                    <a:pt x="1018183" y="7082787"/>
                  </a:lnTo>
                  <a:lnTo>
                    <a:pt x="1018183" y="7083477"/>
                  </a:lnTo>
                  <a:lnTo>
                    <a:pt x="1018183" y="7083759"/>
                  </a:lnTo>
                  <a:lnTo>
                    <a:pt x="1018183" y="7085045"/>
                  </a:lnTo>
                  <a:lnTo>
                    <a:pt x="1018183" y="7087021"/>
                  </a:lnTo>
                  <a:lnTo>
                    <a:pt x="1018183" y="7087326"/>
                  </a:lnTo>
                  <a:lnTo>
                    <a:pt x="1018183" y="7088194"/>
                  </a:lnTo>
                  <a:lnTo>
                    <a:pt x="1018183" y="7097330"/>
                  </a:lnTo>
                  <a:lnTo>
                    <a:pt x="1018183" y="7098897"/>
                  </a:lnTo>
                  <a:lnTo>
                    <a:pt x="1018183" y="7099139"/>
                  </a:lnTo>
                  <a:lnTo>
                    <a:pt x="1018183" y="7109109"/>
                  </a:lnTo>
                  <a:lnTo>
                    <a:pt x="1018183" y="7114231"/>
                  </a:lnTo>
                  <a:lnTo>
                    <a:pt x="1018183" y="7115515"/>
                  </a:lnTo>
                  <a:lnTo>
                    <a:pt x="1018183" y="7118463"/>
                  </a:lnTo>
                  <a:lnTo>
                    <a:pt x="1018183" y="7118766"/>
                  </a:lnTo>
                  <a:lnTo>
                    <a:pt x="1018183" y="7119748"/>
                  </a:lnTo>
                  <a:lnTo>
                    <a:pt x="1018183" y="7120054"/>
                  </a:lnTo>
                  <a:lnTo>
                    <a:pt x="1018183" y="7120921"/>
                  </a:lnTo>
                  <a:lnTo>
                    <a:pt x="1018183" y="7123598"/>
                  </a:lnTo>
                  <a:lnTo>
                    <a:pt x="1018183" y="7123819"/>
                  </a:lnTo>
                  <a:lnTo>
                    <a:pt x="1018183" y="7125289"/>
                  </a:lnTo>
                  <a:lnTo>
                    <a:pt x="1018183" y="7125387"/>
                  </a:lnTo>
                  <a:lnTo>
                    <a:pt x="1018183" y="7127363"/>
                  </a:lnTo>
                  <a:lnTo>
                    <a:pt x="1018183" y="7127668"/>
                  </a:lnTo>
                  <a:lnTo>
                    <a:pt x="1018183" y="7129523"/>
                  </a:lnTo>
                  <a:lnTo>
                    <a:pt x="1018183" y="7129827"/>
                  </a:lnTo>
                  <a:lnTo>
                    <a:pt x="1018183" y="7131979"/>
                  </a:lnTo>
                  <a:lnTo>
                    <a:pt x="1018183" y="7138307"/>
                  </a:lnTo>
                  <a:lnTo>
                    <a:pt x="1018183" y="7139481"/>
                  </a:lnTo>
                  <a:lnTo>
                    <a:pt x="1018183" y="7150539"/>
                  </a:lnTo>
                  <a:lnTo>
                    <a:pt x="1018183" y="7160090"/>
                  </a:lnTo>
                  <a:lnTo>
                    <a:pt x="1018183" y="7160396"/>
                  </a:lnTo>
                  <a:lnTo>
                    <a:pt x="1018183" y="7163940"/>
                  </a:lnTo>
                  <a:lnTo>
                    <a:pt x="1018183" y="7166097"/>
                  </a:lnTo>
                  <a:lnTo>
                    <a:pt x="1018183" y="7168937"/>
                  </a:lnTo>
                  <a:lnTo>
                    <a:pt x="1018183" y="7169865"/>
                  </a:lnTo>
                  <a:lnTo>
                    <a:pt x="1018183" y="7170169"/>
                  </a:lnTo>
                  <a:lnTo>
                    <a:pt x="1018183" y="7171148"/>
                  </a:lnTo>
                  <a:lnTo>
                    <a:pt x="1018183" y="7171452"/>
                  </a:lnTo>
                  <a:lnTo>
                    <a:pt x="1018183" y="7172671"/>
                  </a:lnTo>
                  <a:lnTo>
                    <a:pt x="1018183" y="7174997"/>
                  </a:lnTo>
                  <a:lnTo>
                    <a:pt x="1018183" y="7175783"/>
                  </a:lnTo>
                  <a:lnTo>
                    <a:pt x="1018183" y="7178649"/>
                  </a:lnTo>
                  <a:lnTo>
                    <a:pt x="1018183" y="7180805"/>
                  </a:lnTo>
                  <a:lnTo>
                    <a:pt x="1018183" y="7181345"/>
                  </a:lnTo>
                  <a:lnTo>
                    <a:pt x="1018183" y="7183267"/>
                  </a:lnTo>
                  <a:lnTo>
                    <a:pt x="1018183" y="7186813"/>
                  </a:lnTo>
                  <a:lnTo>
                    <a:pt x="1018183" y="7189707"/>
                  </a:lnTo>
                  <a:lnTo>
                    <a:pt x="1018183" y="7190186"/>
                  </a:lnTo>
                  <a:lnTo>
                    <a:pt x="1018183" y="7192405"/>
                  </a:lnTo>
                  <a:lnTo>
                    <a:pt x="1018183" y="7201234"/>
                  </a:lnTo>
                  <a:lnTo>
                    <a:pt x="1018183" y="7202802"/>
                  </a:lnTo>
                  <a:lnTo>
                    <a:pt x="1018183" y="7206439"/>
                  </a:lnTo>
                  <a:lnTo>
                    <a:pt x="1018183" y="7207727"/>
                  </a:lnTo>
                  <a:lnTo>
                    <a:pt x="1018183" y="7208511"/>
                  </a:lnTo>
                  <a:lnTo>
                    <a:pt x="1018183" y="7211492"/>
                  </a:lnTo>
                  <a:lnTo>
                    <a:pt x="1018183" y="7212055"/>
                  </a:lnTo>
                  <a:lnTo>
                    <a:pt x="1018183" y="7212292"/>
                  </a:lnTo>
                  <a:lnTo>
                    <a:pt x="1018183" y="7213013"/>
                  </a:lnTo>
                  <a:lnTo>
                    <a:pt x="1018183" y="7213861"/>
                  </a:lnTo>
                  <a:lnTo>
                    <a:pt x="1018183" y="7217497"/>
                  </a:lnTo>
                  <a:lnTo>
                    <a:pt x="1018183" y="7218285"/>
                  </a:lnTo>
                  <a:lnTo>
                    <a:pt x="1018183" y="7219569"/>
                  </a:lnTo>
                  <a:lnTo>
                    <a:pt x="1018183" y="7221147"/>
                  </a:lnTo>
                  <a:lnTo>
                    <a:pt x="1018183" y="7222435"/>
                  </a:lnTo>
                  <a:lnTo>
                    <a:pt x="1018183" y="7222913"/>
                  </a:lnTo>
                  <a:lnTo>
                    <a:pt x="1018183" y="7223114"/>
                  </a:lnTo>
                  <a:lnTo>
                    <a:pt x="1018183" y="7223848"/>
                  </a:lnTo>
                  <a:lnTo>
                    <a:pt x="1018183" y="7224073"/>
                  </a:lnTo>
                  <a:lnTo>
                    <a:pt x="1018183" y="7225132"/>
                  </a:lnTo>
                  <a:lnTo>
                    <a:pt x="1018183" y="7227482"/>
                  </a:lnTo>
                  <a:lnTo>
                    <a:pt x="1018183" y="7232204"/>
                  </a:lnTo>
                  <a:lnTo>
                    <a:pt x="1018183" y="7232685"/>
                  </a:lnTo>
                  <a:lnTo>
                    <a:pt x="1018183" y="7232747"/>
                  </a:lnTo>
                  <a:lnTo>
                    <a:pt x="1018183" y="7233971"/>
                  </a:lnTo>
                  <a:lnTo>
                    <a:pt x="1018183" y="7234904"/>
                  </a:lnTo>
                  <a:lnTo>
                    <a:pt x="1018183" y="7238539"/>
                  </a:lnTo>
                  <a:lnTo>
                    <a:pt x="1018183" y="7245021"/>
                  </a:lnTo>
                  <a:lnTo>
                    <a:pt x="1018183" y="7246588"/>
                  </a:lnTo>
                  <a:lnTo>
                    <a:pt x="1018183" y="7248564"/>
                  </a:lnTo>
                  <a:lnTo>
                    <a:pt x="1018183" y="7252634"/>
                  </a:lnTo>
                  <a:lnTo>
                    <a:pt x="1018183" y="7254203"/>
                  </a:lnTo>
                  <a:lnTo>
                    <a:pt x="1018183" y="7254557"/>
                  </a:lnTo>
                  <a:lnTo>
                    <a:pt x="1018183" y="7255841"/>
                  </a:lnTo>
                  <a:lnTo>
                    <a:pt x="1018183" y="7256800"/>
                  </a:lnTo>
                  <a:lnTo>
                    <a:pt x="1018183" y="7257713"/>
                  </a:lnTo>
                  <a:lnTo>
                    <a:pt x="1018183" y="7259911"/>
                  </a:lnTo>
                  <a:lnTo>
                    <a:pt x="1018183" y="7260342"/>
                  </a:lnTo>
                  <a:lnTo>
                    <a:pt x="1018183" y="7263456"/>
                  </a:lnTo>
                  <a:lnTo>
                    <a:pt x="1018183" y="7264177"/>
                  </a:lnTo>
                  <a:lnTo>
                    <a:pt x="1018183" y="7265474"/>
                  </a:lnTo>
                  <a:lnTo>
                    <a:pt x="1018183" y="7265615"/>
                  </a:lnTo>
                  <a:lnTo>
                    <a:pt x="1018183" y="7273244"/>
                  </a:lnTo>
                  <a:lnTo>
                    <a:pt x="1018183" y="7274313"/>
                  </a:lnTo>
                  <a:lnTo>
                    <a:pt x="1018183" y="7274813"/>
                  </a:lnTo>
                  <a:lnTo>
                    <a:pt x="1018183" y="7275052"/>
                  </a:lnTo>
                  <a:lnTo>
                    <a:pt x="1018183" y="7275246"/>
                  </a:lnTo>
                  <a:lnTo>
                    <a:pt x="1018183" y="7276532"/>
                  </a:lnTo>
                  <a:lnTo>
                    <a:pt x="1018183" y="7278881"/>
                  </a:lnTo>
                  <a:lnTo>
                    <a:pt x="1018183" y="7285023"/>
                  </a:lnTo>
                  <a:lnTo>
                    <a:pt x="1018183" y="7285363"/>
                  </a:lnTo>
                  <a:lnTo>
                    <a:pt x="1018183" y="7286930"/>
                  </a:lnTo>
                  <a:lnTo>
                    <a:pt x="1018183" y="7288906"/>
                  </a:lnTo>
                  <a:lnTo>
                    <a:pt x="1018183" y="7296183"/>
                  </a:lnTo>
                  <a:lnTo>
                    <a:pt x="1018183" y="7296421"/>
                  </a:lnTo>
                  <a:lnTo>
                    <a:pt x="1018183" y="7297988"/>
                  </a:lnTo>
                  <a:lnTo>
                    <a:pt x="1018183" y="7299733"/>
                  </a:lnTo>
                  <a:lnTo>
                    <a:pt x="1018183" y="7299963"/>
                  </a:lnTo>
                  <a:lnTo>
                    <a:pt x="1018183" y="7300329"/>
                  </a:lnTo>
                  <a:lnTo>
                    <a:pt x="1018183" y="7301300"/>
                  </a:lnTo>
                  <a:lnTo>
                    <a:pt x="1018183" y="7305957"/>
                  </a:lnTo>
                  <a:lnTo>
                    <a:pt x="1018183" y="7307241"/>
                  </a:lnTo>
                  <a:lnTo>
                    <a:pt x="1018183" y="7310398"/>
                  </a:lnTo>
                  <a:lnTo>
                    <a:pt x="1018183" y="7311387"/>
                  </a:lnTo>
                  <a:lnTo>
                    <a:pt x="1018183" y="7313586"/>
                  </a:lnTo>
                  <a:lnTo>
                    <a:pt x="1018183" y="7315155"/>
                  </a:lnTo>
                  <a:lnTo>
                    <a:pt x="1018183" y="7316794"/>
                  </a:lnTo>
                  <a:lnTo>
                    <a:pt x="1018183" y="7324645"/>
                  </a:lnTo>
                  <a:lnTo>
                    <a:pt x="1018183" y="7326212"/>
                  </a:lnTo>
                  <a:lnTo>
                    <a:pt x="1018183" y="7332692"/>
                  </a:lnTo>
                  <a:lnTo>
                    <a:pt x="1018183" y="7337709"/>
                  </a:lnTo>
                  <a:lnTo>
                    <a:pt x="1018183" y="7342831"/>
                  </a:lnTo>
                  <a:lnTo>
                    <a:pt x="1018183" y="7344115"/>
                  </a:lnTo>
                  <a:lnTo>
                    <a:pt x="1018183" y="7349521"/>
                  </a:lnTo>
                  <a:lnTo>
                    <a:pt x="1018183" y="7351729"/>
                  </a:lnTo>
                  <a:lnTo>
                    <a:pt x="1018183" y="7352419"/>
                  </a:lnTo>
                  <a:lnTo>
                    <a:pt x="1018183" y="7353889"/>
                  </a:lnTo>
                  <a:lnTo>
                    <a:pt x="1018183" y="7353987"/>
                  </a:lnTo>
                  <a:lnTo>
                    <a:pt x="1018183" y="7355963"/>
                  </a:lnTo>
                  <a:lnTo>
                    <a:pt x="1018183" y="7356268"/>
                  </a:lnTo>
                  <a:lnTo>
                    <a:pt x="1018183" y="7360579"/>
                  </a:lnTo>
                  <a:lnTo>
                    <a:pt x="1018183" y="7368081"/>
                  </a:lnTo>
                  <a:lnTo>
                    <a:pt x="1018183" y="7379139"/>
                  </a:lnTo>
                  <a:lnTo>
                    <a:pt x="1018183" y="7380434"/>
                  </a:lnTo>
                  <a:lnTo>
                    <a:pt x="1018183" y="7384457"/>
                  </a:lnTo>
                  <a:lnTo>
                    <a:pt x="1018183" y="7388690"/>
                  </a:lnTo>
                  <a:lnTo>
                    <a:pt x="1018183" y="7388996"/>
                  </a:lnTo>
                  <a:lnTo>
                    <a:pt x="1018183" y="7392540"/>
                  </a:lnTo>
                  <a:lnTo>
                    <a:pt x="1018183" y="7394231"/>
                  </a:lnTo>
                  <a:lnTo>
                    <a:pt x="1018183" y="7395515"/>
                  </a:lnTo>
                  <a:lnTo>
                    <a:pt x="1018183" y="7397537"/>
                  </a:lnTo>
                  <a:lnTo>
                    <a:pt x="1018183" y="7398465"/>
                  </a:lnTo>
                  <a:lnTo>
                    <a:pt x="1018183" y="7398769"/>
                  </a:lnTo>
                  <a:lnTo>
                    <a:pt x="1018183" y="7399748"/>
                  </a:lnTo>
                  <a:lnTo>
                    <a:pt x="1018183" y="7400052"/>
                  </a:lnTo>
                  <a:lnTo>
                    <a:pt x="1018183" y="7400921"/>
                  </a:lnTo>
                  <a:lnTo>
                    <a:pt x="1018183" y="7403597"/>
                  </a:lnTo>
                  <a:lnTo>
                    <a:pt x="1018183" y="7407249"/>
                  </a:lnTo>
                  <a:lnTo>
                    <a:pt x="1018183" y="7411145"/>
                  </a:lnTo>
                  <a:lnTo>
                    <a:pt x="1018183" y="7411867"/>
                  </a:lnTo>
                  <a:lnTo>
                    <a:pt x="1018183" y="7415413"/>
                  </a:lnTo>
                  <a:lnTo>
                    <a:pt x="1018183" y="7418307"/>
                  </a:lnTo>
                  <a:lnTo>
                    <a:pt x="1018183" y="7419481"/>
                  </a:lnTo>
                  <a:lnTo>
                    <a:pt x="1018183" y="7435039"/>
                  </a:lnTo>
                  <a:lnTo>
                    <a:pt x="1018183" y="7435826"/>
                  </a:lnTo>
                  <a:lnTo>
                    <a:pt x="1018183" y="7436327"/>
                  </a:lnTo>
                  <a:lnTo>
                    <a:pt x="1018183" y="7437879"/>
                  </a:lnTo>
                  <a:lnTo>
                    <a:pt x="1018183" y="7440090"/>
                  </a:lnTo>
                  <a:lnTo>
                    <a:pt x="1018183" y="7440092"/>
                  </a:lnTo>
                  <a:lnTo>
                    <a:pt x="1018183" y="7440394"/>
                  </a:lnTo>
                  <a:lnTo>
                    <a:pt x="1018183" y="7441613"/>
                  </a:lnTo>
                  <a:lnTo>
                    <a:pt x="1018183" y="7443939"/>
                  </a:lnTo>
                  <a:lnTo>
                    <a:pt x="1018183" y="7446097"/>
                  </a:lnTo>
                  <a:lnTo>
                    <a:pt x="1018183" y="7448937"/>
                  </a:lnTo>
                  <a:lnTo>
                    <a:pt x="1018183" y="7449747"/>
                  </a:lnTo>
                  <a:lnTo>
                    <a:pt x="1018183" y="7450227"/>
                  </a:lnTo>
                  <a:lnTo>
                    <a:pt x="1018183" y="7451035"/>
                  </a:lnTo>
                  <a:lnTo>
                    <a:pt x="1018183" y="7452209"/>
                  </a:lnTo>
                  <a:lnTo>
                    <a:pt x="1018183" y="7452673"/>
                  </a:lnTo>
                  <a:lnTo>
                    <a:pt x="1018183" y="7455755"/>
                  </a:lnTo>
                  <a:lnTo>
                    <a:pt x="1018183" y="7458649"/>
                  </a:lnTo>
                  <a:lnTo>
                    <a:pt x="1018183" y="7460804"/>
                  </a:lnTo>
                  <a:lnTo>
                    <a:pt x="1018183" y="7461347"/>
                  </a:lnTo>
                  <a:lnTo>
                    <a:pt x="1018183" y="7463267"/>
                  </a:lnTo>
                  <a:lnTo>
                    <a:pt x="1018183" y="7466812"/>
                  </a:lnTo>
                  <a:lnTo>
                    <a:pt x="1018183" y="7476669"/>
                  </a:lnTo>
                  <a:lnTo>
                    <a:pt x="1018183" y="7480434"/>
                  </a:lnTo>
                  <a:lnTo>
                    <a:pt x="1018183" y="7481234"/>
                  </a:lnTo>
                  <a:lnTo>
                    <a:pt x="1018183" y="7481664"/>
                  </a:lnTo>
                  <a:lnTo>
                    <a:pt x="1018183" y="7482803"/>
                  </a:lnTo>
                  <a:lnTo>
                    <a:pt x="1018183" y="7485400"/>
                  </a:lnTo>
                  <a:lnTo>
                    <a:pt x="1018183" y="7486313"/>
                  </a:lnTo>
                  <a:lnTo>
                    <a:pt x="1018183" y="7486439"/>
                  </a:lnTo>
                  <a:lnTo>
                    <a:pt x="1018183" y="7487723"/>
                  </a:lnTo>
                  <a:lnTo>
                    <a:pt x="1018183" y="7488511"/>
                  </a:lnTo>
                  <a:lnTo>
                    <a:pt x="1018183" y="7488942"/>
                  </a:lnTo>
                  <a:lnTo>
                    <a:pt x="1018183" y="7491377"/>
                  </a:lnTo>
                  <a:lnTo>
                    <a:pt x="1018183" y="7491492"/>
                  </a:lnTo>
                  <a:lnTo>
                    <a:pt x="1018183" y="7492056"/>
                  </a:lnTo>
                  <a:lnTo>
                    <a:pt x="1018183" y="7493015"/>
                  </a:lnTo>
                  <a:lnTo>
                    <a:pt x="1018183" y="7494074"/>
                  </a:lnTo>
                  <a:lnTo>
                    <a:pt x="1018183" y="7499419"/>
                  </a:lnTo>
                  <a:lnTo>
                    <a:pt x="1018183" y="7499539"/>
                  </a:lnTo>
                  <a:lnTo>
                    <a:pt x="1018183" y="7501146"/>
                  </a:lnTo>
                  <a:lnTo>
                    <a:pt x="1018183" y="7502430"/>
                  </a:lnTo>
                  <a:lnTo>
                    <a:pt x="1018183" y="7502913"/>
                  </a:lnTo>
                  <a:lnTo>
                    <a:pt x="1018183" y="7503652"/>
                  </a:lnTo>
                  <a:lnTo>
                    <a:pt x="1018183" y="7503846"/>
                  </a:lnTo>
                  <a:lnTo>
                    <a:pt x="1018183" y="7505132"/>
                  </a:lnTo>
                  <a:lnTo>
                    <a:pt x="1018183" y="7507481"/>
                  </a:lnTo>
                  <a:lnTo>
                    <a:pt x="1018183" y="7513623"/>
                  </a:lnTo>
                  <a:lnTo>
                    <a:pt x="1018183" y="7513963"/>
                  </a:lnTo>
                  <a:lnTo>
                    <a:pt x="1018183" y="7515530"/>
                  </a:lnTo>
                  <a:lnTo>
                    <a:pt x="1018183" y="7517506"/>
                  </a:lnTo>
                  <a:lnTo>
                    <a:pt x="1018183" y="7524783"/>
                  </a:lnTo>
                  <a:lnTo>
                    <a:pt x="1018183" y="7525021"/>
                  </a:lnTo>
                  <a:lnTo>
                    <a:pt x="1018183" y="7525742"/>
                  </a:lnTo>
                  <a:lnTo>
                    <a:pt x="1018183" y="7526588"/>
                  </a:lnTo>
                  <a:lnTo>
                    <a:pt x="1018183" y="7526655"/>
                  </a:lnTo>
                  <a:lnTo>
                    <a:pt x="1018183" y="7528333"/>
                  </a:lnTo>
                  <a:lnTo>
                    <a:pt x="1018183" y="7528563"/>
                  </a:lnTo>
                  <a:lnTo>
                    <a:pt x="1018183" y="7529284"/>
                  </a:lnTo>
                  <a:lnTo>
                    <a:pt x="1018183" y="7529900"/>
                  </a:lnTo>
                  <a:lnTo>
                    <a:pt x="1018183" y="7534335"/>
                  </a:lnTo>
                  <a:lnTo>
                    <a:pt x="1018183" y="7534557"/>
                  </a:lnTo>
                  <a:lnTo>
                    <a:pt x="1018183" y="7535841"/>
                  </a:lnTo>
                  <a:lnTo>
                    <a:pt x="1018183" y="7536800"/>
                  </a:lnTo>
                  <a:lnTo>
                    <a:pt x="1018183" y="7537713"/>
                  </a:lnTo>
                  <a:lnTo>
                    <a:pt x="1018183" y="7540344"/>
                  </a:lnTo>
                  <a:lnTo>
                    <a:pt x="1018183" y="7542186"/>
                  </a:lnTo>
                  <a:lnTo>
                    <a:pt x="1018183" y="7543755"/>
                  </a:lnTo>
                  <a:lnTo>
                    <a:pt x="1018183" y="7543994"/>
                  </a:lnTo>
                  <a:lnTo>
                    <a:pt x="1018183" y="7545474"/>
                  </a:lnTo>
                  <a:lnTo>
                    <a:pt x="1018183" y="7553245"/>
                  </a:lnTo>
                  <a:lnTo>
                    <a:pt x="1018183" y="7553965"/>
                  </a:lnTo>
                  <a:lnTo>
                    <a:pt x="1018183" y="7554812"/>
                  </a:lnTo>
                  <a:lnTo>
                    <a:pt x="1018183" y="7555052"/>
                  </a:lnTo>
                  <a:lnTo>
                    <a:pt x="1018183" y="7561292"/>
                  </a:lnTo>
                  <a:lnTo>
                    <a:pt x="1018183" y="7565027"/>
                  </a:lnTo>
                  <a:lnTo>
                    <a:pt x="1018183" y="7565363"/>
                  </a:lnTo>
                  <a:lnTo>
                    <a:pt x="1018183" y="7566930"/>
                  </a:lnTo>
                  <a:lnTo>
                    <a:pt x="1018183" y="7568675"/>
                  </a:lnTo>
                  <a:lnTo>
                    <a:pt x="1018183" y="7568905"/>
                  </a:lnTo>
                  <a:lnTo>
                    <a:pt x="1018183" y="7570242"/>
                  </a:lnTo>
                  <a:lnTo>
                    <a:pt x="1018183" y="7573071"/>
                  </a:lnTo>
                  <a:lnTo>
                    <a:pt x="1018183" y="7576183"/>
                  </a:lnTo>
                  <a:lnTo>
                    <a:pt x="1018183" y="7576835"/>
                  </a:lnTo>
                  <a:lnTo>
                    <a:pt x="1018183" y="7579733"/>
                  </a:lnTo>
                  <a:lnTo>
                    <a:pt x="1018183" y="7580329"/>
                  </a:lnTo>
                  <a:lnTo>
                    <a:pt x="1018183" y="7581300"/>
                  </a:lnTo>
                  <a:lnTo>
                    <a:pt x="1018183" y="7587781"/>
                  </a:lnTo>
                  <a:lnTo>
                    <a:pt x="1018183" y="7591629"/>
                  </a:lnTo>
                  <a:lnTo>
                    <a:pt x="1018183" y="7593587"/>
                  </a:lnTo>
                  <a:lnTo>
                    <a:pt x="1018183" y="7595154"/>
                  </a:lnTo>
                  <a:lnTo>
                    <a:pt x="1018183" y="7601634"/>
                  </a:lnTo>
                  <a:lnTo>
                    <a:pt x="1018183" y="7609034"/>
                  </a:lnTo>
                  <a:lnTo>
                    <a:pt x="1018183" y="7612692"/>
                  </a:lnTo>
                  <a:lnTo>
                    <a:pt x="1018183" y="7613057"/>
                  </a:lnTo>
                  <a:lnTo>
                    <a:pt x="1018183" y="7616004"/>
                  </a:lnTo>
                  <a:lnTo>
                    <a:pt x="1018183" y="7616307"/>
                  </a:lnTo>
                  <a:lnTo>
                    <a:pt x="1018183" y="7622831"/>
                  </a:lnTo>
                  <a:lnTo>
                    <a:pt x="1018183" y="7624115"/>
                  </a:lnTo>
                  <a:lnTo>
                    <a:pt x="1018183" y="7629521"/>
                  </a:lnTo>
                  <a:lnTo>
                    <a:pt x="1018183" y="7639745"/>
                  </a:lnTo>
                  <a:lnTo>
                    <a:pt x="1018183" y="7648081"/>
                  </a:lnTo>
                  <a:lnTo>
                    <a:pt x="1018183" y="7649376"/>
                  </a:lnTo>
                  <a:lnTo>
                    <a:pt x="1018183" y="7660435"/>
                  </a:lnTo>
                  <a:lnTo>
                    <a:pt x="1018183" y="7664426"/>
                  </a:lnTo>
                  <a:lnTo>
                    <a:pt x="1018183" y="7664457"/>
                  </a:lnTo>
                  <a:lnTo>
                    <a:pt x="1018183" y="7666479"/>
                  </a:lnTo>
                  <a:lnTo>
                    <a:pt x="1018183" y="7668690"/>
                  </a:lnTo>
                  <a:lnTo>
                    <a:pt x="1018183" y="7668994"/>
                  </a:lnTo>
                  <a:lnTo>
                    <a:pt x="1018183" y="7672539"/>
                  </a:lnTo>
                  <a:lnTo>
                    <a:pt x="1018183" y="7677537"/>
                  </a:lnTo>
                  <a:lnTo>
                    <a:pt x="1018183" y="7678827"/>
                  </a:lnTo>
                  <a:lnTo>
                    <a:pt x="1018183" y="7680087"/>
                  </a:lnTo>
                  <a:lnTo>
                    <a:pt x="1018183" y="7680809"/>
                  </a:lnTo>
                  <a:lnTo>
                    <a:pt x="1018183" y="7684355"/>
                  </a:lnTo>
                  <a:lnTo>
                    <a:pt x="1018183" y="7687249"/>
                  </a:lnTo>
                  <a:lnTo>
                    <a:pt x="1018183" y="7691145"/>
                  </a:lnTo>
                  <a:lnTo>
                    <a:pt x="1018183" y="7691867"/>
                  </a:lnTo>
                  <a:lnTo>
                    <a:pt x="1018183" y="7693163"/>
                  </a:lnTo>
                  <a:lnTo>
                    <a:pt x="1018183" y="7695412"/>
                  </a:lnTo>
                  <a:lnTo>
                    <a:pt x="1018183" y="7696706"/>
                  </a:lnTo>
                  <a:lnTo>
                    <a:pt x="1018183" y="7698775"/>
                  </a:lnTo>
                  <a:lnTo>
                    <a:pt x="1018183" y="7700343"/>
                  </a:lnTo>
                  <a:lnTo>
                    <a:pt x="1018183" y="7704768"/>
                  </a:lnTo>
                  <a:lnTo>
                    <a:pt x="1018183" y="7705269"/>
                  </a:lnTo>
                  <a:lnTo>
                    <a:pt x="1018183" y="7709034"/>
                  </a:lnTo>
                  <a:lnTo>
                    <a:pt x="1018183" y="7710264"/>
                  </a:lnTo>
                  <a:lnTo>
                    <a:pt x="1018183" y="7715039"/>
                  </a:lnTo>
                  <a:lnTo>
                    <a:pt x="1018183" y="7715826"/>
                  </a:lnTo>
                  <a:lnTo>
                    <a:pt x="1018183" y="7716323"/>
                  </a:lnTo>
                  <a:lnTo>
                    <a:pt x="1018183" y="7717879"/>
                  </a:lnTo>
                  <a:lnTo>
                    <a:pt x="1018183" y="7719169"/>
                  </a:lnTo>
                  <a:lnTo>
                    <a:pt x="1018183" y="7719977"/>
                  </a:lnTo>
                  <a:lnTo>
                    <a:pt x="1018183" y="7720092"/>
                  </a:lnTo>
                  <a:lnTo>
                    <a:pt x="1018183" y="7721389"/>
                  </a:lnTo>
                  <a:lnTo>
                    <a:pt x="1018183" y="7721615"/>
                  </a:lnTo>
                  <a:lnTo>
                    <a:pt x="1018183" y="7723873"/>
                  </a:lnTo>
                  <a:lnTo>
                    <a:pt x="1018183" y="7728019"/>
                  </a:lnTo>
                  <a:lnTo>
                    <a:pt x="1018183" y="7728139"/>
                  </a:lnTo>
                  <a:lnTo>
                    <a:pt x="1018183" y="7729746"/>
                  </a:lnTo>
                  <a:lnTo>
                    <a:pt x="1018183" y="7730226"/>
                  </a:lnTo>
                  <a:lnTo>
                    <a:pt x="1018183" y="7731030"/>
                  </a:lnTo>
                  <a:lnTo>
                    <a:pt x="1018183" y="7732209"/>
                  </a:lnTo>
                  <a:lnTo>
                    <a:pt x="1018183" y="7735754"/>
                  </a:lnTo>
                  <a:lnTo>
                    <a:pt x="1018183" y="7741277"/>
                  </a:lnTo>
                  <a:lnTo>
                    <a:pt x="1018183" y="7742844"/>
                  </a:lnTo>
                  <a:lnTo>
                    <a:pt x="1018183" y="7750606"/>
                  </a:lnTo>
                  <a:lnTo>
                    <a:pt x="1018183" y="7752098"/>
                  </a:lnTo>
                  <a:lnTo>
                    <a:pt x="1018183" y="7754342"/>
                  </a:lnTo>
                  <a:lnTo>
                    <a:pt x="1018183" y="7755031"/>
                  </a:lnTo>
                  <a:lnTo>
                    <a:pt x="1018183" y="7755255"/>
                  </a:lnTo>
                  <a:lnTo>
                    <a:pt x="1018183" y="7756665"/>
                  </a:lnTo>
                  <a:lnTo>
                    <a:pt x="1018183" y="7757884"/>
                  </a:lnTo>
                  <a:lnTo>
                    <a:pt x="1018183" y="7760434"/>
                  </a:lnTo>
                  <a:lnTo>
                    <a:pt x="1018183" y="7761664"/>
                  </a:lnTo>
                  <a:lnTo>
                    <a:pt x="1018183" y="7762935"/>
                  </a:lnTo>
                  <a:lnTo>
                    <a:pt x="1018183" y="7765400"/>
                  </a:lnTo>
                  <a:lnTo>
                    <a:pt x="1018183" y="7766313"/>
                  </a:lnTo>
                  <a:lnTo>
                    <a:pt x="1018183" y="7768361"/>
                  </a:lnTo>
                  <a:lnTo>
                    <a:pt x="1018183" y="7768481"/>
                  </a:lnTo>
                  <a:lnTo>
                    <a:pt x="1018183" y="7768944"/>
                  </a:lnTo>
                  <a:lnTo>
                    <a:pt x="1018183" y="7771372"/>
                  </a:lnTo>
                  <a:lnTo>
                    <a:pt x="1018183" y="7772594"/>
                  </a:lnTo>
                  <a:lnTo>
                    <a:pt x="1018183" y="7774074"/>
                  </a:lnTo>
                  <a:lnTo>
                    <a:pt x="1018183" y="7779419"/>
                  </a:lnTo>
                  <a:lnTo>
                    <a:pt x="1018183" y="7779539"/>
                  </a:lnTo>
                  <a:lnTo>
                    <a:pt x="1018183" y="7782565"/>
                  </a:lnTo>
                  <a:lnTo>
                    <a:pt x="1018183" y="7783652"/>
                  </a:lnTo>
                  <a:lnTo>
                    <a:pt x="1018183" y="7793627"/>
                  </a:lnTo>
                  <a:lnTo>
                    <a:pt x="1018183" y="7793963"/>
                  </a:lnTo>
                  <a:lnTo>
                    <a:pt x="1018183" y="7795530"/>
                  </a:lnTo>
                  <a:lnTo>
                    <a:pt x="1018183" y="7797275"/>
                  </a:lnTo>
                  <a:lnTo>
                    <a:pt x="1018183" y="7797505"/>
                  </a:lnTo>
                  <a:lnTo>
                    <a:pt x="1018183" y="7798842"/>
                  </a:lnTo>
                  <a:lnTo>
                    <a:pt x="1018183" y="7801671"/>
                  </a:lnTo>
                  <a:lnTo>
                    <a:pt x="1018183" y="7803277"/>
                  </a:lnTo>
                  <a:lnTo>
                    <a:pt x="1018183" y="7804783"/>
                  </a:lnTo>
                  <a:lnTo>
                    <a:pt x="1018183" y="7805435"/>
                  </a:lnTo>
                  <a:lnTo>
                    <a:pt x="1018183" y="7805742"/>
                  </a:lnTo>
                  <a:lnTo>
                    <a:pt x="1018183" y="7806655"/>
                  </a:lnTo>
                  <a:lnTo>
                    <a:pt x="1018183" y="7808333"/>
                  </a:lnTo>
                  <a:lnTo>
                    <a:pt x="1018183" y="7809286"/>
                  </a:lnTo>
                  <a:lnTo>
                    <a:pt x="1018183" y="7809900"/>
                  </a:lnTo>
                  <a:lnTo>
                    <a:pt x="1018183" y="7812146"/>
                  </a:lnTo>
                  <a:lnTo>
                    <a:pt x="1018183" y="7814335"/>
                  </a:lnTo>
                  <a:lnTo>
                    <a:pt x="1018183" y="7815691"/>
                  </a:lnTo>
                  <a:lnTo>
                    <a:pt x="1018183" y="7816381"/>
                  </a:lnTo>
                  <a:lnTo>
                    <a:pt x="1018183" y="7820229"/>
                  </a:lnTo>
                  <a:lnTo>
                    <a:pt x="1018183" y="7822187"/>
                  </a:lnTo>
                  <a:lnTo>
                    <a:pt x="1018183" y="7823754"/>
                  </a:lnTo>
                  <a:lnTo>
                    <a:pt x="1018183" y="7823994"/>
                  </a:lnTo>
                  <a:lnTo>
                    <a:pt x="1018183" y="7830234"/>
                  </a:lnTo>
                  <a:lnTo>
                    <a:pt x="1018183" y="7833969"/>
                  </a:lnTo>
                  <a:lnTo>
                    <a:pt x="1018183" y="7840372"/>
                  </a:lnTo>
                  <a:lnTo>
                    <a:pt x="1018183" y="7841292"/>
                  </a:lnTo>
                  <a:lnTo>
                    <a:pt x="1018183" y="7842013"/>
                  </a:lnTo>
                  <a:lnTo>
                    <a:pt x="1018183" y="7844604"/>
                  </a:lnTo>
                  <a:lnTo>
                    <a:pt x="1018183" y="7844907"/>
                  </a:lnTo>
                  <a:lnTo>
                    <a:pt x="1018183" y="7845777"/>
                  </a:lnTo>
                  <a:lnTo>
                    <a:pt x="1018183" y="7847062"/>
                  </a:lnTo>
                  <a:lnTo>
                    <a:pt x="1018183" y="7848675"/>
                  </a:lnTo>
                  <a:lnTo>
                    <a:pt x="1018183" y="7850242"/>
                  </a:lnTo>
                  <a:lnTo>
                    <a:pt x="1018183" y="7853071"/>
                  </a:lnTo>
                  <a:lnTo>
                    <a:pt x="1018183" y="7856723"/>
                  </a:lnTo>
                  <a:lnTo>
                    <a:pt x="1018183" y="7856836"/>
                  </a:lnTo>
                  <a:lnTo>
                    <a:pt x="1018183" y="7860571"/>
                  </a:lnTo>
                  <a:lnTo>
                    <a:pt x="1018183" y="7865622"/>
                  </a:lnTo>
                  <a:lnTo>
                    <a:pt x="1018183" y="7867781"/>
                  </a:lnTo>
                  <a:lnTo>
                    <a:pt x="1018183" y="7871630"/>
                  </a:lnTo>
                  <a:lnTo>
                    <a:pt x="1018183" y="7877976"/>
                  </a:lnTo>
                  <a:lnTo>
                    <a:pt x="1018183" y="7881634"/>
                  </a:lnTo>
                  <a:lnTo>
                    <a:pt x="1018183" y="7884946"/>
                  </a:lnTo>
                  <a:lnTo>
                    <a:pt x="1018183" y="7885249"/>
                  </a:lnTo>
                  <a:lnTo>
                    <a:pt x="1018183" y="7889035"/>
                  </a:lnTo>
                  <a:lnTo>
                    <a:pt x="1018183" y="7893057"/>
                  </a:lnTo>
                  <a:lnTo>
                    <a:pt x="1018183" y="7896006"/>
                  </a:lnTo>
                  <a:lnTo>
                    <a:pt x="1018183" y="7896310"/>
                  </a:lnTo>
                  <a:lnTo>
                    <a:pt x="1018183" y="7904358"/>
                  </a:lnTo>
                  <a:lnTo>
                    <a:pt x="1018183" y="7908124"/>
                  </a:lnTo>
                  <a:lnTo>
                    <a:pt x="1018183" y="7908687"/>
                  </a:lnTo>
                  <a:lnTo>
                    <a:pt x="1018183" y="7919745"/>
                  </a:lnTo>
                  <a:lnTo>
                    <a:pt x="1018183" y="7921763"/>
                  </a:lnTo>
                  <a:lnTo>
                    <a:pt x="1018183" y="7925306"/>
                  </a:lnTo>
                  <a:lnTo>
                    <a:pt x="1018183" y="7927375"/>
                  </a:lnTo>
                  <a:lnTo>
                    <a:pt x="1018183" y="7928943"/>
                  </a:lnTo>
                  <a:lnTo>
                    <a:pt x="1018183" y="7929377"/>
                  </a:lnTo>
                  <a:lnTo>
                    <a:pt x="1018183" y="7932580"/>
                  </a:lnTo>
                  <a:lnTo>
                    <a:pt x="1018183" y="7933368"/>
                  </a:lnTo>
                  <a:lnTo>
                    <a:pt x="1018183" y="7939154"/>
                  </a:lnTo>
                  <a:lnTo>
                    <a:pt x="1018183" y="7944426"/>
                  </a:lnTo>
                  <a:lnTo>
                    <a:pt x="1018183" y="7946479"/>
                  </a:lnTo>
                  <a:lnTo>
                    <a:pt x="1018183" y="7947288"/>
                  </a:lnTo>
                  <a:lnTo>
                    <a:pt x="1018183" y="7947769"/>
                  </a:lnTo>
                  <a:lnTo>
                    <a:pt x="1018183" y="7949989"/>
                  </a:lnTo>
                  <a:lnTo>
                    <a:pt x="1018183" y="7952473"/>
                  </a:lnTo>
                  <a:lnTo>
                    <a:pt x="1018183" y="7958826"/>
                  </a:lnTo>
                  <a:lnTo>
                    <a:pt x="1018183" y="7960087"/>
                  </a:lnTo>
                  <a:lnTo>
                    <a:pt x="1018183" y="7960809"/>
                  </a:lnTo>
                  <a:lnTo>
                    <a:pt x="1018183" y="7962105"/>
                  </a:lnTo>
                  <a:lnTo>
                    <a:pt x="1018183" y="7964354"/>
                  </a:lnTo>
                  <a:lnTo>
                    <a:pt x="1018183" y="7965648"/>
                  </a:lnTo>
                  <a:lnTo>
                    <a:pt x="1018183" y="7967717"/>
                  </a:lnTo>
                  <a:lnTo>
                    <a:pt x="1018183" y="7969285"/>
                  </a:lnTo>
                  <a:lnTo>
                    <a:pt x="1018183" y="7969877"/>
                  </a:lnTo>
                  <a:lnTo>
                    <a:pt x="1018183" y="7971444"/>
                  </a:lnTo>
                  <a:lnTo>
                    <a:pt x="1018183" y="7973163"/>
                  </a:lnTo>
                  <a:lnTo>
                    <a:pt x="1018183" y="7976709"/>
                  </a:lnTo>
                  <a:lnTo>
                    <a:pt x="1018183" y="7978775"/>
                  </a:lnTo>
                  <a:lnTo>
                    <a:pt x="1018183" y="7979206"/>
                  </a:lnTo>
                  <a:lnTo>
                    <a:pt x="1018183" y="7980344"/>
                  </a:lnTo>
                  <a:lnTo>
                    <a:pt x="1018183" y="7980698"/>
                  </a:lnTo>
                  <a:lnTo>
                    <a:pt x="1018183" y="7981656"/>
                  </a:lnTo>
                  <a:lnTo>
                    <a:pt x="1018183" y="7983631"/>
                  </a:lnTo>
                  <a:lnTo>
                    <a:pt x="1018183" y="7984768"/>
                  </a:lnTo>
                  <a:lnTo>
                    <a:pt x="1018183" y="7985265"/>
                  </a:lnTo>
                  <a:lnTo>
                    <a:pt x="1018183" y="7989034"/>
                  </a:lnTo>
                  <a:lnTo>
                    <a:pt x="1018183" y="7990264"/>
                  </a:lnTo>
                  <a:lnTo>
                    <a:pt x="1018183" y="7990331"/>
                  </a:lnTo>
                  <a:lnTo>
                    <a:pt x="1018183" y="7992815"/>
                  </a:lnTo>
                  <a:lnTo>
                    <a:pt x="1018183" y="7996961"/>
                  </a:lnTo>
                  <a:lnTo>
                    <a:pt x="1018183" y="7997081"/>
                  </a:lnTo>
                  <a:lnTo>
                    <a:pt x="1018183" y="7999168"/>
                  </a:lnTo>
                  <a:lnTo>
                    <a:pt x="1018183" y="7999972"/>
                  </a:lnTo>
                  <a:lnTo>
                    <a:pt x="1018183" y="8001387"/>
                  </a:lnTo>
                  <a:lnTo>
                    <a:pt x="1018183" y="8003873"/>
                  </a:lnTo>
                  <a:lnTo>
                    <a:pt x="1018183" y="8008019"/>
                  </a:lnTo>
                  <a:lnTo>
                    <a:pt x="1018183" y="8008139"/>
                  </a:lnTo>
                  <a:lnTo>
                    <a:pt x="1018183" y="8009436"/>
                  </a:lnTo>
                  <a:lnTo>
                    <a:pt x="1018183" y="8010219"/>
                  </a:lnTo>
                  <a:lnTo>
                    <a:pt x="1018183" y="8011504"/>
                  </a:lnTo>
                  <a:lnTo>
                    <a:pt x="1018183" y="8011786"/>
                  </a:lnTo>
                  <a:lnTo>
                    <a:pt x="1018183" y="8013071"/>
                  </a:lnTo>
                  <a:lnTo>
                    <a:pt x="1018183" y="8015047"/>
                  </a:lnTo>
                  <a:lnTo>
                    <a:pt x="1018183" y="8021040"/>
                  </a:lnTo>
                  <a:lnTo>
                    <a:pt x="1018183" y="8021277"/>
                  </a:lnTo>
                  <a:lnTo>
                    <a:pt x="1018183" y="8022843"/>
                  </a:lnTo>
                  <a:lnTo>
                    <a:pt x="1018183" y="8023973"/>
                  </a:lnTo>
                  <a:lnTo>
                    <a:pt x="1018183" y="8030606"/>
                  </a:lnTo>
                  <a:lnTo>
                    <a:pt x="1018183" y="8031877"/>
                  </a:lnTo>
                  <a:lnTo>
                    <a:pt x="1018183" y="8032098"/>
                  </a:lnTo>
                  <a:lnTo>
                    <a:pt x="1018183" y="8034342"/>
                  </a:lnTo>
                  <a:lnTo>
                    <a:pt x="1018183" y="8035031"/>
                  </a:lnTo>
                  <a:lnTo>
                    <a:pt x="1018183" y="8035255"/>
                  </a:lnTo>
                  <a:lnTo>
                    <a:pt x="1018183" y="8037886"/>
                  </a:lnTo>
                  <a:lnTo>
                    <a:pt x="1018183" y="8040746"/>
                  </a:lnTo>
                  <a:lnTo>
                    <a:pt x="1018183" y="8042935"/>
                  </a:lnTo>
                  <a:lnTo>
                    <a:pt x="1018183" y="8044291"/>
                  </a:lnTo>
                  <a:lnTo>
                    <a:pt x="1018183" y="8048361"/>
                  </a:lnTo>
                  <a:lnTo>
                    <a:pt x="1018183" y="8048481"/>
                  </a:lnTo>
                  <a:lnTo>
                    <a:pt x="1018183" y="8052594"/>
                  </a:lnTo>
                  <a:lnTo>
                    <a:pt x="1018183" y="8057548"/>
                  </a:lnTo>
                  <a:lnTo>
                    <a:pt x="1018183" y="8062569"/>
                  </a:lnTo>
                  <a:lnTo>
                    <a:pt x="1018183" y="8067759"/>
                  </a:lnTo>
                  <a:lnTo>
                    <a:pt x="1018183" y="8068972"/>
                  </a:lnTo>
                  <a:lnTo>
                    <a:pt x="1018183" y="8070613"/>
                  </a:lnTo>
                  <a:lnTo>
                    <a:pt x="1018183" y="8074377"/>
                  </a:lnTo>
                  <a:lnTo>
                    <a:pt x="1018183" y="8075662"/>
                  </a:lnTo>
                  <a:lnTo>
                    <a:pt x="1018183" y="8077275"/>
                  </a:lnTo>
                  <a:lnTo>
                    <a:pt x="1018183" y="8078842"/>
                  </a:lnTo>
                  <a:lnTo>
                    <a:pt x="1018183" y="8081088"/>
                  </a:lnTo>
                  <a:lnTo>
                    <a:pt x="1018183" y="8081671"/>
                  </a:lnTo>
                  <a:lnTo>
                    <a:pt x="1018183" y="8083277"/>
                  </a:lnTo>
                  <a:lnTo>
                    <a:pt x="1018183" y="8084633"/>
                  </a:lnTo>
                  <a:lnTo>
                    <a:pt x="1018183" y="8085323"/>
                  </a:lnTo>
                  <a:lnTo>
                    <a:pt x="1018183" y="8085436"/>
                  </a:lnTo>
                  <a:lnTo>
                    <a:pt x="1018183" y="8089171"/>
                  </a:lnTo>
                  <a:lnTo>
                    <a:pt x="1018183" y="8092146"/>
                  </a:lnTo>
                  <a:lnTo>
                    <a:pt x="1018183" y="8094222"/>
                  </a:lnTo>
                  <a:lnTo>
                    <a:pt x="1018183" y="8095691"/>
                  </a:lnTo>
                  <a:lnTo>
                    <a:pt x="1018183" y="8096381"/>
                  </a:lnTo>
                  <a:lnTo>
                    <a:pt x="1018183" y="8100230"/>
                  </a:lnTo>
                  <a:lnTo>
                    <a:pt x="1018183" y="8109314"/>
                  </a:lnTo>
                  <a:lnTo>
                    <a:pt x="1018183" y="8110234"/>
                  </a:lnTo>
                  <a:lnTo>
                    <a:pt x="1018183" y="8113546"/>
                  </a:lnTo>
                  <a:lnTo>
                    <a:pt x="1018183" y="8113849"/>
                  </a:lnTo>
                  <a:lnTo>
                    <a:pt x="1018183" y="8116004"/>
                  </a:lnTo>
                  <a:lnTo>
                    <a:pt x="1018183" y="8120372"/>
                  </a:lnTo>
                  <a:lnTo>
                    <a:pt x="1018183" y="8122013"/>
                  </a:lnTo>
                  <a:lnTo>
                    <a:pt x="1018183" y="8124606"/>
                  </a:lnTo>
                  <a:lnTo>
                    <a:pt x="1018183" y="8124910"/>
                  </a:lnTo>
                  <a:lnTo>
                    <a:pt x="1018183" y="8125778"/>
                  </a:lnTo>
                  <a:lnTo>
                    <a:pt x="1018183" y="8127062"/>
                  </a:lnTo>
                  <a:lnTo>
                    <a:pt x="1018183" y="8128419"/>
                  </a:lnTo>
                  <a:lnTo>
                    <a:pt x="1018183" y="8132958"/>
                  </a:lnTo>
                  <a:lnTo>
                    <a:pt x="1018183" y="8134564"/>
                  </a:lnTo>
                  <a:lnTo>
                    <a:pt x="1018183" y="8136723"/>
                  </a:lnTo>
                  <a:lnTo>
                    <a:pt x="1018183" y="8136724"/>
                  </a:lnTo>
                  <a:lnTo>
                    <a:pt x="1018183" y="8140572"/>
                  </a:lnTo>
                  <a:lnTo>
                    <a:pt x="1018183" y="8145622"/>
                  </a:lnTo>
                  <a:lnTo>
                    <a:pt x="1018183" y="8157977"/>
                  </a:lnTo>
                  <a:lnTo>
                    <a:pt x="1018183" y="8161180"/>
                  </a:lnTo>
                  <a:lnTo>
                    <a:pt x="1018183" y="8164020"/>
                  </a:lnTo>
                  <a:lnTo>
                    <a:pt x="1018183" y="8164948"/>
                  </a:lnTo>
                  <a:lnTo>
                    <a:pt x="1018183" y="8165252"/>
                  </a:lnTo>
                  <a:lnTo>
                    <a:pt x="1018183" y="8167754"/>
                  </a:lnTo>
                  <a:lnTo>
                    <a:pt x="1018183" y="8173300"/>
                  </a:lnTo>
                  <a:lnTo>
                    <a:pt x="1018183" y="8175888"/>
                  </a:lnTo>
                  <a:lnTo>
                    <a:pt x="1018183" y="8177066"/>
                  </a:lnTo>
                  <a:lnTo>
                    <a:pt x="1018183" y="8178350"/>
                  </a:lnTo>
                  <a:lnTo>
                    <a:pt x="1018183" y="8181896"/>
                  </a:lnTo>
                  <a:lnTo>
                    <a:pt x="1018183" y="8184356"/>
                  </a:lnTo>
                  <a:lnTo>
                    <a:pt x="1018183" y="8188124"/>
                  </a:lnTo>
                  <a:lnTo>
                    <a:pt x="1018183" y="8188687"/>
                  </a:lnTo>
                  <a:lnTo>
                    <a:pt x="1018183" y="8190705"/>
                  </a:lnTo>
                  <a:lnTo>
                    <a:pt x="1018183" y="8194248"/>
                  </a:lnTo>
                  <a:lnTo>
                    <a:pt x="1018183" y="8196317"/>
                  </a:lnTo>
                  <a:lnTo>
                    <a:pt x="1018183" y="8197885"/>
                  </a:lnTo>
                  <a:lnTo>
                    <a:pt x="1018183" y="8201522"/>
                  </a:lnTo>
                  <a:lnTo>
                    <a:pt x="1018183" y="8201763"/>
                  </a:lnTo>
                  <a:lnTo>
                    <a:pt x="1018183" y="8205309"/>
                  </a:lnTo>
                  <a:lnTo>
                    <a:pt x="1018183" y="8206520"/>
                  </a:lnTo>
                  <a:lnTo>
                    <a:pt x="1018183" y="8207375"/>
                  </a:lnTo>
                  <a:lnTo>
                    <a:pt x="1018183" y="8208096"/>
                  </a:lnTo>
                  <a:lnTo>
                    <a:pt x="1018183" y="8208944"/>
                  </a:lnTo>
                  <a:lnTo>
                    <a:pt x="1018183" y="8210256"/>
                  </a:lnTo>
                  <a:lnTo>
                    <a:pt x="1018183" y="8212580"/>
                  </a:lnTo>
                  <a:lnTo>
                    <a:pt x="1018183" y="8213368"/>
                  </a:lnTo>
                  <a:lnTo>
                    <a:pt x="1018183" y="8216230"/>
                  </a:lnTo>
                  <a:lnTo>
                    <a:pt x="1018183" y="8218931"/>
                  </a:lnTo>
                  <a:lnTo>
                    <a:pt x="1018183" y="8219156"/>
                  </a:lnTo>
                  <a:lnTo>
                    <a:pt x="1018183" y="8221415"/>
                  </a:lnTo>
                  <a:lnTo>
                    <a:pt x="1018183" y="8224396"/>
                  </a:lnTo>
                  <a:lnTo>
                    <a:pt x="1018183" y="8227287"/>
                  </a:lnTo>
                  <a:lnTo>
                    <a:pt x="1018183" y="8227768"/>
                  </a:lnTo>
                  <a:lnTo>
                    <a:pt x="1018183" y="8229987"/>
                  </a:lnTo>
                  <a:lnTo>
                    <a:pt x="1018183" y="8230966"/>
                  </a:lnTo>
                  <a:lnTo>
                    <a:pt x="1018183" y="8232473"/>
                  </a:lnTo>
                  <a:lnTo>
                    <a:pt x="1018183" y="8238036"/>
                  </a:lnTo>
                  <a:lnTo>
                    <a:pt x="1018183" y="8238819"/>
                  </a:lnTo>
                  <a:lnTo>
                    <a:pt x="1018183" y="8240104"/>
                  </a:lnTo>
                  <a:lnTo>
                    <a:pt x="1018183" y="8240386"/>
                  </a:lnTo>
                  <a:lnTo>
                    <a:pt x="1018183" y="8241671"/>
                  </a:lnTo>
                  <a:lnTo>
                    <a:pt x="1018183" y="8242105"/>
                  </a:lnTo>
                  <a:lnTo>
                    <a:pt x="1018183" y="8243647"/>
                  </a:lnTo>
                  <a:lnTo>
                    <a:pt x="1018183" y="8245651"/>
                  </a:lnTo>
                  <a:lnTo>
                    <a:pt x="1018183" y="8247717"/>
                  </a:lnTo>
                  <a:lnTo>
                    <a:pt x="1018183" y="8249286"/>
                  </a:lnTo>
                  <a:lnTo>
                    <a:pt x="1018183" y="8249640"/>
                  </a:lnTo>
                  <a:lnTo>
                    <a:pt x="1018183" y="8249877"/>
                  </a:lnTo>
                  <a:lnTo>
                    <a:pt x="1018183" y="8250598"/>
                  </a:lnTo>
                  <a:lnTo>
                    <a:pt x="1018183" y="8251443"/>
                  </a:lnTo>
                  <a:lnTo>
                    <a:pt x="1018183" y="8251883"/>
                  </a:lnTo>
                  <a:lnTo>
                    <a:pt x="1018183" y="8252573"/>
                  </a:lnTo>
                  <a:lnTo>
                    <a:pt x="1018183" y="8255425"/>
                  </a:lnTo>
                  <a:lnTo>
                    <a:pt x="1018183" y="8259206"/>
                  </a:lnTo>
                  <a:lnTo>
                    <a:pt x="1018183" y="8260698"/>
                  </a:lnTo>
                  <a:lnTo>
                    <a:pt x="1018183" y="8261656"/>
                  </a:lnTo>
                  <a:lnTo>
                    <a:pt x="1018183" y="8263631"/>
                  </a:lnTo>
                  <a:lnTo>
                    <a:pt x="1018183" y="8270135"/>
                  </a:lnTo>
                  <a:lnTo>
                    <a:pt x="1018183" y="8270329"/>
                  </a:lnTo>
                  <a:lnTo>
                    <a:pt x="1018183" y="8272815"/>
                  </a:lnTo>
                  <a:lnTo>
                    <a:pt x="1018183" y="8276961"/>
                  </a:lnTo>
                  <a:lnTo>
                    <a:pt x="1018183" y="8277081"/>
                  </a:lnTo>
                  <a:lnTo>
                    <a:pt x="1018183" y="8278378"/>
                  </a:lnTo>
                  <a:lnTo>
                    <a:pt x="1018183" y="8280446"/>
                  </a:lnTo>
                  <a:lnTo>
                    <a:pt x="1018183" y="8282013"/>
                  </a:lnTo>
                  <a:lnTo>
                    <a:pt x="1018183" y="8283989"/>
                  </a:lnTo>
                  <a:lnTo>
                    <a:pt x="1018183" y="8286148"/>
                  </a:lnTo>
                  <a:lnTo>
                    <a:pt x="1018183" y="8289436"/>
                  </a:lnTo>
                  <a:lnTo>
                    <a:pt x="1018183" y="8290219"/>
                  </a:lnTo>
                  <a:lnTo>
                    <a:pt x="1018183" y="8291504"/>
                  </a:lnTo>
                  <a:lnTo>
                    <a:pt x="1018183" y="8291785"/>
                  </a:lnTo>
                  <a:lnTo>
                    <a:pt x="1018183" y="8293071"/>
                  </a:lnTo>
                  <a:lnTo>
                    <a:pt x="1018183" y="8295046"/>
                  </a:lnTo>
                  <a:lnTo>
                    <a:pt x="1018183" y="8296359"/>
                  </a:lnTo>
                  <a:lnTo>
                    <a:pt x="1018183" y="8297927"/>
                  </a:lnTo>
                  <a:lnTo>
                    <a:pt x="1018183" y="8301040"/>
                  </a:lnTo>
                  <a:lnTo>
                    <a:pt x="1018183" y="8303973"/>
                  </a:lnTo>
                  <a:lnTo>
                    <a:pt x="1018183" y="8309688"/>
                  </a:lnTo>
                  <a:lnTo>
                    <a:pt x="1018183" y="8311877"/>
                  </a:lnTo>
                  <a:lnTo>
                    <a:pt x="1018183" y="8312637"/>
                  </a:lnTo>
                  <a:lnTo>
                    <a:pt x="1018183" y="8313233"/>
                  </a:lnTo>
                  <a:lnTo>
                    <a:pt x="1018183" y="8320746"/>
                  </a:lnTo>
                  <a:lnTo>
                    <a:pt x="1018183" y="8324291"/>
                  </a:lnTo>
                  <a:lnTo>
                    <a:pt x="1018183" y="8326490"/>
                  </a:lnTo>
                  <a:lnTo>
                    <a:pt x="1018183" y="8327775"/>
                  </a:lnTo>
                  <a:lnTo>
                    <a:pt x="1018183" y="8336701"/>
                  </a:lnTo>
                  <a:lnTo>
                    <a:pt x="1018183" y="8337549"/>
                  </a:lnTo>
                  <a:lnTo>
                    <a:pt x="1018183" y="8337914"/>
                  </a:lnTo>
                  <a:lnTo>
                    <a:pt x="1018183" y="8344604"/>
                  </a:lnTo>
                  <a:lnTo>
                    <a:pt x="1018183" y="8347759"/>
                  </a:lnTo>
                  <a:lnTo>
                    <a:pt x="1018183" y="8348972"/>
                  </a:lnTo>
                  <a:lnTo>
                    <a:pt x="1018183" y="8350613"/>
                  </a:lnTo>
                  <a:lnTo>
                    <a:pt x="1018183" y="8354378"/>
                  </a:lnTo>
                  <a:lnTo>
                    <a:pt x="1018183" y="8355662"/>
                  </a:lnTo>
                  <a:lnTo>
                    <a:pt x="1018183" y="8357019"/>
                  </a:lnTo>
                  <a:lnTo>
                    <a:pt x="1018183" y="8361088"/>
                  </a:lnTo>
                  <a:lnTo>
                    <a:pt x="1018183" y="8363164"/>
                  </a:lnTo>
                  <a:lnTo>
                    <a:pt x="1018183" y="8364633"/>
                  </a:lnTo>
                  <a:lnTo>
                    <a:pt x="1018183" y="8365323"/>
                  </a:lnTo>
                  <a:lnTo>
                    <a:pt x="1018183" y="8369172"/>
                  </a:lnTo>
                  <a:lnTo>
                    <a:pt x="1018183" y="8374222"/>
                  </a:lnTo>
                  <a:lnTo>
                    <a:pt x="1018183" y="8375517"/>
                  </a:lnTo>
                  <a:lnTo>
                    <a:pt x="1018183" y="8389314"/>
                  </a:lnTo>
                  <a:lnTo>
                    <a:pt x="1018183" y="8392620"/>
                  </a:lnTo>
                  <a:lnTo>
                    <a:pt x="1018183" y="8393548"/>
                  </a:lnTo>
                  <a:lnTo>
                    <a:pt x="1018183" y="8393852"/>
                  </a:lnTo>
                  <a:lnTo>
                    <a:pt x="1018183" y="8395936"/>
                  </a:lnTo>
                  <a:lnTo>
                    <a:pt x="1018183" y="8396004"/>
                  </a:lnTo>
                  <a:lnTo>
                    <a:pt x="1018183" y="8397361"/>
                  </a:lnTo>
                  <a:lnTo>
                    <a:pt x="1018183" y="8401900"/>
                  </a:lnTo>
                  <a:lnTo>
                    <a:pt x="1018183" y="8405666"/>
                  </a:lnTo>
                  <a:lnTo>
                    <a:pt x="1018183" y="8406228"/>
                  </a:lnTo>
                  <a:lnTo>
                    <a:pt x="1018183" y="8406950"/>
                  </a:lnTo>
                  <a:lnTo>
                    <a:pt x="1018183" y="8408419"/>
                  </a:lnTo>
                  <a:lnTo>
                    <a:pt x="1018183" y="8410496"/>
                  </a:lnTo>
                  <a:lnTo>
                    <a:pt x="1018183" y="8412956"/>
                  </a:lnTo>
                  <a:lnTo>
                    <a:pt x="1018183" y="8414564"/>
                  </a:lnTo>
                  <a:lnTo>
                    <a:pt x="1018183" y="8416724"/>
                  </a:lnTo>
                  <a:lnTo>
                    <a:pt x="1018183" y="8418019"/>
                  </a:lnTo>
                  <a:lnTo>
                    <a:pt x="1018183" y="8430122"/>
                  </a:lnTo>
                  <a:lnTo>
                    <a:pt x="1018183" y="8432962"/>
                  </a:lnTo>
                  <a:lnTo>
                    <a:pt x="1018183" y="8435120"/>
                  </a:lnTo>
                  <a:lnTo>
                    <a:pt x="1018183" y="8436696"/>
                  </a:lnTo>
                  <a:lnTo>
                    <a:pt x="1018183" y="8441180"/>
                  </a:lnTo>
                  <a:lnTo>
                    <a:pt x="1018183" y="8444020"/>
                  </a:lnTo>
                  <a:lnTo>
                    <a:pt x="1018183" y="8444830"/>
                  </a:lnTo>
                  <a:lnTo>
                    <a:pt x="1018183" y="8447292"/>
                  </a:lnTo>
                  <a:lnTo>
                    <a:pt x="1018183" y="8447756"/>
                  </a:lnTo>
                  <a:lnTo>
                    <a:pt x="1018183" y="8448730"/>
                  </a:lnTo>
                  <a:lnTo>
                    <a:pt x="1018183" y="8450838"/>
                  </a:lnTo>
                  <a:lnTo>
                    <a:pt x="1018183" y="8452996"/>
                  </a:lnTo>
                  <a:lnTo>
                    <a:pt x="1018183" y="8453298"/>
                  </a:lnTo>
                  <a:lnTo>
                    <a:pt x="1018183" y="8455887"/>
                  </a:lnTo>
                  <a:lnTo>
                    <a:pt x="1018183" y="8457066"/>
                  </a:lnTo>
                  <a:lnTo>
                    <a:pt x="1018183" y="8458350"/>
                  </a:lnTo>
                  <a:lnTo>
                    <a:pt x="1018183" y="8459566"/>
                  </a:lnTo>
                  <a:lnTo>
                    <a:pt x="1018183" y="8461895"/>
                  </a:lnTo>
                  <a:lnTo>
                    <a:pt x="1018183" y="8470705"/>
                  </a:lnTo>
                  <a:lnTo>
                    <a:pt x="1018183" y="8474251"/>
                  </a:lnTo>
                  <a:lnTo>
                    <a:pt x="1018183" y="8475462"/>
                  </a:lnTo>
                  <a:lnTo>
                    <a:pt x="1018183" y="8476317"/>
                  </a:lnTo>
                  <a:lnTo>
                    <a:pt x="1018183" y="8476747"/>
                  </a:lnTo>
                  <a:lnTo>
                    <a:pt x="1018183" y="8477886"/>
                  </a:lnTo>
                  <a:lnTo>
                    <a:pt x="1018183" y="8479198"/>
                  </a:lnTo>
                  <a:lnTo>
                    <a:pt x="1018183" y="8480483"/>
                  </a:lnTo>
                  <a:lnTo>
                    <a:pt x="1018183" y="8481522"/>
                  </a:lnTo>
                  <a:lnTo>
                    <a:pt x="1018183" y="8484025"/>
                  </a:lnTo>
                  <a:lnTo>
                    <a:pt x="1018183" y="8486521"/>
                  </a:lnTo>
                  <a:lnTo>
                    <a:pt x="1018183" y="8488098"/>
                  </a:lnTo>
                  <a:lnTo>
                    <a:pt x="1018183" y="8490256"/>
                  </a:lnTo>
                  <a:lnTo>
                    <a:pt x="1018183" y="8493338"/>
                  </a:lnTo>
                  <a:lnTo>
                    <a:pt x="1018183" y="8494502"/>
                  </a:lnTo>
                  <a:lnTo>
                    <a:pt x="1018183" y="8494622"/>
                  </a:lnTo>
                  <a:lnTo>
                    <a:pt x="1018183" y="8496229"/>
                  </a:lnTo>
                  <a:lnTo>
                    <a:pt x="1018183" y="8498735"/>
                  </a:lnTo>
                  <a:lnTo>
                    <a:pt x="1018183" y="8498929"/>
                  </a:lnTo>
                  <a:lnTo>
                    <a:pt x="1018183" y="8499908"/>
                  </a:lnTo>
                  <a:lnTo>
                    <a:pt x="1018183" y="8501415"/>
                  </a:lnTo>
                  <a:lnTo>
                    <a:pt x="1018183" y="8504396"/>
                  </a:lnTo>
                  <a:lnTo>
                    <a:pt x="1018183" y="8506978"/>
                  </a:lnTo>
                  <a:lnTo>
                    <a:pt x="1018183" y="8509046"/>
                  </a:lnTo>
                  <a:lnTo>
                    <a:pt x="1018183" y="8510613"/>
                  </a:lnTo>
                  <a:lnTo>
                    <a:pt x="1018183" y="8510966"/>
                  </a:lnTo>
                  <a:lnTo>
                    <a:pt x="1018183" y="8512589"/>
                  </a:lnTo>
                  <a:lnTo>
                    <a:pt x="1018183" y="8518036"/>
                  </a:lnTo>
                  <a:lnTo>
                    <a:pt x="1018183" y="8518819"/>
                  </a:lnTo>
                  <a:lnTo>
                    <a:pt x="1018183" y="8520104"/>
                  </a:lnTo>
                  <a:lnTo>
                    <a:pt x="1018183" y="8520385"/>
                  </a:lnTo>
                  <a:lnTo>
                    <a:pt x="1018183" y="8520825"/>
                  </a:lnTo>
                  <a:lnTo>
                    <a:pt x="1018183" y="8521671"/>
                  </a:lnTo>
                  <a:lnTo>
                    <a:pt x="1018183" y="8523646"/>
                  </a:lnTo>
                  <a:lnTo>
                    <a:pt x="1018183" y="8524367"/>
                  </a:lnTo>
                  <a:lnTo>
                    <a:pt x="1018183" y="8526527"/>
                  </a:lnTo>
                  <a:lnTo>
                    <a:pt x="1018183" y="8529640"/>
                  </a:lnTo>
                  <a:lnTo>
                    <a:pt x="1018183" y="8530598"/>
                  </a:lnTo>
                  <a:lnTo>
                    <a:pt x="1018183" y="8531883"/>
                  </a:lnTo>
                  <a:lnTo>
                    <a:pt x="1018183" y="8532573"/>
                  </a:lnTo>
                  <a:lnTo>
                    <a:pt x="1018183" y="8535427"/>
                  </a:lnTo>
                  <a:lnTo>
                    <a:pt x="1018183" y="8537003"/>
                  </a:lnTo>
                  <a:lnTo>
                    <a:pt x="1018183" y="8539077"/>
                  </a:lnTo>
                  <a:lnTo>
                    <a:pt x="1018183" y="8541237"/>
                  </a:lnTo>
                  <a:lnTo>
                    <a:pt x="1018183" y="8543694"/>
                  </a:lnTo>
                  <a:lnTo>
                    <a:pt x="1018183" y="8547239"/>
                  </a:lnTo>
                  <a:lnTo>
                    <a:pt x="1018183" y="8550135"/>
                  </a:lnTo>
                  <a:lnTo>
                    <a:pt x="1018183" y="8555090"/>
                  </a:lnTo>
                  <a:lnTo>
                    <a:pt x="1018183" y="8556375"/>
                  </a:lnTo>
                  <a:lnTo>
                    <a:pt x="1018183" y="8558378"/>
                  </a:lnTo>
                  <a:lnTo>
                    <a:pt x="1018183" y="8560446"/>
                  </a:lnTo>
                  <a:lnTo>
                    <a:pt x="1018183" y="8562013"/>
                  </a:lnTo>
                  <a:lnTo>
                    <a:pt x="1018183" y="8563988"/>
                  </a:lnTo>
                  <a:lnTo>
                    <a:pt x="1018183" y="8565301"/>
                  </a:lnTo>
                  <a:lnTo>
                    <a:pt x="1018183" y="8566149"/>
                  </a:lnTo>
                  <a:lnTo>
                    <a:pt x="1018183" y="8566869"/>
                  </a:lnTo>
                  <a:lnTo>
                    <a:pt x="1018183" y="8568154"/>
                  </a:lnTo>
                  <a:lnTo>
                    <a:pt x="1018183" y="8571918"/>
                  </a:lnTo>
                  <a:lnTo>
                    <a:pt x="1018183" y="8576359"/>
                  </a:lnTo>
                  <a:lnTo>
                    <a:pt x="1018183" y="8577931"/>
                  </a:lnTo>
                  <a:lnTo>
                    <a:pt x="1018183" y="8581579"/>
                  </a:lnTo>
                  <a:lnTo>
                    <a:pt x="1018183" y="8582864"/>
                  </a:lnTo>
                  <a:lnTo>
                    <a:pt x="1018183" y="8586712"/>
                  </a:lnTo>
                  <a:lnTo>
                    <a:pt x="1018183" y="8589688"/>
                  </a:lnTo>
                  <a:lnTo>
                    <a:pt x="1018183" y="8592637"/>
                  </a:lnTo>
                  <a:lnTo>
                    <a:pt x="1018183" y="8593233"/>
                  </a:lnTo>
                  <a:lnTo>
                    <a:pt x="1018183" y="8596717"/>
                  </a:lnTo>
                  <a:lnTo>
                    <a:pt x="1018183" y="8604117"/>
                  </a:lnTo>
                  <a:lnTo>
                    <a:pt x="1018183" y="8606491"/>
                  </a:lnTo>
                  <a:lnTo>
                    <a:pt x="1018183" y="8607775"/>
                  </a:lnTo>
                  <a:lnTo>
                    <a:pt x="1018183" y="8616701"/>
                  </a:lnTo>
                  <a:lnTo>
                    <a:pt x="1018183" y="8617914"/>
                  </a:lnTo>
                  <a:lnTo>
                    <a:pt x="1018183" y="8624536"/>
                  </a:lnTo>
                  <a:lnTo>
                    <a:pt x="1018183" y="8624604"/>
                  </a:lnTo>
                  <a:lnTo>
                    <a:pt x="1018183" y="8625961"/>
                  </a:lnTo>
                  <a:lnTo>
                    <a:pt x="1018183" y="8629211"/>
                  </a:lnTo>
                  <a:lnTo>
                    <a:pt x="1018183" y="8634828"/>
                  </a:lnTo>
                  <a:lnTo>
                    <a:pt x="1018183" y="8637019"/>
                  </a:lnTo>
                  <a:lnTo>
                    <a:pt x="1018183" y="8643164"/>
                  </a:lnTo>
                  <a:lnTo>
                    <a:pt x="1018183" y="8644459"/>
                  </a:lnTo>
                  <a:lnTo>
                    <a:pt x="1018183" y="8646619"/>
                  </a:lnTo>
                  <a:lnTo>
                    <a:pt x="1018183" y="8655518"/>
                  </a:lnTo>
                  <a:lnTo>
                    <a:pt x="1018183" y="8661562"/>
                  </a:lnTo>
                  <a:lnTo>
                    <a:pt x="1018183" y="8664878"/>
                  </a:lnTo>
                  <a:lnTo>
                    <a:pt x="1018183" y="8672620"/>
                  </a:lnTo>
                  <a:lnTo>
                    <a:pt x="1018183" y="8675170"/>
                  </a:lnTo>
                  <a:lnTo>
                    <a:pt x="1018183" y="8675892"/>
                  </a:lnTo>
                  <a:lnTo>
                    <a:pt x="1018183" y="8675935"/>
                  </a:lnTo>
                  <a:lnTo>
                    <a:pt x="1018183" y="8677330"/>
                  </a:lnTo>
                  <a:lnTo>
                    <a:pt x="1018183" y="8677361"/>
                  </a:lnTo>
                  <a:lnTo>
                    <a:pt x="1018183" y="8679438"/>
                  </a:lnTo>
                  <a:lnTo>
                    <a:pt x="1018183" y="8681898"/>
                  </a:lnTo>
                  <a:lnTo>
                    <a:pt x="1018183" y="8685666"/>
                  </a:lnTo>
                  <a:lnTo>
                    <a:pt x="1018183" y="8686228"/>
                  </a:lnTo>
                  <a:lnTo>
                    <a:pt x="1018183" y="8686950"/>
                  </a:lnTo>
                  <a:lnTo>
                    <a:pt x="1018183" y="8686961"/>
                  </a:lnTo>
                  <a:lnTo>
                    <a:pt x="1018183" y="8688246"/>
                  </a:lnTo>
                  <a:lnTo>
                    <a:pt x="1018183" y="8690495"/>
                  </a:lnTo>
                  <a:lnTo>
                    <a:pt x="1018183" y="8691789"/>
                  </a:lnTo>
                  <a:lnTo>
                    <a:pt x="1018183" y="8698019"/>
                  </a:lnTo>
                  <a:lnTo>
                    <a:pt x="1018183" y="8704062"/>
                  </a:lnTo>
                  <a:lnTo>
                    <a:pt x="1018183" y="8705347"/>
                  </a:lnTo>
                  <a:lnTo>
                    <a:pt x="1018183" y="8708663"/>
                  </a:lnTo>
                  <a:lnTo>
                    <a:pt x="1018183" y="8710122"/>
                  </a:lnTo>
                  <a:lnTo>
                    <a:pt x="1018183" y="8711679"/>
                  </a:lnTo>
                  <a:lnTo>
                    <a:pt x="1018183" y="8712962"/>
                  </a:lnTo>
                  <a:lnTo>
                    <a:pt x="1018183" y="8715121"/>
                  </a:lnTo>
                  <a:lnTo>
                    <a:pt x="1018183" y="8716698"/>
                  </a:lnTo>
                  <a:lnTo>
                    <a:pt x="1018183" y="8717672"/>
                  </a:lnTo>
                  <a:lnTo>
                    <a:pt x="1018183" y="8718956"/>
                  </a:lnTo>
                  <a:lnTo>
                    <a:pt x="1018183" y="8721938"/>
                  </a:lnTo>
                  <a:lnTo>
                    <a:pt x="1018183" y="8723102"/>
                  </a:lnTo>
                  <a:lnTo>
                    <a:pt x="1018183" y="8723222"/>
                  </a:lnTo>
                  <a:lnTo>
                    <a:pt x="1018183" y="8724829"/>
                  </a:lnTo>
                  <a:lnTo>
                    <a:pt x="1018183" y="8727292"/>
                  </a:lnTo>
                  <a:lnTo>
                    <a:pt x="1018183" y="8728508"/>
                  </a:lnTo>
                  <a:lnTo>
                    <a:pt x="1018183" y="8728730"/>
                  </a:lnTo>
                  <a:lnTo>
                    <a:pt x="1018183" y="8730837"/>
                  </a:lnTo>
                  <a:lnTo>
                    <a:pt x="1018183" y="8732996"/>
                  </a:lnTo>
                  <a:lnTo>
                    <a:pt x="1018183" y="8734293"/>
                  </a:lnTo>
                  <a:lnTo>
                    <a:pt x="1018183" y="8736360"/>
                  </a:lnTo>
                  <a:lnTo>
                    <a:pt x="1018183" y="8737927"/>
                  </a:lnTo>
                  <a:lnTo>
                    <a:pt x="1018183" y="8739566"/>
                  </a:lnTo>
                  <a:lnTo>
                    <a:pt x="1018183" y="8745689"/>
                  </a:lnTo>
                  <a:lnTo>
                    <a:pt x="1018183" y="8749425"/>
                  </a:lnTo>
                  <a:lnTo>
                    <a:pt x="1018183" y="8750114"/>
                  </a:lnTo>
                  <a:lnTo>
                    <a:pt x="1018183" y="8752967"/>
                  </a:lnTo>
                  <a:lnTo>
                    <a:pt x="1018183" y="8755463"/>
                  </a:lnTo>
                  <a:lnTo>
                    <a:pt x="1018183" y="8756747"/>
                  </a:lnTo>
                  <a:lnTo>
                    <a:pt x="1018183" y="8759198"/>
                  </a:lnTo>
                  <a:lnTo>
                    <a:pt x="1018183" y="8760483"/>
                  </a:lnTo>
                  <a:lnTo>
                    <a:pt x="1018183" y="8763444"/>
                  </a:lnTo>
                  <a:lnTo>
                    <a:pt x="1018183" y="8763564"/>
                  </a:lnTo>
                  <a:lnTo>
                    <a:pt x="1018183" y="8764027"/>
                  </a:lnTo>
                  <a:lnTo>
                    <a:pt x="1018183" y="8765603"/>
                  </a:lnTo>
                  <a:lnTo>
                    <a:pt x="1018183" y="8767677"/>
                  </a:lnTo>
                  <a:lnTo>
                    <a:pt x="1018183" y="8772294"/>
                  </a:lnTo>
                  <a:lnTo>
                    <a:pt x="1018183" y="8773338"/>
                  </a:lnTo>
                  <a:lnTo>
                    <a:pt x="1018183" y="8774502"/>
                  </a:lnTo>
                  <a:lnTo>
                    <a:pt x="1018183" y="8774622"/>
                  </a:lnTo>
                  <a:lnTo>
                    <a:pt x="1018183" y="8775839"/>
                  </a:lnTo>
                  <a:lnTo>
                    <a:pt x="1018183" y="8778735"/>
                  </a:lnTo>
                  <a:lnTo>
                    <a:pt x="1018183" y="8779908"/>
                  </a:lnTo>
                  <a:lnTo>
                    <a:pt x="1018183" y="8786978"/>
                  </a:lnTo>
                  <a:lnTo>
                    <a:pt x="1018183" y="8789046"/>
                  </a:lnTo>
                  <a:lnTo>
                    <a:pt x="1018183" y="8790613"/>
                  </a:lnTo>
                  <a:lnTo>
                    <a:pt x="1018183" y="8792588"/>
                  </a:lnTo>
                  <a:lnTo>
                    <a:pt x="1018183" y="8792616"/>
                  </a:lnTo>
                  <a:lnTo>
                    <a:pt x="1018183" y="8795469"/>
                  </a:lnTo>
                  <a:lnTo>
                    <a:pt x="1018183" y="8796754"/>
                  </a:lnTo>
                  <a:lnTo>
                    <a:pt x="1018183" y="8800518"/>
                  </a:lnTo>
                  <a:lnTo>
                    <a:pt x="1018183" y="8800825"/>
                  </a:lnTo>
                  <a:lnTo>
                    <a:pt x="1018183" y="8804369"/>
                  </a:lnTo>
                  <a:lnTo>
                    <a:pt x="1018183" y="8805945"/>
                  </a:lnTo>
                  <a:lnTo>
                    <a:pt x="1018183" y="8806531"/>
                  </a:lnTo>
                  <a:lnTo>
                    <a:pt x="1018183" y="8807229"/>
                  </a:lnTo>
                  <a:lnTo>
                    <a:pt x="1018183" y="8810179"/>
                  </a:lnTo>
                  <a:lnTo>
                    <a:pt x="1018183" y="8810774"/>
                  </a:lnTo>
                  <a:lnTo>
                    <a:pt x="1018183" y="8811464"/>
                  </a:lnTo>
                  <a:lnTo>
                    <a:pt x="1018183" y="8812636"/>
                  </a:lnTo>
                  <a:lnTo>
                    <a:pt x="1018183" y="8815312"/>
                  </a:lnTo>
                  <a:lnTo>
                    <a:pt x="1018183" y="8816181"/>
                  </a:lnTo>
                  <a:lnTo>
                    <a:pt x="1018183" y="8817003"/>
                  </a:lnTo>
                  <a:lnTo>
                    <a:pt x="1018183" y="8819077"/>
                  </a:lnTo>
                  <a:lnTo>
                    <a:pt x="1018183" y="8821237"/>
                  </a:lnTo>
                  <a:lnTo>
                    <a:pt x="1018183" y="8825317"/>
                  </a:lnTo>
                  <a:lnTo>
                    <a:pt x="1018183" y="8835091"/>
                  </a:lnTo>
                  <a:lnTo>
                    <a:pt x="1018183" y="8836375"/>
                  </a:lnTo>
                  <a:lnTo>
                    <a:pt x="1018183" y="8837096"/>
                  </a:lnTo>
                  <a:lnTo>
                    <a:pt x="1018183" y="8840860"/>
                  </a:lnTo>
                  <a:lnTo>
                    <a:pt x="1018183" y="8845301"/>
                  </a:lnTo>
                  <a:lnTo>
                    <a:pt x="1018183" y="8846873"/>
                  </a:lnTo>
                  <a:lnTo>
                    <a:pt x="1018183" y="8851806"/>
                  </a:lnTo>
                  <a:lnTo>
                    <a:pt x="1018183" y="8855654"/>
                  </a:lnTo>
                  <a:lnTo>
                    <a:pt x="1018183" y="8857811"/>
                  </a:lnTo>
                  <a:lnTo>
                    <a:pt x="1018183" y="8861579"/>
                  </a:lnTo>
                  <a:lnTo>
                    <a:pt x="1018183" y="8873059"/>
                  </a:lnTo>
                  <a:lnTo>
                    <a:pt x="1018183" y="8876717"/>
                  </a:lnTo>
                  <a:lnTo>
                    <a:pt x="1018183" y="8884118"/>
                  </a:lnTo>
                  <a:lnTo>
                    <a:pt x="1018183" y="8893478"/>
                  </a:lnTo>
                  <a:lnTo>
                    <a:pt x="1018183" y="8898153"/>
                  </a:lnTo>
                  <a:lnTo>
                    <a:pt x="1018183" y="8903770"/>
                  </a:lnTo>
                  <a:lnTo>
                    <a:pt x="1018183" y="8904535"/>
                  </a:lnTo>
                  <a:lnTo>
                    <a:pt x="1018183" y="8905961"/>
                  </a:lnTo>
                  <a:lnTo>
                    <a:pt x="1018183" y="8914828"/>
                  </a:lnTo>
                  <a:lnTo>
                    <a:pt x="1018183" y="8915561"/>
                  </a:lnTo>
                  <a:lnTo>
                    <a:pt x="1018183" y="8916846"/>
                  </a:lnTo>
                  <a:lnTo>
                    <a:pt x="1018183" y="8920389"/>
                  </a:lnTo>
                  <a:lnTo>
                    <a:pt x="1018183" y="8924460"/>
                  </a:lnTo>
                  <a:lnTo>
                    <a:pt x="1018183" y="8926619"/>
                  </a:lnTo>
                  <a:lnTo>
                    <a:pt x="1018183" y="8937263"/>
                  </a:lnTo>
                  <a:lnTo>
                    <a:pt x="1018183" y="8940279"/>
                  </a:lnTo>
                  <a:lnTo>
                    <a:pt x="1018183" y="8941562"/>
                  </a:lnTo>
                  <a:lnTo>
                    <a:pt x="1018183" y="8944877"/>
                  </a:lnTo>
                  <a:lnTo>
                    <a:pt x="1018183" y="8946272"/>
                  </a:lnTo>
                  <a:lnTo>
                    <a:pt x="1018183" y="8947556"/>
                  </a:lnTo>
                  <a:lnTo>
                    <a:pt x="1018183" y="8955170"/>
                  </a:lnTo>
                  <a:lnTo>
                    <a:pt x="1018183" y="8955892"/>
                  </a:lnTo>
                  <a:lnTo>
                    <a:pt x="1018183" y="8957188"/>
                  </a:lnTo>
                  <a:lnTo>
                    <a:pt x="1018183" y="8957330"/>
                  </a:lnTo>
                  <a:lnTo>
                    <a:pt x="1018183" y="8959437"/>
                  </a:lnTo>
                  <a:lnTo>
                    <a:pt x="1018183" y="8960731"/>
                  </a:lnTo>
                  <a:lnTo>
                    <a:pt x="1018183" y="8962893"/>
                  </a:lnTo>
                  <a:lnTo>
                    <a:pt x="1018183" y="8964960"/>
                  </a:lnTo>
                  <a:lnTo>
                    <a:pt x="1018183" y="8966527"/>
                  </a:lnTo>
                  <a:lnTo>
                    <a:pt x="1018183" y="8966961"/>
                  </a:lnTo>
                  <a:lnTo>
                    <a:pt x="1018183" y="8974289"/>
                  </a:lnTo>
                  <a:lnTo>
                    <a:pt x="1018183" y="8977605"/>
                  </a:lnTo>
                  <a:lnTo>
                    <a:pt x="1018183" y="8978714"/>
                  </a:lnTo>
                  <a:lnTo>
                    <a:pt x="1018183" y="8980621"/>
                  </a:lnTo>
                  <a:lnTo>
                    <a:pt x="1018183" y="8984063"/>
                  </a:lnTo>
                  <a:lnTo>
                    <a:pt x="1018183" y="8985347"/>
                  </a:lnTo>
                  <a:lnTo>
                    <a:pt x="1018183" y="8987898"/>
                  </a:lnTo>
                  <a:lnTo>
                    <a:pt x="1018183" y="8992044"/>
                  </a:lnTo>
                  <a:lnTo>
                    <a:pt x="1018183" y="8992164"/>
                  </a:lnTo>
                  <a:lnTo>
                    <a:pt x="1018183" y="8997672"/>
                  </a:lnTo>
                  <a:lnTo>
                    <a:pt x="1018183" y="9001938"/>
                  </a:lnTo>
                  <a:lnTo>
                    <a:pt x="1018183" y="9003102"/>
                  </a:lnTo>
                  <a:lnTo>
                    <a:pt x="1018183" y="9003222"/>
                  </a:lnTo>
                  <a:lnTo>
                    <a:pt x="1018183" y="9003235"/>
                  </a:lnTo>
                  <a:lnTo>
                    <a:pt x="1018183" y="9005302"/>
                  </a:lnTo>
                  <a:lnTo>
                    <a:pt x="1018183" y="9006869"/>
                  </a:lnTo>
                  <a:lnTo>
                    <a:pt x="1018183" y="9008508"/>
                  </a:lnTo>
                  <a:lnTo>
                    <a:pt x="1018183" y="9019056"/>
                  </a:lnTo>
                  <a:lnTo>
                    <a:pt x="1018183" y="9021216"/>
                  </a:lnTo>
                  <a:lnTo>
                    <a:pt x="1018183" y="9025689"/>
                  </a:lnTo>
                  <a:lnTo>
                    <a:pt x="1018183" y="9029425"/>
                  </a:lnTo>
                  <a:lnTo>
                    <a:pt x="1018183" y="9032969"/>
                  </a:lnTo>
                  <a:lnTo>
                    <a:pt x="1018183" y="9034545"/>
                  </a:lnTo>
                  <a:lnTo>
                    <a:pt x="1018183" y="9035829"/>
                  </a:lnTo>
                  <a:lnTo>
                    <a:pt x="1018183" y="9039374"/>
                  </a:lnTo>
                  <a:lnTo>
                    <a:pt x="1018183" y="9041236"/>
                  </a:lnTo>
                  <a:lnTo>
                    <a:pt x="1018183" y="9043444"/>
                  </a:lnTo>
                  <a:lnTo>
                    <a:pt x="1018183" y="9043564"/>
                  </a:lnTo>
                  <a:lnTo>
                    <a:pt x="1018183" y="9044781"/>
                  </a:lnTo>
                  <a:lnTo>
                    <a:pt x="1018183" y="9045603"/>
                  </a:lnTo>
                  <a:lnTo>
                    <a:pt x="1018183" y="9047677"/>
                  </a:lnTo>
                  <a:lnTo>
                    <a:pt x="1018183" y="9061558"/>
                  </a:lnTo>
                  <a:lnTo>
                    <a:pt x="1018183" y="9065696"/>
                  </a:lnTo>
                  <a:lnTo>
                    <a:pt x="1018183" y="9069460"/>
                  </a:lnTo>
                  <a:lnTo>
                    <a:pt x="1018183" y="9075473"/>
                  </a:lnTo>
                  <a:lnTo>
                    <a:pt x="1018183" y="9076171"/>
                  </a:lnTo>
                  <a:lnTo>
                    <a:pt x="1018183" y="9079716"/>
                  </a:lnTo>
                  <a:lnTo>
                    <a:pt x="1018183" y="9080406"/>
                  </a:lnTo>
                  <a:lnTo>
                    <a:pt x="1018183" y="9084254"/>
                  </a:lnTo>
                  <a:lnTo>
                    <a:pt x="1018183" y="9085945"/>
                  </a:lnTo>
                  <a:lnTo>
                    <a:pt x="1013240" y="9085945"/>
                  </a:lnTo>
                  <a:lnTo>
                    <a:pt x="0" y="8276567"/>
                  </a:lnTo>
                  <a:lnTo>
                    <a:pt x="0" y="8274876"/>
                  </a:lnTo>
                  <a:lnTo>
                    <a:pt x="0" y="8271026"/>
                  </a:lnTo>
                  <a:lnTo>
                    <a:pt x="0" y="8270329"/>
                  </a:lnTo>
                  <a:lnTo>
                    <a:pt x="0" y="8266793"/>
                  </a:lnTo>
                  <a:lnTo>
                    <a:pt x="0" y="8259206"/>
                  </a:lnTo>
                  <a:lnTo>
                    <a:pt x="0" y="8252573"/>
                  </a:lnTo>
                  <a:lnTo>
                    <a:pt x="0" y="8249640"/>
                  </a:lnTo>
                  <a:lnTo>
                    <a:pt x="0" y="8245651"/>
                  </a:lnTo>
                  <a:lnTo>
                    <a:pt x="0" y="8238297"/>
                  </a:lnTo>
                  <a:lnTo>
                    <a:pt x="0" y="8236225"/>
                  </a:lnTo>
                  <a:lnTo>
                    <a:pt x="0" y="8234065"/>
                  </a:lnTo>
                  <a:lnTo>
                    <a:pt x="0" y="8231857"/>
                  </a:lnTo>
                  <a:lnTo>
                    <a:pt x="0" y="8229987"/>
                  </a:lnTo>
                  <a:lnTo>
                    <a:pt x="0" y="8226451"/>
                  </a:lnTo>
                  <a:lnTo>
                    <a:pt x="0" y="8225164"/>
                  </a:lnTo>
                  <a:lnTo>
                    <a:pt x="0" y="8220046"/>
                  </a:lnTo>
                  <a:lnTo>
                    <a:pt x="0" y="8218931"/>
                  </a:lnTo>
                  <a:lnTo>
                    <a:pt x="0" y="8205309"/>
                  </a:lnTo>
                  <a:lnTo>
                    <a:pt x="0" y="8201522"/>
                  </a:lnTo>
                  <a:lnTo>
                    <a:pt x="0" y="8199130"/>
                  </a:lnTo>
                  <a:lnTo>
                    <a:pt x="0" y="8197490"/>
                  </a:lnTo>
                  <a:lnTo>
                    <a:pt x="0" y="8195922"/>
                  </a:lnTo>
                  <a:lnTo>
                    <a:pt x="0" y="8194248"/>
                  </a:lnTo>
                  <a:lnTo>
                    <a:pt x="0" y="8193723"/>
                  </a:lnTo>
                  <a:lnTo>
                    <a:pt x="0" y="8188293"/>
                  </a:lnTo>
                  <a:lnTo>
                    <a:pt x="0" y="8182665"/>
                  </a:lnTo>
                  <a:lnTo>
                    <a:pt x="0" y="8178519"/>
                  </a:lnTo>
                  <a:lnTo>
                    <a:pt x="0" y="8171241"/>
                  </a:lnTo>
                  <a:lnTo>
                    <a:pt x="0" y="8164948"/>
                  </a:lnTo>
                  <a:lnTo>
                    <a:pt x="0" y="8161180"/>
                  </a:lnTo>
                  <a:lnTo>
                    <a:pt x="0" y="8157582"/>
                  </a:lnTo>
                  <a:lnTo>
                    <a:pt x="0" y="8157148"/>
                  </a:lnTo>
                  <a:lnTo>
                    <a:pt x="0" y="8155580"/>
                  </a:lnTo>
                  <a:lnTo>
                    <a:pt x="0" y="8147951"/>
                  </a:lnTo>
                  <a:lnTo>
                    <a:pt x="0" y="8147811"/>
                  </a:lnTo>
                  <a:lnTo>
                    <a:pt x="0" y="8146514"/>
                  </a:lnTo>
                  <a:lnTo>
                    <a:pt x="0" y="8145791"/>
                  </a:lnTo>
                  <a:lnTo>
                    <a:pt x="0" y="8138177"/>
                  </a:lnTo>
                  <a:lnTo>
                    <a:pt x="0" y="8136893"/>
                  </a:lnTo>
                  <a:lnTo>
                    <a:pt x="0" y="8130899"/>
                  </a:lnTo>
                  <a:lnTo>
                    <a:pt x="0" y="8125778"/>
                  </a:lnTo>
                  <a:lnTo>
                    <a:pt x="0" y="8124606"/>
                  </a:lnTo>
                  <a:lnTo>
                    <a:pt x="0" y="8122013"/>
                  </a:lnTo>
                  <a:lnTo>
                    <a:pt x="0" y="8117240"/>
                  </a:lnTo>
                  <a:lnTo>
                    <a:pt x="0" y="8116004"/>
                  </a:lnTo>
                  <a:lnTo>
                    <a:pt x="0" y="8115081"/>
                  </a:lnTo>
                  <a:lnTo>
                    <a:pt x="0" y="8113546"/>
                  </a:lnTo>
                  <a:lnTo>
                    <a:pt x="0" y="8110234"/>
                  </a:lnTo>
                  <a:lnTo>
                    <a:pt x="0" y="8109314"/>
                  </a:lnTo>
                  <a:lnTo>
                    <a:pt x="0" y="8107469"/>
                  </a:lnTo>
                  <a:lnTo>
                    <a:pt x="0" y="8106181"/>
                  </a:lnTo>
                  <a:lnTo>
                    <a:pt x="0" y="8105449"/>
                  </a:lnTo>
                  <a:lnTo>
                    <a:pt x="0" y="8094391"/>
                  </a:lnTo>
                  <a:lnTo>
                    <a:pt x="0" y="8088775"/>
                  </a:lnTo>
                  <a:lnTo>
                    <a:pt x="0" y="8085436"/>
                  </a:lnTo>
                  <a:lnTo>
                    <a:pt x="0" y="8084633"/>
                  </a:lnTo>
                  <a:lnTo>
                    <a:pt x="0" y="8083277"/>
                  </a:lnTo>
                  <a:lnTo>
                    <a:pt x="0" y="8081671"/>
                  </a:lnTo>
                  <a:lnTo>
                    <a:pt x="0" y="8075662"/>
                  </a:lnTo>
                  <a:lnTo>
                    <a:pt x="0" y="8074739"/>
                  </a:lnTo>
                  <a:lnTo>
                    <a:pt x="0" y="8074377"/>
                  </a:lnTo>
                  <a:lnTo>
                    <a:pt x="0" y="8070613"/>
                  </a:lnTo>
                  <a:lnTo>
                    <a:pt x="0" y="8068972"/>
                  </a:lnTo>
                  <a:lnTo>
                    <a:pt x="0" y="8063681"/>
                  </a:lnTo>
                  <a:lnTo>
                    <a:pt x="0" y="8062569"/>
                  </a:lnTo>
                  <a:lnTo>
                    <a:pt x="0" y="8052199"/>
                  </a:lnTo>
                  <a:lnTo>
                    <a:pt x="0" y="8048481"/>
                  </a:lnTo>
                  <a:lnTo>
                    <a:pt x="0" y="8048433"/>
                  </a:lnTo>
                  <a:lnTo>
                    <a:pt x="0" y="8046276"/>
                  </a:lnTo>
                  <a:lnTo>
                    <a:pt x="0" y="8044291"/>
                  </a:lnTo>
                  <a:lnTo>
                    <a:pt x="0" y="8042935"/>
                  </a:lnTo>
                  <a:lnTo>
                    <a:pt x="0" y="8042426"/>
                  </a:lnTo>
                  <a:lnTo>
                    <a:pt x="0" y="8037886"/>
                  </a:lnTo>
                  <a:lnTo>
                    <a:pt x="0" y="8031877"/>
                  </a:lnTo>
                  <a:lnTo>
                    <a:pt x="0" y="8030606"/>
                  </a:lnTo>
                  <a:lnTo>
                    <a:pt x="0" y="8023973"/>
                  </a:lnTo>
                  <a:lnTo>
                    <a:pt x="0" y="8021040"/>
                  </a:lnTo>
                  <a:lnTo>
                    <a:pt x="0" y="8011857"/>
                  </a:lnTo>
                  <a:lnTo>
                    <a:pt x="0" y="8009697"/>
                  </a:lnTo>
                  <a:lnTo>
                    <a:pt x="0" y="8008139"/>
                  </a:lnTo>
                  <a:lnTo>
                    <a:pt x="0" y="8007625"/>
                  </a:lnTo>
                  <a:lnTo>
                    <a:pt x="0" y="8005934"/>
                  </a:lnTo>
                  <a:lnTo>
                    <a:pt x="0" y="8003257"/>
                  </a:lnTo>
                  <a:lnTo>
                    <a:pt x="0" y="8002084"/>
                  </a:lnTo>
                  <a:lnTo>
                    <a:pt x="0" y="8001387"/>
                  </a:lnTo>
                  <a:lnTo>
                    <a:pt x="0" y="8000799"/>
                  </a:lnTo>
                  <a:lnTo>
                    <a:pt x="0" y="7997851"/>
                  </a:lnTo>
                  <a:lnTo>
                    <a:pt x="0" y="7997081"/>
                  </a:lnTo>
                  <a:lnTo>
                    <a:pt x="0" y="7996564"/>
                  </a:lnTo>
                  <a:lnTo>
                    <a:pt x="0" y="7991446"/>
                  </a:lnTo>
                  <a:lnTo>
                    <a:pt x="0" y="7990331"/>
                  </a:lnTo>
                  <a:lnTo>
                    <a:pt x="0" y="7990264"/>
                  </a:lnTo>
                  <a:lnTo>
                    <a:pt x="0" y="7989034"/>
                  </a:lnTo>
                  <a:lnTo>
                    <a:pt x="0" y="7985265"/>
                  </a:lnTo>
                  <a:lnTo>
                    <a:pt x="0" y="7983631"/>
                  </a:lnTo>
                  <a:lnTo>
                    <a:pt x="0" y="7981234"/>
                  </a:lnTo>
                  <a:lnTo>
                    <a:pt x="0" y="7980698"/>
                  </a:lnTo>
                  <a:lnTo>
                    <a:pt x="0" y="7979665"/>
                  </a:lnTo>
                  <a:lnTo>
                    <a:pt x="0" y="7979206"/>
                  </a:lnTo>
                  <a:lnTo>
                    <a:pt x="0" y="7976709"/>
                  </a:lnTo>
                  <a:lnTo>
                    <a:pt x="0" y="7970530"/>
                  </a:lnTo>
                  <a:lnTo>
                    <a:pt x="0" y="7969355"/>
                  </a:lnTo>
                  <a:lnTo>
                    <a:pt x="0" y="7965648"/>
                  </a:lnTo>
                  <a:lnTo>
                    <a:pt x="0" y="7965123"/>
                  </a:lnTo>
                  <a:lnTo>
                    <a:pt x="0" y="7964354"/>
                  </a:lnTo>
                  <a:lnTo>
                    <a:pt x="0" y="7962915"/>
                  </a:lnTo>
                  <a:lnTo>
                    <a:pt x="0" y="7958297"/>
                  </a:lnTo>
                  <a:lnTo>
                    <a:pt x="0" y="7956222"/>
                  </a:lnTo>
                  <a:lnTo>
                    <a:pt x="0" y="7954065"/>
                  </a:lnTo>
                  <a:lnTo>
                    <a:pt x="0" y="7951104"/>
                  </a:lnTo>
                  <a:lnTo>
                    <a:pt x="0" y="7949989"/>
                  </a:lnTo>
                  <a:lnTo>
                    <a:pt x="0" y="7949819"/>
                  </a:lnTo>
                  <a:lnTo>
                    <a:pt x="0" y="7946479"/>
                  </a:lnTo>
                  <a:lnTo>
                    <a:pt x="0" y="7940044"/>
                  </a:lnTo>
                  <a:lnTo>
                    <a:pt x="0" y="7932580"/>
                  </a:lnTo>
                  <a:lnTo>
                    <a:pt x="0" y="7930188"/>
                  </a:lnTo>
                  <a:lnTo>
                    <a:pt x="0" y="7928548"/>
                  </a:lnTo>
                  <a:lnTo>
                    <a:pt x="0" y="7926980"/>
                  </a:lnTo>
                  <a:lnTo>
                    <a:pt x="0" y="7925306"/>
                  </a:lnTo>
                  <a:lnTo>
                    <a:pt x="0" y="7919351"/>
                  </a:lnTo>
                  <a:lnTo>
                    <a:pt x="0" y="7919129"/>
                  </a:lnTo>
                  <a:lnTo>
                    <a:pt x="0" y="7917914"/>
                  </a:lnTo>
                  <a:lnTo>
                    <a:pt x="0" y="7915449"/>
                  </a:lnTo>
                  <a:lnTo>
                    <a:pt x="0" y="7913723"/>
                  </a:lnTo>
                  <a:lnTo>
                    <a:pt x="0" y="7909577"/>
                  </a:lnTo>
                  <a:lnTo>
                    <a:pt x="0" y="7908293"/>
                  </a:lnTo>
                  <a:lnTo>
                    <a:pt x="0" y="7907318"/>
                  </a:lnTo>
                  <a:lnTo>
                    <a:pt x="0" y="7902299"/>
                  </a:lnTo>
                  <a:lnTo>
                    <a:pt x="0" y="7896006"/>
                  </a:lnTo>
                  <a:lnTo>
                    <a:pt x="0" y="7893057"/>
                  </a:lnTo>
                  <a:lnTo>
                    <a:pt x="0" y="7888640"/>
                  </a:lnTo>
                  <a:lnTo>
                    <a:pt x="0" y="7884946"/>
                  </a:lnTo>
                  <a:lnTo>
                    <a:pt x="0" y="7881634"/>
                  </a:lnTo>
                  <a:lnTo>
                    <a:pt x="0" y="7878869"/>
                  </a:lnTo>
                  <a:lnTo>
                    <a:pt x="0" y="7877581"/>
                  </a:lnTo>
                  <a:lnTo>
                    <a:pt x="0" y="7877572"/>
                  </a:lnTo>
                  <a:lnTo>
                    <a:pt x="0" y="7876849"/>
                  </a:lnTo>
                  <a:lnTo>
                    <a:pt x="0" y="7876287"/>
                  </a:lnTo>
                  <a:lnTo>
                    <a:pt x="0" y="7872520"/>
                  </a:lnTo>
                  <a:lnTo>
                    <a:pt x="0" y="7867951"/>
                  </a:lnTo>
                  <a:lnTo>
                    <a:pt x="0" y="7866514"/>
                  </a:lnTo>
                  <a:lnTo>
                    <a:pt x="0" y="7865791"/>
                  </a:lnTo>
                  <a:lnTo>
                    <a:pt x="0" y="7856836"/>
                  </a:lnTo>
                  <a:lnTo>
                    <a:pt x="0" y="7853071"/>
                  </a:lnTo>
                  <a:lnTo>
                    <a:pt x="0" y="7847062"/>
                  </a:lnTo>
                  <a:lnTo>
                    <a:pt x="0" y="7846139"/>
                  </a:lnTo>
                  <a:lnTo>
                    <a:pt x="0" y="7845777"/>
                  </a:lnTo>
                  <a:lnTo>
                    <a:pt x="0" y="7844604"/>
                  </a:lnTo>
                  <a:lnTo>
                    <a:pt x="0" y="7842013"/>
                  </a:lnTo>
                  <a:lnTo>
                    <a:pt x="0" y="7841292"/>
                  </a:lnTo>
                  <a:lnTo>
                    <a:pt x="0" y="7840372"/>
                  </a:lnTo>
                  <a:lnTo>
                    <a:pt x="0" y="7837239"/>
                  </a:lnTo>
                  <a:lnTo>
                    <a:pt x="0" y="7835081"/>
                  </a:lnTo>
                  <a:lnTo>
                    <a:pt x="0" y="7833969"/>
                  </a:lnTo>
                  <a:lnTo>
                    <a:pt x="0" y="7833786"/>
                  </a:lnTo>
                  <a:lnTo>
                    <a:pt x="0" y="7830234"/>
                  </a:lnTo>
                  <a:lnTo>
                    <a:pt x="0" y="7825449"/>
                  </a:lnTo>
                  <a:lnTo>
                    <a:pt x="0" y="7823754"/>
                  </a:lnTo>
                  <a:lnTo>
                    <a:pt x="0" y="7822187"/>
                  </a:lnTo>
                  <a:lnTo>
                    <a:pt x="0" y="7819833"/>
                  </a:lnTo>
                  <a:lnTo>
                    <a:pt x="0" y="7815691"/>
                  </a:lnTo>
                  <a:lnTo>
                    <a:pt x="0" y="7814335"/>
                  </a:lnTo>
                  <a:lnTo>
                    <a:pt x="0" y="7809286"/>
                  </a:lnTo>
                  <a:lnTo>
                    <a:pt x="0" y="7805435"/>
                  </a:lnTo>
                  <a:lnTo>
                    <a:pt x="0" y="7804783"/>
                  </a:lnTo>
                  <a:lnTo>
                    <a:pt x="0" y="7803277"/>
                  </a:lnTo>
                  <a:lnTo>
                    <a:pt x="0" y="7801671"/>
                  </a:lnTo>
                  <a:lnTo>
                    <a:pt x="0" y="7797505"/>
                  </a:lnTo>
                  <a:lnTo>
                    <a:pt x="0" y="7794739"/>
                  </a:lnTo>
                  <a:lnTo>
                    <a:pt x="0" y="7793627"/>
                  </a:lnTo>
                  <a:lnTo>
                    <a:pt x="0" y="7783257"/>
                  </a:lnTo>
                  <a:lnTo>
                    <a:pt x="0" y="7782565"/>
                  </a:lnTo>
                  <a:lnTo>
                    <a:pt x="0" y="7780310"/>
                  </a:lnTo>
                  <a:lnTo>
                    <a:pt x="0" y="7779539"/>
                  </a:lnTo>
                  <a:lnTo>
                    <a:pt x="0" y="7777334"/>
                  </a:lnTo>
                  <a:lnTo>
                    <a:pt x="0" y="7774074"/>
                  </a:lnTo>
                  <a:lnTo>
                    <a:pt x="0" y="7773484"/>
                  </a:lnTo>
                  <a:lnTo>
                    <a:pt x="0" y="7772199"/>
                  </a:lnTo>
                  <a:lnTo>
                    <a:pt x="0" y="7768944"/>
                  </a:lnTo>
                  <a:lnTo>
                    <a:pt x="0" y="7768481"/>
                  </a:lnTo>
                  <a:lnTo>
                    <a:pt x="0" y="7762935"/>
                  </a:lnTo>
                  <a:lnTo>
                    <a:pt x="0" y="7761664"/>
                  </a:lnTo>
                  <a:lnTo>
                    <a:pt x="0" y="7760434"/>
                  </a:lnTo>
                  <a:lnTo>
                    <a:pt x="0" y="7757884"/>
                  </a:lnTo>
                  <a:lnTo>
                    <a:pt x="0" y="7756665"/>
                  </a:lnTo>
                  <a:lnTo>
                    <a:pt x="0" y="7755031"/>
                  </a:lnTo>
                  <a:lnTo>
                    <a:pt x="0" y="7752634"/>
                  </a:lnTo>
                  <a:lnTo>
                    <a:pt x="0" y="7752098"/>
                  </a:lnTo>
                  <a:lnTo>
                    <a:pt x="0" y="7751065"/>
                  </a:lnTo>
                  <a:lnTo>
                    <a:pt x="0" y="7750606"/>
                  </a:lnTo>
                  <a:lnTo>
                    <a:pt x="0" y="7740755"/>
                  </a:lnTo>
                  <a:lnTo>
                    <a:pt x="0" y="7735754"/>
                  </a:lnTo>
                  <a:lnTo>
                    <a:pt x="0" y="7734315"/>
                  </a:lnTo>
                  <a:lnTo>
                    <a:pt x="0" y="7731857"/>
                  </a:lnTo>
                  <a:lnTo>
                    <a:pt x="0" y="7729697"/>
                  </a:lnTo>
                  <a:lnTo>
                    <a:pt x="0" y="7728139"/>
                  </a:lnTo>
                  <a:lnTo>
                    <a:pt x="0" y="7727622"/>
                  </a:lnTo>
                  <a:lnTo>
                    <a:pt x="0" y="7722504"/>
                  </a:lnTo>
                  <a:lnTo>
                    <a:pt x="0" y="7721389"/>
                  </a:lnTo>
                  <a:lnTo>
                    <a:pt x="0" y="7721219"/>
                  </a:lnTo>
                  <a:lnTo>
                    <a:pt x="0" y="7720092"/>
                  </a:lnTo>
                  <a:lnTo>
                    <a:pt x="0" y="7717879"/>
                  </a:lnTo>
                  <a:lnTo>
                    <a:pt x="0" y="7716323"/>
                  </a:lnTo>
                  <a:lnTo>
                    <a:pt x="0" y="7715039"/>
                  </a:lnTo>
                  <a:lnTo>
                    <a:pt x="0" y="7712292"/>
                  </a:lnTo>
                  <a:lnTo>
                    <a:pt x="0" y="7711444"/>
                  </a:lnTo>
                  <a:lnTo>
                    <a:pt x="0" y="7711008"/>
                  </a:lnTo>
                  <a:lnTo>
                    <a:pt x="0" y="7710723"/>
                  </a:lnTo>
                  <a:lnTo>
                    <a:pt x="0" y="7710264"/>
                  </a:lnTo>
                  <a:lnTo>
                    <a:pt x="0" y="7709439"/>
                  </a:lnTo>
                  <a:lnTo>
                    <a:pt x="0" y="7709034"/>
                  </a:lnTo>
                  <a:lnTo>
                    <a:pt x="0" y="7705269"/>
                  </a:lnTo>
                  <a:lnTo>
                    <a:pt x="0" y="7701588"/>
                  </a:lnTo>
                  <a:lnTo>
                    <a:pt x="0" y="7701234"/>
                  </a:lnTo>
                  <a:lnTo>
                    <a:pt x="0" y="7699665"/>
                  </a:lnTo>
                  <a:lnTo>
                    <a:pt x="0" y="7696706"/>
                  </a:lnTo>
                  <a:lnTo>
                    <a:pt x="0" y="7695412"/>
                  </a:lnTo>
                  <a:lnTo>
                    <a:pt x="0" y="7692036"/>
                  </a:lnTo>
                  <a:lnTo>
                    <a:pt x="0" y="7690529"/>
                  </a:lnTo>
                  <a:lnTo>
                    <a:pt x="0" y="7689355"/>
                  </a:lnTo>
                  <a:lnTo>
                    <a:pt x="0" y="7686849"/>
                  </a:lnTo>
                  <a:lnTo>
                    <a:pt x="0" y="7685123"/>
                  </a:lnTo>
                  <a:lnTo>
                    <a:pt x="0" y="7684355"/>
                  </a:lnTo>
                  <a:lnTo>
                    <a:pt x="0" y="7680877"/>
                  </a:lnTo>
                  <a:lnTo>
                    <a:pt x="0" y="7678718"/>
                  </a:lnTo>
                  <a:lnTo>
                    <a:pt x="0" y="7677537"/>
                  </a:lnTo>
                  <a:lnTo>
                    <a:pt x="0" y="7672539"/>
                  </a:lnTo>
                  <a:lnTo>
                    <a:pt x="0" y="7671102"/>
                  </a:lnTo>
                  <a:lnTo>
                    <a:pt x="0" y="7669818"/>
                  </a:lnTo>
                  <a:lnTo>
                    <a:pt x="0" y="7668690"/>
                  </a:lnTo>
                  <a:lnTo>
                    <a:pt x="0" y="7668507"/>
                  </a:lnTo>
                  <a:lnTo>
                    <a:pt x="0" y="7666939"/>
                  </a:lnTo>
                  <a:lnTo>
                    <a:pt x="0" y="7666479"/>
                  </a:lnTo>
                  <a:lnTo>
                    <a:pt x="0" y="7664457"/>
                  </a:lnTo>
                  <a:lnTo>
                    <a:pt x="0" y="7661325"/>
                  </a:lnTo>
                  <a:lnTo>
                    <a:pt x="0" y="7650187"/>
                  </a:lnTo>
                  <a:lnTo>
                    <a:pt x="0" y="7648972"/>
                  </a:lnTo>
                  <a:lnTo>
                    <a:pt x="0" y="7647687"/>
                  </a:lnTo>
                  <a:lnTo>
                    <a:pt x="0" y="7646507"/>
                  </a:lnTo>
                  <a:lnTo>
                    <a:pt x="0" y="7643920"/>
                  </a:lnTo>
                  <a:lnTo>
                    <a:pt x="0" y="7639351"/>
                  </a:lnTo>
                  <a:lnTo>
                    <a:pt x="0" y="7638376"/>
                  </a:lnTo>
                  <a:lnTo>
                    <a:pt x="0" y="7637914"/>
                  </a:lnTo>
                  <a:lnTo>
                    <a:pt x="0" y="7635454"/>
                  </a:lnTo>
                  <a:lnTo>
                    <a:pt x="0" y="7629521"/>
                  </a:lnTo>
                  <a:lnTo>
                    <a:pt x="0" y="7627317"/>
                  </a:lnTo>
                  <a:lnTo>
                    <a:pt x="0" y="7624115"/>
                  </a:lnTo>
                  <a:lnTo>
                    <a:pt x="0" y="7622831"/>
                  </a:lnTo>
                  <a:lnTo>
                    <a:pt x="0" y="7616004"/>
                  </a:lnTo>
                  <a:lnTo>
                    <a:pt x="0" y="7613057"/>
                  </a:lnTo>
                  <a:lnTo>
                    <a:pt x="0" y="7612692"/>
                  </a:lnTo>
                  <a:lnTo>
                    <a:pt x="0" y="7608639"/>
                  </a:lnTo>
                  <a:lnTo>
                    <a:pt x="0" y="7607345"/>
                  </a:lnTo>
                  <a:lnTo>
                    <a:pt x="0" y="7605186"/>
                  </a:lnTo>
                  <a:lnTo>
                    <a:pt x="0" y="7603578"/>
                  </a:lnTo>
                  <a:lnTo>
                    <a:pt x="0" y="7601634"/>
                  </a:lnTo>
                  <a:lnTo>
                    <a:pt x="0" y="7597572"/>
                  </a:lnTo>
                  <a:lnTo>
                    <a:pt x="0" y="7596849"/>
                  </a:lnTo>
                  <a:lnTo>
                    <a:pt x="0" y="7596287"/>
                  </a:lnTo>
                  <a:lnTo>
                    <a:pt x="0" y="7595154"/>
                  </a:lnTo>
                  <a:lnTo>
                    <a:pt x="0" y="7593587"/>
                  </a:lnTo>
                  <a:lnTo>
                    <a:pt x="0" y="7592518"/>
                  </a:lnTo>
                  <a:lnTo>
                    <a:pt x="0" y="7584471"/>
                  </a:lnTo>
                  <a:lnTo>
                    <a:pt x="0" y="7580329"/>
                  </a:lnTo>
                  <a:lnTo>
                    <a:pt x="0" y="7576835"/>
                  </a:lnTo>
                  <a:lnTo>
                    <a:pt x="0" y="7576183"/>
                  </a:lnTo>
                  <a:lnTo>
                    <a:pt x="0" y="7573071"/>
                  </a:lnTo>
                  <a:lnTo>
                    <a:pt x="0" y="7568905"/>
                  </a:lnTo>
                  <a:lnTo>
                    <a:pt x="0" y="7566139"/>
                  </a:lnTo>
                  <a:lnTo>
                    <a:pt x="0" y="7565027"/>
                  </a:lnTo>
                  <a:lnTo>
                    <a:pt x="0" y="7564844"/>
                  </a:lnTo>
                  <a:lnTo>
                    <a:pt x="0" y="7561292"/>
                  </a:lnTo>
                  <a:lnTo>
                    <a:pt x="0" y="7559793"/>
                  </a:lnTo>
                  <a:lnTo>
                    <a:pt x="0" y="7555943"/>
                  </a:lnTo>
                  <a:lnTo>
                    <a:pt x="0" y="7554812"/>
                  </a:lnTo>
                  <a:lnTo>
                    <a:pt x="0" y="7553965"/>
                  </a:lnTo>
                  <a:lnTo>
                    <a:pt x="0" y="7553786"/>
                  </a:lnTo>
                  <a:lnTo>
                    <a:pt x="0" y="7553245"/>
                  </a:lnTo>
                  <a:lnTo>
                    <a:pt x="0" y="7551710"/>
                  </a:lnTo>
                  <a:lnTo>
                    <a:pt x="0" y="7545474"/>
                  </a:lnTo>
                  <a:lnTo>
                    <a:pt x="0" y="7543755"/>
                  </a:lnTo>
                  <a:lnTo>
                    <a:pt x="0" y="7542186"/>
                  </a:lnTo>
                  <a:lnTo>
                    <a:pt x="0" y="7540344"/>
                  </a:lnTo>
                  <a:lnTo>
                    <a:pt x="0" y="7535841"/>
                  </a:lnTo>
                  <a:lnTo>
                    <a:pt x="0" y="7534557"/>
                  </a:lnTo>
                  <a:lnTo>
                    <a:pt x="0" y="7534335"/>
                  </a:lnTo>
                  <a:lnTo>
                    <a:pt x="0" y="7529284"/>
                  </a:lnTo>
                  <a:lnTo>
                    <a:pt x="0" y="7528563"/>
                  </a:lnTo>
                  <a:lnTo>
                    <a:pt x="0" y="7524783"/>
                  </a:lnTo>
                  <a:lnTo>
                    <a:pt x="0" y="7517506"/>
                  </a:lnTo>
                  <a:lnTo>
                    <a:pt x="0" y="7513623"/>
                  </a:lnTo>
                  <a:lnTo>
                    <a:pt x="0" y="7511368"/>
                  </a:lnTo>
                  <a:lnTo>
                    <a:pt x="0" y="7505132"/>
                  </a:lnTo>
                  <a:lnTo>
                    <a:pt x="0" y="7503846"/>
                  </a:lnTo>
                  <a:lnTo>
                    <a:pt x="0" y="7503257"/>
                  </a:lnTo>
                  <a:lnTo>
                    <a:pt x="0" y="7500310"/>
                  </a:lnTo>
                  <a:lnTo>
                    <a:pt x="0" y="7499539"/>
                  </a:lnTo>
                  <a:lnTo>
                    <a:pt x="0" y="7494074"/>
                  </a:lnTo>
                  <a:lnTo>
                    <a:pt x="0" y="7492056"/>
                  </a:lnTo>
                  <a:lnTo>
                    <a:pt x="0" y="7491492"/>
                  </a:lnTo>
                  <a:lnTo>
                    <a:pt x="0" y="7488942"/>
                  </a:lnTo>
                  <a:lnTo>
                    <a:pt x="0" y="7487723"/>
                  </a:lnTo>
                  <a:lnTo>
                    <a:pt x="0" y="7486439"/>
                  </a:lnTo>
                  <a:lnTo>
                    <a:pt x="0" y="7483692"/>
                  </a:lnTo>
                  <a:lnTo>
                    <a:pt x="0" y="7482408"/>
                  </a:lnTo>
                  <a:lnTo>
                    <a:pt x="0" y="7482123"/>
                  </a:lnTo>
                  <a:lnTo>
                    <a:pt x="0" y="7481664"/>
                  </a:lnTo>
                  <a:lnTo>
                    <a:pt x="0" y="7480839"/>
                  </a:lnTo>
                  <a:lnTo>
                    <a:pt x="0" y="7480434"/>
                  </a:lnTo>
                  <a:lnTo>
                    <a:pt x="0" y="7476669"/>
                  </a:lnTo>
                  <a:lnTo>
                    <a:pt x="0" y="7472634"/>
                  </a:lnTo>
                  <a:lnTo>
                    <a:pt x="0" y="7471065"/>
                  </a:lnTo>
                  <a:lnTo>
                    <a:pt x="0" y="7467582"/>
                  </a:lnTo>
                  <a:lnTo>
                    <a:pt x="0" y="7466812"/>
                  </a:lnTo>
                  <a:lnTo>
                    <a:pt x="0" y="7463436"/>
                  </a:lnTo>
                  <a:lnTo>
                    <a:pt x="0" y="7461347"/>
                  </a:lnTo>
                  <a:lnTo>
                    <a:pt x="0" y="7460755"/>
                  </a:lnTo>
                  <a:lnTo>
                    <a:pt x="0" y="7455755"/>
                  </a:lnTo>
                  <a:lnTo>
                    <a:pt x="0" y="7452277"/>
                  </a:lnTo>
                  <a:lnTo>
                    <a:pt x="0" y="7448937"/>
                  </a:lnTo>
                  <a:lnTo>
                    <a:pt x="0" y="7446097"/>
                  </a:lnTo>
                  <a:lnTo>
                    <a:pt x="0" y="7443939"/>
                  </a:lnTo>
                  <a:lnTo>
                    <a:pt x="0" y="7442502"/>
                  </a:lnTo>
                  <a:lnTo>
                    <a:pt x="0" y="7442066"/>
                  </a:lnTo>
                  <a:lnTo>
                    <a:pt x="0" y="7441218"/>
                  </a:lnTo>
                  <a:lnTo>
                    <a:pt x="0" y="7440497"/>
                  </a:lnTo>
                  <a:lnTo>
                    <a:pt x="0" y="7440092"/>
                  </a:lnTo>
                  <a:lnTo>
                    <a:pt x="0" y="7440090"/>
                  </a:lnTo>
                  <a:lnTo>
                    <a:pt x="0" y="7439907"/>
                  </a:lnTo>
                  <a:lnTo>
                    <a:pt x="0" y="7438339"/>
                  </a:lnTo>
                  <a:lnTo>
                    <a:pt x="0" y="7437879"/>
                  </a:lnTo>
                  <a:lnTo>
                    <a:pt x="0" y="7436327"/>
                  </a:lnTo>
                  <a:lnTo>
                    <a:pt x="0" y="7435039"/>
                  </a:lnTo>
                  <a:lnTo>
                    <a:pt x="0" y="7432725"/>
                  </a:lnTo>
                  <a:lnTo>
                    <a:pt x="0" y="7432292"/>
                  </a:lnTo>
                  <a:lnTo>
                    <a:pt x="0" y="7431007"/>
                  </a:lnTo>
                  <a:lnTo>
                    <a:pt x="0" y="7430723"/>
                  </a:lnTo>
                  <a:lnTo>
                    <a:pt x="0" y="7429439"/>
                  </a:lnTo>
                  <a:lnTo>
                    <a:pt x="0" y="7423094"/>
                  </a:lnTo>
                  <a:lnTo>
                    <a:pt x="0" y="7421587"/>
                  </a:lnTo>
                  <a:lnTo>
                    <a:pt x="0" y="7418390"/>
                  </a:lnTo>
                  <a:lnTo>
                    <a:pt x="0" y="7417907"/>
                  </a:lnTo>
                  <a:lnTo>
                    <a:pt x="0" y="7415413"/>
                  </a:lnTo>
                  <a:lnTo>
                    <a:pt x="0" y="7412036"/>
                  </a:lnTo>
                  <a:lnTo>
                    <a:pt x="0" y="7409776"/>
                  </a:lnTo>
                  <a:lnTo>
                    <a:pt x="0" y="7406854"/>
                  </a:lnTo>
                  <a:lnTo>
                    <a:pt x="0" y="7403989"/>
                  </a:lnTo>
                  <a:lnTo>
                    <a:pt x="0" y="7403597"/>
                  </a:lnTo>
                  <a:lnTo>
                    <a:pt x="0" y="7400921"/>
                  </a:lnTo>
                  <a:lnTo>
                    <a:pt x="0" y="7400876"/>
                  </a:lnTo>
                  <a:lnTo>
                    <a:pt x="0" y="7399748"/>
                  </a:lnTo>
                  <a:lnTo>
                    <a:pt x="0" y="7399565"/>
                  </a:lnTo>
                  <a:lnTo>
                    <a:pt x="0" y="7398717"/>
                  </a:lnTo>
                  <a:lnTo>
                    <a:pt x="0" y="7398465"/>
                  </a:lnTo>
                  <a:lnTo>
                    <a:pt x="0" y="7397997"/>
                  </a:lnTo>
                  <a:lnTo>
                    <a:pt x="0" y="7397537"/>
                  </a:lnTo>
                  <a:lnTo>
                    <a:pt x="0" y="7395515"/>
                  </a:lnTo>
                  <a:lnTo>
                    <a:pt x="0" y="7394231"/>
                  </a:lnTo>
                  <a:lnTo>
                    <a:pt x="0" y="7392540"/>
                  </a:lnTo>
                  <a:lnTo>
                    <a:pt x="0" y="7392383"/>
                  </a:lnTo>
                  <a:lnTo>
                    <a:pt x="0" y="7388690"/>
                  </a:lnTo>
                  <a:lnTo>
                    <a:pt x="0" y="7388505"/>
                  </a:lnTo>
                  <a:lnTo>
                    <a:pt x="0" y="7386937"/>
                  </a:lnTo>
                  <a:lnTo>
                    <a:pt x="0" y="7384457"/>
                  </a:lnTo>
                  <a:lnTo>
                    <a:pt x="0" y="7381328"/>
                  </a:lnTo>
                  <a:lnTo>
                    <a:pt x="0" y="7379308"/>
                  </a:lnTo>
                  <a:lnTo>
                    <a:pt x="0" y="7378745"/>
                  </a:lnTo>
                  <a:lnTo>
                    <a:pt x="0" y="7374978"/>
                  </a:lnTo>
                  <a:lnTo>
                    <a:pt x="0" y="7368972"/>
                  </a:lnTo>
                  <a:lnTo>
                    <a:pt x="0" y="7367687"/>
                  </a:lnTo>
                  <a:lnTo>
                    <a:pt x="0" y="7366512"/>
                  </a:lnTo>
                  <a:lnTo>
                    <a:pt x="0" y="7363918"/>
                  </a:lnTo>
                  <a:lnTo>
                    <a:pt x="0" y="7360579"/>
                  </a:lnTo>
                  <a:lnTo>
                    <a:pt x="0" y="7358375"/>
                  </a:lnTo>
                  <a:lnTo>
                    <a:pt x="0" y="7355963"/>
                  </a:lnTo>
                  <a:lnTo>
                    <a:pt x="0" y="7355871"/>
                  </a:lnTo>
                  <a:lnTo>
                    <a:pt x="0" y="7353889"/>
                  </a:lnTo>
                  <a:lnTo>
                    <a:pt x="0" y="7351729"/>
                  </a:lnTo>
                  <a:lnTo>
                    <a:pt x="0" y="7349521"/>
                  </a:lnTo>
                  <a:lnTo>
                    <a:pt x="0" y="7348598"/>
                  </a:lnTo>
                  <a:lnTo>
                    <a:pt x="0" y="7344115"/>
                  </a:lnTo>
                  <a:lnTo>
                    <a:pt x="0" y="7342831"/>
                  </a:lnTo>
                  <a:lnTo>
                    <a:pt x="0" y="7337709"/>
                  </a:lnTo>
                  <a:lnTo>
                    <a:pt x="0" y="7336244"/>
                  </a:lnTo>
                  <a:lnTo>
                    <a:pt x="0" y="7332692"/>
                  </a:lnTo>
                  <a:lnTo>
                    <a:pt x="0" y="7331193"/>
                  </a:lnTo>
                  <a:lnTo>
                    <a:pt x="0" y="7327345"/>
                  </a:lnTo>
                  <a:lnTo>
                    <a:pt x="0" y="7327343"/>
                  </a:lnTo>
                  <a:lnTo>
                    <a:pt x="0" y="7326212"/>
                  </a:lnTo>
                  <a:lnTo>
                    <a:pt x="0" y="7325186"/>
                  </a:lnTo>
                  <a:lnTo>
                    <a:pt x="0" y="7324645"/>
                  </a:lnTo>
                  <a:lnTo>
                    <a:pt x="0" y="7323576"/>
                  </a:lnTo>
                  <a:lnTo>
                    <a:pt x="0" y="7316794"/>
                  </a:lnTo>
                  <a:lnTo>
                    <a:pt x="0" y="7315529"/>
                  </a:lnTo>
                  <a:lnTo>
                    <a:pt x="0" y="7315155"/>
                  </a:lnTo>
                  <a:lnTo>
                    <a:pt x="0" y="7313586"/>
                  </a:lnTo>
                  <a:lnTo>
                    <a:pt x="0" y="7311387"/>
                  </a:lnTo>
                  <a:lnTo>
                    <a:pt x="0" y="7307241"/>
                  </a:lnTo>
                  <a:lnTo>
                    <a:pt x="0" y="7305957"/>
                  </a:lnTo>
                  <a:lnTo>
                    <a:pt x="0" y="7304471"/>
                  </a:lnTo>
                  <a:lnTo>
                    <a:pt x="0" y="7300329"/>
                  </a:lnTo>
                  <a:lnTo>
                    <a:pt x="0" y="7299963"/>
                  </a:lnTo>
                  <a:lnTo>
                    <a:pt x="0" y="7296183"/>
                  </a:lnTo>
                  <a:lnTo>
                    <a:pt x="0" y="7290851"/>
                  </a:lnTo>
                  <a:lnTo>
                    <a:pt x="0" y="7288906"/>
                  </a:lnTo>
                  <a:lnTo>
                    <a:pt x="0" y="7287001"/>
                  </a:lnTo>
                  <a:lnTo>
                    <a:pt x="0" y="7285023"/>
                  </a:lnTo>
                  <a:lnTo>
                    <a:pt x="0" y="7284844"/>
                  </a:lnTo>
                  <a:lnTo>
                    <a:pt x="0" y="7282768"/>
                  </a:lnTo>
                  <a:lnTo>
                    <a:pt x="0" y="7279793"/>
                  </a:lnTo>
                  <a:lnTo>
                    <a:pt x="0" y="7276532"/>
                  </a:lnTo>
                  <a:lnTo>
                    <a:pt x="0" y="7275943"/>
                  </a:lnTo>
                  <a:lnTo>
                    <a:pt x="0" y="7275246"/>
                  </a:lnTo>
                  <a:lnTo>
                    <a:pt x="0" y="7274813"/>
                  </a:lnTo>
                  <a:lnTo>
                    <a:pt x="0" y="7273244"/>
                  </a:lnTo>
                  <a:lnTo>
                    <a:pt x="0" y="7271710"/>
                  </a:lnTo>
                  <a:lnTo>
                    <a:pt x="0" y="7269463"/>
                  </a:lnTo>
                  <a:lnTo>
                    <a:pt x="0" y="7267895"/>
                  </a:lnTo>
                  <a:lnTo>
                    <a:pt x="0" y="7265615"/>
                  </a:lnTo>
                  <a:lnTo>
                    <a:pt x="0" y="7265474"/>
                  </a:lnTo>
                  <a:lnTo>
                    <a:pt x="0" y="7264177"/>
                  </a:lnTo>
                  <a:lnTo>
                    <a:pt x="0" y="7263456"/>
                  </a:lnTo>
                  <a:lnTo>
                    <a:pt x="0" y="7260342"/>
                  </a:lnTo>
                  <a:lnTo>
                    <a:pt x="0" y="7255841"/>
                  </a:lnTo>
                  <a:lnTo>
                    <a:pt x="0" y="7254557"/>
                  </a:lnTo>
                  <a:lnTo>
                    <a:pt x="0" y="7248564"/>
                  </a:lnTo>
                  <a:lnTo>
                    <a:pt x="0" y="7243214"/>
                  </a:lnTo>
                  <a:lnTo>
                    <a:pt x="0" y="7238982"/>
                  </a:lnTo>
                  <a:lnTo>
                    <a:pt x="0" y="7234904"/>
                  </a:lnTo>
                  <a:lnTo>
                    <a:pt x="0" y="7232747"/>
                  </a:lnTo>
                  <a:lnTo>
                    <a:pt x="0" y="7231368"/>
                  </a:lnTo>
                  <a:lnTo>
                    <a:pt x="0" y="7225876"/>
                  </a:lnTo>
                  <a:lnTo>
                    <a:pt x="0" y="7225132"/>
                  </a:lnTo>
                  <a:lnTo>
                    <a:pt x="0" y="7224963"/>
                  </a:lnTo>
                  <a:lnTo>
                    <a:pt x="0" y="7223848"/>
                  </a:lnTo>
                  <a:lnTo>
                    <a:pt x="0" y="7223114"/>
                  </a:lnTo>
                  <a:lnTo>
                    <a:pt x="0" y="7217497"/>
                  </a:lnTo>
                  <a:lnTo>
                    <a:pt x="0" y="7213466"/>
                  </a:lnTo>
                  <a:lnTo>
                    <a:pt x="0" y="7212055"/>
                  </a:lnTo>
                  <a:lnTo>
                    <a:pt x="0" y="7211897"/>
                  </a:lnTo>
                  <a:lnTo>
                    <a:pt x="0" y="7211492"/>
                  </a:lnTo>
                  <a:lnTo>
                    <a:pt x="0" y="7207727"/>
                  </a:lnTo>
                  <a:lnTo>
                    <a:pt x="0" y="7206439"/>
                  </a:lnTo>
                  <a:lnTo>
                    <a:pt x="0" y="7203692"/>
                  </a:lnTo>
                  <a:lnTo>
                    <a:pt x="0" y="7202407"/>
                  </a:lnTo>
                  <a:lnTo>
                    <a:pt x="0" y="7202123"/>
                  </a:lnTo>
                  <a:lnTo>
                    <a:pt x="0" y="7200839"/>
                  </a:lnTo>
                  <a:lnTo>
                    <a:pt x="0" y="7198640"/>
                  </a:lnTo>
                  <a:lnTo>
                    <a:pt x="0" y="7194494"/>
                  </a:lnTo>
                  <a:lnTo>
                    <a:pt x="0" y="7192405"/>
                  </a:lnTo>
                  <a:lnTo>
                    <a:pt x="0" y="7190598"/>
                  </a:lnTo>
                  <a:lnTo>
                    <a:pt x="0" y="7189790"/>
                  </a:lnTo>
                  <a:lnTo>
                    <a:pt x="0" y="7187582"/>
                  </a:lnTo>
                  <a:lnTo>
                    <a:pt x="0" y="7186813"/>
                  </a:lnTo>
                  <a:lnTo>
                    <a:pt x="0" y="7183436"/>
                  </a:lnTo>
                  <a:lnTo>
                    <a:pt x="0" y="7181345"/>
                  </a:lnTo>
                  <a:lnTo>
                    <a:pt x="0" y="7175389"/>
                  </a:lnTo>
                  <a:lnTo>
                    <a:pt x="0" y="7174997"/>
                  </a:lnTo>
                  <a:lnTo>
                    <a:pt x="0" y="7172276"/>
                  </a:lnTo>
                  <a:lnTo>
                    <a:pt x="0" y="7171148"/>
                  </a:lnTo>
                  <a:lnTo>
                    <a:pt x="0" y="7170965"/>
                  </a:lnTo>
                  <a:lnTo>
                    <a:pt x="0" y="7169865"/>
                  </a:lnTo>
                  <a:lnTo>
                    <a:pt x="0" y="7169397"/>
                  </a:lnTo>
                  <a:lnTo>
                    <a:pt x="0" y="7168937"/>
                  </a:lnTo>
                  <a:lnTo>
                    <a:pt x="0" y="7166097"/>
                  </a:lnTo>
                  <a:lnTo>
                    <a:pt x="0" y="7163940"/>
                  </a:lnTo>
                  <a:lnTo>
                    <a:pt x="0" y="7163783"/>
                  </a:lnTo>
                  <a:lnTo>
                    <a:pt x="0" y="7162065"/>
                  </a:lnTo>
                  <a:lnTo>
                    <a:pt x="0" y="7160497"/>
                  </a:lnTo>
                  <a:lnTo>
                    <a:pt x="0" y="7160090"/>
                  </a:lnTo>
                  <a:lnTo>
                    <a:pt x="0" y="7159905"/>
                  </a:lnTo>
                  <a:lnTo>
                    <a:pt x="0" y="7158337"/>
                  </a:lnTo>
                  <a:lnTo>
                    <a:pt x="0" y="7152728"/>
                  </a:lnTo>
                  <a:lnTo>
                    <a:pt x="0" y="7151431"/>
                  </a:lnTo>
                  <a:lnTo>
                    <a:pt x="0" y="7150708"/>
                  </a:lnTo>
                  <a:lnTo>
                    <a:pt x="0" y="7149448"/>
                  </a:lnTo>
                  <a:lnTo>
                    <a:pt x="0" y="7143094"/>
                  </a:lnTo>
                  <a:lnTo>
                    <a:pt x="0" y="7138389"/>
                  </a:lnTo>
                  <a:lnTo>
                    <a:pt x="0" y="7137912"/>
                  </a:lnTo>
                  <a:lnTo>
                    <a:pt x="0" y="7135047"/>
                  </a:lnTo>
                  <a:lnTo>
                    <a:pt x="0" y="7131979"/>
                  </a:lnTo>
                  <a:lnTo>
                    <a:pt x="0" y="7129775"/>
                  </a:lnTo>
                  <a:lnTo>
                    <a:pt x="0" y="7129523"/>
                  </a:lnTo>
                  <a:lnTo>
                    <a:pt x="0" y="7127363"/>
                  </a:lnTo>
                  <a:lnTo>
                    <a:pt x="0" y="7125289"/>
                  </a:lnTo>
                  <a:lnTo>
                    <a:pt x="0" y="7123989"/>
                  </a:lnTo>
                  <a:lnTo>
                    <a:pt x="0" y="7123598"/>
                  </a:lnTo>
                  <a:lnTo>
                    <a:pt x="0" y="7120921"/>
                  </a:lnTo>
                  <a:lnTo>
                    <a:pt x="0" y="7119998"/>
                  </a:lnTo>
                  <a:lnTo>
                    <a:pt x="0" y="7119748"/>
                  </a:lnTo>
                  <a:lnTo>
                    <a:pt x="0" y="7119563"/>
                  </a:lnTo>
                  <a:lnTo>
                    <a:pt x="0" y="7118463"/>
                  </a:lnTo>
                  <a:lnTo>
                    <a:pt x="0" y="7117995"/>
                  </a:lnTo>
                  <a:lnTo>
                    <a:pt x="0" y="7115515"/>
                  </a:lnTo>
                  <a:lnTo>
                    <a:pt x="0" y="7114231"/>
                  </a:lnTo>
                  <a:lnTo>
                    <a:pt x="0" y="7112386"/>
                  </a:lnTo>
                  <a:lnTo>
                    <a:pt x="0" y="7110366"/>
                  </a:lnTo>
                  <a:lnTo>
                    <a:pt x="0" y="7109109"/>
                  </a:lnTo>
                  <a:lnTo>
                    <a:pt x="0" y="7099308"/>
                  </a:lnTo>
                  <a:lnTo>
                    <a:pt x="0" y="7098897"/>
                  </a:lnTo>
                  <a:lnTo>
                    <a:pt x="0" y="7098745"/>
                  </a:lnTo>
                  <a:lnTo>
                    <a:pt x="0" y="7097330"/>
                  </a:lnTo>
                  <a:lnTo>
                    <a:pt x="0" y="7094976"/>
                  </a:lnTo>
                  <a:lnTo>
                    <a:pt x="0" y="7088194"/>
                  </a:lnTo>
                  <a:lnTo>
                    <a:pt x="0" y="7087021"/>
                  </a:lnTo>
                  <a:lnTo>
                    <a:pt x="0" y="7086929"/>
                  </a:lnTo>
                  <a:lnTo>
                    <a:pt x="0" y="7082787"/>
                  </a:lnTo>
                  <a:lnTo>
                    <a:pt x="0" y="7080579"/>
                  </a:lnTo>
                  <a:lnTo>
                    <a:pt x="0" y="7079656"/>
                  </a:lnTo>
                  <a:lnTo>
                    <a:pt x="0" y="7075961"/>
                  </a:lnTo>
                  <a:lnTo>
                    <a:pt x="0" y="7075871"/>
                  </a:lnTo>
                  <a:lnTo>
                    <a:pt x="0" y="7073889"/>
                  </a:lnTo>
                  <a:lnTo>
                    <a:pt x="0" y="7071729"/>
                  </a:lnTo>
                  <a:lnTo>
                    <a:pt x="0" y="7068767"/>
                  </a:lnTo>
                  <a:lnTo>
                    <a:pt x="0" y="7068598"/>
                  </a:lnTo>
                  <a:lnTo>
                    <a:pt x="0" y="7067486"/>
                  </a:lnTo>
                  <a:lnTo>
                    <a:pt x="0" y="7062251"/>
                  </a:lnTo>
                  <a:lnTo>
                    <a:pt x="0" y="7058401"/>
                  </a:lnTo>
                  <a:lnTo>
                    <a:pt x="0" y="7057709"/>
                  </a:lnTo>
                  <a:lnTo>
                    <a:pt x="0" y="7056244"/>
                  </a:lnTo>
                  <a:lnTo>
                    <a:pt x="0" y="7051193"/>
                  </a:lnTo>
                  <a:lnTo>
                    <a:pt x="0" y="7047852"/>
                  </a:lnTo>
                  <a:lnTo>
                    <a:pt x="0" y="7047343"/>
                  </a:lnTo>
                  <a:lnTo>
                    <a:pt x="0" y="7046213"/>
                  </a:lnTo>
                  <a:lnTo>
                    <a:pt x="0" y="7044644"/>
                  </a:lnTo>
                  <a:lnTo>
                    <a:pt x="0" y="7040863"/>
                  </a:lnTo>
                  <a:lnTo>
                    <a:pt x="0" y="7039295"/>
                  </a:lnTo>
                  <a:lnTo>
                    <a:pt x="0" y="7037015"/>
                  </a:lnTo>
                  <a:lnTo>
                    <a:pt x="0" y="7036794"/>
                  </a:lnTo>
                  <a:lnTo>
                    <a:pt x="0" y="7035577"/>
                  </a:lnTo>
                  <a:lnTo>
                    <a:pt x="0" y="7035529"/>
                  </a:lnTo>
                  <a:lnTo>
                    <a:pt x="0" y="7033118"/>
                  </a:lnTo>
                  <a:lnTo>
                    <a:pt x="0" y="7031387"/>
                  </a:lnTo>
                  <a:lnTo>
                    <a:pt x="0" y="7027241"/>
                  </a:lnTo>
                  <a:lnTo>
                    <a:pt x="0" y="7025957"/>
                  </a:lnTo>
                  <a:lnTo>
                    <a:pt x="0" y="7024982"/>
                  </a:lnTo>
                  <a:lnTo>
                    <a:pt x="0" y="7019964"/>
                  </a:lnTo>
                  <a:lnTo>
                    <a:pt x="0" y="7014614"/>
                  </a:lnTo>
                  <a:lnTo>
                    <a:pt x="0" y="7010851"/>
                  </a:lnTo>
                  <a:lnTo>
                    <a:pt x="0" y="7007001"/>
                  </a:lnTo>
                  <a:lnTo>
                    <a:pt x="0" y="7006304"/>
                  </a:lnTo>
                  <a:lnTo>
                    <a:pt x="0" y="7002768"/>
                  </a:lnTo>
                  <a:lnTo>
                    <a:pt x="0" y="7000521"/>
                  </a:lnTo>
                  <a:lnTo>
                    <a:pt x="0" y="6998953"/>
                  </a:lnTo>
                  <a:lnTo>
                    <a:pt x="0" y="6997276"/>
                  </a:lnTo>
                  <a:lnTo>
                    <a:pt x="0" y="6996532"/>
                  </a:lnTo>
                  <a:lnTo>
                    <a:pt x="0" y="6996363"/>
                  </a:lnTo>
                  <a:lnTo>
                    <a:pt x="0" y="6995248"/>
                  </a:lnTo>
                  <a:lnTo>
                    <a:pt x="0" y="6995235"/>
                  </a:lnTo>
                  <a:lnTo>
                    <a:pt x="0" y="6994514"/>
                  </a:lnTo>
                  <a:lnTo>
                    <a:pt x="0" y="6993951"/>
                  </a:lnTo>
                  <a:lnTo>
                    <a:pt x="0" y="6990182"/>
                  </a:lnTo>
                  <a:lnTo>
                    <a:pt x="0" y="6989464"/>
                  </a:lnTo>
                  <a:lnTo>
                    <a:pt x="0" y="6987895"/>
                  </a:lnTo>
                  <a:lnTo>
                    <a:pt x="0" y="6986151"/>
                  </a:lnTo>
                  <a:lnTo>
                    <a:pt x="0" y="6985615"/>
                  </a:lnTo>
                  <a:lnTo>
                    <a:pt x="0" y="6984582"/>
                  </a:lnTo>
                  <a:lnTo>
                    <a:pt x="0" y="6984177"/>
                  </a:lnTo>
                  <a:lnTo>
                    <a:pt x="0" y="6983455"/>
                  </a:lnTo>
                  <a:lnTo>
                    <a:pt x="0" y="6974272"/>
                  </a:lnTo>
                  <a:lnTo>
                    <a:pt x="0" y="6970040"/>
                  </a:lnTo>
                  <a:lnTo>
                    <a:pt x="0" y="6963805"/>
                  </a:lnTo>
                  <a:lnTo>
                    <a:pt x="0" y="6963214"/>
                  </a:lnTo>
                  <a:lnTo>
                    <a:pt x="0" y="6961998"/>
                  </a:lnTo>
                  <a:lnTo>
                    <a:pt x="0" y="6958982"/>
                  </a:lnTo>
                  <a:lnTo>
                    <a:pt x="0" y="6956934"/>
                  </a:lnTo>
                  <a:lnTo>
                    <a:pt x="0" y="6956021"/>
                  </a:lnTo>
                  <a:lnTo>
                    <a:pt x="0" y="6954906"/>
                  </a:lnTo>
                  <a:lnTo>
                    <a:pt x="0" y="6952745"/>
                  </a:lnTo>
                  <a:lnTo>
                    <a:pt x="0" y="6951450"/>
                  </a:lnTo>
                  <a:lnTo>
                    <a:pt x="0" y="6945876"/>
                  </a:lnTo>
                  <a:lnTo>
                    <a:pt x="0" y="6944961"/>
                  </a:lnTo>
                  <a:lnTo>
                    <a:pt x="0" y="6943113"/>
                  </a:lnTo>
                  <a:lnTo>
                    <a:pt x="0" y="6937497"/>
                  </a:lnTo>
                  <a:lnTo>
                    <a:pt x="0" y="6933465"/>
                  </a:lnTo>
                  <a:lnTo>
                    <a:pt x="0" y="6931897"/>
                  </a:lnTo>
                  <a:lnTo>
                    <a:pt x="0" y="6922831"/>
                  </a:lnTo>
                  <a:lnTo>
                    <a:pt x="0" y="6921656"/>
                  </a:lnTo>
                  <a:lnTo>
                    <a:pt x="0" y="6920848"/>
                  </a:lnTo>
                  <a:lnTo>
                    <a:pt x="0" y="6920366"/>
                  </a:lnTo>
                  <a:lnTo>
                    <a:pt x="0" y="6918640"/>
                  </a:lnTo>
                  <a:lnTo>
                    <a:pt x="0" y="6914494"/>
                  </a:lnTo>
                  <a:lnTo>
                    <a:pt x="0" y="6912403"/>
                  </a:lnTo>
                  <a:lnTo>
                    <a:pt x="0" y="6912235"/>
                  </a:lnTo>
                  <a:lnTo>
                    <a:pt x="0" y="6910597"/>
                  </a:lnTo>
                  <a:lnTo>
                    <a:pt x="0" y="6909789"/>
                  </a:lnTo>
                  <a:lnTo>
                    <a:pt x="0" y="6906447"/>
                  </a:lnTo>
                  <a:lnTo>
                    <a:pt x="0" y="6900923"/>
                  </a:lnTo>
                  <a:lnTo>
                    <a:pt x="0" y="6897974"/>
                  </a:lnTo>
                  <a:lnTo>
                    <a:pt x="0" y="6895389"/>
                  </a:lnTo>
                  <a:lnTo>
                    <a:pt x="0" y="6894998"/>
                  </a:lnTo>
                  <a:lnTo>
                    <a:pt x="0" y="6891148"/>
                  </a:lnTo>
                  <a:lnTo>
                    <a:pt x="0" y="6890963"/>
                  </a:lnTo>
                  <a:lnTo>
                    <a:pt x="0" y="6889863"/>
                  </a:lnTo>
                  <a:lnTo>
                    <a:pt x="0" y="6889395"/>
                  </a:lnTo>
                  <a:lnTo>
                    <a:pt x="0" y="6883786"/>
                  </a:lnTo>
                  <a:lnTo>
                    <a:pt x="0" y="6882489"/>
                  </a:lnTo>
                  <a:lnTo>
                    <a:pt x="0" y="6881766"/>
                  </a:lnTo>
                  <a:lnTo>
                    <a:pt x="0" y="6877867"/>
                  </a:lnTo>
                  <a:lnTo>
                    <a:pt x="0" y="6871431"/>
                  </a:lnTo>
                  <a:lnTo>
                    <a:pt x="0" y="6870708"/>
                  </a:lnTo>
                  <a:lnTo>
                    <a:pt x="0" y="6870297"/>
                  </a:lnTo>
                  <a:lnTo>
                    <a:pt x="0" y="6869447"/>
                  </a:lnTo>
                  <a:lnTo>
                    <a:pt x="0" y="6868730"/>
                  </a:lnTo>
                  <a:lnTo>
                    <a:pt x="0" y="6859616"/>
                  </a:lnTo>
                  <a:lnTo>
                    <a:pt x="0" y="6858421"/>
                  </a:lnTo>
                  <a:lnTo>
                    <a:pt x="0" y="6855047"/>
                  </a:lnTo>
                  <a:lnTo>
                    <a:pt x="0" y="6851979"/>
                  </a:lnTo>
                  <a:lnTo>
                    <a:pt x="0" y="6851056"/>
                  </a:lnTo>
                  <a:lnTo>
                    <a:pt x="0" y="6849521"/>
                  </a:lnTo>
                  <a:lnTo>
                    <a:pt x="0" y="6847361"/>
                  </a:lnTo>
                  <a:lnTo>
                    <a:pt x="0" y="6845289"/>
                  </a:lnTo>
                  <a:lnTo>
                    <a:pt x="0" y="6840167"/>
                  </a:lnTo>
                  <a:lnTo>
                    <a:pt x="0" y="6839998"/>
                  </a:lnTo>
                  <a:lnTo>
                    <a:pt x="0" y="6838886"/>
                  </a:lnTo>
                  <a:lnTo>
                    <a:pt x="0" y="6838703"/>
                  </a:lnTo>
                  <a:lnTo>
                    <a:pt x="0" y="6830366"/>
                  </a:lnTo>
                  <a:lnTo>
                    <a:pt x="0" y="6829955"/>
                  </a:lnTo>
                  <a:lnTo>
                    <a:pt x="0" y="6829109"/>
                  </a:lnTo>
                  <a:lnTo>
                    <a:pt x="0" y="6828671"/>
                  </a:lnTo>
                  <a:lnTo>
                    <a:pt x="0" y="6828388"/>
                  </a:lnTo>
                  <a:lnTo>
                    <a:pt x="0" y="6827104"/>
                  </a:lnTo>
                  <a:lnTo>
                    <a:pt x="0" y="6819252"/>
                  </a:lnTo>
                  <a:lnTo>
                    <a:pt x="0" y="6818897"/>
                  </a:lnTo>
                  <a:lnTo>
                    <a:pt x="0" y="6817330"/>
                  </a:lnTo>
                  <a:lnTo>
                    <a:pt x="0" y="6809700"/>
                  </a:lnTo>
                  <a:lnTo>
                    <a:pt x="0" y="6808194"/>
                  </a:lnTo>
                  <a:lnTo>
                    <a:pt x="0" y="6807019"/>
                  </a:lnTo>
                  <a:lnTo>
                    <a:pt x="0" y="6806929"/>
                  </a:lnTo>
                  <a:lnTo>
                    <a:pt x="0" y="6804518"/>
                  </a:lnTo>
                  <a:lnTo>
                    <a:pt x="0" y="6802787"/>
                  </a:lnTo>
                  <a:lnTo>
                    <a:pt x="0" y="6799656"/>
                  </a:lnTo>
                  <a:lnTo>
                    <a:pt x="0" y="6798544"/>
                  </a:lnTo>
                  <a:lnTo>
                    <a:pt x="0" y="6796382"/>
                  </a:lnTo>
                  <a:lnTo>
                    <a:pt x="0" y="6788767"/>
                  </a:lnTo>
                  <a:lnTo>
                    <a:pt x="0" y="6787482"/>
                  </a:lnTo>
                  <a:lnTo>
                    <a:pt x="0" y="6786170"/>
                  </a:lnTo>
                  <a:lnTo>
                    <a:pt x="0" y="6784601"/>
                  </a:lnTo>
                  <a:lnTo>
                    <a:pt x="0" y="6782251"/>
                  </a:lnTo>
                  <a:lnTo>
                    <a:pt x="0" y="6778991"/>
                  </a:lnTo>
                  <a:lnTo>
                    <a:pt x="0" y="6778401"/>
                  </a:lnTo>
                  <a:lnTo>
                    <a:pt x="0" y="6771921"/>
                  </a:lnTo>
                  <a:lnTo>
                    <a:pt x="0" y="6770353"/>
                  </a:lnTo>
                  <a:lnTo>
                    <a:pt x="0" y="6767852"/>
                  </a:lnTo>
                  <a:lnTo>
                    <a:pt x="0" y="6766635"/>
                  </a:lnTo>
                  <a:lnTo>
                    <a:pt x="0" y="6765351"/>
                  </a:lnTo>
                  <a:lnTo>
                    <a:pt x="0" y="6764176"/>
                  </a:lnTo>
                  <a:lnTo>
                    <a:pt x="0" y="6761582"/>
                  </a:lnTo>
                  <a:lnTo>
                    <a:pt x="0" y="6760864"/>
                  </a:lnTo>
                  <a:lnTo>
                    <a:pt x="0" y="6759295"/>
                  </a:lnTo>
                  <a:lnTo>
                    <a:pt x="0" y="6757551"/>
                  </a:lnTo>
                  <a:lnTo>
                    <a:pt x="0" y="6757015"/>
                  </a:lnTo>
                  <a:lnTo>
                    <a:pt x="0" y="6756040"/>
                  </a:lnTo>
                  <a:lnTo>
                    <a:pt x="0" y="6755982"/>
                  </a:lnTo>
                  <a:lnTo>
                    <a:pt x="0" y="6755577"/>
                  </a:lnTo>
                  <a:lnTo>
                    <a:pt x="0" y="6753118"/>
                  </a:lnTo>
                  <a:lnTo>
                    <a:pt x="0" y="6745672"/>
                  </a:lnTo>
                  <a:lnTo>
                    <a:pt x="0" y="6744980"/>
                  </a:lnTo>
                  <a:lnTo>
                    <a:pt x="0" y="6734614"/>
                  </a:lnTo>
                  <a:lnTo>
                    <a:pt x="0" y="6728334"/>
                  </a:lnTo>
                  <a:lnTo>
                    <a:pt x="0" y="6727421"/>
                  </a:lnTo>
                  <a:lnTo>
                    <a:pt x="0" y="6726306"/>
                  </a:lnTo>
                  <a:lnTo>
                    <a:pt x="0" y="6725009"/>
                  </a:lnTo>
                  <a:lnTo>
                    <a:pt x="0" y="6722850"/>
                  </a:lnTo>
                  <a:lnTo>
                    <a:pt x="0" y="6721240"/>
                  </a:lnTo>
                  <a:lnTo>
                    <a:pt x="0" y="6720522"/>
                  </a:lnTo>
                  <a:lnTo>
                    <a:pt x="0" y="6718953"/>
                  </a:lnTo>
                  <a:lnTo>
                    <a:pt x="0" y="6717276"/>
                  </a:lnTo>
                  <a:lnTo>
                    <a:pt x="0" y="6717209"/>
                  </a:lnTo>
                  <a:lnTo>
                    <a:pt x="0" y="6716361"/>
                  </a:lnTo>
                  <a:lnTo>
                    <a:pt x="0" y="6715640"/>
                  </a:lnTo>
                  <a:lnTo>
                    <a:pt x="0" y="6715235"/>
                  </a:lnTo>
                  <a:lnTo>
                    <a:pt x="0" y="6714513"/>
                  </a:lnTo>
                  <a:lnTo>
                    <a:pt x="0" y="6713951"/>
                  </a:lnTo>
                  <a:lnTo>
                    <a:pt x="0" y="6710186"/>
                  </a:lnTo>
                  <a:lnTo>
                    <a:pt x="0" y="6706151"/>
                  </a:lnTo>
                  <a:lnTo>
                    <a:pt x="0" y="6704582"/>
                  </a:lnTo>
                  <a:lnTo>
                    <a:pt x="0" y="6702135"/>
                  </a:lnTo>
                  <a:lnTo>
                    <a:pt x="0" y="6698104"/>
                  </a:lnTo>
                  <a:lnTo>
                    <a:pt x="0" y="6694272"/>
                  </a:lnTo>
                  <a:lnTo>
                    <a:pt x="0" y="6693533"/>
                  </a:lnTo>
                  <a:lnTo>
                    <a:pt x="0" y="6693056"/>
                  </a:lnTo>
                  <a:lnTo>
                    <a:pt x="0" y="6691766"/>
                  </a:lnTo>
                  <a:lnTo>
                    <a:pt x="0" y="6690040"/>
                  </a:lnTo>
                  <a:lnTo>
                    <a:pt x="0" y="6683803"/>
                  </a:lnTo>
                  <a:lnTo>
                    <a:pt x="0" y="6683635"/>
                  </a:lnTo>
                  <a:lnTo>
                    <a:pt x="0" y="6682508"/>
                  </a:lnTo>
                  <a:lnTo>
                    <a:pt x="0" y="6681997"/>
                  </a:lnTo>
                  <a:lnTo>
                    <a:pt x="0" y="6679132"/>
                  </a:lnTo>
                  <a:lnTo>
                    <a:pt x="0" y="6677456"/>
                  </a:lnTo>
                  <a:lnTo>
                    <a:pt x="0" y="6676934"/>
                  </a:lnTo>
                  <a:lnTo>
                    <a:pt x="0" y="6676019"/>
                  </a:lnTo>
                  <a:lnTo>
                    <a:pt x="0" y="6673607"/>
                  </a:lnTo>
                  <a:lnTo>
                    <a:pt x="0" y="6673424"/>
                  </a:lnTo>
                  <a:lnTo>
                    <a:pt x="0" y="6671856"/>
                  </a:lnTo>
                  <a:lnTo>
                    <a:pt x="0" y="6671451"/>
                  </a:lnTo>
                  <a:lnTo>
                    <a:pt x="0" y="6669374"/>
                  </a:lnTo>
                  <a:lnTo>
                    <a:pt x="0" y="6653889"/>
                  </a:lnTo>
                  <a:lnTo>
                    <a:pt x="0" y="6651424"/>
                  </a:lnTo>
                  <a:lnTo>
                    <a:pt x="0" y="6649267"/>
                  </a:lnTo>
                  <a:lnTo>
                    <a:pt x="0" y="6643293"/>
                  </a:lnTo>
                  <a:lnTo>
                    <a:pt x="0" y="6642831"/>
                  </a:lnTo>
                  <a:lnTo>
                    <a:pt x="0" y="6641655"/>
                  </a:lnTo>
                  <a:lnTo>
                    <a:pt x="0" y="6640847"/>
                  </a:lnTo>
                  <a:lnTo>
                    <a:pt x="0" y="6640371"/>
                  </a:lnTo>
                  <a:lnTo>
                    <a:pt x="0" y="6632234"/>
                  </a:lnTo>
                  <a:lnTo>
                    <a:pt x="0" y="6631016"/>
                  </a:lnTo>
                  <a:lnTo>
                    <a:pt x="0" y="6629032"/>
                  </a:lnTo>
                  <a:lnTo>
                    <a:pt x="0" y="6626447"/>
                  </a:lnTo>
                  <a:lnTo>
                    <a:pt x="0" y="6620921"/>
                  </a:lnTo>
                  <a:lnTo>
                    <a:pt x="0" y="6617974"/>
                  </a:lnTo>
                  <a:lnTo>
                    <a:pt x="0" y="6610103"/>
                  </a:lnTo>
                  <a:lnTo>
                    <a:pt x="0" y="6608925"/>
                  </a:lnTo>
                  <a:lnTo>
                    <a:pt x="0" y="6602489"/>
                  </a:lnTo>
                  <a:lnTo>
                    <a:pt x="0" y="6601766"/>
                  </a:lnTo>
                  <a:lnTo>
                    <a:pt x="0" y="6601355"/>
                  </a:lnTo>
                  <a:lnTo>
                    <a:pt x="0" y="6600071"/>
                  </a:lnTo>
                  <a:lnTo>
                    <a:pt x="0" y="6599788"/>
                  </a:lnTo>
                  <a:lnTo>
                    <a:pt x="0" y="6598504"/>
                  </a:lnTo>
                  <a:lnTo>
                    <a:pt x="0" y="6597867"/>
                  </a:lnTo>
                  <a:lnTo>
                    <a:pt x="0" y="6590674"/>
                  </a:lnTo>
                  <a:lnTo>
                    <a:pt x="0" y="6590297"/>
                  </a:lnTo>
                  <a:lnTo>
                    <a:pt x="0" y="6589388"/>
                  </a:lnTo>
                  <a:lnTo>
                    <a:pt x="0" y="6588730"/>
                  </a:lnTo>
                  <a:lnTo>
                    <a:pt x="0" y="6585246"/>
                  </a:lnTo>
                  <a:lnTo>
                    <a:pt x="0" y="6581100"/>
                  </a:lnTo>
                  <a:lnTo>
                    <a:pt x="0" y="6579614"/>
                  </a:lnTo>
                  <a:lnTo>
                    <a:pt x="0" y="6578419"/>
                  </a:lnTo>
                  <a:lnTo>
                    <a:pt x="0" y="6571056"/>
                  </a:lnTo>
                  <a:lnTo>
                    <a:pt x="0" y="6569944"/>
                  </a:lnTo>
                  <a:lnTo>
                    <a:pt x="0" y="6569761"/>
                  </a:lnTo>
                  <a:lnTo>
                    <a:pt x="0" y="6560167"/>
                  </a:lnTo>
                  <a:lnTo>
                    <a:pt x="0" y="6559729"/>
                  </a:lnTo>
                  <a:lnTo>
                    <a:pt x="0" y="6558882"/>
                  </a:lnTo>
                  <a:lnTo>
                    <a:pt x="0" y="6558703"/>
                  </a:lnTo>
                  <a:lnTo>
                    <a:pt x="0" y="6558162"/>
                  </a:lnTo>
                  <a:lnTo>
                    <a:pt x="0" y="6557570"/>
                  </a:lnTo>
                  <a:lnTo>
                    <a:pt x="0" y="6556001"/>
                  </a:lnTo>
                  <a:lnTo>
                    <a:pt x="0" y="6550391"/>
                  </a:lnTo>
                  <a:lnTo>
                    <a:pt x="0" y="6549955"/>
                  </a:lnTo>
                  <a:lnTo>
                    <a:pt x="0" y="6548672"/>
                  </a:lnTo>
                  <a:lnTo>
                    <a:pt x="0" y="6548388"/>
                  </a:lnTo>
                  <a:lnTo>
                    <a:pt x="0" y="6547103"/>
                  </a:lnTo>
                  <a:lnTo>
                    <a:pt x="0" y="6546889"/>
                  </a:lnTo>
                  <a:lnTo>
                    <a:pt x="0" y="6544607"/>
                  </a:lnTo>
                  <a:lnTo>
                    <a:pt x="0" y="6543039"/>
                  </a:lnTo>
                  <a:lnTo>
                    <a:pt x="0" y="6540758"/>
                  </a:lnTo>
                  <a:lnTo>
                    <a:pt x="0" y="6539252"/>
                  </a:lnTo>
                  <a:lnTo>
                    <a:pt x="0" y="6536053"/>
                  </a:lnTo>
                  <a:lnTo>
                    <a:pt x="0" y="6535576"/>
                  </a:lnTo>
                  <a:lnTo>
                    <a:pt x="0" y="6529700"/>
                  </a:lnTo>
                  <a:lnTo>
                    <a:pt x="0" y="6527440"/>
                  </a:lnTo>
                  <a:lnTo>
                    <a:pt x="0" y="6524518"/>
                  </a:lnTo>
                  <a:lnTo>
                    <a:pt x="0" y="6521653"/>
                  </a:lnTo>
                  <a:lnTo>
                    <a:pt x="0" y="6518540"/>
                  </a:lnTo>
                  <a:lnTo>
                    <a:pt x="0" y="6517228"/>
                  </a:lnTo>
                  <a:lnTo>
                    <a:pt x="0" y="6516380"/>
                  </a:lnTo>
                  <a:lnTo>
                    <a:pt x="0" y="6515659"/>
                  </a:lnTo>
                  <a:lnTo>
                    <a:pt x="0" y="6510049"/>
                  </a:lnTo>
                  <a:lnTo>
                    <a:pt x="0" y="6506170"/>
                  </a:lnTo>
                  <a:lnTo>
                    <a:pt x="0" y="6504603"/>
                  </a:lnTo>
                  <a:lnTo>
                    <a:pt x="0" y="6501019"/>
                  </a:lnTo>
                  <a:lnTo>
                    <a:pt x="0" y="6498991"/>
                  </a:lnTo>
                  <a:lnTo>
                    <a:pt x="0" y="6496973"/>
                  </a:lnTo>
                  <a:lnTo>
                    <a:pt x="0" y="6496409"/>
                  </a:lnTo>
                  <a:lnTo>
                    <a:pt x="0" y="6492640"/>
                  </a:lnTo>
                  <a:lnTo>
                    <a:pt x="0" y="6491922"/>
                  </a:lnTo>
                  <a:lnTo>
                    <a:pt x="0" y="6490353"/>
                  </a:lnTo>
                  <a:lnTo>
                    <a:pt x="0" y="6488609"/>
                  </a:lnTo>
                  <a:lnTo>
                    <a:pt x="0" y="6487040"/>
                  </a:lnTo>
                  <a:lnTo>
                    <a:pt x="0" y="6486635"/>
                  </a:lnTo>
                  <a:lnTo>
                    <a:pt x="0" y="6485351"/>
                  </a:lnTo>
                  <a:lnTo>
                    <a:pt x="0" y="6484176"/>
                  </a:lnTo>
                  <a:lnTo>
                    <a:pt x="0" y="6481586"/>
                  </a:lnTo>
                  <a:lnTo>
                    <a:pt x="0" y="6477551"/>
                  </a:lnTo>
                  <a:lnTo>
                    <a:pt x="0" y="6476038"/>
                  </a:lnTo>
                  <a:lnTo>
                    <a:pt x="0" y="6475982"/>
                  </a:lnTo>
                  <a:lnTo>
                    <a:pt x="0" y="6473535"/>
                  </a:lnTo>
                  <a:lnTo>
                    <a:pt x="0" y="6469504"/>
                  </a:lnTo>
                  <a:lnTo>
                    <a:pt x="0" y="6466264"/>
                  </a:lnTo>
                  <a:lnTo>
                    <a:pt x="0" y="6465672"/>
                  </a:lnTo>
                  <a:lnTo>
                    <a:pt x="0" y="6464933"/>
                  </a:lnTo>
                  <a:lnTo>
                    <a:pt x="0" y="6453908"/>
                  </a:lnTo>
                  <a:lnTo>
                    <a:pt x="0" y="6450532"/>
                  </a:lnTo>
                  <a:lnTo>
                    <a:pt x="0" y="6448856"/>
                  </a:lnTo>
                  <a:lnTo>
                    <a:pt x="0" y="6448334"/>
                  </a:lnTo>
                  <a:lnTo>
                    <a:pt x="0" y="6447419"/>
                  </a:lnTo>
                  <a:lnTo>
                    <a:pt x="0" y="6445009"/>
                  </a:lnTo>
                  <a:lnTo>
                    <a:pt x="0" y="6445007"/>
                  </a:lnTo>
                  <a:lnTo>
                    <a:pt x="0" y="6444824"/>
                  </a:lnTo>
                  <a:lnTo>
                    <a:pt x="0" y="6443256"/>
                  </a:lnTo>
                  <a:lnTo>
                    <a:pt x="0" y="6442851"/>
                  </a:lnTo>
                  <a:lnTo>
                    <a:pt x="0" y="6441244"/>
                  </a:lnTo>
                  <a:lnTo>
                    <a:pt x="0" y="6437209"/>
                  </a:lnTo>
                  <a:lnTo>
                    <a:pt x="0" y="6435640"/>
                  </a:lnTo>
                  <a:lnTo>
                    <a:pt x="0" y="6433193"/>
                  </a:lnTo>
                  <a:lnTo>
                    <a:pt x="0" y="6429162"/>
                  </a:lnTo>
                  <a:lnTo>
                    <a:pt x="0" y="6424591"/>
                  </a:lnTo>
                  <a:lnTo>
                    <a:pt x="0" y="6423307"/>
                  </a:lnTo>
                  <a:lnTo>
                    <a:pt x="0" y="6422824"/>
                  </a:lnTo>
                  <a:lnTo>
                    <a:pt x="0" y="6422135"/>
                  </a:lnTo>
                  <a:lnTo>
                    <a:pt x="0" y="6418103"/>
                  </a:lnTo>
                  <a:lnTo>
                    <a:pt x="0" y="6414693"/>
                  </a:lnTo>
                  <a:lnTo>
                    <a:pt x="0" y="6413532"/>
                  </a:lnTo>
                  <a:lnTo>
                    <a:pt x="0" y="6413055"/>
                  </a:lnTo>
                  <a:lnTo>
                    <a:pt x="0" y="6411771"/>
                  </a:lnTo>
                  <a:lnTo>
                    <a:pt x="0" y="6410190"/>
                  </a:lnTo>
                  <a:lnTo>
                    <a:pt x="0" y="6408906"/>
                  </a:lnTo>
                  <a:lnTo>
                    <a:pt x="0" y="6408514"/>
                  </a:lnTo>
                  <a:lnTo>
                    <a:pt x="0" y="6404665"/>
                  </a:lnTo>
                  <a:lnTo>
                    <a:pt x="0" y="6404482"/>
                  </a:lnTo>
                  <a:lnTo>
                    <a:pt x="0" y="6403634"/>
                  </a:lnTo>
                  <a:lnTo>
                    <a:pt x="0" y="6402914"/>
                  </a:lnTo>
                  <a:lnTo>
                    <a:pt x="0" y="6402509"/>
                  </a:lnTo>
                  <a:lnTo>
                    <a:pt x="0" y="6400432"/>
                  </a:lnTo>
                  <a:lnTo>
                    <a:pt x="0" y="6399132"/>
                  </a:lnTo>
                  <a:lnTo>
                    <a:pt x="0" y="6397457"/>
                  </a:lnTo>
                  <a:lnTo>
                    <a:pt x="0" y="6393607"/>
                  </a:lnTo>
                  <a:lnTo>
                    <a:pt x="0" y="6393422"/>
                  </a:lnTo>
                  <a:lnTo>
                    <a:pt x="0" y="6391854"/>
                  </a:lnTo>
                  <a:lnTo>
                    <a:pt x="0" y="6389374"/>
                  </a:lnTo>
                  <a:lnTo>
                    <a:pt x="0" y="6387128"/>
                  </a:lnTo>
                  <a:lnTo>
                    <a:pt x="0" y="6385561"/>
                  </a:lnTo>
                  <a:lnTo>
                    <a:pt x="0" y="6380806"/>
                  </a:lnTo>
                  <a:lnTo>
                    <a:pt x="0" y="6380325"/>
                  </a:lnTo>
                  <a:lnTo>
                    <a:pt x="0" y="6373889"/>
                  </a:lnTo>
                  <a:lnTo>
                    <a:pt x="0" y="6371429"/>
                  </a:lnTo>
                  <a:lnTo>
                    <a:pt x="0" y="6369267"/>
                  </a:lnTo>
                  <a:lnTo>
                    <a:pt x="0" y="6366404"/>
                  </a:lnTo>
                  <a:lnTo>
                    <a:pt x="0" y="6363292"/>
                  </a:lnTo>
                  <a:lnTo>
                    <a:pt x="0" y="6362074"/>
                  </a:lnTo>
                  <a:lnTo>
                    <a:pt x="0" y="6360880"/>
                  </a:lnTo>
                  <a:lnTo>
                    <a:pt x="0" y="6360788"/>
                  </a:lnTo>
                  <a:lnTo>
                    <a:pt x="0" y="6356646"/>
                  </a:lnTo>
                  <a:lnTo>
                    <a:pt x="0" y="6351014"/>
                  </a:lnTo>
                  <a:lnTo>
                    <a:pt x="0" y="6349032"/>
                  </a:lnTo>
                  <a:lnTo>
                    <a:pt x="0" y="6343540"/>
                  </a:lnTo>
                  <a:lnTo>
                    <a:pt x="0" y="6342626"/>
                  </a:lnTo>
                  <a:lnTo>
                    <a:pt x="0" y="6341161"/>
                  </a:lnTo>
                  <a:lnTo>
                    <a:pt x="0" y="6331129"/>
                  </a:lnTo>
                  <a:lnTo>
                    <a:pt x="0" y="6330103"/>
                  </a:lnTo>
                  <a:lnTo>
                    <a:pt x="0" y="6329562"/>
                  </a:lnTo>
                  <a:lnTo>
                    <a:pt x="0" y="6328925"/>
                  </a:lnTo>
                  <a:lnTo>
                    <a:pt x="0" y="6321355"/>
                  </a:lnTo>
                  <a:lnTo>
                    <a:pt x="0" y="6320446"/>
                  </a:lnTo>
                  <a:lnTo>
                    <a:pt x="0" y="6320072"/>
                  </a:lnTo>
                  <a:lnTo>
                    <a:pt x="0" y="6319788"/>
                  </a:lnTo>
                  <a:lnTo>
                    <a:pt x="0" y="6318503"/>
                  </a:lnTo>
                  <a:lnTo>
                    <a:pt x="0" y="6318289"/>
                  </a:lnTo>
                  <a:lnTo>
                    <a:pt x="0" y="6316304"/>
                  </a:lnTo>
                  <a:lnTo>
                    <a:pt x="0" y="6316007"/>
                  </a:lnTo>
                  <a:lnTo>
                    <a:pt x="0" y="6314439"/>
                  </a:lnTo>
                  <a:lnTo>
                    <a:pt x="0" y="6312158"/>
                  </a:lnTo>
                  <a:lnTo>
                    <a:pt x="0" y="6310672"/>
                  </a:lnTo>
                  <a:lnTo>
                    <a:pt x="0" y="6309388"/>
                  </a:lnTo>
                  <a:lnTo>
                    <a:pt x="0" y="6308262"/>
                  </a:lnTo>
                  <a:lnTo>
                    <a:pt x="0" y="6307453"/>
                  </a:lnTo>
                  <a:lnTo>
                    <a:pt x="0" y="6305246"/>
                  </a:lnTo>
                  <a:lnTo>
                    <a:pt x="0" y="6301100"/>
                  </a:lnTo>
                  <a:lnTo>
                    <a:pt x="0" y="6293053"/>
                  </a:lnTo>
                  <a:lnTo>
                    <a:pt x="0" y="6289940"/>
                  </a:lnTo>
                  <a:lnTo>
                    <a:pt x="0" y="6289761"/>
                  </a:lnTo>
                  <a:lnTo>
                    <a:pt x="0" y="6288628"/>
                  </a:lnTo>
                  <a:lnTo>
                    <a:pt x="0" y="6287059"/>
                  </a:lnTo>
                  <a:lnTo>
                    <a:pt x="0" y="6281449"/>
                  </a:lnTo>
                  <a:lnTo>
                    <a:pt x="0" y="6279730"/>
                  </a:lnTo>
                  <a:lnTo>
                    <a:pt x="0" y="6278161"/>
                  </a:lnTo>
                  <a:lnTo>
                    <a:pt x="0" y="6277947"/>
                  </a:lnTo>
                  <a:lnTo>
                    <a:pt x="0" y="6277570"/>
                  </a:lnTo>
                  <a:lnTo>
                    <a:pt x="0" y="6276003"/>
                  </a:lnTo>
                  <a:lnTo>
                    <a:pt x="0" y="6275665"/>
                  </a:lnTo>
                  <a:lnTo>
                    <a:pt x="0" y="6274380"/>
                  </a:lnTo>
                  <a:lnTo>
                    <a:pt x="0" y="6274097"/>
                  </a:lnTo>
                  <a:lnTo>
                    <a:pt x="0" y="6272812"/>
                  </a:lnTo>
                  <a:lnTo>
                    <a:pt x="0" y="6272419"/>
                  </a:lnTo>
                  <a:lnTo>
                    <a:pt x="0" y="6270391"/>
                  </a:lnTo>
                  <a:lnTo>
                    <a:pt x="0" y="6269094"/>
                  </a:lnTo>
                  <a:lnTo>
                    <a:pt x="0" y="6268373"/>
                  </a:lnTo>
                  <a:lnTo>
                    <a:pt x="0" y="6267111"/>
                  </a:lnTo>
                  <a:lnTo>
                    <a:pt x="0" y="6266889"/>
                  </a:lnTo>
                  <a:lnTo>
                    <a:pt x="0" y="6264607"/>
                  </a:lnTo>
                  <a:lnTo>
                    <a:pt x="0" y="6263039"/>
                  </a:lnTo>
                  <a:lnTo>
                    <a:pt x="0" y="6260758"/>
                  </a:lnTo>
                  <a:lnTo>
                    <a:pt x="0" y="6256053"/>
                  </a:lnTo>
                  <a:lnTo>
                    <a:pt x="0" y="6255576"/>
                  </a:lnTo>
                  <a:lnTo>
                    <a:pt x="0" y="6252711"/>
                  </a:lnTo>
                  <a:lnTo>
                    <a:pt x="0" y="6247438"/>
                  </a:lnTo>
                  <a:lnTo>
                    <a:pt x="0" y="6241653"/>
                  </a:lnTo>
                  <a:lnTo>
                    <a:pt x="0" y="6237664"/>
                  </a:lnTo>
                  <a:lnTo>
                    <a:pt x="0" y="6237228"/>
                  </a:lnTo>
                  <a:lnTo>
                    <a:pt x="0" y="6235661"/>
                  </a:lnTo>
                  <a:lnTo>
                    <a:pt x="0" y="6232077"/>
                  </a:lnTo>
                  <a:lnTo>
                    <a:pt x="0" y="6231880"/>
                  </a:lnTo>
                  <a:lnTo>
                    <a:pt x="0" y="6230793"/>
                  </a:lnTo>
                  <a:lnTo>
                    <a:pt x="0" y="6230311"/>
                  </a:lnTo>
                  <a:lnTo>
                    <a:pt x="0" y="6230049"/>
                  </a:lnTo>
                  <a:lnTo>
                    <a:pt x="0" y="6228031"/>
                  </a:lnTo>
                  <a:lnTo>
                    <a:pt x="0" y="6221019"/>
                  </a:lnTo>
                  <a:lnTo>
                    <a:pt x="0" y="6216972"/>
                  </a:lnTo>
                  <a:lnTo>
                    <a:pt x="0" y="6216409"/>
                  </a:lnTo>
                  <a:lnTo>
                    <a:pt x="0" y="6212644"/>
                  </a:lnTo>
                  <a:lnTo>
                    <a:pt x="0" y="6208609"/>
                  </a:lnTo>
                  <a:lnTo>
                    <a:pt x="0" y="6207040"/>
                  </a:lnTo>
                  <a:lnTo>
                    <a:pt x="0" y="6204593"/>
                  </a:lnTo>
                  <a:lnTo>
                    <a:pt x="0" y="6200562"/>
                  </a:lnTo>
                  <a:lnTo>
                    <a:pt x="0" y="6197322"/>
                  </a:lnTo>
                  <a:lnTo>
                    <a:pt x="0" y="6195991"/>
                  </a:lnTo>
                  <a:lnTo>
                    <a:pt x="0" y="6195515"/>
                  </a:lnTo>
                  <a:lnTo>
                    <a:pt x="0" y="6194707"/>
                  </a:lnTo>
                  <a:lnTo>
                    <a:pt x="0" y="6193535"/>
                  </a:lnTo>
                  <a:lnTo>
                    <a:pt x="0" y="6189503"/>
                  </a:lnTo>
                  <a:lnTo>
                    <a:pt x="0" y="6188292"/>
                  </a:lnTo>
                  <a:lnTo>
                    <a:pt x="0" y="6186262"/>
                  </a:lnTo>
                  <a:lnTo>
                    <a:pt x="0" y="6184932"/>
                  </a:lnTo>
                  <a:lnTo>
                    <a:pt x="0" y="6181590"/>
                  </a:lnTo>
                  <a:lnTo>
                    <a:pt x="0" y="6180306"/>
                  </a:lnTo>
                  <a:lnTo>
                    <a:pt x="0" y="6179914"/>
                  </a:lnTo>
                  <a:lnTo>
                    <a:pt x="0" y="6176065"/>
                  </a:lnTo>
                  <a:lnTo>
                    <a:pt x="0" y="6175882"/>
                  </a:lnTo>
                  <a:lnTo>
                    <a:pt x="0" y="6174314"/>
                  </a:lnTo>
                  <a:lnTo>
                    <a:pt x="0" y="6173909"/>
                  </a:lnTo>
                  <a:lnTo>
                    <a:pt x="0" y="6170532"/>
                  </a:lnTo>
                  <a:lnTo>
                    <a:pt x="0" y="6168857"/>
                  </a:lnTo>
                  <a:lnTo>
                    <a:pt x="0" y="6165007"/>
                  </a:lnTo>
                  <a:lnTo>
                    <a:pt x="0" y="6164822"/>
                  </a:lnTo>
                  <a:lnTo>
                    <a:pt x="0" y="6163254"/>
                  </a:lnTo>
                  <a:lnTo>
                    <a:pt x="0" y="6158528"/>
                  </a:lnTo>
                  <a:lnTo>
                    <a:pt x="0" y="6156961"/>
                  </a:lnTo>
                  <a:lnTo>
                    <a:pt x="0" y="6154365"/>
                  </a:lnTo>
                  <a:lnTo>
                    <a:pt x="0" y="6153193"/>
                  </a:lnTo>
                  <a:lnTo>
                    <a:pt x="0" y="6152206"/>
                  </a:lnTo>
                  <a:lnTo>
                    <a:pt x="0" y="6149161"/>
                  </a:lnTo>
                  <a:lnTo>
                    <a:pt x="0" y="6144590"/>
                  </a:lnTo>
                  <a:lnTo>
                    <a:pt x="0" y="6143306"/>
                  </a:lnTo>
                  <a:lnTo>
                    <a:pt x="0" y="6142829"/>
                  </a:lnTo>
                  <a:lnTo>
                    <a:pt x="0" y="6139964"/>
                  </a:lnTo>
                  <a:lnTo>
                    <a:pt x="0" y="6137804"/>
                  </a:lnTo>
                  <a:lnTo>
                    <a:pt x="0" y="6134692"/>
                  </a:lnTo>
                  <a:lnTo>
                    <a:pt x="0" y="6132280"/>
                  </a:lnTo>
                  <a:lnTo>
                    <a:pt x="0" y="6130190"/>
                  </a:lnTo>
                  <a:lnTo>
                    <a:pt x="0" y="6128906"/>
                  </a:lnTo>
                  <a:lnTo>
                    <a:pt x="0" y="6128515"/>
                  </a:lnTo>
                  <a:lnTo>
                    <a:pt x="0" y="6124665"/>
                  </a:lnTo>
                  <a:lnTo>
                    <a:pt x="0" y="6124480"/>
                  </a:lnTo>
                  <a:lnTo>
                    <a:pt x="0" y="6122912"/>
                  </a:lnTo>
                  <a:lnTo>
                    <a:pt x="0" y="6120432"/>
                  </a:lnTo>
                  <a:lnTo>
                    <a:pt x="0" y="6118186"/>
                  </a:lnTo>
                  <a:lnTo>
                    <a:pt x="0" y="6116619"/>
                  </a:lnTo>
                  <a:lnTo>
                    <a:pt x="0" y="6114940"/>
                  </a:lnTo>
                  <a:lnTo>
                    <a:pt x="0" y="6114026"/>
                  </a:lnTo>
                  <a:lnTo>
                    <a:pt x="0" y="6111864"/>
                  </a:lnTo>
                  <a:lnTo>
                    <a:pt x="0" y="6107129"/>
                  </a:lnTo>
                  <a:lnTo>
                    <a:pt x="0" y="6105559"/>
                  </a:lnTo>
                  <a:lnTo>
                    <a:pt x="0" y="6103814"/>
                  </a:lnTo>
                  <a:lnTo>
                    <a:pt x="0" y="6102247"/>
                  </a:lnTo>
                  <a:lnTo>
                    <a:pt x="0" y="6100806"/>
                  </a:lnTo>
                  <a:lnTo>
                    <a:pt x="0" y="6100325"/>
                  </a:lnTo>
                  <a:lnTo>
                    <a:pt x="0" y="6097462"/>
                  </a:lnTo>
                  <a:lnTo>
                    <a:pt x="0" y="6091938"/>
                  </a:lnTo>
                  <a:lnTo>
                    <a:pt x="0" y="6091846"/>
                  </a:lnTo>
                  <a:lnTo>
                    <a:pt x="0" y="6087704"/>
                  </a:lnTo>
                  <a:lnTo>
                    <a:pt x="0" y="6086404"/>
                  </a:lnTo>
                  <a:lnTo>
                    <a:pt x="0" y="6082072"/>
                  </a:lnTo>
                  <a:lnTo>
                    <a:pt x="0" y="6080878"/>
                  </a:lnTo>
                  <a:lnTo>
                    <a:pt x="0" y="6080788"/>
                  </a:lnTo>
                  <a:lnTo>
                    <a:pt x="0" y="6079662"/>
                  </a:lnTo>
                  <a:lnTo>
                    <a:pt x="0" y="6076646"/>
                  </a:lnTo>
                  <a:lnTo>
                    <a:pt x="0" y="6074598"/>
                  </a:lnTo>
                  <a:lnTo>
                    <a:pt x="0" y="6073684"/>
                  </a:lnTo>
                  <a:lnTo>
                    <a:pt x="0" y="6063540"/>
                  </a:lnTo>
                  <a:lnTo>
                    <a:pt x="0" y="6062626"/>
                  </a:lnTo>
                  <a:lnTo>
                    <a:pt x="0" y="6061161"/>
                  </a:lnTo>
                  <a:lnTo>
                    <a:pt x="0" y="6051130"/>
                  </a:lnTo>
                  <a:lnTo>
                    <a:pt x="0" y="6049561"/>
                  </a:lnTo>
                  <a:lnTo>
                    <a:pt x="0" y="6049347"/>
                  </a:lnTo>
                  <a:lnTo>
                    <a:pt x="0" y="6047065"/>
                  </a:lnTo>
                  <a:lnTo>
                    <a:pt x="0" y="6045780"/>
                  </a:lnTo>
                  <a:lnTo>
                    <a:pt x="0" y="6045497"/>
                  </a:lnTo>
                  <a:lnTo>
                    <a:pt x="0" y="6044212"/>
                  </a:lnTo>
                  <a:lnTo>
                    <a:pt x="0" y="6040494"/>
                  </a:lnTo>
                  <a:lnTo>
                    <a:pt x="0" y="6040446"/>
                  </a:lnTo>
                  <a:lnTo>
                    <a:pt x="0" y="6039320"/>
                  </a:lnTo>
                  <a:lnTo>
                    <a:pt x="0" y="6038511"/>
                  </a:lnTo>
                  <a:lnTo>
                    <a:pt x="0" y="6038289"/>
                  </a:lnTo>
                  <a:lnTo>
                    <a:pt x="0" y="6038035"/>
                  </a:lnTo>
                  <a:lnTo>
                    <a:pt x="0" y="6036304"/>
                  </a:lnTo>
                  <a:lnTo>
                    <a:pt x="0" y="6036007"/>
                  </a:lnTo>
                  <a:lnTo>
                    <a:pt x="0" y="6034439"/>
                  </a:lnTo>
                  <a:lnTo>
                    <a:pt x="0" y="6032158"/>
                  </a:lnTo>
                  <a:lnTo>
                    <a:pt x="0" y="6029899"/>
                  </a:lnTo>
                  <a:lnTo>
                    <a:pt x="0" y="6028261"/>
                  </a:lnTo>
                  <a:lnTo>
                    <a:pt x="0" y="6027453"/>
                  </a:lnTo>
                  <a:lnTo>
                    <a:pt x="0" y="6024111"/>
                  </a:lnTo>
                  <a:lnTo>
                    <a:pt x="0" y="6013053"/>
                  </a:lnTo>
                  <a:lnTo>
                    <a:pt x="0" y="6008628"/>
                  </a:lnTo>
                  <a:lnTo>
                    <a:pt x="0" y="6007061"/>
                  </a:lnTo>
                  <a:lnTo>
                    <a:pt x="0" y="6005438"/>
                  </a:lnTo>
                  <a:lnTo>
                    <a:pt x="0" y="6003870"/>
                  </a:lnTo>
                  <a:lnTo>
                    <a:pt x="0" y="6003477"/>
                  </a:lnTo>
                  <a:lnTo>
                    <a:pt x="0" y="6003280"/>
                  </a:lnTo>
                  <a:lnTo>
                    <a:pt x="0" y="6002193"/>
                  </a:lnTo>
                  <a:lnTo>
                    <a:pt x="0" y="6001711"/>
                  </a:lnTo>
                  <a:lnTo>
                    <a:pt x="0" y="6001449"/>
                  </a:lnTo>
                  <a:lnTo>
                    <a:pt x="0" y="6000152"/>
                  </a:lnTo>
                  <a:lnTo>
                    <a:pt x="0" y="5999431"/>
                  </a:lnTo>
                  <a:lnTo>
                    <a:pt x="0" y="5998876"/>
                  </a:lnTo>
                  <a:lnTo>
                    <a:pt x="0" y="5997947"/>
                  </a:lnTo>
                  <a:lnTo>
                    <a:pt x="0" y="5995665"/>
                  </a:lnTo>
                  <a:lnTo>
                    <a:pt x="0" y="5995533"/>
                  </a:lnTo>
                  <a:lnTo>
                    <a:pt x="0" y="5994381"/>
                  </a:lnTo>
                  <a:lnTo>
                    <a:pt x="0" y="5994097"/>
                  </a:lnTo>
                  <a:lnTo>
                    <a:pt x="0" y="5992812"/>
                  </a:lnTo>
                  <a:lnTo>
                    <a:pt x="0" y="5992419"/>
                  </a:lnTo>
                  <a:lnTo>
                    <a:pt x="0" y="5989094"/>
                  </a:lnTo>
                  <a:lnTo>
                    <a:pt x="0" y="5988372"/>
                  </a:lnTo>
                  <a:lnTo>
                    <a:pt x="0" y="5987111"/>
                  </a:lnTo>
                  <a:lnTo>
                    <a:pt x="0" y="5977278"/>
                  </a:lnTo>
                  <a:lnTo>
                    <a:pt x="0" y="5973247"/>
                  </a:lnTo>
                  <a:lnTo>
                    <a:pt x="0" y="5972711"/>
                  </a:lnTo>
                  <a:lnTo>
                    <a:pt x="0" y="5968722"/>
                  </a:lnTo>
                  <a:lnTo>
                    <a:pt x="0" y="5966915"/>
                  </a:lnTo>
                  <a:lnTo>
                    <a:pt x="0" y="5962938"/>
                  </a:lnTo>
                  <a:lnTo>
                    <a:pt x="0" y="5961851"/>
                  </a:lnTo>
                  <a:lnTo>
                    <a:pt x="0" y="5961369"/>
                  </a:lnTo>
                  <a:lnTo>
                    <a:pt x="0" y="5959692"/>
                  </a:lnTo>
                  <a:lnTo>
                    <a:pt x="0" y="5957662"/>
                  </a:lnTo>
                  <a:lnTo>
                    <a:pt x="0" y="5956367"/>
                  </a:lnTo>
                  <a:lnTo>
                    <a:pt x="0" y="5952077"/>
                  </a:lnTo>
                  <a:lnTo>
                    <a:pt x="0" y="5951878"/>
                  </a:lnTo>
                  <a:lnTo>
                    <a:pt x="0" y="5950793"/>
                  </a:lnTo>
                  <a:lnTo>
                    <a:pt x="0" y="5950310"/>
                  </a:lnTo>
                  <a:lnTo>
                    <a:pt x="0" y="5948030"/>
                  </a:lnTo>
                  <a:lnTo>
                    <a:pt x="0" y="5926573"/>
                  </a:lnTo>
                  <a:lnTo>
                    <a:pt x="0" y="5925765"/>
                  </a:lnTo>
                  <a:lnTo>
                    <a:pt x="0" y="5924593"/>
                  </a:lnTo>
                  <a:lnTo>
                    <a:pt x="0" y="5920561"/>
                  </a:lnTo>
                  <a:lnTo>
                    <a:pt x="0" y="5919350"/>
                  </a:lnTo>
                  <a:lnTo>
                    <a:pt x="0" y="5917320"/>
                  </a:lnTo>
                  <a:lnTo>
                    <a:pt x="0" y="5915990"/>
                  </a:lnTo>
                  <a:lnTo>
                    <a:pt x="0" y="5915514"/>
                  </a:lnTo>
                  <a:lnTo>
                    <a:pt x="0" y="5914706"/>
                  </a:lnTo>
                  <a:lnTo>
                    <a:pt x="0" y="5911364"/>
                  </a:lnTo>
                  <a:lnTo>
                    <a:pt x="0" y="5908292"/>
                  </a:lnTo>
                  <a:lnTo>
                    <a:pt x="0" y="5907462"/>
                  </a:lnTo>
                  <a:lnTo>
                    <a:pt x="0" y="5901590"/>
                  </a:lnTo>
                  <a:lnTo>
                    <a:pt x="0" y="5900306"/>
                  </a:lnTo>
                  <a:lnTo>
                    <a:pt x="0" y="5899915"/>
                  </a:lnTo>
                  <a:lnTo>
                    <a:pt x="0" y="5896065"/>
                  </a:lnTo>
                  <a:lnTo>
                    <a:pt x="0" y="5895880"/>
                  </a:lnTo>
                  <a:lnTo>
                    <a:pt x="0" y="5894312"/>
                  </a:lnTo>
                  <a:lnTo>
                    <a:pt x="0" y="5889586"/>
                  </a:lnTo>
                  <a:lnTo>
                    <a:pt x="0" y="5888019"/>
                  </a:lnTo>
                  <a:lnTo>
                    <a:pt x="0" y="5883264"/>
                  </a:lnTo>
                  <a:lnTo>
                    <a:pt x="0" y="5882784"/>
                  </a:lnTo>
                  <a:lnTo>
                    <a:pt x="0" y="5878529"/>
                  </a:lnTo>
                  <a:lnTo>
                    <a:pt x="0" y="5876959"/>
                  </a:lnTo>
                  <a:lnTo>
                    <a:pt x="0" y="5875214"/>
                  </a:lnTo>
                  <a:lnTo>
                    <a:pt x="0" y="5874364"/>
                  </a:lnTo>
                  <a:lnTo>
                    <a:pt x="0" y="5873647"/>
                  </a:lnTo>
                  <a:lnTo>
                    <a:pt x="0" y="5872206"/>
                  </a:lnTo>
                  <a:lnTo>
                    <a:pt x="0" y="5868862"/>
                  </a:lnTo>
                  <a:lnTo>
                    <a:pt x="0" y="5864533"/>
                  </a:lnTo>
                  <a:lnTo>
                    <a:pt x="0" y="5863338"/>
                  </a:lnTo>
                  <a:lnTo>
                    <a:pt x="0" y="5859964"/>
                  </a:lnTo>
                  <a:lnTo>
                    <a:pt x="0" y="5857804"/>
                  </a:lnTo>
                  <a:lnTo>
                    <a:pt x="0" y="5852278"/>
                  </a:lnTo>
                  <a:lnTo>
                    <a:pt x="0" y="5845998"/>
                  </a:lnTo>
                  <a:lnTo>
                    <a:pt x="0" y="5845084"/>
                  </a:lnTo>
                  <a:lnTo>
                    <a:pt x="0" y="5838187"/>
                  </a:lnTo>
                  <a:lnTo>
                    <a:pt x="0" y="5836617"/>
                  </a:lnTo>
                  <a:lnTo>
                    <a:pt x="0" y="5834940"/>
                  </a:lnTo>
                  <a:lnTo>
                    <a:pt x="0" y="5834872"/>
                  </a:lnTo>
                  <a:lnTo>
                    <a:pt x="0" y="5834026"/>
                  </a:lnTo>
                  <a:lnTo>
                    <a:pt x="0" y="5833305"/>
                  </a:lnTo>
                  <a:lnTo>
                    <a:pt x="0" y="5831864"/>
                  </a:lnTo>
                  <a:lnTo>
                    <a:pt x="0" y="5823814"/>
                  </a:lnTo>
                  <a:lnTo>
                    <a:pt x="0" y="5822247"/>
                  </a:lnTo>
                  <a:lnTo>
                    <a:pt x="0" y="5817462"/>
                  </a:lnTo>
                  <a:lnTo>
                    <a:pt x="0" y="5815767"/>
                  </a:lnTo>
                  <a:lnTo>
                    <a:pt x="0" y="5811936"/>
                  </a:lnTo>
                  <a:lnTo>
                    <a:pt x="0" y="5811846"/>
                  </a:lnTo>
                  <a:lnTo>
                    <a:pt x="0" y="5811197"/>
                  </a:lnTo>
                  <a:lnTo>
                    <a:pt x="0" y="5810720"/>
                  </a:lnTo>
                  <a:lnTo>
                    <a:pt x="0" y="5809435"/>
                  </a:lnTo>
                  <a:lnTo>
                    <a:pt x="0" y="5807704"/>
                  </a:lnTo>
                  <a:lnTo>
                    <a:pt x="0" y="5801299"/>
                  </a:lnTo>
                  <a:lnTo>
                    <a:pt x="0" y="5799661"/>
                  </a:lnTo>
                  <a:lnTo>
                    <a:pt x="0" y="5796796"/>
                  </a:lnTo>
                  <a:lnTo>
                    <a:pt x="0" y="5794598"/>
                  </a:lnTo>
                  <a:lnTo>
                    <a:pt x="0" y="5793684"/>
                  </a:lnTo>
                  <a:lnTo>
                    <a:pt x="0" y="5791087"/>
                  </a:lnTo>
                  <a:lnTo>
                    <a:pt x="0" y="5789518"/>
                  </a:lnTo>
                  <a:lnTo>
                    <a:pt x="0" y="5776838"/>
                  </a:lnTo>
                  <a:lnTo>
                    <a:pt x="0" y="5775270"/>
                  </a:lnTo>
                  <a:lnTo>
                    <a:pt x="0" y="5771552"/>
                  </a:lnTo>
                  <a:lnTo>
                    <a:pt x="0" y="5770276"/>
                  </a:lnTo>
                  <a:lnTo>
                    <a:pt x="0" y="5769347"/>
                  </a:lnTo>
                  <a:lnTo>
                    <a:pt x="0" y="5769093"/>
                  </a:lnTo>
                  <a:lnTo>
                    <a:pt x="0" y="5767065"/>
                  </a:lnTo>
                  <a:lnTo>
                    <a:pt x="0" y="5766933"/>
                  </a:lnTo>
                  <a:lnTo>
                    <a:pt x="0" y="5765781"/>
                  </a:lnTo>
                  <a:lnTo>
                    <a:pt x="0" y="5765497"/>
                  </a:lnTo>
                  <a:lnTo>
                    <a:pt x="0" y="5764212"/>
                  </a:lnTo>
                  <a:lnTo>
                    <a:pt x="0" y="5760957"/>
                  </a:lnTo>
                  <a:lnTo>
                    <a:pt x="0" y="5760494"/>
                  </a:lnTo>
                  <a:lnTo>
                    <a:pt x="0" y="5759319"/>
                  </a:lnTo>
                  <a:lnTo>
                    <a:pt x="0" y="5758511"/>
                  </a:lnTo>
                  <a:lnTo>
                    <a:pt x="0" y="5758035"/>
                  </a:lnTo>
                  <a:lnTo>
                    <a:pt x="0" y="5749897"/>
                  </a:lnTo>
                  <a:lnTo>
                    <a:pt x="0" y="5748678"/>
                  </a:lnTo>
                  <a:lnTo>
                    <a:pt x="0" y="5744647"/>
                  </a:lnTo>
                  <a:lnTo>
                    <a:pt x="0" y="5744111"/>
                  </a:lnTo>
                  <a:lnTo>
                    <a:pt x="0" y="5734338"/>
                  </a:lnTo>
                  <a:lnTo>
                    <a:pt x="0" y="5733251"/>
                  </a:lnTo>
                  <a:lnTo>
                    <a:pt x="0" y="5732769"/>
                  </a:lnTo>
                  <a:lnTo>
                    <a:pt x="0" y="5729934"/>
                  </a:lnTo>
                  <a:lnTo>
                    <a:pt x="0" y="5727767"/>
                  </a:lnTo>
                  <a:lnTo>
                    <a:pt x="0" y="5726591"/>
                  </a:lnTo>
                  <a:lnTo>
                    <a:pt x="0" y="5725439"/>
                  </a:lnTo>
                  <a:lnTo>
                    <a:pt x="0" y="5723870"/>
                  </a:lnTo>
                  <a:lnTo>
                    <a:pt x="0" y="5723477"/>
                  </a:lnTo>
                  <a:lnTo>
                    <a:pt x="0" y="5723278"/>
                  </a:lnTo>
                  <a:lnTo>
                    <a:pt x="0" y="5722193"/>
                  </a:lnTo>
                  <a:lnTo>
                    <a:pt x="0" y="5721710"/>
                  </a:lnTo>
                  <a:lnTo>
                    <a:pt x="0" y="5720152"/>
                  </a:lnTo>
                  <a:lnTo>
                    <a:pt x="0" y="5719430"/>
                  </a:lnTo>
                  <a:lnTo>
                    <a:pt x="0" y="5718876"/>
                  </a:lnTo>
                  <a:lnTo>
                    <a:pt x="0" y="5715533"/>
                  </a:lnTo>
                  <a:lnTo>
                    <a:pt x="0" y="5708336"/>
                  </a:lnTo>
                  <a:lnTo>
                    <a:pt x="0" y="5707052"/>
                  </a:lnTo>
                  <a:lnTo>
                    <a:pt x="0" y="5704305"/>
                  </a:lnTo>
                  <a:lnTo>
                    <a:pt x="0" y="5703021"/>
                  </a:lnTo>
                  <a:lnTo>
                    <a:pt x="0" y="5698450"/>
                  </a:lnTo>
                  <a:lnTo>
                    <a:pt x="0" y="5697973"/>
                  </a:lnTo>
                  <a:lnTo>
                    <a:pt x="0" y="5697282"/>
                  </a:lnTo>
                  <a:lnTo>
                    <a:pt x="0" y="5693247"/>
                  </a:lnTo>
                  <a:lnTo>
                    <a:pt x="0" y="5690750"/>
                  </a:lnTo>
                  <a:lnTo>
                    <a:pt x="0" y="5688720"/>
                  </a:lnTo>
                  <a:lnTo>
                    <a:pt x="0" y="5687425"/>
                  </a:lnTo>
                  <a:lnTo>
                    <a:pt x="0" y="5686914"/>
                  </a:lnTo>
                  <a:lnTo>
                    <a:pt x="0" y="5684179"/>
                  </a:lnTo>
                  <a:lnTo>
                    <a:pt x="0" y="5684049"/>
                  </a:lnTo>
                  <a:lnTo>
                    <a:pt x="0" y="5682936"/>
                  </a:lnTo>
                  <a:lnTo>
                    <a:pt x="0" y="5682488"/>
                  </a:lnTo>
                  <a:lnTo>
                    <a:pt x="0" y="5681851"/>
                  </a:lnTo>
                  <a:lnTo>
                    <a:pt x="0" y="5681368"/>
                  </a:lnTo>
                  <a:lnTo>
                    <a:pt x="0" y="5679692"/>
                  </a:lnTo>
                  <a:lnTo>
                    <a:pt x="0" y="5678862"/>
                  </a:lnTo>
                  <a:lnTo>
                    <a:pt x="0" y="5678638"/>
                  </a:lnTo>
                  <a:lnTo>
                    <a:pt x="0" y="5677941"/>
                  </a:lnTo>
                  <a:lnTo>
                    <a:pt x="0" y="5676368"/>
                  </a:lnTo>
                  <a:lnTo>
                    <a:pt x="0" y="5674405"/>
                  </a:lnTo>
                  <a:lnTo>
                    <a:pt x="0" y="5666818"/>
                  </a:lnTo>
                  <a:lnTo>
                    <a:pt x="0" y="5664552"/>
                  </a:lnTo>
                  <a:lnTo>
                    <a:pt x="0" y="5662273"/>
                  </a:lnTo>
                  <a:lnTo>
                    <a:pt x="0" y="5660703"/>
                  </a:lnTo>
                  <a:lnTo>
                    <a:pt x="0" y="5660519"/>
                  </a:lnTo>
                  <a:lnTo>
                    <a:pt x="0" y="5660185"/>
                  </a:lnTo>
                  <a:lnTo>
                    <a:pt x="0" y="5657252"/>
                  </a:lnTo>
                  <a:lnTo>
                    <a:pt x="0" y="5654184"/>
                  </a:lnTo>
                  <a:lnTo>
                    <a:pt x="0" y="5653263"/>
                  </a:lnTo>
                  <a:lnTo>
                    <a:pt x="0" y="5646572"/>
                  </a:lnTo>
                  <a:lnTo>
                    <a:pt x="0" y="5645909"/>
                  </a:lnTo>
                  <a:lnTo>
                    <a:pt x="0" y="5645764"/>
                  </a:lnTo>
                  <a:lnTo>
                    <a:pt x="0" y="5643837"/>
                  </a:lnTo>
                  <a:lnTo>
                    <a:pt x="0" y="5641677"/>
                  </a:lnTo>
                  <a:lnTo>
                    <a:pt x="0" y="5639469"/>
                  </a:lnTo>
                  <a:lnTo>
                    <a:pt x="0" y="5639350"/>
                  </a:lnTo>
                  <a:lnTo>
                    <a:pt x="0" y="5638520"/>
                  </a:lnTo>
                  <a:lnTo>
                    <a:pt x="0" y="5637599"/>
                  </a:lnTo>
                  <a:lnTo>
                    <a:pt x="0" y="5635933"/>
                  </a:lnTo>
                  <a:lnTo>
                    <a:pt x="0" y="5634063"/>
                  </a:lnTo>
                  <a:lnTo>
                    <a:pt x="0" y="5632776"/>
                  </a:lnTo>
                  <a:lnTo>
                    <a:pt x="0" y="5631364"/>
                  </a:lnTo>
                  <a:lnTo>
                    <a:pt x="0" y="5627658"/>
                  </a:lnTo>
                  <a:lnTo>
                    <a:pt x="0" y="5627467"/>
                  </a:lnTo>
                  <a:lnTo>
                    <a:pt x="0" y="5626543"/>
                  </a:lnTo>
                  <a:lnTo>
                    <a:pt x="0" y="5618683"/>
                  </a:lnTo>
                  <a:lnTo>
                    <a:pt x="0" y="5613842"/>
                  </a:lnTo>
                  <a:lnTo>
                    <a:pt x="0" y="5612921"/>
                  </a:lnTo>
                  <a:lnTo>
                    <a:pt x="0" y="5609587"/>
                  </a:lnTo>
                  <a:lnTo>
                    <a:pt x="0" y="5609134"/>
                  </a:lnTo>
                  <a:lnTo>
                    <a:pt x="0" y="5608017"/>
                  </a:lnTo>
                  <a:lnTo>
                    <a:pt x="0" y="5606742"/>
                  </a:lnTo>
                  <a:lnTo>
                    <a:pt x="0" y="5606272"/>
                  </a:lnTo>
                  <a:lnTo>
                    <a:pt x="0" y="5605102"/>
                  </a:lnTo>
                  <a:lnTo>
                    <a:pt x="0" y="5604705"/>
                  </a:lnTo>
                  <a:lnTo>
                    <a:pt x="0" y="5603534"/>
                  </a:lnTo>
                  <a:lnTo>
                    <a:pt x="0" y="5603264"/>
                  </a:lnTo>
                  <a:lnTo>
                    <a:pt x="0" y="5602784"/>
                  </a:lnTo>
                  <a:lnTo>
                    <a:pt x="0" y="5601860"/>
                  </a:lnTo>
                  <a:lnTo>
                    <a:pt x="0" y="5601335"/>
                  </a:lnTo>
                  <a:lnTo>
                    <a:pt x="0" y="5595905"/>
                  </a:lnTo>
                  <a:lnTo>
                    <a:pt x="0" y="5595591"/>
                  </a:lnTo>
                  <a:lnTo>
                    <a:pt x="0" y="5595214"/>
                  </a:lnTo>
                  <a:lnTo>
                    <a:pt x="0" y="5593647"/>
                  </a:lnTo>
                  <a:lnTo>
                    <a:pt x="0" y="5590277"/>
                  </a:lnTo>
                  <a:lnTo>
                    <a:pt x="0" y="5588862"/>
                  </a:lnTo>
                  <a:lnTo>
                    <a:pt x="0" y="5587167"/>
                  </a:lnTo>
                  <a:lnTo>
                    <a:pt x="0" y="5586131"/>
                  </a:lnTo>
                  <a:lnTo>
                    <a:pt x="0" y="5584531"/>
                  </a:lnTo>
                  <a:lnTo>
                    <a:pt x="0" y="5583336"/>
                  </a:lnTo>
                  <a:lnTo>
                    <a:pt x="0" y="5582597"/>
                  </a:lnTo>
                  <a:lnTo>
                    <a:pt x="0" y="5578853"/>
                  </a:lnTo>
                  <a:lnTo>
                    <a:pt x="0" y="5572560"/>
                  </a:lnTo>
                  <a:lnTo>
                    <a:pt x="0" y="5568792"/>
                  </a:lnTo>
                  <a:lnTo>
                    <a:pt x="0" y="5568196"/>
                  </a:lnTo>
                  <a:lnTo>
                    <a:pt x="0" y="5565998"/>
                  </a:lnTo>
                  <a:lnTo>
                    <a:pt x="0" y="5565194"/>
                  </a:lnTo>
                  <a:lnTo>
                    <a:pt x="0" y="5565084"/>
                  </a:lnTo>
                  <a:lnTo>
                    <a:pt x="0" y="5564760"/>
                  </a:lnTo>
                  <a:lnTo>
                    <a:pt x="0" y="5563192"/>
                  </a:lnTo>
                  <a:lnTo>
                    <a:pt x="0" y="5562487"/>
                  </a:lnTo>
                  <a:lnTo>
                    <a:pt x="0" y="5560918"/>
                  </a:lnTo>
                  <a:lnTo>
                    <a:pt x="0" y="5555563"/>
                  </a:lnTo>
                  <a:lnTo>
                    <a:pt x="0" y="5555423"/>
                  </a:lnTo>
                  <a:lnTo>
                    <a:pt x="0" y="5554872"/>
                  </a:lnTo>
                  <a:lnTo>
                    <a:pt x="0" y="5554126"/>
                  </a:lnTo>
                  <a:lnTo>
                    <a:pt x="0" y="5553403"/>
                  </a:lnTo>
                  <a:lnTo>
                    <a:pt x="0" y="5553305"/>
                  </a:lnTo>
                  <a:lnTo>
                    <a:pt x="0" y="5551806"/>
                  </a:lnTo>
                  <a:lnTo>
                    <a:pt x="0" y="5549524"/>
                  </a:lnTo>
                  <a:lnTo>
                    <a:pt x="0" y="5547956"/>
                  </a:lnTo>
                  <a:lnTo>
                    <a:pt x="0" y="5546825"/>
                  </a:lnTo>
                  <a:lnTo>
                    <a:pt x="0" y="5545789"/>
                  </a:lnTo>
                  <a:lnTo>
                    <a:pt x="0" y="5544505"/>
                  </a:lnTo>
                  <a:lnTo>
                    <a:pt x="0" y="5542255"/>
                  </a:lnTo>
                  <a:lnTo>
                    <a:pt x="0" y="5540970"/>
                  </a:lnTo>
                  <a:lnTo>
                    <a:pt x="0" y="5540493"/>
                  </a:lnTo>
                  <a:lnTo>
                    <a:pt x="0" y="5538511"/>
                  </a:lnTo>
                  <a:lnTo>
                    <a:pt x="0" y="5535768"/>
                  </a:lnTo>
                  <a:lnTo>
                    <a:pt x="0" y="5533390"/>
                  </a:lnTo>
                  <a:lnTo>
                    <a:pt x="0" y="5532357"/>
                  </a:lnTo>
                  <a:lnTo>
                    <a:pt x="0" y="5532218"/>
                  </a:lnTo>
                  <a:lnTo>
                    <a:pt x="0" y="5531196"/>
                  </a:lnTo>
                  <a:lnTo>
                    <a:pt x="0" y="5530719"/>
                  </a:lnTo>
                  <a:lnTo>
                    <a:pt x="0" y="5529625"/>
                  </a:lnTo>
                  <a:lnTo>
                    <a:pt x="0" y="5529435"/>
                  </a:lnTo>
                  <a:lnTo>
                    <a:pt x="0" y="5527854"/>
                  </a:lnTo>
                  <a:lnTo>
                    <a:pt x="0" y="5526570"/>
                  </a:lnTo>
                  <a:lnTo>
                    <a:pt x="0" y="5524852"/>
                  </a:lnTo>
                  <a:lnTo>
                    <a:pt x="0" y="5523616"/>
                  </a:lnTo>
                  <a:lnTo>
                    <a:pt x="0" y="5522693"/>
                  </a:lnTo>
                  <a:lnTo>
                    <a:pt x="0" y="5522145"/>
                  </a:lnTo>
                  <a:lnTo>
                    <a:pt x="0" y="5521297"/>
                  </a:lnTo>
                  <a:lnTo>
                    <a:pt x="0" y="5521158"/>
                  </a:lnTo>
                  <a:lnTo>
                    <a:pt x="0" y="5520576"/>
                  </a:lnTo>
                  <a:lnTo>
                    <a:pt x="0" y="5517846"/>
                  </a:lnTo>
                  <a:lnTo>
                    <a:pt x="0" y="5516926"/>
                  </a:lnTo>
                  <a:lnTo>
                    <a:pt x="0" y="5516796"/>
                  </a:lnTo>
                  <a:lnTo>
                    <a:pt x="0" y="5515081"/>
                  </a:lnTo>
                  <a:lnTo>
                    <a:pt x="0" y="5513793"/>
                  </a:lnTo>
                  <a:lnTo>
                    <a:pt x="0" y="5513061"/>
                  </a:lnTo>
                  <a:lnTo>
                    <a:pt x="0" y="5511087"/>
                  </a:lnTo>
                  <a:lnTo>
                    <a:pt x="0" y="5509520"/>
                  </a:lnTo>
                  <a:lnTo>
                    <a:pt x="0" y="5505936"/>
                  </a:lnTo>
                  <a:lnTo>
                    <a:pt x="0" y="5502003"/>
                  </a:lnTo>
                  <a:lnTo>
                    <a:pt x="0" y="5501334"/>
                  </a:lnTo>
                  <a:lnTo>
                    <a:pt x="0" y="5498469"/>
                  </a:lnTo>
                  <a:lnTo>
                    <a:pt x="0" y="5497991"/>
                  </a:lnTo>
                  <a:lnTo>
                    <a:pt x="0" y="5496839"/>
                  </a:lnTo>
                  <a:lnTo>
                    <a:pt x="0" y="5496387"/>
                  </a:lnTo>
                  <a:lnTo>
                    <a:pt x="0" y="5495270"/>
                  </a:lnTo>
                  <a:lnTo>
                    <a:pt x="0" y="5493048"/>
                  </a:lnTo>
                  <a:lnTo>
                    <a:pt x="0" y="5492245"/>
                  </a:lnTo>
                  <a:lnTo>
                    <a:pt x="0" y="5491552"/>
                  </a:lnTo>
                  <a:lnTo>
                    <a:pt x="0" y="5490889"/>
                  </a:lnTo>
                  <a:lnTo>
                    <a:pt x="0" y="5490276"/>
                  </a:lnTo>
                  <a:lnTo>
                    <a:pt x="0" y="5489283"/>
                  </a:lnTo>
                  <a:lnTo>
                    <a:pt x="0" y="5489093"/>
                  </a:lnTo>
                  <a:lnTo>
                    <a:pt x="0" y="5486933"/>
                  </a:lnTo>
                  <a:lnTo>
                    <a:pt x="0" y="5484068"/>
                  </a:lnTo>
                  <a:lnTo>
                    <a:pt x="0" y="5483274"/>
                  </a:lnTo>
                  <a:lnTo>
                    <a:pt x="0" y="5482351"/>
                  </a:lnTo>
                  <a:lnTo>
                    <a:pt x="0" y="5481989"/>
                  </a:lnTo>
                  <a:lnTo>
                    <a:pt x="0" y="5480955"/>
                  </a:lnTo>
                  <a:lnTo>
                    <a:pt x="0" y="5479736"/>
                  </a:lnTo>
                  <a:lnTo>
                    <a:pt x="0" y="5478452"/>
                  </a:lnTo>
                  <a:lnTo>
                    <a:pt x="0" y="5478225"/>
                  </a:lnTo>
                  <a:lnTo>
                    <a:pt x="0" y="5476584"/>
                  </a:lnTo>
                  <a:lnTo>
                    <a:pt x="0" y="5475705"/>
                  </a:lnTo>
                  <a:lnTo>
                    <a:pt x="0" y="5474421"/>
                  </a:lnTo>
                  <a:lnTo>
                    <a:pt x="0" y="5471293"/>
                  </a:lnTo>
                  <a:lnTo>
                    <a:pt x="0" y="5470181"/>
                  </a:lnTo>
                  <a:lnTo>
                    <a:pt x="0" y="5469850"/>
                  </a:lnTo>
                  <a:lnTo>
                    <a:pt x="0" y="5468682"/>
                  </a:lnTo>
                  <a:lnTo>
                    <a:pt x="0" y="5464647"/>
                  </a:lnTo>
                  <a:lnTo>
                    <a:pt x="0" y="5459811"/>
                  </a:lnTo>
                  <a:lnTo>
                    <a:pt x="0" y="5458825"/>
                  </a:lnTo>
                  <a:lnTo>
                    <a:pt x="0" y="5456093"/>
                  </a:lnTo>
                  <a:lnTo>
                    <a:pt x="0" y="5456045"/>
                  </a:lnTo>
                  <a:lnTo>
                    <a:pt x="0" y="5455449"/>
                  </a:lnTo>
                  <a:lnTo>
                    <a:pt x="0" y="5454336"/>
                  </a:lnTo>
                  <a:lnTo>
                    <a:pt x="0" y="5453888"/>
                  </a:lnTo>
                  <a:lnTo>
                    <a:pt x="0" y="5453251"/>
                  </a:lnTo>
                  <a:lnTo>
                    <a:pt x="0" y="5452768"/>
                  </a:lnTo>
                  <a:lnTo>
                    <a:pt x="0" y="5451903"/>
                  </a:lnTo>
                  <a:lnTo>
                    <a:pt x="0" y="5450547"/>
                  </a:lnTo>
                  <a:lnTo>
                    <a:pt x="0" y="5450038"/>
                  </a:lnTo>
                  <a:lnTo>
                    <a:pt x="0" y="5449934"/>
                  </a:lnTo>
                  <a:lnTo>
                    <a:pt x="0" y="5447768"/>
                  </a:lnTo>
                  <a:lnTo>
                    <a:pt x="0" y="5446591"/>
                  </a:lnTo>
                  <a:lnTo>
                    <a:pt x="0" y="5445498"/>
                  </a:lnTo>
                  <a:lnTo>
                    <a:pt x="0" y="5439489"/>
                  </a:lnTo>
                  <a:lnTo>
                    <a:pt x="0" y="5438218"/>
                  </a:lnTo>
                  <a:lnTo>
                    <a:pt x="0" y="5438110"/>
                  </a:lnTo>
                  <a:lnTo>
                    <a:pt x="0" y="5435952"/>
                  </a:lnTo>
                  <a:lnTo>
                    <a:pt x="0" y="5434079"/>
                  </a:lnTo>
                  <a:lnTo>
                    <a:pt x="0" y="5433673"/>
                  </a:lnTo>
                  <a:lnTo>
                    <a:pt x="0" y="5432103"/>
                  </a:lnTo>
                  <a:lnTo>
                    <a:pt x="0" y="5431919"/>
                  </a:lnTo>
                  <a:lnTo>
                    <a:pt x="0" y="5431585"/>
                  </a:lnTo>
                  <a:lnTo>
                    <a:pt x="0" y="5429508"/>
                  </a:lnTo>
                  <a:lnTo>
                    <a:pt x="0" y="5428652"/>
                  </a:lnTo>
                  <a:lnTo>
                    <a:pt x="0" y="5428340"/>
                  </a:lnTo>
                  <a:lnTo>
                    <a:pt x="0" y="5427052"/>
                  </a:lnTo>
                  <a:lnTo>
                    <a:pt x="0" y="5424305"/>
                  </a:lnTo>
                  <a:lnTo>
                    <a:pt x="0" y="5423020"/>
                  </a:lnTo>
                  <a:lnTo>
                    <a:pt x="0" y="5419469"/>
                  </a:lnTo>
                  <a:lnTo>
                    <a:pt x="0" y="5418449"/>
                  </a:lnTo>
                  <a:lnTo>
                    <a:pt x="0" y="5417972"/>
                  </a:lnTo>
                  <a:lnTo>
                    <a:pt x="0" y="5417309"/>
                  </a:lnTo>
                  <a:lnTo>
                    <a:pt x="0" y="5415751"/>
                  </a:lnTo>
                  <a:lnTo>
                    <a:pt x="0" y="5415237"/>
                  </a:lnTo>
                  <a:lnTo>
                    <a:pt x="0" y="5415107"/>
                  </a:lnTo>
                  <a:lnTo>
                    <a:pt x="0" y="5413546"/>
                  </a:lnTo>
                  <a:lnTo>
                    <a:pt x="0" y="5410869"/>
                  </a:lnTo>
                  <a:lnTo>
                    <a:pt x="0" y="5410750"/>
                  </a:lnTo>
                  <a:lnTo>
                    <a:pt x="0" y="5410403"/>
                  </a:lnTo>
                  <a:lnTo>
                    <a:pt x="0" y="5409920"/>
                  </a:lnTo>
                  <a:lnTo>
                    <a:pt x="0" y="5409696"/>
                  </a:lnTo>
                  <a:lnTo>
                    <a:pt x="0" y="5408999"/>
                  </a:lnTo>
                  <a:lnTo>
                    <a:pt x="0" y="5408411"/>
                  </a:lnTo>
                  <a:lnTo>
                    <a:pt x="0" y="5407426"/>
                  </a:lnTo>
                  <a:lnTo>
                    <a:pt x="0" y="5405463"/>
                  </a:lnTo>
                  <a:lnTo>
                    <a:pt x="0" y="5404693"/>
                  </a:lnTo>
                  <a:lnTo>
                    <a:pt x="0" y="5404176"/>
                  </a:lnTo>
                  <a:lnTo>
                    <a:pt x="0" y="5404049"/>
                  </a:lnTo>
                  <a:lnTo>
                    <a:pt x="0" y="5399058"/>
                  </a:lnTo>
                  <a:lnTo>
                    <a:pt x="0" y="5398867"/>
                  </a:lnTo>
                  <a:lnTo>
                    <a:pt x="0" y="5397943"/>
                  </a:lnTo>
                  <a:lnTo>
                    <a:pt x="0" y="5397876"/>
                  </a:lnTo>
                  <a:lnTo>
                    <a:pt x="0" y="5396646"/>
                  </a:lnTo>
                  <a:lnTo>
                    <a:pt x="0" y="5395610"/>
                  </a:lnTo>
                  <a:lnTo>
                    <a:pt x="0" y="5393331"/>
                  </a:lnTo>
                  <a:lnTo>
                    <a:pt x="0" y="5392877"/>
                  </a:lnTo>
                  <a:lnTo>
                    <a:pt x="0" y="5392045"/>
                  </a:lnTo>
                  <a:lnTo>
                    <a:pt x="0" y="5391761"/>
                  </a:lnTo>
                  <a:lnTo>
                    <a:pt x="0" y="5391577"/>
                  </a:lnTo>
                  <a:lnTo>
                    <a:pt x="0" y="5391243"/>
                  </a:lnTo>
                  <a:lnTo>
                    <a:pt x="0" y="5390478"/>
                  </a:lnTo>
                  <a:lnTo>
                    <a:pt x="0" y="5390083"/>
                  </a:lnTo>
                  <a:lnTo>
                    <a:pt x="0" y="5388846"/>
                  </a:lnTo>
                  <a:lnTo>
                    <a:pt x="0" y="5388310"/>
                  </a:lnTo>
                  <a:lnTo>
                    <a:pt x="0" y="5387277"/>
                  </a:lnTo>
                  <a:lnTo>
                    <a:pt x="0" y="5386818"/>
                  </a:lnTo>
                  <a:lnTo>
                    <a:pt x="0" y="5385723"/>
                  </a:lnTo>
                  <a:lnTo>
                    <a:pt x="0" y="5385242"/>
                  </a:lnTo>
                  <a:lnTo>
                    <a:pt x="0" y="5384552"/>
                  </a:lnTo>
                  <a:lnTo>
                    <a:pt x="0" y="5384321"/>
                  </a:lnTo>
                  <a:lnTo>
                    <a:pt x="0" y="5382271"/>
                  </a:lnTo>
                  <a:lnTo>
                    <a:pt x="0" y="5380703"/>
                  </a:lnTo>
                  <a:lnTo>
                    <a:pt x="0" y="5380518"/>
                  </a:lnTo>
                  <a:lnTo>
                    <a:pt x="0" y="5378142"/>
                  </a:lnTo>
                  <a:lnTo>
                    <a:pt x="0" y="5376967"/>
                  </a:lnTo>
                  <a:lnTo>
                    <a:pt x="0" y="5374184"/>
                  </a:lnTo>
                  <a:lnTo>
                    <a:pt x="0" y="5373260"/>
                  </a:lnTo>
                  <a:lnTo>
                    <a:pt x="0" y="5372735"/>
                  </a:lnTo>
                  <a:lnTo>
                    <a:pt x="0" y="5371966"/>
                  </a:lnTo>
                  <a:lnTo>
                    <a:pt x="0" y="5371321"/>
                  </a:lnTo>
                  <a:lnTo>
                    <a:pt x="0" y="5370527"/>
                  </a:lnTo>
                  <a:lnTo>
                    <a:pt x="0" y="5369191"/>
                  </a:lnTo>
                  <a:lnTo>
                    <a:pt x="0" y="5366991"/>
                  </a:lnTo>
                  <a:lnTo>
                    <a:pt x="0" y="5365909"/>
                  </a:lnTo>
                  <a:lnTo>
                    <a:pt x="0" y="5363834"/>
                  </a:lnTo>
                  <a:lnTo>
                    <a:pt x="0" y="5361677"/>
                  </a:lnTo>
                  <a:lnTo>
                    <a:pt x="0" y="5358716"/>
                  </a:lnTo>
                  <a:lnTo>
                    <a:pt x="0" y="5358525"/>
                  </a:lnTo>
                  <a:lnTo>
                    <a:pt x="0" y="5357601"/>
                  </a:lnTo>
                  <a:lnTo>
                    <a:pt x="0" y="5357431"/>
                  </a:lnTo>
                  <a:lnTo>
                    <a:pt x="0" y="5355931"/>
                  </a:lnTo>
                  <a:lnTo>
                    <a:pt x="0" y="5354091"/>
                  </a:lnTo>
                  <a:lnTo>
                    <a:pt x="0" y="5352077"/>
                  </a:lnTo>
                  <a:lnTo>
                    <a:pt x="0" y="5349741"/>
                  </a:lnTo>
                  <a:lnTo>
                    <a:pt x="0" y="5349546"/>
                  </a:lnTo>
                  <a:lnTo>
                    <a:pt x="0" y="5348457"/>
                  </a:lnTo>
                  <a:lnTo>
                    <a:pt x="0" y="5347975"/>
                  </a:lnTo>
                  <a:lnTo>
                    <a:pt x="0" y="5347656"/>
                  </a:lnTo>
                  <a:lnTo>
                    <a:pt x="0" y="5340192"/>
                  </a:lnTo>
                  <a:lnTo>
                    <a:pt x="0" y="5338683"/>
                  </a:lnTo>
                  <a:lnTo>
                    <a:pt x="0" y="5337800"/>
                  </a:lnTo>
                  <a:lnTo>
                    <a:pt x="0" y="5336160"/>
                  </a:lnTo>
                  <a:lnTo>
                    <a:pt x="0" y="5334592"/>
                  </a:lnTo>
                  <a:lnTo>
                    <a:pt x="0" y="5333842"/>
                  </a:lnTo>
                  <a:lnTo>
                    <a:pt x="0" y="5332918"/>
                  </a:lnTo>
                  <a:lnTo>
                    <a:pt x="0" y="5326963"/>
                  </a:lnTo>
                  <a:lnTo>
                    <a:pt x="0" y="5326741"/>
                  </a:lnTo>
                  <a:lnTo>
                    <a:pt x="0" y="5326272"/>
                  </a:lnTo>
                  <a:lnTo>
                    <a:pt x="0" y="5325526"/>
                  </a:lnTo>
                  <a:lnTo>
                    <a:pt x="0" y="5324705"/>
                  </a:lnTo>
                  <a:lnTo>
                    <a:pt x="0" y="5323206"/>
                  </a:lnTo>
                  <a:lnTo>
                    <a:pt x="0" y="5323061"/>
                  </a:lnTo>
                  <a:lnTo>
                    <a:pt x="0" y="5321335"/>
                  </a:lnTo>
                  <a:lnTo>
                    <a:pt x="0" y="5320924"/>
                  </a:lnTo>
                  <a:lnTo>
                    <a:pt x="0" y="5319356"/>
                  </a:lnTo>
                  <a:lnTo>
                    <a:pt x="0" y="5318225"/>
                  </a:lnTo>
                  <a:lnTo>
                    <a:pt x="0" y="5317189"/>
                  </a:lnTo>
                  <a:lnTo>
                    <a:pt x="0" y="5315905"/>
                  </a:lnTo>
                  <a:lnTo>
                    <a:pt x="0" y="5315589"/>
                  </a:lnTo>
                  <a:lnTo>
                    <a:pt x="0" y="5314930"/>
                  </a:lnTo>
                  <a:lnTo>
                    <a:pt x="0" y="5313655"/>
                  </a:lnTo>
                  <a:lnTo>
                    <a:pt x="0" y="5313179"/>
                  </a:lnTo>
                  <a:lnTo>
                    <a:pt x="0" y="5312370"/>
                  </a:lnTo>
                  <a:lnTo>
                    <a:pt x="0" y="5309911"/>
                  </a:lnTo>
                  <a:lnTo>
                    <a:pt x="0" y="5307168"/>
                  </a:lnTo>
                  <a:lnTo>
                    <a:pt x="0" y="5305955"/>
                  </a:lnTo>
                  <a:lnTo>
                    <a:pt x="0" y="5303618"/>
                  </a:lnTo>
                  <a:lnTo>
                    <a:pt x="0" y="5302596"/>
                  </a:lnTo>
                  <a:lnTo>
                    <a:pt x="0" y="5300669"/>
                  </a:lnTo>
                  <a:lnTo>
                    <a:pt x="0" y="5299254"/>
                  </a:lnTo>
                  <a:lnTo>
                    <a:pt x="0" y="5297970"/>
                  </a:lnTo>
                  <a:lnTo>
                    <a:pt x="0" y="5296252"/>
                  </a:lnTo>
                  <a:lnTo>
                    <a:pt x="0" y="5293545"/>
                  </a:lnTo>
                  <a:lnTo>
                    <a:pt x="0" y="5292558"/>
                  </a:lnTo>
                  <a:lnTo>
                    <a:pt x="0" y="5291976"/>
                  </a:lnTo>
                  <a:lnTo>
                    <a:pt x="0" y="5289246"/>
                  </a:lnTo>
                  <a:lnTo>
                    <a:pt x="0" y="5288196"/>
                  </a:lnTo>
                  <a:lnTo>
                    <a:pt x="0" y="5286481"/>
                  </a:lnTo>
                  <a:lnTo>
                    <a:pt x="0" y="5285193"/>
                  </a:lnTo>
                  <a:lnTo>
                    <a:pt x="0" y="5285184"/>
                  </a:lnTo>
                  <a:lnTo>
                    <a:pt x="0" y="5284461"/>
                  </a:lnTo>
                  <a:lnTo>
                    <a:pt x="0" y="5283899"/>
                  </a:lnTo>
                  <a:lnTo>
                    <a:pt x="0" y="5282864"/>
                  </a:lnTo>
                  <a:lnTo>
                    <a:pt x="0" y="5282487"/>
                  </a:lnTo>
                  <a:lnTo>
                    <a:pt x="0" y="5280920"/>
                  </a:lnTo>
                  <a:lnTo>
                    <a:pt x="0" y="5280582"/>
                  </a:lnTo>
                  <a:lnTo>
                    <a:pt x="0" y="5280132"/>
                  </a:lnTo>
                  <a:lnTo>
                    <a:pt x="0" y="5279014"/>
                  </a:lnTo>
                  <a:lnTo>
                    <a:pt x="0" y="5277336"/>
                  </a:lnTo>
                  <a:lnTo>
                    <a:pt x="0" y="5275563"/>
                  </a:lnTo>
                  <a:lnTo>
                    <a:pt x="0" y="5274126"/>
                  </a:lnTo>
                  <a:lnTo>
                    <a:pt x="0" y="5274021"/>
                  </a:lnTo>
                  <a:lnTo>
                    <a:pt x="0" y="5273403"/>
                  </a:lnTo>
                  <a:lnTo>
                    <a:pt x="0" y="5272028"/>
                  </a:lnTo>
                  <a:lnTo>
                    <a:pt x="0" y="5271806"/>
                  </a:lnTo>
                  <a:lnTo>
                    <a:pt x="0" y="5269869"/>
                  </a:lnTo>
                  <a:lnTo>
                    <a:pt x="0" y="5269524"/>
                  </a:lnTo>
                  <a:lnTo>
                    <a:pt x="0" y="5267956"/>
                  </a:lnTo>
                  <a:lnTo>
                    <a:pt x="0" y="5266826"/>
                  </a:lnTo>
                  <a:lnTo>
                    <a:pt x="0" y="5264448"/>
                  </a:lnTo>
                  <a:lnTo>
                    <a:pt x="0" y="5262254"/>
                  </a:lnTo>
                  <a:lnTo>
                    <a:pt x="0" y="5261476"/>
                  </a:lnTo>
                  <a:lnTo>
                    <a:pt x="0" y="5260970"/>
                  </a:lnTo>
                  <a:lnTo>
                    <a:pt x="0" y="5260683"/>
                  </a:lnTo>
                  <a:lnTo>
                    <a:pt x="0" y="5260493"/>
                  </a:lnTo>
                  <a:lnTo>
                    <a:pt x="0" y="5257628"/>
                  </a:lnTo>
                  <a:lnTo>
                    <a:pt x="0" y="5255468"/>
                  </a:lnTo>
                  <a:lnTo>
                    <a:pt x="0" y="5254674"/>
                  </a:lnTo>
                  <a:lnTo>
                    <a:pt x="0" y="5253751"/>
                  </a:lnTo>
                  <a:lnTo>
                    <a:pt x="0" y="5253389"/>
                  </a:lnTo>
                  <a:lnTo>
                    <a:pt x="0" y="5252355"/>
                  </a:lnTo>
                  <a:lnTo>
                    <a:pt x="0" y="5252216"/>
                  </a:lnTo>
                  <a:lnTo>
                    <a:pt x="0" y="5249625"/>
                  </a:lnTo>
                  <a:lnTo>
                    <a:pt x="0" y="5248904"/>
                  </a:lnTo>
                  <a:lnTo>
                    <a:pt x="0" y="5247984"/>
                  </a:lnTo>
                  <a:lnTo>
                    <a:pt x="0" y="5247854"/>
                  </a:lnTo>
                  <a:lnTo>
                    <a:pt x="0" y="5246570"/>
                  </a:lnTo>
                  <a:lnTo>
                    <a:pt x="0" y="5244851"/>
                  </a:lnTo>
                  <a:lnTo>
                    <a:pt x="0" y="5242693"/>
                  </a:lnTo>
                  <a:lnTo>
                    <a:pt x="0" y="5242145"/>
                  </a:lnTo>
                  <a:lnTo>
                    <a:pt x="0" y="5241581"/>
                  </a:lnTo>
                  <a:lnTo>
                    <a:pt x="0" y="5241398"/>
                  </a:lnTo>
                  <a:lnTo>
                    <a:pt x="0" y="5240578"/>
                  </a:lnTo>
                  <a:lnTo>
                    <a:pt x="0" y="5237846"/>
                  </a:lnTo>
                  <a:lnTo>
                    <a:pt x="0" y="5236994"/>
                  </a:lnTo>
                  <a:lnTo>
                    <a:pt x="0" y="5236797"/>
                  </a:lnTo>
                  <a:lnTo>
                    <a:pt x="0" y="5235228"/>
                  </a:lnTo>
                  <a:lnTo>
                    <a:pt x="0" y="5233061"/>
                  </a:lnTo>
                  <a:lnTo>
                    <a:pt x="0" y="5231366"/>
                  </a:lnTo>
                  <a:lnTo>
                    <a:pt x="0" y="5229799"/>
                  </a:lnTo>
                  <a:lnTo>
                    <a:pt x="0" y="5229527"/>
                  </a:lnTo>
                  <a:lnTo>
                    <a:pt x="0" y="5227445"/>
                  </a:lnTo>
                  <a:lnTo>
                    <a:pt x="0" y="5225936"/>
                  </a:lnTo>
                  <a:lnTo>
                    <a:pt x="0" y="5223303"/>
                  </a:lnTo>
                  <a:lnTo>
                    <a:pt x="0" y="5221947"/>
                  </a:lnTo>
                  <a:lnTo>
                    <a:pt x="0" y="5221334"/>
                  </a:lnTo>
                  <a:lnTo>
                    <a:pt x="0" y="5218470"/>
                  </a:lnTo>
                  <a:lnTo>
                    <a:pt x="0" y="5217991"/>
                  </a:lnTo>
                  <a:lnTo>
                    <a:pt x="0" y="5217889"/>
                  </a:lnTo>
                  <a:lnTo>
                    <a:pt x="0" y="5216898"/>
                  </a:lnTo>
                  <a:lnTo>
                    <a:pt x="0" y="5215126"/>
                  </a:lnTo>
                  <a:lnTo>
                    <a:pt x="0" y="5213047"/>
                  </a:lnTo>
                  <a:lnTo>
                    <a:pt x="0" y="5212395"/>
                  </a:lnTo>
                  <a:lnTo>
                    <a:pt x="0" y="5210889"/>
                  </a:lnTo>
                  <a:lnTo>
                    <a:pt x="0" y="5209510"/>
                  </a:lnTo>
                  <a:lnTo>
                    <a:pt x="0" y="5209283"/>
                  </a:lnTo>
                  <a:lnTo>
                    <a:pt x="0" y="5205479"/>
                  </a:lnTo>
                  <a:lnTo>
                    <a:pt x="0" y="5205117"/>
                  </a:lnTo>
                  <a:lnTo>
                    <a:pt x="0" y="5204068"/>
                  </a:lnTo>
                  <a:lnTo>
                    <a:pt x="0" y="5202351"/>
                  </a:lnTo>
                  <a:lnTo>
                    <a:pt x="0" y="5201239"/>
                  </a:lnTo>
                  <a:lnTo>
                    <a:pt x="0" y="5200908"/>
                  </a:lnTo>
                  <a:lnTo>
                    <a:pt x="0" y="5199740"/>
                  </a:lnTo>
                  <a:lnTo>
                    <a:pt x="0" y="5198452"/>
                  </a:lnTo>
                  <a:lnTo>
                    <a:pt x="0" y="5195705"/>
                  </a:lnTo>
                  <a:lnTo>
                    <a:pt x="0" y="5194420"/>
                  </a:lnTo>
                  <a:lnTo>
                    <a:pt x="0" y="5193209"/>
                  </a:lnTo>
                  <a:lnTo>
                    <a:pt x="0" y="5190869"/>
                  </a:lnTo>
                  <a:lnTo>
                    <a:pt x="0" y="5190177"/>
                  </a:lnTo>
                  <a:lnTo>
                    <a:pt x="0" y="5189849"/>
                  </a:lnTo>
                  <a:lnTo>
                    <a:pt x="0" y="5187922"/>
                  </a:lnTo>
                  <a:lnTo>
                    <a:pt x="0" y="5187151"/>
                  </a:lnTo>
                  <a:lnTo>
                    <a:pt x="0" y="5186507"/>
                  </a:lnTo>
                  <a:lnTo>
                    <a:pt x="0" y="5184946"/>
                  </a:lnTo>
                  <a:lnTo>
                    <a:pt x="0" y="5182611"/>
                  </a:lnTo>
                  <a:lnTo>
                    <a:pt x="0" y="5181803"/>
                  </a:lnTo>
                  <a:lnTo>
                    <a:pt x="0" y="5181686"/>
                  </a:lnTo>
                  <a:lnTo>
                    <a:pt x="0" y="5181096"/>
                  </a:lnTo>
                  <a:lnTo>
                    <a:pt x="0" y="5179811"/>
                  </a:lnTo>
                  <a:lnTo>
                    <a:pt x="0" y="5178826"/>
                  </a:lnTo>
                  <a:lnTo>
                    <a:pt x="0" y="5176556"/>
                  </a:lnTo>
                  <a:lnTo>
                    <a:pt x="0" y="5176093"/>
                  </a:lnTo>
                  <a:lnTo>
                    <a:pt x="0" y="5175449"/>
                  </a:lnTo>
                  <a:lnTo>
                    <a:pt x="0" y="5170547"/>
                  </a:lnTo>
                  <a:lnTo>
                    <a:pt x="0" y="5169276"/>
                  </a:lnTo>
                  <a:lnTo>
                    <a:pt x="0" y="5168046"/>
                  </a:lnTo>
                  <a:lnTo>
                    <a:pt x="0" y="5167010"/>
                  </a:lnTo>
                  <a:lnTo>
                    <a:pt x="0" y="5165496"/>
                  </a:lnTo>
                  <a:lnTo>
                    <a:pt x="0" y="5164731"/>
                  </a:lnTo>
                  <a:lnTo>
                    <a:pt x="0" y="5164277"/>
                  </a:lnTo>
                  <a:lnTo>
                    <a:pt x="0" y="5163445"/>
                  </a:lnTo>
                  <a:lnTo>
                    <a:pt x="0" y="5163161"/>
                  </a:lnTo>
                  <a:lnTo>
                    <a:pt x="0" y="5162977"/>
                  </a:lnTo>
                  <a:lnTo>
                    <a:pt x="0" y="5162643"/>
                  </a:lnTo>
                  <a:lnTo>
                    <a:pt x="0" y="5161878"/>
                  </a:lnTo>
                  <a:lnTo>
                    <a:pt x="0" y="5160246"/>
                  </a:lnTo>
                  <a:lnTo>
                    <a:pt x="0" y="5159710"/>
                  </a:lnTo>
                  <a:lnTo>
                    <a:pt x="0" y="5158677"/>
                  </a:lnTo>
                  <a:lnTo>
                    <a:pt x="0" y="5158218"/>
                  </a:lnTo>
                  <a:lnTo>
                    <a:pt x="0" y="5158110"/>
                  </a:lnTo>
                  <a:lnTo>
                    <a:pt x="0" y="5157123"/>
                  </a:lnTo>
                  <a:lnTo>
                    <a:pt x="0" y="5155952"/>
                  </a:lnTo>
                  <a:lnTo>
                    <a:pt x="0" y="5154078"/>
                  </a:lnTo>
                  <a:lnTo>
                    <a:pt x="0" y="5153671"/>
                  </a:lnTo>
                  <a:lnTo>
                    <a:pt x="0" y="5152103"/>
                  </a:lnTo>
                  <a:lnTo>
                    <a:pt x="0" y="5151918"/>
                  </a:lnTo>
                  <a:lnTo>
                    <a:pt x="0" y="5149507"/>
                  </a:lnTo>
                  <a:lnTo>
                    <a:pt x="0" y="5148367"/>
                  </a:lnTo>
                  <a:lnTo>
                    <a:pt x="0" y="5143366"/>
                  </a:lnTo>
                  <a:lnTo>
                    <a:pt x="0" y="5142721"/>
                  </a:lnTo>
                  <a:lnTo>
                    <a:pt x="0" y="5141927"/>
                  </a:lnTo>
                  <a:lnTo>
                    <a:pt x="0" y="5141461"/>
                  </a:lnTo>
                  <a:lnTo>
                    <a:pt x="0" y="5140591"/>
                  </a:lnTo>
                  <a:lnTo>
                    <a:pt x="0" y="5139469"/>
                  </a:lnTo>
                  <a:lnTo>
                    <a:pt x="0" y="5137309"/>
                  </a:lnTo>
                  <a:lnTo>
                    <a:pt x="0" y="5135751"/>
                  </a:lnTo>
                  <a:lnTo>
                    <a:pt x="0" y="5135234"/>
                  </a:lnTo>
                  <a:lnTo>
                    <a:pt x="0" y="5135107"/>
                  </a:lnTo>
                  <a:lnTo>
                    <a:pt x="0" y="5130402"/>
                  </a:lnTo>
                  <a:lnTo>
                    <a:pt x="0" y="5130116"/>
                  </a:lnTo>
                  <a:lnTo>
                    <a:pt x="0" y="5129925"/>
                  </a:lnTo>
                  <a:lnTo>
                    <a:pt x="0" y="5129001"/>
                  </a:lnTo>
                  <a:lnTo>
                    <a:pt x="0" y="5128831"/>
                  </a:lnTo>
                  <a:lnTo>
                    <a:pt x="0" y="5127704"/>
                  </a:lnTo>
                  <a:lnTo>
                    <a:pt x="0" y="5125491"/>
                  </a:lnTo>
                  <a:lnTo>
                    <a:pt x="0" y="5123935"/>
                  </a:lnTo>
                  <a:lnTo>
                    <a:pt x="0" y="5123477"/>
                  </a:lnTo>
                  <a:lnTo>
                    <a:pt x="0" y="5123103"/>
                  </a:lnTo>
                  <a:lnTo>
                    <a:pt x="0" y="5122651"/>
                  </a:lnTo>
                  <a:lnTo>
                    <a:pt x="0" y="5121536"/>
                  </a:lnTo>
                  <a:lnTo>
                    <a:pt x="0" y="5121141"/>
                  </a:lnTo>
                  <a:lnTo>
                    <a:pt x="0" y="5120946"/>
                  </a:lnTo>
                  <a:lnTo>
                    <a:pt x="0" y="5119904"/>
                  </a:lnTo>
                  <a:lnTo>
                    <a:pt x="0" y="5119857"/>
                  </a:lnTo>
                  <a:lnTo>
                    <a:pt x="0" y="5119375"/>
                  </a:lnTo>
                  <a:lnTo>
                    <a:pt x="0" y="5119056"/>
                  </a:lnTo>
                  <a:lnTo>
                    <a:pt x="0" y="5118620"/>
                  </a:lnTo>
                  <a:lnTo>
                    <a:pt x="0" y="5118335"/>
                  </a:lnTo>
                  <a:lnTo>
                    <a:pt x="0" y="5117876"/>
                  </a:lnTo>
                  <a:lnTo>
                    <a:pt x="0" y="5117051"/>
                  </a:lnTo>
                  <a:lnTo>
                    <a:pt x="0" y="5116781"/>
                  </a:lnTo>
                  <a:lnTo>
                    <a:pt x="0" y="5116646"/>
                  </a:lnTo>
                  <a:lnTo>
                    <a:pt x="0" y="5116541"/>
                  </a:lnTo>
                  <a:lnTo>
                    <a:pt x="0" y="5115610"/>
                  </a:lnTo>
                  <a:lnTo>
                    <a:pt x="0" y="5113329"/>
                  </a:lnTo>
                  <a:lnTo>
                    <a:pt x="0" y="5112881"/>
                  </a:lnTo>
                  <a:lnTo>
                    <a:pt x="0" y="5112046"/>
                  </a:lnTo>
                  <a:lnTo>
                    <a:pt x="0" y="5111761"/>
                  </a:lnTo>
                  <a:lnTo>
                    <a:pt x="0" y="5111576"/>
                  </a:lnTo>
                  <a:lnTo>
                    <a:pt x="0" y="5110476"/>
                  </a:lnTo>
                  <a:lnTo>
                    <a:pt x="0" y="5110083"/>
                  </a:lnTo>
                  <a:lnTo>
                    <a:pt x="0" y="5109200"/>
                  </a:lnTo>
                  <a:lnTo>
                    <a:pt x="0" y="5108846"/>
                  </a:lnTo>
                  <a:lnTo>
                    <a:pt x="0" y="5107277"/>
                  </a:lnTo>
                  <a:lnTo>
                    <a:pt x="0" y="5105723"/>
                  </a:lnTo>
                  <a:lnTo>
                    <a:pt x="0" y="5105242"/>
                  </a:lnTo>
                  <a:lnTo>
                    <a:pt x="0" y="5104318"/>
                  </a:lnTo>
                  <a:lnTo>
                    <a:pt x="0" y="5103024"/>
                  </a:lnTo>
                  <a:lnTo>
                    <a:pt x="0" y="5102379"/>
                  </a:lnTo>
                  <a:lnTo>
                    <a:pt x="0" y="5100249"/>
                  </a:lnTo>
                  <a:lnTo>
                    <a:pt x="0" y="5099648"/>
                  </a:lnTo>
                  <a:lnTo>
                    <a:pt x="0" y="5098141"/>
                  </a:lnTo>
                  <a:lnTo>
                    <a:pt x="0" y="5096967"/>
                  </a:lnTo>
                  <a:lnTo>
                    <a:pt x="0" y="5094461"/>
                  </a:lnTo>
                  <a:lnTo>
                    <a:pt x="0" y="5092735"/>
                  </a:lnTo>
                  <a:lnTo>
                    <a:pt x="0" y="5091967"/>
                  </a:lnTo>
                  <a:lnTo>
                    <a:pt x="0" y="5091321"/>
                  </a:lnTo>
                  <a:lnTo>
                    <a:pt x="0" y="5090910"/>
                  </a:lnTo>
                  <a:lnTo>
                    <a:pt x="0" y="5089192"/>
                  </a:lnTo>
                  <a:lnTo>
                    <a:pt x="0" y="5088489"/>
                  </a:lnTo>
                  <a:lnTo>
                    <a:pt x="0" y="5086989"/>
                  </a:lnTo>
                  <a:lnTo>
                    <a:pt x="0" y="5086330"/>
                  </a:lnTo>
                  <a:lnTo>
                    <a:pt x="0" y="5085149"/>
                  </a:lnTo>
                  <a:lnTo>
                    <a:pt x="0" y="5084579"/>
                  </a:lnTo>
                  <a:lnTo>
                    <a:pt x="0" y="5083135"/>
                  </a:lnTo>
                  <a:lnTo>
                    <a:pt x="0" y="5080604"/>
                  </a:lnTo>
                  <a:lnTo>
                    <a:pt x="0" y="5080151"/>
                  </a:lnTo>
                  <a:lnTo>
                    <a:pt x="0" y="5079515"/>
                  </a:lnTo>
                  <a:lnTo>
                    <a:pt x="0" y="5079033"/>
                  </a:lnTo>
                  <a:lnTo>
                    <a:pt x="0" y="5078714"/>
                  </a:lnTo>
                  <a:lnTo>
                    <a:pt x="0" y="5077430"/>
                  </a:lnTo>
                  <a:lnTo>
                    <a:pt x="0" y="5077355"/>
                  </a:lnTo>
                  <a:lnTo>
                    <a:pt x="0" y="5076302"/>
                  </a:lnTo>
                  <a:lnTo>
                    <a:pt x="0" y="5076119"/>
                  </a:lnTo>
                  <a:lnTo>
                    <a:pt x="0" y="5074551"/>
                  </a:lnTo>
                  <a:lnTo>
                    <a:pt x="0" y="5074091"/>
                  </a:lnTo>
                  <a:lnTo>
                    <a:pt x="0" y="5072076"/>
                  </a:lnTo>
                  <a:lnTo>
                    <a:pt x="0" y="5072069"/>
                  </a:lnTo>
                  <a:lnTo>
                    <a:pt x="0" y="5069741"/>
                  </a:lnTo>
                  <a:lnTo>
                    <a:pt x="0" y="5069542"/>
                  </a:lnTo>
                  <a:lnTo>
                    <a:pt x="0" y="5068937"/>
                  </a:lnTo>
                  <a:lnTo>
                    <a:pt x="0" y="5057799"/>
                  </a:lnTo>
                  <a:lnTo>
                    <a:pt x="0" y="5056584"/>
                  </a:lnTo>
                  <a:lnTo>
                    <a:pt x="0" y="5055299"/>
                  </a:lnTo>
                  <a:lnTo>
                    <a:pt x="0" y="5054264"/>
                  </a:lnTo>
                  <a:lnTo>
                    <a:pt x="0" y="5054119"/>
                  </a:lnTo>
                  <a:lnTo>
                    <a:pt x="0" y="5051982"/>
                  </a:lnTo>
                  <a:lnTo>
                    <a:pt x="0" y="5051532"/>
                  </a:lnTo>
                  <a:lnTo>
                    <a:pt x="0" y="5050414"/>
                  </a:lnTo>
                  <a:lnTo>
                    <a:pt x="0" y="5046963"/>
                  </a:lnTo>
                  <a:lnTo>
                    <a:pt x="0" y="5045988"/>
                  </a:lnTo>
                  <a:lnTo>
                    <a:pt x="0" y="5045526"/>
                  </a:lnTo>
                  <a:lnTo>
                    <a:pt x="0" y="5045421"/>
                  </a:lnTo>
                  <a:lnTo>
                    <a:pt x="0" y="5044237"/>
                  </a:lnTo>
                  <a:lnTo>
                    <a:pt x="0" y="5043428"/>
                  </a:lnTo>
                  <a:lnTo>
                    <a:pt x="0" y="5043206"/>
                  </a:lnTo>
                  <a:lnTo>
                    <a:pt x="0" y="5043066"/>
                  </a:lnTo>
                  <a:lnTo>
                    <a:pt x="0" y="5040924"/>
                  </a:lnTo>
                  <a:lnTo>
                    <a:pt x="0" y="5039356"/>
                  </a:lnTo>
                  <a:lnTo>
                    <a:pt x="0" y="5038226"/>
                  </a:lnTo>
                  <a:lnTo>
                    <a:pt x="0" y="5037133"/>
                  </a:lnTo>
                  <a:lnTo>
                    <a:pt x="0" y="5037013"/>
                  </a:lnTo>
                  <a:lnTo>
                    <a:pt x="0" y="5034929"/>
                  </a:lnTo>
                  <a:lnTo>
                    <a:pt x="0" y="5033654"/>
                  </a:lnTo>
                  <a:lnTo>
                    <a:pt x="0" y="5032876"/>
                  </a:lnTo>
                  <a:lnTo>
                    <a:pt x="0" y="5032370"/>
                  </a:lnTo>
                  <a:lnTo>
                    <a:pt x="0" y="5031727"/>
                  </a:lnTo>
                  <a:lnTo>
                    <a:pt x="0" y="5030443"/>
                  </a:lnTo>
                  <a:lnTo>
                    <a:pt x="0" y="5029028"/>
                  </a:lnTo>
                  <a:lnTo>
                    <a:pt x="0" y="5023616"/>
                  </a:lnTo>
                  <a:lnTo>
                    <a:pt x="0" y="5020669"/>
                  </a:lnTo>
                  <a:lnTo>
                    <a:pt x="0" y="5020304"/>
                  </a:lnTo>
                  <a:lnTo>
                    <a:pt x="0" y="5019254"/>
                  </a:lnTo>
                  <a:lnTo>
                    <a:pt x="0" y="5017970"/>
                  </a:lnTo>
                  <a:lnTo>
                    <a:pt x="0" y="5016251"/>
                  </a:lnTo>
                  <a:lnTo>
                    <a:pt x="0" y="5014957"/>
                  </a:lnTo>
                  <a:lnTo>
                    <a:pt x="0" y="5013545"/>
                  </a:lnTo>
                  <a:lnTo>
                    <a:pt x="0" y="5012798"/>
                  </a:lnTo>
                  <a:lnTo>
                    <a:pt x="0" y="5011978"/>
                  </a:lnTo>
                  <a:lnTo>
                    <a:pt x="0" y="5011190"/>
                  </a:lnTo>
                  <a:lnTo>
                    <a:pt x="0" y="5009246"/>
                  </a:lnTo>
                  <a:lnTo>
                    <a:pt x="0" y="5008394"/>
                  </a:lnTo>
                  <a:lnTo>
                    <a:pt x="0" y="5008197"/>
                  </a:lnTo>
                  <a:lnTo>
                    <a:pt x="0" y="5006628"/>
                  </a:lnTo>
                  <a:lnTo>
                    <a:pt x="0" y="5005184"/>
                  </a:lnTo>
                  <a:lnTo>
                    <a:pt x="0" y="5005079"/>
                  </a:lnTo>
                  <a:lnTo>
                    <a:pt x="0" y="5004461"/>
                  </a:lnTo>
                  <a:lnTo>
                    <a:pt x="0" y="5003899"/>
                  </a:lnTo>
                  <a:lnTo>
                    <a:pt x="0" y="5002864"/>
                  </a:lnTo>
                  <a:lnTo>
                    <a:pt x="0" y="5002766"/>
                  </a:lnTo>
                  <a:lnTo>
                    <a:pt x="0" y="5001199"/>
                  </a:lnTo>
                  <a:lnTo>
                    <a:pt x="0" y="5000927"/>
                  </a:lnTo>
                  <a:lnTo>
                    <a:pt x="0" y="5000582"/>
                  </a:lnTo>
                  <a:lnTo>
                    <a:pt x="0" y="5000130"/>
                  </a:lnTo>
                  <a:lnTo>
                    <a:pt x="0" y="4999014"/>
                  </a:lnTo>
                  <a:lnTo>
                    <a:pt x="0" y="4997336"/>
                  </a:lnTo>
                  <a:lnTo>
                    <a:pt x="0" y="4992534"/>
                  </a:lnTo>
                  <a:lnTo>
                    <a:pt x="0" y="4992083"/>
                  </a:lnTo>
                  <a:lnTo>
                    <a:pt x="0" y="4992028"/>
                  </a:lnTo>
                  <a:lnTo>
                    <a:pt x="0" y="4989870"/>
                  </a:lnTo>
                  <a:lnTo>
                    <a:pt x="0" y="4989289"/>
                  </a:lnTo>
                  <a:lnTo>
                    <a:pt x="0" y="4987941"/>
                  </a:lnTo>
                  <a:lnTo>
                    <a:pt x="0" y="4986526"/>
                  </a:lnTo>
                  <a:lnTo>
                    <a:pt x="0" y="4984447"/>
                  </a:lnTo>
                  <a:lnTo>
                    <a:pt x="0" y="4983795"/>
                  </a:lnTo>
                  <a:lnTo>
                    <a:pt x="0" y="4980683"/>
                  </a:lnTo>
                  <a:lnTo>
                    <a:pt x="0" y="4977628"/>
                  </a:lnTo>
                  <a:lnTo>
                    <a:pt x="0" y="4976517"/>
                  </a:lnTo>
                  <a:lnTo>
                    <a:pt x="0" y="4975468"/>
                  </a:lnTo>
                  <a:lnTo>
                    <a:pt x="0" y="4973751"/>
                  </a:lnTo>
                  <a:lnTo>
                    <a:pt x="0" y="4972639"/>
                  </a:lnTo>
                  <a:lnTo>
                    <a:pt x="0" y="4972456"/>
                  </a:lnTo>
                  <a:lnTo>
                    <a:pt x="0" y="4968904"/>
                  </a:lnTo>
                  <a:lnTo>
                    <a:pt x="0" y="4967855"/>
                  </a:lnTo>
                  <a:lnTo>
                    <a:pt x="0" y="4967405"/>
                  </a:lnTo>
                  <a:lnTo>
                    <a:pt x="0" y="4966286"/>
                  </a:lnTo>
                  <a:lnTo>
                    <a:pt x="0" y="4964609"/>
                  </a:lnTo>
                  <a:lnTo>
                    <a:pt x="0" y="4963555"/>
                  </a:lnTo>
                  <a:lnTo>
                    <a:pt x="0" y="4962424"/>
                  </a:lnTo>
                  <a:lnTo>
                    <a:pt x="0" y="4961577"/>
                  </a:lnTo>
                  <a:lnTo>
                    <a:pt x="0" y="4961398"/>
                  </a:lnTo>
                  <a:lnTo>
                    <a:pt x="0" y="4960857"/>
                  </a:lnTo>
                  <a:lnTo>
                    <a:pt x="0" y="4959322"/>
                  </a:lnTo>
                  <a:lnTo>
                    <a:pt x="0" y="4956994"/>
                  </a:lnTo>
                  <a:lnTo>
                    <a:pt x="0" y="4954011"/>
                  </a:lnTo>
                  <a:lnTo>
                    <a:pt x="0" y="4953086"/>
                  </a:lnTo>
                  <a:lnTo>
                    <a:pt x="0" y="4951367"/>
                  </a:lnTo>
                  <a:lnTo>
                    <a:pt x="0" y="4949798"/>
                  </a:lnTo>
                  <a:lnTo>
                    <a:pt x="0" y="4949528"/>
                  </a:lnTo>
                  <a:lnTo>
                    <a:pt x="0" y="4948947"/>
                  </a:lnTo>
                  <a:lnTo>
                    <a:pt x="0" y="4947956"/>
                  </a:lnTo>
                  <a:lnTo>
                    <a:pt x="0" y="4943453"/>
                  </a:lnTo>
                  <a:lnTo>
                    <a:pt x="0" y="4942169"/>
                  </a:lnTo>
                  <a:lnTo>
                    <a:pt x="0" y="4941947"/>
                  </a:lnTo>
                  <a:lnTo>
                    <a:pt x="0" y="4936896"/>
                  </a:lnTo>
                  <a:lnTo>
                    <a:pt x="0" y="4936175"/>
                  </a:lnTo>
                  <a:lnTo>
                    <a:pt x="0" y="4935126"/>
                  </a:lnTo>
                  <a:lnTo>
                    <a:pt x="0" y="4932395"/>
                  </a:lnTo>
                  <a:lnTo>
                    <a:pt x="0" y="4929510"/>
                  </a:lnTo>
                  <a:lnTo>
                    <a:pt x="0" y="4925478"/>
                  </a:lnTo>
                  <a:lnTo>
                    <a:pt x="0" y="4925118"/>
                  </a:lnTo>
                  <a:lnTo>
                    <a:pt x="0" y="4924267"/>
                  </a:lnTo>
                  <a:lnTo>
                    <a:pt x="0" y="4921235"/>
                  </a:lnTo>
                  <a:lnTo>
                    <a:pt x="0" y="4920907"/>
                  </a:lnTo>
                  <a:lnTo>
                    <a:pt x="0" y="4918980"/>
                  </a:lnTo>
                  <a:lnTo>
                    <a:pt x="0" y="4913669"/>
                  </a:lnTo>
                  <a:lnTo>
                    <a:pt x="0" y="4912861"/>
                  </a:lnTo>
                  <a:lnTo>
                    <a:pt x="0" y="4912744"/>
                  </a:lnTo>
                  <a:lnTo>
                    <a:pt x="0" y="4911458"/>
                  </a:lnTo>
                  <a:lnTo>
                    <a:pt x="0" y="4910869"/>
                  </a:lnTo>
                  <a:lnTo>
                    <a:pt x="0" y="4907922"/>
                  </a:lnTo>
                  <a:lnTo>
                    <a:pt x="0" y="4907151"/>
                  </a:lnTo>
                  <a:lnTo>
                    <a:pt x="0" y="4906507"/>
                  </a:lnTo>
                  <a:lnTo>
                    <a:pt x="0" y="4901802"/>
                  </a:lnTo>
                  <a:lnTo>
                    <a:pt x="0" y="4901686"/>
                  </a:lnTo>
                  <a:lnTo>
                    <a:pt x="0" y="4899668"/>
                  </a:lnTo>
                  <a:lnTo>
                    <a:pt x="0" y="4899104"/>
                  </a:lnTo>
                  <a:lnTo>
                    <a:pt x="0" y="4896554"/>
                  </a:lnTo>
                  <a:lnTo>
                    <a:pt x="0" y="4895335"/>
                  </a:lnTo>
                  <a:lnTo>
                    <a:pt x="0" y="4894503"/>
                  </a:lnTo>
                  <a:lnTo>
                    <a:pt x="0" y="4894051"/>
                  </a:lnTo>
                  <a:lnTo>
                    <a:pt x="0" y="4892936"/>
                  </a:lnTo>
                  <a:lnTo>
                    <a:pt x="0" y="4891304"/>
                  </a:lnTo>
                  <a:lnTo>
                    <a:pt x="0" y="4890020"/>
                  </a:lnTo>
                  <a:lnTo>
                    <a:pt x="0" y="4889735"/>
                  </a:lnTo>
                  <a:lnTo>
                    <a:pt x="0" y="4889276"/>
                  </a:lnTo>
                  <a:lnTo>
                    <a:pt x="0" y="4888451"/>
                  </a:lnTo>
                  <a:lnTo>
                    <a:pt x="0" y="4888181"/>
                  </a:lnTo>
                  <a:lnTo>
                    <a:pt x="0" y="4888046"/>
                  </a:lnTo>
                  <a:lnTo>
                    <a:pt x="0" y="4887941"/>
                  </a:lnTo>
                  <a:lnTo>
                    <a:pt x="0" y="4887010"/>
                  </a:lnTo>
                  <a:lnTo>
                    <a:pt x="0" y="4884729"/>
                  </a:lnTo>
                  <a:lnTo>
                    <a:pt x="0" y="4884281"/>
                  </a:lnTo>
                  <a:lnTo>
                    <a:pt x="0" y="4883446"/>
                  </a:lnTo>
                  <a:lnTo>
                    <a:pt x="0" y="4883161"/>
                  </a:lnTo>
                  <a:lnTo>
                    <a:pt x="0" y="4882976"/>
                  </a:lnTo>
                  <a:lnTo>
                    <a:pt x="0" y="4881876"/>
                  </a:lnTo>
                  <a:lnTo>
                    <a:pt x="0" y="4880246"/>
                  </a:lnTo>
                  <a:lnTo>
                    <a:pt x="0" y="4878677"/>
                  </a:lnTo>
                  <a:lnTo>
                    <a:pt x="0" y="4877123"/>
                  </a:lnTo>
                  <a:lnTo>
                    <a:pt x="0" y="4875194"/>
                  </a:lnTo>
                  <a:lnTo>
                    <a:pt x="0" y="4874424"/>
                  </a:lnTo>
                  <a:lnTo>
                    <a:pt x="0" y="4873779"/>
                  </a:lnTo>
                  <a:lnTo>
                    <a:pt x="0" y="4871649"/>
                  </a:lnTo>
                  <a:lnTo>
                    <a:pt x="0" y="4871048"/>
                  </a:lnTo>
                  <a:lnTo>
                    <a:pt x="0" y="4868959"/>
                  </a:lnTo>
                  <a:lnTo>
                    <a:pt x="0" y="4868367"/>
                  </a:lnTo>
                  <a:lnTo>
                    <a:pt x="0" y="4863367"/>
                  </a:lnTo>
                  <a:lnTo>
                    <a:pt x="0" y="4862721"/>
                  </a:lnTo>
                  <a:lnTo>
                    <a:pt x="0" y="4862310"/>
                  </a:lnTo>
                  <a:lnTo>
                    <a:pt x="0" y="4861460"/>
                  </a:lnTo>
                  <a:lnTo>
                    <a:pt x="0" y="4860592"/>
                  </a:lnTo>
                  <a:lnTo>
                    <a:pt x="0" y="4859889"/>
                  </a:lnTo>
                  <a:lnTo>
                    <a:pt x="0" y="4856549"/>
                  </a:lnTo>
                  <a:lnTo>
                    <a:pt x="0" y="4854535"/>
                  </a:lnTo>
                  <a:lnTo>
                    <a:pt x="0" y="4853709"/>
                  </a:lnTo>
                  <a:lnTo>
                    <a:pt x="0" y="4852004"/>
                  </a:lnTo>
                  <a:lnTo>
                    <a:pt x="0" y="4851551"/>
                  </a:lnTo>
                  <a:lnTo>
                    <a:pt x="0" y="4850915"/>
                  </a:lnTo>
                  <a:lnTo>
                    <a:pt x="0" y="4850433"/>
                  </a:lnTo>
                  <a:lnTo>
                    <a:pt x="0" y="4850114"/>
                  </a:lnTo>
                  <a:lnTo>
                    <a:pt x="0" y="4849678"/>
                  </a:lnTo>
                  <a:lnTo>
                    <a:pt x="0" y="4848830"/>
                  </a:lnTo>
                  <a:lnTo>
                    <a:pt x="0" y="4848109"/>
                  </a:lnTo>
                  <a:lnTo>
                    <a:pt x="0" y="4847704"/>
                  </a:lnTo>
                  <a:lnTo>
                    <a:pt x="0" y="4847702"/>
                  </a:lnTo>
                  <a:lnTo>
                    <a:pt x="0" y="4847599"/>
                  </a:lnTo>
                  <a:lnTo>
                    <a:pt x="0" y="4847519"/>
                  </a:lnTo>
                  <a:lnTo>
                    <a:pt x="0" y="4845951"/>
                  </a:lnTo>
                  <a:lnTo>
                    <a:pt x="0" y="4845491"/>
                  </a:lnTo>
                  <a:lnTo>
                    <a:pt x="0" y="4843939"/>
                  </a:lnTo>
                  <a:lnTo>
                    <a:pt x="0" y="4843476"/>
                  </a:lnTo>
                  <a:lnTo>
                    <a:pt x="0" y="4843104"/>
                  </a:lnTo>
                  <a:lnTo>
                    <a:pt x="0" y="4842651"/>
                  </a:lnTo>
                  <a:lnTo>
                    <a:pt x="0" y="4841534"/>
                  </a:lnTo>
                  <a:lnTo>
                    <a:pt x="0" y="4841141"/>
                  </a:lnTo>
                  <a:lnTo>
                    <a:pt x="0" y="4840942"/>
                  </a:lnTo>
                  <a:lnTo>
                    <a:pt x="0" y="4840337"/>
                  </a:lnTo>
                  <a:lnTo>
                    <a:pt x="0" y="4839904"/>
                  </a:lnTo>
                  <a:lnTo>
                    <a:pt x="0" y="4838619"/>
                  </a:lnTo>
                  <a:lnTo>
                    <a:pt x="0" y="4838335"/>
                  </a:lnTo>
                  <a:lnTo>
                    <a:pt x="0" y="4837051"/>
                  </a:lnTo>
                  <a:lnTo>
                    <a:pt x="0" y="4836781"/>
                  </a:lnTo>
                  <a:lnTo>
                    <a:pt x="0" y="4830706"/>
                  </a:lnTo>
                  <a:lnTo>
                    <a:pt x="0" y="4829199"/>
                  </a:lnTo>
                  <a:lnTo>
                    <a:pt x="0" y="4826002"/>
                  </a:lnTo>
                  <a:lnTo>
                    <a:pt x="0" y="4825519"/>
                  </a:lnTo>
                  <a:lnTo>
                    <a:pt x="0" y="4823025"/>
                  </a:lnTo>
                  <a:lnTo>
                    <a:pt x="0" y="4822379"/>
                  </a:lnTo>
                  <a:lnTo>
                    <a:pt x="0" y="4821968"/>
                  </a:lnTo>
                  <a:lnTo>
                    <a:pt x="0" y="4820250"/>
                  </a:lnTo>
                  <a:lnTo>
                    <a:pt x="0" y="4819648"/>
                  </a:lnTo>
                  <a:lnTo>
                    <a:pt x="0" y="4817388"/>
                  </a:lnTo>
                  <a:lnTo>
                    <a:pt x="0" y="4815637"/>
                  </a:lnTo>
                  <a:lnTo>
                    <a:pt x="0" y="4814466"/>
                  </a:lnTo>
                  <a:lnTo>
                    <a:pt x="0" y="4811601"/>
                  </a:lnTo>
                  <a:lnTo>
                    <a:pt x="0" y="4811209"/>
                  </a:lnTo>
                  <a:lnTo>
                    <a:pt x="0" y="4808533"/>
                  </a:lnTo>
                  <a:lnTo>
                    <a:pt x="0" y="4808488"/>
                  </a:lnTo>
                  <a:lnTo>
                    <a:pt x="0" y="4808413"/>
                  </a:lnTo>
                  <a:lnTo>
                    <a:pt x="0" y="4807360"/>
                  </a:lnTo>
                  <a:lnTo>
                    <a:pt x="0" y="4807177"/>
                  </a:lnTo>
                  <a:lnTo>
                    <a:pt x="0" y="4806329"/>
                  </a:lnTo>
                  <a:lnTo>
                    <a:pt x="0" y="4806077"/>
                  </a:lnTo>
                  <a:lnTo>
                    <a:pt x="0" y="4805609"/>
                  </a:lnTo>
                  <a:lnTo>
                    <a:pt x="0" y="4805149"/>
                  </a:lnTo>
                  <a:lnTo>
                    <a:pt x="0" y="4803134"/>
                  </a:lnTo>
                  <a:lnTo>
                    <a:pt x="0" y="4803127"/>
                  </a:lnTo>
                  <a:lnTo>
                    <a:pt x="0" y="4801843"/>
                  </a:lnTo>
                  <a:lnTo>
                    <a:pt x="0" y="4800600"/>
                  </a:lnTo>
                  <a:lnTo>
                    <a:pt x="0" y="4800152"/>
                  </a:lnTo>
                  <a:lnTo>
                    <a:pt x="0" y="4799995"/>
                  </a:lnTo>
                  <a:lnTo>
                    <a:pt x="0" y="4796302"/>
                  </a:lnTo>
                  <a:lnTo>
                    <a:pt x="0" y="4796117"/>
                  </a:lnTo>
                  <a:lnTo>
                    <a:pt x="0" y="4794549"/>
                  </a:lnTo>
                  <a:lnTo>
                    <a:pt x="0" y="4792069"/>
                  </a:lnTo>
                  <a:lnTo>
                    <a:pt x="0" y="4788940"/>
                  </a:lnTo>
                  <a:lnTo>
                    <a:pt x="0" y="4786920"/>
                  </a:lnTo>
                  <a:lnTo>
                    <a:pt x="0" y="4786357"/>
                  </a:lnTo>
                  <a:lnTo>
                    <a:pt x="0" y="4782590"/>
                  </a:lnTo>
                  <a:lnTo>
                    <a:pt x="0" y="4776584"/>
                  </a:lnTo>
                  <a:lnTo>
                    <a:pt x="0" y="4775299"/>
                  </a:lnTo>
                  <a:lnTo>
                    <a:pt x="0" y="4774124"/>
                  </a:lnTo>
                  <a:lnTo>
                    <a:pt x="0" y="4771530"/>
                  </a:lnTo>
                  <a:lnTo>
                    <a:pt x="0" y="4768191"/>
                  </a:lnTo>
                  <a:lnTo>
                    <a:pt x="0" y="4765987"/>
                  </a:lnTo>
                  <a:lnTo>
                    <a:pt x="0" y="4763575"/>
                  </a:lnTo>
                  <a:lnTo>
                    <a:pt x="0" y="4763483"/>
                  </a:lnTo>
                  <a:lnTo>
                    <a:pt x="0" y="4761501"/>
                  </a:lnTo>
                  <a:lnTo>
                    <a:pt x="0" y="4759341"/>
                  </a:lnTo>
                  <a:lnTo>
                    <a:pt x="0" y="4757133"/>
                  </a:lnTo>
                  <a:lnTo>
                    <a:pt x="0" y="4756210"/>
                  </a:lnTo>
                  <a:lnTo>
                    <a:pt x="0" y="4751727"/>
                  </a:lnTo>
                  <a:lnTo>
                    <a:pt x="0" y="4750443"/>
                  </a:lnTo>
                  <a:lnTo>
                    <a:pt x="0" y="4745321"/>
                  </a:lnTo>
                  <a:lnTo>
                    <a:pt x="0" y="4743856"/>
                  </a:lnTo>
                  <a:lnTo>
                    <a:pt x="0" y="4740304"/>
                  </a:lnTo>
                  <a:lnTo>
                    <a:pt x="0" y="4738805"/>
                  </a:lnTo>
                  <a:lnTo>
                    <a:pt x="0" y="4734957"/>
                  </a:lnTo>
                  <a:lnTo>
                    <a:pt x="0" y="4734955"/>
                  </a:lnTo>
                  <a:lnTo>
                    <a:pt x="0" y="4733824"/>
                  </a:lnTo>
                  <a:lnTo>
                    <a:pt x="0" y="4732798"/>
                  </a:lnTo>
                  <a:lnTo>
                    <a:pt x="0" y="4732257"/>
                  </a:lnTo>
                  <a:lnTo>
                    <a:pt x="0" y="4731188"/>
                  </a:lnTo>
                  <a:lnTo>
                    <a:pt x="0" y="4724406"/>
                  </a:lnTo>
                  <a:lnTo>
                    <a:pt x="0" y="4723141"/>
                  </a:lnTo>
                  <a:lnTo>
                    <a:pt x="0" y="4722767"/>
                  </a:lnTo>
                  <a:lnTo>
                    <a:pt x="0" y="4721198"/>
                  </a:lnTo>
                  <a:lnTo>
                    <a:pt x="0" y="4718999"/>
                  </a:lnTo>
                  <a:lnTo>
                    <a:pt x="0" y="4714853"/>
                  </a:lnTo>
                  <a:lnTo>
                    <a:pt x="0" y="4713569"/>
                  </a:lnTo>
                  <a:lnTo>
                    <a:pt x="0" y="4712083"/>
                  </a:lnTo>
                  <a:lnTo>
                    <a:pt x="0" y="4707941"/>
                  </a:lnTo>
                  <a:lnTo>
                    <a:pt x="0" y="4707575"/>
                  </a:lnTo>
                  <a:lnTo>
                    <a:pt x="0" y="4703795"/>
                  </a:lnTo>
                  <a:lnTo>
                    <a:pt x="0" y="4698463"/>
                  </a:lnTo>
                  <a:lnTo>
                    <a:pt x="0" y="4696518"/>
                  </a:lnTo>
                  <a:lnTo>
                    <a:pt x="0" y="4694613"/>
                  </a:lnTo>
                  <a:lnTo>
                    <a:pt x="0" y="4692635"/>
                  </a:lnTo>
                  <a:lnTo>
                    <a:pt x="0" y="4692456"/>
                  </a:lnTo>
                  <a:lnTo>
                    <a:pt x="0" y="4690380"/>
                  </a:lnTo>
                  <a:lnTo>
                    <a:pt x="0" y="4687405"/>
                  </a:lnTo>
                  <a:lnTo>
                    <a:pt x="0" y="4684144"/>
                  </a:lnTo>
                  <a:lnTo>
                    <a:pt x="0" y="4683555"/>
                  </a:lnTo>
                  <a:lnTo>
                    <a:pt x="0" y="4682858"/>
                  </a:lnTo>
                  <a:lnTo>
                    <a:pt x="0" y="4682425"/>
                  </a:lnTo>
                  <a:lnTo>
                    <a:pt x="0" y="4680856"/>
                  </a:lnTo>
                  <a:lnTo>
                    <a:pt x="0" y="4679322"/>
                  </a:lnTo>
                  <a:lnTo>
                    <a:pt x="0" y="4677075"/>
                  </a:lnTo>
                  <a:lnTo>
                    <a:pt x="0" y="4675507"/>
                  </a:lnTo>
                  <a:lnTo>
                    <a:pt x="0" y="4673227"/>
                  </a:lnTo>
                  <a:lnTo>
                    <a:pt x="0" y="4673086"/>
                  </a:lnTo>
                  <a:lnTo>
                    <a:pt x="0" y="4671789"/>
                  </a:lnTo>
                  <a:lnTo>
                    <a:pt x="0" y="4671068"/>
                  </a:lnTo>
                  <a:lnTo>
                    <a:pt x="0" y="4667954"/>
                  </a:lnTo>
                  <a:lnTo>
                    <a:pt x="0" y="4663453"/>
                  </a:lnTo>
                  <a:lnTo>
                    <a:pt x="0" y="4662169"/>
                  </a:lnTo>
                  <a:lnTo>
                    <a:pt x="0" y="4656176"/>
                  </a:lnTo>
                  <a:lnTo>
                    <a:pt x="0" y="4650826"/>
                  </a:lnTo>
                  <a:lnTo>
                    <a:pt x="0" y="4646594"/>
                  </a:lnTo>
                  <a:lnTo>
                    <a:pt x="0" y="4642516"/>
                  </a:lnTo>
                  <a:lnTo>
                    <a:pt x="0" y="4640359"/>
                  </a:lnTo>
                  <a:lnTo>
                    <a:pt x="0" y="4638980"/>
                  </a:lnTo>
                  <a:lnTo>
                    <a:pt x="0" y="4633488"/>
                  </a:lnTo>
                  <a:lnTo>
                    <a:pt x="0" y="4632744"/>
                  </a:lnTo>
                  <a:lnTo>
                    <a:pt x="0" y="4632575"/>
                  </a:lnTo>
                  <a:lnTo>
                    <a:pt x="0" y="4631460"/>
                  </a:lnTo>
                  <a:lnTo>
                    <a:pt x="0" y="4630726"/>
                  </a:lnTo>
                  <a:lnTo>
                    <a:pt x="0" y="4625109"/>
                  </a:lnTo>
                  <a:lnTo>
                    <a:pt x="0" y="4621078"/>
                  </a:lnTo>
                  <a:lnTo>
                    <a:pt x="0" y="4619667"/>
                  </a:lnTo>
                  <a:lnTo>
                    <a:pt x="0" y="4619509"/>
                  </a:lnTo>
                  <a:lnTo>
                    <a:pt x="0" y="4619104"/>
                  </a:lnTo>
                  <a:lnTo>
                    <a:pt x="0" y="4615339"/>
                  </a:lnTo>
                  <a:lnTo>
                    <a:pt x="0" y="4614051"/>
                  </a:lnTo>
                  <a:lnTo>
                    <a:pt x="0" y="4611304"/>
                  </a:lnTo>
                  <a:lnTo>
                    <a:pt x="0" y="4610019"/>
                  </a:lnTo>
                  <a:lnTo>
                    <a:pt x="0" y="4609735"/>
                  </a:lnTo>
                  <a:lnTo>
                    <a:pt x="0" y="4608451"/>
                  </a:lnTo>
                  <a:lnTo>
                    <a:pt x="0" y="4606252"/>
                  </a:lnTo>
                  <a:lnTo>
                    <a:pt x="0" y="4602106"/>
                  </a:lnTo>
                  <a:lnTo>
                    <a:pt x="0" y="4600017"/>
                  </a:lnTo>
                  <a:lnTo>
                    <a:pt x="0" y="4598210"/>
                  </a:lnTo>
                  <a:lnTo>
                    <a:pt x="0" y="4597402"/>
                  </a:lnTo>
                  <a:lnTo>
                    <a:pt x="0" y="4595194"/>
                  </a:lnTo>
                  <a:lnTo>
                    <a:pt x="0" y="4594425"/>
                  </a:lnTo>
                  <a:lnTo>
                    <a:pt x="0" y="4591048"/>
                  </a:lnTo>
                  <a:lnTo>
                    <a:pt x="0" y="4588957"/>
                  </a:lnTo>
                  <a:lnTo>
                    <a:pt x="0" y="4583001"/>
                  </a:lnTo>
                  <a:lnTo>
                    <a:pt x="0" y="4582609"/>
                  </a:lnTo>
                  <a:lnTo>
                    <a:pt x="0" y="4579888"/>
                  </a:lnTo>
                  <a:lnTo>
                    <a:pt x="0" y="4578760"/>
                  </a:lnTo>
                  <a:lnTo>
                    <a:pt x="0" y="4578577"/>
                  </a:lnTo>
                  <a:lnTo>
                    <a:pt x="0" y="4577477"/>
                  </a:lnTo>
                  <a:lnTo>
                    <a:pt x="0" y="4577009"/>
                  </a:lnTo>
                  <a:lnTo>
                    <a:pt x="0" y="4576549"/>
                  </a:lnTo>
                  <a:lnTo>
                    <a:pt x="0" y="4573709"/>
                  </a:lnTo>
                  <a:lnTo>
                    <a:pt x="0" y="4571552"/>
                  </a:lnTo>
                  <a:lnTo>
                    <a:pt x="0" y="4571395"/>
                  </a:lnTo>
                  <a:lnTo>
                    <a:pt x="0" y="4569677"/>
                  </a:lnTo>
                  <a:lnTo>
                    <a:pt x="0" y="4568109"/>
                  </a:lnTo>
                  <a:lnTo>
                    <a:pt x="0" y="4567702"/>
                  </a:lnTo>
                  <a:lnTo>
                    <a:pt x="0" y="4567517"/>
                  </a:lnTo>
                  <a:lnTo>
                    <a:pt x="0" y="4565949"/>
                  </a:lnTo>
                  <a:lnTo>
                    <a:pt x="0" y="4560340"/>
                  </a:lnTo>
                  <a:lnTo>
                    <a:pt x="0" y="4559043"/>
                  </a:lnTo>
                  <a:lnTo>
                    <a:pt x="0" y="4558320"/>
                  </a:lnTo>
                  <a:lnTo>
                    <a:pt x="0" y="4557060"/>
                  </a:lnTo>
                  <a:lnTo>
                    <a:pt x="0" y="4550706"/>
                  </a:lnTo>
                  <a:lnTo>
                    <a:pt x="0" y="4546001"/>
                  </a:lnTo>
                  <a:lnTo>
                    <a:pt x="0" y="4545524"/>
                  </a:lnTo>
                  <a:lnTo>
                    <a:pt x="0" y="4542659"/>
                  </a:lnTo>
                  <a:lnTo>
                    <a:pt x="0" y="4539591"/>
                  </a:lnTo>
                  <a:lnTo>
                    <a:pt x="0" y="4537387"/>
                  </a:lnTo>
                  <a:lnTo>
                    <a:pt x="0" y="4537135"/>
                  </a:lnTo>
                  <a:lnTo>
                    <a:pt x="0" y="4534975"/>
                  </a:lnTo>
                  <a:lnTo>
                    <a:pt x="0" y="4532901"/>
                  </a:lnTo>
                  <a:lnTo>
                    <a:pt x="0" y="4531601"/>
                  </a:lnTo>
                  <a:lnTo>
                    <a:pt x="0" y="4531210"/>
                  </a:lnTo>
                  <a:lnTo>
                    <a:pt x="0" y="4528533"/>
                  </a:lnTo>
                  <a:lnTo>
                    <a:pt x="0" y="4527610"/>
                  </a:lnTo>
                  <a:lnTo>
                    <a:pt x="0" y="4527360"/>
                  </a:lnTo>
                  <a:lnTo>
                    <a:pt x="0" y="4527175"/>
                  </a:lnTo>
                  <a:lnTo>
                    <a:pt x="0" y="4526075"/>
                  </a:lnTo>
                  <a:lnTo>
                    <a:pt x="0" y="4525607"/>
                  </a:lnTo>
                  <a:lnTo>
                    <a:pt x="0" y="4523127"/>
                  </a:lnTo>
                  <a:lnTo>
                    <a:pt x="0" y="4521843"/>
                  </a:lnTo>
                  <a:lnTo>
                    <a:pt x="0" y="4519998"/>
                  </a:lnTo>
                  <a:lnTo>
                    <a:pt x="0" y="4517978"/>
                  </a:lnTo>
                  <a:lnTo>
                    <a:pt x="0" y="4516721"/>
                  </a:lnTo>
                  <a:lnTo>
                    <a:pt x="0" y="4506920"/>
                  </a:lnTo>
                  <a:lnTo>
                    <a:pt x="0" y="4506509"/>
                  </a:lnTo>
                  <a:lnTo>
                    <a:pt x="0" y="4506357"/>
                  </a:lnTo>
                  <a:lnTo>
                    <a:pt x="0" y="4504942"/>
                  </a:lnTo>
                  <a:lnTo>
                    <a:pt x="0" y="4502588"/>
                  </a:lnTo>
                  <a:lnTo>
                    <a:pt x="0" y="4495806"/>
                  </a:lnTo>
                  <a:lnTo>
                    <a:pt x="0" y="4494633"/>
                  </a:lnTo>
                  <a:lnTo>
                    <a:pt x="0" y="4494541"/>
                  </a:lnTo>
                  <a:lnTo>
                    <a:pt x="0" y="4490399"/>
                  </a:lnTo>
                  <a:lnTo>
                    <a:pt x="0" y="4488191"/>
                  </a:lnTo>
                  <a:lnTo>
                    <a:pt x="0" y="4487268"/>
                  </a:lnTo>
                  <a:lnTo>
                    <a:pt x="0" y="4483573"/>
                  </a:lnTo>
                  <a:lnTo>
                    <a:pt x="0" y="4483483"/>
                  </a:lnTo>
                  <a:lnTo>
                    <a:pt x="0" y="4481501"/>
                  </a:lnTo>
                  <a:lnTo>
                    <a:pt x="0" y="4479341"/>
                  </a:lnTo>
                  <a:lnTo>
                    <a:pt x="0" y="4476379"/>
                  </a:lnTo>
                  <a:lnTo>
                    <a:pt x="0" y="4476210"/>
                  </a:lnTo>
                  <a:lnTo>
                    <a:pt x="0" y="4475098"/>
                  </a:lnTo>
                  <a:lnTo>
                    <a:pt x="0" y="4469863"/>
                  </a:lnTo>
                  <a:lnTo>
                    <a:pt x="0" y="4466013"/>
                  </a:lnTo>
                  <a:lnTo>
                    <a:pt x="0" y="4465321"/>
                  </a:lnTo>
                  <a:lnTo>
                    <a:pt x="0" y="4463856"/>
                  </a:lnTo>
                  <a:lnTo>
                    <a:pt x="0" y="4458805"/>
                  </a:lnTo>
                  <a:lnTo>
                    <a:pt x="0" y="4455464"/>
                  </a:lnTo>
                  <a:lnTo>
                    <a:pt x="0" y="4454955"/>
                  </a:lnTo>
                  <a:lnTo>
                    <a:pt x="0" y="4453825"/>
                  </a:lnTo>
                  <a:lnTo>
                    <a:pt x="0" y="4452256"/>
                  </a:lnTo>
                  <a:lnTo>
                    <a:pt x="0" y="4448475"/>
                  </a:lnTo>
                  <a:lnTo>
                    <a:pt x="0" y="4446907"/>
                  </a:lnTo>
                  <a:lnTo>
                    <a:pt x="0" y="4444627"/>
                  </a:lnTo>
                  <a:lnTo>
                    <a:pt x="0" y="4444406"/>
                  </a:lnTo>
                  <a:lnTo>
                    <a:pt x="0" y="4443189"/>
                  </a:lnTo>
                  <a:lnTo>
                    <a:pt x="0" y="4443141"/>
                  </a:lnTo>
                  <a:lnTo>
                    <a:pt x="0" y="4440730"/>
                  </a:lnTo>
                  <a:lnTo>
                    <a:pt x="0" y="4438999"/>
                  </a:lnTo>
                  <a:lnTo>
                    <a:pt x="0" y="4434853"/>
                  </a:lnTo>
                  <a:lnTo>
                    <a:pt x="0" y="4433569"/>
                  </a:lnTo>
                  <a:lnTo>
                    <a:pt x="0" y="4432594"/>
                  </a:lnTo>
                  <a:lnTo>
                    <a:pt x="0" y="4427576"/>
                  </a:lnTo>
                  <a:lnTo>
                    <a:pt x="0" y="4422226"/>
                  </a:lnTo>
                  <a:lnTo>
                    <a:pt x="0" y="4418463"/>
                  </a:lnTo>
                  <a:lnTo>
                    <a:pt x="0" y="4414613"/>
                  </a:lnTo>
                  <a:lnTo>
                    <a:pt x="0" y="4413916"/>
                  </a:lnTo>
                  <a:lnTo>
                    <a:pt x="0" y="4410380"/>
                  </a:lnTo>
                  <a:lnTo>
                    <a:pt x="0" y="4408133"/>
                  </a:lnTo>
                  <a:lnTo>
                    <a:pt x="0" y="4406565"/>
                  </a:lnTo>
                  <a:lnTo>
                    <a:pt x="0" y="4404888"/>
                  </a:lnTo>
                  <a:lnTo>
                    <a:pt x="0" y="4404144"/>
                  </a:lnTo>
                  <a:lnTo>
                    <a:pt x="0" y="4403975"/>
                  </a:lnTo>
                  <a:lnTo>
                    <a:pt x="0" y="4402860"/>
                  </a:lnTo>
                  <a:lnTo>
                    <a:pt x="0" y="4402847"/>
                  </a:lnTo>
                  <a:lnTo>
                    <a:pt x="0" y="4402126"/>
                  </a:lnTo>
                  <a:lnTo>
                    <a:pt x="0" y="4401563"/>
                  </a:lnTo>
                  <a:lnTo>
                    <a:pt x="0" y="4397794"/>
                  </a:lnTo>
                  <a:lnTo>
                    <a:pt x="0" y="4397076"/>
                  </a:lnTo>
                  <a:lnTo>
                    <a:pt x="0" y="4395507"/>
                  </a:lnTo>
                  <a:lnTo>
                    <a:pt x="0" y="4393763"/>
                  </a:lnTo>
                  <a:lnTo>
                    <a:pt x="0" y="4393227"/>
                  </a:lnTo>
                  <a:lnTo>
                    <a:pt x="0" y="4392194"/>
                  </a:lnTo>
                  <a:lnTo>
                    <a:pt x="0" y="4391789"/>
                  </a:lnTo>
                  <a:lnTo>
                    <a:pt x="0" y="4391067"/>
                  </a:lnTo>
                  <a:lnTo>
                    <a:pt x="0" y="4381884"/>
                  </a:lnTo>
                  <a:lnTo>
                    <a:pt x="0" y="4377652"/>
                  </a:lnTo>
                  <a:lnTo>
                    <a:pt x="0" y="4371417"/>
                  </a:lnTo>
                  <a:lnTo>
                    <a:pt x="0" y="4370826"/>
                  </a:lnTo>
                  <a:lnTo>
                    <a:pt x="0" y="4369610"/>
                  </a:lnTo>
                  <a:lnTo>
                    <a:pt x="0" y="4366594"/>
                  </a:lnTo>
                  <a:lnTo>
                    <a:pt x="0" y="4364546"/>
                  </a:lnTo>
                  <a:lnTo>
                    <a:pt x="0" y="4363633"/>
                  </a:lnTo>
                  <a:lnTo>
                    <a:pt x="0" y="4362518"/>
                  </a:lnTo>
                  <a:lnTo>
                    <a:pt x="0" y="4360357"/>
                  </a:lnTo>
                  <a:lnTo>
                    <a:pt x="0" y="4359062"/>
                  </a:lnTo>
                  <a:lnTo>
                    <a:pt x="0" y="4353488"/>
                  </a:lnTo>
                  <a:lnTo>
                    <a:pt x="0" y="4352573"/>
                  </a:lnTo>
                  <a:lnTo>
                    <a:pt x="0" y="4350725"/>
                  </a:lnTo>
                  <a:lnTo>
                    <a:pt x="0" y="4345109"/>
                  </a:lnTo>
                  <a:lnTo>
                    <a:pt x="0" y="4341077"/>
                  </a:lnTo>
                  <a:lnTo>
                    <a:pt x="0" y="4339509"/>
                  </a:lnTo>
                  <a:lnTo>
                    <a:pt x="0" y="4330443"/>
                  </a:lnTo>
                  <a:lnTo>
                    <a:pt x="0" y="4329268"/>
                  </a:lnTo>
                  <a:lnTo>
                    <a:pt x="0" y="4328460"/>
                  </a:lnTo>
                  <a:lnTo>
                    <a:pt x="0" y="4327978"/>
                  </a:lnTo>
                  <a:lnTo>
                    <a:pt x="0" y="4326252"/>
                  </a:lnTo>
                  <a:lnTo>
                    <a:pt x="0" y="4322106"/>
                  </a:lnTo>
                  <a:lnTo>
                    <a:pt x="0" y="4320015"/>
                  </a:lnTo>
                  <a:lnTo>
                    <a:pt x="0" y="4319847"/>
                  </a:lnTo>
                  <a:lnTo>
                    <a:pt x="0" y="4318209"/>
                  </a:lnTo>
                  <a:lnTo>
                    <a:pt x="0" y="4317401"/>
                  </a:lnTo>
                  <a:lnTo>
                    <a:pt x="0" y="4314059"/>
                  </a:lnTo>
                  <a:lnTo>
                    <a:pt x="0" y="4308535"/>
                  </a:lnTo>
                  <a:lnTo>
                    <a:pt x="0" y="4305586"/>
                  </a:lnTo>
                  <a:lnTo>
                    <a:pt x="0" y="4303001"/>
                  </a:lnTo>
                  <a:lnTo>
                    <a:pt x="0" y="4302610"/>
                  </a:lnTo>
                  <a:lnTo>
                    <a:pt x="0" y="4298760"/>
                  </a:lnTo>
                  <a:lnTo>
                    <a:pt x="0" y="4298575"/>
                  </a:lnTo>
                  <a:lnTo>
                    <a:pt x="0" y="4297475"/>
                  </a:lnTo>
                  <a:lnTo>
                    <a:pt x="0" y="4297007"/>
                  </a:lnTo>
                  <a:lnTo>
                    <a:pt x="0" y="4291398"/>
                  </a:lnTo>
                  <a:lnTo>
                    <a:pt x="0" y="4290101"/>
                  </a:lnTo>
                  <a:lnTo>
                    <a:pt x="0" y="4289378"/>
                  </a:lnTo>
                  <a:lnTo>
                    <a:pt x="0" y="4285479"/>
                  </a:lnTo>
                  <a:lnTo>
                    <a:pt x="0" y="4279043"/>
                  </a:lnTo>
                  <a:lnTo>
                    <a:pt x="0" y="4278320"/>
                  </a:lnTo>
                  <a:lnTo>
                    <a:pt x="0" y="4277909"/>
                  </a:lnTo>
                  <a:lnTo>
                    <a:pt x="0" y="4277059"/>
                  </a:lnTo>
                  <a:lnTo>
                    <a:pt x="0" y="4276342"/>
                  </a:lnTo>
                  <a:lnTo>
                    <a:pt x="0" y="4267228"/>
                  </a:lnTo>
                  <a:lnTo>
                    <a:pt x="0" y="4266033"/>
                  </a:lnTo>
                  <a:lnTo>
                    <a:pt x="0" y="4262659"/>
                  </a:lnTo>
                  <a:lnTo>
                    <a:pt x="0" y="4259591"/>
                  </a:lnTo>
                  <a:lnTo>
                    <a:pt x="0" y="4258668"/>
                  </a:lnTo>
                  <a:lnTo>
                    <a:pt x="0" y="4257133"/>
                  </a:lnTo>
                  <a:lnTo>
                    <a:pt x="0" y="4254973"/>
                  </a:lnTo>
                  <a:lnTo>
                    <a:pt x="0" y="4252901"/>
                  </a:lnTo>
                  <a:lnTo>
                    <a:pt x="0" y="4247779"/>
                  </a:lnTo>
                  <a:lnTo>
                    <a:pt x="0" y="4247610"/>
                  </a:lnTo>
                  <a:lnTo>
                    <a:pt x="0" y="4246498"/>
                  </a:lnTo>
                  <a:lnTo>
                    <a:pt x="0" y="4246315"/>
                  </a:lnTo>
                  <a:lnTo>
                    <a:pt x="0" y="4237978"/>
                  </a:lnTo>
                  <a:lnTo>
                    <a:pt x="0" y="4237567"/>
                  </a:lnTo>
                  <a:lnTo>
                    <a:pt x="0" y="4236721"/>
                  </a:lnTo>
                  <a:lnTo>
                    <a:pt x="0" y="4236283"/>
                  </a:lnTo>
                  <a:lnTo>
                    <a:pt x="0" y="4236000"/>
                  </a:lnTo>
                  <a:lnTo>
                    <a:pt x="0" y="4234716"/>
                  </a:lnTo>
                  <a:lnTo>
                    <a:pt x="0" y="4226864"/>
                  </a:lnTo>
                  <a:lnTo>
                    <a:pt x="0" y="4226509"/>
                  </a:lnTo>
                  <a:lnTo>
                    <a:pt x="0" y="4224942"/>
                  </a:lnTo>
                  <a:lnTo>
                    <a:pt x="0" y="4217312"/>
                  </a:lnTo>
                  <a:lnTo>
                    <a:pt x="0" y="4215806"/>
                  </a:lnTo>
                  <a:lnTo>
                    <a:pt x="0" y="4214631"/>
                  </a:lnTo>
                  <a:lnTo>
                    <a:pt x="0" y="4214541"/>
                  </a:lnTo>
                  <a:lnTo>
                    <a:pt x="0" y="4212130"/>
                  </a:lnTo>
                  <a:lnTo>
                    <a:pt x="0" y="4210399"/>
                  </a:lnTo>
                  <a:lnTo>
                    <a:pt x="0" y="4207268"/>
                  </a:lnTo>
                  <a:lnTo>
                    <a:pt x="0" y="4206156"/>
                  </a:lnTo>
                  <a:lnTo>
                    <a:pt x="0" y="4203994"/>
                  </a:lnTo>
                  <a:lnTo>
                    <a:pt x="0" y="4196379"/>
                  </a:lnTo>
                  <a:lnTo>
                    <a:pt x="0" y="4195094"/>
                  </a:lnTo>
                  <a:lnTo>
                    <a:pt x="0" y="4193782"/>
                  </a:lnTo>
                  <a:lnTo>
                    <a:pt x="0" y="4192213"/>
                  </a:lnTo>
                  <a:lnTo>
                    <a:pt x="0" y="4189863"/>
                  </a:lnTo>
                  <a:lnTo>
                    <a:pt x="0" y="4186603"/>
                  </a:lnTo>
                  <a:lnTo>
                    <a:pt x="0" y="4186013"/>
                  </a:lnTo>
                  <a:lnTo>
                    <a:pt x="0" y="4179533"/>
                  </a:lnTo>
                  <a:lnTo>
                    <a:pt x="0" y="4177965"/>
                  </a:lnTo>
                  <a:lnTo>
                    <a:pt x="0" y="4175464"/>
                  </a:lnTo>
                  <a:lnTo>
                    <a:pt x="0" y="4174247"/>
                  </a:lnTo>
                  <a:lnTo>
                    <a:pt x="0" y="4172963"/>
                  </a:lnTo>
                  <a:lnTo>
                    <a:pt x="0" y="4171788"/>
                  </a:lnTo>
                  <a:lnTo>
                    <a:pt x="0" y="4169194"/>
                  </a:lnTo>
                  <a:lnTo>
                    <a:pt x="0" y="4168476"/>
                  </a:lnTo>
                  <a:lnTo>
                    <a:pt x="0" y="4166907"/>
                  </a:lnTo>
                  <a:lnTo>
                    <a:pt x="0" y="4165163"/>
                  </a:lnTo>
                  <a:lnTo>
                    <a:pt x="0" y="4164627"/>
                  </a:lnTo>
                  <a:lnTo>
                    <a:pt x="0" y="4163653"/>
                  </a:lnTo>
                  <a:lnTo>
                    <a:pt x="0" y="4163594"/>
                  </a:lnTo>
                  <a:lnTo>
                    <a:pt x="0" y="4163189"/>
                  </a:lnTo>
                  <a:lnTo>
                    <a:pt x="0" y="4160730"/>
                  </a:lnTo>
                  <a:lnTo>
                    <a:pt x="0" y="4153284"/>
                  </a:lnTo>
                  <a:lnTo>
                    <a:pt x="0" y="4152592"/>
                  </a:lnTo>
                  <a:lnTo>
                    <a:pt x="0" y="4142226"/>
                  </a:lnTo>
                  <a:lnTo>
                    <a:pt x="0" y="4135946"/>
                  </a:lnTo>
                  <a:lnTo>
                    <a:pt x="0" y="4135033"/>
                  </a:lnTo>
                  <a:lnTo>
                    <a:pt x="0" y="4133918"/>
                  </a:lnTo>
                  <a:lnTo>
                    <a:pt x="0" y="4132621"/>
                  </a:lnTo>
                  <a:lnTo>
                    <a:pt x="0" y="4130462"/>
                  </a:lnTo>
                  <a:lnTo>
                    <a:pt x="0" y="4128852"/>
                  </a:lnTo>
                  <a:lnTo>
                    <a:pt x="0" y="4128134"/>
                  </a:lnTo>
                  <a:lnTo>
                    <a:pt x="0" y="4126566"/>
                  </a:lnTo>
                  <a:lnTo>
                    <a:pt x="0" y="4124888"/>
                  </a:lnTo>
                  <a:lnTo>
                    <a:pt x="0" y="4124821"/>
                  </a:lnTo>
                  <a:lnTo>
                    <a:pt x="0" y="4123973"/>
                  </a:lnTo>
                  <a:lnTo>
                    <a:pt x="0" y="4123252"/>
                  </a:lnTo>
                  <a:lnTo>
                    <a:pt x="0" y="4122847"/>
                  </a:lnTo>
                  <a:lnTo>
                    <a:pt x="0" y="4122126"/>
                  </a:lnTo>
                  <a:lnTo>
                    <a:pt x="0" y="4121563"/>
                  </a:lnTo>
                  <a:lnTo>
                    <a:pt x="0" y="4117798"/>
                  </a:lnTo>
                  <a:lnTo>
                    <a:pt x="0" y="4113763"/>
                  </a:lnTo>
                  <a:lnTo>
                    <a:pt x="0" y="4112194"/>
                  </a:lnTo>
                  <a:lnTo>
                    <a:pt x="0" y="4109747"/>
                  </a:lnTo>
                  <a:lnTo>
                    <a:pt x="0" y="4105716"/>
                  </a:lnTo>
                  <a:lnTo>
                    <a:pt x="0" y="4101884"/>
                  </a:lnTo>
                  <a:lnTo>
                    <a:pt x="0" y="4101145"/>
                  </a:lnTo>
                  <a:lnTo>
                    <a:pt x="0" y="4100668"/>
                  </a:lnTo>
                  <a:lnTo>
                    <a:pt x="0" y="4099378"/>
                  </a:lnTo>
                  <a:lnTo>
                    <a:pt x="0" y="4097653"/>
                  </a:lnTo>
                  <a:lnTo>
                    <a:pt x="0" y="4091415"/>
                  </a:lnTo>
                  <a:lnTo>
                    <a:pt x="0" y="4091247"/>
                  </a:lnTo>
                  <a:lnTo>
                    <a:pt x="0" y="4090121"/>
                  </a:lnTo>
                  <a:lnTo>
                    <a:pt x="0" y="4089609"/>
                  </a:lnTo>
                  <a:lnTo>
                    <a:pt x="0" y="4086744"/>
                  </a:lnTo>
                  <a:lnTo>
                    <a:pt x="0" y="4085068"/>
                  </a:lnTo>
                  <a:lnTo>
                    <a:pt x="0" y="4084546"/>
                  </a:lnTo>
                  <a:lnTo>
                    <a:pt x="0" y="4083631"/>
                  </a:lnTo>
                  <a:lnTo>
                    <a:pt x="0" y="4081219"/>
                  </a:lnTo>
                  <a:lnTo>
                    <a:pt x="0" y="4081036"/>
                  </a:lnTo>
                  <a:lnTo>
                    <a:pt x="0" y="4079468"/>
                  </a:lnTo>
                  <a:lnTo>
                    <a:pt x="0" y="4079063"/>
                  </a:lnTo>
                  <a:lnTo>
                    <a:pt x="0" y="4076986"/>
                  </a:lnTo>
                  <a:lnTo>
                    <a:pt x="0" y="4061501"/>
                  </a:lnTo>
                  <a:lnTo>
                    <a:pt x="0" y="4059036"/>
                  </a:lnTo>
                  <a:lnTo>
                    <a:pt x="0" y="4056879"/>
                  </a:lnTo>
                  <a:lnTo>
                    <a:pt x="0" y="4050905"/>
                  </a:lnTo>
                  <a:lnTo>
                    <a:pt x="0" y="4050443"/>
                  </a:lnTo>
                  <a:lnTo>
                    <a:pt x="0" y="4049267"/>
                  </a:lnTo>
                  <a:lnTo>
                    <a:pt x="0" y="4048459"/>
                  </a:lnTo>
                  <a:lnTo>
                    <a:pt x="0" y="4047983"/>
                  </a:lnTo>
                  <a:lnTo>
                    <a:pt x="0" y="4039846"/>
                  </a:lnTo>
                  <a:lnTo>
                    <a:pt x="0" y="4038628"/>
                  </a:lnTo>
                  <a:lnTo>
                    <a:pt x="0" y="4036644"/>
                  </a:lnTo>
                  <a:lnTo>
                    <a:pt x="0" y="4034060"/>
                  </a:lnTo>
                  <a:lnTo>
                    <a:pt x="0" y="4028533"/>
                  </a:lnTo>
                  <a:lnTo>
                    <a:pt x="0" y="4025586"/>
                  </a:lnTo>
                  <a:lnTo>
                    <a:pt x="0" y="4017715"/>
                  </a:lnTo>
                  <a:lnTo>
                    <a:pt x="0" y="4016537"/>
                  </a:lnTo>
                  <a:lnTo>
                    <a:pt x="0" y="4010101"/>
                  </a:lnTo>
                  <a:lnTo>
                    <a:pt x="0" y="4009378"/>
                  </a:lnTo>
                  <a:lnTo>
                    <a:pt x="0" y="4008968"/>
                  </a:lnTo>
                  <a:lnTo>
                    <a:pt x="0" y="4007683"/>
                  </a:lnTo>
                  <a:lnTo>
                    <a:pt x="0" y="4007401"/>
                  </a:lnTo>
                  <a:lnTo>
                    <a:pt x="0" y="4006116"/>
                  </a:lnTo>
                  <a:lnTo>
                    <a:pt x="0" y="4005479"/>
                  </a:lnTo>
                  <a:lnTo>
                    <a:pt x="0" y="3998287"/>
                  </a:lnTo>
                  <a:lnTo>
                    <a:pt x="0" y="3997909"/>
                  </a:lnTo>
                  <a:lnTo>
                    <a:pt x="0" y="3997001"/>
                  </a:lnTo>
                  <a:lnTo>
                    <a:pt x="0" y="3996342"/>
                  </a:lnTo>
                  <a:lnTo>
                    <a:pt x="0" y="3992858"/>
                  </a:lnTo>
                  <a:lnTo>
                    <a:pt x="0" y="3988712"/>
                  </a:lnTo>
                  <a:lnTo>
                    <a:pt x="0" y="3987227"/>
                  </a:lnTo>
                  <a:lnTo>
                    <a:pt x="0" y="3986031"/>
                  </a:lnTo>
                  <a:lnTo>
                    <a:pt x="0" y="3978668"/>
                  </a:lnTo>
                  <a:lnTo>
                    <a:pt x="0" y="3977557"/>
                  </a:lnTo>
                  <a:lnTo>
                    <a:pt x="0" y="3977373"/>
                  </a:lnTo>
                  <a:lnTo>
                    <a:pt x="0" y="3967779"/>
                  </a:lnTo>
                  <a:lnTo>
                    <a:pt x="0" y="3967342"/>
                  </a:lnTo>
                  <a:lnTo>
                    <a:pt x="0" y="3966494"/>
                  </a:lnTo>
                  <a:lnTo>
                    <a:pt x="0" y="3966316"/>
                  </a:lnTo>
                  <a:lnTo>
                    <a:pt x="0" y="3965775"/>
                  </a:lnTo>
                  <a:lnTo>
                    <a:pt x="0" y="3965182"/>
                  </a:lnTo>
                  <a:lnTo>
                    <a:pt x="0" y="3963613"/>
                  </a:lnTo>
                  <a:lnTo>
                    <a:pt x="0" y="3958003"/>
                  </a:lnTo>
                  <a:lnTo>
                    <a:pt x="0" y="3957568"/>
                  </a:lnTo>
                  <a:lnTo>
                    <a:pt x="0" y="3956284"/>
                  </a:lnTo>
                  <a:lnTo>
                    <a:pt x="0" y="3956000"/>
                  </a:lnTo>
                  <a:lnTo>
                    <a:pt x="0" y="3954715"/>
                  </a:lnTo>
                  <a:lnTo>
                    <a:pt x="0" y="3954501"/>
                  </a:lnTo>
                  <a:lnTo>
                    <a:pt x="0" y="3952219"/>
                  </a:lnTo>
                  <a:lnTo>
                    <a:pt x="0" y="3950651"/>
                  </a:lnTo>
                  <a:lnTo>
                    <a:pt x="0" y="3948370"/>
                  </a:lnTo>
                  <a:lnTo>
                    <a:pt x="0" y="3946864"/>
                  </a:lnTo>
                  <a:lnTo>
                    <a:pt x="0" y="3943665"/>
                  </a:lnTo>
                  <a:lnTo>
                    <a:pt x="0" y="3943188"/>
                  </a:lnTo>
                  <a:lnTo>
                    <a:pt x="0" y="3937312"/>
                  </a:lnTo>
                  <a:lnTo>
                    <a:pt x="0" y="3935053"/>
                  </a:lnTo>
                  <a:lnTo>
                    <a:pt x="0" y="3932130"/>
                  </a:lnTo>
                  <a:lnTo>
                    <a:pt x="0" y="3929265"/>
                  </a:lnTo>
                  <a:lnTo>
                    <a:pt x="0" y="3926153"/>
                  </a:lnTo>
                  <a:lnTo>
                    <a:pt x="0" y="3924840"/>
                  </a:lnTo>
                  <a:lnTo>
                    <a:pt x="0" y="3923993"/>
                  </a:lnTo>
                  <a:lnTo>
                    <a:pt x="0" y="3923272"/>
                  </a:lnTo>
                  <a:lnTo>
                    <a:pt x="0" y="3917661"/>
                  </a:lnTo>
                  <a:lnTo>
                    <a:pt x="0" y="3913782"/>
                  </a:lnTo>
                  <a:lnTo>
                    <a:pt x="0" y="3912216"/>
                  </a:lnTo>
                  <a:lnTo>
                    <a:pt x="0" y="3908631"/>
                  </a:lnTo>
                  <a:lnTo>
                    <a:pt x="0" y="3906603"/>
                  </a:lnTo>
                  <a:lnTo>
                    <a:pt x="0" y="3904586"/>
                  </a:lnTo>
                  <a:lnTo>
                    <a:pt x="0" y="3904021"/>
                  </a:lnTo>
                  <a:lnTo>
                    <a:pt x="0" y="3900253"/>
                  </a:lnTo>
                  <a:lnTo>
                    <a:pt x="0" y="3899534"/>
                  </a:lnTo>
                  <a:lnTo>
                    <a:pt x="0" y="3897965"/>
                  </a:lnTo>
                  <a:lnTo>
                    <a:pt x="0" y="3896222"/>
                  </a:lnTo>
                  <a:lnTo>
                    <a:pt x="0" y="3894652"/>
                  </a:lnTo>
                  <a:lnTo>
                    <a:pt x="0" y="3894247"/>
                  </a:lnTo>
                  <a:lnTo>
                    <a:pt x="0" y="3892963"/>
                  </a:lnTo>
                  <a:lnTo>
                    <a:pt x="0" y="3891788"/>
                  </a:lnTo>
                  <a:lnTo>
                    <a:pt x="0" y="3889198"/>
                  </a:lnTo>
                  <a:lnTo>
                    <a:pt x="0" y="3885163"/>
                  </a:lnTo>
                  <a:lnTo>
                    <a:pt x="0" y="3883650"/>
                  </a:lnTo>
                  <a:lnTo>
                    <a:pt x="0" y="3883595"/>
                  </a:lnTo>
                  <a:lnTo>
                    <a:pt x="0" y="3881147"/>
                  </a:lnTo>
                  <a:lnTo>
                    <a:pt x="0" y="3877116"/>
                  </a:lnTo>
                  <a:lnTo>
                    <a:pt x="0" y="3873876"/>
                  </a:lnTo>
                  <a:lnTo>
                    <a:pt x="0" y="3873284"/>
                  </a:lnTo>
                  <a:lnTo>
                    <a:pt x="0" y="3872545"/>
                  </a:lnTo>
                  <a:lnTo>
                    <a:pt x="0" y="3861520"/>
                  </a:lnTo>
                  <a:lnTo>
                    <a:pt x="0" y="3858145"/>
                  </a:lnTo>
                  <a:lnTo>
                    <a:pt x="0" y="3856468"/>
                  </a:lnTo>
                  <a:lnTo>
                    <a:pt x="0" y="3855946"/>
                  </a:lnTo>
                  <a:lnTo>
                    <a:pt x="0" y="3855031"/>
                  </a:lnTo>
                  <a:lnTo>
                    <a:pt x="0" y="3852621"/>
                  </a:lnTo>
                  <a:lnTo>
                    <a:pt x="0" y="3852619"/>
                  </a:lnTo>
                  <a:lnTo>
                    <a:pt x="0" y="3852436"/>
                  </a:lnTo>
                  <a:lnTo>
                    <a:pt x="0" y="3850868"/>
                  </a:lnTo>
                  <a:lnTo>
                    <a:pt x="0" y="3850463"/>
                  </a:lnTo>
                  <a:lnTo>
                    <a:pt x="0" y="3848856"/>
                  </a:lnTo>
                  <a:lnTo>
                    <a:pt x="0" y="3844821"/>
                  </a:lnTo>
                  <a:lnTo>
                    <a:pt x="0" y="3843252"/>
                  </a:lnTo>
                  <a:lnTo>
                    <a:pt x="0" y="3840805"/>
                  </a:lnTo>
                  <a:lnTo>
                    <a:pt x="0" y="3836774"/>
                  </a:lnTo>
                  <a:lnTo>
                    <a:pt x="0" y="3832204"/>
                  </a:lnTo>
                  <a:lnTo>
                    <a:pt x="0" y="3830919"/>
                  </a:lnTo>
                  <a:lnTo>
                    <a:pt x="0" y="3830436"/>
                  </a:lnTo>
                  <a:lnTo>
                    <a:pt x="0" y="3829747"/>
                  </a:lnTo>
                  <a:lnTo>
                    <a:pt x="0" y="3825715"/>
                  </a:lnTo>
                  <a:lnTo>
                    <a:pt x="0" y="3822305"/>
                  </a:lnTo>
                  <a:lnTo>
                    <a:pt x="0" y="3821144"/>
                  </a:lnTo>
                  <a:lnTo>
                    <a:pt x="0" y="3820667"/>
                  </a:lnTo>
                  <a:lnTo>
                    <a:pt x="0" y="3819384"/>
                  </a:lnTo>
                  <a:lnTo>
                    <a:pt x="0" y="3817802"/>
                  </a:lnTo>
                  <a:lnTo>
                    <a:pt x="0" y="3816519"/>
                  </a:lnTo>
                  <a:lnTo>
                    <a:pt x="0" y="3816126"/>
                  </a:lnTo>
                  <a:lnTo>
                    <a:pt x="0" y="3812278"/>
                  </a:lnTo>
                  <a:lnTo>
                    <a:pt x="0" y="3812094"/>
                  </a:lnTo>
                  <a:lnTo>
                    <a:pt x="0" y="3811247"/>
                  </a:lnTo>
                  <a:lnTo>
                    <a:pt x="0" y="3810526"/>
                  </a:lnTo>
                  <a:lnTo>
                    <a:pt x="0" y="3810122"/>
                  </a:lnTo>
                  <a:lnTo>
                    <a:pt x="0" y="3808044"/>
                  </a:lnTo>
                  <a:lnTo>
                    <a:pt x="0" y="3806744"/>
                  </a:lnTo>
                  <a:lnTo>
                    <a:pt x="0" y="3805069"/>
                  </a:lnTo>
                  <a:lnTo>
                    <a:pt x="0" y="3801219"/>
                  </a:lnTo>
                  <a:lnTo>
                    <a:pt x="0" y="3801034"/>
                  </a:lnTo>
                  <a:lnTo>
                    <a:pt x="0" y="3799466"/>
                  </a:lnTo>
                  <a:lnTo>
                    <a:pt x="0" y="3796986"/>
                  </a:lnTo>
                  <a:lnTo>
                    <a:pt x="0" y="3794740"/>
                  </a:lnTo>
                  <a:lnTo>
                    <a:pt x="0" y="3793173"/>
                  </a:lnTo>
                  <a:lnTo>
                    <a:pt x="0" y="3788418"/>
                  </a:lnTo>
                  <a:lnTo>
                    <a:pt x="0" y="3787937"/>
                  </a:lnTo>
                  <a:lnTo>
                    <a:pt x="0" y="3781501"/>
                  </a:lnTo>
                  <a:lnTo>
                    <a:pt x="0" y="3779041"/>
                  </a:lnTo>
                  <a:lnTo>
                    <a:pt x="0" y="3776880"/>
                  </a:lnTo>
                  <a:lnTo>
                    <a:pt x="0" y="3774016"/>
                  </a:lnTo>
                  <a:lnTo>
                    <a:pt x="0" y="3770904"/>
                  </a:lnTo>
                  <a:lnTo>
                    <a:pt x="0" y="3769686"/>
                  </a:lnTo>
                  <a:lnTo>
                    <a:pt x="0" y="3768492"/>
                  </a:lnTo>
                  <a:lnTo>
                    <a:pt x="0" y="3768401"/>
                  </a:lnTo>
                  <a:lnTo>
                    <a:pt x="0" y="3764258"/>
                  </a:lnTo>
                  <a:lnTo>
                    <a:pt x="0" y="3758626"/>
                  </a:lnTo>
                  <a:lnTo>
                    <a:pt x="0" y="3756644"/>
                  </a:lnTo>
                  <a:lnTo>
                    <a:pt x="0" y="3751152"/>
                  </a:lnTo>
                  <a:lnTo>
                    <a:pt x="0" y="3750238"/>
                  </a:lnTo>
                  <a:lnTo>
                    <a:pt x="0" y="3748773"/>
                  </a:lnTo>
                  <a:lnTo>
                    <a:pt x="0" y="3738741"/>
                  </a:lnTo>
                  <a:lnTo>
                    <a:pt x="0" y="3737715"/>
                  </a:lnTo>
                  <a:lnTo>
                    <a:pt x="0" y="3737175"/>
                  </a:lnTo>
                  <a:lnTo>
                    <a:pt x="0" y="3736537"/>
                  </a:lnTo>
                  <a:lnTo>
                    <a:pt x="0" y="3728968"/>
                  </a:lnTo>
                  <a:lnTo>
                    <a:pt x="0" y="3728058"/>
                  </a:lnTo>
                  <a:lnTo>
                    <a:pt x="0" y="3727684"/>
                  </a:lnTo>
                  <a:lnTo>
                    <a:pt x="0" y="3727400"/>
                  </a:lnTo>
                  <a:lnTo>
                    <a:pt x="0" y="3726116"/>
                  </a:lnTo>
                  <a:lnTo>
                    <a:pt x="0" y="3725901"/>
                  </a:lnTo>
                  <a:lnTo>
                    <a:pt x="0" y="3723916"/>
                  </a:lnTo>
                  <a:lnTo>
                    <a:pt x="0" y="3723619"/>
                  </a:lnTo>
                  <a:lnTo>
                    <a:pt x="0" y="3722051"/>
                  </a:lnTo>
                  <a:lnTo>
                    <a:pt x="0" y="3719770"/>
                  </a:lnTo>
                  <a:lnTo>
                    <a:pt x="0" y="3718284"/>
                  </a:lnTo>
                  <a:lnTo>
                    <a:pt x="0" y="3717000"/>
                  </a:lnTo>
                  <a:lnTo>
                    <a:pt x="0" y="3715874"/>
                  </a:lnTo>
                  <a:lnTo>
                    <a:pt x="0" y="3715065"/>
                  </a:lnTo>
                  <a:lnTo>
                    <a:pt x="0" y="3712858"/>
                  </a:lnTo>
                  <a:lnTo>
                    <a:pt x="0" y="3708712"/>
                  </a:lnTo>
                  <a:lnTo>
                    <a:pt x="0" y="3704567"/>
                  </a:lnTo>
                  <a:lnTo>
                    <a:pt x="0" y="3700665"/>
                  </a:lnTo>
                  <a:lnTo>
                    <a:pt x="0" y="3698329"/>
                  </a:lnTo>
                  <a:lnTo>
                    <a:pt x="0" y="3697552"/>
                  </a:lnTo>
                  <a:lnTo>
                    <a:pt x="0" y="3697373"/>
                  </a:lnTo>
                  <a:lnTo>
                    <a:pt x="0" y="3696240"/>
                  </a:lnTo>
                  <a:lnTo>
                    <a:pt x="0" y="3694793"/>
                  </a:lnTo>
                  <a:lnTo>
                    <a:pt x="0" y="3694672"/>
                  </a:lnTo>
                  <a:lnTo>
                    <a:pt x="0" y="3689061"/>
                  </a:lnTo>
                  <a:lnTo>
                    <a:pt x="0" y="3687342"/>
                  </a:lnTo>
                  <a:lnTo>
                    <a:pt x="0" y="3685773"/>
                  </a:lnTo>
                  <a:lnTo>
                    <a:pt x="0" y="3685559"/>
                  </a:lnTo>
                  <a:lnTo>
                    <a:pt x="0" y="3685182"/>
                  </a:lnTo>
                  <a:lnTo>
                    <a:pt x="0" y="3683615"/>
                  </a:lnTo>
                  <a:lnTo>
                    <a:pt x="0" y="3683278"/>
                  </a:lnTo>
                  <a:lnTo>
                    <a:pt x="0" y="3681992"/>
                  </a:lnTo>
                  <a:lnTo>
                    <a:pt x="0" y="3681709"/>
                  </a:lnTo>
                  <a:lnTo>
                    <a:pt x="0" y="3680425"/>
                  </a:lnTo>
                  <a:lnTo>
                    <a:pt x="0" y="3680031"/>
                  </a:lnTo>
                  <a:lnTo>
                    <a:pt x="0" y="3678003"/>
                  </a:lnTo>
                  <a:lnTo>
                    <a:pt x="0" y="3676706"/>
                  </a:lnTo>
                  <a:lnTo>
                    <a:pt x="0" y="3675985"/>
                  </a:lnTo>
                  <a:lnTo>
                    <a:pt x="0" y="3674724"/>
                  </a:lnTo>
                  <a:lnTo>
                    <a:pt x="0" y="3674501"/>
                  </a:lnTo>
                  <a:lnTo>
                    <a:pt x="0" y="3673651"/>
                  </a:lnTo>
                  <a:lnTo>
                    <a:pt x="0" y="3672219"/>
                  </a:lnTo>
                  <a:lnTo>
                    <a:pt x="0" y="3670651"/>
                  </a:lnTo>
                  <a:lnTo>
                    <a:pt x="0" y="3668370"/>
                  </a:lnTo>
                  <a:lnTo>
                    <a:pt x="0" y="3663665"/>
                  </a:lnTo>
                  <a:lnTo>
                    <a:pt x="0" y="3663188"/>
                  </a:lnTo>
                  <a:lnTo>
                    <a:pt x="0" y="3662065"/>
                  </a:lnTo>
                  <a:lnTo>
                    <a:pt x="0" y="3660323"/>
                  </a:lnTo>
                  <a:lnTo>
                    <a:pt x="0" y="3655050"/>
                  </a:lnTo>
                  <a:lnTo>
                    <a:pt x="0" y="3649266"/>
                  </a:lnTo>
                  <a:lnTo>
                    <a:pt x="0" y="3645276"/>
                  </a:lnTo>
                  <a:lnTo>
                    <a:pt x="0" y="3644840"/>
                  </a:lnTo>
                  <a:lnTo>
                    <a:pt x="0" y="3643273"/>
                  </a:lnTo>
                  <a:lnTo>
                    <a:pt x="0" y="3639690"/>
                  </a:lnTo>
                  <a:lnTo>
                    <a:pt x="0" y="3639492"/>
                  </a:lnTo>
                  <a:lnTo>
                    <a:pt x="0" y="3638405"/>
                  </a:lnTo>
                  <a:lnTo>
                    <a:pt x="0" y="3637923"/>
                  </a:lnTo>
                  <a:lnTo>
                    <a:pt x="0" y="3637662"/>
                  </a:lnTo>
                  <a:lnTo>
                    <a:pt x="0" y="3635643"/>
                  </a:lnTo>
                  <a:lnTo>
                    <a:pt x="0" y="3629522"/>
                  </a:lnTo>
                  <a:lnTo>
                    <a:pt x="0" y="3628631"/>
                  </a:lnTo>
                  <a:lnTo>
                    <a:pt x="0" y="3625490"/>
                  </a:lnTo>
                  <a:lnTo>
                    <a:pt x="0" y="3624584"/>
                  </a:lnTo>
                  <a:lnTo>
                    <a:pt x="0" y="3624021"/>
                  </a:lnTo>
                  <a:lnTo>
                    <a:pt x="0" y="3623922"/>
                  </a:lnTo>
                  <a:lnTo>
                    <a:pt x="0" y="3620256"/>
                  </a:lnTo>
                  <a:lnTo>
                    <a:pt x="0" y="3616293"/>
                  </a:lnTo>
                  <a:lnTo>
                    <a:pt x="0" y="3616222"/>
                  </a:lnTo>
                  <a:lnTo>
                    <a:pt x="0" y="3614652"/>
                  </a:lnTo>
                  <a:lnTo>
                    <a:pt x="0" y="3612205"/>
                  </a:lnTo>
                  <a:lnTo>
                    <a:pt x="0" y="3608174"/>
                  </a:lnTo>
                  <a:lnTo>
                    <a:pt x="0" y="3606519"/>
                  </a:lnTo>
                  <a:lnTo>
                    <a:pt x="0" y="3604935"/>
                  </a:lnTo>
                  <a:lnTo>
                    <a:pt x="0" y="3603604"/>
                  </a:lnTo>
                  <a:lnTo>
                    <a:pt x="0" y="3603127"/>
                  </a:lnTo>
                  <a:lnTo>
                    <a:pt x="0" y="3602319"/>
                  </a:lnTo>
                  <a:lnTo>
                    <a:pt x="0" y="3601147"/>
                  </a:lnTo>
                  <a:lnTo>
                    <a:pt x="0" y="3599241"/>
                  </a:lnTo>
                  <a:lnTo>
                    <a:pt x="0" y="3597116"/>
                  </a:lnTo>
                  <a:lnTo>
                    <a:pt x="0" y="3595904"/>
                  </a:lnTo>
                  <a:lnTo>
                    <a:pt x="0" y="3593874"/>
                  </a:lnTo>
                  <a:lnTo>
                    <a:pt x="0" y="3592948"/>
                  </a:lnTo>
                  <a:lnTo>
                    <a:pt x="0" y="3592544"/>
                  </a:lnTo>
                  <a:lnTo>
                    <a:pt x="0" y="3589202"/>
                  </a:lnTo>
                  <a:lnTo>
                    <a:pt x="0" y="3587919"/>
                  </a:lnTo>
                  <a:lnTo>
                    <a:pt x="0" y="3587526"/>
                  </a:lnTo>
                  <a:lnTo>
                    <a:pt x="0" y="3585582"/>
                  </a:lnTo>
                  <a:lnTo>
                    <a:pt x="0" y="3583677"/>
                  </a:lnTo>
                  <a:lnTo>
                    <a:pt x="0" y="3583494"/>
                  </a:lnTo>
                  <a:lnTo>
                    <a:pt x="0" y="3581926"/>
                  </a:lnTo>
                  <a:lnTo>
                    <a:pt x="0" y="3581521"/>
                  </a:lnTo>
                  <a:lnTo>
                    <a:pt x="0" y="3578145"/>
                  </a:lnTo>
                  <a:lnTo>
                    <a:pt x="0" y="3576469"/>
                  </a:lnTo>
                  <a:lnTo>
                    <a:pt x="0" y="3575811"/>
                  </a:lnTo>
                  <a:lnTo>
                    <a:pt x="0" y="3573791"/>
                  </a:lnTo>
                  <a:lnTo>
                    <a:pt x="0" y="3572619"/>
                  </a:lnTo>
                  <a:lnTo>
                    <a:pt x="0" y="3572434"/>
                  </a:lnTo>
                  <a:lnTo>
                    <a:pt x="0" y="3570866"/>
                  </a:lnTo>
                  <a:lnTo>
                    <a:pt x="0" y="3566140"/>
                  </a:lnTo>
                  <a:lnTo>
                    <a:pt x="0" y="3564573"/>
                  </a:lnTo>
                  <a:lnTo>
                    <a:pt x="0" y="3561978"/>
                  </a:lnTo>
                  <a:lnTo>
                    <a:pt x="0" y="3560805"/>
                  </a:lnTo>
                  <a:lnTo>
                    <a:pt x="0" y="3559818"/>
                  </a:lnTo>
                  <a:lnTo>
                    <a:pt x="0" y="3556773"/>
                  </a:lnTo>
                  <a:lnTo>
                    <a:pt x="0" y="3553778"/>
                  </a:lnTo>
                  <a:lnTo>
                    <a:pt x="0" y="3552202"/>
                  </a:lnTo>
                  <a:lnTo>
                    <a:pt x="0" y="3550918"/>
                  </a:lnTo>
                  <a:lnTo>
                    <a:pt x="0" y="3550441"/>
                  </a:lnTo>
                  <a:lnTo>
                    <a:pt x="0" y="3550013"/>
                  </a:lnTo>
                  <a:lnTo>
                    <a:pt x="0" y="3547576"/>
                  </a:lnTo>
                  <a:lnTo>
                    <a:pt x="0" y="3545416"/>
                  </a:lnTo>
                  <a:lnTo>
                    <a:pt x="0" y="3544004"/>
                  </a:lnTo>
                  <a:lnTo>
                    <a:pt x="0" y="3543081"/>
                  </a:lnTo>
                  <a:lnTo>
                    <a:pt x="0" y="3542304"/>
                  </a:lnTo>
                  <a:lnTo>
                    <a:pt x="0" y="3539892"/>
                  </a:lnTo>
                  <a:lnTo>
                    <a:pt x="0" y="3537802"/>
                  </a:lnTo>
                  <a:lnTo>
                    <a:pt x="0" y="3537314"/>
                  </a:lnTo>
                  <a:lnTo>
                    <a:pt x="0" y="3536519"/>
                  </a:lnTo>
                  <a:lnTo>
                    <a:pt x="0" y="3536128"/>
                  </a:lnTo>
                  <a:lnTo>
                    <a:pt x="0" y="3532278"/>
                  </a:lnTo>
                  <a:lnTo>
                    <a:pt x="0" y="3532092"/>
                  </a:lnTo>
                  <a:lnTo>
                    <a:pt x="0" y="3530524"/>
                  </a:lnTo>
                  <a:lnTo>
                    <a:pt x="0" y="3528044"/>
                  </a:lnTo>
                  <a:lnTo>
                    <a:pt x="0" y="3525798"/>
                  </a:lnTo>
                  <a:lnTo>
                    <a:pt x="0" y="3524231"/>
                  </a:lnTo>
                  <a:lnTo>
                    <a:pt x="0" y="3522553"/>
                  </a:lnTo>
                  <a:lnTo>
                    <a:pt x="0" y="3521639"/>
                  </a:lnTo>
                  <a:lnTo>
                    <a:pt x="0" y="3519476"/>
                  </a:lnTo>
                  <a:lnTo>
                    <a:pt x="0" y="3516775"/>
                  </a:lnTo>
                  <a:lnTo>
                    <a:pt x="0" y="3514742"/>
                  </a:lnTo>
                  <a:lnTo>
                    <a:pt x="0" y="3513172"/>
                  </a:lnTo>
                  <a:lnTo>
                    <a:pt x="0" y="3512633"/>
                  </a:lnTo>
                  <a:lnTo>
                    <a:pt x="0" y="3511426"/>
                  </a:lnTo>
                  <a:lnTo>
                    <a:pt x="0" y="3511277"/>
                  </a:lnTo>
                  <a:lnTo>
                    <a:pt x="0" y="3509859"/>
                  </a:lnTo>
                  <a:lnTo>
                    <a:pt x="0" y="3508419"/>
                  </a:lnTo>
                  <a:lnTo>
                    <a:pt x="0" y="3507937"/>
                  </a:lnTo>
                  <a:lnTo>
                    <a:pt x="0" y="3505075"/>
                  </a:lnTo>
                  <a:lnTo>
                    <a:pt x="0" y="3499550"/>
                  </a:lnTo>
                  <a:lnTo>
                    <a:pt x="0" y="3499458"/>
                  </a:lnTo>
                  <a:lnTo>
                    <a:pt x="0" y="3495316"/>
                  </a:lnTo>
                  <a:lnTo>
                    <a:pt x="0" y="3494016"/>
                  </a:lnTo>
                  <a:lnTo>
                    <a:pt x="0" y="3489684"/>
                  </a:lnTo>
                  <a:lnTo>
                    <a:pt x="0" y="3488490"/>
                  </a:lnTo>
                  <a:lnTo>
                    <a:pt x="0" y="3488401"/>
                  </a:lnTo>
                  <a:lnTo>
                    <a:pt x="0" y="3487274"/>
                  </a:lnTo>
                  <a:lnTo>
                    <a:pt x="0" y="3484258"/>
                  </a:lnTo>
                  <a:lnTo>
                    <a:pt x="0" y="3482210"/>
                  </a:lnTo>
                  <a:lnTo>
                    <a:pt x="0" y="3481296"/>
                  </a:lnTo>
                  <a:lnTo>
                    <a:pt x="0" y="3480199"/>
                  </a:lnTo>
                  <a:lnTo>
                    <a:pt x="0" y="3476481"/>
                  </a:lnTo>
                  <a:lnTo>
                    <a:pt x="0" y="3474276"/>
                  </a:lnTo>
                  <a:lnTo>
                    <a:pt x="0" y="3471152"/>
                  </a:lnTo>
                  <a:lnTo>
                    <a:pt x="0" y="3470426"/>
                  </a:lnTo>
                  <a:lnTo>
                    <a:pt x="0" y="3470239"/>
                  </a:lnTo>
                  <a:lnTo>
                    <a:pt x="0" y="3468773"/>
                  </a:lnTo>
                  <a:lnTo>
                    <a:pt x="0" y="3458742"/>
                  </a:lnTo>
                  <a:lnTo>
                    <a:pt x="0" y="3458606"/>
                  </a:lnTo>
                  <a:lnTo>
                    <a:pt x="0" y="3457173"/>
                  </a:lnTo>
                  <a:lnTo>
                    <a:pt x="0" y="3456959"/>
                  </a:lnTo>
                  <a:lnTo>
                    <a:pt x="0" y="3454677"/>
                  </a:lnTo>
                  <a:lnTo>
                    <a:pt x="0" y="3453392"/>
                  </a:lnTo>
                  <a:lnTo>
                    <a:pt x="0" y="3453109"/>
                  </a:lnTo>
                  <a:lnTo>
                    <a:pt x="0" y="3451973"/>
                  </a:lnTo>
                  <a:lnTo>
                    <a:pt x="0" y="3451824"/>
                  </a:lnTo>
                  <a:lnTo>
                    <a:pt x="0" y="3449040"/>
                  </a:lnTo>
                  <a:lnTo>
                    <a:pt x="0" y="3448107"/>
                  </a:lnTo>
                  <a:lnTo>
                    <a:pt x="0" y="3448058"/>
                  </a:lnTo>
                  <a:lnTo>
                    <a:pt x="0" y="3446932"/>
                  </a:lnTo>
                  <a:lnTo>
                    <a:pt x="0" y="3446123"/>
                  </a:lnTo>
                  <a:lnTo>
                    <a:pt x="0" y="3445902"/>
                  </a:lnTo>
                  <a:lnTo>
                    <a:pt x="0" y="3445647"/>
                  </a:lnTo>
                  <a:lnTo>
                    <a:pt x="0" y="3443916"/>
                  </a:lnTo>
                  <a:lnTo>
                    <a:pt x="0" y="3443619"/>
                  </a:lnTo>
                  <a:lnTo>
                    <a:pt x="0" y="3442051"/>
                  </a:lnTo>
                  <a:lnTo>
                    <a:pt x="0" y="3439770"/>
                  </a:lnTo>
                  <a:lnTo>
                    <a:pt x="0" y="3437697"/>
                  </a:lnTo>
                  <a:lnTo>
                    <a:pt x="0" y="3437511"/>
                  </a:lnTo>
                  <a:lnTo>
                    <a:pt x="0" y="3435873"/>
                  </a:lnTo>
                  <a:lnTo>
                    <a:pt x="0" y="3435625"/>
                  </a:lnTo>
                  <a:lnTo>
                    <a:pt x="0" y="3435065"/>
                  </a:lnTo>
                  <a:lnTo>
                    <a:pt x="0" y="3431723"/>
                  </a:lnTo>
                  <a:lnTo>
                    <a:pt x="0" y="3431257"/>
                  </a:lnTo>
                  <a:lnTo>
                    <a:pt x="0" y="3429387"/>
                  </a:lnTo>
                  <a:lnTo>
                    <a:pt x="0" y="3425851"/>
                  </a:lnTo>
                  <a:lnTo>
                    <a:pt x="0" y="3424564"/>
                  </a:lnTo>
                  <a:lnTo>
                    <a:pt x="0" y="3420665"/>
                  </a:lnTo>
                  <a:lnTo>
                    <a:pt x="0" y="3419446"/>
                  </a:lnTo>
                  <a:lnTo>
                    <a:pt x="0" y="3418331"/>
                  </a:lnTo>
                  <a:lnTo>
                    <a:pt x="0" y="3416240"/>
                  </a:lnTo>
                  <a:lnTo>
                    <a:pt x="0" y="3414673"/>
                  </a:lnTo>
                  <a:lnTo>
                    <a:pt x="0" y="3413050"/>
                  </a:lnTo>
                  <a:lnTo>
                    <a:pt x="0" y="3411482"/>
                  </a:lnTo>
                  <a:lnTo>
                    <a:pt x="0" y="3411090"/>
                  </a:lnTo>
                  <a:lnTo>
                    <a:pt x="0" y="3410892"/>
                  </a:lnTo>
                  <a:lnTo>
                    <a:pt x="0" y="3409805"/>
                  </a:lnTo>
                  <a:lnTo>
                    <a:pt x="0" y="3409323"/>
                  </a:lnTo>
                  <a:lnTo>
                    <a:pt x="0" y="3409061"/>
                  </a:lnTo>
                  <a:lnTo>
                    <a:pt x="0" y="3407764"/>
                  </a:lnTo>
                  <a:lnTo>
                    <a:pt x="0" y="3407043"/>
                  </a:lnTo>
                  <a:lnTo>
                    <a:pt x="0" y="3406489"/>
                  </a:lnTo>
                  <a:lnTo>
                    <a:pt x="0" y="3405559"/>
                  </a:lnTo>
                  <a:lnTo>
                    <a:pt x="0" y="3404709"/>
                  </a:lnTo>
                  <a:lnTo>
                    <a:pt x="0" y="3403278"/>
                  </a:lnTo>
                  <a:lnTo>
                    <a:pt x="0" y="3403146"/>
                  </a:lnTo>
                  <a:lnTo>
                    <a:pt x="0" y="3401993"/>
                  </a:lnTo>
                  <a:lnTo>
                    <a:pt x="0" y="3401709"/>
                  </a:lnTo>
                  <a:lnTo>
                    <a:pt x="0" y="3400424"/>
                  </a:lnTo>
                  <a:lnTo>
                    <a:pt x="0" y="3400031"/>
                  </a:lnTo>
                  <a:lnTo>
                    <a:pt x="0" y="3398530"/>
                  </a:lnTo>
                  <a:lnTo>
                    <a:pt x="0" y="3396706"/>
                  </a:lnTo>
                  <a:lnTo>
                    <a:pt x="0" y="3395984"/>
                  </a:lnTo>
                  <a:lnTo>
                    <a:pt x="0" y="3394724"/>
                  </a:lnTo>
                  <a:lnTo>
                    <a:pt x="0" y="3393648"/>
                  </a:lnTo>
                  <a:lnTo>
                    <a:pt x="0" y="3393123"/>
                  </a:lnTo>
                  <a:lnTo>
                    <a:pt x="0" y="3384890"/>
                  </a:lnTo>
                  <a:lnTo>
                    <a:pt x="0" y="3382065"/>
                  </a:lnTo>
                  <a:lnTo>
                    <a:pt x="0" y="3380859"/>
                  </a:lnTo>
                  <a:lnTo>
                    <a:pt x="0" y="3380323"/>
                  </a:lnTo>
                  <a:lnTo>
                    <a:pt x="0" y="3376334"/>
                  </a:lnTo>
                  <a:lnTo>
                    <a:pt x="0" y="3374527"/>
                  </a:lnTo>
                  <a:lnTo>
                    <a:pt x="0" y="3370550"/>
                  </a:lnTo>
                  <a:lnTo>
                    <a:pt x="0" y="3369463"/>
                  </a:lnTo>
                  <a:lnTo>
                    <a:pt x="0" y="3368981"/>
                  </a:lnTo>
                  <a:lnTo>
                    <a:pt x="0" y="3367304"/>
                  </a:lnTo>
                  <a:lnTo>
                    <a:pt x="0" y="3365274"/>
                  </a:lnTo>
                  <a:lnTo>
                    <a:pt x="0" y="3363979"/>
                  </a:lnTo>
                  <a:lnTo>
                    <a:pt x="0" y="3360580"/>
                  </a:lnTo>
                  <a:lnTo>
                    <a:pt x="0" y="3359689"/>
                  </a:lnTo>
                  <a:lnTo>
                    <a:pt x="0" y="3359490"/>
                  </a:lnTo>
                  <a:lnTo>
                    <a:pt x="0" y="3358405"/>
                  </a:lnTo>
                  <a:lnTo>
                    <a:pt x="0" y="3357922"/>
                  </a:lnTo>
                  <a:lnTo>
                    <a:pt x="0" y="3356548"/>
                  </a:lnTo>
                  <a:lnTo>
                    <a:pt x="0" y="3355642"/>
                  </a:lnTo>
                  <a:lnTo>
                    <a:pt x="0" y="3354980"/>
                  </a:lnTo>
                  <a:lnTo>
                    <a:pt x="0" y="3347351"/>
                  </a:lnTo>
                  <a:lnTo>
                    <a:pt x="0" y="3345914"/>
                  </a:lnTo>
                  <a:lnTo>
                    <a:pt x="0" y="3337577"/>
                  </a:lnTo>
                  <a:lnTo>
                    <a:pt x="0" y="3336293"/>
                  </a:lnTo>
                  <a:lnTo>
                    <a:pt x="0" y="3334185"/>
                  </a:lnTo>
                  <a:lnTo>
                    <a:pt x="0" y="3333378"/>
                  </a:lnTo>
                  <a:lnTo>
                    <a:pt x="0" y="3332205"/>
                  </a:lnTo>
                  <a:lnTo>
                    <a:pt x="0" y="3330299"/>
                  </a:lnTo>
                  <a:lnTo>
                    <a:pt x="0" y="3328173"/>
                  </a:lnTo>
                  <a:lnTo>
                    <a:pt x="0" y="3326962"/>
                  </a:lnTo>
                  <a:lnTo>
                    <a:pt x="0" y="3324932"/>
                  </a:lnTo>
                  <a:lnTo>
                    <a:pt x="0" y="3324006"/>
                  </a:lnTo>
                  <a:lnTo>
                    <a:pt x="0" y="3323602"/>
                  </a:lnTo>
                  <a:lnTo>
                    <a:pt x="0" y="3323126"/>
                  </a:lnTo>
                  <a:lnTo>
                    <a:pt x="0" y="3322318"/>
                  </a:lnTo>
                  <a:lnTo>
                    <a:pt x="0" y="3318976"/>
                  </a:lnTo>
                  <a:lnTo>
                    <a:pt x="0" y="3316640"/>
                  </a:lnTo>
                  <a:lnTo>
                    <a:pt x="0" y="3315904"/>
                  </a:lnTo>
                  <a:lnTo>
                    <a:pt x="0" y="3315074"/>
                  </a:lnTo>
                  <a:lnTo>
                    <a:pt x="0" y="3312946"/>
                  </a:lnTo>
                  <a:lnTo>
                    <a:pt x="0" y="3309634"/>
                  </a:lnTo>
                  <a:lnTo>
                    <a:pt x="0" y="3309202"/>
                  </a:lnTo>
                  <a:lnTo>
                    <a:pt x="0" y="3307918"/>
                  </a:lnTo>
                  <a:lnTo>
                    <a:pt x="0" y="3307527"/>
                  </a:lnTo>
                  <a:lnTo>
                    <a:pt x="0" y="3306869"/>
                  </a:lnTo>
                  <a:lnTo>
                    <a:pt x="0" y="3305581"/>
                  </a:lnTo>
                  <a:lnTo>
                    <a:pt x="0" y="3304849"/>
                  </a:lnTo>
                  <a:lnTo>
                    <a:pt x="0" y="3303677"/>
                  </a:lnTo>
                  <a:lnTo>
                    <a:pt x="0" y="3303492"/>
                  </a:lnTo>
                  <a:lnTo>
                    <a:pt x="0" y="3301924"/>
                  </a:lnTo>
                  <a:lnTo>
                    <a:pt x="0" y="3297198"/>
                  </a:lnTo>
                  <a:lnTo>
                    <a:pt x="0" y="3295631"/>
                  </a:lnTo>
                  <a:lnTo>
                    <a:pt x="0" y="3293791"/>
                  </a:lnTo>
                  <a:lnTo>
                    <a:pt x="0" y="3290876"/>
                  </a:lnTo>
                  <a:lnTo>
                    <a:pt x="0" y="3290396"/>
                  </a:lnTo>
                  <a:lnTo>
                    <a:pt x="0" y="3286141"/>
                  </a:lnTo>
                  <a:lnTo>
                    <a:pt x="0" y="3284836"/>
                  </a:lnTo>
                  <a:lnTo>
                    <a:pt x="0" y="3284571"/>
                  </a:lnTo>
                  <a:lnTo>
                    <a:pt x="0" y="3282826"/>
                  </a:lnTo>
                  <a:lnTo>
                    <a:pt x="0" y="3281976"/>
                  </a:lnTo>
                  <a:lnTo>
                    <a:pt x="0" y="3281259"/>
                  </a:lnTo>
                  <a:lnTo>
                    <a:pt x="0" y="3281071"/>
                  </a:lnTo>
                  <a:lnTo>
                    <a:pt x="0" y="3279818"/>
                  </a:lnTo>
                  <a:lnTo>
                    <a:pt x="0" y="3276475"/>
                  </a:lnTo>
                  <a:lnTo>
                    <a:pt x="0" y="3275062"/>
                  </a:lnTo>
                  <a:lnTo>
                    <a:pt x="0" y="3274139"/>
                  </a:lnTo>
                  <a:lnTo>
                    <a:pt x="0" y="3273777"/>
                  </a:lnTo>
                  <a:lnTo>
                    <a:pt x="0" y="3272145"/>
                  </a:lnTo>
                  <a:lnTo>
                    <a:pt x="0" y="3270950"/>
                  </a:lnTo>
                  <a:lnTo>
                    <a:pt x="0" y="3270013"/>
                  </a:lnTo>
                  <a:lnTo>
                    <a:pt x="0" y="3268372"/>
                  </a:lnTo>
                  <a:lnTo>
                    <a:pt x="0" y="3267576"/>
                  </a:lnTo>
                  <a:lnTo>
                    <a:pt x="0" y="3265416"/>
                  </a:lnTo>
                  <a:lnTo>
                    <a:pt x="0" y="3263081"/>
                  </a:lnTo>
                  <a:lnTo>
                    <a:pt x="0" y="3261969"/>
                  </a:lnTo>
                  <a:lnTo>
                    <a:pt x="0" y="3259890"/>
                  </a:lnTo>
                  <a:lnTo>
                    <a:pt x="0" y="3253610"/>
                  </a:lnTo>
                  <a:lnTo>
                    <a:pt x="0" y="3252696"/>
                  </a:lnTo>
                  <a:lnTo>
                    <a:pt x="0" y="3247833"/>
                  </a:lnTo>
                  <a:lnTo>
                    <a:pt x="0" y="3245799"/>
                  </a:lnTo>
                  <a:lnTo>
                    <a:pt x="0" y="3244229"/>
                  </a:lnTo>
                  <a:lnTo>
                    <a:pt x="0" y="3243691"/>
                  </a:lnTo>
                  <a:lnTo>
                    <a:pt x="0" y="3242552"/>
                  </a:lnTo>
                  <a:lnTo>
                    <a:pt x="0" y="3242484"/>
                  </a:lnTo>
                  <a:lnTo>
                    <a:pt x="0" y="3242335"/>
                  </a:lnTo>
                  <a:lnTo>
                    <a:pt x="0" y="3241639"/>
                  </a:lnTo>
                  <a:lnTo>
                    <a:pt x="0" y="3240917"/>
                  </a:lnTo>
                  <a:lnTo>
                    <a:pt x="0" y="3239476"/>
                  </a:lnTo>
                  <a:lnTo>
                    <a:pt x="0" y="3237286"/>
                  </a:lnTo>
                  <a:lnTo>
                    <a:pt x="0" y="3231426"/>
                  </a:lnTo>
                  <a:lnTo>
                    <a:pt x="0" y="3231277"/>
                  </a:lnTo>
                  <a:lnTo>
                    <a:pt x="0" y="3229859"/>
                  </a:lnTo>
                  <a:lnTo>
                    <a:pt x="0" y="3225074"/>
                  </a:lnTo>
                  <a:lnTo>
                    <a:pt x="0" y="3223379"/>
                  </a:lnTo>
                  <a:lnTo>
                    <a:pt x="0" y="3219548"/>
                  </a:lnTo>
                  <a:lnTo>
                    <a:pt x="0" y="3219458"/>
                  </a:lnTo>
                  <a:lnTo>
                    <a:pt x="0" y="3218809"/>
                  </a:lnTo>
                  <a:lnTo>
                    <a:pt x="0" y="3218332"/>
                  </a:lnTo>
                  <a:lnTo>
                    <a:pt x="0" y="3217047"/>
                  </a:lnTo>
                  <a:lnTo>
                    <a:pt x="0" y="3215316"/>
                  </a:lnTo>
                  <a:lnTo>
                    <a:pt x="0" y="3211257"/>
                  </a:lnTo>
                  <a:lnTo>
                    <a:pt x="0" y="3208911"/>
                  </a:lnTo>
                  <a:lnTo>
                    <a:pt x="0" y="3207539"/>
                  </a:lnTo>
                  <a:lnTo>
                    <a:pt x="0" y="3207273"/>
                  </a:lnTo>
                  <a:lnTo>
                    <a:pt x="0" y="3205334"/>
                  </a:lnTo>
                  <a:lnTo>
                    <a:pt x="0" y="3204408"/>
                  </a:lnTo>
                  <a:lnTo>
                    <a:pt x="0" y="3202210"/>
                  </a:lnTo>
                  <a:lnTo>
                    <a:pt x="0" y="3201484"/>
                  </a:lnTo>
                  <a:lnTo>
                    <a:pt x="0" y="3201296"/>
                  </a:lnTo>
                  <a:lnTo>
                    <a:pt x="0" y="3200199"/>
                  </a:lnTo>
                  <a:lnTo>
                    <a:pt x="0" y="3198699"/>
                  </a:lnTo>
                  <a:lnTo>
                    <a:pt x="0" y="3197130"/>
                  </a:lnTo>
                  <a:lnTo>
                    <a:pt x="0" y="3196481"/>
                  </a:lnTo>
                  <a:lnTo>
                    <a:pt x="0" y="3189664"/>
                  </a:lnTo>
                  <a:lnTo>
                    <a:pt x="0" y="3188434"/>
                  </a:lnTo>
                  <a:lnTo>
                    <a:pt x="0" y="3184665"/>
                  </a:lnTo>
                  <a:lnTo>
                    <a:pt x="0" y="3184451"/>
                  </a:lnTo>
                  <a:lnTo>
                    <a:pt x="0" y="3183031"/>
                  </a:lnTo>
                  <a:lnTo>
                    <a:pt x="0" y="3182882"/>
                  </a:lnTo>
                  <a:lnTo>
                    <a:pt x="0" y="3180634"/>
                  </a:lnTo>
                  <a:lnTo>
                    <a:pt x="0" y="3180098"/>
                  </a:lnTo>
                  <a:lnTo>
                    <a:pt x="0" y="3179164"/>
                  </a:lnTo>
                  <a:lnTo>
                    <a:pt x="0" y="3179065"/>
                  </a:lnTo>
                  <a:lnTo>
                    <a:pt x="0" y="3178606"/>
                  </a:lnTo>
                  <a:lnTo>
                    <a:pt x="0" y="3177889"/>
                  </a:lnTo>
                  <a:lnTo>
                    <a:pt x="0" y="3176959"/>
                  </a:lnTo>
                  <a:lnTo>
                    <a:pt x="0" y="3176706"/>
                  </a:lnTo>
                  <a:lnTo>
                    <a:pt x="0" y="3174677"/>
                  </a:lnTo>
                  <a:lnTo>
                    <a:pt x="0" y="3174545"/>
                  </a:lnTo>
                  <a:lnTo>
                    <a:pt x="0" y="3173393"/>
                  </a:lnTo>
                  <a:lnTo>
                    <a:pt x="0" y="3173109"/>
                  </a:lnTo>
                  <a:lnTo>
                    <a:pt x="0" y="3171825"/>
                  </a:lnTo>
                  <a:lnTo>
                    <a:pt x="0" y="3168755"/>
                  </a:lnTo>
                  <a:lnTo>
                    <a:pt x="0" y="3168569"/>
                  </a:lnTo>
                  <a:lnTo>
                    <a:pt x="0" y="3168107"/>
                  </a:lnTo>
                  <a:lnTo>
                    <a:pt x="0" y="3166931"/>
                  </a:lnTo>
                  <a:lnTo>
                    <a:pt x="0" y="3166123"/>
                  </a:lnTo>
                  <a:lnTo>
                    <a:pt x="0" y="3165647"/>
                  </a:lnTo>
                  <a:lnTo>
                    <a:pt x="0" y="3163754"/>
                  </a:lnTo>
                  <a:lnTo>
                    <a:pt x="0" y="3162315"/>
                  </a:lnTo>
                  <a:lnTo>
                    <a:pt x="0" y="3157697"/>
                  </a:lnTo>
                  <a:lnTo>
                    <a:pt x="0" y="3157509"/>
                  </a:lnTo>
                  <a:lnTo>
                    <a:pt x="0" y="3156290"/>
                  </a:lnTo>
                  <a:lnTo>
                    <a:pt x="0" y="3155622"/>
                  </a:lnTo>
                  <a:lnTo>
                    <a:pt x="0" y="3152259"/>
                  </a:lnTo>
                  <a:lnTo>
                    <a:pt x="0" y="3151723"/>
                  </a:lnTo>
                  <a:lnTo>
                    <a:pt x="0" y="3150504"/>
                  </a:lnTo>
                  <a:lnTo>
                    <a:pt x="0" y="3149389"/>
                  </a:lnTo>
                  <a:lnTo>
                    <a:pt x="0" y="3149219"/>
                  </a:lnTo>
                  <a:lnTo>
                    <a:pt x="0" y="3145879"/>
                  </a:lnTo>
                  <a:lnTo>
                    <a:pt x="0" y="3141950"/>
                  </a:lnTo>
                  <a:lnTo>
                    <a:pt x="0" y="3140864"/>
                  </a:lnTo>
                  <a:lnTo>
                    <a:pt x="0" y="3140381"/>
                  </a:lnTo>
                  <a:lnTo>
                    <a:pt x="0" y="3139444"/>
                  </a:lnTo>
                  <a:lnTo>
                    <a:pt x="0" y="3137546"/>
                  </a:lnTo>
                  <a:lnTo>
                    <a:pt x="0" y="3135379"/>
                  </a:lnTo>
                  <a:lnTo>
                    <a:pt x="0" y="3134203"/>
                  </a:lnTo>
                  <a:lnTo>
                    <a:pt x="0" y="3133051"/>
                  </a:lnTo>
                  <a:lnTo>
                    <a:pt x="0" y="3131482"/>
                  </a:lnTo>
                  <a:lnTo>
                    <a:pt x="0" y="3131090"/>
                  </a:lnTo>
                  <a:lnTo>
                    <a:pt x="0" y="3130890"/>
                  </a:lnTo>
                  <a:lnTo>
                    <a:pt x="0" y="3129805"/>
                  </a:lnTo>
                  <a:lnTo>
                    <a:pt x="0" y="3129588"/>
                  </a:lnTo>
                  <a:lnTo>
                    <a:pt x="0" y="3129322"/>
                  </a:lnTo>
                  <a:lnTo>
                    <a:pt x="0" y="3127764"/>
                  </a:lnTo>
                  <a:lnTo>
                    <a:pt x="0" y="3127042"/>
                  </a:lnTo>
                  <a:lnTo>
                    <a:pt x="0" y="3126489"/>
                  </a:lnTo>
                  <a:lnTo>
                    <a:pt x="0" y="3124706"/>
                  </a:lnTo>
                  <a:lnTo>
                    <a:pt x="0" y="3123145"/>
                  </a:lnTo>
                  <a:lnTo>
                    <a:pt x="0" y="3118529"/>
                  </a:lnTo>
                  <a:lnTo>
                    <a:pt x="0" y="3115948"/>
                  </a:lnTo>
                  <a:lnTo>
                    <a:pt x="0" y="3114849"/>
                  </a:lnTo>
                  <a:lnTo>
                    <a:pt x="0" y="3114664"/>
                  </a:lnTo>
                  <a:lnTo>
                    <a:pt x="0" y="3113123"/>
                  </a:lnTo>
                  <a:lnTo>
                    <a:pt x="0" y="3111917"/>
                  </a:lnTo>
                  <a:lnTo>
                    <a:pt x="0" y="3110633"/>
                  </a:lnTo>
                  <a:lnTo>
                    <a:pt x="0" y="3106718"/>
                  </a:lnTo>
                  <a:lnTo>
                    <a:pt x="0" y="3106062"/>
                  </a:lnTo>
                  <a:lnTo>
                    <a:pt x="0" y="3105586"/>
                  </a:lnTo>
                  <a:lnTo>
                    <a:pt x="0" y="3104894"/>
                  </a:lnTo>
                  <a:lnTo>
                    <a:pt x="0" y="3100859"/>
                  </a:lnTo>
                  <a:lnTo>
                    <a:pt x="0" y="3098362"/>
                  </a:lnTo>
                  <a:lnTo>
                    <a:pt x="0" y="3096332"/>
                  </a:lnTo>
                  <a:lnTo>
                    <a:pt x="0" y="3095037"/>
                  </a:lnTo>
                  <a:lnTo>
                    <a:pt x="0" y="3094526"/>
                  </a:lnTo>
                  <a:lnTo>
                    <a:pt x="0" y="3092457"/>
                  </a:lnTo>
                  <a:lnTo>
                    <a:pt x="0" y="3091661"/>
                  </a:lnTo>
                  <a:lnTo>
                    <a:pt x="0" y="3090548"/>
                  </a:lnTo>
                  <a:lnTo>
                    <a:pt x="0" y="3089464"/>
                  </a:lnTo>
                  <a:lnTo>
                    <a:pt x="0" y="3088980"/>
                  </a:lnTo>
                  <a:lnTo>
                    <a:pt x="0" y="3087304"/>
                  </a:lnTo>
                  <a:lnTo>
                    <a:pt x="0" y="3086475"/>
                  </a:lnTo>
                  <a:lnTo>
                    <a:pt x="0" y="3083980"/>
                  </a:lnTo>
                  <a:lnTo>
                    <a:pt x="0" y="3076972"/>
                  </a:lnTo>
                  <a:lnTo>
                    <a:pt x="0" y="3075687"/>
                  </a:lnTo>
                  <a:lnTo>
                    <a:pt x="0" y="3072164"/>
                  </a:lnTo>
                  <a:lnTo>
                    <a:pt x="0" y="3071920"/>
                  </a:lnTo>
                  <a:lnTo>
                    <a:pt x="0" y="3069885"/>
                  </a:lnTo>
                  <a:lnTo>
                    <a:pt x="0" y="3068315"/>
                  </a:lnTo>
                  <a:lnTo>
                    <a:pt x="0" y="3068131"/>
                  </a:lnTo>
                  <a:lnTo>
                    <a:pt x="0" y="3067351"/>
                  </a:lnTo>
                  <a:lnTo>
                    <a:pt x="0" y="3065914"/>
                  </a:lnTo>
                  <a:lnTo>
                    <a:pt x="0" y="3061796"/>
                  </a:lnTo>
                  <a:lnTo>
                    <a:pt x="0" y="3054184"/>
                  </a:lnTo>
                  <a:lnTo>
                    <a:pt x="0" y="3053376"/>
                  </a:lnTo>
                  <a:lnTo>
                    <a:pt x="0" y="3046962"/>
                  </a:lnTo>
                  <a:lnTo>
                    <a:pt x="0" y="3046132"/>
                  </a:lnTo>
                  <a:lnTo>
                    <a:pt x="0" y="3044004"/>
                  </a:lnTo>
                  <a:lnTo>
                    <a:pt x="0" y="3043545"/>
                  </a:lnTo>
                  <a:lnTo>
                    <a:pt x="0" y="3040692"/>
                  </a:lnTo>
                  <a:lnTo>
                    <a:pt x="0" y="3038976"/>
                  </a:lnTo>
                  <a:lnTo>
                    <a:pt x="0" y="3036639"/>
                  </a:lnTo>
                  <a:lnTo>
                    <a:pt x="0" y="3035079"/>
                  </a:lnTo>
                  <a:lnTo>
                    <a:pt x="0" y="3033186"/>
                  </a:lnTo>
                  <a:lnTo>
                    <a:pt x="0" y="3029634"/>
                  </a:lnTo>
                  <a:lnTo>
                    <a:pt x="0" y="3026295"/>
                  </a:lnTo>
                  <a:lnTo>
                    <a:pt x="0" y="3024849"/>
                  </a:lnTo>
                  <a:lnTo>
                    <a:pt x="0" y="3023154"/>
                  </a:lnTo>
                  <a:lnTo>
                    <a:pt x="0" y="3021587"/>
                  </a:lnTo>
                  <a:lnTo>
                    <a:pt x="0" y="3021454"/>
                  </a:lnTo>
                  <a:lnTo>
                    <a:pt x="0" y="3017199"/>
                  </a:lnTo>
                  <a:lnTo>
                    <a:pt x="0" y="3015629"/>
                  </a:lnTo>
                  <a:lnTo>
                    <a:pt x="0" y="3013884"/>
                  </a:lnTo>
                  <a:lnTo>
                    <a:pt x="0" y="3012317"/>
                  </a:lnTo>
                  <a:lnTo>
                    <a:pt x="0" y="3010876"/>
                  </a:lnTo>
                  <a:lnTo>
                    <a:pt x="0" y="3010396"/>
                  </a:lnTo>
                  <a:lnTo>
                    <a:pt x="0" y="3004835"/>
                  </a:lnTo>
                  <a:lnTo>
                    <a:pt x="0" y="3004183"/>
                  </a:lnTo>
                  <a:lnTo>
                    <a:pt x="0" y="3003203"/>
                  </a:lnTo>
                  <a:lnTo>
                    <a:pt x="0" y="3002826"/>
                  </a:lnTo>
                  <a:lnTo>
                    <a:pt x="0" y="3001259"/>
                  </a:lnTo>
                  <a:lnTo>
                    <a:pt x="0" y="3001071"/>
                  </a:lnTo>
                  <a:lnTo>
                    <a:pt x="0" y="2996905"/>
                  </a:lnTo>
                  <a:lnTo>
                    <a:pt x="0" y="2996474"/>
                  </a:lnTo>
                  <a:lnTo>
                    <a:pt x="0" y="2994779"/>
                  </a:lnTo>
                  <a:lnTo>
                    <a:pt x="0" y="2994139"/>
                  </a:lnTo>
                  <a:lnTo>
                    <a:pt x="0" y="2993027"/>
                  </a:lnTo>
                  <a:lnTo>
                    <a:pt x="0" y="2992143"/>
                  </a:lnTo>
                  <a:lnTo>
                    <a:pt x="0" y="2990948"/>
                  </a:lnTo>
                  <a:lnTo>
                    <a:pt x="0" y="2990210"/>
                  </a:lnTo>
                  <a:lnTo>
                    <a:pt x="0" y="2981965"/>
                  </a:lnTo>
                  <a:lnTo>
                    <a:pt x="0" y="2979710"/>
                  </a:lnTo>
                  <a:lnTo>
                    <a:pt x="0" y="2975808"/>
                  </a:lnTo>
                  <a:lnTo>
                    <a:pt x="0" y="2973610"/>
                  </a:lnTo>
                  <a:lnTo>
                    <a:pt x="0" y="2973474"/>
                  </a:lnTo>
                  <a:lnTo>
                    <a:pt x="0" y="2972696"/>
                  </a:lnTo>
                  <a:lnTo>
                    <a:pt x="0" y="2970099"/>
                  </a:lnTo>
                  <a:lnTo>
                    <a:pt x="0" y="2968531"/>
                  </a:lnTo>
                  <a:lnTo>
                    <a:pt x="0" y="2968344"/>
                  </a:lnTo>
                  <a:lnTo>
                    <a:pt x="0" y="2962484"/>
                  </a:lnTo>
                  <a:lnTo>
                    <a:pt x="0" y="2962335"/>
                  </a:lnTo>
                  <a:lnTo>
                    <a:pt x="0" y="2960918"/>
                  </a:lnTo>
                  <a:lnTo>
                    <a:pt x="0" y="2959418"/>
                  </a:lnTo>
                  <a:lnTo>
                    <a:pt x="0" y="2957284"/>
                  </a:lnTo>
                  <a:lnTo>
                    <a:pt x="0" y="2957137"/>
                  </a:lnTo>
                  <a:lnTo>
                    <a:pt x="0" y="2955568"/>
                  </a:lnTo>
                  <a:lnTo>
                    <a:pt x="0" y="2954438"/>
                  </a:lnTo>
                  <a:lnTo>
                    <a:pt x="0" y="2949867"/>
                  </a:lnTo>
                  <a:lnTo>
                    <a:pt x="0" y="2948582"/>
                  </a:lnTo>
                  <a:lnTo>
                    <a:pt x="0" y="2948105"/>
                  </a:lnTo>
                  <a:lnTo>
                    <a:pt x="0" y="2943380"/>
                  </a:lnTo>
                  <a:lnTo>
                    <a:pt x="0" y="2939969"/>
                  </a:lnTo>
                  <a:lnTo>
                    <a:pt x="0" y="2938808"/>
                  </a:lnTo>
                  <a:lnTo>
                    <a:pt x="0" y="2938332"/>
                  </a:lnTo>
                  <a:lnTo>
                    <a:pt x="0" y="2937047"/>
                  </a:lnTo>
                  <a:lnTo>
                    <a:pt x="0" y="2935467"/>
                  </a:lnTo>
                  <a:lnTo>
                    <a:pt x="0" y="2934182"/>
                  </a:lnTo>
                  <a:lnTo>
                    <a:pt x="0" y="2931257"/>
                  </a:lnTo>
                  <a:lnTo>
                    <a:pt x="0" y="2929758"/>
                  </a:lnTo>
                  <a:lnTo>
                    <a:pt x="0" y="2928909"/>
                  </a:lnTo>
                  <a:lnTo>
                    <a:pt x="0" y="2928188"/>
                  </a:lnTo>
                  <a:lnTo>
                    <a:pt x="0" y="2927539"/>
                  </a:lnTo>
                  <a:lnTo>
                    <a:pt x="0" y="2924408"/>
                  </a:lnTo>
                  <a:lnTo>
                    <a:pt x="0" y="2919492"/>
                  </a:lnTo>
                  <a:lnTo>
                    <a:pt x="0" y="2918699"/>
                  </a:lnTo>
                  <a:lnTo>
                    <a:pt x="0" y="2917132"/>
                  </a:lnTo>
                  <a:lnTo>
                    <a:pt x="0" y="2915723"/>
                  </a:lnTo>
                  <a:lnTo>
                    <a:pt x="0" y="2914439"/>
                  </a:lnTo>
                  <a:lnTo>
                    <a:pt x="0" y="2913548"/>
                  </a:lnTo>
                  <a:lnTo>
                    <a:pt x="0" y="2911692"/>
                  </a:lnTo>
                  <a:lnTo>
                    <a:pt x="0" y="2910408"/>
                  </a:lnTo>
                  <a:lnTo>
                    <a:pt x="0" y="2910123"/>
                  </a:lnTo>
                  <a:lnTo>
                    <a:pt x="0" y="2909664"/>
                  </a:lnTo>
                  <a:lnTo>
                    <a:pt x="0" y="2908946"/>
                  </a:lnTo>
                  <a:lnTo>
                    <a:pt x="0" y="2908839"/>
                  </a:lnTo>
                  <a:lnTo>
                    <a:pt x="0" y="2908434"/>
                  </a:lnTo>
                  <a:lnTo>
                    <a:pt x="0" y="2906081"/>
                  </a:lnTo>
                  <a:lnTo>
                    <a:pt x="0" y="2905603"/>
                  </a:lnTo>
                  <a:lnTo>
                    <a:pt x="0" y="2904669"/>
                  </a:lnTo>
                  <a:lnTo>
                    <a:pt x="0" y="2904452"/>
                  </a:lnTo>
                  <a:lnTo>
                    <a:pt x="0" y="2902882"/>
                  </a:lnTo>
                  <a:lnTo>
                    <a:pt x="0" y="2900634"/>
                  </a:lnTo>
                  <a:lnTo>
                    <a:pt x="0" y="2899164"/>
                  </a:lnTo>
                  <a:lnTo>
                    <a:pt x="0" y="2899065"/>
                  </a:lnTo>
                  <a:lnTo>
                    <a:pt x="0" y="2897888"/>
                  </a:lnTo>
                  <a:lnTo>
                    <a:pt x="0" y="2896706"/>
                  </a:lnTo>
                  <a:lnTo>
                    <a:pt x="0" y="2894812"/>
                  </a:lnTo>
                  <a:lnTo>
                    <a:pt x="0" y="2894546"/>
                  </a:lnTo>
                  <a:lnTo>
                    <a:pt x="0" y="2891681"/>
                  </a:lnTo>
                  <a:lnTo>
                    <a:pt x="0" y="2891436"/>
                  </a:lnTo>
                  <a:lnTo>
                    <a:pt x="0" y="2888755"/>
                  </a:lnTo>
                  <a:lnTo>
                    <a:pt x="0" y="2888567"/>
                  </a:lnTo>
                  <a:lnTo>
                    <a:pt x="0" y="2887349"/>
                  </a:lnTo>
                  <a:lnTo>
                    <a:pt x="0" y="2886064"/>
                  </a:lnTo>
                  <a:lnTo>
                    <a:pt x="0" y="2883755"/>
                  </a:lnTo>
                  <a:lnTo>
                    <a:pt x="0" y="2883317"/>
                  </a:lnTo>
                  <a:lnTo>
                    <a:pt x="0" y="2882033"/>
                  </a:lnTo>
                  <a:lnTo>
                    <a:pt x="0" y="2880277"/>
                  </a:lnTo>
                  <a:lnTo>
                    <a:pt x="0" y="2877462"/>
                  </a:lnTo>
                  <a:lnTo>
                    <a:pt x="0" y="2876937"/>
                  </a:lnTo>
                  <a:lnTo>
                    <a:pt x="0" y="2876294"/>
                  </a:lnTo>
                  <a:lnTo>
                    <a:pt x="0" y="2872259"/>
                  </a:lnTo>
                  <a:lnTo>
                    <a:pt x="0" y="2871939"/>
                  </a:lnTo>
                  <a:lnTo>
                    <a:pt x="0" y="2870502"/>
                  </a:lnTo>
                  <a:lnTo>
                    <a:pt x="0" y="2869218"/>
                  </a:lnTo>
                  <a:lnTo>
                    <a:pt x="0" y="2868090"/>
                  </a:lnTo>
                  <a:lnTo>
                    <a:pt x="0" y="2867907"/>
                  </a:lnTo>
                  <a:lnTo>
                    <a:pt x="0" y="2866437"/>
                  </a:lnTo>
                  <a:lnTo>
                    <a:pt x="0" y="2866339"/>
                  </a:lnTo>
                  <a:lnTo>
                    <a:pt x="0" y="2865879"/>
                  </a:lnTo>
                  <a:lnTo>
                    <a:pt x="0" y="2863061"/>
                  </a:lnTo>
                  <a:lnTo>
                    <a:pt x="0" y="2861948"/>
                  </a:lnTo>
                  <a:lnTo>
                    <a:pt x="0" y="2860863"/>
                  </a:lnTo>
                  <a:lnTo>
                    <a:pt x="0" y="2860725"/>
                  </a:lnTo>
                  <a:lnTo>
                    <a:pt x="0" y="2860381"/>
                  </a:lnTo>
                  <a:lnTo>
                    <a:pt x="0" y="2857546"/>
                  </a:lnTo>
                  <a:lnTo>
                    <a:pt x="0" y="2855381"/>
                  </a:lnTo>
                  <a:lnTo>
                    <a:pt x="0" y="2854203"/>
                  </a:lnTo>
                  <a:lnTo>
                    <a:pt x="0" y="2849587"/>
                  </a:lnTo>
                  <a:lnTo>
                    <a:pt x="0" y="2845907"/>
                  </a:lnTo>
                  <a:lnTo>
                    <a:pt x="0" y="2845723"/>
                  </a:lnTo>
                  <a:lnTo>
                    <a:pt x="0" y="2843564"/>
                  </a:lnTo>
                  <a:lnTo>
                    <a:pt x="0" y="2841692"/>
                  </a:lnTo>
                  <a:lnTo>
                    <a:pt x="0" y="2841285"/>
                  </a:lnTo>
                  <a:lnTo>
                    <a:pt x="0" y="2839715"/>
                  </a:lnTo>
                  <a:lnTo>
                    <a:pt x="0" y="2839532"/>
                  </a:lnTo>
                  <a:lnTo>
                    <a:pt x="0" y="2837776"/>
                  </a:lnTo>
                  <a:lnTo>
                    <a:pt x="0" y="2837120"/>
                  </a:lnTo>
                  <a:lnTo>
                    <a:pt x="0" y="2835952"/>
                  </a:lnTo>
                  <a:lnTo>
                    <a:pt x="0" y="2834854"/>
                  </a:lnTo>
                  <a:lnTo>
                    <a:pt x="0" y="2834664"/>
                  </a:lnTo>
                  <a:lnTo>
                    <a:pt x="0" y="2831918"/>
                  </a:lnTo>
                  <a:lnTo>
                    <a:pt x="0" y="2830632"/>
                  </a:lnTo>
                  <a:lnTo>
                    <a:pt x="0" y="2828921"/>
                  </a:lnTo>
                  <a:lnTo>
                    <a:pt x="0" y="2826717"/>
                  </a:lnTo>
                  <a:lnTo>
                    <a:pt x="0" y="2826061"/>
                  </a:lnTo>
                  <a:lnTo>
                    <a:pt x="0" y="2825584"/>
                  </a:lnTo>
                  <a:lnTo>
                    <a:pt x="0" y="2823515"/>
                  </a:lnTo>
                  <a:lnTo>
                    <a:pt x="0" y="2822719"/>
                  </a:lnTo>
                  <a:lnTo>
                    <a:pt x="0" y="2822231"/>
                  </a:lnTo>
                  <a:lnTo>
                    <a:pt x="0" y="2818362"/>
                  </a:lnTo>
                  <a:lnTo>
                    <a:pt x="0" y="2818015"/>
                  </a:lnTo>
                  <a:lnTo>
                    <a:pt x="0" y="2817532"/>
                  </a:lnTo>
                  <a:lnTo>
                    <a:pt x="0" y="2815038"/>
                  </a:lnTo>
                  <a:lnTo>
                    <a:pt x="0" y="2812457"/>
                  </a:lnTo>
                  <a:lnTo>
                    <a:pt x="0" y="2811661"/>
                  </a:lnTo>
                  <a:lnTo>
                    <a:pt x="0" y="2806745"/>
                  </a:lnTo>
                  <a:lnTo>
                    <a:pt x="0" y="2806480"/>
                  </a:lnTo>
                  <a:lnTo>
                    <a:pt x="0" y="2803222"/>
                  </a:lnTo>
                  <a:lnTo>
                    <a:pt x="0" y="2802978"/>
                  </a:lnTo>
                  <a:lnTo>
                    <a:pt x="0" y="2800944"/>
                  </a:lnTo>
                  <a:lnTo>
                    <a:pt x="0" y="2799657"/>
                  </a:lnTo>
                  <a:lnTo>
                    <a:pt x="0" y="2799373"/>
                  </a:lnTo>
                  <a:lnTo>
                    <a:pt x="0" y="2799189"/>
                  </a:lnTo>
                  <a:lnTo>
                    <a:pt x="0" y="2798090"/>
                  </a:lnTo>
                  <a:lnTo>
                    <a:pt x="0" y="2797695"/>
                  </a:lnTo>
                  <a:lnTo>
                    <a:pt x="0" y="2796972"/>
                  </a:lnTo>
                  <a:lnTo>
                    <a:pt x="0" y="2795687"/>
                  </a:lnTo>
                  <a:lnTo>
                    <a:pt x="0" y="2793335"/>
                  </a:lnTo>
                  <a:lnTo>
                    <a:pt x="0" y="2792854"/>
                  </a:lnTo>
                  <a:lnTo>
                    <a:pt x="0" y="2792164"/>
                  </a:lnTo>
                  <a:lnTo>
                    <a:pt x="0" y="2791918"/>
                  </a:lnTo>
                  <a:lnTo>
                    <a:pt x="0" y="2789883"/>
                  </a:lnTo>
                  <a:lnTo>
                    <a:pt x="0" y="2788315"/>
                  </a:lnTo>
                  <a:lnTo>
                    <a:pt x="0" y="2788130"/>
                  </a:lnTo>
                  <a:lnTo>
                    <a:pt x="0" y="2783871"/>
                  </a:lnTo>
                  <a:lnTo>
                    <a:pt x="0" y="2781796"/>
                  </a:lnTo>
                  <a:lnTo>
                    <a:pt x="0" y="2779729"/>
                  </a:lnTo>
                  <a:lnTo>
                    <a:pt x="0" y="2778933"/>
                  </a:lnTo>
                  <a:lnTo>
                    <a:pt x="0" y="2776803"/>
                  </a:lnTo>
                  <a:lnTo>
                    <a:pt x="0" y="2774603"/>
                  </a:lnTo>
                  <a:lnTo>
                    <a:pt x="0" y="2766137"/>
                  </a:lnTo>
                  <a:lnTo>
                    <a:pt x="0" y="2764244"/>
                  </a:lnTo>
                  <a:lnTo>
                    <a:pt x="0" y="2763543"/>
                  </a:lnTo>
                  <a:lnTo>
                    <a:pt x="0" y="2760692"/>
                  </a:lnTo>
                  <a:lnTo>
                    <a:pt x="0" y="2759689"/>
                  </a:lnTo>
                  <a:lnTo>
                    <a:pt x="0" y="2759193"/>
                  </a:lnTo>
                  <a:lnTo>
                    <a:pt x="0" y="2757353"/>
                  </a:lnTo>
                  <a:lnTo>
                    <a:pt x="0" y="2757158"/>
                  </a:lnTo>
                  <a:lnTo>
                    <a:pt x="0" y="2756070"/>
                  </a:lnTo>
                  <a:lnTo>
                    <a:pt x="0" y="2755587"/>
                  </a:lnTo>
                  <a:lnTo>
                    <a:pt x="0" y="2755343"/>
                  </a:lnTo>
                  <a:lnTo>
                    <a:pt x="0" y="2754212"/>
                  </a:lnTo>
                  <a:lnTo>
                    <a:pt x="0" y="2753186"/>
                  </a:lnTo>
                  <a:lnTo>
                    <a:pt x="0" y="2752645"/>
                  </a:lnTo>
                  <a:lnTo>
                    <a:pt x="0" y="2746295"/>
                  </a:lnTo>
                  <a:lnTo>
                    <a:pt x="0" y="2743155"/>
                  </a:lnTo>
                  <a:lnTo>
                    <a:pt x="0" y="2741586"/>
                  </a:lnTo>
                  <a:lnTo>
                    <a:pt x="0" y="2741454"/>
                  </a:lnTo>
                  <a:lnTo>
                    <a:pt x="0" y="2735241"/>
                  </a:lnTo>
                  <a:lnTo>
                    <a:pt x="0" y="2733957"/>
                  </a:lnTo>
                  <a:lnTo>
                    <a:pt x="0" y="2733884"/>
                  </a:lnTo>
                  <a:lnTo>
                    <a:pt x="0" y="2732318"/>
                  </a:lnTo>
                  <a:lnTo>
                    <a:pt x="0" y="2730818"/>
                  </a:lnTo>
                  <a:lnTo>
                    <a:pt x="0" y="2728537"/>
                  </a:lnTo>
                  <a:lnTo>
                    <a:pt x="0" y="2727963"/>
                  </a:lnTo>
                  <a:lnTo>
                    <a:pt x="0" y="2726968"/>
                  </a:lnTo>
                  <a:lnTo>
                    <a:pt x="0" y="2725837"/>
                  </a:lnTo>
                  <a:lnTo>
                    <a:pt x="0" y="2724183"/>
                  </a:lnTo>
                  <a:lnTo>
                    <a:pt x="0" y="2723201"/>
                  </a:lnTo>
                  <a:lnTo>
                    <a:pt x="0" y="2721267"/>
                  </a:lnTo>
                  <a:lnTo>
                    <a:pt x="0" y="2720791"/>
                  </a:lnTo>
                  <a:lnTo>
                    <a:pt x="0" y="2719982"/>
                  </a:lnTo>
                  <a:lnTo>
                    <a:pt x="0" y="2716906"/>
                  </a:lnTo>
                  <a:lnTo>
                    <a:pt x="0" y="2714780"/>
                  </a:lnTo>
                  <a:lnTo>
                    <a:pt x="0" y="2713567"/>
                  </a:lnTo>
                  <a:lnTo>
                    <a:pt x="0" y="2713023"/>
                  </a:lnTo>
                  <a:lnTo>
                    <a:pt x="0" y="2710768"/>
                  </a:lnTo>
                  <a:lnTo>
                    <a:pt x="0" y="2710208"/>
                  </a:lnTo>
                  <a:lnTo>
                    <a:pt x="0" y="2706866"/>
                  </a:lnTo>
                  <a:lnTo>
                    <a:pt x="0" y="2705582"/>
                  </a:lnTo>
                  <a:lnTo>
                    <a:pt x="0" y="2704532"/>
                  </a:lnTo>
                  <a:lnTo>
                    <a:pt x="0" y="2703246"/>
                  </a:lnTo>
                  <a:lnTo>
                    <a:pt x="0" y="2701158"/>
                  </a:lnTo>
                  <a:lnTo>
                    <a:pt x="0" y="2699710"/>
                  </a:lnTo>
                  <a:lnTo>
                    <a:pt x="0" y="2699588"/>
                  </a:lnTo>
                  <a:lnTo>
                    <a:pt x="0" y="2695808"/>
                  </a:lnTo>
                  <a:lnTo>
                    <a:pt x="0" y="2693474"/>
                  </a:lnTo>
                  <a:lnTo>
                    <a:pt x="0" y="2691456"/>
                  </a:lnTo>
                  <a:lnTo>
                    <a:pt x="0" y="2690477"/>
                  </a:lnTo>
                  <a:lnTo>
                    <a:pt x="0" y="2690099"/>
                  </a:lnTo>
                  <a:lnTo>
                    <a:pt x="0" y="2688532"/>
                  </a:lnTo>
                  <a:lnTo>
                    <a:pt x="0" y="2688342"/>
                  </a:lnTo>
                  <a:lnTo>
                    <a:pt x="0" y="2688194"/>
                  </a:lnTo>
                  <a:lnTo>
                    <a:pt x="0" y="2686626"/>
                  </a:lnTo>
                  <a:lnTo>
                    <a:pt x="0" y="2684949"/>
                  </a:lnTo>
                  <a:lnTo>
                    <a:pt x="0" y="2681633"/>
                  </a:lnTo>
                  <a:lnTo>
                    <a:pt x="0" y="2679640"/>
                  </a:lnTo>
                  <a:lnTo>
                    <a:pt x="0" y="2679418"/>
                  </a:lnTo>
                  <a:lnTo>
                    <a:pt x="0" y="2677481"/>
                  </a:lnTo>
                  <a:lnTo>
                    <a:pt x="0" y="2677136"/>
                  </a:lnTo>
                  <a:lnTo>
                    <a:pt x="0" y="2675568"/>
                  </a:lnTo>
                  <a:lnTo>
                    <a:pt x="0" y="2674438"/>
                  </a:lnTo>
                  <a:lnTo>
                    <a:pt x="0" y="2669866"/>
                  </a:lnTo>
                  <a:lnTo>
                    <a:pt x="0" y="2669088"/>
                  </a:lnTo>
                  <a:lnTo>
                    <a:pt x="0" y="2668582"/>
                  </a:lnTo>
                  <a:lnTo>
                    <a:pt x="0" y="2668105"/>
                  </a:lnTo>
                  <a:lnTo>
                    <a:pt x="0" y="2666982"/>
                  </a:lnTo>
                  <a:lnTo>
                    <a:pt x="0" y="2665240"/>
                  </a:lnTo>
                  <a:lnTo>
                    <a:pt x="0" y="2663080"/>
                  </a:lnTo>
                  <a:lnTo>
                    <a:pt x="0" y="2660747"/>
                  </a:lnTo>
                  <a:lnTo>
                    <a:pt x="0" y="2659967"/>
                  </a:lnTo>
                  <a:lnTo>
                    <a:pt x="0" y="2655466"/>
                  </a:lnTo>
                  <a:lnTo>
                    <a:pt x="0" y="2654182"/>
                  </a:lnTo>
                  <a:lnTo>
                    <a:pt x="0" y="2649758"/>
                  </a:lnTo>
                  <a:lnTo>
                    <a:pt x="0" y="2648190"/>
                  </a:lnTo>
                  <a:lnTo>
                    <a:pt x="0" y="2645497"/>
                  </a:lnTo>
                  <a:lnTo>
                    <a:pt x="0" y="2644606"/>
                  </a:lnTo>
                  <a:lnTo>
                    <a:pt x="0" y="2644409"/>
                  </a:lnTo>
                  <a:lnTo>
                    <a:pt x="0" y="2642841"/>
                  </a:lnTo>
                  <a:lnTo>
                    <a:pt x="0" y="2641466"/>
                  </a:lnTo>
                  <a:lnTo>
                    <a:pt x="0" y="2639897"/>
                  </a:lnTo>
                  <a:lnTo>
                    <a:pt x="0" y="2639492"/>
                  </a:lnTo>
                  <a:lnTo>
                    <a:pt x="0" y="2637140"/>
                  </a:lnTo>
                  <a:lnTo>
                    <a:pt x="0" y="2635727"/>
                  </a:lnTo>
                  <a:lnTo>
                    <a:pt x="0" y="2634439"/>
                  </a:lnTo>
                  <a:lnTo>
                    <a:pt x="0" y="2633548"/>
                  </a:lnTo>
                  <a:lnTo>
                    <a:pt x="0" y="2631692"/>
                  </a:lnTo>
                  <a:lnTo>
                    <a:pt x="0" y="2630407"/>
                  </a:lnTo>
                  <a:lnTo>
                    <a:pt x="0" y="2630123"/>
                  </a:lnTo>
                  <a:lnTo>
                    <a:pt x="0" y="2628946"/>
                  </a:lnTo>
                  <a:lnTo>
                    <a:pt x="0" y="2628839"/>
                  </a:lnTo>
                  <a:lnTo>
                    <a:pt x="0" y="2626082"/>
                  </a:lnTo>
                  <a:lnTo>
                    <a:pt x="0" y="2625603"/>
                  </a:lnTo>
                  <a:lnTo>
                    <a:pt x="0" y="2625501"/>
                  </a:lnTo>
                  <a:lnTo>
                    <a:pt x="0" y="2622738"/>
                  </a:lnTo>
                  <a:lnTo>
                    <a:pt x="0" y="2622494"/>
                  </a:lnTo>
                  <a:lnTo>
                    <a:pt x="0" y="2617790"/>
                  </a:lnTo>
                  <a:lnTo>
                    <a:pt x="0" y="2617122"/>
                  </a:lnTo>
                  <a:lnTo>
                    <a:pt x="0" y="2614813"/>
                  </a:lnTo>
                  <a:lnTo>
                    <a:pt x="0" y="2613091"/>
                  </a:lnTo>
                  <a:lnTo>
                    <a:pt x="0" y="2611680"/>
                  </a:lnTo>
                  <a:lnTo>
                    <a:pt x="0" y="2611436"/>
                  </a:lnTo>
                  <a:lnTo>
                    <a:pt x="0" y="2608520"/>
                  </a:lnTo>
                  <a:lnTo>
                    <a:pt x="0" y="2607353"/>
                  </a:lnTo>
                  <a:lnTo>
                    <a:pt x="0" y="2606064"/>
                  </a:lnTo>
                  <a:lnTo>
                    <a:pt x="0" y="2603389"/>
                  </a:lnTo>
                  <a:lnTo>
                    <a:pt x="0" y="2603317"/>
                  </a:lnTo>
                  <a:lnTo>
                    <a:pt x="0" y="2602997"/>
                  </a:lnTo>
                  <a:lnTo>
                    <a:pt x="0" y="2602032"/>
                  </a:lnTo>
                  <a:lnTo>
                    <a:pt x="0" y="2600821"/>
                  </a:lnTo>
                  <a:lnTo>
                    <a:pt x="0" y="2600276"/>
                  </a:lnTo>
                  <a:lnTo>
                    <a:pt x="0" y="2599148"/>
                  </a:lnTo>
                  <a:lnTo>
                    <a:pt x="0" y="2598965"/>
                  </a:lnTo>
                  <a:lnTo>
                    <a:pt x="0" y="2597865"/>
                  </a:lnTo>
                  <a:lnTo>
                    <a:pt x="0" y="2597461"/>
                  </a:lnTo>
                  <a:lnTo>
                    <a:pt x="0" y="2597397"/>
                  </a:lnTo>
                  <a:lnTo>
                    <a:pt x="0" y="2596937"/>
                  </a:lnTo>
                  <a:lnTo>
                    <a:pt x="0" y="2594119"/>
                  </a:lnTo>
                  <a:lnTo>
                    <a:pt x="0" y="2591940"/>
                  </a:lnTo>
                  <a:lnTo>
                    <a:pt x="0" y="2591783"/>
                  </a:lnTo>
                  <a:lnTo>
                    <a:pt x="0" y="2590223"/>
                  </a:lnTo>
                  <a:lnTo>
                    <a:pt x="0" y="2589415"/>
                  </a:lnTo>
                  <a:lnTo>
                    <a:pt x="0" y="2588090"/>
                  </a:lnTo>
                  <a:lnTo>
                    <a:pt x="0" y="2587905"/>
                  </a:lnTo>
                  <a:lnTo>
                    <a:pt x="0" y="2586438"/>
                  </a:lnTo>
                  <a:lnTo>
                    <a:pt x="0" y="2586337"/>
                  </a:lnTo>
                  <a:lnTo>
                    <a:pt x="0" y="2583061"/>
                  </a:lnTo>
                  <a:lnTo>
                    <a:pt x="0" y="2580728"/>
                  </a:lnTo>
                  <a:lnTo>
                    <a:pt x="0" y="2578708"/>
                  </a:lnTo>
                  <a:lnTo>
                    <a:pt x="0" y="2574623"/>
                  </a:lnTo>
                  <a:lnTo>
                    <a:pt x="0" y="2572343"/>
                  </a:lnTo>
                  <a:lnTo>
                    <a:pt x="0" y="2571057"/>
                  </a:lnTo>
                  <a:lnTo>
                    <a:pt x="0" y="2570773"/>
                  </a:lnTo>
                  <a:lnTo>
                    <a:pt x="0" y="2570589"/>
                  </a:lnTo>
                  <a:lnTo>
                    <a:pt x="0" y="2569491"/>
                  </a:lnTo>
                  <a:lnTo>
                    <a:pt x="0" y="2565912"/>
                  </a:lnTo>
                  <a:lnTo>
                    <a:pt x="0" y="2565722"/>
                  </a:lnTo>
                  <a:lnTo>
                    <a:pt x="0" y="2564735"/>
                  </a:lnTo>
                  <a:lnTo>
                    <a:pt x="0" y="2563564"/>
                  </a:lnTo>
                  <a:lnTo>
                    <a:pt x="0" y="2561690"/>
                  </a:lnTo>
                  <a:lnTo>
                    <a:pt x="0" y="2561284"/>
                  </a:lnTo>
                  <a:lnTo>
                    <a:pt x="0" y="2559979"/>
                  </a:lnTo>
                  <a:lnTo>
                    <a:pt x="0" y="2559715"/>
                  </a:lnTo>
                  <a:lnTo>
                    <a:pt x="0" y="2559530"/>
                  </a:lnTo>
                  <a:lnTo>
                    <a:pt x="0" y="2557775"/>
                  </a:lnTo>
                  <a:lnTo>
                    <a:pt x="0" y="2557120"/>
                  </a:lnTo>
                  <a:lnTo>
                    <a:pt x="0" y="2555363"/>
                  </a:lnTo>
                  <a:lnTo>
                    <a:pt x="0" y="2553289"/>
                  </a:lnTo>
                  <a:lnTo>
                    <a:pt x="0" y="2550333"/>
                  </a:lnTo>
                  <a:lnTo>
                    <a:pt x="0" y="2549074"/>
                  </a:lnTo>
                  <a:lnTo>
                    <a:pt x="0" y="2548921"/>
                  </a:lnTo>
                  <a:lnTo>
                    <a:pt x="0" y="2548204"/>
                  </a:lnTo>
                  <a:lnTo>
                    <a:pt x="0" y="2547998"/>
                  </a:lnTo>
                  <a:lnTo>
                    <a:pt x="0" y="2543515"/>
                  </a:lnTo>
                  <a:lnTo>
                    <a:pt x="0" y="2542719"/>
                  </a:lnTo>
                  <a:lnTo>
                    <a:pt x="0" y="2542231"/>
                  </a:lnTo>
                  <a:lnTo>
                    <a:pt x="0" y="2538014"/>
                  </a:lnTo>
                  <a:lnTo>
                    <a:pt x="0" y="2537537"/>
                  </a:lnTo>
                  <a:lnTo>
                    <a:pt x="0" y="2537109"/>
                  </a:lnTo>
                  <a:lnTo>
                    <a:pt x="0" y="2531089"/>
                  </a:lnTo>
                  <a:lnTo>
                    <a:pt x="0" y="2530715"/>
                  </a:lnTo>
                  <a:lnTo>
                    <a:pt x="0" y="2529148"/>
                  </a:lnTo>
                  <a:lnTo>
                    <a:pt x="0" y="2528753"/>
                  </a:lnTo>
                  <a:lnTo>
                    <a:pt x="0" y="2528558"/>
                  </a:lnTo>
                  <a:lnTo>
                    <a:pt x="0" y="2527469"/>
                  </a:lnTo>
                  <a:lnTo>
                    <a:pt x="0" y="2526987"/>
                  </a:lnTo>
                  <a:lnTo>
                    <a:pt x="0" y="2526745"/>
                  </a:lnTo>
                  <a:lnTo>
                    <a:pt x="0" y="2524393"/>
                  </a:lnTo>
                  <a:lnTo>
                    <a:pt x="0" y="2524153"/>
                  </a:lnTo>
                  <a:lnTo>
                    <a:pt x="0" y="2523222"/>
                  </a:lnTo>
                  <a:lnTo>
                    <a:pt x="0" y="2522976"/>
                  </a:lnTo>
                  <a:lnTo>
                    <a:pt x="0" y="2520941"/>
                  </a:lnTo>
                  <a:lnTo>
                    <a:pt x="0" y="2519658"/>
                  </a:lnTo>
                  <a:lnTo>
                    <a:pt x="0" y="2519373"/>
                  </a:lnTo>
                  <a:lnTo>
                    <a:pt x="0" y="2519188"/>
                  </a:lnTo>
                  <a:lnTo>
                    <a:pt x="0" y="2518088"/>
                  </a:lnTo>
                  <a:lnTo>
                    <a:pt x="0" y="2517696"/>
                  </a:lnTo>
                  <a:lnTo>
                    <a:pt x="0" y="2516194"/>
                  </a:lnTo>
                  <a:lnTo>
                    <a:pt x="0" y="2514929"/>
                  </a:lnTo>
                  <a:lnTo>
                    <a:pt x="0" y="2513335"/>
                  </a:lnTo>
                  <a:lnTo>
                    <a:pt x="0" y="2512854"/>
                  </a:lnTo>
                  <a:lnTo>
                    <a:pt x="0" y="2510787"/>
                  </a:lnTo>
                  <a:lnTo>
                    <a:pt x="0" y="2509991"/>
                  </a:lnTo>
                  <a:lnTo>
                    <a:pt x="0" y="2507861"/>
                  </a:lnTo>
                  <a:lnTo>
                    <a:pt x="0" y="2503871"/>
                  </a:lnTo>
                  <a:lnTo>
                    <a:pt x="0" y="2499729"/>
                  </a:lnTo>
                  <a:lnTo>
                    <a:pt x="0" y="2498933"/>
                  </a:lnTo>
                  <a:lnTo>
                    <a:pt x="0" y="2498523"/>
                  </a:lnTo>
                  <a:lnTo>
                    <a:pt x="0" y="2496804"/>
                  </a:lnTo>
                  <a:lnTo>
                    <a:pt x="0" y="2494601"/>
                  </a:lnTo>
                  <a:lnTo>
                    <a:pt x="0" y="2492192"/>
                  </a:lnTo>
                  <a:lnTo>
                    <a:pt x="0" y="2490747"/>
                  </a:lnTo>
                  <a:lnTo>
                    <a:pt x="0" y="2490251"/>
                  </a:lnTo>
                  <a:lnTo>
                    <a:pt x="0" y="2488216"/>
                  </a:lnTo>
                  <a:lnTo>
                    <a:pt x="0" y="2487127"/>
                  </a:lnTo>
                  <a:lnTo>
                    <a:pt x="0" y="2486645"/>
                  </a:lnTo>
                  <a:lnTo>
                    <a:pt x="0" y="2486401"/>
                  </a:lnTo>
                  <a:lnTo>
                    <a:pt x="0" y="2484967"/>
                  </a:lnTo>
                  <a:lnTo>
                    <a:pt x="0" y="2484244"/>
                  </a:lnTo>
                  <a:lnTo>
                    <a:pt x="0" y="2479689"/>
                  </a:lnTo>
                  <a:lnTo>
                    <a:pt x="0" y="2479193"/>
                  </a:lnTo>
                  <a:lnTo>
                    <a:pt x="0" y="2477353"/>
                  </a:lnTo>
                  <a:lnTo>
                    <a:pt x="0" y="2477154"/>
                  </a:lnTo>
                  <a:lnTo>
                    <a:pt x="0" y="2475343"/>
                  </a:lnTo>
                  <a:lnTo>
                    <a:pt x="0" y="2474213"/>
                  </a:lnTo>
                  <a:lnTo>
                    <a:pt x="0" y="2472644"/>
                  </a:lnTo>
                  <a:lnTo>
                    <a:pt x="0" y="2468863"/>
                  </a:lnTo>
                  <a:lnTo>
                    <a:pt x="0" y="2467295"/>
                  </a:lnTo>
                  <a:lnTo>
                    <a:pt x="0" y="2465015"/>
                  </a:lnTo>
                  <a:lnTo>
                    <a:pt x="0" y="2463577"/>
                  </a:lnTo>
                  <a:lnTo>
                    <a:pt x="0" y="2461876"/>
                  </a:lnTo>
                  <a:lnTo>
                    <a:pt x="0" y="2459594"/>
                  </a:lnTo>
                  <a:lnTo>
                    <a:pt x="0" y="2458027"/>
                  </a:lnTo>
                  <a:lnTo>
                    <a:pt x="0" y="2455241"/>
                  </a:lnTo>
                  <a:lnTo>
                    <a:pt x="0" y="2453957"/>
                  </a:lnTo>
                  <a:lnTo>
                    <a:pt x="0" y="2453033"/>
                  </a:lnTo>
                  <a:lnTo>
                    <a:pt x="0" y="2451849"/>
                  </a:lnTo>
                  <a:lnTo>
                    <a:pt x="0" y="2451040"/>
                  </a:lnTo>
                  <a:lnTo>
                    <a:pt x="0" y="2450818"/>
                  </a:lnTo>
                  <a:lnTo>
                    <a:pt x="0" y="2448536"/>
                  </a:lnTo>
                  <a:lnTo>
                    <a:pt x="0" y="2447964"/>
                  </a:lnTo>
                  <a:lnTo>
                    <a:pt x="0" y="2446968"/>
                  </a:lnTo>
                  <a:lnTo>
                    <a:pt x="0" y="2445838"/>
                  </a:lnTo>
                  <a:lnTo>
                    <a:pt x="0" y="2444626"/>
                  </a:lnTo>
                  <a:lnTo>
                    <a:pt x="0" y="2442614"/>
                  </a:lnTo>
                  <a:lnTo>
                    <a:pt x="0" y="2441266"/>
                  </a:lnTo>
                  <a:lnTo>
                    <a:pt x="0" y="2440488"/>
                  </a:lnTo>
                  <a:lnTo>
                    <a:pt x="0" y="2439982"/>
                  </a:lnTo>
                  <a:lnTo>
                    <a:pt x="0" y="2436641"/>
                  </a:lnTo>
                  <a:lnTo>
                    <a:pt x="0" y="2434304"/>
                  </a:lnTo>
                  <a:lnTo>
                    <a:pt x="0" y="2430768"/>
                  </a:lnTo>
                  <a:lnTo>
                    <a:pt x="0" y="2426867"/>
                  </a:lnTo>
                  <a:lnTo>
                    <a:pt x="0" y="2425582"/>
                  </a:lnTo>
                  <a:lnTo>
                    <a:pt x="0" y="2425276"/>
                  </a:lnTo>
                  <a:lnTo>
                    <a:pt x="0" y="2424532"/>
                  </a:lnTo>
                  <a:lnTo>
                    <a:pt x="0" y="2424363"/>
                  </a:lnTo>
                  <a:lnTo>
                    <a:pt x="0" y="2423248"/>
                  </a:lnTo>
                  <a:lnTo>
                    <a:pt x="0" y="2422514"/>
                  </a:lnTo>
                  <a:lnTo>
                    <a:pt x="0" y="2421157"/>
                  </a:lnTo>
                  <a:lnTo>
                    <a:pt x="0" y="2419590"/>
                  </a:lnTo>
                  <a:lnTo>
                    <a:pt x="0" y="2416006"/>
                  </a:lnTo>
                  <a:lnTo>
                    <a:pt x="0" y="2415809"/>
                  </a:lnTo>
                  <a:lnTo>
                    <a:pt x="0" y="2414240"/>
                  </a:lnTo>
                  <a:lnTo>
                    <a:pt x="0" y="2412691"/>
                  </a:lnTo>
                  <a:lnTo>
                    <a:pt x="0" y="2411455"/>
                  </a:lnTo>
                  <a:lnTo>
                    <a:pt x="0" y="2410476"/>
                  </a:lnTo>
                  <a:lnTo>
                    <a:pt x="0" y="2408540"/>
                  </a:lnTo>
                  <a:lnTo>
                    <a:pt x="0" y="2408194"/>
                  </a:lnTo>
                  <a:lnTo>
                    <a:pt x="0" y="2406626"/>
                  </a:lnTo>
                  <a:lnTo>
                    <a:pt x="0" y="2404948"/>
                  </a:lnTo>
                  <a:lnTo>
                    <a:pt x="0" y="2400147"/>
                  </a:lnTo>
                  <a:lnTo>
                    <a:pt x="0" y="2399640"/>
                  </a:lnTo>
                  <a:lnTo>
                    <a:pt x="0" y="2398040"/>
                  </a:lnTo>
                  <a:lnTo>
                    <a:pt x="0" y="2397482"/>
                  </a:lnTo>
                  <a:lnTo>
                    <a:pt x="0" y="2396901"/>
                  </a:lnTo>
                  <a:lnTo>
                    <a:pt x="0" y="2394138"/>
                  </a:lnTo>
                  <a:lnTo>
                    <a:pt x="0" y="2391805"/>
                  </a:lnTo>
                  <a:lnTo>
                    <a:pt x="0" y="2389998"/>
                  </a:lnTo>
                  <a:lnTo>
                    <a:pt x="0" y="2386982"/>
                  </a:lnTo>
                  <a:lnTo>
                    <a:pt x="0" y="2385241"/>
                  </a:lnTo>
                  <a:lnTo>
                    <a:pt x="0" y="2383080"/>
                  </a:lnTo>
                  <a:lnTo>
                    <a:pt x="0" y="2380745"/>
                  </a:lnTo>
                  <a:lnTo>
                    <a:pt x="0" y="2375468"/>
                  </a:lnTo>
                  <a:lnTo>
                    <a:pt x="0" y="2373898"/>
                  </a:lnTo>
                  <a:lnTo>
                    <a:pt x="0" y="2372221"/>
                  </a:lnTo>
                  <a:lnTo>
                    <a:pt x="0" y="2365497"/>
                  </a:lnTo>
                  <a:lnTo>
                    <a:pt x="0" y="2364606"/>
                  </a:lnTo>
                  <a:lnTo>
                    <a:pt x="0" y="2361623"/>
                  </a:lnTo>
                  <a:lnTo>
                    <a:pt x="0" y="2361465"/>
                  </a:lnTo>
                  <a:lnTo>
                    <a:pt x="0" y="2359897"/>
                  </a:lnTo>
                  <a:lnTo>
                    <a:pt x="0" y="2357140"/>
                  </a:lnTo>
                  <a:lnTo>
                    <a:pt x="0" y="2356559"/>
                  </a:lnTo>
                  <a:lnTo>
                    <a:pt x="0" y="2350831"/>
                  </a:lnTo>
                  <a:lnTo>
                    <a:pt x="0" y="2348848"/>
                  </a:lnTo>
                  <a:lnTo>
                    <a:pt x="0" y="2342738"/>
                  </a:lnTo>
                  <a:lnTo>
                    <a:pt x="0" y="2342494"/>
                  </a:lnTo>
                  <a:lnTo>
                    <a:pt x="0" y="2337789"/>
                  </a:lnTo>
                  <a:lnTo>
                    <a:pt x="0" y="2337123"/>
                  </a:lnTo>
                  <a:lnTo>
                    <a:pt x="0" y="2334447"/>
                  </a:lnTo>
                  <a:lnTo>
                    <a:pt x="0" y="2333090"/>
                  </a:lnTo>
                  <a:lnTo>
                    <a:pt x="0" y="2331879"/>
                  </a:lnTo>
                  <a:lnTo>
                    <a:pt x="0" y="2328923"/>
                  </a:lnTo>
                  <a:lnTo>
                    <a:pt x="0" y="2328519"/>
                  </a:lnTo>
                  <a:lnTo>
                    <a:pt x="0" y="2323389"/>
                  </a:lnTo>
                  <a:lnTo>
                    <a:pt x="0" y="2322998"/>
                  </a:lnTo>
                  <a:lnTo>
                    <a:pt x="0" y="2321281"/>
                  </a:lnTo>
                  <a:lnTo>
                    <a:pt x="0" y="2320473"/>
                  </a:lnTo>
                  <a:lnTo>
                    <a:pt x="0" y="2319148"/>
                  </a:lnTo>
                  <a:lnTo>
                    <a:pt x="0" y="2318963"/>
                  </a:lnTo>
                  <a:lnTo>
                    <a:pt x="0" y="2317863"/>
                  </a:lnTo>
                  <a:lnTo>
                    <a:pt x="0" y="2317395"/>
                  </a:lnTo>
                  <a:lnTo>
                    <a:pt x="0" y="2314119"/>
                  </a:lnTo>
                  <a:lnTo>
                    <a:pt x="0" y="2311786"/>
                  </a:lnTo>
                  <a:lnTo>
                    <a:pt x="0" y="2309766"/>
                  </a:lnTo>
                  <a:lnTo>
                    <a:pt x="0" y="2309414"/>
                  </a:lnTo>
                  <a:lnTo>
                    <a:pt x="0" y="2302115"/>
                  </a:lnTo>
                  <a:lnTo>
                    <a:pt x="0" y="2300548"/>
                  </a:lnTo>
                  <a:lnTo>
                    <a:pt x="0" y="2298708"/>
                  </a:lnTo>
                  <a:lnTo>
                    <a:pt x="0" y="2298297"/>
                  </a:lnTo>
                  <a:lnTo>
                    <a:pt x="0" y="2296730"/>
                  </a:lnTo>
                  <a:lnTo>
                    <a:pt x="0" y="2295794"/>
                  </a:lnTo>
                  <a:lnTo>
                    <a:pt x="0" y="2295553"/>
                  </a:lnTo>
                  <a:lnTo>
                    <a:pt x="0" y="2294623"/>
                  </a:lnTo>
                  <a:lnTo>
                    <a:pt x="0" y="2292341"/>
                  </a:lnTo>
                  <a:lnTo>
                    <a:pt x="0" y="2291058"/>
                  </a:lnTo>
                  <a:lnTo>
                    <a:pt x="0" y="2290773"/>
                  </a:lnTo>
                  <a:lnTo>
                    <a:pt x="0" y="2290588"/>
                  </a:lnTo>
                  <a:lnTo>
                    <a:pt x="0" y="2289488"/>
                  </a:lnTo>
                  <a:lnTo>
                    <a:pt x="0" y="2286421"/>
                  </a:lnTo>
                  <a:lnTo>
                    <a:pt x="0" y="2284735"/>
                  </a:lnTo>
                  <a:lnTo>
                    <a:pt x="0" y="2281391"/>
                  </a:lnTo>
                  <a:lnTo>
                    <a:pt x="0" y="2279979"/>
                  </a:lnTo>
                  <a:lnTo>
                    <a:pt x="0" y="2279261"/>
                  </a:lnTo>
                  <a:lnTo>
                    <a:pt x="0" y="2279056"/>
                  </a:lnTo>
                  <a:lnTo>
                    <a:pt x="0" y="2275361"/>
                  </a:lnTo>
                  <a:lnTo>
                    <a:pt x="0" y="2273289"/>
                  </a:lnTo>
                  <a:lnTo>
                    <a:pt x="0" y="2270333"/>
                  </a:lnTo>
                  <a:lnTo>
                    <a:pt x="0" y="2269922"/>
                  </a:lnTo>
                  <a:lnTo>
                    <a:pt x="0" y="2269072"/>
                  </a:lnTo>
                  <a:lnTo>
                    <a:pt x="0" y="2268204"/>
                  </a:lnTo>
                  <a:lnTo>
                    <a:pt x="0" y="2268167"/>
                  </a:lnTo>
                  <a:lnTo>
                    <a:pt x="0" y="2267998"/>
                  </a:lnTo>
                  <a:lnTo>
                    <a:pt x="0" y="2266886"/>
                  </a:lnTo>
                  <a:lnTo>
                    <a:pt x="0" y="2262147"/>
                  </a:lnTo>
                  <a:lnTo>
                    <a:pt x="0" y="2259616"/>
                  </a:lnTo>
                  <a:lnTo>
                    <a:pt x="0" y="2258527"/>
                  </a:lnTo>
                  <a:lnTo>
                    <a:pt x="0" y="2258045"/>
                  </a:lnTo>
                  <a:lnTo>
                    <a:pt x="0" y="2257109"/>
                  </a:lnTo>
                  <a:lnTo>
                    <a:pt x="0" y="2255211"/>
                  </a:lnTo>
                  <a:lnTo>
                    <a:pt x="0" y="2251088"/>
                  </a:lnTo>
                  <a:lnTo>
                    <a:pt x="0" y="2250716"/>
                  </a:lnTo>
                  <a:lnTo>
                    <a:pt x="0" y="2249147"/>
                  </a:lnTo>
                  <a:lnTo>
                    <a:pt x="0" y="2248753"/>
                  </a:lnTo>
                  <a:lnTo>
                    <a:pt x="0" y="2248554"/>
                  </a:lnTo>
                  <a:lnTo>
                    <a:pt x="0" y="2247252"/>
                  </a:lnTo>
                  <a:lnTo>
                    <a:pt x="0" y="2244394"/>
                  </a:lnTo>
                  <a:lnTo>
                    <a:pt x="0" y="2236194"/>
                  </a:lnTo>
                  <a:lnTo>
                    <a:pt x="0" y="2234929"/>
                  </a:lnTo>
                  <a:lnTo>
                    <a:pt x="0" y="2232518"/>
                  </a:lnTo>
                  <a:lnTo>
                    <a:pt x="0" y="2230787"/>
                  </a:lnTo>
                  <a:lnTo>
                    <a:pt x="0" y="2229992"/>
                  </a:lnTo>
                  <a:lnTo>
                    <a:pt x="0" y="2229580"/>
                  </a:lnTo>
                  <a:lnTo>
                    <a:pt x="0" y="2227862"/>
                  </a:lnTo>
                  <a:lnTo>
                    <a:pt x="0" y="2224382"/>
                  </a:lnTo>
                  <a:lnTo>
                    <a:pt x="0" y="2223249"/>
                  </a:lnTo>
                  <a:lnTo>
                    <a:pt x="0" y="2216026"/>
                  </a:lnTo>
                  <a:lnTo>
                    <a:pt x="0" y="2210746"/>
                  </a:lnTo>
                  <a:lnTo>
                    <a:pt x="0" y="2210251"/>
                  </a:lnTo>
                  <a:lnTo>
                    <a:pt x="0" y="2208212"/>
                  </a:lnTo>
                  <a:lnTo>
                    <a:pt x="0" y="2206401"/>
                  </a:lnTo>
                  <a:lnTo>
                    <a:pt x="0" y="2199921"/>
                  </a:lnTo>
                  <a:lnTo>
                    <a:pt x="0" y="2198353"/>
                  </a:lnTo>
                  <a:lnTo>
                    <a:pt x="0" y="2194635"/>
                  </a:lnTo>
                  <a:lnTo>
                    <a:pt x="0" y="2193351"/>
                  </a:lnTo>
                  <a:lnTo>
                    <a:pt x="0" y="2189582"/>
                  </a:lnTo>
                  <a:lnTo>
                    <a:pt x="0" y="2188864"/>
                  </a:lnTo>
                  <a:lnTo>
                    <a:pt x="0" y="2187295"/>
                  </a:lnTo>
                  <a:lnTo>
                    <a:pt x="0" y="2185551"/>
                  </a:lnTo>
                  <a:lnTo>
                    <a:pt x="0" y="2185015"/>
                  </a:lnTo>
                  <a:lnTo>
                    <a:pt x="0" y="2183982"/>
                  </a:lnTo>
                  <a:lnTo>
                    <a:pt x="0" y="2183577"/>
                  </a:lnTo>
                  <a:lnTo>
                    <a:pt x="0" y="2173672"/>
                  </a:lnTo>
                  <a:lnTo>
                    <a:pt x="0" y="2162614"/>
                  </a:lnTo>
                  <a:lnTo>
                    <a:pt x="0" y="2156334"/>
                  </a:lnTo>
                  <a:lnTo>
                    <a:pt x="0" y="2155421"/>
                  </a:lnTo>
                  <a:lnTo>
                    <a:pt x="0" y="2154306"/>
                  </a:lnTo>
                  <a:lnTo>
                    <a:pt x="0" y="2150850"/>
                  </a:lnTo>
                  <a:lnTo>
                    <a:pt x="0" y="2145276"/>
                  </a:lnTo>
                  <a:lnTo>
                    <a:pt x="0" y="2144361"/>
                  </a:lnTo>
                  <a:lnTo>
                    <a:pt x="0" y="2142513"/>
                  </a:lnTo>
                  <a:lnTo>
                    <a:pt x="0" y="2121056"/>
                  </a:lnTo>
                  <a:lnTo>
                    <a:pt x="0" y="2119766"/>
                  </a:lnTo>
                  <a:lnTo>
                    <a:pt x="0" y="2118040"/>
                  </a:lnTo>
                  <a:lnTo>
                    <a:pt x="0" y="2111803"/>
                  </a:lnTo>
                  <a:lnTo>
                    <a:pt x="0" y="2111635"/>
                  </a:lnTo>
                  <a:lnTo>
                    <a:pt x="0" y="2109997"/>
                  </a:lnTo>
                  <a:lnTo>
                    <a:pt x="0" y="2097374"/>
                  </a:lnTo>
                  <a:lnTo>
                    <a:pt x="0" y="2081889"/>
                  </a:lnTo>
                  <a:lnTo>
                    <a:pt x="0" y="2077267"/>
                  </a:lnTo>
                  <a:lnTo>
                    <a:pt x="0" y="2070831"/>
                  </a:lnTo>
                  <a:lnTo>
                    <a:pt x="0" y="2068847"/>
                  </a:lnTo>
                  <a:lnTo>
                    <a:pt x="0" y="2059016"/>
                  </a:lnTo>
                  <a:lnTo>
                    <a:pt x="0" y="2054447"/>
                  </a:lnTo>
                  <a:lnTo>
                    <a:pt x="0" y="2048921"/>
                  </a:lnTo>
                  <a:lnTo>
                    <a:pt x="0" y="2038103"/>
                  </a:lnTo>
                  <a:lnTo>
                    <a:pt x="0" y="2029766"/>
                  </a:lnTo>
                  <a:lnTo>
                    <a:pt x="0" y="2029355"/>
                  </a:lnTo>
                  <a:lnTo>
                    <a:pt x="0" y="2028071"/>
                  </a:lnTo>
                  <a:lnTo>
                    <a:pt x="0" y="2027788"/>
                  </a:lnTo>
                  <a:lnTo>
                    <a:pt x="0" y="2026504"/>
                  </a:lnTo>
                  <a:lnTo>
                    <a:pt x="0" y="2018297"/>
                  </a:lnTo>
                  <a:lnTo>
                    <a:pt x="0" y="2016730"/>
                  </a:lnTo>
                  <a:lnTo>
                    <a:pt x="0" y="2009100"/>
                  </a:lnTo>
                  <a:lnTo>
                    <a:pt x="0" y="2006419"/>
                  </a:lnTo>
                  <a:lnTo>
                    <a:pt x="0" y="1999056"/>
                  </a:lnTo>
                  <a:lnTo>
                    <a:pt x="0" y="1997944"/>
                  </a:lnTo>
                  <a:lnTo>
                    <a:pt x="0" y="1988167"/>
                  </a:lnTo>
                  <a:lnTo>
                    <a:pt x="0" y="1986882"/>
                  </a:lnTo>
                  <a:lnTo>
                    <a:pt x="0" y="1985570"/>
                  </a:lnTo>
                  <a:lnTo>
                    <a:pt x="0" y="1984001"/>
                  </a:lnTo>
                  <a:lnTo>
                    <a:pt x="0" y="1978391"/>
                  </a:lnTo>
                  <a:lnTo>
                    <a:pt x="0" y="1967252"/>
                  </a:lnTo>
                  <a:lnTo>
                    <a:pt x="0" y="1963576"/>
                  </a:lnTo>
                  <a:lnTo>
                    <a:pt x="0" y="1955440"/>
                  </a:lnTo>
                  <a:lnTo>
                    <a:pt x="0" y="1952518"/>
                  </a:lnTo>
                  <a:lnTo>
                    <a:pt x="0" y="1944380"/>
                  </a:lnTo>
                  <a:lnTo>
                    <a:pt x="0" y="1924409"/>
                  </a:lnTo>
                  <a:lnTo>
                    <a:pt x="0" y="1920640"/>
                  </a:lnTo>
                  <a:lnTo>
                    <a:pt x="0" y="1919922"/>
                  </a:lnTo>
                  <a:lnTo>
                    <a:pt x="0" y="1918353"/>
                  </a:lnTo>
                  <a:lnTo>
                    <a:pt x="0" y="1916609"/>
                  </a:lnTo>
                  <a:lnTo>
                    <a:pt x="0" y="1915040"/>
                  </a:lnTo>
                  <a:lnTo>
                    <a:pt x="0" y="1914635"/>
                  </a:lnTo>
                  <a:lnTo>
                    <a:pt x="0" y="1913351"/>
                  </a:lnTo>
                  <a:lnTo>
                    <a:pt x="0" y="1909586"/>
                  </a:lnTo>
                  <a:lnTo>
                    <a:pt x="0" y="1905551"/>
                  </a:lnTo>
                  <a:lnTo>
                    <a:pt x="0" y="1903982"/>
                  </a:lnTo>
                  <a:lnTo>
                    <a:pt x="0" y="1901535"/>
                  </a:lnTo>
                  <a:lnTo>
                    <a:pt x="0" y="1897504"/>
                  </a:lnTo>
                  <a:lnTo>
                    <a:pt x="0" y="1893672"/>
                  </a:lnTo>
                  <a:lnTo>
                    <a:pt x="0" y="1892933"/>
                  </a:lnTo>
                  <a:lnTo>
                    <a:pt x="0" y="1881908"/>
                  </a:lnTo>
                  <a:lnTo>
                    <a:pt x="0" y="1878532"/>
                  </a:lnTo>
                  <a:lnTo>
                    <a:pt x="0" y="1876856"/>
                  </a:lnTo>
                  <a:lnTo>
                    <a:pt x="0" y="1876334"/>
                  </a:lnTo>
                  <a:lnTo>
                    <a:pt x="0" y="1875419"/>
                  </a:lnTo>
                  <a:lnTo>
                    <a:pt x="0" y="1873007"/>
                  </a:lnTo>
                  <a:lnTo>
                    <a:pt x="0" y="1872824"/>
                  </a:lnTo>
                  <a:lnTo>
                    <a:pt x="0" y="1871256"/>
                  </a:lnTo>
                  <a:lnTo>
                    <a:pt x="0" y="1870851"/>
                  </a:lnTo>
                  <a:lnTo>
                    <a:pt x="0" y="1850824"/>
                  </a:lnTo>
                  <a:lnTo>
                    <a:pt x="0" y="1842693"/>
                  </a:lnTo>
                  <a:lnTo>
                    <a:pt x="0" y="1841055"/>
                  </a:lnTo>
                  <a:lnTo>
                    <a:pt x="0" y="1839771"/>
                  </a:lnTo>
                  <a:lnTo>
                    <a:pt x="0" y="1831634"/>
                  </a:lnTo>
                  <a:lnTo>
                    <a:pt x="0" y="1828432"/>
                  </a:lnTo>
                  <a:lnTo>
                    <a:pt x="0" y="1817374"/>
                  </a:lnTo>
                  <a:lnTo>
                    <a:pt x="0" y="1808325"/>
                  </a:lnTo>
                  <a:lnTo>
                    <a:pt x="0" y="1801889"/>
                  </a:lnTo>
                  <a:lnTo>
                    <a:pt x="0" y="1797267"/>
                  </a:lnTo>
                  <a:lnTo>
                    <a:pt x="0" y="1790074"/>
                  </a:lnTo>
                  <a:lnTo>
                    <a:pt x="0" y="1788788"/>
                  </a:lnTo>
                  <a:lnTo>
                    <a:pt x="0" y="1784646"/>
                  </a:lnTo>
                  <a:lnTo>
                    <a:pt x="0" y="1779014"/>
                  </a:lnTo>
                  <a:lnTo>
                    <a:pt x="0" y="1769161"/>
                  </a:lnTo>
                  <a:lnTo>
                    <a:pt x="0" y="1759129"/>
                  </a:lnTo>
                  <a:lnTo>
                    <a:pt x="0" y="1758103"/>
                  </a:lnTo>
                  <a:lnTo>
                    <a:pt x="0" y="1757562"/>
                  </a:lnTo>
                  <a:lnTo>
                    <a:pt x="0" y="1749355"/>
                  </a:lnTo>
                  <a:lnTo>
                    <a:pt x="0" y="1748072"/>
                  </a:lnTo>
                  <a:lnTo>
                    <a:pt x="0" y="1747788"/>
                  </a:lnTo>
                  <a:lnTo>
                    <a:pt x="0" y="1746503"/>
                  </a:lnTo>
                  <a:lnTo>
                    <a:pt x="0" y="1746289"/>
                  </a:lnTo>
                  <a:lnTo>
                    <a:pt x="0" y="1744007"/>
                  </a:lnTo>
                  <a:lnTo>
                    <a:pt x="0" y="1742439"/>
                  </a:lnTo>
                  <a:lnTo>
                    <a:pt x="0" y="1740158"/>
                  </a:lnTo>
                  <a:lnTo>
                    <a:pt x="0" y="1735453"/>
                  </a:lnTo>
                  <a:lnTo>
                    <a:pt x="0" y="1729100"/>
                  </a:lnTo>
                  <a:lnTo>
                    <a:pt x="0" y="1721053"/>
                  </a:lnTo>
                  <a:lnTo>
                    <a:pt x="0" y="1717940"/>
                  </a:lnTo>
                  <a:lnTo>
                    <a:pt x="0" y="1716628"/>
                  </a:lnTo>
                  <a:lnTo>
                    <a:pt x="0" y="1715059"/>
                  </a:lnTo>
                  <a:lnTo>
                    <a:pt x="0" y="1709449"/>
                  </a:lnTo>
                  <a:lnTo>
                    <a:pt x="0" y="1705570"/>
                  </a:lnTo>
                  <a:lnTo>
                    <a:pt x="0" y="1704003"/>
                  </a:lnTo>
                  <a:lnTo>
                    <a:pt x="0" y="1700419"/>
                  </a:lnTo>
                  <a:lnTo>
                    <a:pt x="0" y="1698391"/>
                  </a:lnTo>
                  <a:lnTo>
                    <a:pt x="0" y="1696373"/>
                  </a:lnTo>
                  <a:lnTo>
                    <a:pt x="0" y="1683576"/>
                  </a:lnTo>
                  <a:lnTo>
                    <a:pt x="0" y="1675438"/>
                  </a:lnTo>
                  <a:lnTo>
                    <a:pt x="0" y="1665664"/>
                  </a:lnTo>
                  <a:lnTo>
                    <a:pt x="0" y="1644409"/>
                  </a:lnTo>
                  <a:lnTo>
                    <a:pt x="0" y="1640644"/>
                  </a:lnTo>
                  <a:lnTo>
                    <a:pt x="0" y="1636609"/>
                  </a:lnTo>
                  <a:lnTo>
                    <a:pt x="0" y="1635040"/>
                  </a:lnTo>
                  <a:lnTo>
                    <a:pt x="0" y="1632593"/>
                  </a:lnTo>
                  <a:lnTo>
                    <a:pt x="0" y="1628562"/>
                  </a:lnTo>
                  <a:lnTo>
                    <a:pt x="0" y="1623991"/>
                  </a:lnTo>
                  <a:lnTo>
                    <a:pt x="0" y="1622707"/>
                  </a:lnTo>
                  <a:lnTo>
                    <a:pt x="0" y="1621535"/>
                  </a:lnTo>
                  <a:lnTo>
                    <a:pt x="0" y="1617503"/>
                  </a:lnTo>
                  <a:lnTo>
                    <a:pt x="0" y="1612932"/>
                  </a:lnTo>
                  <a:lnTo>
                    <a:pt x="0" y="1609590"/>
                  </a:lnTo>
                  <a:lnTo>
                    <a:pt x="0" y="1608306"/>
                  </a:lnTo>
                  <a:lnTo>
                    <a:pt x="0" y="1607914"/>
                  </a:lnTo>
                  <a:lnTo>
                    <a:pt x="0" y="1604065"/>
                  </a:lnTo>
                  <a:lnTo>
                    <a:pt x="0" y="1603882"/>
                  </a:lnTo>
                  <a:lnTo>
                    <a:pt x="0" y="1602314"/>
                  </a:lnTo>
                  <a:lnTo>
                    <a:pt x="0" y="1601909"/>
                  </a:lnTo>
                  <a:lnTo>
                    <a:pt x="0" y="1598532"/>
                  </a:lnTo>
                  <a:lnTo>
                    <a:pt x="0" y="1596857"/>
                  </a:lnTo>
                  <a:lnTo>
                    <a:pt x="0" y="1593007"/>
                  </a:lnTo>
                  <a:lnTo>
                    <a:pt x="0" y="1592822"/>
                  </a:lnTo>
                  <a:lnTo>
                    <a:pt x="0" y="1591254"/>
                  </a:lnTo>
                  <a:lnTo>
                    <a:pt x="0" y="1586528"/>
                  </a:lnTo>
                  <a:lnTo>
                    <a:pt x="0" y="1584961"/>
                  </a:lnTo>
                  <a:lnTo>
                    <a:pt x="0" y="1580206"/>
                  </a:lnTo>
                  <a:lnTo>
                    <a:pt x="0" y="1570829"/>
                  </a:lnTo>
                  <a:lnTo>
                    <a:pt x="0" y="1565804"/>
                  </a:lnTo>
                  <a:lnTo>
                    <a:pt x="0" y="1562692"/>
                  </a:lnTo>
                  <a:lnTo>
                    <a:pt x="0" y="1560280"/>
                  </a:lnTo>
                  <a:lnTo>
                    <a:pt x="0" y="1548432"/>
                  </a:lnTo>
                  <a:lnTo>
                    <a:pt x="0" y="1542940"/>
                  </a:lnTo>
                  <a:lnTo>
                    <a:pt x="0" y="1542026"/>
                  </a:lnTo>
                  <a:lnTo>
                    <a:pt x="0" y="1528325"/>
                  </a:lnTo>
                  <a:lnTo>
                    <a:pt x="0" y="1519846"/>
                  </a:lnTo>
                  <a:lnTo>
                    <a:pt x="0" y="1515704"/>
                  </a:lnTo>
                  <a:lnTo>
                    <a:pt x="0" y="1510072"/>
                  </a:lnTo>
                  <a:lnTo>
                    <a:pt x="0" y="1508788"/>
                  </a:lnTo>
                  <a:lnTo>
                    <a:pt x="0" y="1507662"/>
                  </a:lnTo>
                  <a:lnTo>
                    <a:pt x="0" y="1504646"/>
                  </a:lnTo>
                  <a:lnTo>
                    <a:pt x="0" y="1489161"/>
                  </a:lnTo>
                  <a:lnTo>
                    <a:pt x="0" y="1479130"/>
                  </a:lnTo>
                  <a:lnTo>
                    <a:pt x="0" y="1477561"/>
                  </a:lnTo>
                  <a:lnTo>
                    <a:pt x="0" y="1477347"/>
                  </a:lnTo>
                  <a:lnTo>
                    <a:pt x="0" y="1475065"/>
                  </a:lnTo>
                  <a:lnTo>
                    <a:pt x="0" y="1473780"/>
                  </a:lnTo>
                  <a:lnTo>
                    <a:pt x="0" y="1473497"/>
                  </a:lnTo>
                  <a:lnTo>
                    <a:pt x="0" y="1472212"/>
                  </a:lnTo>
                  <a:lnTo>
                    <a:pt x="0" y="1468494"/>
                  </a:lnTo>
                  <a:lnTo>
                    <a:pt x="0" y="1466511"/>
                  </a:lnTo>
                  <a:lnTo>
                    <a:pt x="0" y="1466289"/>
                  </a:lnTo>
                  <a:lnTo>
                    <a:pt x="0" y="1464007"/>
                  </a:lnTo>
                  <a:lnTo>
                    <a:pt x="0" y="1462439"/>
                  </a:lnTo>
                  <a:lnTo>
                    <a:pt x="0" y="1460158"/>
                  </a:lnTo>
                  <a:lnTo>
                    <a:pt x="0" y="1455453"/>
                  </a:lnTo>
                  <a:lnTo>
                    <a:pt x="0" y="1452111"/>
                  </a:lnTo>
                  <a:lnTo>
                    <a:pt x="0" y="1441053"/>
                  </a:lnTo>
                  <a:lnTo>
                    <a:pt x="0" y="1436628"/>
                  </a:lnTo>
                  <a:lnTo>
                    <a:pt x="0" y="1435061"/>
                  </a:lnTo>
                  <a:lnTo>
                    <a:pt x="0" y="1431477"/>
                  </a:lnTo>
                  <a:lnTo>
                    <a:pt x="0" y="1431280"/>
                  </a:lnTo>
                  <a:lnTo>
                    <a:pt x="0" y="1430193"/>
                  </a:lnTo>
                  <a:lnTo>
                    <a:pt x="0" y="1429711"/>
                  </a:lnTo>
                  <a:lnTo>
                    <a:pt x="0" y="1429449"/>
                  </a:lnTo>
                  <a:lnTo>
                    <a:pt x="0" y="1427431"/>
                  </a:lnTo>
                  <a:lnTo>
                    <a:pt x="0" y="1420419"/>
                  </a:lnTo>
                  <a:lnTo>
                    <a:pt x="0" y="1416372"/>
                  </a:lnTo>
                  <a:lnTo>
                    <a:pt x="0" y="1396722"/>
                  </a:lnTo>
                  <a:lnTo>
                    <a:pt x="0" y="1394915"/>
                  </a:lnTo>
                  <a:lnTo>
                    <a:pt x="0" y="1387692"/>
                  </a:lnTo>
                  <a:lnTo>
                    <a:pt x="0" y="1385662"/>
                  </a:lnTo>
                  <a:lnTo>
                    <a:pt x="0" y="1353765"/>
                  </a:lnTo>
                  <a:lnTo>
                    <a:pt x="0" y="1352593"/>
                  </a:lnTo>
                  <a:lnTo>
                    <a:pt x="0" y="1348561"/>
                  </a:lnTo>
                  <a:lnTo>
                    <a:pt x="0" y="1343990"/>
                  </a:lnTo>
                  <a:lnTo>
                    <a:pt x="0" y="1342706"/>
                  </a:lnTo>
                  <a:lnTo>
                    <a:pt x="0" y="1339364"/>
                  </a:lnTo>
                  <a:lnTo>
                    <a:pt x="0" y="1329590"/>
                  </a:lnTo>
                  <a:lnTo>
                    <a:pt x="0" y="1328306"/>
                  </a:lnTo>
                  <a:lnTo>
                    <a:pt x="0" y="1327915"/>
                  </a:lnTo>
                  <a:lnTo>
                    <a:pt x="0" y="1324065"/>
                  </a:lnTo>
                  <a:lnTo>
                    <a:pt x="0" y="1323880"/>
                  </a:lnTo>
                  <a:lnTo>
                    <a:pt x="0" y="1322312"/>
                  </a:lnTo>
                  <a:lnTo>
                    <a:pt x="0" y="1317586"/>
                  </a:lnTo>
                  <a:lnTo>
                    <a:pt x="0" y="1316019"/>
                  </a:lnTo>
                  <a:lnTo>
                    <a:pt x="0" y="1311264"/>
                  </a:lnTo>
                  <a:lnTo>
                    <a:pt x="0" y="1306529"/>
                  </a:lnTo>
                  <a:lnTo>
                    <a:pt x="0" y="1304959"/>
                  </a:lnTo>
                  <a:lnTo>
                    <a:pt x="0" y="1303214"/>
                  </a:lnTo>
                  <a:lnTo>
                    <a:pt x="0" y="1301647"/>
                  </a:lnTo>
                  <a:lnTo>
                    <a:pt x="0" y="1300206"/>
                  </a:lnTo>
                  <a:lnTo>
                    <a:pt x="0" y="1296862"/>
                  </a:lnTo>
                  <a:lnTo>
                    <a:pt x="0" y="1291338"/>
                  </a:lnTo>
                  <a:lnTo>
                    <a:pt x="0" y="1285804"/>
                  </a:lnTo>
                  <a:lnTo>
                    <a:pt x="0" y="1280278"/>
                  </a:lnTo>
                  <a:lnTo>
                    <a:pt x="0" y="1273998"/>
                  </a:lnTo>
                  <a:lnTo>
                    <a:pt x="0" y="1273084"/>
                  </a:lnTo>
                  <a:lnTo>
                    <a:pt x="0" y="1262940"/>
                  </a:lnTo>
                  <a:lnTo>
                    <a:pt x="0" y="1262026"/>
                  </a:lnTo>
                  <a:lnTo>
                    <a:pt x="0" y="1239846"/>
                  </a:lnTo>
                  <a:lnTo>
                    <a:pt x="0" y="1238720"/>
                  </a:lnTo>
                  <a:lnTo>
                    <a:pt x="0" y="1237435"/>
                  </a:lnTo>
                  <a:lnTo>
                    <a:pt x="0" y="1235704"/>
                  </a:lnTo>
                  <a:lnTo>
                    <a:pt x="0" y="1229299"/>
                  </a:lnTo>
                  <a:lnTo>
                    <a:pt x="0" y="1227661"/>
                  </a:lnTo>
                  <a:lnTo>
                    <a:pt x="0" y="1204838"/>
                  </a:lnTo>
                  <a:lnTo>
                    <a:pt x="0" y="1203270"/>
                  </a:lnTo>
                  <a:lnTo>
                    <a:pt x="0" y="1199552"/>
                  </a:lnTo>
                  <a:lnTo>
                    <a:pt x="0" y="1198276"/>
                  </a:lnTo>
                  <a:lnTo>
                    <a:pt x="0" y="1197347"/>
                  </a:lnTo>
                  <a:lnTo>
                    <a:pt x="0" y="1195065"/>
                  </a:lnTo>
                  <a:lnTo>
                    <a:pt x="0" y="1194933"/>
                  </a:lnTo>
                  <a:lnTo>
                    <a:pt x="0" y="1193781"/>
                  </a:lnTo>
                  <a:lnTo>
                    <a:pt x="0" y="1193497"/>
                  </a:lnTo>
                  <a:lnTo>
                    <a:pt x="0" y="1192212"/>
                  </a:lnTo>
                  <a:lnTo>
                    <a:pt x="0" y="1188494"/>
                  </a:lnTo>
                  <a:lnTo>
                    <a:pt x="0" y="1186511"/>
                  </a:lnTo>
                  <a:lnTo>
                    <a:pt x="0" y="1176678"/>
                  </a:lnTo>
                  <a:lnTo>
                    <a:pt x="0" y="1172647"/>
                  </a:lnTo>
                  <a:lnTo>
                    <a:pt x="0" y="1172111"/>
                  </a:lnTo>
                  <a:lnTo>
                    <a:pt x="0" y="1162338"/>
                  </a:lnTo>
                  <a:lnTo>
                    <a:pt x="0" y="1161251"/>
                  </a:lnTo>
                  <a:lnTo>
                    <a:pt x="0" y="1160769"/>
                  </a:lnTo>
                  <a:lnTo>
                    <a:pt x="0" y="1155767"/>
                  </a:lnTo>
                  <a:lnTo>
                    <a:pt x="0" y="1151477"/>
                  </a:lnTo>
                  <a:lnTo>
                    <a:pt x="0" y="1151278"/>
                  </a:lnTo>
                  <a:lnTo>
                    <a:pt x="0" y="1150193"/>
                  </a:lnTo>
                  <a:lnTo>
                    <a:pt x="0" y="1149710"/>
                  </a:lnTo>
                  <a:lnTo>
                    <a:pt x="0" y="1147430"/>
                  </a:lnTo>
                  <a:lnTo>
                    <a:pt x="0" y="1125973"/>
                  </a:lnTo>
                  <a:lnTo>
                    <a:pt x="0" y="1118750"/>
                  </a:lnTo>
                  <a:lnTo>
                    <a:pt x="0" y="1116720"/>
                  </a:lnTo>
                  <a:lnTo>
                    <a:pt x="0" y="1114914"/>
                  </a:lnTo>
                  <a:lnTo>
                    <a:pt x="0" y="1107692"/>
                  </a:lnTo>
                  <a:lnTo>
                    <a:pt x="0" y="1106862"/>
                  </a:lnTo>
                  <a:lnTo>
                    <a:pt x="0" y="1082184"/>
                  </a:lnTo>
                  <a:lnTo>
                    <a:pt x="0" y="1073764"/>
                  </a:lnTo>
                  <a:lnTo>
                    <a:pt x="0" y="1063933"/>
                  </a:lnTo>
                  <a:lnTo>
                    <a:pt x="0" y="1059364"/>
                  </a:lnTo>
                  <a:lnTo>
                    <a:pt x="0" y="1037587"/>
                  </a:lnTo>
                  <a:lnTo>
                    <a:pt x="0" y="1036017"/>
                  </a:lnTo>
                  <a:lnTo>
                    <a:pt x="0" y="1034272"/>
                  </a:lnTo>
                  <a:lnTo>
                    <a:pt x="0" y="1032705"/>
                  </a:lnTo>
                  <a:lnTo>
                    <a:pt x="0" y="1031264"/>
                  </a:lnTo>
                  <a:lnTo>
                    <a:pt x="0" y="1023214"/>
                  </a:lnTo>
                  <a:lnTo>
                    <a:pt x="0" y="1021647"/>
                  </a:lnTo>
                  <a:lnTo>
                    <a:pt x="0" y="1016862"/>
                  </a:lnTo>
                  <a:lnTo>
                    <a:pt x="0" y="1015167"/>
                  </a:lnTo>
                  <a:lnTo>
                    <a:pt x="0" y="1011336"/>
                  </a:lnTo>
                  <a:lnTo>
                    <a:pt x="0" y="1010597"/>
                  </a:lnTo>
                  <a:lnTo>
                    <a:pt x="0" y="996196"/>
                  </a:lnTo>
                  <a:lnTo>
                    <a:pt x="0" y="993998"/>
                  </a:lnTo>
                  <a:lnTo>
                    <a:pt x="0" y="993084"/>
                  </a:lnTo>
                  <a:lnTo>
                    <a:pt x="0" y="990487"/>
                  </a:lnTo>
                  <a:lnTo>
                    <a:pt x="0" y="988918"/>
                  </a:lnTo>
                  <a:lnTo>
                    <a:pt x="0" y="968493"/>
                  </a:lnTo>
                  <a:lnTo>
                    <a:pt x="0" y="960357"/>
                  </a:lnTo>
                  <a:lnTo>
                    <a:pt x="0" y="958719"/>
                  </a:lnTo>
                  <a:lnTo>
                    <a:pt x="0" y="957435"/>
                  </a:lnTo>
                  <a:lnTo>
                    <a:pt x="0" y="949297"/>
                  </a:lnTo>
                  <a:lnTo>
                    <a:pt x="0" y="929334"/>
                  </a:lnTo>
                  <a:lnTo>
                    <a:pt x="0" y="925991"/>
                  </a:lnTo>
                  <a:lnTo>
                    <a:pt x="0" y="924839"/>
                  </a:lnTo>
                  <a:lnTo>
                    <a:pt x="0" y="923270"/>
                  </a:lnTo>
                  <a:lnTo>
                    <a:pt x="0" y="919552"/>
                  </a:lnTo>
                  <a:lnTo>
                    <a:pt x="0" y="918276"/>
                  </a:lnTo>
                  <a:lnTo>
                    <a:pt x="0" y="914933"/>
                  </a:lnTo>
                  <a:lnTo>
                    <a:pt x="0" y="907736"/>
                  </a:lnTo>
                  <a:lnTo>
                    <a:pt x="0" y="906452"/>
                  </a:lnTo>
                  <a:lnTo>
                    <a:pt x="0" y="903705"/>
                  </a:lnTo>
                  <a:lnTo>
                    <a:pt x="0" y="902421"/>
                  </a:lnTo>
                  <a:lnTo>
                    <a:pt x="0" y="897850"/>
                  </a:lnTo>
                  <a:lnTo>
                    <a:pt x="0" y="896682"/>
                  </a:lnTo>
                  <a:lnTo>
                    <a:pt x="0" y="892647"/>
                  </a:lnTo>
                  <a:lnTo>
                    <a:pt x="0" y="886825"/>
                  </a:lnTo>
                  <a:lnTo>
                    <a:pt x="0" y="883449"/>
                  </a:lnTo>
                  <a:lnTo>
                    <a:pt x="0" y="882336"/>
                  </a:lnTo>
                  <a:lnTo>
                    <a:pt x="0" y="881251"/>
                  </a:lnTo>
                  <a:lnTo>
                    <a:pt x="0" y="880768"/>
                  </a:lnTo>
                  <a:lnTo>
                    <a:pt x="0" y="875768"/>
                  </a:lnTo>
                  <a:lnTo>
                    <a:pt x="0" y="863952"/>
                  </a:lnTo>
                  <a:lnTo>
                    <a:pt x="0" y="861673"/>
                  </a:lnTo>
                  <a:lnTo>
                    <a:pt x="0" y="860103"/>
                  </a:lnTo>
                  <a:lnTo>
                    <a:pt x="0" y="859919"/>
                  </a:lnTo>
                  <a:lnTo>
                    <a:pt x="0" y="845972"/>
                  </a:lnTo>
                  <a:lnTo>
                    <a:pt x="0" y="838750"/>
                  </a:lnTo>
                  <a:lnTo>
                    <a:pt x="0" y="837920"/>
                  </a:lnTo>
                  <a:lnTo>
                    <a:pt x="0" y="826867"/>
                  </a:lnTo>
                  <a:lnTo>
                    <a:pt x="0" y="818083"/>
                  </a:lnTo>
                  <a:lnTo>
                    <a:pt x="0" y="813242"/>
                  </a:lnTo>
                  <a:lnTo>
                    <a:pt x="0" y="802184"/>
                  </a:lnTo>
                  <a:lnTo>
                    <a:pt x="0" y="794991"/>
                  </a:lnTo>
                  <a:lnTo>
                    <a:pt x="0" y="783931"/>
                  </a:lnTo>
                  <a:lnTo>
                    <a:pt x="0" y="754272"/>
                  </a:lnTo>
                  <a:lnTo>
                    <a:pt x="0" y="752705"/>
                  </a:lnTo>
                  <a:lnTo>
                    <a:pt x="0" y="751206"/>
                  </a:lnTo>
                  <a:lnTo>
                    <a:pt x="0" y="748924"/>
                  </a:lnTo>
                  <a:lnTo>
                    <a:pt x="0" y="747356"/>
                  </a:lnTo>
                  <a:lnTo>
                    <a:pt x="0" y="746225"/>
                  </a:lnTo>
                  <a:lnTo>
                    <a:pt x="0" y="741655"/>
                  </a:lnTo>
                  <a:lnTo>
                    <a:pt x="0" y="740370"/>
                  </a:lnTo>
                  <a:lnTo>
                    <a:pt x="0" y="735168"/>
                  </a:lnTo>
                  <a:lnTo>
                    <a:pt x="0" y="730596"/>
                  </a:lnTo>
                  <a:lnTo>
                    <a:pt x="0" y="727254"/>
                  </a:lnTo>
                  <a:lnTo>
                    <a:pt x="0" y="725970"/>
                  </a:lnTo>
                  <a:lnTo>
                    <a:pt x="0" y="721545"/>
                  </a:lnTo>
                  <a:lnTo>
                    <a:pt x="0" y="719976"/>
                  </a:lnTo>
                  <a:lnTo>
                    <a:pt x="0" y="716196"/>
                  </a:lnTo>
                  <a:lnTo>
                    <a:pt x="0" y="710487"/>
                  </a:lnTo>
                  <a:lnTo>
                    <a:pt x="0" y="708920"/>
                  </a:lnTo>
                  <a:lnTo>
                    <a:pt x="0" y="705336"/>
                  </a:lnTo>
                  <a:lnTo>
                    <a:pt x="0" y="697869"/>
                  </a:lnTo>
                  <a:lnTo>
                    <a:pt x="0" y="688493"/>
                  </a:lnTo>
                  <a:lnTo>
                    <a:pt x="0" y="683468"/>
                  </a:lnTo>
                  <a:lnTo>
                    <a:pt x="0" y="680355"/>
                  </a:lnTo>
                  <a:lnTo>
                    <a:pt x="0" y="649334"/>
                  </a:lnTo>
                  <a:lnTo>
                    <a:pt x="0" y="645991"/>
                  </a:lnTo>
                  <a:lnTo>
                    <a:pt x="0" y="637510"/>
                  </a:lnTo>
                  <a:lnTo>
                    <a:pt x="0" y="633479"/>
                  </a:lnTo>
                  <a:lnTo>
                    <a:pt x="0" y="628908"/>
                  </a:lnTo>
                  <a:lnTo>
                    <a:pt x="0" y="627740"/>
                  </a:lnTo>
                  <a:lnTo>
                    <a:pt x="0" y="626452"/>
                  </a:lnTo>
                  <a:lnTo>
                    <a:pt x="0" y="623705"/>
                  </a:lnTo>
                  <a:lnTo>
                    <a:pt x="0" y="622420"/>
                  </a:lnTo>
                  <a:lnTo>
                    <a:pt x="0" y="617849"/>
                  </a:lnTo>
                  <a:lnTo>
                    <a:pt x="0" y="614507"/>
                  </a:lnTo>
                  <a:lnTo>
                    <a:pt x="0" y="609803"/>
                  </a:lnTo>
                  <a:lnTo>
                    <a:pt x="0" y="606826"/>
                  </a:lnTo>
                  <a:lnTo>
                    <a:pt x="0" y="603449"/>
                  </a:lnTo>
                  <a:lnTo>
                    <a:pt x="0" y="595010"/>
                  </a:lnTo>
                  <a:lnTo>
                    <a:pt x="0" y="592731"/>
                  </a:lnTo>
                  <a:lnTo>
                    <a:pt x="0" y="591445"/>
                  </a:lnTo>
                  <a:lnTo>
                    <a:pt x="0" y="591161"/>
                  </a:lnTo>
                  <a:lnTo>
                    <a:pt x="0" y="590977"/>
                  </a:lnTo>
                  <a:lnTo>
                    <a:pt x="0" y="589878"/>
                  </a:lnTo>
                  <a:lnTo>
                    <a:pt x="0" y="585123"/>
                  </a:lnTo>
                  <a:lnTo>
                    <a:pt x="0" y="583952"/>
                  </a:lnTo>
                  <a:lnTo>
                    <a:pt x="0" y="581671"/>
                  </a:lnTo>
                  <a:lnTo>
                    <a:pt x="0" y="580103"/>
                  </a:lnTo>
                  <a:lnTo>
                    <a:pt x="0" y="579918"/>
                  </a:lnTo>
                  <a:lnTo>
                    <a:pt x="0" y="570721"/>
                  </a:lnTo>
                  <a:lnTo>
                    <a:pt x="0" y="568591"/>
                  </a:lnTo>
                  <a:lnTo>
                    <a:pt x="0" y="557925"/>
                  </a:lnTo>
                  <a:lnTo>
                    <a:pt x="0" y="551477"/>
                  </a:lnTo>
                  <a:lnTo>
                    <a:pt x="0" y="549141"/>
                  </a:lnTo>
                  <a:lnTo>
                    <a:pt x="0" y="548946"/>
                  </a:lnTo>
                  <a:lnTo>
                    <a:pt x="0" y="547857"/>
                  </a:lnTo>
                  <a:lnTo>
                    <a:pt x="0" y="547375"/>
                  </a:lnTo>
                  <a:lnTo>
                    <a:pt x="0" y="538083"/>
                  </a:lnTo>
                  <a:lnTo>
                    <a:pt x="0" y="533242"/>
                  </a:lnTo>
                  <a:lnTo>
                    <a:pt x="0" y="514989"/>
                  </a:lnTo>
                  <a:lnTo>
                    <a:pt x="0" y="512579"/>
                  </a:lnTo>
                  <a:lnTo>
                    <a:pt x="0" y="505355"/>
                  </a:lnTo>
                  <a:lnTo>
                    <a:pt x="0" y="482264"/>
                  </a:lnTo>
                  <a:lnTo>
                    <a:pt x="0" y="479982"/>
                  </a:lnTo>
                  <a:lnTo>
                    <a:pt x="0" y="478414"/>
                  </a:lnTo>
                  <a:lnTo>
                    <a:pt x="0" y="473421"/>
                  </a:lnTo>
                  <a:lnTo>
                    <a:pt x="0" y="471428"/>
                  </a:lnTo>
                  <a:lnTo>
                    <a:pt x="0" y="471206"/>
                  </a:lnTo>
                  <a:lnTo>
                    <a:pt x="0" y="468924"/>
                  </a:lnTo>
                  <a:lnTo>
                    <a:pt x="0" y="467356"/>
                  </a:lnTo>
                  <a:lnTo>
                    <a:pt x="0" y="466226"/>
                  </a:lnTo>
                  <a:lnTo>
                    <a:pt x="0" y="461654"/>
                  </a:lnTo>
                  <a:lnTo>
                    <a:pt x="0" y="460876"/>
                  </a:lnTo>
                  <a:lnTo>
                    <a:pt x="0" y="460370"/>
                  </a:lnTo>
                  <a:lnTo>
                    <a:pt x="0" y="457028"/>
                  </a:lnTo>
                  <a:lnTo>
                    <a:pt x="0" y="447254"/>
                  </a:lnTo>
                  <a:lnTo>
                    <a:pt x="0" y="445970"/>
                  </a:lnTo>
                  <a:lnTo>
                    <a:pt x="0" y="441545"/>
                  </a:lnTo>
                  <a:lnTo>
                    <a:pt x="0" y="439978"/>
                  </a:lnTo>
                  <a:lnTo>
                    <a:pt x="0" y="436394"/>
                  </a:lnTo>
                  <a:lnTo>
                    <a:pt x="0" y="436197"/>
                  </a:lnTo>
                  <a:lnTo>
                    <a:pt x="0" y="434628"/>
                  </a:lnTo>
                  <a:lnTo>
                    <a:pt x="0" y="428927"/>
                  </a:lnTo>
                  <a:lnTo>
                    <a:pt x="0" y="425336"/>
                  </a:lnTo>
                  <a:lnTo>
                    <a:pt x="0" y="417870"/>
                  </a:lnTo>
                  <a:lnTo>
                    <a:pt x="0" y="417289"/>
                  </a:lnTo>
                  <a:lnTo>
                    <a:pt x="0" y="414526"/>
                  </a:lnTo>
                  <a:lnTo>
                    <a:pt x="0" y="403468"/>
                  </a:lnTo>
                  <a:lnTo>
                    <a:pt x="0" y="392609"/>
                  </a:lnTo>
                  <a:lnTo>
                    <a:pt x="0" y="382011"/>
                  </a:lnTo>
                  <a:lnTo>
                    <a:pt x="0" y="357510"/>
                  </a:lnTo>
                  <a:lnTo>
                    <a:pt x="0" y="353478"/>
                  </a:lnTo>
                  <a:lnTo>
                    <a:pt x="0" y="348907"/>
                  </a:lnTo>
                  <a:lnTo>
                    <a:pt x="0" y="340861"/>
                  </a:lnTo>
                  <a:lnTo>
                    <a:pt x="0" y="334507"/>
                  </a:lnTo>
                  <a:lnTo>
                    <a:pt x="0" y="329802"/>
                  </a:lnTo>
                  <a:lnTo>
                    <a:pt x="0" y="322503"/>
                  </a:lnTo>
                  <a:lnTo>
                    <a:pt x="0" y="320936"/>
                  </a:lnTo>
                  <a:lnTo>
                    <a:pt x="0" y="316181"/>
                  </a:lnTo>
                  <a:lnTo>
                    <a:pt x="0" y="315941"/>
                  </a:lnTo>
                  <a:lnTo>
                    <a:pt x="0" y="315010"/>
                  </a:lnTo>
                  <a:lnTo>
                    <a:pt x="0" y="312729"/>
                  </a:lnTo>
                  <a:lnTo>
                    <a:pt x="0" y="311446"/>
                  </a:lnTo>
                  <a:lnTo>
                    <a:pt x="0" y="311161"/>
                  </a:lnTo>
                  <a:lnTo>
                    <a:pt x="0" y="310976"/>
                  </a:lnTo>
                  <a:lnTo>
                    <a:pt x="0" y="309876"/>
                  </a:lnTo>
                  <a:lnTo>
                    <a:pt x="0" y="305123"/>
                  </a:lnTo>
                  <a:lnTo>
                    <a:pt x="0" y="301779"/>
                  </a:lnTo>
                  <a:lnTo>
                    <a:pt x="0" y="299649"/>
                  </a:lnTo>
                  <a:lnTo>
                    <a:pt x="0" y="290721"/>
                  </a:lnTo>
                  <a:lnTo>
                    <a:pt x="0" y="290310"/>
                  </a:lnTo>
                  <a:lnTo>
                    <a:pt x="0" y="288592"/>
                  </a:lnTo>
                  <a:lnTo>
                    <a:pt x="0" y="282535"/>
                  </a:lnTo>
                  <a:lnTo>
                    <a:pt x="0" y="280004"/>
                  </a:lnTo>
                  <a:lnTo>
                    <a:pt x="0" y="278915"/>
                  </a:lnTo>
                  <a:lnTo>
                    <a:pt x="0" y="278433"/>
                  </a:lnTo>
                  <a:lnTo>
                    <a:pt x="0" y="271476"/>
                  </a:lnTo>
                  <a:lnTo>
                    <a:pt x="0" y="269141"/>
                  </a:lnTo>
                  <a:lnTo>
                    <a:pt x="0" y="268942"/>
                  </a:lnTo>
                  <a:lnTo>
                    <a:pt x="0" y="243637"/>
                  </a:lnTo>
                  <a:lnTo>
                    <a:pt x="0" y="236413"/>
                  </a:lnTo>
                  <a:lnTo>
                    <a:pt x="0" y="204479"/>
                  </a:lnTo>
                  <a:lnTo>
                    <a:pt x="0" y="202264"/>
                  </a:lnTo>
                  <a:lnTo>
                    <a:pt x="0" y="199982"/>
                  </a:lnTo>
                  <a:lnTo>
                    <a:pt x="0" y="198414"/>
                  </a:lnTo>
                  <a:lnTo>
                    <a:pt x="0" y="191934"/>
                  </a:lnTo>
                  <a:lnTo>
                    <a:pt x="0" y="191428"/>
                  </a:lnTo>
                  <a:lnTo>
                    <a:pt x="0" y="177028"/>
                  </a:lnTo>
                  <a:lnTo>
                    <a:pt x="0" y="167255"/>
                  </a:lnTo>
                  <a:lnTo>
                    <a:pt x="0" y="165686"/>
                  </a:lnTo>
                  <a:lnTo>
                    <a:pt x="0" y="156394"/>
                  </a:lnTo>
                  <a:lnTo>
                    <a:pt x="0" y="148928"/>
                  </a:lnTo>
                  <a:lnTo>
                    <a:pt x="0" y="148347"/>
                  </a:lnTo>
                  <a:lnTo>
                    <a:pt x="0" y="134526"/>
                  </a:lnTo>
                  <a:lnTo>
                    <a:pt x="0" y="123667"/>
                  </a:lnTo>
                  <a:lnTo>
                    <a:pt x="0" y="113069"/>
                  </a:lnTo>
                  <a:lnTo>
                    <a:pt x="0" y="60860"/>
                  </a:lnTo>
                  <a:lnTo>
                    <a:pt x="0" y="46999"/>
                  </a:lnTo>
                  <a:lnTo>
                    <a:pt x="0" y="42504"/>
                  </a:lnTo>
                  <a:lnTo>
                    <a:pt x="0" y="40934"/>
                  </a:lnTo>
                  <a:lnTo>
                    <a:pt x="0" y="36181"/>
                  </a:lnTo>
                  <a:lnTo>
                    <a:pt x="0" y="21779"/>
                  </a:lnTo>
                  <a:lnTo>
                    <a:pt x="0" y="21368"/>
                  </a:lnTo>
                  <a:lnTo>
                    <a:pt x="0" y="19650"/>
                  </a:lnTo>
                  <a:lnTo>
                    <a:pt x="0" y="2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wrap="square" lIns="0" tIns="548640" rIns="0" bIns="0" rtlCol="0" anchor="ctr">
              <a:noAutofit/>
            </a:bodyPr>
            <a:lstStyle/>
            <a:p>
              <a:pPr marL="0" indent="0" fontAlgn="auto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None/>
              </a:pP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xmlns="" id="{15978DE4-3751-424E-9543-1318E9E0BF97}"/>
                </a:ext>
              </a:extLst>
            </p:cNvPr>
            <p:cNvSpPr/>
            <p:nvPr/>
          </p:nvSpPr>
          <p:spPr>
            <a:xfrm>
              <a:off x="961937" y="404964"/>
              <a:ext cx="9773893" cy="548640"/>
            </a:xfrm>
            <a:custGeom>
              <a:avLst/>
              <a:gdLst>
                <a:gd name="connsiteX0" fmla="*/ 423620 w 9619281"/>
                <a:gd name="connsiteY0" fmla="*/ 5166 h 552773"/>
                <a:gd name="connsiteX1" fmla="*/ 0 w 9619281"/>
                <a:gd name="connsiteY1" fmla="*/ 552773 h 552773"/>
                <a:gd name="connsiteX2" fmla="*/ 9619281 w 9619281"/>
                <a:gd name="connsiteY2" fmla="*/ 552773 h 552773"/>
                <a:gd name="connsiteX3" fmla="*/ 9619281 w 9619281"/>
                <a:gd name="connsiteY3" fmla="*/ 0 h 552773"/>
                <a:gd name="connsiteX4" fmla="*/ 423620 w 9619281"/>
                <a:gd name="connsiteY4" fmla="*/ 5166 h 55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9281" h="552773">
                  <a:moveTo>
                    <a:pt x="423620" y="5166"/>
                  </a:moveTo>
                  <a:lnTo>
                    <a:pt x="0" y="552773"/>
                  </a:lnTo>
                  <a:lnTo>
                    <a:pt x="9619281" y="552773"/>
                  </a:lnTo>
                  <a:lnTo>
                    <a:pt x="9619281" y="0"/>
                  </a:lnTo>
                  <a:lnTo>
                    <a:pt x="423620" y="51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 Placeholder 14">
              <a:extLst>
                <a:ext uri="{FF2B5EF4-FFF2-40B4-BE49-F238E27FC236}">
                  <a16:creationId xmlns:a16="http://schemas.microsoft.com/office/drawing/2014/main" xmlns="" id="{CCDDBA26-5046-7C46-95E7-EC031101FABC}"/>
                </a:ext>
              </a:extLst>
            </p:cNvPr>
            <p:cNvSpPr txBox="1">
              <a:spLocks/>
            </p:cNvSpPr>
            <p:nvPr/>
          </p:nvSpPr>
          <p:spPr>
            <a:xfrm>
              <a:off x="1477108" y="522066"/>
              <a:ext cx="9105637" cy="365760"/>
            </a:xfrm>
            <a:prstGeom prst="rect">
              <a:avLst/>
            </a:prstGeom>
          </p:spPr>
          <p:txBody>
            <a:bodyPr/>
            <a:lstStyle>
              <a:lvl1pPr marL="228531" indent="-228531" algn="l" defTabSz="914126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9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063" indent="0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2657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99720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6783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3846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0908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971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5034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fontAlgn="auto"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bg1"/>
                  </a:solidFill>
                </a:rPr>
                <a:t>Customer Engagement Questions: 2 of 2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xmlns="" id="{14B501DA-3008-F94A-A538-D24D095989B9}"/>
                </a:ext>
              </a:extLst>
            </p:cNvPr>
            <p:cNvSpPr/>
            <p:nvPr/>
          </p:nvSpPr>
          <p:spPr>
            <a:xfrm>
              <a:off x="0" y="396874"/>
              <a:ext cx="844616" cy="5524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Right Triangle 18">
              <a:extLst>
                <a:ext uri="{FF2B5EF4-FFF2-40B4-BE49-F238E27FC236}">
                  <a16:creationId xmlns:a16="http://schemas.microsoft.com/office/drawing/2014/main" xmlns="" id="{2225576A-6176-6F4F-84B6-F4FC7889777C}"/>
                </a:ext>
              </a:extLst>
            </p:cNvPr>
            <p:cNvSpPr/>
            <p:nvPr/>
          </p:nvSpPr>
          <p:spPr>
            <a:xfrm rot="5400000">
              <a:off x="781114" y="460374"/>
              <a:ext cx="552451" cy="425451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D04A66B-9224-4E17-8BEB-84AAA2DA5796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8731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picture containing outdoor, sky, person, bicycle&#10;&#10;Description automatically generated">
            <a:extLst>
              <a:ext uri="{FF2B5EF4-FFF2-40B4-BE49-F238E27FC236}">
                <a16:creationId xmlns:a16="http://schemas.microsoft.com/office/drawing/2014/main" xmlns="" id="{1FD68B6D-93A8-4E4A-B1D4-CA10E17560A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1898" y="-257430"/>
            <a:ext cx="12232055" cy="6485960"/>
          </a:xfrm>
          <a:prstGeom prst="rect">
            <a:avLst/>
          </a:prstGeom>
        </p:spPr>
      </p:pic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xmlns="" id="{D35F827C-03F1-DE44-8B2B-543E304DDD1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200157" cy="6858001"/>
          </a:xfrm>
        </p:spPr>
      </p:pic>
      <p:sp>
        <p:nvSpPr>
          <p:cNvPr id="7" name="AutoShape 4">
            <a:extLst>
              <a:ext uri="{FF2B5EF4-FFF2-40B4-BE49-F238E27FC236}">
                <a16:creationId xmlns:a16="http://schemas.microsoft.com/office/drawing/2014/main" xmlns="" id="{382ADEC7-B0A2-094C-A107-FEB36638EDA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-31898" y="1905247"/>
            <a:ext cx="8834889" cy="5115737"/>
          </a:xfrm>
          <a:custGeom>
            <a:avLst/>
            <a:gdLst>
              <a:gd name="connsiteX0" fmla="*/ 0 w 10759381"/>
              <a:gd name="connsiteY0" fmla="*/ 6232156 h 6232156"/>
              <a:gd name="connsiteX1" fmla="*/ 0 w 10759381"/>
              <a:gd name="connsiteY1" fmla="*/ 0 h 6232156"/>
              <a:gd name="connsiteX2" fmla="*/ 10759381 w 10759381"/>
              <a:gd name="connsiteY2" fmla="*/ 6232156 h 6232156"/>
              <a:gd name="connsiteX3" fmla="*/ 0 w 10759381"/>
              <a:gd name="connsiteY3" fmla="*/ 6232156 h 6232156"/>
              <a:gd name="connsiteX0" fmla="*/ 0 w 8802991"/>
              <a:gd name="connsiteY0" fmla="*/ 6232156 h 6232156"/>
              <a:gd name="connsiteX1" fmla="*/ 0 w 8802991"/>
              <a:gd name="connsiteY1" fmla="*/ 0 h 6232156"/>
              <a:gd name="connsiteX2" fmla="*/ 8802991 w 8802991"/>
              <a:gd name="connsiteY2" fmla="*/ 5105105 h 6232156"/>
              <a:gd name="connsiteX3" fmla="*/ 0 w 8802991"/>
              <a:gd name="connsiteY3" fmla="*/ 6232156 h 6232156"/>
              <a:gd name="connsiteX0" fmla="*/ 0 w 8834889"/>
              <a:gd name="connsiteY0" fmla="*/ 5115737 h 5115737"/>
              <a:gd name="connsiteX1" fmla="*/ 31898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  <a:gd name="connsiteX0" fmla="*/ 0 w 8834889"/>
              <a:gd name="connsiteY0" fmla="*/ 5115737 h 5115737"/>
              <a:gd name="connsiteX1" fmla="*/ 22272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34889" h="5115737">
                <a:moveTo>
                  <a:pt x="0" y="5115737"/>
                </a:moveTo>
                <a:lnTo>
                  <a:pt x="22272" y="0"/>
                </a:lnTo>
                <a:lnTo>
                  <a:pt x="8834889" y="5105105"/>
                </a:lnTo>
                <a:lnTo>
                  <a:pt x="0" y="51157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4767914F-C0C7-ED46-A42C-63278E4764B9}"/>
              </a:ext>
            </a:extLst>
          </p:cNvPr>
          <p:cNvSpPr txBox="1"/>
          <p:nvPr/>
        </p:nvSpPr>
        <p:spPr>
          <a:xfrm>
            <a:off x="-237067" y="93980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8" name="AutoShape 4">
            <a:extLst>
              <a:ext uri="{FF2B5EF4-FFF2-40B4-BE49-F238E27FC236}">
                <a16:creationId xmlns:a16="http://schemas.microsoft.com/office/drawing/2014/main" xmlns="" id="{E4B79AF6-3DF9-4A4A-99D3-5EB76464D32D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6323653" y="3613069"/>
            <a:ext cx="5865172" cy="3397284"/>
          </a:xfrm>
          <a:prstGeom prst="rtTriangle">
            <a:avLst/>
          </a:prstGeom>
          <a:gradFill>
            <a:gsLst>
              <a:gs pos="0">
                <a:srgbClr val="00FFFF"/>
              </a:gs>
              <a:gs pos="10000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329E03B-BBFB-AC40-894E-CC5FD1AF27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37661" y="5184109"/>
            <a:ext cx="5627687" cy="1619250"/>
          </a:xfrm>
        </p:spPr>
        <p:txBody>
          <a:bodyPr/>
          <a:lstStyle/>
          <a:p>
            <a:pPr marL="0" indent="0"/>
            <a:r>
              <a:rPr lang="en-US" dirty="0"/>
              <a:t>Competitive Analysis: </a:t>
            </a:r>
            <a:br>
              <a:rPr lang="en-US" dirty="0"/>
            </a:br>
            <a:r>
              <a:rPr lang="en-US" dirty="0"/>
              <a:t>Rugged 2-in-1 Tablets</a:t>
            </a:r>
          </a:p>
        </p:txBody>
      </p:sp>
      <p:pic>
        <p:nvPicPr>
          <p:cNvPr id="10" name="Picture Placeholder 4">
            <a:extLst>
              <a:ext uri="{FF2B5EF4-FFF2-40B4-BE49-F238E27FC236}">
                <a16:creationId xmlns:a16="http://schemas.microsoft.com/office/drawing/2014/main" xmlns="" id="{24743F7C-1650-ED4D-B8EA-DF933B9B3B4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865"/>
          <a:stretch/>
        </p:blipFill>
        <p:spPr>
          <a:xfrm>
            <a:off x="5655985" y="264814"/>
            <a:ext cx="8183983" cy="6850615"/>
          </a:xfrm>
          <a:solidFill>
            <a:schemeClr val="bg1">
              <a:lumMod val="95000"/>
            </a:schemeClr>
          </a:solidFill>
        </p:spPr>
      </p:pic>
      <p:pic>
        <p:nvPicPr>
          <p:cNvPr id="11" name="Picture Placeholder 4">
            <a:extLst>
              <a:ext uri="{FF2B5EF4-FFF2-40B4-BE49-F238E27FC236}">
                <a16:creationId xmlns:a16="http://schemas.microsoft.com/office/drawing/2014/main" xmlns="" id="{45A2E926-C81C-254C-B533-70E9211537A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865"/>
          <a:stretch/>
        </p:blipFill>
        <p:spPr>
          <a:xfrm>
            <a:off x="5808385" y="417214"/>
            <a:ext cx="8183983" cy="6850615"/>
          </a:xfrm>
          <a:solidFill>
            <a:schemeClr val="bg1">
              <a:lumMod val="95000"/>
            </a:schemeClr>
          </a:solidFill>
        </p:spPr>
      </p:pic>
      <p:pic>
        <p:nvPicPr>
          <p:cNvPr id="12" name="Picture Placeholder 4">
            <a:extLst>
              <a:ext uri="{FF2B5EF4-FFF2-40B4-BE49-F238E27FC236}">
                <a16:creationId xmlns:a16="http://schemas.microsoft.com/office/drawing/2014/main" xmlns="" id="{B8F2CF2D-44AE-D346-BC94-984160C4CF6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865"/>
          <a:stretch/>
        </p:blipFill>
        <p:spPr>
          <a:xfrm>
            <a:off x="2776151" y="-619479"/>
            <a:ext cx="8183983" cy="6850615"/>
          </a:xfrm>
          <a:solidFill>
            <a:schemeClr val="bg1">
              <a:lumMod val="95000"/>
            </a:schemeClr>
          </a:solidFill>
        </p:spPr>
      </p:pic>
    </p:spTree>
    <p:extLst>
      <p:ext uri="{BB962C8B-B14F-4D97-AF65-F5344CB8AC3E}">
        <p14:creationId xmlns:p14="http://schemas.microsoft.com/office/powerpoint/2010/main" val="3581190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9310" y="-20292"/>
            <a:ext cx="12233618" cy="6888712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8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54BBE4AB-4283-9442-8706-0C9687D9D2A5}"/>
              </a:ext>
            </a:extLst>
          </p:cNvPr>
          <p:cNvSpPr txBox="1"/>
          <p:nvPr/>
        </p:nvSpPr>
        <p:spPr>
          <a:xfrm>
            <a:off x="1194024" y="2976890"/>
            <a:ext cx="104740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800" b="1" dirty="0">
                <a:solidFill>
                  <a:schemeClr val="bg1"/>
                </a:solidFill>
              </a:rPr>
              <a:t>Fight Sheets</a:t>
            </a:r>
          </a:p>
        </p:txBody>
      </p:sp>
      <p:sp>
        <p:nvSpPr>
          <p:cNvPr id="16" name="AutoShape 2">
            <a:extLst>
              <a:ext uri="{FF2B5EF4-FFF2-40B4-BE49-F238E27FC236}">
                <a16:creationId xmlns:a16="http://schemas.microsoft.com/office/drawing/2014/main" xmlns="" id="{4B414BA0-BB91-DC44-A07E-67BE940AF53D}"/>
              </a:ext>
            </a:extLst>
          </p:cNvPr>
          <p:cNvSpPr>
            <a:spLocks noChangeAspect="1" noChangeArrowheads="1"/>
          </p:cNvSpPr>
          <p:nvPr/>
        </p:nvSpPr>
        <p:spPr bwMode="auto">
          <a:xfrm rot="10800000" flipH="1">
            <a:off x="-13370" y="-29244"/>
            <a:ext cx="10392913" cy="882315"/>
          </a:xfrm>
          <a:prstGeom prst="rtTriangle">
            <a:avLst/>
          </a:prstGeom>
          <a:solidFill>
            <a:srgbClr val="FFFFFF"/>
          </a:soli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17" name="AutoShape 2">
            <a:extLst>
              <a:ext uri="{FF2B5EF4-FFF2-40B4-BE49-F238E27FC236}">
                <a16:creationId xmlns:a16="http://schemas.microsoft.com/office/drawing/2014/main" xmlns="" id="{4B414BA0-BB91-DC44-A07E-67BE940AF53D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1843540" y="6007435"/>
            <a:ext cx="10392913" cy="882315"/>
          </a:xfrm>
          <a:prstGeom prst="rtTriangle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18" name="Slide Number Placeholder 2">
            <a:extLst>
              <a:ext uri="{FF2B5EF4-FFF2-40B4-BE49-F238E27FC236}">
                <a16:creationId xmlns:a16="http://schemas.microsoft.com/office/drawing/2014/main" xmlns="" id="{FB8DA1E6-F92D-4563-8D9B-4B23C69F9B12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7F7F7F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25</a:t>
            </a:fld>
            <a:endParaRPr lang="en-US" dirty="0">
              <a:solidFill>
                <a:srgbClr val="7F7F7F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174532806"/>
      </p:ext>
    </p:extLst>
  </p:cSld>
  <p:clrMapOvr>
    <a:masterClrMapping/>
  </p:clrMapOvr>
  <p:transition spd="slow">
    <p:wipe dir="r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 txBox="1">
            <a:spLocks/>
          </p:cNvSpPr>
          <p:nvPr/>
        </p:nvSpPr>
        <p:spPr bwMode="auto">
          <a:xfrm>
            <a:off x="395964" y="1157576"/>
            <a:ext cx="7602202" cy="5078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4000" dirty="0">
                <a:solidFill>
                  <a:srgbClr val="0070C0"/>
                </a:solidFill>
                <a:ea typeface="ＭＳ Ｐゴシック" charset="-128"/>
              </a:rPr>
              <a:t>Panasonic Toughbook CF-33</a:t>
            </a:r>
          </a:p>
        </p:txBody>
      </p:sp>
      <p:sp>
        <p:nvSpPr>
          <p:cNvPr id="24" name="Slide Number Placeholder 2">
            <a:extLst>
              <a:ext uri="{FF2B5EF4-FFF2-40B4-BE49-F238E27FC236}">
                <a16:creationId xmlns:a16="http://schemas.microsoft.com/office/drawing/2014/main" xmlns="" id="{F24A1D39-889D-C746-B1BC-F829F45B5E50}"/>
              </a:ext>
            </a:extLst>
          </p:cNvPr>
          <p:cNvSpPr txBox="1">
            <a:spLocks/>
          </p:cNvSpPr>
          <p:nvPr/>
        </p:nvSpPr>
        <p:spPr>
          <a:xfrm>
            <a:off x="10924234" y="6400800"/>
            <a:ext cx="1264591" cy="457200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79044E51-BF79-AF42-BAC5-B771B1D9D8E0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/>
              <a:t>26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1" name="Picture 40" descr="A picture containing text, computer, electronics&#10;&#10;Description automatically generated">
            <a:extLst>
              <a:ext uri="{FF2B5EF4-FFF2-40B4-BE49-F238E27FC236}">
                <a16:creationId xmlns:a16="http://schemas.microsoft.com/office/drawing/2014/main" xmlns="" id="{66F75037-9729-8646-AEC1-FA0D1A8DEC5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479"/>
          <a:stretch/>
        </p:blipFill>
        <p:spPr>
          <a:xfrm>
            <a:off x="8333313" y="1733279"/>
            <a:ext cx="3347900" cy="3992524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10A6D507-B030-CC4B-8CDA-7DCF8A861BD0}"/>
              </a:ext>
            </a:extLst>
          </p:cNvPr>
          <p:cNvGrpSpPr/>
          <p:nvPr/>
        </p:nvGrpSpPr>
        <p:grpSpPr>
          <a:xfrm>
            <a:off x="507613" y="1860268"/>
            <a:ext cx="7269316" cy="4560655"/>
            <a:chOff x="507613" y="1860268"/>
            <a:chExt cx="7269316" cy="4560655"/>
          </a:xfrm>
        </p:grpSpPr>
        <p:sp>
          <p:nvSpPr>
            <p:cNvPr id="32" name="TextBox 18"/>
            <p:cNvSpPr txBox="1">
              <a:spLocks noChangeArrowheads="1"/>
            </p:cNvSpPr>
            <p:nvPr/>
          </p:nvSpPr>
          <p:spPr bwMode="auto">
            <a:xfrm>
              <a:off x="2060031" y="1961942"/>
              <a:ext cx="5716898" cy="3615898"/>
            </a:xfrm>
            <a:prstGeom prst="rect">
              <a:avLst/>
            </a:prstGeom>
            <a:solidFill>
              <a:schemeClr val="bg1">
                <a:lumMod val="95000"/>
                <a:alpha val="86000"/>
              </a:schemeClr>
            </a:solidFill>
            <a:ln>
              <a:noFill/>
            </a:ln>
          </p:spPr>
          <p:txBody>
            <a:bodyPr lIns="274320" tIns="91440" bIns="91440" anchor="ctr" anchorCtr="0"/>
            <a:lstStyle>
              <a:lvl1pPr marL="1143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9pPr>
            </a:lstStyle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Thicker and heavier 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Older processor (CF-33: Intel 7</a:t>
              </a:r>
              <a:r>
                <a:rPr lang="en-US" sz="1100" baseline="30000" dirty="0"/>
                <a:t>th</a:t>
              </a:r>
              <a:r>
                <a:rPr lang="en-US" sz="1100" dirty="0"/>
                <a:t> or 10</a:t>
              </a:r>
              <a:r>
                <a:rPr lang="en-US" sz="1100" baseline="30000" dirty="0"/>
                <a:t>th</a:t>
              </a:r>
              <a:r>
                <a:rPr lang="en-US" sz="1100" dirty="0"/>
                <a:t> gen; ET80/ET85: Intel 11</a:t>
              </a:r>
              <a:r>
                <a:rPr lang="en-US" sz="1100" baseline="30000" dirty="0"/>
                <a:t>th</a:t>
              </a:r>
              <a:r>
                <a:rPr lang="en-US" sz="1100" dirty="0"/>
                <a:t> gen)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Doesn’t support the latest wireless technology: no 5G; doesn’t support the new </a:t>
              </a:r>
              <a:br>
                <a:rPr lang="en-US" sz="1100" dirty="0"/>
              </a:br>
              <a:r>
                <a:rPr lang="en-US" sz="1100" dirty="0"/>
                <a:t>6 GHz band in </a:t>
              </a:r>
              <a:r>
                <a:rPr lang="en-US" sz="1100" dirty="0" err="1"/>
                <a:t>WiFi</a:t>
              </a:r>
              <a:r>
                <a:rPr lang="en-US" sz="1100" dirty="0"/>
                <a:t> 6 (WiFi 6E)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Extended battery adds a bump on the back and is not compatible with </a:t>
              </a:r>
              <a:br>
                <a:rPr lang="en-US" sz="1100" dirty="0"/>
              </a:br>
              <a:r>
                <a:rPr lang="en-US" sz="1100" dirty="0"/>
                <a:t>convertible mode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Only two pass-through antenna ports (vs. three for ET80/ET85)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Lower resolution camera (CF-33: 8 MP; ET80/ET85: 13 MP)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Inferior scanning performance on challenging barcodes compared with Zebra’s PRZM Intelligent Imaging technology 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Configuration is less flexible with mutually-exclusive options: for example, can’t have both a fingerprint reader and SmartCard reader; can’t have both a barcode reader and second USB port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No integrated messaging/PTT communication tools; third-party tools only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Lacks software tools comparable to Zebra Mobility DNA/DataCapture DNA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More expensive asking price</a:t>
              </a:r>
            </a:p>
          </p:txBody>
        </p:sp>
        <p:sp>
          <p:nvSpPr>
            <p:cNvPr id="30" name="TextBox 18"/>
            <p:cNvSpPr txBox="1">
              <a:spLocks noChangeArrowheads="1"/>
            </p:cNvSpPr>
            <p:nvPr/>
          </p:nvSpPr>
          <p:spPr bwMode="auto">
            <a:xfrm>
              <a:off x="2056634" y="5676471"/>
              <a:ext cx="5716898" cy="744452"/>
            </a:xfrm>
            <a:prstGeom prst="rect">
              <a:avLst/>
            </a:prstGeom>
            <a:solidFill>
              <a:schemeClr val="bg1">
                <a:lumMod val="95000"/>
                <a:alpha val="86000"/>
              </a:schemeClr>
            </a:solidFill>
            <a:ln>
              <a:noFill/>
            </a:ln>
          </p:spPr>
          <p:txBody>
            <a:bodyPr lIns="274320" tIns="182880" anchor="t" anchorCtr="0"/>
            <a:lstStyle>
              <a:lvl1pPr marL="1143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9pPr>
            </a:lstStyle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Brighter display (1200 nit)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Higher memory options</a:t>
              </a:r>
            </a:p>
          </p:txBody>
        </p:sp>
        <p:sp>
          <p:nvSpPr>
            <p:cNvPr id="16" name="TextBox 18"/>
            <p:cNvSpPr txBox="1">
              <a:spLocks noChangeArrowheads="1"/>
            </p:cNvSpPr>
            <p:nvPr/>
          </p:nvSpPr>
          <p:spPr bwMode="auto">
            <a:xfrm>
              <a:off x="526685" y="5676471"/>
              <a:ext cx="1529950" cy="744452"/>
            </a:xfrm>
            <a:prstGeom prst="rect">
              <a:avLst/>
            </a:prstGeom>
            <a:solidFill>
              <a:srgbClr val="00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marL="1143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9pPr>
            </a:lstStyle>
            <a:p>
              <a:pPr marL="0" algn="ctr" eaLnBrk="1" hangingPunct="1">
                <a:spcBef>
                  <a:spcPct val="20000"/>
                </a:spcBef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Key strengths</a:t>
              </a: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xmlns="" id="{413E771C-CF85-0349-BC45-2C3305B2BCFE}"/>
                </a:ext>
              </a:extLst>
            </p:cNvPr>
            <p:cNvGrpSpPr/>
            <p:nvPr/>
          </p:nvGrpSpPr>
          <p:grpSpPr>
            <a:xfrm>
              <a:off x="507613" y="1860268"/>
              <a:ext cx="1552418" cy="3717571"/>
              <a:chOff x="507613" y="1860268"/>
              <a:chExt cx="1552418" cy="3717571"/>
            </a:xfrm>
          </p:grpSpPr>
          <p:sp>
            <p:nvSpPr>
              <p:cNvPr id="31" name="TextBox 18"/>
              <p:cNvSpPr txBox="1">
                <a:spLocks noChangeArrowheads="1"/>
              </p:cNvSpPr>
              <p:nvPr/>
            </p:nvSpPr>
            <p:spPr bwMode="auto">
              <a:xfrm>
                <a:off x="530081" y="1961942"/>
                <a:ext cx="1529950" cy="3615897"/>
              </a:xfrm>
              <a:prstGeom prst="rect">
                <a:avLst/>
              </a:pr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marL="1143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9pPr>
              </a:lstStyle>
              <a:p>
                <a:pPr marL="0" algn="ctr" eaLnBrk="1" hangingPunct="1">
                  <a:spcBef>
                    <a:spcPct val="20000"/>
                  </a:spcBef>
                </a:pPr>
                <a:r>
                  <a:rPr lang="en-US" sz="1400" b="1" dirty="0">
                    <a:solidFill>
                      <a:schemeClr val="bg1"/>
                    </a:solidFill>
                    <a:cs typeface="Arial" pitchFamily="34" charset="0"/>
                  </a:rPr>
                  <a:t>Key weaknesses</a:t>
                </a:r>
              </a:p>
            </p:txBody>
          </p:sp>
          <p:sp>
            <p:nvSpPr>
              <p:cNvPr id="42" name="AutoShape 4">
                <a:extLst>
                  <a:ext uri="{FF2B5EF4-FFF2-40B4-BE49-F238E27FC236}">
                    <a16:creationId xmlns:a16="http://schemas.microsoft.com/office/drawing/2014/main" xmlns="" id="{CEF9E512-A343-CA48-A53B-38D77375BB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H="1">
                <a:off x="507613" y="1860268"/>
                <a:ext cx="483801" cy="583112"/>
              </a:xfrm>
              <a:prstGeom prst="rtTriangle">
                <a:avLst/>
              </a:prstGeom>
              <a:solidFill>
                <a:schemeClr val="bg1"/>
              </a:solidFill>
              <a:ln w="9806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/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A1BF43F9-26E7-D149-B5EE-3B655A49F935}"/>
              </a:ext>
            </a:extLst>
          </p:cNvPr>
          <p:cNvGrpSpPr/>
          <p:nvPr/>
        </p:nvGrpSpPr>
        <p:grpSpPr>
          <a:xfrm>
            <a:off x="0" y="396874"/>
            <a:ext cx="13110802" cy="556731"/>
            <a:chOff x="0" y="396874"/>
            <a:chExt cx="13110802" cy="556731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xmlns="" id="{7DB75320-2020-4348-8880-D18640741FF0}"/>
                </a:ext>
              </a:extLst>
            </p:cNvPr>
            <p:cNvSpPr/>
            <p:nvPr/>
          </p:nvSpPr>
          <p:spPr>
            <a:xfrm rot="16200000">
              <a:off x="10315813" y="-1841385"/>
              <a:ext cx="548640" cy="5041339"/>
            </a:xfrm>
            <a:custGeom>
              <a:avLst/>
              <a:gdLst>
                <a:gd name="connsiteX0" fmla="*/ 1018183 w 1018183"/>
                <a:gd name="connsiteY0" fmla="*/ 0 h 9085945"/>
                <a:gd name="connsiteX1" fmla="*/ 1018183 w 1018183"/>
                <a:gd name="connsiteY1" fmla="*/ 6230 h 9085945"/>
                <a:gd name="connsiteX2" fmla="*/ 1018183 w 1018183"/>
                <a:gd name="connsiteY2" fmla="*/ 18774 h 9085945"/>
                <a:gd name="connsiteX3" fmla="*/ 1018183 w 1018183"/>
                <a:gd name="connsiteY3" fmla="*/ 21368 h 9085945"/>
                <a:gd name="connsiteX4" fmla="*/ 1018183 w 1018183"/>
                <a:gd name="connsiteY4" fmla="*/ 40934 h 9085945"/>
                <a:gd name="connsiteX5" fmla="*/ 1018183 w 1018183"/>
                <a:gd name="connsiteY5" fmla="*/ 42504 h 9085945"/>
                <a:gd name="connsiteX6" fmla="*/ 1018183 w 1018183"/>
                <a:gd name="connsiteY6" fmla="*/ 46999 h 9085945"/>
                <a:gd name="connsiteX7" fmla="*/ 1018183 w 1018183"/>
                <a:gd name="connsiteY7" fmla="*/ 54332 h 9085945"/>
                <a:gd name="connsiteX8" fmla="*/ 1018183 w 1018183"/>
                <a:gd name="connsiteY8" fmla="*/ 71445 h 9085945"/>
                <a:gd name="connsiteX9" fmla="*/ 1018183 w 1018183"/>
                <a:gd name="connsiteY9" fmla="*/ 87059 h 9085945"/>
                <a:gd name="connsiteX10" fmla="*/ 1018183 w 1018183"/>
                <a:gd name="connsiteY10" fmla="*/ 96832 h 9085945"/>
                <a:gd name="connsiteX11" fmla="*/ 1018183 w 1018183"/>
                <a:gd name="connsiteY11" fmla="*/ 104172 h 9085945"/>
                <a:gd name="connsiteX12" fmla="*/ 1018183 w 1018183"/>
                <a:gd name="connsiteY12" fmla="*/ 112657 h 9085945"/>
                <a:gd name="connsiteX13" fmla="*/ 1018183 w 1018183"/>
                <a:gd name="connsiteY13" fmla="*/ 113945 h 9085945"/>
                <a:gd name="connsiteX14" fmla="*/ 1018183 w 1018183"/>
                <a:gd name="connsiteY14" fmla="*/ 125273 h 9085945"/>
                <a:gd name="connsiteX15" fmla="*/ 1018183 w 1018183"/>
                <a:gd name="connsiteY15" fmla="*/ 134526 h 9085945"/>
                <a:gd name="connsiteX16" fmla="*/ 1018183 w 1018183"/>
                <a:gd name="connsiteY16" fmla="*/ 145384 h 9085945"/>
                <a:gd name="connsiteX17" fmla="*/ 1018183 w 1018183"/>
                <a:gd name="connsiteY17" fmla="*/ 148928 h 9085945"/>
                <a:gd name="connsiteX18" fmla="*/ 1018183 w 1018183"/>
                <a:gd name="connsiteY18" fmla="*/ 155156 h 9085945"/>
                <a:gd name="connsiteX19" fmla="*/ 1018183 w 1018183"/>
                <a:gd name="connsiteY19" fmla="*/ 177028 h 9085945"/>
                <a:gd name="connsiteX20" fmla="*/ 1018183 w 1018183"/>
                <a:gd name="connsiteY20" fmla="*/ 191428 h 9085945"/>
                <a:gd name="connsiteX21" fmla="*/ 1018183 w 1018183"/>
                <a:gd name="connsiteY21" fmla="*/ 232869 h 9085945"/>
                <a:gd name="connsiteX22" fmla="*/ 1018183 w 1018183"/>
                <a:gd name="connsiteY22" fmla="*/ 236413 h 9085945"/>
                <a:gd name="connsiteX23" fmla="*/ 1018183 w 1018183"/>
                <a:gd name="connsiteY23" fmla="*/ 243637 h 9085945"/>
                <a:gd name="connsiteX24" fmla="*/ 1018183 w 1018183"/>
                <a:gd name="connsiteY24" fmla="*/ 268942 h 9085945"/>
                <a:gd name="connsiteX25" fmla="*/ 1018183 w 1018183"/>
                <a:gd name="connsiteY25" fmla="*/ 269141 h 9085945"/>
                <a:gd name="connsiteX26" fmla="*/ 1018183 w 1018183"/>
                <a:gd name="connsiteY26" fmla="*/ 275172 h 9085945"/>
                <a:gd name="connsiteX27" fmla="*/ 1018183 w 1018183"/>
                <a:gd name="connsiteY27" fmla="*/ 276458 h 9085945"/>
                <a:gd name="connsiteX28" fmla="*/ 1018183 w 1018183"/>
                <a:gd name="connsiteY28" fmla="*/ 278433 h 9085945"/>
                <a:gd name="connsiteX29" fmla="*/ 1018183 w 1018183"/>
                <a:gd name="connsiteY29" fmla="*/ 278915 h 9085945"/>
                <a:gd name="connsiteX30" fmla="*/ 1018183 w 1018183"/>
                <a:gd name="connsiteY30" fmla="*/ 280004 h 9085945"/>
                <a:gd name="connsiteX31" fmla="*/ 1018183 w 1018183"/>
                <a:gd name="connsiteY31" fmla="*/ 287716 h 9085945"/>
                <a:gd name="connsiteX32" fmla="*/ 1018183 w 1018183"/>
                <a:gd name="connsiteY32" fmla="*/ 290310 h 9085945"/>
                <a:gd name="connsiteX33" fmla="*/ 1018183 w 1018183"/>
                <a:gd name="connsiteY33" fmla="*/ 309876 h 9085945"/>
                <a:gd name="connsiteX34" fmla="*/ 1018183 w 1018183"/>
                <a:gd name="connsiteY34" fmla="*/ 311161 h 9085945"/>
                <a:gd name="connsiteX35" fmla="*/ 1018183 w 1018183"/>
                <a:gd name="connsiteY35" fmla="*/ 311446 h 9085945"/>
                <a:gd name="connsiteX36" fmla="*/ 1018183 w 1018183"/>
                <a:gd name="connsiteY36" fmla="*/ 312729 h 9085945"/>
                <a:gd name="connsiteX37" fmla="*/ 1018183 w 1018183"/>
                <a:gd name="connsiteY37" fmla="*/ 315010 h 9085945"/>
                <a:gd name="connsiteX38" fmla="*/ 1018183 w 1018183"/>
                <a:gd name="connsiteY38" fmla="*/ 315941 h 9085945"/>
                <a:gd name="connsiteX39" fmla="*/ 1018183 w 1018183"/>
                <a:gd name="connsiteY39" fmla="*/ 320936 h 9085945"/>
                <a:gd name="connsiteX40" fmla="*/ 1018183 w 1018183"/>
                <a:gd name="connsiteY40" fmla="*/ 322503 h 9085945"/>
                <a:gd name="connsiteX41" fmla="*/ 1018183 w 1018183"/>
                <a:gd name="connsiteY41" fmla="*/ 323274 h 9085945"/>
                <a:gd name="connsiteX42" fmla="*/ 1018183 w 1018183"/>
                <a:gd name="connsiteY42" fmla="*/ 329720 h 9085945"/>
                <a:gd name="connsiteX43" fmla="*/ 1018183 w 1018183"/>
                <a:gd name="connsiteY43" fmla="*/ 340387 h 9085945"/>
                <a:gd name="connsiteX44" fmla="*/ 1018183 w 1018183"/>
                <a:gd name="connsiteY44" fmla="*/ 356001 h 9085945"/>
                <a:gd name="connsiteX45" fmla="*/ 1018183 w 1018183"/>
                <a:gd name="connsiteY45" fmla="*/ 357510 h 9085945"/>
                <a:gd name="connsiteX46" fmla="*/ 1018183 w 1018183"/>
                <a:gd name="connsiteY46" fmla="*/ 365774 h 9085945"/>
                <a:gd name="connsiteX47" fmla="*/ 1018183 w 1018183"/>
                <a:gd name="connsiteY47" fmla="*/ 367058 h 9085945"/>
                <a:gd name="connsiteX48" fmla="*/ 1018183 w 1018183"/>
                <a:gd name="connsiteY48" fmla="*/ 372218 h 9085945"/>
                <a:gd name="connsiteX49" fmla="*/ 1018183 w 1018183"/>
                <a:gd name="connsiteY49" fmla="*/ 373114 h 9085945"/>
                <a:gd name="connsiteX50" fmla="*/ 1018183 w 1018183"/>
                <a:gd name="connsiteY50" fmla="*/ 381599 h 9085945"/>
                <a:gd name="connsiteX51" fmla="*/ 1018183 w 1018183"/>
                <a:gd name="connsiteY51" fmla="*/ 382887 h 9085945"/>
                <a:gd name="connsiteX52" fmla="*/ 1018183 w 1018183"/>
                <a:gd name="connsiteY52" fmla="*/ 384171 h 9085945"/>
                <a:gd name="connsiteX53" fmla="*/ 1018183 w 1018183"/>
                <a:gd name="connsiteY53" fmla="*/ 394215 h 9085945"/>
                <a:gd name="connsiteX54" fmla="*/ 1018183 w 1018183"/>
                <a:gd name="connsiteY54" fmla="*/ 403468 h 9085945"/>
                <a:gd name="connsiteX55" fmla="*/ 1018183 w 1018183"/>
                <a:gd name="connsiteY55" fmla="*/ 405274 h 9085945"/>
                <a:gd name="connsiteX56" fmla="*/ 1018183 w 1018183"/>
                <a:gd name="connsiteY56" fmla="*/ 414326 h 9085945"/>
                <a:gd name="connsiteX57" fmla="*/ 1018183 w 1018183"/>
                <a:gd name="connsiteY57" fmla="*/ 414526 h 9085945"/>
                <a:gd name="connsiteX58" fmla="*/ 1018183 w 1018183"/>
                <a:gd name="connsiteY58" fmla="*/ 417870 h 9085945"/>
                <a:gd name="connsiteX59" fmla="*/ 1018183 w 1018183"/>
                <a:gd name="connsiteY59" fmla="*/ 421130 h 9085945"/>
                <a:gd name="connsiteX60" fmla="*/ 1018183 w 1018183"/>
                <a:gd name="connsiteY60" fmla="*/ 424098 h 9085945"/>
                <a:gd name="connsiteX61" fmla="*/ 1018183 w 1018183"/>
                <a:gd name="connsiteY61" fmla="*/ 425384 h 9085945"/>
                <a:gd name="connsiteX62" fmla="*/ 1018183 w 1018183"/>
                <a:gd name="connsiteY62" fmla="*/ 428927 h 9085945"/>
                <a:gd name="connsiteX63" fmla="*/ 1018183 w 1018183"/>
                <a:gd name="connsiteY63" fmla="*/ 438001 h 9085945"/>
                <a:gd name="connsiteX64" fmla="*/ 1018183 w 1018183"/>
                <a:gd name="connsiteY64" fmla="*/ 439978 h 9085945"/>
                <a:gd name="connsiteX65" fmla="*/ 1018183 w 1018183"/>
                <a:gd name="connsiteY65" fmla="*/ 441545 h 9085945"/>
                <a:gd name="connsiteX66" fmla="*/ 1018183 w 1018183"/>
                <a:gd name="connsiteY66" fmla="*/ 445970 h 9085945"/>
                <a:gd name="connsiteX67" fmla="*/ 1018183 w 1018183"/>
                <a:gd name="connsiteY67" fmla="*/ 447254 h 9085945"/>
                <a:gd name="connsiteX68" fmla="*/ 1018183 w 1018183"/>
                <a:gd name="connsiteY68" fmla="*/ 457028 h 9085945"/>
                <a:gd name="connsiteX69" fmla="*/ 1018183 w 1018183"/>
                <a:gd name="connsiteY69" fmla="*/ 460370 h 9085945"/>
                <a:gd name="connsiteX70" fmla="*/ 1018183 w 1018183"/>
                <a:gd name="connsiteY70" fmla="*/ 461654 h 9085945"/>
                <a:gd name="connsiteX71" fmla="*/ 1018183 w 1018183"/>
                <a:gd name="connsiteY71" fmla="*/ 463630 h 9085945"/>
                <a:gd name="connsiteX72" fmla="*/ 1018183 w 1018183"/>
                <a:gd name="connsiteY72" fmla="*/ 466226 h 9085945"/>
                <a:gd name="connsiteX73" fmla="*/ 1018183 w 1018183"/>
                <a:gd name="connsiteY73" fmla="*/ 471428 h 9085945"/>
                <a:gd name="connsiteX74" fmla="*/ 1018183 w 1018183"/>
                <a:gd name="connsiteY74" fmla="*/ 501811 h 9085945"/>
                <a:gd name="connsiteX75" fmla="*/ 1018183 w 1018183"/>
                <a:gd name="connsiteY75" fmla="*/ 505355 h 9085945"/>
                <a:gd name="connsiteX76" fmla="*/ 1018183 w 1018183"/>
                <a:gd name="connsiteY76" fmla="*/ 512579 h 9085945"/>
                <a:gd name="connsiteX77" fmla="*/ 1018183 w 1018183"/>
                <a:gd name="connsiteY77" fmla="*/ 538083 h 9085945"/>
                <a:gd name="connsiteX78" fmla="*/ 1018183 w 1018183"/>
                <a:gd name="connsiteY78" fmla="*/ 545400 h 9085945"/>
                <a:gd name="connsiteX79" fmla="*/ 1018183 w 1018183"/>
                <a:gd name="connsiteY79" fmla="*/ 547375 h 9085945"/>
                <a:gd name="connsiteX80" fmla="*/ 1018183 w 1018183"/>
                <a:gd name="connsiteY80" fmla="*/ 547857 h 9085945"/>
                <a:gd name="connsiteX81" fmla="*/ 1018183 w 1018183"/>
                <a:gd name="connsiteY81" fmla="*/ 548946 h 9085945"/>
                <a:gd name="connsiteX82" fmla="*/ 1018183 w 1018183"/>
                <a:gd name="connsiteY82" fmla="*/ 549141 h 9085945"/>
                <a:gd name="connsiteX83" fmla="*/ 1018183 w 1018183"/>
                <a:gd name="connsiteY83" fmla="*/ 580103 h 9085945"/>
                <a:gd name="connsiteX84" fmla="*/ 1018183 w 1018183"/>
                <a:gd name="connsiteY84" fmla="*/ 581671 h 9085945"/>
                <a:gd name="connsiteX85" fmla="*/ 1018183 w 1018183"/>
                <a:gd name="connsiteY85" fmla="*/ 583952 h 9085945"/>
                <a:gd name="connsiteX86" fmla="*/ 1018183 w 1018183"/>
                <a:gd name="connsiteY86" fmla="*/ 589878 h 9085945"/>
                <a:gd name="connsiteX87" fmla="*/ 1018183 w 1018183"/>
                <a:gd name="connsiteY87" fmla="*/ 591161 h 9085945"/>
                <a:gd name="connsiteX88" fmla="*/ 1018183 w 1018183"/>
                <a:gd name="connsiteY88" fmla="*/ 591445 h 9085945"/>
                <a:gd name="connsiteX89" fmla="*/ 1018183 w 1018183"/>
                <a:gd name="connsiteY89" fmla="*/ 592731 h 9085945"/>
                <a:gd name="connsiteX90" fmla="*/ 1018183 w 1018183"/>
                <a:gd name="connsiteY90" fmla="*/ 595010 h 9085945"/>
                <a:gd name="connsiteX91" fmla="*/ 1018183 w 1018183"/>
                <a:gd name="connsiteY91" fmla="*/ 598662 h 9085945"/>
                <a:gd name="connsiteX92" fmla="*/ 1018183 w 1018183"/>
                <a:gd name="connsiteY92" fmla="*/ 606826 h 9085945"/>
                <a:gd name="connsiteX93" fmla="*/ 1018183 w 1018183"/>
                <a:gd name="connsiteY93" fmla="*/ 609720 h 9085945"/>
                <a:gd name="connsiteX94" fmla="*/ 1018183 w 1018183"/>
                <a:gd name="connsiteY94" fmla="*/ 626452 h 9085945"/>
                <a:gd name="connsiteX95" fmla="*/ 1018183 w 1018183"/>
                <a:gd name="connsiteY95" fmla="*/ 627740 h 9085945"/>
                <a:gd name="connsiteX96" fmla="*/ 1018183 w 1018183"/>
                <a:gd name="connsiteY96" fmla="*/ 636000 h 9085945"/>
                <a:gd name="connsiteX97" fmla="*/ 1018183 w 1018183"/>
                <a:gd name="connsiteY97" fmla="*/ 637510 h 9085945"/>
                <a:gd name="connsiteX98" fmla="*/ 1018183 w 1018183"/>
                <a:gd name="connsiteY98" fmla="*/ 641160 h 9085945"/>
                <a:gd name="connsiteX99" fmla="*/ 1018183 w 1018183"/>
                <a:gd name="connsiteY99" fmla="*/ 642448 h 9085945"/>
                <a:gd name="connsiteX100" fmla="*/ 1018183 w 1018183"/>
                <a:gd name="connsiteY100" fmla="*/ 645991 h 9085945"/>
                <a:gd name="connsiteX101" fmla="*/ 1018183 w 1018183"/>
                <a:gd name="connsiteY101" fmla="*/ 652217 h 9085945"/>
                <a:gd name="connsiteX102" fmla="*/ 1018183 w 1018183"/>
                <a:gd name="connsiteY102" fmla="*/ 653045 h 9085945"/>
                <a:gd name="connsiteX103" fmla="*/ 1018183 w 1018183"/>
                <a:gd name="connsiteY103" fmla="*/ 653113 h 9085945"/>
                <a:gd name="connsiteX104" fmla="*/ 1018183 w 1018183"/>
                <a:gd name="connsiteY104" fmla="*/ 674216 h 9085945"/>
                <a:gd name="connsiteX105" fmla="*/ 1018183 w 1018183"/>
                <a:gd name="connsiteY105" fmla="*/ 677726 h 9085945"/>
                <a:gd name="connsiteX106" fmla="*/ 1018183 w 1018183"/>
                <a:gd name="connsiteY106" fmla="*/ 680355 h 9085945"/>
                <a:gd name="connsiteX107" fmla="*/ 1018183 w 1018183"/>
                <a:gd name="connsiteY107" fmla="*/ 683468 h 9085945"/>
                <a:gd name="connsiteX108" fmla="*/ 1018183 w 1018183"/>
                <a:gd name="connsiteY108" fmla="*/ 688493 h 9085945"/>
                <a:gd name="connsiteX109" fmla="*/ 1018183 w 1018183"/>
                <a:gd name="connsiteY109" fmla="*/ 690072 h 9085945"/>
                <a:gd name="connsiteX110" fmla="*/ 1018183 w 1018183"/>
                <a:gd name="connsiteY110" fmla="*/ 694326 h 9085945"/>
                <a:gd name="connsiteX111" fmla="*/ 1018183 w 1018183"/>
                <a:gd name="connsiteY111" fmla="*/ 695065 h 9085945"/>
                <a:gd name="connsiteX112" fmla="*/ 1018183 w 1018183"/>
                <a:gd name="connsiteY112" fmla="*/ 696633 h 9085945"/>
                <a:gd name="connsiteX113" fmla="*/ 1018183 w 1018183"/>
                <a:gd name="connsiteY113" fmla="*/ 697869 h 9085945"/>
                <a:gd name="connsiteX114" fmla="*/ 1018183 w 1018183"/>
                <a:gd name="connsiteY114" fmla="*/ 701130 h 9085945"/>
                <a:gd name="connsiteX115" fmla="*/ 1018183 w 1018183"/>
                <a:gd name="connsiteY115" fmla="*/ 706943 h 9085945"/>
                <a:gd name="connsiteX116" fmla="*/ 1018183 w 1018183"/>
                <a:gd name="connsiteY116" fmla="*/ 708920 h 9085945"/>
                <a:gd name="connsiteX117" fmla="*/ 1018183 w 1018183"/>
                <a:gd name="connsiteY117" fmla="*/ 710487 h 9085945"/>
                <a:gd name="connsiteX118" fmla="*/ 1018183 w 1018183"/>
                <a:gd name="connsiteY118" fmla="*/ 716196 h 9085945"/>
                <a:gd name="connsiteX119" fmla="*/ 1018183 w 1018183"/>
                <a:gd name="connsiteY119" fmla="*/ 718001 h 9085945"/>
                <a:gd name="connsiteX120" fmla="*/ 1018183 w 1018183"/>
                <a:gd name="connsiteY120" fmla="*/ 719976 h 9085945"/>
                <a:gd name="connsiteX121" fmla="*/ 1018183 w 1018183"/>
                <a:gd name="connsiteY121" fmla="*/ 721313 h 9085945"/>
                <a:gd name="connsiteX122" fmla="*/ 1018183 w 1018183"/>
                <a:gd name="connsiteY122" fmla="*/ 721545 h 9085945"/>
                <a:gd name="connsiteX123" fmla="*/ 1018183 w 1018183"/>
                <a:gd name="connsiteY123" fmla="*/ 725970 h 9085945"/>
                <a:gd name="connsiteX124" fmla="*/ 1018183 w 1018183"/>
                <a:gd name="connsiteY124" fmla="*/ 727254 h 9085945"/>
                <a:gd name="connsiteX125" fmla="*/ 1018183 w 1018183"/>
                <a:gd name="connsiteY125" fmla="*/ 730596 h 9085945"/>
                <a:gd name="connsiteX126" fmla="*/ 1018183 w 1018183"/>
                <a:gd name="connsiteY126" fmla="*/ 732572 h 9085945"/>
                <a:gd name="connsiteX127" fmla="*/ 1018183 w 1018183"/>
                <a:gd name="connsiteY127" fmla="*/ 733857 h 9085945"/>
                <a:gd name="connsiteX128" fmla="*/ 1018183 w 1018183"/>
                <a:gd name="connsiteY128" fmla="*/ 735168 h 9085945"/>
                <a:gd name="connsiteX129" fmla="*/ 1018183 w 1018183"/>
                <a:gd name="connsiteY129" fmla="*/ 740370 h 9085945"/>
                <a:gd name="connsiteX130" fmla="*/ 1018183 w 1018183"/>
                <a:gd name="connsiteY130" fmla="*/ 741655 h 9085945"/>
                <a:gd name="connsiteX131" fmla="*/ 1018183 w 1018183"/>
                <a:gd name="connsiteY131" fmla="*/ 743631 h 9085945"/>
                <a:gd name="connsiteX132" fmla="*/ 1018183 w 1018183"/>
                <a:gd name="connsiteY132" fmla="*/ 746225 h 9085945"/>
                <a:gd name="connsiteX133" fmla="*/ 1018183 w 1018183"/>
                <a:gd name="connsiteY133" fmla="*/ 752705 h 9085945"/>
                <a:gd name="connsiteX134" fmla="*/ 1018183 w 1018183"/>
                <a:gd name="connsiteY134" fmla="*/ 754272 h 9085945"/>
                <a:gd name="connsiteX135" fmla="*/ 1018183 w 1018183"/>
                <a:gd name="connsiteY135" fmla="*/ 811915 h 9085945"/>
                <a:gd name="connsiteX136" fmla="*/ 1018183 w 1018183"/>
                <a:gd name="connsiteY136" fmla="*/ 818083 h 9085945"/>
                <a:gd name="connsiteX137" fmla="*/ 1018183 w 1018183"/>
                <a:gd name="connsiteY137" fmla="*/ 829028 h 9085945"/>
                <a:gd name="connsiteX138" fmla="*/ 1018183 w 1018183"/>
                <a:gd name="connsiteY138" fmla="*/ 831158 h 9085945"/>
                <a:gd name="connsiteX139" fmla="*/ 1018183 w 1018183"/>
                <a:gd name="connsiteY139" fmla="*/ 845559 h 9085945"/>
                <a:gd name="connsiteX140" fmla="*/ 1018183 w 1018183"/>
                <a:gd name="connsiteY140" fmla="*/ 860103 h 9085945"/>
                <a:gd name="connsiteX141" fmla="*/ 1018183 w 1018183"/>
                <a:gd name="connsiteY141" fmla="*/ 861673 h 9085945"/>
                <a:gd name="connsiteX142" fmla="*/ 1018183 w 1018183"/>
                <a:gd name="connsiteY142" fmla="*/ 863952 h 9085945"/>
                <a:gd name="connsiteX143" fmla="*/ 1018183 w 1018183"/>
                <a:gd name="connsiteY143" fmla="*/ 870240 h 9085945"/>
                <a:gd name="connsiteX144" fmla="*/ 1018183 w 1018183"/>
                <a:gd name="connsiteY144" fmla="*/ 875768 h 9085945"/>
                <a:gd name="connsiteX145" fmla="*/ 1018183 w 1018183"/>
                <a:gd name="connsiteY145" fmla="*/ 878662 h 9085945"/>
                <a:gd name="connsiteX146" fmla="*/ 1018183 w 1018183"/>
                <a:gd name="connsiteY146" fmla="*/ 886825 h 9085945"/>
                <a:gd name="connsiteX147" fmla="*/ 1018183 w 1018183"/>
                <a:gd name="connsiteY147" fmla="*/ 896682 h 9085945"/>
                <a:gd name="connsiteX148" fmla="*/ 1018183 w 1018183"/>
                <a:gd name="connsiteY148" fmla="*/ 906452 h 9085945"/>
                <a:gd name="connsiteX149" fmla="*/ 1018183 w 1018183"/>
                <a:gd name="connsiteY149" fmla="*/ 907736 h 9085945"/>
                <a:gd name="connsiteX150" fmla="*/ 1018183 w 1018183"/>
                <a:gd name="connsiteY150" fmla="*/ 911390 h 9085945"/>
                <a:gd name="connsiteX151" fmla="*/ 1018183 w 1018183"/>
                <a:gd name="connsiteY151" fmla="*/ 914933 h 9085945"/>
                <a:gd name="connsiteX152" fmla="*/ 1018183 w 1018183"/>
                <a:gd name="connsiteY152" fmla="*/ 919552 h 9085945"/>
                <a:gd name="connsiteX153" fmla="*/ 1018183 w 1018183"/>
                <a:gd name="connsiteY153" fmla="*/ 921159 h 9085945"/>
                <a:gd name="connsiteX154" fmla="*/ 1018183 w 1018183"/>
                <a:gd name="connsiteY154" fmla="*/ 921987 h 9085945"/>
                <a:gd name="connsiteX155" fmla="*/ 1018183 w 1018183"/>
                <a:gd name="connsiteY155" fmla="*/ 922443 h 9085945"/>
                <a:gd name="connsiteX156" fmla="*/ 1018183 w 1018183"/>
                <a:gd name="connsiteY156" fmla="*/ 925991 h 9085945"/>
                <a:gd name="connsiteX157" fmla="*/ 1018183 w 1018183"/>
                <a:gd name="connsiteY157" fmla="*/ 933045 h 9085945"/>
                <a:gd name="connsiteX158" fmla="*/ 1018183 w 1018183"/>
                <a:gd name="connsiteY158" fmla="*/ 946668 h 9085945"/>
                <a:gd name="connsiteX159" fmla="*/ 1018183 w 1018183"/>
                <a:gd name="connsiteY159" fmla="*/ 949297 h 9085945"/>
                <a:gd name="connsiteX160" fmla="*/ 1018183 w 1018183"/>
                <a:gd name="connsiteY160" fmla="*/ 957435 h 9085945"/>
                <a:gd name="connsiteX161" fmla="*/ 1018183 w 1018183"/>
                <a:gd name="connsiteY161" fmla="*/ 957726 h 9085945"/>
                <a:gd name="connsiteX162" fmla="*/ 1018183 w 1018183"/>
                <a:gd name="connsiteY162" fmla="*/ 958719 h 9085945"/>
                <a:gd name="connsiteX163" fmla="*/ 1018183 w 1018183"/>
                <a:gd name="connsiteY163" fmla="*/ 960357 h 9085945"/>
                <a:gd name="connsiteX164" fmla="*/ 1018183 w 1018183"/>
                <a:gd name="connsiteY164" fmla="*/ 964007 h 9085945"/>
                <a:gd name="connsiteX165" fmla="*/ 1018183 w 1018183"/>
                <a:gd name="connsiteY165" fmla="*/ 965575 h 9085945"/>
                <a:gd name="connsiteX166" fmla="*/ 1018183 w 1018183"/>
                <a:gd name="connsiteY166" fmla="*/ 965773 h 9085945"/>
                <a:gd name="connsiteX167" fmla="*/ 1018183 w 1018183"/>
                <a:gd name="connsiteY167" fmla="*/ 968493 h 9085945"/>
                <a:gd name="connsiteX168" fmla="*/ 1018183 w 1018183"/>
                <a:gd name="connsiteY168" fmla="*/ 970072 h 9085945"/>
                <a:gd name="connsiteX169" fmla="*/ 1018183 w 1018183"/>
                <a:gd name="connsiteY169" fmla="*/ 975065 h 9085945"/>
                <a:gd name="connsiteX170" fmla="*/ 1018183 w 1018183"/>
                <a:gd name="connsiteY170" fmla="*/ 976633 h 9085945"/>
                <a:gd name="connsiteX171" fmla="*/ 1018183 w 1018183"/>
                <a:gd name="connsiteY171" fmla="*/ 986943 h 9085945"/>
                <a:gd name="connsiteX172" fmla="*/ 1018183 w 1018183"/>
                <a:gd name="connsiteY172" fmla="*/ 988918 h 9085945"/>
                <a:gd name="connsiteX173" fmla="*/ 1018183 w 1018183"/>
                <a:gd name="connsiteY173" fmla="*/ 990255 h 9085945"/>
                <a:gd name="connsiteX174" fmla="*/ 1018183 w 1018183"/>
                <a:gd name="connsiteY174" fmla="*/ 990487 h 9085945"/>
                <a:gd name="connsiteX175" fmla="*/ 1018183 w 1018183"/>
                <a:gd name="connsiteY175" fmla="*/ 993084 h 9085945"/>
                <a:gd name="connsiteX176" fmla="*/ 1018183 w 1018183"/>
                <a:gd name="connsiteY176" fmla="*/ 993998 h 9085945"/>
                <a:gd name="connsiteX177" fmla="*/ 1018183 w 1018183"/>
                <a:gd name="connsiteY177" fmla="*/ 996196 h 9085945"/>
                <a:gd name="connsiteX178" fmla="*/ 1018183 w 1018183"/>
                <a:gd name="connsiteY178" fmla="*/ 1001313 h 9085945"/>
                <a:gd name="connsiteX179" fmla="*/ 1018183 w 1018183"/>
                <a:gd name="connsiteY179" fmla="*/ 1002799 h 9085945"/>
                <a:gd name="connsiteX180" fmla="*/ 1018183 w 1018183"/>
                <a:gd name="connsiteY180" fmla="*/ 1007794 h 9085945"/>
                <a:gd name="connsiteX181" fmla="*/ 1018183 w 1018183"/>
                <a:gd name="connsiteY181" fmla="*/ 1009362 h 9085945"/>
                <a:gd name="connsiteX182" fmla="*/ 1018183 w 1018183"/>
                <a:gd name="connsiteY182" fmla="*/ 1010597 h 9085945"/>
                <a:gd name="connsiteX183" fmla="*/ 1018183 w 1018183"/>
                <a:gd name="connsiteY183" fmla="*/ 1011336 h 9085945"/>
                <a:gd name="connsiteX184" fmla="*/ 1018183 w 1018183"/>
                <a:gd name="connsiteY184" fmla="*/ 1011642 h 9085945"/>
                <a:gd name="connsiteX185" fmla="*/ 1018183 w 1018183"/>
                <a:gd name="connsiteY185" fmla="*/ 1012573 h 9085945"/>
                <a:gd name="connsiteX186" fmla="*/ 1018183 w 1018183"/>
                <a:gd name="connsiteY186" fmla="*/ 1013857 h 9085945"/>
                <a:gd name="connsiteX187" fmla="*/ 1018183 w 1018183"/>
                <a:gd name="connsiteY187" fmla="*/ 1015167 h 9085945"/>
                <a:gd name="connsiteX188" fmla="*/ 1018183 w 1018183"/>
                <a:gd name="connsiteY188" fmla="*/ 1021647 h 9085945"/>
                <a:gd name="connsiteX189" fmla="*/ 1018183 w 1018183"/>
                <a:gd name="connsiteY189" fmla="*/ 1023214 h 9085945"/>
                <a:gd name="connsiteX190" fmla="*/ 1018183 w 1018183"/>
                <a:gd name="connsiteY190" fmla="*/ 1032705 h 9085945"/>
                <a:gd name="connsiteX191" fmla="*/ 1018183 w 1018183"/>
                <a:gd name="connsiteY191" fmla="*/ 1034272 h 9085945"/>
                <a:gd name="connsiteX192" fmla="*/ 1018183 w 1018183"/>
                <a:gd name="connsiteY192" fmla="*/ 1036017 h 9085945"/>
                <a:gd name="connsiteX193" fmla="*/ 1018183 w 1018183"/>
                <a:gd name="connsiteY193" fmla="*/ 1037587 h 9085945"/>
                <a:gd name="connsiteX194" fmla="*/ 1018183 w 1018183"/>
                <a:gd name="connsiteY194" fmla="*/ 1080857 h 9085945"/>
                <a:gd name="connsiteX195" fmla="*/ 1018183 w 1018183"/>
                <a:gd name="connsiteY195" fmla="*/ 1091915 h 9085945"/>
                <a:gd name="connsiteX196" fmla="*/ 1018183 w 1018183"/>
                <a:gd name="connsiteY196" fmla="*/ 1097970 h 9085945"/>
                <a:gd name="connsiteX197" fmla="*/ 1018183 w 1018183"/>
                <a:gd name="connsiteY197" fmla="*/ 1100100 h 9085945"/>
                <a:gd name="connsiteX198" fmla="*/ 1018183 w 1018183"/>
                <a:gd name="connsiteY198" fmla="*/ 1109028 h 9085945"/>
                <a:gd name="connsiteX199" fmla="*/ 1018183 w 1018183"/>
                <a:gd name="connsiteY199" fmla="*/ 1111158 h 9085945"/>
                <a:gd name="connsiteX200" fmla="*/ 1018183 w 1018183"/>
                <a:gd name="connsiteY200" fmla="*/ 1114501 h 9085945"/>
                <a:gd name="connsiteX201" fmla="*/ 1018183 w 1018183"/>
                <a:gd name="connsiteY201" fmla="*/ 1116720 h 9085945"/>
                <a:gd name="connsiteX202" fmla="*/ 1018183 w 1018183"/>
                <a:gd name="connsiteY202" fmla="*/ 1120356 h 9085945"/>
                <a:gd name="connsiteX203" fmla="*/ 1018183 w 1018183"/>
                <a:gd name="connsiteY203" fmla="*/ 1125561 h 9085945"/>
                <a:gd name="connsiteX204" fmla="*/ 1018183 w 1018183"/>
                <a:gd name="connsiteY204" fmla="*/ 1139182 h 9085945"/>
                <a:gd name="connsiteX205" fmla="*/ 1018183 w 1018183"/>
                <a:gd name="connsiteY205" fmla="*/ 1143886 h 9085945"/>
                <a:gd name="connsiteX206" fmla="*/ 1018183 w 1018183"/>
                <a:gd name="connsiteY206" fmla="*/ 1147430 h 9085945"/>
                <a:gd name="connsiteX207" fmla="*/ 1018183 w 1018183"/>
                <a:gd name="connsiteY207" fmla="*/ 1150239 h 9085945"/>
                <a:gd name="connsiteX208" fmla="*/ 1018183 w 1018183"/>
                <a:gd name="connsiteY208" fmla="*/ 1155767 h 9085945"/>
                <a:gd name="connsiteX209" fmla="*/ 1018183 w 1018183"/>
                <a:gd name="connsiteY209" fmla="*/ 1158288 h 9085945"/>
                <a:gd name="connsiteX210" fmla="*/ 1018183 w 1018183"/>
                <a:gd name="connsiteY210" fmla="*/ 1162857 h 9085945"/>
                <a:gd name="connsiteX211" fmla="*/ 1018183 w 1018183"/>
                <a:gd name="connsiteY211" fmla="*/ 1172111 h 9085945"/>
                <a:gd name="connsiteX212" fmla="*/ 1018183 w 1018183"/>
                <a:gd name="connsiteY212" fmla="*/ 1176678 h 9085945"/>
                <a:gd name="connsiteX213" fmla="*/ 1018183 w 1018183"/>
                <a:gd name="connsiteY213" fmla="*/ 1186511 h 9085945"/>
                <a:gd name="connsiteX214" fmla="*/ 1018183 w 1018183"/>
                <a:gd name="connsiteY214" fmla="*/ 1188494 h 9085945"/>
                <a:gd name="connsiteX215" fmla="*/ 1018183 w 1018183"/>
                <a:gd name="connsiteY215" fmla="*/ 1191385 h 9085945"/>
                <a:gd name="connsiteX216" fmla="*/ 1018183 w 1018183"/>
                <a:gd name="connsiteY216" fmla="*/ 1194933 h 9085945"/>
                <a:gd name="connsiteX217" fmla="*/ 1018183 w 1018183"/>
                <a:gd name="connsiteY217" fmla="*/ 1199552 h 9085945"/>
                <a:gd name="connsiteX218" fmla="*/ 1018183 w 1018183"/>
                <a:gd name="connsiteY218" fmla="*/ 1201987 h 9085945"/>
                <a:gd name="connsiteX219" fmla="*/ 1018183 w 1018183"/>
                <a:gd name="connsiteY219" fmla="*/ 1226668 h 9085945"/>
                <a:gd name="connsiteX220" fmla="*/ 1018183 w 1018183"/>
                <a:gd name="connsiteY220" fmla="*/ 1227661 h 9085945"/>
                <a:gd name="connsiteX221" fmla="*/ 1018183 w 1018183"/>
                <a:gd name="connsiteY221" fmla="*/ 1229299 h 9085945"/>
                <a:gd name="connsiteX222" fmla="*/ 1018183 w 1018183"/>
                <a:gd name="connsiteY222" fmla="*/ 1234715 h 9085945"/>
                <a:gd name="connsiteX223" fmla="*/ 1018183 w 1018183"/>
                <a:gd name="connsiteY223" fmla="*/ 1235704 h 9085945"/>
                <a:gd name="connsiteX224" fmla="*/ 1018183 w 1018183"/>
                <a:gd name="connsiteY224" fmla="*/ 1237435 h 9085945"/>
                <a:gd name="connsiteX225" fmla="*/ 1018183 w 1018183"/>
                <a:gd name="connsiteY225" fmla="*/ 1238720 h 9085945"/>
                <a:gd name="connsiteX226" fmla="*/ 1018183 w 1018183"/>
                <a:gd name="connsiteY226" fmla="*/ 1244007 h 9085945"/>
                <a:gd name="connsiteX227" fmla="*/ 1018183 w 1018183"/>
                <a:gd name="connsiteY227" fmla="*/ 1245575 h 9085945"/>
                <a:gd name="connsiteX228" fmla="*/ 1018183 w 1018183"/>
                <a:gd name="connsiteY228" fmla="*/ 1245773 h 9085945"/>
                <a:gd name="connsiteX229" fmla="*/ 1018183 w 1018183"/>
                <a:gd name="connsiteY229" fmla="*/ 1262026 h 9085945"/>
                <a:gd name="connsiteX230" fmla="*/ 1018183 w 1018183"/>
                <a:gd name="connsiteY230" fmla="*/ 1262940 h 9085945"/>
                <a:gd name="connsiteX231" fmla="*/ 1018183 w 1018183"/>
                <a:gd name="connsiteY231" fmla="*/ 1270255 h 9085945"/>
                <a:gd name="connsiteX232" fmla="*/ 1018183 w 1018183"/>
                <a:gd name="connsiteY232" fmla="*/ 1273084 h 9085945"/>
                <a:gd name="connsiteX233" fmla="*/ 1018183 w 1018183"/>
                <a:gd name="connsiteY233" fmla="*/ 1273998 h 9085945"/>
                <a:gd name="connsiteX234" fmla="*/ 1018183 w 1018183"/>
                <a:gd name="connsiteY234" fmla="*/ 1276736 h 9085945"/>
                <a:gd name="connsiteX235" fmla="*/ 1018183 w 1018183"/>
                <a:gd name="connsiteY235" fmla="*/ 1278304 h 9085945"/>
                <a:gd name="connsiteX236" fmla="*/ 1018183 w 1018183"/>
                <a:gd name="connsiteY236" fmla="*/ 1280278 h 9085945"/>
                <a:gd name="connsiteX237" fmla="*/ 1018183 w 1018183"/>
                <a:gd name="connsiteY237" fmla="*/ 1280584 h 9085945"/>
                <a:gd name="connsiteX238" fmla="*/ 1018183 w 1018183"/>
                <a:gd name="connsiteY238" fmla="*/ 1282799 h 9085945"/>
                <a:gd name="connsiteX239" fmla="*/ 1018183 w 1018183"/>
                <a:gd name="connsiteY239" fmla="*/ 1287794 h 9085945"/>
                <a:gd name="connsiteX240" fmla="*/ 1018183 w 1018183"/>
                <a:gd name="connsiteY240" fmla="*/ 1289362 h 9085945"/>
                <a:gd name="connsiteX241" fmla="*/ 1018183 w 1018183"/>
                <a:gd name="connsiteY241" fmla="*/ 1291338 h 9085945"/>
                <a:gd name="connsiteX242" fmla="*/ 1018183 w 1018183"/>
                <a:gd name="connsiteY242" fmla="*/ 1291643 h 9085945"/>
                <a:gd name="connsiteX243" fmla="*/ 1018183 w 1018183"/>
                <a:gd name="connsiteY243" fmla="*/ 1301647 h 9085945"/>
                <a:gd name="connsiteX244" fmla="*/ 1018183 w 1018183"/>
                <a:gd name="connsiteY244" fmla="*/ 1303214 h 9085945"/>
                <a:gd name="connsiteX245" fmla="*/ 1018183 w 1018183"/>
                <a:gd name="connsiteY245" fmla="*/ 1304959 h 9085945"/>
                <a:gd name="connsiteX246" fmla="*/ 1018183 w 1018183"/>
                <a:gd name="connsiteY246" fmla="*/ 1306529 h 9085945"/>
                <a:gd name="connsiteX247" fmla="*/ 1018183 w 1018183"/>
                <a:gd name="connsiteY247" fmla="*/ 1316019 h 9085945"/>
                <a:gd name="connsiteX248" fmla="*/ 1018183 w 1018183"/>
                <a:gd name="connsiteY248" fmla="*/ 1317586 h 9085945"/>
                <a:gd name="connsiteX249" fmla="*/ 1018183 w 1018183"/>
                <a:gd name="connsiteY249" fmla="*/ 1324065 h 9085945"/>
                <a:gd name="connsiteX250" fmla="*/ 1018183 w 1018183"/>
                <a:gd name="connsiteY250" fmla="*/ 1324371 h 9085945"/>
                <a:gd name="connsiteX251" fmla="*/ 1018183 w 1018183"/>
                <a:gd name="connsiteY251" fmla="*/ 1327915 h 9085945"/>
                <a:gd name="connsiteX252" fmla="*/ 1018183 w 1018183"/>
                <a:gd name="connsiteY252" fmla="*/ 1342624 h 9085945"/>
                <a:gd name="connsiteX253" fmla="*/ 1018183 w 1018183"/>
                <a:gd name="connsiteY253" fmla="*/ 1352593 h 9085945"/>
                <a:gd name="connsiteX254" fmla="*/ 1018183 w 1018183"/>
                <a:gd name="connsiteY254" fmla="*/ 1360857 h 9085945"/>
                <a:gd name="connsiteX255" fmla="*/ 1018183 w 1018183"/>
                <a:gd name="connsiteY255" fmla="*/ 1367301 h 9085945"/>
                <a:gd name="connsiteX256" fmla="*/ 1018183 w 1018183"/>
                <a:gd name="connsiteY256" fmla="*/ 1377970 h 9085945"/>
                <a:gd name="connsiteX257" fmla="*/ 1018183 w 1018183"/>
                <a:gd name="connsiteY257" fmla="*/ 1380100 h 9085945"/>
                <a:gd name="connsiteX258" fmla="*/ 1018183 w 1018183"/>
                <a:gd name="connsiteY258" fmla="*/ 1385662 h 9085945"/>
                <a:gd name="connsiteX259" fmla="*/ 1018183 w 1018183"/>
                <a:gd name="connsiteY259" fmla="*/ 1389298 h 9085945"/>
                <a:gd name="connsiteX260" fmla="*/ 1018183 w 1018183"/>
                <a:gd name="connsiteY260" fmla="*/ 1394503 h 9085945"/>
                <a:gd name="connsiteX261" fmla="*/ 1018183 w 1018183"/>
                <a:gd name="connsiteY261" fmla="*/ 1396722 h 9085945"/>
                <a:gd name="connsiteX262" fmla="*/ 1018183 w 1018183"/>
                <a:gd name="connsiteY262" fmla="*/ 1400357 h 9085945"/>
                <a:gd name="connsiteX263" fmla="*/ 1018183 w 1018183"/>
                <a:gd name="connsiteY263" fmla="*/ 1412828 h 9085945"/>
                <a:gd name="connsiteX264" fmla="*/ 1018183 w 1018183"/>
                <a:gd name="connsiteY264" fmla="*/ 1416372 h 9085945"/>
                <a:gd name="connsiteX265" fmla="*/ 1018183 w 1018183"/>
                <a:gd name="connsiteY265" fmla="*/ 1419181 h 9085945"/>
                <a:gd name="connsiteX266" fmla="*/ 1018183 w 1018183"/>
                <a:gd name="connsiteY266" fmla="*/ 1423886 h 9085945"/>
                <a:gd name="connsiteX267" fmla="*/ 1018183 w 1018183"/>
                <a:gd name="connsiteY267" fmla="*/ 1427230 h 9085945"/>
                <a:gd name="connsiteX268" fmla="*/ 1018183 w 1018183"/>
                <a:gd name="connsiteY268" fmla="*/ 1427431 h 9085945"/>
                <a:gd name="connsiteX269" fmla="*/ 1018183 w 1018183"/>
                <a:gd name="connsiteY269" fmla="*/ 1429449 h 9085945"/>
                <a:gd name="connsiteX270" fmla="*/ 1018183 w 1018183"/>
                <a:gd name="connsiteY270" fmla="*/ 1431799 h 9085945"/>
                <a:gd name="connsiteX271" fmla="*/ 1018183 w 1018183"/>
                <a:gd name="connsiteY271" fmla="*/ 1433084 h 9085945"/>
                <a:gd name="connsiteX272" fmla="*/ 1018183 w 1018183"/>
                <a:gd name="connsiteY272" fmla="*/ 1435061 h 9085945"/>
                <a:gd name="connsiteX273" fmla="*/ 1018183 w 1018183"/>
                <a:gd name="connsiteY273" fmla="*/ 1436628 h 9085945"/>
                <a:gd name="connsiteX274" fmla="*/ 1018183 w 1018183"/>
                <a:gd name="connsiteY274" fmla="*/ 1438288 h 9085945"/>
                <a:gd name="connsiteX275" fmla="*/ 1018183 w 1018183"/>
                <a:gd name="connsiteY275" fmla="*/ 1441053 h 9085945"/>
                <a:gd name="connsiteX276" fmla="*/ 1018183 w 1018183"/>
                <a:gd name="connsiteY276" fmla="*/ 1442856 h 9085945"/>
                <a:gd name="connsiteX277" fmla="*/ 1018183 w 1018183"/>
                <a:gd name="connsiteY277" fmla="*/ 1452111 h 9085945"/>
                <a:gd name="connsiteX278" fmla="*/ 1018183 w 1018183"/>
                <a:gd name="connsiteY278" fmla="*/ 1455453 h 9085945"/>
                <a:gd name="connsiteX279" fmla="*/ 1018183 w 1018183"/>
                <a:gd name="connsiteY279" fmla="*/ 1458713 h 9085945"/>
                <a:gd name="connsiteX280" fmla="*/ 1018183 w 1018183"/>
                <a:gd name="connsiteY280" fmla="*/ 1460158 h 9085945"/>
                <a:gd name="connsiteX281" fmla="*/ 1018183 w 1018183"/>
                <a:gd name="connsiteY281" fmla="*/ 1466511 h 9085945"/>
                <a:gd name="connsiteX282" fmla="*/ 1018183 w 1018183"/>
                <a:gd name="connsiteY282" fmla="*/ 1468494 h 9085945"/>
                <a:gd name="connsiteX283" fmla="*/ 1018183 w 1018183"/>
                <a:gd name="connsiteY283" fmla="*/ 1477561 h 9085945"/>
                <a:gd name="connsiteX284" fmla="*/ 1018183 w 1018183"/>
                <a:gd name="connsiteY284" fmla="*/ 1479130 h 9085945"/>
                <a:gd name="connsiteX285" fmla="*/ 1018183 w 1018183"/>
                <a:gd name="connsiteY285" fmla="*/ 1504646 h 9085945"/>
                <a:gd name="connsiteX286" fmla="*/ 1018183 w 1018183"/>
                <a:gd name="connsiteY286" fmla="*/ 1507662 h 9085945"/>
                <a:gd name="connsiteX287" fmla="*/ 1018183 w 1018183"/>
                <a:gd name="connsiteY287" fmla="*/ 1514715 h 9085945"/>
                <a:gd name="connsiteX288" fmla="*/ 1018183 w 1018183"/>
                <a:gd name="connsiteY288" fmla="*/ 1515704 h 9085945"/>
                <a:gd name="connsiteX289" fmla="*/ 1018183 w 1018183"/>
                <a:gd name="connsiteY289" fmla="*/ 1542026 h 9085945"/>
                <a:gd name="connsiteX290" fmla="*/ 1018183 w 1018183"/>
                <a:gd name="connsiteY290" fmla="*/ 1542940 h 9085945"/>
                <a:gd name="connsiteX291" fmla="*/ 1018183 w 1018183"/>
                <a:gd name="connsiteY291" fmla="*/ 1548432 h 9085945"/>
                <a:gd name="connsiteX292" fmla="*/ 1018183 w 1018183"/>
                <a:gd name="connsiteY292" fmla="*/ 1556736 h 9085945"/>
                <a:gd name="connsiteX293" fmla="*/ 1018183 w 1018183"/>
                <a:gd name="connsiteY293" fmla="*/ 1558304 h 9085945"/>
                <a:gd name="connsiteX294" fmla="*/ 1018183 w 1018183"/>
                <a:gd name="connsiteY294" fmla="*/ 1560280 h 9085945"/>
                <a:gd name="connsiteX295" fmla="*/ 1018183 w 1018183"/>
                <a:gd name="connsiteY295" fmla="*/ 1560585 h 9085945"/>
                <a:gd name="connsiteX296" fmla="*/ 1018183 w 1018183"/>
                <a:gd name="connsiteY296" fmla="*/ 1584961 h 9085945"/>
                <a:gd name="connsiteX297" fmla="*/ 1018183 w 1018183"/>
                <a:gd name="connsiteY297" fmla="*/ 1586528 h 9085945"/>
                <a:gd name="connsiteX298" fmla="*/ 1018183 w 1018183"/>
                <a:gd name="connsiteY298" fmla="*/ 1593007 h 9085945"/>
                <a:gd name="connsiteX299" fmla="*/ 1018183 w 1018183"/>
                <a:gd name="connsiteY299" fmla="*/ 1593313 h 9085945"/>
                <a:gd name="connsiteX300" fmla="*/ 1018183 w 1018183"/>
                <a:gd name="connsiteY300" fmla="*/ 1596857 h 9085945"/>
                <a:gd name="connsiteX301" fmla="*/ 1018183 w 1018183"/>
                <a:gd name="connsiteY301" fmla="*/ 1601909 h 9085945"/>
                <a:gd name="connsiteX302" fmla="*/ 1018183 w 1018183"/>
                <a:gd name="connsiteY302" fmla="*/ 1604065 h 9085945"/>
                <a:gd name="connsiteX303" fmla="*/ 1018183 w 1018183"/>
                <a:gd name="connsiteY303" fmla="*/ 1604369 h 9085945"/>
                <a:gd name="connsiteX304" fmla="*/ 1018183 w 1018183"/>
                <a:gd name="connsiteY304" fmla="*/ 1607914 h 9085945"/>
                <a:gd name="connsiteX305" fmla="*/ 1018183 w 1018183"/>
                <a:gd name="connsiteY305" fmla="*/ 1611566 h 9085945"/>
                <a:gd name="connsiteX306" fmla="*/ 1018183 w 1018183"/>
                <a:gd name="connsiteY306" fmla="*/ 1621535 h 9085945"/>
                <a:gd name="connsiteX307" fmla="*/ 1018183 w 1018183"/>
                <a:gd name="connsiteY307" fmla="*/ 1622624 h 9085945"/>
                <a:gd name="connsiteX308" fmla="*/ 1018183 w 1018183"/>
                <a:gd name="connsiteY308" fmla="*/ 1632593 h 9085945"/>
                <a:gd name="connsiteX309" fmla="*/ 1018183 w 1018183"/>
                <a:gd name="connsiteY309" fmla="*/ 1636243 h 9085945"/>
                <a:gd name="connsiteX310" fmla="*/ 1018183 w 1018183"/>
                <a:gd name="connsiteY310" fmla="*/ 1640644 h 9085945"/>
                <a:gd name="connsiteX311" fmla="*/ 1018183 w 1018183"/>
                <a:gd name="connsiteY311" fmla="*/ 1644409 h 9085945"/>
                <a:gd name="connsiteX312" fmla="*/ 1018183 w 1018183"/>
                <a:gd name="connsiteY312" fmla="*/ 1647300 h 9085945"/>
                <a:gd name="connsiteX313" fmla="*/ 1018183 w 1018183"/>
                <a:gd name="connsiteY313" fmla="*/ 1648128 h 9085945"/>
                <a:gd name="connsiteX314" fmla="*/ 1018183 w 1018183"/>
                <a:gd name="connsiteY314" fmla="*/ 1655352 h 9085945"/>
                <a:gd name="connsiteX315" fmla="*/ 1018183 w 1018183"/>
                <a:gd name="connsiteY315" fmla="*/ 1665664 h 9085945"/>
                <a:gd name="connsiteX316" fmla="*/ 1018183 w 1018183"/>
                <a:gd name="connsiteY316" fmla="*/ 1669299 h 9085945"/>
                <a:gd name="connsiteX317" fmla="*/ 1018183 w 1018183"/>
                <a:gd name="connsiteY317" fmla="*/ 1675438 h 9085945"/>
                <a:gd name="connsiteX318" fmla="*/ 1018183 w 1018183"/>
                <a:gd name="connsiteY318" fmla="*/ 1683576 h 9085945"/>
                <a:gd name="connsiteX319" fmla="*/ 1018183 w 1018183"/>
                <a:gd name="connsiteY319" fmla="*/ 1690148 h 9085945"/>
                <a:gd name="connsiteX320" fmla="*/ 1018183 w 1018183"/>
                <a:gd name="connsiteY320" fmla="*/ 1690630 h 9085945"/>
                <a:gd name="connsiteX321" fmla="*/ 1018183 w 1018183"/>
                <a:gd name="connsiteY321" fmla="*/ 1691716 h 9085945"/>
                <a:gd name="connsiteX322" fmla="*/ 1018183 w 1018183"/>
                <a:gd name="connsiteY322" fmla="*/ 1692828 h 9085945"/>
                <a:gd name="connsiteX323" fmla="*/ 1018183 w 1018183"/>
                <a:gd name="connsiteY323" fmla="*/ 1696373 h 9085945"/>
                <a:gd name="connsiteX324" fmla="*/ 1018183 w 1018183"/>
                <a:gd name="connsiteY324" fmla="*/ 1698391 h 9085945"/>
                <a:gd name="connsiteX325" fmla="*/ 1018183 w 1018183"/>
                <a:gd name="connsiteY325" fmla="*/ 1702026 h 9085945"/>
                <a:gd name="connsiteX326" fmla="*/ 1018183 w 1018183"/>
                <a:gd name="connsiteY326" fmla="*/ 1704003 h 9085945"/>
                <a:gd name="connsiteX327" fmla="*/ 1018183 w 1018183"/>
                <a:gd name="connsiteY327" fmla="*/ 1705570 h 9085945"/>
                <a:gd name="connsiteX328" fmla="*/ 1018183 w 1018183"/>
                <a:gd name="connsiteY328" fmla="*/ 1707230 h 9085945"/>
                <a:gd name="connsiteX329" fmla="*/ 1018183 w 1018183"/>
                <a:gd name="connsiteY329" fmla="*/ 1709449 h 9085945"/>
                <a:gd name="connsiteX330" fmla="*/ 1018183 w 1018183"/>
                <a:gd name="connsiteY330" fmla="*/ 1711798 h 9085945"/>
                <a:gd name="connsiteX331" fmla="*/ 1018183 w 1018183"/>
                <a:gd name="connsiteY331" fmla="*/ 1713084 h 9085945"/>
                <a:gd name="connsiteX332" fmla="*/ 1018183 w 1018183"/>
                <a:gd name="connsiteY332" fmla="*/ 1715059 h 9085945"/>
                <a:gd name="connsiteX333" fmla="*/ 1018183 w 1018183"/>
                <a:gd name="connsiteY333" fmla="*/ 1716628 h 9085945"/>
                <a:gd name="connsiteX334" fmla="*/ 1018183 w 1018183"/>
                <a:gd name="connsiteY334" fmla="*/ 1717940 h 9085945"/>
                <a:gd name="connsiteX335" fmla="*/ 1018183 w 1018183"/>
                <a:gd name="connsiteY335" fmla="*/ 1721053 h 9085945"/>
                <a:gd name="connsiteX336" fmla="*/ 1018183 w 1018183"/>
                <a:gd name="connsiteY336" fmla="*/ 1727655 h 9085945"/>
                <a:gd name="connsiteX337" fmla="*/ 1018183 w 1018183"/>
                <a:gd name="connsiteY337" fmla="*/ 1729100 h 9085945"/>
                <a:gd name="connsiteX338" fmla="*/ 1018183 w 1018183"/>
                <a:gd name="connsiteY338" fmla="*/ 1732650 h 9085945"/>
                <a:gd name="connsiteX339" fmla="*/ 1018183 w 1018183"/>
                <a:gd name="connsiteY339" fmla="*/ 1734217 h 9085945"/>
                <a:gd name="connsiteX340" fmla="*/ 1018183 w 1018183"/>
                <a:gd name="connsiteY340" fmla="*/ 1735453 h 9085945"/>
                <a:gd name="connsiteX341" fmla="*/ 1018183 w 1018183"/>
                <a:gd name="connsiteY341" fmla="*/ 1738714 h 9085945"/>
                <a:gd name="connsiteX342" fmla="*/ 1018183 w 1018183"/>
                <a:gd name="connsiteY342" fmla="*/ 1740158 h 9085945"/>
                <a:gd name="connsiteX343" fmla="*/ 1018183 w 1018183"/>
                <a:gd name="connsiteY343" fmla="*/ 1746503 h 9085945"/>
                <a:gd name="connsiteX344" fmla="*/ 1018183 w 1018183"/>
                <a:gd name="connsiteY344" fmla="*/ 1747788 h 9085945"/>
                <a:gd name="connsiteX345" fmla="*/ 1018183 w 1018183"/>
                <a:gd name="connsiteY345" fmla="*/ 1748072 h 9085945"/>
                <a:gd name="connsiteX346" fmla="*/ 1018183 w 1018183"/>
                <a:gd name="connsiteY346" fmla="*/ 1749355 h 9085945"/>
                <a:gd name="connsiteX347" fmla="*/ 1018183 w 1018183"/>
                <a:gd name="connsiteY347" fmla="*/ 1757562 h 9085945"/>
                <a:gd name="connsiteX348" fmla="*/ 1018183 w 1018183"/>
                <a:gd name="connsiteY348" fmla="*/ 1759129 h 9085945"/>
                <a:gd name="connsiteX349" fmla="*/ 1018183 w 1018183"/>
                <a:gd name="connsiteY349" fmla="*/ 1784646 h 9085945"/>
                <a:gd name="connsiteX350" fmla="*/ 1018183 w 1018183"/>
                <a:gd name="connsiteY350" fmla="*/ 1817374 h 9085945"/>
                <a:gd name="connsiteX351" fmla="*/ 1018183 w 1018183"/>
                <a:gd name="connsiteY351" fmla="*/ 1826241 h 9085945"/>
                <a:gd name="connsiteX352" fmla="*/ 1018183 w 1018183"/>
                <a:gd name="connsiteY352" fmla="*/ 1828432 h 9085945"/>
                <a:gd name="connsiteX353" fmla="*/ 1018183 w 1018183"/>
                <a:gd name="connsiteY353" fmla="*/ 1840642 h 9085945"/>
                <a:gd name="connsiteX354" fmla="*/ 1018183 w 1018183"/>
                <a:gd name="connsiteY354" fmla="*/ 1868743 h 9085945"/>
                <a:gd name="connsiteX355" fmla="*/ 1018183 w 1018183"/>
                <a:gd name="connsiteY355" fmla="*/ 1870851 h 9085945"/>
                <a:gd name="connsiteX356" fmla="*/ 1018183 w 1018183"/>
                <a:gd name="connsiteY356" fmla="*/ 1873007 h 9085945"/>
                <a:gd name="connsiteX357" fmla="*/ 1018183 w 1018183"/>
                <a:gd name="connsiteY357" fmla="*/ 1873311 h 9085945"/>
                <a:gd name="connsiteX358" fmla="*/ 1018183 w 1018183"/>
                <a:gd name="connsiteY358" fmla="*/ 1876856 h 9085945"/>
                <a:gd name="connsiteX359" fmla="*/ 1018183 w 1018183"/>
                <a:gd name="connsiteY359" fmla="*/ 1881908 h 9085945"/>
                <a:gd name="connsiteX360" fmla="*/ 1018183 w 1018183"/>
                <a:gd name="connsiteY360" fmla="*/ 1883144 h 9085945"/>
                <a:gd name="connsiteX361" fmla="*/ 1018183 w 1018183"/>
                <a:gd name="connsiteY361" fmla="*/ 1891566 h 9085945"/>
                <a:gd name="connsiteX362" fmla="*/ 1018183 w 1018183"/>
                <a:gd name="connsiteY362" fmla="*/ 1901535 h 9085945"/>
                <a:gd name="connsiteX363" fmla="*/ 1018183 w 1018183"/>
                <a:gd name="connsiteY363" fmla="*/ 1909586 h 9085945"/>
                <a:gd name="connsiteX364" fmla="*/ 1018183 w 1018183"/>
                <a:gd name="connsiteY364" fmla="*/ 1913351 h 9085945"/>
                <a:gd name="connsiteX365" fmla="*/ 1018183 w 1018183"/>
                <a:gd name="connsiteY365" fmla="*/ 1914635 h 9085945"/>
                <a:gd name="connsiteX366" fmla="*/ 1018183 w 1018183"/>
                <a:gd name="connsiteY366" fmla="*/ 1916242 h 9085945"/>
                <a:gd name="connsiteX367" fmla="*/ 1018183 w 1018183"/>
                <a:gd name="connsiteY367" fmla="*/ 1917070 h 9085945"/>
                <a:gd name="connsiteX368" fmla="*/ 1018183 w 1018183"/>
                <a:gd name="connsiteY368" fmla="*/ 1920640 h 9085945"/>
                <a:gd name="connsiteX369" fmla="*/ 1018183 w 1018183"/>
                <a:gd name="connsiteY369" fmla="*/ 1924294 h 9085945"/>
                <a:gd name="connsiteX370" fmla="*/ 1018183 w 1018183"/>
                <a:gd name="connsiteY370" fmla="*/ 1924409 h 9085945"/>
                <a:gd name="connsiteX371" fmla="*/ 1018183 w 1018183"/>
                <a:gd name="connsiteY371" fmla="*/ 1928128 h 9085945"/>
                <a:gd name="connsiteX372" fmla="*/ 1018183 w 1018183"/>
                <a:gd name="connsiteY372" fmla="*/ 1935347 h 9085945"/>
                <a:gd name="connsiteX373" fmla="*/ 1018183 w 1018183"/>
                <a:gd name="connsiteY373" fmla="*/ 1944380 h 9085945"/>
                <a:gd name="connsiteX374" fmla="*/ 1018183 w 1018183"/>
                <a:gd name="connsiteY374" fmla="*/ 1952518 h 9085945"/>
                <a:gd name="connsiteX375" fmla="*/ 1018183 w 1018183"/>
                <a:gd name="connsiteY375" fmla="*/ 1955440 h 9085945"/>
                <a:gd name="connsiteX376" fmla="*/ 1018183 w 1018183"/>
                <a:gd name="connsiteY376" fmla="*/ 1959090 h 9085945"/>
                <a:gd name="connsiteX377" fmla="*/ 1018183 w 1018183"/>
                <a:gd name="connsiteY377" fmla="*/ 1959572 h 9085945"/>
                <a:gd name="connsiteX378" fmla="*/ 1018183 w 1018183"/>
                <a:gd name="connsiteY378" fmla="*/ 1960658 h 9085945"/>
                <a:gd name="connsiteX379" fmla="*/ 1018183 w 1018183"/>
                <a:gd name="connsiteY379" fmla="*/ 1960856 h 9085945"/>
                <a:gd name="connsiteX380" fmla="*/ 1018183 w 1018183"/>
                <a:gd name="connsiteY380" fmla="*/ 1963576 h 9085945"/>
                <a:gd name="connsiteX381" fmla="*/ 1018183 w 1018183"/>
                <a:gd name="connsiteY381" fmla="*/ 1967252 h 9085945"/>
                <a:gd name="connsiteX382" fmla="*/ 1018183 w 1018183"/>
                <a:gd name="connsiteY382" fmla="*/ 1970148 h 9085945"/>
                <a:gd name="connsiteX383" fmla="*/ 1018183 w 1018183"/>
                <a:gd name="connsiteY383" fmla="*/ 1970630 h 9085945"/>
                <a:gd name="connsiteX384" fmla="*/ 1018183 w 1018183"/>
                <a:gd name="connsiteY384" fmla="*/ 1971716 h 9085945"/>
                <a:gd name="connsiteX385" fmla="*/ 1018183 w 1018183"/>
                <a:gd name="connsiteY385" fmla="*/ 1978391 h 9085945"/>
                <a:gd name="connsiteX386" fmla="*/ 1018183 w 1018183"/>
                <a:gd name="connsiteY386" fmla="*/ 1982026 h 9085945"/>
                <a:gd name="connsiteX387" fmla="*/ 1018183 w 1018183"/>
                <a:gd name="connsiteY387" fmla="*/ 1984001 h 9085945"/>
                <a:gd name="connsiteX388" fmla="*/ 1018183 w 1018183"/>
                <a:gd name="connsiteY388" fmla="*/ 1985570 h 9085945"/>
                <a:gd name="connsiteX389" fmla="*/ 1018183 w 1018183"/>
                <a:gd name="connsiteY389" fmla="*/ 1986882 h 9085945"/>
                <a:gd name="connsiteX390" fmla="*/ 1018183 w 1018183"/>
                <a:gd name="connsiteY390" fmla="*/ 1988167 h 9085945"/>
                <a:gd name="connsiteX391" fmla="*/ 1018183 w 1018183"/>
                <a:gd name="connsiteY391" fmla="*/ 1997944 h 9085945"/>
                <a:gd name="connsiteX392" fmla="*/ 1018183 w 1018183"/>
                <a:gd name="connsiteY392" fmla="*/ 2001592 h 9085945"/>
                <a:gd name="connsiteX393" fmla="*/ 1018183 w 1018183"/>
                <a:gd name="connsiteY393" fmla="*/ 2002877 h 9085945"/>
                <a:gd name="connsiteX394" fmla="*/ 1018183 w 1018183"/>
                <a:gd name="connsiteY394" fmla="*/ 2003159 h 9085945"/>
                <a:gd name="connsiteX395" fmla="*/ 1018183 w 1018183"/>
                <a:gd name="connsiteY395" fmla="*/ 2004445 h 9085945"/>
                <a:gd name="connsiteX396" fmla="*/ 1018183 w 1018183"/>
                <a:gd name="connsiteY396" fmla="*/ 2006419 h 9085945"/>
                <a:gd name="connsiteX397" fmla="*/ 1018183 w 1018183"/>
                <a:gd name="connsiteY397" fmla="*/ 2006725 h 9085945"/>
                <a:gd name="connsiteX398" fmla="*/ 1018183 w 1018183"/>
                <a:gd name="connsiteY398" fmla="*/ 2007656 h 9085945"/>
                <a:gd name="connsiteX399" fmla="*/ 1018183 w 1018183"/>
                <a:gd name="connsiteY399" fmla="*/ 2009100 h 9085945"/>
                <a:gd name="connsiteX400" fmla="*/ 1018183 w 1018183"/>
                <a:gd name="connsiteY400" fmla="*/ 2012650 h 9085945"/>
                <a:gd name="connsiteX401" fmla="*/ 1018183 w 1018183"/>
                <a:gd name="connsiteY401" fmla="*/ 2014217 h 9085945"/>
                <a:gd name="connsiteX402" fmla="*/ 1018183 w 1018183"/>
                <a:gd name="connsiteY402" fmla="*/ 2016730 h 9085945"/>
                <a:gd name="connsiteX403" fmla="*/ 1018183 w 1018183"/>
                <a:gd name="connsiteY403" fmla="*/ 2018297 h 9085945"/>
                <a:gd name="connsiteX404" fmla="*/ 1018183 w 1018183"/>
                <a:gd name="connsiteY404" fmla="*/ 2026504 h 9085945"/>
                <a:gd name="connsiteX405" fmla="*/ 1018183 w 1018183"/>
                <a:gd name="connsiteY405" fmla="*/ 2027788 h 9085945"/>
                <a:gd name="connsiteX406" fmla="*/ 1018183 w 1018183"/>
                <a:gd name="connsiteY406" fmla="*/ 2028071 h 9085945"/>
                <a:gd name="connsiteX407" fmla="*/ 1018183 w 1018183"/>
                <a:gd name="connsiteY407" fmla="*/ 2029355 h 9085945"/>
                <a:gd name="connsiteX408" fmla="*/ 1018183 w 1018183"/>
                <a:gd name="connsiteY408" fmla="*/ 2048921 h 9085945"/>
                <a:gd name="connsiteX409" fmla="*/ 1018183 w 1018183"/>
                <a:gd name="connsiteY409" fmla="*/ 2049224 h 9085945"/>
                <a:gd name="connsiteX410" fmla="*/ 1018183 w 1018183"/>
                <a:gd name="connsiteY410" fmla="*/ 2095183 h 9085945"/>
                <a:gd name="connsiteX411" fmla="*/ 1018183 w 1018183"/>
                <a:gd name="connsiteY411" fmla="*/ 2097374 h 9085945"/>
                <a:gd name="connsiteX412" fmla="*/ 1018183 w 1018183"/>
                <a:gd name="connsiteY412" fmla="*/ 2106241 h 9085945"/>
                <a:gd name="connsiteX413" fmla="*/ 1018183 w 1018183"/>
                <a:gd name="connsiteY413" fmla="*/ 2109584 h 9085945"/>
                <a:gd name="connsiteX414" fmla="*/ 1018183 w 1018183"/>
                <a:gd name="connsiteY414" fmla="*/ 2111803 h 9085945"/>
                <a:gd name="connsiteX415" fmla="*/ 1018183 w 1018183"/>
                <a:gd name="connsiteY415" fmla="*/ 2120644 h 9085945"/>
                <a:gd name="connsiteX416" fmla="*/ 1018183 w 1018183"/>
                <a:gd name="connsiteY416" fmla="*/ 2131692 h 9085945"/>
                <a:gd name="connsiteX417" fmla="*/ 1018183 w 1018183"/>
                <a:gd name="connsiteY417" fmla="*/ 2133260 h 9085945"/>
                <a:gd name="connsiteX418" fmla="*/ 1018183 w 1018183"/>
                <a:gd name="connsiteY418" fmla="*/ 2137685 h 9085945"/>
                <a:gd name="connsiteX419" fmla="*/ 1018183 w 1018183"/>
                <a:gd name="connsiteY419" fmla="*/ 2138969 h 9085945"/>
                <a:gd name="connsiteX420" fmla="*/ 1018183 w 1018183"/>
                <a:gd name="connsiteY420" fmla="*/ 2142513 h 9085945"/>
                <a:gd name="connsiteX421" fmla="*/ 1018183 w 1018183"/>
                <a:gd name="connsiteY421" fmla="*/ 2148743 h 9085945"/>
                <a:gd name="connsiteX422" fmla="*/ 1018183 w 1018183"/>
                <a:gd name="connsiteY422" fmla="*/ 2150850 h 9085945"/>
                <a:gd name="connsiteX423" fmla="*/ 1018183 w 1018183"/>
                <a:gd name="connsiteY423" fmla="*/ 2152086 h 9085945"/>
                <a:gd name="connsiteX424" fmla="*/ 1018183 w 1018183"/>
                <a:gd name="connsiteY424" fmla="*/ 2153371 h 9085945"/>
                <a:gd name="connsiteX425" fmla="*/ 1018183 w 1018183"/>
                <a:gd name="connsiteY425" fmla="*/ 2154306 h 9085945"/>
                <a:gd name="connsiteX426" fmla="*/ 1018183 w 1018183"/>
                <a:gd name="connsiteY426" fmla="*/ 2157940 h 9085945"/>
                <a:gd name="connsiteX427" fmla="*/ 1018183 w 1018183"/>
                <a:gd name="connsiteY427" fmla="*/ 2163143 h 9085945"/>
                <a:gd name="connsiteX428" fmla="*/ 1018183 w 1018183"/>
                <a:gd name="connsiteY428" fmla="*/ 2183577 h 9085945"/>
                <a:gd name="connsiteX429" fmla="*/ 1018183 w 1018183"/>
                <a:gd name="connsiteY429" fmla="*/ 2185015 h 9085945"/>
                <a:gd name="connsiteX430" fmla="*/ 1018183 w 1018183"/>
                <a:gd name="connsiteY430" fmla="*/ 2189582 h 9085945"/>
                <a:gd name="connsiteX431" fmla="*/ 1018183 w 1018183"/>
                <a:gd name="connsiteY431" fmla="*/ 2193351 h 9085945"/>
                <a:gd name="connsiteX432" fmla="*/ 1018183 w 1018183"/>
                <a:gd name="connsiteY432" fmla="*/ 2194635 h 9085945"/>
                <a:gd name="connsiteX433" fmla="*/ 1018183 w 1018183"/>
                <a:gd name="connsiteY433" fmla="*/ 2197070 h 9085945"/>
                <a:gd name="connsiteX434" fmla="*/ 1018183 w 1018183"/>
                <a:gd name="connsiteY434" fmla="*/ 2204289 h 9085945"/>
                <a:gd name="connsiteX435" fmla="*/ 1018183 w 1018183"/>
                <a:gd name="connsiteY435" fmla="*/ 2208212 h 9085945"/>
                <a:gd name="connsiteX436" fmla="*/ 1018183 w 1018183"/>
                <a:gd name="connsiteY436" fmla="*/ 2212481 h 9085945"/>
                <a:gd name="connsiteX437" fmla="*/ 1018183 w 1018183"/>
                <a:gd name="connsiteY437" fmla="*/ 2214443 h 9085945"/>
                <a:gd name="connsiteX438" fmla="*/ 1018183 w 1018183"/>
                <a:gd name="connsiteY438" fmla="*/ 2216026 h 9085945"/>
                <a:gd name="connsiteX439" fmla="*/ 1018183 w 1018183"/>
                <a:gd name="connsiteY439" fmla="*/ 2223249 h 9085945"/>
                <a:gd name="connsiteX440" fmla="*/ 1018183 w 1018183"/>
                <a:gd name="connsiteY440" fmla="*/ 2224382 h 9085945"/>
                <a:gd name="connsiteX441" fmla="*/ 1018183 w 1018183"/>
                <a:gd name="connsiteY441" fmla="*/ 2226987 h 9085945"/>
                <a:gd name="connsiteX442" fmla="*/ 1018183 w 1018183"/>
                <a:gd name="connsiteY442" fmla="*/ 2229580 h 9085945"/>
                <a:gd name="connsiteX443" fmla="*/ 1018183 w 1018183"/>
                <a:gd name="connsiteY443" fmla="*/ 2229798 h 9085945"/>
                <a:gd name="connsiteX444" fmla="*/ 1018183 w 1018183"/>
                <a:gd name="connsiteY444" fmla="*/ 2230787 h 9085945"/>
                <a:gd name="connsiteX445" fmla="*/ 1018183 w 1018183"/>
                <a:gd name="connsiteY445" fmla="*/ 2232518 h 9085945"/>
                <a:gd name="connsiteX446" fmla="*/ 1018183 w 1018183"/>
                <a:gd name="connsiteY446" fmla="*/ 2236194 h 9085945"/>
                <a:gd name="connsiteX447" fmla="*/ 1018183 w 1018183"/>
                <a:gd name="connsiteY447" fmla="*/ 2239090 h 9085945"/>
                <a:gd name="connsiteX448" fmla="*/ 1018183 w 1018183"/>
                <a:gd name="connsiteY448" fmla="*/ 2239572 h 9085945"/>
                <a:gd name="connsiteX449" fmla="*/ 1018183 w 1018183"/>
                <a:gd name="connsiteY449" fmla="*/ 2240658 h 9085945"/>
                <a:gd name="connsiteX450" fmla="*/ 1018183 w 1018183"/>
                <a:gd name="connsiteY450" fmla="*/ 2240856 h 9085945"/>
                <a:gd name="connsiteX451" fmla="*/ 1018183 w 1018183"/>
                <a:gd name="connsiteY451" fmla="*/ 2247252 h 9085945"/>
                <a:gd name="connsiteX452" fmla="*/ 1018183 w 1018183"/>
                <a:gd name="connsiteY452" fmla="*/ 2248554 h 9085945"/>
                <a:gd name="connsiteX453" fmla="*/ 1018183 w 1018183"/>
                <a:gd name="connsiteY453" fmla="*/ 2248753 h 9085945"/>
                <a:gd name="connsiteX454" fmla="*/ 1018183 w 1018183"/>
                <a:gd name="connsiteY454" fmla="*/ 2249147 h 9085945"/>
                <a:gd name="connsiteX455" fmla="*/ 1018183 w 1018183"/>
                <a:gd name="connsiteY455" fmla="*/ 2250716 h 9085945"/>
                <a:gd name="connsiteX456" fmla="*/ 1018183 w 1018183"/>
                <a:gd name="connsiteY456" fmla="*/ 2254784 h 9085945"/>
                <a:gd name="connsiteX457" fmla="*/ 1018183 w 1018183"/>
                <a:gd name="connsiteY457" fmla="*/ 2255211 h 9085945"/>
                <a:gd name="connsiteX458" fmla="*/ 1018183 w 1018183"/>
                <a:gd name="connsiteY458" fmla="*/ 2256070 h 9085945"/>
                <a:gd name="connsiteX459" fmla="*/ 1018183 w 1018183"/>
                <a:gd name="connsiteY459" fmla="*/ 2257109 h 9085945"/>
                <a:gd name="connsiteX460" fmla="*/ 1018183 w 1018183"/>
                <a:gd name="connsiteY460" fmla="*/ 2258045 h 9085945"/>
                <a:gd name="connsiteX461" fmla="*/ 1018183 w 1018183"/>
                <a:gd name="connsiteY461" fmla="*/ 2258527 h 9085945"/>
                <a:gd name="connsiteX462" fmla="*/ 1018183 w 1018183"/>
                <a:gd name="connsiteY462" fmla="*/ 2259616 h 9085945"/>
                <a:gd name="connsiteX463" fmla="*/ 1018183 w 1018183"/>
                <a:gd name="connsiteY463" fmla="*/ 2262544 h 9085945"/>
                <a:gd name="connsiteX464" fmla="*/ 1018183 w 1018183"/>
                <a:gd name="connsiteY464" fmla="*/ 2266886 h 9085945"/>
                <a:gd name="connsiteX465" fmla="*/ 1018183 w 1018183"/>
                <a:gd name="connsiteY465" fmla="*/ 2267328 h 9085945"/>
                <a:gd name="connsiteX466" fmla="*/ 1018183 w 1018183"/>
                <a:gd name="connsiteY466" fmla="*/ 2268167 h 9085945"/>
                <a:gd name="connsiteX467" fmla="*/ 1018183 w 1018183"/>
                <a:gd name="connsiteY467" fmla="*/ 2269922 h 9085945"/>
                <a:gd name="connsiteX468" fmla="*/ 1018183 w 1018183"/>
                <a:gd name="connsiteY468" fmla="*/ 2271819 h 9085945"/>
                <a:gd name="connsiteX469" fmla="*/ 1018183 w 1018183"/>
                <a:gd name="connsiteY469" fmla="*/ 2273289 h 9085945"/>
                <a:gd name="connsiteX470" fmla="*/ 1018183 w 1018183"/>
                <a:gd name="connsiteY470" fmla="*/ 2273387 h 9085945"/>
                <a:gd name="connsiteX471" fmla="*/ 1018183 w 1018183"/>
                <a:gd name="connsiteY471" fmla="*/ 2275361 h 9085945"/>
                <a:gd name="connsiteX472" fmla="*/ 1018183 w 1018183"/>
                <a:gd name="connsiteY472" fmla="*/ 2275667 h 9085945"/>
                <a:gd name="connsiteX473" fmla="*/ 1018183 w 1018183"/>
                <a:gd name="connsiteY473" fmla="*/ 2279657 h 9085945"/>
                <a:gd name="connsiteX474" fmla="*/ 1018183 w 1018183"/>
                <a:gd name="connsiteY474" fmla="*/ 2279979 h 9085945"/>
                <a:gd name="connsiteX475" fmla="*/ 1018183 w 1018183"/>
                <a:gd name="connsiteY475" fmla="*/ 2281592 h 9085945"/>
                <a:gd name="connsiteX476" fmla="*/ 1018183 w 1018183"/>
                <a:gd name="connsiteY476" fmla="*/ 2282877 h 9085945"/>
                <a:gd name="connsiteX477" fmla="*/ 1018183 w 1018183"/>
                <a:gd name="connsiteY477" fmla="*/ 2283159 h 9085945"/>
                <a:gd name="connsiteX478" fmla="*/ 1018183 w 1018183"/>
                <a:gd name="connsiteY478" fmla="*/ 2284445 h 9085945"/>
                <a:gd name="connsiteX479" fmla="*/ 1018183 w 1018183"/>
                <a:gd name="connsiteY479" fmla="*/ 2286421 h 9085945"/>
                <a:gd name="connsiteX480" fmla="*/ 1018183 w 1018183"/>
                <a:gd name="connsiteY480" fmla="*/ 2286726 h 9085945"/>
                <a:gd name="connsiteX481" fmla="*/ 1018183 w 1018183"/>
                <a:gd name="connsiteY481" fmla="*/ 2289488 h 9085945"/>
                <a:gd name="connsiteX482" fmla="*/ 1018183 w 1018183"/>
                <a:gd name="connsiteY482" fmla="*/ 2290773 h 9085945"/>
                <a:gd name="connsiteX483" fmla="*/ 1018183 w 1018183"/>
                <a:gd name="connsiteY483" fmla="*/ 2291058 h 9085945"/>
                <a:gd name="connsiteX484" fmla="*/ 1018183 w 1018183"/>
                <a:gd name="connsiteY484" fmla="*/ 2292341 h 9085945"/>
                <a:gd name="connsiteX485" fmla="*/ 1018183 w 1018183"/>
                <a:gd name="connsiteY485" fmla="*/ 2294623 h 9085945"/>
                <a:gd name="connsiteX486" fmla="*/ 1018183 w 1018183"/>
                <a:gd name="connsiteY486" fmla="*/ 2295271 h 9085945"/>
                <a:gd name="connsiteX487" fmla="*/ 1018183 w 1018183"/>
                <a:gd name="connsiteY487" fmla="*/ 2295553 h 9085945"/>
                <a:gd name="connsiteX488" fmla="*/ 1018183 w 1018183"/>
                <a:gd name="connsiteY488" fmla="*/ 2296730 h 9085945"/>
                <a:gd name="connsiteX489" fmla="*/ 1018183 w 1018183"/>
                <a:gd name="connsiteY489" fmla="*/ 2298297 h 9085945"/>
                <a:gd name="connsiteX490" fmla="*/ 1018183 w 1018183"/>
                <a:gd name="connsiteY490" fmla="*/ 2298539 h 9085945"/>
                <a:gd name="connsiteX491" fmla="*/ 1018183 w 1018183"/>
                <a:gd name="connsiteY491" fmla="*/ 2300548 h 9085945"/>
                <a:gd name="connsiteX492" fmla="*/ 1018183 w 1018183"/>
                <a:gd name="connsiteY492" fmla="*/ 2302115 h 9085945"/>
                <a:gd name="connsiteX493" fmla="*/ 1018183 w 1018183"/>
                <a:gd name="connsiteY493" fmla="*/ 2302886 h 9085945"/>
                <a:gd name="connsiteX494" fmla="*/ 1018183 w 1018183"/>
                <a:gd name="connsiteY494" fmla="*/ 2305044 h 9085945"/>
                <a:gd name="connsiteX495" fmla="*/ 1018183 w 1018183"/>
                <a:gd name="connsiteY495" fmla="*/ 2309332 h 9085945"/>
                <a:gd name="connsiteX496" fmla="*/ 1018183 w 1018183"/>
                <a:gd name="connsiteY496" fmla="*/ 2312384 h 9085945"/>
                <a:gd name="connsiteX497" fmla="*/ 1018183 w 1018183"/>
                <a:gd name="connsiteY497" fmla="*/ 2317863 h 9085945"/>
                <a:gd name="connsiteX498" fmla="*/ 1018183 w 1018183"/>
                <a:gd name="connsiteY498" fmla="*/ 2318166 h 9085945"/>
                <a:gd name="connsiteX499" fmla="*/ 1018183 w 1018183"/>
                <a:gd name="connsiteY499" fmla="*/ 2319148 h 9085945"/>
                <a:gd name="connsiteX500" fmla="*/ 1018183 w 1018183"/>
                <a:gd name="connsiteY500" fmla="*/ 2319454 h 9085945"/>
                <a:gd name="connsiteX501" fmla="*/ 1018183 w 1018183"/>
                <a:gd name="connsiteY501" fmla="*/ 2319999 h 9085945"/>
                <a:gd name="connsiteX502" fmla="*/ 1018183 w 1018183"/>
                <a:gd name="connsiteY502" fmla="*/ 2320869 h 9085945"/>
                <a:gd name="connsiteX503" fmla="*/ 1018183 w 1018183"/>
                <a:gd name="connsiteY503" fmla="*/ 2322157 h 9085945"/>
                <a:gd name="connsiteX504" fmla="*/ 1018183 w 1018183"/>
                <a:gd name="connsiteY504" fmla="*/ 2322998 h 9085945"/>
                <a:gd name="connsiteX505" fmla="*/ 1018183 w 1018183"/>
                <a:gd name="connsiteY505" fmla="*/ 2328923 h 9085945"/>
                <a:gd name="connsiteX506" fmla="*/ 1018183 w 1018183"/>
                <a:gd name="connsiteY506" fmla="*/ 2329227 h 9085945"/>
                <a:gd name="connsiteX507" fmla="*/ 1018183 w 1018183"/>
                <a:gd name="connsiteY507" fmla="*/ 2333485 h 9085945"/>
                <a:gd name="connsiteX508" fmla="*/ 1018183 w 1018183"/>
                <a:gd name="connsiteY508" fmla="*/ 2335614 h 9085945"/>
                <a:gd name="connsiteX509" fmla="*/ 1018183 w 1018183"/>
                <a:gd name="connsiteY509" fmla="*/ 2337123 h 9085945"/>
                <a:gd name="connsiteX510" fmla="*/ 1018183 w 1018183"/>
                <a:gd name="connsiteY510" fmla="*/ 2337707 h 9085945"/>
                <a:gd name="connsiteX511" fmla="*/ 1018183 w 1018183"/>
                <a:gd name="connsiteY511" fmla="*/ 2342738 h 9085945"/>
                <a:gd name="connsiteX512" fmla="*/ 1018183 w 1018183"/>
                <a:gd name="connsiteY512" fmla="*/ 2345386 h 9085945"/>
                <a:gd name="connsiteX513" fmla="*/ 1018183 w 1018183"/>
                <a:gd name="connsiteY513" fmla="*/ 2346670 h 9085945"/>
                <a:gd name="connsiteX514" fmla="*/ 1018183 w 1018183"/>
                <a:gd name="connsiteY514" fmla="*/ 2351830 h 9085945"/>
                <a:gd name="connsiteX515" fmla="*/ 1018183 w 1018183"/>
                <a:gd name="connsiteY515" fmla="*/ 2352726 h 9085945"/>
                <a:gd name="connsiteX516" fmla="*/ 1018183 w 1018183"/>
                <a:gd name="connsiteY516" fmla="*/ 2353596 h 9085945"/>
                <a:gd name="connsiteX517" fmla="*/ 1018183 w 1018183"/>
                <a:gd name="connsiteY517" fmla="*/ 2357140 h 9085945"/>
                <a:gd name="connsiteX518" fmla="*/ 1018183 w 1018183"/>
                <a:gd name="connsiteY518" fmla="*/ 2361211 h 9085945"/>
                <a:gd name="connsiteX519" fmla="*/ 1018183 w 1018183"/>
                <a:gd name="connsiteY519" fmla="*/ 2362499 h 9085945"/>
                <a:gd name="connsiteX520" fmla="*/ 1018183 w 1018183"/>
                <a:gd name="connsiteY520" fmla="*/ 2363368 h 9085945"/>
                <a:gd name="connsiteX521" fmla="*/ 1018183 w 1018183"/>
                <a:gd name="connsiteY521" fmla="*/ 2363783 h 9085945"/>
                <a:gd name="connsiteX522" fmla="*/ 1018183 w 1018183"/>
                <a:gd name="connsiteY522" fmla="*/ 2365497 h 9085945"/>
                <a:gd name="connsiteX523" fmla="*/ 1018183 w 1018183"/>
                <a:gd name="connsiteY523" fmla="*/ 2372071 h 9085945"/>
                <a:gd name="connsiteX524" fmla="*/ 1018183 w 1018183"/>
                <a:gd name="connsiteY524" fmla="*/ 2373827 h 9085945"/>
                <a:gd name="connsiteX525" fmla="*/ 1018183 w 1018183"/>
                <a:gd name="connsiteY525" fmla="*/ 2375183 h 9085945"/>
                <a:gd name="connsiteX526" fmla="*/ 1018183 w 1018183"/>
                <a:gd name="connsiteY526" fmla="*/ 2380205 h 9085945"/>
                <a:gd name="connsiteX527" fmla="*/ 1018183 w 1018183"/>
                <a:gd name="connsiteY527" fmla="*/ 2380745 h 9085945"/>
                <a:gd name="connsiteX528" fmla="*/ 1018183 w 1018183"/>
                <a:gd name="connsiteY528" fmla="*/ 2383080 h 9085945"/>
                <a:gd name="connsiteX529" fmla="*/ 1018183 w 1018183"/>
                <a:gd name="connsiteY529" fmla="*/ 2384886 h 9085945"/>
                <a:gd name="connsiteX530" fmla="*/ 1018183 w 1018183"/>
                <a:gd name="connsiteY530" fmla="*/ 2385241 h 9085945"/>
                <a:gd name="connsiteX531" fmla="*/ 1018183 w 1018183"/>
                <a:gd name="connsiteY531" fmla="*/ 2389586 h 9085945"/>
                <a:gd name="connsiteX532" fmla="*/ 1018183 w 1018183"/>
                <a:gd name="connsiteY532" fmla="*/ 2391805 h 9085945"/>
                <a:gd name="connsiteX533" fmla="*/ 1018183 w 1018183"/>
                <a:gd name="connsiteY533" fmla="*/ 2393938 h 9085945"/>
                <a:gd name="connsiteX534" fmla="*/ 1018183 w 1018183"/>
                <a:gd name="connsiteY534" fmla="*/ 2394138 h 9085945"/>
                <a:gd name="connsiteX535" fmla="*/ 1018183 w 1018183"/>
                <a:gd name="connsiteY535" fmla="*/ 2397482 h 9085945"/>
                <a:gd name="connsiteX536" fmla="*/ 1018183 w 1018183"/>
                <a:gd name="connsiteY536" fmla="*/ 2399640 h 9085945"/>
                <a:gd name="connsiteX537" fmla="*/ 1018183 w 1018183"/>
                <a:gd name="connsiteY537" fmla="*/ 2400634 h 9085945"/>
                <a:gd name="connsiteX538" fmla="*/ 1018183 w 1018183"/>
                <a:gd name="connsiteY538" fmla="*/ 2400742 h 9085945"/>
                <a:gd name="connsiteX539" fmla="*/ 1018183 w 1018183"/>
                <a:gd name="connsiteY539" fmla="*/ 2402202 h 9085945"/>
                <a:gd name="connsiteX540" fmla="*/ 1018183 w 1018183"/>
                <a:gd name="connsiteY540" fmla="*/ 2403710 h 9085945"/>
                <a:gd name="connsiteX541" fmla="*/ 1018183 w 1018183"/>
                <a:gd name="connsiteY541" fmla="*/ 2404996 h 9085945"/>
                <a:gd name="connsiteX542" fmla="*/ 1018183 w 1018183"/>
                <a:gd name="connsiteY542" fmla="*/ 2407911 h 9085945"/>
                <a:gd name="connsiteX543" fmla="*/ 1018183 w 1018183"/>
                <a:gd name="connsiteY543" fmla="*/ 2408540 h 9085945"/>
                <a:gd name="connsiteX544" fmla="*/ 1018183 w 1018183"/>
                <a:gd name="connsiteY544" fmla="*/ 2411455 h 9085945"/>
                <a:gd name="connsiteX545" fmla="*/ 1018183 w 1018183"/>
                <a:gd name="connsiteY545" fmla="*/ 2411692 h 9085945"/>
                <a:gd name="connsiteX546" fmla="*/ 1018183 w 1018183"/>
                <a:gd name="connsiteY546" fmla="*/ 2413261 h 9085945"/>
                <a:gd name="connsiteX547" fmla="*/ 1018183 w 1018183"/>
                <a:gd name="connsiteY547" fmla="*/ 2417613 h 9085945"/>
                <a:gd name="connsiteX548" fmla="*/ 1018183 w 1018183"/>
                <a:gd name="connsiteY548" fmla="*/ 2417685 h 9085945"/>
                <a:gd name="connsiteX549" fmla="*/ 1018183 w 1018183"/>
                <a:gd name="connsiteY549" fmla="*/ 2418969 h 9085945"/>
                <a:gd name="connsiteX550" fmla="*/ 1018183 w 1018183"/>
                <a:gd name="connsiteY550" fmla="*/ 2419590 h 9085945"/>
                <a:gd name="connsiteX551" fmla="*/ 1018183 w 1018183"/>
                <a:gd name="connsiteY551" fmla="*/ 2421157 h 9085945"/>
                <a:gd name="connsiteX552" fmla="*/ 1018183 w 1018183"/>
                <a:gd name="connsiteY552" fmla="*/ 2422313 h 9085945"/>
                <a:gd name="connsiteX553" fmla="*/ 1018183 w 1018183"/>
                <a:gd name="connsiteY553" fmla="*/ 2422514 h 9085945"/>
                <a:gd name="connsiteX554" fmla="*/ 1018183 w 1018183"/>
                <a:gd name="connsiteY554" fmla="*/ 2423248 h 9085945"/>
                <a:gd name="connsiteX555" fmla="*/ 1018183 w 1018183"/>
                <a:gd name="connsiteY555" fmla="*/ 2424532 h 9085945"/>
                <a:gd name="connsiteX556" fmla="*/ 1018183 w 1018183"/>
                <a:gd name="connsiteY556" fmla="*/ 2425582 h 9085945"/>
                <a:gd name="connsiteX557" fmla="*/ 1018183 w 1018183"/>
                <a:gd name="connsiteY557" fmla="*/ 2426867 h 9085945"/>
                <a:gd name="connsiteX558" fmla="*/ 1018183 w 1018183"/>
                <a:gd name="connsiteY558" fmla="*/ 2426882 h 9085945"/>
                <a:gd name="connsiteX559" fmla="*/ 1018183 w 1018183"/>
                <a:gd name="connsiteY559" fmla="*/ 2432085 h 9085945"/>
                <a:gd name="connsiteX560" fmla="*/ 1018183 w 1018183"/>
                <a:gd name="connsiteY560" fmla="*/ 2433371 h 9085945"/>
                <a:gd name="connsiteX561" fmla="*/ 1018183 w 1018183"/>
                <a:gd name="connsiteY561" fmla="*/ 2434304 h 9085945"/>
                <a:gd name="connsiteX562" fmla="*/ 1018183 w 1018183"/>
                <a:gd name="connsiteY562" fmla="*/ 2436641 h 9085945"/>
                <a:gd name="connsiteX563" fmla="*/ 1018183 w 1018183"/>
                <a:gd name="connsiteY563" fmla="*/ 2437939 h 9085945"/>
                <a:gd name="connsiteX564" fmla="*/ 1018183 w 1018183"/>
                <a:gd name="connsiteY564" fmla="*/ 2439982 h 9085945"/>
                <a:gd name="connsiteX565" fmla="*/ 1018183 w 1018183"/>
                <a:gd name="connsiteY565" fmla="*/ 2441081 h 9085945"/>
                <a:gd name="connsiteX566" fmla="*/ 1018183 w 1018183"/>
                <a:gd name="connsiteY566" fmla="*/ 2441266 h 9085945"/>
                <a:gd name="connsiteX567" fmla="*/ 1018183 w 1018183"/>
                <a:gd name="connsiteY567" fmla="*/ 2443242 h 9085945"/>
                <a:gd name="connsiteX568" fmla="*/ 1018183 w 1018183"/>
                <a:gd name="connsiteY568" fmla="*/ 2444421 h 9085945"/>
                <a:gd name="connsiteX569" fmla="*/ 1018183 w 1018183"/>
                <a:gd name="connsiteY569" fmla="*/ 2444626 h 9085945"/>
                <a:gd name="connsiteX570" fmla="*/ 1018183 w 1018183"/>
                <a:gd name="connsiteY570" fmla="*/ 2445838 h 9085945"/>
                <a:gd name="connsiteX571" fmla="*/ 1018183 w 1018183"/>
                <a:gd name="connsiteY571" fmla="*/ 2445988 h 9085945"/>
                <a:gd name="connsiteX572" fmla="*/ 1018183 w 1018183"/>
                <a:gd name="connsiteY572" fmla="*/ 2447964 h 9085945"/>
                <a:gd name="connsiteX573" fmla="*/ 1018183 w 1018183"/>
                <a:gd name="connsiteY573" fmla="*/ 2451040 h 9085945"/>
                <a:gd name="connsiteX574" fmla="*/ 1018183 w 1018183"/>
                <a:gd name="connsiteY574" fmla="*/ 2451849 h 9085945"/>
                <a:gd name="connsiteX575" fmla="*/ 1018183 w 1018183"/>
                <a:gd name="connsiteY575" fmla="*/ 2453957 h 9085945"/>
                <a:gd name="connsiteX576" fmla="*/ 1018183 w 1018183"/>
                <a:gd name="connsiteY576" fmla="*/ 2455241 h 9085945"/>
                <a:gd name="connsiteX577" fmla="*/ 1018183 w 1018183"/>
                <a:gd name="connsiteY577" fmla="*/ 2463577 h 9085945"/>
                <a:gd name="connsiteX578" fmla="*/ 1018183 w 1018183"/>
                <a:gd name="connsiteY578" fmla="*/ 2465015 h 9085945"/>
                <a:gd name="connsiteX579" fmla="*/ 1018183 w 1018183"/>
                <a:gd name="connsiteY579" fmla="*/ 2472644 h 9085945"/>
                <a:gd name="connsiteX580" fmla="*/ 1018183 w 1018183"/>
                <a:gd name="connsiteY580" fmla="*/ 2474213 h 9085945"/>
                <a:gd name="connsiteX581" fmla="*/ 1018183 w 1018183"/>
                <a:gd name="connsiteY581" fmla="*/ 2477154 h 9085945"/>
                <a:gd name="connsiteX582" fmla="*/ 1018183 w 1018183"/>
                <a:gd name="connsiteY582" fmla="*/ 2477353 h 9085945"/>
                <a:gd name="connsiteX583" fmla="*/ 1018183 w 1018183"/>
                <a:gd name="connsiteY583" fmla="*/ 2481423 h 9085945"/>
                <a:gd name="connsiteX584" fmla="*/ 1018183 w 1018183"/>
                <a:gd name="connsiteY584" fmla="*/ 2483384 h 9085945"/>
                <a:gd name="connsiteX585" fmla="*/ 1018183 w 1018183"/>
                <a:gd name="connsiteY585" fmla="*/ 2484670 h 9085945"/>
                <a:gd name="connsiteX586" fmla="*/ 1018183 w 1018183"/>
                <a:gd name="connsiteY586" fmla="*/ 2484967 h 9085945"/>
                <a:gd name="connsiteX587" fmla="*/ 1018183 w 1018183"/>
                <a:gd name="connsiteY587" fmla="*/ 2486645 h 9085945"/>
                <a:gd name="connsiteX588" fmla="*/ 1018183 w 1018183"/>
                <a:gd name="connsiteY588" fmla="*/ 2487127 h 9085945"/>
                <a:gd name="connsiteX589" fmla="*/ 1018183 w 1018183"/>
                <a:gd name="connsiteY589" fmla="*/ 2488216 h 9085945"/>
                <a:gd name="connsiteX590" fmla="*/ 1018183 w 1018183"/>
                <a:gd name="connsiteY590" fmla="*/ 2492192 h 9085945"/>
                <a:gd name="connsiteX591" fmla="*/ 1018183 w 1018183"/>
                <a:gd name="connsiteY591" fmla="*/ 2495928 h 9085945"/>
                <a:gd name="connsiteX592" fmla="*/ 1018183 w 1018183"/>
                <a:gd name="connsiteY592" fmla="*/ 2498523 h 9085945"/>
                <a:gd name="connsiteX593" fmla="*/ 1018183 w 1018183"/>
                <a:gd name="connsiteY593" fmla="*/ 2499729 h 9085945"/>
                <a:gd name="connsiteX594" fmla="*/ 1018183 w 1018183"/>
                <a:gd name="connsiteY594" fmla="*/ 2509798 h 9085945"/>
                <a:gd name="connsiteX595" fmla="*/ 1018183 w 1018183"/>
                <a:gd name="connsiteY595" fmla="*/ 2510787 h 9085945"/>
                <a:gd name="connsiteX596" fmla="*/ 1018183 w 1018183"/>
                <a:gd name="connsiteY596" fmla="*/ 2516194 h 9085945"/>
                <a:gd name="connsiteX597" fmla="*/ 1018183 w 1018183"/>
                <a:gd name="connsiteY597" fmla="*/ 2517696 h 9085945"/>
                <a:gd name="connsiteX598" fmla="*/ 1018183 w 1018183"/>
                <a:gd name="connsiteY598" fmla="*/ 2518088 h 9085945"/>
                <a:gd name="connsiteX599" fmla="*/ 1018183 w 1018183"/>
                <a:gd name="connsiteY599" fmla="*/ 2519373 h 9085945"/>
                <a:gd name="connsiteX600" fmla="*/ 1018183 w 1018183"/>
                <a:gd name="connsiteY600" fmla="*/ 2519658 h 9085945"/>
                <a:gd name="connsiteX601" fmla="*/ 1018183 w 1018183"/>
                <a:gd name="connsiteY601" fmla="*/ 2520941 h 9085945"/>
                <a:gd name="connsiteX602" fmla="*/ 1018183 w 1018183"/>
                <a:gd name="connsiteY602" fmla="*/ 2523222 h 9085945"/>
                <a:gd name="connsiteX603" fmla="*/ 1018183 w 1018183"/>
                <a:gd name="connsiteY603" fmla="*/ 2524153 h 9085945"/>
                <a:gd name="connsiteX604" fmla="*/ 1018183 w 1018183"/>
                <a:gd name="connsiteY604" fmla="*/ 2525012 h 9085945"/>
                <a:gd name="connsiteX605" fmla="*/ 1018183 w 1018183"/>
                <a:gd name="connsiteY605" fmla="*/ 2526987 h 9085945"/>
                <a:gd name="connsiteX606" fmla="*/ 1018183 w 1018183"/>
                <a:gd name="connsiteY606" fmla="*/ 2527469 h 9085945"/>
                <a:gd name="connsiteX607" fmla="*/ 1018183 w 1018183"/>
                <a:gd name="connsiteY607" fmla="*/ 2528558 h 9085945"/>
                <a:gd name="connsiteX608" fmla="*/ 1018183 w 1018183"/>
                <a:gd name="connsiteY608" fmla="*/ 2528753 h 9085945"/>
                <a:gd name="connsiteX609" fmla="*/ 1018183 w 1018183"/>
                <a:gd name="connsiteY609" fmla="*/ 2529148 h 9085945"/>
                <a:gd name="connsiteX610" fmla="*/ 1018183 w 1018183"/>
                <a:gd name="connsiteY610" fmla="*/ 2530715 h 9085945"/>
                <a:gd name="connsiteX611" fmla="*/ 1018183 w 1018183"/>
                <a:gd name="connsiteY611" fmla="*/ 2531486 h 9085945"/>
                <a:gd name="connsiteX612" fmla="*/ 1018183 w 1018183"/>
                <a:gd name="connsiteY612" fmla="*/ 2537109 h 9085945"/>
                <a:gd name="connsiteX613" fmla="*/ 1018183 w 1018183"/>
                <a:gd name="connsiteY613" fmla="*/ 2537932 h 9085945"/>
                <a:gd name="connsiteX614" fmla="*/ 1018183 w 1018183"/>
                <a:gd name="connsiteY614" fmla="*/ 2542231 h 9085945"/>
                <a:gd name="connsiteX615" fmla="*/ 1018183 w 1018183"/>
                <a:gd name="connsiteY615" fmla="*/ 2543515 h 9085945"/>
                <a:gd name="connsiteX616" fmla="*/ 1018183 w 1018183"/>
                <a:gd name="connsiteY616" fmla="*/ 2548600 h 9085945"/>
                <a:gd name="connsiteX617" fmla="*/ 1018183 w 1018183"/>
                <a:gd name="connsiteY617" fmla="*/ 2548921 h 9085945"/>
                <a:gd name="connsiteX618" fmla="*/ 1018183 w 1018183"/>
                <a:gd name="connsiteY618" fmla="*/ 2551819 h 9085945"/>
                <a:gd name="connsiteX619" fmla="*/ 1018183 w 1018183"/>
                <a:gd name="connsiteY619" fmla="*/ 2553289 h 9085945"/>
                <a:gd name="connsiteX620" fmla="*/ 1018183 w 1018183"/>
                <a:gd name="connsiteY620" fmla="*/ 2553387 h 9085945"/>
                <a:gd name="connsiteX621" fmla="*/ 1018183 w 1018183"/>
                <a:gd name="connsiteY621" fmla="*/ 2555363 h 9085945"/>
                <a:gd name="connsiteX622" fmla="*/ 1018183 w 1018183"/>
                <a:gd name="connsiteY622" fmla="*/ 2555668 h 9085945"/>
                <a:gd name="connsiteX623" fmla="*/ 1018183 w 1018183"/>
                <a:gd name="connsiteY623" fmla="*/ 2559715 h 9085945"/>
                <a:gd name="connsiteX624" fmla="*/ 1018183 w 1018183"/>
                <a:gd name="connsiteY624" fmla="*/ 2559979 h 9085945"/>
                <a:gd name="connsiteX625" fmla="*/ 1018183 w 1018183"/>
                <a:gd name="connsiteY625" fmla="*/ 2561284 h 9085945"/>
                <a:gd name="connsiteX626" fmla="*/ 1018183 w 1018183"/>
                <a:gd name="connsiteY626" fmla="*/ 2563564 h 9085945"/>
                <a:gd name="connsiteX627" fmla="*/ 1018183 w 1018183"/>
                <a:gd name="connsiteY627" fmla="*/ 2564214 h 9085945"/>
                <a:gd name="connsiteX628" fmla="*/ 1018183 w 1018183"/>
                <a:gd name="connsiteY628" fmla="*/ 2565722 h 9085945"/>
                <a:gd name="connsiteX629" fmla="*/ 1018183 w 1018183"/>
                <a:gd name="connsiteY629" fmla="*/ 2567481 h 9085945"/>
                <a:gd name="connsiteX630" fmla="*/ 1018183 w 1018183"/>
                <a:gd name="connsiteY630" fmla="*/ 2569491 h 9085945"/>
                <a:gd name="connsiteX631" fmla="*/ 1018183 w 1018183"/>
                <a:gd name="connsiteY631" fmla="*/ 2570773 h 9085945"/>
                <a:gd name="connsiteX632" fmla="*/ 1018183 w 1018183"/>
                <a:gd name="connsiteY632" fmla="*/ 2571057 h 9085945"/>
                <a:gd name="connsiteX633" fmla="*/ 1018183 w 1018183"/>
                <a:gd name="connsiteY633" fmla="*/ 2572343 h 9085945"/>
                <a:gd name="connsiteX634" fmla="*/ 1018183 w 1018183"/>
                <a:gd name="connsiteY634" fmla="*/ 2573986 h 9085945"/>
                <a:gd name="connsiteX635" fmla="*/ 1018183 w 1018183"/>
                <a:gd name="connsiteY635" fmla="*/ 2574623 h 9085945"/>
                <a:gd name="connsiteX636" fmla="*/ 1018183 w 1018183"/>
                <a:gd name="connsiteY636" fmla="*/ 2575270 h 9085945"/>
                <a:gd name="connsiteX637" fmla="*/ 1018183 w 1018183"/>
                <a:gd name="connsiteY637" fmla="*/ 2578275 h 9085945"/>
                <a:gd name="connsiteX638" fmla="*/ 1018183 w 1018183"/>
                <a:gd name="connsiteY638" fmla="*/ 2578539 h 9085945"/>
                <a:gd name="connsiteX639" fmla="*/ 1018183 w 1018183"/>
                <a:gd name="connsiteY639" fmla="*/ 2580431 h 9085945"/>
                <a:gd name="connsiteX640" fmla="*/ 1018183 w 1018183"/>
                <a:gd name="connsiteY640" fmla="*/ 2581326 h 9085945"/>
                <a:gd name="connsiteX641" fmla="*/ 1018183 w 1018183"/>
                <a:gd name="connsiteY641" fmla="*/ 2586438 h 9085945"/>
                <a:gd name="connsiteX642" fmla="*/ 1018183 w 1018183"/>
                <a:gd name="connsiteY642" fmla="*/ 2588090 h 9085945"/>
                <a:gd name="connsiteX643" fmla="*/ 1018183 w 1018183"/>
                <a:gd name="connsiteY643" fmla="*/ 2588396 h 9085945"/>
                <a:gd name="connsiteX644" fmla="*/ 1018183 w 1018183"/>
                <a:gd name="connsiteY644" fmla="*/ 2589332 h 9085945"/>
                <a:gd name="connsiteX645" fmla="*/ 1018183 w 1018183"/>
                <a:gd name="connsiteY645" fmla="*/ 2589811 h 9085945"/>
                <a:gd name="connsiteX646" fmla="*/ 1018183 w 1018183"/>
                <a:gd name="connsiteY646" fmla="*/ 2591099 h 9085945"/>
                <a:gd name="connsiteX647" fmla="*/ 1018183 w 1018183"/>
                <a:gd name="connsiteY647" fmla="*/ 2591940 h 9085945"/>
                <a:gd name="connsiteX648" fmla="*/ 1018183 w 1018183"/>
                <a:gd name="connsiteY648" fmla="*/ 2592383 h 9085945"/>
                <a:gd name="connsiteX649" fmla="*/ 1018183 w 1018183"/>
                <a:gd name="connsiteY649" fmla="*/ 2596937 h 9085945"/>
                <a:gd name="connsiteX650" fmla="*/ 1018183 w 1018183"/>
                <a:gd name="connsiteY650" fmla="*/ 2597865 h 9085945"/>
                <a:gd name="connsiteX651" fmla="*/ 1018183 w 1018183"/>
                <a:gd name="connsiteY651" fmla="*/ 2598169 h 9085945"/>
                <a:gd name="connsiteX652" fmla="*/ 1018183 w 1018183"/>
                <a:gd name="connsiteY652" fmla="*/ 2599148 h 9085945"/>
                <a:gd name="connsiteX653" fmla="*/ 1018183 w 1018183"/>
                <a:gd name="connsiteY653" fmla="*/ 2599452 h 9085945"/>
                <a:gd name="connsiteX654" fmla="*/ 1018183 w 1018183"/>
                <a:gd name="connsiteY654" fmla="*/ 2602427 h 9085945"/>
                <a:gd name="connsiteX655" fmla="*/ 1018183 w 1018183"/>
                <a:gd name="connsiteY655" fmla="*/ 2602997 h 9085945"/>
                <a:gd name="connsiteX656" fmla="*/ 1018183 w 1018183"/>
                <a:gd name="connsiteY656" fmla="*/ 2606064 h 9085945"/>
                <a:gd name="connsiteX657" fmla="*/ 1018183 w 1018183"/>
                <a:gd name="connsiteY657" fmla="*/ 2606649 h 9085945"/>
                <a:gd name="connsiteX658" fmla="*/ 1018183 w 1018183"/>
                <a:gd name="connsiteY658" fmla="*/ 2607353 h 9085945"/>
                <a:gd name="connsiteX659" fmla="*/ 1018183 w 1018183"/>
                <a:gd name="connsiteY659" fmla="*/ 2611267 h 9085945"/>
                <a:gd name="connsiteX660" fmla="*/ 1018183 w 1018183"/>
                <a:gd name="connsiteY660" fmla="*/ 2611680 h 9085945"/>
                <a:gd name="connsiteX661" fmla="*/ 1018183 w 1018183"/>
                <a:gd name="connsiteY661" fmla="*/ 2613487 h 9085945"/>
                <a:gd name="connsiteX662" fmla="*/ 1018183 w 1018183"/>
                <a:gd name="connsiteY662" fmla="*/ 2614813 h 9085945"/>
                <a:gd name="connsiteX663" fmla="*/ 1018183 w 1018183"/>
                <a:gd name="connsiteY663" fmla="*/ 2615612 h 9085945"/>
                <a:gd name="connsiteX664" fmla="*/ 1018183 w 1018183"/>
                <a:gd name="connsiteY664" fmla="*/ 2617122 h 9085945"/>
                <a:gd name="connsiteX665" fmla="*/ 1018183 w 1018183"/>
                <a:gd name="connsiteY665" fmla="*/ 2617707 h 9085945"/>
                <a:gd name="connsiteX666" fmla="*/ 1018183 w 1018183"/>
                <a:gd name="connsiteY666" fmla="*/ 2620772 h 9085945"/>
                <a:gd name="connsiteX667" fmla="*/ 1018183 w 1018183"/>
                <a:gd name="connsiteY667" fmla="*/ 2622060 h 9085945"/>
                <a:gd name="connsiteX668" fmla="*/ 1018183 w 1018183"/>
                <a:gd name="connsiteY668" fmla="*/ 2622539 h 9085945"/>
                <a:gd name="connsiteX669" fmla="*/ 1018183 w 1018183"/>
                <a:gd name="connsiteY669" fmla="*/ 2622738 h 9085945"/>
                <a:gd name="connsiteX670" fmla="*/ 1018183 w 1018183"/>
                <a:gd name="connsiteY670" fmla="*/ 2625603 h 9085945"/>
                <a:gd name="connsiteX671" fmla="*/ 1018183 w 1018183"/>
                <a:gd name="connsiteY671" fmla="*/ 2626082 h 9085945"/>
                <a:gd name="connsiteX672" fmla="*/ 1018183 w 1018183"/>
                <a:gd name="connsiteY672" fmla="*/ 2629342 h 9085945"/>
                <a:gd name="connsiteX673" fmla="*/ 1018183 w 1018183"/>
                <a:gd name="connsiteY673" fmla="*/ 2631829 h 9085945"/>
                <a:gd name="connsiteX674" fmla="*/ 1018183 w 1018183"/>
                <a:gd name="connsiteY674" fmla="*/ 2632310 h 9085945"/>
                <a:gd name="connsiteX675" fmla="*/ 1018183 w 1018183"/>
                <a:gd name="connsiteY675" fmla="*/ 2632657 h 9085945"/>
                <a:gd name="connsiteX676" fmla="*/ 1018183 w 1018183"/>
                <a:gd name="connsiteY676" fmla="*/ 2632725 h 9085945"/>
                <a:gd name="connsiteX677" fmla="*/ 1018183 w 1018183"/>
                <a:gd name="connsiteY677" fmla="*/ 2633596 h 9085945"/>
                <a:gd name="connsiteX678" fmla="*/ 1018183 w 1018183"/>
                <a:gd name="connsiteY678" fmla="*/ 2634439 h 9085945"/>
                <a:gd name="connsiteX679" fmla="*/ 1018183 w 1018183"/>
                <a:gd name="connsiteY679" fmla="*/ 2635727 h 9085945"/>
                <a:gd name="connsiteX680" fmla="*/ 1018183 w 1018183"/>
                <a:gd name="connsiteY680" fmla="*/ 2637140 h 9085945"/>
                <a:gd name="connsiteX681" fmla="*/ 1018183 w 1018183"/>
                <a:gd name="connsiteY681" fmla="*/ 2639492 h 9085945"/>
                <a:gd name="connsiteX682" fmla="*/ 1018183 w 1018183"/>
                <a:gd name="connsiteY682" fmla="*/ 2641013 h 9085945"/>
                <a:gd name="connsiteX683" fmla="*/ 1018183 w 1018183"/>
                <a:gd name="connsiteY683" fmla="*/ 2645497 h 9085945"/>
                <a:gd name="connsiteX684" fmla="*/ 1018183 w 1018183"/>
                <a:gd name="connsiteY684" fmla="*/ 2646213 h 9085945"/>
                <a:gd name="connsiteX685" fmla="*/ 1018183 w 1018183"/>
                <a:gd name="connsiteY685" fmla="*/ 2648190 h 9085945"/>
                <a:gd name="connsiteX686" fmla="*/ 1018183 w 1018183"/>
                <a:gd name="connsiteY686" fmla="*/ 2649147 h 9085945"/>
                <a:gd name="connsiteX687" fmla="*/ 1018183 w 1018183"/>
                <a:gd name="connsiteY687" fmla="*/ 2649758 h 9085945"/>
                <a:gd name="connsiteX688" fmla="*/ 1018183 w 1018183"/>
                <a:gd name="connsiteY688" fmla="*/ 2650435 h 9085945"/>
                <a:gd name="connsiteX689" fmla="*/ 1018183 w 1018183"/>
                <a:gd name="connsiteY689" fmla="*/ 2652073 h 9085945"/>
                <a:gd name="connsiteX690" fmla="*/ 1018183 w 1018183"/>
                <a:gd name="connsiteY690" fmla="*/ 2653828 h 9085945"/>
                <a:gd name="connsiteX691" fmla="*/ 1018183 w 1018183"/>
                <a:gd name="connsiteY691" fmla="*/ 2654182 h 9085945"/>
                <a:gd name="connsiteX692" fmla="*/ 1018183 w 1018183"/>
                <a:gd name="connsiteY692" fmla="*/ 2655466 h 9085945"/>
                <a:gd name="connsiteX693" fmla="*/ 1018183 w 1018183"/>
                <a:gd name="connsiteY693" fmla="*/ 2657339 h 9085945"/>
                <a:gd name="connsiteX694" fmla="*/ 1018183 w 1018183"/>
                <a:gd name="connsiteY694" fmla="*/ 2659967 h 9085945"/>
                <a:gd name="connsiteX695" fmla="*/ 1018183 w 1018183"/>
                <a:gd name="connsiteY695" fmla="*/ 2660204 h 9085945"/>
                <a:gd name="connsiteX696" fmla="*/ 1018183 w 1018183"/>
                <a:gd name="connsiteY696" fmla="*/ 2660747 h 9085945"/>
                <a:gd name="connsiteX697" fmla="*/ 1018183 w 1018183"/>
                <a:gd name="connsiteY697" fmla="*/ 2663080 h 9085945"/>
                <a:gd name="connsiteX698" fmla="*/ 1018183 w 1018183"/>
                <a:gd name="connsiteY698" fmla="*/ 2665240 h 9085945"/>
                <a:gd name="connsiteX699" fmla="*/ 1018183 w 1018183"/>
                <a:gd name="connsiteY699" fmla="*/ 2668105 h 9085945"/>
                <a:gd name="connsiteX700" fmla="*/ 1018183 w 1018183"/>
                <a:gd name="connsiteY700" fmla="*/ 2668582 h 9085945"/>
                <a:gd name="connsiteX701" fmla="*/ 1018183 w 1018183"/>
                <a:gd name="connsiteY701" fmla="*/ 2669685 h 9085945"/>
                <a:gd name="connsiteX702" fmla="*/ 1018183 w 1018183"/>
                <a:gd name="connsiteY702" fmla="*/ 2669866 h 9085945"/>
                <a:gd name="connsiteX703" fmla="*/ 1018183 w 1018183"/>
                <a:gd name="connsiteY703" fmla="*/ 2671842 h 9085945"/>
                <a:gd name="connsiteX704" fmla="*/ 1018183 w 1018183"/>
                <a:gd name="connsiteY704" fmla="*/ 2673939 h 9085945"/>
                <a:gd name="connsiteX705" fmla="*/ 1018183 w 1018183"/>
                <a:gd name="connsiteY705" fmla="*/ 2674438 h 9085945"/>
                <a:gd name="connsiteX706" fmla="*/ 1018183 w 1018183"/>
                <a:gd name="connsiteY706" fmla="*/ 2674677 h 9085945"/>
                <a:gd name="connsiteX707" fmla="*/ 1018183 w 1018183"/>
                <a:gd name="connsiteY707" fmla="*/ 2676245 h 9085945"/>
                <a:gd name="connsiteX708" fmla="*/ 1018183 w 1018183"/>
                <a:gd name="connsiteY708" fmla="*/ 2677481 h 9085945"/>
                <a:gd name="connsiteX709" fmla="*/ 1018183 w 1018183"/>
                <a:gd name="connsiteY709" fmla="*/ 2679640 h 9085945"/>
                <a:gd name="connsiteX710" fmla="*/ 1018183 w 1018183"/>
                <a:gd name="connsiteY710" fmla="*/ 2680634 h 9085945"/>
                <a:gd name="connsiteX711" fmla="*/ 1018183 w 1018183"/>
                <a:gd name="connsiteY711" fmla="*/ 2680742 h 9085945"/>
                <a:gd name="connsiteX712" fmla="*/ 1018183 w 1018183"/>
                <a:gd name="connsiteY712" fmla="*/ 2682203 h 9085945"/>
                <a:gd name="connsiteX713" fmla="*/ 1018183 w 1018183"/>
                <a:gd name="connsiteY713" fmla="*/ 2684800 h 9085945"/>
                <a:gd name="connsiteX714" fmla="*/ 1018183 w 1018183"/>
                <a:gd name="connsiteY714" fmla="*/ 2685713 h 9085945"/>
                <a:gd name="connsiteX715" fmla="*/ 1018183 w 1018183"/>
                <a:gd name="connsiteY715" fmla="*/ 2686555 h 9085945"/>
                <a:gd name="connsiteX716" fmla="*/ 1018183 w 1018183"/>
                <a:gd name="connsiteY716" fmla="*/ 2687911 h 9085945"/>
                <a:gd name="connsiteX717" fmla="*/ 1018183 w 1018183"/>
                <a:gd name="connsiteY717" fmla="*/ 2688342 h 9085945"/>
                <a:gd name="connsiteX718" fmla="*/ 1018183 w 1018183"/>
                <a:gd name="connsiteY718" fmla="*/ 2688532 h 9085945"/>
                <a:gd name="connsiteX719" fmla="*/ 1018183 w 1018183"/>
                <a:gd name="connsiteY719" fmla="*/ 2690099 h 9085945"/>
                <a:gd name="connsiteX720" fmla="*/ 1018183 w 1018183"/>
                <a:gd name="connsiteY720" fmla="*/ 2691456 h 9085945"/>
                <a:gd name="connsiteX721" fmla="*/ 1018183 w 1018183"/>
                <a:gd name="connsiteY721" fmla="*/ 2693474 h 9085945"/>
                <a:gd name="connsiteX722" fmla="*/ 1018183 w 1018183"/>
                <a:gd name="connsiteY722" fmla="*/ 2695808 h 9085945"/>
                <a:gd name="connsiteX723" fmla="*/ 1018183 w 1018183"/>
                <a:gd name="connsiteY723" fmla="*/ 2697613 h 9085945"/>
                <a:gd name="connsiteX724" fmla="*/ 1018183 w 1018183"/>
                <a:gd name="connsiteY724" fmla="*/ 2699588 h 9085945"/>
                <a:gd name="connsiteX725" fmla="*/ 1018183 w 1018183"/>
                <a:gd name="connsiteY725" fmla="*/ 2700925 h 9085945"/>
                <a:gd name="connsiteX726" fmla="*/ 1018183 w 1018183"/>
                <a:gd name="connsiteY726" fmla="*/ 2701158 h 9085945"/>
                <a:gd name="connsiteX727" fmla="*/ 1018183 w 1018183"/>
                <a:gd name="connsiteY727" fmla="*/ 2702313 h 9085945"/>
                <a:gd name="connsiteX728" fmla="*/ 1018183 w 1018183"/>
                <a:gd name="connsiteY728" fmla="*/ 2703052 h 9085945"/>
                <a:gd name="connsiteX729" fmla="*/ 1018183 w 1018183"/>
                <a:gd name="connsiteY729" fmla="*/ 2703246 h 9085945"/>
                <a:gd name="connsiteX730" fmla="*/ 1018183 w 1018183"/>
                <a:gd name="connsiteY730" fmla="*/ 2704532 h 9085945"/>
                <a:gd name="connsiteX731" fmla="*/ 1018183 w 1018183"/>
                <a:gd name="connsiteY731" fmla="*/ 2705582 h 9085945"/>
                <a:gd name="connsiteX732" fmla="*/ 1018183 w 1018183"/>
                <a:gd name="connsiteY732" fmla="*/ 2706866 h 9085945"/>
                <a:gd name="connsiteX733" fmla="*/ 1018183 w 1018183"/>
                <a:gd name="connsiteY733" fmla="*/ 2706881 h 9085945"/>
                <a:gd name="connsiteX734" fmla="*/ 1018183 w 1018183"/>
                <a:gd name="connsiteY734" fmla="*/ 2710023 h 9085945"/>
                <a:gd name="connsiteX735" fmla="*/ 1018183 w 1018183"/>
                <a:gd name="connsiteY735" fmla="*/ 2710208 h 9085945"/>
                <a:gd name="connsiteX736" fmla="*/ 1018183 w 1018183"/>
                <a:gd name="connsiteY736" fmla="*/ 2712185 h 9085945"/>
                <a:gd name="connsiteX737" fmla="*/ 1018183 w 1018183"/>
                <a:gd name="connsiteY737" fmla="*/ 2713023 h 9085945"/>
                <a:gd name="connsiteX738" fmla="*/ 1018183 w 1018183"/>
                <a:gd name="connsiteY738" fmla="*/ 2713363 h 9085945"/>
                <a:gd name="connsiteX739" fmla="*/ 1018183 w 1018183"/>
                <a:gd name="connsiteY739" fmla="*/ 2713469 h 9085945"/>
                <a:gd name="connsiteX740" fmla="*/ 1018183 w 1018183"/>
                <a:gd name="connsiteY740" fmla="*/ 2713567 h 9085945"/>
                <a:gd name="connsiteX741" fmla="*/ 1018183 w 1018183"/>
                <a:gd name="connsiteY741" fmla="*/ 2714780 h 9085945"/>
                <a:gd name="connsiteX742" fmla="*/ 1018183 w 1018183"/>
                <a:gd name="connsiteY742" fmla="*/ 2714930 h 9085945"/>
                <a:gd name="connsiteX743" fmla="*/ 1018183 w 1018183"/>
                <a:gd name="connsiteY743" fmla="*/ 2716906 h 9085945"/>
                <a:gd name="connsiteX744" fmla="*/ 1018183 w 1018183"/>
                <a:gd name="connsiteY744" fmla="*/ 2719982 h 9085945"/>
                <a:gd name="connsiteX745" fmla="*/ 1018183 w 1018183"/>
                <a:gd name="connsiteY745" fmla="*/ 2720791 h 9085945"/>
                <a:gd name="connsiteX746" fmla="*/ 1018183 w 1018183"/>
                <a:gd name="connsiteY746" fmla="*/ 2721267 h 9085945"/>
                <a:gd name="connsiteX747" fmla="*/ 1018183 w 1018183"/>
                <a:gd name="connsiteY747" fmla="*/ 2723244 h 9085945"/>
                <a:gd name="connsiteX748" fmla="*/ 1018183 w 1018183"/>
                <a:gd name="connsiteY748" fmla="*/ 2724183 h 9085945"/>
                <a:gd name="connsiteX749" fmla="*/ 1018183 w 1018183"/>
                <a:gd name="connsiteY749" fmla="*/ 2724421 h 9085945"/>
                <a:gd name="connsiteX750" fmla="*/ 1018183 w 1018183"/>
                <a:gd name="connsiteY750" fmla="*/ 2725837 h 9085945"/>
                <a:gd name="connsiteX751" fmla="*/ 1018183 w 1018183"/>
                <a:gd name="connsiteY751" fmla="*/ 2725988 h 9085945"/>
                <a:gd name="connsiteX752" fmla="*/ 1018183 w 1018183"/>
                <a:gd name="connsiteY752" fmla="*/ 2727733 h 9085945"/>
                <a:gd name="connsiteX753" fmla="*/ 1018183 w 1018183"/>
                <a:gd name="connsiteY753" fmla="*/ 2727963 h 9085945"/>
                <a:gd name="connsiteX754" fmla="*/ 1018183 w 1018183"/>
                <a:gd name="connsiteY754" fmla="*/ 2729300 h 9085945"/>
                <a:gd name="connsiteX755" fmla="*/ 1018183 w 1018183"/>
                <a:gd name="connsiteY755" fmla="*/ 2732318 h 9085945"/>
                <a:gd name="connsiteX756" fmla="*/ 1018183 w 1018183"/>
                <a:gd name="connsiteY756" fmla="*/ 2733884 h 9085945"/>
                <a:gd name="connsiteX757" fmla="*/ 1018183 w 1018183"/>
                <a:gd name="connsiteY757" fmla="*/ 2733957 h 9085945"/>
                <a:gd name="connsiteX758" fmla="*/ 1018183 w 1018183"/>
                <a:gd name="connsiteY758" fmla="*/ 2735241 h 9085945"/>
                <a:gd name="connsiteX759" fmla="*/ 1018183 w 1018183"/>
                <a:gd name="connsiteY759" fmla="*/ 2741586 h 9085945"/>
                <a:gd name="connsiteX760" fmla="*/ 1018183 w 1018183"/>
                <a:gd name="connsiteY760" fmla="*/ 2743155 h 9085945"/>
                <a:gd name="connsiteX761" fmla="*/ 1018183 w 1018183"/>
                <a:gd name="connsiteY761" fmla="*/ 2746295 h 9085945"/>
                <a:gd name="connsiteX762" fmla="*/ 1018183 w 1018183"/>
                <a:gd name="connsiteY762" fmla="*/ 2752645 h 9085945"/>
                <a:gd name="connsiteX763" fmla="*/ 1018183 w 1018183"/>
                <a:gd name="connsiteY763" fmla="*/ 2753613 h 9085945"/>
                <a:gd name="connsiteX764" fmla="*/ 1018183 w 1018183"/>
                <a:gd name="connsiteY764" fmla="*/ 2754212 h 9085945"/>
                <a:gd name="connsiteX765" fmla="*/ 1018183 w 1018183"/>
                <a:gd name="connsiteY765" fmla="*/ 2755587 h 9085945"/>
                <a:gd name="connsiteX766" fmla="*/ 1018183 w 1018183"/>
                <a:gd name="connsiteY766" fmla="*/ 2756070 h 9085945"/>
                <a:gd name="connsiteX767" fmla="*/ 1018183 w 1018183"/>
                <a:gd name="connsiteY767" fmla="*/ 2757158 h 9085945"/>
                <a:gd name="connsiteX768" fmla="*/ 1018183 w 1018183"/>
                <a:gd name="connsiteY768" fmla="*/ 2757353 h 9085945"/>
                <a:gd name="connsiteX769" fmla="*/ 1018183 w 1018183"/>
                <a:gd name="connsiteY769" fmla="*/ 2760692 h 9085945"/>
                <a:gd name="connsiteX770" fmla="*/ 1018183 w 1018183"/>
                <a:gd name="connsiteY770" fmla="*/ 2779729 h 9085945"/>
                <a:gd name="connsiteX771" fmla="*/ 1018183 w 1018183"/>
                <a:gd name="connsiteY771" fmla="*/ 2788315 h 9085945"/>
                <a:gd name="connsiteX772" fmla="*/ 1018183 w 1018183"/>
                <a:gd name="connsiteY772" fmla="*/ 2789883 h 9085945"/>
                <a:gd name="connsiteX773" fmla="*/ 1018183 w 1018183"/>
                <a:gd name="connsiteY773" fmla="*/ 2791527 h 9085945"/>
                <a:gd name="connsiteX774" fmla="*/ 1018183 w 1018183"/>
                <a:gd name="connsiteY774" fmla="*/ 2792164 h 9085945"/>
                <a:gd name="connsiteX775" fmla="*/ 1018183 w 1018183"/>
                <a:gd name="connsiteY775" fmla="*/ 2797695 h 9085945"/>
                <a:gd name="connsiteX776" fmla="*/ 1018183 w 1018183"/>
                <a:gd name="connsiteY776" fmla="*/ 2798090 h 9085945"/>
                <a:gd name="connsiteX777" fmla="*/ 1018183 w 1018183"/>
                <a:gd name="connsiteY777" fmla="*/ 2799373 h 9085945"/>
                <a:gd name="connsiteX778" fmla="*/ 1018183 w 1018183"/>
                <a:gd name="connsiteY778" fmla="*/ 2799657 h 9085945"/>
                <a:gd name="connsiteX779" fmla="*/ 1018183 w 1018183"/>
                <a:gd name="connsiteY779" fmla="*/ 2800944 h 9085945"/>
                <a:gd name="connsiteX780" fmla="*/ 1018183 w 1018183"/>
                <a:gd name="connsiteY780" fmla="*/ 2803222 h 9085945"/>
                <a:gd name="connsiteX781" fmla="*/ 1018183 w 1018183"/>
                <a:gd name="connsiteY781" fmla="*/ 2806874 h 9085945"/>
                <a:gd name="connsiteX782" fmla="*/ 1018183 w 1018183"/>
                <a:gd name="connsiteY782" fmla="*/ 2808434 h 9085945"/>
                <a:gd name="connsiteX783" fmla="*/ 1018183 w 1018183"/>
                <a:gd name="connsiteY783" fmla="*/ 2808640 h 9085945"/>
                <a:gd name="connsiteX784" fmla="*/ 1018183 w 1018183"/>
                <a:gd name="connsiteY784" fmla="*/ 2810771 h 9085945"/>
                <a:gd name="connsiteX785" fmla="*/ 1018183 w 1018183"/>
                <a:gd name="connsiteY785" fmla="*/ 2812457 h 9085945"/>
                <a:gd name="connsiteX786" fmla="*/ 1018183 w 1018183"/>
                <a:gd name="connsiteY786" fmla="*/ 2815038 h 9085945"/>
                <a:gd name="connsiteX787" fmla="*/ 1018183 w 1018183"/>
                <a:gd name="connsiteY787" fmla="*/ 2817932 h 9085945"/>
                <a:gd name="connsiteX788" fmla="*/ 1018183 w 1018183"/>
                <a:gd name="connsiteY788" fmla="*/ 2822231 h 9085945"/>
                <a:gd name="connsiteX789" fmla="*/ 1018183 w 1018183"/>
                <a:gd name="connsiteY789" fmla="*/ 2823515 h 9085945"/>
                <a:gd name="connsiteX790" fmla="*/ 1018183 w 1018183"/>
                <a:gd name="connsiteY790" fmla="*/ 2825171 h 9085945"/>
                <a:gd name="connsiteX791" fmla="*/ 1018183 w 1018183"/>
                <a:gd name="connsiteY791" fmla="*/ 2828921 h 9085945"/>
                <a:gd name="connsiteX792" fmla="*/ 1018183 w 1018183"/>
                <a:gd name="connsiteY792" fmla="*/ 2834664 h 9085945"/>
                <a:gd name="connsiteX793" fmla="*/ 1018183 w 1018183"/>
                <a:gd name="connsiteY793" fmla="*/ 2835952 h 9085945"/>
                <a:gd name="connsiteX794" fmla="*/ 1018183 w 1018183"/>
                <a:gd name="connsiteY794" fmla="*/ 2839145 h 9085945"/>
                <a:gd name="connsiteX795" fmla="*/ 1018183 w 1018183"/>
                <a:gd name="connsiteY795" fmla="*/ 2839715 h 9085945"/>
                <a:gd name="connsiteX796" fmla="*/ 1018183 w 1018183"/>
                <a:gd name="connsiteY796" fmla="*/ 2841285 h 9085945"/>
                <a:gd name="connsiteX797" fmla="*/ 1018183 w 1018183"/>
                <a:gd name="connsiteY797" fmla="*/ 2843564 h 9085945"/>
                <a:gd name="connsiteX798" fmla="*/ 1018183 w 1018183"/>
                <a:gd name="connsiteY798" fmla="*/ 2844212 h 9085945"/>
                <a:gd name="connsiteX799" fmla="*/ 1018183 w 1018183"/>
                <a:gd name="connsiteY799" fmla="*/ 2845723 h 9085945"/>
                <a:gd name="connsiteX800" fmla="*/ 1018183 w 1018183"/>
                <a:gd name="connsiteY800" fmla="*/ 2847481 h 9085945"/>
                <a:gd name="connsiteX801" fmla="*/ 1018183 w 1018183"/>
                <a:gd name="connsiteY801" fmla="*/ 2849372 h 9085945"/>
                <a:gd name="connsiteX802" fmla="*/ 1018183 w 1018183"/>
                <a:gd name="connsiteY802" fmla="*/ 2849853 h 9085945"/>
                <a:gd name="connsiteX803" fmla="*/ 1018183 w 1018183"/>
                <a:gd name="connsiteY803" fmla="*/ 2850661 h 9085945"/>
                <a:gd name="connsiteX804" fmla="*/ 1018183 w 1018183"/>
                <a:gd name="connsiteY804" fmla="*/ 2854203 h 9085945"/>
                <a:gd name="connsiteX805" fmla="*/ 1018183 w 1018183"/>
                <a:gd name="connsiteY805" fmla="*/ 2855381 h 9085945"/>
                <a:gd name="connsiteX806" fmla="*/ 1018183 w 1018183"/>
                <a:gd name="connsiteY806" fmla="*/ 2858275 h 9085945"/>
                <a:gd name="connsiteX807" fmla="*/ 1018183 w 1018183"/>
                <a:gd name="connsiteY807" fmla="*/ 2860429 h 9085945"/>
                <a:gd name="connsiteX808" fmla="*/ 1018183 w 1018183"/>
                <a:gd name="connsiteY808" fmla="*/ 2861257 h 9085945"/>
                <a:gd name="connsiteX809" fmla="*/ 1018183 w 1018183"/>
                <a:gd name="connsiteY809" fmla="*/ 2861326 h 9085945"/>
                <a:gd name="connsiteX810" fmla="*/ 1018183 w 1018183"/>
                <a:gd name="connsiteY810" fmla="*/ 2863826 h 9085945"/>
                <a:gd name="connsiteX811" fmla="*/ 1018183 w 1018183"/>
                <a:gd name="connsiteY811" fmla="*/ 2865879 h 9085945"/>
                <a:gd name="connsiteX812" fmla="*/ 1018183 w 1018183"/>
                <a:gd name="connsiteY812" fmla="*/ 2866437 h 9085945"/>
                <a:gd name="connsiteX813" fmla="*/ 1018183 w 1018183"/>
                <a:gd name="connsiteY813" fmla="*/ 2868090 h 9085945"/>
                <a:gd name="connsiteX814" fmla="*/ 1018183 w 1018183"/>
                <a:gd name="connsiteY814" fmla="*/ 2868394 h 9085945"/>
                <a:gd name="connsiteX815" fmla="*/ 1018183 w 1018183"/>
                <a:gd name="connsiteY815" fmla="*/ 2871939 h 9085945"/>
                <a:gd name="connsiteX816" fmla="*/ 1018183 w 1018183"/>
                <a:gd name="connsiteY816" fmla="*/ 2876294 h 9085945"/>
                <a:gd name="connsiteX817" fmla="*/ 1018183 w 1018183"/>
                <a:gd name="connsiteY817" fmla="*/ 2876937 h 9085945"/>
                <a:gd name="connsiteX818" fmla="*/ 1018183 w 1018183"/>
                <a:gd name="connsiteY818" fmla="*/ 2878227 h 9085945"/>
                <a:gd name="connsiteX819" fmla="*/ 1018183 w 1018183"/>
                <a:gd name="connsiteY819" fmla="*/ 2880209 h 9085945"/>
                <a:gd name="connsiteX820" fmla="*/ 1018183 w 1018183"/>
                <a:gd name="connsiteY820" fmla="*/ 2882428 h 9085945"/>
                <a:gd name="connsiteX821" fmla="*/ 1018183 w 1018183"/>
                <a:gd name="connsiteY821" fmla="*/ 2883755 h 9085945"/>
                <a:gd name="connsiteX822" fmla="*/ 1018183 w 1018183"/>
                <a:gd name="connsiteY822" fmla="*/ 2885938 h 9085945"/>
                <a:gd name="connsiteX823" fmla="*/ 1018183 w 1018183"/>
                <a:gd name="connsiteY823" fmla="*/ 2886064 h 9085945"/>
                <a:gd name="connsiteX824" fmla="*/ 1018183 w 1018183"/>
                <a:gd name="connsiteY824" fmla="*/ 2886649 h 9085945"/>
                <a:gd name="connsiteX825" fmla="*/ 1018183 w 1018183"/>
                <a:gd name="connsiteY825" fmla="*/ 2887349 h 9085945"/>
                <a:gd name="connsiteX826" fmla="*/ 1018183 w 1018183"/>
                <a:gd name="connsiteY826" fmla="*/ 2888567 h 9085945"/>
                <a:gd name="connsiteX827" fmla="*/ 1018183 w 1018183"/>
                <a:gd name="connsiteY827" fmla="*/ 2891002 h 9085945"/>
                <a:gd name="connsiteX828" fmla="*/ 1018183 w 1018183"/>
                <a:gd name="connsiteY828" fmla="*/ 2891267 h 9085945"/>
                <a:gd name="connsiteX829" fmla="*/ 1018183 w 1018183"/>
                <a:gd name="connsiteY829" fmla="*/ 2891681 h 9085945"/>
                <a:gd name="connsiteX830" fmla="*/ 1018183 w 1018183"/>
                <a:gd name="connsiteY830" fmla="*/ 2894546 h 9085945"/>
                <a:gd name="connsiteX831" fmla="*/ 1018183 w 1018183"/>
                <a:gd name="connsiteY831" fmla="*/ 2894812 h 9085945"/>
                <a:gd name="connsiteX832" fmla="*/ 1018183 w 1018183"/>
                <a:gd name="connsiteY832" fmla="*/ 2896706 h 9085945"/>
                <a:gd name="connsiteX833" fmla="*/ 1018183 w 1018183"/>
                <a:gd name="connsiteY833" fmla="*/ 2898284 h 9085945"/>
                <a:gd name="connsiteX834" fmla="*/ 1018183 w 1018183"/>
                <a:gd name="connsiteY834" fmla="*/ 2899164 h 9085945"/>
                <a:gd name="connsiteX835" fmla="*/ 1018183 w 1018183"/>
                <a:gd name="connsiteY835" fmla="*/ 2900771 h 9085945"/>
                <a:gd name="connsiteX836" fmla="*/ 1018183 w 1018183"/>
                <a:gd name="connsiteY836" fmla="*/ 2901599 h 9085945"/>
                <a:gd name="connsiteX837" fmla="*/ 1018183 w 1018183"/>
                <a:gd name="connsiteY837" fmla="*/ 2902055 h 9085945"/>
                <a:gd name="connsiteX838" fmla="*/ 1018183 w 1018183"/>
                <a:gd name="connsiteY838" fmla="*/ 2902538 h 9085945"/>
                <a:gd name="connsiteX839" fmla="*/ 1018183 w 1018183"/>
                <a:gd name="connsiteY839" fmla="*/ 2903277 h 9085945"/>
                <a:gd name="connsiteX840" fmla="*/ 1018183 w 1018183"/>
                <a:gd name="connsiteY840" fmla="*/ 2904669 h 9085945"/>
                <a:gd name="connsiteX841" fmla="*/ 1018183 w 1018183"/>
                <a:gd name="connsiteY841" fmla="*/ 2904845 h 9085945"/>
                <a:gd name="connsiteX842" fmla="*/ 1018183 w 1018183"/>
                <a:gd name="connsiteY842" fmla="*/ 2905603 h 9085945"/>
                <a:gd name="connsiteX843" fmla="*/ 1018183 w 1018183"/>
                <a:gd name="connsiteY843" fmla="*/ 2906081 h 9085945"/>
                <a:gd name="connsiteX844" fmla="*/ 1018183 w 1018183"/>
                <a:gd name="connsiteY844" fmla="*/ 2908434 h 9085945"/>
                <a:gd name="connsiteX845" fmla="*/ 1018183 w 1018183"/>
                <a:gd name="connsiteY845" fmla="*/ 2909342 h 9085945"/>
                <a:gd name="connsiteX846" fmla="*/ 1018183 w 1018183"/>
                <a:gd name="connsiteY846" fmla="*/ 2909664 h 9085945"/>
                <a:gd name="connsiteX847" fmla="*/ 1018183 w 1018183"/>
                <a:gd name="connsiteY847" fmla="*/ 2912657 h 9085945"/>
                <a:gd name="connsiteX848" fmla="*/ 1018183 w 1018183"/>
                <a:gd name="connsiteY848" fmla="*/ 2914439 h 9085945"/>
                <a:gd name="connsiteX849" fmla="*/ 1018183 w 1018183"/>
                <a:gd name="connsiteY849" fmla="*/ 2915155 h 9085945"/>
                <a:gd name="connsiteX850" fmla="*/ 1018183 w 1018183"/>
                <a:gd name="connsiteY850" fmla="*/ 2915723 h 9085945"/>
                <a:gd name="connsiteX851" fmla="*/ 1018183 w 1018183"/>
                <a:gd name="connsiteY851" fmla="*/ 2917132 h 9085945"/>
                <a:gd name="connsiteX852" fmla="*/ 1018183 w 1018183"/>
                <a:gd name="connsiteY852" fmla="*/ 2918699 h 9085945"/>
                <a:gd name="connsiteX853" fmla="*/ 1018183 w 1018183"/>
                <a:gd name="connsiteY853" fmla="*/ 2919377 h 9085945"/>
                <a:gd name="connsiteX854" fmla="*/ 1018183 w 1018183"/>
                <a:gd name="connsiteY854" fmla="*/ 2919492 h 9085945"/>
                <a:gd name="connsiteX855" fmla="*/ 1018183 w 1018183"/>
                <a:gd name="connsiteY855" fmla="*/ 2921015 h 9085945"/>
                <a:gd name="connsiteX856" fmla="*/ 1018183 w 1018183"/>
                <a:gd name="connsiteY856" fmla="*/ 2924408 h 9085945"/>
                <a:gd name="connsiteX857" fmla="*/ 1018183 w 1018183"/>
                <a:gd name="connsiteY857" fmla="*/ 2926213 h 9085945"/>
                <a:gd name="connsiteX858" fmla="*/ 1018183 w 1018183"/>
                <a:gd name="connsiteY858" fmla="*/ 2926280 h 9085945"/>
                <a:gd name="connsiteX859" fmla="*/ 1018183 w 1018183"/>
                <a:gd name="connsiteY859" fmla="*/ 2927419 h 9085945"/>
                <a:gd name="connsiteX860" fmla="*/ 1018183 w 1018183"/>
                <a:gd name="connsiteY860" fmla="*/ 2927539 h 9085945"/>
                <a:gd name="connsiteX861" fmla="*/ 1018183 w 1018183"/>
                <a:gd name="connsiteY861" fmla="*/ 2928188 h 9085945"/>
                <a:gd name="connsiteX862" fmla="*/ 1018183 w 1018183"/>
                <a:gd name="connsiteY862" fmla="*/ 2928909 h 9085945"/>
                <a:gd name="connsiteX863" fmla="*/ 1018183 w 1018183"/>
                <a:gd name="connsiteY863" fmla="*/ 2929146 h 9085945"/>
                <a:gd name="connsiteX864" fmla="*/ 1018183 w 1018183"/>
                <a:gd name="connsiteY864" fmla="*/ 2929525 h 9085945"/>
                <a:gd name="connsiteX865" fmla="*/ 1018183 w 1018183"/>
                <a:gd name="connsiteY865" fmla="*/ 2929758 h 9085945"/>
                <a:gd name="connsiteX866" fmla="*/ 1018183 w 1018183"/>
                <a:gd name="connsiteY866" fmla="*/ 2930430 h 9085945"/>
                <a:gd name="connsiteX867" fmla="*/ 1018183 w 1018183"/>
                <a:gd name="connsiteY867" fmla="*/ 2934182 h 9085945"/>
                <a:gd name="connsiteX868" fmla="*/ 1018183 w 1018183"/>
                <a:gd name="connsiteY868" fmla="*/ 2935467 h 9085945"/>
                <a:gd name="connsiteX869" fmla="*/ 1018183 w 1018183"/>
                <a:gd name="connsiteY869" fmla="*/ 2937047 h 9085945"/>
                <a:gd name="connsiteX870" fmla="*/ 1018183 w 1018183"/>
                <a:gd name="connsiteY870" fmla="*/ 2937338 h 9085945"/>
                <a:gd name="connsiteX871" fmla="*/ 1018183 w 1018183"/>
                <a:gd name="connsiteY871" fmla="*/ 2938332 h 9085945"/>
                <a:gd name="connsiteX872" fmla="*/ 1018183 w 1018183"/>
                <a:gd name="connsiteY872" fmla="*/ 2938808 h 9085945"/>
                <a:gd name="connsiteX873" fmla="*/ 1018183 w 1018183"/>
                <a:gd name="connsiteY873" fmla="*/ 2939969 h 9085945"/>
                <a:gd name="connsiteX874" fmla="*/ 1018183 w 1018183"/>
                <a:gd name="connsiteY874" fmla="*/ 2940784 h 9085945"/>
                <a:gd name="connsiteX875" fmla="*/ 1018183 w 1018183"/>
                <a:gd name="connsiteY875" fmla="*/ 2942069 h 9085945"/>
                <a:gd name="connsiteX876" fmla="*/ 1018183 w 1018183"/>
                <a:gd name="connsiteY876" fmla="*/ 2943380 h 9085945"/>
                <a:gd name="connsiteX877" fmla="*/ 1018183 w 1018183"/>
                <a:gd name="connsiteY877" fmla="*/ 2943619 h 9085945"/>
                <a:gd name="connsiteX878" fmla="*/ 1018183 w 1018183"/>
                <a:gd name="connsiteY878" fmla="*/ 2945187 h 9085945"/>
                <a:gd name="connsiteX879" fmla="*/ 1018183 w 1018183"/>
                <a:gd name="connsiteY879" fmla="*/ 2945385 h 9085945"/>
                <a:gd name="connsiteX880" fmla="*/ 1018183 w 1018183"/>
                <a:gd name="connsiteY880" fmla="*/ 2948105 h 9085945"/>
                <a:gd name="connsiteX881" fmla="*/ 1018183 w 1018183"/>
                <a:gd name="connsiteY881" fmla="*/ 2948582 h 9085945"/>
                <a:gd name="connsiteX882" fmla="*/ 1018183 w 1018183"/>
                <a:gd name="connsiteY882" fmla="*/ 2949685 h 9085945"/>
                <a:gd name="connsiteX883" fmla="*/ 1018183 w 1018183"/>
                <a:gd name="connsiteY883" fmla="*/ 2949867 h 9085945"/>
                <a:gd name="connsiteX884" fmla="*/ 1018183 w 1018183"/>
                <a:gd name="connsiteY884" fmla="*/ 2951843 h 9085945"/>
                <a:gd name="connsiteX885" fmla="*/ 1018183 w 1018183"/>
                <a:gd name="connsiteY885" fmla="*/ 2953742 h 9085945"/>
                <a:gd name="connsiteX886" fmla="*/ 1018183 w 1018183"/>
                <a:gd name="connsiteY886" fmla="*/ 2954438 h 9085945"/>
                <a:gd name="connsiteX887" fmla="*/ 1018183 w 1018183"/>
                <a:gd name="connsiteY887" fmla="*/ 2954655 h 9085945"/>
                <a:gd name="connsiteX888" fmla="*/ 1018183 w 1018183"/>
                <a:gd name="connsiteY888" fmla="*/ 2954677 h 9085945"/>
                <a:gd name="connsiteX889" fmla="*/ 1018183 w 1018183"/>
                <a:gd name="connsiteY889" fmla="*/ 2956245 h 9085945"/>
                <a:gd name="connsiteX890" fmla="*/ 1018183 w 1018183"/>
                <a:gd name="connsiteY890" fmla="*/ 2957284 h 9085945"/>
                <a:gd name="connsiteX891" fmla="*/ 1018183 w 1018183"/>
                <a:gd name="connsiteY891" fmla="*/ 2960918 h 9085945"/>
                <a:gd name="connsiteX892" fmla="*/ 1018183 w 1018183"/>
                <a:gd name="connsiteY892" fmla="*/ 2962335 h 9085945"/>
                <a:gd name="connsiteX893" fmla="*/ 1018183 w 1018183"/>
                <a:gd name="connsiteY893" fmla="*/ 2962484 h 9085945"/>
                <a:gd name="connsiteX894" fmla="*/ 1018183 w 1018183"/>
                <a:gd name="connsiteY894" fmla="*/ 2964800 h 9085945"/>
                <a:gd name="connsiteX895" fmla="*/ 1018183 w 1018183"/>
                <a:gd name="connsiteY895" fmla="*/ 2965713 h 9085945"/>
                <a:gd name="connsiteX896" fmla="*/ 1018183 w 1018183"/>
                <a:gd name="connsiteY896" fmla="*/ 2966555 h 9085945"/>
                <a:gd name="connsiteX897" fmla="*/ 1018183 w 1018183"/>
                <a:gd name="connsiteY897" fmla="*/ 2968344 h 9085945"/>
                <a:gd name="connsiteX898" fmla="*/ 1018183 w 1018183"/>
                <a:gd name="connsiteY898" fmla="*/ 2968531 h 9085945"/>
                <a:gd name="connsiteX899" fmla="*/ 1018183 w 1018183"/>
                <a:gd name="connsiteY899" fmla="*/ 2969867 h 9085945"/>
                <a:gd name="connsiteX900" fmla="*/ 1018183 w 1018183"/>
                <a:gd name="connsiteY900" fmla="*/ 2970099 h 9085945"/>
                <a:gd name="connsiteX901" fmla="*/ 1018183 w 1018183"/>
                <a:gd name="connsiteY901" fmla="*/ 2971994 h 9085945"/>
                <a:gd name="connsiteX902" fmla="*/ 1018183 w 1018183"/>
                <a:gd name="connsiteY902" fmla="*/ 2972696 h 9085945"/>
                <a:gd name="connsiteX903" fmla="*/ 1018183 w 1018183"/>
                <a:gd name="connsiteY903" fmla="*/ 2973474 h 9085945"/>
                <a:gd name="connsiteX904" fmla="*/ 1018183 w 1018183"/>
                <a:gd name="connsiteY904" fmla="*/ 2973610 h 9085945"/>
                <a:gd name="connsiteX905" fmla="*/ 1018183 w 1018183"/>
                <a:gd name="connsiteY905" fmla="*/ 2975808 h 9085945"/>
                <a:gd name="connsiteX906" fmla="*/ 1018183 w 1018183"/>
                <a:gd name="connsiteY906" fmla="*/ 2980925 h 9085945"/>
                <a:gd name="connsiteX907" fmla="*/ 1018183 w 1018183"/>
                <a:gd name="connsiteY907" fmla="*/ 2981965 h 9085945"/>
                <a:gd name="connsiteX908" fmla="*/ 1018183 w 1018183"/>
                <a:gd name="connsiteY908" fmla="*/ 2982411 h 9085945"/>
                <a:gd name="connsiteX909" fmla="*/ 1018183 w 1018183"/>
                <a:gd name="connsiteY909" fmla="*/ 2983052 h 9085945"/>
                <a:gd name="connsiteX910" fmla="*/ 1018183 w 1018183"/>
                <a:gd name="connsiteY910" fmla="*/ 2987407 h 9085945"/>
                <a:gd name="connsiteX911" fmla="*/ 1018183 w 1018183"/>
                <a:gd name="connsiteY911" fmla="*/ 2988974 h 9085945"/>
                <a:gd name="connsiteX912" fmla="*/ 1018183 w 1018183"/>
                <a:gd name="connsiteY912" fmla="*/ 2990210 h 9085945"/>
                <a:gd name="connsiteX913" fmla="*/ 1018183 w 1018183"/>
                <a:gd name="connsiteY913" fmla="*/ 2990948 h 9085945"/>
                <a:gd name="connsiteX914" fmla="*/ 1018183 w 1018183"/>
                <a:gd name="connsiteY914" fmla="*/ 2991254 h 9085945"/>
                <a:gd name="connsiteX915" fmla="*/ 1018183 w 1018183"/>
                <a:gd name="connsiteY915" fmla="*/ 2992185 h 9085945"/>
                <a:gd name="connsiteX916" fmla="*/ 1018183 w 1018183"/>
                <a:gd name="connsiteY916" fmla="*/ 2993027 h 9085945"/>
                <a:gd name="connsiteX917" fmla="*/ 1018183 w 1018183"/>
                <a:gd name="connsiteY917" fmla="*/ 2993363 h 9085945"/>
                <a:gd name="connsiteX918" fmla="*/ 1018183 w 1018183"/>
                <a:gd name="connsiteY918" fmla="*/ 2993469 h 9085945"/>
                <a:gd name="connsiteX919" fmla="*/ 1018183 w 1018183"/>
                <a:gd name="connsiteY919" fmla="*/ 2994779 h 9085945"/>
                <a:gd name="connsiteX920" fmla="*/ 1018183 w 1018183"/>
                <a:gd name="connsiteY920" fmla="*/ 2994930 h 9085945"/>
                <a:gd name="connsiteX921" fmla="*/ 1018183 w 1018183"/>
                <a:gd name="connsiteY921" fmla="*/ 2996675 h 9085945"/>
                <a:gd name="connsiteX922" fmla="*/ 1018183 w 1018183"/>
                <a:gd name="connsiteY922" fmla="*/ 2996905 h 9085945"/>
                <a:gd name="connsiteX923" fmla="*/ 1018183 w 1018183"/>
                <a:gd name="connsiteY923" fmla="*/ 2998242 h 9085945"/>
                <a:gd name="connsiteX924" fmla="*/ 1018183 w 1018183"/>
                <a:gd name="connsiteY924" fmla="*/ 3001071 h 9085945"/>
                <a:gd name="connsiteX925" fmla="*/ 1018183 w 1018183"/>
                <a:gd name="connsiteY925" fmla="*/ 3001259 h 9085945"/>
                <a:gd name="connsiteX926" fmla="*/ 1018183 w 1018183"/>
                <a:gd name="connsiteY926" fmla="*/ 3002826 h 9085945"/>
                <a:gd name="connsiteX927" fmla="*/ 1018183 w 1018183"/>
                <a:gd name="connsiteY927" fmla="*/ 3004183 h 9085945"/>
                <a:gd name="connsiteX928" fmla="*/ 1018183 w 1018183"/>
                <a:gd name="connsiteY928" fmla="*/ 3004835 h 9085945"/>
                <a:gd name="connsiteX929" fmla="*/ 1018183 w 1018183"/>
                <a:gd name="connsiteY929" fmla="*/ 3007733 h 9085945"/>
                <a:gd name="connsiteX930" fmla="*/ 1018183 w 1018183"/>
                <a:gd name="connsiteY930" fmla="*/ 3009300 h 9085945"/>
                <a:gd name="connsiteX931" fmla="*/ 1018183 w 1018183"/>
                <a:gd name="connsiteY931" fmla="*/ 3012317 h 9085945"/>
                <a:gd name="connsiteX932" fmla="*/ 1018183 w 1018183"/>
                <a:gd name="connsiteY932" fmla="*/ 3013884 h 9085945"/>
                <a:gd name="connsiteX933" fmla="*/ 1018183 w 1018183"/>
                <a:gd name="connsiteY933" fmla="*/ 3015629 h 9085945"/>
                <a:gd name="connsiteX934" fmla="*/ 1018183 w 1018183"/>
                <a:gd name="connsiteY934" fmla="*/ 3015781 h 9085945"/>
                <a:gd name="connsiteX935" fmla="*/ 1018183 w 1018183"/>
                <a:gd name="connsiteY935" fmla="*/ 3017199 h 9085945"/>
                <a:gd name="connsiteX936" fmla="*/ 1018183 w 1018183"/>
                <a:gd name="connsiteY936" fmla="*/ 3019629 h 9085945"/>
                <a:gd name="connsiteX937" fmla="*/ 1018183 w 1018183"/>
                <a:gd name="connsiteY937" fmla="*/ 3020127 h 9085945"/>
                <a:gd name="connsiteX938" fmla="*/ 1018183 w 1018183"/>
                <a:gd name="connsiteY938" fmla="*/ 3021587 h 9085945"/>
                <a:gd name="connsiteX939" fmla="*/ 1018183 w 1018183"/>
                <a:gd name="connsiteY939" fmla="*/ 3023154 h 9085945"/>
                <a:gd name="connsiteX940" fmla="*/ 1018183 w 1018183"/>
                <a:gd name="connsiteY940" fmla="*/ 3026295 h 9085945"/>
                <a:gd name="connsiteX941" fmla="*/ 1018183 w 1018183"/>
                <a:gd name="connsiteY941" fmla="*/ 3029634 h 9085945"/>
                <a:gd name="connsiteX942" fmla="*/ 1018183 w 1018183"/>
                <a:gd name="connsiteY942" fmla="*/ 3037240 h 9085945"/>
                <a:gd name="connsiteX943" fmla="*/ 1018183 w 1018183"/>
                <a:gd name="connsiteY943" fmla="*/ 3039370 h 9085945"/>
                <a:gd name="connsiteX944" fmla="*/ 1018183 w 1018183"/>
                <a:gd name="connsiteY944" fmla="*/ 3040692 h 9085945"/>
                <a:gd name="connsiteX945" fmla="*/ 1018183 w 1018183"/>
                <a:gd name="connsiteY945" fmla="*/ 3044004 h 9085945"/>
                <a:gd name="connsiteX946" fmla="*/ 1018183 w 1018183"/>
                <a:gd name="connsiteY946" fmla="*/ 3044307 h 9085945"/>
                <a:gd name="connsiteX947" fmla="*/ 1018183 w 1018183"/>
                <a:gd name="connsiteY947" fmla="*/ 3053771 h 9085945"/>
                <a:gd name="connsiteX948" fmla="*/ 1018183 w 1018183"/>
                <a:gd name="connsiteY948" fmla="*/ 3060469 h 9085945"/>
                <a:gd name="connsiteX949" fmla="*/ 1018183 w 1018183"/>
                <a:gd name="connsiteY949" fmla="*/ 3068315 h 9085945"/>
                <a:gd name="connsiteX950" fmla="*/ 1018183 w 1018183"/>
                <a:gd name="connsiteY950" fmla="*/ 3069885 h 9085945"/>
                <a:gd name="connsiteX951" fmla="*/ 1018183 w 1018183"/>
                <a:gd name="connsiteY951" fmla="*/ 3071527 h 9085945"/>
                <a:gd name="connsiteX952" fmla="*/ 1018183 w 1018183"/>
                <a:gd name="connsiteY952" fmla="*/ 3072164 h 9085945"/>
                <a:gd name="connsiteX953" fmla="*/ 1018183 w 1018183"/>
                <a:gd name="connsiteY953" fmla="*/ 3077376 h 9085945"/>
                <a:gd name="connsiteX954" fmla="*/ 1018183 w 1018183"/>
                <a:gd name="connsiteY954" fmla="*/ 3077582 h 9085945"/>
                <a:gd name="connsiteX955" fmla="*/ 1018183 w 1018183"/>
                <a:gd name="connsiteY955" fmla="*/ 3078452 h 9085945"/>
                <a:gd name="connsiteX956" fmla="*/ 1018183 w 1018183"/>
                <a:gd name="connsiteY956" fmla="*/ 3079712 h 9085945"/>
                <a:gd name="connsiteX957" fmla="*/ 1018183 w 1018183"/>
                <a:gd name="connsiteY957" fmla="*/ 3083980 h 9085945"/>
                <a:gd name="connsiteX958" fmla="*/ 1018183 w 1018183"/>
                <a:gd name="connsiteY958" fmla="*/ 3086874 h 9085945"/>
                <a:gd name="connsiteX959" fmla="*/ 1018183 w 1018183"/>
                <a:gd name="connsiteY959" fmla="*/ 3088435 h 9085945"/>
                <a:gd name="connsiteX960" fmla="*/ 1018183 w 1018183"/>
                <a:gd name="connsiteY960" fmla="*/ 3088640 h 9085945"/>
                <a:gd name="connsiteX961" fmla="*/ 1018183 w 1018183"/>
                <a:gd name="connsiteY961" fmla="*/ 3090770 h 9085945"/>
                <a:gd name="connsiteX962" fmla="*/ 1018183 w 1018183"/>
                <a:gd name="connsiteY962" fmla="*/ 3092457 h 9085945"/>
                <a:gd name="connsiteX963" fmla="*/ 1018183 w 1018183"/>
                <a:gd name="connsiteY963" fmla="*/ 3094114 h 9085945"/>
                <a:gd name="connsiteX964" fmla="*/ 1018183 w 1018183"/>
                <a:gd name="connsiteY964" fmla="*/ 3095037 h 9085945"/>
                <a:gd name="connsiteX965" fmla="*/ 1018183 w 1018183"/>
                <a:gd name="connsiteY965" fmla="*/ 3096332 h 9085945"/>
                <a:gd name="connsiteX966" fmla="*/ 1018183 w 1018183"/>
                <a:gd name="connsiteY966" fmla="*/ 3099968 h 9085945"/>
                <a:gd name="connsiteX967" fmla="*/ 1018183 w 1018183"/>
                <a:gd name="connsiteY967" fmla="*/ 3104894 h 9085945"/>
                <a:gd name="connsiteX968" fmla="*/ 1018183 w 1018183"/>
                <a:gd name="connsiteY968" fmla="*/ 3105174 h 9085945"/>
                <a:gd name="connsiteX969" fmla="*/ 1018183 w 1018183"/>
                <a:gd name="connsiteY969" fmla="*/ 3108087 h 9085945"/>
                <a:gd name="connsiteX970" fmla="*/ 1018183 w 1018183"/>
                <a:gd name="connsiteY970" fmla="*/ 3114664 h 9085945"/>
                <a:gd name="connsiteX971" fmla="*/ 1018183 w 1018183"/>
                <a:gd name="connsiteY971" fmla="*/ 3115948 h 9085945"/>
                <a:gd name="connsiteX972" fmla="*/ 1018183 w 1018183"/>
                <a:gd name="connsiteY972" fmla="*/ 3118794 h 9085945"/>
                <a:gd name="connsiteX973" fmla="*/ 1018183 w 1018183"/>
                <a:gd name="connsiteY973" fmla="*/ 3119145 h 9085945"/>
                <a:gd name="connsiteX974" fmla="*/ 1018183 w 1018183"/>
                <a:gd name="connsiteY974" fmla="*/ 3119602 h 9085945"/>
                <a:gd name="connsiteX975" fmla="*/ 1018183 w 1018183"/>
                <a:gd name="connsiteY975" fmla="*/ 3121163 h 9085945"/>
                <a:gd name="connsiteX976" fmla="*/ 1018183 w 1018183"/>
                <a:gd name="connsiteY976" fmla="*/ 3123145 h 9085945"/>
                <a:gd name="connsiteX977" fmla="*/ 1018183 w 1018183"/>
                <a:gd name="connsiteY977" fmla="*/ 3123498 h 9085945"/>
                <a:gd name="connsiteX978" fmla="*/ 1018183 w 1018183"/>
                <a:gd name="connsiteY978" fmla="*/ 3124706 h 9085945"/>
                <a:gd name="connsiteX979" fmla="*/ 1018183 w 1018183"/>
                <a:gd name="connsiteY979" fmla="*/ 3126775 h 9085945"/>
                <a:gd name="connsiteX980" fmla="*/ 1018183 w 1018183"/>
                <a:gd name="connsiteY980" fmla="*/ 3127042 h 9085945"/>
                <a:gd name="connsiteX981" fmla="*/ 1018183 w 1018183"/>
                <a:gd name="connsiteY981" fmla="*/ 3127764 h 9085945"/>
                <a:gd name="connsiteX982" fmla="*/ 1018183 w 1018183"/>
                <a:gd name="connsiteY982" fmla="*/ 3128343 h 9085945"/>
                <a:gd name="connsiteX983" fmla="*/ 1018183 w 1018183"/>
                <a:gd name="connsiteY983" fmla="*/ 3129371 h 9085945"/>
                <a:gd name="connsiteX984" fmla="*/ 1018183 w 1018183"/>
                <a:gd name="connsiteY984" fmla="*/ 3129851 h 9085945"/>
                <a:gd name="connsiteX985" fmla="*/ 1018183 w 1018183"/>
                <a:gd name="connsiteY985" fmla="*/ 3130199 h 9085945"/>
                <a:gd name="connsiteX986" fmla="*/ 1018183 w 1018183"/>
                <a:gd name="connsiteY986" fmla="*/ 3130655 h 9085945"/>
                <a:gd name="connsiteX987" fmla="*/ 1018183 w 1018183"/>
                <a:gd name="connsiteY987" fmla="*/ 3132768 h 9085945"/>
                <a:gd name="connsiteX988" fmla="*/ 1018183 w 1018183"/>
                <a:gd name="connsiteY988" fmla="*/ 3134203 h 9085945"/>
                <a:gd name="connsiteX989" fmla="*/ 1018183 w 1018183"/>
                <a:gd name="connsiteY989" fmla="*/ 3135379 h 9085945"/>
                <a:gd name="connsiteX990" fmla="*/ 1018183 w 1018183"/>
                <a:gd name="connsiteY990" fmla="*/ 3137900 h 9085945"/>
                <a:gd name="connsiteX991" fmla="*/ 1018183 w 1018183"/>
                <a:gd name="connsiteY991" fmla="*/ 3141257 h 9085945"/>
                <a:gd name="connsiteX992" fmla="*/ 1018183 w 1018183"/>
                <a:gd name="connsiteY992" fmla="*/ 3142469 h 9085945"/>
                <a:gd name="connsiteX993" fmla="*/ 1018183 w 1018183"/>
                <a:gd name="connsiteY993" fmla="*/ 3143826 h 9085945"/>
                <a:gd name="connsiteX994" fmla="*/ 1018183 w 1018183"/>
                <a:gd name="connsiteY994" fmla="*/ 3145879 h 9085945"/>
                <a:gd name="connsiteX995" fmla="*/ 1018183 w 1018183"/>
                <a:gd name="connsiteY995" fmla="*/ 3147169 h 9085945"/>
                <a:gd name="connsiteX996" fmla="*/ 1018183 w 1018183"/>
                <a:gd name="connsiteY996" fmla="*/ 3149389 h 9085945"/>
                <a:gd name="connsiteX997" fmla="*/ 1018183 w 1018183"/>
                <a:gd name="connsiteY997" fmla="*/ 3151723 h 9085945"/>
                <a:gd name="connsiteX998" fmla="*/ 1018183 w 1018183"/>
                <a:gd name="connsiteY998" fmla="*/ 3151873 h 9085945"/>
                <a:gd name="connsiteX999" fmla="*/ 1018183 w 1018183"/>
                <a:gd name="connsiteY999" fmla="*/ 3154880 h 9085945"/>
                <a:gd name="connsiteX1000" fmla="*/ 1018183 w 1018183"/>
                <a:gd name="connsiteY1000" fmla="*/ 3156290 h 9085945"/>
                <a:gd name="connsiteX1001" fmla="*/ 1018183 w 1018183"/>
                <a:gd name="connsiteY1001" fmla="*/ 3157509 h 9085945"/>
                <a:gd name="connsiteX1002" fmla="*/ 1018183 w 1018183"/>
                <a:gd name="connsiteY1002" fmla="*/ 3158226 h 9085945"/>
                <a:gd name="connsiteX1003" fmla="*/ 1018183 w 1018183"/>
                <a:gd name="connsiteY1003" fmla="*/ 3160209 h 9085945"/>
                <a:gd name="connsiteX1004" fmla="*/ 1018183 w 1018183"/>
                <a:gd name="connsiteY1004" fmla="*/ 3163754 h 9085945"/>
                <a:gd name="connsiteX1005" fmla="*/ 1018183 w 1018183"/>
                <a:gd name="connsiteY1005" fmla="*/ 3165647 h 9085945"/>
                <a:gd name="connsiteX1006" fmla="*/ 1018183 w 1018183"/>
                <a:gd name="connsiteY1006" fmla="*/ 3165939 h 9085945"/>
                <a:gd name="connsiteX1007" fmla="*/ 1018183 w 1018183"/>
                <a:gd name="connsiteY1007" fmla="*/ 3166123 h 9085945"/>
                <a:gd name="connsiteX1008" fmla="*/ 1018183 w 1018183"/>
                <a:gd name="connsiteY1008" fmla="*/ 3166931 h 9085945"/>
                <a:gd name="connsiteX1009" fmla="*/ 1018183 w 1018183"/>
                <a:gd name="connsiteY1009" fmla="*/ 3168107 h 9085945"/>
                <a:gd name="connsiteX1010" fmla="*/ 1018183 w 1018183"/>
                <a:gd name="connsiteY1010" fmla="*/ 3168569 h 9085945"/>
                <a:gd name="connsiteX1011" fmla="*/ 1018183 w 1018183"/>
                <a:gd name="connsiteY1011" fmla="*/ 3169277 h 9085945"/>
                <a:gd name="connsiteX1012" fmla="*/ 1018183 w 1018183"/>
                <a:gd name="connsiteY1012" fmla="*/ 3170844 h 9085945"/>
                <a:gd name="connsiteX1013" fmla="*/ 1018183 w 1018183"/>
                <a:gd name="connsiteY1013" fmla="*/ 3170997 h 9085945"/>
                <a:gd name="connsiteX1014" fmla="*/ 1018183 w 1018183"/>
                <a:gd name="connsiteY1014" fmla="*/ 3172219 h 9085945"/>
                <a:gd name="connsiteX1015" fmla="*/ 1018183 w 1018183"/>
                <a:gd name="connsiteY1015" fmla="*/ 3173788 h 9085945"/>
                <a:gd name="connsiteX1016" fmla="*/ 1018183 w 1018183"/>
                <a:gd name="connsiteY1016" fmla="*/ 3173985 h 9085945"/>
                <a:gd name="connsiteX1017" fmla="*/ 1018183 w 1018183"/>
                <a:gd name="connsiteY1017" fmla="*/ 3174545 h 9085945"/>
                <a:gd name="connsiteX1018" fmla="*/ 1018183 w 1018183"/>
                <a:gd name="connsiteY1018" fmla="*/ 3176706 h 9085945"/>
                <a:gd name="connsiteX1019" fmla="*/ 1018183 w 1018183"/>
                <a:gd name="connsiteY1019" fmla="*/ 3178284 h 9085945"/>
                <a:gd name="connsiteX1020" fmla="*/ 1018183 w 1018183"/>
                <a:gd name="connsiteY1020" fmla="*/ 3178606 h 9085945"/>
                <a:gd name="connsiteX1021" fmla="*/ 1018183 w 1018183"/>
                <a:gd name="connsiteY1021" fmla="*/ 3179164 h 9085945"/>
                <a:gd name="connsiteX1022" fmla="*/ 1018183 w 1018183"/>
                <a:gd name="connsiteY1022" fmla="*/ 3180098 h 9085945"/>
                <a:gd name="connsiteX1023" fmla="*/ 1018183 w 1018183"/>
                <a:gd name="connsiteY1023" fmla="*/ 3181599 h 9085945"/>
                <a:gd name="connsiteX1024" fmla="*/ 1018183 w 1018183"/>
                <a:gd name="connsiteY1024" fmla="*/ 3183031 h 9085945"/>
                <a:gd name="connsiteX1025" fmla="*/ 1018183 w 1018183"/>
                <a:gd name="connsiteY1025" fmla="*/ 3183277 h 9085945"/>
                <a:gd name="connsiteX1026" fmla="*/ 1018183 w 1018183"/>
                <a:gd name="connsiteY1026" fmla="*/ 3184665 h 9085945"/>
                <a:gd name="connsiteX1027" fmla="*/ 1018183 w 1018183"/>
                <a:gd name="connsiteY1027" fmla="*/ 3184845 h 9085945"/>
                <a:gd name="connsiteX1028" fmla="*/ 1018183 w 1018183"/>
                <a:gd name="connsiteY1028" fmla="*/ 3188434 h 9085945"/>
                <a:gd name="connsiteX1029" fmla="*/ 1018183 w 1018183"/>
                <a:gd name="connsiteY1029" fmla="*/ 3189664 h 9085945"/>
                <a:gd name="connsiteX1030" fmla="*/ 1018183 w 1018183"/>
                <a:gd name="connsiteY1030" fmla="*/ 3195155 h 9085945"/>
                <a:gd name="connsiteX1031" fmla="*/ 1018183 w 1018183"/>
                <a:gd name="connsiteY1031" fmla="*/ 3196361 h 9085945"/>
                <a:gd name="connsiteX1032" fmla="*/ 1018183 w 1018183"/>
                <a:gd name="connsiteY1032" fmla="*/ 3196481 h 9085945"/>
                <a:gd name="connsiteX1033" fmla="*/ 1018183 w 1018183"/>
                <a:gd name="connsiteY1033" fmla="*/ 3197130 h 9085945"/>
                <a:gd name="connsiteX1034" fmla="*/ 1018183 w 1018183"/>
                <a:gd name="connsiteY1034" fmla="*/ 3198467 h 9085945"/>
                <a:gd name="connsiteX1035" fmla="*/ 1018183 w 1018183"/>
                <a:gd name="connsiteY1035" fmla="*/ 3198699 h 9085945"/>
                <a:gd name="connsiteX1036" fmla="*/ 1018183 w 1018183"/>
                <a:gd name="connsiteY1036" fmla="*/ 3199372 h 9085945"/>
                <a:gd name="connsiteX1037" fmla="*/ 1018183 w 1018183"/>
                <a:gd name="connsiteY1037" fmla="*/ 3201296 h 9085945"/>
                <a:gd name="connsiteX1038" fmla="*/ 1018183 w 1018183"/>
                <a:gd name="connsiteY1038" fmla="*/ 3202210 h 9085945"/>
                <a:gd name="connsiteX1039" fmla="*/ 1018183 w 1018183"/>
                <a:gd name="connsiteY1039" fmla="*/ 3204408 h 9085945"/>
                <a:gd name="connsiteX1040" fmla="*/ 1018183 w 1018183"/>
                <a:gd name="connsiteY1040" fmla="*/ 3206280 h 9085945"/>
                <a:gd name="connsiteX1041" fmla="*/ 1018183 w 1018183"/>
                <a:gd name="connsiteY1041" fmla="*/ 3207273 h 9085945"/>
                <a:gd name="connsiteX1042" fmla="*/ 1018183 w 1018183"/>
                <a:gd name="connsiteY1042" fmla="*/ 3207419 h 9085945"/>
                <a:gd name="connsiteX1043" fmla="*/ 1018183 w 1018183"/>
                <a:gd name="connsiteY1043" fmla="*/ 3207539 h 9085945"/>
                <a:gd name="connsiteX1044" fmla="*/ 1018183 w 1018183"/>
                <a:gd name="connsiteY1044" fmla="*/ 3208911 h 9085945"/>
                <a:gd name="connsiteX1045" fmla="*/ 1018183 w 1018183"/>
                <a:gd name="connsiteY1045" fmla="*/ 3209525 h 9085945"/>
                <a:gd name="connsiteX1046" fmla="*/ 1018183 w 1018183"/>
                <a:gd name="connsiteY1046" fmla="*/ 3211011 h 9085945"/>
                <a:gd name="connsiteX1047" fmla="*/ 1018183 w 1018183"/>
                <a:gd name="connsiteY1047" fmla="*/ 3214327 h 9085945"/>
                <a:gd name="connsiteX1048" fmla="*/ 1018183 w 1018183"/>
                <a:gd name="connsiteY1048" fmla="*/ 3215316 h 9085945"/>
                <a:gd name="connsiteX1049" fmla="*/ 1018183 w 1018183"/>
                <a:gd name="connsiteY1049" fmla="*/ 3216006 h 9085945"/>
                <a:gd name="connsiteX1050" fmla="*/ 1018183 w 1018183"/>
                <a:gd name="connsiteY1050" fmla="*/ 3217047 h 9085945"/>
                <a:gd name="connsiteX1051" fmla="*/ 1018183 w 1018183"/>
                <a:gd name="connsiteY1051" fmla="*/ 3217574 h 9085945"/>
                <a:gd name="connsiteX1052" fmla="*/ 1018183 w 1018183"/>
                <a:gd name="connsiteY1052" fmla="*/ 3218332 h 9085945"/>
                <a:gd name="connsiteX1053" fmla="*/ 1018183 w 1018183"/>
                <a:gd name="connsiteY1053" fmla="*/ 3218809 h 9085945"/>
                <a:gd name="connsiteX1054" fmla="*/ 1018183 w 1018183"/>
                <a:gd name="connsiteY1054" fmla="*/ 3219548 h 9085945"/>
                <a:gd name="connsiteX1055" fmla="*/ 1018183 w 1018183"/>
                <a:gd name="connsiteY1055" fmla="*/ 3219854 h 9085945"/>
                <a:gd name="connsiteX1056" fmla="*/ 1018183 w 1018183"/>
                <a:gd name="connsiteY1056" fmla="*/ 3220785 h 9085945"/>
                <a:gd name="connsiteX1057" fmla="*/ 1018183 w 1018183"/>
                <a:gd name="connsiteY1057" fmla="*/ 3222069 h 9085945"/>
                <a:gd name="connsiteX1058" fmla="*/ 1018183 w 1018183"/>
                <a:gd name="connsiteY1058" fmla="*/ 3223379 h 9085945"/>
                <a:gd name="connsiteX1059" fmla="*/ 1018183 w 1018183"/>
                <a:gd name="connsiteY1059" fmla="*/ 3223619 h 9085945"/>
                <a:gd name="connsiteX1060" fmla="*/ 1018183 w 1018183"/>
                <a:gd name="connsiteY1060" fmla="*/ 3225187 h 9085945"/>
                <a:gd name="connsiteX1061" fmla="*/ 1018183 w 1018183"/>
                <a:gd name="connsiteY1061" fmla="*/ 3225385 h 9085945"/>
                <a:gd name="connsiteX1062" fmla="*/ 1018183 w 1018183"/>
                <a:gd name="connsiteY1062" fmla="*/ 3229859 h 9085945"/>
                <a:gd name="connsiteX1063" fmla="*/ 1018183 w 1018183"/>
                <a:gd name="connsiteY1063" fmla="*/ 3231277 h 9085945"/>
                <a:gd name="connsiteX1064" fmla="*/ 1018183 w 1018183"/>
                <a:gd name="connsiteY1064" fmla="*/ 3231426 h 9085945"/>
                <a:gd name="connsiteX1065" fmla="*/ 1018183 w 1018183"/>
                <a:gd name="connsiteY1065" fmla="*/ 3233742 h 9085945"/>
                <a:gd name="connsiteX1066" fmla="*/ 1018183 w 1018183"/>
                <a:gd name="connsiteY1066" fmla="*/ 3234655 h 9085945"/>
                <a:gd name="connsiteX1067" fmla="*/ 1018183 w 1018183"/>
                <a:gd name="connsiteY1067" fmla="*/ 3237286 h 9085945"/>
                <a:gd name="connsiteX1068" fmla="*/ 1018183 w 1018183"/>
                <a:gd name="connsiteY1068" fmla="*/ 3240146 h 9085945"/>
                <a:gd name="connsiteX1069" fmla="*/ 1018183 w 1018183"/>
                <a:gd name="connsiteY1069" fmla="*/ 3240917 h 9085945"/>
                <a:gd name="connsiteX1070" fmla="*/ 1018183 w 1018183"/>
                <a:gd name="connsiteY1070" fmla="*/ 3241639 h 9085945"/>
                <a:gd name="connsiteX1071" fmla="*/ 1018183 w 1018183"/>
                <a:gd name="connsiteY1071" fmla="*/ 3242335 h 9085945"/>
                <a:gd name="connsiteX1072" fmla="*/ 1018183 w 1018183"/>
                <a:gd name="connsiteY1072" fmla="*/ 3242484 h 9085945"/>
                <a:gd name="connsiteX1073" fmla="*/ 1018183 w 1018183"/>
                <a:gd name="connsiteY1073" fmla="*/ 3242552 h 9085945"/>
                <a:gd name="connsiteX1074" fmla="*/ 1018183 w 1018183"/>
                <a:gd name="connsiteY1074" fmla="*/ 3243691 h 9085945"/>
                <a:gd name="connsiteX1075" fmla="*/ 1018183 w 1018183"/>
                <a:gd name="connsiteY1075" fmla="*/ 3244229 h 9085945"/>
                <a:gd name="connsiteX1076" fmla="*/ 1018183 w 1018183"/>
                <a:gd name="connsiteY1076" fmla="*/ 3245799 h 9085945"/>
                <a:gd name="connsiteX1077" fmla="*/ 1018183 w 1018183"/>
                <a:gd name="connsiteY1077" fmla="*/ 3249867 h 9085945"/>
                <a:gd name="connsiteX1078" fmla="*/ 1018183 w 1018183"/>
                <a:gd name="connsiteY1078" fmla="*/ 3251994 h 9085945"/>
                <a:gd name="connsiteX1079" fmla="*/ 1018183 w 1018183"/>
                <a:gd name="connsiteY1079" fmla="*/ 3252696 h 9085945"/>
                <a:gd name="connsiteX1080" fmla="*/ 1018183 w 1018183"/>
                <a:gd name="connsiteY1080" fmla="*/ 3253610 h 9085945"/>
                <a:gd name="connsiteX1081" fmla="*/ 1018183 w 1018183"/>
                <a:gd name="connsiteY1081" fmla="*/ 3256348 h 9085945"/>
                <a:gd name="connsiteX1082" fmla="*/ 1018183 w 1018183"/>
                <a:gd name="connsiteY1082" fmla="*/ 3257917 h 9085945"/>
                <a:gd name="connsiteX1083" fmla="*/ 1018183 w 1018183"/>
                <a:gd name="connsiteY1083" fmla="*/ 3259890 h 9085945"/>
                <a:gd name="connsiteX1084" fmla="*/ 1018183 w 1018183"/>
                <a:gd name="connsiteY1084" fmla="*/ 3260196 h 9085945"/>
                <a:gd name="connsiteX1085" fmla="*/ 1018183 w 1018183"/>
                <a:gd name="connsiteY1085" fmla="*/ 3261969 h 9085945"/>
                <a:gd name="connsiteX1086" fmla="*/ 1018183 w 1018183"/>
                <a:gd name="connsiteY1086" fmla="*/ 3262411 h 9085945"/>
                <a:gd name="connsiteX1087" fmla="*/ 1018183 w 1018183"/>
                <a:gd name="connsiteY1087" fmla="*/ 3267406 h 9085945"/>
                <a:gd name="connsiteX1088" fmla="*/ 1018183 w 1018183"/>
                <a:gd name="connsiteY1088" fmla="*/ 3268372 h 9085945"/>
                <a:gd name="connsiteX1089" fmla="*/ 1018183 w 1018183"/>
                <a:gd name="connsiteY1089" fmla="*/ 3268974 h 9085945"/>
                <a:gd name="connsiteX1090" fmla="*/ 1018183 w 1018183"/>
                <a:gd name="connsiteY1090" fmla="*/ 3270013 h 9085945"/>
                <a:gd name="connsiteX1091" fmla="*/ 1018183 w 1018183"/>
                <a:gd name="connsiteY1091" fmla="*/ 3270950 h 9085945"/>
                <a:gd name="connsiteX1092" fmla="*/ 1018183 w 1018183"/>
                <a:gd name="connsiteY1092" fmla="*/ 3271255 h 9085945"/>
                <a:gd name="connsiteX1093" fmla="*/ 1018183 w 1018183"/>
                <a:gd name="connsiteY1093" fmla="*/ 3273777 h 9085945"/>
                <a:gd name="connsiteX1094" fmla="*/ 1018183 w 1018183"/>
                <a:gd name="connsiteY1094" fmla="*/ 3275062 h 9085945"/>
                <a:gd name="connsiteX1095" fmla="*/ 1018183 w 1018183"/>
                <a:gd name="connsiteY1095" fmla="*/ 3276675 h 9085945"/>
                <a:gd name="connsiteX1096" fmla="*/ 1018183 w 1018183"/>
                <a:gd name="connsiteY1096" fmla="*/ 3278242 h 9085945"/>
                <a:gd name="connsiteX1097" fmla="*/ 1018183 w 1018183"/>
                <a:gd name="connsiteY1097" fmla="*/ 3281071 h 9085945"/>
                <a:gd name="connsiteX1098" fmla="*/ 1018183 w 1018183"/>
                <a:gd name="connsiteY1098" fmla="*/ 3281259 h 9085945"/>
                <a:gd name="connsiteX1099" fmla="*/ 1018183 w 1018183"/>
                <a:gd name="connsiteY1099" fmla="*/ 3282826 h 9085945"/>
                <a:gd name="connsiteX1100" fmla="*/ 1018183 w 1018183"/>
                <a:gd name="connsiteY1100" fmla="*/ 3284571 h 9085945"/>
                <a:gd name="connsiteX1101" fmla="*/ 1018183 w 1018183"/>
                <a:gd name="connsiteY1101" fmla="*/ 3284723 h 9085945"/>
                <a:gd name="connsiteX1102" fmla="*/ 1018183 w 1018183"/>
                <a:gd name="connsiteY1102" fmla="*/ 3284836 h 9085945"/>
                <a:gd name="connsiteX1103" fmla="*/ 1018183 w 1018183"/>
                <a:gd name="connsiteY1103" fmla="*/ 3286141 h 9085945"/>
                <a:gd name="connsiteX1104" fmla="*/ 1018183 w 1018183"/>
                <a:gd name="connsiteY1104" fmla="*/ 3288571 h 9085945"/>
                <a:gd name="connsiteX1105" fmla="*/ 1018183 w 1018183"/>
                <a:gd name="connsiteY1105" fmla="*/ 3289069 h 9085945"/>
                <a:gd name="connsiteX1106" fmla="*/ 1018183 w 1018183"/>
                <a:gd name="connsiteY1106" fmla="*/ 3293622 h 9085945"/>
                <a:gd name="connsiteX1107" fmla="*/ 1018183 w 1018183"/>
                <a:gd name="connsiteY1107" fmla="*/ 3295631 h 9085945"/>
                <a:gd name="connsiteX1108" fmla="*/ 1018183 w 1018183"/>
                <a:gd name="connsiteY1108" fmla="*/ 3295781 h 9085945"/>
                <a:gd name="connsiteX1109" fmla="*/ 1018183 w 1018183"/>
                <a:gd name="connsiteY1109" fmla="*/ 3297198 h 9085945"/>
                <a:gd name="connsiteX1110" fmla="*/ 1018183 w 1018183"/>
                <a:gd name="connsiteY1110" fmla="*/ 3299630 h 9085945"/>
                <a:gd name="connsiteX1111" fmla="*/ 1018183 w 1018183"/>
                <a:gd name="connsiteY1111" fmla="*/ 3300128 h 9085945"/>
                <a:gd name="connsiteX1112" fmla="*/ 1018183 w 1018183"/>
                <a:gd name="connsiteY1112" fmla="*/ 3303677 h 9085945"/>
                <a:gd name="connsiteX1113" fmla="*/ 1018183 w 1018183"/>
                <a:gd name="connsiteY1113" fmla="*/ 3303983 h 9085945"/>
                <a:gd name="connsiteX1114" fmla="*/ 1018183 w 1018183"/>
                <a:gd name="connsiteY1114" fmla="*/ 3306182 h 9085945"/>
                <a:gd name="connsiteX1115" fmla="*/ 1018183 w 1018183"/>
                <a:gd name="connsiteY1115" fmla="*/ 3307527 h 9085945"/>
                <a:gd name="connsiteX1116" fmla="*/ 1018183 w 1018183"/>
                <a:gd name="connsiteY1116" fmla="*/ 3308312 h 9085945"/>
                <a:gd name="connsiteX1117" fmla="*/ 1018183 w 1018183"/>
                <a:gd name="connsiteY1117" fmla="*/ 3309634 h 9085945"/>
                <a:gd name="connsiteX1118" fmla="*/ 1018183 w 1018183"/>
                <a:gd name="connsiteY1118" fmla="*/ 3312946 h 9085945"/>
                <a:gd name="connsiteX1119" fmla="*/ 1018183 w 1018183"/>
                <a:gd name="connsiteY1119" fmla="*/ 3313249 h 9085945"/>
                <a:gd name="connsiteX1120" fmla="*/ 1018183 w 1018183"/>
                <a:gd name="connsiteY1120" fmla="*/ 3317240 h 9085945"/>
                <a:gd name="connsiteX1121" fmla="*/ 1018183 w 1018183"/>
                <a:gd name="connsiteY1121" fmla="*/ 3319371 h 9085945"/>
                <a:gd name="connsiteX1122" fmla="*/ 1018183 w 1018183"/>
                <a:gd name="connsiteY1122" fmla="*/ 3322236 h 9085945"/>
                <a:gd name="connsiteX1123" fmla="*/ 1018183 w 1018183"/>
                <a:gd name="connsiteY1123" fmla="*/ 3322713 h 9085945"/>
                <a:gd name="connsiteX1124" fmla="*/ 1018183 w 1018183"/>
                <a:gd name="connsiteY1124" fmla="*/ 3324006 h 9085945"/>
                <a:gd name="connsiteX1125" fmla="*/ 1018183 w 1018183"/>
                <a:gd name="connsiteY1125" fmla="*/ 3324310 h 9085945"/>
                <a:gd name="connsiteX1126" fmla="*/ 1018183 w 1018183"/>
                <a:gd name="connsiteY1126" fmla="*/ 3324932 h 9085945"/>
                <a:gd name="connsiteX1127" fmla="*/ 1018183 w 1018183"/>
                <a:gd name="connsiteY1127" fmla="*/ 3328568 h 9085945"/>
                <a:gd name="connsiteX1128" fmla="*/ 1018183 w 1018183"/>
                <a:gd name="connsiteY1128" fmla="*/ 3332205 h 9085945"/>
                <a:gd name="connsiteX1129" fmla="*/ 1018183 w 1018183"/>
                <a:gd name="connsiteY1129" fmla="*/ 3332358 h 9085945"/>
                <a:gd name="connsiteX1130" fmla="*/ 1018183 w 1018183"/>
                <a:gd name="connsiteY1130" fmla="*/ 3333773 h 9085945"/>
                <a:gd name="connsiteX1131" fmla="*/ 1018183 w 1018183"/>
                <a:gd name="connsiteY1131" fmla="*/ 3336124 h 9085945"/>
                <a:gd name="connsiteX1132" fmla="*/ 1018183 w 1018183"/>
                <a:gd name="connsiteY1132" fmla="*/ 3340469 h 9085945"/>
                <a:gd name="connsiteX1133" fmla="*/ 1018183 w 1018183"/>
                <a:gd name="connsiteY1133" fmla="*/ 3346913 h 9085945"/>
                <a:gd name="connsiteX1134" fmla="*/ 1018183 w 1018183"/>
                <a:gd name="connsiteY1134" fmla="*/ 3347394 h 9085945"/>
                <a:gd name="connsiteX1135" fmla="*/ 1018183 w 1018183"/>
                <a:gd name="connsiteY1135" fmla="*/ 3352098 h 9085945"/>
                <a:gd name="connsiteX1136" fmla="*/ 1018183 w 1018183"/>
                <a:gd name="connsiteY1136" fmla="*/ 3355642 h 9085945"/>
                <a:gd name="connsiteX1137" fmla="*/ 1018183 w 1018183"/>
                <a:gd name="connsiteY1137" fmla="*/ 3357377 h 9085945"/>
                <a:gd name="connsiteX1138" fmla="*/ 1018183 w 1018183"/>
                <a:gd name="connsiteY1138" fmla="*/ 3357583 h 9085945"/>
                <a:gd name="connsiteX1139" fmla="*/ 1018183 w 1018183"/>
                <a:gd name="connsiteY1139" fmla="*/ 3358451 h 9085945"/>
                <a:gd name="connsiteX1140" fmla="*/ 1018183 w 1018183"/>
                <a:gd name="connsiteY1140" fmla="*/ 3359712 h 9085945"/>
                <a:gd name="connsiteX1141" fmla="*/ 1018183 w 1018183"/>
                <a:gd name="connsiteY1141" fmla="*/ 3360580 h 9085945"/>
                <a:gd name="connsiteX1142" fmla="*/ 1018183 w 1018183"/>
                <a:gd name="connsiteY1142" fmla="*/ 3363979 h 9085945"/>
                <a:gd name="connsiteX1143" fmla="*/ 1018183 w 1018183"/>
                <a:gd name="connsiteY1143" fmla="*/ 3365274 h 9085945"/>
                <a:gd name="connsiteX1144" fmla="*/ 1018183 w 1018183"/>
                <a:gd name="connsiteY1144" fmla="*/ 3366500 h 9085945"/>
                <a:gd name="connsiteX1145" fmla="*/ 1018183 w 1018183"/>
                <a:gd name="connsiteY1145" fmla="*/ 3367154 h 9085945"/>
                <a:gd name="connsiteX1146" fmla="*/ 1018183 w 1018183"/>
                <a:gd name="connsiteY1146" fmla="*/ 3368911 h 9085945"/>
                <a:gd name="connsiteX1147" fmla="*/ 1018183 w 1018183"/>
                <a:gd name="connsiteY1147" fmla="*/ 3371069 h 9085945"/>
                <a:gd name="connsiteX1148" fmla="*/ 1018183 w 1018183"/>
                <a:gd name="connsiteY1148" fmla="*/ 3374115 h 9085945"/>
                <a:gd name="connsiteX1149" fmla="*/ 1018183 w 1018183"/>
                <a:gd name="connsiteY1149" fmla="*/ 3375288 h 9085945"/>
                <a:gd name="connsiteX1150" fmla="*/ 1018183 w 1018183"/>
                <a:gd name="connsiteY1150" fmla="*/ 3376334 h 9085945"/>
                <a:gd name="connsiteX1151" fmla="*/ 1018183 w 1018183"/>
                <a:gd name="connsiteY1151" fmla="*/ 3379969 h 9085945"/>
                <a:gd name="connsiteX1152" fmla="*/ 1018183 w 1018183"/>
                <a:gd name="connsiteY1152" fmla="*/ 3380323 h 9085945"/>
                <a:gd name="connsiteX1153" fmla="*/ 1018183 w 1018183"/>
                <a:gd name="connsiteY1153" fmla="*/ 3384890 h 9085945"/>
                <a:gd name="connsiteX1154" fmla="*/ 1018183 w 1018183"/>
                <a:gd name="connsiteY1154" fmla="*/ 3388087 h 9085945"/>
                <a:gd name="connsiteX1155" fmla="*/ 1018183 w 1018183"/>
                <a:gd name="connsiteY1155" fmla="*/ 3390105 h 9085945"/>
                <a:gd name="connsiteX1156" fmla="*/ 1018183 w 1018183"/>
                <a:gd name="connsiteY1156" fmla="*/ 3392440 h 9085945"/>
                <a:gd name="connsiteX1157" fmla="*/ 1018183 w 1018183"/>
                <a:gd name="connsiteY1157" fmla="*/ 3393648 h 9085945"/>
                <a:gd name="connsiteX1158" fmla="*/ 1018183 w 1018183"/>
                <a:gd name="connsiteY1158" fmla="*/ 3394724 h 9085945"/>
                <a:gd name="connsiteX1159" fmla="*/ 1018183 w 1018183"/>
                <a:gd name="connsiteY1159" fmla="*/ 3395717 h 9085945"/>
                <a:gd name="connsiteX1160" fmla="*/ 1018183 w 1018183"/>
                <a:gd name="connsiteY1160" fmla="*/ 3395984 h 9085945"/>
                <a:gd name="connsiteX1161" fmla="*/ 1018183 w 1018183"/>
                <a:gd name="connsiteY1161" fmla="*/ 3396706 h 9085945"/>
                <a:gd name="connsiteX1162" fmla="*/ 1018183 w 1018183"/>
                <a:gd name="connsiteY1162" fmla="*/ 3397285 h 9085945"/>
                <a:gd name="connsiteX1163" fmla="*/ 1018183 w 1018183"/>
                <a:gd name="connsiteY1163" fmla="*/ 3398793 h 9085945"/>
                <a:gd name="connsiteX1164" fmla="*/ 1018183 w 1018183"/>
                <a:gd name="connsiteY1164" fmla="*/ 3399597 h 9085945"/>
                <a:gd name="connsiteX1165" fmla="*/ 1018183 w 1018183"/>
                <a:gd name="connsiteY1165" fmla="*/ 3401163 h 9085945"/>
                <a:gd name="connsiteX1166" fmla="*/ 1018183 w 1018183"/>
                <a:gd name="connsiteY1166" fmla="*/ 3403146 h 9085945"/>
                <a:gd name="connsiteX1167" fmla="*/ 1018183 w 1018183"/>
                <a:gd name="connsiteY1167" fmla="*/ 3403498 h 9085945"/>
                <a:gd name="connsiteX1168" fmla="*/ 1018183 w 1018183"/>
                <a:gd name="connsiteY1168" fmla="*/ 3404709 h 9085945"/>
                <a:gd name="connsiteX1169" fmla="*/ 1018183 w 1018183"/>
                <a:gd name="connsiteY1169" fmla="*/ 3406775 h 9085945"/>
                <a:gd name="connsiteX1170" fmla="*/ 1018183 w 1018183"/>
                <a:gd name="connsiteY1170" fmla="*/ 3406842 h 9085945"/>
                <a:gd name="connsiteX1171" fmla="*/ 1018183 w 1018183"/>
                <a:gd name="connsiteY1171" fmla="*/ 3407043 h 9085945"/>
                <a:gd name="connsiteX1172" fmla="*/ 1018183 w 1018183"/>
                <a:gd name="connsiteY1172" fmla="*/ 3407764 h 9085945"/>
                <a:gd name="connsiteX1173" fmla="*/ 1018183 w 1018183"/>
                <a:gd name="connsiteY1173" fmla="*/ 3408344 h 9085945"/>
                <a:gd name="connsiteX1174" fmla="*/ 1018183 w 1018183"/>
                <a:gd name="connsiteY1174" fmla="*/ 3409061 h 9085945"/>
                <a:gd name="connsiteX1175" fmla="*/ 1018183 w 1018183"/>
                <a:gd name="connsiteY1175" fmla="*/ 3409656 h 9085945"/>
                <a:gd name="connsiteX1176" fmla="*/ 1018183 w 1018183"/>
                <a:gd name="connsiteY1176" fmla="*/ 3410199 h 9085945"/>
                <a:gd name="connsiteX1177" fmla="*/ 1018183 w 1018183"/>
                <a:gd name="connsiteY1177" fmla="*/ 3411411 h 9085945"/>
                <a:gd name="connsiteX1178" fmla="*/ 1018183 w 1018183"/>
                <a:gd name="connsiteY1178" fmla="*/ 3412696 h 9085945"/>
                <a:gd name="connsiteX1179" fmla="*/ 1018183 w 1018183"/>
                <a:gd name="connsiteY1179" fmla="*/ 3412768 h 9085945"/>
                <a:gd name="connsiteX1180" fmla="*/ 1018183 w 1018183"/>
                <a:gd name="connsiteY1180" fmla="*/ 3414673 h 9085945"/>
                <a:gd name="connsiteX1181" fmla="*/ 1018183 w 1018183"/>
                <a:gd name="connsiteY1181" fmla="*/ 3416240 h 9085945"/>
                <a:gd name="connsiteX1182" fmla="*/ 1018183 w 1018183"/>
                <a:gd name="connsiteY1182" fmla="*/ 3417900 h 9085945"/>
                <a:gd name="connsiteX1183" fmla="*/ 1018183 w 1018183"/>
                <a:gd name="connsiteY1183" fmla="*/ 3418331 h 9085945"/>
                <a:gd name="connsiteX1184" fmla="*/ 1018183 w 1018183"/>
                <a:gd name="connsiteY1184" fmla="*/ 3420665 h 9085945"/>
                <a:gd name="connsiteX1185" fmla="*/ 1018183 w 1018183"/>
                <a:gd name="connsiteY1185" fmla="*/ 3420815 h 9085945"/>
                <a:gd name="connsiteX1186" fmla="*/ 1018183 w 1018183"/>
                <a:gd name="connsiteY1186" fmla="*/ 3422468 h 9085945"/>
                <a:gd name="connsiteX1187" fmla="*/ 1018183 w 1018183"/>
                <a:gd name="connsiteY1187" fmla="*/ 3427168 h 9085945"/>
                <a:gd name="connsiteX1188" fmla="*/ 1018183 w 1018183"/>
                <a:gd name="connsiteY1188" fmla="*/ 3429387 h 9085945"/>
                <a:gd name="connsiteX1189" fmla="*/ 1018183 w 1018183"/>
                <a:gd name="connsiteY1189" fmla="*/ 3431723 h 9085945"/>
                <a:gd name="connsiteX1190" fmla="*/ 1018183 w 1018183"/>
                <a:gd name="connsiteY1190" fmla="*/ 3431873 h 9085945"/>
                <a:gd name="connsiteX1191" fmla="*/ 1018183 w 1018183"/>
                <a:gd name="connsiteY1191" fmla="*/ 3434880 h 9085945"/>
                <a:gd name="connsiteX1192" fmla="*/ 1018183 w 1018183"/>
                <a:gd name="connsiteY1192" fmla="*/ 3435065 h 9085945"/>
                <a:gd name="connsiteX1193" fmla="*/ 1018183 w 1018183"/>
                <a:gd name="connsiteY1193" fmla="*/ 3435873 h 9085945"/>
                <a:gd name="connsiteX1194" fmla="*/ 1018183 w 1018183"/>
                <a:gd name="connsiteY1194" fmla="*/ 3437436 h 9085945"/>
                <a:gd name="connsiteX1195" fmla="*/ 1018183 w 1018183"/>
                <a:gd name="connsiteY1195" fmla="*/ 3437511 h 9085945"/>
                <a:gd name="connsiteX1196" fmla="*/ 1018183 w 1018183"/>
                <a:gd name="connsiteY1196" fmla="*/ 3438219 h 9085945"/>
                <a:gd name="connsiteX1197" fmla="*/ 1018183 w 1018183"/>
                <a:gd name="connsiteY1197" fmla="*/ 3438325 h 9085945"/>
                <a:gd name="connsiteX1198" fmla="*/ 1018183 w 1018183"/>
                <a:gd name="connsiteY1198" fmla="*/ 3439504 h 9085945"/>
                <a:gd name="connsiteX1199" fmla="*/ 1018183 w 1018183"/>
                <a:gd name="connsiteY1199" fmla="*/ 3439770 h 9085945"/>
                <a:gd name="connsiteX1200" fmla="*/ 1018183 w 1018183"/>
                <a:gd name="connsiteY1200" fmla="*/ 3439786 h 9085945"/>
                <a:gd name="connsiteX1201" fmla="*/ 1018183 w 1018183"/>
                <a:gd name="connsiteY1201" fmla="*/ 3441071 h 9085945"/>
                <a:gd name="connsiteX1202" fmla="*/ 1018183 w 1018183"/>
                <a:gd name="connsiteY1202" fmla="*/ 3442927 h 9085945"/>
                <a:gd name="connsiteX1203" fmla="*/ 1018183 w 1018183"/>
                <a:gd name="connsiteY1203" fmla="*/ 3443047 h 9085945"/>
                <a:gd name="connsiteX1204" fmla="*/ 1018183 w 1018183"/>
                <a:gd name="connsiteY1204" fmla="*/ 3443916 h 9085945"/>
                <a:gd name="connsiteX1205" fmla="*/ 1018183 w 1018183"/>
                <a:gd name="connsiteY1205" fmla="*/ 3445647 h 9085945"/>
                <a:gd name="connsiteX1206" fmla="*/ 1018183 w 1018183"/>
                <a:gd name="connsiteY1206" fmla="*/ 3446123 h 9085945"/>
                <a:gd name="connsiteX1207" fmla="*/ 1018183 w 1018183"/>
                <a:gd name="connsiteY1207" fmla="*/ 3446932 h 9085945"/>
                <a:gd name="connsiteX1208" fmla="*/ 1018183 w 1018183"/>
                <a:gd name="connsiteY1208" fmla="*/ 3448107 h 9085945"/>
                <a:gd name="connsiteX1209" fmla="*/ 1018183 w 1018183"/>
                <a:gd name="connsiteY1209" fmla="*/ 3449040 h 9085945"/>
                <a:gd name="connsiteX1210" fmla="*/ 1018183 w 1018183"/>
                <a:gd name="connsiteY1210" fmla="*/ 3449277 h 9085945"/>
                <a:gd name="connsiteX1211" fmla="*/ 1018183 w 1018183"/>
                <a:gd name="connsiteY1211" fmla="*/ 3450843 h 9085945"/>
                <a:gd name="connsiteX1212" fmla="*/ 1018183 w 1018183"/>
                <a:gd name="connsiteY1212" fmla="*/ 3451973 h 9085945"/>
                <a:gd name="connsiteX1213" fmla="*/ 1018183 w 1018183"/>
                <a:gd name="connsiteY1213" fmla="*/ 3452219 h 9085945"/>
                <a:gd name="connsiteX1214" fmla="*/ 1018183 w 1018183"/>
                <a:gd name="connsiteY1214" fmla="*/ 3453787 h 9085945"/>
                <a:gd name="connsiteX1215" fmla="*/ 1018183 w 1018183"/>
                <a:gd name="connsiteY1215" fmla="*/ 3453985 h 9085945"/>
                <a:gd name="connsiteX1216" fmla="*/ 1018183 w 1018183"/>
                <a:gd name="connsiteY1216" fmla="*/ 3457173 h 9085945"/>
                <a:gd name="connsiteX1217" fmla="*/ 1018183 w 1018183"/>
                <a:gd name="connsiteY1217" fmla="*/ 3458606 h 9085945"/>
                <a:gd name="connsiteX1218" fmla="*/ 1018183 w 1018183"/>
                <a:gd name="connsiteY1218" fmla="*/ 3458742 h 9085945"/>
                <a:gd name="connsiteX1219" fmla="*/ 1018183 w 1018183"/>
                <a:gd name="connsiteY1219" fmla="*/ 3460098 h 9085945"/>
                <a:gd name="connsiteX1220" fmla="*/ 1018183 w 1018183"/>
                <a:gd name="connsiteY1220" fmla="*/ 3463031 h 9085945"/>
                <a:gd name="connsiteX1221" fmla="*/ 1018183 w 1018183"/>
                <a:gd name="connsiteY1221" fmla="*/ 3470239 h 9085945"/>
                <a:gd name="connsiteX1222" fmla="*/ 1018183 w 1018183"/>
                <a:gd name="connsiteY1222" fmla="*/ 3471152 h 9085945"/>
                <a:gd name="connsiteX1223" fmla="*/ 1018183 w 1018183"/>
                <a:gd name="connsiteY1223" fmla="*/ 3476361 h 9085945"/>
                <a:gd name="connsiteX1224" fmla="*/ 1018183 w 1018183"/>
                <a:gd name="connsiteY1224" fmla="*/ 3476481 h 9085945"/>
                <a:gd name="connsiteX1225" fmla="*/ 1018183 w 1018183"/>
                <a:gd name="connsiteY1225" fmla="*/ 3478467 h 9085945"/>
                <a:gd name="connsiteX1226" fmla="*/ 1018183 w 1018183"/>
                <a:gd name="connsiteY1226" fmla="*/ 3481296 h 9085945"/>
                <a:gd name="connsiteX1227" fmla="*/ 1018183 w 1018183"/>
                <a:gd name="connsiteY1227" fmla="*/ 3482210 h 9085945"/>
                <a:gd name="connsiteX1228" fmla="*/ 1018183 w 1018183"/>
                <a:gd name="connsiteY1228" fmla="*/ 3484258 h 9085945"/>
                <a:gd name="connsiteX1229" fmla="*/ 1018183 w 1018183"/>
                <a:gd name="connsiteY1229" fmla="*/ 3484948 h 9085945"/>
                <a:gd name="connsiteX1230" fmla="*/ 1018183 w 1018183"/>
                <a:gd name="connsiteY1230" fmla="*/ 3485548 h 9085945"/>
                <a:gd name="connsiteX1231" fmla="*/ 1018183 w 1018183"/>
                <a:gd name="connsiteY1231" fmla="*/ 3486517 h 9085945"/>
                <a:gd name="connsiteX1232" fmla="*/ 1018183 w 1018183"/>
                <a:gd name="connsiteY1232" fmla="*/ 3487274 h 9085945"/>
                <a:gd name="connsiteX1233" fmla="*/ 1018183 w 1018183"/>
                <a:gd name="connsiteY1233" fmla="*/ 3488490 h 9085945"/>
                <a:gd name="connsiteX1234" fmla="*/ 1018183 w 1018183"/>
                <a:gd name="connsiteY1234" fmla="*/ 3488797 h 9085945"/>
                <a:gd name="connsiteX1235" fmla="*/ 1018183 w 1018183"/>
                <a:gd name="connsiteY1235" fmla="*/ 3491011 h 9085945"/>
                <a:gd name="connsiteX1236" fmla="*/ 1018183 w 1018183"/>
                <a:gd name="connsiteY1236" fmla="*/ 3494327 h 9085945"/>
                <a:gd name="connsiteX1237" fmla="*/ 1018183 w 1018183"/>
                <a:gd name="connsiteY1237" fmla="*/ 3495316 h 9085945"/>
                <a:gd name="connsiteX1238" fmla="*/ 1018183 w 1018183"/>
                <a:gd name="connsiteY1238" fmla="*/ 3495759 h 9085945"/>
                <a:gd name="connsiteX1239" fmla="*/ 1018183 w 1018183"/>
                <a:gd name="connsiteY1239" fmla="*/ 3496007 h 9085945"/>
                <a:gd name="connsiteX1240" fmla="*/ 1018183 w 1018183"/>
                <a:gd name="connsiteY1240" fmla="*/ 3497574 h 9085945"/>
                <a:gd name="connsiteX1241" fmla="*/ 1018183 w 1018183"/>
                <a:gd name="connsiteY1241" fmla="*/ 3499550 h 9085945"/>
                <a:gd name="connsiteX1242" fmla="*/ 1018183 w 1018183"/>
                <a:gd name="connsiteY1242" fmla="*/ 3499855 h 9085945"/>
                <a:gd name="connsiteX1243" fmla="*/ 1018183 w 1018183"/>
                <a:gd name="connsiteY1243" fmla="*/ 3509088 h 9085945"/>
                <a:gd name="connsiteX1244" fmla="*/ 1018183 w 1018183"/>
                <a:gd name="connsiteY1244" fmla="*/ 3509859 h 9085945"/>
                <a:gd name="connsiteX1245" fmla="*/ 1018183 w 1018183"/>
                <a:gd name="connsiteY1245" fmla="*/ 3511277 h 9085945"/>
                <a:gd name="connsiteX1246" fmla="*/ 1018183 w 1018183"/>
                <a:gd name="connsiteY1246" fmla="*/ 3511426 h 9085945"/>
                <a:gd name="connsiteX1247" fmla="*/ 1018183 w 1018183"/>
                <a:gd name="connsiteY1247" fmla="*/ 3512633 h 9085945"/>
                <a:gd name="connsiteX1248" fmla="*/ 1018183 w 1018183"/>
                <a:gd name="connsiteY1248" fmla="*/ 3513172 h 9085945"/>
                <a:gd name="connsiteX1249" fmla="*/ 1018183 w 1018183"/>
                <a:gd name="connsiteY1249" fmla="*/ 3514742 h 9085945"/>
                <a:gd name="connsiteX1250" fmla="*/ 1018183 w 1018183"/>
                <a:gd name="connsiteY1250" fmla="*/ 3520146 h 9085945"/>
                <a:gd name="connsiteX1251" fmla="*/ 1018183 w 1018183"/>
                <a:gd name="connsiteY1251" fmla="*/ 3521639 h 9085945"/>
                <a:gd name="connsiteX1252" fmla="*/ 1018183 w 1018183"/>
                <a:gd name="connsiteY1252" fmla="*/ 3522553 h 9085945"/>
                <a:gd name="connsiteX1253" fmla="*/ 1018183 w 1018183"/>
                <a:gd name="connsiteY1253" fmla="*/ 3523691 h 9085945"/>
                <a:gd name="connsiteX1254" fmla="*/ 1018183 w 1018183"/>
                <a:gd name="connsiteY1254" fmla="*/ 3524231 h 9085945"/>
                <a:gd name="connsiteX1255" fmla="*/ 1018183 w 1018183"/>
                <a:gd name="connsiteY1255" fmla="*/ 3525798 h 9085945"/>
                <a:gd name="connsiteX1256" fmla="*/ 1018183 w 1018183"/>
                <a:gd name="connsiteY1256" fmla="*/ 3528044 h 9085945"/>
                <a:gd name="connsiteX1257" fmla="*/ 1018183 w 1018183"/>
                <a:gd name="connsiteY1257" fmla="*/ 3532278 h 9085945"/>
                <a:gd name="connsiteX1258" fmla="*/ 1018183 w 1018183"/>
                <a:gd name="connsiteY1258" fmla="*/ 3532583 h 9085945"/>
                <a:gd name="connsiteX1259" fmla="*/ 1018183 w 1018183"/>
                <a:gd name="connsiteY1259" fmla="*/ 3536128 h 9085945"/>
                <a:gd name="connsiteX1260" fmla="*/ 1018183 w 1018183"/>
                <a:gd name="connsiteY1260" fmla="*/ 3536348 h 9085945"/>
                <a:gd name="connsiteX1261" fmla="*/ 1018183 w 1018183"/>
                <a:gd name="connsiteY1261" fmla="*/ 3537314 h 9085945"/>
                <a:gd name="connsiteX1262" fmla="*/ 1018183 w 1018183"/>
                <a:gd name="connsiteY1262" fmla="*/ 3537916 h 9085945"/>
                <a:gd name="connsiteX1263" fmla="*/ 1018183 w 1018183"/>
                <a:gd name="connsiteY1263" fmla="*/ 3539892 h 9085945"/>
                <a:gd name="connsiteX1264" fmla="*/ 1018183 w 1018183"/>
                <a:gd name="connsiteY1264" fmla="*/ 3540197 h 9085945"/>
                <a:gd name="connsiteX1265" fmla="*/ 1018183 w 1018183"/>
                <a:gd name="connsiteY1265" fmla="*/ 3544004 h 9085945"/>
                <a:gd name="connsiteX1266" fmla="*/ 1018183 w 1018183"/>
                <a:gd name="connsiteY1266" fmla="*/ 3548372 h 9085945"/>
                <a:gd name="connsiteX1267" fmla="*/ 1018183 w 1018183"/>
                <a:gd name="connsiteY1267" fmla="*/ 3550013 h 9085945"/>
                <a:gd name="connsiteX1268" fmla="*/ 1018183 w 1018183"/>
                <a:gd name="connsiteY1268" fmla="*/ 3550836 h 9085945"/>
                <a:gd name="connsiteX1269" fmla="*/ 1018183 w 1018183"/>
                <a:gd name="connsiteY1269" fmla="*/ 3553778 h 9085945"/>
                <a:gd name="connsiteX1270" fmla="*/ 1018183 w 1018183"/>
                <a:gd name="connsiteY1270" fmla="*/ 3555062 h 9085945"/>
                <a:gd name="connsiteX1271" fmla="*/ 1018183 w 1018183"/>
                <a:gd name="connsiteY1271" fmla="*/ 3556419 h 9085945"/>
                <a:gd name="connsiteX1272" fmla="*/ 1018183 w 1018183"/>
                <a:gd name="connsiteY1272" fmla="*/ 3560805 h 9085945"/>
                <a:gd name="connsiteX1273" fmla="*/ 1018183 w 1018183"/>
                <a:gd name="connsiteY1273" fmla="*/ 3562564 h 9085945"/>
                <a:gd name="connsiteX1274" fmla="*/ 1018183 w 1018183"/>
                <a:gd name="connsiteY1274" fmla="*/ 3564573 h 9085945"/>
                <a:gd name="connsiteX1275" fmla="*/ 1018183 w 1018183"/>
                <a:gd name="connsiteY1275" fmla="*/ 3564723 h 9085945"/>
                <a:gd name="connsiteX1276" fmla="*/ 1018183 w 1018183"/>
                <a:gd name="connsiteY1276" fmla="*/ 3566140 h 9085945"/>
                <a:gd name="connsiteX1277" fmla="*/ 1018183 w 1018183"/>
                <a:gd name="connsiteY1277" fmla="*/ 3568572 h 9085945"/>
                <a:gd name="connsiteX1278" fmla="*/ 1018183 w 1018183"/>
                <a:gd name="connsiteY1278" fmla="*/ 3569069 h 9085945"/>
                <a:gd name="connsiteX1279" fmla="*/ 1018183 w 1018183"/>
                <a:gd name="connsiteY1279" fmla="*/ 3572619 h 9085945"/>
                <a:gd name="connsiteX1280" fmla="*/ 1018183 w 1018183"/>
                <a:gd name="connsiteY1280" fmla="*/ 3572925 h 9085945"/>
                <a:gd name="connsiteX1281" fmla="*/ 1018183 w 1018183"/>
                <a:gd name="connsiteY1281" fmla="*/ 3573622 h 9085945"/>
                <a:gd name="connsiteX1282" fmla="*/ 1018183 w 1018183"/>
                <a:gd name="connsiteY1282" fmla="*/ 3575513 h 9085945"/>
                <a:gd name="connsiteX1283" fmla="*/ 1018183 w 1018183"/>
                <a:gd name="connsiteY1283" fmla="*/ 3576469 h 9085945"/>
                <a:gd name="connsiteX1284" fmla="*/ 1018183 w 1018183"/>
                <a:gd name="connsiteY1284" fmla="*/ 3581521 h 9085945"/>
                <a:gd name="connsiteX1285" fmla="*/ 1018183 w 1018183"/>
                <a:gd name="connsiteY1285" fmla="*/ 3583677 h 9085945"/>
                <a:gd name="connsiteX1286" fmla="*/ 1018183 w 1018183"/>
                <a:gd name="connsiteY1286" fmla="*/ 3583982 h 9085945"/>
                <a:gd name="connsiteX1287" fmla="*/ 1018183 w 1018183"/>
                <a:gd name="connsiteY1287" fmla="*/ 3586182 h 9085945"/>
                <a:gd name="connsiteX1288" fmla="*/ 1018183 w 1018183"/>
                <a:gd name="connsiteY1288" fmla="*/ 3587526 h 9085945"/>
                <a:gd name="connsiteX1289" fmla="*/ 1018183 w 1018183"/>
                <a:gd name="connsiteY1289" fmla="*/ 3588312 h 9085945"/>
                <a:gd name="connsiteX1290" fmla="*/ 1018183 w 1018183"/>
                <a:gd name="connsiteY1290" fmla="*/ 3591178 h 9085945"/>
                <a:gd name="connsiteX1291" fmla="*/ 1018183 w 1018183"/>
                <a:gd name="connsiteY1291" fmla="*/ 3592020 h 9085945"/>
                <a:gd name="connsiteX1292" fmla="*/ 1018183 w 1018183"/>
                <a:gd name="connsiteY1292" fmla="*/ 3592948 h 9085945"/>
                <a:gd name="connsiteX1293" fmla="*/ 1018183 w 1018183"/>
                <a:gd name="connsiteY1293" fmla="*/ 3593252 h 9085945"/>
                <a:gd name="connsiteX1294" fmla="*/ 1018183 w 1018183"/>
                <a:gd name="connsiteY1294" fmla="*/ 3593874 h 9085945"/>
                <a:gd name="connsiteX1295" fmla="*/ 1018183 w 1018183"/>
                <a:gd name="connsiteY1295" fmla="*/ 3597510 h 9085945"/>
                <a:gd name="connsiteX1296" fmla="*/ 1018183 w 1018183"/>
                <a:gd name="connsiteY1296" fmla="*/ 3601147 h 9085945"/>
                <a:gd name="connsiteX1297" fmla="*/ 1018183 w 1018183"/>
                <a:gd name="connsiteY1297" fmla="*/ 3601300 h 9085945"/>
                <a:gd name="connsiteX1298" fmla="*/ 1018183 w 1018183"/>
                <a:gd name="connsiteY1298" fmla="*/ 3602236 h 9085945"/>
                <a:gd name="connsiteX1299" fmla="*/ 1018183 w 1018183"/>
                <a:gd name="connsiteY1299" fmla="*/ 3602715 h 9085945"/>
                <a:gd name="connsiteX1300" fmla="*/ 1018183 w 1018183"/>
                <a:gd name="connsiteY1300" fmla="*/ 3604935 h 9085945"/>
                <a:gd name="connsiteX1301" fmla="*/ 1018183 w 1018183"/>
                <a:gd name="connsiteY1301" fmla="*/ 3605066 h 9085945"/>
                <a:gd name="connsiteX1302" fmla="*/ 1018183 w 1018183"/>
                <a:gd name="connsiteY1302" fmla="*/ 3606350 h 9085945"/>
                <a:gd name="connsiteX1303" fmla="*/ 1018183 w 1018183"/>
                <a:gd name="connsiteY1303" fmla="*/ 3608569 h 9085945"/>
                <a:gd name="connsiteX1304" fmla="*/ 1018183 w 1018183"/>
                <a:gd name="connsiteY1304" fmla="*/ 3609896 h 9085945"/>
                <a:gd name="connsiteX1305" fmla="*/ 1018183 w 1018183"/>
                <a:gd name="connsiteY1305" fmla="*/ 3612205 h 9085945"/>
                <a:gd name="connsiteX1306" fmla="*/ 1018183 w 1018183"/>
                <a:gd name="connsiteY1306" fmla="*/ 3612356 h 9085945"/>
                <a:gd name="connsiteX1307" fmla="*/ 1018183 w 1018183"/>
                <a:gd name="connsiteY1307" fmla="*/ 3615855 h 9085945"/>
                <a:gd name="connsiteX1308" fmla="*/ 1018183 w 1018183"/>
                <a:gd name="connsiteY1308" fmla="*/ 3616124 h 9085945"/>
                <a:gd name="connsiteX1309" fmla="*/ 1018183 w 1018183"/>
                <a:gd name="connsiteY1309" fmla="*/ 3620256 h 9085945"/>
                <a:gd name="connsiteX1310" fmla="*/ 1018183 w 1018183"/>
                <a:gd name="connsiteY1310" fmla="*/ 3621041 h 9085945"/>
                <a:gd name="connsiteX1311" fmla="*/ 1018183 w 1018183"/>
                <a:gd name="connsiteY1311" fmla="*/ 3624021 h 9085945"/>
                <a:gd name="connsiteX1312" fmla="*/ 1018183 w 1018183"/>
                <a:gd name="connsiteY1312" fmla="*/ 3624584 h 9085945"/>
                <a:gd name="connsiteX1313" fmla="*/ 1018183 w 1018183"/>
                <a:gd name="connsiteY1313" fmla="*/ 3626912 h 9085945"/>
                <a:gd name="connsiteX1314" fmla="*/ 1018183 w 1018183"/>
                <a:gd name="connsiteY1314" fmla="*/ 3627393 h 9085945"/>
                <a:gd name="connsiteX1315" fmla="*/ 1018183 w 1018183"/>
                <a:gd name="connsiteY1315" fmla="*/ 3627740 h 9085945"/>
                <a:gd name="connsiteX1316" fmla="*/ 1018183 w 1018183"/>
                <a:gd name="connsiteY1316" fmla="*/ 3629522 h 9085945"/>
                <a:gd name="connsiteX1317" fmla="*/ 1018183 w 1018183"/>
                <a:gd name="connsiteY1317" fmla="*/ 3632098 h 9085945"/>
                <a:gd name="connsiteX1318" fmla="*/ 1018183 w 1018183"/>
                <a:gd name="connsiteY1318" fmla="*/ 3634520 h 9085945"/>
                <a:gd name="connsiteX1319" fmla="*/ 1018183 w 1018183"/>
                <a:gd name="connsiteY1319" fmla="*/ 3634964 h 9085945"/>
                <a:gd name="connsiteX1320" fmla="*/ 1018183 w 1018183"/>
                <a:gd name="connsiteY1320" fmla="*/ 3635442 h 9085945"/>
                <a:gd name="connsiteX1321" fmla="*/ 1018183 w 1018183"/>
                <a:gd name="connsiteY1321" fmla="*/ 3635643 h 9085945"/>
                <a:gd name="connsiteX1322" fmla="*/ 1018183 w 1018183"/>
                <a:gd name="connsiteY1322" fmla="*/ 3636096 h 9085945"/>
                <a:gd name="connsiteX1323" fmla="*/ 1018183 w 1018183"/>
                <a:gd name="connsiteY1323" fmla="*/ 3637662 h 9085945"/>
                <a:gd name="connsiteX1324" fmla="*/ 1018183 w 1018183"/>
                <a:gd name="connsiteY1324" fmla="*/ 3640011 h 9085945"/>
                <a:gd name="connsiteX1325" fmla="*/ 1018183 w 1018183"/>
                <a:gd name="connsiteY1325" fmla="*/ 3640580 h 9085945"/>
                <a:gd name="connsiteX1326" fmla="*/ 1018183 w 1018183"/>
                <a:gd name="connsiteY1326" fmla="*/ 3641297 h 9085945"/>
                <a:gd name="connsiteX1327" fmla="*/ 1018183 w 1018183"/>
                <a:gd name="connsiteY1327" fmla="*/ 3643273 h 9085945"/>
                <a:gd name="connsiteX1328" fmla="*/ 1018183 w 1018183"/>
                <a:gd name="connsiteY1328" fmla="*/ 3644230 h 9085945"/>
                <a:gd name="connsiteX1329" fmla="*/ 1018183 w 1018183"/>
                <a:gd name="connsiteY1329" fmla="*/ 3644840 h 9085945"/>
                <a:gd name="connsiteX1330" fmla="*/ 1018183 w 1018183"/>
                <a:gd name="connsiteY1330" fmla="*/ 3645276 h 9085945"/>
                <a:gd name="connsiteX1331" fmla="*/ 1018183 w 1018183"/>
                <a:gd name="connsiteY1331" fmla="*/ 3646500 h 9085945"/>
                <a:gd name="connsiteX1332" fmla="*/ 1018183 w 1018183"/>
                <a:gd name="connsiteY1332" fmla="*/ 3647156 h 9085945"/>
                <a:gd name="connsiteX1333" fmla="*/ 1018183 w 1018183"/>
                <a:gd name="connsiteY1333" fmla="*/ 3648911 h 9085945"/>
                <a:gd name="connsiteX1334" fmla="*/ 1018183 w 1018183"/>
                <a:gd name="connsiteY1334" fmla="*/ 3649266 h 9085945"/>
                <a:gd name="connsiteX1335" fmla="*/ 1018183 w 1018183"/>
                <a:gd name="connsiteY1335" fmla="*/ 3651068 h 9085945"/>
                <a:gd name="connsiteX1336" fmla="*/ 1018183 w 1018183"/>
                <a:gd name="connsiteY1336" fmla="*/ 3652396 h 9085945"/>
                <a:gd name="connsiteX1337" fmla="*/ 1018183 w 1018183"/>
                <a:gd name="connsiteY1337" fmla="*/ 3655050 h 9085945"/>
                <a:gd name="connsiteX1338" fmla="*/ 1018183 w 1018183"/>
                <a:gd name="connsiteY1338" fmla="*/ 3655287 h 9085945"/>
                <a:gd name="connsiteX1339" fmla="*/ 1018183 w 1018183"/>
                <a:gd name="connsiteY1339" fmla="*/ 3658966 h 9085945"/>
                <a:gd name="connsiteX1340" fmla="*/ 1018183 w 1018183"/>
                <a:gd name="connsiteY1340" fmla="*/ 3660323 h 9085945"/>
                <a:gd name="connsiteX1341" fmla="*/ 1018183 w 1018183"/>
                <a:gd name="connsiteY1341" fmla="*/ 3663188 h 9085945"/>
                <a:gd name="connsiteX1342" fmla="*/ 1018183 w 1018183"/>
                <a:gd name="connsiteY1342" fmla="*/ 3663665 h 9085945"/>
                <a:gd name="connsiteX1343" fmla="*/ 1018183 w 1018183"/>
                <a:gd name="connsiteY1343" fmla="*/ 3666925 h 9085945"/>
                <a:gd name="connsiteX1344" fmla="*/ 1018183 w 1018183"/>
                <a:gd name="connsiteY1344" fmla="*/ 3668370 h 9085945"/>
                <a:gd name="connsiteX1345" fmla="*/ 1018183 w 1018183"/>
                <a:gd name="connsiteY1345" fmla="*/ 3669760 h 9085945"/>
                <a:gd name="connsiteX1346" fmla="*/ 1018183 w 1018183"/>
                <a:gd name="connsiteY1346" fmla="*/ 3670105 h 9085945"/>
                <a:gd name="connsiteX1347" fmla="*/ 1018183 w 1018183"/>
                <a:gd name="connsiteY1347" fmla="*/ 3670242 h 9085945"/>
                <a:gd name="connsiteX1348" fmla="*/ 1018183 w 1018183"/>
                <a:gd name="connsiteY1348" fmla="*/ 3671328 h 9085945"/>
                <a:gd name="connsiteX1349" fmla="*/ 1018183 w 1018183"/>
                <a:gd name="connsiteY1349" fmla="*/ 3672441 h 9085945"/>
                <a:gd name="connsiteX1350" fmla="*/ 1018183 w 1018183"/>
                <a:gd name="connsiteY1350" fmla="*/ 3673651 h 9085945"/>
                <a:gd name="connsiteX1351" fmla="*/ 1018183 w 1018183"/>
                <a:gd name="connsiteY1351" fmla="*/ 3674724 h 9085945"/>
                <a:gd name="connsiteX1352" fmla="*/ 1018183 w 1018183"/>
                <a:gd name="connsiteY1352" fmla="*/ 3675717 h 9085945"/>
                <a:gd name="connsiteX1353" fmla="*/ 1018183 w 1018183"/>
                <a:gd name="connsiteY1353" fmla="*/ 3675985 h 9085945"/>
                <a:gd name="connsiteX1354" fmla="*/ 1018183 w 1018183"/>
                <a:gd name="connsiteY1354" fmla="*/ 3676706 h 9085945"/>
                <a:gd name="connsiteX1355" fmla="*/ 1018183 w 1018183"/>
                <a:gd name="connsiteY1355" fmla="*/ 3677286 h 9085945"/>
                <a:gd name="connsiteX1356" fmla="*/ 1018183 w 1018183"/>
                <a:gd name="connsiteY1356" fmla="*/ 3678003 h 9085945"/>
                <a:gd name="connsiteX1357" fmla="*/ 1018183 w 1018183"/>
                <a:gd name="connsiteY1357" fmla="*/ 3678598 h 9085945"/>
                <a:gd name="connsiteX1358" fmla="*/ 1018183 w 1018183"/>
                <a:gd name="connsiteY1358" fmla="*/ 3679883 h 9085945"/>
                <a:gd name="connsiteX1359" fmla="*/ 1018183 w 1018183"/>
                <a:gd name="connsiteY1359" fmla="*/ 3681638 h 9085945"/>
                <a:gd name="connsiteX1360" fmla="*/ 1018183 w 1018183"/>
                <a:gd name="connsiteY1360" fmla="*/ 3683425 h 9085945"/>
                <a:gd name="connsiteX1361" fmla="*/ 1018183 w 1018183"/>
                <a:gd name="connsiteY1361" fmla="*/ 3683615 h 9085945"/>
                <a:gd name="connsiteX1362" fmla="*/ 1018183 w 1018183"/>
                <a:gd name="connsiteY1362" fmla="*/ 3685182 h 9085945"/>
                <a:gd name="connsiteX1363" fmla="*/ 1018183 w 1018183"/>
                <a:gd name="connsiteY1363" fmla="*/ 3685773 h 9085945"/>
                <a:gd name="connsiteX1364" fmla="*/ 1018183 w 1018183"/>
                <a:gd name="connsiteY1364" fmla="*/ 3686843 h 9085945"/>
                <a:gd name="connsiteX1365" fmla="*/ 1018183 w 1018183"/>
                <a:gd name="connsiteY1365" fmla="*/ 3687342 h 9085945"/>
                <a:gd name="connsiteX1366" fmla="*/ 1018183 w 1018183"/>
                <a:gd name="connsiteY1366" fmla="*/ 3689061 h 9085945"/>
                <a:gd name="connsiteX1367" fmla="*/ 1018183 w 1018183"/>
                <a:gd name="connsiteY1367" fmla="*/ 3689656 h 9085945"/>
                <a:gd name="connsiteX1368" fmla="*/ 1018183 w 1018183"/>
                <a:gd name="connsiteY1368" fmla="*/ 3691410 h 9085945"/>
                <a:gd name="connsiteX1369" fmla="*/ 1018183 w 1018183"/>
                <a:gd name="connsiteY1369" fmla="*/ 3692697 h 9085945"/>
                <a:gd name="connsiteX1370" fmla="*/ 1018183 w 1018183"/>
                <a:gd name="connsiteY1370" fmla="*/ 3694672 h 9085945"/>
                <a:gd name="connsiteX1371" fmla="*/ 1018183 w 1018183"/>
                <a:gd name="connsiteY1371" fmla="*/ 3696240 h 9085945"/>
                <a:gd name="connsiteX1372" fmla="*/ 1018183 w 1018183"/>
                <a:gd name="connsiteY1372" fmla="*/ 3697552 h 9085945"/>
                <a:gd name="connsiteX1373" fmla="*/ 1018183 w 1018183"/>
                <a:gd name="connsiteY1373" fmla="*/ 3698135 h 9085945"/>
                <a:gd name="connsiteX1374" fmla="*/ 1018183 w 1018183"/>
                <a:gd name="connsiteY1374" fmla="*/ 3698329 h 9085945"/>
                <a:gd name="connsiteX1375" fmla="*/ 1018183 w 1018183"/>
                <a:gd name="connsiteY1375" fmla="*/ 3700665 h 9085945"/>
                <a:gd name="connsiteX1376" fmla="*/ 1018183 w 1018183"/>
                <a:gd name="connsiteY1376" fmla="*/ 3700815 h 9085945"/>
                <a:gd name="connsiteX1377" fmla="*/ 1018183 w 1018183"/>
                <a:gd name="connsiteY1377" fmla="*/ 3706378 h 9085945"/>
                <a:gd name="connsiteX1378" fmla="*/ 1018183 w 1018183"/>
                <a:gd name="connsiteY1378" fmla="*/ 3707267 h 9085945"/>
                <a:gd name="connsiteX1379" fmla="*/ 1018183 w 1018183"/>
                <a:gd name="connsiteY1379" fmla="*/ 3708446 h 9085945"/>
                <a:gd name="connsiteX1380" fmla="*/ 1018183 w 1018183"/>
                <a:gd name="connsiteY1380" fmla="*/ 3708712 h 9085945"/>
                <a:gd name="connsiteX1381" fmla="*/ 1018183 w 1018183"/>
                <a:gd name="connsiteY1381" fmla="*/ 3710013 h 9085945"/>
                <a:gd name="connsiteX1382" fmla="*/ 1018183 w 1018183"/>
                <a:gd name="connsiteY1382" fmla="*/ 3711989 h 9085945"/>
                <a:gd name="connsiteX1383" fmla="*/ 1018183 w 1018183"/>
                <a:gd name="connsiteY1383" fmla="*/ 3712262 h 9085945"/>
                <a:gd name="connsiteX1384" fmla="*/ 1018183 w 1018183"/>
                <a:gd name="connsiteY1384" fmla="*/ 3712858 h 9085945"/>
                <a:gd name="connsiteX1385" fmla="*/ 1018183 w 1018183"/>
                <a:gd name="connsiteY1385" fmla="*/ 3713829 h 9085945"/>
                <a:gd name="connsiteX1386" fmla="*/ 1018183 w 1018183"/>
                <a:gd name="connsiteY1386" fmla="*/ 3715065 h 9085945"/>
                <a:gd name="connsiteX1387" fmla="*/ 1018183 w 1018183"/>
                <a:gd name="connsiteY1387" fmla="*/ 3715874 h 9085945"/>
                <a:gd name="connsiteX1388" fmla="*/ 1018183 w 1018183"/>
                <a:gd name="connsiteY1388" fmla="*/ 3717436 h 9085945"/>
                <a:gd name="connsiteX1389" fmla="*/ 1018183 w 1018183"/>
                <a:gd name="connsiteY1389" fmla="*/ 3718219 h 9085945"/>
                <a:gd name="connsiteX1390" fmla="*/ 1018183 w 1018183"/>
                <a:gd name="connsiteY1390" fmla="*/ 3718326 h 9085945"/>
                <a:gd name="connsiteX1391" fmla="*/ 1018183 w 1018183"/>
                <a:gd name="connsiteY1391" fmla="*/ 3719504 h 9085945"/>
                <a:gd name="connsiteX1392" fmla="*/ 1018183 w 1018183"/>
                <a:gd name="connsiteY1392" fmla="*/ 3719770 h 9085945"/>
                <a:gd name="connsiteX1393" fmla="*/ 1018183 w 1018183"/>
                <a:gd name="connsiteY1393" fmla="*/ 3719785 h 9085945"/>
                <a:gd name="connsiteX1394" fmla="*/ 1018183 w 1018183"/>
                <a:gd name="connsiteY1394" fmla="*/ 3721071 h 9085945"/>
                <a:gd name="connsiteX1395" fmla="*/ 1018183 w 1018183"/>
                <a:gd name="connsiteY1395" fmla="*/ 3722927 h 9085945"/>
                <a:gd name="connsiteX1396" fmla="*/ 1018183 w 1018183"/>
                <a:gd name="connsiteY1396" fmla="*/ 3723046 h 9085945"/>
                <a:gd name="connsiteX1397" fmla="*/ 1018183 w 1018183"/>
                <a:gd name="connsiteY1397" fmla="*/ 3723916 h 9085945"/>
                <a:gd name="connsiteX1398" fmla="*/ 1018183 w 1018183"/>
                <a:gd name="connsiteY1398" fmla="*/ 3725927 h 9085945"/>
                <a:gd name="connsiteX1399" fmla="*/ 1018183 w 1018183"/>
                <a:gd name="connsiteY1399" fmla="*/ 3726116 h 9085945"/>
                <a:gd name="connsiteX1400" fmla="*/ 1018183 w 1018183"/>
                <a:gd name="connsiteY1400" fmla="*/ 3727400 h 9085945"/>
                <a:gd name="connsiteX1401" fmla="*/ 1018183 w 1018183"/>
                <a:gd name="connsiteY1401" fmla="*/ 3727684 h 9085945"/>
                <a:gd name="connsiteX1402" fmla="*/ 1018183 w 1018183"/>
                <a:gd name="connsiteY1402" fmla="*/ 3728968 h 9085945"/>
                <a:gd name="connsiteX1403" fmla="*/ 1018183 w 1018183"/>
                <a:gd name="connsiteY1403" fmla="*/ 3729040 h 9085945"/>
                <a:gd name="connsiteX1404" fmla="*/ 1018183 w 1018183"/>
                <a:gd name="connsiteY1404" fmla="*/ 3731973 h 9085945"/>
                <a:gd name="connsiteX1405" fmla="*/ 1018183 w 1018183"/>
                <a:gd name="connsiteY1405" fmla="*/ 3737175 h 9085945"/>
                <a:gd name="connsiteX1406" fmla="*/ 1018183 w 1018183"/>
                <a:gd name="connsiteY1406" fmla="*/ 3738741 h 9085945"/>
                <a:gd name="connsiteX1407" fmla="*/ 1018183 w 1018183"/>
                <a:gd name="connsiteY1407" fmla="*/ 3740637 h 9085945"/>
                <a:gd name="connsiteX1408" fmla="*/ 1018183 w 1018183"/>
                <a:gd name="connsiteY1408" fmla="*/ 3750238 h 9085945"/>
                <a:gd name="connsiteX1409" fmla="*/ 1018183 w 1018183"/>
                <a:gd name="connsiteY1409" fmla="*/ 3751152 h 9085945"/>
                <a:gd name="connsiteX1410" fmla="*/ 1018183 w 1018183"/>
                <a:gd name="connsiteY1410" fmla="*/ 3754490 h 9085945"/>
                <a:gd name="connsiteX1411" fmla="*/ 1018183 w 1018183"/>
                <a:gd name="connsiteY1411" fmla="*/ 3755775 h 9085945"/>
                <a:gd name="connsiteX1412" fmla="*/ 1018183 w 1018183"/>
                <a:gd name="connsiteY1412" fmla="*/ 3756644 h 9085945"/>
                <a:gd name="connsiteX1413" fmla="*/ 1018183 w 1018183"/>
                <a:gd name="connsiteY1413" fmla="*/ 3764258 h 9085945"/>
                <a:gd name="connsiteX1414" fmla="*/ 1018183 w 1018183"/>
                <a:gd name="connsiteY1414" fmla="*/ 3764701 h 9085945"/>
                <a:gd name="connsiteX1415" fmla="*/ 1018183 w 1018183"/>
                <a:gd name="connsiteY1415" fmla="*/ 3764948 h 9085945"/>
                <a:gd name="connsiteX1416" fmla="*/ 1018183 w 1018183"/>
                <a:gd name="connsiteY1416" fmla="*/ 3765549 h 9085945"/>
                <a:gd name="connsiteX1417" fmla="*/ 1018183 w 1018183"/>
                <a:gd name="connsiteY1417" fmla="*/ 3766517 h 9085945"/>
                <a:gd name="connsiteX1418" fmla="*/ 1018183 w 1018183"/>
                <a:gd name="connsiteY1418" fmla="*/ 3768492 h 9085945"/>
                <a:gd name="connsiteX1419" fmla="*/ 1018183 w 1018183"/>
                <a:gd name="connsiteY1419" fmla="*/ 3768797 h 9085945"/>
                <a:gd name="connsiteX1420" fmla="*/ 1018183 w 1018183"/>
                <a:gd name="connsiteY1420" fmla="*/ 3775759 h 9085945"/>
                <a:gd name="connsiteX1421" fmla="*/ 1018183 w 1018183"/>
                <a:gd name="connsiteY1421" fmla="*/ 3789088 h 9085945"/>
                <a:gd name="connsiteX1422" fmla="*/ 1018183 w 1018183"/>
                <a:gd name="connsiteY1422" fmla="*/ 3792633 h 9085945"/>
                <a:gd name="connsiteX1423" fmla="*/ 1018183 w 1018183"/>
                <a:gd name="connsiteY1423" fmla="*/ 3793173 h 9085945"/>
                <a:gd name="connsiteX1424" fmla="*/ 1018183 w 1018183"/>
                <a:gd name="connsiteY1424" fmla="*/ 3794740 h 9085945"/>
                <a:gd name="connsiteX1425" fmla="*/ 1018183 w 1018183"/>
                <a:gd name="connsiteY1425" fmla="*/ 3796986 h 9085945"/>
                <a:gd name="connsiteX1426" fmla="*/ 1018183 w 1018183"/>
                <a:gd name="connsiteY1426" fmla="*/ 3801219 h 9085945"/>
                <a:gd name="connsiteX1427" fmla="*/ 1018183 w 1018183"/>
                <a:gd name="connsiteY1427" fmla="*/ 3801525 h 9085945"/>
                <a:gd name="connsiteX1428" fmla="*/ 1018183 w 1018183"/>
                <a:gd name="connsiteY1428" fmla="*/ 3803517 h 9085945"/>
                <a:gd name="connsiteX1429" fmla="*/ 1018183 w 1018183"/>
                <a:gd name="connsiteY1429" fmla="*/ 3805069 h 9085945"/>
                <a:gd name="connsiteX1430" fmla="*/ 1018183 w 1018183"/>
                <a:gd name="connsiteY1430" fmla="*/ 3805853 h 9085945"/>
                <a:gd name="connsiteX1431" fmla="*/ 1018183 w 1018183"/>
                <a:gd name="connsiteY1431" fmla="*/ 3808044 h 9085945"/>
                <a:gd name="connsiteX1432" fmla="*/ 1018183 w 1018183"/>
                <a:gd name="connsiteY1432" fmla="*/ 3810122 h 9085945"/>
                <a:gd name="connsiteX1433" fmla="*/ 1018183 w 1018183"/>
                <a:gd name="connsiteY1433" fmla="*/ 3812278 h 9085945"/>
                <a:gd name="connsiteX1434" fmla="*/ 1018183 w 1018183"/>
                <a:gd name="connsiteY1434" fmla="*/ 3812581 h 9085945"/>
                <a:gd name="connsiteX1435" fmla="*/ 1018183 w 1018183"/>
                <a:gd name="connsiteY1435" fmla="*/ 3816126 h 9085945"/>
                <a:gd name="connsiteX1436" fmla="*/ 1018183 w 1018183"/>
                <a:gd name="connsiteY1436" fmla="*/ 3817314 h 9085945"/>
                <a:gd name="connsiteX1437" fmla="*/ 1018183 w 1018183"/>
                <a:gd name="connsiteY1437" fmla="*/ 3819778 h 9085945"/>
                <a:gd name="connsiteX1438" fmla="*/ 1018183 w 1018183"/>
                <a:gd name="connsiteY1438" fmla="*/ 3820254 h 9085945"/>
                <a:gd name="connsiteX1439" fmla="*/ 1018183 w 1018183"/>
                <a:gd name="connsiteY1439" fmla="*/ 3823936 h 9085945"/>
                <a:gd name="connsiteX1440" fmla="*/ 1018183 w 1018183"/>
                <a:gd name="connsiteY1440" fmla="*/ 3824004 h 9085945"/>
                <a:gd name="connsiteX1441" fmla="*/ 1018183 w 1018183"/>
                <a:gd name="connsiteY1441" fmla="*/ 3825361 h 9085945"/>
                <a:gd name="connsiteX1442" fmla="*/ 1018183 w 1018183"/>
                <a:gd name="connsiteY1442" fmla="*/ 3829747 h 9085945"/>
                <a:gd name="connsiteX1443" fmla="*/ 1018183 w 1018183"/>
                <a:gd name="connsiteY1443" fmla="*/ 3830836 h 9085945"/>
                <a:gd name="connsiteX1444" fmla="*/ 1018183 w 1018183"/>
                <a:gd name="connsiteY1444" fmla="*/ 3834228 h 9085945"/>
                <a:gd name="connsiteX1445" fmla="*/ 1018183 w 1018183"/>
                <a:gd name="connsiteY1445" fmla="*/ 3836419 h 9085945"/>
                <a:gd name="connsiteX1446" fmla="*/ 1018183 w 1018183"/>
                <a:gd name="connsiteY1446" fmla="*/ 3840805 h 9085945"/>
                <a:gd name="connsiteX1447" fmla="*/ 1018183 w 1018183"/>
                <a:gd name="connsiteY1447" fmla="*/ 3842564 h 9085945"/>
                <a:gd name="connsiteX1448" fmla="*/ 1018183 w 1018183"/>
                <a:gd name="connsiteY1448" fmla="*/ 3844455 h 9085945"/>
                <a:gd name="connsiteX1449" fmla="*/ 1018183 w 1018183"/>
                <a:gd name="connsiteY1449" fmla="*/ 3846019 h 9085945"/>
                <a:gd name="connsiteX1450" fmla="*/ 1018183 w 1018183"/>
                <a:gd name="connsiteY1450" fmla="*/ 3848355 h 9085945"/>
                <a:gd name="connsiteX1451" fmla="*/ 1018183 w 1018183"/>
                <a:gd name="connsiteY1451" fmla="*/ 3848856 h 9085945"/>
                <a:gd name="connsiteX1452" fmla="*/ 1018183 w 1018183"/>
                <a:gd name="connsiteY1452" fmla="*/ 3850463 h 9085945"/>
                <a:gd name="connsiteX1453" fmla="*/ 1018183 w 1018183"/>
                <a:gd name="connsiteY1453" fmla="*/ 3852619 h 9085945"/>
                <a:gd name="connsiteX1454" fmla="*/ 1018183 w 1018183"/>
                <a:gd name="connsiteY1454" fmla="*/ 3852621 h 9085945"/>
                <a:gd name="connsiteX1455" fmla="*/ 1018183 w 1018183"/>
                <a:gd name="connsiteY1455" fmla="*/ 3852923 h 9085945"/>
                <a:gd name="connsiteX1456" fmla="*/ 1018183 w 1018183"/>
                <a:gd name="connsiteY1456" fmla="*/ 3855512 h 9085945"/>
                <a:gd name="connsiteX1457" fmla="*/ 1018183 w 1018183"/>
                <a:gd name="connsiteY1457" fmla="*/ 3856340 h 9085945"/>
                <a:gd name="connsiteX1458" fmla="*/ 1018183 w 1018183"/>
                <a:gd name="connsiteY1458" fmla="*/ 3856468 h 9085945"/>
                <a:gd name="connsiteX1459" fmla="*/ 1018183 w 1018183"/>
                <a:gd name="connsiteY1459" fmla="*/ 3860962 h 9085945"/>
                <a:gd name="connsiteX1460" fmla="*/ 1018183 w 1018183"/>
                <a:gd name="connsiteY1460" fmla="*/ 3861520 h 9085945"/>
                <a:gd name="connsiteX1461" fmla="*/ 1018183 w 1018183"/>
                <a:gd name="connsiteY1461" fmla="*/ 3862756 h 9085945"/>
                <a:gd name="connsiteX1462" fmla="*/ 1018183 w 1018183"/>
                <a:gd name="connsiteY1462" fmla="*/ 3863564 h 9085945"/>
                <a:gd name="connsiteX1463" fmla="*/ 1018183 w 1018183"/>
                <a:gd name="connsiteY1463" fmla="*/ 3871178 h 9085945"/>
                <a:gd name="connsiteX1464" fmla="*/ 1018183 w 1018183"/>
                <a:gd name="connsiteY1464" fmla="*/ 3872020 h 9085945"/>
                <a:gd name="connsiteX1465" fmla="*/ 1018183 w 1018183"/>
                <a:gd name="connsiteY1465" fmla="*/ 3873876 h 9085945"/>
                <a:gd name="connsiteX1466" fmla="*/ 1018183 w 1018183"/>
                <a:gd name="connsiteY1466" fmla="*/ 3875292 h 9085945"/>
                <a:gd name="connsiteX1467" fmla="*/ 1018183 w 1018183"/>
                <a:gd name="connsiteY1467" fmla="*/ 3876730 h 9085945"/>
                <a:gd name="connsiteX1468" fmla="*/ 1018183 w 1018183"/>
                <a:gd name="connsiteY1468" fmla="*/ 3877511 h 9085945"/>
                <a:gd name="connsiteX1469" fmla="*/ 1018183 w 1018183"/>
                <a:gd name="connsiteY1469" fmla="*/ 3878838 h 9085945"/>
                <a:gd name="connsiteX1470" fmla="*/ 1018183 w 1018183"/>
                <a:gd name="connsiteY1470" fmla="*/ 3881147 h 9085945"/>
                <a:gd name="connsiteX1471" fmla="*/ 1018183 w 1018183"/>
                <a:gd name="connsiteY1471" fmla="*/ 3881298 h 9085945"/>
                <a:gd name="connsiteX1472" fmla="*/ 1018183 w 1018183"/>
                <a:gd name="connsiteY1472" fmla="*/ 3883650 h 9085945"/>
                <a:gd name="connsiteX1473" fmla="*/ 1018183 w 1018183"/>
                <a:gd name="connsiteY1473" fmla="*/ 3885066 h 9085945"/>
                <a:gd name="connsiteX1474" fmla="*/ 1018183 w 1018183"/>
                <a:gd name="connsiteY1474" fmla="*/ 3886350 h 9085945"/>
                <a:gd name="connsiteX1475" fmla="*/ 1018183 w 1018183"/>
                <a:gd name="connsiteY1475" fmla="*/ 3889198 h 9085945"/>
                <a:gd name="connsiteX1476" fmla="*/ 1018183 w 1018183"/>
                <a:gd name="connsiteY1476" fmla="*/ 3889895 h 9085945"/>
                <a:gd name="connsiteX1477" fmla="*/ 1018183 w 1018183"/>
                <a:gd name="connsiteY1477" fmla="*/ 3891788 h 9085945"/>
                <a:gd name="connsiteX1478" fmla="*/ 1018183 w 1018183"/>
                <a:gd name="connsiteY1478" fmla="*/ 3892963 h 9085945"/>
                <a:gd name="connsiteX1479" fmla="*/ 1018183 w 1018183"/>
                <a:gd name="connsiteY1479" fmla="*/ 3894247 h 9085945"/>
                <a:gd name="connsiteX1480" fmla="*/ 1018183 w 1018183"/>
                <a:gd name="connsiteY1480" fmla="*/ 3895854 h 9085945"/>
                <a:gd name="connsiteX1481" fmla="*/ 1018183 w 1018183"/>
                <a:gd name="connsiteY1481" fmla="*/ 3896683 h 9085945"/>
                <a:gd name="connsiteX1482" fmla="*/ 1018183 w 1018183"/>
                <a:gd name="connsiteY1482" fmla="*/ 3898361 h 9085945"/>
                <a:gd name="connsiteX1483" fmla="*/ 1018183 w 1018183"/>
                <a:gd name="connsiteY1483" fmla="*/ 3898843 h 9085945"/>
                <a:gd name="connsiteX1484" fmla="*/ 1018183 w 1018183"/>
                <a:gd name="connsiteY1484" fmla="*/ 3899928 h 9085945"/>
                <a:gd name="connsiteX1485" fmla="*/ 1018183 w 1018183"/>
                <a:gd name="connsiteY1485" fmla="*/ 3900253 h 9085945"/>
                <a:gd name="connsiteX1486" fmla="*/ 1018183 w 1018183"/>
                <a:gd name="connsiteY1486" fmla="*/ 3901040 h 9085945"/>
                <a:gd name="connsiteX1487" fmla="*/ 1018183 w 1018183"/>
                <a:gd name="connsiteY1487" fmla="*/ 3903462 h 9085945"/>
                <a:gd name="connsiteX1488" fmla="*/ 1018183 w 1018183"/>
                <a:gd name="connsiteY1488" fmla="*/ 3903906 h 9085945"/>
                <a:gd name="connsiteX1489" fmla="*/ 1018183 w 1018183"/>
                <a:gd name="connsiteY1489" fmla="*/ 3904021 h 9085945"/>
                <a:gd name="connsiteX1490" fmla="*/ 1018183 w 1018183"/>
                <a:gd name="connsiteY1490" fmla="*/ 3904586 h 9085945"/>
                <a:gd name="connsiteX1491" fmla="*/ 1018183 w 1018183"/>
                <a:gd name="connsiteY1491" fmla="*/ 3904747 h 9085945"/>
                <a:gd name="connsiteX1492" fmla="*/ 1018183 w 1018183"/>
                <a:gd name="connsiteY1492" fmla="*/ 3906603 h 9085945"/>
                <a:gd name="connsiteX1493" fmla="*/ 1018183 w 1018183"/>
                <a:gd name="connsiteY1493" fmla="*/ 3907740 h 9085945"/>
                <a:gd name="connsiteX1494" fmla="*/ 1018183 w 1018183"/>
                <a:gd name="connsiteY1494" fmla="*/ 3909522 h 9085945"/>
                <a:gd name="connsiteX1495" fmla="*/ 1018183 w 1018183"/>
                <a:gd name="connsiteY1495" fmla="*/ 3910238 h 9085945"/>
                <a:gd name="connsiteX1496" fmla="*/ 1018183 w 1018183"/>
                <a:gd name="connsiteY1496" fmla="*/ 3912216 h 9085945"/>
                <a:gd name="connsiteX1497" fmla="*/ 1018183 w 1018183"/>
                <a:gd name="connsiteY1497" fmla="*/ 3913782 h 9085945"/>
                <a:gd name="connsiteX1498" fmla="*/ 1018183 w 1018183"/>
                <a:gd name="connsiteY1498" fmla="*/ 3914521 h 9085945"/>
                <a:gd name="connsiteX1499" fmla="*/ 1018183 w 1018183"/>
                <a:gd name="connsiteY1499" fmla="*/ 3914959 h 9085945"/>
                <a:gd name="connsiteX1500" fmla="*/ 1018183 w 1018183"/>
                <a:gd name="connsiteY1500" fmla="*/ 3915442 h 9085945"/>
                <a:gd name="connsiteX1501" fmla="*/ 1018183 w 1018183"/>
                <a:gd name="connsiteY1501" fmla="*/ 3916098 h 9085945"/>
                <a:gd name="connsiteX1502" fmla="*/ 1018183 w 1018183"/>
                <a:gd name="connsiteY1502" fmla="*/ 3917661 h 9085945"/>
                <a:gd name="connsiteX1503" fmla="*/ 1018183 w 1018183"/>
                <a:gd name="connsiteY1503" fmla="*/ 3920011 h 9085945"/>
                <a:gd name="connsiteX1504" fmla="*/ 1018183 w 1018183"/>
                <a:gd name="connsiteY1504" fmla="*/ 3921296 h 9085945"/>
                <a:gd name="connsiteX1505" fmla="*/ 1018183 w 1018183"/>
                <a:gd name="connsiteY1505" fmla="*/ 3921338 h 9085945"/>
                <a:gd name="connsiteX1506" fmla="*/ 1018183 w 1018183"/>
                <a:gd name="connsiteY1506" fmla="*/ 3922502 h 9085945"/>
                <a:gd name="connsiteX1507" fmla="*/ 1018183 w 1018183"/>
                <a:gd name="connsiteY1507" fmla="*/ 3922622 h 9085945"/>
                <a:gd name="connsiteX1508" fmla="*/ 1018183 w 1018183"/>
                <a:gd name="connsiteY1508" fmla="*/ 3923272 h 9085945"/>
                <a:gd name="connsiteX1509" fmla="*/ 1018183 w 1018183"/>
                <a:gd name="connsiteY1509" fmla="*/ 3923993 h 9085945"/>
                <a:gd name="connsiteX1510" fmla="*/ 1018183 w 1018183"/>
                <a:gd name="connsiteY1510" fmla="*/ 3924229 h 9085945"/>
                <a:gd name="connsiteX1511" fmla="*/ 1018183 w 1018183"/>
                <a:gd name="connsiteY1511" fmla="*/ 3924840 h 9085945"/>
                <a:gd name="connsiteX1512" fmla="*/ 1018183 w 1018183"/>
                <a:gd name="connsiteY1512" fmla="*/ 3926153 h 9085945"/>
                <a:gd name="connsiteX1513" fmla="*/ 1018183 w 1018183"/>
                <a:gd name="connsiteY1513" fmla="*/ 3927908 h 9085945"/>
                <a:gd name="connsiteX1514" fmla="*/ 1018183 w 1018183"/>
                <a:gd name="connsiteY1514" fmla="*/ 3929265 h 9085945"/>
                <a:gd name="connsiteX1515" fmla="*/ 1018183 w 1018183"/>
                <a:gd name="connsiteY1515" fmla="*/ 3932130 h 9085945"/>
                <a:gd name="connsiteX1516" fmla="*/ 1018183 w 1018183"/>
                <a:gd name="connsiteY1516" fmla="*/ 3932396 h 9085945"/>
                <a:gd name="connsiteX1517" fmla="*/ 1018183 w 1018183"/>
                <a:gd name="connsiteY1517" fmla="*/ 3935053 h 9085945"/>
                <a:gd name="connsiteX1518" fmla="*/ 1018183 w 1018183"/>
                <a:gd name="connsiteY1518" fmla="*/ 3935867 h 9085945"/>
                <a:gd name="connsiteX1519" fmla="*/ 1018183 w 1018183"/>
                <a:gd name="connsiteY1519" fmla="*/ 3937312 h 9085945"/>
                <a:gd name="connsiteX1520" fmla="*/ 1018183 w 1018183"/>
                <a:gd name="connsiteY1520" fmla="*/ 3938702 h 9085945"/>
                <a:gd name="connsiteX1521" fmla="*/ 1018183 w 1018183"/>
                <a:gd name="connsiteY1521" fmla="*/ 3938966 h 9085945"/>
                <a:gd name="connsiteX1522" fmla="*/ 1018183 w 1018183"/>
                <a:gd name="connsiteY1522" fmla="*/ 3939184 h 9085945"/>
                <a:gd name="connsiteX1523" fmla="*/ 1018183 w 1018183"/>
                <a:gd name="connsiteY1523" fmla="*/ 3940270 h 9085945"/>
                <a:gd name="connsiteX1524" fmla="*/ 1018183 w 1018183"/>
                <a:gd name="connsiteY1524" fmla="*/ 3940469 h 9085945"/>
                <a:gd name="connsiteX1525" fmla="*/ 1018183 w 1018183"/>
                <a:gd name="connsiteY1525" fmla="*/ 3940862 h 9085945"/>
                <a:gd name="connsiteX1526" fmla="*/ 1018183 w 1018183"/>
                <a:gd name="connsiteY1526" fmla="*/ 3942429 h 9085945"/>
                <a:gd name="connsiteX1527" fmla="*/ 1018183 w 1018183"/>
                <a:gd name="connsiteY1527" fmla="*/ 3943188 h 9085945"/>
                <a:gd name="connsiteX1528" fmla="*/ 1018183 w 1018183"/>
                <a:gd name="connsiteY1528" fmla="*/ 3943665 h 9085945"/>
                <a:gd name="connsiteX1529" fmla="*/ 1018183 w 1018183"/>
                <a:gd name="connsiteY1529" fmla="*/ 3946864 h 9085945"/>
                <a:gd name="connsiteX1530" fmla="*/ 1018183 w 1018183"/>
                <a:gd name="connsiteY1530" fmla="*/ 3946926 h 9085945"/>
                <a:gd name="connsiteX1531" fmla="*/ 1018183 w 1018183"/>
                <a:gd name="connsiteY1531" fmla="*/ 3948370 h 9085945"/>
                <a:gd name="connsiteX1532" fmla="*/ 1018183 w 1018183"/>
                <a:gd name="connsiteY1532" fmla="*/ 3948825 h 9085945"/>
                <a:gd name="connsiteX1533" fmla="*/ 1018183 w 1018183"/>
                <a:gd name="connsiteY1533" fmla="*/ 3949760 h 9085945"/>
                <a:gd name="connsiteX1534" fmla="*/ 1018183 w 1018183"/>
                <a:gd name="connsiteY1534" fmla="*/ 3950243 h 9085945"/>
                <a:gd name="connsiteX1535" fmla="*/ 1018183 w 1018183"/>
                <a:gd name="connsiteY1535" fmla="*/ 3951328 h 9085945"/>
                <a:gd name="connsiteX1536" fmla="*/ 1018183 w 1018183"/>
                <a:gd name="connsiteY1536" fmla="*/ 3952367 h 9085945"/>
                <a:gd name="connsiteX1537" fmla="*/ 1018183 w 1018183"/>
                <a:gd name="connsiteY1537" fmla="*/ 3954715 h 9085945"/>
                <a:gd name="connsiteX1538" fmla="*/ 1018183 w 1018183"/>
                <a:gd name="connsiteY1538" fmla="*/ 3956000 h 9085945"/>
                <a:gd name="connsiteX1539" fmla="*/ 1018183 w 1018183"/>
                <a:gd name="connsiteY1539" fmla="*/ 3956284 h 9085945"/>
                <a:gd name="connsiteX1540" fmla="*/ 1018183 w 1018183"/>
                <a:gd name="connsiteY1540" fmla="*/ 3957568 h 9085945"/>
                <a:gd name="connsiteX1541" fmla="*/ 1018183 w 1018183"/>
                <a:gd name="connsiteY1541" fmla="*/ 3958003 h 9085945"/>
                <a:gd name="connsiteX1542" fmla="*/ 1018183 w 1018183"/>
                <a:gd name="connsiteY1542" fmla="*/ 3958598 h 9085945"/>
                <a:gd name="connsiteX1543" fmla="*/ 1018183 w 1018183"/>
                <a:gd name="connsiteY1543" fmla="*/ 3959883 h 9085945"/>
                <a:gd name="connsiteX1544" fmla="*/ 1018183 w 1018183"/>
                <a:gd name="connsiteY1544" fmla="*/ 3961638 h 9085945"/>
                <a:gd name="connsiteX1545" fmla="*/ 1018183 w 1018183"/>
                <a:gd name="connsiteY1545" fmla="*/ 3963427 h 9085945"/>
                <a:gd name="connsiteX1546" fmla="*/ 1018183 w 1018183"/>
                <a:gd name="connsiteY1546" fmla="*/ 3963613 h 9085945"/>
                <a:gd name="connsiteX1547" fmla="*/ 1018183 w 1018183"/>
                <a:gd name="connsiteY1547" fmla="*/ 3965003 h 9085945"/>
                <a:gd name="connsiteX1548" fmla="*/ 1018183 w 1018183"/>
                <a:gd name="connsiteY1548" fmla="*/ 3965182 h 9085945"/>
                <a:gd name="connsiteX1549" fmla="*/ 1018183 w 1018183"/>
                <a:gd name="connsiteY1549" fmla="*/ 3965775 h 9085945"/>
                <a:gd name="connsiteX1550" fmla="*/ 1018183 w 1018183"/>
                <a:gd name="connsiteY1550" fmla="*/ 3966494 h 9085945"/>
                <a:gd name="connsiteX1551" fmla="*/ 1018183 w 1018183"/>
                <a:gd name="connsiteY1551" fmla="*/ 3967077 h 9085945"/>
                <a:gd name="connsiteX1552" fmla="*/ 1018183 w 1018183"/>
                <a:gd name="connsiteY1552" fmla="*/ 3967342 h 9085945"/>
                <a:gd name="connsiteX1553" fmla="*/ 1018183 w 1018183"/>
                <a:gd name="connsiteY1553" fmla="*/ 3967779 h 9085945"/>
                <a:gd name="connsiteX1554" fmla="*/ 1018183 w 1018183"/>
                <a:gd name="connsiteY1554" fmla="*/ 3971694 h 9085945"/>
                <a:gd name="connsiteX1555" fmla="*/ 1018183 w 1018183"/>
                <a:gd name="connsiteY1555" fmla="*/ 3975239 h 9085945"/>
                <a:gd name="connsiteX1556" fmla="*/ 1018183 w 1018183"/>
                <a:gd name="connsiteY1556" fmla="*/ 3977557 h 9085945"/>
                <a:gd name="connsiteX1557" fmla="*/ 1018183 w 1018183"/>
                <a:gd name="connsiteY1557" fmla="*/ 3978135 h 9085945"/>
                <a:gd name="connsiteX1558" fmla="*/ 1018183 w 1018183"/>
                <a:gd name="connsiteY1558" fmla="*/ 3981204 h 9085945"/>
                <a:gd name="connsiteX1559" fmla="*/ 1018183 w 1018183"/>
                <a:gd name="connsiteY1559" fmla="*/ 3982489 h 9085945"/>
                <a:gd name="connsiteX1560" fmla="*/ 1018183 w 1018183"/>
                <a:gd name="connsiteY1560" fmla="*/ 3982771 h 9085945"/>
                <a:gd name="connsiteX1561" fmla="*/ 1018183 w 1018183"/>
                <a:gd name="connsiteY1561" fmla="*/ 3984057 h 9085945"/>
                <a:gd name="connsiteX1562" fmla="*/ 1018183 w 1018183"/>
                <a:gd name="connsiteY1562" fmla="*/ 3986031 h 9085945"/>
                <a:gd name="connsiteX1563" fmla="*/ 1018183 w 1018183"/>
                <a:gd name="connsiteY1563" fmla="*/ 3986337 h 9085945"/>
                <a:gd name="connsiteX1564" fmla="*/ 1018183 w 1018183"/>
                <a:gd name="connsiteY1564" fmla="*/ 3986378 h 9085945"/>
                <a:gd name="connsiteX1565" fmla="*/ 1018183 w 1018183"/>
                <a:gd name="connsiteY1565" fmla="*/ 3987269 h 9085945"/>
                <a:gd name="connsiteX1566" fmla="*/ 1018183 w 1018183"/>
                <a:gd name="connsiteY1566" fmla="*/ 3988446 h 9085945"/>
                <a:gd name="connsiteX1567" fmla="*/ 1018183 w 1018183"/>
                <a:gd name="connsiteY1567" fmla="*/ 3988712 h 9085945"/>
                <a:gd name="connsiteX1568" fmla="*/ 1018183 w 1018183"/>
                <a:gd name="connsiteY1568" fmla="*/ 3990013 h 9085945"/>
                <a:gd name="connsiteX1569" fmla="*/ 1018183 w 1018183"/>
                <a:gd name="connsiteY1569" fmla="*/ 3991988 h 9085945"/>
                <a:gd name="connsiteX1570" fmla="*/ 1018183 w 1018183"/>
                <a:gd name="connsiteY1570" fmla="*/ 3992262 h 9085945"/>
                <a:gd name="connsiteX1571" fmla="*/ 1018183 w 1018183"/>
                <a:gd name="connsiteY1571" fmla="*/ 3992858 h 9085945"/>
                <a:gd name="connsiteX1572" fmla="*/ 1018183 w 1018183"/>
                <a:gd name="connsiteY1572" fmla="*/ 3993829 h 9085945"/>
                <a:gd name="connsiteX1573" fmla="*/ 1018183 w 1018183"/>
                <a:gd name="connsiteY1573" fmla="*/ 3994869 h 9085945"/>
                <a:gd name="connsiteX1574" fmla="*/ 1018183 w 1018183"/>
                <a:gd name="connsiteY1574" fmla="*/ 3996154 h 9085945"/>
                <a:gd name="connsiteX1575" fmla="*/ 1018183 w 1018183"/>
                <a:gd name="connsiteY1575" fmla="*/ 3996342 h 9085945"/>
                <a:gd name="connsiteX1576" fmla="*/ 1018183 w 1018183"/>
                <a:gd name="connsiteY1576" fmla="*/ 3997909 h 9085945"/>
                <a:gd name="connsiteX1577" fmla="*/ 1018183 w 1018183"/>
                <a:gd name="connsiteY1577" fmla="*/ 3999918 h 9085945"/>
                <a:gd name="connsiteX1578" fmla="*/ 1018183 w 1018183"/>
                <a:gd name="connsiteY1578" fmla="*/ 4005931 h 9085945"/>
                <a:gd name="connsiteX1579" fmla="*/ 1018183 w 1018183"/>
                <a:gd name="connsiteY1579" fmla="*/ 4006116 h 9085945"/>
                <a:gd name="connsiteX1580" fmla="*/ 1018183 w 1018183"/>
                <a:gd name="connsiteY1580" fmla="*/ 4007401 h 9085945"/>
                <a:gd name="connsiteX1581" fmla="*/ 1018183 w 1018183"/>
                <a:gd name="connsiteY1581" fmla="*/ 4007683 h 9085945"/>
                <a:gd name="connsiteX1582" fmla="*/ 1018183 w 1018183"/>
                <a:gd name="connsiteY1582" fmla="*/ 4008968 h 9085945"/>
                <a:gd name="connsiteX1583" fmla="*/ 1018183 w 1018183"/>
                <a:gd name="connsiteY1583" fmla="*/ 4009579 h 9085945"/>
                <a:gd name="connsiteX1584" fmla="*/ 1018183 w 1018183"/>
                <a:gd name="connsiteY1584" fmla="*/ 4010864 h 9085945"/>
                <a:gd name="connsiteX1585" fmla="*/ 1018183 w 1018183"/>
                <a:gd name="connsiteY1585" fmla="*/ 4014712 h 9085945"/>
                <a:gd name="connsiteX1586" fmla="*/ 1018183 w 1018183"/>
                <a:gd name="connsiteY1586" fmla="*/ 4020637 h 9085945"/>
                <a:gd name="connsiteX1587" fmla="*/ 1018183 w 1018183"/>
                <a:gd name="connsiteY1587" fmla="*/ 4024717 h 9085945"/>
                <a:gd name="connsiteX1588" fmla="*/ 1018183 w 1018183"/>
                <a:gd name="connsiteY1588" fmla="*/ 4025586 h 9085945"/>
                <a:gd name="connsiteX1589" fmla="*/ 1018183 w 1018183"/>
                <a:gd name="connsiteY1589" fmla="*/ 4028533 h 9085945"/>
                <a:gd name="connsiteX1590" fmla="*/ 1018183 w 1018183"/>
                <a:gd name="connsiteY1590" fmla="*/ 4028836 h 9085945"/>
                <a:gd name="connsiteX1591" fmla="*/ 1018183 w 1018183"/>
                <a:gd name="connsiteY1591" fmla="*/ 4034453 h 9085945"/>
                <a:gd name="connsiteX1592" fmla="*/ 1018183 w 1018183"/>
                <a:gd name="connsiteY1592" fmla="*/ 4034491 h 9085945"/>
                <a:gd name="connsiteX1593" fmla="*/ 1018183 w 1018183"/>
                <a:gd name="connsiteY1593" fmla="*/ 4035775 h 9085945"/>
                <a:gd name="connsiteX1594" fmla="*/ 1018183 w 1018183"/>
                <a:gd name="connsiteY1594" fmla="*/ 4036644 h 9085945"/>
                <a:gd name="connsiteX1595" fmla="*/ 1018183 w 1018183"/>
                <a:gd name="connsiteY1595" fmla="*/ 4044701 h 9085945"/>
                <a:gd name="connsiteX1596" fmla="*/ 1018183 w 1018183"/>
                <a:gd name="connsiteY1596" fmla="*/ 4048854 h 9085945"/>
                <a:gd name="connsiteX1597" fmla="*/ 1018183 w 1018183"/>
                <a:gd name="connsiteY1597" fmla="*/ 4057211 h 9085945"/>
                <a:gd name="connsiteX1598" fmla="*/ 1018183 w 1018183"/>
                <a:gd name="connsiteY1598" fmla="*/ 4072459 h 9085945"/>
                <a:gd name="connsiteX1599" fmla="*/ 1018183 w 1018183"/>
                <a:gd name="connsiteY1599" fmla="*/ 4074795 h 9085945"/>
                <a:gd name="connsiteX1600" fmla="*/ 1018183 w 1018183"/>
                <a:gd name="connsiteY1600" fmla="*/ 4076955 h 9085945"/>
                <a:gd name="connsiteX1601" fmla="*/ 1018183 w 1018183"/>
                <a:gd name="connsiteY1601" fmla="*/ 4076986 h 9085945"/>
                <a:gd name="connsiteX1602" fmla="*/ 1018183 w 1018183"/>
                <a:gd name="connsiteY1602" fmla="*/ 4079063 h 9085945"/>
                <a:gd name="connsiteX1603" fmla="*/ 1018183 w 1018183"/>
                <a:gd name="connsiteY1603" fmla="*/ 4081219 h 9085945"/>
                <a:gd name="connsiteX1604" fmla="*/ 1018183 w 1018183"/>
                <a:gd name="connsiteY1604" fmla="*/ 4081523 h 9085945"/>
                <a:gd name="connsiteX1605" fmla="*/ 1018183 w 1018183"/>
                <a:gd name="connsiteY1605" fmla="*/ 4083518 h 9085945"/>
                <a:gd name="connsiteX1606" fmla="*/ 1018183 w 1018183"/>
                <a:gd name="connsiteY1606" fmla="*/ 4085068 h 9085945"/>
                <a:gd name="connsiteX1607" fmla="*/ 1018183 w 1018183"/>
                <a:gd name="connsiteY1607" fmla="*/ 4085853 h 9085945"/>
                <a:gd name="connsiteX1608" fmla="*/ 1018183 w 1018183"/>
                <a:gd name="connsiteY1608" fmla="*/ 4089196 h 9085945"/>
                <a:gd name="connsiteX1609" fmla="*/ 1018183 w 1018183"/>
                <a:gd name="connsiteY1609" fmla="*/ 4090121 h 9085945"/>
                <a:gd name="connsiteX1610" fmla="*/ 1018183 w 1018183"/>
                <a:gd name="connsiteY1610" fmla="*/ 4091356 h 9085945"/>
                <a:gd name="connsiteX1611" fmla="*/ 1018183 w 1018183"/>
                <a:gd name="connsiteY1611" fmla="*/ 4091415 h 9085945"/>
                <a:gd name="connsiteX1612" fmla="*/ 1018183 w 1018183"/>
                <a:gd name="connsiteY1612" fmla="*/ 4092878 h 9085945"/>
                <a:gd name="connsiteX1613" fmla="*/ 1018183 w 1018183"/>
                <a:gd name="connsiteY1613" fmla="*/ 4099778 h 9085945"/>
                <a:gd name="connsiteX1614" fmla="*/ 1018183 w 1018183"/>
                <a:gd name="connsiteY1614" fmla="*/ 4100256 h 9085945"/>
                <a:gd name="connsiteX1615" fmla="*/ 1018183 w 1018183"/>
                <a:gd name="connsiteY1615" fmla="*/ 4103170 h 9085945"/>
                <a:gd name="connsiteX1616" fmla="*/ 1018183 w 1018183"/>
                <a:gd name="connsiteY1616" fmla="*/ 4103935 h 9085945"/>
                <a:gd name="connsiteX1617" fmla="*/ 1018183 w 1018183"/>
                <a:gd name="connsiteY1617" fmla="*/ 4105361 h 9085945"/>
                <a:gd name="connsiteX1618" fmla="*/ 1018183 w 1018183"/>
                <a:gd name="connsiteY1618" fmla="*/ 4109747 h 9085945"/>
                <a:gd name="connsiteX1619" fmla="*/ 1018183 w 1018183"/>
                <a:gd name="connsiteY1619" fmla="*/ 4111305 h 9085945"/>
                <a:gd name="connsiteX1620" fmla="*/ 1018183 w 1018183"/>
                <a:gd name="connsiteY1620" fmla="*/ 4112872 h 9085945"/>
                <a:gd name="connsiteX1621" fmla="*/ 1018183 w 1018183"/>
                <a:gd name="connsiteY1621" fmla="*/ 4114228 h 9085945"/>
                <a:gd name="connsiteX1622" fmla="*/ 1018183 w 1018183"/>
                <a:gd name="connsiteY1622" fmla="*/ 4114961 h 9085945"/>
                <a:gd name="connsiteX1623" fmla="*/ 1018183 w 1018183"/>
                <a:gd name="connsiteY1623" fmla="*/ 4116246 h 9085945"/>
                <a:gd name="connsiteX1624" fmla="*/ 1018183 w 1018183"/>
                <a:gd name="connsiteY1624" fmla="*/ 4117297 h 9085945"/>
                <a:gd name="connsiteX1625" fmla="*/ 1018183 w 1018183"/>
                <a:gd name="connsiteY1625" fmla="*/ 4117798 h 9085945"/>
                <a:gd name="connsiteX1626" fmla="*/ 1018183 w 1018183"/>
                <a:gd name="connsiteY1626" fmla="*/ 4118581 h 9085945"/>
                <a:gd name="connsiteX1627" fmla="*/ 1018183 w 1018183"/>
                <a:gd name="connsiteY1627" fmla="*/ 4119789 h 9085945"/>
                <a:gd name="connsiteX1628" fmla="*/ 1018183 w 1018183"/>
                <a:gd name="connsiteY1628" fmla="*/ 4121563 h 9085945"/>
                <a:gd name="connsiteX1629" fmla="*/ 1018183 w 1018183"/>
                <a:gd name="connsiteY1629" fmla="*/ 4122126 h 9085945"/>
                <a:gd name="connsiteX1630" fmla="*/ 1018183 w 1018183"/>
                <a:gd name="connsiteY1630" fmla="*/ 4122847 h 9085945"/>
                <a:gd name="connsiteX1631" fmla="*/ 1018183 w 1018183"/>
                <a:gd name="connsiteY1631" fmla="*/ 4124455 h 9085945"/>
                <a:gd name="connsiteX1632" fmla="*/ 1018183 w 1018183"/>
                <a:gd name="connsiteY1632" fmla="*/ 4125282 h 9085945"/>
                <a:gd name="connsiteX1633" fmla="*/ 1018183 w 1018183"/>
                <a:gd name="connsiteY1633" fmla="*/ 4126019 h 9085945"/>
                <a:gd name="connsiteX1634" fmla="*/ 1018183 w 1018183"/>
                <a:gd name="connsiteY1634" fmla="*/ 4128355 h 9085945"/>
                <a:gd name="connsiteX1635" fmla="*/ 1018183 w 1018183"/>
                <a:gd name="connsiteY1635" fmla="*/ 4128852 h 9085945"/>
                <a:gd name="connsiteX1636" fmla="*/ 1018183 w 1018183"/>
                <a:gd name="connsiteY1636" fmla="*/ 4130462 h 9085945"/>
                <a:gd name="connsiteX1637" fmla="*/ 1018183 w 1018183"/>
                <a:gd name="connsiteY1637" fmla="*/ 4131698 h 9085945"/>
                <a:gd name="connsiteX1638" fmla="*/ 1018183 w 1018183"/>
                <a:gd name="connsiteY1638" fmla="*/ 4132506 h 9085945"/>
                <a:gd name="connsiteX1639" fmla="*/ 1018183 w 1018183"/>
                <a:gd name="connsiteY1639" fmla="*/ 4132621 h 9085945"/>
                <a:gd name="connsiteX1640" fmla="*/ 1018183 w 1018183"/>
                <a:gd name="connsiteY1640" fmla="*/ 4132984 h 9085945"/>
                <a:gd name="connsiteX1641" fmla="*/ 1018183 w 1018183"/>
                <a:gd name="connsiteY1641" fmla="*/ 4133918 h 9085945"/>
                <a:gd name="connsiteX1642" fmla="*/ 1018183 w 1018183"/>
                <a:gd name="connsiteY1642" fmla="*/ 4136340 h 9085945"/>
                <a:gd name="connsiteX1643" fmla="*/ 1018183 w 1018183"/>
                <a:gd name="connsiteY1643" fmla="*/ 4136663 h 9085945"/>
                <a:gd name="connsiteX1644" fmla="*/ 1018183 w 1018183"/>
                <a:gd name="connsiteY1644" fmla="*/ 4137552 h 9085945"/>
                <a:gd name="connsiteX1645" fmla="*/ 1018183 w 1018183"/>
                <a:gd name="connsiteY1645" fmla="*/ 4139679 h 9085945"/>
                <a:gd name="connsiteX1646" fmla="*/ 1018183 w 1018183"/>
                <a:gd name="connsiteY1646" fmla="*/ 4140962 h 9085945"/>
                <a:gd name="connsiteX1647" fmla="*/ 1018183 w 1018183"/>
                <a:gd name="connsiteY1647" fmla="*/ 4142755 h 9085945"/>
                <a:gd name="connsiteX1648" fmla="*/ 1018183 w 1018183"/>
                <a:gd name="connsiteY1648" fmla="*/ 4143559 h 9085945"/>
                <a:gd name="connsiteX1649" fmla="*/ 1018183 w 1018183"/>
                <a:gd name="connsiteY1649" fmla="*/ 4145672 h 9085945"/>
                <a:gd name="connsiteX1650" fmla="*/ 1018183 w 1018183"/>
                <a:gd name="connsiteY1650" fmla="*/ 4146956 h 9085945"/>
                <a:gd name="connsiteX1651" fmla="*/ 1018183 w 1018183"/>
                <a:gd name="connsiteY1651" fmla="*/ 4152592 h 9085945"/>
                <a:gd name="connsiteX1652" fmla="*/ 1018183 w 1018183"/>
                <a:gd name="connsiteY1652" fmla="*/ 4155292 h 9085945"/>
                <a:gd name="connsiteX1653" fmla="*/ 1018183 w 1018183"/>
                <a:gd name="connsiteY1653" fmla="*/ 4156730 h 9085945"/>
                <a:gd name="connsiteX1654" fmla="*/ 1018183 w 1018183"/>
                <a:gd name="connsiteY1654" fmla="*/ 4158837 h 9085945"/>
                <a:gd name="connsiteX1655" fmla="*/ 1018183 w 1018183"/>
                <a:gd name="connsiteY1655" fmla="*/ 4160730 h 9085945"/>
                <a:gd name="connsiteX1656" fmla="*/ 1018183 w 1018183"/>
                <a:gd name="connsiteY1656" fmla="*/ 4162293 h 9085945"/>
                <a:gd name="connsiteX1657" fmla="*/ 1018183 w 1018183"/>
                <a:gd name="connsiteY1657" fmla="*/ 4163189 h 9085945"/>
                <a:gd name="connsiteX1658" fmla="*/ 1018183 w 1018183"/>
                <a:gd name="connsiteY1658" fmla="*/ 4163653 h 9085945"/>
                <a:gd name="connsiteX1659" fmla="*/ 1018183 w 1018183"/>
                <a:gd name="connsiteY1659" fmla="*/ 4164360 h 9085945"/>
                <a:gd name="connsiteX1660" fmla="*/ 1018183 w 1018183"/>
                <a:gd name="connsiteY1660" fmla="*/ 4164627 h 9085945"/>
                <a:gd name="connsiteX1661" fmla="*/ 1018183 w 1018183"/>
                <a:gd name="connsiteY1661" fmla="*/ 4165927 h 9085945"/>
                <a:gd name="connsiteX1662" fmla="*/ 1018183 w 1018183"/>
                <a:gd name="connsiteY1662" fmla="*/ 4167302 h 9085945"/>
                <a:gd name="connsiteX1663" fmla="*/ 1018183 w 1018183"/>
                <a:gd name="connsiteY1663" fmla="*/ 4167784 h 9085945"/>
                <a:gd name="connsiteX1664" fmla="*/ 1018183 w 1018183"/>
                <a:gd name="connsiteY1664" fmla="*/ 4168870 h 9085945"/>
                <a:gd name="connsiteX1665" fmla="*/ 1018183 w 1018183"/>
                <a:gd name="connsiteY1665" fmla="*/ 4169068 h 9085945"/>
                <a:gd name="connsiteX1666" fmla="*/ 1018183 w 1018183"/>
                <a:gd name="connsiteY1666" fmla="*/ 4169194 h 9085945"/>
                <a:gd name="connsiteX1667" fmla="*/ 1018183 w 1018183"/>
                <a:gd name="connsiteY1667" fmla="*/ 4171788 h 9085945"/>
                <a:gd name="connsiteX1668" fmla="*/ 1018183 w 1018183"/>
                <a:gd name="connsiteY1668" fmla="*/ 4172963 h 9085945"/>
                <a:gd name="connsiteX1669" fmla="*/ 1018183 w 1018183"/>
                <a:gd name="connsiteY1669" fmla="*/ 4173689 h 9085945"/>
                <a:gd name="connsiteX1670" fmla="*/ 1018183 w 1018183"/>
                <a:gd name="connsiteY1670" fmla="*/ 4174247 h 9085945"/>
                <a:gd name="connsiteX1671" fmla="*/ 1018183 w 1018183"/>
                <a:gd name="connsiteY1671" fmla="*/ 4175464 h 9085945"/>
                <a:gd name="connsiteX1672" fmla="*/ 1018183 w 1018183"/>
                <a:gd name="connsiteY1672" fmla="*/ 4176682 h 9085945"/>
                <a:gd name="connsiteX1673" fmla="*/ 1018183 w 1018183"/>
                <a:gd name="connsiteY1673" fmla="*/ 4178114 h 9085945"/>
                <a:gd name="connsiteX1674" fmla="*/ 1018183 w 1018183"/>
                <a:gd name="connsiteY1674" fmla="*/ 4178361 h 9085945"/>
                <a:gd name="connsiteX1675" fmla="*/ 1018183 w 1018183"/>
                <a:gd name="connsiteY1675" fmla="*/ 4178843 h 9085945"/>
                <a:gd name="connsiteX1676" fmla="*/ 1018183 w 1018183"/>
                <a:gd name="connsiteY1676" fmla="*/ 4179928 h 9085945"/>
                <a:gd name="connsiteX1677" fmla="*/ 1018183 w 1018183"/>
                <a:gd name="connsiteY1677" fmla="*/ 4183463 h 9085945"/>
                <a:gd name="connsiteX1678" fmla="*/ 1018183 w 1018183"/>
                <a:gd name="connsiteY1678" fmla="*/ 4183901 h 9085945"/>
                <a:gd name="connsiteX1679" fmla="*/ 1018183 w 1018183"/>
                <a:gd name="connsiteY1679" fmla="*/ 4184747 h 9085945"/>
                <a:gd name="connsiteX1680" fmla="*/ 1018183 w 1018183"/>
                <a:gd name="connsiteY1680" fmla="*/ 4186603 h 9085945"/>
                <a:gd name="connsiteX1681" fmla="*/ 1018183 w 1018183"/>
                <a:gd name="connsiteY1681" fmla="*/ 4190238 h 9085945"/>
                <a:gd name="connsiteX1682" fmla="*/ 1018183 w 1018183"/>
                <a:gd name="connsiteY1682" fmla="*/ 4191444 h 9085945"/>
                <a:gd name="connsiteX1683" fmla="*/ 1018183 w 1018183"/>
                <a:gd name="connsiteY1683" fmla="*/ 4191564 h 9085945"/>
                <a:gd name="connsiteX1684" fmla="*/ 1018183 w 1018183"/>
                <a:gd name="connsiteY1684" fmla="*/ 4192213 h 9085945"/>
                <a:gd name="connsiteX1685" fmla="*/ 1018183 w 1018183"/>
                <a:gd name="connsiteY1685" fmla="*/ 4193782 h 9085945"/>
                <a:gd name="connsiteX1686" fmla="*/ 1018183 w 1018183"/>
                <a:gd name="connsiteY1686" fmla="*/ 4195094 h 9085945"/>
                <a:gd name="connsiteX1687" fmla="*/ 1018183 w 1018183"/>
                <a:gd name="connsiteY1687" fmla="*/ 4196379 h 9085945"/>
                <a:gd name="connsiteX1688" fmla="*/ 1018183 w 1018183"/>
                <a:gd name="connsiteY1688" fmla="*/ 4201338 h 9085945"/>
                <a:gd name="connsiteX1689" fmla="*/ 1018183 w 1018183"/>
                <a:gd name="connsiteY1689" fmla="*/ 4202502 h 9085945"/>
                <a:gd name="connsiteX1690" fmla="*/ 1018183 w 1018183"/>
                <a:gd name="connsiteY1690" fmla="*/ 4202622 h 9085945"/>
                <a:gd name="connsiteX1691" fmla="*/ 1018183 w 1018183"/>
                <a:gd name="connsiteY1691" fmla="*/ 4203994 h 9085945"/>
                <a:gd name="connsiteX1692" fmla="*/ 1018183 w 1018183"/>
                <a:gd name="connsiteY1692" fmla="*/ 4206156 h 9085945"/>
                <a:gd name="connsiteX1693" fmla="*/ 1018183 w 1018183"/>
                <a:gd name="connsiteY1693" fmla="*/ 4207908 h 9085945"/>
                <a:gd name="connsiteX1694" fmla="*/ 1018183 w 1018183"/>
                <a:gd name="connsiteY1694" fmla="*/ 4209410 h 9085945"/>
                <a:gd name="connsiteX1695" fmla="*/ 1018183 w 1018183"/>
                <a:gd name="connsiteY1695" fmla="*/ 4209804 h 9085945"/>
                <a:gd name="connsiteX1696" fmla="*/ 1018183 w 1018183"/>
                <a:gd name="connsiteY1696" fmla="*/ 4210399 h 9085945"/>
                <a:gd name="connsiteX1697" fmla="*/ 1018183 w 1018183"/>
                <a:gd name="connsiteY1697" fmla="*/ 4211089 h 9085945"/>
                <a:gd name="connsiteX1698" fmla="*/ 1018183 w 1018183"/>
                <a:gd name="connsiteY1698" fmla="*/ 4211371 h 9085945"/>
                <a:gd name="connsiteX1699" fmla="*/ 1018183 w 1018183"/>
                <a:gd name="connsiteY1699" fmla="*/ 4212130 h 9085945"/>
                <a:gd name="connsiteX1700" fmla="*/ 1018183 w 1018183"/>
                <a:gd name="connsiteY1700" fmla="*/ 4212657 h 9085945"/>
                <a:gd name="connsiteX1701" fmla="*/ 1018183 w 1018183"/>
                <a:gd name="connsiteY1701" fmla="*/ 4214631 h 9085945"/>
                <a:gd name="connsiteX1702" fmla="*/ 1018183 w 1018183"/>
                <a:gd name="connsiteY1702" fmla="*/ 4214937 h 9085945"/>
                <a:gd name="connsiteX1703" fmla="*/ 1018183 w 1018183"/>
                <a:gd name="connsiteY1703" fmla="*/ 4215806 h 9085945"/>
                <a:gd name="connsiteX1704" fmla="*/ 1018183 w 1018183"/>
                <a:gd name="connsiteY1704" fmla="*/ 4215868 h 9085945"/>
                <a:gd name="connsiteX1705" fmla="*/ 1018183 w 1018183"/>
                <a:gd name="connsiteY1705" fmla="*/ 4217312 h 9085945"/>
                <a:gd name="connsiteX1706" fmla="*/ 1018183 w 1018183"/>
                <a:gd name="connsiteY1706" fmla="*/ 4218702 h 9085945"/>
                <a:gd name="connsiteX1707" fmla="*/ 1018183 w 1018183"/>
                <a:gd name="connsiteY1707" fmla="*/ 4219184 h 9085945"/>
                <a:gd name="connsiteX1708" fmla="*/ 1018183 w 1018183"/>
                <a:gd name="connsiteY1708" fmla="*/ 4220270 h 9085945"/>
                <a:gd name="connsiteX1709" fmla="*/ 1018183 w 1018183"/>
                <a:gd name="connsiteY1709" fmla="*/ 4220468 h 9085945"/>
                <a:gd name="connsiteX1710" fmla="*/ 1018183 w 1018183"/>
                <a:gd name="connsiteY1710" fmla="*/ 4220616 h 9085945"/>
                <a:gd name="connsiteX1711" fmla="*/ 1018183 w 1018183"/>
                <a:gd name="connsiteY1711" fmla="*/ 4220862 h 9085945"/>
                <a:gd name="connsiteX1712" fmla="*/ 1018183 w 1018183"/>
                <a:gd name="connsiteY1712" fmla="*/ 4222429 h 9085945"/>
                <a:gd name="connsiteX1713" fmla="*/ 1018183 w 1018183"/>
                <a:gd name="connsiteY1713" fmla="*/ 4224942 h 9085945"/>
                <a:gd name="connsiteX1714" fmla="*/ 1018183 w 1018183"/>
                <a:gd name="connsiteY1714" fmla="*/ 4226509 h 9085945"/>
                <a:gd name="connsiteX1715" fmla="*/ 1018183 w 1018183"/>
                <a:gd name="connsiteY1715" fmla="*/ 4226864 h 9085945"/>
                <a:gd name="connsiteX1716" fmla="*/ 1018183 w 1018183"/>
                <a:gd name="connsiteY1716" fmla="*/ 4228825 h 9085945"/>
                <a:gd name="connsiteX1717" fmla="*/ 1018183 w 1018183"/>
                <a:gd name="connsiteY1717" fmla="*/ 4232369 h 9085945"/>
                <a:gd name="connsiteX1718" fmla="*/ 1018183 w 1018183"/>
                <a:gd name="connsiteY1718" fmla="*/ 4233945 h 9085945"/>
                <a:gd name="connsiteX1719" fmla="*/ 1018183 w 1018183"/>
                <a:gd name="connsiteY1719" fmla="*/ 4234716 h 9085945"/>
                <a:gd name="connsiteX1720" fmla="*/ 1018183 w 1018183"/>
                <a:gd name="connsiteY1720" fmla="*/ 4235229 h 9085945"/>
                <a:gd name="connsiteX1721" fmla="*/ 1018183 w 1018183"/>
                <a:gd name="connsiteY1721" fmla="*/ 4236000 h 9085945"/>
                <a:gd name="connsiteX1722" fmla="*/ 1018183 w 1018183"/>
                <a:gd name="connsiteY1722" fmla="*/ 4236283 h 9085945"/>
                <a:gd name="connsiteX1723" fmla="*/ 1018183 w 1018183"/>
                <a:gd name="connsiteY1723" fmla="*/ 4236721 h 9085945"/>
                <a:gd name="connsiteX1724" fmla="*/ 1018183 w 1018183"/>
                <a:gd name="connsiteY1724" fmla="*/ 4237567 h 9085945"/>
                <a:gd name="connsiteX1725" fmla="*/ 1018183 w 1018183"/>
                <a:gd name="connsiteY1725" fmla="*/ 4238774 h 9085945"/>
                <a:gd name="connsiteX1726" fmla="*/ 1018183 w 1018183"/>
                <a:gd name="connsiteY1726" fmla="*/ 4240636 h 9085945"/>
                <a:gd name="connsiteX1727" fmla="*/ 1018183 w 1018183"/>
                <a:gd name="connsiteY1727" fmla="*/ 4244181 h 9085945"/>
                <a:gd name="connsiteX1728" fmla="*/ 1018183 w 1018183"/>
                <a:gd name="connsiteY1728" fmla="*/ 4245003 h 9085945"/>
                <a:gd name="connsiteX1729" fmla="*/ 1018183 w 1018183"/>
                <a:gd name="connsiteY1729" fmla="*/ 4246498 h 9085945"/>
                <a:gd name="connsiteX1730" fmla="*/ 1018183 w 1018183"/>
                <a:gd name="connsiteY1730" fmla="*/ 4247077 h 9085945"/>
                <a:gd name="connsiteX1731" fmla="*/ 1018183 w 1018183"/>
                <a:gd name="connsiteY1731" fmla="*/ 4247779 h 9085945"/>
                <a:gd name="connsiteX1732" fmla="*/ 1018183 w 1018183"/>
                <a:gd name="connsiteY1732" fmla="*/ 4251431 h 9085945"/>
                <a:gd name="connsiteX1733" fmla="*/ 1018183 w 1018183"/>
                <a:gd name="connsiteY1733" fmla="*/ 4252901 h 9085945"/>
                <a:gd name="connsiteX1734" fmla="*/ 1018183 w 1018183"/>
                <a:gd name="connsiteY1734" fmla="*/ 4252999 h 9085945"/>
                <a:gd name="connsiteX1735" fmla="*/ 1018183 w 1018183"/>
                <a:gd name="connsiteY1735" fmla="*/ 4254973 h 9085945"/>
                <a:gd name="connsiteX1736" fmla="*/ 1018183 w 1018183"/>
                <a:gd name="connsiteY1736" fmla="*/ 4255279 h 9085945"/>
                <a:gd name="connsiteX1737" fmla="*/ 1018183 w 1018183"/>
                <a:gd name="connsiteY1737" fmla="*/ 4257133 h 9085945"/>
                <a:gd name="connsiteX1738" fmla="*/ 1018183 w 1018183"/>
                <a:gd name="connsiteY1738" fmla="*/ 4257436 h 9085945"/>
                <a:gd name="connsiteX1739" fmla="*/ 1018183 w 1018183"/>
                <a:gd name="connsiteY1739" fmla="*/ 4259591 h 9085945"/>
                <a:gd name="connsiteX1740" fmla="*/ 1018183 w 1018183"/>
                <a:gd name="connsiteY1740" fmla="*/ 4261204 h 9085945"/>
                <a:gd name="connsiteX1741" fmla="*/ 1018183 w 1018183"/>
                <a:gd name="connsiteY1741" fmla="*/ 4262489 h 9085945"/>
                <a:gd name="connsiteX1742" fmla="*/ 1018183 w 1018183"/>
                <a:gd name="connsiteY1742" fmla="*/ 4262771 h 9085945"/>
                <a:gd name="connsiteX1743" fmla="*/ 1018183 w 1018183"/>
                <a:gd name="connsiteY1743" fmla="*/ 4264057 h 9085945"/>
                <a:gd name="connsiteX1744" fmla="*/ 1018183 w 1018183"/>
                <a:gd name="connsiteY1744" fmla="*/ 4265096 h 9085945"/>
                <a:gd name="connsiteX1745" fmla="*/ 1018183 w 1018183"/>
                <a:gd name="connsiteY1745" fmla="*/ 4266033 h 9085945"/>
                <a:gd name="connsiteX1746" fmla="*/ 1018183 w 1018183"/>
                <a:gd name="connsiteY1746" fmla="*/ 4266338 h 9085945"/>
                <a:gd name="connsiteX1747" fmla="*/ 1018183 w 1018183"/>
                <a:gd name="connsiteY1747" fmla="*/ 4268860 h 9085945"/>
                <a:gd name="connsiteX1748" fmla="*/ 1018183 w 1018183"/>
                <a:gd name="connsiteY1748" fmla="*/ 4274873 h 9085945"/>
                <a:gd name="connsiteX1749" fmla="*/ 1018183 w 1018183"/>
                <a:gd name="connsiteY1749" fmla="*/ 4276342 h 9085945"/>
                <a:gd name="connsiteX1750" fmla="*/ 1018183 w 1018183"/>
                <a:gd name="connsiteY1750" fmla="*/ 4277909 h 9085945"/>
                <a:gd name="connsiteX1751" fmla="*/ 1018183 w 1018183"/>
                <a:gd name="connsiteY1751" fmla="*/ 4278151 h 9085945"/>
                <a:gd name="connsiteX1752" fmla="*/ 1018183 w 1018183"/>
                <a:gd name="connsiteY1752" fmla="*/ 4279806 h 9085945"/>
                <a:gd name="connsiteX1753" fmla="*/ 1018183 w 1018183"/>
                <a:gd name="connsiteY1753" fmla="*/ 4283654 h 9085945"/>
                <a:gd name="connsiteX1754" fmla="*/ 1018183 w 1018183"/>
                <a:gd name="connsiteY1754" fmla="*/ 4289579 h 9085945"/>
                <a:gd name="connsiteX1755" fmla="*/ 1018183 w 1018183"/>
                <a:gd name="connsiteY1755" fmla="*/ 4297475 h 9085945"/>
                <a:gd name="connsiteX1756" fmla="*/ 1018183 w 1018183"/>
                <a:gd name="connsiteY1756" fmla="*/ 4297778 h 9085945"/>
                <a:gd name="connsiteX1757" fmla="*/ 1018183 w 1018183"/>
                <a:gd name="connsiteY1757" fmla="*/ 4298760 h 9085945"/>
                <a:gd name="connsiteX1758" fmla="*/ 1018183 w 1018183"/>
                <a:gd name="connsiteY1758" fmla="*/ 4299066 h 9085945"/>
                <a:gd name="connsiteX1759" fmla="*/ 1018183 w 1018183"/>
                <a:gd name="connsiteY1759" fmla="*/ 4302610 h 9085945"/>
                <a:gd name="connsiteX1760" fmla="*/ 1018183 w 1018183"/>
                <a:gd name="connsiteY1760" fmla="*/ 4303395 h 9085945"/>
                <a:gd name="connsiteX1761" fmla="*/ 1018183 w 1018183"/>
                <a:gd name="connsiteY1761" fmla="*/ 4304717 h 9085945"/>
                <a:gd name="connsiteX1762" fmla="*/ 1018183 w 1018183"/>
                <a:gd name="connsiteY1762" fmla="*/ 4305586 h 9085945"/>
                <a:gd name="connsiteX1763" fmla="*/ 1018183 w 1018183"/>
                <a:gd name="connsiteY1763" fmla="*/ 4308535 h 9085945"/>
                <a:gd name="connsiteX1764" fmla="*/ 1018183 w 1018183"/>
                <a:gd name="connsiteY1764" fmla="*/ 4308839 h 9085945"/>
                <a:gd name="connsiteX1765" fmla="*/ 1018183 w 1018183"/>
                <a:gd name="connsiteY1765" fmla="*/ 4314453 h 9085945"/>
                <a:gd name="connsiteX1766" fmla="*/ 1018183 w 1018183"/>
                <a:gd name="connsiteY1766" fmla="*/ 4317319 h 9085945"/>
                <a:gd name="connsiteX1767" fmla="*/ 1018183 w 1018183"/>
                <a:gd name="connsiteY1767" fmla="*/ 4317796 h 9085945"/>
                <a:gd name="connsiteX1768" fmla="*/ 1018183 w 1018183"/>
                <a:gd name="connsiteY1768" fmla="*/ 4320015 h 9085945"/>
                <a:gd name="connsiteX1769" fmla="*/ 1018183 w 1018183"/>
                <a:gd name="connsiteY1769" fmla="*/ 4326153 h 9085945"/>
                <a:gd name="connsiteX1770" fmla="*/ 1018183 w 1018183"/>
                <a:gd name="connsiteY1770" fmla="*/ 4328856 h 9085945"/>
                <a:gd name="connsiteX1771" fmla="*/ 1018183 w 1018183"/>
                <a:gd name="connsiteY1771" fmla="*/ 4339904 h 9085945"/>
                <a:gd name="connsiteX1772" fmla="*/ 1018183 w 1018183"/>
                <a:gd name="connsiteY1772" fmla="*/ 4341472 h 9085945"/>
                <a:gd name="connsiteX1773" fmla="*/ 1018183 w 1018183"/>
                <a:gd name="connsiteY1773" fmla="*/ 4345109 h 9085945"/>
                <a:gd name="connsiteX1774" fmla="*/ 1018183 w 1018183"/>
                <a:gd name="connsiteY1774" fmla="*/ 4345897 h 9085945"/>
                <a:gd name="connsiteX1775" fmla="*/ 1018183 w 1018183"/>
                <a:gd name="connsiteY1775" fmla="*/ 4347181 h 9085945"/>
                <a:gd name="connsiteX1776" fmla="*/ 1018183 w 1018183"/>
                <a:gd name="connsiteY1776" fmla="*/ 4350725 h 9085945"/>
                <a:gd name="connsiteX1777" fmla="*/ 1018183 w 1018183"/>
                <a:gd name="connsiteY1777" fmla="*/ 4351683 h 9085945"/>
                <a:gd name="connsiteX1778" fmla="*/ 1018183 w 1018183"/>
                <a:gd name="connsiteY1778" fmla="*/ 4352460 h 9085945"/>
                <a:gd name="connsiteX1779" fmla="*/ 1018183 w 1018183"/>
                <a:gd name="connsiteY1779" fmla="*/ 4354795 h 9085945"/>
                <a:gd name="connsiteX1780" fmla="*/ 1018183 w 1018183"/>
                <a:gd name="connsiteY1780" fmla="*/ 4356955 h 9085945"/>
                <a:gd name="connsiteX1781" fmla="*/ 1018183 w 1018183"/>
                <a:gd name="connsiteY1781" fmla="*/ 4359062 h 9085945"/>
                <a:gd name="connsiteX1782" fmla="*/ 1018183 w 1018183"/>
                <a:gd name="connsiteY1782" fmla="*/ 4359817 h 9085945"/>
                <a:gd name="connsiteX1783" fmla="*/ 1018183 w 1018183"/>
                <a:gd name="connsiteY1783" fmla="*/ 4360298 h 9085945"/>
                <a:gd name="connsiteX1784" fmla="*/ 1018183 w 1018183"/>
                <a:gd name="connsiteY1784" fmla="*/ 4360357 h 9085945"/>
                <a:gd name="connsiteX1785" fmla="*/ 1018183 w 1018183"/>
                <a:gd name="connsiteY1785" fmla="*/ 4361583 h 9085945"/>
                <a:gd name="connsiteX1786" fmla="*/ 1018183 w 1018183"/>
                <a:gd name="connsiteY1786" fmla="*/ 4362518 h 9085945"/>
                <a:gd name="connsiteX1787" fmla="*/ 1018183 w 1018183"/>
                <a:gd name="connsiteY1787" fmla="*/ 4366152 h 9085945"/>
                <a:gd name="connsiteX1788" fmla="*/ 1018183 w 1018183"/>
                <a:gd name="connsiteY1788" fmla="*/ 4369198 h 9085945"/>
                <a:gd name="connsiteX1789" fmla="*/ 1018183 w 1018183"/>
                <a:gd name="connsiteY1789" fmla="*/ 4371355 h 9085945"/>
                <a:gd name="connsiteX1790" fmla="*/ 1018183 w 1018183"/>
                <a:gd name="connsiteY1790" fmla="*/ 4371417 h 9085945"/>
                <a:gd name="connsiteX1791" fmla="*/ 1018183 w 1018183"/>
                <a:gd name="connsiteY1791" fmla="*/ 4372877 h 9085945"/>
                <a:gd name="connsiteX1792" fmla="*/ 1018183 w 1018183"/>
                <a:gd name="connsiteY1792" fmla="*/ 4380246 h 9085945"/>
                <a:gd name="connsiteX1793" fmla="*/ 1018183 w 1018183"/>
                <a:gd name="connsiteY1793" fmla="*/ 4381814 h 9085945"/>
                <a:gd name="connsiteX1794" fmla="*/ 1018183 w 1018183"/>
                <a:gd name="connsiteY1794" fmla="*/ 4383170 h 9085945"/>
                <a:gd name="connsiteX1795" fmla="*/ 1018183 w 1018183"/>
                <a:gd name="connsiteY1795" fmla="*/ 4385188 h 9085945"/>
                <a:gd name="connsiteX1796" fmla="*/ 1018183 w 1018183"/>
                <a:gd name="connsiteY1796" fmla="*/ 4387523 h 9085945"/>
                <a:gd name="connsiteX1797" fmla="*/ 1018183 w 1018183"/>
                <a:gd name="connsiteY1797" fmla="*/ 4388731 h 9085945"/>
                <a:gd name="connsiteX1798" fmla="*/ 1018183 w 1018183"/>
                <a:gd name="connsiteY1798" fmla="*/ 4391067 h 9085945"/>
                <a:gd name="connsiteX1799" fmla="*/ 1018183 w 1018183"/>
                <a:gd name="connsiteY1799" fmla="*/ 4391304 h 9085945"/>
                <a:gd name="connsiteX1800" fmla="*/ 1018183 w 1018183"/>
                <a:gd name="connsiteY1800" fmla="*/ 4391789 h 9085945"/>
                <a:gd name="connsiteX1801" fmla="*/ 1018183 w 1018183"/>
                <a:gd name="connsiteY1801" fmla="*/ 4392873 h 9085945"/>
                <a:gd name="connsiteX1802" fmla="*/ 1018183 w 1018183"/>
                <a:gd name="connsiteY1802" fmla="*/ 4393227 h 9085945"/>
                <a:gd name="connsiteX1803" fmla="*/ 1018183 w 1018183"/>
                <a:gd name="connsiteY1803" fmla="*/ 4394961 h 9085945"/>
                <a:gd name="connsiteX1804" fmla="*/ 1018183 w 1018183"/>
                <a:gd name="connsiteY1804" fmla="*/ 4397297 h 9085945"/>
                <a:gd name="connsiteX1805" fmla="*/ 1018183 w 1018183"/>
                <a:gd name="connsiteY1805" fmla="*/ 4397794 h 9085945"/>
                <a:gd name="connsiteX1806" fmla="*/ 1018183 w 1018183"/>
                <a:gd name="connsiteY1806" fmla="*/ 4398581 h 9085945"/>
                <a:gd name="connsiteX1807" fmla="*/ 1018183 w 1018183"/>
                <a:gd name="connsiteY1807" fmla="*/ 4401563 h 9085945"/>
                <a:gd name="connsiteX1808" fmla="*/ 1018183 w 1018183"/>
                <a:gd name="connsiteY1808" fmla="*/ 4401925 h 9085945"/>
                <a:gd name="connsiteX1809" fmla="*/ 1018183 w 1018183"/>
                <a:gd name="connsiteY1809" fmla="*/ 4402126 h 9085945"/>
                <a:gd name="connsiteX1810" fmla="*/ 1018183 w 1018183"/>
                <a:gd name="connsiteY1810" fmla="*/ 4402847 h 9085945"/>
                <a:gd name="connsiteX1811" fmla="*/ 1018183 w 1018183"/>
                <a:gd name="connsiteY1811" fmla="*/ 4402860 h 9085945"/>
                <a:gd name="connsiteX1812" fmla="*/ 1018183 w 1018183"/>
                <a:gd name="connsiteY1812" fmla="*/ 4404144 h 9085945"/>
                <a:gd name="connsiteX1813" fmla="*/ 1018183 w 1018183"/>
                <a:gd name="connsiteY1813" fmla="*/ 4405282 h 9085945"/>
                <a:gd name="connsiteX1814" fmla="*/ 1018183 w 1018183"/>
                <a:gd name="connsiteY1814" fmla="*/ 4405605 h 9085945"/>
                <a:gd name="connsiteX1815" fmla="*/ 1018183 w 1018183"/>
                <a:gd name="connsiteY1815" fmla="*/ 4406494 h 9085945"/>
                <a:gd name="connsiteX1816" fmla="*/ 1018183 w 1018183"/>
                <a:gd name="connsiteY1816" fmla="*/ 4408621 h 9085945"/>
                <a:gd name="connsiteX1817" fmla="*/ 1018183 w 1018183"/>
                <a:gd name="connsiteY1817" fmla="*/ 4411697 h 9085945"/>
                <a:gd name="connsiteX1818" fmla="*/ 1018183 w 1018183"/>
                <a:gd name="connsiteY1818" fmla="*/ 4412501 h 9085945"/>
                <a:gd name="connsiteX1819" fmla="*/ 1018183 w 1018183"/>
                <a:gd name="connsiteY1819" fmla="*/ 4412983 h 9085945"/>
                <a:gd name="connsiteX1820" fmla="*/ 1018183 w 1018183"/>
                <a:gd name="connsiteY1820" fmla="*/ 4413916 h 9085945"/>
                <a:gd name="connsiteX1821" fmla="*/ 1018183 w 1018183"/>
                <a:gd name="connsiteY1821" fmla="*/ 4415898 h 9085945"/>
                <a:gd name="connsiteX1822" fmla="*/ 1018183 w 1018183"/>
                <a:gd name="connsiteY1822" fmla="*/ 4417551 h 9085945"/>
                <a:gd name="connsiteX1823" fmla="*/ 1018183 w 1018183"/>
                <a:gd name="connsiteY1823" fmla="*/ 4424033 h 9085945"/>
                <a:gd name="connsiteX1824" fmla="*/ 1018183 w 1018183"/>
                <a:gd name="connsiteY1824" fmla="*/ 4425600 h 9085945"/>
                <a:gd name="connsiteX1825" fmla="*/ 1018183 w 1018183"/>
                <a:gd name="connsiteY1825" fmla="*/ 4425672 h 9085945"/>
                <a:gd name="connsiteX1826" fmla="*/ 1018183 w 1018183"/>
                <a:gd name="connsiteY1826" fmla="*/ 4427576 h 9085945"/>
                <a:gd name="connsiteX1827" fmla="*/ 1018183 w 1018183"/>
                <a:gd name="connsiteY1827" fmla="*/ 4431235 h 9085945"/>
                <a:gd name="connsiteX1828" fmla="*/ 1018183 w 1018183"/>
                <a:gd name="connsiteY1828" fmla="*/ 4432594 h 9085945"/>
                <a:gd name="connsiteX1829" fmla="*/ 1018183 w 1018183"/>
                <a:gd name="connsiteY1829" fmla="*/ 4433302 h 9085945"/>
                <a:gd name="connsiteX1830" fmla="*/ 1018183 w 1018183"/>
                <a:gd name="connsiteY1830" fmla="*/ 4433569 h 9085945"/>
                <a:gd name="connsiteX1831" fmla="*/ 1018183 w 1018183"/>
                <a:gd name="connsiteY1831" fmla="*/ 4434853 h 9085945"/>
                <a:gd name="connsiteX1832" fmla="*/ 1018183 w 1018183"/>
                <a:gd name="connsiteY1832" fmla="*/ 4434869 h 9085945"/>
                <a:gd name="connsiteX1833" fmla="*/ 1018183 w 1018183"/>
                <a:gd name="connsiteY1833" fmla="*/ 4438010 h 9085945"/>
                <a:gd name="connsiteX1834" fmla="*/ 1018183 w 1018183"/>
                <a:gd name="connsiteY1834" fmla="*/ 4438999 h 9085945"/>
                <a:gd name="connsiteX1835" fmla="*/ 1018183 w 1018183"/>
                <a:gd name="connsiteY1835" fmla="*/ 4440730 h 9085945"/>
                <a:gd name="connsiteX1836" fmla="*/ 1018183 w 1018183"/>
                <a:gd name="connsiteY1836" fmla="*/ 4443189 h 9085945"/>
                <a:gd name="connsiteX1837" fmla="*/ 1018183 w 1018183"/>
                <a:gd name="connsiteY1837" fmla="*/ 4444406 h 9085945"/>
                <a:gd name="connsiteX1838" fmla="*/ 1018183 w 1018183"/>
                <a:gd name="connsiteY1838" fmla="*/ 4444627 h 9085945"/>
                <a:gd name="connsiteX1839" fmla="*/ 1018183 w 1018183"/>
                <a:gd name="connsiteY1839" fmla="*/ 4447056 h 9085945"/>
                <a:gd name="connsiteX1840" fmla="*/ 1018183 w 1018183"/>
                <a:gd name="connsiteY1840" fmla="*/ 4447302 h 9085945"/>
                <a:gd name="connsiteX1841" fmla="*/ 1018183 w 1018183"/>
                <a:gd name="connsiteY1841" fmla="*/ 4447784 h 9085945"/>
                <a:gd name="connsiteX1842" fmla="*/ 1018183 w 1018183"/>
                <a:gd name="connsiteY1842" fmla="*/ 4448870 h 9085945"/>
                <a:gd name="connsiteX1843" fmla="*/ 1018183 w 1018183"/>
                <a:gd name="connsiteY1843" fmla="*/ 4449068 h 9085945"/>
                <a:gd name="connsiteX1844" fmla="*/ 1018183 w 1018183"/>
                <a:gd name="connsiteY1844" fmla="*/ 4452256 h 9085945"/>
                <a:gd name="connsiteX1845" fmla="*/ 1018183 w 1018183"/>
                <a:gd name="connsiteY1845" fmla="*/ 4453689 h 9085945"/>
                <a:gd name="connsiteX1846" fmla="*/ 1018183 w 1018183"/>
                <a:gd name="connsiteY1846" fmla="*/ 4453825 h 9085945"/>
                <a:gd name="connsiteX1847" fmla="*/ 1018183 w 1018183"/>
                <a:gd name="connsiteY1847" fmla="*/ 4455464 h 9085945"/>
                <a:gd name="connsiteX1848" fmla="*/ 1018183 w 1018183"/>
                <a:gd name="connsiteY1848" fmla="*/ 4465321 h 9085945"/>
                <a:gd name="connsiteX1849" fmla="*/ 1018183 w 1018183"/>
                <a:gd name="connsiteY1849" fmla="*/ 4471444 h 9085945"/>
                <a:gd name="connsiteX1850" fmla="*/ 1018183 w 1018183"/>
                <a:gd name="connsiteY1850" fmla="*/ 4471564 h 9085945"/>
                <a:gd name="connsiteX1851" fmla="*/ 1018183 w 1018183"/>
                <a:gd name="connsiteY1851" fmla="*/ 4475098 h 9085945"/>
                <a:gd name="connsiteX1852" fmla="*/ 1018183 w 1018183"/>
                <a:gd name="connsiteY1852" fmla="*/ 4476379 h 9085945"/>
                <a:gd name="connsiteX1853" fmla="*/ 1018183 w 1018183"/>
                <a:gd name="connsiteY1853" fmla="*/ 4479341 h 9085945"/>
                <a:gd name="connsiteX1854" fmla="*/ 1018183 w 1018183"/>
                <a:gd name="connsiteY1854" fmla="*/ 4480031 h 9085945"/>
                <a:gd name="connsiteX1855" fmla="*/ 1018183 w 1018183"/>
                <a:gd name="connsiteY1855" fmla="*/ 4481501 h 9085945"/>
                <a:gd name="connsiteX1856" fmla="*/ 1018183 w 1018183"/>
                <a:gd name="connsiteY1856" fmla="*/ 4481599 h 9085945"/>
                <a:gd name="connsiteX1857" fmla="*/ 1018183 w 1018183"/>
                <a:gd name="connsiteY1857" fmla="*/ 4483573 h 9085945"/>
                <a:gd name="connsiteX1858" fmla="*/ 1018183 w 1018183"/>
                <a:gd name="connsiteY1858" fmla="*/ 4483879 h 9085945"/>
                <a:gd name="connsiteX1859" fmla="*/ 1018183 w 1018183"/>
                <a:gd name="connsiteY1859" fmla="*/ 4488191 h 9085945"/>
                <a:gd name="connsiteX1860" fmla="*/ 1018183 w 1018183"/>
                <a:gd name="connsiteY1860" fmla="*/ 4489410 h 9085945"/>
                <a:gd name="connsiteX1861" fmla="*/ 1018183 w 1018183"/>
                <a:gd name="connsiteY1861" fmla="*/ 4489558 h 9085945"/>
                <a:gd name="connsiteX1862" fmla="*/ 1018183 w 1018183"/>
                <a:gd name="connsiteY1862" fmla="*/ 4489804 h 9085945"/>
                <a:gd name="connsiteX1863" fmla="*/ 1018183 w 1018183"/>
                <a:gd name="connsiteY1863" fmla="*/ 4490399 h 9085945"/>
                <a:gd name="connsiteX1864" fmla="*/ 1018183 w 1018183"/>
                <a:gd name="connsiteY1864" fmla="*/ 4491089 h 9085945"/>
                <a:gd name="connsiteX1865" fmla="*/ 1018183 w 1018183"/>
                <a:gd name="connsiteY1865" fmla="*/ 4491371 h 9085945"/>
                <a:gd name="connsiteX1866" fmla="*/ 1018183 w 1018183"/>
                <a:gd name="connsiteY1866" fmla="*/ 4492657 h 9085945"/>
                <a:gd name="connsiteX1867" fmla="*/ 1018183 w 1018183"/>
                <a:gd name="connsiteY1867" fmla="*/ 4494633 h 9085945"/>
                <a:gd name="connsiteX1868" fmla="*/ 1018183 w 1018183"/>
                <a:gd name="connsiteY1868" fmla="*/ 4494938 h 9085945"/>
                <a:gd name="connsiteX1869" fmla="*/ 1018183 w 1018183"/>
                <a:gd name="connsiteY1869" fmla="*/ 4495806 h 9085945"/>
                <a:gd name="connsiteX1870" fmla="*/ 1018183 w 1018183"/>
                <a:gd name="connsiteY1870" fmla="*/ 4504171 h 9085945"/>
                <a:gd name="connsiteX1871" fmla="*/ 1018183 w 1018183"/>
                <a:gd name="connsiteY1871" fmla="*/ 4504942 h 9085945"/>
                <a:gd name="connsiteX1872" fmla="*/ 1018183 w 1018183"/>
                <a:gd name="connsiteY1872" fmla="*/ 4506509 h 9085945"/>
                <a:gd name="connsiteX1873" fmla="*/ 1018183 w 1018183"/>
                <a:gd name="connsiteY1873" fmla="*/ 4506751 h 9085945"/>
                <a:gd name="connsiteX1874" fmla="*/ 1018183 w 1018183"/>
                <a:gd name="connsiteY1874" fmla="*/ 4507716 h 9085945"/>
                <a:gd name="connsiteX1875" fmla="*/ 1018183 w 1018183"/>
                <a:gd name="connsiteY1875" fmla="*/ 4513945 h 9085945"/>
                <a:gd name="connsiteX1876" fmla="*/ 1018183 w 1018183"/>
                <a:gd name="connsiteY1876" fmla="*/ 4516721 h 9085945"/>
                <a:gd name="connsiteX1877" fmla="*/ 1018183 w 1018183"/>
                <a:gd name="connsiteY1877" fmla="*/ 4521843 h 9085945"/>
                <a:gd name="connsiteX1878" fmla="*/ 1018183 w 1018183"/>
                <a:gd name="connsiteY1878" fmla="*/ 4523127 h 9085945"/>
                <a:gd name="connsiteX1879" fmla="*/ 1018183 w 1018183"/>
                <a:gd name="connsiteY1879" fmla="*/ 4526075 h 9085945"/>
                <a:gd name="connsiteX1880" fmla="*/ 1018183 w 1018183"/>
                <a:gd name="connsiteY1880" fmla="*/ 4526378 h 9085945"/>
                <a:gd name="connsiteX1881" fmla="*/ 1018183 w 1018183"/>
                <a:gd name="connsiteY1881" fmla="*/ 4527360 h 9085945"/>
                <a:gd name="connsiteX1882" fmla="*/ 1018183 w 1018183"/>
                <a:gd name="connsiteY1882" fmla="*/ 4527666 h 9085945"/>
                <a:gd name="connsiteX1883" fmla="*/ 1018183 w 1018183"/>
                <a:gd name="connsiteY1883" fmla="*/ 4528533 h 9085945"/>
                <a:gd name="connsiteX1884" fmla="*/ 1018183 w 1018183"/>
                <a:gd name="connsiteY1884" fmla="*/ 4531210 h 9085945"/>
                <a:gd name="connsiteX1885" fmla="*/ 1018183 w 1018183"/>
                <a:gd name="connsiteY1885" fmla="*/ 4531431 h 9085945"/>
                <a:gd name="connsiteX1886" fmla="*/ 1018183 w 1018183"/>
                <a:gd name="connsiteY1886" fmla="*/ 4532901 h 9085945"/>
                <a:gd name="connsiteX1887" fmla="*/ 1018183 w 1018183"/>
                <a:gd name="connsiteY1887" fmla="*/ 4532999 h 9085945"/>
                <a:gd name="connsiteX1888" fmla="*/ 1018183 w 1018183"/>
                <a:gd name="connsiteY1888" fmla="*/ 4534975 h 9085945"/>
                <a:gd name="connsiteX1889" fmla="*/ 1018183 w 1018183"/>
                <a:gd name="connsiteY1889" fmla="*/ 4535280 h 9085945"/>
                <a:gd name="connsiteX1890" fmla="*/ 1018183 w 1018183"/>
                <a:gd name="connsiteY1890" fmla="*/ 4537135 h 9085945"/>
                <a:gd name="connsiteX1891" fmla="*/ 1018183 w 1018183"/>
                <a:gd name="connsiteY1891" fmla="*/ 4537439 h 9085945"/>
                <a:gd name="connsiteX1892" fmla="*/ 1018183 w 1018183"/>
                <a:gd name="connsiteY1892" fmla="*/ 4539591 h 9085945"/>
                <a:gd name="connsiteX1893" fmla="*/ 1018183 w 1018183"/>
                <a:gd name="connsiteY1893" fmla="*/ 4545919 h 9085945"/>
                <a:gd name="connsiteX1894" fmla="*/ 1018183 w 1018183"/>
                <a:gd name="connsiteY1894" fmla="*/ 4547093 h 9085945"/>
                <a:gd name="connsiteX1895" fmla="*/ 1018183 w 1018183"/>
                <a:gd name="connsiteY1895" fmla="*/ 4558151 h 9085945"/>
                <a:gd name="connsiteX1896" fmla="*/ 1018183 w 1018183"/>
                <a:gd name="connsiteY1896" fmla="*/ 4567702 h 9085945"/>
                <a:gd name="connsiteX1897" fmla="*/ 1018183 w 1018183"/>
                <a:gd name="connsiteY1897" fmla="*/ 4568008 h 9085945"/>
                <a:gd name="connsiteX1898" fmla="*/ 1018183 w 1018183"/>
                <a:gd name="connsiteY1898" fmla="*/ 4571552 h 9085945"/>
                <a:gd name="connsiteX1899" fmla="*/ 1018183 w 1018183"/>
                <a:gd name="connsiteY1899" fmla="*/ 4573709 h 9085945"/>
                <a:gd name="connsiteX1900" fmla="*/ 1018183 w 1018183"/>
                <a:gd name="connsiteY1900" fmla="*/ 4576549 h 9085945"/>
                <a:gd name="connsiteX1901" fmla="*/ 1018183 w 1018183"/>
                <a:gd name="connsiteY1901" fmla="*/ 4577477 h 9085945"/>
                <a:gd name="connsiteX1902" fmla="*/ 1018183 w 1018183"/>
                <a:gd name="connsiteY1902" fmla="*/ 4577781 h 9085945"/>
                <a:gd name="connsiteX1903" fmla="*/ 1018183 w 1018183"/>
                <a:gd name="connsiteY1903" fmla="*/ 4578760 h 9085945"/>
                <a:gd name="connsiteX1904" fmla="*/ 1018183 w 1018183"/>
                <a:gd name="connsiteY1904" fmla="*/ 4579064 h 9085945"/>
                <a:gd name="connsiteX1905" fmla="*/ 1018183 w 1018183"/>
                <a:gd name="connsiteY1905" fmla="*/ 4580283 h 9085945"/>
                <a:gd name="connsiteX1906" fmla="*/ 1018183 w 1018183"/>
                <a:gd name="connsiteY1906" fmla="*/ 4582609 h 9085945"/>
                <a:gd name="connsiteX1907" fmla="*/ 1018183 w 1018183"/>
                <a:gd name="connsiteY1907" fmla="*/ 4583395 h 9085945"/>
                <a:gd name="connsiteX1908" fmla="*/ 1018183 w 1018183"/>
                <a:gd name="connsiteY1908" fmla="*/ 4586261 h 9085945"/>
                <a:gd name="connsiteX1909" fmla="*/ 1018183 w 1018183"/>
                <a:gd name="connsiteY1909" fmla="*/ 4588417 h 9085945"/>
                <a:gd name="connsiteX1910" fmla="*/ 1018183 w 1018183"/>
                <a:gd name="connsiteY1910" fmla="*/ 4588957 h 9085945"/>
                <a:gd name="connsiteX1911" fmla="*/ 1018183 w 1018183"/>
                <a:gd name="connsiteY1911" fmla="*/ 4590879 h 9085945"/>
                <a:gd name="connsiteX1912" fmla="*/ 1018183 w 1018183"/>
                <a:gd name="connsiteY1912" fmla="*/ 4594425 h 9085945"/>
                <a:gd name="connsiteX1913" fmla="*/ 1018183 w 1018183"/>
                <a:gd name="connsiteY1913" fmla="*/ 4597319 h 9085945"/>
                <a:gd name="connsiteX1914" fmla="*/ 1018183 w 1018183"/>
                <a:gd name="connsiteY1914" fmla="*/ 4597798 h 9085945"/>
                <a:gd name="connsiteX1915" fmla="*/ 1018183 w 1018183"/>
                <a:gd name="connsiteY1915" fmla="*/ 4600017 h 9085945"/>
                <a:gd name="connsiteX1916" fmla="*/ 1018183 w 1018183"/>
                <a:gd name="connsiteY1916" fmla="*/ 4608846 h 9085945"/>
                <a:gd name="connsiteX1917" fmla="*/ 1018183 w 1018183"/>
                <a:gd name="connsiteY1917" fmla="*/ 4610414 h 9085945"/>
                <a:gd name="connsiteX1918" fmla="*/ 1018183 w 1018183"/>
                <a:gd name="connsiteY1918" fmla="*/ 4614051 h 9085945"/>
                <a:gd name="connsiteX1919" fmla="*/ 1018183 w 1018183"/>
                <a:gd name="connsiteY1919" fmla="*/ 4615339 h 9085945"/>
                <a:gd name="connsiteX1920" fmla="*/ 1018183 w 1018183"/>
                <a:gd name="connsiteY1920" fmla="*/ 4616123 h 9085945"/>
                <a:gd name="connsiteX1921" fmla="*/ 1018183 w 1018183"/>
                <a:gd name="connsiteY1921" fmla="*/ 4619104 h 9085945"/>
                <a:gd name="connsiteX1922" fmla="*/ 1018183 w 1018183"/>
                <a:gd name="connsiteY1922" fmla="*/ 4619667 h 9085945"/>
                <a:gd name="connsiteX1923" fmla="*/ 1018183 w 1018183"/>
                <a:gd name="connsiteY1923" fmla="*/ 4619904 h 9085945"/>
                <a:gd name="connsiteX1924" fmla="*/ 1018183 w 1018183"/>
                <a:gd name="connsiteY1924" fmla="*/ 4620625 h 9085945"/>
                <a:gd name="connsiteX1925" fmla="*/ 1018183 w 1018183"/>
                <a:gd name="connsiteY1925" fmla="*/ 4621473 h 9085945"/>
                <a:gd name="connsiteX1926" fmla="*/ 1018183 w 1018183"/>
                <a:gd name="connsiteY1926" fmla="*/ 4625109 h 9085945"/>
                <a:gd name="connsiteX1927" fmla="*/ 1018183 w 1018183"/>
                <a:gd name="connsiteY1927" fmla="*/ 4625897 h 9085945"/>
                <a:gd name="connsiteX1928" fmla="*/ 1018183 w 1018183"/>
                <a:gd name="connsiteY1928" fmla="*/ 4627181 h 9085945"/>
                <a:gd name="connsiteX1929" fmla="*/ 1018183 w 1018183"/>
                <a:gd name="connsiteY1929" fmla="*/ 4628759 h 9085945"/>
                <a:gd name="connsiteX1930" fmla="*/ 1018183 w 1018183"/>
                <a:gd name="connsiteY1930" fmla="*/ 4630047 h 9085945"/>
                <a:gd name="connsiteX1931" fmla="*/ 1018183 w 1018183"/>
                <a:gd name="connsiteY1931" fmla="*/ 4630525 h 9085945"/>
                <a:gd name="connsiteX1932" fmla="*/ 1018183 w 1018183"/>
                <a:gd name="connsiteY1932" fmla="*/ 4630726 h 9085945"/>
                <a:gd name="connsiteX1933" fmla="*/ 1018183 w 1018183"/>
                <a:gd name="connsiteY1933" fmla="*/ 4631460 h 9085945"/>
                <a:gd name="connsiteX1934" fmla="*/ 1018183 w 1018183"/>
                <a:gd name="connsiteY1934" fmla="*/ 4631685 h 9085945"/>
                <a:gd name="connsiteX1935" fmla="*/ 1018183 w 1018183"/>
                <a:gd name="connsiteY1935" fmla="*/ 4632744 h 9085945"/>
                <a:gd name="connsiteX1936" fmla="*/ 1018183 w 1018183"/>
                <a:gd name="connsiteY1936" fmla="*/ 4635094 h 9085945"/>
                <a:gd name="connsiteX1937" fmla="*/ 1018183 w 1018183"/>
                <a:gd name="connsiteY1937" fmla="*/ 4639816 h 9085945"/>
                <a:gd name="connsiteX1938" fmla="*/ 1018183 w 1018183"/>
                <a:gd name="connsiteY1938" fmla="*/ 4640297 h 9085945"/>
                <a:gd name="connsiteX1939" fmla="*/ 1018183 w 1018183"/>
                <a:gd name="connsiteY1939" fmla="*/ 4640359 h 9085945"/>
                <a:gd name="connsiteX1940" fmla="*/ 1018183 w 1018183"/>
                <a:gd name="connsiteY1940" fmla="*/ 4641583 h 9085945"/>
                <a:gd name="connsiteX1941" fmla="*/ 1018183 w 1018183"/>
                <a:gd name="connsiteY1941" fmla="*/ 4642516 h 9085945"/>
                <a:gd name="connsiteX1942" fmla="*/ 1018183 w 1018183"/>
                <a:gd name="connsiteY1942" fmla="*/ 4646151 h 9085945"/>
                <a:gd name="connsiteX1943" fmla="*/ 1018183 w 1018183"/>
                <a:gd name="connsiteY1943" fmla="*/ 4652633 h 9085945"/>
                <a:gd name="connsiteX1944" fmla="*/ 1018183 w 1018183"/>
                <a:gd name="connsiteY1944" fmla="*/ 4654200 h 9085945"/>
                <a:gd name="connsiteX1945" fmla="*/ 1018183 w 1018183"/>
                <a:gd name="connsiteY1945" fmla="*/ 4656176 h 9085945"/>
                <a:gd name="connsiteX1946" fmla="*/ 1018183 w 1018183"/>
                <a:gd name="connsiteY1946" fmla="*/ 4660246 h 9085945"/>
                <a:gd name="connsiteX1947" fmla="*/ 1018183 w 1018183"/>
                <a:gd name="connsiteY1947" fmla="*/ 4661815 h 9085945"/>
                <a:gd name="connsiteX1948" fmla="*/ 1018183 w 1018183"/>
                <a:gd name="connsiteY1948" fmla="*/ 4662169 h 9085945"/>
                <a:gd name="connsiteX1949" fmla="*/ 1018183 w 1018183"/>
                <a:gd name="connsiteY1949" fmla="*/ 4663453 h 9085945"/>
                <a:gd name="connsiteX1950" fmla="*/ 1018183 w 1018183"/>
                <a:gd name="connsiteY1950" fmla="*/ 4664412 h 9085945"/>
                <a:gd name="connsiteX1951" fmla="*/ 1018183 w 1018183"/>
                <a:gd name="connsiteY1951" fmla="*/ 4665325 h 9085945"/>
                <a:gd name="connsiteX1952" fmla="*/ 1018183 w 1018183"/>
                <a:gd name="connsiteY1952" fmla="*/ 4667523 h 9085945"/>
                <a:gd name="connsiteX1953" fmla="*/ 1018183 w 1018183"/>
                <a:gd name="connsiteY1953" fmla="*/ 4667954 h 9085945"/>
                <a:gd name="connsiteX1954" fmla="*/ 1018183 w 1018183"/>
                <a:gd name="connsiteY1954" fmla="*/ 4671068 h 9085945"/>
                <a:gd name="connsiteX1955" fmla="*/ 1018183 w 1018183"/>
                <a:gd name="connsiteY1955" fmla="*/ 4671789 h 9085945"/>
                <a:gd name="connsiteX1956" fmla="*/ 1018183 w 1018183"/>
                <a:gd name="connsiteY1956" fmla="*/ 4673086 h 9085945"/>
                <a:gd name="connsiteX1957" fmla="*/ 1018183 w 1018183"/>
                <a:gd name="connsiteY1957" fmla="*/ 4673227 h 9085945"/>
                <a:gd name="connsiteX1958" fmla="*/ 1018183 w 1018183"/>
                <a:gd name="connsiteY1958" fmla="*/ 4680856 h 9085945"/>
                <a:gd name="connsiteX1959" fmla="*/ 1018183 w 1018183"/>
                <a:gd name="connsiteY1959" fmla="*/ 4681925 h 9085945"/>
                <a:gd name="connsiteX1960" fmla="*/ 1018183 w 1018183"/>
                <a:gd name="connsiteY1960" fmla="*/ 4682425 h 9085945"/>
                <a:gd name="connsiteX1961" fmla="*/ 1018183 w 1018183"/>
                <a:gd name="connsiteY1961" fmla="*/ 4682664 h 9085945"/>
                <a:gd name="connsiteX1962" fmla="*/ 1018183 w 1018183"/>
                <a:gd name="connsiteY1962" fmla="*/ 4682858 h 9085945"/>
                <a:gd name="connsiteX1963" fmla="*/ 1018183 w 1018183"/>
                <a:gd name="connsiteY1963" fmla="*/ 4684144 h 9085945"/>
                <a:gd name="connsiteX1964" fmla="*/ 1018183 w 1018183"/>
                <a:gd name="connsiteY1964" fmla="*/ 4686493 h 9085945"/>
                <a:gd name="connsiteX1965" fmla="*/ 1018183 w 1018183"/>
                <a:gd name="connsiteY1965" fmla="*/ 4692635 h 9085945"/>
                <a:gd name="connsiteX1966" fmla="*/ 1018183 w 1018183"/>
                <a:gd name="connsiteY1966" fmla="*/ 4692975 h 9085945"/>
                <a:gd name="connsiteX1967" fmla="*/ 1018183 w 1018183"/>
                <a:gd name="connsiteY1967" fmla="*/ 4694542 h 9085945"/>
                <a:gd name="connsiteX1968" fmla="*/ 1018183 w 1018183"/>
                <a:gd name="connsiteY1968" fmla="*/ 4696518 h 9085945"/>
                <a:gd name="connsiteX1969" fmla="*/ 1018183 w 1018183"/>
                <a:gd name="connsiteY1969" fmla="*/ 4703795 h 9085945"/>
                <a:gd name="connsiteX1970" fmla="*/ 1018183 w 1018183"/>
                <a:gd name="connsiteY1970" fmla="*/ 4704033 h 9085945"/>
                <a:gd name="connsiteX1971" fmla="*/ 1018183 w 1018183"/>
                <a:gd name="connsiteY1971" fmla="*/ 4705600 h 9085945"/>
                <a:gd name="connsiteX1972" fmla="*/ 1018183 w 1018183"/>
                <a:gd name="connsiteY1972" fmla="*/ 4707345 h 9085945"/>
                <a:gd name="connsiteX1973" fmla="*/ 1018183 w 1018183"/>
                <a:gd name="connsiteY1973" fmla="*/ 4707575 h 9085945"/>
                <a:gd name="connsiteX1974" fmla="*/ 1018183 w 1018183"/>
                <a:gd name="connsiteY1974" fmla="*/ 4707941 h 9085945"/>
                <a:gd name="connsiteX1975" fmla="*/ 1018183 w 1018183"/>
                <a:gd name="connsiteY1975" fmla="*/ 4708912 h 9085945"/>
                <a:gd name="connsiteX1976" fmla="*/ 1018183 w 1018183"/>
                <a:gd name="connsiteY1976" fmla="*/ 4713569 h 9085945"/>
                <a:gd name="connsiteX1977" fmla="*/ 1018183 w 1018183"/>
                <a:gd name="connsiteY1977" fmla="*/ 4714853 h 9085945"/>
                <a:gd name="connsiteX1978" fmla="*/ 1018183 w 1018183"/>
                <a:gd name="connsiteY1978" fmla="*/ 4718010 h 9085945"/>
                <a:gd name="connsiteX1979" fmla="*/ 1018183 w 1018183"/>
                <a:gd name="connsiteY1979" fmla="*/ 4718999 h 9085945"/>
                <a:gd name="connsiteX1980" fmla="*/ 1018183 w 1018183"/>
                <a:gd name="connsiteY1980" fmla="*/ 4721198 h 9085945"/>
                <a:gd name="connsiteX1981" fmla="*/ 1018183 w 1018183"/>
                <a:gd name="connsiteY1981" fmla="*/ 4722767 h 9085945"/>
                <a:gd name="connsiteX1982" fmla="*/ 1018183 w 1018183"/>
                <a:gd name="connsiteY1982" fmla="*/ 4724406 h 9085945"/>
                <a:gd name="connsiteX1983" fmla="*/ 1018183 w 1018183"/>
                <a:gd name="connsiteY1983" fmla="*/ 4732257 h 9085945"/>
                <a:gd name="connsiteX1984" fmla="*/ 1018183 w 1018183"/>
                <a:gd name="connsiteY1984" fmla="*/ 4733824 h 9085945"/>
                <a:gd name="connsiteX1985" fmla="*/ 1018183 w 1018183"/>
                <a:gd name="connsiteY1985" fmla="*/ 4740304 h 9085945"/>
                <a:gd name="connsiteX1986" fmla="*/ 1018183 w 1018183"/>
                <a:gd name="connsiteY1986" fmla="*/ 4745321 h 9085945"/>
                <a:gd name="connsiteX1987" fmla="*/ 1018183 w 1018183"/>
                <a:gd name="connsiteY1987" fmla="*/ 4750443 h 9085945"/>
                <a:gd name="connsiteX1988" fmla="*/ 1018183 w 1018183"/>
                <a:gd name="connsiteY1988" fmla="*/ 4751727 h 9085945"/>
                <a:gd name="connsiteX1989" fmla="*/ 1018183 w 1018183"/>
                <a:gd name="connsiteY1989" fmla="*/ 4757133 h 9085945"/>
                <a:gd name="connsiteX1990" fmla="*/ 1018183 w 1018183"/>
                <a:gd name="connsiteY1990" fmla="*/ 4759341 h 9085945"/>
                <a:gd name="connsiteX1991" fmla="*/ 1018183 w 1018183"/>
                <a:gd name="connsiteY1991" fmla="*/ 4760031 h 9085945"/>
                <a:gd name="connsiteX1992" fmla="*/ 1018183 w 1018183"/>
                <a:gd name="connsiteY1992" fmla="*/ 4761501 h 9085945"/>
                <a:gd name="connsiteX1993" fmla="*/ 1018183 w 1018183"/>
                <a:gd name="connsiteY1993" fmla="*/ 4761599 h 9085945"/>
                <a:gd name="connsiteX1994" fmla="*/ 1018183 w 1018183"/>
                <a:gd name="connsiteY1994" fmla="*/ 4763575 h 9085945"/>
                <a:gd name="connsiteX1995" fmla="*/ 1018183 w 1018183"/>
                <a:gd name="connsiteY1995" fmla="*/ 4763880 h 9085945"/>
                <a:gd name="connsiteX1996" fmla="*/ 1018183 w 1018183"/>
                <a:gd name="connsiteY1996" fmla="*/ 4768191 h 9085945"/>
                <a:gd name="connsiteX1997" fmla="*/ 1018183 w 1018183"/>
                <a:gd name="connsiteY1997" fmla="*/ 4775693 h 9085945"/>
                <a:gd name="connsiteX1998" fmla="*/ 1018183 w 1018183"/>
                <a:gd name="connsiteY1998" fmla="*/ 4786751 h 9085945"/>
                <a:gd name="connsiteX1999" fmla="*/ 1018183 w 1018183"/>
                <a:gd name="connsiteY1999" fmla="*/ 4788046 h 9085945"/>
                <a:gd name="connsiteX2000" fmla="*/ 1018183 w 1018183"/>
                <a:gd name="connsiteY2000" fmla="*/ 4792069 h 9085945"/>
                <a:gd name="connsiteX2001" fmla="*/ 1018183 w 1018183"/>
                <a:gd name="connsiteY2001" fmla="*/ 4796302 h 9085945"/>
                <a:gd name="connsiteX2002" fmla="*/ 1018183 w 1018183"/>
                <a:gd name="connsiteY2002" fmla="*/ 4796608 h 9085945"/>
                <a:gd name="connsiteX2003" fmla="*/ 1018183 w 1018183"/>
                <a:gd name="connsiteY2003" fmla="*/ 4800152 h 9085945"/>
                <a:gd name="connsiteX2004" fmla="*/ 1018183 w 1018183"/>
                <a:gd name="connsiteY2004" fmla="*/ 4800600 h 9085945"/>
                <a:gd name="connsiteX2005" fmla="*/ 1018183 w 1018183"/>
                <a:gd name="connsiteY2005" fmla="*/ 4801843 h 9085945"/>
                <a:gd name="connsiteX2006" fmla="*/ 1018183 w 1018183"/>
                <a:gd name="connsiteY2006" fmla="*/ 4803127 h 9085945"/>
                <a:gd name="connsiteX2007" fmla="*/ 1018183 w 1018183"/>
                <a:gd name="connsiteY2007" fmla="*/ 4804869 h 9085945"/>
                <a:gd name="connsiteX2008" fmla="*/ 1018183 w 1018183"/>
                <a:gd name="connsiteY2008" fmla="*/ 4805149 h 9085945"/>
                <a:gd name="connsiteX2009" fmla="*/ 1018183 w 1018183"/>
                <a:gd name="connsiteY2009" fmla="*/ 4806077 h 9085945"/>
                <a:gd name="connsiteX2010" fmla="*/ 1018183 w 1018183"/>
                <a:gd name="connsiteY2010" fmla="*/ 4806381 h 9085945"/>
                <a:gd name="connsiteX2011" fmla="*/ 1018183 w 1018183"/>
                <a:gd name="connsiteY2011" fmla="*/ 4806830 h 9085945"/>
                <a:gd name="connsiteX2012" fmla="*/ 1018183 w 1018183"/>
                <a:gd name="connsiteY2012" fmla="*/ 4807360 h 9085945"/>
                <a:gd name="connsiteX2013" fmla="*/ 1018183 w 1018183"/>
                <a:gd name="connsiteY2013" fmla="*/ 4807664 h 9085945"/>
                <a:gd name="connsiteX2014" fmla="*/ 1018183 w 1018183"/>
                <a:gd name="connsiteY2014" fmla="*/ 4808413 h 9085945"/>
                <a:gd name="connsiteX2015" fmla="*/ 1018183 w 1018183"/>
                <a:gd name="connsiteY2015" fmla="*/ 4808533 h 9085945"/>
                <a:gd name="connsiteX2016" fmla="*/ 1018183 w 1018183"/>
                <a:gd name="connsiteY2016" fmla="*/ 4811209 h 9085945"/>
                <a:gd name="connsiteX2017" fmla="*/ 1018183 w 1018183"/>
                <a:gd name="connsiteY2017" fmla="*/ 4814861 h 9085945"/>
                <a:gd name="connsiteX2018" fmla="*/ 1018183 w 1018183"/>
                <a:gd name="connsiteY2018" fmla="*/ 4815637 h 9085945"/>
                <a:gd name="connsiteX2019" fmla="*/ 1018183 w 1018183"/>
                <a:gd name="connsiteY2019" fmla="*/ 4818757 h 9085945"/>
                <a:gd name="connsiteX2020" fmla="*/ 1018183 w 1018183"/>
                <a:gd name="connsiteY2020" fmla="*/ 4819374 h 9085945"/>
                <a:gd name="connsiteX2021" fmla="*/ 1018183 w 1018183"/>
                <a:gd name="connsiteY2021" fmla="*/ 4819479 h 9085945"/>
                <a:gd name="connsiteX2022" fmla="*/ 1018183 w 1018183"/>
                <a:gd name="connsiteY2022" fmla="*/ 4821968 h 9085945"/>
                <a:gd name="connsiteX2023" fmla="*/ 1018183 w 1018183"/>
                <a:gd name="connsiteY2023" fmla="*/ 4823025 h 9085945"/>
                <a:gd name="connsiteX2024" fmla="*/ 1018183 w 1018183"/>
                <a:gd name="connsiteY2024" fmla="*/ 4825919 h 9085945"/>
                <a:gd name="connsiteX2025" fmla="*/ 1018183 w 1018183"/>
                <a:gd name="connsiteY2025" fmla="*/ 4827093 h 9085945"/>
                <a:gd name="connsiteX2026" fmla="*/ 1018183 w 1018183"/>
                <a:gd name="connsiteY2026" fmla="*/ 4840942 h 9085945"/>
                <a:gd name="connsiteX2027" fmla="*/ 1018183 w 1018183"/>
                <a:gd name="connsiteY2027" fmla="*/ 4841141 h 9085945"/>
                <a:gd name="connsiteX2028" fmla="*/ 1018183 w 1018183"/>
                <a:gd name="connsiteY2028" fmla="*/ 4841534 h 9085945"/>
                <a:gd name="connsiteX2029" fmla="*/ 1018183 w 1018183"/>
                <a:gd name="connsiteY2029" fmla="*/ 4842651 h 9085945"/>
                <a:gd name="connsiteX2030" fmla="*/ 1018183 w 1018183"/>
                <a:gd name="connsiteY2030" fmla="*/ 4843104 h 9085945"/>
                <a:gd name="connsiteX2031" fmla="*/ 1018183 w 1018183"/>
                <a:gd name="connsiteY2031" fmla="*/ 4843438 h 9085945"/>
                <a:gd name="connsiteX2032" fmla="*/ 1018183 w 1018183"/>
                <a:gd name="connsiteY2032" fmla="*/ 4843939 h 9085945"/>
                <a:gd name="connsiteX2033" fmla="*/ 1018183 w 1018183"/>
                <a:gd name="connsiteY2033" fmla="*/ 4845491 h 9085945"/>
                <a:gd name="connsiteX2034" fmla="*/ 1018183 w 1018183"/>
                <a:gd name="connsiteY2034" fmla="*/ 4847172 h 9085945"/>
                <a:gd name="connsiteX2035" fmla="*/ 1018183 w 1018183"/>
                <a:gd name="connsiteY2035" fmla="*/ 4847599 h 9085945"/>
                <a:gd name="connsiteX2036" fmla="*/ 1018183 w 1018183"/>
                <a:gd name="connsiteY2036" fmla="*/ 4847702 h 9085945"/>
                <a:gd name="connsiteX2037" fmla="*/ 1018183 w 1018183"/>
                <a:gd name="connsiteY2037" fmla="*/ 4847704 h 9085945"/>
                <a:gd name="connsiteX2038" fmla="*/ 1018183 w 1018183"/>
                <a:gd name="connsiteY2038" fmla="*/ 4848006 h 9085945"/>
                <a:gd name="connsiteX2039" fmla="*/ 1018183 w 1018183"/>
                <a:gd name="connsiteY2039" fmla="*/ 4848458 h 9085945"/>
                <a:gd name="connsiteX2040" fmla="*/ 1018183 w 1018183"/>
                <a:gd name="connsiteY2040" fmla="*/ 4849225 h 9085945"/>
                <a:gd name="connsiteX2041" fmla="*/ 1018183 w 1018183"/>
                <a:gd name="connsiteY2041" fmla="*/ 4850433 h 9085945"/>
                <a:gd name="connsiteX2042" fmla="*/ 1018183 w 1018183"/>
                <a:gd name="connsiteY2042" fmla="*/ 4850915 h 9085945"/>
                <a:gd name="connsiteX2043" fmla="*/ 1018183 w 1018183"/>
                <a:gd name="connsiteY2043" fmla="*/ 4851551 h 9085945"/>
                <a:gd name="connsiteX2044" fmla="*/ 1018183 w 1018183"/>
                <a:gd name="connsiteY2044" fmla="*/ 4852004 h 9085945"/>
                <a:gd name="connsiteX2045" fmla="*/ 1018183 w 1018183"/>
                <a:gd name="connsiteY2045" fmla="*/ 4853709 h 9085945"/>
                <a:gd name="connsiteX2046" fmla="*/ 1018183 w 1018183"/>
                <a:gd name="connsiteY2046" fmla="*/ 4854932 h 9085945"/>
                <a:gd name="connsiteX2047" fmla="*/ 1018183 w 1018183"/>
                <a:gd name="connsiteY2047" fmla="*/ 4856549 h 9085945"/>
                <a:gd name="connsiteX2048" fmla="*/ 1018183 w 1018183"/>
                <a:gd name="connsiteY2048" fmla="*/ 4857359 h 9085945"/>
                <a:gd name="connsiteX2049" fmla="*/ 1018183 w 1018183"/>
                <a:gd name="connsiteY2049" fmla="*/ 4857839 h 9085945"/>
                <a:gd name="connsiteX2050" fmla="*/ 1018183 w 1018183"/>
                <a:gd name="connsiteY2050" fmla="*/ 4858647 h 9085945"/>
                <a:gd name="connsiteX2051" fmla="*/ 1018183 w 1018183"/>
                <a:gd name="connsiteY2051" fmla="*/ 4859716 h 9085945"/>
                <a:gd name="connsiteX2052" fmla="*/ 1018183 w 1018183"/>
                <a:gd name="connsiteY2052" fmla="*/ 4859821 h 9085945"/>
                <a:gd name="connsiteX2053" fmla="*/ 1018183 w 1018183"/>
                <a:gd name="connsiteY2053" fmla="*/ 4860285 h 9085945"/>
                <a:gd name="connsiteX2054" fmla="*/ 1018183 w 1018183"/>
                <a:gd name="connsiteY2054" fmla="*/ 4862310 h 9085945"/>
                <a:gd name="connsiteX2055" fmla="*/ 1018183 w 1018183"/>
                <a:gd name="connsiteY2055" fmla="*/ 4863367 h 9085945"/>
                <a:gd name="connsiteX2056" fmla="*/ 1018183 w 1018183"/>
                <a:gd name="connsiteY2056" fmla="*/ 4866261 h 9085945"/>
                <a:gd name="connsiteX2057" fmla="*/ 1018183 w 1018183"/>
                <a:gd name="connsiteY2057" fmla="*/ 4868416 h 9085945"/>
                <a:gd name="connsiteX2058" fmla="*/ 1018183 w 1018183"/>
                <a:gd name="connsiteY2058" fmla="*/ 4868959 h 9085945"/>
                <a:gd name="connsiteX2059" fmla="*/ 1018183 w 1018183"/>
                <a:gd name="connsiteY2059" fmla="*/ 4870879 h 9085945"/>
                <a:gd name="connsiteX2060" fmla="*/ 1018183 w 1018183"/>
                <a:gd name="connsiteY2060" fmla="*/ 4872045 h 9085945"/>
                <a:gd name="connsiteX2061" fmla="*/ 1018183 w 1018183"/>
                <a:gd name="connsiteY2061" fmla="*/ 4874424 h 9085945"/>
                <a:gd name="connsiteX2062" fmla="*/ 1018183 w 1018183"/>
                <a:gd name="connsiteY2062" fmla="*/ 4881876 h 9085945"/>
                <a:gd name="connsiteX2063" fmla="*/ 1018183 w 1018183"/>
                <a:gd name="connsiteY2063" fmla="*/ 4883161 h 9085945"/>
                <a:gd name="connsiteX2064" fmla="*/ 1018183 w 1018183"/>
                <a:gd name="connsiteY2064" fmla="*/ 4883446 h 9085945"/>
                <a:gd name="connsiteX2065" fmla="*/ 1018183 w 1018183"/>
                <a:gd name="connsiteY2065" fmla="*/ 4884281 h 9085945"/>
                <a:gd name="connsiteX2066" fmla="*/ 1018183 w 1018183"/>
                <a:gd name="connsiteY2066" fmla="*/ 4884729 h 9085945"/>
                <a:gd name="connsiteX2067" fmla="*/ 1018183 w 1018183"/>
                <a:gd name="connsiteY2067" fmla="*/ 4887010 h 9085945"/>
                <a:gd name="connsiteX2068" fmla="*/ 1018183 w 1018183"/>
                <a:gd name="connsiteY2068" fmla="*/ 4887659 h 9085945"/>
                <a:gd name="connsiteX2069" fmla="*/ 1018183 w 1018183"/>
                <a:gd name="connsiteY2069" fmla="*/ 4887941 h 9085945"/>
                <a:gd name="connsiteX2070" fmla="*/ 1018183 w 1018183"/>
                <a:gd name="connsiteY2070" fmla="*/ 4888046 h 9085945"/>
                <a:gd name="connsiteX2071" fmla="*/ 1018183 w 1018183"/>
                <a:gd name="connsiteY2071" fmla="*/ 4888846 h 9085945"/>
                <a:gd name="connsiteX2072" fmla="*/ 1018183 w 1018183"/>
                <a:gd name="connsiteY2072" fmla="*/ 4889276 h 9085945"/>
                <a:gd name="connsiteX2073" fmla="*/ 1018183 w 1018183"/>
                <a:gd name="connsiteY2073" fmla="*/ 4890415 h 9085945"/>
                <a:gd name="connsiteX2074" fmla="*/ 1018183 w 1018183"/>
                <a:gd name="connsiteY2074" fmla="*/ 4892936 h 9085945"/>
                <a:gd name="connsiteX2075" fmla="*/ 1018183 w 1018183"/>
                <a:gd name="connsiteY2075" fmla="*/ 4893012 h 9085945"/>
                <a:gd name="connsiteX2076" fmla="*/ 1018183 w 1018183"/>
                <a:gd name="connsiteY2076" fmla="*/ 4893925 h 9085945"/>
                <a:gd name="connsiteX2077" fmla="*/ 1018183 w 1018183"/>
                <a:gd name="connsiteY2077" fmla="*/ 4894051 h 9085945"/>
                <a:gd name="connsiteX2078" fmla="*/ 1018183 w 1018183"/>
                <a:gd name="connsiteY2078" fmla="*/ 4894503 h 9085945"/>
                <a:gd name="connsiteX2079" fmla="*/ 1018183 w 1018183"/>
                <a:gd name="connsiteY2079" fmla="*/ 4895274 h 9085945"/>
                <a:gd name="connsiteX2080" fmla="*/ 1018183 w 1018183"/>
                <a:gd name="connsiteY2080" fmla="*/ 4895335 h 9085945"/>
                <a:gd name="connsiteX2081" fmla="*/ 1018183 w 1018183"/>
                <a:gd name="connsiteY2081" fmla="*/ 4896123 h 9085945"/>
                <a:gd name="connsiteX2082" fmla="*/ 1018183 w 1018183"/>
                <a:gd name="connsiteY2082" fmla="*/ 4896554 h 9085945"/>
                <a:gd name="connsiteX2083" fmla="*/ 1018183 w 1018183"/>
                <a:gd name="connsiteY2083" fmla="*/ 4897432 h 9085945"/>
                <a:gd name="connsiteX2084" fmla="*/ 1018183 w 1018183"/>
                <a:gd name="connsiteY2084" fmla="*/ 4898989 h 9085945"/>
                <a:gd name="connsiteX2085" fmla="*/ 1018183 w 1018183"/>
                <a:gd name="connsiteY2085" fmla="*/ 4899104 h 9085945"/>
                <a:gd name="connsiteX2086" fmla="*/ 1018183 w 1018183"/>
                <a:gd name="connsiteY2086" fmla="*/ 4899668 h 9085945"/>
                <a:gd name="connsiteX2087" fmla="*/ 1018183 w 1018183"/>
                <a:gd name="connsiteY2087" fmla="*/ 4900627 h 9085945"/>
                <a:gd name="connsiteX2088" fmla="*/ 1018183 w 1018183"/>
                <a:gd name="connsiteY2088" fmla="*/ 4901686 h 9085945"/>
                <a:gd name="connsiteX2089" fmla="*/ 1018183 w 1018183"/>
                <a:gd name="connsiteY2089" fmla="*/ 4901720 h 9085945"/>
                <a:gd name="connsiteX2090" fmla="*/ 1018183 w 1018183"/>
                <a:gd name="connsiteY2090" fmla="*/ 4904772 h 9085945"/>
                <a:gd name="connsiteX2091" fmla="*/ 1018183 w 1018183"/>
                <a:gd name="connsiteY2091" fmla="*/ 4907031 h 9085945"/>
                <a:gd name="connsiteX2092" fmla="*/ 1018183 w 1018183"/>
                <a:gd name="connsiteY2092" fmla="*/ 4907151 h 9085945"/>
                <a:gd name="connsiteX2093" fmla="*/ 1018183 w 1018183"/>
                <a:gd name="connsiteY2093" fmla="*/ 4908758 h 9085945"/>
                <a:gd name="connsiteX2094" fmla="*/ 1018183 w 1018183"/>
                <a:gd name="connsiteY2094" fmla="*/ 4910042 h 9085945"/>
                <a:gd name="connsiteX2095" fmla="*/ 1018183 w 1018183"/>
                <a:gd name="connsiteY2095" fmla="*/ 4910525 h 9085945"/>
                <a:gd name="connsiteX2096" fmla="*/ 1018183 w 1018183"/>
                <a:gd name="connsiteY2096" fmla="*/ 4911264 h 9085945"/>
                <a:gd name="connsiteX2097" fmla="*/ 1018183 w 1018183"/>
                <a:gd name="connsiteY2097" fmla="*/ 4911458 h 9085945"/>
                <a:gd name="connsiteX2098" fmla="*/ 1018183 w 1018183"/>
                <a:gd name="connsiteY2098" fmla="*/ 4912387 h 9085945"/>
                <a:gd name="connsiteX2099" fmla="*/ 1018183 w 1018183"/>
                <a:gd name="connsiteY2099" fmla="*/ 4912744 h 9085945"/>
                <a:gd name="connsiteX2100" fmla="*/ 1018183 w 1018183"/>
                <a:gd name="connsiteY2100" fmla="*/ 4913257 h 9085945"/>
                <a:gd name="connsiteX2101" fmla="*/ 1018183 w 1018183"/>
                <a:gd name="connsiteY2101" fmla="*/ 4914545 h 9085945"/>
                <a:gd name="connsiteX2102" fmla="*/ 1018183 w 1018183"/>
                <a:gd name="connsiteY2102" fmla="*/ 4915093 h 9085945"/>
                <a:gd name="connsiteX2103" fmla="*/ 1018183 w 1018183"/>
                <a:gd name="connsiteY2103" fmla="*/ 4921235 h 9085945"/>
                <a:gd name="connsiteX2104" fmla="*/ 1018183 w 1018183"/>
                <a:gd name="connsiteY2104" fmla="*/ 4921575 h 9085945"/>
                <a:gd name="connsiteX2105" fmla="*/ 1018183 w 1018183"/>
                <a:gd name="connsiteY2105" fmla="*/ 4923142 h 9085945"/>
                <a:gd name="connsiteX2106" fmla="*/ 1018183 w 1018183"/>
                <a:gd name="connsiteY2106" fmla="*/ 4925118 h 9085945"/>
                <a:gd name="connsiteX2107" fmla="*/ 1018183 w 1018183"/>
                <a:gd name="connsiteY2107" fmla="*/ 4925873 h 9085945"/>
                <a:gd name="connsiteX2108" fmla="*/ 1018183 w 1018183"/>
                <a:gd name="connsiteY2108" fmla="*/ 4928001 h 9085945"/>
                <a:gd name="connsiteX2109" fmla="*/ 1018183 w 1018183"/>
                <a:gd name="connsiteY2109" fmla="*/ 4929510 h 9085945"/>
                <a:gd name="connsiteX2110" fmla="*/ 1018183 w 1018183"/>
                <a:gd name="connsiteY2110" fmla="*/ 4932395 h 9085945"/>
                <a:gd name="connsiteX2111" fmla="*/ 1018183 w 1018183"/>
                <a:gd name="connsiteY2111" fmla="*/ 4932633 h 9085945"/>
                <a:gd name="connsiteX2112" fmla="*/ 1018183 w 1018183"/>
                <a:gd name="connsiteY2112" fmla="*/ 4933354 h 9085945"/>
                <a:gd name="connsiteX2113" fmla="*/ 1018183 w 1018183"/>
                <a:gd name="connsiteY2113" fmla="*/ 4934200 h 9085945"/>
                <a:gd name="connsiteX2114" fmla="*/ 1018183 w 1018183"/>
                <a:gd name="connsiteY2114" fmla="*/ 4934267 h 9085945"/>
                <a:gd name="connsiteX2115" fmla="*/ 1018183 w 1018183"/>
                <a:gd name="connsiteY2115" fmla="*/ 4935126 h 9085945"/>
                <a:gd name="connsiteX2116" fmla="*/ 1018183 w 1018183"/>
                <a:gd name="connsiteY2116" fmla="*/ 4935945 h 9085945"/>
                <a:gd name="connsiteX2117" fmla="*/ 1018183 w 1018183"/>
                <a:gd name="connsiteY2117" fmla="*/ 4936175 h 9085945"/>
                <a:gd name="connsiteX2118" fmla="*/ 1018183 w 1018183"/>
                <a:gd name="connsiteY2118" fmla="*/ 4936896 h 9085945"/>
                <a:gd name="connsiteX2119" fmla="*/ 1018183 w 1018183"/>
                <a:gd name="connsiteY2119" fmla="*/ 4937512 h 9085945"/>
                <a:gd name="connsiteX2120" fmla="*/ 1018183 w 1018183"/>
                <a:gd name="connsiteY2120" fmla="*/ 4937774 h 9085945"/>
                <a:gd name="connsiteX2121" fmla="*/ 1018183 w 1018183"/>
                <a:gd name="connsiteY2121" fmla="*/ 4939058 h 9085945"/>
                <a:gd name="connsiteX2122" fmla="*/ 1018183 w 1018183"/>
                <a:gd name="connsiteY2122" fmla="*/ 4941947 h 9085945"/>
                <a:gd name="connsiteX2123" fmla="*/ 1018183 w 1018183"/>
                <a:gd name="connsiteY2123" fmla="*/ 4942169 h 9085945"/>
                <a:gd name="connsiteX2124" fmla="*/ 1018183 w 1018183"/>
                <a:gd name="connsiteY2124" fmla="*/ 4943453 h 9085945"/>
                <a:gd name="connsiteX2125" fmla="*/ 1018183 w 1018183"/>
                <a:gd name="connsiteY2125" fmla="*/ 4944218 h 9085945"/>
                <a:gd name="connsiteX2126" fmla="*/ 1018183 w 1018183"/>
                <a:gd name="connsiteY2126" fmla="*/ 4944412 h 9085945"/>
                <a:gd name="connsiteX2127" fmla="*/ 1018183 w 1018183"/>
                <a:gd name="connsiteY2127" fmla="*/ 4945114 h 9085945"/>
                <a:gd name="connsiteX2128" fmla="*/ 1018183 w 1018183"/>
                <a:gd name="connsiteY2128" fmla="*/ 4945325 h 9085945"/>
                <a:gd name="connsiteX2129" fmla="*/ 1018183 w 1018183"/>
                <a:gd name="connsiteY2129" fmla="*/ 4945984 h 9085945"/>
                <a:gd name="connsiteX2130" fmla="*/ 1018183 w 1018183"/>
                <a:gd name="connsiteY2130" fmla="*/ 4947956 h 9085945"/>
                <a:gd name="connsiteX2131" fmla="*/ 1018183 w 1018183"/>
                <a:gd name="connsiteY2131" fmla="*/ 4949528 h 9085945"/>
                <a:gd name="connsiteX2132" fmla="*/ 1018183 w 1018183"/>
                <a:gd name="connsiteY2132" fmla="*/ 4949798 h 9085945"/>
                <a:gd name="connsiteX2133" fmla="*/ 1018183 w 1018183"/>
                <a:gd name="connsiteY2133" fmla="*/ 4951367 h 9085945"/>
                <a:gd name="connsiteX2134" fmla="*/ 1018183 w 1018183"/>
                <a:gd name="connsiteY2134" fmla="*/ 4951606 h 9085945"/>
                <a:gd name="connsiteX2135" fmla="*/ 1018183 w 1018183"/>
                <a:gd name="connsiteY2135" fmla="*/ 4953086 h 9085945"/>
                <a:gd name="connsiteX2136" fmla="*/ 1018183 w 1018183"/>
                <a:gd name="connsiteY2136" fmla="*/ 4953599 h 9085945"/>
                <a:gd name="connsiteX2137" fmla="*/ 1018183 w 1018183"/>
                <a:gd name="connsiteY2137" fmla="*/ 4954887 h 9085945"/>
                <a:gd name="connsiteX2138" fmla="*/ 1018183 w 1018183"/>
                <a:gd name="connsiteY2138" fmla="*/ 4955756 h 9085945"/>
                <a:gd name="connsiteX2139" fmla="*/ 1018183 w 1018183"/>
                <a:gd name="connsiteY2139" fmla="*/ 4956171 h 9085945"/>
                <a:gd name="connsiteX2140" fmla="*/ 1018183 w 1018183"/>
                <a:gd name="connsiteY2140" fmla="*/ 4960857 h 9085945"/>
                <a:gd name="connsiteX2141" fmla="*/ 1018183 w 1018183"/>
                <a:gd name="connsiteY2141" fmla="*/ 4961577 h 9085945"/>
                <a:gd name="connsiteX2142" fmla="*/ 1018183 w 1018183"/>
                <a:gd name="connsiteY2142" fmla="*/ 4962424 h 9085945"/>
                <a:gd name="connsiteX2143" fmla="*/ 1018183 w 1018183"/>
                <a:gd name="connsiteY2143" fmla="*/ 4962664 h 9085945"/>
                <a:gd name="connsiteX2144" fmla="*/ 1018183 w 1018183"/>
                <a:gd name="connsiteY2144" fmla="*/ 4966215 h 9085945"/>
                <a:gd name="connsiteX2145" fmla="*/ 1018183 w 1018183"/>
                <a:gd name="connsiteY2145" fmla="*/ 4968904 h 9085945"/>
                <a:gd name="connsiteX2146" fmla="*/ 1018183 w 1018183"/>
                <a:gd name="connsiteY2146" fmla="*/ 4972639 h 9085945"/>
                <a:gd name="connsiteX2147" fmla="*/ 1018183 w 1018183"/>
                <a:gd name="connsiteY2147" fmla="*/ 4972975 h 9085945"/>
                <a:gd name="connsiteX2148" fmla="*/ 1018183 w 1018183"/>
                <a:gd name="connsiteY2148" fmla="*/ 4974542 h 9085945"/>
                <a:gd name="connsiteX2149" fmla="*/ 1018183 w 1018183"/>
                <a:gd name="connsiteY2149" fmla="*/ 4975468 h 9085945"/>
                <a:gd name="connsiteX2150" fmla="*/ 1018183 w 1018183"/>
                <a:gd name="connsiteY2150" fmla="*/ 4976287 h 9085945"/>
                <a:gd name="connsiteX2151" fmla="*/ 1018183 w 1018183"/>
                <a:gd name="connsiteY2151" fmla="*/ 4976517 h 9085945"/>
                <a:gd name="connsiteX2152" fmla="*/ 1018183 w 1018183"/>
                <a:gd name="connsiteY2152" fmla="*/ 4977274 h 9085945"/>
                <a:gd name="connsiteX2153" fmla="*/ 1018183 w 1018183"/>
                <a:gd name="connsiteY2153" fmla="*/ 4977628 h 9085945"/>
                <a:gd name="connsiteX2154" fmla="*/ 1018183 w 1018183"/>
                <a:gd name="connsiteY2154" fmla="*/ 4977854 h 9085945"/>
                <a:gd name="connsiteX2155" fmla="*/ 1018183 w 1018183"/>
                <a:gd name="connsiteY2155" fmla="*/ 4980683 h 9085945"/>
                <a:gd name="connsiteX2156" fmla="*/ 1018183 w 1018183"/>
                <a:gd name="connsiteY2156" fmla="*/ 4983795 h 9085945"/>
                <a:gd name="connsiteX2157" fmla="*/ 1018183 w 1018183"/>
                <a:gd name="connsiteY2157" fmla="*/ 4984447 h 9085945"/>
                <a:gd name="connsiteX2158" fmla="*/ 1018183 w 1018183"/>
                <a:gd name="connsiteY2158" fmla="*/ 4986326 h 9085945"/>
                <a:gd name="connsiteX2159" fmla="*/ 1018183 w 1018183"/>
                <a:gd name="connsiteY2159" fmla="*/ 4986526 h 9085945"/>
                <a:gd name="connsiteX2160" fmla="*/ 1018183 w 1018183"/>
                <a:gd name="connsiteY2160" fmla="*/ 4987345 h 9085945"/>
                <a:gd name="connsiteX2161" fmla="*/ 1018183 w 1018183"/>
                <a:gd name="connsiteY2161" fmla="*/ 4987941 h 9085945"/>
                <a:gd name="connsiteX2162" fmla="*/ 1018183 w 1018183"/>
                <a:gd name="connsiteY2162" fmla="*/ 4988912 h 9085945"/>
                <a:gd name="connsiteX2163" fmla="*/ 1018183 w 1018183"/>
                <a:gd name="connsiteY2163" fmla="*/ 4989870 h 9085945"/>
                <a:gd name="connsiteX2164" fmla="*/ 1018183 w 1018183"/>
                <a:gd name="connsiteY2164" fmla="*/ 4992028 h 9085945"/>
                <a:gd name="connsiteX2165" fmla="*/ 1018183 w 1018183"/>
                <a:gd name="connsiteY2165" fmla="*/ 4993130 h 9085945"/>
                <a:gd name="connsiteX2166" fmla="*/ 1018183 w 1018183"/>
                <a:gd name="connsiteY2166" fmla="*/ 4995393 h 9085945"/>
                <a:gd name="connsiteX2167" fmla="*/ 1018183 w 1018183"/>
                <a:gd name="connsiteY2167" fmla="*/ 4996098 h 9085945"/>
                <a:gd name="connsiteX2168" fmla="*/ 1018183 w 1018183"/>
                <a:gd name="connsiteY2168" fmla="*/ 4997384 h 9085945"/>
                <a:gd name="connsiteX2169" fmla="*/ 1018183 w 1018183"/>
                <a:gd name="connsiteY2169" fmla="*/ 4999241 h 9085945"/>
                <a:gd name="connsiteX2170" fmla="*/ 1018183 w 1018183"/>
                <a:gd name="connsiteY2170" fmla="*/ 5000927 h 9085945"/>
                <a:gd name="connsiteX2171" fmla="*/ 1018183 w 1018183"/>
                <a:gd name="connsiteY2171" fmla="*/ 5001199 h 9085945"/>
                <a:gd name="connsiteX2172" fmla="*/ 1018183 w 1018183"/>
                <a:gd name="connsiteY2172" fmla="*/ 5002766 h 9085945"/>
                <a:gd name="connsiteX2173" fmla="*/ 1018183 w 1018183"/>
                <a:gd name="connsiteY2173" fmla="*/ 5009246 h 9085945"/>
                <a:gd name="connsiteX2174" fmla="*/ 1018183 w 1018183"/>
                <a:gd name="connsiteY2174" fmla="*/ 5010001 h 9085945"/>
                <a:gd name="connsiteX2175" fmla="*/ 1018183 w 1018183"/>
                <a:gd name="connsiteY2175" fmla="*/ 5011978 h 9085945"/>
                <a:gd name="connsiteX2176" fmla="*/ 1018183 w 1018183"/>
                <a:gd name="connsiteY2176" fmla="*/ 5013545 h 9085945"/>
                <a:gd name="connsiteX2177" fmla="*/ 1018183 w 1018183"/>
                <a:gd name="connsiteY2177" fmla="*/ 5016646 h 9085945"/>
                <a:gd name="connsiteX2178" fmla="*/ 1018183 w 1018183"/>
                <a:gd name="connsiteY2178" fmla="*/ 5017970 h 9085945"/>
                <a:gd name="connsiteX2179" fmla="*/ 1018183 w 1018183"/>
                <a:gd name="connsiteY2179" fmla="*/ 5019254 h 9085945"/>
                <a:gd name="connsiteX2180" fmla="*/ 1018183 w 1018183"/>
                <a:gd name="connsiteY2180" fmla="*/ 5020304 h 9085945"/>
                <a:gd name="connsiteX2181" fmla="*/ 1018183 w 1018183"/>
                <a:gd name="connsiteY2181" fmla="*/ 5020669 h 9085945"/>
                <a:gd name="connsiteX2182" fmla="*/ 1018183 w 1018183"/>
                <a:gd name="connsiteY2182" fmla="*/ 5023616 h 9085945"/>
                <a:gd name="connsiteX2183" fmla="*/ 1018183 w 1018183"/>
                <a:gd name="connsiteY2183" fmla="*/ 5023919 h 9085945"/>
                <a:gd name="connsiteX2184" fmla="*/ 1018183 w 1018183"/>
                <a:gd name="connsiteY2184" fmla="*/ 5029028 h 9085945"/>
                <a:gd name="connsiteX2185" fmla="*/ 1018183 w 1018183"/>
                <a:gd name="connsiteY2185" fmla="*/ 5030443 h 9085945"/>
                <a:gd name="connsiteX2186" fmla="*/ 1018183 w 1018183"/>
                <a:gd name="connsiteY2186" fmla="*/ 5031727 h 9085945"/>
                <a:gd name="connsiteX2187" fmla="*/ 1018183 w 1018183"/>
                <a:gd name="connsiteY2187" fmla="*/ 5032370 h 9085945"/>
                <a:gd name="connsiteX2188" fmla="*/ 1018183 w 1018183"/>
                <a:gd name="connsiteY2188" fmla="*/ 5033469 h 9085945"/>
                <a:gd name="connsiteX2189" fmla="*/ 1018183 w 1018183"/>
                <a:gd name="connsiteY2189" fmla="*/ 5033654 h 9085945"/>
                <a:gd name="connsiteX2190" fmla="*/ 1018183 w 1018183"/>
                <a:gd name="connsiteY2190" fmla="*/ 5035630 h 9085945"/>
                <a:gd name="connsiteX2191" fmla="*/ 1018183 w 1018183"/>
                <a:gd name="connsiteY2191" fmla="*/ 5037013 h 9085945"/>
                <a:gd name="connsiteX2192" fmla="*/ 1018183 w 1018183"/>
                <a:gd name="connsiteY2192" fmla="*/ 5037133 h 9085945"/>
                <a:gd name="connsiteX2193" fmla="*/ 1018183 w 1018183"/>
                <a:gd name="connsiteY2193" fmla="*/ 5038226 h 9085945"/>
                <a:gd name="connsiteX2194" fmla="*/ 1018183 w 1018183"/>
                <a:gd name="connsiteY2194" fmla="*/ 5043428 h 9085945"/>
                <a:gd name="connsiteX2195" fmla="*/ 1018183 w 1018183"/>
                <a:gd name="connsiteY2195" fmla="*/ 5044237 h 9085945"/>
                <a:gd name="connsiteX2196" fmla="*/ 1018183 w 1018183"/>
                <a:gd name="connsiteY2196" fmla="*/ 5047357 h 9085945"/>
                <a:gd name="connsiteX2197" fmla="*/ 1018183 w 1018183"/>
                <a:gd name="connsiteY2197" fmla="*/ 5055693 h 9085945"/>
                <a:gd name="connsiteX2198" fmla="*/ 1018183 w 1018183"/>
                <a:gd name="connsiteY2198" fmla="*/ 5056988 h 9085945"/>
                <a:gd name="connsiteX2199" fmla="*/ 1018183 w 1018183"/>
                <a:gd name="connsiteY2199" fmla="*/ 5068047 h 9085945"/>
                <a:gd name="connsiteX2200" fmla="*/ 1018183 w 1018183"/>
                <a:gd name="connsiteY2200" fmla="*/ 5069542 h 9085945"/>
                <a:gd name="connsiteX2201" fmla="*/ 1018183 w 1018183"/>
                <a:gd name="connsiteY2201" fmla="*/ 5069741 h 9085945"/>
                <a:gd name="connsiteX2202" fmla="*/ 1018183 w 1018183"/>
                <a:gd name="connsiteY2202" fmla="*/ 5072038 h 9085945"/>
                <a:gd name="connsiteX2203" fmla="*/ 1018183 w 1018183"/>
                <a:gd name="connsiteY2203" fmla="*/ 5072069 h 9085945"/>
                <a:gd name="connsiteX2204" fmla="*/ 1018183 w 1018183"/>
                <a:gd name="connsiteY2204" fmla="*/ 5073811 h 9085945"/>
                <a:gd name="connsiteX2205" fmla="*/ 1018183 w 1018183"/>
                <a:gd name="connsiteY2205" fmla="*/ 5074091 h 9085945"/>
                <a:gd name="connsiteX2206" fmla="*/ 1018183 w 1018183"/>
                <a:gd name="connsiteY2206" fmla="*/ 5075772 h 9085945"/>
                <a:gd name="connsiteX2207" fmla="*/ 1018183 w 1018183"/>
                <a:gd name="connsiteY2207" fmla="*/ 5076302 h 9085945"/>
                <a:gd name="connsiteX2208" fmla="*/ 1018183 w 1018183"/>
                <a:gd name="connsiteY2208" fmla="*/ 5076606 h 9085945"/>
                <a:gd name="connsiteX2209" fmla="*/ 1018183 w 1018183"/>
                <a:gd name="connsiteY2209" fmla="*/ 5077058 h 9085945"/>
                <a:gd name="connsiteX2210" fmla="*/ 1018183 w 1018183"/>
                <a:gd name="connsiteY2210" fmla="*/ 5077355 h 9085945"/>
                <a:gd name="connsiteX2211" fmla="*/ 1018183 w 1018183"/>
                <a:gd name="connsiteY2211" fmla="*/ 5079033 h 9085945"/>
                <a:gd name="connsiteX2212" fmla="*/ 1018183 w 1018183"/>
                <a:gd name="connsiteY2212" fmla="*/ 5079515 h 9085945"/>
                <a:gd name="connsiteX2213" fmla="*/ 1018183 w 1018183"/>
                <a:gd name="connsiteY2213" fmla="*/ 5080151 h 9085945"/>
                <a:gd name="connsiteX2214" fmla="*/ 1018183 w 1018183"/>
                <a:gd name="connsiteY2214" fmla="*/ 5080604 h 9085945"/>
                <a:gd name="connsiteX2215" fmla="*/ 1018183 w 1018183"/>
                <a:gd name="connsiteY2215" fmla="*/ 5084579 h 9085945"/>
                <a:gd name="connsiteX2216" fmla="*/ 1018183 w 1018183"/>
                <a:gd name="connsiteY2216" fmla="*/ 5085149 h 9085945"/>
                <a:gd name="connsiteX2217" fmla="*/ 1018183 w 1018183"/>
                <a:gd name="connsiteY2217" fmla="*/ 5086439 h 9085945"/>
                <a:gd name="connsiteX2218" fmla="*/ 1018183 w 1018183"/>
                <a:gd name="connsiteY2218" fmla="*/ 5087699 h 9085945"/>
                <a:gd name="connsiteX2219" fmla="*/ 1018183 w 1018183"/>
                <a:gd name="connsiteY2219" fmla="*/ 5088316 h 9085945"/>
                <a:gd name="connsiteX2220" fmla="*/ 1018183 w 1018183"/>
                <a:gd name="connsiteY2220" fmla="*/ 5088421 h 9085945"/>
                <a:gd name="connsiteX2221" fmla="*/ 1018183 w 1018183"/>
                <a:gd name="connsiteY2221" fmla="*/ 5090910 h 9085945"/>
                <a:gd name="connsiteX2222" fmla="*/ 1018183 w 1018183"/>
                <a:gd name="connsiteY2222" fmla="*/ 5091967 h 9085945"/>
                <a:gd name="connsiteX2223" fmla="*/ 1018183 w 1018183"/>
                <a:gd name="connsiteY2223" fmla="*/ 5094861 h 9085945"/>
                <a:gd name="connsiteX2224" fmla="*/ 1018183 w 1018183"/>
                <a:gd name="connsiteY2224" fmla="*/ 5098757 h 9085945"/>
                <a:gd name="connsiteX2225" fmla="*/ 1018183 w 1018183"/>
                <a:gd name="connsiteY2225" fmla="*/ 5099479 h 9085945"/>
                <a:gd name="connsiteX2226" fmla="*/ 1018183 w 1018183"/>
                <a:gd name="connsiteY2226" fmla="*/ 5100775 h 9085945"/>
                <a:gd name="connsiteX2227" fmla="*/ 1018183 w 1018183"/>
                <a:gd name="connsiteY2227" fmla="*/ 5103024 h 9085945"/>
                <a:gd name="connsiteX2228" fmla="*/ 1018183 w 1018183"/>
                <a:gd name="connsiteY2228" fmla="*/ 5104318 h 9085945"/>
                <a:gd name="connsiteX2229" fmla="*/ 1018183 w 1018183"/>
                <a:gd name="connsiteY2229" fmla="*/ 5106387 h 9085945"/>
                <a:gd name="connsiteX2230" fmla="*/ 1018183 w 1018183"/>
                <a:gd name="connsiteY2230" fmla="*/ 5107955 h 9085945"/>
                <a:gd name="connsiteX2231" fmla="*/ 1018183 w 1018183"/>
                <a:gd name="connsiteY2231" fmla="*/ 5110083 h 9085945"/>
                <a:gd name="connsiteX2232" fmla="*/ 1018183 w 1018183"/>
                <a:gd name="connsiteY2232" fmla="*/ 5110476 h 9085945"/>
                <a:gd name="connsiteX2233" fmla="*/ 1018183 w 1018183"/>
                <a:gd name="connsiteY2233" fmla="*/ 5111761 h 9085945"/>
                <a:gd name="connsiteX2234" fmla="*/ 1018183 w 1018183"/>
                <a:gd name="connsiteY2234" fmla="*/ 5112046 h 9085945"/>
                <a:gd name="connsiteX2235" fmla="*/ 1018183 w 1018183"/>
                <a:gd name="connsiteY2235" fmla="*/ 5112380 h 9085945"/>
                <a:gd name="connsiteX2236" fmla="*/ 1018183 w 1018183"/>
                <a:gd name="connsiteY2236" fmla="*/ 5112881 h 9085945"/>
                <a:gd name="connsiteX2237" fmla="*/ 1018183 w 1018183"/>
                <a:gd name="connsiteY2237" fmla="*/ 5113329 h 9085945"/>
                <a:gd name="connsiteX2238" fmla="*/ 1018183 w 1018183"/>
                <a:gd name="connsiteY2238" fmla="*/ 5115610 h 9085945"/>
                <a:gd name="connsiteX2239" fmla="*/ 1018183 w 1018183"/>
                <a:gd name="connsiteY2239" fmla="*/ 5116541 h 9085945"/>
                <a:gd name="connsiteX2240" fmla="*/ 1018183 w 1018183"/>
                <a:gd name="connsiteY2240" fmla="*/ 5116646 h 9085945"/>
                <a:gd name="connsiteX2241" fmla="*/ 1018183 w 1018183"/>
                <a:gd name="connsiteY2241" fmla="*/ 5117400 h 9085945"/>
                <a:gd name="connsiteX2242" fmla="*/ 1018183 w 1018183"/>
                <a:gd name="connsiteY2242" fmla="*/ 5117876 h 9085945"/>
                <a:gd name="connsiteX2243" fmla="*/ 1018183 w 1018183"/>
                <a:gd name="connsiteY2243" fmla="*/ 5119375 h 9085945"/>
                <a:gd name="connsiteX2244" fmla="*/ 1018183 w 1018183"/>
                <a:gd name="connsiteY2244" fmla="*/ 5119857 h 9085945"/>
                <a:gd name="connsiteX2245" fmla="*/ 1018183 w 1018183"/>
                <a:gd name="connsiteY2245" fmla="*/ 5120946 h 9085945"/>
                <a:gd name="connsiteX2246" fmla="*/ 1018183 w 1018183"/>
                <a:gd name="connsiteY2246" fmla="*/ 5121141 h 9085945"/>
                <a:gd name="connsiteX2247" fmla="*/ 1018183 w 1018183"/>
                <a:gd name="connsiteY2247" fmla="*/ 5121536 h 9085945"/>
                <a:gd name="connsiteX2248" fmla="*/ 1018183 w 1018183"/>
                <a:gd name="connsiteY2248" fmla="*/ 5122651 h 9085945"/>
                <a:gd name="connsiteX2249" fmla="*/ 1018183 w 1018183"/>
                <a:gd name="connsiteY2249" fmla="*/ 5123103 h 9085945"/>
                <a:gd name="connsiteX2250" fmla="*/ 1018183 w 1018183"/>
                <a:gd name="connsiteY2250" fmla="*/ 5123438 h 9085945"/>
                <a:gd name="connsiteX2251" fmla="*/ 1018183 w 1018183"/>
                <a:gd name="connsiteY2251" fmla="*/ 5123874 h 9085945"/>
                <a:gd name="connsiteX2252" fmla="*/ 1018183 w 1018183"/>
                <a:gd name="connsiteY2252" fmla="*/ 5123935 h 9085945"/>
                <a:gd name="connsiteX2253" fmla="*/ 1018183 w 1018183"/>
                <a:gd name="connsiteY2253" fmla="*/ 5125491 h 9085945"/>
                <a:gd name="connsiteX2254" fmla="*/ 1018183 w 1018183"/>
                <a:gd name="connsiteY2254" fmla="*/ 5126781 h 9085945"/>
                <a:gd name="connsiteX2255" fmla="*/ 1018183 w 1018183"/>
                <a:gd name="connsiteY2255" fmla="*/ 5127589 h 9085945"/>
                <a:gd name="connsiteX2256" fmla="*/ 1018183 w 1018183"/>
                <a:gd name="connsiteY2256" fmla="*/ 5127704 h 9085945"/>
                <a:gd name="connsiteX2257" fmla="*/ 1018183 w 1018183"/>
                <a:gd name="connsiteY2257" fmla="*/ 5129001 h 9085945"/>
                <a:gd name="connsiteX2258" fmla="*/ 1018183 w 1018183"/>
                <a:gd name="connsiteY2258" fmla="*/ 5129227 h 9085945"/>
                <a:gd name="connsiteX2259" fmla="*/ 1018183 w 1018183"/>
                <a:gd name="connsiteY2259" fmla="*/ 5130320 h 9085945"/>
                <a:gd name="connsiteX2260" fmla="*/ 1018183 w 1018183"/>
                <a:gd name="connsiteY2260" fmla="*/ 5131485 h 9085945"/>
                <a:gd name="connsiteX2261" fmla="*/ 1018183 w 1018183"/>
                <a:gd name="connsiteY2261" fmla="*/ 5135631 h 9085945"/>
                <a:gd name="connsiteX2262" fmla="*/ 1018183 w 1018183"/>
                <a:gd name="connsiteY2262" fmla="*/ 5135751 h 9085945"/>
                <a:gd name="connsiteX2263" fmla="*/ 1018183 w 1018183"/>
                <a:gd name="connsiteY2263" fmla="*/ 5137358 h 9085945"/>
                <a:gd name="connsiteX2264" fmla="*/ 1018183 w 1018183"/>
                <a:gd name="connsiteY2264" fmla="*/ 5137838 h 9085945"/>
                <a:gd name="connsiteX2265" fmla="*/ 1018183 w 1018183"/>
                <a:gd name="connsiteY2265" fmla="*/ 5138642 h 9085945"/>
                <a:gd name="connsiteX2266" fmla="*/ 1018183 w 1018183"/>
                <a:gd name="connsiteY2266" fmla="*/ 5139821 h 9085945"/>
                <a:gd name="connsiteX2267" fmla="*/ 1018183 w 1018183"/>
                <a:gd name="connsiteY2267" fmla="*/ 5140987 h 9085945"/>
                <a:gd name="connsiteX2268" fmla="*/ 1018183 w 1018183"/>
                <a:gd name="connsiteY2268" fmla="*/ 5143366 h 9085945"/>
                <a:gd name="connsiteX2269" fmla="*/ 1018183 w 1018183"/>
                <a:gd name="connsiteY2269" fmla="*/ 5148889 h 9085945"/>
                <a:gd name="connsiteX2270" fmla="*/ 1018183 w 1018183"/>
                <a:gd name="connsiteY2270" fmla="*/ 5150456 h 9085945"/>
                <a:gd name="connsiteX2271" fmla="*/ 1018183 w 1018183"/>
                <a:gd name="connsiteY2271" fmla="*/ 5152103 h 9085945"/>
                <a:gd name="connsiteX2272" fmla="*/ 1018183 w 1018183"/>
                <a:gd name="connsiteY2272" fmla="*/ 5153671 h 9085945"/>
                <a:gd name="connsiteX2273" fmla="*/ 1018183 w 1018183"/>
                <a:gd name="connsiteY2273" fmla="*/ 5155952 h 9085945"/>
                <a:gd name="connsiteX2274" fmla="*/ 1018183 w 1018183"/>
                <a:gd name="connsiteY2274" fmla="*/ 5156601 h 9085945"/>
                <a:gd name="connsiteX2275" fmla="*/ 1018183 w 1018183"/>
                <a:gd name="connsiteY2275" fmla="*/ 5158110 h 9085945"/>
                <a:gd name="connsiteX2276" fmla="*/ 1018183 w 1018183"/>
                <a:gd name="connsiteY2276" fmla="*/ 5158218 h 9085945"/>
                <a:gd name="connsiteX2277" fmla="*/ 1018183 w 1018183"/>
                <a:gd name="connsiteY2277" fmla="*/ 5159710 h 9085945"/>
                <a:gd name="connsiteX2278" fmla="*/ 1018183 w 1018183"/>
                <a:gd name="connsiteY2278" fmla="*/ 5161878 h 9085945"/>
                <a:gd name="connsiteX2279" fmla="*/ 1018183 w 1018183"/>
                <a:gd name="connsiteY2279" fmla="*/ 5161954 h 9085945"/>
                <a:gd name="connsiteX2280" fmla="*/ 1018183 w 1018183"/>
                <a:gd name="connsiteY2280" fmla="*/ 5162643 h 9085945"/>
                <a:gd name="connsiteX2281" fmla="*/ 1018183 w 1018183"/>
                <a:gd name="connsiteY2281" fmla="*/ 5162867 h 9085945"/>
                <a:gd name="connsiteX2282" fmla="*/ 1018183 w 1018183"/>
                <a:gd name="connsiteY2282" fmla="*/ 5163161 h 9085945"/>
                <a:gd name="connsiteX2283" fmla="*/ 1018183 w 1018183"/>
                <a:gd name="connsiteY2283" fmla="*/ 5163445 h 9085945"/>
                <a:gd name="connsiteX2284" fmla="*/ 1018183 w 1018183"/>
                <a:gd name="connsiteY2284" fmla="*/ 5164277 h 9085945"/>
                <a:gd name="connsiteX2285" fmla="*/ 1018183 w 1018183"/>
                <a:gd name="connsiteY2285" fmla="*/ 5164731 h 9085945"/>
                <a:gd name="connsiteX2286" fmla="*/ 1018183 w 1018183"/>
                <a:gd name="connsiteY2286" fmla="*/ 5165496 h 9085945"/>
                <a:gd name="connsiteX2287" fmla="*/ 1018183 w 1018183"/>
                <a:gd name="connsiteY2287" fmla="*/ 5166374 h 9085945"/>
                <a:gd name="connsiteX2288" fmla="*/ 1018183 w 1018183"/>
                <a:gd name="connsiteY2288" fmla="*/ 5167010 h 9085945"/>
                <a:gd name="connsiteX2289" fmla="*/ 1018183 w 1018183"/>
                <a:gd name="connsiteY2289" fmla="*/ 5167658 h 9085945"/>
                <a:gd name="connsiteX2290" fmla="*/ 1018183 w 1018183"/>
                <a:gd name="connsiteY2290" fmla="*/ 5168046 h 9085945"/>
                <a:gd name="connsiteX2291" fmla="*/ 1018183 w 1018183"/>
                <a:gd name="connsiteY2291" fmla="*/ 5169276 h 9085945"/>
                <a:gd name="connsiteX2292" fmla="*/ 1018183 w 1018183"/>
                <a:gd name="connsiteY2292" fmla="*/ 5170547 h 9085945"/>
                <a:gd name="connsiteX2293" fmla="*/ 1018183 w 1018183"/>
                <a:gd name="connsiteY2293" fmla="*/ 5170662 h 9085945"/>
                <a:gd name="connsiteX2294" fmla="*/ 1018183 w 1018183"/>
                <a:gd name="connsiteY2294" fmla="*/ 5172818 h 9085945"/>
                <a:gd name="connsiteX2295" fmla="*/ 1018183 w 1018183"/>
                <a:gd name="connsiteY2295" fmla="*/ 5173012 h 9085945"/>
                <a:gd name="connsiteX2296" fmla="*/ 1018183 w 1018183"/>
                <a:gd name="connsiteY2296" fmla="*/ 5173714 h 9085945"/>
                <a:gd name="connsiteX2297" fmla="*/ 1018183 w 1018183"/>
                <a:gd name="connsiteY2297" fmla="*/ 5173925 h 9085945"/>
                <a:gd name="connsiteX2298" fmla="*/ 1018183 w 1018183"/>
                <a:gd name="connsiteY2298" fmla="*/ 5175973 h 9085945"/>
                <a:gd name="connsiteX2299" fmla="*/ 1018183 w 1018183"/>
                <a:gd name="connsiteY2299" fmla="*/ 5176093 h 9085945"/>
                <a:gd name="connsiteX2300" fmla="*/ 1018183 w 1018183"/>
                <a:gd name="connsiteY2300" fmla="*/ 5176556 h 9085945"/>
                <a:gd name="connsiteX2301" fmla="*/ 1018183 w 1018183"/>
                <a:gd name="connsiteY2301" fmla="*/ 5178826 h 9085945"/>
                <a:gd name="connsiteX2302" fmla="*/ 1018183 w 1018183"/>
                <a:gd name="connsiteY2302" fmla="*/ 5178984 h 9085945"/>
                <a:gd name="connsiteX2303" fmla="*/ 1018183 w 1018183"/>
                <a:gd name="connsiteY2303" fmla="*/ 5180206 h 9085945"/>
                <a:gd name="connsiteX2304" fmla="*/ 1018183 w 1018183"/>
                <a:gd name="connsiteY2304" fmla="*/ 5181686 h 9085945"/>
                <a:gd name="connsiteX2305" fmla="*/ 1018183 w 1018183"/>
                <a:gd name="connsiteY2305" fmla="*/ 5181720 h 9085945"/>
                <a:gd name="connsiteX2306" fmla="*/ 1018183 w 1018183"/>
                <a:gd name="connsiteY2306" fmla="*/ 5182199 h 9085945"/>
                <a:gd name="connsiteX2307" fmla="*/ 1018183 w 1018183"/>
                <a:gd name="connsiteY2307" fmla="*/ 5183487 h 9085945"/>
                <a:gd name="connsiteX2308" fmla="*/ 1018183 w 1018183"/>
                <a:gd name="connsiteY2308" fmla="*/ 5184771 h 9085945"/>
                <a:gd name="connsiteX2309" fmla="*/ 1018183 w 1018183"/>
                <a:gd name="connsiteY2309" fmla="*/ 5187031 h 9085945"/>
                <a:gd name="connsiteX2310" fmla="*/ 1018183 w 1018183"/>
                <a:gd name="connsiteY2310" fmla="*/ 5187151 h 9085945"/>
                <a:gd name="connsiteX2311" fmla="*/ 1018183 w 1018183"/>
                <a:gd name="connsiteY2311" fmla="*/ 5190177 h 9085945"/>
                <a:gd name="connsiteX2312" fmla="*/ 1018183 w 1018183"/>
                <a:gd name="connsiteY2312" fmla="*/ 5191264 h 9085945"/>
                <a:gd name="connsiteX2313" fmla="*/ 1018183 w 1018183"/>
                <a:gd name="connsiteY2313" fmla="*/ 5194815 h 9085945"/>
                <a:gd name="connsiteX2314" fmla="*/ 1018183 w 1018183"/>
                <a:gd name="connsiteY2314" fmla="*/ 5198452 h 9085945"/>
                <a:gd name="connsiteX2315" fmla="*/ 1018183 w 1018183"/>
                <a:gd name="connsiteY2315" fmla="*/ 5199740 h 9085945"/>
                <a:gd name="connsiteX2316" fmla="*/ 1018183 w 1018183"/>
                <a:gd name="connsiteY2316" fmla="*/ 5201239 h 9085945"/>
                <a:gd name="connsiteX2317" fmla="*/ 1018183 w 1018183"/>
                <a:gd name="connsiteY2317" fmla="*/ 5201575 h 9085945"/>
                <a:gd name="connsiteX2318" fmla="*/ 1018183 w 1018183"/>
                <a:gd name="connsiteY2318" fmla="*/ 5203142 h 9085945"/>
                <a:gd name="connsiteX2319" fmla="*/ 1018183 w 1018183"/>
                <a:gd name="connsiteY2319" fmla="*/ 5204068 h 9085945"/>
                <a:gd name="connsiteX2320" fmla="*/ 1018183 w 1018183"/>
                <a:gd name="connsiteY2320" fmla="*/ 5204887 h 9085945"/>
                <a:gd name="connsiteX2321" fmla="*/ 1018183 w 1018183"/>
                <a:gd name="connsiteY2321" fmla="*/ 5205117 h 9085945"/>
                <a:gd name="connsiteX2322" fmla="*/ 1018183 w 1018183"/>
                <a:gd name="connsiteY2322" fmla="*/ 5205874 h 9085945"/>
                <a:gd name="connsiteX2323" fmla="*/ 1018183 w 1018183"/>
                <a:gd name="connsiteY2323" fmla="*/ 5206454 h 9085945"/>
                <a:gd name="connsiteX2324" fmla="*/ 1018183 w 1018183"/>
                <a:gd name="connsiteY2324" fmla="*/ 5208000 h 9085945"/>
                <a:gd name="connsiteX2325" fmla="*/ 1018183 w 1018183"/>
                <a:gd name="connsiteY2325" fmla="*/ 5209283 h 9085945"/>
                <a:gd name="connsiteX2326" fmla="*/ 1018183 w 1018183"/>
                <a:gd name="connsiteY2326" fmla="*/ 5209510 h 9085945"/>
                <a:gd name="connsiteX2327" fmla="*/ 1018183 w 1018183"/>
                <a:gd name="connsiteY2327" fmla="*/ 5210889 h 9085945"/>
                <a:gd name="connsiteX2328" fmla="*/ 1018183 w 1018183"/>
                <a:gd name="connsiteY2328" fmla="*/ 5212395 h 9085945"/>
                <a:gd name="connsiteX2329" fmla="*/ 1018183 w 1018183"/>
                <a:gd name="connsiteY2329" fmla="*/ 5213047 h 9085945"/>
                <a:gd name="connsiteX2330" fmla="*/ 1018183 w 1018183"/>
                <a:gd name="connsiteY2330" fmla="*/ 5213160 h 9085945"/>
                <a:gd name="connsiteX2331" fmla="*/ 1018183 w 1018183"/>
                <a:gd name="connsiteY2331" fmla="*/ 5213354 h 9085945"/>
                <a:gd name="connsiteX2332" fmla="*/ 1018183 w 1018183"/>
                <a:gd name="connsiteY2332" fmla="*/ 5214267 h 9085945"/>
                <a:gd name="connsiteX2333" fmla="*/ 1018183 w 1018183"/>
                <a:gd name="connsiteY2333" fmla="*/ 5214448 h 9085945"/>
                <a:gd name="connsiteX2334" fmla="*/ 1018183 w 1018183"/>
                <a:gd name="connsiteY2334" fmla="*/ 5214926 h 9085945"/>
                <a:gd name="connsiteX2335" fmla="*/ 1018183 w 1018183"/>
                <a:gd name="connsiteY2335" fmla="*/ 5215126 h 9085945"/>
                <a:gd name="connsiteX2336" fmla="*/ 1018183 w 1018183"/>
                <a:gd name="connsiteY2336" fmla="*/ 5215945 h 9085945"/>
                <a:gd name="connsiteX2337" fmla="*/ 1018183 w 1018183"/>
                <a:gd name="connsiteY2337" fmla="*/ 5216898 h 9085945"/>
                <a:gd name="connsiteX2338" fmla="*/ 1018183 w 1018183"/>
                <a:gd name="connsiteY2338" fmla="*/ 5217512 h 9085945"/>
                <a:gd name="connsiteX2339" fmla="*/ 1018183 w 1018183"/>
                <a:gd name="connsiteY2339" fmla="*/ 5217991 h 9085945"/>
                <a:gd name="connsiteX2340" fmla="*/ 1018183 w 1018183"/>
                <a:gd name="connsiteY2340" fmla="*/ 5218470 h 9085945"/>
                <a:gd name="connsiteX2341" fmla="*/ 1018183 w 1018183"/>
                <a:gd name="connsiteY2341" fmla="*/ 5219758 h 9085945"/>
                <a:gd name="connsiteX2342" fmla="*/ 1018183 w 1018183"/>
                <a:gd name="connsiteY2342" fmla="*/ 5221730 h 9085945"/>
                <a:gd name="connsiteX2343" fmla="*/ 1018183 w 1018183"/>
                <a:gd name="connsiteY2343" fmla="*/ 5221947 h 9085945"/>
                <a:gd name="connsiteX2344" fmla="*/ 1018183 w 1018183"/>
                <a:gd name="connsiteY2344" fmla="*/ 5223303 h 9085945"/>
                <a:gd name="connsiteX2345" fmla="*/ 1018183 w 1018183"/>
                <a:gd name="connsiteY2345" fmla="*/ 5223993 h 9085945"/>
                <a:gd name="connsiteX2346" fmla="*/ 1018183 w 1018183"/>
                <a:gd name="connsiteY2346" fmla="*/ 5224217 h 9085945"/>
                <a:gd name="connsiteX2347" fmla="*/ 1018183 w 1018183"/>
                <a:gd name="connsiteY2347" fmla="*/ 5224698 h 9085945"/>
                <a:gd name="connsiteX2348" fmla="*/ 1018183 w 1018183"/>
                <a:gd name="connsiteY2348" fmla="*/ 5225045 h 9085945"/>
                <a:gd name="connsiteX2349" fmla="*/ 1018183 w 1018183"/>
                <a:gd name="connsiteY2349" fmla="*/ 5225113 h 9085945"/>
                <a:gd name="connsiteX2350" fmla="*/ 1018183 w 1018183"/>
                <a:gd name="connsiteY2350" fmla="*/ 5225984 h 9085945"/>
                <a:gd name="connsiteX2351" fmla="*/ 1018183 w 1018183"/>
                <a:gd name="connsiteY2351" fmla="*/ 5227841 h 9085945"/>
                <a:gd name="connsiteX2352" fmla="*/ 1018183 w 1018183"/>
                <a:gd name="connsiteY2352" fmla="*/ 5229527 h 9085945"/>
                <a:gd name="connsiteX2353" fmla="*/ 1018183 w 1018183"/>
                <a:gd name="connsiteY2353" fmla="*/ 5229799 h 9085945"/>
                <a:gd name="connsiteX2354" fmla="*/ 1018183 w 1018183"/>
                <a:gd name="connsiteY2354" fmla="*/ 5231366 h 9085945"/>
                <a:gd name="connsiteX2355" fmla="*/ 1018183 w 1018183"/>
                <a:gd name="connsiteY2355" fmla="*/ 5231606 h 9085945"/>
                <a:gd name="connsiteX2356" fmla="*/ 1018183 w 1018183"/>
                <a:gd name="connsiteY2356" fmla="*/ 5237846 h 9085945"/>
                <a:gd name="connsiteX2357" fmla="*/ 1018183 w 1018183"/>
                <a:gd name="connsiteY2357" fmla="*/ 5238601 h 9085945"/>
                <a:gd name="connsiteX2358" fmla="*/ 1018183 w 1018183"/>
                <a:gd name="connsiteY2358" fmla="*/ 5240578 h 9085945"/>
                <a:gd name="connsiteX2359" fmla="*/ 1018183 w 1018183"/>
                <a:gd name="connsiteY2359" fmla="*/ 5241581 h 9085945"/>
                <a:gd name="connsiteX2360" fmla="*/ 1018183 w 1018183"/>
                <a:gd name="connsiteY2360" fmla="*/ 5242145 h 9085945"/>
                <a:gd name="connsiteX2361" fmla="*/ 1018183 w 1018183"/>
                <a:gd name="connsiteY2361" fmla="*/ 5246216 h 9085945"/>
                <a:gd name="connsiteX2362" fmla="*/ 1018183 w 1018183"/>
                <a:gd name="connsiteY2362" fmla="*/ 5246570 h 9085945"/>
                <a:gd name="connsiteX2363" fmla="*/ 1018183 w 1018183"/>
                <a:gd name="connsiteY2363" fmla="*/ 5247854 h 9085945"/>
                <a:gd name="connsiteX2364" fmla="*/ 1018183 w 1018183"/>
                <a:gd name="connsiteY2364" fmla="*/ 5247984 h 9085945"/>
                <a:gd name="connsiteX2365" fmla="*/ 1018183 w 1018183"/>
                <a:gd name="connsiteY2365" fmla="*/ 5248904 h 9085945"/>
                <a:gd name="connsiteX2366" fmla="*/ 1018183 w 1018183"/>
                <a:gd name="connsiteY2366" fmla="*/ 5249625 h 9085945"/>
                <a:gd name="connsiteX2367" fmla="*/ 1018183 w 1018183"/>
                <a:gd name="connsiteY2367" fmla="*/ 5249726 h 9085945"/>
                <a:gd name="connsiteX2368" fmla="*/ 1018183 w 1018183"/>
                <a:gd name="connsiteY2368" fmla="*/ 5252216 h 9085945"/>
                <a:gd name="connsiteX2369" fmla="*/ 1018183 w 1018183"/>
                <a:gd name="connsiteY2369" fmla="*/ 5252355 h 9085945"/>
                <a:gd name="connsiteX2370" fmla="*/ 1018183 w 1018183"/>
                <a:gd name="connsiteY2370" fmla="*/ 5252519 h 9085945"/>
                <a:gd name="connsiteX2371" fmla="*/ 1018183 w 1018183"/>
                <a:gd name="connsiteY2371" fmla="*/ 5253389 h 9085945"/>
                <a:gd name="connsiteX2372" fmla="*/ 1018183 w 1018183"/>
                <a:gd name="connsiteY2372" fmla="*/ 5254674 h 9085945"/>
                <a:gd name="connsiteX2373" fmla="*/ 1018183 w 1018183"/>
                <a:gd name="connsiteY2373" fmla="*/ 5255468 h 9085945"/>
                <a:gd name="connsiteX2374" fmla="*/ 1018183 w 1018183"/>
                <a:gd name="connsiteY2374" fmla="*/ 5256287 h 9085945"/>
                <a:gd name="connsiteX2375" fmla="*/ 1018183 w 1018183"/>
                <a:gd name="connsiteY2375" fmla="*/ 5257628 h 9085945"/>
                <a:gd name="connsiteX2376" fmla="*/ 1018183 w 1018183"/>
                <a:gd name="connsiteY2376" fmla="*/ 5257854 h 9085945"/>
                <a:gd name="connsiteX2377" fmla="*/ 1018183 w 1018183"/>
                <a:gd name="connsiteY2377" fmla="*/ 5260493 h 9085945"/>
                <a:gd name="connsiteX2378" fmla="*/ 1018183 w 1018183"/>
                <a:gd name="connsiteY2378" fmla="*/ 5260683 h 9085945"/>
                <a:gd name="connsiteX2379" fmla="*/ 1018183 w 1018183"/>
                <a:gd name="connsiteY2379" fmla="*/ 5260970 h 9085945"/>
                <a:gd name="connsiteX2380" fmla="*/ 1018183 w 1018183"/>
                <a:gd name="connsiteY2380" fmla="*/ 5262072 h 9085945"/>
                <a:gd name="connsiteX2381" fmla="*/ 1018183 w 1018183"/>
                <a:gd name="connsiteY2381" fmla="*/ 5262254 h 9085945"/>
                <a:gd name="connsiteX2382" fmla="*/ 1018183 w 1018183"/>
                <a:gd name="connsiteY2382" fmla="*/ 5264230 h 9085945"/>
                <a:gd name="connsiteX2383" fmla="*/ 1018183 w 1018183"/>
                <a:gd name="connsiteY2383" fmla="*/ 5264335 h 9085945"/>
                <a:gd name="connsiteX2384" fmla="*/ 1018183 w 1018183"/>
                <a:gd name="connsiteY2384" fmla="*/ 5264448 h 9085945"/>
                <a:gd name="connsiteX2385" fmla="*/ 1018183 w 1018183"/>
                <a:gd name="connsiteY2385" fmla="*/ 5266326 h 9085945"/>
                <a:gd name="connsiteX2386" fmla="*/ 1018183 w 1018183"/>
                <a:gd name="connsiteY2386" fmla="*/ 5266826 h 9085945"/>
                <a:gd name="connsiteX2387" fmla="*/ 1018183 w 1018183"/>
                <a:gd name="connsiteY2387" fmla="*/ 5267065 h 9085945"/>
                <a:gd name="connsiteX2388" fmla="*/ 1018183 w 1018183"/>
                <a:gd name="connsiteY2388" fmla="*/ 5268183 h 9085945"/>
                <a:gd name="connsiteX2389" fmla="*/ 1018183 w 1018183"/>
                <a:gd name="connsiteY2389" fmla="*/ 5268633 h 9085945"/>
                <a:gd name="connsiteX2390" fmla="*/ 1018183 w 1018183"/>
                <a:gd name="connsiteY2390" fmla="*/ 5269869 h 9085945"/>
                <a:gd name="connsiteX2391" fmla="*/ 1018183 w 1018183"/>
                <a:gd name="connsiteY2391" fmla="*/ 5272028 h 9085945"/>
                <a:gd name="connsiteX2392" fmla="*/ 1018183 w 1018183"/>
                <a:gd name="connsiteY2392" fmla="*/ 5273130 h 9085945"/>
                <a:gd name="connsiteX2393" fmla="*/ 1018183 w 1018183"/>
                <a:gd name="connsiteY2393" fmla="*/ 5273234 h 9085945"/>
                <a:gd name="connsiteX2394" fmla="*/ 1018183 w 1018183"/>
                <a:gd name="connsiteY2394" fmla="*/ 5275393 h 9085945"/>
                <a:gd name="connsiteX2395" fmla="*/ 1018183 w 1018183"/>
                <a:gd name="connsiteY2395" fmla="*/ 5278943 h 9085945"/>
                <a:gd name="connsiteX2396" fmla="*/ 1018183 w 1018183"/>
                <a:gd name="connsiteY2396" fmla="*/ 5279242 h 9085945"/>
                <a:gd name="connsiteX2397" fmla="*/ 1018183 w 1018183"/>
                <a:gd name="connsiteY2397" fmla="*/ 5280920 h 9085945"/>
                <a:gd name="connsiteX2398" fmla="*/ 1018183 w 1018183"/>
                <a:gd name="connsiteY2398" fmla="*/ 5282487 h 9085945"/>
                <a:gd name="connsiteX2399" fmla="*/ 1018183 w 1018183"/>
                <a:gd name="connsiteY2399" fmla="*/ 5285588 h 9085945"/>
                <a:gd name="connsiteX2400" fmla="*/ 1018183 w 1018183"/>
                <a:gd name="connsiteY2400" fmla="*/ 5288196 h 9085945"/>
                <a:gd name="connsiteX2401" fmla="*/ 1018183 w 1018183"/>
                <a:gd name="connsiteY2401" fmla="*/ 5289246 h 9085945"/>
                <a:gd name="connsiteX2402" fmla="*/ 1018183 w 1018183"/>
                <a:gd name="connsiteY2402" fmla="*/ 5290001 h 9085945"/>
                <a:gd name="connsiteX2403" fmla="*/ 1018183 w 1018183"/>
                <a:gd name="connsiteY2403" fmla="*/ 5291976 h 9085945"/>
                <a:gd name="connsiteX2404" fmla="*/ 1018183 w 1018183"/>
                <a:gd name="connsiteY2404" fmla="*/ 5292558 h 9085945"/>
                <a:gd name="connsiteX2405" fmla="*/ 1018183 w 1018183"/>
                <a:gd name="connsiteY2405" fmla="*/ 5292861 h 9085945"/>
                <a:gd name="connsiteX2406" fmla="*/ 1018183 w 1018183"/>
                <a:gd name="connsiteY2406" fmla="*/ 5293313 h 9085945"/>
                <a:gd name="connsiteX2407" fmla="*/ 1018183 w 1018183"/>
                <a:gd name="connsiteY2407" fmla="*/ 5293545 h 9085945"/>
                <a:gd name="connsiteX2408" fmla="*/ 1018183 w 1018183"/>
                <a:gd name="connsiteY2408" fmla="*/ 5296647 h 9085945"/>
                <a:gd name="connsiteX2409" fmla="*/ 1018183 w 1018183"/>
                <a:gd name="connsiteY2409" fmla="*/ 5297970 h 9085945"/>
                <a:gd name="connsiteX2410" fmla="*/ 1018183 w 1018183"/>
                <a:gd name="connsiteY2410" fmla="*/ 5299254 h 9085945"/>
                <a:gd name="connsiteX2411" fmla="*/ 1018183 w 1018183"/>
                <a:gd name="connsiteY2411" fmla="*/ 5300669 h 9085945"/>
                <a:gd name="connsiteX2412" fmla="*/ 1018183 w 1018183"/>
                <a:gd name="connsiteY2412" fmla="*/ 5302411 h 9085945"/>
                <a:gd name="connsiteX2413" fmla="*/ 1018183 w 1018183"/>
                <a:gd name="connsiteY2413" fmla="*/ 5302596 h 9085945"/>
                <a:gd name="connsiteX2414" fmla="*/ 1018183 w 1018183"/>
                <a:gd name="connsiteY2414" fmla="*/ 5303618 h 9085945"/>
                <a:gd name="connsiteX2415" fmla="*/ 1018183 w 1018183"/>
                <a:gd name="connsiteY2415" fmla="*/ 5303922 h 9085945"/>
                <a:gd name="connsiteX2416" fmla="*/ 1018183 w 1018183"/>
                <a:gd name="connsiteY2416" fmla="*/ 5304572 h 9085945"/>
                <a:gd name="connsiteX2417" fmla="*/ 1018183 w 1018183"/>
                <a:gd name="connsiteY2417" fmla="*/ 5305857 h 9085945"/>
                <a:gd name="connsiteX2418" fmla="*/ 1018183 w 1018183"/>
                <a:gd name="connsiteY2418" fmla="*/ 5305955 h 9085945"/>
                <a:gd name="connsiteX2419" fmla="*/ 1018183 w 1018183"/>
                <a:gd name="connsiteY2419" fmla="*/ 5307168 h 9085945"/>
                <a:gd name="connsiteX2420" fmla="*/ 1018183 w 1018183"/>
                <a:gd name="connsiteY2420" fmla="*/ 5311970 h 9085945"/>
                <a:gd name="connsiteX2421" fmla="*/ 1018183 w 1018183"/>
                <a:gd name="connsiteY2421" fmla="*/ 5312370 h 9085945"/>
                <a:gd name="connsiteX2422" fmla="*/ 1018183 w 1018183"/>
                <a:gd name="connsiteY2422" fmla="*/ 5313179 h 9085945"/>
                <a:gd name="connsiteX2423" fmla="*/ 1018183 w 1018183"/>
                <a:gd name="connsiteY2423" fmla="*/ 5313655 h 9085945"/>
                <a:gd name="connsiteX2424" fmla="*/ 1018183 w 1018183"/>
                <a:gd name="connsiteY2424" fmla="*/ 5315631 h 9085945"/>
                <a:gd name="connsiteX2425" fmla="*/ 1018183 w 1018183"/>
                <a:gd name="connsiteY2425" fmla="*/ 5315736 h 9085945"/>
                <a:gd name="connsiteX2426" fmla="*/ 1018183 w 1018183"/>
                <a:gd name="connsiteY2426" fmla="*/ 5316299 h 9085945"/>
                <a:gd name="connsiteX2427" fmla="*/ 1018183 w 1018183"/>
                <a:gd name="connsiteY2427" fmla="*/ 5318225 h 9085945"/>
                <a:gd name="connsiteX2428" fmla="*/ 1018183 w 1018183"/>
                <a:gd name="connsiteY2428" fmla="*/ 5324705 h 9085945"/>
                <a:gd name="connsiteX2429" fmla="*/ 1018183 w 1018183"/>
                <a:gd name="connsiteY2429" fmla="*/ 5326272 h 9085945"/>
                <a:gd name="connsiteX2430" fmla="*/ 1018183 w 1018183"/>
                <a:gd name="connsiteY2430" fmla="*/ 5327357 h 9085945"/>
                <a:gd name="connsiteX2431" fmla="*/ 1018183 w 1018183"/>
                <a:gd name="connsiteY2431" fmla="*/ 5329375 h 9085945"/>
                <a:gd name="connsiteX2432" fmla="*/ 1018183 w 1018183"/>
                <a:gd name="connsiteY2432" fmla="*/ 5332918 h 9085945"/>
                <a:gd name="connsiteX2433" fmla="*/ 1018183 w 1018183"/>
                <a:gd name="connsiteY2433" fmla="*/ 5334987 h 9085945"/>
                <a:gd name="connsiteX2434" fmla="*/ 1018183 w 1018183"/>
                <a:gd name="connsiteY2434" fmla="*/ 5336555 h 9085945"/>
                <a:gd name="connsiteX2435" fmla="*/ 1018183 w 1018183"/>
                <a:gd name="connsiteY2435" fmla="*/ 5336989 h 9085945"/>
                <a:gd name="connsiteX2436" fmla="*/ 1018183 w 1018183"/>
                <a:gd name="connsiteY2436" fmla="*/ 5338683 h 9085945"/>
                <a:gd name="connsiteX2437" fmla="*/ 1018183 w 1018183"/>
                <a:gd name="connsiteY2437" fmla="*/ 5340192 h 9085945"/>
                <a:gd name="connsiteX2438" fmla="*/ 1018183 w 1018183"/>
                <a:gd name="connsiteY2438" fmla="*/ 5340980 h 9085945"/>
                <a:gd name="connsiteX2439" fmla="*/ 1018183 w 1018183"/>
                <a:gd name="connsiteY2439" fmla="*/ 5346000 h 9085945"/>
                <a:gd name="connsiteX2440" fmla="*/ 1018183 w 1018183"/>
                <a:gd name="connsiteY2440" fmla="*/ 5346766 h 9085945"/>
                <a:gd name="connsiteX2441" fmla="*/ 1018183 w 1018183"/>
                <a:gd name="connsiteY2441" fmla="*/ 5347975 h 9085945"/>
                <a:gd name="connsiteX2442" fmla="*/ 1018183 w 1018183"/>
                <a:gd name="connsiteY2442" fmla="*/ 5348457 h 9085945"/>
                <a:gd name="connsiteX2443" fmla="*/ 1018183 w 1018183"/>
                <a:gd name="connsiteY2443" fmla="*/ 5349546 h 9085945"/>
                <a:gd name="connsiteX2444" fmla="*/ 1018183 w 1018183"/>
                <a:gd name="connsiteY2444" fmla="*/ 5349741 h 9085945"/>
                <a:gd name="connsiteX2445" fmla="*/ 1018183 w 1018183"/>
                <a:gd name="connsiteY2445" fmla="*/ 5352038 h 9085945"/>
                <a:gd name="connsiteX2446" fmla="*/ 1018183 w 1018183"/>
                <a:gd name="connsiteY2446" fmla="*/ 5354091 h 9085945"/>
                <a:gd name="connsiteX2447" fmla="*/ 1018183 w 1018183"/>
                <a:gd name="connsiteY2447" fmla="*/ 5354900 h 9085945"/>
                <a:gd name="connsiteX2448" fmla="*/ 1018183 w 1018183"/>
                <a:gd name="connsiteY2448" fmla="*/ 5355381 h 9085945"/>
                <a:gd name="connsiteX2449" fmla="*/ 1018183 w 1018183"/>
                <a:gd name="connsiteY2449" fmla="*/ 5357601 h 9085945"/>
                <a:gd name="connsiteX2450" fmla="*/ 1018183 w 1018183"/>
                <a:gd name="connsiteY2450" fmla="*/ 5360085 h 9085945"/>
                <a:gd name="connsiteX2451" fmla="*/ 1018183 w 1018183"/>
                <a:gd name="connsiteY2451" fmla="*/ 5366438 h 9085945"/>
                <a:gd name="connsiteX2452" fmla="*/ 1018183 w 1018183"/>
                <a:gd name="connsiteY2452" fmla="*/ 5367699 h 9085945"/>
                <a:gd name="connsiteX2453" fmla="*/ 1018183 w 1018183"/>
                <a:gd name="connsiteY2453" fmla="*/ 5368421 h 9085945"/>
                <a:gd name="connsiteX2454" fmla="*/ 1018183 w 1018183"/>
                <a:gd name="connsiteY2454" fmla="*/ 5369717 h 9085945"/>
                <a:gd name="connsiteX2455" fmla="*/ 1018183 w 1018183"/>
                <a:gd name="connsiteY2455" fmla="*/ 5371966 h 9085945"/>
                <a:gd name="connsiteX2456" fmla="*/ 1018183 w 1018183"/>
                <a:gd name="connsiteY2456" fmla="*/ 5373260 h 9085945"/>
                <a:gd name="connsiteX2457" fmla="*/ 1018183 w 1018183"/>
                <a:gd name="connsiteY2457" fmla="*/ 5375329 h 9085945"/>
                <a:gd name="connsiteX2458" fmla="*/ 1018183 w 1018183"/>
                <a:gd name="connsiteY2458" fmla="*/ 5376897 h 9085945"/>
                <a:gd name="connsiteX2459" fmla="*/ 1018183 w 1018183"/>
                <a:gd name="connsiteY2459" fmla="*/ 5377489 h 9085945"/>
                <a:gd name="connsiteX2460" fmla="*/ 1018183 w 1018183"/>
                <a:gd name="connsiteY2460" fmla="*/ 5379056 h 9085945"/>
                <a:gd name="connsiteX2461" fmla="*/ 1018183 w 1018183"/>
                <a:gd name="connsiteY2461" fmla="*/ 5380703 h 9085945"/>
                <a:gd name="connsiteX2462" fmla="*/ 1018183 w 1018183"/>
                <a:gd name="connsiteY2462" fmla="*/ 5380775 h 9085945"/>
                <a:gd name="connsiteX2463" fmla="*/ 1018183 w 1018183"/>
                <a:gd name="connsiteY2463" fmla="*/ 5382271 h 9085945"/>
                <a:gd name="connsiteX2464" fmla="*/ 1018183 w 1018183"/>
                <a:gd name="connsiteY2464" fmla="*/ 5383915 h 9085945"/>
                <a:gd name="connsiteX2465" fmla="*/ 1018183 w 1018183"/>
                <a:gd name="connsiteY2465" fmla="*/ 5384321 h 9085945"/>
                <a:gd name="connsiteX2466" fmla="*/ 1018183 w 1018183"/>
                <a:gd name="connsiteY2466" fmla="*/ 5384552 h 9085945"/>
                <a:gd name="connsiteX2467" fmla="*/ 1018183 w 1018183"/>
                <a:gd name="connsiteY2467" fmla="*/ 5386387 h 9085945"/>
                <a:gd name="connsiteX2468" fmla="*/ 1018183 w 1018183"/>
                <a:gd name="connsiteY2468" fmla="*/ 5386818 h 9085945"/>
                <a:gd name="connsiteX2469" fmla="*/ 1018183 w 1018183"/>
                <a:gd name="connsiteY2469" fmla="*/ 5387956 h 9085945"/>
                <a:gd name="connsiteX2470" fmla="*/ 1018183 w 1018183"/>
                <a:gd name="connsiteY2470" fmla="*/ 5388310 h 9085945"/>
                <a:gd name="connsiteX2471" fmla="*/ 1018183 w 1018183"/>
                <a:gd name="connsiteY2471" fmla="*/ 5389268 h 9085945"/>
                <a:gd name="connsiteX2472" fmla="*/ 1018183 w 1018183"/>
                <a:gd name="connsiteY2472" fmla="*/ 5390083 h 9085945"/>
                <a:gd name="connsiteX2473" fmla="*/ 1018183 w 1018183"/>
                <a:gd name="connsiteY2473" fmla="*/ 5390478 h 9085945"/>
                <a:gd name="connsiteX2474" fmla="*/ 1018183 w 1018183"/>
                <a:gd name="connsiteY2474" fmla="*/ 5391243 h 9085945"/>
                <a:gd name="connsiteX2475" fmla="*/ 1018183 w 1018183"/>
                <a:gd name="connsiteY2475" fmla="*/ 5391761 h 9085945"/>
                <a:gd name="connsiteX2476" fmla="*/ 1018183 w 1018183"/>
                <a:gd name="connsiteY2476" fmla="*/ 5392045 h 9085945"/>
                <a:gd name="connsiteX2477" fmla="*/ 1018183 w 1018183"/>
                <a:gd name="connsiteY2477" fmla="*/ 5392380 h 9085945"/>
                <a:gd name="connsiteX2478" fmla="*/ 1018183 w 1018183"/>
                <a:gd name="connsiteY2478" fmla="*/ 5392877 h 9085945"/>
                <a:gd name="connsiteX2479" fmla="*/ 1018183 w 1018183"/>
                <a:gd name="connsiteY2479" fmla="*/ 5393331 h 9085945"/>
                <a:gd name="connsiteX2480" fmla="*/ 1018183 w 1018183"/>
                <a:gd name="connsiteY2480" fmla="*/ 5395610 h 9085945"/>
                <a:gd name="connsiteX2481" fmla="*/ 1018183 w 1018183"/>
                <a:gd name="connsiteY2481" fmla="*/ 5396646 h 9085945"/>
                <a:gd name="connsiteX2482" fmla="*/ 1018183 w 1018183"/>
                <a:gd name="connsiteY2482" fmla="*/ 5397876 h 9085945"/>
                <a:gd name="connsiteX2483" fmla="*/ 1018183 w 1018183"/>
                <a:gd name="connsiteY2483" fmla="*/ 5397943 h 9085945"/>
                <a:gd name="connsiteX2484" fmla="*/ 1018183 w 1018183"/>
                <a:gd name="connsiteY2484" fmla="*/ 5399262 h 9085945"/>
                <a:gd name="connsiteX2485" fmla="*/ 1018183 w 1018183"/>
                <a:gd name="connsiteY2485" fmla="*/ 5400427 h 9085945"/>
                <a:gd name="connsiteX2486" fmla="*/ 1018183 w 1018183"/>
                <a:gd name="connsiteY2486" fmla="*/ 5401028 h 9085945"/>
                <a:gd name="connsiteX2487" fmla="*/ 1018183 w 1018183"/>
                <a:gd name="connsiteY2487" fmla="*/ 5403158 h 9085945"/>
                <a:gd name="connsiteX2488" fmla="*/ 1018183 w 1018183"/>
                <a:gd name="connsiteY2488" fmla="*/ 5404573 h 9085945"/>
                <a:gd name="connsiteX2489" fmla="*/ 1018183 w 1018183"/>
                <a:gd name="connsiteY2489" fmla="*/ 5404693 h 9085945"/>
                <a:gd name="connsiteX2490" fmla="*/ 1018183 w 1018183"/>
                <a:gd name="connsiteY2490" fmla="*/ 5406780 h 9085945"/>
                <a:gd name="connsiteX2491" fmla="*/ 1018183 w 1018183"/>
                <a:gd name="connsiteY2491" fmla="*/ 5407426 h 9085945"/>
                <a:gd name="connsiteX2492" fmla="*/ 1018183 w 1018183"/>
                <a:gd name="connsiteY2492" fmla="*/ 5407584 h 9085945"/>
                <a:gd name="connsiteX2493" fmla="*/ 1018183 w 1018183"/>
                <a:gd name="connsiteY2493" fmla="*/ 5408999 h 9085945"/>
                <a:gd name="connsiteX2494" fmla="*/ 1018183 w 1018183"/>
                <a:gd name="connsiteY2494" fmla="*/ 5410320 h 9085945"/>
                <a:gd name="connsiteX2495" fmla="*/ 1018183 w 1018183"/>
                <a:gd name="connsiteY2495" fmla="*/ 5411485 h 9085945"/>
                <a:gd name="connsiteX2496" fmla="*/ 1018183 w 1018183"/>
                <a:gd name="connsiteY2496" fmla="*/ 5415631 h 9085945"/>
                <a:gd name="connsiteX2497" fmla="*/ 1018183 w 1018183"/>
                <a:gd name="connsiteY2497" fmla="*/ 5415751 h 9085945"/>
                <a:gd name="connsiteX2498" fmla="*/ 1018183 w 1018183"/>
                <a:gd name="connsiteY2498" fmla="*/ 5417048 h 9085945"/>
                <a:gd name="connsiteX2499" fmla="*/ 1018183 w 1018183"/>
                <a:gd name="connsiteY2499" fmla="*/ 5417559 h 9085945"/>
                <a:gd name="connsiteX2500" fmla="*/ 1018183 w 1018183"/>
                <a:gd name="connsiteY2500" fmla="*/ 5417831 h 9085945"/>
                <a:gd name="connsiteX2501" fmla="*/ 1018183 w 1018183"/>
                <a:gd name="connsiteY2501" fmla="*/ 5419116 h 9085945"/>
                <a:gd name="connsiteX2502" fmla="*/ 1018183 w 1018183"/>
                <a:gd name="connsiteY2502" fmla="*/ 5419398 h 9085945"/>
                <a:gd name="connsiteX2503" fmla="*/ 1018183 w 1018183"/>
                <a:gd name="connsiteY2503" fmla="*/ 5420683 h 9085945"/>
                <a:gd name="connsiteX2504" fmla="*/ 1018183 w 1018183"/>
                <a:gd name="connsiteY2504" fmla="*/ 5422659 h 9085945"/>
                <a:gd name="connsiteX2505" fmla="*/ 1018183 w 1018183"/>
                <a:gd name="connsiteY2505" fmla="*/ 5427052 h 9085945"/>
                <a:gd name="connsiteX2506" fmla="*/ 1018183 w 1018183"/>
                <a:gd name="connsiteY2506" fmla="*/ 5428340 h 9085945"/>
                <a:gd name="connsiteX2507" fmla="*/ 1018183 w 1018183"/>
                <a:gd name="connsiteY2507" fmla="*/ 5428652 h 9085945"/>
                <a:gd name="connsiteX2508" fmla="*/ 1018183 w 1018183"/>
                <a:gd name="connsiteY2508" fmla="*/ 5428889 h 9085945"/>
                <a:gd name="connsiteX2509" fmla="*/ 1018183 w 1018183"/>
                <a:gd name="connsiteY2509" fmla="*/ 5430455 h 9085945"/>
                <a:gd name="connsiteX2510" fmla="*/ 1018183 w 1018183"/>
                <a:gd name="connsiteY2510" fmla="*/ 5431585 h 9085945"/>
                <a:gd name="connsiteX2511" fmla="*/ 1018183 w 1018183"/>
                <a:gd name="connsiteY2511" fmla="*/ 5432103 h 9085945"/>
                <a:gd name="connsiteX2512" fmla="*/ 1018183 w 1018183"/>
                <a:gd name="connsiteY2512" fmla="*/ 5433673 h 9085945"/>
                <a:gd name="connsiteX2513" fmla="*/ 1018183 w 1018183"/>
                <a:gd name="connsiteY2513" fmla="*/ 5435952 h 9085945"/>
                <a:gd name="connsiteX2514" fmla="*/ 1018183 w 1018183"/>
                <a:gd name="connsiteY2514" fmla="*/ 5436600 h 9085945"/>
                <a:gd name="connsiteX2515" fmla="*/ 1018183 w 1018183"/>
                <a:gd name="connsiteY2515" fmla="*/ 5438110 h 9085945"/>
                <a:gd name="connsiteX2516" fmla="*/ 1018183 w 1018183"/>
                <a:gd name="connsiteY2516" fmla="*/ 5438218 h 9085945"/>
                <a:gd name="connsiteX2517" fmla="*/ 1018183 w 1018183"/>
                <a:gd name="connsiteY2517" fmla="*/ 5439489 h 9085945"/>
                <a:gd name="connsiteX2518" fmla="*/ 1018183 w 1018183"/>
                <a:gd name="connsiteY2518" fmla="*/ 5439710 h 9085945"/>
                <a:gd name="connsiteX2519" fmla="*/ 1018183 w 1018183"/>
                <a:gd name="connsiteY2519" fmla="*/ 5441760 h 9085945"/>
                <a:gd name="connsiteX2520" fmla="*/ 1018183 w 1018183"/>
                <a:gd name="connsiteY2520" fmla="*/ 5441954 h 9085945"/>
                <a:gd name="connsiteX2521" fmla="*/ 1018183 w 1018183"/>
                <a:gd name="connsiteY2521" fmla="*/ 5442240 h 9085945"/>
                <a:gd name="connsiteX2522" fmla="*/ 1018183 w 1018183"/>
                <a:gd name="connsiteY2522" fmla="*/ 5442643 h 9085945"/>
                <a:gd name="connsiteX2523" fmla="*/ 1018183 w 1018183"/>
                <a:gd name="connsiteY2523" fmla="*/ 5442867 h 9085945"/>
                <a:gd name="connsiteX2524" fmla="*/ 1018183 w 1018183"/>
                <a:gd name="connsiteY2524" fmla="*/ 5443048 h 9085945"/>
                <a:gd name="connsiteX2525" fmla="*/ 1018183 w 1018183"/>
                <a:gd name="connsiteY2525" fmla="*/ 5445498 h 9085945"/>
                <a:gd name="connsiteX2526" fmla="*/ 1018183 w 1018183"/>
                <a:gd name="connsiteY2526" fmla="*/ 5446591 h 9085945"/>
                <a:gd name="connsiteX2527" fmla="*/ 1018183 w 1018183"/>
                <a:gd name="connsiteY2527" fmla="*/ 5447768 h 9085945"/>
                <a:gd name="connsiteX2528" fmla="*/ 1018183 w 1018183"/>
                <a:gd name="connsiteY2528" fmla="*/ 5448358 h 9085945"/>
                <a:gd name="connsiteX2529" fmla="*/ 1018183 w 1018183"/>
                <a:gd name="connsiteY2529" fmla="*/ 5450547 h 9085945"/>
                <a:gd name="connsiteX2530" fmla="*/ 1018183 w 1018183"/>
                <a:gd name="connsiteY2530" fmla="*/ 5450662 h 9085945"/>
                <a:gd name="connsiteX2531" fmla="*/ 1018183 w 1018183"/>
                <a:gd name="connsiteY2531" fmla="*/ 5451903 h 9085945"/>
                <a:gd name="connsiteX2532" fmla="*/ 1018183 w 1018183"/>
                <a:gd name="connsiteY2532" fmla="*/ 5452817 h 9085945"/>
                <a:gd name="connsiteX2533" fmla="*/ 1018183 w 1018183"/>
                <a:gd name="connsiteY2533" fmla="*/ 5453645 h 9085945"/>
                <a:gd name="connsiteX2534" fmla="*/ 1018183 w 1018183"/>
                <a:gd name="connsiteY2534" fmla="*/ 5453713 h 9085945"/>
                <a:gd name="connsiteX2535" fmla="*/ 1018183 w 1018183"/>
                <a:gd name="connsiteY2535" fmla="*/ 5455973 h 9085945"/>
                <a:gd name="connsiteX2536" fmla="*/ 1018183 w 1018183"/>
                <a:gd name="connsiteY2536" fmla="*/ 5456093 h 9085945"/>
                <a:gd name="connsiteX2537" fmla="*/ 1018183 w 1018183"/>
                <a:gd name="connsiteY2537" fmla="*/ 5458825 h 9085945"/>
                <a:gd name="connsiteX2538" fmla="*/ 1018183 w 1018183"/>
                <a:gd name="connsiteY2538" fmla="*/ 5460206 h 9085945"/>
                <a:gd name="connsiteX2539" fmla="*/ 1018183 w 1018183"/>
                <a:gd name="connsiteY2539" fmla="*/ 5465160 h 9085945"/>
                <a:gd name="connsiteX2540" fmla="*/ 1018183 w 1018183"/>
                <a:gd name="connsiteY2540" fmla="*/ 5468682 h 9085945"/>
                <a:gd name="connsiteX2541" fmla="*/ 1018183 w 1018183"/>
                <a:gd name="connsiteY2541" fmla="*/ 5470181 h 9085945"/>
                <a:gd name="connsiteX2542" fmla="*/ 1018183 w 1018183"/>
                <a:gd name="connsiteY2542" fmla="*/ 5474816 h 9085945"/>
                <a:gd name="connsiteX2543" fmla="*/ 1018183 w 1018183"/>
                <a:gd name="connsiteY2543" fmla="*/ 5475371 h 9085945"/>
                <a:gd name="connsiteX2544" fmla="*/ 1018183 w 1018183"/>
                <a:gd name="connsiteY2544" fmla="*/ 5476584 h 9085945"/>
                <a:gd name="connsiteX2545" fmla="*/ 1018183 w 1018183"/>
                <a:gd name="connsiteY2545" fmla="*/ 5478225 h 9085945"/>
                <a:gd name="connsiteX2546" fmla="*/ 1018183 w 1018183"/>
                <a:gd name="connsiteY2546" fmla="*/ 5478326 h 9085945"/>
                <a:gd name="connsiteX2547" fmla="*/ 1018183 w 1018183"/>
                <a:gd name="connsiteY2547" fmla="*/ 5478452 h 9085945"/>
                <a:gd name="connsiteX2548" fmla="*/ 1018183 w 1018183"/>
                <a:gd name="connsiteY2548" fmla="*/ 5479736 h 9085945"/>
                <a:gd name="connsiteX2549" fmla="*/ 1018183 w 1018183"/>
                <a:gd name="connsiteY2549" fmla="*/ 5480955 h 9085945"/>
                <a:gd name="connsiteX2550" fmla="*/ 1018183 w 1018183"/>
                <a:gd name="connsiteY2550" fmla="*/ 5481989 h 9085945"/>
                <a:gd name="connsiteX2551" fmla="*/ 1018183 w 1018183"/>
                <a:gd name="connsiteY2551" fmla="*/ 5483274 h 9085945"/>
                <a:gd name="connsiteX2552" fmla="*/ 1018183 w 1018183"/>
                <a:gd name="connsiteY2552" fmla="*/ 5483390 h 9085945"/>
                <a:gd name="connsiteX2553" fmla="*/ 1018183 w 1018183"/>
                <a:gd name="connsiteY2553" fmla="*/ 5484068 h 9085945"/>
                <a:gd name="connsiteX2554" fmla="*/ 1018183 w 1018183"/>
                <a:gd name="connsiteY2554" fmla="*/ 5484887 h 9085945"/>
                <a:gd name="connsiteX2555" fmla="*/ 1018183 w 1018183"/>
                <a:gd name="connsiteY2555" fmla="*/ 5486454 h 9085945"/>
                <a:gd name="connsiteX2556" fmla="*/ 1018183 w 1018183"/>
                <a:gd name="connsiteY2556" fmla="*/ 5486933 h 9085945"/>
                <a:gd name="connsiteX2557" fmla="*/ 1018183 w 1018183"/>
                <a:gd name="connsiteY2557" fmla="*/ 5488700 h 9085945"/>
                <a:gd name="connsiteX2558" fmla="*/ 1018183 w 1018183"/>
                <a:gd name="connsiteY2558" fmla="*/ 5489093 h 9085945"/>
                <a:gd name="connsiteX2559" fmla="*/ 1018183 w 1018183"/>
                <a:gd name="connsiteY2559" fmla="*/ 5489283 h 9085945"/>
                <a:gd name="connsiteX2560" fmla="*/ 1018183 w 1018183"/>
                <a:gd name="connsiteY2560" fmla="*/ 5490672 h 9085945"/>
                <a:gd name="connsiteX2561" fmla="*/ 1018183 w 1018183"/>
                <a:gd name="connsiteY2561" fmla="*/ 5490889 h 9085945"/>
                <a:gd name="connsiteX2562" fmla="*/ 1018183 w 1018183"/>
                <a:gd name="connsiteY2562" fmla="*/ 5491552 h 9085945"/>
                <a:gd name="connsiteX2563" fmla="*/ 1018183 w 1018183"/>
                <a:gd name="connsiteY2563" fmla="*/ 5492245 h 9085945"/>
                <a:gd name="connsiteX2564" fmla="*/ 1018183 w 1018183"/>
                <a:gd name="connsiteY2564" fmla="*/ 5492935 h 9085945"/>
                <a:gd name="connsiteX2565" fmla="*/ 1018183 w 1018183"/>
                <a:gd name="connsiteY2565" fmla="*/ 5493048 h 9085945"/>
                <a:gd name="connsiteX2566" fmla="*/ 1018183 w 1018183"/>
                <a:gd name="connsiteY2566" fmla="*/ 5493159 h 9085945"/>
                <a:gd name="connsiteX2567" fmla="*/ 1018183 w 1018183"/>
                <a:gd name="connsiteY2567" fmla="*/ 5493987 h 9085945"/>
                <a:gd name="connsiteX2568" fmla="*/ 1018183 w 1018183"/>
                <a:gd name="connsiteY2568" fmla="*/ 5494443 h 9085945"/>
                <a:gd name="connsiteX2569" fmla="*/ 1018183 w 1018183"/>
                <a:gd name="connsiteY2569" fmla="*/ 5494926 h 9085945"/>
                <a:gd name="connsiteX2570" fmla="*/ 1018183 w 1018183"/>
                <a:gd name="connsiteY2570" fmla="*/ 5495665 h 9085945"/>
                <a:gd name="connsiteX2571" fmla="*/ 1018183 w 1018183"/>
                <a:gd name="connsiteY2571" fmla="*/ 5496783 h 9085945"/>
                <a:gd name="connsiteX2572" fmla="*/ 1018183 w 1018183"/>
                <a:gd name="connsiteY2572" fmla="*/ 5497233 h 9085945"/>
                <a:gd name="connsiteX2573" fmla="*/ 1018183 w 1018183"/>
                <a:gd name="connsiteY2573" fmla="*/ 5497991 h 9085945"/>
                <a:gd name="connsiteX2574" fmla="*/ 1018183 w 1018183"/>
                <a:gd name="connsiteY2574" fmla="*/ 5498469 h 9085945"/>
                <a:gd name="connsiteX2575" fmla="*/ 1018183 w 1018183"/>
                <a:gd name="connsiteY2575" fmla="*/ 5499758 h 9085945"/>
                <a:gd name="connsiteX2576" fmla="*/ 1018183 w 1018183"/>
                <a:gd name="connsiteY2576" fmla="*/ 5501730 h 9085945"/>
                <a:gd name="connsiteX2577" fmla="*/ 1018183 w 1018183"/>
                <a:gd name="connsiteY2577" fmla="*/ 5501834 h 9085945"/>
                <a:gd name="connsiteX2578" fmla="*/ 1018183 w 1018183"/>
                <a:gd name="connsiteY2578" fmla="*/ 5503303 h 9085945"/>
                <a:gd name="connsiteX2579" fmla="*/ 1018183 w 1018183"/>
                <a:gd name="connsiteY2579" fmla="*/ 5503993 h 9085945"/>
                <a:gd name="connsiteX2580" fmla="*/ 1018183 w 1018183"/>
                <a:gd name="connsiteY2580" fmla="*/ 5505045 h 9085945"/>
                <a:gd name="connsiteX2581" fmla="*/ 1018183 w 1018183"/>
                <a:gd name="connsiteY2581" fmla="*/ 5507543 h 9085945"/>
                <a:gd name="connsiteX2582" fmla="*/ 1018183 w 1018183"/>
                <a:gd name="connsiteY2582" fmla="*/ 5507842 h 9085945"/>
                <a:gd name="connsiteX2583" fmla="*/ 1018183 w 1018183"/>
                <a:gd name="connsiteY2583" fmla="*/ 5509520 h 9085945"/>
                <a:gd name="connsiteX2584" fmla="*/ 1018183 w 1018183"/>
                <a:gd name="connsiteY2584" fmla="*/ 5511087 h 9085945"/>
                <a:gd name="connsiteX2585" fmla="*/ 1018183 w 1018183"/>
                <a:gd name="connsiteY2585" fmla="*/ 5516796 h 9085945"/>
                <a:gd name="connsiteX2586" fmla="*/ 1018183 w 1018183"/>
                <a:gd name="connsiteY2586" fmla="*/ 5516926 h 9085945"/>
                <a:gd name="connsiteX2587" fmla="*/ 1018183 w 1018183"/>
                <a:gd name="connsiteY2587" fmla="*/ 5517846 h 9085945"/>
                <a:gd name="connsiteX2588" fmla="*/ 1018183 w 1018183"/>
                <a:gd name="connsiteY2588" fmla="*/ 5518601 h 9085945"/>
                <a:gd name="connsiteX2589" fmla="*/ 1018183 w 1018183"/>
                <a:gd name="connsiteY2589" fmla="*/ 5518668 h 9085945"/>
                <a:gd name="connsiteX2590" fmla="*/ 1018183 w 1018183"/>
                <a:gd name="connsiteY2590" fmla="*/ 5520576 h 9085945"/>
                <a:gd name="connsiteX2591" fmla="*/ 1018183 w 1018183"/>
                <a:gd name="connsiteY2591" fmla="*/ 5521158 h 9085945"/>
                <a:gd name="connsiteX2592" fmla="*/ 1018183 w 1018183"/>
                <a:gd name="connsiteY2592" fmla="*/ 5521297 h 9085945"/>
                <a:gd name="connsiteX2593" fmla="*/ 1018183 w 1018183"/>
                <a:gd name="connsiteY2593" fmla="*/ 5521461 h 9085945"/>
                <a:gd name="connsiteX2594" fmla="*/ 1018183 w 1018183"/>
                <a:gd name="connsiteY2594" fmla="*/ 5521913 h 9085945"/>
                <a:gd name="connsiteX2595" fmla="*/ 1018183 w 1018183"/>
                <a:gd name="connsiteY2595" fmla="*/ 5522145 h 9085945"/>
                <a:gd name="connsiteX2596" fmla="*/ 1018183 w 1018183"/>
                <a:gd name="connsiteY2596" fmla="*/ 5523616 h 9085945"/>
                <a:gd name="connsiteX2597" fmla="*/ 1018183 w 1018183"/>
                <a:gd name="connsiteY2597" fmla="*/ 5526570 h 9085945"/>
                <a:gd name="connsiteX2598" fmla="*/ 1018183 w 1018183"/>
                <a:gd name="connsiteY2598" fmla="*/ 5527854 h 9085945"/>
                <a:gd name="connsiteX2599" fmla="*/ 1018183 w 1018183"/>
                <a:gd name="connsiteY2599" fmla="*/ 5527984 h 9085945"/>
                <a:gd name="connsiteX2600" fmla="*/ 1018183 w 1018183"/>
                <a:gd name="connsiteY2600" fmla="*/ 5529435 h 9085945"/>
                <a:gd name="connsiteX2601" fmla="*/ 1018183 w 1018183"/>
                <a:gd name="connsiteY2601" fmla="*/ 5529625 h 9085945"/>
                <a:gd name="connsiteX2602" fmla="*/ 1018183 w 1018183"/>
                <a:gd name="connsiteY2602" fmla="*/ 5529726 h 9085945"/>
                <a:gd name="connsiteX2603" fmla="*/ 1018183 w 1018183"/>
                <a:gd name="connsiteY2603" fmla="*/ 5530719 h 9085945"/>
                <a:gd name="connsiteX2604" fmla="*/ 1018183 w 1018183"/>
                <a:gd name="connsiteY2604" fmla="*/ 5531196 h 9085945"/>
                <a:gd name="connsiteX2605" fmla="*/ 1018183 w 1018183"/>
                <a:gd name="connsiteY2605" fmla="*/ 5532218 h 9085945"/>
                <a:gd name="connsiteX2606" fmla="*/ 1018183 w 1018183"/>
                <a:gd name="connsiteY2606" fmla="*/ 5532357 h 9085945"/>
                <a:gd name="connsiteX2607" fmla="*/ 1018183 w 1018183"/>
                <a:gd name="connsiteY2607" fmla="*/ 5532522 h 9085945"/>
                <a:gd name="connsiteX2608" fmla="*/ 1018183 w 1018183"/>
                <a:gd name="connsiteY2608" fmla="*/ 5533172 h 9085945"/>
                <a:gd name="connsiteX2609" fmla="*/ 1018183 w 1018183"/>
                <a:gd name="connsiteY2609" fmla="*/ 5533390 h 9085945"/>
                <a:gd name="connsiteX2610" fmla="*/ 1018183 w 1018183"/>
                <a:gd name="connsiteY2610" fmla="*/ 5534457 h 9085945"/>
                <a:gd name="connsiteX2611" fmla="*/ 1018183 w 1018183"/>
                <a:gd name="connsiteY2611" fmla="*/ 5534674 h 9085945"/>
                <a:gd name="connsiteX2612" fmla="*/ 1018183 w 1018183"/>
                <a:gd name="connsiteY2612" fmla="*/ 5535768 h 9085945"/>
                <a:gd name="connsiteX2613" fmla="*/ 1018183 w 1018183"/>
                <a:gd name="connsiteY2613" fmla="*/ 5536007 h 9085945"/>
                <a:gd name="connsiteX2614" fmla="*/ 1018183 w 1018183"/>
                <a:gd name="connsiteY2614" fmla="*/ 5536031 h 9085945"/>
                <a:gd name="connsiteX2615" fmla="*/ 1018183 w 1018183"/>
                <a:gd name="connsiteY2615" fmla="*/ 5537575 h 9085945"/>
                <a:gd name="connsiteX2616" fmla="*/ 1018183 w 1018183"/>
                <a:gd name="connsiteY2616" fmla="*/ 5537773 h 9085945"/>
                <a:gd name="connsiteX2617" fmla="*/ 1018183 w 1018183"/>
                <a:gd name="connsiteY2617" fmla="*/ 5540493 h 9085945"/>
                <a:gd name="connsiteX2618" fmla="*/ 1018183 w 1018183"/>
                <a:gd name="connsiteY2618" fmla="*/ 5540570 h 9085945"/>
                <a:gd name="connsiteX2619" fmla="*/ 1018183 w 1018183"/>
                <a:gd name="connsiteY2619" fmla="*/ 5540970 h 9085945"/>
                <a:gd name="connsiteX2620" fmla="*/ 1018183 w 1018183"/>
                <a:gd name="connsiteY2620" fmla="*/ 5542072 h 9085945"/>
                <a:gd name="connsiteX2621" fmla="*/ 1018183 w 1018183"/>
                <a:gd name="connsiteY2621" fmla="*/ 5542176 h 9085945"/>
                <a:gd name="connsiteX2622" fmla="*/ 1018183 w 1018183"/>
                <a:gd name="connsiteY2622" fmla="*/ 5542255 h 9085945"/>
                <a:gd name="connsiteX2623" fmla="*/ 1018183 w 1018183"/>
                <a:gd name="connsiteY2623" fmla="*/ 5544231 h 9085945"/>
                <a:gd name="connsiteX2624" fmla="*/ 1018183 w 1018183"/>
                <a:gd name="connsiteY2624" fmla="*/ 5544335 h 9085945"/>
                <a:gd name="connsiteX2625" fmla="*/ 1018183 w 1018183"/>
                <a:gd name="connsiteY2625" fmla="*/ 5544336 h 9085945"/>
                <a:gd name="connsiteX2626" fmla="*/ 1018183 w 1018183"/>
                <a:gd name="connsiteY2626" fmla="*/ 5546825 h 9085945"/>
                <a:gd name="connsiteX2627" fmla="*/ 1018183 w 1018183"/>
                <a:gd name="connsiteY2627" fmla="*/ 5547065 h 9085945"/>
                <a:gd name="connsiteX2628" fmla="*/ 1018183 w 1018183"/>
                <a:gd name="connsiteY2628" fmla="*/ 5548184 h 9085945"/>
                <a:gd name="connsiteX2629" fmla="*/ 1018183 w 1018183"/>
                <a:gd name="connsiteY2629" fmla="*/ 5548633 h 9085945"/>
                <a:gd name="connsiteX2630" fmla="*/ 1018183 w 1018183"/>
                <a:gd name="connsiteY2630" fmla="*/ 5553234 h 9085945"/>
                <a:gd name="connsiteX2631" fmla="*/ 1018183 w 1018183"/>
                <a:gd name="connsiteY2631" fmla="*/ 5553305 h 9085945"/>
                <a:gd name="connsiteX2632" fmla="*/ 1018183 w 1018183"/>
                <a:gd name="connsiteY2632" fmla="*/ 5554872 h 9085945"/>
                <a:gd name="connsiteX2633" fmla="*/ 1018183 w 1018183"/>
                <a:gd name="connsiteY2633" fmla="*/ 5558943 h 9085945"/>
                <a:gd name="connsiteX2634" fmla="*/ 1018183 w 1018183"/>
                <a:gd name="connsiteY2634" fmla="*/ 5560918 h 9085945"/>
                <a:gd name="connsiteX2635" fmla="*/ 1018183 w 1018183"/>
                <a:gd name="connsiteY2635" fmla="*/ 5562255 h 9085945"/>
                <a:gd name="connsiteX2636" fmla="*/ 1018183 w 1018183"/>
                <a:gd name="connsiteY2636" fmla="*/ 5562487 h 9085945"/>
                <a:gd name="connsiteX2637" fmla="*/ 1018183 w 1018183"/>
                <a:gd name="connsiteY2637" fmla="*/ 5565084 h 9085945"/>
                <a:gd name="connsiteX2638" fmla="*/ 1018183 w 1018183"/>
                <a:gd name="connsiteY2638" fmla="*/ 5565589 h 9085945"/>
                <a:gd name="connsiteX2639" fmla="*/ 1018183 w 1018183"/>
                <a:gd name="connsiteY2639" fmla="*/ 5565998 h 9085945"/>
                <a:gd name="connsiteX2640" fmla="*/ 1018183 w 1018183"/>
                <a:gd name="connsiteY2640" fmla="*/ 5568196 h 9085945"/>
                <a:gd name="connsiteX2641" fmla="*/ 1018183 w 1018183"/>
                <a:gd name="connsiteY2641" fmla="*/ 5568792 h 9085945"/>
                <a:gd name="connsiteX2642" fmla="*/ 1018183 w 1018183"/>
                <a:gd name="connsiteY2642" fmla="*/ 5571632 h 9085945"/>
                <a:gd name="connsiteX2643" fmla="*/ 1018183 w 1018183"/>
                <a:gd name="connsiteY2643" fmla="*/ 5572560 h 9085945"/>
                <a:gd name="connsiteX2644" fmla="*/ 1018183 w 1018183"/>
                <a:gd name="connsiteY2644" fmla="*/ 5572864 h 9085945"/>
                <a:gd name="connsiteX2645" fmla="*/ 1018183 w 1018183"/>
                <a:gd name="connsiteY2645" fmla="*/ 5573313 h 9085945"/>
                <a:gd name="connsiteX2646" fmla="*/ 1018183 w 1018183"/>
                <a:gd name="connsiteY2646" fmla="*/ 5574799 h 9085945"/>
                <a:gd name="connsiteX2647" fmla="*/ 1018183 w 1018183"/>
                <a:gd name="connsiteY2647" fmla="*/ 5575366 h 9085945"/>
                <a:gd name="connsiteX2648" fmla="*/ 1018183 w 1018183"/>
                <a:gd name="connsiteY2648" fmla="*/ 5579794 h 9085945"/>
                <a:gd name="connsiteX2649" fmla="*/ 1018183 w 1018183"/>
                <a:gd name="connsiteY2649" fmla="*/ 5580912 h 9085945"/>
                <a:gd name="connsiteX2650" fmla="*/ 1018183 w 1018183"/>
                <a:gd name="connsiteY2650" fmla="*/ 5581362 h 9085945"/>
                <a:gd name="connsiteX2651" fmla="*/ 1018183 w 1018183"/>
                <a:gd name="connsiteY2651" fmla="*/ 5582597 h 9085945"/>
                <a:gd name="connsiteX2652" fmla="*/ 1018183 w 1018183"/>
                <a:gd name="connsiteY2652" fmla="*/ 5583336 h 9085945"/>
                <a:gd name="connsiteX2653" fmla="*/ 1018183 w 1018183"/>
                <a:gd name="connsiteY2653" fmla="*/ 5583500 h 9085945"/>
                <a:gd name="connsiteX2654" fmla="*/ 1018183 w 1018183"/>
                <a:gd name="connsiteY2654" fmla="*/ 5583642 h 9085945"/>
                <a:gd name="connsiteX2655" fmla="*/ 1018183 w 1018183"/>
                <a:gd name="connsiteY2655" fmla="*/ 5584573 h 9085945"/>
                <a:gd name="connsiteX2656" fmla="*/ 1018183 w 1018183"/>
                <a:gd name="connsiteY2656" fmla="*/ 5584678 h 9085945"/>
                <a:gd name="connsiteX2657" fmla="*/ 1018183 w 1018183"/>
                <a:gd name="connsiteY2657" fmla="*/ 5585857 h 9085945"/>
                <a:gd name="connsiteX2658" fmla="*/ 1018183 w 1018183"/>
                <a:gd name="connsiteY2658" fmla="*/ 5585962 h 9085945"/>
                <a:gd name="connsiteX2659" fmla="*/ 1018183 w 1018183"/>
                <a:gd name="connsiteY2659" fmla="*/ 5587167 h 9085945"/>
                <a:gd name="connsiteX2660" fmla="*/ 1018183 w 1018183"/>
                <a:gd name="connsiteY2660" fmla="*/ 5589508 h 9085945"/>
                <a:gd name="connsiteX2661" fmla="*/ 1018183 w 1018183"/>
                <a:gd name="connsiteY2661" fmla="*/ 5591968 h 9085945"/>
                <a:gd name="connsiteX2662" fmla="*/ 1018183 w 1018183"/>
                <a:gd name="connsiteY2662" fmla="*/ 5593647 h 9085945"/>
                <a:gd name="connsiteX2663" fmla="*/ 1018183 w 1018183"/>
                <a:gd name="connsiteY2663" fmla="*/ 5595214 h 9085945"/>
                <a:gd name="connsiteX2664" fmla="*/ 1018183 w 1018183"/>
                <a:gd name="connsiteY2664" fmla="*/ 5595736 h 9085945"/>
                <a:gd name="connsiteX2665" fmla="*/ 1018183 w 1018183"/>
                <a:gd name="connsiteY2665" fmla="*/ 5596299 h 9085945"/>
                <a:gd name="connsiteX2666" fmla="*/ 1018183 w 1018183"/>
                <a:gd name="connsiteY2666" fmla="*/ 5598317 h 9085945"/>
                <a:gd name="connsiteX2667" fmla="*/ 1018183 w 1018183"/>
                <a:gd name="connsiteY2667" fmla="*/ 5601860 h 9085945"/>
                <a:gd name="connsiteX2668" fmla="*/ 1018183 w 1018183"/>
                <a:gd name="connsiteY2668" fmla="*/ 5603929 h 9085945"/>
                <a:gd name="connsiteX2669" fmla="*/ 1018183 w 1018183"/>
                <a:gd name="connsiteY2669" fmla="*/ 5604705 h 9085945"/>
                <a:gd name="connsiteX2670" fmla="*/ 1018183 w 1018183"/>
                <a:gd name="connsiteY2670" fmla="*/ 5605497 h 9085945"/>
                <a:gd name="connsiteX2671" fmla="*/ 1018183 w 1018183"/>
                <a:gd name="connsiteY2671" fmla="*/ 5606272 h 9085945"/>
                <a:gd name="connsiteX2672" fmla="*/ 1018183 w 1018183"/>
                <a:gd name="connsiteY2672" fmla="*/ 5608017 h 9085945"/>
                <a:gd name="connsiteX2673" fmla="*/ 1018183 w 1018183"/>
                <a:gd name="connsiteY2673" fmla="*/ 5609134 h 9085945"/>
                <a:gd name="connsiteX2674" fmla="*/ 1018183 w 1018183"/>
                <a:gd name="connsiteY2674" fmla="*/ 5609375 h 9085945"/>
                <a:gd name="connsiteX2675" fmla="*/ 1018183 w 1018183"/>
                <a:gd name="connsiteY2675" fmla="*/ 5609587 h 9085945"/>
                <a:gd name="connsiteX2676" fmla="*/ 1018183 w 1018183"/>
                <a:gd name="connsiteY2676" fmla="*/ 5612515 h 9085945"/>
                <a:gd name="connsiteX2677" fmla="*/ 1018183 w 1018183"/>
                <a:gd name="connsiteY2677" fmla="*/ 5612921 h 9085945"/>
                <a:gd name="connsiteX2678" fmla="*/ 1018183 w 1018183"/>
                <a:gd name="connsiteY2678" fmla="*/ 5614132 h 9085945"/>
                <a:gd name="connsiteX2679" fmla="*/ 1018183 w 1018183"/>
                <a:gd name="connsiteY2679" fmla="*/ 5614987 h 9085945"/>
                <a:gd name="connsiteX2680" fmla="*/ 1018183 w 1018183"/>
                <a:gd name="connsiteY2680" fmla="*/ 5615708 h 9085945"/>
                <a:gd name="connsiteX2681" fmla="*/ 1018183 w 1018183"/>
                <a:gd name="connsiteY2681" fmla="*/ 5616556 h 9085945"/>
                <a:gd name="connsiteX2682" fmla="*/ 1018183 w 1018183"/>
                <a:gd name="connsiteY2682" fmla="*/ 5617868 h 9085945"/>
                <a:gd name="connsiteX2683" fmla="*/ 1018183 w 1018183"/>
                <a:gd name="connsiteY2683" fmla="*/ 5618683 h 9085945"/>
                <a:gd name="connsiteX2684" fmla="*/ 1018183 w 1018183"/>
                <a:gd name="connsiteY2684" fmla="*/ 5620192 h 9085945"/>
                <a:gd name="connsiteX2685" fmla="*/ 1018183 w 1018183"/>
                <a:gd name="connsiteY2685" fmla="*/ 5620980 h 9085945"/>
                <a:gd name="connsiteX2686" fmla="*/ 1018183 w 1018183"/>
                <a:gd name="connsiteY2686" fmla="*/ 5623842 h 9085945"/>
                <a:gd name="connsiteX2687" fmla="*/ 1018183 w 1018183"/>
                <a:gd name="connsiteY2687" fmla="*/ 5626543 h 9085945"/>
                <a:gd name="connsiteX2688" fmla="*/ 1018183 w 1018183"/>
                <a:gd name="connsiteY2688" fmla="*/ 5626768 h 9085945"/>
                <a:gd name="connsiteX2689" fmla="*/ 1018183 w 1018183"/>
                <a:gd name="connsiteY2689" fmla="*/ 5629027 h 9085945"/>
                <a:gd name="connsiteX2690" fmla="*/ 1018183 w 1018183"/>
                <a:gd name="connsiteY2690" fmla="*/ 5629628 h 9085945"/>
                <a:gd name="connsiteX2691" fmla="*/ 1018183 w 1018183"/>
                <a:gd name="connsiteY2691" fmla="*/ 5631758 h 9085945"/>
                <a:gd name="connsiteX2692" fmla="*/ 1018183 w 1018183"/>
                <a:gd name="connsiteY2692" fmla="*/ 5632008 h 9085945"/>
                <a:gd name="connsiteX2693" fmla="*/ 1018183 w 1018183"/>
                <a:gd name="connsiteY2693" fmla="*/ 5634899 h 9085945"/>
                <a:gd name="connsiteX2694" fmla="*/ 1018183 w 1018183"/>
                <a:gd name="connsiteY2694" fmla="*/ 5635380 h 9085945"/>
                <a:gd name="connsiteX2695" fmla="*/ 1018183 w 1018183"/>
                <a:gd name="connsiteY2695" fmla="*/ 5637599 h 9085945"/>
                <a:gd name="connsiteX2696" fmla="*/ 1018183 w 1018183"/>
                <a:gd name="connsiteY2696" fmla="*/ 5638578 h 9085945"/>
                <a:gd name="connsiteX2697" fmla="*/ 1018183 w 1018183"/>
                <a:gd name="connsiteY2697" fmla="*/ 5640085 h 9085945"/>
                <a:gd name="connsiteX2698" fmla="*/ 1018183 w 1018183"/>
                <a:gd name="connsiteY2698" fmla="*/ 5645648 h 9085945"/>
                <a:gd name="connsiteX2699" fmla="*/ 1018183 w 1018183"/>
                <a:gd name="connsiteY2699" fmla="*/ 5646159 h 9085945"/>
                <a:gd name="connsiteX2700" fmla="*/ 1018183 w 1018183"/>
                <a:gd name="connsiteY2700" fmla="*/ 5646431 h 9085945"/>
                <a:gd name="connsiteX2701" fmla="*/ 1018183 w 1018183"/>
                <a:gd name="connsiteY2701" fmla="*/ 5647716 h 9085945"/>
                <a:gd name="connsiteX2702" fmla="*/ 1018183 w 1018183"/>
                <a:gd name="connsiteY2702" fmla="*/ 5647998 h 9085945"/>
                <a:gd name="connsiteX2703" fmla="*/ 1018183 w 1018183"/>
                <a:gd name="connsiteY2703" fmla="*/ 5649283 h 9085945"/>
                <a:gd name="connsiteX2704" fmla="*/ 1018183 w 1018183"/>
                <a:gd name="connsiteY2704" fmla="*/ 5649717 h 9085945"/>
                <a:gd name="connsiteX2705" fmla="*/ 1018183 w 1018183"/>
                <a:gd name="connsiteY2705" fmla="*/ 5651259 h 9085945"/>
                <a:gd name="connsiteX2706" fmla="*/ 1018183 w 1018183"/>
                <a:gd name="connsiteY2706" fmla="*/ 5652857 h 9085945"/>
                <a:gd name="connsiteX2707" fmla="*/ 1018183 w 1018183"/>
                <a:gd name="connsiteY2707" fmla="*/ 5653263 h 9085945"/>
                <a:gd name="connsiteX2708" fmla="*/ 1018183 w 1018183"/>
                <a:gd name="connsiteY2708" fmla="*/ 5655329 h 9085945"/>
                <a:gd name="connsiteX2709" fmla="*/ 1018183 w 1018183"/>
                <a:gd name="connsiteY2709" fmla="*/ 5656898 h 9085945"/>
                <a:gd name="connsiteX2710" fmla="*/ 1018183 w 1018183"/>
                <a:gd name="connsiteY2710" fmla="*/ 5657252 h 9085945"/>
                <a:gd name="connsiteX2711" fmla="*/ 1018183 w 1018183"/>
                <a:gd name="connsiteY2711" fmla="*/ 5657489 h 9085945"/>
                <a:gd name="connsiteX2712" fmla="*/ 1018183 w 1018183"/>
                <a:gd name="connsiteY2712" fmla="*/ 5658210 h 9085945"/>
                <a:gd name="connsiteX2713" fmla="*/ 1018183 w 1018183"/>
                <a:gd name="connsiteY2713" fmla="*/ 5659055 h 9085945"/>
                <a:gd name="connsiteX2714" fmla="*/ 1018183 w 1018183"/>
                <a:gd name="connsiteY2714" fmla="*/ 5659495 h 9085945"/>
                <a:gd name="connsiteX2715" fmla="*/ 1018183 w 1018183"/>
                <a:gd name="connsiteY2715" fmla="*/ 5660185 h 9085945"/>
                <a:gd name="connsiteX2716" fmla="*/ 1018183 w 1018183"/>
                <a:gd name="connsiteY2716" fmla="*/ 5660703 h 9085945"/>
                <a:gd name="connsiteX2717" fmla="*/ 1018183 w 1018183"/>
                <a:gd name="connsiteY2717" fmla="*/ 5662273 h 9085945"/>
                <a:gd name="connsiteX2718" fmla="*/ 1018183 w 1018183"/>
                <a:gd name="connsiteY2718" fmla="*/ 5663037 h 9085945"/>
                <a:gd name="connsiteX2719" fmla="*/ 1018183 w 1018183"/>
                <a:gd name="connsiteY2719" fmla="*/ 5663915 h 9085945"/>
                <a:gd name="connsiteX2720" fmla="*/ 1018183 w 1018183"/>
                <a:gd name="connsiteY2720" fmla="*/ 5664552 h 9085945"/>
                <a:gd name="connsiteX2721" fmla="*/ 1018183 w 1018183"/>
                <a:gd name="connsiteY2721" fmla="*/ 5666818 h 9085945"/>
                <a:gd name="connsiteX2722" fmla="*/ 1018183 w 1018183"/>
                <a:gd name="connsiteY2722" fmla="*/ 5668310 h 9085945"/>
                <a:gd name="connsiteX2723" fmla="*/ 1018183 w 1018183"/>
                <a:gd name="connsiteY2723" fmla="*/ 5669268 h 9085945"/>
                <a:gd name="connsiteX2724" fmla="*/ 1018183 w 1018183"/>
                <a:gd name="connsiteY2724" fmla="*/ 5669970 h 9085945"/>
                <a:gd name="connsiteX2725" fmla="*/ 1018183 w 1018183"/>
                <a:gd name="connsiteY2725" fmla="*/ 5670840 h 9085945"/>
                <a:gd name="connsiteX2726" fmla="*/ 1018183 w 1018183"/>
                <a:gd name="connsiteY2726" fmla="*/ 5671243 h 9085945"/>
                <a:gd name="connsiteX2727" fmla="*/ 1018183 w 1018183"/>
                <a:gd name="connsiteY2727" fmla="*/ 5672100 h 9085945"/>
                <a:gd name="connsiteX2728" fmla="*/ 1018183 w 1018183"/>
                <a:gd name="connsiteY2728" fmla="*/ 5676368 h 9085945"/>
                <a:gd name="connsiteX2729" fmla="*/ 1018183 w 1018183"/>
                <a:gd name="connsiteY2729" fmla="*/ 5677747 h 9085945"/>
                <a:gd name="connsiteX2730" fmla="*/ 1018183 w 1018183"/>
                <a:gd name="connsiteY2730" fmla="*/ 5677941 h 9085945"/>
                <a:gd name="connsiteX2731" fmla="*/ 1018183 w 1018183"/>
                <a:gd name="connsiteY2731" fmla="*/ 5679262 h 9085945"/>
                <a:gd name="connsiteX2732" fmla="*/ 1018183 w 1018183"/>
                <a:gd name="connsiteY2732" fmla="*/ 5680427 h 9085945"/>
                <a:gd name="connsiteX2733" fmla="*/ 1018183 w 1018183"/>
                <a:gd name="connsiteY2733" fmla="*/ 5681028 h 9085945"/>
                <a:gd name="connsiteX2734" fmla="*/ 1018183 w 1018183"/>
                <a:gd name="connsiteY2734" fmla="*/ 5683158 h 9085945"/>
                <a:gd name="connsiteX2735" fmla="*/ 1018183 w 1018183"/>
                <a:gd name="connsiteY2735" fmla="*/ 5684573 h 9085945"/>
                <a:gd name="connsiteX2736" fmla="*/ 1018183 w 1018183"/>
                <a:gd name="connsiteY2736" fmla="*/ 5684693 h 9085945"/>
                <a:gd name="connsiteX2737" fmla="*/ 1018183 w 1018183"/>
                <a:gd name="connsiteY2737" fmla="*/ 5685990 h 9085945"/>
                <a:gd name="connsiteX2738" fmla="*/ 1018183 w 1018183"/>
                <a:gd name="connsiteY2738" fmla="*/ 5686501 h 9085945"/>
                <a:gd name="connsiteX2739" fmla="*/ 1018183 w 1018183"/>
                <a:gd name="connsiteY2739" fmla="*/ 5687425 h 9085945"/>
                <a:gd name="connsiteX2740" fmla="*/ 1018183 w 1018183"/>
                <a:gd name="connsiteY2740" fmla="*/ 5688058 h 9085945"/>
                <a:gd name="connsiteX2741" fmla="*/ 1018183 w 1018183"/>
                <a:gd name="connsiteY2741" fmla="*/ 5688720 h 9085945"/>
                <a:gd name="connsiteX2742" fmla="*/ 1018183 w 1018183"/>
                <a:gd name="connsiteY2742" fmla="*/ 5689625 h 9085945"/>
                <a:gd name="connsiteX2743" fmla="*/ 1018183 w 1018183"/>
                <a:gd name="connsiteY2743" fmla="*/ 5691601 h 9085945"/>
                <a:gd name="connsiteX2744" fmla="*/ 1018183 w 1018183"/>
                <a:gd name="connsiteY2744" fmla="*/ 5692356 h 9085945"/>
                <a:gd name="connsiteX2745" fmla="*/ 1018183 w 1018183"/>
                <a:gd name="connsiteY2745" fmla="*/ 5693760 h 9085945"/>
                <a:gd name="connsiteX2746" fmla="*/ 1018183 w 1018183"/>
                <a:gd name="connsiteY2746" fmla="*/ 5697048 h 9085945"/>
                <a:gd name="connsiteX2747" fmla="*/ 1018183 w 1018183"/>
                <a:gd name="connsiteY2747" fmla="*/ 5697282 h 9085945"/>
                <a:gd name="connsiteX2748" fmla="*/ 1018183 w 1018183"/>
                <a:gd name="connsiteY2748" fmla="*/ 5697561 h 9085945"/>
                <a:gd name="connsiteX2749" fmla="*/ 1018183 w 1018183"/>
                <a:gd name="connsiteY2749" fmla="*/ 5697831 h 9085945"/>
                <a:gd name="connsiteX2750" fmla="*/ 1018183 w 1018183"/>
                <a:gd name="connsiteY2750" fmla="*/ 5699116 h 9085945"/>
                <a:gd name="connsiteX2751" fmla="*/ 1018183 w 1018183"/>
                <a:gd name="connsiteY2751" fmla="*/ 5699397 h 9085945"/>
                <a:gd name="connsiteX2752" fmla="*/ 1018183 w 1018183"/>
                <a:gd name="connsiteY2752" fmla="*/ 5700683 h 9085945"/>
                <a:gd name="connsiteX2753" fmla="*/ 1018183 w 1018183"/>
                <a:gd name="connsiteY2753" fmla="*/ 5702658 h 9085945"/>
                <a:gd name="connsiteX2754" fmla="*/ 1018183 w 1018183"/>
                <a:gd name="connsiteY2754" fmla="*/ 5703971 h 9085945"/>
                <a:gd name="connsiteX2755" fmla="*/ 1018183 w 1018183"/>
                <a:gd name="connsiteY2755" fmla="*/ 5705539 h 9085945"/>
                <a:gd name="connsiteX2756" fmla="*/ 1018183 w 1018183"/>
                <a:gd name="connsiteY2756" fmla="*/ 5707052 h 9085945"/>
                <a:gd name="connsiteX2757" fmla="*/ 1018183 w 1018183"/>
                <a:gd name="connsiteY2757" fmla="*/ 5708336 h 9085945"/>
                <a:gd name="connsiteX2758" fmla="*/ 1018183 w 1018183"/>
                <a:gd name="connsiteY2758" fmla="*/ 5708652 h 9085945"/>
                <a:gd name="connsiteX2759" fmla="*/ 1018183 w 1018183"/>
                <a:gd name="connsiteY2759" fmla="*/ 5711182 h 9085945"/>
                <a:gd name="connsiteX2760" fmla="*/ 1018183 w 1018183"/>
                <a:gd name="connsiteY2760" fmla="*/ 5711585 h 9085945"/>
                <a:gd name="connsiteX2761" fmla="*/ 1018183 w 1018183"/>
                <a:gd name="connsiteY2761" fmla="*/ 5711990 h 9085945"/>
                <a:gd name="connsiteX2762" fmla="*/ 1018183 w 1018183"/>
                <a:gd name="connsiteY2762" fmla="*/ 5715533 h 9085945"/>
                <a:gd name="connsiteX2763" fmla="*/ 1018183 w 1018183"/>
                <a:gd name="connsiteY2763" fmla="*/ 5715886 h 9085945"/>
                <a:gd name="connsiteX2764" fmla="*/ 1018183 w 1018183"/>
                <a:gd name="connsiteY2764" fmla="*/ 5717300 h 9085945"/>
                <a:gd name="connsiteX2765" fmla="*/ 1018183 w 1018183"/>
                <a:gd name="connsiteY2765" fmla="*/ 5719430 h 9085945"/>
                <a:gd name="connsiteX2766" fmla="*/ 1018183 w 1018183"/>
                <a:gd name="connsiteY2766" fmla="*/ 5719489 h 9085945"/>
                <a:gd name="connsiteX2767" fmla="*/ 1018183 w 1018183"/>
                <a:gd name="connsiteY2767" fmla="*/ 5720152 h 9085945"/>
                <a:gd name="connsiteX2768" fmla="*/ 1018183 w 1018183"/>
                <a:gd name="connsiteY2768" fmla="*/ 5720249 h 9085945"/>
                <a:gd name="connsiteX2769" fmla="*/ 1018183 w 1018183"/>
                <a:gd name="connsiteY2769" fmla="*/ 5720845 h 9085945"/>
                <a:gd name="connsiteX2770" fmla="*/ 1018183 w 1018183"/>
                <a:gd name="connsiteY2770" fmla="*/ 5721759 h 9085945"/>
                <a:gd name="connsiteX2771" fmla="*/ 1018183 w 1018183"/>
                <a:gd name="connsiteY2771" fmla="*/ 5722239 h 9085945"/>
                <a:gd name="connsiteX2772" fmla="*/ 1018183 w 1018183"/>
                <a:gd name="connsiteY2772" fmla="*/ 5722587 h 9085945"/>
                <a:gd name="connsiteX2773" fmla="*/ 1018183 w 1018183"/>
                <a:gd name="connsiteY2773" fmla="*/ 5723043 h 9085945"/>
                <a:gd name="connsiteX2774" fmla="*/ 1018183 w 1018183"/>
                <a:gd name="connsiteY2774" fmla="*/ 5726591 h 9085945"/>
                <a:gd name="connsiteX2775" fmla="*/ 1018183 w 1018183"/>
                <a:gd name="connsiteY2775" fmla="*/ 5727767 h 9085945"/>
                <a:gd name="connsiteX2776" fmla="*/ 1018183 w 1018183"/>
                <a:gd name="connsiteY2776" fmla="*/ 5728358 h 9085945"/>
                <a:gd name="connsiteX2777" fmla="*/ 1018183 w 1018183"/>
                <a:gd name="connsiteY2777" fmla="*/ 5730288 h 9085945"/>
                <a:gd name="connsiteX2778" fmla="*/ 1018183 w 1018183"/>
                <a:gd name="connsiteY2778" fmla="*/ 5731903 h 9085945"/>
                <a:gd name="connsiteX2779" fmla="*/ 1018183 w 1018183"/>
                <a:gd name="connsiteY2779" fmla="*/ 5733645 h 9085945"/>
                <a:gd name="connsiteX2780" fmla="*/ 1018183 w 1018183"/>
                <a:gd name="connsiteY2780" fmla="*/ 5734102 h 9085945"/>
                <a:gd name="connsiteX2781" fmla="*/ 1018183 w 1018183"/>
                <a:gd name="connsiteY2781" fmla="*/ 5734857 h 9085945"/>
                <a:gd name="connsiteX2782" fmla="*/ 1018183 w 1018183"/>
                <a:gd name="connsiteY2782" fmla="*/ 5735387 h 9085945"/>
                <a:gd name="connsiteX2783" fmla="*/ 1018183 w 1018183"/>
                <a:gd name="connsiteY2783" fmla="*/ 5744111 h 9085945"/>
                <a:gd name="connsiteX2784" fmla="*/ 1018183 w 1018183"/>
                <a:gd name="connsiteY2784" fmla="*/ 5744313 h 9085945"/>
                <a:gd name="connsiteX2785" fmla="*/ 1018183 w 1018183"/>
                <a:gd name="connsiteY2785" fmla="*/ 5745161 h 9085945"/>
                <a:gd name="connsiteX2786" fmla="*/ 1018183 w 1018183"/>
                <a:gd name="connsiteY2786" fmla="*/ 5745526 h 9085945"/>
                <a:gd name="connsiteX2787" fmla="*/ 1018183 w 1018183"/>
                <a:gd name="connsiteY2787" fmla="*/ 5747268 h 9085945"/>
                <a:gd name="connsiteX2788" fmla="*/ 1018183 w 1018183"/>
                <a:gd name="connsiteY2788" fmla="*/ 5748678 h 9085945"/>
                <a:gd name="connsiteX2789" fmla="*/ 1018183 w 1018183"/>
                <a:gd name="connsiteY2789" fmla="*/ 5749897 h 9085945"/>
                <a:gd name="connsiteX2790" fmla="*/ 1018183 w 1018183"/>
                <a:gd name="connsiteY2790" fmla="*/ 5752216 h 9085945"/>
                <a:gd name="connsiteX2791" fmla="*/ 1018183 w 1018183"/>
                <a:gd name="connsiteY2791" fmla="*/ 5755371 h 9085945"/>
                <a:gd name="connsiteX2792" fmla="*/ 1018183 w 1018183"/>
                <a:gd name="connsiteY2792" fmla="*/ 5756584 h 9085945"/>
                <a:gd name="connsiteX2793" fmla="*/ 1018183 w 1018183"/>
                <a:gd name="connsiteY2793" fmla="*/ 5758035 h 9085945"/>
                <a:gd name="connsiteX2794" fmla="*/ 1018183 w 1018183"/>
                <a:gd name="connsiteY2794" fmla="*/ 5758225 h 9085945"/>
                <a:gd name="connsiteX2795" fmla="*/ 1018183 w 1018183"/>
                <a:gd name="connsiteY2795" fmla="*/ 5758326 h 9085945"/>
                <a:gd name="connsiteX2796" fmla="*/ 1018183 w 1018183"/>
                <a:gd name="connsiteY2796" fmla="*/ 5758511 h 9085945"/>
                <a:gd name="connsiteX2797" fmla="*/ 1018183 w 1018183"/>
                <a:gd name="connsiteY2797" fmla="*/ 5759319 h 9085945"/>
                <a:gd name="connsiteX2798" fmla="*/ 1018183 w 1018183"/>
                <a:gd name="connsiteY2798" fmla="*/ 5760494 h 9085945"/>
                <a:gd name="connsiteX2799" fmla="*/ 1018183 w 1018183"/>
                <a:gd name="connsiteY2799" fmla="*/ 5760957 h 9085945"/>
                <a:gd name="connsiteX2800" fmla="*/ 1018183 w 1018183"/>
                <a:gd name="connsiteY2800" fmla="*/ 5761990 h 9085945"/>
                <a:gd name="connsiteX2801" fmla="*/ 1018183 w 1018183"/>
                <a:gd name="connsiteY2801" fmla="*/ 5763274 h 9085945"/>
                <a:gd name="connsiteX2802" fmla="*/ 1018183 w 1018183"/>
                <a:gd name="connsiteY2802" fmla="*/ 5763385 h 9085945"/>
                <a:gd name="connsiteX2803" fmla="*/ 1018183 w 1018183"/>
                <a:gd name="connsiteY2803" fmla="*/ 5764607 h 9085945"/>
                <a:gd name="connsiteX2804" fmla="*/ 1018183 w 1018183"/>
                <a:gd name="connsiteY2804" fmla="*/ 5764631 h 9085945"/>
                <a:gd name="connsiteX2805" fmla="*/ 1018183 w 1018183"/>
                <a:gd name="connsiteY2805" fmla="*/ 5766175 h 9085945"/>
                <a:gd name="connsiteX2806" fmla="*/ 1018183 w 1018183"/>
                <a:gd name="connsiteY2806" fmla="*/ 5766373 h 9085945"/>
                <a:gd name="connsiteX2807" fmla="*/ 1018183 w 1018183"/>
                <a:gd name="connsiteY2807" fmla="*/ 5766933 h 9085945"/>
                <a:gd name="connsiteX2808" fmla="*/ 1018183 w 1018183"/>
                <a:gd name="connsiteY2808" fmla="*/ 5768700 h 9085945"/>
                <a:gd name="connsiteX2809" fmla="*/ 1018183 w 1018183"/>
                <a:gd name="connsiteY2809" fmla="*/ 5769093 h 9085945"/>
                <a:gd name="connsiteX2810" fmla="*/ 1018183 w 1018183"/>
                <a:gd name="connsiteY2810" fmla="*/ 5770672 h 9085945"/>
                <a:gd name="connsiteX2811" fmla="*/ 1018183 w 1018183"/>
                <a:gd name="connsiteY2811" fmla="*/ 5770776 h 9085945"/>
                <a:gd name="connsiteX2812" fmla="*/ 1018183 w 1018183"/>
                <a:gd name="connsiteY2812" fmla="*/ 5771552 h 9085945"/>
                <a:gd name="connsiteX2813" fmla="*/ 1018183 w 1018183"/>
                <a:gd name="connsiteY2813" fmla="*/ 5772245 h 9085945"/>
                <a:gd name="connsiteX2814" fmla="*/ 1018183 w 1018183"/>
                <a:gd name="connsiteY2814" fmla="*/ 5772935 h 9085945"/>
                <a:gd name="connsiteX2815" fmla="*/ 1018183 w 1018183"/>
                <a:gd name="connsiteY2815" fmla="*/ 5773987 h 9085945"/>
                <a:gd name="connsiteX2816" fmla="*/ 1018183 w 1018183"/>
                <a:gd name="connsiteY2816" fmla="*/ 5775665 h 9085945"/>
                <a:gd name="connsiteX2817" fmla="*/ 1018183 w 1018183"/>
                <a:gd name="connsiteY2817" fmla="*/ 5776784 h 9085945"/>
                <a:gd name="connsiteX2818" fmla="*/ 1018183 w 1018183"/>
                <a:gd name="connsiteY2818" fmla="*/ 5777233 h 9085945"/>
                <a:gd name="connsiteX2819" fmla="*/ 1018183 w 1018183"/>
                <a:gd name="connsiteY2819" fmla="*/ 5781834 h 9085945"/>
                <a:gd name="connsiteX2820" fmla="*/ 1018183 w 1018183"/>
                <a:gd name="connsiteY2820" fmla="*/ 5783129 h 9085945"/>
                <a:gd name="connsiteX2821" fmla="*/ 1018183 w 1018183"/>
                <a:gd name="connsiteY2821" fmla="*/ 5787543 h 9085945"/>
                <a:gd name="connsiteX2822" fmla="*/ 1018183 w 1018183"/>
                <a:gd name="connsiteY2822" fmla="*/ 5789518 h 9085945"/>
                <a:gd name="connsiteX2823" fmla="*/ 1018183 w 1018183"/>
                <a:gd name="connsiteY2823" fmla="*/ 5790855 h 9085945"/>
                <a:gd name="connsiteX2824" fmla="*/ 1018183 w 1018183"/>
                <a:gd name="connsiteY2824" fmla="*/ 5791087 h 9085945"/>
                <a:gd name="connsiteX2825" fmla="*/ 1018183 w 1018183"/>
                <a:gd name="connsiteY2825" fmla="*/ 5793684 h 9085945"/>
                <a:gd name="connsiteX2826" fmla="*/ 1018183 w 1018183"/>
                <a:gd name="connsiteY2826" fmla="*/ 5794598 h 9085945"/>
                <a:gd name="connsiteX2827" fmla="*/ 1018183 w 1018183"/>
                <a:gd name="connsiteY2827" fmla="*/ 5796796 h 9085945"/>
                <a:gd name="connsiteX2828" fmla="*/ 1018183 w 1018183"/>
                <a:gd name="connsiteY2828" fmla="*/ 5796926 h 9085945"/>
                <a:gd name="connsiteX2829" fmla="*/ 1018183 w 1018183"/>
                <a:gd name="connsiteY2829" fmla="*/ 5798668 h 9085945"/>
                <a:gd name="connsiteX2830" fmla="*/ 1018183 w 1018183"/>
                <a:gd name="connsiteY2830" fmla="*/ 5799661 h 9085945"/>
                <a:gd name="connsiteX2831" fmla="*/ 1018183 w 1018183"/>
                <a:gd name="connsiteY2831" fmla="*/ 5800232 h 9085945"/>
                <a:gd name="connsiteX2832" fmla="*/ 1018183 w 1018183"/>
                <a:gd name="connsiteY2832" fmla="*/ 5801160 h 9085945"/>
                <a:gd name="connsiteX2833" fmla="*/ 1018183 w 1018183"/>
                <a:gd name="connsiteY2833" fmla="*/ 5801299 h 9085945"/>
                <a:gd name="connsiteX2834" fmla="*/ 1018183 w 1018183"/>
                <a:gd name="connsiteY2834" fmla="*/ 5801464 h 9085945"/>
                <a:gd name="connsiteX2835" fmla="*/ 1018183 w 1018183"/>
                <a:gd name="connsiteY2835" fmla="*/ 5801913 h 9085945"/>
                <a:gd name="connsiteX2836" fmla="*/ 1018183 w 1018183"/>
                <a:gd name="connsiteY2836" fmla="*/ 5803399 h 9085945"/>
                <a:gd name="connsiteX2837" fmla="*/ 1018183 w 1018183"/>
                <a:gd name="connsiteY2837" fmla="*/ 5803548 h 9085945"/>
                <a:gd name="connsiteX2838" fmla="*/ 1018183 w 1018183"/>
                <a:gd name="connsiteY2838" fmla="*/ 5803616 h 9085945"/>
                <a:gd name="connsiteX2839" fmla="*/ 1018183 w 1018183"/>
                <a:gd name="connsiteY2839" fmla="*/ 5804973 h 9085945"/>
                <a:gd name="connsiteX2840" fmla="*/ 1018183 w 1018183"/>
                <a:gd name="connsiteY2840" fmla="*/ 5806715 h 9085945"/>
                <a:gd name="connsiteX2841" fmla="*/ 1018183 w 1018183"/>
                <a:gd name="connsiteY2841" fmla="*/ 5807704 h 9085945"/>
                <a:gd name="connsiteX2842" fmla="*/ 1018183 w 1018183"/>
                <a:gd name="connsiteY2842" fmla="*/ 5808394 h 9085945"/>
                <a:gd name="connsiteX2843" fmla="*/ 1018183 w 1018183"/>
                <a:gd name="connsiteY2843" fmla="*/ 5809435 h 9085945"/>
                <a:gd name="connsiteX2844" fmla="*/ 1018183 w 1018183"/>
                <a:gd name="connsiteY2844" fmla="*/ 5809512 h 9085945"/>
                <a:gd name="connsiteX2845" fmla="*/ 1018183 w 1018183"/>
                <a:gd name="connsiteY2845" fmla="*/ 5809962 h 9085945"/>
                <a:gd name="connsiteX2846" fmla="*/ 1018183 w 1018183"/>
                <a:gd name="connsiteY2846" fmla="*/ 5810720 h 9085945"/>
                <a:gd name="connsiteX2847" fmla="*/ 1018183 w 1018183"/>
                <a:gd name="connsiteY2847" fmla="*/ 5811197 h 9085945"/>
                <a:gd name="connsiteX2848" fmla="*/ 1018183 w 1018183"/>
                <a:gd name="connsiteY2848" fmla="*/ 5811936 h 9085945"/>
                <a:gd name="connsiteX2849" fmla="*/ 1018183 w 1018183"/>
                <a:gd name="connsiteY2849" fmla="*/ 5812242 h 9085945"/>
                <a:gd name="connsiteX2850" fmla="*/ 1018183 w 1018183"/>
                <a:gd name="connsiteY2850" fmla="*/ 5813173 h 9085945"/>
                <a:gd name="connsiteX2851" fmla="*/ 1018183 w 1018183"/>
                <a:gd name="connsiteY2851" fmla="*/ 5813278 h 9085945"/>
                <a:gd name="connsiteX2852" fmla="*/ 1018183 w 1018183"/>
                <a:gd name="connsiteY2852" fmla="*/ 5813840 h 9085945"/>
                <a:gd name="connsiteX2853" fmla="*/ 1018183 w 1018183"/>
                <a:gd name="connsiteY2853" fmla="*/ 5814457 h 9085945"/>
                <a:gd name="connsiteX2854" fmla="*/ 1018183 w 1018183"/>
                <a:gd name="connsiteY2854" fmla="*/ 5814562 h 9085945"/>
                <a:gd name="connsiteX2855" fmla="*/ 1018183 w 1018183"/>
                <a:gd name="connsiteY2855" fmla="*/ 5815767 h 9085945"/>
                <a:gd name="connsiteX2856" fmla="*/ 1018183 w 1018183"/>
                <a:gd name="connsiteY2856" fmla="*/ 5816007 h 9085945"/>
                <a:gd name="connsiteX2857" fmla="*/ 1018183 w 1018183"/>
                <a:gd name="connsiteY2857" fmla="*/ 5816031 h 9085945"/>
                <a:gd name="connsiteX2858" fmla="*/ 1018183 w 1018183"/>
                <a:gd name="connsiteY2858" fmla="*/ 5817575 h 9085945"/>
                <a:gd name="connsiteX2859" fmla="*/ 1018183 w 1018183"/>
                <a:gd name="connsiteY2859" fmla="*/ 5817773 h 9085945"/>
                <a:gd name="connsiteX2860" fmla="*/ 1018183 w 1018183"/>
                <a:gd name="connsiteY2860" fmla="*/ 5818108 h 9085945"/>
                <a:gd name="connsiteX2861" fmla="*/ 1018183 w 1018183"/>
                <a:gd name="connsiteY2861" fmla="*/ 5820568 h 9085945"/>
                <a:gd name="connsiteX2862" fmla="*/ 1018183 w 1018183"/>
                <a:gd name="connsiteY2862" fmla="*/ 5822176 h 9085945"/>
                <a:gd name="connsiteX2863" fmla="*/ 1018183 w 1018183"/>
                <a:gd name="connsiteY2863" fmla="*/ 5822247 h 9085945"/>
                <a:gd name="connsiteX2864" fmla="*/ 1018183 w 1018183"/>
                <a:gd name="connsiteY2864" fmla="*/ 5823814 h 9085945"/>
                <a:gd name="connsiteX2865" fmla="*/ 1018183 w 1018183"/>
                <a:gd name="connsiteY2865" fmla="*/ 5824336 h 9085945"/>
                <a:gd name="connsiteX2866" fmla="*/ 1018183 w 1018183"/>
                <a:gd name="connsiteY2866" fmla="*/ 5825631 h 9085945"/>
                <a:gd name="connsiteX2867" fmla="*/ 1018183 w 1018183"/>
                <a:gd name="connsiteY2867" fmla="*/ 5833305 h 9085945"/>
                <a:gd name="connsiteX2868" fmla="*/ 1018183 w 1018183"/>
                <a:gd name="connsiteY2868" fmla="*/ 5834026 h 9085945"/>
                <a:gd name="connsiteX2869" fmla="*/ 1018183 w 1018183"/>
                <a:gd name="connsiteY2869" fmla="*/ 5834872 h 9085945"/>
                <a:gd name="connsiteX2870" fmla="*/ 1018183 w 1018183"/>
                <a:gd name="connsiteY2870" fmla="*/ 5834940 h 9085945"/>
                <a:gd name="connsiteX2871" fmla="*/ 1018183 w 1018183"/>
                <a:gd name="connsiteY2871" fmla="*/ 5836617 h 9085945"/>
                <a:gd name="connsiteX2872" fmla="*/ 1018183 w 1018183"/>
                <a:gd name="connsiteY2872" fmla="*/ 5837734 h 9085945"/>
                <a:gd name="connsiteX2873" fmla="*/ 1018183 w 1018183"/>
                <a:gd name="connsiteY2873" fmla="*/ 5838187 h 9085945"/>
                <a:gd name="connsiteX2874" fmla="*/ 1018183 w 1018183"/>
                <a:gd name="connsiteY2874" fmla="*/ 5840574 h 9085945"/>
                <a:gd name="connsiteX2875" fmla="*/ 1018183 w 1018183"/>
                <a:gd name="connsiteY2875" fmla="*/ 5842255 h 9085945"/>
                <a:gd name="connsiteX2876" fmla="*/ 1018183 w 1018183"/>
                <a:gd name="connsiteY2876" fmla="*/ 5842732 h 9085945"/>
                <a:gd name="connsiteX2877" fmla="*/ 1018183 w 1018183"/>
                <a:gd name="connsiteY2877" fmla="*/ 5844308 h 9085945"/>
                <a:gd name="connsiteX2878" fmla="*/ 1018183 w 1018183"/>
                <a:gd name="connsiteY2878" fmla="*/ 5845084 h 9085945"/>
                <a:gd name="connsiteX2879" fmla="*/ 1018183 w 1018183"/>
                <a:gd name="connsiteY2879" fmla="*/ 5845998 h 9085945"/>
                <a:gd name="connsiteX2880" fmla="*/ 1018183 w 1018183"/>
                <a:gd name="connsiteY2880" fmla="*/ 5848736 h 9085945"/>
                <a:gd name="connsiteX2881" fmla="*/ 1018183 w 1018183"/>
                <a:gd name="connsiteY2881" fmla="*/ 5848792 h 9085945"/>
                <a:gd name="connsiteX2882" fmla="*/ 1018183 w 1018183"/>
                <a:gd name="connsiteY2882" fmla="*/ 5850304 h 9085945"/>
                <a:gd name="connsiteX2883" fmla="*/ 1018183 w 1018183"/>
                <a:gd name="connsiteY2883" fmla="*/ 5851632 h 9085945"/>
                <a:gd name="connsiteX2884" fmla="*/ 1018183 w 1018183"/>
                <a:gd name="connsiteY2884" fmla="*/ 5852278 h 9085945"/>
                <a:gd name="connsiteX2885" fmla="*/ 1018183 w 1018183"/>
                <a:gd name="connsiteY2885" fmla="*/ 5852442 h 9085945"/>
                <a:gd name="connsiteX2886" fmla="*/ 1018183 w 1018183"/>
                <a:gd name="connsiteY2886" fmla="*/ 5852584 h 9085945"/>
                <a:gd name="connsiteX2887" fmla="*/ 1018183 w 1018183"/>
                <a:gd name="connsiteY2887" fmla="*/ 5854799 h 9085945"/>
                <a:gd name="connsiteX2888" fmla="*/ 1018183 w 1018183"/>
                <a:gd name="connsiteY2888" fmla="*/ 5854904 h 9085945"/>
                <a:gd name="connsiteX2889" fmla="*/ 1018183 w 1018183"/>
                <a:gd name="connsiteY2889" fmla="*/ 5855368 h 9085945"/>
                <a:gd name="connsiteX2890" fmla="*/ 1018183 w 1018183"/>
                <a:gd name="connsiteY2890" fmla="*/ 5856342 h 9085945"/>
                <a:gd name="connsiteX2891" fmla="*/ 1018183 w 1018183"/>
                <a:gd name="connsiteY2891" fmla="*/ 5858450 h 9085945"/>
                <a:gd name="connsiteX2892" fmla="*/ 1018183 w 1018183"/>
                <a:gd name="connsiteY2892" fmla="*/ 5859794 h 9085945"/>
                <a:gd name="connsiteX2893" fmla="*/ 1018183 w 1018183"/>
                <a:gd name="connsiteY2893" fmla="*/ 5860608 h 9085945"/>
                <a:gd name="connsiteX2894" fmla="*/ 1018183 w 1018183"/>
                <a:gd name="connsiteY2894" fmla="*/ 5860910 h 9085945"/>
                <a:gd name="connsiteX2895" fmla="*/ 1018183 w 1018183"/>
                <a:gd name="connsiteY2895" fmla="*/ 5861362 h 9085945"/>
                <a:gd name="connsiteX2896" fmla="*/ 1018183 w 1018183"/>
                <a:gd name="connsiteY2896" fmla="*/ 5863338 h 9085945"/>
                <a:gd name="connsiteX2897" fmla="*/ 1018183 w 1018183"/>
                <a:gd name="connsiteY2897" fmla="*/ 5863499 h 9085945"/>
                <a:gd name="connsiteX2898" fmla="*/ 1018183 w 1018183"/>
                <a:gd name="connsiteY2898" fmla="*/ 5863643 h 9085945"/>
                <a:gd name="connsiteX2899" fmla="*/ 1018183 w 1018183"/>
                <a:gd name="connsiteY2899" fmla="*/ 5864678 h 9085945"/>
                <a:gd name="connsiteX2900" fmla="*/ 1018183 w 1018183"/>
                <a:gd name="connsiteY2900" fmla="*/ 5865962 h 9085945"/>
                <a:gd name="connsiteX2901" fmla="*/ 1018183 w 1018183"/>
                <a:gd name="connsiteY2901" fmla="*/ 5867178 h 9085945"/>
                <a:gd name="connsiteX2902" fmla="*/ 1018183 w 1018183"/>
                <a:gd name="connsiteY2902" fmla="*/ 5869507 h 9085945"/>
                <a:gd name="connsiteX2903" fmla="*/ 1018183 w 1018183"/>
                <a:gd name="connsiteY2903" fmla="*/ 5873647 h 9085945"/>
                <a:gd name="connsiteX2904" fmla="*/ 1018183 w 1018183"/>
                <a:gd name="connsiteY2904" fmla="*/ 5875214 h 9085945"/>
                <a:gd name="connsiteX2905" fmla="*/ 1018183 w 1018183"/>
                <a:gd name="connsiteY2905" fmla="*/ 5876959 h 9085945"/>
                <a:gd name="connsiteX2906" fmla="*/ 1018183 w 1018183"/>
                <a:gd name="connsiteY2906" fmla="*/ 5878317 h 9085945"/>
                <a:gd name="connsiteX2907" fmla="*/ 1018183 w 1018183"/>
                <a:gd name="connsiteY2907" fmla="*/ 5878529 h 9085945"/>
                <a:gd name="connsiteX2908" fmla="*/ 1018183 w 1018183"/>
                <a:gd name="connsiteY2908" fmla="*/ 5881457 h 9085945"/>
                <a:gd name="connsiteX2909" fmla="*/ 1018183 w 1018183"/>
                <a:gd name="connsiteY2909" fmla="*/ 5881863 h 9085945"/>
                <a:gd name="connsiteX2910" fmla="*/ 1018183 w 1018183"/>
                <a:gd name="connsiteY2910" fmla="*/ 5883074 h 9085945"/>
                <a:gd name="connsiteX2911" fmla="*/ 1018183 w 1018183"/>
                <a:gd name="connsiteY2911" fmla="*/ 5883929 h 9085945"/>
                <a:gd name="connsiteX2912" fmla="*/ 1018183 w 1018183"/>
                <a:gd name="connsiteY2912" fmla="*/ 5884359 h 9085945"/>
                <a:gd name="connsiteX2913" fmla="*/ 1018183 w 1018183"/>
                <a:gd name="connsiteY2913" fmla="*/ 5885498 h 9085945"/>
                <a:gd name="connsiteX2914" fmla="*/ 1018183 w 1018183"/>
                <a:gd name="connsiteY2914" fmla="*/ 5886810 h 9085945"/>
                <a:gd name="connsiteX2915" fmla="*/ 1018183 w 1018183"/>
                <a:gd name="connsiteY2915" fmla="*/ 5888019 h 9085945"/>
                <a:gd name="connsiteX2916" fmla="*/ 1018183 w 1018183"/>
                <a:gd name="connsiteY2916" fmla="*/ 5888095 h 9085945"/>
                <a:gd name="connsiteX2917" fmla="*/ 1018183 w 1018183"/>
                <a:gd name="connsiteY2917" fmla="*/ 5889134 h 9085945"/>
                <a:gd name="connsiteX2918" fmla="*/ 1018183 w 1018183"/>
                <a:gd name="connsiteY2918" fmla="*/ 5889586 h 9085945"/>
                <a:gd name="connsiteX2919" fmla="*/ 1018183 w 1018183"/>
                <a:gd name="connsiteY2919" fmla="*/ 5891637 h 9085945"/>
                <a:gd name="connsiteX2920" fmla="*/ 1018183 w 1018183"/>
                <a:gd name="connsiteY2920" fmla="*/ 5892515 h 9085945"/>
                <a:gd name="connsiteX2921" fmla="*/ 1018183 w 1018183"/>
                <a:gd name="connsiteY2921" fmla="*/ 5894133 h 9085945"/>
                <a:gd name="connsiteX2922" fmla="*/ 1018183 w 1018183"/>
                <a:gd name="connsiteY2922" fmla="*/ 5895710 h 9085945"/>
                <a:gd name="connsiteX2923" fmla="*/ 1018183 w 1018183"/>
                <a:gd name="connsiteY2923" fmla="*/ 5896065 h 9085945"/>
                <a:gd name="connsiteX2924" fmla="*/ 1018183 w 1018183"/>
                <a:gd name="connsiteY2924" fmla="*/ 5896371 h 9085945"/>
                <a:gd name="connsiteX2925" fmla="*/ 1018183 w 1018183"/>
                <a:gd name="connsiteY2925" fmla="*/ 5897868 h 9085945"/>
                <a:gd name="connsiteX2926" fmla="*/ 1018183 w 1018183"/>
                <a:gd name="connsiteY2926" fmla="*/ 5898570 h 9085945"/>
                <a:gd name="connsiteX2927" fmla="*/ 1018183 w 1018183"/>
                <a:gd name="connsiteY2927" fmla="*/ 5899915 h 9085945"/>
                <a:gd name="connsiteX2928" fmla="*/ 1018183 w 1018183"/>
                <a:gd name="connsiteY2928" fmla="*/ 5900700 h 9085945"/>
                <a:gd name="connsiteX2929" fmla="*/ 1018183 w 1018183"/>
                <a:gd name="connsiteY2929" fmla="*/ 5900950 h 9085945"/>
                <a:gd name="connsiteX2930" fmla="*/ 1018183 w 1018183"/>
                <a:gd name="connsiteY2930" fmla="*/ 5902114 h 9085945"/>
                <a:gd name="connsiteX2931" fmla="*/ 1018183 w 1018183"/>
                <a:gd name="connsiteY2931" fmla="*/ 5902234 h 9085945"/>
                <a:gd name="connsiteX2932" fmla="*/ 1018183 w 1018183"/>
                <a:gd name="connsiteY2932" fmla="*/ 5903841 h 9085945"/>
                <a:gd name="connsiteX2933" fmla="*/ 1018183 w 1018183"/>
                <a:gd name="connsiteY2933" fmla="*/ 5906347 h 9085945"/>
                <a:gd name="connsiteX2934" fmla="*/ 1018183 w 1018183"/>
                <a:gd name="connsiteY2934" fmla="*/ 5906541 h 9085945"/>
                <a:gd name="connsiteX2935" fmla="*/ 1018183 w 1018183"/>
                <a:gd name="connsiteY2935" fmla="*/ 5907520 h 9085945"/>
                <a:gd name="connsiteX2936" fmla="*/ 1018183 w 1018183"/>
                <a:gd name="connsiteY2936" fmla="*/ 5909027 h 9085945"/>
                <a:gd name="connsiteX2937" fmla="*/ 1018183 w 1018183"/>
                <a:gd name="connsiteY2937" fmla="*/ 5909628 h 9085945"/>
                <a:gd name="connsiteX2938" fmla="*/ 1018183 w 1018183"/>
                <a:gd name="connsiteY2938" fmla="*/ 5911758 h 9085945"/>
                <a:gd name="connsiteX2939" fmla="*/ 1018183 w 1018183"/>
                <a:gd name="connsiteY2939" fmla="*/ 5912008 h 9085945"/>
                <a:gd name="connsiteX2940" fmla="*/ 1018183 w 1018183"/>
                <a:gd name="connsiteY2940" fmla="*/ 5914590 h 9085945"/>
                <a:gd name="connsiteX2941" fmla="*/ 1018183 w 1018183"/>
                <a:gd name="connsiteY2941" fmla="*/ 5914624 h 9085945"/>
                <a:gd name="connsiteX2942" fmla="*/ 1018183 w 1018183"/>
                <a:gd name="connsiteY2942" fmla="*/ 5915101 h 9085945"/>
                <a:gd name="connsiteX2943" fmla="*/ 1018183 w 1018183"/>
                <a:gd name="connsiteY2943" fmla="*/ 5916658 h 9085945"/>
                <a:gd name="connsiteX2944" fmla="*/ 1018183 w 1018183"/>
                <a:gd name="connsiteY2944" fmla="*/ 5917320 h 9085945"/>
                <a:gd name="connsiteX2945" fmla="*/ 1018183 w 1018183"/>
                <a:gd name="connsiteY2945" fmla="*/ 5918225 h 9085945"/>
                <a:gd name="connsiteX2946" fmla="*/ 1018183 w 1018183"/>
                <a:gd name="connsiteY2946" fmla="*/ 5918578 h 9085945"/>
                <a:gd name="connsiteX2947" fmla="*/ 1018183 w 1018183"/>
                <a:gd name="connsiteY2947" fmla="*/ 5920201 h 9085945"/>
                <a:gd name="connsiteX2948" fmla="*/ 1018183 w 1018183"/>
                <a:gd name="connsiteY2948" fmla="*/ 5920956 h 9085945"/>
                <a:gd name="connsiteX2949" fmla="*/ 1018183 w 1018183"/>
                <a:gd name="connsiteY2949" fmla="*/ 5924593 h 9085945"/>
                <a:gd name="connsiteX2950" fmla="*/ 1018183 w 1018183"/>
                <a:gd name="connsiteY2950" fmla="*/ 5925648 h 9085945"/>
                <a:gd name="connsiteX2951" fmla="*/ 1018183 w 1018183"/>
                <a:gd name="connsiteY2951" fmla="*/ 5926161 h 9085945"/>
                <a:gd name="connsiteX2952" fmla="*/ 1018183 w 1018183"/>
                <a:gd name="connsiteY2952" fmla="*/ 5926431 h 9085945"/>
                <a:gd name="connsiteX2953" fmla="*/ 1018183 w 1018183"/>
                <a:gd name="connsiteY2953" fmla="*/ 5927716 h 9085945"/>
                <a:gd name="connsiteX2954" fmla="*/ 1018183 w 1018183"/>
                <a:gd name="connsiteY2954" fmla="*/ 5927997 h 9085945"/>
                <a:gd name="connsiteX2955" fmla="*/ 1018183 w 1018183"/>
                <a:gd name="connsiteY2955" fmla="*/ 5928437 h 9085945"/>
                <a:gd name="connsiteX2956" fmla="*/ 1018183 w 1018183"/>
                <a:gd name="connsiteY2956" fmla="*/ 5929283 h 9085945"/>
                <a:gd name="connsiteX2957" fmla="*/ 1018183 w 1018183"/>
                <a:gd name="connsiteY2957" fmla="*/ 5931258 h 9085945"/>
                <a:gd name="connsiteX2958" fmla="*/ 1018183 w 1018183"/>
                <a:gd name="connsiteY2958" fmla="*/ 5931979 h 9085945"/>
                <a:gd name="connsiteX2959" fmla="*/ 1018183 w 1018183"/>
                <a:gd name="connsiteY2959" fmla="*/ 5932857 h 9085945"/>
                <a:gd name="connsiteX2960" fmla="*/ 1018183 w 1018183"/>
                <a:gd name="connsiteY2960" fmla="*/ 5934139 h 9085945"/>
                <a:gd name="connsiteX2961" fmla="*/ 1018183 w 1018183"/>
                <a:gd name="connsiteY2961" fmla="*/ 5937252 h 9085945"/>
                <a:gd name="connsiteX2962" fmla="*/ 1018183 w 1018183"/>
                <a:gd name="connsiteY2962" fmla="*/ 5938210 h 9085945"/>
                <a:gd name="connsiteX2963" fmla="*/ 1018183 w 1018183"/>
                <a:gd name="connsiteY2963" fmla="*/ 5939301 h 9085945"/>
                <a:gd name="connsiteX2964" fmla="*/ 1018183 w 1018183"/>
                <a:gd name="connsiteY2964" fmla="*/ 5939495 h 9085945"/>
                <a:gd name="connsiteX2965" fmla="*/ 1018183 w 1018183"/>
                <a:gd name="connsiteY2965" fmla="*/ 5939782 h 9085945"/>
                <a:gd name="connsiteX2966" fmla="*/ 1018183 w 1018183"/>
                <a:gd name="connsiteY2966" fmla="*/ 5940185 h 9085945"/>
                <a:gd name="connsiteX2967" fmla="*/ 1018183 w 1018183"/>
                <a:gd name="connsiteY2967" fmla="*/ 5943039 h 9085945"/>
                <a:gd name="connsiteX2968" fmla="*/ 1018183 w 1018183"/>
                <a:gd name="connsiteY2968" fmla="*/ 5944486 h 9085945"/>
                <a:gd name="connsiteX2969" fmla="*/ 1018183 w 1018183"/>
                <a:gd name="connsiteY2969" fmla="*/ 5944615 h 9085945"/>
                <a:gd name="connsiteX2970" fmla="*/ 1018183 w 1018183"/>
                <a:gd name="connsiteY2970" fmla="*/ 5946689 h 9085945"/>
                <a:gd name="connsiteX2971" fmla="*/ 1018183 w 1018183"/>
                <a:gd name="connsiteY2971" fmla="*/ 5948030 h 9085945"/>
                <a:gd name="connsiteX2972" fmla="*/ 1018183 w 1018183"/>
                <a:gd name="connsiteY2972" fmla="*/ 5948849 h 9085945"/>
                <a:gd name="connsiteX2973" fmla="*/ 1018183 w 1018183"/>
                <a:gd name="connsiteY2973" fmla="*/ 5949970 h 9085945"/>
                <a:gd name="connsiteX2974" fmla="*/ 1018183 w 1018183"/>
                <a:gd name="connsiteY2974" fmla="*/ 5950839 h 9085945"/>
                <a:gd name="connsiteX2975" fmla="*/ 1018183 w 1018183"/>
                <a:gd name="connsiteY2975" fmla="*/ 5951306 h 9085945"/>
                <a:gd name="connsiteX2976" fmla="*/ 1018183 w 1018183"/>
                <a:gd name="connsiteY2976" fmla="*/ 5952100 h 9085945"/>
                <a:gd name="connsiteX2977" fmla="*/ 1018183 w 1018183"/>
                <a:gd name="connsiteY2977" fmla="*/ 5954851 h 9085945"/>
                <a:gd name="connsiteX2978" fmla="*/ 1018183 w 1018183"/>
                <a:gd name="connsiteY2978" fmla="*/ 5956367 h 9085945"/>
                <a:gd name="connsiteX2979" fmla="*/ 1018183 w 1018183"/>
                <a:gd name="connsiteY2979" fmla="*/ 5957662 h 9085945"/>
                <a:gd name="connsiteX2980" fmla="*/ 1018183 w 1018183"/>
                <a:gd name="connsiteY2980" fmla="*/ 5957747 h 9085945"/>
                <a:gd name="connsiteX2981" fmla="*/ 1018183 w 1018183"/>
                <a:gd name="connsiteY2981" fmla="*/ 5958888 h 9085945"/>
                <a:gd name="connsiteX2982" fmla="*/ 1018183 w 1018183"/>
                <a:gd name="connsiteY2982" fmla="*/ 5961298 h 9085945"/>
                <a:gd name="connsiteX2983" fmla="*/ 1018183 w 1018183"/>
                <a:gd name="connsiteY2983" fmla="*/ 5962702 h 9085945"/>
                <a:gd name="connsiteX2984" fmla="*/ 1018183 w 1018183"/>
                <a:gd name="connsiteY2984" fmla="*/ 5963457 h 9085945"/>
                <a:gd name="connsiteX2985" fmla="*/ 1018183 w 1018183"/>
                <a:gd name="connsiteY2985" fmla="*/ 5963987 h 9085945"/>
                <a:gd name="connsiteX2986" fmla="*/ 1018183 w 1018183"/>
                <a:gd name="connsiteY2986" fmla="*/ 5965990 h 9085945"/>
                <a:gd name="connsiteX2987" fmla="*/ 1018183 w 1018183"/>
                <a:gd name="connsiteY2987" fmla="*/ 5966503 h 9085945"/>
                <a:gd name="connsiteX2988" fmla="*/ 1018183 w 1018183"/>
                <a:gd name="connsiteY2988" fmla="*/ 5968058 h 9085945"/>
                <a:gd name="connsiteX2989" fmla="*/ 1018183 w 1018183"/>
                <a:gd name="connsiteY2989" fmla="*/ 5968722 h 9085945"/>
                <a:gd name="connsiteX2990" fmla="*/ 1018183 w 1018183"/>
                <a:gd name="connsiteY2990" fmla="*/ 5969625 h 9085945"/>
                <a:gd name="connsiteX2991" fmla="*/ 1018183 w 1018183"/>
                <a:gd name="connsiteY2991" fmla="*/ 5971600 h 9085945"/>
                <a:gd name="connsiteX2992" fmla="*/ 1018183 w 1018183"/>
                <a:gd name="connsiteY2992" fmla="*/ 5972357 h 9085945"/>
                <a:gd name="connsiteX2993" fmla="*/ 1018183 w 1018183"/>
                <a:gd name="connsiteY2993" fmla="*/ 5972711 h 9085945"/>
                <a:gd name="connsiteX2994" fmla="*/ 1018183 w 1018183"/>
                <a:gd name="connsiteY2994" fmla="*/ 5972913 h 9085945"/>
                <a:gd name="connsiteX2995" fmla="*/ 1018183 w 1018183"/>
                <a:gd name="connsiteY2995" fmla="*/ 5973761 h 9085945"/>
                <a:gd name="connsiteX2996" fmla="*/ 1018183 w 1018183"/>
                <a:gd name="connsiteY2996" fmla="*/ 5974481 h 9085945"/>
                <a:gd name="connsiteX2997" fmla="*/ 1018183 w 1018183"/>
                <a:gd name="connsiteY2997" fmla="*/ 5975766 h 9085945"/>
                <a:gd name="connsiteX2998" fmla="*/ 1018183 w 1018183"/>
                <a:gd name="connsiteY2998" fmla="*/ 5977278 h 9085945"/>
                <a:gd name="connsiteX2999" fmla="*/ 1018183 w 1018183"/>
                <a:gd name="connsiteY2999" fmla="*/ 5979530 h 9085945"/>
                <a:gd name="connsiteX3000" fmla="*/ 1018183 w 1018183"/>
                <a:gd name="connsiteY3000" fmla="*/ 5983971 h 9085945"/>
                <a:gd name="connsiteX3001" fmla="*/ 1018183 w 1018183"/>
                <a:gd name="connsiteY3001" fmla="*/ 5984828 h 9085945"/>
                <a:gd name="connsiteX3002" fmla="*/ 1018183 w 1018183"/>
                <a:gd name="connsiteY3002" fmla="*/ 5985543 h 9085945"/>
                <a:gd name="connsiteX3003" fmla="*/ 1018183 w 1018183"/>
                <a:gd name="connsiteY3003" fmla="*/ 5987111 h 9085945"/>
                <a:gd name="connsiteX3004" fmla="*/ 1018183 w 1018183"/>
                <a:gd name="connsiteY3004" fmla="*/ 5988372 h 9085945"/>
                <a:gd name="connsiteX3005" fmla="*/ 1018183 w 1018183"/>
                <a:gd name="connsiteY3005" fmla="*/ 5989094 h 9085945"/>
                <a:gd name="connsiteX3006" fmla="*/ 1018183 w 1018183"/>
                <a:gd name="connsiteY3006" fmla="*/ 5989191 h 9085945"/>
                <a:gd name="connsiteX3007" fmla="*/ 1018183 w 1018183"/>
                <a:gd name="connsiteY3007" fmla="*/ 5990476 h 9085945"/>
                <a:gd name="connsiteX3008" fmla="*/ 1018183 w 1018183"/>
                <a:gd name="connsiteY3008" fmla="*/ 5991181 h 9085945"/>
                <a:gd name="connsiteX3009" fmla="*/ 1018183 w 1018183"/>
                <a:gd name="connsiteY3009" fmla="*/ 5991985 h 9085945"/>
                <a:gd name="connsiteX3010" fmla="*/ 1018183 w 1018183"/>
                <a:gd name="connsiteY3010" fmla="*/ 5994324 h 9085945"/>
                <a:gd name="connsiteX3011" fmla="*/ 1018183 w 1018183"/>
                <a:gd name="connsiteY3011" fmla="*/ 5995533 h 9085945"/>
                <a:gd name="connsiteX3012" fmla="*/ 1018183 w 1018183"/>
                <a:gd name="connsiteY3012" fmla="*/ 5995886 h 9085945"/>
                <a:gd name="connsiteX3013" fmla="*/ 1018183 w 1018183"/>
                <a:gd name="connsiteY3013" fmla="*/ 5997300 h 9085945"/>
                <a:gd name="connsiteX3014" fmla="*/ 1018183 w 1018183"/>
                <a:gd name="connsiteY3014" fmla="*/ 5999230 h 9085945"/>
                <a:gd name="connsiteX3015" fmla="*/ 1018183 w 1018183"/>
                <a:gd name="connsiteY3015" fmla="*/ 5999431 h 9085945"/>
                <a:gd name="connsiteX3016" fmla="*/ 1018183 w 1018183"/>
                <a:gd name="connsiteY3016" fmla="*/ 6000152 h 9085945"/>
                <a:gd name="connsiteX3017" fmla="*/ 1018183 w 1018183"/>
                <a:gd name="connsiteY3017" fmla="*/ 6000249 h 9085945"/>
                <a:gd name="connsiteX3018" fmla="*/ 1018183 w 1018183"/>
                <a:gd name="connsiteY3018" fmla="*/ 6000845 h 9085945"/>
                <a:gd name="connsiteX3019" fmla="*/ 1018183 w 1018183"/>
                <a:gd name="connsiteY3019" fmla="*/ 6001449 h 9085945"/>
                <a:gd name="connsiteX3020" fmla="*/ 1018183 w 1018183"/>
                <a:gd name="connsiteY3020" fmla="*/ 6002587 h 9085945"/>
                <a:gd name="connsiteX3021" fmla="*/ 1018183 w 1018183"/>
                <a:gd name="connsiteY3021" fmla="*/ 6003799 h 9085945"/>
                <a:gd name="connsiteX3022" fmla="*/ 1018183 w 1018183"/>
                <a:gd name="connsiteY3022" fmla="*/ 6004329 h 9085945"/>
                <a:gd name="connsiteX3023" fmla="*/ 1018183 w 1018183"/>
                <a:gd name="connsiteY3023" fmla="*/ 6005084 h 9085945"/>
                <a:gd name="connsiteX3024" fmla="*/ 1018183 w 1018183"/>
                <a:gd name="connsiteY3024" fmla="*/ 6007061 h 9085945"/>
                <a:gd name="connsiteX3025" fmla="*/ 1018183 w 1018183"/>
                <a:gd name="connsiteY3025" fmla="*/ 6008628 h 9085945"/>
                <a:gd name="connsiteX3026" fmla="*/ 1018183 w 1018183"/>
                <a:gd name="connsiteY3026" fmla="*/ 6010288 h 9085945"/>
                <a:gd name="connsiteX3027" fmla="*/ 1018183 w 1018183"/>
                <a:gd name="connsiteY3027" fmla="*/ 6011729 h 9085945"/>
                <a:gd name="connsiteX3028" fmla="*/ 1018183 w 1018183"/>
                <a:gd name="connsiteY3028" fmla="*/ 6013053 h 9085945"/>
                <a:gd name="connsiteX3029" fmla="*/ 1018183 w 1018183"/>
                <a:gd name="connsiteY3029" fmla="*/ 6014103 h 9085945"/>
                <a:gd name="connsiteX3030" fmla="*/ 1018183 w 1018183"/>
                <a:gd name="connsiteY3030" fmla="*/ 6014856 h 9085945"/>
                <a:gd name="connsiteX3031" fmla="*/ 1018183 w 1018183"/>
                <a:gd name="connsiteY3031" fmla="*/ 6015387 h 9085945"/>
                <a:gd name="connsiteX3032" fmla="*/ 1018183 w 1018183"/>
                <a:gd name="connsiteY3032" fmla="*/ 6024111 h 9085945"/>
                <a:gd name="connsiteX3033" fmla="*/ 1018183 w 1018183"/>
                <a:gd name="connsiteY3033" fmla="*/ 6024313 h 9085945"/>
                <a:gd name="connsiteX3034" fmla="*/ 1018183 w 1018183"/>
                <a:gd name="connsiteY3034" fmla="*/ 6025526 h 9085945"/>
                <a:gd name="connsiteX3035" fmla="*/ 1018183 w 1018183"/>
                <a:gd name="connsiteY3035" fmla="*/ 6027268 h 9085945"/>
                <a:gd name="connsiteX3036" fmla="*/ 1018183 w 1018183"/>
                <a:gd name="connsiteY3036" fmla="*/ 6027453 h 9085945"/>
                <a:gd name="connsiteX3037" fmla="*/ 1018183 w 1018183"/>
                <a:gd name="connsiteY3037" fmla="*/ 6028261 h 9085945"/>
                <a:gd name="connsiteX3038" fmla="*/ 1018183 w 1018183"/>
                <a:gd name="connsiteY3038" fmla="*/ 6029899 h 9085945"/>
                <a:gd name="connsiteX3039" fmla="*/ 1018183 w 1018183"/>
                <a:gd name="connsiteY3039" fmla="*/ 6030713 h 9085945"/>
                <a:gd name="connsiteX3040" fmla="*/ 1018183 w 1018183"/>
                <a:gd name="connsiteY3040" fmla="*/ 6032148 h 9085945"/>
                <a:gd name="connsiteX3041" fmla="*/ 1018183 w 1018183"/>
                <a:gd name="connsiteY3041" fmla="*/ 6032158 h 9085945"/>
                <a:gd name="connsiteX3042" fmla="*/ 1018183 w 1018183"/>
                <a:gd name="connsiteY3042" fmla="*/ 6032216 h 9085945"/>
                <a:gd name="connsiteX3043" fmla="*/ 1018183 w 1018183"/>
                <a:gd name="connsiteY3043" fmla="*/ 6033573 h 9085945"/>
                <a:gd name="connsiteX3044" fmla="*/ 1018183 w 1018183"/>
                <a:gd name="connsiteY3044" fmla="*/ 6035315 h 9085945"/>
                <a:gd name="connsiteX3045" fmla="*/ 1018183 w 1018183"/>
                <a:gd name="connsiteY3045" fmla="*/ 6036304 h 9085945"/>
                <a:gd name="connsiteX3046" fmla="*/ 1018183 w 1018183"/>
                <a:gd name="connsiteY3046" fmla="*/ 6036823 h 9085945"/>
                <a:gd name="connsiteX3047" fmla="*/ 1018183 w 1018183"/>
                <a:gd name="connsiteY3047" fmla="*/ 6038035 h 9085945"/>
                <a:gd name="connsiteX3048" fmla="*/ 1018183 w 1018183"/>
                <a:gd name="connsiteY3048" fmla="*/ 6038511 h 9085945"/>
                <a:gd name="connsiteX3049" fmla="*/ 1018183 w 1018183"/>
                <a:gd name="connsiteY3049" fmla="*/ 6039320 h 9085945"/>
                <a:gd name="connsiteX3050" fmla="*/ 1018183 w 1018183"/>
                <a:gd name="connsiteY3050" fmla="*/ 6040494 h 9085945"/>
                <a:gd name="connsiteX3051" fmla="*/ 1018183 w 1018183"/>
                <a:gd name="connsiteY3051" fmla="*/ 6042440 h 9085945"/>
                <a:gd name="connsiteX3052" fmla="*/ 1018183 w 1018183"/>
                <a:gd name="connsiteY3052" fmla="*/ 6044607 h 9085945"/>
                <a:gd name="connsiteX3053" fmla="*/ 1018183 w 1018183"/>
                <a:gd name="connsiteY3053" fmla="*/ 6044631 h 9085945"/>
                <a:gd name="connsiteX3054" fmla="*/ 1018183 w 1018183"/>
                <a:gd name="connsiteY3054" fmla="*/ 6046175 h 9085945"/>
                <a:gd name="connsiteX3055" fmla="*/ 1018183 w 1018183"/>
                <a:gd name="connsiteY3055" fmla="*/ 6046373 h 9085945"/>
                <a:gd name="connsiteX3056" fmla="*/ 1018183 w 1018183"/>
                <a:gd name="connsiteY3056" fmla="*/ 6049561 h 9085945"/>
                <a:gd name="connsiteX3057" fmla="*/ 1018183 w 1018183"/>
                <a:gd name="connsiteY3057" fmla="*/ 6050776 h 9085945"/>
                <a:gd name="connsiteX3058" fmla="*/ 1018183 w 1018183"/>
                <a:gd name="connsiteY3058" fmla="*/ 6051130 h 9085945"/>
                <a:gd name="connsiteX3059" fmla="*/ 1018183 w 1018183"/>
                <a:gd name="connsiteY3059" fmla="*/ 6052071 h 9085945"/>
                <a:gd name="connsiteX3060" fmla="*/ 1018183 w 1018183"/>
                <a:gd name="connsiteY3060" fmla="*/ 6054231 h 9085945"/>
                <a:gd name="connsiteX3061" fmla="*/ 1018183 w 1018183"/>
                <a:gd name="connsiteY3061" fmla="*/ 6062626 h 9085945"/>
                <a:gd name="connsiteX3062" fmla="*/ 1018183 w 1018183"/>
                <a:gd name="connsiteY3062" fmla="*/ 6063130 h 9085945"/>
                <a:gd name="connsiteX3063" fmla="*/ 1018183 w 1018183"/>
                <a:gd name="connsiteY3063" fmla="*/ 6063540 h 9085945"/>
                <a:gd name="connsiteX3064" fmla="*/ 1018183 w 1018183"/>
                <a:gd name="connsiteY3064" fmla="*/ 6069174 h 9085945"/>
                <a:gd name="connsiteX3065" fmla="*/ 1018183 w 1018183"/>
                <a:gd name="connsiteY3065" fmla="*/ 6070855 h 9085945"/>
                <a:gd name="connsiteX3066" fmla="*/ 1018183 w 1018183"/>
                <a:gd name="connsiteY3066" fmla="*/ 6072490 h 9085945"/>
                <a:gd name="connsiteX3067" fmla="*/ 1018183 w 1018183"/>
                <a:gd name="connsiteY3067" fmla="*/ 6073684 h 9085945"/>
                <a:gd name="connsiteX3068" fmla="*/ 1018183 w 1018183"/>
                <a:gd name="connsiteY3068" fmla="*/ 6074598 h 9085945"/>
                <a:gd name="connsiteX3069" fmla="*/ 1018183 w 1018183"/>
                <a:gd name="connsiteY3069" fmla="*/ 6076646 h 9085945"/>
                <a:gd name="connsiteX3070" fmla="*/ 1018183 w 1018183"/>
                <a:gd name="connsiteY3070" fmla="*/ 6077336 h 9085945"/>
                <a:gd name="connsiteX3071" fmla="*/ 1018183 w 1018183"/>
                <a:gd name="connsiteY3071" fmla="*/ 6078904 h 9085945"/>
                <a:gd name="connsiteX3072" fmla="*/ 1018183 w 1018183"/>
                <a:gd name="connsiteY3072" fmla="*/ 6079662 h 9085945"/>
                <a:gd name="connsiteX3073" fmla="*/ 1018183 w 1018183"/>
                <a:gd name="connsiteY3073" fmla="*/ 6080232 h 9085945"/>
                <a:gd name="connsiteX3074" fmla="*/ 1018183 w 1018183"/>
                <a:gd name="connsiteY3074" fmla="*/ 6080878 h 9085945"/>
                <a:gd name="connsiteX3075" fmla="*/ 1018183 w 1018183"/>
                <a:gd name="connsiteY3075" fmla="*/ 6081184 h 9085945"/>
                <a:gd name="connsiteX3076" fmla="*/ 1018183 w 1018183"/>
                <a:gd name="connsiteY3076" fmla="*/ 6082782 h 9085945"/>
                <a:gd name="connsiteX3077" fmla="*/ 1018183 w 1018183"/>
                <a:gd name="connsiteY3077" fmla="*/ 6083399 h 9085945"/>
                <a:gd name="connsiteX3078" fmla="*/ 1018183 w 1018183"/>
                <a:gd name="connsiteY3078" fmla="*/ 6083504 h 9085945"/>
                <a:gd name="connsiteX3079" fmla="*/ 1018183 w 1018183"/>
                <a:gd name="connsiteY3079" fmla="*/ 6083547 h 9085945"/>
                <a:gd name="connsiteX3080" fmla="*/ 1018183 w 1018183"/>
                <a:gd name="connsiteY3080" fmla="*/ 6084942 h 9085945"/>
                <a:gd name="connsiteX3081" fmla="*/ 1018183 w 1018183"/>
                <a:gd name="connsiteY3081" fmla="*/ 6084973 h 9085945"/>
                <a:gd name="connsiteX3082" fmla="*/ 1018183 w 1018183"/>
                <a:gd name="connsiteY3082" fmla="*/ 6086715 h 9085945"/>
                <a:gd name="connsiteX3083" fmla="*/ 1018183 w 1018183"/>
                <a:gd name="connsiteY3083" fmla="*/ 6087050 h 9085945"/>
                <a:gd name="connsiteX3084" fmla="*/ 1018183 w 1018183"/>
                <a:gd name="connsiteY3084" fmla="*/ 6087704 h 9085945"/>
                <a:gd name="connsiteX3085" fmla="*/ 1018183 w 1018183"/>
                <a:gd name="connsiteY3085" fmla="*/ 6088394 h 9085945"/>
                <a:gd name="connsiteX3086" fmla="*/ 1018183 w 1018183"/>
                <a:gd name="connsiteY3086" fmla="*/ 6089510 h 9085945"/>
                <a:gd name="connsiteX3087" fmla="*/ 1018183 w 1018183"/>
                <a:gd name="connsiteY3087" fmla="*/ 6089962 h 9085945"/>
                <a:gd name="connsiteX3088" fmla="*/ 1018183 w 1018183"/>
                <a:gd name="connsiteY3088" fmla="*/ 6091938 h 9085945"/>
                <a:gd name="connsiteX3089" fmla="*/ 1018183 w 1018183"/>
                <a:gd name="connsiteY3089" fmla="*/ 6092243 h 9085945"/>
                <a:gd name="connsiteX3090" fmla="*/ 1018183 w 1018183"/>
                <a:gd name="connsiteY3090" fmla="*/ 6093278 h 9085945"/>
                <a:gd name="connsiteX3091" fmla="*/ 1018183 w 1018183"/>
                <a:gd name="connsiteY3091" fmla="*/ 6093840 h 9085945"/>
                <a:gd name="connsiteX3092" fmla="*/ 1018183 w 1018183"/>
                <a:gd name="connsiteY3092" fmla="*/ 6094562 h 9085945"/>
                <a:gd name="connsiteX3093" fmla="*/ 1018183 w 1018183"/>
                <a:gd name="connsiteY3093" fmla="*/ 6094573 h 9085945"/>
                <a:gd name="connsiteX3094" fmla="*/ 1018183 w 1018183"/>
                <a:gd name="connsiteY3094" fmla="*/ 6095858 h 9085945"/>
                <a:gd name="connsiteX3095" fmla="*/ 1018183 w 1018183"/>
                <a:gd name="connsiteY3095" fmla="*/ 6098107 h 9085945"/>
                <a:gd name="connsiteX3096" fmla="*/ 1018183 w 1018183"/>
                <a:gd name="connsiteY3096" fmla="*/ 6099401 h 9085945"/>
                <a:gd name="connsiteX3097" fmla="*/ 1018183 w 1018183"/>
                <a:gd name="connsiteY3097" fmla="*/ 6102247 h 9085945"/>
                <a:gd name="connsiteX3098" fmla="*/ 1018183 w 1018183"/>
                <a:gd name="connsiteY3098" fmla="*/ 6103814 h 9085945"/>
                <a:gd name="connsiteX3099" fmla="*/ 1018183 w 1018183"/>
                <a:gd name="connsiteY3099" fmla="*/ 6105559 h 9085945"/>
                <a:gd name="connsiteX3100" fmla="*/ 1018183 w 1018183"/>
                <a:gd name="connsiteY3100" fmla="*/ 6105631 h 9085945"/>
                <a:gd name="connsiteX3101" fmla="*/ 1018183 w 1018183"/>
                <a:gd name="connsiteY3101" fmla="*/ 6107129 h 9085945"/>
                <a:gd name="connsiteX3102" fmla="*/ 1018183 w 1018183"/>
                <a:gd name="connsiteY3102" fmla="*/ 6111674 h 9085945"/>
                <a:gd name="connsiteX3103" fmla="*/ 1018183 w 1018183"/>
                <a:gd name="connsiteY3103" fmla="*/ 6112959 h 9085945"/>
                <a:gd name="connsiteX3104" fmla="*/ 1018183 w 1018183"/>
                <a:gd name="connsiteY3104" fmla="*/ 6114026 h 9085945"/>
                <a:gd name="connsiteX3105" fmla="*/ 1018183 w 1018183"/>
                <a:gd name="connsiteY3105" fmla="*/ 6114940 h 9085945"/>
                <a:gd name="connsiteX3106" fmla="*/ 1018183 w 1018183"/>
                <a:gd name="connsiteY3106" fmla="*/ 6116275 h 9085945"/>
                <a:gd name="connsiteX3107" fmla="*/ 1018183 w 1018183"/>
                <a:gd name="connsiteY3107" fmla="*/ 6116619 h 9085945"/>
                <a:gd name="connsiteX3108" fmla="*/ 1018183 w 1018183"/>
                <a:gd name="connsiteY3108" fmla="*/ 6117734 h 9085945"/>
                <a:gd name="connsiteX3109" fmla="*/ 1018183 w 1018183"/>
                <a:gd name="connsiteY3109" fmla="*/ 6118186 h 9085945"/>
                <a:gd name="connsiteX3110" fmla="*/ 1018183 w 1018183"/>
                <a:gd name="connsiteY3110" fmla="*/ 6119291 h 9085945"/>
                <a:gd name="connsiteX3111" fmla="*/ 1018183 w 1018183"/>
                <a:gd name="connsiteY3111" fmla="*/ 6120432 h 9085945"/>
                <a:gd name="connsiteX3112" fmla="*/ 1018183 w 1018183"/>
                <a:gd name="connsiteY3112" fmla="*/ 6120574 h 9085945"/>
                <a:gd name="connsiteX3113" fmla="*/ 1018183 w 1018183"/>
                <a:gd name="connsiteY3113" fmla="*/ 6122733 h 9085945"/>
                <a:gd name="connsiteX3114" fmla="*/ 1018183 w 1018183"/>
                <a:gd name="connsiteY3114" fmla="*/ 6124310 h 9085945"/>
                <a:gd name="connsiteX3115" fmla="*/ 1018183 w 1018183"/>
                <a:gd name="connsiteY3115" fmla="*/ 6124665 h 9085945"/>
                <a:gd name="connsiteX3116" fmla="*/ 1018183 w 1018183"/>
                <a:gd name="connsiteY3116" fmla="*/ 6124971 h 9085945"/>
                <a:gd name="connsiteX3117" fmla="*/ 1018183 w 1018183"/>
                <a:gd name="connsiteY3117" fmla="*/ 6125284 h 9085945"/>
                <a:gd name="connsiteX3118" fmla="*/ 1018183 w 1018183"/>
                <a:gd name="connsiteY3118" fmla="*/ 6126568 h 9085945"/>
                <a:gd name="connsiteX3119" fmla="*/ 1018183 w 1018183"/>
                <a:gd name="connsiteY3119" fmla="*/ 6128515 h 9085945"/>
                <a:gd name="connsiteX3120" fmla="*/ 1018183 w 1018183"/>
                <a:gd name="connsiteY3120" fmla="*/ 6128736 h 9085945"/>
                <a:gd name="connsiteX3121" fmla="*/ 1018183 w 1018183"/>
                <a:gd name="connsiteY3121" fmla="*/ 6129550 h 9085945"/>
                <a:gd name="connsiteX3122" fmla="*/ 1018183 w 1018183"/>
                <a:gd name="connsiteY3122" fmla="*/ 6130304 h 9085945"/>
                <a:gd name="connsiteX3123" fmla="*/ 1018183 w 1018183"/>
                <a:gd name="connsiteY3123" fmla="*/ 6130714 h 9085945"/>
                <a:gd name="connsiteX3124" fmla="*/ 1018183 w 1018183"/>
                <a:gd name="connsiteY3124" fmla="*/ 6130834 h 9085945"/>
                <a:gd name="connsiteX3125" fmla="*/ 1018183 w 1018183"/>
                <a:gd name="connsiteY3125" fmla="*/ 6132280 h 9085945"/>
                <a:gd name="connsiteX3126" fmla="*/ 1018183 w 1018183"/>
                <a:gd name="connsiteY3126" fmla="*/ 6132441 h 9085945"/>
                <a:gd name="connsiteX3127" fmla="*/ 1018183 w 1018183"/>
                <a:gd name="connsiteY3127" fmla="*/ 6132585 h 9085945"/>
                <a:gd name="connsiteX3128" fmla="*/ 1018183 w 1018183"/>
                <a:gd name="connsiteY3128" fmla="*/ 6134904 h 9085945"/>
                <a:gd name="connsiteX3129" fmla="*/ 1018183 w 1018183"/>
                <a:gd name="connsiteY3129" fmla="*/ 6136120 h 9085945"/>
                <a:gd name="connsiteX3130" fmla="*/ 1018183 w 1018183"/>
                <a:gd name="connsiteY3130" fmla="*/ 6136342 h 9085945"/>
                <a:gd name="connsiteX3131" fmla="*/ 1018183 w 1018183"/>
                <a:gd name="connsiteY3131" fmla="*/ 6138449 h 9085945"/>
                <a:gd name="connsiteX3132" fmla="*/ 1018183 w 1018183"/>
                <a:gd name="connsiteY3132" fmla="*/ 6140608 h 9085945"/>
                <a:gd name="connsiteX3133" fmla="*/ 1018183 w 1018183"/>
                <a:gd name="connsiteY3133" fmla="*/ 6141905 h 9085945"/>
                <a:gd name="connsiteX3134" fmla="*/ 1018183 w 1018183"/>
                <a:gd name="connsiteY3134" fmla="*/ 6143224 h 9085945"/>
                <a:gd name="connsiteX3135" fmla="*/ 1018183 w 1018183"/>
                <a:gd name="connsiteY3135" fmla="*/ 6143972 h 9085945"/>
                <a:gd name="connsiteX3136" fmla="*/ 1018183 w 1018183"/>
                <a:gd name="connsiteY3136" fmla="*/ 6145539 h 9085945"/>
                <a:gd name="connsiteX3137" fmla="*/ 1018183 w 1018183"/>
                <a:gd name="connsiteY3137" fmla="*/ 6147178 h 9085945"/>
                <a:gd name="connsiteX3138" fmla="*/ 1018183 w 1018183"/>
                <a:gd name="connsiteY3138" fmla="*/ 6153193 h 9085945"/>
                <a:gd name="connsiteX3139" fmla="*/ 1018183 w 1018183"/>
                <a:gd name="connsiteY3139" fmla="*/ 6153301 h 9085945"/>
                <a:gd name="connsiteX3140" fmla="*/ 1018183 w 1018183"/>
                <a:gd name="connsiteY3140" fmla="*/ 6156961 h 9085945"/>
                <a:gd name="connsiteX3141" fmla="*/ 1018183 w 1018183"/>
                <a:gd name="connsiteY3141" fmla="*/ 6157037 h 9085945"/>
                <a:gd name="connsiteX3142" fmla="*/ 1018183 w 1018183"/>
                <a:gd name="connsiteY3142" fmla="*/ 6157726 h 9085945"/>
                <a:gd name="connsiteX3143" fmla="*/ 1018183 w 1018183"/>
                <a:gd name="connsiteY3143" fmla="*/ 6158528 h 9085945"/>
                <a:gd name="connsiteX3144" fmla="*/ 1018183 w 1018183"/>
                <a:gd name="connsiteY3144" fmla="*/ 6160579 h 9085945"/>
                <a:gd name="connsiteX3145" fmla="*/ 1018183 w 1018183"/>
                <a:gd name="connsiteY3145" fmla="*/ 6161457 h 9085945"/>
                <a:gd name="connsiteX3146" fmla="*/ 1018183 w 1018183"/>
                <a:gd name="connsiteY3146" fmla="*/ 6163075 h 9085945"/>
                <a:gd name="connsiteX3147" fmla="*/ 1018183 w 1018183"/>
                <a:gd name="connsiteY3147" fmla="*/ 6164359 h 9085945"/>
                <a:gd name="connsiteX3148" fmla="*/ 1018183 w 1018183"/>
                <a:gd name="connsiteY3148" fmla="*/ 6165007 h 9085945"/>
                <a:gd name="connsiteX3149" fmla="*/ 1018183 w 1018183"/>
                <a:gd name="connsiteY3149" fmla="*/ 6165313 h 9085945"/>
                <a:gd name="connsiteX3150" fmla="*/ 1018183 w 1018183"/>
                <a:gd name="connsiteY3150" fmla="*/ 6166810 h 9085945"/>
                <a:gd name="connsiteX3151" fmla="*/ 1018183 w 1018183"/>
                <a:gd name="connsiteY3151" fmla="*/ 6167901 h 9085945"/>
                <a:gd name="connsiteX3152" fmla="*/ 1018183 w 1018183"/>
                <a:gd name="connsiteY3152" fmla="*/ 6168095 h 9085945"/>
                <a:gd name="connsiteX3153" fmla="*/ 1018183 w 1018183"/>
                <a:gd name="connsiteY3153" fmla="*/ 6168857 h 9085945"/>
                <a:gd name="connsiteX3154" fmla="*/ 1018183 w 1018183"/>
                <a:gd name="connsiteY3154" fmla="*/ 6171056 h 9085945"/>
                <a:gd name="connsiteX3155" fmla="*/ 1018183 w 1018183"/>
                <a:gd name="connsiteY3155" fmla="*/ 6171176 h 9085945"/>
                <a:gd name="connsiteX3156" fmla="*/ 1018183 w 1018183"/>
                <a:gd name="connsiteY3156" fmla="*/ 6171639 h 9085945"/>
                <a:gd name="connsiteX3157" fmla="*/ 1018183 w 1018183"/>
                <a:gd name="connsiteY3157" fmla="*/ 6173215 h 9085945"/>
                <a:gd name="connsiteX3158" fmla="*/ 1018183 w 1018183"/>
                <a:gd name="connsiteY3158" fmla="*/ 6173909 h 9085945"/>
                <a:gd name="connsiteX3159" fmla="*/ 1018183 w 1018183"/>
                <a:gd name="connsiteY3159" fmla="*/ 6175289 h 9085945"/>
                <a:gd name="connsiteX3160" fmla="*/ 1018183 w 1018183"/>
                <a:gd name="connsiteY3160" fmla="*/ 6176065 h 9085945"/>
                <a:gd name="connsiteX3161" fmla="*/ 1018183 w 1018183"/>
                <a:gd name="connsiteY3161" fmla="*/ 6176369 h 9085945"/>
                <a:gd name="connsiteX3162" fmla="*/ 1018183 w 1018183"/>
                <a:gd name="connsiteY3162" fmla="*/ 6178570 h 9085945"/>
                <a:gd name="connsiteX3163" fmla="*/ 1018183 w 1018183"/>
                <a:gd name="connsiteY3163" fmla="*/ 6179906 h 9085945"/>
                <a:gd name="connsiteX3164" fmla="*/ 1018183 w 1018183"/>
                <a:gd name="connsiteY3164" fmla="*/ 6179914 h 9085945"/>
                <a:gd name="connsiteX3165" fmla="*/ 1018183 w 1018183"/>
                <a:gd name="connsiteY3165" fmla="*/ 6180700 h 9085945"/>
                <a:gd name="connsiteX3166" fmla="*/ 1018183 w 1018183"/>
                <a:gd name="connsiteY3166" fmla="*/ 6180950 h 9085945"/>
                <a:gd name="connsiteX3167" fmla="*/ 1018183 w 1018183"/>
                <a:gd name="connsiteY3167" fmla="*/ 6182114 h 9085945"/>
                <a:gd name="connsiteX3168" fmla="*/ 1018183 w 1018183"/>
                <a:gd name="connsiteY3168" fmla="*/ 6182234 h 9085945"/>
                <a:gd name="connsiteX3169" fmla="*/ 1018183 w 1018183"/>
                <a:gd name="connsiteY3169" fmla="*/ 6183451 h 9085945"/>
                <a:gd name="connsiteX3170" fmla="*/ 1018183 w 1018183"/>
                <a:gd name="connsiteY3170" fmla="*/ 6183566 h 9085945"/>
                <a:gd name="connsiteX3171" fmla="*/ 1018183 w 1018183"/>
                <a:gd name="connsiteY3171" fmla="*/ 6186262 h 9085945"/>
                <a:gd name="connsiteX3172" fmla="*/ 1018183 w 1018183"/>
                <a:gd name="connsiteY3172" fmla="*/ 6186347 h 9085945"/>
                <a:gd name="connsiteX3173" fmla="*/ 1018183 w 1018183"/>
                <a:gd name="connsiteY3173" fmla="*/ 6187520 h 9085945"/>
                <a:gd name="connsiteX3174" fmla="*/ 1018183 w 1018183"/>
                <a:gd name="connsiteY3174" fmla="*/ 6189898 h 9085945"/>
                <a:gd name="connsiteX3175" fmla="*/ 1018183 w 1018183"/>
                <a:gd name="connsiteY3175" fmla="*/ 6193535 h 9085945"/>
                <a:gd name="connsiteX3176" fmla="*/ 1018183 w 1018183"/>
                <a:gd name="connsiteY3176" fmla="*/ 6194590 h 9085945"/>
                <a:gd name="connsiteX3177" fmla="*/ 1018183 w 1018183"/>
                <a:gd name="connsiteY3177" fmla="*/ 6194624 h 9085945"/>
                <a:gd name="connsiteX3178" fmla="*/ 1018183 w 1018183"/>
                <a:gd name="connsiteY3178" fmla="*/ 6195103 h 9085945"/>
                <a:gd name="connsiteX3179" fmla="*/ 1018183 w 1018183"/>
                <a:gd name="connsiteY3179" fmla="*/ 6196658 h 9085945"/>
                <a:gd name="connsiteX3180" fmla="*/ 1018183 w 1018183"/>
                <a:gd name="connsiteY3180" fmla="*/ 6197322 h 9085945"/>
                <a:gd name="connsiteX3181" fmla="*/ 1018183 w 1018183"/>
                <a:gd name="connsiteY3181" fmla="*/ 6198225 h 9085945"/>
                <a:gd name="connsiteX3182" fmla="*/ 1018183 w 1018183"/>
                <a:gd name="connsiteY3182" fmla="*/ 6200200 h 9085945"/>
                <a:gd name="connsiteX3183" fmla="*/ 1018183 w 1018183"/>
                <a:gd name="connsiteY3183" fmla="*/ 6200228 h 9085945"/>
                <a:gd name="connsiteX3184" fmla="*/ 1018183 w 1018183"/>
                <a:gd name="connsiteY3184" fmla="*/ 6200957 h 9085945"/>
                <a:gd name="connsiteX3185" fmla="*/ 1018183 w 1018183"/>
                <a:gd name="connsiteY3185" fmla="*/ 6203081 h 9085945"/>
                <a:gd name="connsiteX3186" fmla="*/ 1018183 w 1018183"/>
                <a:gd name="connsiteY3186" fmla="*/ 6204366 h 9085945"/>
                <a:gd name="connsiteX3187" fmla="*/ 1018183 w 1018183"/>
                <a:gd name="connsiteY3187" fmla="*/ 6204593 h 9085945"/>
                <a:gd name="connsiteX3188" fmla="*/ 1018183 w 1018183"/>
                <a:gd name="connsiteY3188" fmla="*/ 6208130 h 9085945"/>
                <a:gd name="connsiteX3189" fmla="*/ 1018183 w 1018183"/>
                <a:gd name="connsiteY3189" fmla="*/ 6208243 h 9085945"/>
                <a:gd name="connsiteX3190" fmla="*/ 1018183 w 1018183"/>
                <a:gd name="connsiteY3190" fmla="*/ 6208437 h 9085945"/>
                <a:gd name="connsiteX3191" fmla="*/ 1018183 w 1018183"/>
                <a:gd name="connsiteY3191" fmla="*/ 6211981 h 9085945"/>
                <a:gd name="connsiteX3192" fmla="*/ 1018183 w 1018183"/>
                <a:gd name="connsiteY3192" fmla="*/ 6212644 h 9085945"/>
                <a:gd name="connsiteX3193" fmla="*/ 1018183 w 1018183"/>
                <a:gd name="connsiteY3193" fmla="*/ 6213428 h 9085945"/>
                <a:gd name="connsiteX3194" fmla="*/ 1018183 w 1018183"/>
                <a:gd name="connsiteY3194" fmla="*/ 6213557 h 9085945"/>
                <a:gd name="connsiteX3195" fmla="*/ 1018183 w 1018183"/>
                <a:gd name="connsiteY3195" fmla="*/ 6214143 h 9085945"/>
                <a:gd name="connsiteX3196" fmla="*/ 1018183 w 1018183"/>
                <a:gd name="connsiteY3196" fmla="*/ 6214841 h 9085945"/>
                <a:gd name="connsiteX3197" fmla="*/ 1018183 w 1018183"/>
                <a:gd name="connsiteY3197" fmla="*/ 6216409 h 9085945"/>
                <a:gd name="connsiteX3198" fmla="*/ 1018183 w 1018183"/>
                <a:gd name="connsiteY3198" fmla="*/ 6216972 h 9085945"/>
                <a:gd name="connsiteX3199" fmla="*/ 1018183 w 1018183"/>
                <a:gd name="connsiteY3199" fmla="*/ 6217791 h 9085945"/>
                <a:gd name="connsiteX3200" fmla="*/ 1018183 w 1018183"/>
                <a:gd name="connsiteY3200" fmla="*/ 6218386 h 9085945"/>
                <a:gd name="connsiteX3201" fmla="*/ 1018183 w 1018183"/>
                <a:gd name="connsiteY3201" fmla="*/ 6219076 h 9085945"/>
                <a:gd name="connsiteX3202" fmla="*/ 1018183 w 1018183"/>
                <a:gd name="connsiteY3202" fmla="*/ 6219300 h 9085945"/>
                <a:gd name="connsiteX3203" fmla="*/ 1018183 w 1018183"/>
                <a:gd name="connsiteY3203" fmla="*/ 6219781 h 9085945"/>
                <a:gd name="connsiteX3204" fmla="*/ 1018183 w 1018183"/>
                <a:gd name="connsiteY3204" fmla="*/ 6220128 h 9085945"/>
                <a:gd name="connsiteX3205" fmla="*/ 1018183 w 1018183"/>
                <a:gd name="connsiteY3205" fmla="*/ 6220248 h 9085945"/>
                <a:gd name="connsiteX3206" fmla="*/ 1018183 w 1018183"/>
                <a:gd name="connsiteY3206" fmla="*/ 6222924 h 9085945"/>
                <a:gd name="connsiteX3207" fmla="*/ 1018183 w 1018183"/>
                <a:gd name="connsiteY3207" fmla="*/ 6223793 h 9085945"/>
                <a:gd name="connsiteX3208" fmla="*/ 1018183 w 1018183"/>
                <a:gd name="connsiteY3208" fmla="*/ 6224486 h 9085945"/>
                <a:gd name="connsiteX3209" fmla="*/ 1018183 w 1018183"/>
                <a:gd name="connsiteY3209" fmla="*/ 6224615 h 9085945"/>
                <a:gd name="connsiteX3210" fmla="*/ 1018183 w 1018183"/>
                <a:gd name="connsiteY3210" fmla="*/ 6226689 h 9085945"/>
                <a:gd name="connsiteX3211" fmla="*/ 1018183 w 1018183"/>
                <a:gd name="connsiteY3211" fmla="*/ 6227352 h 9085945"/>
                <a:gd name="connsiteX3212" fmla="*/ 1018183 w 1018183"/>
                <a:gd name="connsiteY3212" fmla="*/ 6227830 h 9085945"/>
                <a:gd name="connsiteX3213" fmla="*/ 1018183 w 1018183"/>
                <a:gd name="connsiteY3213" fmla="*/ 6228031 h 9085945"/>
                <a:gd name="connsiteX3214" fmla="*/ 1018183 w 1018183"/>
                <a:gd name="connsiteY3214" fmla="*/ 6228849 h 9085945"/>
                <a:gd name="connsiteX3215" fmla="*/ 1018183 w 1018183"/>
                <a:gd name="connsiteY3215" fmla="*/ 6230049 h 9085945"/>
                <a:gd name="connsiteX3216" fmla="*/ 1018183 w 1018183"/>
                <a:gd name="connsiteY3216" fmla="*/ 6232399 h 9085945"/>
                <a:gd name="connsiteX3217" fmla="*/ 1018183 w 1018183"/>
                <a:gd name="connsiteY3217" fmla="*/ 6232929 h 9085945"/>
                <a:gd name="connsiteX3218" fmla="*/ 1018183 w 1018183"/>
                <a:gd name="connsiteY3218" fmla="*/ 6233684 h 9085945"/>
                <a:gd name="connsiteX3219" fmla="*/ 1018183 w 1018183"/>
                <a:gd name="connsiteY3219" fmla="*/ 6235661 h 9085945"/>
                <a:gd name="connsiteX3220" fmla="*/ 1018183 w 1018183"/>
                <a:gd name="connsiteY3220" fmla="*/ 6237228 h 9085945"/>
                <a:gd name="connsiteX3221" fmla="*/ 1018183 w 1018183"/>
                <a:gd name="connsiteY3221" fmla="*/ 6237664 h 9085945"/>
                <a:gd name="connsiteX3222" fmla="*/ 1018183 w 1018183"/>
                <a:gd name="connsiteY3222" fmla="*/ 6238888 h 9085945"/>
                <a:gd name="connsiteX3223" fmla="*/ 1018183 w 1018183"/>
                <a:gd name="connsiteY3223" fmla="*/ 6241299 h 9085945"/>
                <a:gd name="connsiteX3224" fmla="*/ 1018183 w 1018183"/>
                <a:gd name="connsiteY3224" fmla="*/ 6241653 h 9085945"/>
                <a:gd name="connsiteX3225" fmla="*/ 1018183 w 1018183"/>
                <a:gd name="connsiteY3225" fmla="*/ 6242703 h 9085945"/>
                <a:gd name="connsiteX3226" fmla="*/ 1018183 w 1018183"/>
                <a:gd name="connsiteY3226" fmla="*/ 6243456 h 9085945"/>
                <a:gd name="connsiteX3227" fmla="*/ 1018183 w 1018183"/>
                <a:gd name="connsiteY3227" fmla="*/ 6243987 h 9085945"/>
                <a:gd name="connsiteX3228" fmla="*/ 1018183 w 1018183"/>
                <a:gd name="connsiteY3228" fmla="*/ 6244708 h 9085945"/>
                <a:gd name="connsiteX3229" fmla="*/ 1018183 w 1018183"/>
                <a:gd name="connsiteY3229" fmla="*/ 6247438 h 9085945"/>
                <a:gd name="connsiteX3230" fmla="*/ 1018183 w 1018183"/>
                <a:gd name="connsiteY3230" fmla="*/ 6248472 h 9085945"/>
                <a:gd name="connsiteX3231" fmla="*/ 1018183 w 1018183"/>
                <a:gd name="connsiteY3231" fmla="*/ 6252711 h 9085945"/>
                <a:gd name="connsiteX3232" fmla="*/ 1018183 w 1018183"/>
                <a:gd name="connsiteY3232" fmla="*/ 6252913 h 9085945"/>
                <a:gd name="connsiteX3233" fmla="*/ 1018183 w 1018183"/>
                <a:gd name="connsiteY3233" fmla="*/ 6254485 h 9085945"/>
                <a:gd name="connsiteX3234" fmla="*/ 1018183 w 1018183"/>
                <a:gd name="connsiteY3234" fmla="*/ 6255576 h 9085945"/>
                <a:gd name="connsiteX3235" fmla="*/ 1018183 w 1018183"/>
                <a:gd name="connsiteY3235" fmla="*/ 6256053 h 9085945"/>
                <a:gd name="connsiteX3236" fmla="*/ 1018183 w 1018183"/>
                <a:gd name="connsiteY3236" fmla="*/ 6259313 h 9085945"/>
                <a:gd name="connsiteX3237" fmla="*/ 1018183 w 1018183"/>
                <a:gd name="connsiteY3237" fmla="*/ 6259418 h 9085945"/>
                <a:gd name="connsiteX3238" fmla="*/ 1018183 w 1018183"/>
                <a:gd name="connsiteY3238" fmla="*/ 6260758 h 9085945"/>
                <a:gd name="connsiteX3239" fmla="*/ 1018183 w 1018183"/>
                <a:gd name="connsiteY3239" fmla="*/ 6262148 h 9085945"/>
                <a:gd name="connsiteX3240" fmla="*/ 1018183 w 1018183"/>
                <a:gd name="connsiteY3240" fmla="*/ 6262630 h 9085945"/>
                <a:gd name="connsiteX3241" fmla="*/ 1018183 w 1018183"/>
                <a:gd name="connsiteY3241" fmla="*/ 6263266 h 9085945"/>
                <a:gd name="connsiteX3242" fmla="*/ 1018183 w 1018183"/>
                <a:gd name="connsiteY3242" fmla="*/ 6263716 h 9085945"/>
                <a:gd name="connsiteX3243" fmla="*/ 1018183 w 1018183"/>
                <a:gd name="connsiteY3243" fmla="*/ 6264828 h 9085945"/>
                <a:gd name="connsiteX3244" fmla="*/ 1018183 w 1018183"/>
                <a:gd name="connsiteY3244" fmla="*/ 6265423 h 9085945"/>
                <a:gd name="connsiteX3245" fmla="*/ 1018183 w 1018183"/>
                <a:gd name="connsiteY3245" fmla="*/ 6267111 h 9085945"/>
                <a:gd name="connsiteX3246" fmla="*/ 1018183 w 1018183"/>
                <a:gd name="connsiteY3246" fmla="*/ 6268373 h 9085945"/>
                <a:gd name="connsiteX3247" fmla="*/ 1018183 w 1018183"/>
                <a:gd name="connsiteY3247" fmla="*/ 6269094 h 9085945"/>
                <a:gd name="connsiteX3248" fmla="*/ 1018183 w 1018183"/>
                <a:gd name="connsiteY3248" fmla="*/ 6269191 h 9085945"/>
                <a:gd name="connsiteX3249" fmla="*/ 1018183 w 1018183"/>
                <a:gd name="connsiteY3249" fmla="*/ 6270391 h 9085945"/>
                <a:gd name="connsiteX3250" fmla="*/ 1018183 w 1018183"/>
                <a:gd name="connsiteY3250" fmla="*/ 6274026 h 9085945"/>
                <a:gd name="connsiteX3251" fmla="*/ 1018183 w 1018183"/>
                <a:gd name="connsiteY3251" fmla="*/ 6276003 h 9085945"/>
                <a:gd name="connsiteX3252" fmla="*/ 1018183 w 1018183"/>
                <a:gd name="connsiteY3252" fmla="*/ 6277570 h 9085945"/>
                <a:gd name="connsiteX3253" fmla="*/ 1018183 w 1018183"/>
                <a:gd name="connsiteY3253" fmla="*/ 6278161 h 9085945"/>
                <a:gd name="connsiteX3254" fmla="*/ 1018183 w 1018183"/>
                <a:gd name="connsiteY3254" fmla="*/ 6279230 h 9085945"/>
                <a:gd name="connsiteX3255" fmla="*/ 1018183 w 1018183"/>
                <a:gd name="connsiteY3255" fmla="*/ 6279730 h 9085945"/>
                <a:gd name="connsiteX3256" fmla="*/ 1018183 w 1018183"/>
                <a:gd name="connsiteY3256" fmla="*/ 6280671 h 9085945"/>
                <a:gd name="connsiteX3257" fmla="*/ 1018183 w 1018183"/>
                <a:gd name="connsiteY3257" fmla="*/ 6281449 h 9085945"/>
                <a:gd name="connsiteX3258" fmla="*/ 1018183 w 1018183"/>
                <a:gd name="connsiteY3258" fmla="*/ 6283798 h 9085945"/>
                <a:gd name="connsiteX3259" fmla="*/ 1018183 w 1018183"/>
                <a:gd name="connsiteY3259" fmla="*/ 6284329 h 9085945"/>
                <a:gd name="connsiteX3260" fmla="*/ 1018183 w 1018183"/>
                <a:gd name="connsiteY3260" fmla="*/ 6285084 h 9085945"/>
                <a:gd name="connsiteX3261" fmla="*/ 1018183 w 1018183"/>
                <a:gd name="connsiteY3261" fmla="*/ 6287059 h 9085945"/>
                <a:gd name="connsiteX3262" fmla="*/ 1018183 w 1018183"/>
                <a:gd name="connsiteY3262" fmla="*/ 6288628 h 9085945"/>
                <a:gd name="connsiteX3263" fmla="*/ 1018183 w 1018183"/>
                <a:gd name="connsiteY3263" fmla="*/ 6289940 h 9085945"/>
                <a:gd name="connsiteX3264" fmla="*/ 1018183 w 1018183"/>
                <a:gd name="connsiteY3264" fmla="*/ 6291730 h 9085945"/>
                <a:gd name="connsiteX3265" fmla="*/ 1018183 w 1018183"/>
                <a:gd name="connsiteY3265" fmla="*/ 6293053 h 9085945"/>
                <a:gd name="connsiteX3266" fmla="*/ 1018183 w 1018183"/>
                <a:gd name="connsiteY3266" fmla="*/ 6299655 h 9085945"/>
                <a:gd name="connsiteX3267" fmla="*/ 1018183 w 1018183"/>
                <a:gd name="connsiteY3267" fmla="*/ 6301090 h 9085945"/>
                <a:gd name="connsiteX3268" fmla="*/ 1018183 w 1018183"/>
                <a:gd name="connsiteY3268" fmla="*/ 6301100 h 9085945"/>
                <a:gd name="connsiteX3269" fmla="*/ 1018183 w 1018183"/>
                <a:gd name="connsiteY3269" fmla="*/ 6304650 h 9085945"/>
                <a:gd name="connsiteX3270" fmla="*/ 1018183 w 1018183"/>
                <a:gd name="connsiteY3270" fmla="*/ 6305246 h 9085945"/>
                <a:gd name="connsiteX3271" fmla="*/ 1018183 w 1018183"/>
                <a:gd name="connsiteY3271" fmla="*/ 6305765 h 9085945"/>
                <a:gd name="connsiteX3272" fmla="*/ 1018183 w 1018183"/>
                <a:gd name="connsiteY3272" fmla="*/ 6306217 h 9085945"/>
                <a:gd name="connsiteX3273" fmla="*/ 1018183 w 1018183"/>
                <a:gd name="connsiteY3273" fmla="*/ 6307453 h 9085945"/>
                <a:gd name="connsiteX3274" fmla="*/ 1018183 w 1018183"/>
                <a:gd name="connsiteY3274" fmla="*/ 6308262 h 9085945"/>
                <a:gd name="connsiteX3275" fmla="*/ 1018183 w 1018183"/>
                <a:gd name="connsiteY3275" fmla="*/ 6310714 h 9085945"/>
                <a:gd name="connsiteX3276" fmla="*/ 1018183 w 1018183"/>
                <a:gd name="connsiteY3276" fmla="*/ 6311382 h 9085945"/>
                <a:gd name="connsiteX3277" fmla="*/ 1018183 w 1018183"/>
                <a:gd name="connsiteY3277" fmla="*/ 6312147 h 9085945"/>
                <a:gd name="connsiteX3278" fmla="*/ 1018183 w 1018183"/>
                <a:gd name="connsiteY3278" fmla="*/ 6312158 h 9085945"/>
                <a:gd name="connsiteX3279" fmla="*/ 1018183 w 1018183"/>
                <a:gd name="connsiteY3279" fmla="*/ 6313573 h 9085945"/>
                <a:gd name="connsiteX3280" fmla="*/ 1018183 w 1018183"/>
                <a:gd name="connsiteY3280" fmla="*/ 6315315 h 9085945"/>
                <a:gd name="connsiteX3281" fmla="*/ 1018183 w 1018183"/>
                <a:gd name="connsiteY3281" fmla="*/ 6316304 h 9085945"/>
                <a:gd name="connsiteX3282" fmla="*/ 1018183 w 1018183"/>
                <a:gd name="connsiteY3282" fmla="*/ 6318503 h 9085945"/>
                <a:gd name="connsiteX3283" fmla="*/ 1018183 w 1018183"/>
                <a:gd name="connsiteY3283" fmla="*/ 6319788 h 9085945"/>
                <a:gd name="connsiteX3284" fmla="*/ 1018183 w 1018183"/>
                <a:gd name="connsiteY3284" fmla="*/ 6320072 h 9085945"/>
                <a:gd name="connsiteX3285" fmla="*/ 1018183 w 1018183"/>
                <a:gd name="connsiteY3285" fmla="*/ 6321355 h 9085945"/>
                <a:gd name="connsiteX3286" fmla="*/ 1018183 w 1018183"/>
                <a:gd name="connsiteY3286" fmla="*/ 6322440 h 9085945"/>
                <a:gd name="connsiteX3287" fmla="*/ 1018183 w 1018183"/>
                <a:gd name="connsiteY3287" fmla="*/ 6323173 h 9085945"/>
                <a:gd name="connsiteX3288" fmla="*/ 1018183 w 1018183"/>
                <a:gd name="connsiteY3288" fmla="*/ 6324458 h 9085945"/>
                <a:gd name="connsiteX3289" fmla="*/ 1018183 w 1018183"/>
                <a:gd name="connsiteY3289" fmla="*/ 6328001 h 9085945"/>
                <a:gd name="connsiteX3290" fmla="*/ 1018183 w 1018183"/>
                <a:gd name="connsiteY3290" fmla="*/ 6329562 h 9085945"/>
                <a:gd name="connsiteX3291" fmla="*/ 1018183 w 1018183"/>
                <a:gd name="connsiteY3291" fmla="*/ 6331129 h 9085945"/>
                <a:gd name="connsiteX3292" fmla="*/ 1018183 w 1018183"/>
                <a:gd name="connsiteY3292" fmla="*/ 6332072 h 9085945"/>
                <a:gd name="connsiteX3293" fmla="*/ 1018183 w 1018183"/>
                <a:gd name="connsiteY3293" fmla="*/ 6334231 h 9085945"/>
                <a:gd name="connsiteX3294" fmla="*/ 1018183 w 1018183"/>
                <a:gd name="connsiteY3294" fmla="*/ 6342626 h 9085945"/>
                <a:gd name="connsiteX3295" fmla="*/ 1018183 w 1018183"/>
                <a:gd name="connsiteY3295" fmla="*/ 6343540 h 9085945"/>
                <a:gd name="connsiteX3296" fmla="*/ 1018183 w 1018183"/>
                <a:gd name="connsiteY3296" fmla="*/ 6344875 h 9085945"/>
                <a:gd name="connsiteX3297" fmla="*/ 1018183 w 1018183"/>
                <a:gd name="connsiteY3297" fmla="*/ 6347891 h 9085945"/>
                <a:gd name="connsiteX3298" fmla="*/ 1018183 w 1018183"/>
                <a:gd name="connsiteY3298" fmla="*/ 6349032 h 9085945"/>
                <a:gd name="connsiteX3299" fmla="*/ 1018183 w 1018183"/>
                <a:gd name="connsiteY3299" fmla="*/ 6349174 h 9085945"/>
                <a:gd name="connsiteX3300" fmla="*/ 1018183 w 1018183"/>
                <a:gd name="connsiteY3300" fmla="*/ 6352489 h 9085945"/>
                <a:gd name="connsiteX3301" fmla="*/ 1018183 w 1018183"/>
                <a:gd name="connsiteY3301" fmla="*/ 6353884 h 9085945"/>
                <a:gd name="connsiteX3302" fmla="*/ 1018183 w 1018183"/>
                <a:gd name="connsiteY3302" fmla="*/ 6355168 h 9085945"/>
                <a:gd name="connsiteX3303" fmla="*/ 1018183 w 1018183"/>
                <a:gd name="connsiteY3303" fmla="*/ 6356646 h 9085945"/>
                <a:gd name="connsiteX3304" fmla="*/ 1018183 w 1018183"/>
                <a:gd name="connsiteY3304" fmla="*/ 6357336 h 9085945"/>
                <a:gd name="connsiteX3305" fmla="*/ 1018183 w 1018183"/>
                <a:gd name="connsiteY3305" fmla="*/ 6358904 h 9085945"/>
                <a:gd name="connsiteX3306" fmla="*/ 1018183 w 1018183"/>
                <a:gd name="connsiteY3306" fmla="*/ 6360880 h 9085945"/>
                <a:gd name="connsiteX3307" fmla="*/ 1018183 w 1018183"/>
                <a:gd name="connsiteY3307" fmla="*/ 6361185 h 9085945"/>
                <a:gd name="connsiteX3308" fmla="*/ 1018183 w 1018183"/>
                <a:gd name="connsiteY3308" fmla="*/ 6362782 h 9085945"/>
                <a:gd name="connsiteX3309" fmla="*/ 1018183 w 1018183"/>
                <a:gd name="connsiteY3309" fmla="*/ 6363504 h 9085945"/>
                <a:gd name="connsiteX3310" fmla="*/ 1018183 w 1018183"/>
                <a:gd name="connsiteY3310" fmla="*/ 6364800 h 9085945"/>
                <a:gd name="connsiteX3311" fmla="*/ 1018183 w 1018183"/>
                <a:gd name="connsiteY3311" fmla="*/ 6364942 h 9085945"/>
                <a:gd name="connsiteX3312" fmla="*/ 1018183 w 1018183"/>
                <a:gd name="connsiteY3312" fmla="*/ 6367049 h 9085945"/>
                <a:gd name="connsiteX3313" fmla="*/ 1018183 w 1018183"/>
                <a:gd name="connsiteY3313" fmla="*/ 6368343 h 9085945"/>
                <a:gd name="connsiteX3314" fmla="*/ 1018183 w 1018183"/>
                <a:gd name="connsiteY3314" fmla="*/ 6370505 h 9085945"/>
                <a:gd name="connsiteX3315" fmla="*/ 1018183 w 1018183"/>
                <a:gd name="connsiteY3315" fmla="*/ 6372572 h 9085945"/>
                <a:gd name="connsiteX3316" fmla="*/ 1018183 w 1018183"/>
                <a:gd name="connsiteY3316" fmla="*/ 6374139 h 9085945"/>
                <a:gd name="connsiteX3317" fmla="*/ 1018183 w 1018183"/>
                <a:gd name="connsiteY3317" fmla="*/ 6374573 h 9085945"/>
                <a:gd name="connsiteX3318" fmla="*/ 1018183 w 1018183"/>
                <a:gd name="connsiteY3318" fmla="*/ 6381901 h 9085945"/>
                <a:gd name="connsiteX3319" fmla="*/ 1018183 w 1018183"/>
                <a:gd name="connsiteY3319" fmla="*/ 6385217 h 9085945"/>
                <a:gd name="connsiteX3320" fmla="*/ 1018183 w 1018183"/>
                <a:gd name="connsiteY3320" fmla="*/ 6385561 h 9085945"/>
                <a:gd name="connsiteX3321" fmla="*/ 1018183 w 1018183"/>
                <a:gd name="connsiteY3321" fmla="*/ 6386326 h 9085945"/>
                <a:gd name="connsiteX3322" fmla="*/ 1018183 w 1018183"/>
                <a:gd name="connsiteY3322" fmla="*/ 6387128 h 9085945"/>
                <a:gd name="connsiteX3323" fmla="*/ 1018183 w 1018183"/>
                <a:gd name="connsiteY3323" fmla="*/ 6388233 h 9085945"/>
                <a:gd name="connsiteX3324" fmla="*/ 1018183 w 1018183"/>
                <a:gd name="connsiteY3324" fmla="*/ 6389374 h 9085945"/>
                <a:gd name="connsiteX3325" fmla="*/ 1018183 w 1018183"/>
                <a:gd name="connsiteY3325" fmla="*/ 6391675 h 9085945"/>
                <a:gd name="connsiteX3326" fmla="*/ 1018183 w 1018183"/>
                <a:gd name="connsiteY3326" fmla="*/ 6392959 h 9085945"/>
                <a:gd name="connsiteX3327" fmla="*/ 1018183 w 1018183"/>
                <a:gd name="connsiteY3327" fmla="*/ 6393607 h 9085945"/>
                <a:gd name="connsiteX3328" fmla="*/ 1018183 w 1018183"/>
                <a:gd name="connsiteY3328" fmla="*/ 6393913 h 9085945"/>
                <a:gd name="connsiteX3329" fmla="*/ 1018183 w 1018183"/>
                <a:gd name="connsiteY3329" fmla="*/ 6395510 h 9085945"/>
                <a:gd name="connsiteX3330" fmla="*/ 1018183 w 1018183"/>
                <a:gd name="connsiteY3330" fmla="*/ 6397457 h 9085945"/>
                <a:gd name="connsiteX3331" fmla="*/ 1018183 w 1018183"/>
                <a:gd name="connsiteY3331" fmla="*/ 6398241 h 9085945"/>
                <a:gd name="connsiteX3332" fmla="*/ 1018183 w 1018183"/>
                <a:gd name="connsiteY3332" fmla="*/ 6399656 h 9085945"/>
                <a:gd name="connsiteX3333" fmla="*/ 1018183 w 1018183"/>
                <a:gd name="connsiteY3333" fmla="*/ 6399776 h 9085945"/>
                <a:gd name="connsiteX3334" fmla="*/ 1018183 w 1018183"/>
                <a:gd name="connsiteY3334" fmla="*/ 6400432 h 9085945"/>
                <a:gd name="connsiteX3335" fmla="*/ 1018183 w 1018183"/>
                <a:gd name="connsiteY3335" fmla="*/ 6402509 h 9085945"/>
                <a:gd name="connsiteX3336" fmla="*/ 1018183 w 1018183"/>
                <a:gd name="connsiteY3336" fmla="*/ 6404665 h 9085945"/>
                <a:gd name="connsiteX3337" fmla="*/ 1018183 w 1018183"/>
                <a:gd name="connsiteY3337" fmla="*/ 6404969 h 9085945"/>
                <a:gd name="connsiteX3338" fmla="*/ 1018183 w 1018183"/>
                <a:gd name="connsiteY3338" fmla="*/ 6405284 h 9085945"/>
                <a:gd name="connsiteX3339" fmla="*/ 1018183 w 1018183"/>
                <a:gd name="connsiteY3339" fmla="*/ 6408514 h 9085945"/>
                <a:gd name="connsiteX3340" fmla="*/ 1018183 w 1018183"/>
                <a:gd name="connsiteY3340" fmla="*/ 6409550 h 9085945"/>
                <a:gd name="connsiteX3341" fmla="*/ 1018183 w 1018183"/>
                <a:gd name="connsiteY3341" fmla="*/ 6410714 h 9085945"/>
                <a:gd name="connsiteX3342" fmla="*/ 1018183 w 1018183"/>
                <a:gd name="connsiteY3342" fmla="*/ 6410834 h 9085945"/>
                <a:gd name="connsiteX3343" fmla="*/ 1018183 w 1018183"/>
                <a:gd name="connsiteY3343" fmla="*/ 6410847 h 9085945"/>
                <a:gd name="connsiteX3344" fmla="*/ 1018183 w 1018183"/>
                <a:gd name="connsiteY3344" fmla="*/ 6412166 h 9085945"/>
                <a:gd name="connsiteX3345" fmla="*/ 1018183 w 1018183"/>
                <a:gd name="connsiteY3345" fmla="*/ 6412642 h 9085945"/>
                <a:gd name="connsiteX3346" fmla="*/ 1018183 w 1018183"/>
                <a:gd name="connsiteY3346" fmla="*/ 6412914 h 9085945"/>
                <a:gd name="connsiteX3347" fmla="*/ 1018183 w 1018183"/>
                <a:gd name="connsiteY3347" fmla="*/ 6414481 h 9085945"/>
                <a:gd name="connsiteX3348" fmla="*/ 1018183 w 1018183"/>
                <a:gd name="connsiteY3348" fmla="*/ 6416120 h 9085945"/>
                <a:gd name="connsiteX3349" fmla="*/ 1018183 w 1018183"/>
                <a:gd name="connsiteY3349" fmla="*/ 6422135 h 9085945"/>
                <a:gd name="connsiteX3350" fmla="*/ 1018183 w 1018183"/>
                <a:gd name="connsiteY3350" fmla="*/ 6423224 h 9085945"/>
                <a:gd name="connsiteX3351" fmla="*/ 1018183 w 1018183"/>
                <a:gd name="connsiteY3351" fmla="*/ 6426668 h 9085945"/>
                <a:gd name="connsiteX3352" fmla="*/ 1018183 w 1018183"/>
                <a:gd name="connsiteY3352" fmla="*/ 6428828 h 9085945"/>
                <a:gd name="connsiteX3353" fmla="*/ 1018183 w 1018183"/>
                <a:gd name="connsiteY3353" fmla="*/ 6433193 h 9085945"/>
                <a:gd name="connsiteX3354" fmla="*/ 1018183 w 1018183"/>
                <a:gd name="connsiteY3354" fmla="*/ 6433301 h 9085945"/>
                <a:gd name="connsiteX3355" fmla="*/ 1018183 w 1018183"/>
                <a:gd name="connsiteY3355" fmla="*/ 6436843 h 9085945"/>
                <a:gd name="connsiteX3356" fmla="*/ 1018183 w 1018183"/>
                <a:gd name="connsiteY3356" fmla="*/ 6437037 h 9085945"/>
                <a:gd name="connsiteX3357" fmla="*/ 1018183 w 1018183"/>
                <a:gd name="connsiteY3357" fmla="*/ 6440581 h 9085945"/>
                <a:gd name="connsiteX3358" fmla="*/ 1018183 w 1018183"/>
                <a:gd name="connsiteY3358" fmla="*/ 6440743 h 9085945"/>
                <a:gd name="connsiteX3359" fmla="*/ 1018183 w 1018183"/>
                <a:gd name="connsiteY3359" fmla="*/ 6441244 h 9085945"/>
                <a:gd name="connsiteX3360" fmla="*/ 1018183 w 1018183"/>
                <a:gd name="connsiteY3360" fmla="*/ 6442157 h 9085945"/>
                <a:gd name="connsiteX3361" fmla="*/ 1018183 w 1018183"/>
                <a:gd name="connsiteY3361" fmla="*/ 6442851 h 9085945"/>
                <a:gd name="connsiteX3362" fmla="*/ 1018183 w 1018183"/>
                <a:gd name="connsiteY3362" fmla="*/ 6443441 h 9085945"/>
                <a:gd name="connsiteX3363" fmla="*/ 1018183 w 1018183"/>
                <a:gd name="connsiteY3363" fmla="*/ 6445007 h 9085945"/>
                <a:gd name="connsiteX3364" fmla="*/ 1018183 w 1018183"/>
                <a:gd name="connsiteY3364" fmla="*/ 6445009 h 9085945"/>
                <a:gd name="connsiteX3365" fmla="*/ 1018183 w 1018183"/>
                <a:gd name="connsiteY3365" fmla="*/ 6445311 h 9085945"/>
                <a:gd name="connsiteX3366" fmla="*/ 1018183 w 1018183"/>
                <a:gd name="connsiteY3366" fmla="*/ 6446986 h 9085945"/>
                <a:gd name="connsiteX3367" fmla="*/ 1018183 w 1018183"/>
                <a:gd name="connsiteY3367" fmla="*/ 6447900 h 9085945"/>
                <a:gd name="connsiteX3368" fmla="*/ 1018183 w 1018183"/>
                <a:gd name="connsiteY3368" fmla="*/ 6448728 h 9085945"/>
                <a:gd name="connsiteX3369" fmla="*/ 1018183 w 1018183"/>
                <a:gd name="connsiteY3369" fmla="*/ 6448848 h 9085945"/>
                <a:gd name="connsiteX3370" fmla="*/ 1018183 w 1018183"/>
                <a:gd name="connsiteY3370" fmla="*/ 6448856 h 9085945"/>
                <a:gd name="connsiteX3371" fmla="*/ 1018183 w 1018183"/>
                <a:gd name="connsiteY3371" fmla="*/ 6451056 h 9085945"/>
                <a:gd name="connsiteX3372" fmla="*/ 1018183 w 1018183"/>
                <a:gd name="connsiteY3372" fmla="*/ 6451176 h 9085945"/>
                <a:gd name="connsiteX3373" fmla="*/ 1018183 w 1018183"/>
                <a:gd name="connsiteY3373" fmla="*/ 6452393 h 9085945"/>
                <a:gd name="connsiteX3374" fmla="*/ 1018183 w 1018183"/>
                <a:gd name="connsiteY3374" fmla="*/ 6453215 h 9085945"/>
                <a:gd name="connsiteX3375" fmla="*/ 1018183 w 1018183"/>
                <a:gd name="connsiteY3375" fmla="*/ 6453908 h 9085945"/>
                <a:gd name="connsiteX3376" fmla="*/ 1018183 w 1018183"/>
                <a:gd name="connsiteY3376" fmla="*/ 6455144 h 9085945"/>
                <a:gd name="connsiteX3377" fmla="*/ 1018183 w 1018183"/>
                <a:gd name="connsiteY3377" fmla="*/ 6455289 h 9085945"/>
                <a:gd name="connsiteX3378" fmla="*/ 1018183 w 1018183"/>
                <a:gd name="connsiteY3378" fmla="*/ 6455952 h 9085945"/>
                <a:gd name="connsiteX3379" fmla="*/ 1018183 w 1018183"/>
                <a:gd name="connsiteY3379" fmla="*/ 6463566 h 9085945"/>
                <a:gd name="connsiteX3380" fmla="*/ 1018183 w 1018183"/>
                <a:gd name="connsiteY3380" fmla="*/ 6466264 h 9085945"/>
                <a:gd name="connsiteX3381" fmla="*/ 1018183 w 1018183"/>
                <a:gd name="connsiteY3381" fmla="*/ 6469170 h 9085945"/>
                <a:gd name="connsiteX3382" fmla="*/ 1018183 w 1018183"/>
                <a:gd name="connsiteY3382" fmla="*/ 6469899 h 9085945"/>
                <a:gd name="connsiteX3383" fmla="*/ 1018183 w 1018183"/>
                <a:gd name="connsiteY3383" fmla="*/ 6473308 h 9085945"/>
                <a:gd name="connsiteX3384" fmla="*/ 1018183 w 1018183"/>
                <a:gd name="connsiteY3384" fmla="*/ 6473535 h 9085945"/>
                <a:gd name="connsiteX3385" fmla="*/ 1018183 w 1018183"/>
                <a:gd name="connsiteY3385" fmla="*/ 6476038 h 9085945"/>
                <a:gd name="connsiteX3386" fmla="*/ 1018183 w 1018183"/>
                <a:gd name="connsiteY3386" fmla="*/ 6477072 h 9085945"/>
                <a:gd name="connsiteX3387" fmla="*/ 1018183 w 1018183"/>
                <a:gd name="connsiteY3387" fmla="*/ 6481586 h 9085945"/>
                <a:gd name="connsiteX3388" fmla="*/ 1018183 w 1018183"/>
                <a:gd name="connsiteY3388" fmla="*/ 6483085 h 9085945"/>
                <a:gd name="connsiteX3389" fmla="*/ 1018183 w 1018183"/>
                <a:gd name="connsiteY3389" fmla="*/ 6483783 h 9085945"/>
                <a:gd name="connsiteX3390" fmla="*/ 1018183 w 1018183"/>
                <a:gd name="connsiteY3390" fmla="*/ 6484176 h 9085945"/>
                <a:gd name="connsiteX3391" fmla="*/ 1018183 w 1018183"/>
                <a:gd name="connsiteY3391" fmla="*/ 6485351 h 9085945"/>
                <a:gd name="connsiteX3392" fmla="*/ 1018183 w 1018183"/>
                <a:gd name="connsiteY3392" fmla="*/ 6486635 h 9085945"/>
                <a:gd name="connsiteX3393" fmla="*/ 1018183 w 1018183"/>
                <a:gd name="connsiteY3393" fmla="*/ 6487328 h 9085945"/>
                <a:gd name="connsiteX3394" fmla="*/ 1018183 w 1018183"/>
                <a:gd name="connsiteY3394" fmla="*/ 6488018 h 9085945"/>
                <a:gd name="connsiteX3395" fmla="*/ 1018183 w 1018183"/>
                <a:gd name="connsiteY3395" fmla="*/ 6488242 h 9085945"/>
                <a:gd name="connsiteX3396" fmla="*/ 1018183 w 1018183"/>
                <a:gd name="connsiteY3396" fmla="*/ 6489070 h 9085945"/>
                <a:gd name="connsiteX3397" fmla="*/ 1018183 w 1018183"/>
                <a:gd name="connsiteY3397" fmla="*/ 6490748 h 9085945"/>
                <a:gd name="connsiteX3398" fmla="*/ 1018183 w 1018183"/>
                <a:gd name="connsiteY3398" fmla="*/ 6491230 h 9085945"/>
                <a:gd name="connsiteX3399" fmla="*/ 1018183 w 1018183"/>
                <a:gd name="connsiteY3399" fmla="*/ 6491866 h 9085945"/>
                <a:gd name="connsiteX3400" fmla="*/ 1018183 w 1018183"/>
                <a:gd name="connsiteY3400" fmla="*/ 6492316 h 9085945"/>
                <a:gd name="connsiteX3401" fmla="*/ 1018183 w 1018183"/>
                <a:gd name="connsiteY3401" fmla="*/ 6492640 h 9085945"/>
                <a:gd name="connsiteX3402" fmla="*/ 1018183 w 1018183"/>
                <a:gd name="connsiteY3402" fmla="*/ 6493428 h 9085945"/>
                <a:gd name="connsiteX3403" fmla="*/ 1018183 w 1018183"/>
                <a:gd name="connsiteY3403" fmla="*/ 6493557 h 9085945"/>
                <a:gd name="connsiteX3404" fmla="*/ 1018183 w 1018183"/>
                <a:gd name="connsiteY3404" fmla="*/ 6496294 h 9085945"/>
                <a:gd name="connsiteX3405" fmla="*/ 1018183 w 1018183"/>
                <a:gd name="connsiteY3405" fmla="*/ 6496409 h 9085945"/>
                <a:gd name="connsiteX3406" fmla="*/ 1018183 w 1018183"/>
                <a:gd name="connsiteY3406" fmla="*/ 6496973 h 9085945"/>
                <a:gd name="connsiteX3407" fmla="*/ 1018183 w 1018183"/>
                <a:gd name="connsiteY3407" fmla="*/ 6498991 h 9085945"/>
                <a:gd name="connsiteX3408" fmla="*/ 1018183 w 1018183"/>
                <a:gd name="connsiteY3408" fmla="*/ 6500128 h 9085945"/>
                <a:gd name="connsiteX3409" fmla="*/ 1018183 w 1018183"/>
                <a:gd name="connsiteY3409" fmla="*/ 6502626 h 9085945"/>
                <a:gd name="connsiteX3410" fmla="*/ 1018183 w 1018183"/>
                <a:gd name="connsiteY3410" fmla="*/ 6504603 h 9085945"/>
                <a:gd name="connsiteX3411" fmla="*/ 1018183 w 1018183"/>
                <a:gd name="connsiteY3411" fmla="*/ 6506170 h 9085945"/>
                <a:gd name="connsiteX3412" fmla="*/ 1018183 w 1018183"/>
                <a:gd name="connsiteY3412" fmla="*/ 6507347 h 9085945"/>
                <a:gd name="connsiteX3413" fmla="*/ 1018183 w 1018183"/>
                <a:gd name="connsiteY3413" fmla="*/ 6507830 h 9085945"/>
                <a:gd name="connsiteX3414" fmla="*/ 1018183 w 1018183"/>
                <a:gd name="connsiteY3414" fmla="*/ 6510049 h 9085945"/>
                <a:gd name="connsiteX3415" fmla="*/ 1018183 w 1018183"/>
                <a:gd name="connsiteY3415" fmla="*/ 6512398 h 9085945"/>
                <a:gd name="connsiteX3416" fmla="*/ 1018183 w 1018183"/>
                <a:gd name="connsiteY3416" fmla="*/ 6513684 h 9085945"/>
                <a:gd name="connsiteX3417" fmla="*/ 1018183 w 1018183"/>
                <a:gd name="connsiteY3417" fmla="*/ 6515659 h 9085945"/>
                <a:gd name="connsiteX3418" fmla="*/ 1018183 w 1018183"/>
                <a:gd name="connsiteY3418" fmla="*/ 6516380 h 9085945"/>
                <a:gd name="connsiteX3419" fmla="*/ 1018183 w 1018183"/>
                <a:gd name="connsiteY3419" fmla="*/ 6517228 h 9085945"/>
                <a:gd name="connsiteX3420" fmla="*/ 1018183 w 1018183"/>
                <a:gd name="connsiteY3420" fmla="*/ 6518540 h 9085945"/>
                <a:gd name="connsiteX3421" fmla="*/ 1018183 w 1018183"/>
                <a:gd name="connsiteY3421" fmla="*/ 6521653 h 9085945"/>
                <a:gd name="connsiteX3422" fmla="*/ 1018183 w 1018183"/>
                <a:gd name="connsiteY3422" fmla="*/ 6524518 h 9085945"/>
                <a:gd name="connsiteX3423" fmla="*/ 1018183 w 1018183"/>
                <a:gd name="connsiteY3423" fmla="*/ 6527440 h 9085945"/>
                <a:gd name="connsiteX3424" fmla="*/ 1018183 w 1018183"/>
                <a:gd name="connsiteY3424" fmla="*/ 6528255 h 9085945"/>
                <a:gd name="connsiteX3425" fmla="*/ 1018183 w 1018183"/>
                <a:gd name="connsiteY3425" fmla="*/ 6529700 h 9085945"/>
                <a:gd name="connsiteX3426" fmla="*/ 1018183 w 1018183"/>
                <a:gd name="connsiteY3426" fmla="*/ 6531090 h 9085945"/>
                <a:gd name="connsiteX3427" fmla="*/ 1018183 w 1018183"/>
                <a:gd name="connsiteY3427" fmla="*/ 6531572 h 9085945"/>
                <a:gd name="connsiteX3428" fmla="*/ 1018183 w 1018183"/>
                <a:gd name="connsiteY3428" fmla="*/ 6532658 h 9085945"/>
                <a:gd name="connsiteX3429" fmla="*/ 1018183 w 1018183"/>
                <a:gd name="connsiteY3429" fmla="*/ 6532856 h 9085945"/>
                <a:gd name="connsiteX3430" fmla="*/ 1018183 w 1018183"/>
                <a:gd name="connsiteY3430" fmla="*/ 6533250 h 9085945"/>
                <a:gd name="connsiteX3431" fmla="*/ 1018183 w 1018183"/>
                <a:gd name="connsiteY3431" fmla="*/ 6534817 h 9085945"/>
                <a:gd name="connsiteX3432" fmla="*/ 1018183 w 1018183"/>
                <a:gd name="connsiteY3432" fmla="*/ 6535576 h 9085945"/>
                <a:gd name="connsiteX3433" fmla="*/ 1018183 w 1018183"/>
                <a:gd name="connsiteY3433" fmla="*/ 6536053 h 9085945"/>
                <a:gd name="connsiteX3434" fmla="*/ 1018183 w 1018183"/>
                <a:gd name="connsiteY3434" fmla="*/ 6539252 h 9085945"/>
                <a:gd name="connsiteX3435" fmla="*/ 1018183 w 1018183"/>
                <a:gd name="connsiteY3435" fmla="*/ 6539314 h 9085945"/>
                <a:gd name="connsiteX3436" fmla="*/ 1018183 w 1018183"/>
                <a:gd name="connsiteY3436" fmla="*/ 6540758 h 9085945"/>
                <a:gd name="connsiteX3437" fmla="*/ 1018183 w 1018183"/>
                <a:gd name="connsiteY3437" fmla="*/ 6542148 h 9085945"/>
                <a:gd name="connsiteX3438" fmla="*/ 1018183 w 1018183"/>
                <a:gd name="connsiteY3438" fmla="*/ 6542630 h 9085945"/>
                <a:gd name="connsiteX3439" fmla="*/ 1018183 w 1018183"/>
                <a:gd name="connsiteY3439" fmla="*/ 6543716 h 9085945"/>
                <a:gd name="connsiteX3440" fmla="*/ 1018183 w 1018183"/>
                <a:gd name="connsiteY3440" fmla="*/ 6547103 h 9085945"/>
                <a:gd name="connsiteX3441" fmla="*/ 1018183 w 1018183"/>
                <a:gd name="connsiteY3441" fmla="*/ 6548388 h 9085945"/>
                <a:gd name="connsiteX3442" fmla="*/ 1018183 w 1018183"/>
                <a:gd name="connsiteY3442" fmla="*/ 6548672 h 9085945"/>
                <a:gd name="connsiteX3443" fmla="*/ 1018183 w 1018183"/>
                <a:gd name="connsiteY3443" fmla="*/ 6549955 h 9085945"/>
                <a:gd name="connsiteX3444" fmla="*/ 1018183 w 1018183"/>
                <a:gd name="connsiteY3444" fmla="*/ 6550391 h 9085945"/>
                <a:gd name="connsiteX3445" fmla="*/ 1018183 w 1018183"/>
                <a:gd name="connsiteY3445" fmla="*/ 6554026 h 9085945"/>
                <a:gd name="connsiteX3446" fmla="*/ 1018183 w 1018183"/>
                <a:gd name="connsiteY3446" fmla="*/ 6556001 h 9085945"/>
                <a:gd name="connsiteX3447" fmla="*/ 1018183 w 1018183"/>
                <a:gd name="connsiteY3447" fmla="*/ 6557570 h 9085945"/>
                <a:gd name="connsiteX3448" fmla="*/ 1018183 w 1018183"/>
                <a:gd name="connsiteY3448" fmla="*/ 6558162 h 9085945"/>
                <a:gd name="connsiteX3449" fmla="*/ 1018183 w 1018183"/>
                <a:gd name="connsiteY3449" fmla="*/ 6558882 h 9085945"/>
                <a:gd name="connsiteX3450" fmla="*/ 1018183 w 1018183"/>
                <a:gd name="connsiteY3450" fmla="*/ 6559729 h 9085945"/>
                <a:gd name="connsiteX3451" fmla="*/ 1018183 w 1018183"/>
                <a:gd name="connsiteY3451" fmla="*/ 6560167 h 9085945"/>
                <a:gd name="connsiteX3452" fmla="*/ 1018183 w 1018183"/>
                <a:gd name="connsiteY3452" fmla="*/ 6569944 h 9085945"/>
                <a:gd name="connsiteX3453" fmla="*/ 1018183 w 1018183"/>
                <a:gd name="connsiteY3453" fmla="*/ 6573592 h 9085945"/>
                <a:gd name="connsiteX3454" fmla="*/ 1018183 w 1018183"/>
                <a:gd name="connsiteY3454" fmla="*/ 6574877 h 9085945"/>
                <a:gd name="connsiteX3455" fmla="*/ 1018183 w 1018183"/>
                <a:gd name="connsiteY3455" fmla="*/ 6575159 h 9085945"/>
                <a:gd name="connsiteX3456" fmla="*/ 1018183 w 1018183"/>
                <a:gd name="connsiteY3456" fmla="*/ 6576445 h 9085945"/>
                <a:gd name="connsiteX3457" fmla="*/ 1018183 w 1018183"/>
                <a:gd name="connsiteY3457" fmla="*/ 6578419 h 9085945"/>
                <a:gd name="connsiteX3458" fmla="*/ 1018183 w 1018183"/>
                <a:gd name="connsiteY3458" fmla="*/ 6578725 h 9085945"/>
                <a:gd name="connsiteX3459" fmla="*/ 1018183 w 1018183"/>
                <a:gd name="connsiteY3459" fmla="*/ 6579656 h 9085945"/>
                <a:gd name="connsiteX3460" fmla="*/ 1018183 w 1018183"/>
                <a:gd name="connsiteY3460" fmla="*/ 6581100 h 9085945"/>
                <a:gd name="connsiteX3461" fmla="*/ 1018183 w 1018183"/>
                <a:gd name="connsiteY3461" fmla="*/ 6584650 h 9085945"/>
                <a:gd name="connsiteX3462" fmla="*/ 1018183 w 1018183"/>
                <a:gd name="connsiteY3462" fmla="*/ 6585246 h 9085945"/>
                <a:gd name="connsiteX3463" fmla="*/ 1018183 w 1018183"/>
                <a:gd name="connsiteY3463" fmla="*/ 6586217 h 9085945"/>
                <a:gd name="connsiteX3464" fmla="*/ 1018183 w 1018183"/>
                <a:gd name="connsiteY3464" fmla="*/ 6588730 h 9085945"/>
                <a:gd name="connsiteX3465" fmla="*/ 1018183 w 1018183"/>
                <a:gd name="connsiteY3465" fmla="*/ 6590297 h 9085945"/>
                <a:gd name="connsiteX3466" fmla="*/ 1018183 w 1018183"/>
                <a:gd name="connsiteY3466" fmla="*/ 6598504 h 9085945"/>
                <a:gd name="connsiteX3467" fmla="*/ 1018183 w 1018183"/>
                <a:gd name="connsiteY3467" fmla="*/ 6599788 h 9085945"/>
                <a:gd name="connsiteX3468" fmla="*/ 1018183 w 1018183"/>
                <a:gd name="connsiteY3468" fmla="*/ 6600071 h 9085945"/>
                <a:gd name="connsiteX3469" fmla="*/ 1018183 w 1018183"/>
                <a:gd name="connsiteY3469" fmla="*/ 6601355 h 9085945"/>
                <a:gd name="connsiteX3470" fmla="*/ 1018183 w 1018183"/>
                <a:gd name="connsiteY3470" fmla="*/ 6617974 h 9085945"/>
                <a:gd name="connsiteX3471" fmla="*/ 1018183 w 1018183"/>
                <a:gd name="connsiteY3471" fmla="*/ 6620921 h 9085945"/>
                <a:gd name="connsiteX3472" fmla="*/ 1018183 w 1018183"/>
                <a:gd name="connsiteY3472" fmla="*/ 6621224 h 9085945"/>
                <a:gd name="connsiteX3473" fmla="*/ 1018183 w 1018183"/>
                <a:gd name="connsiteY3473" fmla="*/ 6626841 h 9085945"/>
                <a:gd name="connsiteX3474" fmla="*/ 1018183 w 1018183"/>
                <a:gd name="connsiteY3474" fmla="*/ 6629032 h 9085945"/>
                <a:gd name="connsiteX3475" fmla="*/ 1018183 w 1018183"/>
                <a:gd name="connsiteY3475" fmla="*/ 6641242 h 9085945"/>
                <a:gd name="connsiteX3476" fmla="*/ 1018183 w 1018183"/>
                <a:gd name="connsiteY3476" fmla="*/ 6667183 h 9085945"/>
                <a:gd name="connsiteX3477" fmla="*/ 1018183 w 1018183"/>
                <a:gd name="connsiteY3477" fmla="*/ 6669343 h 9085945"/>
                <a:gd name="connsiteX3478" fmla="*/ 1018183 w 1018183"/>
                <a:gd name="connsiteY3478" fmla="*/ 6669374 h 9085945"/>
                <a:gd name="connsiteX3479" fmla="*/ 1018183 w 1018183"/>
                <a:gd name="connsiteY3479" fmla="*/ 6671451 h 9085945"/>
                <a:gd name="connsiteX3480" fmla="*/ 1018183 w 1018183"/>
                <a:gd name="connsiteY3480" fmla="*/ 6673607 h 9085945"/>
                <a:gd name="connsiteX3481" fmla="*/ 1018183 w 1018183"/>
                <a:gd name="connsiteY3481" fmla="*/ 6673911 h 9085945"/>
                <a:gd name="connsiteX3482" fmla="*/ 1018183 w 1018183"/>
                <a:gd name="connsiteY3482" fmla="*/ 6677456 h 9085945"/>
                <a:gd name="connsiteX3483" fmla="*/ 1018183 w 1018183"/>
                <a:gd name="connsiteY3483" fmla="*/ 6678241 h 9085945"/>
                <a:gd name="connsiteX3484" fmla="*/ 1018183 w 1018183"/>
                <a:gd name="connsiteY3484" fmla="*/ 6681584 h 9085945"/>
                <a:gd name="connsiteX3485" fmla="*/ 1018183 w 1018183"/>
                <a:gd name="connsiteY3485" fmla="*/ 6682508 h 9085945"/>
                <a:gd name="connsiteX3486" fmla="*/ 1018183 w 1018183"/>
                <a:gd name="connsiteY3486" fmla="*/ 6683744 h 9085945"/>
                <a:gd name="connsiteX3487" fmla="*/ 1018183 w 1018183"/>
                <a:gd name="connsiteY3487" fmla="*/ 6683803 h 9085945"/>
                <a:gd name="connsiteX3488" fmla="*/ 1018183 w 1018183"/>
                <a:gd name="connsiteY3488" fmla="*/ 6692166 h 9085945"/>
                <a:gd name="connsiteX3489" fmla="*/ 1018183 w 1018183"/>
                <a:gd name="connsiteY3489" fmla="*/ 6692644 h 9085945"/>
                <a:gd name="connsiteX3490" fmla="*/ 1018183 w 1018183"/>
                <a:gd name="connsiteY3490" fmla="*/ 6702135 h 9085945"/>
                <a:gd name="connsiteX3491" fmla="*/ 1018183 w 1018183"/>
                <a:gd name="connsiteY3491" fmla="*/ 6703692 h 9085945"/>
                <a:gd name="connsiteX3492" fmla="*/ 1018183 w 1018183"/>
                <a:gd name="connsiteY3492" fmla="*/ 6705260 h 9085945"/>
                <a:gd name="connsiteX3493" fmla="*/ 1018183 w 1018183"/>
                <a:gd name="connsiteY3493" fmla="*/ 6709685 h 9085945"/>
                <a:gd name="connsiteX3494" fmla="*/ 1018183 w 1018183"/>
                <a:gd name="connsiteY3494" fmla="*/ 6710186 h 9085945"/>
                <a:gd name="connsiteX3495" fmla="*/ 1018183 w 1018183"/>
                <a:gd name="connsiteY3495" fmla="*/ 6710969 h 9085945"/>
                <a:gd name="connsiteX3496" fmla="*/ 1018183 w 1018183"/>
                <a:gd name="connsiteY3496" fmla="*/ 6713951 h 9085945"/>
                <a:gd name="connsiteX3497" fmla="*/ 1018183 w 1018183"/>
                <a:gd name="connsiteY3497" fmla="*/ 6714513 h 9085945"/>
                <a:gd name="connsiteX3498" fmla="*/ 1018183 w 1018183"/>
                <a:gd name="connsiteY3498" fmla="*/ 6715235 h 9085945"/>
                <a:gd name="connsiteX3499" fmla="*/ 1018183 w 1018183"/>
                <a:gd name="connsiteY3499" fmla="*/ 6716842 h 9085945"/>
                <a:gd name="connsiteX3500" fmla="*/ 1018183 w 1018183"/>
                <a:gd name="connsiteY3500" fmla="*/ 6717670 h 9085945"/>
                <a:gd name="connsiteX3501" fmla="*/ 1018183 w 1018183"/>
                <a:gd name="connsiteY3501" fmla="*/ 6720743 h 9085945"/>
                <a:gd name="connsiteX3502" fmla="*/ 1018183 w 1018183"/>
                <a:gd name="connsiteY3502" fmla="*/ 6721240 h 9085945"/>
                <a:gd name="connsiteX3503" fmla="*/ 1018183 w 1018183"/>
                <a:gd name="connsiteY3503" fmla="*/ 6722850 h 9085945"/>
                <a:gd name="connsiteX3504" fmla="*/ 1018183 w 1018183"/>
                <a:gd name="connsiteY3504" fmla="*/ 6724086 h 9085945"/>
                <a:gd name="connsiteX3505" fmla="*/ 1018183 w 1018183"/>
                <a:gd name="connsiteY3505" fmla="*/ 6724894 h 9085945"/>
                <a:gd name="connsiteX3506" fmla="*/ 1018183 w 1018183"/>
                <a:gd name="connsiteY3506" fmla="*/ 6725009 h 9085945"/>
                <a:gd name="connsiteX3507" fmla="*/ 1018183 w 1018183"/>
                <a:gd name="connsiteY3507" fmla="*/ 6725371 h 9085945"/>
                <a:gd name="connsiteX3508" fmla="*/ 1018183 w 1018183"/>
                <a:gd name="connsiteY3508" fmla="*/ 6726306 h 9085945"/>
                <a:gd name="connsiteX3509" fmla="*/ 1018183 w 1018183"/>
                <a:gd name="connsiteY3509" fmla="*/ 6728728 h 9085945"/>
                <a:gd name="connsiteX3510" fmla="*/ 1018183 w 1018183"/>
                <a:gd name="connsiteY3510" fmla="*/ 6729940 h 9085945"/>
                <a:gd name="connsiteX3511" fmla="*/ 1018183 w 1018183"/>
                <a:gd name="connsiteY3511" fmla="*/ 6735143 h 9085945"/>
                <a:gd name="connsiteX3512" fmla="*/ 1018183 w 1018183"/>
                <a:gd name="connsiteY3512" fmla="*/ 6735947 h 9085945"/>
                <a:gd name="connsiteX3513" fmla="*/ 1018183 w 1018183"/>
                <a:gd name="connsiteY3513" fmla="*/ 6744980 h 9085945"/>
                <a:gd name="connsiteX3514" fmla="*/ 1018183 w 1018183"/>
                <a:gd name="connsiteY3514" fmla="*/ 6753118 h 9085945"/>
                <a:gd name="connsiteX3515" fmla="*/ 1018183 w 1018183"/>
                <a:gd name="connsiteY3515" fmla="*/ 6755577 h 9085945"/>
                <a:gd name="connsiteX3516" fmla="*/ 1018183 w 1018183"/>
                <a:gd name="connsiteY3516" fmla="*/ 6756040 h 9085945"/>
                <a:gd name="connsiteX3517" fmla="*/ 1018183 w 1018183"/>
                <a:gd name="connsiteY3517" fmla="*/ 6757015 h 9085945"/>
                <a:gd name="connsiteX3518" fmla="*/ 1018183 w 1018183"/>
                <a:gd name="connsiteY3518" fmla="*/ 6759690 h 9085945"/>
                <a:gd name="connsiteX3519" fmla="*/ 1018183 w 1018183"/>
                <a:gd name="connsiteY3519" fmla="*/ 6760172 h 9085945"/>
                <a:gd name="connsiteX3520" fmla="*/ 1018183 w 1018183"/>
                <a:gd name="connsiteY3520" fmla="*/ 6761258 h 9085945"/>
                <a:gd name="connsiteX3521" fmla="*/ 1018183 w 1018183"/>
                <a:gd name="connsiteY3521" fmla="*/ 6761456 h 9085945"/>
                <a:gd name="connsiteX3522" fmla="*/ 1018183 w 1018183"/>
                <a:gd name="connsiteY3522" fmla="*/ 6761582 h 9085945"/>
                <a:gd name="connsiteX3523" fmla="*/ 1018183 w 1018183"/>
                <a:gd name="connsiteY3523" fmla="*/ 6764176 h 9085945"/>
                <a:gd name="connsiteX3524" fmla="*/ 1018183 w 1018183"/>
                <a:gd name="connsiteY3524" fmla="*/ 6765351 h 9085945"/>
                <a:gd name="connsiteX3525" fmla="*/ 1018183 w 1018183"/>
                <a:gd name="connsiteY3525" fmla="*/ 6766635 h 9085945"/>
                <a:gd name="connsiteX3526" fmla="*/ 1018183 w 1018183"/>
                <a:gd name="connsiteY3526" fmla="*/ 6767852 h 9085945"/>
                <a:gd name="connsiteX3527" fmla="*/ 1018183 w 1018183"/>
                <a:gd name="connsiteY3527" fmla="*/ 6769070 h 9085945"/>
                <a:gd name="connsiteX3528" fmla="*/ 1018183 w 1018183"/>
                <a:gd name="connsiteY3528" fmla="*/ 6770748 h 9085945"/>
                <a:gd name="connsiteX3529" fmla="*/ 1018183 w 1018183"/>
                <a:gd name="connsiteY3529" fmla="*/ 6771230 h 9085945"/>
                <a:gd name="connsiteX3530" fmla="*/ 1018183 w 1018183"/>
                <a:gd name="connsiteY3530" fmla="*/ 6772316 h 9085945"/>
                <a:gd name="connsiteX3531" fmla="*/ 1018183 w 1018183"/>
                <a:gd name="connsiteY3531" fmla="*/ 6776289 h 9085945"/>
                <a:gd name="connsiteX3532" fmla="*/ 1018183 w 1018183"/>
                <a:gd name="connsiteY3532" fmla="*/ 6778991 h 9085945"/>
                <a:gd name="connsiteX3533" fmla="*/ 1018183 w 1018183"/>
                <a:gd name="connsiteY3533" fmla="*/ 6782626 h 9085945"/>
                <a:gd name="connsiteX3534" fmla="*/ 1018183 w 1018183"/>
                <a:gd name="connsiteY3534" fmla="*/ 6784601 h 9085945"/>
                <a:gd name="connsiteX3535" fmla="*/ 1018183 w 1018183"/>
                <a:gd name="connsiteY3535" fmla="*/ 6786170 h 9085945"/>
                <a:gd name="connsiteX3536" fmla="*/ 1018183 w 1018183"/>
                <a:gd name="connsiteY3536" fmla="*/ 6787482 h 9085945"/>
                <a:gd name="connsiteX3537" fmla="*/ 1018183 w 1018183"/>
                <a:gd name="connsiteY3537" fmla="*/ 6788767 h 9085945"/>
                <a:gd name="connsiteX3538" fmla="*/ 1018183 w 1018183"/>
                <a:gd name="connsiteY3538" fmla="*/ 6796382 h 9085945"/>
                <a:gd name="connsiteX3539" fmla="*/ 1018183 w 1018183"/>
                <a:gd name="connsiteY3539" fmla="*/ 6798544 h 9085945"/>
                <a:gd name="connsiteX3540" fmla="*/ 1018183 w 1018183"/>
                <a:gd name="connsiteY3540" fmla="*/ 6801798 h 9085945"/>
                <a:gd name="connsiteX3541" fmla="*/ 1018183 w 1018183"/>
                <a:gd name="connsiteY3541" fmla="*/ 6802192 h 9085945"/>
                <a:gd name="connsiteX3542" fmla="*/ 1018183 w 1018183"/>
                <a:gd name="connsiteY3542" fmla="*/ 6802787 h 9085945"/>
                <a:gd name="connsiteX3543" fmla="*/ 1018183 w 1018183"/>
                <a:gd name="connsiteY3543" fmla="*/ 6803477 h 9085945"/>
                <a:gd name="connsiteX3544" fmla="*/ 1018183 w 1018183"/>
                <a:gd name="connsiteY3544" fmla="*/ 6803759 h 9085945"/>
                <a:gd name="connsiteX3545" fmla="*/ 1018183 w 1018183"/>
                <a:gd name="connsiteY3545" fmla="*/ 6804518 h 9085945"/>
                <a:gd name="connsiteX3546" fmla="*/ 1018183 w 1018183"/>
                <a:gd name="connsiteY3546" fmla="*/ 6805045 h 9085945"/>
                <a:gd name="connsiteX3547" fmla="*/ 1018183 w 1018183"/>
                <a:gd name="connsiteY3547" fmla="*/ 6807019 h 9085945"/>
                <a:gd name="connsiteX3548" fmla="*/ 1018183 w 1018183"/>
                <a:gd name="connsiteY3548" fmla="*/ 6807325 h 9085945"/>
                <a:gd name="connsiteX3549" fmla="*/ 1018183 w 1018183"/>
                <a:gd name="connsiteY3549" fmla="*/ 6808194 h 9085945"/>
                <a:gd name="connsiteX3550" fmla="*/ 1018183 w 1018183"/>
                <a:gd name="connsiteY3550" fmla="*/ 6808256 h 9085945"/>
                <a:gd name="connsiteX3551" fmla="*/ 1018183 w 1018183"/>
                <a:gd name="connsiteY3551" fmla="*/ 6809700 h 9085945"/>
                <a:gd name="connsiteX3552" fmla="*/ 1018183 w 1018183"/>
                <a:gd name="connsiteY3552" fmla="*/ 6811090 h 9085945"/>
                <a:gd name="connsiteX3553" fmla="*/ 1018183 w 1018183"/>
                <a:gd name="connsiteY3553" fmla="*/ 6811572 h 9085945"/>
                <a:gd name="connsiteX3554" fmla="*/ 1018183 w 1018183"/>
                <a:gd name="connsiteY3554" fmla="*/ 6812658 h 9085945"/>
                <a:gd name="connsiteX3555" fmla="*/ 1018183 w 1018183"/>
                <a:gd name="connsiteY3555" fmla="*/ 6812856 h 9085945"/>
                <a:gd name="connsiteX3556" fmla="*/ 1018183 w 1018183"/>
                <a:gd name="connsiteY3556" fmla="*/ 6813250 h 9085945"/>
                <a:gd name="connsiteX3557" fmla="*/ 1018183 w 1018183"/>
                <a:gd name="connsiteY3557" fmla="*/ 6814817 h 9085945"/>
                <a:gd name="connsiteX3558" fmla="*/ 1018183 w 1018183"/>
                <a:gd name="connsiteY3558" fmla="*/ 6817330 h 9085945"/>
                <a:gd name="connsiteX3559" fmla="*/ 1018183 w 1018183"/>
                <a:gd name="connsiteY3559" fmla="*/ 6818897 h 9085945"/>
                <a:gd name="connsiteX3560" fmla="*/ 1018183 w 1018183"/>
                <a:gd name="connsiteY3560" fmla="*/ 6819252 h 9085945"/>
                <a:gd name="connsiteX3561" fmla="*/ 1018183 w 1018183"/>
                <a:gd name="connsiteY3561" fmla="*/ 6827104 h 9085945"/>
                <a:gd name="connsiteX3562" fmla="*/ 1018183 w 1018183"/>
                <a:gd name="connsiteY3562" fmla="*/ 6828388 h 9085945"/>
                <a:gd name="connsiteX3563" fmla="*/ 1018183 w 1018183"/>
                <a:gd name="connsiteY3563" fmla="*/ 6828671 h 9085945"/>
                <a:gd name="connsiteX3564" fmla="*/ 1018183 w 1018183"/>
                <a:gd name="connsiteY3564" fmla="*/ 6829109 h 9085945"/>
                <a:gd name="connsiteX3565" fmla="*/ 1018183 w 1018183"/>
                <a:gd name="connsiteY3565" fmla="*/ 6829955 h 9085945"/>
                <a:gd name="connsiteX3566" fmla="*/ 1018183 w 1018183"/>
                <a:gd name="connsiteY3566" fmla="*/ 6838886 h 9085945"/>
                <a:gd name="connsiteX3567" fmla="*/ 1018183 w 1018183"/>
                <a:gd name="connsiteY3567" fmla="*/ 6840167 h 9085945"/>
                <a:gd name="connsiteX3568" fmla="*/ 1018183 w 1018183"/>
                <a:gd name="connsiteY3568" fmla="*/ 6843819 h 9085945"/>
                <a:gd name="connsiteX3569" fmla="*/ 1018183 w 1018183"/>
                <a:gd name="connsiteY3569" fmla="*/ 6845289 h 9085945"/>
                <a:gd name="connsiteX3570" fmla="*/ 1018183 w 1018183"/>
                <a:gd name="connsiteY3570" fmla="*/ 6845387 h 9085945"/>
                <a:gd name="connsiteX3571" fmla="*/ 1018183 w 1018183"/>
                <a:gd name="connsiteY3571" fmla="*/ 6847361 h 9085945"/>
                <a:gd name="connsiteX3572" fmla="*/ 1018183 w 1018183"/>
                <a:gd name="connsiteY3572" fmla="*/ 6847667 h 9085945"/>
                <a:gd name="connsiteX3573" fmla="*/ 1018183 w 1018183"/>
                <a:gd name="connsiteY3573" fmla="*/ 6849521 h 9085945"/>
                <a:gd name="connsiteX3574" fmla="*/ 1018183 w 1018183"/>
                <a:gd name="connsiteY3574" fmla="*/ 6849824 h 9085945"/>
                <a:gd name="connsiteX3575" fmla="*/ 1018183 w 1018183"/>
                <a:gd name="connsiteY3575" fmla="*/ 6851979 h 9085945"/>
                <a:gd name="connsiteX3576" fmla="*/ 1018183 w 1018183"/>
                <a:gd name="connsiteY3576" fmla="*/ 6853592 h 9085945"/>
                <a:gd name="connsiteX3577" fmla="*/ 1018183 w 1018183"/>
                <a:gd name="connsiteY3577" fmla="*/ 6854877 h 9085945"/>
                <a:gd name="connsiteX3578" fmla="*/ 1018183 w 1018183"/>
                <a:gd name="connsiteY3578" fmla="*/ 6855159 h 9085945"/>
                <a:gd name="connsiteX3579" fmla="*/ 1018183 w 1018183"/>
                <a:gd name="connsiteY3579" fmla="*/ 6856445 h 9085945"/>
                <a:gd name="connsiteX3580" fmla="*/ 1018183 w 1018183"/>
                <a:gd name="connsiteY3580" fmla="*/ 6858421 h 9085945"/>
                <a:gd name="connsiteX3581" fmla="*/ 1018183 w 1018183"/>
                <a:gd name="connsiteY3581" fmla="*/ 6858726 h 9085945"/>
                <a:gd name="connsiteX3582" fmla="*/ 1018183 w 1018183"/>
                <a:gd name="connsiteY3582" fmla="*/ 6868730 h 9085945"/>
                <a:gd name="connsiteX3583" fmla="*/ 1018183 w 1018183"/>
                <a:gd name="connsiteY3583" fmla="*/ 6870297 h 9085945"/>
                <a:gd name="connsiteX3584" fmla="*/ 1018183 w 1018183"/>
                <a:gd name="connsiteY3584" fmla="*/ 6870539 h 9085945"/>
                <a:gd name="connsiteX3585" fmla="*/ 1018183 w 1018183"/>
                <a:gd name="connsiteY3585" fmla="*/ 6889863 h 9085945"/>
                <a:gd name="connsiteX3586" fmla="*/ 1018183 w 1018183"/>
                <a:gd name="connsiteY3586" fmla="*/ 6890166 h 9085945"/>
                <a:gd name="connsiteX3587" fmla="*/ 1018183 w 1018183"/>
                <a:gd name="connsiteY3587" fmla="*/ 6891148 h 9085945"/>
                <a:gd name="connsiteX3588" fmla="*/ 1018183 w 1018183"/>
                <a:gd name="connsiteY3588" fmla="*/ 6891454 h 9085945"/>
                <a:gd name="connsiteX3589" fmla="*/ 1018183 w 1018183"/>
                <a:gd name="connsiteY3589" fmla="*/ 6894998 h 9085945"/>
                <a:gd name="connsiteX3590" fmla="*/ 1018183 w 1018183"/>
                <a:gd name="connsiteY3590" fmla="*/ 6895783 h 9085945"/>
                <a:gd name="connsiteX3591" fmla="*/ 1018183 w 1018183"/>
                <a:gd name="connsiteY3591" fmla="*/ 6897974 h 9085945"/>
                <a:gd name="connsiteX3592" fmla="*/ 1018183 w 1018183"/>
                <a:gd name="connsiteY3592" fmla="*/ 6900923 h 9085945"/>
                <a:gd name="connsiteX3593" fmla="*/ 1018183 w 1018183"/>
                <a:gd name="connsiteY3593" fmla="*/ 6901227 h 9085945"/>
                <a:gd name="connsiteX3594" fmla="*/ 1018183 w 1018183"/>
                <a:gd name="connsiteY3594" fmla="*/ 6906841 h 9085945"/>
                <a:gd name="connsiteX3595" fmla="*/ 1018183 w 1018183"/>
                <a:gd name="connsiteY3595" fmla="*/ 6909707 h 9085945"/>
                <a:gd name="connsiteX3596" fmla="*/ 1018183 w 1018183"/>
                <a:gd name="connsiteY3596" fmla="*/ 6910184 h 9085945"/>
                <a:gd name="connsiteX3597" fmla="*/ 1018183 w 1018183"/>
                <a:gd name="connsiteY3597" fmla="*/ 6912403 h 9085945"/>
                <a:gd name="connsiteX3598" fmla="*/ 1018183 w 1018183"/>
                <a:gd name="connsiteY3598" fmla="*/ 6921244 h 9085945"/>
                <a:gd name="connsiteX3599" fmla="*/ 1018183 w 1018183"/>
                <a:gd name="connsiteY3599" fmla="*/ 6932292 h 9085945"/>
                <a:gd name="connsiteX3600" fmla="*/ 1018183 w 1018183"/>
                <a:gd name="connsiteY3600" fmla="*/ 6933860 h 9085945"/>
                <a:gd name="connsiteX3601" fmla="*/ 1018183 w 1018183"/>
                <a:gd name="connsiteY3601" fmla="*/ 6937497 h 9085945"/>
                <a:gd name="connsiteX3602" fmla="*/ 1018183 w 1018183"/>
                <a:gd name="connsiteY3602" fmla="*/ 6938285 h 9085945"/>
                <a:gd name="connsiteX3603" fmla="*/ 1018183 w 1018183"/>
                <a:gd name="connsiteY3603" fmla="*/ 6939569 h 9085945"/>
                <a:gd name="connsiteX3604" fmla="*/ 1018183 w 1018183"/>
                <a:gd name="connsiteY3604" fmla="*/ 6943113 h 9085945"/>
                <a:gd name="connsiteX3605" fmla="*/ 1018183 w 1018183"/>
                <a:gd name="connsiteY3605" fmla="*/ 6944071 h 9085945"/>
                <a:gd name="connsiteX3606" fmla="*/ 1018183 w 1018183"/>
                <a:gd name="connsiteY3606" fmla="*/ 6947183 h 9085945"/>
                <a:gd name="connsiteX3607" fmla="*/ 1018183 w 1018183"/>
                <a:gd name="connsiteY3607" fmla="*/ 6949343 h 9085945"/>
                <a:gd name="connsiteX3608" fmla="*/ 1018183 w 1018183"/>
                <a:gd name="connsiteY3608" fmla="*/ 6951450 h 9085945"/>
                <a:gd name="connsiteX3609" fmla="*/ 1018183 w 1018183"/>
                <a:gd name="connsiteY3609" fmla="*/ 6952205 h 9085945"/>
                <a:gd name="connsiteX3610" fmla="*/ 1018183 w 1018183"/>
                <a:gd name="connsiteY3610" fmla="*/ 6952686 h 9085945"/>
                <a:gd name="connsiteX3611" fmla="*/ 1018183 w 1018183"/>
                <a:gd name="connsiteY3611" fmla="*/ 6952745 h 9085945"/>
                <a:gd name="connsiteX3612" fmla="*/ 1018183 w 1018183"/>
                <a:gd name="connsiteY3612" fmla="*/ 6953971 h 9085945"/>
                <a:gd name="connsiteX3613" fmla="*/ 1018183 w 1018183"/>
                <a:gd name="connsiteY3613" fmla="*/ 6954906 h 9085945"/>
                <a:gd name="connsiteX3614" fmla="*/ 1018183 w 1018183"/>
                <a:gd name="connsiteY3614" fmla="*/ 6958540 h 9085945"/>
                <a:gd name="connsiteX3615" fmla="*/ 1018183 w 1018183"/>
                <a:gd name="connsiteY3615" fmla="*/ 6961586 h 9085945"/>
                <a:gd name="connsiteX3616" fmla="*/ 1018183 w 1018183"/>
                <a:gd name="connsiteY3616" fmla="*/ 6963743 h 9085945"/>
                <a:gd name="connsiteX3617" fmla="*/ 1018183 w 1018183"/>
                <a:gd name="connsiteY3617" fmla="*/ 6963805 h 9085945"/>
                <a:gd name="connsiteX3618" fmla="*/ 1018183 w 1018183"/>
                <a:gd name="connsiteY3618" fmla="*/ 6972634 h 9085945"/>
                <a:gd name="connsiteX3619" fmla="*/ 1018183 w 1018183"/>
                <a:gd name="connsiteY3619" fmla="*/ 6974202 h 9085945"/>
                <a:gd name="connsiteX3620" fmla="*/ 1018183 w 1018183"/>
                <a:gd name="connsiteY3620" fmla="*/ 6979911 h 9085945"/>
                <a:gd name="connsiteX3621" fmla="*/ 1018183 w 1018183"/>
                <a:gd name="connsiteY3621" fmla="*/ 6983455 h 9085945"/>
                <a:gd name="connsiteX3622" fmla="*/ 1018183 w 1018183"/>
                <a:gd name="connsiteY3622" fmla="*/ 6983692 h 9085945"/>
                <a:gd name="connsiteX3623" fmla="*/ 1018183 w 1018183"/>
                <a:gd name="connsiteY3623" fmla="*/ 6984177 h 9085945"/>
                <a:gd name="connsiteX3624" fmla="*/ 1018183 w 1018183"/>
                <a:gd name="connsiteY3624" fmla="*/ 6985261 h 9085945"/>
                <a:gd name="connsiteX3625" fmla="*/ 1018183 w 1018183"/>
                <a:gd name="connsiteY3625" fmla="*/ 6985615 h 9085945"/>
                <a:gd name="connsiteX3626" fmla="*/ 1018183 w 1018183"/>
                <a:gd name="connsiteY3626" fmla="*/ 6989685 h 9085945"/>
                <a:gd name="connsiteX3627" fmla="*/ 1018183 w 1018183"/>
                <a:gd name="connsiteY3627" fmla="*/ 6990182 h 9085945"/>
                <a:gd name="connsiteX3628" fmla="*/ 1018183 w 1018183"/>
                <a:gd name="connsiteY3628" fmla="*/ 6990969 h 9085945"/>
                <a:gd name="connsiteX3629" fmla="*/ 1018183 w 1018183"/>
                <a:gd name="connsiteY3629" fmla="*/ 6993951 h 9085945"/>
                <a:gd name="connsiteX3630" fmla="*/ 1018183 w 1018183"/>
                <a:gd name="connsiteY3630" fmla="*/ 6994313 h 9085945"/>
                <a:gd name="connsiteX3631" fmla="*/ 1018183 w 1018183"/>
                <a:gd name="connsiteY3631" fmla="*/ 6994514 h 9085945"/>
                <a:gd name="connsiteX3632" fmla="*/ 1018183 w 1018183"/>
                <a:gd name="connsiteY3632" fmla="*/ 6995235 h 9085945"/>
                <a:gd name="connsiteX3633" fmla="*/ 1018183 w 1018183"/>
                <a:gd name="connsiteY3633" fmla="*/ 6995248 h 9085945"/>
                <a:gd name="connsiteX3634" fmla="*/ 1018183 w 1018183"/>
                <a:gd name="connsiteY3634" fmla="*/ 6996532 h 9085945"/>
                <a:gd name="connsiteX3635" fmla="*/ 1018183 w 1018183"/>
                <a:gd name="connsiteY3635" fmla="*/ 6997670 h 9085945"/>
                <a:gd name="connsiteX3636" fmla="*/ 1018183 w 1018183"/>
                <a:gd name="connsiteY3636" fmla="*/ 6998882 h 9085945"/>
                <a:gd name="connsiteX3637" fmla="*/ 1018183 w 1018183"/>
                <a:gd name="connsiteY3637" fmla="*/ 7004085 h 9085945"/>
                <a:gd name="connsiteX3638" fmla="*/ 1018183 w 1018183"/>
                <a:gd name="connsiteY3638" fmla="*/ 7004889 h 9085945"/>
                <a:gd name="connsiteX3639" fmla="*/ 1018183 w 1018183"/>
                <a:gd name="connsiteY3639" fmla="*/ 7005371 h 9085945"/>
                <a:gd name="connsiteX3640" fmla="*/ 1018183 w 1018183"/>
                <a:gd name="connsiteY3640" fmla="*/ 7006304 h 9085945"/>
                <a:gd name="connsiteX3641" fmla="*/ 1018183 w 1018183"/>
                <a:gd name="connsiteY3641" fmla="*/ 7009939 h 9085945"/>
                <a:gd name="connsiteX3642" fmla="*/ 1018183 w 1018183"/>
                <a:gd name="connsiteY3642" fmla="*/ 7016421 h 9085945"/>
                <a:gd name="connsiteX3643" fmla="*/ 1018183 w 1018183"/>
                <a:gd name="connsiteY3643" fmla="*/ 7017988 h 9085945"/>
                <a:gd name="connsiteX3644" fmla="*/ 1018183 w 1018183"/>
                <a:gd name="connsiteY3644" fmla="*/ 7019964 h 9085945"/>
                <a:gd name="connsiteX3645" fmla="*/ 1018183 w 1018183"/>
                <a:gd name="connsiteY3645" fmla="*/ 7024982 h 9085945"/>
                <a:gd name="connsiteX3646" fmla="*/ 1018183 w 1018183"/>
                <a:gd name="connsiteY3646" fmla="*/ 7025957 h 9085945"/>
                <a:gd name="connsiteX3647" fmla="*/ 1018183 w 1018183"/>
                <a:gd name="connsiteY3647" fmla="*/ 7027241 h 9085945"/>
                <a:gd name="connsiteX3648" fmla="*/ 1018183 w 1018183"/>
                <a:gd name="connsiteY3648" fmla="*/ 7030398 h 9085945"/>
                <a:gd name="connsiteX3649" fmla="*/ 1018183 w 1018183"/>
                <a:gd name="connsiteY3649" fmla="*/ 7031387 h 9085945"/>
                <a:gd name="connsiteX3650" fmla="*/ 1018183 w 1018183"/>
                <a:gd name="connsiteY3650" fmla="*/ 7033118 h 9085945"/>
                <a:gd name="connsiteX3651" fmla="*/ 1018183 w 1018183"/>
                <a:gd name="connsiteY3651" fmla="*/ 7035577 h 9085945"/>
                <a:gd name="connsiteX3652" fmla="*/ 1018183 w 1018183"/>
                <a:gd name="connsiteY3652" fmla="*/ 7036794 h 9085945"/>
                <a:gd name="connsiteX3653" fmla="*/ 1018183 w 1018183"/>
                <a:gd name="connsiteY3653" fmla="*/ 7037015 h 9085945"/>
                <a:gd name="connsiteX3654" fmla="*/ 1018183 w 1018183"/>
                <a:gd name="connsiteY3654" fmla="*/ 7039690 h 9085945"/>
                <a:gd name="connsiteX3655" fmla="*/ 1018183 w 1018183"/>
                <a:gd name="connsiteY3655" fmla="*/ 7040172 h 9085945"/>
                <a:gd name="connsiteX3656" fmla="*/ 1018183 w 1018183"/>
                <a:gd name="connsiteY3656" fmla="*/ 7041258 h 9085945"/>
                <a:gd name="connsiteX3657" fmla="*/ 1018183 w 1018183"/>
                <a:gd name="connsiteY3657" fmla="*/ 7041456 h 9085945"/>
                <a:gd name="connsiteX3658" fmla="*/ 1018183 w 1018183"/>
                <a:gd name="connsiteY3658" fmla="*/ 7044644 h 9085945"/>
                <a:gd name="connsiteX3659" fmla="*/ 1018183 w 1018183"/>
                <a:gd name="connsiteY3659" fmla="*/ 7046213 h 9085945"/>
                <a:gd name="connsiteX3660" fmla="*/ 1018183 w 1018183"/>
                <a:gd name="connsiteY3660" fmla="*/ 7047852 h 9085945"/>
                <a:gd name="connsiteX3661" fmla="*/ 1018183 w 1018183"/>
                <a:gd name="connsiteY3661" fmla="*/ 7057709 h 9085945"/>
                <a:gd name="connsiteX3662" fmla="*/ 1018183 w 1018183"/>
                <a:gd name="connsiteY3662" fmla="*/ 7067486 h 9085945"/>
                <a:gd name="connsiteX3663" fmla="*/ 1018183 w 1018183"/>
                <a:gd name="connsiteY3663" fmla="*/ 7068767 h 9085945"/>
                <a:gd name="connsiteX3664" fmla="*/ 1018183 w 1018183"/>
                <a:gd name="connsiteY3664" fmla="*/ 7071729 h 9085945"/>
                <a:gd name="connsiteX3665" fmla="*/ 1018183 w 1018183"/>
                <a:gd name="connsiteY3665" fmla="*/ 7072419 h 9085945"/>
                <a:gd name="connsiteX3666" fmla="*/ 1018183 w 1018183"/>
                <a:gd name="connsiteY3666" fmla="*/ 7073889 h 9085945"/>
                <a:gd name="connsiteX3667" fmla="*/ 1018183 w 1018183"/>
                <a:gd name="connsiteY3667" fmla="*/ 7073987 h 9085945"/>
                <a:gd name="connsiteX3668" fmla="*/ 1018183 w 1018183"/>
                <a:gd name="connsiteY3668" fmla="*/ 7075961 h 9085945"/>
                <a:gd name="connsiteX3669" fmla="*/ 1018183 w 1018183"/>
                <a:gd name="connsiteY3669" fmla="*/ 7076267 h 9085945"/>
                <a:gd name="connsiteX3670" fmla="*/ 1018183 w 1018183"/>
                <a:gd name="connsiteY3670" fmla="*/ 7080579 h 9085945"/>
                <a:gd name="connsiteX3671" fmla="*/ 1018183 w 1018183"/>
                <a:gd name="connsiteY3671" fmla="*/ 7081798 h 9085945"/>
                <a:gd name="connsiteX3672" fmla="*/ 1018183 w 1018183"/>
                <a:gd name="connsiteY3672" fmla="*/ 7082192 h 9085945"/>
                <a:gd name="connsiteX3673" fmla="*/ 1018183 w 1018183"/>
                <a:gd name="connsiteY3673" fmla="*/ 7082787 h 9085945"/>
                <a:gd name="connsiteX3674" fmla="*/ 1018183 w 1018183"/>
                <a:gd name="connsiteY3674" fmla="*/ 7083477 h 9085945"/>
                <a:gd name="connsiteX3675" fmla="*/ 1018183 w 1018183"/>
                <a:gd name="connsiteY3675" fmla="*/ 7083759 h 9085945"/>
                <a:gd name="connsiteX3676" fmla="*/ 1018183 w 1018183"/>
                <a:gd name="connsiteY3676" fmla="*/ 7085045 h 9085945"/>
                <a:gd name="connsiteX3677" fmla="*/ 1018183 w 1018183"/>
                <a:gd name="connsiteY3677" fmla="*/ 7087021 h 9085945"/>
                <a:gd name="connsiteX3678" fmla="*/ 1018183 w 1018183"/>
                <a:gd name="connsiteY3678" fmla="*/ 7087326 h 9085945"/>
                <a:gd name="connsiteX3679" fmla="*/ 1018183 w 1018183"/>
                <a:gd name="connsiteY3679" fmla="*/ 7088194 h 9085945"/>
                <a:gd name="connsiteX3680" fmla="*/ 1018183 w 1018183"/>
                <a:gd name="connsiteY3680" fmla="*/ 7097330 h 9085945"/>
                <a:gd name="connsiteX3681" fmla="*/ 1018183 w 1018183"/>
                <a:gd name="connsiteY3681" fmla="*/ 7098897 h 9085945"/>
                <a:gd name="connsiteX3682" fmla="*/ 1018183 w 1018183"/>
                <a:gd name="connsiteY3682" fmla="*/ 7099139 h 9085945"/>
                <a:gd name="connsiteX3683" fmla="*/ 1018183 w 1018183"/>
                <a:gd name="connsiteY3683" fmla="*/ 7109109 h 9085945"/>
                <a:gd name="connsiteX3684" fmla="*/ 1018183 w 1018183"/>
                <a:gd name="connsiteY3684" fmla="*/ 7114231 h 9085945"/>
                <a:gd name="connsiteX3685" fmla="*/ 1018183 w 1018183"/>
                <a:gd name="connsiteY3685" fmla="*/ 7115515 h 9085945"/>
                <a:gd name="connsiteX3686" fmla="*/ 1018183 w 1018183"/>
                <a:gd name="connsiteY3686" fmla="*/ 7118463 h 9085945"/>
                <a:gd name="connsiteX3687" fmla="*/ 1018183 w 1018183"/>
                <a:gd name="connsiteY3687" fmla="*/ 7118766 h 9085945"/>
                <a:gd name="connsiteX3688" fmla="*/ 1018183 w 1018183"/>
                <a:gd name="connsiteY3688" fmla="*/ 7119748 h 9085945"/>
                <a:gd name="connsiteX3689" fmla="*/ 1018183 w 1018183"/>
                <a:gd name="connsiteY3689" fmla="*/ 7120054 h 9085945"/>
                <a:gd name="connsiteX3690" fmla="*/ 1018183 w 1018183"/>
                <a:gd name="connsiteY3690" fmla="*/ 7120921 h 9085945"/>
                <a:gd name="connsiteX3691" fmla="*/ 1018183 w 1018183"/>
                <a:gd name="connsiteY3691" fmla="*/ 7123598 h 9085945"/>
                <a:gd name="connsiteX3692" fmla="*/ 1018183 w 1018183"/>
                <a:gd name="connsiteY3692" fmla="*/ 7123819 h 9085945"/>
                <a:gd name="connsiteX3693" fmla="*/ 1018183 w 1018183"/>
                <a:gd name="connsiteY3693" fmla="*/ 7125289 h 9085945"/>
                <a:gd name="connsiteX3694" fmla="*/ 1018183 w 1018183"/>
                <a:gd name="connsiteY3694" fmla="*/ 7125387 h 9085945"/>
                <a:gd name="connsiteX3695" fmla="*/ 1018183 w 1018183"/>
                <a:gd name="connsiteY3695" fmla="*/ 7127363 h 9085945"/>
                <a:gd name="connsiteX3696" fmla="*/ 1018183 w 1018183"/>
                <a:gd name="connsiteY3696" fmla="*/ 7127668 h 9085945"/>
                <a:gd name="connsiteX3697" fmla="*/ 1018183 w 1018183"/>
                <a:gd name="connsiteY3697" fmla="*/ 7129523 h 9085945"/>
                <a:gd name="connsiteX3698" fmla="*/ 1018183 w 1018183"/>
                <a:gd name="connsiteY3698" fmla="*/ 7129827 h 9085945"/>
                <a:gd name="connsiteX3699" fmla="*/ 1018183 w 1018183"/>
                <a:gd name="connsiteY3699" fmla="*/ 7131979 h 9085945"/>
                <a:gd name="connsiteX3700" fmla="*/ 1018183 w 1018183"/>
                <a:gd name="connsiteY3700" fmla="*/ 7138307 h 9085945"/>
                <a:gd name="connsiteX3701" fmla="*/ 1018183 w 1018183"/>
                <a:gd name="connsiteY3701" fmla="*/ 7139481 h 9085945"/>
                <a:gd name="connsiteX3702" fmla="*/ 1018183 w 1018183"/>
                <a:gd name="connsiteY3702" fmla="*/ 7150539 h 9085945"/>
                <a:gd name="connsiteX3703" fmla="*/ 1018183 w 1018183"/>
                <a:gd name="connsiteY3703" fmla="*/ 7160090 h 9085945"/>
                <a:gd name="connsiteX3704" fmla="*/ 1018183 w 1018183"/>
                <a:gd name="connsiteY3704" fmla="*/ 7160396 h 9085945"/>
                <a:gd name="connsiteX3705" fmla="*/ 1018183 w 1018183"/>
                <a:gd name="connsiteY3705" fmla="*/ 7163940 h 9085945"/>
                <a:gd name="connsiteX3706" fmla="*/ 1018183 w 1018183"/>
                <a:gd name="connsiteY3706" fmla="*/ 7166097 h 9085945"/>
                <a:gd name="connsiteX3707" fmla="*/ 1018183 w 1018183"/>
                <a:gd name="connsiteY3707" fmla="*/ 7168937 h 9085945"/>
                <a:gd name="connsiteX3708" fmla="*/ 1018183 w 1018183"/>
                <a:gd name="connsiteY3708" fmla="*/ 7169865 h 9085945"/>
                <a:gd name="connsiteX3709" fmla="*/ 1018183 w 1018183"/>
                <a:gd name="connsiteY3709" fmla="*/ 7170169 h 9085945"/>
                <a:gd name="connsiteX3710" fmla="*/ 1018183 w 1018183"/>
                <a:gd name="connsiteY3710" fmla="*/ 7171148 h 9085945"/>
                <a:gd name="connsiteX3711" fmla="*/ 1018183 w 1018183"/>
                <a:gd name="connsiteY3711" fmla="*/ 7171452 h 9085945"/>
                <a:gd name="connsiteX3712" fmla="*/ 1018183 w 1018183"/>
                <a:gd name="connsiteY3712" fmla="*/ 7172671 h 9085945"/>
                <a:gd name="connsiteX3713" fmla="*/ 1018183 w 1018183"/>
                <a:gd name="connsiteY3713" fmla="*/ 7174997 h 9085945"/>
                <a:gd name="connsiteX3714" fmla="*/ 1018183 w 1018183"/>
                <a:gd name="connsiteY3714" fmla="*/ 7175783 h 9085945"/>
                <a:gd name="connsiteX3715" fmla="*/ 1018183 w 1018183"/>
                <a:gd name="connsiteY3715" fmla="*/ 7178649 h 9085945"/>
                <a:gd name="connsiteX3716" fmla="*/ 1018183 w 1018183"/>
                <a:gd name="connsiteY3716" fmla="*/ 7180805 h 9085945"/>
                <a:gd name="connsiteX3717" fmla="*/ 1018183 w 1018183"/>
                <a:gd name="connsiteY3717" fmla="*/ 7181345 h 9085945"/>
                <a:gd name="connsiteX3718" fmla="*/ 1018183 w 1018183"/>
                <a:gd name="connsiteY3718" fmla="*/ 7183267 h 9085945"/>
                <a:gd name="connsiteX3719" fmla="*/ 1018183 w 1018183"/>
                <a:gd name="connsiteY3719" fmla="*/ 7186813 h 9085945"/>
                <a:gd name="connsiteX3720" fmla="*/ 1018183 w 1018183"/>
                <a:gd name="connsiteY3720" fmla="*/ 7189707 h 9085945"/>
                <a:gd name="connsiteX3721" fmla="*/ 1018183 w 1018183"/>
                <a:gd name="connsiteY3721" fmla="*/ 7190186 h 9085945"/>
                <a:gd name="connsiteX3722" fmla="*/ 1018183 w 1018183"/>
                <a:gd name="connsiteY3722" fmla="*/ 7192405 h 9085945"/>
                <a:gd name="connsiteX3723" fmla="*/ 1018183 w 1018183"/>
                <a:gd name="connsiteY3723" fmla="*/ 7201234 h 9085945"/>
                <a:gd name="connsiteX3724" fmla="*/ 1018183 w 1018183"/>
                <a:gd name="connsiteY3724" fmla="*/ 7202802 h 9085945"/>
                <a:gd name="connsiteX3725" fmla="*/ 1018183 w 1018183"/>
                <a:gd name="connsiteY3725" fmla="*/ 7206439 h 9085945"/>
                <a:gd name="connsiteX3726" fmla="*/ 1018183 w 1018183"/>
                <a:gd name="connsiteY3726" fmla="*/ 7207727 h 9085945"/>
                <a:gd name="connsiteX3727" fmla="*/ 1018183 w 1018183"/>
                <a:gd name="connsiteY3727" fmla="*/ 7208511 h 9085945"/>
                <a:gd name="connsiteX3728" fmla="*/ 1018183 w 1018183"/>
                <a:gd name="connsiteY3728" fmla="*/ 7211492 h 9085945"/>
                <a:gd name="connsiteX3729" fmla="*/ 1018183 w 1018183"/>
                <a:gd name="connsiteY3729" fmla="*/ 7212055 h 9085945"/>
                <a:gd name="connsiteX3730" fmla="*/ 1018183 w 1018183"/>
                <a:gd name="connsiteY3730" fmla="*/ 7212292 h 9085945"/>
                <a:gd name="connsiteX3731" fmla="*/ 1018183 w 1018183"/>
                <a:gd name="connsiteY3731" fmla="*/ 7213013 h 9085945"/>
                <a:gd name="connsiteX3732" fmla="*/ 1018183 w 1018183"/>
                <a:gd name="connsiteY3732" fmla="*/ 7213861 h 9085945"/>
                <a:gd name="connsiteX3733" fmla="*/ 1018183 w 1018183"/>
                <a:gd name="connsiteY3733" fmla="*/ 7217497 h 9085945"/>
                <a:gd name="connsiteX3734" fmla="*/ 1018183 w 1018183"/>
                <a:gd name="connsiteY3734" fmla="*/ 7218285 h 9085945"/>
                <a:gd name="connsiteX3735" fmla="*/ 1018183 w 1018183"/>
                <a:gd name="connsiteY3735" fmla="*/ 7219569 h 9085945"/>
                <a:gd name="connsiteX3736" fmla="*/ 1018183 w 1018183"/>
                <a:gd name="connsiteY3736" fmla="*/ 7221147 h 9085945"/>
                <a:gd name="connsiteX3737" fmla="*/ 1018183 w 1018183"/>
                <a:gd name="connsiteY3737" fmla="*/ 7222435 h 9085945"/>
                <a:gd name="connsiteX3738" fmla="*/ 1018183 w 1018183"/>
                <a:gd name="connsiteY3738" fmla="*/ 7222913 h 9085945"/>
                <a:gd name="connsiteX3739" fmla="*/ 1018183 w 1018183"/>
                <a:gd name="connsiteY3739" fmla="*/ 7223114 h 9085945"/>
                <a:gd name="connsiteX3740" fmla="*/ 1018183 w 1018183"/>
                <a:gd name="connsiteY3740" fmla="*/ 7223848 h 9085945"/>
                <a:gd name="connsiteX3741" fmla="*/ 1018183 w 1018183"/>
                <a:gd name="connsiteY3741" fmla="*/ 7224073 h 9085945"/>
                <a:gd name="connsiteX3742" fmla="*/ 1018183 w 1018183"/>
                <a:gd name="connsiteY3742" fmla="*/ 7225132 h 9085945"/>
                <a:gd name="connsiteX3743" fmla="*/ 1018183 w 1018183"/>
                <a:gd name="connsiteY3743" fmla="*/ 7227482 h 9085945"/>
                <a:gd name="connsiteX3744" fmla="*/ 1018183 w 1018183"/>
                <a:gd name="connsiteY3744" fmla="*/ 7232204 h 9085945"/>
                <a:gd name="connsiteX3745" fmla="*/ 1018183 w 1018183"/>
                <a:gd name="connsiteY3745" fmla="*/ 7232685 h 9085945"/>
                <a:gd name="connsiteX3746" fmla="*/ 1018183 w 1018183"/>
                <a:gd name="connsiteY3746" fmla="*/ 7232747 h 9085945"/>
                <a:gd name="connsiteX3747" fmla="*/ 1018183 w 1018183"/>
                <a:gd name="connsiteY3747" fmla="*/ 7233971 h 9085945"/>
                <a:gd name="connsiteX3748" fmla="*/ 1018183 w 1018183"/>
                <a:gd name="connsiteY3748" fmla="*/ 7234904 h 9085945"/>
                <a:gd name="connsiteX3749" fmla="*/ 1018183 w 1018183"/>
                <a:gd name="connsiteY3749" fmla="*/ 7238539 h 9085945"/>
                <a:gd name="connsiteX3750" fmla="*/ 1018183 w 1018183"/>
                <a:gd name="connsiteY3750" fmla="*/ 7245021 h 9085945"/>
                <a:gd name="connsiteX3751" fmla="*/ 1018183 w 1018183"/>
                <a:gd name="connsiteY3751" fmla="*/ 7246588 h 9085945"/>
                <a:gd name="connsiteX3752" fmla="*/ 1018183 w 1018183"/>
                <a:gd name="connsiteY3752" fmla="*/ 7248564 h 9085945"/>
                <a:gd name="connsiteX3753" fmla="*/ 1018183 w 1018183"/>
                <a:gd name="connsiteY3753" fmla="*/ 7252634 h 9085945"/>
                <a:gd name="connsiteX3754" fmla="*/ 1018183 w 1018183"/>
                <a:gd name="connsiteY3754" fmla="*/ 7254203 h 9085945"/>
                <a:gd name="connsiteX3755" fmla="*/ 1018183 w 1018183"/>
                <a:gd name="connsiteY3755" fmla="*/ 7254557 h 9085945"/>
                <a:gd name="connsiteX3756" fmla="*/ 1018183 w 1018183"/>
                <a:gd name="connsiteY3756" fmla="*/ 7255841 h 9085945"/>
                <a:gd name="connsiteX3757" fmla="*/ 1018183 w 1018183"/>
                <a:gd name="connsiteY3757" fmla="*/ 7256800 h 9085945"/>
                <a:gd name="connsiteX3758" fmla="*/ 1018183 w 1018183"/>
                <a:gd name="connsiteY3758" fmla="*/ 7257713 h 9085945"/>
                <a:gd name="connsiteX3759" fmla="*/ 1018183 w 1018183"/>
                <a:gd name="connsiteY3759" fmla="*/ 7259911 h 9085945"/>
                <a:gd name="connsiteX3760" fmla="*/ 1018183 w 1018183"/>
                <a:gd name="connsiteY3760" fmla="*/ 7260342 h 9085945"/>
                <a:gd name="connsiteX3761" fmla="*/ 1018183 w 1018183"/>
                <a:gd name="connsiteY3761" fmla="*/ 7263456 h 9085945"/>
                <a:gd name="connsiteX3762" fmla="*/ 1018183 w 1018183"/>
                <a:gd name="connsiteY3762" fmla="*/ 7264177 h 9085945"/>
                <a:gd name="connsiteX3763" fmla="*/ 1018183 w 1018183"/>
                <a:gd name="connsiteY3763" fmla="*/ 7265474 h 9085945"/>
                <a:gd name="connsiteX3764" fmla="*/ 1018183 w 1018183"/>
                <a:gd name="connsiteY3764" fmla="*/ 7265615 h 9085945"/>
                <a:gd name="connsiteX3765" fmla="*/ 1018183 w 1018183"/>
                <a:gd name="connsiteY3765" fmla="*/ 7273244 h 9085945"/>
                <a:gd name="connsiteX3766" fmla="*/ 1018183 w 1018183"/>
                <a:gd name="connsiteY3766" fmla="*/ 7274313 h 9085945"/>
                <a:gd name="connsiteX3767" fmla="*/ 1018183 w 1018183"/>
                <a:gd name="connsiteY3767" fmla="*/ 7274813 h 9085945"/>
                <a:gd name="connsiteX3768" fmla="*/ 1018183 w 1018183"/>
                <a:gd name="connsiteY3768" fmla="*/ 7275052 h 9085945"/>
                <a:gd name="connsiteX3769" fmla="*/ 1018183 w 1018183"/>
                <a:gd name="connsiteY3769" fmla="*/ 7275246 h 9085945"/>
                <a:gd name="connsiteX3770" fmla="*/ 1018183 w 1018183"/>
                <a:gd name="connsiteY3770" fmla="*/ 7276532 h 9085945"/>
                <a:gd name="connsiteX3771" fmla="*/ 1018183 w 1018183"/>
                <a:gd name="connsiteY3771" fmla="*/ 7278881 h 9085945"/>
                <a:gd name="connsiteX3772" fmla="*/ 1018183 w 1018183"/>
                <a:gd name="connsiteY3772" fmla="*/ 7285023 h 9085945"/>
                <a:gd name="connsiteX3773" fmla="*/ 1018183 w 1018183"/>
                <a:gd name="connsiteY3773" fmla="*/ 7285363 h 9085945"/>
                <a:gd name="connsiteX3774" fmla="*/ 1018183 w 1018183"/>
                <a:gd name="connsiteY3774" fmla="*/ 7286930 h 9085945"/>
                <a:gd name="connsiteX3775" fmla="*/ 1018183 w 1018183"/>
                <a:gd name="connsiteY3775" fmla="*/ 7288906 h 9085945"/>
                <a:gd name="connsiteX3776" fmla="*/ 1018183 w 1018183"/>
                <a:gd name="connsiteY3776" fmla="*/ 7296183 h 9085945"/>
                <a:gd name="connsiteX3777" fmla="*/ 1018183 w 1018183"/>
                <a:gd name="connsiteY3777" fmla="*/ 7296421 h 9085945"/>
                <a:gd name="connsiteX3778" fmla="*/ 1018183 w 1018183"/>
                <a:gd name="connsiteY3778" fmla="*/ 7297988 h 9085945"/>
                <a:gd name="connsiteX3779" fmla="*/ 1018183 w 1018183"/>
                <a:gd name="connsiteY3779" fmla="*/ 7299733 h 9085945"/>
                <a:gd name="connsiteX3780" fmla="*/ 1018183 w 1018183"/>
                <a:gd name="connsiteY3780" fmla="*/ 7299963 h 9085945"/>
                <a:gd name="connsiteX3781" fmla="*/ 1018183 w 1018183"/>
                <a:gd name="connsiteY3781" fmla="*/ 7300329 h 9085945"/>
                <a:gd name="connsiteX3782" fmla="*/ 1018183 w 1018183"/>
                <a:gd name="connsiteY3782" fmla="*/ 7301300 h 9085945"/>
                <a:gd name="connsiteX3783" fmla="*/ 1018183 w 1018183"/>
                <a:gd name="connsiteY3783" fmla="*/ 7305957 h 9085945"/>
                <a:gd name="connsiteX3784" fmla="*/ 1018183 w 1018183"/>
                <a:gd name="connsiteY3784" fmla="*/ 7307241 h 9085945"/>
                <a:gd name="connsiteX3785" fmla="*/ 1018183 w 1018183"/>
                <a:gd name="connsiteY3785" fmla="*/ 7310398 h 9085945"/>
                <a:gd name="connsiteX3786" fmla="*/ 1018183 w 1018183"/>
                <a:gd name="connsiteY3786" fmla="*/ 7311387 h 9085945"/>
                <a:gd name="connsiteX3787" fmla="*/ 1018183 w 1018183"/>
                <a:gd name="connsiteY3787" fmla="*/ 7313586 h 9085945"/>
                <a:gd name="connsiteX3788" fmla="*/ 1018183 w 1018183"/>
                <a:gd name="connsiteY3788" fmla="*/ 7315155 h 9085945"/>
                <a:gd name="connsiteX3789" fmla="*/ 1018183 w 1018183"/>
                <a:gd name="connsiteY3789" fmla="*/ 7316794 h 9085945"/>
                <a:gd name="connsiteX3790" fmla="*/ 1018183 w 1018183"/>
                <a:gd name="connsiteY3790" fmla="*/ 7324645 h 9085945"/>
                <a:gd name="connsiteX3791" fmla="*/ 1018183 w 1018183"/>
                <a:gd name="connsiteY3791" fmla="*/ 7326212 h 9085945"/>
                <a:gd name="connsiteX3792" fmla="*/ 1018183 w 1018183"/>
                <a:gd name="connsiteY3792" fmla="*/ 7332692 h 9085945"/>
                <a:gd name="connsiteX3793" fmla="*/ 1018183 w 1018183"/>
                <a:gd name="connsiteY3793" fmla="*/ 7337709 h 9085945"/>
                <a:gd name="connsiteX3794" fmla="*/ 1018183 w 1018183"/>
                <a:gd name="connsiteY3794" fmla="*/ 7342831 h 9085945"/>
                <a:gd name="connsiteX3795" fmla="*/ 1018183 w 1018183"/>
                <a:gd name="connsiteY3795" fmla="*/ 7344115 h 9085945"/>
                <a:gd name="connsiteX3796" fmla="*/ 1018183 w 1018183"/>
                <a:gd name="connsiteY3796" fmla="*/ 7349521 h 9085945"/>
                <a:gd name="connsiteX3797" fmla="*/ 1018183 w 1018183"/>
                <a:gd name="connsiteY3797" fmla="*/ 7351729 h 9085945"/>
                <a:gd name="connsiteX3798" fmla="*/ 1018183 w 1018183"/>
                <a:gd name="connsiteY3798" fmla="*/ 7352419 h 9085945"/>
                <a:gd name="connsiteX3799" fmla="*/ 1018183 w 1018183"/>
                <a:gd name="connsiteY3799" fmla="*/ 7353889 h 9085945"/>
                <a:gd name="connsiteX3800" fmla="*/ 1018183 w 1018183"/>
                <a:gd name="connsiteY3800" fmla="*/ 7353987 h 9085945"/>
                <a:gd name="connsiteX3801" fmla="*/ 1018183 w 1018183"/>
                <a:gd name="connsiteY3801" fmla="*/ 7355963 h 9085945"/>
                <a:gd name="connsiteX3802" fmla="*/ 1018183 w 1018183"/>
                <a:gd name="connsiteY3802" fmla="*/ 7356268 h 9085945"/>
                <a:gd name="connsiteX3803" fmla="*/ 1018183 w 1018183"/>
                <a:gd name="connsiteY3803" fmla="*/ 7360579 h 9085945"/>
                <a:gd name="connsiteX3804" fmla="*/ 1018183 w 1018183"/>
                <a:gd name="connsiteY3804" fmla="*/ 7368081 h 9085945"/>
                <a:gd name="connsiteX3805" fmla="*/ 1018183 w 1018183"/>
                <a:gd name="connsiteY3805" fmla="*/ 7379139 h 9085945"/>
                <a:gd name="connsiteX3806" fmla="*/ 1018183 w 1018183"/>
                <a:gd name="connsiteY3806" fmla="*/ 7380434 h 9085945"/>
                <a:gd name="connsiteX3807" fmla="*/ 1018183 w 1018183"/>
                <a:gd name="connsiteY3807" fmla="*/ 7384457 h 9085945"/>
                <a:gd name="connsiteX3808" fmla="*/ 1018183 w 1018183"/>
                <a:gd name="connsiteY3808" fmla="*/ 7388690 h 9085945"/>
                <a:gd name="connsiteX3809" fmla="*/ 1018183 w 1018183"/>
                <a:gd name="connsiteY3809" fmla="*/ 7388996 h 9085945"/>
                <a:gd name="connsiteX3810" fmla="*/ 1018183 w 1018183"/>
                <a:gd name="connsiteY3810" fmla="*/ 7392540 h 9085945"/>
                <a:gd name="connsiteX3811" fmla="*/ 1018183 w 1018183"/>
                <a:gd name="connsiteY3811" fmla="*/ 7394231 h 9085945"/>
                <a:gd name="connsiteX3812" fmla="*/ 1018183 w 1018183"/>
                <a:gd name="connsiteY3812" fmla="*/ 7395515 h 9085945"/>
                <a:gd name="connsiteX3813" fmla="*/ 1018183 w 1018183"/>
                <a:gd name="connsiteY3813" fmla="*/ 7397537 h 9085945"/>
                <a:gd name="connsiteX3814" fmla="*/ 1018183 w 1018183"/>
                <a:gd name="connsiteY3814" fmla="*/ 7398465 h 9085945"/>
                <a:gd name="connsiteX3815" fmla="*/ 1018183 w 1018183"/>
                <a:gd name="connsiteY3815" fmla="*/ 7398769 h 9085945"/>
                <a:gd name="connsiteX3816" fmla="*/ 1018183 w 1018183"/>
                <a:gd name="connsiteY3816" fmla="*/ 7399748 h 9085945"/>
                <a:gd name="connsiteX3817" fmla="*/ 1018183 w 1018183"/>
                <a:gd name="connsiteY3817" fmla="*/ 7400052 h 9085945"/>
                <a:gd name="connsiteX3818" fmla="*/ 1018183 w 1018183"/>
                <a:gd name="connsiteY3818" fmla="*/ 7400921 h 9085945"/>
                <a:gd name="connsiteX3819" fmla="*/ 1018183 w 1018183"/>
                <a:gd name="connsiteY3819" fmla="*/ 7403597 h 9085945"/>
                <a:gd name="connsiteX3820" fmla="*/ 1018183 w 1018183"/>
                <a:gd name="connsiteY3820" fmla="*/ 7407249 h 9085945"/>
                <a:gd name="connsiteX3821" fmla="*/ 1018183 w 1018183"/>
                <a:gd name="connsiteY3821" fmla="*/ 7411145 h 9085945"/>
                <a:gd name="connsiteX3822" fmla="*/ 1018183 w 1018183"/>
                <a:gd name="connsiteY3822" fmla="*/ 7411867 h 9085945"/>
                <a:gd name="connsiteX3823" fmla="*/ 1018183 w 1018183"/>
                <a:gd name="connsiteY3823" fmla="*/ 7415413 h 9085945"/>
                <a:gd name="connsiteX3824" fmla="*/ 1018183 w 1018183"/>
                <a:gd name="connsiteY3824" fmla="*/ 7418307 h 9085945"/>
                <a:gd name="connsiteX3825" fmla="*/ 1018183 w 1018183"/>
                <a:gd name="connsiteY3825" fmla="*/ 7419481 h 9085945"/>
                <a:gd name="connsiteX3826" fmla="*/ 1018183 w 1018183"/>
                <a:gd name="connsiteY3826" fmla="*/ 7435039 h 9085945"/>
                <a:gd name="connsiteX3827" fmla="*/ 1018183 w 1018183"/>
                <a:gd name="connsiteY3827" fmla="*/ 7435826 h 9085945"/>
                <a:gd name="connsiteX3828" fmla="*/ 1018183 w 1018183"/>
                <a:gd name="connsiteY3828" fmla="*/ 7436327 h 9085945"/>
                <a:gd name="connsiteX3829" fmla="*/ 1018183 w 1018183"/>
                <a:gd name="connsiteY3829" fmla="*/ 7437879 h 9085945"/>
                <a:gd name="connsiteX3830" fmla="*/ 1018183 w 1018183"/>
                <a:gd name="connsiteY3830" fmla="*/ 7440090 h 9085945"/>
                <a:gd name="connsiteX3831" fmla="*/ 1018183 w 1018183"/>
                <a:gd name="connsiteY3831" fmla="*/ 7440092 h 9085945"/>
                <a:gd name="connsiteX3832" fmla="*/ 1018183 w 1018183"/>
                <a:gd name="connsiteY3832" fmla="*/ 7440394 h 9085945"/>
                <a:gd name="connsiteX3833" fmla="*/ 1018183 w 1018183"/>
                <a:gd name="connsiteY3833" fmla="*/ 7441613 h 9085945"/>
                <a:gd name="connsiteX3834" fmla="*/ 1018183 w 1018183"/>
                <a:gd name="connsiteY3834" fmla="*/ 7443939 h 9085945"/>
                <a:gd name="connsiteX3835" fmla="*/ 1018183 w 1018183"/>
                <a:gd name="connsiteY3835" fmla="*/ 7446097 h 9085945"/>
                <a:gd name="connsiteX3836" fmla="*/ 1018183 w 1018183"/>
                <a:gd name="connsiteY3836" fmla="*/ 7448937 h 9085945"/>
                <a:gd name="connsiteX3837" fmla="*/ 1018183 w 1018183"/>
                <a:gd name="connsiteY3837" fmla="*/ 7449747 h 9085945"/>
                <a:gd name="connsiteX3838" fmla="*/ 1018183 w 1018183"/>
                <a:gd name="connsiteY3838" fmla="*/ 7450227 h 9085945"/>
                <a:gd name="connsiteX3839" fmla="*/ 1018183 w 1018183"/>
                <a:gd name="connsiteY3839" fmla="*/ 7451035 h 9085945"/>
                <a:gd name="connsiteX3840" fmla="*/ 1018183 w 1018183"/>
                <a:gd name="connsiteY3840" fmla="*/ 7452209 h 9085945"/>
                <a:gd name="connsiteX3841" fmla="*/ 1018183 w 1018183"/>
                <a:gd name="connsiteY3841" fmla="*/ 7452673 h 9085945"/>
                <a:gd name="connsiteX3842" fmla="*/ 1018183 w 1018183"/>
                <a:gd name="connsiteY3842" fmla="*/ 7455755 h 9085945"/>
                <a:gd name="connsiteX3843" fmla="*/ 1018183 w 1018183"/>
                <a:gd name="connsiteY3843" fmla="*/ 7458649 h 9085945"/>
                <a:gd name="connsiteX3844" fmla="*/ 1018183 w 1018183"/>
                <a:gd name="connsiteY3844" fmla="*/ 7460804 h 9085945"/>
                <a:gd name="connsiteX3845" fmla="*/ 1018183 w 1018183"/>
                <a:gd name="connsiteY3845" fmla="*/ 7461347 h 9085945"/>
                <a:gd name="connsiteX3846" fmla="*/ 1018183 w 1018183"/>
                <a:gd name="connsiteY3846" fmla="*/ 7463267 h 9085945"/>
                <a:gd name="connsiteX3847" fmla="*/ 1018183 w 1018183"/>
                <a:gd name="connsiteY3847" fmla="*/ 7466812 h 9085945"/>
                <a:gd name="connsiteX3848" fmla="*/ 1018183 w 1018183"/>
                <a:gd name="connsiteY3848" fmla="*/ 7476669 h 9085945"/>
                <a:gd name="connsiteX3849" fmla="*/ 1018183 w 1018183"/>
                <a:gd name="connsiteY3849" fmla="*/ 7480434 h 9085945"/>
                <a:gd name="connsiteX3850" fmla="*/ 1018183 w 1018183"/>
                <a:gd name="connsiteY3850" fmla="*/ 7481234 h 9085945"/>
                <a:gd name="connsiteX3851" fmla="*/ 1018183 w 1018183"/>
                <a:gd name="connsiteY3851" fmla="*/ 7481664 h 9085945"/>
                <a:gd name="connsiteX3852" fmla="*/ 1018183 w 1018183"/>
                <a:gd name="connsiteY3852" fmla="*/ 7482803 h 9085945"/>
                <a:gd name="connsiteX3853" fmla="*/ 1018183 w 1018183"/>
                <a:gd name="connsiteY3853" fmla="*/ 7485400 h 9085945"/>
                <a:gd name="connsiteX3854" fmla="*/ 1018183 w 1018183"/>
                <a:gd name="connsiteY3854" fmla="*/ 7486313 h 9085945"/>
                <a:gd name="connsiteX3855" fmla="*/ 1018183 w 1018183"/>
                <a:gd name="connsiteY3855" fmla="*/ 7486439 h 9085945"/>
                <a:gd name="connsiteX3856" fmla="*/ 1018183 w 1018183"/>
                <a:gd name="connsiteY3856" fmla="*/ 7487723 h 9085945"/>
                <a:gd name="connsiteX3857" fmla="*/ 1018183 w 1018183"/>
                <a:gd name="connsiteY3857" fmla="*/ 7488511 h 9085945"/>
                <a:gd name="connsiteX3858" fmla="*/ 1018183 w 1018183"/>
                <a:gd name="connsiteY3858" fmla="*/ 7488942 h 9085945"/>
                <a:gd name="connsiteX3859" fmla="*/ 1018183 w 1018183"/>
                <a:gd name="connsiteY3859" fmla="*/ 7491377 h 9085945"/>
                <a:gd name="connsiteX3860" fmla="*/ 1018183 w 1018183"/>
                <a:gd name="connsiteY3860" fmla="*/ 7491492 h 9085945"/>
                <a:gd name="connsiteX3861" fmla="*/ 1018183 w 1018183"/>
                <a:gd name="connsiteY3861" fmla="*/ 7492056 h 9085945"/>
                <a:gd name="connsiteX3862" fmla="*/ 1018183 w 1018183"/>
                <a:gd name="connsiteY3862" fmla="*/ 7493015 h 9085945"/>
                <a:gd name="connsiteX3863" fmla="*/ 1018183 w 1018183"/>
                <a:gd name="connsiteY3863" fmla="*/ 7494074 h 9085945"/>
                <a:gd name="connsiteX3864" fmla="*/ 1018183 w 1018183"/>
                <a:gd name="connsiteY3864" fmla="*/ 7499419 h 9085945"/>
                <a:gd name="connsiteX3865" fmla="*/ 1018183 w 1018183"/>
                <a:gd name="connsiteY3865" fmla="*/ 7499539 h 9085945"/>
                <a:gd name="connsiteX3866" fmla="*/ 1018183 w 1018183"/>
                <a:gd name="connsiteY3866" fmla="*/ 7501146 h 9085945"/>
                <a:gd name="connsiteX3867" fmla="*/ 1018183 w 1018183"/>
                <a:gd name="connsiteY3867" fmla="*/ 7502430 h 9085945"/>
                <a:gd name="connsiteX3868" fmla="*/ 1018183 w 1018183"/>
                <a:gd name="connsiteY3868" fmla="*/ 7502913 h 9085945"/>
                <a:gd name="connsiteX3869" fmla="*/ 1018183 w 1018183"/>
                <a:gd name="connsiteY3869" fmla="*/ 7503652 h 9085945"/>
                <a:gd name="connsiteX3870" fmla="*/ 1018183 w 1018183"/>
                <a:gd name="connsiteY3870" fmla="*/ 7503846 h 9085945"/>
                <a:gd name="connsiteX3871" fmla="*/ 1018183 w 1018183"/>
                <a:gd name="connsiteY3871" fmla="*/ 7505132 h 9085945"/>
                <a:gd name="connsiteX3872" fmla="*/ 1018183 w 1018183"/>
                <a:gd name="connsiteY3872" fmla="*/ 7507481 h 9085945"/>
                <a:gd name="connsiteX3873" fmla="*/ 1018183 w 1018183"/>
                <a:gd name="connsiteY3873" fmla="*/ 7513623 h 9085945"/>
                <a:gd name="connsiteX3874" fmla="*/ 1018183 w 1018183"/>
                <a:gd name="connsiteY3874" fmla="*/ 7513963 h 9085945"/>
                <a:gd name="connsiteX3875" fmla="*/ 1018183 w 1018183"/>
                <a:gd name="connsiteY3875" fmla="*/ 7515530 h 9085945"/>
                <a:gd name="connsiteX3876" fmla="*/ 1018183 w 1018183"/>
                <a:gd name="connsiteY3876" fmla="*/ 7517506 h 9085945"/>
                <a:gd name="connsiteX3877" fmla="*/ 1018183 w 1018183"/>
                <a:gd name="connsiteY3877" fmla="*/ 7524783 h 9085945"/>
                <a:gd name="connsiteX3878" fmla="*/ 1018183 w 1018183"/>
                <a:gd name="connsiteY3878" fmla="*/ 7525021 h 9085945"/>
                <a:gd name="connsiteX3879" fmla="*/ 1018183 w 1018183"/>
                <a:gd name="connsiteY3879" fmla="*/ 7525742 h 9085945"/>
                <a:gd name="connsiteX3880" fmla="*/ 1018183 w 1018183"/>
                <a:gd name="connsiteY3880" fmla="*/ 7526588 h 9085945"/>
                <a:gd name="connsiteX3881" fmla="*/ 1018183 w 1018183"/>
                <a:gd name="connsiteY3881" fmla="*/ 7526655 h 9085945"/>
                <a:gd name="connsiteX3882" fmla="*/ 1018183 w 1018183"/>
                <a:gd name="connsiteY3882" fmla="*/ 7528333 h 9085945"/>
                <a:gd name="connsiteX3883" fmla="*/ 1018183 w 1018183"/>
                <a:gd name="connsiteY3883" fmla="*/ 7528563 h 9085945"/>
                <a:gd name="connsiteX3884" fmla="*/ 1018183 w 1018183"/>
                <a:gd name="connsiteY3884" fmla="*/ 7529284 h 9085945"/>
                <a:gd name="connsiteX3885" fmla="*/ 1018183 w 1018183"/>
                <a:gd name="connsiteY3885" fmla="*/ 7529900 h 9085945"/>
                <a:gd name="connsiteX3886" fmla="*/ 1018183 w 1018183"/>
                <a:gd name="connsiteY3886" fmla="*/ 7534335 h 9085945"/>
                <a:gd name="connsiteX3887" fmla="*/ 1018183 w 1018183"/>
                <a:gd name="connsiteY3887" fmla="*/ 7534557 h 9085945"/>
                <a:gd name="connsiteX3888" fmla="*/ 1018183 w 1018183"/>
                <a:gd name="connsiteY3888" fmla="*/ 7535841 h 9085945"/>
                <a:gd name="connsiteX3889" fmla="*/ 1018183 w 1018183"/>
                <a:gd name="connsiteY3889" fmla="*/ 7536800 h 9085945"/>
                <a:gd name="connsiteX3890" fmla="*/ 1018183 w 1018183"/>
                <a:gd name="connsiteY3890" fmla="*/ 7537713 h 9085945"/>
                <a:gd name="connsiteX3891" fmla="*/ 1018183 w 1018183"/>
                <a:gd name="connsiteY3891" fmla="*/ 7540344 h 9085945"/>
                <a:gd name="connsiteX3892" fmla="*/ 1018183 w 1018183"/>
                <a:gd name="connsiteY3892" fmla="*/ 7542186 h 9085945"/>
                <a:gd name="connsiteX3893" fmla="*/ 1018183 w 1018183"/>
                <a:gd name="connsiteY3893" fmla="*/ 7543755 h 9085945"/>
                <a:gd name="connsiteX3894" fmla="*/ 1018183 w 1018183"/>
                <a:gd name="connsiteY3894" fmla="*/ 7543994 h 9085945"/>
                <a:gd name="connsiteX3895" fmla="*/ 1018183 w 1018183"/>
                <a:gd name="connsiteY3895" fmla="*/ 7545474 h 9085945"/>
                <a:gd name="connsiteX3896" fmla="*/ 1018183 w 1018183"/>
                <a:gd name="connsiteY3896" fmla="*/ 7553245 h 9085945"/>
                <a:gd name="connsiteX3897" fmla="*/ 1018183 w 1018183"/>
                <a:gd name="connsiteY3897" fmla="*/ 7553965 h 9085945"/>
                <a:gd name="connsiteX3898" fmla="*/ 1018183 w 1018183"/>
                <a:gd name="connsiteY3898" fmla="*/ 7554812 h 9085945"/>
                <a:gd name="connsiteX3899" fmla="*/ 1018183 w 1018183"/>
                <a:gd name="connsiteY3899" fmla="*/ 7555052 h 9085945"/>
                <a:gd name="connsiteX3900" fmla="*/ 1018183 w 1018183"/>
                <a:gd name="connsiteY3900" fmla="*/ 7561292 h 9085945"/>
                <a:gd name="connsiteX3901" fmla="*/ 1018183 w 1018183"/>
                <a:gd name="connsiteY3901" fmla="*/ 7565027 h 9085945"/>
                <a:gd name="connsiteX3902" fmla="*/ 1018183 w 1018183"/>
                <a:gd name="connsiteY3902" fmla="*/ 7565363 h 9085945"/>
                <a:gd name="connsiteX3903" fmla="*/ 1018183 w 1018183"/>
                <a:gd name="connsiteY3903" fmla="*/ 7566930 h 9085945"/>
                <a:gd name="connsiteX3904" fmla="*/ 1018183 w 1018183"/>
                <a:gd name="connsiteY3904" fmla="*/ 7568675 h 9085945"/>
                <a:gd name="connsiteX3905" fmla="*/ 1018183 w 1018183"/>
                <a:gd name="connsiteY3905" fmla="*/ 7568905 h 9085945"/>
                <a:gd name="connsiteX3906" fmla="*/ 1018183 w 1018183"/>
                <a:gd name="connsiteY3906" fmla="*/ 7570242 h 9085945"/>
                <a:gd name="connsiteX3907" fmla="*/ 1018183 w 1018183"/>
                <a:gd name="connsiteY3907" fmla="*/ 7573071 h 9085945"/>
                <a:gd name="connsiteX3908" fmla="*/ 1018183 w 1018183"/>
                <a:gd name="connsiteY3908" fmla="*/ 7576183 h 9085945"/>
                <a:gd name="connsiteX3909" fmla="*/ 1018183 w 1018183"/>
                <a:gd name="connsiteY3909" fmla="*/ 7576835 h 9085945"/>
                <a:gd name="connsiteX3910" fmla="*/ 1018183 w 1018183"/>
                <a:gd name="connsiteY3910" fmla="*/ 7579733 h 9085945"/>
                <a:gd name="connsiteX3911" fmla="*/ 1018183 w 1018183"/>
                <a:gd name="connsiteY3911" fmla="*/ 7580329 h 9085945"/>
                <a:gd name="connsiteX3912" fmla="*/ 1018183 w 1018183"/>
                <a:gd name="connsiteY3912" fmla="*/ 7581300 h 9085945"/>
                <a:gd name="connsiteX3913" fmla="*/ 1018183 w 1018183"/>
                <a:gd name="connsiteY3913" fmla="*/ 7587781 h 9085945"/>
                <a:gd name="connsiteX3914" fmla="*/ 1018183 w 1018183"/>
                <a:gd name="connsiteY3914" fmla="*/ 7591629 h 9085945"/>
                <a:gd name="connsiteX3915" fmla="*/ 1018183 w 1018183"/>
                <a:gd name="connsiteY3915" fmla="*/ 7593587 h 9085945"/>
                <a:gd name="connsiteX3916" fmla="*/ 1018183 w 1018183"/>
                <a:gd name="connsiteY3916" fmla="*/ 7595154 h 9085945"/>
                <a:gd name="connsiteX3917" fmla="*/ 1018183 w 1018183"/>
                <a:gd name="connsiteY3917" fmla="*/ 7601634 h 9085945"/>
                <a:gd name="connsiteX3918" fmla="*/ 1018183 w 1018183"/>
                <a:gd name="connsiteY3918" fmla="*/ 7609034 h 9085945"/>
                <a:gd name="connsiteX3919" fmla="*/ 1018183 w 1018183"/>
                <a:gd name="connsiteY3919" fmla="*/ 7612692 h 9085945"/>
                <a:gd name="connsiteX3920" fmla="*/ 1018183 w 1018183"/>
                <a:gd name="connsiteY3920" fmla="*/ 7613057 h 9085945"/>
                <a:gd name="connsiteX3921" fmla="*/ 1018183 w 1018183"/>
                <a:gd name="connsiteY3921" fmla="*/ 7616004 h 9085945"/>
                <a:gd name="connsiteX3922" fmla="*/ 1018183 w 1018183"/>
                <a:gd name="connsiteY3922" fmla="*/ 7616307 h 9085945"/>
                <a:gd name="connsiteX3923" fmla="*/ 1018183 w 1018183"/>
                <a:gd name="connsiteY3923" fmla="*/ 7622831 h 9085945"/>
                <a:gd name="connsiteX3924" fmla="*/ 1018183 w 1018183"/>
                <a:gd name="connsiteY3924" fmla="*/ 7624115 h 9085945"/>
                <a:gd name="connsiteX3925" fmla="*/ 1018183 w 1018183"/>
                <a:gd name="connsiteY3925" fmla="*/ 7629521 h 9085945"/>
                <a:gd name="connsiteX3926" fmla="*/ 1018183 w 1018183"/>
                <a:gd name="connsiteY3926" fmla="*/ 7639745 h 9085945"/>
                <a:gd name="connsiteX3927" fmla="*/ 1018183 w 1018183"/>
                <a:gd name="connsiteY3927" fmla="*/ 7648081 h 9085945"/>
                <a:gd name="connsiteX3928" fmla="*/ 1018183 w 1018183"/>
                <a:gd name="connsiteY3928" fmla="*/ 7649376 h 9085945"/>
                <a:gd name="connsiteX3929" fmla="*/ 1018183 w 1018183"/>
                <a:gd name="connsiteY3929" fmla="*/ 7660435 h 9085945"/>
                <a:gd name="connsiteX3930" fmla="*/ 1018183 w 1018183"/>
                <a:gd name="connsiteY3930" fmla="*/ 7664426 h 9085945"/>
                <a:gd name="connsiteX3931" fmla="*/ 1018183 w 1018183"/>
                <a:gd name="connsiteY3931" fmla="*/ 7664457 h 9085945"/>
                <a:gd name="connsiteX3932" fmla="*/ 1018183 w 1018183"/>
                <a:gd name="connsiteY3932" fmla="*/ 7666479 h 9085945"/>
                <a:gd name="connsiteX3933" fmla="*/ 1018183 w 1018183"/>
                <a:gd name="connsiteY3933" fmla="*/ 7668690 h 9085945"/>
                <a:gd name="connsiteX3934" fmla="*/ 1018183 w 1018183"/>
                <a:gd name="connsiteY3934" fmla="*/ 7668994 h 9085945"/>
                <a:gd name="connsiteX3935" fmla="*/ 1018183 w 1018183"/>
                <a:gd name="connsiteY3935" fmla="*/ 7672539 h 9085945"/>
                <a:gd name="connsiteX3936" fmla="*/ 1018183 w 1018183"/>
                <a:gd name="connsiteY3936" fmla="*/ 7677537 h 9085945"/>
                <a:gd name="connsiteX3937" fmla="*/ 1018183 w 1018183"/>
                <a:gd name="connsiteY3937" fmla="*/ 7678827 h 9085945"/>
                <a:gd name="connsiteX3938" fmla="*/ 1018183 w 1018183"/>
                <a:gd name="connsiteY3938" fmla="*/ 7680087 h 9085945"/>
                <a:gd name="connsiteX3939" fmla="*/ 1018183 w 1018183"/>
                <a:gd name="connsiteY3939" fmla="*/ 7680809 h 9085945"/>
                <a:gd name="connsiteX3940" fmla="*/ 1018183 w 1018183"/>
                <a:gd name="connsiteY3940" fmla="*/ 7684355 h 9085945"/>
                <a:gd name="connsiteX3941" fmla="*/ 1018183 w 1018183"/>
                <a:gd name="connsiteY3941" fmla="*/ 7687249 h 9085945"/>
                <a:gd name="connsiteX3942" fmla="*/ 1018183 w 1018183"/>
                <a:gd name="connsiteY3942" fmla="*/ 7691145 h 9085945"/>
                <a:gd name="connsiteX3943" fmla="*/ 1018183 w 1018183"/>
                <a:gd name="connsiteY3943" fmla="*/ 7691867 h 9085945"/>
                <a:gd name="connsiteX3944" fmla="*/ 1018183 w 1018183"/>
                <a:gd name="connsiteY3944" fmla="*/ 7693163 h 9085945"/>
                <a:gd name="connsiteX3945" fmla="*/ 1018183 w 1018183"/>
                <a:gd name="connsiteY3945" fmla="*/ 7695412 h 9085945"/>
                <a:gd name="connsiteX3946" fmla="*/ 1018183 w 1018183"/>
                <a:gd name="connsiteY3946" fmla="*/ 7696706 h 9085945"/>
                <a:gd name="connsiteX3947" fmla="*/ 1018183 w 1018183"/>
                <a:gd name="connsiteY3947" fmla="*/ 7698775 h 9085945"/>
                <a:gd name="connsiteX3948" fmla="*/ 1018183 w 1018183"/>
                <a:gd name="connsiteY3948" fmla="*/ 7700343 h 9085945"/>
                <a:gd name="connsiteX3949" fmla="*/ 1018183 w 1018183"/>
                <a:gd name="connsiteY3949" fmla="*/ 7704768 h 9085945"/>
                <a:gd name="connsiteX3950" fmla="*/ 1018183 w 1018183"/>
                <a:gd name="connsiteY3950" fmla="*/ 7705269 h 9085945"/>
                <a:gd name="connsiteX3951" fmla="*/ 1018183 w 1018183"/>
                <a:gd name="connsiteY3951" fmla="*/ 7709034 h 9085945"/>
                <a:gd name="connsiteX3952" fmla="*/ 1018183 w 1018183"/>
                <a:gd name="connsiteY3952" fmla="*/ 7710264 h 9085945"/>
                <a:gd name="connsiteX3953" fmla="*/ 1018183 w 1018183"/>
                <a:gd name="connsiteY3953" fmla="*/ 7715039 h 9085945"/>
                <a:gd name="connsiteX3954" fmla="*/ 1018183 w 1018183"/>
                <a:gd name="connsiteY3954" fmla="*/ 7715826 h 9085945"/>
                <a:gd name="connsiteX3955" fmla="*/ 1018183 w 1018183"/>
                <a:gd name="connsiteY3955" fmla="*/ 7716323 h 9085945"/>
                <a:gd name="connsiteX3956" fmla="*/ 1018183 w 1018183"/>
                <a:gd name="connsiteY3956" fmla="*/ 7717879 h 9085945"/>
                <a:gd name="connsiteX3957" fmla="*/ 1018183 w 1018183"/>
                <a:gd name="connsiteY3957" fmla="*/ 7719169 h 9085945"/>
                <a:gd name="connsiteX3958" fmla="*/ 1018183 w 1018183"/>
                <a:gd name="connsiteY3958" fmla="*/ 7719977 h 9085945"/>
                <a:gd name="connsiteX3959" fmla="*/ 1018183 w 1018183"/>
                <a:gd name="connsiteY3959" fmla="*/ 7720092 h 9085945"/>
                <a:gd name="connsiteX3960" fmla="*/ 1018183 w 1018183"/>
                <a:gd name="connsiteY3960" fmla="*/ 7721389 h 9085945"/>
                <a:gd name="connsiteX3961" fmla="*/ 1018183 w 1018183"/>
                <a:gd name="connsiteY3961" fmla="*/ 7721615 h 9085945"/>
                <a:gd name="connsiteX3962" fmla="*/ 1018183 w 1018183"/>
                <a:gd name="connsiteY3962" fmla="*/ 7723873 h 9085945"/>
                <a:gd name="connsiteX3963" fmla="*/ 1018183 w 1018183"/>
                <a:gd name="connsiteY3963" fmla="*/ 7728019 h 9085945"/>
                <a:gd name="connsiteX3964" fmla="*/ 1018183 w 1018183"/>
                <a:gd name="connsiteY3964" fmla="*/ 7728139 h 9085945"/>
                <a:gd name="connsiteX3965" fmla="*/ 1018183 w 1018183"/>
                <a:gd name="connsiteY3965" fmla="*/ 7729746 h 9085945"/>
                <a:gd name="connsiteX3966" fmla="*/ 1018183 w 1018183"/>
                <a:gd name="connsiteY3966" fmla="*/ 7730226 h 9085945"/>
                <a:gd name="connsiteX3967" fmla="*/ 1018183 w 1018183"/>
                <a:gd name="connsiteY3967" fmla="*/ 7731030 h 9085945"/>
                <a:gd name="connsiteX3968" fmla="*/ 1018183 w 1018183"/>
                <a:gd name="connsiteY3968" fmla="*/ 7732209 h 9085945"/>
                <a:gd name="connsiteX3969" fmla="*/ 1018183 w 1018183"/>
                <a:gd name="connsiteY3969" fmla="*/ 7735754 h 9085945"/>
                <a:gd name="connsiteX3970" fmla="*/ 1018183 w 1018183"/>
                <a:gd name="connsiteY3970" fmla="*/ 7741277 h 9085945"/>
                <a:gd name="connsiteX3971" fmla="*/ 1018183 w 1018183"/>
                <a:gd name="connsiteY3971" fmla="*/ 7742844 h 9085945"/>
                <a:gd name="connsiteX3972" fmla="*/ 1018183 w 1018183"/>
                <a:gd name="connsiteY3972" fmla="*/ 7750606 h 9085945"/>
                <a:gd name="connsiteX3973" fmla="*/ 1018183 w 1018183"/>
                <a:gd name="connsiteY3973" fmla="*/ 7752098 h 9085945"/>
                <a:gd name="connsiteX3974" fmla="*/ 1018183 w 1018183"/>
                <a:gd name="connsiteY3974" fmla="*/ 7754342 h 9085945"/>
                <a:gd name="connsiteX3975" fmla="*/ 1018183 w 1018183"/>
                <a:gd name="connsiteY3975" fmla="*/ 7755031 h 9085945"/>
                <a:gd name="connsiteX3976" fmla="*/ 1018183 w 1018183"/>
                <a:gd name="connsiteY3976" fmla="*/ 7755255 h 9085945"/>
                <a:gd name="connsiteX3977" fmla="*/ 1018183 w 1018183"/>
                <a:gd name="connsiteY3977" fmla="*/ 7756665 h 9085945"/>
                <a:gd name="connsiteX3978" fmla="*/ 1018183 w 1018183"/>
                <a:gd name="connsiteY3978" fmla="*/ 7757884 h 9085945"/>
                <a:gd name="connsiteX3979" fmla="*/ 1018183 w 1018183"/>
                <a:gd name="connsiteY3979" fmla="*/ 7760434 h 9085945"/>
                <a:gd name="connsiteX3980" fmla="*/ 1018183 w 1018183"/>
                <a:gd name="connsiteY3980" fmla="*/ 7761664 h 9085945"/>
                <a:gd name="connsiteX3981" fmla="*/ 1018183 w 1018183"/>
                <a:gd name="connsiteY3981" fmla="*/ 7762935 h 9085945"/>
                <a:gd name="connsiteX3982" fmla="*/ 1018183 w 1018183"/>
                <a:gd name="connsiteY3982" fmla="*/ 7765400 h 9085945"/>
                <a:gd name="connsiteX3983" fmla="*/ 1018183 w 1018183"/>
                <a:gd name="connsiteY3983" fmla="*/ 7766313 h 9085945"/>
                <a:gd name="connsiteX3984" fmla="*/ 1018183 w 1018183"/>
                <a:gd name="connsiteY3984" fmla="*/ 7768361 h 9085945"/>
                <a:gd name="connsiteX3985" fmla="*/ 1018183 w 1018183"/>
                <a:gd name="connsiteY3985" fmla="*/ 7768481 h 9085945"/>
                <a:gd name="connsiteX3986" fmla="*/ 1018183 w 1018183"/>
                <a:gd name="connsiteY3986" fmla="*/ 7768944 h 9085945"/>
                <a:gd name="connsiteX3987" fmla="*/ 1018183 w 1018183"/>
                <a:gd name="connsiteY3987" fmla="*/ 7771372 h 9085945"/>
                <a:gd name="connsiteX3988" fmla="*/ 1018183 w 1018183"/>
                <a:gd name="connsiteY3988" fmla="*/ 7772594 h 9085945"/>
                <a:gd name="connsiteX3989" fmla="*/ 1018183 w 1018183"/>
                <a:gd name="connsiteY3989" fmla="*/ 7774074 h 9085945"/>
                <a:gd name="connsiteX3990" fmla="*/ 1018183 w 1018183"/>
                <a:gd name="connsiteY3990" fmla="*/ 7779419 h 9085945"/>
                <a:gd name="connsiteX3991" fmla="*/ 1018183 w 1018183"/>
                <a:gd name="connsiteY3991" fmla="*/ 7779539 h 9085945"/>
                <a:gd name="connsiteX3992" fmla="*/ 1018183 w 1018183"/>
                <a:gd name="connsiteY3992" fmla="*/ 7782565 h 9085945"/>
                <a:gd name="connsiteX3993" fmla="*/ 1018183 w 1018183"/>
                <a:gd name="connsiteY3993" fmla="*/ 7783652 h 9085945"/>
                <a:gd name="connsiteX3994" fmla="*/ 1018183 w 1018183"/>
                <a:gd name="connsiteY3994" fmla="*/ 7793627 h 9085945"/>
                <a:gd name="connsiteX3995" fmla="*/ 1018183 w 1018183"/>
                <a:gd name="connsiteY3995" fmla="*/ 7793963 h 9085945"/>
                <a:gd name="connsiteX3996" fmla="*/ 1018183 w 1018183"/>
                <a:gd name="connsiteY3996" fmla="*/ 7795530 h 9085945"/>
                <a:gd name="connsiteX3997" fmla="*/ 1018183 w 1018183"/>
                <a:gd name="connsiteY3997" fmla="*/ 7797275 h 9085945"/>
                <a:gd name="connsiteX3998" fmla="*/ 1018183 w 1018183"/>
                <a:gd name="connsiteY3998" fmla="*/ 7797505 h 9085945"/>
                <a:gd name="connsiteX3999" fmla="*/ 1018183 w 1018183"/>
                <a:gd name="connsiteY3999" fmla="*/ 7798842 h 9085945"/>
                <a:gd name="connsiteX4000" fmla="*/ 1018183 w 1018183"/>
                <a:gd name="connsiteY4000" fmla="*/ 7801671 h 9085945"/>
                <a:gd name="connsiteX4001" fmla="*/ 1018183 w 1018183"/>
                <a:gd name="connsiteY4001" fmla="*/ 7803277 h 9085945"/>
                <a:gd name="connsiteX4002" fmla="*/ 1018183 w 1018183"/>
                <a:gd name="connsiteY4002" fmla="*/ 7804783 h 9085945"/>
                <a:gd name="connsiteX4003" fmla="*/ 1018183 w 1018183"/>
                <a:gd name="connsiteY4003" fmla="*/ 7805435 h 9085945"/>
                <a:gd name="connsiteX4004" fmla="*/ 1018183 w 1018183"/>
                <a:gd name="connsiteY4004" fmla="*/ 7805742 h 9085945"/>
                <a:gd name="connsiteX4005" fmla="*/ 1018183 w 1018183"/>
                <a:gd name="connsiteY4005" fmla="*/ 7806655 h 9085945"/>
                <a:gd name="connsiteX4006" fmla="*/ 1018183 w 1018183"/>
                <a:gd name="connsiteY4006" fmla="*/ 7808333 h 9085945"/>
                <a:gd name="connsiteX4007" fmla="*/ 1018183 w 1018183"/>
                <a:gd name="connsiteY4007" fmla="*/ 7809286 h 9085945"/>
                <a:gd name="connsiteX4008" fmla="*/ 1018183 w 1018183"/>
                <a:gd name="connsiteY4008" fmla="*/ 7809900 h 9085945"/>
                <a:gd name="connsiteX4009" fmla="*/ 1018183 w 1018183"/>
                <a:gd name="connsiteY4009" fmla="*/ 7812146 h 9085945"/>
                <a:gd name="connsiteX4010" fmla="*/ 1018183 w 1018183"/>
                <a:gd name="connsiteY4010" fmla="*/ 7814335 h 9085945"/>
                <a:gd name="connsiteX4011" fmla="*/ 1018183 w 1018183"/>
                <a:gd name="connsiteY4011" fmla="*/ 7815691 h 9085945"/>
                <a:gd name="connsiteX4012" fmla="*/ 1018183 w 1018183"/>
                <a:gd name="connsiteY4012" fmla="*/ 7816381 h 9085945"/>
                <a:gd name="connsiteX4013" fmla="*/ 1018183 w 1018183"/>
                <a:gd name="connsiteY4013" fmla="*/ 7820229 h 9085945"/>
                <a:gd name="connsiteX4014" fmla="*/ 1018183 w 1018183"/>
                <a:gd name="connsiteY4014" fmla="*/ 7822187 h 9085945"/>
                <a:gd name="connsiteX4015" fmla="*/ 1018183 w 1018183"/>
                <a:gd name="connsiteY4015" fmla="*/ 7823754 h 9085945"/>
                <a:gd name="connsiteX4016" fmla="*/ 1018183 w 1018183"/>
                <a:gd name="connsiteY4016" fmla="*/ 7823994 h 9085945"/>
                <a:gd name="connsiteX4017" fmla="*/ 1018183 w 1018183"/>
                <a:gd name="connsiteY4017" fmla="*/ 7830234 h 9085945"/>
                <a:gd name="connsiteX4018" fmla="*/ 1018183 w 1018183"/>
                <a:gd name="connsiteY4018" fmla="*/ 7833969 h 9085945"/>
                <a:gd name="connsiteX4019" fmla="*/ 1018183 w 1018183"/>
                <a:gd name="connsiteY4019" fmla="*/ 7840372 h 9085945"/>
                <a:gd name="connsiteX4020" fmla="*/ 1018183 w 1018183"/>
                <a:gd name="connsiteY4020" fmla="*/ 7841292 h 9085945"/>
                <a:gd name="connsiteX4021" fmla="*/ 1018183 w 1018183"/>
                <a:gd name="connsiteY4021" fmla="*/ 7842013 h 9085945"/>
                <a:gd name="connsiteX4022" fmla="*/ 1018183 w 1018183"/>
                <a:gd name="connsiteY4022" fmla="*/ 7844604 h 9085945"/>
                <a:gd name="connsiteX4023" fmla="*/ 1018183 w 1018183"/>
                <a:gd name="connsiteY4023" fmla="*/ 7844907 h 9085945"/>
                <a:gd name="connsiteX4024" fmla="*/ 1018183 w 1018183"/>
                <a:gd name="connsiteY4024" fmla="*/ 7845777 h 9085945"/>
                <a:gd name="connsiteX4025" fmla="*/ 1018183 w 1018183"/>
                <a:gd name="connsiteY4025" fmla="*/ 7847062 h 9085945"/>
                <a:gd name="connsiteX4026" fmla="*/ 1018183 w 1018183"/>
                <a:gd name="connsiteY4026" fmla="*/ 7848675 h 9085945"/>
                <a:gd name="connsiteX4027" fmla="*/ 1018183 w 1018183"/>
                <a:gd name="connsiteY4027" fmla="*/ 7850242 h 9085945"/>
                <a:gd name="connsiteX4028" fmla="*/ 1018183 w 1018183"/>
                <a:gd name="connsiteY4028" fmla="*/ 7853071 h 9085945"/>
                <a:gd name="connsiteX4029" fmla="*/ 1018183 w 1018183"/>
                <a:gd name="connsiteY4029" fmla="*/ 7856723 h 9085945"/>
                <a:gd name="connsiteX4030" fmla="*/ 1018183 w 1018183"/>
                <a:gd name="connsiteY4030" fmla="*/ 7856836 h 9085945"/>
                <a:gd name="connsiteX4031" fmla="*/ 1018183 w 1018183"/>
                <a:gd name="connsiteY4031" fmla="*/ 7860571 h 9085945"/>
                <a:gd name="connsiteX4032" fmla="*/ 1018183 w 1018183"/>
                <a:gd name="connsiteY4032" fmla="*/ 7865622 h 9085945"/>
                <a:gd name="connsiteX4033" fmla="*/ 1018183 w 1018183"/>
                <a:gd name="connsiteY4033" fmla="*/ 7867781 h 9085945"/>
                <a:gd name="connsiteX4034" fmla="*/ 1018183 w 1018183"/>
                <a:gd name="connsiteY4034" fmla="*/ 7871630 h 9085945"/>
                <a:gd name="connsiteX4035" fmla="*/ 1018183 w 1018183"/>
                <a:gd name="connsiteY4035" fmla="*/ 7877976 h 9085945"/>
                <a:gd name="connsiteX4036" fmla="*/ 1018183 w 1018183"/>
                <a:gd name="connsiteY4036" fmla="*/ 7881634 h 9085945"/>
                <a:gd name="connsiteX4037" fmla="*/ 1018183 w 1018183"/>
                <a:gd name="connsiteY4037" fmla="*/ 7884946 h 9085945"/>
                <a:gd name="connsiteX4038" fmla="*/ 1018183 w 1018183"/>
                <a:gd name="connsiteY4038" fmla="*/ 7885249 h 9085945"/>
                <a:gd name="connsiteX4039" fmla="*/ 1018183 w 1018183"/>
                <a:gd name="connsiteY4039" fmla="*/ 7889035 h 9085945"/>
                <a:gd name="connsiteX4040" fmla="*/ 1018183 w 1018183"/>
                <a:gd name="connsiteY4040" fmla="*/ 7893057 h 9085945"/>
                <a:gd name="connsiteX4041" fmla="*/ 1018183 w 1018183"/>
                <a:gd name="connsiteY4041" fmla="*/ 7896006 h 9085945"/>
                <a:gd name="connsiteX4042" fmla="*/ 1018183 w 1018183"/>
                <a:gd name="connsiteY4042" fmla="*/ 7896310 h 9085945"/>
                <a:gd name="connsiteX4043" fmla="*/ 1018183 w 1018183"/>
                <a:gd name="connsiteY4043" fmla="*/ 7904358 h 9085945"/>
                <a:gd name="connsiteX4044" fmla="*/ 1018183 w 1018183"/>
                <a:gd name="connsiteY4044" fmla="*/ 7908124 h 9085945"/>
                <a:gd name="connsiteX4045" fmla="*/ 1018183 w 1018183"/>
                <a:gd name="connsiteY4045" fmla="*/ 7908687 h 9085945"/>
                <a:gd name="connsiteX4046" fmla="*/ 1018183 w 1018183"/>
                <a:gd name="connsiteY4046" fmla="*/ 7919745 h 9085945"/>
                <a:gd name="connsiteX4047" fmla="*/ 1018183 w 1018183"/>
                <a:gd name="connsiteY4047" fmla="*/ 7921763 h 9085945"/>
                <a:gd name="connsiteX4048" fmla="*/ 1018183 w 1018183"/>
                <a:gd name="connsiteY4048" fmla="*/ 7925306 h 9085945"/>
                <a:gd name="connsiteX4049" fmla="*/ 1018183 w 1018183"/>
                <a:gd name="connsiteY4049" fmla="*/ 7927375 h 9085945"/>
                <a:gd name="connsiteX4050" fmla="*/ 1018183 w 1018183"/>
                <a:gd name="connsiteY4050" fmla="*/ 7928943 h 9085945"/>
                <a:gd name="connsiteX4051" fmla="*/ 1018183 w 1018183"/>
                <a:gd name="connsiteY4051" fmla="*/ 7929377 h 9085945"/>
                <a:gd name="connsiteX4052" fmla="*/ 1018183 w 1018183"/>
                <a:gd name="connsiteY4052" fmla="*/ 7932580 h 9085945"/>
                <a:gd name="connsiteX4053" fmla="*/ 1018183 w 1018183"/>
                <a:gd name="connsiteY4053" fmla="*/ 7933368 h 9085945"/>
                <a:gd name="connsiteX4054" fmla="*/ 1018183 w 1018183"/>
                <a:gd name="connsiteY4054" fmla="*/ 7939154 h 9085945"/>
                <a:gd name="connsiteX4055" fmla="*/ 1018183 w 1018183"/>
                <a:gd name="connsiteY4055" fmla="*/ 7944426 h 9085945"/>
                <a:gd name="connsiteX4056" fmla="*/ 1018183 w 1018183"/>
                <a:gd name="connsiteY4056" fmla="*/ 7946479 h 9085945"/>
                <a:gd name="connsiteX4057" fmla="*/ 1018183 w 1018183"/>
                <a:gd name="connsiteY4057" fmla="*/ 7947288 h 9085945"/>
                <a:gd name="connsiteX4058" fmla="*/ 1018183 w 1018183"/>
                <a:gd name="connsiteY4058" fmla="*/ 7947769 h 9085945"/>
                <a:gd name="connsiteX4059" fmla="*/ 1018183 w 1018183"/>
                <a:gd name="connsiteY4059" fmla="*/ 7949989 h 9085945"/>
                <a:gd name="connsiteX4060" fmla="*/ 1018183 w 1018183"/>
                <a:gd name="connsiteY4060" fmla="*/ 7952473 h 9085945"/>
                <a:gd name="connsiteX4061" fmla="*/ 1018183 w 1018183"/>
                <a:gd name="connsiteY4061" fmla="*/ 7958826 h 9085945"/>
                <a:gd name="connsiteX4062" fmla="*/ 1018183 w 1018183"/>
                <a:gd name="connsiteY4062" fmla="*/ 7960087 h 9085945"/>
                <a:gd name="connsiteX4063" fmla="*/ 1018183 w 1018183"/>
                <a:gd name="connsiteY4063" fmla="*/ 7960809 h 9085945"/>
                <a:gd name="connsiteX4064" fmla="*/ 1018183 w 1018183"/>
                <a:gd name="connsiteY4064" fmla="*/ 7962105 h 9085945"/>
                <a:gd name="connsiteX4065" fmla="*/ 1018183 w 1018183"/>
                <a:gd name="connsiteY4065" fmla="*/ 7964354 h 9085945"/>
                <a:gd name="connsiteX4066" fmla="*/ 1018183 w 1018183"/>
                <a:gd name="connsiteY4066" fmla="*/ 7965648 h 9085945"/>
                <a:gd name="connsiteX4067" fmla="*/ 1018183 w 1018183"/>
                <a:gd name="connsiteY4067" fmla="*/ 7967717 h 9085945"/>
                <a:gd name="connsiteX4068" fmla="*/ 1018183 w 1018183"/>
                <a:gd name="connsiteY4068" fmla="*/ 7969285 h 9085945"/>
                <a:gd name="connsiteX4069" fmla="*/ 1018183 w 1018183"/>
                <a:gd name="connsiteY4069" fmla="*/ 7969877 h 9085945"/>
                <a:gd name="connsiteX4070" fmla="*/ 1018183 w 1018183"/>
                <a:gd name="connsiteY4070" fmla="*/ 7971444 h 9085945"/>
                <a:gd name="connsiteX4071" fmla="*/ 1018183 w 1018183"/>
                <a:gd name="connsiteY4071" fmla="*/ 7973163 h 9085945"/>
                <a:gd name="connsiteX4072" fmla="*/ 1018183 w 1018183"/>
                <a:gd name="connsiteY4072" fmla="*/ 7976709 h 9085945"/>
                <a:gd name="connsiteX4073" fmla="*/ 1018183 w 1018183"/>
                <a:gd name="connsiteY4073" fmla="*/ 7978775 h 9085945"/>
                <a:gd name="connsiteX4074" fmla="*/ 1018183 w 1018183"/>
                <a:gd name="connsiteY4074" fmla="*/ 7979206 h 9085945"/>
                <a:gd name="connsiteX4075" fmla="*/ 1018183 w 1018183"/>
                <a:gd name="connsiteY4075" fmla="*/ 7980344 h 9085945"/>
                <a:gd name="connsiteX4076" fmla="*/ 1018183 w 1018183"/>
                <a:gd name="connsiteY4076" fmla="*/ 7980698 h 9085945"/>
                <a:gd name="connsiteX4077" fmla="*/ 1018183 w 1018183"/>
                <a:gd name="connsiteY4077" fmla="*/ 7981656 h 9085945"/>
                <a:gd name="connsiteX4078" fmla="*/ 1018183 w 1018183"/>
                <a:gd name="connsiteY4078" fmla="*/ 7983631 h 9085945"/>
                <a:gd name="connsiteX4079" fmla="*/ 1018183 w 1018183"/>
                <a:gd name="connsiteY4079" fmla="*/ 7984768 h 9085945"/>
                <a:gd name="connsiteX4080" fmla="*/ 1018183 w 1018183"/>
                <a:gd name="connsiteY4080" fmla="*/ 7985265 h 9085945"/>
                <a:gd name="connsiteX4081" fmla="*/ 1018183 w 1018183"/>
                <a:gd name="connsiteY4081" fmla="*/ 7989034 h 9085945"/>
                <a:gd name="connsiteX4082" fmla="*/ 1018183 w 1018183"/>
                <a:gd name="connsiteY4082" fmla="*/ 7990264 h 9085945"/>
                <a:gd name="connsiteX4083" fmla="*/ 1018183 w 1018183"/>
                <a:gd name="connsiteY4083" fmla="*/ 7990331 h 9085945"/>
                <a:gd name="connsiteX4084" fmla="*/ 1018183 w 1018183"/>
                <a:gd name="connsiteY4084" fmla="*/ 7992815 h 9085945"/>
                <a:gd name="connsiteX4085" fmla="*/ 1018183 w 1018183"/>
                <a:gd name="connsiteY4085" fmla="*/ 7996961 h 9085945"/>
                <a:gd name="connsiteX4086" fmla="*/ 1018183 w 1018183"/>
                <a:gd name="connsiteY4086" fmla="*/ 7997081 h 9085945"/>
                <a:gd name="connsiteX4087" fmla="*/ 1018183 w 1018183"/>
                <a:gd name="connsiteY4087" fmla="*/ 7999168 h 9085945"/>
                <a:gd name="connsiteX4088" fmla="*/ 1018183 w 1018183"/>
                <a:gd name="connsiteY4088" fmla="*/ 7999972 h 9085945"/>
                <a:gd name="connsiteX4089" fmla="*/ 1018183 w 1018183"/>
                <a:gd name="connsiteY4089" fmla="*/ 8001387 h 9085945"/>
                <a:gd name="connsiteX4090" fmla="*/ 1018183 w 1018183"/>
                <a:gd name="connsiteY4090" fmla="*/ 8003873 h 9085945"/>
                <a:gd name="connsiteX4091" fmla="*/ 1018183 w 1018183"/>
                <a:gd name="connsiteY4091" fmla="*/ 8008019 h 9085945"/>
                <a:gd name="connsiteX4092" fmla="*/ 1018183 w 1018183"/>
                <a:gd name="connsiteY4092" fmla="*/ 8008139 h 9085945"/>
                <a:gd name="connsiteX4093" fmla="*/ 1018183 w 1018183"/>
                <a:gd name="connsiteY4093" fmla="*/ 8009436 h 9085945"/>
                <a:gd name="connsiteX4094" fmla="*/ 1018183 w 1018183"/>
                <a:gd name="connsiteY4094" fmla="*/ 8010219 h 9085945"/>
                <a:gd name="connsiteX4095" fmla="*/ 1018183 w 1018183"/>
                <a:gd name="connsiteY4095" fmla="*/ 8011504 h 9085945"/>
                <a:gd name="connsiteX4096" fmla="*/ 1018183 w 1018183"/>
                <a:gd name="connsiteY4096" fmla="*/ 8011786 h 9085945"/>
                <a:gd name="connsiteX4097" fmla="*/ 1018183 w 1018183"/>
                <a:gd name="connsiteY4097" fmla="*/ 8013071 h 9085945"/>
                <a:gd name="connsiteX4098" fmla="*/ 1018183 w 1018183"/>
                <a:gd name="connsiteY4098" fmla="*/ 8015047 h 9085945"/>
                <a:gd name="connsiteX4099" fmla="*/ 1018183 w 1018183"/>
                <a:gd name="connsiteY4099" fmla="*/ 8021040 h 9085945"/>
                <a:gd name="connsiteX4100" fmla="*/ 1018183 w 1018183"/>
                <a:gd name="connsiteY4100" fmla="*/ 8021277 h 9085945"/>
                <a:gd name="connsiteX4101" fmla="*/ 1018183 w 1018183"/>
                <a:gd name="connsiteY4101" fmla="*/ 8022843 h 9085945"/>
                <a:gd name="connsiteX4102" fmla="*/ 1018183 w 1018183"/>
                <a:gd name="connsiteY4102" fmla="*/ 8023973 h 9085945"/>
                <a:gd name="connsiteX4103" fmla="*/ 1018183 w 1018183"/>
                <a:gd name="connsiteY4103" fmla="*/ 8030606 h 9085945"/>
                <a:gd name="connsiteX4104" fmla="*/ 1018183 w 1018183"/>
                <a:gd name="connsiteY4104" fmla="*/ 8031877 h 9085945"/>
                <a:gd name="connsiteX4105" fmla="*/ 1018183 w 1018183"/>
                <a:gd name="connsiteY4105" fmla="*/ 8032098 h 9085945"/>
                <a:gd name="connsiteX4106" fmla="*/ 1018183 w 1018183"/>
                <a:gd name="connsiteY4106" fmla="*/ 8034342 h 9085945"/>
                <a:gd name="connsiteX4107" fmla="*/ 1018183 w 1018183"/>
                <a:gd name="connsiteY4107" fmla="*/ 8035031 h 9085945"/>
                <a:gd name="connsiteX4108" fmla="*/ 1018183 w 1018183"/>
                <a:gd name="connsiteY4108" fmla="*/ 8035255 h 9085945"/>
                <a:gd name="connsiteX4109" fmla="*/ 1018183 w 1018183"/>
                <a:gd name="connsiteY4109" fmla="*/ 8037886 h 9085945"/>
                <a:gd name="connsiteX4110" fmla="*/ 1018183 w 1018183"/>
                <a:gd name="connsiteY4110" fmla="*/ 8040746 h 9085945"/>
                <a:gd name="connsiteX4111" fmla="*/ 1018183 w 1018183"/>
                <a:gd name="connsiteY4111" fmla="*/ 8042935 h 9085945"/>
                <a:gd name="connsiteX4112" fmla="*/ 1018183 w 1018183"/>
                <a:gd name="connsiteY4112" fmla="*/ 8044291 h 9085945"/>
                <a:gd name="connsiteX4113" fmla="*/ 1018183 w 1018183"/>
                <a:gd name="connsiteY4113" fmla="*/ 8048361 h 9085945"/>
                <a:gd name="connsiteX4114" fmla="*/ 1018183 w 1018183"/>
                <a:gd name="connsiteY4114" fmla="*/ 8048481 h 9085945"/>
                <a:gd name="connsiteX4115" fmla="*/ 1018183 w 1018183"/>
                <a:gd name="connsiteY4115" fmla="*/ 8052594 h 9085945"/>
                <a:gd name="connsiteX4116" fmla="*/ 1018183 w 1018183"/>
                <a:gd name="connsiteY4116" fmla="*/ 8057548 h 9085945"/>
                <a:gd name="connsiteX4117" fmla="*/ 1018183 w 1018183"/>
                <a:gd name="connsiteY4117" fmla="*/ 8062569 h 9085945"/>
                <a:gd name="connsiteX4118" fmla="*/ 1018183 w 1018183"/>
                <a:gd name="connsiteY4118" fmla="*/ 8067759 h 9085945"/>
                <a:gd name="connsiteX4119" fmla="*/ 1018183 w 1018183"/>
                <a:gd name="connsiteY4119" fmla="*/ 8068972 h 9085945"/>
                <a:gd name="connsiteX4120" fmla="*/ 1018183 w 1018183"/>
                <a:gd name="connsiteY4120" fmla="*/ 8070613 h 9085945"/>
                <a:gd name="connsiteX4121" fmla="*/ 1018183 w 1018183"/>
                <a:gd name="connsiteY4121" fmla="*/ 8074377 h 9085945"/>
                <a:gd name="connsiteX4122" fmla="*/ 1018183 w 1018183"/>
                <a:gd name="connsiteY4122" fmla="*/ 8075662 h 9085945"/>
                <a:gd name="connsiteX4123" fmla="*/ 1018183 w 1018183"/>
                <a:gd name="connsiteY4123" fmla="*/ 8077275 h 9085945"/>
                <a:gd name="connsiteX4124" fmla="*/ 1018183 w 1018183"/>
                <a:gd name="connsiteY4124" fmla="*/ 8078842 h 9085945"/>
                <a:gd name="connsiteX4125" fmla="*/ 1018183 w 1018183"/>
                <a:gd name="connsiteY4125" fmla="*/ 8081088 h 9085945"/>
                <a:gd name="connsiteX4126" fmla="*/ 1018183 w 1018183"/>
                <a:gd name="connsiteY4126" fmla="*/ 8081671 h 9085945"/>
                <a:gd name="connsiteX4127" fmla="*/ 1018183 w 1018183"/>
                <a:gd name="connsiteY4127" fmla="*/ 8083277 h 9085945"/>
                <a:gd name="connsiteX4128" fmla="*/ 1018183 w 1018183"/>
                <a:gd name="connsiteY4128" fmla="*/ 8084633 h 9085945"/>
                <a:gd name="connsiteX4129" fmla="*/ 1018183 w 1018183"/>
                <a:gd name="connsiteY4129" fmla="*/ 8085323 h 9085945"/>
                <a:gd name="connsiteX4130" fmla="*/ 1018183 w 1018183"/>
                <a:gd name="connsiteY4130" fmla="*/ 8085436 h 9085945"/>
                <a:gd name="connsiteX4131" fmla="*/ 1018183 w 1018183"/>
                <a:gd name="connsiteY4131" fmla="*/ 8089171 h 9085945"/>
                <a:gd name="connsiteX4132" fmla="*/ 1018183 w 1018183"/>
                <a:gd name="connsiteY4132" fmla="*/ 8092146 h 9085945"/>
                <a:gd name="connsiteX4133" fmla="*/ 1018183 w 1018183"/>
                <a:gd name="connsiteY4133" fmla="*/ 8094222 h 9085945"/>
                <a:gd name="connsiteX4134" fmla="*/ 1018183 w 1018183"/>
                <a:gd name="connsiteY4134" fmla="*/ 8095691 h 9085945"/>
                <a:gd name="connsiteX4135" fmla="*/ 1018183 w 1018183"/>
                <a:gd name="connsiteY4135" fmla="*/ 8096381 h 9085945"/>
                <a:gd name="connsiteX4136" fmla="*/ 1018183 w 1018183"/>
                <a:gd name="connsiteY4136" fmla="*/ 8100230 h 9085945"/>
                <a:gd name="connsiteX4137" fmla="*/ 1018183 w 1018183"/>
                <a:gd name="connsiteY4137" fmla="*/ 8109314 h 9085945"/>
                <a:gd name="connsiteX4138" fmla="*/ 1018183 w 1018183"/>
                <a:gd name="connsiteY4138" fmla="*/ 8110234 h 9085945"/>
                <a:gd name="connsiteX4139" fmla="*/ 1018183 w 1018183"/>
                <a:gd name="connsiteY4139" fmla="*/ 8113546 h 9085945"/>
                <a:gd name="connsiteX4140" fmla="*/ 1018183 w 1018183"/>
                <a:gd name="connsiteY4140" fmla="*/ 8113849 h 9085945"/>
                <a:gd name="connsiteX4141" fmla="*/ 1018183 w 1018183"/>
                <a:gd name="connsiteY4141" fmla="*/ 8116004 h 9085945"/>
                <a:gd name="connsiteX4142" fmla="*/ 1018183 w 1018183"/>
                <a:gd name="connsiteY4142" fmla="*/ 8120372 h 9085945"/>
                <a:gd name="connsiteX4143" fmla="*/ 1018183 w 1018183"/>
                <a:gd name="connsiteY4143" fmla="*/ 8122013 h 9085945"/>
                <a:gd name="connsiteX4144" fmla="*/ 1018183 w 1018183"/>
                <a:gd name="connsiteY4144" fmla="*/ 8124606 h 9085945"/>
                <a:gd name="connsiteX4145" fmla="*/ 1018183 w 1018183"/>
                <a:gd name="connsiteY4145" fmla="*/ 8124910 h 9085945"/>
                <a:gd name="connsiteX4146" fmla="*/ 1018183 w 1018183"/>
                <a:gd name="connsiteY4146" fmla="*/ 8125778 h 9085945"/>
                <a:gd name="connsiteX4147" fmla="*/ 1018183 w 1018183"/>
                <a:gd name="connsiteY4147" fmla="*/ 8127062 h 9085945"/>
                <a:gd name="connsiteX4148" fmla="*/ 1018183 w 1018183"/>
                <a:gd name="connsiteY4148" fmla="*/ 8128419 h 9085945"/>
                <a:gd name="connsiteX4149" fmla="*/ 1018183 w 1018183"/>
                <a:gd name="connsiteY4149" fmla="*/ 8132958 h 9085945"/>
                <a:gd name="connsiteX4150" fmla="*/ 1018183 w 1018183"/>
                <a:gd name="connsiteY4150" fmla="*/ 8134564 h 9085945"/>
                <a:gd name="connsiteX4151" fmla="*/ 1018183 w 1018183"/>
                <a:gd name="connsiteY4151" fmla="*/ 8136723 h 9085945"/>
                <a:gd name="connsiteX4152" fmla="*/ 1018183 w 1018183"/>
                <a:gd name="connsiteY4152" fmla="*/ 8136724 h 9085945"/>
                <a:gd name="connsiteX4153" fmla="*/ 1018183 w 1018183"/>
                <a:gd name="connsiteY4153" fmla="*/ 8140572 h 9085945"/>
                <a:gd name="connsiteX4154" fmla="*/ 1018183 w 1018183"/>
                <a:gd name="connsiteY4154" fmla="*/ 8145622 h 9085945"/>
                <a:gd name="connsiteX4155" fmla="*/ 1018183 w 1018183"/>
                <a:gd name="connsiteY4155" fmla="*/ 8157977 h 9085945"/>
                <a:gd name="connsiteX4156" fmla="*/ 1018183 w 1018183"/>
                <a:gd name="connsiteY4156" fmla="*/ 8161180 h 9085945"/>
                <a:gd name="connsiteX4157" fmla="*/ 1018183 w 1018183"/>
                <a:gd name="connsiteY4157" fmla="*/ 8164020 h 9085945"/>
                <a:gd name="connsiteX4158" fmla="*/ 1018183 w 1018183"/>
                <a:gd name="connsiteY4158" fmla="*/ 8164948 h 9085945"/>
                <a:gd name="connsiteX4159" fmla="*/ 1018183 w 1018183"/>
                <a:gd name="connsiteY4159" fmla="*/ 8165252 h 9085945"/>
                <a:gd name="connsiteX4160" fmla="*/ 1018183 w 1018183"/>
                <a:gd name="connsiteY4160" fmla="*/ 8167754 h 9085945"/>
                <a:gd name="connsiteX4161" fmla="*/ 1018183 w 1018183"/>
                <a:gd name="connsiteY4161" fmla="*/ 8173300 h 9085945"/>
                <a:gd name="connsiteX4162" fmla="*/ 1018183 w 1018183"/>
                <a:gd name="connsiteY4162" fmla="*/ 8175888 h 9085945"/>
                <a:gd name="connsiteX4163" fmla="*/ 1018183 w 1018183"/>
                <a:gd name="connsiteY4163" fmla="*/ 8177066 h 9085945"/>
                <a:gd name="connsiteX4164" fmla="*/ 1018183 w 1018183"/>
                <a:gd name="connsiteY4164" fmla="*/ 8178350 h 9085945"/>
                <a:gd name="connsiteX4165" fmla="*/ 1018183 w 1018183"/>
                <a:gd name="connsiteY4165" fmla="*/ 8181896 h 9085945"/>
                <a:gd name="connsiteX4166" fmla="*/ 1018183 w 1018183"/>
                <a:gd name="connsiteY4166" fmla="*/ 8184356 h 9085945"/>
                <a:gd name="connsiteX4167" fmla="*/ 1018183 w 1018183"/>
                <a:gd name="connsiteY4167" fmla="*/ 8188124 h 9085945"/>
                <a:gd name="connsiteX4168" fmla="*/ 1018183 w 1018183"/>
                <a:gd name="connsiteY4168" fmla="*/ 8188687 h 9085945"/>
                <a:gd name="connsiteX4169" fmla="*/ 1018183 w 1018183"/>
                <a:gd name="connsiteY4169" fmla="*/ 8190705 h 9085945"/>
                <a:gd name="connsiteX4170" fmla="*/ 1018183 w 1018183"/>
                <a:gd name="connsiteY4170" fmla="*/ 8194248 h 9085945"/>
                <a:gd name="connsiteX4171" fmla="*/ 1018183 w 1018183"/>
                <a:gd name="connsiteY4171" fmla="*/ 8196317 h 9085945"/>
                <a:gd name="connsiteX4172" fmla="*/ 1018183 w 1018183"/>
                <a:gd name="connsiteY4172" fmla="*/ 8197885 h 9085945"/>
                <a:gd name="connsiteX4173" fmla="*/ 1018183 w 1018183"/>
                <a:gd name="connsiteY4173" fmla="*/ 8201522 h 9085945"/>
                <a:gd name="connsiteX4174" fmla="*/ 1018183 w 1018183"/>
                <a:gd name="connsiteY4174" fmla="*/ 8201763 h 9085945"/>
                <a:gd name="connsiteX4175" fmla="*/ 1018183 w 1018183"/>
                <a:gd name="connsiteY4175" fmla="*/ 8205309 h 9085945"/>
                <a:gd name="connsiteX4176" fmla="*/ 1018183 w 1018183"/>
                <a:gd name="connsiteY4176" fmla="*/ 8206520 h 9085945"/>
                <a:gd name="connsiteX4177" fmla="*/ 1018183 w 1018183"/>
                <a:gd name="connsiteY4177" fmla="*/ 8207375 h 9085945"/>
                <a:gd name="connsiteX4178" fmla="*/ 1018183 w 1018183"/>
                <a:gd name="connsiteY4178" fmla="*/ 8208096 h 9085945"/>
                <a:gd name="connsiteX4179" fmla="*/ 1018183 w 1018183"/>
                <a:gd name="connsiteY4179" fmla="*/ 8208944 h 9085945"/>
                <a:gd name="connsiteX4180" fmla="*/ 1018183 w 1018183"/>
                <a:gd name="connsiteY4180" fmla="*/ 8210256 h 9085945"/>
                <a:gd name="connsiteX4181" fmla="*/ 1018183 w 1018183"/>
                <a:gd name="connsiteY4181" fmla="*/ 8212580 h 9085945"/>
                <a:gd name="connsiteX4182" fmla="*/ 1018183 w 1018183"/>
                <a:gd name="connsiteY4182" fmla="*/ 8213368 h 9085945"/>
                <a:gd name="connsiteX4183" fmla="*/ 1018183 w 1018183"/>
                <a:gd name="connsiteY4183" fmla="*/ 8216230 h 9085945"/>
                <a:gd name="connsiteX4184" fmla="*/ 1018183 w 1018183"/>
                <a:gd name="connsiteY4184" fmla="*/ 8218931 h 9085945"/>
                <a:gd name="connsiteX4185" fmla="*/ 1018183 w 1018183"/>
                <a:gd name="connsiteY4185" fmla="*/ 8219156 h 9085945"/>
                <a:gd name="connsiteX4186" fmla="*/ 1018183 w 1018183"/>
                <a:gd name="connsiteY4186" fmla="*/ 8221415 h 9085945"/>
                <a:gd name="connsiteX4187" fmla="*/ 1018183 w 1018183"/>
                <a:gd name="connsiteY4187" fmla="*/ 8224396 h 9085945"/>
                <a:gd name="connsiteX4188" fmla="*/ 1018183 w 1018183"/>
                <a:gd name="connsiteY4188" fmla="*/ 8227287 h 9085945"/>
                <a:gd name="connsiteX4189" fmla="*/ 1018183 w 1018183"/>
                <a:gd name="connsiteY4189" fmla="*/ 8227768 h 9085945"/>
                <a:gd name="connsiteX4190" fmla="*/ 1018183 w 1018183"/>
                <a:gd name="connsiteY4190" fmla="*/ 8229987 h 9085945"/>
                <a:gd name="connsiteX4191" fmla="*/ 1018183 w 1018183"/>
                <a:gd name="connsiteY4191" fmla="*/ 8230966 h 9085945"/>
                <a:gd name="connsiteX4192" fmla="*/ 1018183 w 1018183"/>
                <a:gd name="connsiteY4192" fmla="*/ 8232473 h 9085945"/>
                <a:gd name="connsiteX4193" fmla="*/ 1018183 w 1018183"/>
                <a:gd name="connsiteY4193" fmla="*/ 8238036 h 9085945"/>
                <a:gd name="connsiteX4194" fmla="*/ 1018183 w 1018183"/>
                <a:gd name="connsiteY4194" fmla="*/ 8238819 h 9085945"/>
                <a:gd name="connsiteX4195" fmla="*/ 1018183 w 1018183"/>
                <a:gd name="connsiteY4195" fmla="*/ 8240104 h 9085945"/>
                <a:gd name="connsiteX4196" fmla="*/ 1018183 w 1018183"/>
                <a:gd name="connsiteY4196" fmla="*/ 8240386 h 9085945"/>
                <a:gd name="connsiteX4197" fmla="*/ 1018183 w 1018183"/>
                <a:gd name="connsiteY4197" fmla="*/ 8241671 h 9085945"/>
                <a:gd name="connsiteX4198" fmla="*/ 1018183 w 1018183"/>
                <a:gd name="connsiteY4198" fmla="*/ 8242105 h 9085945"/>
                <a:gd name="connsiteX4199" fmla="*/ 1018183 w 1018183"/>
                <a:gd name="connsiteY4199" fmla="*/ 8243647 h 9085945"/>
                <a:gd name="connsiteX4200" fmla="*/ 1018183 w 1018183"/>
                <a:gd name="connsiteY4200" fmla="*/ 8245651 h 9085945"/>
                <a:gd name="connsiteX4201" fmla="*/ 1018183 w 1018183"/>
                <a:gd name="connsiteY4201" fmla="*/ 8247717 h 9085945"/>
                <a:gd name="connsiteX4202" fmla="*/ 1018183 w 1018183"/>
                <a:gd name="connsiteY4202" fmla="*/ 8249286 h 9085945"/>
                <a:gd name="connsiteX4203" fmla="*/ 1018183 w 1018183"/>
                <a:gd name="connsiteY4203" fmla="*/ 8249640 h 9085945"/>
                <a:gd name="connsiteX4204" fmla="*/ 1018183 w 1018183"/>
                <a:gd name="connsiteY4204" fmla="*/ 8249877 h 9085945"/>
                <a:gd name="connsiteX4205" fmla="*/ 1018183 w 1018183"/>
                <a:gd name="connsiteY4205" fmla="*/ 8250598 h 9085945"/>
                <a:gd name="connsiteX4206" fmla="*/ 1018183 w 1018183"/>
                <a:gd name="connsiteY4206" fmla="*/ 8251443 h 9085945"/>
                <a:gd name="connsiteX4207" fmla="*/ 1018183 w 1018183"/>
                <a:gd name="connsiteY4207" fmla="*/ 8251883 h 9085945"/>
                <a:gd name="connsiteX4208" fmla="*/ 1018183 w 1018183"/>
                <a:gd name="connsiteY4208" fmla="*/ 8252573 h 9085945"/>
                <a:gd name="connsiteX4209" fmla="*/ 1018183 w 1018183"/>
                <a:gd name="connsiteY4209" fmla="*/ 8255425 h 9085945"/>
                <a:gd name="connsiteX4210" fmla="*/ 1018183 w 1018183"/>
                <a:gd name="connsiteY4210" fmla="*/ 8259206 h 9085945"/>
                <a:gd name="connsiteX4211" fmla="*/ 1018183 w 1018183"/>
                <a:gd name="connsiteY4211" fmla="*/ 8260698 h 9085945"/>
                <a:gd name="connsiteX4212" fmla="*/ 1018183 w 1018183"/>
                <a:gd name="connsiteY4212" fmla="*/ 8261656 h 9085945"/>
                <a:gd name="connsiteX4213" fmla="*/ 1018183 w 1018183"/>
                <a:gd name="connsiteY4213" fmla="*/ 8263631 h 9085945"/>
                <a:gd name="connsiteX4214" fmla="*/ 1018183 w 1018183"/>
                <a:gd name="connsiteY4214" fmla="*/ 8270135 h 9085945"/>
                <a:gd name="connsiteX4215" fmla="*/ 1018183 w 1018183"/>
                <a:gd name="connsiteY4215" fmla="*/ 8270329 h 9085945"/>
                <a:gd name="connsiteX4216" fmla="*/ 1018183 w 1018183"/>
                <a:gd name="connsiteY4216" fmla="*/ 8272815 h 9085945"/>
                <a:gd name="connsiteX4217" fmla="*/ 1018183 w 1018183"/>
                <a:gd name="connsiteY4217" fmla="*/ 8276961 h 9085945"/>
                <a:gd name="connsiteX4218" fmla="*/ 1018183 w 1018183"/>
                <a:gd name="connsiteY4218" fmla="*/ 8277081 h 9085945"/>
                <a:gd name="connsiteX4219" fmla="*/ 1018183 w 1018183"/>
                <a:gd name="connsiteY4219" fmla="*/ 8278378 h 9085945"/>
                <a:gd name="connsiteX4220" fmla="*/ 1018183 w 1018183"/>
                <a:gd name="connsiteY4220" fmla="*/ 8280446 h 9085945"/>
                <a:gd name="connsiteX4221" fmla="*/ 1018183 w 1018183"/>
                <a:gd name="connsiteY4221" fmla="*/ 8282013 h 9085945"/>
                <a:gd name="connsiteX4222" fmla="*/ 1018183 w 1018183"/>
                <a:gd name="connsiteY4222" fmla="*/ 8283989 h 9085945"/>
                <a:gd name="connsiteX4223" fmla="*/ 1018183 w 1018183"/>
                <a:gd name="connsiteY4223" fmla="*/ 8286148 h 9085945"/>
                <a:gd name="connsiteX4224" fmla="*/ 1018183 w 1018183"/>
                <a:gd name="connsiteY4224" fmla="*/ 8289436 h 9085945"/>
                <a:gd name="connsiteX4225" fmla="*/ 1018183 w 1018183"/>
                <a:gd name="connsiteY4225" fmla="*/ 8290219 h 9085945"/>
                <a:gd name="connsiteX4226" fmla="*/ 1018183 w 1018183"/>
                <a:gd name="connsiteY4226" fmla="*/ 8291504 h 9085945"/>
                <a:gd name="connsiteX4227" fmla="*/ 1018183 w 1018183"/>
                <a:gd name="connsiteY4227" fmla="*/ 8291785 h 9085945"/>
                <a:gd name="connsiteX4228" fmla="*/ 1018183 w 1018183"/>
                <a:gd name="connsiteY4228" fmla="*/ 8293071 h 9085945"/>
                <a:gd name="connsiteX4229" fmla="*/ 1018183 w 1018183"/>
                <a:gd name="connsiteY4229" fmla="*/ 8295046 h 9085945"/>
                <a:gd name="connsiteX4230" fmla="*/ 1018183 w 1018183"/>
                <a:gd name="connsiteY4230" fmla="*/ 8296359 h 9085945"/>
                <a:gd name="connsiteX4231" fmla="*/ 1018183 w 1018183"/>
                <a:gd name="connsiteY4231" fmla="*/ 8297927 h 9085945"/>
                <a:gd name="connsiteX4232" fmla="*/ 1018183 w 1018183"/>
                <a:gd name="connsiteY4232" fmla="*/ 8301040 h 9085945"/>
                <a:gd name="connsiteX4233" fmla="*/ 1018183 w 1018183"/>
                <a:gd name="connsiteY4233" fmla="*/ 8303973 h 9085945"/>
                <a:gd name="connsiteX4234" fmla="*/ 1018183 w 1018183"/>
                <a:gd name="connsiteY4234" fmla="*/ 8309688 h 9085945"/>
                <a:gd name="connsiteX4235" fmla="*/ 1018183 w 1018183"/>
                <a:gd name="connsiteY4235" fmla="*/ 8311877 h 9085945"/>
                <a:gd name="connsiteX4236" fmla="*/ 1018183 w 1018183"/>
                <a:gd name="connsiteY4236" fmla="*/ 8312637 h 9085945"/>
                <a:gd name="connsiteX4237" fmla="*/ 1018183 w 1018183"/>
                <a:gd name="connsiteY4237" fmla="*/ 8313233 h 9085945"/>
                <a:gd name="connsiteX4238" fmla="*/ 1018183 w 1018183"/>
                <a:gd name="connsiteY4238" fmla="*/ 8320746 h 9085945"/>
                <a:gd name="connsiteX4239" fmla="*/ 1018183 w 1018183"/>
                <a:gd name="connsiteY4239" fmla="*/ 8324291 h 9085945"/>
                <a:gd name="connsiteX4240" fmla="*/ 1018183 w 1018183"/>
                <a:gd name="connsiteY4240" fmla="*/ 8326490 h 9085945"/>
                <a:gd name="connsiteX4241" fmla="*/ 1018183 w 1018183"/>
                <a:gd name="connsiteY4241" fmla="*/ 8327775 h 9085945"/>
                <a:gd name="connsiteX4242" fmla="*/ 1018183 w 1018183"/>
                <a:gd name="connsiteY4242" fmla="*/ 8336701 h 9085945"/>
                <a:gd name="connsiteX4243" fmla="*/ 1018183 w 1018183"/>
                <a:gd name="connsiteY4243" fmla="*/ 8337549 h 9085945"/>
                <a:gd name="connsiteX4244" fmla="*/ 1018183 w 1018183"/>
                <a:gd name="connsiteY4244" fmla="*/ 8337914 h 9085945"/>
                <a:gd name="connsiteX4245" fmla="*/ 1018183 w 1018183"/>
                <a:gd name="connsiteY4245" fmla="*/ 8344604 h 9085945"/>
                <a:gd name="connsiteX4246" fmla="*/ 1018183 w 1018183"/>
                <a:gd name="connsiteY4246" fmla="*/ 8347759 h 9085945"/>
                <a:gd name="connsiteX4247" fmla="*/ 1018183 w 1018183"/>
                <a:gd name="connsiteY4247" fmla="*/ 8348972 h 9085945"/>
                <a:gd name="connsiteX4248" fmla="*/ 1018183 w 1018183"/>
                <a:gd name="connsiteY4248" fmla="*/ 8350613 h 9085945"/>
                <a:gd name="connsiteX4249" fmla="*/ 1018183 w 1018183"/>
                <a:gd name="connsiteY4249" fmla="*/ 8354378 h 9085945"/>
                <a:gd name="connsiteX4250" fmla="*/ 1018183 w 1018183"/>
                <a:gd name="connsiteY4250" fmla="*/ 8355662 h 9085945"/>
                <a:gd name="connsiteX4251" fmla="*/ 1018183 w 1018183"/>
                <a:gd name="connsiteY4251" fmla="*/ 8357019 h 9085945"/>
                <a:gd name="connsiteX4252" fmla="*/ 1018183 w 1018183"/>
                <a:gd name="connsiteY4252" fmla="*/ 8361088 h 9085945"/>
                <a:gd name="connsiteX4253" fmla="*/ 1018183 w 1018183"/>
                <a:gd name="connsiteY4253" fmla="*/ 8363164 h 9085945"/>
                <a:gd name="connsiteX4254" fmla="*/ 1018183 w 1018183"/>
                <a:gd name="connsiteY4254" fmla="*/ 8364633 h 9085945"/>
                <a:gd name="connsiteX4255" fmla="*/ 1018183 w 1018183"/>
                <a:gd name="connsiteY4255" fmla="*/ 8365323 h 9085945"/>
                <a:gd name="connsiteX4256" fmla="*/ 1018183 w 1018183"/>
                <a:gd name="connsiteY4256" fmla="*/ 8369172 h 9085945"/>
                <a:gd name="connsiteX4257" fmla="*/ 1018183 w 1018183"/>
                <a:gd name="connsiteY4257" fmla="*/ 8374222 h 9085945"/>
                <a:gd name="connsiteX4258" fmla="*/ 1018183 w 1018183"/>
                <a:gd name="connsiteY4258" fmla="*/ 8375517 h 9085945"/>
                <a:gd name="connsiteX4259" fmla="*/ 1018183 w 1018183"/>
                <a:gd name="connsiteY4259" fmla="*/ 8389314 h 9085945"/>
                <a:gd name="connsiteX4260" fmla="*/ 1018183 w 1018183"/>
                <a:gd name="connsiteY4260" fmla="*/ 8392620 h 9085945"/>
                <a:gd name="connsiteX4261" fmla="*/ 1018183 w 1018183"/>
                <a:gd name="connsiteY4261" fmla="*/ 8393548 h 9085945"/>
                <a:gd name="connsiteX4262" fmla="*/ 1018183 w 1018183"/>
                <a:gd name="connsiteY4262" fmla="*/ 8393852 h 9085945"/>
                <a:gd name="connsiteX4263" fmla="*/ 1018183 w 1018183"/>
                <a:gd name="connsiteY4263" fmla="*/ 8395936 h 9085945"/>
                <a:gd name="connsiteX4264" fmla="*/ 1018183 w 1018183"/>
                <a:gd name="connsiteY4264" fmla="*/ 8396004 h 9085945"/>
                <a:gd name="connsiteX4265" fmla="*/ 1018183 w 1018183"/>
                <a:gd name="connsiteY4265" fmla="*/ 8397361 h 9085945"/>
                <a:gd name="connsiteX4266" fmla="*/ 1018183 w 1018183"/>
                <a:gd name="connsiteY4266" fmla="*/ 8401900 h 9085945"/>
                <a:gd name="connsiteX4267" fmla="*/ 1018183 w 1018183"/>
                <a:gd name="connsiteY4267" fmla="*/ 8405666 h 9085945"/>
                <a:gd name="connsiteX4268" fmla="*/ 1018183 w 1018183"/>
                <a:gd name="connsiteY4268" fmla="*/ 8406228 h 9085945"/>
                <a:gd name="connsiteX4269" fmla="*/ 1018183 w 1018183"/>
                <a:gd name="connsiteY4269" fmla="*/ 8406950 h 9085945"/>
                <a:gd name="connsiteX4270" fmla="*/ 1018183 w 1018183"/>
                <a:gd name="connsiteY4270" fmla="*/ 8408419 h 9085945"/>
                <a:gd name="connsiteX4271" fmla="*/ 1018183 w 1018183"/>
                <a:gd name="connsiteY4271" fmla="*/ 8410496 h 9085945"/>
                <a:gd name="connsiteX4272" fmla="*/ 1018183 w 1018183"/>
                <a:gd name="connsiteY4272" fmla="*/ 8412956 h 9085945"/>
                <a:gd name="connsiteX4273" fmla="*/ 1018183 w 1018183"/>
                <a:gd name="connsiteY4273" fmla="*/ 8414564 h 9085945"/>
                <a:gd name="connsiteX4274" fmla="*/ 1018183 w 1018183"/>
                <a:gd name="connsiteY4274" fmla="*/ 8416724 h 9085945"/>
                <a:gd name="connsiteX4275" fmla="*/ 1018183 w 1018183"/>
                <a:gd name="connsiteY4275" fmla="*/ 8418019 h 9085945"/>
                <a:gd name="connsiteX4276" fmla="*/ 1018183 w 1018183"/>
                <a:gd name="connsiteY4276" fmla="*/ 8430122 h 9085945"/>
                <a:gd name="connsiteX4277" fmla="*/ 1018183 w 1018183"/>
                <a:gd name="connsiteY4277" fmla="*/ 8432962 h 9085945"/>
                <a:gd name="connsiteX4278" fmla="*/ 1018183 w 1018183"/>
                <a:gd name="connsiteY4278" fmla="*/ 8435120 h 9085945"/>
                <a:gd name="connsiteX4279" fmla="*/ 1018183 w 1018183"/>
                <a:gd name="connsiteY4279" fmla="*/ 8436696 h 9085945"/>
                <a:gd name="connsiteX4280" fmla="*/ 1018183 w 1018183"/>
                <a:gd name="connsiteY4280" fmla="*/ 8441180 h 9085945"/>
                <a:gd name="connsiteX4281" fmla="*/ 1018183 w 1018183"/>
                <a:gd name="connsiteY4281" fmla="*/ 8444020 h 9085945"/>
                <a:gd name="connsiteX4282" fmla="*/ 1018183 w 1018183"/>
                <a:gd name="connsiteY4282" fmla="*/ 8444830 h 9085945"/>
                <a:gd name="connsiteX4283" fmla="*/ 1018183 w 1018183"/>
                <a:gd name="connsiteY4283" fmla="*/ 8447292 h 9085945"/>
                <a:gd name="connsiteX4284" fmla="*/ 1018183 w 1018183"/>
                <a:gd name="connsiteY4284" fmla="*/ 8447756 h 9085945"/>
                <a:gd name="connsiteX4285" fmla="*/ 1018183 w 1018183"/>
                <a:gd name="connsiteY4285" fmla="*/ 8448730 h 9085945"/>
                <a:gd name="connsiteX4286" fmla="*/ 1018183 w 1018183"/>
                <a:gd name="connsiteY4286" fmla="*/ 8450838 h 9085945"/>
                <a:gd name="connsiteX4287" fmla="*/ 1018183 w 1018183"/>
                <a:gd name="connsiteY4287" fmla="*/ 8452996 h 9085945"/>
                <a:gd name="connsiteX4288" fmla="*/ 1018183 w 1018183"/>
                <a:gd name="connsiteY4288" fmla="*/ 8453298 h 9085945"/>
                <a:gd name="connsiteX4289" fmla="*/ 1018183 w 1018183"/>
                <a:gd name="connsiteY4289" fmla="*/ 8455887 h 9085945"/>
                <a:gd name="connsiteX4290" fmla="*/ 1018183 w 1018183"/>
                <a:gd name="connsiteY4290" fmla="*/ 8457066 h 9085945"/>
                <a:gd name="connsiteX4291" fmla="*/ 1018183 w 1018183"/>
                <a:gd name="connsiteY4291" fmla="*/ 8458350 h 9085945"/>
                <a:gd name="connsiteX4292" fmla="*/ 1018183 w 1018183"/>
                <a:gd name="connsiteY4292" fmla="*/ 8459566 h 9085945"/>
                <a:gd name="connsiteX4293" fmla="*/ 1018183 w 1018183"/>
                <a:gd name="connsiteY4293" fmla="*/ 8461895 h 9085945"/>
                <a:gd name="connsiteX4294" fmla="*/ 1018183 w 1018183"/>
                <a:gd name="connsiteY4294" fmla="*/ 8470705 h 9085945"/>
                <a:gd name="connsiteX4295" fmla="*/ 1018183 w 1018183"/>
                <a:gd name="connsiteY4295" fmla="*/ 8474251 h 9085945"/>
                <a:gd name="connsiteX4296" fmla="*/ 1018183 w 1018183"/>
                <a:gd name="connsiteY4296" fmla="*/ 8475462 h 9085945"/>
                <a:gd name="connsiteX4297" fmla="*/ 1018183 w 1018183"/>
                <a:gd name="connsiteY4297" fmla="*/ 8476317 h 9085945"/>
                <a:gd name="connsiteX4298" fmla="*/ 1018183 w 1018183"/>
                <a:gd name="connsiteY4298" fmla="*/ 8476747 h 9085945"/>
                <a:gd name="connsiteX4299" fmla="*/ 1018183 w 1018183"/>
                <a:gd name="connsiteY4299" fmla="*/ 8477886 h 9085945"/>
                <a:gd name="connsiteX4300" fmla="*/ 1018183 w 1018183"/>
                <a:gd name="connsiteY4300" fmla="*/ 8479198 h 9085945"/>
                <a:gd name="connsiteX4301" fmla="*/ 1018183 w 1018183"/>
                <a:gd name="connsiteY4301" fmla="*/ 8480483 h 9085945"/>
                <a:gd name="connsiteX4302" fmla="*/ 1018183 w 1018183"/>
                <a:gd name="connsiteY4302" fmla="*/ 8481522 h 9085945"/>
                <a:gd name="connsiteX4303" fmla="*/ 1018183 w 1018183"/>
                <a:gd name="connsiteY4303" fmla="*/ 8484025 h 9085945"/>
                <a:gd name="connsiteX4304" fmla="*/ 1018183 w 1018183"/>
                <a:gd name="connsiteY4304" fmla="*/ 8486521 h 9085945"/>
                <a:gd name="connsiteX4305" fmla="*/ 1018183 w 1018183"/>
                <a:gd name="connsiteY4305" fmla="*/ 8488098 h 9085945"/>
                <a:gd name="connsiteX4306" fmla="*/ 1018183 w 1018183"/>
                <a:gd name="connsiteY4306" fmla="*/ 8490256 h 9085945"/>
                <a:gd name="connsiteX4307" fmla="*/ 1018183 w 1018183"/>
                <a:gd name="connsiteY4307" fmla="*/ 8493338 h 9085945"/>
                <a:gd name="connsiteX4308" fmla="*/ 1018183 w 1018183"/>
                <a:gd name="connsiteY4308" fmla="*/ 8494502 h 9085945"/>
                <a:gd name="connsiteX4309" fmla="*/ 1018183 w 1018183"/>
                <a:gd name="connsiteY4309" fmla="*/ 8494622 h 9085945"/>
                <a:gd name="connsiteX4310" fmla="*/ 1018183 w 1018183"/>
                <a:gd name="connsiteY4310" fmla="*/ 8496229 h 9085945"/>
                <a:gd name="connsiteX4311" fmla="*/ 1018183 w 1018183"/>
                <a:gd name="connsiteY4311" fmla="*/ 8498735 h 9085945"/>
                <a:gd name="connsiteX4312" fmla="*/ 1018183 w 1018183"/>
                <a:gd name="connsiteY4312" fmla="*/ 8498929 h 9085945"/>
                <a:gd name="connsiteX4313" fmla="*/ 1018183 w 1018183"/>
                <a:gd name="connsiteY4313" fmla="*/ 8499908 h 9085945"/>
                <a:gd name="connsiteX4314" fmla="*/ 1018183 w 1018183"/>
                <a:gd name="connsiteY4314" fmla="*/ 8501415 h 9085945"/>
                <a:gd name="connsiteX4315" fmla="*/ 1018183 w 1018183"/>
                <a:gd name="connsiteY4315" fmla="*/ 8504396 h 9085945"/>
                <a:gd name="connsiteX4316" fmla="*/ 1018183 w 1018183"/>
                <a:gd name="connsiteY4316" fmla="*/ 8506978 h 9085945"/>
                <a:gd name="connsiteX4317" fmla="*/ 1018183 w 1018183"/>
                <a:gd name="connsiteY4317" fmla="*/ 8509046 h 9085945"/>
                <a:gd name="connsiteX4318" fmla="*/ 1018183 w 1018183"/>
                <a:gd name="connsiteY4318" fmla="*/ 8510613 h 9085945"/>
                <a:gd name="connsiteX4319" fmla="*/ 1018183 w 1018183"/>
                <a:gd name="connsiteY4319" fmla="*/ 8510966 h 9085945"/>
                <a:gd name="connsiteX4320" fmla="*/ 1018183 w 1018183"/>
                <a:gd name="connsiteY4320" fmla="*/ 8512589 h 9085945"/>
                <a:gd name="connsiteX4321" fmla="*/ 1018183 w 1018183"/>
                <a:gd name="connsiteY4321" fmla="*/ 8518036 h 9085945"/>
                <a:gd name="connsiteX4322" fmla="*/ 1018183 w 1018183"/>
                <a:gd name="connsiteY4322" fmla="*/ 8518819 h 9085945"/>
                <a:gd name="connsiteX4323" fmla="*/ 1018183 w 1018183"/>
                <a:gd name="connsiteY4323" fmla="*/ 8520104 h 9085945"/>
                <a:gd name="connsiteX4324" fmla="*/ 1018183 w 1018183"/>
                <a:gd name="connsiteY4324" fmla="*/ 8520385 h 9085945"/>
                <a:gd name="connsiteX4325" fmla="*/ 1018183 w 1018183"/>
                <a:gd name="connsiteY4325" fmla="*/ 8520825 h 9085945"/>
                <a:gd name="connsiteX4326" fmla="*/ 1018183 w 1018183"/>
                <a:gd name="connsiteY4326" fmla="*/ 8521671 h 9085945"/>
                <a:gd name="connsiteX4327" fmla="*/ 1018183 w 1018183"/>
                <a:gd name="connsiteY4327" fmla="*/ 8523646 h 9085945"/>
                <a:gd name="connsiteX4328" fmla="*/ 1018183 w 1018183"/>
                <a:gd name="connsiteY4328" fmla="*/ 8524367 h 9085945"/>
                <a:gd name="connsiteX4329" fmla="*/ 1018183 w 1018183"/>
                <a:gd name="connsiteY4329" fmla="*/ 8526527 h 9085945"/>
                <a:gd name="connsiteX4330" fmla="*/ 1018183 w 1018183"/>
                <a:gd name="connsiteY4330" fmla="*/ 8529640 h 9085945"/>
                <a:gd name="connsiteX4331" fmla="*/ 1018183 w 1018183"/>
                <a:gd name="connsiteY4331" fmla="*/ 8530598 h 9085945"/>
                <a:gd name="connsiteX4332" fmla="*/ 1018183 w 1018183"/>
                <a:gd name="connsiteY4332" fmla="*/ 8531883 h 9085945"/>
                <a:gd name="connsiteX4333" fmla="*/ 1018183 w 1018183"/>
                <a:gd name="connsiteY4333" fmla="*/ 8532573 h 9085945"/>
                <a:gd name="connsiteX4334" fmla="*/ 1018183 w 1018183"/>
                <a:gd name="connsiteY4334" fmla="*/ 8535427 h 9085945"/>
                <a:gd name="connsiteX4335" fmla="*/ 1018183 w 1018183"/>
                <a:gd name="connsiteY4335" fmla="*/ 8537003 h 9085945"/>
                <a:gd name="connsiteX4336" fmla="*/ 1018183 w 1018183"/>
                <a:gd name="connsiteY4336" fmla="*/ 8539077 h 9085945"/>
                <a:gd name="connsiteX4337" fmla="*/ 1018183 w 1018183"/>
                <a:gd name="connsiteY4337" fmla="*/ 8541237 h 9085945"/>
                <a:gd name="connsiteX4338" fmla="*/ 1018183 w 1018183"/>
                <a:gd name="connsiteY4338" fmla="*/ 8543694 h 9085945"/>
                <a:gd name="connsiteX4339" fmla="*/ 1018183 w 1018183"/>
                <a:gd name="connsiteY4339" fmla="*/ 8547239 h 9085945"/>
                <a:gd name="connsiteX4340" fmla="*/ 1018183 w 1018183"/>
                <a:gd name="connsiteY4340" fmla="*/ 8550135 h 9085945"/>
                <a:gd name="connsiteX4341" fmla="*/ 1018183 w 1018183"/>
                <a:gd name="connsiteY4341" fmla="*/ 8555090 h 9085945"/>
                <a:gd name="connsiteX4342" fmla="*/ 1018183 w 1018183"/>
                <a:gd name="connsiteY4342" fmla="*/ 8556375 h 9085945"/>
                <a:gd name="connsiteX4343" fmla="*/ 1018183 w 1018183"/>
                <a:gd name="connsiteY4343" fmla="*/ 8558378 h 9085945"/>
                <a:gd name="connsiteX4344" fmla="*/ 1018183 w 1018183"/>
                <a:gd name="connsiteY4344" fmla="*/ 8560446 h 9085945"/>
                <a:gd name="connsiteX4345" fmla="*/ 1018183 w 1018183"/>
                <a:gd name="connsiteY4345" fmla="*/ 8562013 h 9085945"/>
                <a:gd name="connsiteX4346" fmla="*/ 1018183 w 1018183"/>
                <a:gd name="connsiteY4346" fmla="*/ 8563988 h 9085945"/>
                <a:gd name="connsiteX4347" fmla="*/ 1018183 w 1018183"/>
                <a:gd name="connsiteY4347" fmla="*/ 8565301 h 9085945"/>
                <a:gd name="connsiteX4348" fmla="*/ 1018183 w 1018183"/>
                <a:gd name="connsiteY4348" fmla="*/ 8566149 h 9085945"/>
                <a:gd name="connsiteX4349" fmla="*/ 1018183 w 1018183"/>
                <a:gd name="connsiteY4349" fmla="*/ 8566869 h 9085945"/>
                <a:gd name="connsiteX4350" fmla="*/ 1018183 w 1018183"/>
                <a:gd name="connsiteY4350" fmla="*/ 8568154 h 9085945"/>
                <a:gd name="connsiteX4351" fmla="*/ 1018183 w 1018183"/>
                <a:gd name="connsiteY4351" fmla="*/ 8571918 h 9085945"/>
                <a:gd name="connsiteX4352" fmla="*/ 1018183 w 1018183"/>
                <a:gd name="connsiteY4352" fmla="*/ 8576359 h 9085945"/>
                <a:gd name="connsiteX4353" fmla="*/ 1018183 w 1018183"/>
                <a:gd name="connsiteY4353" fmla="*/ 8577931 h 9085945"/>
                <a:gd name="connsiteX4354" fmla="*/ 1018183 w 1018183"/>
                <a:gd name="connsiteY4354" fmla="*/ 8581579 h 9085945"/>
                <a:gd name="connsiteX4355" fmla="*/ 1018183 w 1018183"/>
                <a:gd name="connsiteY4355" fmla="*/ 8582864 h 9085945"/>
                <a:gd name="connsiteX4356" fmla="*/ 1018183 w 1018183"/>
                <a:gd name="connsiteY4356" fmla="*/ 8586712 h 9085945"/>
                <a:gd name="connsiteX4357" fmla="*/ 1018183 w 1018183"/>
                <a:gd name="connsiteY4357" fmla="*/ 8589688 h 9085945"/>
                <a:gd name="connsiteX4358" fmla="*/ 1018183 w 1018183"/>
                <a:gd name="connsiteY4358" fmla="*/ 8592637 h 9085945"/>
                <a:gd name="connsiteX4359" fmla="*/ 1018183 w 1018183"/>
                <a:gd name="connsiteY4359" fmla="*/ 8593233 h 9085945"/>
                <a:gd name="connsiteX4360" fmla="*/ 1018183 w 1018183"/>
                <a:gd name="connsiteY4360" fmla="*/ 8596717 h 9085945"/>
                <a:gd name="connsiteX4361" fmla="*/ 1018183 w 1018183"/>
                <a:gd name="connsiteY4361" fmla="*/ 8604117 h 9085945"/>
                <a:gd name="connsiteX4362" fmla="*/ 1018183 w 1018183"/>
                <a:gd name="connsiteY4362" fmla="*/ 8606491 h 9085945"/>
                <a:gd name="connsiteX4363" fmla="*/ 1018183 w 1018183"/>
                <a:gd name="connsiteY4363" fmla="*/ 8607775 h 9085945"/>
                <a:gd name="connsiteX4364" fmla="*/ 1018183 w 1018183"/>
                <a:gd name="connsiteY4364" fmla="*/ 8616701 h 9085945"/>
                <a:gd name="connsiteX4365" fmla="*/ 1018183 w 1018183"/>
                <a:gd name="connsiteY4365" fmla="*/ 8617914 h 9085945"/>
                <a:gd name="connsiteX4366" fmla="*/ 1018183 w 1018183"/>
                <a:gd name="connsiteY4366" fmla="*/ 8624536 h 9085945"/>
                <a:gd name="connsiteX4367" fmla="*/ 1018183 w 1018183"/>
                <a:gd name="connsiteY4367" fmla="*/ 8624604 h 9085945"/>
                <a:gd name="connsiteX4368" fmla="*/ 1018183 w 1018183"/>
                <a:gd name="connsiteY4368" fmla="*/ 8625961 h 9085945"/>
                <a:gd name="connsiteX4369" fmla="*/ 1018183 w 1018183"/>
                <a:gd name="connsiteY4369" fmla="*/ 8629211 h 9085945"/>
                <a:gd name="connsiteX4370" fmla="*/ 1018183 w 1018183"/>
                <a:gd name="connsiteY4370" fmla="*/ 8634828 h 9085945"/>
                <a:gd name="connsiteX4371" fmla="*/ 1018183 w 1018183"/>
                <a:gd name="connsiteY4371" fmla="*/ 8637019 h 9085945"/>
                <a:gd name="connsiteX4372" fmla="*/ 1018183 w 1018183"/>
                <a:gd name="connsiteY4372" fmla="*/ 8643164 h 9085945"/>
                <a:gd name="connsiteX4373" fmla="*/ 1018183 w 1018183"/>
                <a:gd name="connsiteY4373" fmla="*/ 8644459 h 9085945"/>
                <a:gd name="connsiteX4374" fmla="*/ 1018183 w 1018183"/>
                <a:gd name="connsiteY4374" fmla="*/ 8646619 h 9085945"/>
                <a:gd name="connsiteX4375" fmla="*/ 1018183 w 1018183"/>
                <a:gd name="connsiteY4375" fmla="*/ 8655518 h 9085945"/>
                <a:gd name="connsiteX4376" fmla="*/ 1018183 w 1018183"/>
                <a:gd name="connsiteY4376" fmla="*/ 8661562 h 9085945"/>
                <a:gd name="connsiteX4377" fmla="*/ 1018183 w 1018183"/>
                <a:gd name="connsiteY4377" fmla="*/ 8664878 h 9085945"/>
                <a:gd name="connsiteX4378" fmla="*/ 1018183 w 1018183"/>
                <a:gd name="connsiteY4378" fmla="*/ 8672620 h 9085945"/>
                <a:gd name="connsiteX4379" fmla="*/ 1018183 w 1018183"/>
                <a:gd name="connsiteY4379" fmla="*/ 8675170 h 9085945"/>
                <a:gd name="connsiteX4380" fmla="*/ 1018183 w 1018183"/>
                <a:gd name="connsiteY4380" fmla="*/ 8675892 h 9085945"/>
                <a:gd name="connsiteX4381" fmla="*/ 1018183 w 1018183"/>
                <a:gd name="connsiteY4381" fmla="*/ 8675935 h 9085945"/>
                <a:gd name="connsiteX4382" fmla="*/ 1018183 w 1018183"/>
                <a:gd name="connsiteY4382" fmla="*/ 8677330 h 9085945"/>
                <a:gd name="connsiteX4383" fmla="*/ 1018183 w 1018183"/>
                <a:gd name="connsiteY4383" fmla="*/ 8677361 h 9085945"/>
                <a:gd name="connsiteX4384" fmla="*/ 1018183 w 1018183"/>
                <a:gd name="connsiteY4384" fmla="*/ 8679438 h 9085945"/>
                <a:gd name="connsiteX4385" fmla="*/ 1018183 w 1018183"/>
                <a:gd name="connsiteY4385" fmla="*/ 8681898 h 9085945"/>
                <a:gd name="connsiteX4386" fmla="*/ 1018183 w 1018183"/>
                <a:gd name="connsiteY4386" fmla="*/ 8685666 h 9085945"/>
                <a:gd name="connsiteX4387" fmla="*/ 1018183 w 1018183"/>
                <a:gd name="connsiteY4387" fmla="*/ 8686228 h 9085945"/>
                <a:gd name="connsiteX4388" fmla="*/ 1018183 w 1018183"/>
                <a:gd name="connsiteY4388" fmla="*/ 8686950 h 9085945"/>
                <a:gd name="connsiteX4389" fmla="*/ 1018183 w 1018183"/>
                <a:gd name="connsiteY4389" fmla="*/ 8686961 h 9085945"/>
                <a:gd name="connsiteX4390" fmla="*/ 1018183 w 1018183"/>
                <a:gd name="connsiteY4390" fmla="*/ 8688246 h 9085945"/>
                <a:gd name="connsiteX4391" fmla="*/ 1018183 w 1018183"/>
                <a:gd name="connsiteY4391" fmla="*/ 8690495 h 9085945"/>
                <a:gd name="connsiteX4392" fmla="*/ 1018183 w 1018183"/>
                <a:gd name="connsiteY4392" fmla="*/ 8691789 h 9085945"/>
                <a:gd name="connsiteX4393" fmla="*/ 1018183 w 1018183"/>
                <a:gd name="connsiteY4393" fmla="*/ 8698019 h 9085945"/>
                <a:gd name="connsiteX4394" fmla="*/ 1018183 w 1018183"/>
                <a:gd name="connsiteY4394" fmla="*/ 8704062 h 9085945"/>
                <a:gd name="connsiteX4395" fmla="*/ 1018183 w 1018183"/>
                <a:gd name="connsiteY4395" fmla="*/ 8705347 h 9085945"/>
                <a:gd name="connsiteX4396" fmla="*/ 1018183 w 1018183"/>
                <a:gd name="connsiteY4396" fmla="*/ 8708663 h 9085945"/>
                <a:gd name="connsiteX4397" fmla="*/ 1018183 w 1018183"/>
                <a:gd name="connsiteY4397" fmla="*/ 8710122 h 9085945"/>
                <a:gd name="connsiteX4398" fmla="*/ 1018183 w 1018183"/>
                <a:gd name="connsiteY4398" fmla="*/ 8711679 h 9085945"/>
                <a:gd name="connsiteX4399" fmla="*/ 1018183 w 1018183"/>
                <a:gd name="connsiteY4399" fmla="*/ 8712962 h 9085945"/>
                <a:gd name="connsiteX4400" fmla="*/ 1018183 w 1018183"/>
                <a:gd name="connsiteY4400" fmla="*/ 8715121 h 9085945"/>
                <a:gd name="connsiteX4401" fmla="*/ 1018183 w 1018183"/>
                <a:gd name="connsiteY4401" fmla="*/ 8716698 h 9085945"/>
                <a:gd name="connsiteX4402" fmla="*/ 1018183 w 1018183"/>
                <a:gd name="connsiteY4402" fmla="*/ 8717672 h 9085945"/>
                <a:gd name="connsiteX4403" fmla="*/ 1018183 w 1018183"/>
                <a:gd name="connsiteY4403" fmla="*/ 8718956 h 9085945"/>
                <a:gd name="connsiteX4404" fmla="*/ 1018183 w 1018183"/>
                <a:gd name="connsiteY4404" fmla="*/ 8721938 h 9085945"/>
                <a:gd name="connsiteX4405" fmla="*/ 1018183 w 1018183"/>
                <a:gd name="connsiteY4405" fmla="*/ 8723102 h 9085945"/>
                <a:gd name="connsiteX4406" fmla="*/ 1018183 w 1018183"/>
                <a:gd name="connsiteY4406" fmla="*/ 8723222 h 9085945"/>
                <a:gd name="connsiteX4407" fmla="*/ 1018183 w 1018183"/>
                <a:gd name="connsiteY4407" fmla="*/ 8724829 h 9085945"/>
                <a:gd name="connsiteX4408" fmla="*/ 1018183 w 1018183"/>
                <a:gd name="connsiteY4408" fmla="*/ 8727292 h 9085945"/>
                <a:gd name="connsiteX4409" fmla="*/ 1018183 w 1018183"/>
                <a:gd name="connsiteY4409" fmla="*/ 8728508 h 9085945"/>
                <a:gd name="connsiteX4410" fmla="*/ 1018183 w 1018183"/>
                <a:gd name="connsiteY4410" fmla="*/ 8728730 h 9085945"/>
                <a:gd name="connsiteX4411" fmla="*/ 1018183 w 1018183"/>
                <a:gd name="connsiteY4411" fmla="*/ 8730837 h 9085945"/>
                <a:gd name="connsiteX4412" fmla="*/ 1018183 w 1018183"/>
                <a:gd name="connsiteY4412" fmla="*/ 8732996 h 9085945"/>
                <a:gd name="connsiteX4413" fmla="*/ 1018183 w 1018183"/>
                <a:gd name="connsiteY4413" fmla="*/ 8734293 h 9085945"/>
                <a:gd name="connsiteX4414" fmla="*/ 1018183 w 1018183"/>
                <a:gd name="connsiteY4414" fmla="*/ 8736360 h 9085945"/>
                <a:gd name="connsiteX4415" fmla="*/ 1018183 w 1018183"/>
                <a:gd name="connsiteY4415" fmla="*/ 8737927 h 9085945"/>
                <a:gd name="connsiteX4416" fmla="*/ 1018183 w 1018183"/>
                <a:gd name="connsiteY4416" fmla="*/ 8739566 h 9085945"/>
                <a:gd name="connsiteX4417" fmla="*/ 1018183 w 1018183"/>
                <a:gd name="connsiteY4417" fmla="*/ 8745689 h 9085945"/>
                <a:gd name="connsiteX4418" fmla="*/ 1018183 w 1018183"/>
                <a:gd name="connsiteY4418" fmla="*/ 8749425 h 9085945"/>
                <a:gd name="connsiteX4419" fmla="*/ 1018183 w 1018183"/>
                <a:gd name="connsiteY4419" fmla="*/ 8750114 h 9085945"/>
                <a:gd name="connsiteX4420" fmla="*/ 1018183 w 1018183"/>
                <a:gd name="connsiteY4420" fmla="*/ 8752967 h 9085945"/>
                <a:gd name="connsiteX4421" fmla="*/ 1018183 w 1018183"/>
                <a:gd name="connsiteY4421" fmla="*/ 8755463 h 9085945"/>
                <a:gd name="connsiteX4422" fmla="*/ 1018183 w 1018183"/>
                <a:gd name="connsiteY4422" fmla="*/ 8756747 h 9085945"/>
                <a:gd name="connsiteX4423" fmla="*/ 1018183 w 1018183"/>
                <a:gd name="connsiteY4423" fmla="*/ 8759198 h 9085945"/>
                <a:gd name="connsiteX4424" fmla="*/ 1018183 w 1018183"/>
                <a:gd name="connsiteY4424" fmla="*/ 8760483 h 9085945"/>
                <a:gd name="connsiteX4425" fmla="*/ 1018183 w 1018183"/>
                <a:gd name="connsiteY4425" fmla="*/ 8763444 h 9085945"/>
                <a:gd name="connsiteX4426" fmla="*/ 1018183 w 1018183"/>
                <a:gd name="connsiteY4426" fmla="*/ 8763564 h 9085945"/>
                <a:gd name="connsiteX4427" fmla="*/ 1018183 w 1018183"/>
                <a:gd name="connsiteY4427" fmla="*/ 8764027 h 9085945"/>
                <a:gd name="connsiteX4428" fmla="*/ 1018183 w 1018183"/>
                <a:gd name="connsiteY4428" fmla="*/ 8765603 h 9085945"/>
                <a:gd name="connsiteX4429" fmla="*/ 1018183 w 1018183"/>
                <a:gd name="connsiteY4429" fmla="*/ 8767677 h 9085945"/>
                <a:gd name="connsiteX4430" fmla="*/ 1018183 w 1018183"/>
                <a:gd name="connsiteY4430" fmla="*/ 8772294 h 9085945"/>
                <a:gd name="connsiteX4431" fmla="*/ 1018183 w 1018183"/>
                <a:gd name="connsiteY4431" fmla="*/ 8773338 h 9085945"/>
                <a:gd name="connsiteX4432" fmla="*/ 1018183 w 1018183"/>
                <a:gd name="connsiteY4432" fmla="*/ 8774502 h 9085945"/>
                <a:gd name="connsiteX4433" fmla="*/ 1018183 w 1018183"/>
                <a:gd name="connsiteY4433" fmla="*/ 8774622 h 9085945"/>
                <a:gd name="connsiteX4434" fmla="*/ 1018183 w 1018183"/>
                <a:gd name="connsiteY4434" fmla="*/ 8775839 h 9085945"/>
                <a:gd name="connsiteX4435" fmla="*/ 1018183 w 1018183"/>
                <a:gd name="connsiteY4435" fmla="*/ 8778735 h 9085945"/>
                <a:gd name="connsiteX4436" fmla="*/ 1018183 w 1018183"/>
                <a:gd name="connsiteY4436" fmla="*/ 8779908 h 9085945"/>
                <a:gd name="connsiteX4437" fmla="*/ 1018183 w 1018183"/>
                <a:gd name="connsiteY4437" fmla="*/ 8786978 h 9085945"/>
                <a:gd name="connsiteX4438" fmla="*/ 1018183 w 1018183"/>
                <a:gd name="connsiteY4438" fmla="*/ 8789046 h 9085945"/>
                <a:gd name="connsiteX4439" fmla="*/ 1018183 w 1018183"/>
                <a:gd name="connsiteY4439" fmla="*/ 8790613 h 9085945"/>
                <a:gd name="connsiteX4440" fmla="*/ 1018183 w 1018183"/>
                <a:gd name="connsiteY4440" fmla="*/ 8792588 h 9085945"/>
                <a:gd name="connsiteX4441" fmla="*/ 1018183 w 1018183"/>
                <a:gd name="connsiteY4441" fmla="*/ 8792616 h 9085945"/>
                <a:gd name="connsiteX4442" fmla="*/ 1018183 w 1018183"/>
                <a:gd name="connsiteY4442" fmla="*/ 8795469 h 9085945"/>
                <a:gd name="connsiteX4443" fmla="*/ 1018183 w 1018183"/>
                <a:gd name="connsiteY4443" fmla="*/ 8796754 h 9085945"/>
                <a:gd name="connsiteX4444" fmla="*/ 1018183 w 1018183"/>
                <a:gd name="connsiteY4444" fmla="*/ 8800518 h 9085945"/>
                <a:gd name="connsiteX4445" fmla="*/ 1018183 w 1018183"/>
                <a:gd name="connsiteY4445" fmla="*/ 8800825 h 9085945"/>
                <a:gd name="connsiteX4446" fmla="*/ 1018183 w 1018183"/>
                <a:gd name="connsiteY4446" fmla="*/ 8804369 h 9085945"/>
                <a:gd name="connsiteX4447" fmla="*/ 1018183 w 1018183"/>
                <a:gd name="connsiteY4447" fmla="*/ 8805945 h 9085945"/>
                <a:gd name="connsiteX4448" fmla="*/ 1018183 w 1018183"/>
                <a:gd name="connsiteY4448" fmla="*/ 8806531 h 9085945"/>
                <a:gd name="connsiteX4449" fmla="*/ 1018183 w 1018183"/>
                <a:gd name="connsiteY4449" fmla="*/ 8807229 h 9085945"/>
                <a:gd name="connsiteX4450" fmla="*/ 1018183 w 1018183"/>
                <a:gd name="connsiteY4450" fmla="*/ 8810179 h 9085945"/>
                <a:gd name="connsiteX4451" fmla="*/ 1018183 w 1018183"/>
                <a:gd name="connsiteY4451" fmla="*/ 8810774 h 9085945"/>
                <a:gd name="connsiteX4452" fmla="*/ 1018183 w 1018183"/>
                <a:gd name="connsiteY4452" fmla="*/ 8811464 h 9085945"/>
                <a:gd name="connsiteX4453" fmla="*/ 1018183 w 1018183"/>
                <a:gd name="connsiteY4453" fmla="*/ 8812636 h 9085945"/>
                <a:gd name="connsiteX4454" fmla="*/ 1018183 w 1018183"/>
                <a:gd name="connsiteY4454" fmla="*/ 8815312 h 9085945"/>
                <a:gd name="connsiteX4455" fmla="*/ 1018183 w 1018183"/>
                <a:gd name="connsiteY4455" fmla="*/ 8816181 h 9085945"/>
                <a:gd name="connsiteX4456" fmla="*/ 1018183 w 1018183"/>
                <a:gd name="connsiteY4456" fmla="*/ 8817003 h 9085945"/>
                <a:gd name="connsiteX4457" fmla="*/ 1018183 w 1018183"/>
                <a:gd name="connsiteY4457" fmla="*/ 8819077 h 9085945"/>
                <a:gd name="connsiteX4458" fmla="*/ 1018183 w 1018183"/>
                <a:gd name="connsiteY4458" fmla="*/ 8821237 h 9085945"/>
                <a:gd name="connsiteX4459" fmla="*/ 1018183 w 1018183"/>
                <a:gd name="connsiteY4459" fmla="*/ 8825317 h 9085945"/>
                <a:gd name="connsiteX4460" fmla="*/ 1018183 w 1018183"/>
                <a:gd name="connsiteY4460" fmla="*/ 8835091 h 9085945"/>
                <a:gd name="connsiteX4461" fmla="*/ 1018183 w 1018183"/>
                <a:gd name="connsiteY4461" fmla="*/ 8836375 h 9085945"/>
                <a:gd name="connsiteX4462" fmla="*/ 1018183 w 1018183"/>
                <a:gd name="connsiteY4462" fmla="*/ 8837096 h 9085945"/>
                <a:gd name="connsiteX4463" fmla="*/ 1018183 w 1018183"/>
                <a:gd name="connsiteY4463" fmla="*/ 8840860 h 9085945"/>
                <a:gd name="connsiteX4464" fmla="*/ 1018183 w 1018183"/>
                <a:gd name="connsiteY4464" fmla="*/ 8845301 h 9085945"/>
                <a:gd name="connsiteX4465" fmla="*/ 1018183 w 1018183"/>
                <a:gd name="connsiteY4465" fmla="*/ 8846873 h 9085945"/>
                <a:gd name="connsiteX4466" fmla="*/ 1018183 w 1018183"/>
                <a:gd name="connsiteY4466" fmla="*/ 8851806 h 9085945"/>
                <a:gd name="connsiteX4467" fmla="*/ 1018183 w 1018183"/>
                <a:gd name="connsiteY4467" fmla="*/ 8855654 h 9085945"/>
                <a:gd name="connsiteX4468" fmla="*/ 1018183 w 1018183"/>
                <a:gd name="connsiteY4468" fmla="*/ 8857811 h 9085945"/>
                <a:gd name="connsiteX4469" fmla="*/ 1018183 w 1018183"/>
                <a:gd name="connsiteY4469" fmla="*/ 8861579 h 9085945"/>
                <a:gd name="connsiteX4470" fmla="*/ 1018183 w 1018183"/>
                <a:gd name="connsiteY4470" fmla="*/ 8873059 h 9085945"/>
                <a:gd name="connsiteX4471" fmla="*/ 1018183 w 1018183"/>
                <a:gd name="connsiteY4471" fmla="*/ 8876717 h 9085945"/>
                <a:gd name="connsiteX4472" fmla="*/ 1018183 w 1018183"/>
                <a:gd name="connsiteY4472" fmla="*/ 8884118 h 9085945"/>
                <a:gd name="connsiteX4473" fmla="*/ 1018183 w 1018183"/>
                <a:gd name="connsiteY4473" fmla="*/ 8893478 h 9085945"/>
                <a:gd name="connsiteX4474" fmla="*/ 1018183 w 1018183"/>
                <a:gd name="connsiteY4474" fmla="*/ 8898153 h 9085945"/>
                <a:gd name="connsiteX4475" fmla="*/ 1018183 w 1018183"/>
                <a:gd name="connsiteY4475" fmla="*/ 8903770 h 9085945"/>
                <a:gd name="connsiteX4476" fmla="*/ 1018183 w 1018183"/>
                <a:gd name="connsiteY4476" fmla="*/ 8904535 h 9085945"/>
                <a:gd name="connsiteX4477" fmla="*/ 1018183 w 1018183"/>
                <a:gd name="connsiteY4477" fmla="*/ 8905961 h 9085945"/>
                <a:gd name="connsiteX4478" fmla="*/ 1018183 w 1018183"/>
                <a:gd name="connsiteY4478" fmla="*/ 8914828 h 9085945"/>
                <a:gd name="connsiteX4479" fmla="*/ 1018183 w 1018183"/>
                <a:gd name="connsiteY4479" fmla="*/ 8915561 h 9085945"/>
                <a:gd name="connsiteX4480" fmla="*/ 1018183 w 1018183"/>
                <a:gd name="connsiteY4480" fmla="*/ 8916846 h 9085945"/>
                <a:gd name="connsiteX4481" fmla="*/ 1018183 w 1018183"/>
                <a:gd name="connsiteY4481" fmla="*/ 8920389 h 9085945"/>
                <a:gd name="connsiteX4482" fmla="*/ 1018183 w 1018183"/>
                <a:gd name="connsiteY4482" fmla="*/ 8924460 h 9085945"/>
                <a:gd name="connsiteX4483" fmla="*/ 1018183 w 1018183"/>
                <a:gd name="connsiteY4483" fmla="*/ 8926619 h 9085945"/>
                <a:gd name="connsiteX4484" fmla="*/ 1018183 w 1018183"/>
                <a:gd name="connsiteY4484" fmla="*/ 8937263 h 9085945"/>
                <a:gd name="connsiteX4485" fmla="*/ 1018183 w 1018183"/>
                <a:gd name="connsiteY4485" fmla="*/ 8940279 h 9085945"/>
                <a:gd name="connsiteX4486" fmla="*/ 1018183 w 1018183"/>
                <a:gd name="connsiteY4486" fmla="*/ 8941562 h 9085945"/>
                <a:gd name="connsiteX4487" fmla="*/ 1018183 w 1018183"/>
                <a:gd name="connsiteY4487" fmla="*/ 8944877 h 9085945"/>
                <a:gd name="connsiteX4488" fmla="*/ 1018183 w 1018183"/>
                <a:gd name="connsiteY4488" fmla="*/ 8946272 h 9085945"/>
                <a:gd name="connsiteX4489" fmla="*/ 1018183 w 1018183"/>
                <a:gd name="connsiteY4489" fmla="*/ 8947556 h 9085945"/>
                <a:gd name="connsiteX4490" fmla="*/ 1018183 w 1018183"/>
                <a:gd name="connsiteY4490" fmla="*/ 8955170 h 9085945"/>
                <a:gd name="connsiteX4491" fmla="*/ 1018183 w 1018183"/>
                <a:gd name="connsiteY4491" fmla="*/ 8955892 h 9085945"/>
                <a:gd name="connsiteX4492" fmla="*/ 1018183 w 1018183"/>
                <a:gd name="connsiteY4492" fmla="*/ 8957188 h 9085945"/>
                <a:gd name="connsiteX4493" fmla="*/ 1018183 w 1018183"/>
                <a:gd name="connsiteY4493" fmla="*/ 8957330 h 9085945"/>
                <a:gd name="connsiteX4494" fmla="*/ 1018183 w 1018183"/>
                <a:gd name="connsiteY4494" fmla="*/ 8959437 h 9085945"/>
                <a:gd name="connsiteX4495" fmla="*/ 1018183 w 1018183"/>
                <a:gd name="connsiteY4495" fmla="*/ 8960731 h 9085945"/>
                <a:gd name="connsiteX4496" fmla="*/ 1018183 w 1018183"/>
                <a:gd name="connsiteY4496" fmla="*/ 8962893 h 9085945"/>
                <a:gd name="connsiteX4497" fmla="*/ 1018183 w 1018183"/>
                <a:gd name="connsiteY4497" fmla="*/ 8964960 h 9085945"/>
                <a:gd name="connsiteX4498" fmla="*/ 1018183 w 1018183"/>
                <a:gd name="connsiteY4498" fmla="*/ 8966527 h 9085945"/>
                <a:gd name="connsiteX4499" fmla="*/ 1018183 w 1018183"/>
                <a:gd name="connsiteY4499" fmla="*/ 8966961 h 9085945"/>
                <a:gd name="connsiteX4500" fmla="*/ 1018183 w 1018183"/>
                <a:gd name="connsiteY4500" fmla="*/ 8974289 h 9085945"/>
                <a:gd name="connsiteX4501" fmla="*/ 1018183 w 1018183"/>
                <a:gd name="connsiteY4501" fmla="*/ 8977605 h 9085945"/>
                <a:gd name="connsiteX4502" fmla="*/ 1018183 w 1018183"/>
                <a:gd name="connsiteY4502" fmla="*/ 8978714 h 9085945"/>
                <a:gd name="connsiteX4503" fmla="*/ 1018183 w 1018183"/>
                <a:gd name="connsiteY4503" fmla="*/ 8980621 h 9085945"/>
                <a:gd name="connsiteX4504" fmla="*/ 1018183 w 1018183"/>
                <a:gd name="connsiteY4504" fmla="*/ 8984063 h 9085945"/>
                <a:gd name="connsiteX4505" fmla="*/ 1018183 w 1018183"/>
                <a:gd name="connsiteY4505" fmla="*/ 8985347 h 9085945"/>
                <a:gd name="connsiteX4506" fmla="*/ 1018183 w 1018183"/>
                <a:gd name="connsiteY4506" fmla="*/ 8987898 h 9085945"/>
                <a:gd name="connsiteX4507" fmla="*/ 1018183 w 1018183"/>
                <a:gd name="connsiteY4507" fmla="*/ 8992044 h 9085945"/>
                <a:gd name="connsiteX4508" fmla="*/ 1018183 w 1018183"/>
                <a:gd name="connsiteY4508" fmla="*/ 8992164 h 9085945"/>
                <a:gd name="connsiteX4509" fmla="*/ 1018183 w 1018183"/>
                <a:gd name="connsiteY4509" fmla="*/ 8997672 h 9085945"/>
                <a:gd name="connsiteX4510" fmla="*/ 1018183 w 1018183"/>
                <a:gd name="connsiteY4510" fmla="*/ 9001938 h 9085945"/>
                <a:gd name="connsiteX4511" fmla="*/ 1018183 w 1018183"/>
                <a:gd name="connsiteY4511" fmla="*/ 9003102 h 9085945"/>
                <a:gd name="connsiteX4512" fmla="*/ 1018183 w 1018183"/>
                <a:gd name="connsiteY4512" fmla="*/ 9003222 h 9085945"/>
                <a:gd name="connsiteX4513" fmla="*/ 1018183 w 1018183"/>
                <a:gd name="connsiteY4513" fmla="*/ 9003235 h 9085945"/>
                <a:gd name="connsiteX4514" fmla="*/ 1018183 w 1018183"/>
                <a:gd name="connsiteY4514" fmla="*/ 9005302 h 9085945"/>
                <a:gd name="connsiteX4515" fmla="*/ 1018183 w 1018183"/>
                <a:gd name="connsiteY4515" fmla="*/ 9006869 h 9085945"/>
                <a:gd name="connsiteX4516" fmla="*/ 1018183 w 1018183"/>
                <a:gd name="connsiteY4516" fmla="*/ 9008508 h 9085945"/>
                <a:gd name="connsiteX4517" fmla="*/ 1018183 w 1018183"/>
                <a:gd name="connsiteY4517" fmla="*/ 9019056 h 9085945"/>
                <a:gd name="connsiteX4518" fmla="*/ 1018183 w 1018183"/>
                <a:gd name="connsiteY4518" fmla="*/ 9021216 h 9085945"/>
                <a:gd name="connsiteX4519" fmla="*/ 1018183 w 1018183"/>
                <a:gd name="connsiteY4519" fmla="*/ 9025689 h 9085945"/>
                <a:gd name="connsiteX4520" fmla="*/ 1018183 w 1018183"/>
                <a:gd name="connsiteY4520" fmla="*/ 9029425 h 9085945"/>
                <a:gd name="connsiteX4521" fmla="*/ 1018183 w 1018183"/>
                <a:gd name="connsiteY4521" fmla="*/ 9032969 h 9085945"/>
                <a:gd name="connsiteX4522" fmla="*/ 1018183 w 1018183"/>
                <a:gd name="connsiteY4522" fmla="*/ 9034545 h 9085945"/>
                <a:gd name="connsiteX4523" fmla="*/ 1018183 w 1018183"/>
                <a:gd name="connsiteY4523" fmla="*/ 9035829 h 9085945"/>
                <a:gd name="connsiteX4524" fmla="*/ 1018183 w 1018183"/>
                <a:gd name="connsiteY4524" fmla="*/ 9039374 h 9085945"/>
                <a:gd name="connsiteX4525" fmla="*/ 1018183 w 1018183"/>
                <a:gd name="connsiteY4525" fmla="*/ 9041236 h 9085945"/>
                <a:gd name="connsiteX4526" fmla="*/ 1018183 w 1018183"/>
                <a:gd name="connsiteY4526" fmla="*/ 9043444 h 9085945"/>
                <a:gd name="connsiteX4527" fmla="*/ 1018183 w 1018183"/>
                <a:gd name="connsiteY4527" fmla="*/ 9043564 h 9085945"/>
                <a:gd name="connsiteX4528" fmla="*/ 1018183 w 1018183"/>
                <a:gd name="connsiteY4528" fmla="*/ 9044781 h 9085945"/>
                <a:gd name="connsiteX4529" fmla="*/ 1018183 w 1018183"/>
                <a:gd name="connsiteY4529" fmla="*/ 9045603 h 9085945"/>
                <a:gd name="connsiteX4530" fmla="*/ 1018183 w 1018183"/>
                <a:gd name="connsiteY4530" fmla="*/ 9047677 h 9085945"/>
                <a:gd name="connsiteX4531" fmla="*/ 1018183 w 1018183"/>
                <a:gd name="connsiteY4531" fmla="*/ 9061558 h 9085945"/>
                <a:gd name="connsiteX4532" fmla="*/ 1018183 w 1018183"/>
                <a:gd name="connsiteY4532" fmla="*/ 9065696 h 9085945"/>
                <a:gd name="connsiteX4533" fmla="*/ 1018183 w 1018183"/>
                <a:gd name="connsiteY4533" fmla="*/ 9069460 h 9085945"/>
                <a:gd name="connsiteX4534" fmla="*/ 1018183 w 1018183"/>
                <a:gd name="connsiteY4534" fmla="*/ 9075473 h 9085945"/>
                <a:gd name="connsiteX4535" fmla="*/ 1018183 w 1018183"/>
                <a:gd name="connsiteY4535" fmla="*/ 9076171 h 9085945"/>
                <a:gd name="connsiteX4536" fmla="*/ 1018183 w 1018183"/>
                <a:gd name="connsiteY4536" fmla="*/ 9079716 h 9085945"/>
                <a:gd name="connsiteX4537" fmla="*/ 1018183 w 1018183"/>
                <a:gd name="connsiteY4537" fmla="*/ 9080406 h 9085945"/>
                <a:gd name="connsiteX4538" fmla="*/ 1018183 w 1018183"/>
                <a:gd name="connsiteY4538" fmla="*/ 9084254 h 9085945"/>
                <a:gd name="connsiteX4539" fmla="*/ 1018183 w 1018183"/>
                <a:gd name="connsiteY4539" fmla="*/ 9085945 h 9085945"/>
                <a:gd name="connsiteX4540" fmla="*/ 1013240 w 1018183"/>
                <a:gd name="connsiteY4540" fmla="*/ 9085945 h 9085945"/>
                <a:gd name="connsiteX4541" fmla="*/ 0 w 1018183"/>
                <a:gd name="connsiteY4541" fmla="*/ 8276567 h 9085945"/>
                <a:gd name="connsiteX4542" fmla="*/ 0 w 1018183"/>
                <a:gd name="connsiteY4542" fmla="*/ 8274876 h 9085945"/>
                <a:gd name="connsiteX4543" fmla="*/ 0 w 1018183"/>
                <a:gd name="connsiteY4543" fmla="*/ 8271026 h 9085945"/>
                <a:gd name="connsiteX4544" fmla="*/ 0 w 1018183"/>
                <a:gd name="connsiteY4544" fmla="*/ 8270329 h 9085945"/>
                <a:gd name="connsiteX4545" fmla="*/ 0 w 1018183"/>
                <a:gd name="connsiteY4545" fmla="*/ 8266793 h 9085945"/>
                <a:gd name="connsiteX4546" fmla="*/ 0 w 1018183"/>
                <a:gd name="connsiteY4546" fmla="*/ 8259206 h 9085945"/>
                <a:gd name="connsiteX4547" fmla="*/ 0 w 1018183"/>
                <a:gd name="connsiteY4547" fmla="*/ 8252573 h 9085945"/>
                <a:gd name="connsiteX4548" fmla="*/ 0 w 1018183"/>
                <a:gd name="connsiteY4548" fmla="*/ 8249640 h 9085945"/>
                <a:gd name="connsiteX4549" fmla="*/ 0 w 1018183"/>
                <a:gd name="connsiteY4549" fmla="*/ 8245651 h 9085945"/>
                <a:gd name="connsiteX4550" fmla="*/ 0 w 1018183"/>
                <a:gd name="connsiteY4550" fmla="*/ 8238297 h 9085945"/>
                <a:gd name="connsiteX4551" fmla="*/ 0 w 1018183"/>
                <a:gd name="connsiteY4551" fmla="*/ 8236225 h 9085945"/>
                <a:gd name="connsiteX4552" fmla="*/ 0 w 1018183"/>
                <a:gd name="connsiteY4552" fmla="*/ 8234065 h 9085945"/>
                <a:gd name="connsiteX4553" fmla="*/ 0 w 1018183"/>
                <a:gd name="connsiteY4553" fmla="*/ 8231857 h 9085945"/>
                <a:gd name="connsiteX4554" fmla="*/ 0 w 1018183"/>
                <a:gd name="connsiteY4554" fmla="*/ 8229987 h 9085945"/>
                <a:gd name="connsiteX4555" fmla="*/ 0 w 1018183"/>
                <a:gd name="connsiteY4555" fmla="*/ 8226451 h 9085945"/>
                <a:gd name="connsiteX4556" fmla="*/ 0 w 1018183"/>
                <a:gd name="connsiteY4556" fmla="*/ 8225164 h 9085945"/>
                <a:gd name="connsiteX4557" fmla="*/ 0 w 1018183"/>
                <a:gd name="connsiteY4557" fmla="*/ 8220046 h 9085945"/>
                <a:gd name="connsiteX4558" fmla="*/ 0 w 1018183"/>
                <a:gd name="connsiteY4558" fmla="*/ 8218931 h 9085945"/>
                <a:gd name="connsiteX4559" fmla="*/ 0 w 1018183"/>
                <a:gd name="connsiteY4559" fmla="*/ 8205309 h 9085945"/>
                <a:gd name="connsiteX4560" fmla="*/ 0 w 1018183"/>
                <a:gd name="connsiteY4560" fmla="*/ 8201522 h 9085945"/>
                <a:gd name="connsiteX4561" fmla="*/ 0 w 1018183"/>
                <a:gd name="connsiteY4561" fmla="*/ 8199130 h 9085945"/>
                <a:gd name="connsiteX4562" fmla="*/ 0 w 1018183"/>
                <a:gd name="connsiteY4562" fmla="*/ 8197490 h 9085945"/>
                <a:gd name="connsiteX4563" fmla="*/ 0 w 1018183"/>
                <a:gd name="connsiteY4563" fmla="*/ 8195922 h 9085945"/>
                <a:gd name="connsiteX4564" fmla="*/ 0 w 1018183"/>
                <a:gd name="connsiteY4564" fmla="*/ 8194248 h 9085945"/>
                <a:gd name="connsiteX4565" fmla="*/ 0 w 1018183"/>
                <a:gd name="connsiteY4565" fmla="*/ 8193723 h 9085945"/>
                <a:gd name="connsiteX4566" fmla="*/ 0 w 1018183"/>
                <a:gd name="connsiteY4566" fmla="*/ 8188293 h 9085945"/>
                <a:gd name="connsiteX4567" fmla="*/ 0 w 1018183"/>
                <a:gd name="connsiteY4567" fmla="*/ 8182665 h 9085945"/>
                <a:gd name="connsiteX4568" fmla="*/ 0 w 1018183"/>
                <a:gd name="connsiteY4568" fmla="*/ 8178519 h 9085945"/>
                <a:gd name="connsiteX4569" fmla="*/ 0 w 1018183"/>
                <a:gd name="connsiteY4569" fmla="*/ 8171241 h 9085945"/>
                <a:gd name="connsiteX4570" fmla="*/ 0 w 1018183"/>
                <a:gd name="connsiteY4570" fmla="*/ 8164948 h 9085945"/>
                <a:gd name="connsiteX4571" fmla="*/ 0 w 1018183"/>
                <a:gd name="connsiteY4571" fmla="*/ 8161180 h 9085945"/>
                <a:gd name="connsiteX4572" fmla="*/ 0 w 1018183"/>
                <a:gd name="connsiteY4572" fmla="*/ 8157582 h 9085945"/>
                <a:gd name="connsiteX4573" fmla="*/ 0 w 1018183"/>
                <a:gd name="connsiteY4573" fmla="*/ 8157148 h 9085945"/>
                <a:gd name="connsiteX4574" fmla="*/ 0 w 1018183"/>
                <a:gd name="connsiteY4574" fmla="*/ 8155580 h 9085945"/>
                <a:gd name="connsiteX4575" fmla="*/ 0 w 1018183"/>
                <a:gd name="connsiteY4575" fmla="*/ 8147951 h 9085945"/>
                <a:gd name="connsiteX4576" fmla="*/ 0 w 1018183"/>
                <a:gd name="connsiteY4576" fmla="*/ 8147811 h 9085945"/>
                <a:gd name="connsiteX4577" fmla="*/ 0 w 1018183"/>
                <a:gd name="connsiteY4577" fmla="*/ 8146514 h 9085945"/>
                <a:gd name="connsiteX4578" fmla="*/ 0 w 1018183"/>
                <a:gd name="connsiteY4578" fmla="*/ 8145791 h 9085945"/>
                <a:gd name="connsiteX4579" fmla="*/ 0 w 1018183"/>
                <a:gd name="connsiteY4579" fmla="*/ 8138177 h 9085945"/>
                <a:gd name="connsiteX4580" fmla="*/ 0 w 1018183"/>
                <a:gd name="connsiteY4580" fmla="*/ 8136893 h 9085945"/>
                <a:gd name="connsiteX4581" fmla="*/ 0 w 1018183"/>
                <a:gd name="connsiteY4581" fmla="*/ 8130899 h 9085945"/>
                <a:gd name="connsiteX4582" fmla="*/ 0 w 1018183"/>
                <a:gd name="connsiteY4582" fmla="*/ 8125778 h 9085945"/>
                <a:gd name="connsiteX4583" fmla="*/ 0 w 1018183"/>
                <a:gd name="connsiteY4583" fmla="*/ 8124606 h 9085945"/>
                <a:gd name="connsiteX4584" fmla="*/ 0 w 1018183"/>
                <a:gd name="connsiteY4584" fmla="*/ 8122013 h 9085945"/>
                <a:gd name="connsiteX4585" fmla="*/ 0 w 1018183"/>
                <a:gd name="connsiteY4585" fmla="*/ 8117240 h 9085945"/>
                <a:gd name="connsiteX4586" fmla="*/ 0 w 1018183"/>
                <a:gd name="connsiteY4586" fmla="*/ 8116004 h 9085945"/>
                <a:gd name="connsiteX4587" fmla="*/ 0 w 1018183"/>
                <a:gd name="connsiteY4587" fmla="*/ 8115081 h 9085945"/>
                <a:gd name="connsiteX4588" fmla="*/ 0 w 1018183"/>
                <a:gd name="connsiteY4588" fmla="*/ 8113546 h 9085945"/>
                <a:gd name="connsiteX4589" fmla="*/ 0 w 1018183"/>
                <a:gd name="connsiteY4589" fmla="*/ 8110234 h 9085945"/>
                <a:gd name="connsiteX4590" fmla="*/ 0 w 1018183"/>
                <a:gd name="connsiteY4590" fmla="*/ 8109314 h 9085945"/>
                <a:gd name="connsiteX4591" fmla="*/ 0 w 1018183"/>
                <a:gd name="connsiteY4591" fmla="*/ 8107469 h 9085945"/>
                <a:gd name="connsiteX4592" fmla="*/ 0 w 1018183"/>
                <a:gd name="connsiteY4592" fmla="*/ 8106181 h 9085945"/>
                <a:gd name="connsiteX4593" fmla="*/ 0 w 1018183"/>
                <a:gd name="connsiteY4593" fmla="*/ 8105449 h 9085945"/>
                <a:gd name="connsiteX4594" fmla="*/ 0 w 1018183"/>
                <a:gd name="connsiteY4594" fmla="*/ 8094391 h 9085945"/>
                <a:gd name="connsiteX4595" fmla="*/ 0 w 1018183"/>
                <a:gd name="connsiteY4595" fmla="*/ 8088775 h 9085945"/>
                <a:gd name="connsiteX4596" fmla="*/ 0 w 1018183"/>
                <a:gd name="connsiteY4596" fmla="*/ 8085436 h 9085945"/>
                <a:gd name="connsiteX4597" fmla="*/ 0 w 1018183"/>
                <a:gd name="connsiteY4597" fmla="*/ 8084633 h 9085945"/>
                <a:gd name="connsiteX4598" fmla="*/ 0 w 1018183"/>
                <a:gd name="connsiteY4598" fmla="*/ 8083277 h 9085945"/>
                <a:gd name="connsiteX4599" fmla="*/ 0 w 1018183"/>
                <a:gd name="connsiteY4599" fmla="*/ 8081671 h 9085945"/>
                <a:gd name="connsiteX4600" fmla="*/ 0 w 1018183"/>
                <a:gd name="connsiteY4600" fmla="*/ 8075662 h 9085945"/>
                <a:gd name="connsiteX4601" fmla="*/ 0 w 1018183"/>
                <a:gd name="connsiteY4601" fmla="*/ 8074739 h 9085945"/>
                <a:gd name="connsiteX4602" fmla="*/ 0 w 1018183"/>
                <a:gd name="connsiteY4602" fmla="*/ 8074377 h 9085945"/>
                <a:gd name="connsiteX4603" fmla="*/ 0 w 1018183"/>
                <a:gd name="connsiteY4603" fmla="*/ 8070613 h 9085945"/>
                <a:gd name="connsiteX4604" fmla="*/ 0 w 1018183"/>
                <a:gd name="connsiteY4604" fmla="*/ 8068972 h 9085945"/>
                <a:gd name="connsiteX4605" fmla="*/ 0 w 1018183"/>
                <a:gd name="connsiteY4605" fmla="*/ 8063681 h 9085945"/>
                <a:gd name="connsiteX4606" fmla="*/ 0 w 1018183"/>
                <a:gd name="connsiteY4606" fmla="*/ 8062569 h 9085945"/>
                <a:gd name="connsiteX4607" fmla="*/ 0 w 1018183"/>
                <a:gd name="connsiteY4607" fmla="*/ 8052199 h 9085945"/>
                <a:gd name="connsiteX4608" fmla="*/ 0 w 1018183"/>
                <a:gd name="connsiteY4608" fmla="*/ 8048481 h 9085945"/>
                <a:gd name="connsiteX4609" fmla="*/ 0 w 1018183"/>
                <a:gd name="connsiteY4609" fmla="*/ 8048433 h 9085945"/>
                <a:gd name="connsiteX4610" fmla="*/ 0 w 1018183"/>
                <a:gd name="connsiteY4610" fmla="*/ 8046276 h 9085945"/>
                <a:gd name="connsiteX4611" fmla="*/ 0 w 1018183"/>
                <a:gd name="connsiteY4611" fmla="*/ 8044291 h 9085945"/>
                <a:gd name="connsiteX4612" fmla="*/ 0 w 1018183"/>
                <a:gd name="connsiteY4612" fmla="*/ 8042935 h 9085945"/>
                <a:gd name="connsiteX4613" fmla="*/ 0 w 1018183"/>
                <a:gd name="connsiteY4613" fmla="*/ 8042426 h 9085945"/>
                <a:gd name="connsiteX4614" fmla="*/ 0 w 1018183"/>
                <a:gd name="connsiteY4614" fmla="*/ 8037886 h 9085945"/>
                <a:gd name="connsiteX4615" fmla="*/ 0 w 1018183"/>
                <a:gd name="connsiteY4615" fmla="*/ 8031877 h 9085945"/>
                <a:gd name="connsiteX4616" fmla="*/ 0 w 1018183"/>
                <a:gd name="connsiteY4616" fmla="*/ 8030606 h 9085945"/>
                <a:gd name="connsiteX4617" fmla="*/ 0 w 1018183"/>
                <a:gd name="connsiteY4617" fmla="*/ 8023973 h 9085945"/>
                <a:gd name="connsiteX4618" fmla="*/ 0 w 1018183"/>
                <a:gd name="connsiteY4618" fmla="*/ 8021040 h 9085945"/>
                <a:gd name="connsiteX4619" fmla="*/ 0 w 1018183"/>
                <a:gd name="connsiteY4619" fmla="*/ 8011857 h 9085945"/>
                <a:gd name="connsiteX4620" fmla="*/ 0 w 1018183"/>
                <a:gd name="connsiteY4620" fmla="*/ 8009697 h 9085945"/>
                <a:gd name="connsiteX4621" fmla="*/ 0 w 1018183"/>
                <a:gd name="connsiteY4621" fmla="*/ 8008139 h 9085945"/>
                <a:gd name="connsiteX4622" fmla="*/ 0 w 1018183"/>
                <a:gd name="connsiteY4622" fmla="*/ 8007625 h 9085945"/>
                <a:gd name="connsiteX4623" fmla="*/ 0 w 1018183"/>
                <a:gd name="connsiteY4623" fmla="*/ 8005934 h 9085945"/>
                <a:gd name="connsiteX4624" fmla="*/ 0 w 1018183"/>
                <a:gd name="connsiteY4624" fmla="*/ 8003257 h 9085945"/>
                <a:gd name="connsiteX4625" fmla="*/ 0 w 1018183"/>
                <a:gd name="connsiteY4625" fmla="*/ 8002084 h 9085945"/>
                <a:gd name="connsiteX4626" fmla="*/ 0 w 1018183"/>
                <a:gd name="connsiteY4626" fmla="*/ 8001387 h 9085945"/>
                <a:gd name="connsiteX4627" fmla="*/ 0 w 1018183"/>
                <a:gd name="connsiteY4627" fmla="*/ 8000799 h 9085945"/>
                <a:gd name="connsiteX4628" fmla="*/ 0 w 1018183"/>
                <a:gd name="connsiteY4628" fmla="*/ 7997851 h 9085945"/>
                <a:gd name="connsiteX4629" fmla="*/ 0 w 1018183"/>
                <a:gd name="connsiteY4629" fmla="*/ 7997081 h 9085945"/>
                <a:gd name="connsiteX4630" fmla="*/ 0 w 1018183"/>
                <a:gd name="connsiteY4630" fmla="*/ 7996564 h 9085945"/>
                <a:gd name="connsiteX4631" fmla="*/ 0 w 1018183"/>
                <a:gd name="connsiteY4631" fmla="*/ 7991446 h 9085945"/>
                <a:gd name="connsiteX4632" fmla="*/ 0 w 1018183"/>
                <a:gd name="connsiteY4632" fmla="*/ 7990331 h 9085945"/>
                <a:gd name="connsiteX4633" fmla="*/ 0 w 1018183"/>
                <a:gd name="connsiteY4633" fmla="*/ 7990264 h 9085945"/>
                <a:gd name="connsiteX4634" fmla="*/ 0 w 1018183"/>
                <a:gd name="connsiteY4634" fmla="*/ 7989034 h 9085945"/>
                <a:gd name="connsiteX4635" fmla="*/ 0 w 1018183"/>
                <a:gd name="connsiteY4635" fmla="*/ 7985265 h 9085945"/>
                <a:gd name="connsiteX4636" fmla="*/ 0 w 1018183"/>
                <a:gd name="connsiteY4636" fmla="*/ 7983631 h 9085945"/>
                <a:gd name="connsiteX4637" fmla="*/ 0 w 1018183"/>
                <a:gd name="connsiteY4637" fmla="*/ 7981234 h 9085945"/>
                <a:gd name="connsiteX4638" fmla="*/ 0 w 1018183"/>
                <a:gd name="connsiteY4638" fmla="*/ 7980698 h 9085945"/>
                <a:gd name="connsiteX4639" fmla="*/ 0 w 1018183"/>
                <a:gd name="connsiteY4639" fmla="*/ 7979665 h 9085945"/>
                <a:gd name="connsiteX4640" fmla="*/ 0 w 1018183"/>
                <a:gd name="connsiteY4640" fmla="*/ 7979206 h 9085945"/>
                <a:gd name="connsiteX4641" fmla="*/ 0 w 1018183"/>
                <a:gd name="connsiteY4641" fmla="*/ 7976709 h 9085945"/>
                <a:gd name="connsiteX4642" fmla="*/ 0 w 1018183"/>
                <a:gd name="connsiteY4642" fmla="*/ 7970530 h 9085945"/>
                <a:gd name="connsiteX4643" fmla="*/ 0 w 1018183"/>
                <a:gd name="connsiteY4643" fmla="*/ 7969355 h 9085945"/>
                <a:gd name="connsiteX4644" fmla="*/ 0 w 1018183"/>
                <a:gd name="connsiteY4644" fmla="*/ 7965648 h 9085945"/>
                <a:gd name="connsiteX4645" fmla="*/ 0 w 1018183"/>
                <a:gd name="connsiteY4645" fmla="*/ 7965123 h 9085945"/>
                <a:gd name="connsiteX4646" fmla="*/ 0 w 1018183"/>
                <a:gd name="connsiteY4646" fmla="*/ 7964354 h 9085945"/>
                <a:gd name="connsiteX4647" fmla="*/ 0 w 1018183"/>
                <a:gd name="connsiteY4647" fmla="*/ 7962915 h 9085945"/>
                <a:gd name="connsiteX4648" fmla="*/ 0 w 1018183"/>
                <a:gd name="connsiteY4648" fmla="*/ 7958297 h 9085945"/>
                <a:gd name="connsiteX4649" fmla="*/ 0 w 1018183"/>
                <a:gd name="connsiteY4649" fmla="*/ 7956222 h 9085945"/>
                <a:gd name="connsiteX4650" fmla="*/ 0 w 1018183"/>
                <a:gd name="connsiteY4650" fmla="*/ 7954065 h 9085945"/>
                <a:gd name="connsiteX4651" fmla="*/ 0 w 1018183"/>
                <a:gd name="connsiteY4651" fmla="*/ 7951104 h 9085945"/>
                <a:gd name="connsiteX4652" fmla="*/ 0 w 1018183"/>
                <a:gd name="connsiteY4652" fmla="*/ 7949989 h 9085945"/>
                <a:gd name="connsiteX4653" fmla="*/ 0 w 1018183"/>
                <a:gd name="connsiteY4653" fmla="*/ 7949819 h 9085945"/>
                <a:gd name="connsiteX4654" fmla="*/ 0 w 1018183"/>
                <a:gd name="connsiteY4654" fmla="*/ 7946479 h 9085945"/>
                <a:gd name="connsiteX4655" fmla="*/ 0 w 1018183"/>
                <a:gd name="connsiteY4655" fmla="*/ 7940044 h 9085945"/>
                <a:gd name="connsiteX4656" fmla="*/ 0 w 1018183"/>
                <a:gd name="connsiteY4656" fmla="*/ 7932580 h 9085945"/>
                <a:gd name="connsiteX4657" fmla="*/ 0 w 1018183"/>
                <a:gd name="connsiteY4657" fmla="*/ 7930188 h 9085945"/>
                <a:gd name="connsiteX4658" fmla="*/ 0 w 1018183"/>
                <a:gd name="connsiteY4658" fmla="*/ 7928548 h 9085945"/>
                <a:gd name="connsiteX4659" fmla="*/ 0 w 1018183"/>
                <a:gd name="connsiteY4659" fmla="*/ 7926980 h 9085945"/>
                <a:gd name="connsiteX4660" fmla="*/ 0 w 1018183"/>
                <a:gd name="connsiteY4660" fmla="*/ 7925306 h 9085945"/>
                <a:gd name="connsiteX4661" fmla="*/ 0 w 1018183"/>
                <a:gd name="connsiteY4661" fmla="*/ 7919351 h 9085945"/>
                <a:gd name="connsiteX4662" fmla="*/ 0 w 1018183"/>
                <a:gd name="connsiteY4662" fmla="*/ 7919129 h 9085945"/>
                <a:gd name="connsiteX4663" fmla="*/ 0 w 1018183"/>
                <a:gd name="connsiteY4663" fmla="*/ 7917914 h 9085945"/>
                <a:gd name="connsiteX4664" fmla="*/ 0 w 1018183"/>
                <a:gd name="connsiteY4664" fmla="*/ 7915449 h 9085945"/>
                <a:gd name="connsiteX4665" fmla="*/ 0 w 1018183"/>
                <a:gd name="connsiteY4665" fmla="*/ 7913723 h 9085945"/>
                <a:gd name="connsiteX4666" fmla="*/ 0 w 1018183"/>
                <a:gd name="connsiteY4666" fmla="*/ 7909577 h 9085945"/>
                <a:gd name="connsiteX4667" fmla="*/ 0 w 1018183"/>
                <a:gd name="connsiteY4667" fmla="*/ 7908293 h 9085945"/>
                <a:gd name="connsiteX4668" fmla="*/ 0 w 1018183"/>
                <a:gd name="connsiteY4668" fmla="*/ 7907318 h 9085945"/>
                <a:gd name="connsiteX4669" fmla="*/ 0 w 1018183"/>
                <a:gd name="connsiteY4669" fmla="*/ 7902299 h 9085945"/>
                <a:gd name="connsiteX4670" fmla="*/ 0 w 1018183"/>
                <a:gd name="connsiteY4670" fmla="*/ 7896006 h 9085945"/>
                <a:gd name="connsiteX4671" fmla="*/ 0 w 1018183"/>
                <a:gd name="connsiteY4671" fmla="*/ 7893057 h 9085945"/>
                <a:gd name="connsiteX4672" fmla="*/ 0 w 1018183"/>
                <a:gd name="connsiteY4672" fmla="*/ 7888640 h 9085945"/>
                <a:gd name="connsiteX4673" fmla="*/ 0 w 1018183"/>
                <a:gd name="connsiteY4673" fmla="*/ 7884946 h 9085945"/>
                <a:gd name="connsiteX4674" fmla="*/ 0 w 1018183"/>
                <a:gd name="connsiteY4674" fmla="*/ 7881634 h 9085945"/>
                <a:gd name="connsiteX4675" fmla="*/ 0 w 1018183"/>
                <a:gd name="connsiteY4675" fmla="*/ 7878869 h 9085945"/>
                <a:gd name="connsiteX4676" fmla="*/ 0 w 1018183"/>
                <a:gd name="connsiteY4676" fmla="*/ 7877581 h 9085945"/>
                <a:gd name="connsiteX4677" fmla="*/ 0 w 1018183"/>
                <a:gd name="connsiteY4677" fmla="*/ 7877572 h 9085945"/>
                <a:gd name="connsiteX4678" fmla="*/ 0 w 1018183"/>
                <a:gd name="connsiteY4678" fmla="*/ 7876849 h 9085945"/>
                <a:gd name="connsiteX4679" fmla="*/ 0 w 1018183"/>
                <a:gd name="connsiteY4679" fmla="*/ 7876287 h 9085945"/>
                <a:gd name="connsiteX4680" fmla="*/ 0 w 1018183"/>
                <a:gd name="connsiteY4680" fmla="*/ 7872520 h 9085945"/>
                <a:gd name="connsiteX4681" fmla="*/ 0 w 1018183"/>
                <a:gd name="connsiteY4681" fmla="*/ 7867951 h 9085945"/>
                <a:gd name="connsiteX4682" fmla="*/ 0 w 1018183"/>
                <a:gd name="connsiteY4682" fmla="*/ 7866514 h 9085945"/>
                <a:gd name="connsiteX4683" fmla="*/ 0 w 1018183"/>
                <a:gd name="connsiteY4683" fmla="*/ 7865791 h 9085945"/>
                <a:gd name="connsiteX4684" fmla="*/ 0 w 1018183"/>
                <a:gd name="connsiteY4684" fmla="*/ 7856836 h 9085945"/>
                <a:gd name="connsiteX4685" fmla="*/ 0 w 1018183"/>
                <a:gd name="connsiteY4685" fmla="*/ 7853071 h 9085945"/>
                <a:gd name="connsiteX4686" fmla="*/ 0 w 1018183"/>
                <a:gd name="connsiteY4686" fmla="*/ 7847062 h 9085945"/>
                <a:gd name="connsiteX4687" fmla="*/ 0 w 1018183"/>
                <a:gd name="connsiteY4687" fmla="*/ 7846139 h 9085945"/>
                <a:gd name="connsiteX4688" fmla="*/ 0 w 1018183"/>
                <a:gd name="connsiteY4688" fmla="*/ 7845777 h 9085945"/>
                <a:gd name="connsiteX4689" fmla="*/ 0 w 1018183"/>
                <a:gd name="connsiteY4689" fmla="*/ 7844604 h 9085945"/>
                <a:gd name="connsiteX4690" fmla="*/ 0 w 1018183"/>
                <a:gd name="connsiteY4690" fmla="*/ 7842013 h 9085945"/>
                <a:gd name="connsiteX4691" fmla="*/ 0 w 1018183"/>
                <a:gd name="connsiteY4691" fmla="*/ 7841292 h 9085945"/>
                <a:gd name="connsiteX4692" fmla="*/ 0 w 1018183"/>
                <a:gd name="connsiteY4692" fmla="*/ 7840372 h 9085945"/>
                <a:gd name="connsiteX4693" fmla="*/ 0 w 1018183"/>
                <a:gd name="connsiteY4693" fmla="*/ 7837239 h 9085945"/>
                <a:gd name="connsiteX4694" fmla="*/ 0 w 1018183"/>
                <a:gd name="connsiteY4694" fmla="*/ 7835081 h 9085945"/>
                <a:gd name="connsiteX4695" fmla="*/ 0 w 1018183"/>
                <a:gd name="connsiteY4695" fmla="*/ 7833969 h 9085945"/>
                <a:gd name="connsiteX4696" fmla="*/ 0 w 1018183"/>
                <a:gd name="connsiteY4696" fmla="*/ 7833786 h 9085945"/>
                <a:gd name="connsiteX4697" fmla="*/ 0 w 1018183"/>
                <a:gd name="connsiteY4697" fmla="*/ 7830234 h 9085945"/>
                <a:gd name="connsiteX4698" fmla="*/ 0 w 1018183"/>
                <a:gd name="connsiteY4698" fmla="*/ 7825449 h 9085945"/>
                <a:gd name="connsiteX4699" fmla="*/ 0 w 1018183"/>
                <a:gd name="connsiteY4699" fmla="*/ 7823754 h 9085945"/>
                <a:gd name="connsiteX4700" fmla="*/ 0 w 1018183"/>
                <a:gd name="connsiteY4700" fmla="*/ 7822187 h 9085945"/>
                <a:gd name="connsiteX4701" fmla="*/ 0 w 1018183"/>
                <a:gd name="connsiteY4701" fmla="*/ 7819833 h 9085945"/>
                <a:gd name="connsiteX4702" fmla="*/ 0 w 1018183"/>
                <a:gd name="connsiteY4702" fmla="*/ 7815691 h 9085945"/>
                <a:gd name="connsiteX4703" fmla="*/ 0 w 1018183"/>
                <a:gd name="connsiteY4703" fmla="*/ 7814335 h 9085945"/>
                <a:gd name="connsiteX4704" fmla="*/ 0 w 1018183"/>
                <a:gd name="connsiteY4704" fmla="*/ 7809286 h 9085945"/>
                <a:gd name="connsiteX4705" fmla="*/ 0 w 1018183"/>
                <a:gd name="connsiteY4705" fmla="*/ 7805435 h 9085945"/>
                <a:gd name="connsiteX4706" fmla="*/ 0 w 1018183"/>
                <a:gd name="connsiteY4706" fmla="*/ 7804783 h 9085945"/>
                <a:gd name="connsiteX4707" fmla="*/ 0 w 1018183"/>
                <a:gd name="connsiteY4707" fmla="*/ 7803277 h 9085945"/>
                <a:gd name="connsiteX4708" fmla="*/ 0 w 1018183"/>
                <a:gd name="connsiteY4708" fmla="*/ 7801671 h 9085945"/>
                <a:gd name="connsiteX4709" fmla="*/ 0 w 1018183"/>
                <a:gd name="connsiteY4709" fmla="*/ 7797505 h 9085945"/>
                <a:gd name="connsiteX4710" fmla="*/ 0 w 1018183"/>
                <a:gd name="connsiteY4710" fmla="*/ 7794739 h 9085945"/>
                <a:gd name="connsiteX4711" fmla="*/ 0 w 1018183"/>
                <a:gd name="connsiteY4711" fmla="*/ 7793627 h 9085945"/>
                <a:gd name="connsiteX4712" fmla="*/ 0 w 1018183"/>
                <a:gd name="connsiteY4712" fmla="*/ 7783257 h 9085945"/>
                <a:gd name="connsiteX4713" fmla="*/ 0 w 1018183"/>
                <a:gd name="connsiteY4713" fmla="*/ 7782565 h 9085945"/>
                <a:gd name="connsiteX4714" fmla="*/ 0 w 1018183"/>
                <a:gd name="connsiteY4714" fmla="*/ 7780310 h 9085945"/>
                <a:gd name="connsiteX4715" fmla="*/ 0 w 1018183"/>
                <a:gd name="connsiteY4715" fmla="*/ 7779539 h 9085945"/>
                <a:gd name="connsiteX4716" fmla="*/ 0 w 1018183"/>
                <a:gd name="connsiteY4716" fmla="*/ 7777334 h 9085945"/>
                <a:gd name="connsiteX4717" fmla="*/ 0 w 1018183"/>
                <a:gd name="connsiteY4717" fmla="*/ 7774074 h 9085945"/>
                <a:gd name="connsiteX4718" fmla="*/ 0 w 1018183"/>
                <a:gd name="connsiteY4718" fmla="*/ 7773484 h 9085945"/>
                <a:gd name="connsiteX4719" fmla="*/ 0 w 1018183"/>
                <a:gd name="connsiteY4719" fmla="*/ 7772199 h 9085945"/>
                <a:gd name="connsiteX4720" fmla="*/ 0 w 1018183"/>
                <a:gd name="connsiteY4720" fmla="*/ 7768944 h 9085945"/>
                <a:gd name="connsiteX4721" fmla="*/ 0 w 1018183"/>
                <a:gd name="connsiteY4721" fmla="*/ 7768481 h 9085945"/>
                <a:gd name="connsiteX4722" fmla="*/ 0 w 1018183"/>
                <a:gd name="connsiteY4722" fmla="*/ 7762935 h 9085945"/>
                <a:gd name="connsiteX4723" fmla="*/ 0 w 1018183"/>
                <a:gd name="connsiteY4723" fmla="*/ 7761664 h 9085945"/>
                <a:gd name="connsiteX4724" fmla="*/ 0 w 1018183"/>
                <a:gd name="connsiteY4724" fmla="*/ 7760434 h 9085945"/>
                <a:gd name="connsiteX4725" fmla="*/ 0 w 1018183"/>
                <a:gd name="connsiteY4725" fmla="*/ 7757884 h 9085945"/>
                <a:gd name="connsiteX4726" fmla="*/ 0 w 1018183"/>
                <a:gd name="connsiteY4726" fmla="*/ 7756665 h 9085945"/>
                <a:gd name="connsiteX4727" fmla="*/ 0 w 1018183"/>
                <a:gd name="connsiteY4727" fmla="*/ 7755031 h 9085945"/>
                <a:gd name="connsiteX4728" fmla="*/ 0 w 1018183"/>
                <a:gd name="connsiteY4728" fmla="*/ 7752634 h 9085945"/>
                <a:gd name="connsiteX4729" fmla="*/ 0 w 1018183"/>
                <a:gd name="connsiteY4729" fmla="*/ 7752098 h 9085945"/>
                <a:gd name="connsiteX4730" fmla="*/ 0 w 1018183"/>
                <a:gd name="connsiteY4730" fmla="*/ 7751065 h 9085945"/>
                <a:gd name="connsiteX4731" fmla="*/ 0 w 1018183"/>
                <a:gd name="connsiteY4731" fmla="*/ 7750606 h 9085945"/>
                <a:gd name="connsiteX4732" fmla="*/ 0 w 1018183"/>
                <a:gd name="connsiteY4732" fmla="*/ 7740755 h 9085945"/>
                <a:gd name="connsiteX4733" fmla="*/ 0 w 1018183"/>
                <a:gd name="connsiteY4733" fmla="*/ 7735754 h 9085945"/>
                <a:gd name="connsiteX4734" fmla="*/ 0 w 1018183"/>
                <a:gd name="connsiteY4734" fmla="*/ 7734315 h 9085945"/>
                <a:gd name="connsiteX4735" fmla="*/ 0 w 1018183"/>
                <a:gd name="connsiteY4735" fmla="*/ 7731857 h 9085945"/>
                <a:gd name="connsiteX4736" fmla="*/ 0 w 1018183"/>
                <a:gd name="connsiteY4736" fmla="*/ 7729697 h 9085945"/>
                <a:gd name="connsiteX4737" fmla="*/ 0 w 1018183"/>
                <a:gd name="connsiteY4737" fmla="*/ 7728139 h 9085945"/>
                <a:gd name="connsiteX4738" fmla="*/ 0 w 1018183"/>
                <a:gd name="connsiteY4738" fmla="*/ 7727622 h 9085945"/>
                <a:gd name="connsiteX4739" fmla="*/ 0 w 1018183"/>
                <a:gd name="connsiteY4739" fmla="*/ 7722504 h 9085945"/>
                <a:gd name="connsiteX4740" fmla="*/ 0 w 1018183"/>
                <a:gd name="connsiteY4740" fmla="*/ 7721389 h 9085945"/>
                <a:gd name="connsiteX4741" fmla="*/ 0 w 1018183"/>
                <a:gd name="connsiteY4741" fmla="*/ 7721219 h 9085945"/>
                <a:gd name="connsiteX4742" fmla="*/ 0 w 1018183"/>
                <a:gd name="connsiteY4742" fmla="*/ 7720092 h 9085945"/>
                <a:gd name="connsiteX4743" fmla="*/ 0 w 1018183"/>
                <a:gd name="connsiteY4743" fmla="*/ 7717879 h 9085945"/>
                <a:gd name="connsiteX4744" fmla="*/ 0 w 1018183"/>
                <a:gd name="connsiteY4744" fmla="*/ 7716323 h 9085945"/>
                <a:gd name="connsiteX4745" fmla="*/ 0 w 1018183"/>
                <a:gd name="connsiteY4745" fmla="*/ 7715039 h 9085945"/>
                <a:gd name="connsiteX4746" fmla="*/ 0 w 1018183"/>
                <a:gd name="connsiteY4746" fmla="*/ 7712292 h 9085945"/>
                <a:gd name="connsiteX4747" fmla="*/ 0 w 1018183"/>
                <a:gd name="connsiteY4747" fmla="*/ 7711444 h 9085945"/>
                <a:gd name="connsiteX4748" fmla="*/ 0 w 1018183"/>
                <a:gd name="connsiteY4748" fmla="*/ 7711008 h 9085945"/>
                <a:gd name="connsiteX4749" fmla="*/ 0 w 1018183"/>
                <a:gd name="connsiteY4749" fmla="*/ 7710723 h 9085945"/>
                <a:gd name="connsiteX4750" fmla="*/ 0 w 1018183"/>
                <a:gd name="connsiteY4750" fmla="*/ 7710264 h 9085945"/>
                <a:gd name="connsiteX4751" fmla="*/ 0 w 1018183"/>
                <a:gd name="connsiteY4751" fmla="*/ 7709439 h 9085945"/>
                <a:gd name="connsiteX4752" fmla="*/ 0 w 1018183"/>
                <a:gd name="connsiteY4752" fmla="*/ 7709034 h 9085945"/>
                <a:gd name="connsiteX4753" fmla="*/ 0 w 1018183"/>
                <a:gd name="connsiteY4753" fmla="*/ 7705269 h 9085945"/>
                <a:gd name="connsiteX4754" fmla="*/ 0 w 1018183"/>
                <a:gd name="connsiteY4754" fmla="*/ 7701588 h 9085945"/>
                <a:gd name="connsiteX4755" fmla="*/ 0 w 1018183"/>
                <a:gd name="connsiteY4755" fmla="*/ 7701234 h 9085945"/>
                <a:gd name="connsiteX4756" fmla="*/ 0 w 1018183"/>
                <a:gd name="connsiteY4756" fmla="*/ 7699665 h 9085945"/>
                <a:gd name="connsiteX4757" fmla="*/ 0 w 1018183"/>
                <a:gd name="connsiteY4757" fmla="*/ 7696706 h 9085945"/>
                <a:gd name="connsiteX4758" fmla="*/ 0 w 1018183"/>
                <a:gd name="connsiteY4758" fmla="*/ 7695412 h 9085945"/>
                <a:gd name="connsiteX4759" fmla="*/ 0 w 1018183"/>
                <a:gd name="connsiteY4759" fmla="*/ 7692036 h 9085945"/>
                <a:gd name="connsiteX4760" fmla="*/ 0 w 1018183"/>
                <a:gd name="connsiteY4760" fmla="*/ 7690529 h 9085945"/>
                <a:gd name="connsiteX4761" fmla="*/ 0 w 1018183"/>
                <a:gd name="connsiteY4761" fmla="*/ 7689355 h 9085945"/>
                <a:gd name="connsiteX4762" fmla="*/ 0 w 1018183"/>
                <a:gd name="connsiteY4762" fmla="*/ 7686849 h 9085945"/>
                <a:gd name="connsiteX4763" fmla="*/ 0 w 1018183"/>
                <a:gd name="connsiteY4763" fmla="*/ 7685123 h 9085945"/>
                <a:gd name="connsiteX4764" fmla="*/ 0 w 1018183"/>
                <a:gd name="connsiteY4764" fmla="*/ 7684355 h 9085945"/>
                <a:gd name="connsiteX4765" fmla="*/ 0 w 1018183"/>
                <a:gd name="connsiteY4765" fmla="*/ 7680877 h 9085945"/>
                <a:gd name="connsiteX4766" fmla="*/ 0 w 1018183"/>
                <a:gd name="connsiteY4766" fmla="*/ 7678718 h 9085945"/>
                <a:gd name="connsiteX4767" fmla="*/ 0 w 1018183"/>
                <a:gd name="connsiteY4767" fmla="*/ 7677537 h 9085945"/>
                <a:gd name="connsiteX4768" fmla="*/ 0 w 1018183"/>
                <a:gd name="connsiteY4768" fmla="*/ 7672539 h 9085945"/>
                <a:gd name="connsiteX4769" fmla="*/ 0 w 1018183"/>
                <a:gd name="connsiteY4769" fmla="*/ 7671102 h 9085945"/>
                <a:gd name="connsiteX4770" fmla="*/ 0 w 1018183"/>
                <a:gd name="connsiteY4770" fmla="*/ 7669818 h 9085945"/>
                <a:gd name="connsiteX4771" fmla="*/ 0 w 1018183"/>
                <a:gd name="connsiteY4771" fmla="*/ 7668690 h 9085945"/>
                <a:gd name="connsiteX4772" fmla="*/ 0 w 1018183"/>
                <a:gd name="connsiteY4772" fmla="*/ 7668507 h 9085945"/>
                <a:gd name="connsiteX4773" fmla="*/ 0 w 1018183"/>
                <a:gd name="connsiteY4773" fmla="*/ 7666939 h 9085945"/>
                <a:gd name="connsiteX4774" fmla="*/ 0 w 1018183"/>
                <a:gd name="connsiteY4774" fmla="*/ 7666479 h 9085945"/>
                <a:gd name="connsiteX4775" fmla="*/ 0 w 1018183"/>
                <a:gd name="connsiteY4775" fmla="*/ 7664457 h 9085945"/>
                <a:gd name="connsiteX4776" fmla="*/ 0 w 1018183"/>
                <a:gd name="connsiteY4776" fmla="*/ 7661325 h 9085945"/>
                <a:gd name="connsiteX4777" fmla="*/ 0 w 1018183"/>
                <a:gd name="connsiteY4777" fmla="*/ 7650187 h 9085945"/>
                <a:gd name="connsiteX4778" fmla="*/ 0 w 1018183"/>
                <a:gd name="connsiteY4778" fmla="*/ 7648972 h 9085945"/>
                <a:gd name="connsiteX4779" fmla="*/ 0 w 1018183"/>
                <a:gd name="connsiteY4779" fmla="*/ 7647687 h 9085945"/>
                <a:gd name="connsiteX4780" fmla="*/ 0 w 1018183"/>
                <a:gd name="connsiteY4780" fmla="*/ 7646507 h 9085945"/>
                <a:gd name="connsiteX4781" fmla="*/ 0 w 1018183"/>
                <a:gd name="connsiteY4781" fmla="*/ 7643920 h 9085945"/>
                <a:gd name="connsiteX4782" fmla="*/ 0 w 1018183"/>
                <a:gd name="connsiteY4782" fmla="*/ 7639351 h 9085945"/>
                <a:gd name="connsiteX4783" fmla="*/ 0 w 1018183"/>
                <a:gd name="connsiteY4783" fmla="*/ 7638376 h 9085945"/>
                <a:gd name="connsiteX4784" fmla="*/ 0 w 1018183"/>
                <a:gd name="connsiteY4784" fmla="*/ 7637914 h 9085945"/>
                <a:gd name="connsiteX4785" fmla="*/ 0 w 1018183"/>
                <a:gd name="connsiteY4785" fmla="*/ 7635454 h 9085945"/>
                <a:gd name="connsiteX4786" fmla="*/ 0 w 1018183"/>
                <a:gd name="connsiteY4786" fmla="*/ 7629521 h 9085945"/>
                <a:gd name="connsiteX4787" fmla="*/ 0 w 1018183"/>
                <a:gd name="connsiteY4787" fmla="*/ 7627317 h 9085945"/>
                <a:gd name="connsiteX4788" fmla="*/ 0 w 1018183"/>
                <a:gd name="connsiteY4788" fmla="*/ 7624115 h 9085945"/>
                <a:gd name="connsiteX4789" fmla="*/ 0 w 1018183"/>
                <a:gd name="connsiteY4789" fmla="*/ 7622831 h 9085945"/>
                <a:gd name="connsiteX4790" fmla="*/ 0 w 1018183"/>
                <a:gd name="connsiteY4790" fmla="*/ 7616004 h 9085945"/>
                <a:gd name="connsiteX4791" fmla="*/ 0 w 1018183"/>
                <a:gd name="connsiteY4791" fmla="*/ 7613057 h 9085945"/>
                <a:gd name="connsiteX4792" fmla="*/ 0 w 1018183"/>
                <a:gd name="connsiteY4792" fmla="*/ 7612692 h 9085945"/>
                <a:gd name="connsiteX4793" fmla="*/ 0 w 1018183"/>
                <a:gd name="connsiteY4793" fmla="*/ 7608639 h 9085945"/>
                <a:gd name="connsiteX4794" fmla="*/ 0 w 1018183"/>
                <a:gd name="connsiteY4794" fmla="*/ 7607345 h 9085945"/>
                <a:gd name="connsiteX4795" fmla="*/ 0 w 1018183"/>
                <a:gd name="connsiteY4795" fmla="*/ 7605186 h 9085945"/>
                <a:gd name="connsiteX4796" fmla="*/ 0 w 1018183"/>
                <a:gd name="connsiteY4796" fmla="*/ 7603578 h 9085945"/>
                <a:gd name="connsiteX4797" fmla="*/ 0 w 1018183"/>
                <a:gd name="connsiteY4797" fmla="*/ 7601634 h 9085945"/>
                <a:gd name="connsiteX4798" fmla="*/ 0 w 1018183"/>
                <a:gd name="connsiteY4798" fmla="*/ 7597572 h 9085945"/>
                <a:gd name="connsiteX4799" fmla="*/ 0 w 1018183"/>
                <a:gd name="connsiteY4799" fmla="*/ 7596849 h 9085945"/>
                <a:gd name="connsiteX4800" fmla="*/ 0 w 1018183"/>
                <a:gd name="connsiteY4800" fmla="*/ 7596287 h 9085945"/>
                <a:gd name="connsiteX4801" fmla="*/ 0 w 1018183"/>
                <a:gd name="connsiteY4801" fmla="*/ 7595154 h 9085945"/>
                <a:gd name="connsiteX4802" fmla="*/ 0 w 1018183"/>
                <a:gd name="connsiteY4802" fmla="*/ 7593587 h 9085945"/>
                <a:gd name="connsiteX4803" fmla="*/ 0 w 1018183"/>
                <a:gd name="connsiteY4803" fmla="*/ 7592518 h 9085945"/>
                <a:gd name="connsiteX4804" fmla="*/ 0 w 1018183"/>
                <a:gd name="connsiteY4804" fmla="*/ 7584471 h 9085945"/>
                <a:gd name="connsiteX4805" fmla="*/ 0 w 1018183"/>
                <a:gd name="connsiteY4805" fmla="*/ 7580329 h 9085945"/>
                <a:gd name="connsiteX4806" fmla="*/ 0 w 1018183"/>
                <a:gd name="connsiteY4806" fmla="*/ 7576835 h 9085945"/>
                <a:gd name="connsiteX4807" fmla="*/ 0 w 1018183"/>
                <a:gd name="connsiteY4807" fmla="*/ 7576183 h 9085945"/>
                <a:gd name="connsiteX4808" fmla="*/ 0 w 1018183"/>
                <a:gd name="connsiteY4808" fmla="*/ 7573071 h 9085945"/>
                <a:gd name="connsiteX4809" fmla="*/ 0 w 1018183"/>
                <a:gd name="connsiteY4809" fmla="*/ 7568905 h 9085945"/>
                <a:gd name="connsiteX4810" fmla="*/ 0 w 1018183"/>
                <a:gd name="connsiteY4810" fmla="*/ 7566139 h 9085945"/>
                <a:gd name="connsiteX4811" fmla="*/ 0 w 1018183"/>
                <a:gd name="connsiteY4811" fmla="*/ 7565027 h 9085945"/>
                <a:gd name="connsiteX4812" fmla="*/ 0 w 1018183"/>
                <a:gd name="connsiteY4812" fmla="*/ 7564844 h 9085945"/>
                <a:gd name="connsiteX4813" fmla="*/ 0 w 1018183"/>
                <a:gd name="connsiteY4813" fmla="*/ 7561292 h 9085945"/>
                <a:gd name="connsiteX4814" fmla="*/ 0 w 1018183"/>
                <a:gd name="connsiteY4814" fmla="*/ 7559793 h 9085945"/>
                <a:gd name="connsiteX4815" fmla="*/ 0 w 1018183"/>
                <a:gd name="connsiteY4815" fmla="*/ 7555943 h 9085945"/>
                <a:gd name="connsiteX4816" fmla="*/ 0 w 1018183"/>
                <a:gd name="connsiteY4816" fmla="*/ 7554812 h 9085945"/>
                <a:gd name="connsiteX4817" fmla="*/ 0 w 1018183"/>
                <a:gd name="connsiteY4817" fmla="*/ 7553965 h 9085945"/>
                <a:gd name="connsiteX4818" fmla="*/ 0 w 1018183"/>
                <a:gd name="connsiteY4818" fmla="*/ 7553786 h 9085945"/>
                <a:gd name="connsiteX4819" fmla="*/ 0 w 1018183"/>
                <a:gd name="connsiteY4819" fmla="*/ 7553245 h 9085945"/>
                <a:gd name="connsiteX4820" fmla="*/ 0 w 1018183"/>
                <a:gd name="connsiteY4820" fmla="*/ 7551710 h 9085945"/>
                <a:gd name="connsiteX4821" fmla="*/ 0 w 1018183"/>
                <a:gd name="connsiteY4821" fmla="*/ 7545474 h 9085945"/>
                <a:gd name="connsiteX4822" fmla="*/ 0 w 1018183"/>
                <a:gd name="connsiteY4822" fmla="*/ 7543755 h 9085945"/>
                <a:gd name="connsiteX4823" fmla="*/ 0 w 1018183"/>
                <a:gd name="connsiteY4823" fmla="*/ 7542186 h 9085945"/>
                <a:gd name="connsiteX4824" fmla="*/ 0 w 1018183"/>
                <a:gd name="connsiteY4824" fmla="*/ 7540344 h 9085945"/>
                <a:gd name="connsiteX4825" fmla="*/ 0 w 1018183"/>
                <a:gd name="connsiteY4825" fmla="*/ 7535841 h 9085945"/>
                <a:gd name="connsiteX4826" fmla="*/ 0 w 1018183"/>
                <a:gd name="connsiteY4826" fmla="*/ 7534557 h 9085945"/>
                <a:gd name="connsiteX4827" fmla="*/ 0 w 1018183"/>
                <a:gd name="connsiteY4827" fmla="*/ 7534335 h 9085945"/>
                <a:gd name="connsiteX4828" fmla="*/ 0 w 1018183"/>
                <a:gd name="connsiteY4828" fmla="*/ 7529284 h 9085945"/>
                <a:gd name="connsiteX4829" fmla="*/ 0 w 1018183"/>
                <a:gd name="connsiteY4829" fmla="*/ 7528563 h 9085945"/>
                <a:gd name="connsiteX4830" fmla="*/ 0 w 1018183"/>
                <a:gd name="connsiteY4830" fmla="*/ 7524783 h 9085945"/>
                <a:gd name="connsiteX4831" fmla="*/ 0 w 1018183"/>
                <a:gd name="connsiteY4831" fmla="*/ 7517506 h 9085945"/>
                <a:gd name="connsiteX4832" fmla="*/ 0 w 1018183"/>
                <a:gd name="connsiteY4832" fmla="*/ 7513623 h 9085945"/>
                <a:gd name="connsiteX4833" fmla="*/ 0 w 1018183"/>
                <a:gd name="connsiteY4833" fmla="*/ 7511368 h 9085945"/>
                <a:gd name="connsiteX4834" fmla="*/ 0 w 1018183"/>
                <a:gd name="connsiteY4834" fmla="*/ 7505132 h 9085945"/>
                <a:gd name="connsiteX4835" fmla="*/ 0 w 1018183"/>
                <a:gd name="connsiteY4835" fmla="*/ 7503846 h 9085945"/>
                <a:gd name="connsiteX4836" fmla="*/ 0 w 1018183"/>
                <a:gd name="connsiteY4836" fmla="*/ 7503257 h 9085945"/>
                <a:gd name="connsiteX4837" fmla="*/ 0 w 1018183"/>
                <a:gd name="connsiteY4837" fmla="*/ 7500310 h 9085945"/>
                <a:gd name="connsiteX4838" fmla="*/ 0 w 1018183"/>
                <a:gd name="connsiteY4838" fmla="*/ 7499539 h 9085945"/>
                <a:gd name="connsiteX4839" fmla="*/ 0 w 1018183"/>
                <a:gd name="connsiteY4839" fmla="*/ 7494074 h 9085945"/>
                <a:gd name="connsiteX4840" fmla="*/ 0 w 1018183"/>
                <a:gd name="connsiteY4840" fmla="*/ 7492056 h 9085945"/>
                <a:gd name="connsiteX4841" fmla="*/ 0 w 1018183"/>
                <a:gd name="connsiteY4841" fmla="*/ 7491492 h 9085945"/>
                <a:gd name="connsiteX4842" fmla="*/ 0 w 1018183"/>
                <a:gd name="connsiteY4842" fmla="*/ 7488942 h 9085945"/>
                <a:gd name="connsiteX4843" fmla="*/ 0 w 1018183"/>
                <a:gd name="connsiteY4843" fmla="*/ 7487723 h 9085945"/>
                <a:gd name="connsiteX4844" fmla="*/ 0 w 1018183"/>
                <a:gd name="connsiteY4844" fmla="*/ 7486439 h 9085945"/>
                <a:gd name="connsiteX4845" fmla="*/ 0 w 1018183"/>
                <a:gd name="connsiteY4845" fmla="*/ 7483692 h 9085945"/>
                <a:gd name="connsiteX4846" fmla="*/ 0 w 1018183"/>
                <a:gd name="connsiteY4846" fmla="*/ 7482408 h 9085945"/>
                <a:gd name="connsiteX4847" fmla="*/ 0 w 1018183"/>
                <a:gd name="connsiteY4847" fmla="*/ 7482123 h 9085945"/>
                <a:gd name="connsiteX4848" fmla="*/ 0 w 1018183"/>
                <a:gd name="connsiteY4848" fmla="*/ 7481664 h 9085945"/>
                <a:gd name="connsiteX4849" fmla="*/ 0 w 1018183"/>
                <a:gd name="connsiteY4849" fmla="*/ 7480839 h 9085945"/>
                <a:gd name="connsiteX4850" fmla="*/ 0 w 1018183"/>
                <a:gd name="connsiteY4850" fmla="*/ 7480434 h 9085945"/>
                <a:gd name="connsiteX4851" fmla="*/ 0 w 1018183"/>
                <a:gd name="connsiteY4851" fmla="*/ 7476669 h 9085945"/>
                <a:gd name="connsiteX4852" fmla="*/ 0 w 1018183"/>
                <a:gd name="connsiteY4852" fmla="*/ 7472634 h 9085945"/>
                <a:gd name="connsiteX4853" fmla="*/ 0 w 1018183"/>
                <a:gd name="connsiteY4853" fmla="*/ 7471065 h 9085945"/>
                <a:gd name="connsiteX4854" fmla="*/ 0 w 1018183"/>
                <a:gd name="connsiteY4854" fmla="*/ 7467582 h 9085945"/>
                <a:gd name="connsiteX4855" fmla="*/ 0 w 1018183"/>
                <a:gd name="connsiteY4855" fmla="*/ 7466812 h 9085945"/>
                <a:gd name="connsiteX4856" fmla="*/ 0 w 1018183"/>
                <a:gd name="connsiteY4856" fmla="*/ 7463436 h 9085945"/>
                <a:gd name="connsiteX4857" fmla="*/ 0 w 1018183"/>
                <a:gd name="connsiteY4857" fmla="*/ 7461347 h 9085945"/>
                <a:gd name="connsiteX4858" fmla="*/ 0 w 1018183"/>
                <a:gd name="connsiteY4858" fmla="*/ 7460755 h 9085945"/>
                <a:gd name="connsiteX4859" fmla="*/ 0 w 1018183"/>
                <a:gd name="connsiteY4859" fmla="*/ 7455755 h 9085945"/>
                <a:gd name="connsiteX4860" fmla="*/ 0 w 1018183"/>
                <a:gd name="connsiteY4860" fmla="*/ 7452277 h 9085945"/>
                <a:gd name="connsiteX4861" fmla="*/ 0 w 1018183"/>
                <a:gd name="connsiteY4861" fmla="*/ 7448937 h 9085945"/>
                <a:gd name="connsiteX4862" fmla="*/ 0 w 1018183"/>
                <a:gd name="connsiteY4862" fmla="*/ 7446097 h 9085945"/>
                <a:gd name="connsiteX4863" fmla="*/ 0 w 1018183"/>
                <a:gd name="connsiteY4863" fmla="*/ 7443939 h 9085945"/>
                <a:gd name="connsiteX4864" fmla="*/ 0 w 1018183"/>
                <a:gd name="connsiteY4864" fmla="*/ 7442502 h 9085945"/>
                <a:gd name="connsiteX4865" fmla="*/ 0 w 1018183"/>
                <a:gd name="connsiteY4865" fmla="*/ 7442066 h 9085945"/>
                <a:gd name="connsiteX4866" fmla="*/ 0 w 1018183"/>
                <a:gd name="connsiteY4866" fmla="*/ 7441218 h 9085945"/>
                <a:gd name="connsiteX4867" fmla="*/ 0 w 1018183"/>
                <a:gd name="connsiteY4867" fmla="*/ 7440497 h 9085945"/>
                <a:gd name="connsiteX4868" fmla="*/ 0 w 1018183"/>
                <a:gd name="connsiteY4868" fmla="*/ 7440092 h 9085945"/>
                <a:gd name="connsiteX4869" fmla="*/ 0 w 1018183"/>
                <a:gd name="connsiteY4869" fmla="*/ 7440090 h 9085945"/>
                <a:gd name="connsiteX4870" fmla="*/ 0 w 1018183"/>
                <a:gd name="connsiteY4870" fmla="*/ 7439907 h 9085945"/>
                <a:gd name="connsiteX4871" fmla="*/ 0 w 1018183"/>
                <a:gd name="connsiteY4871" fmla="*/ 7438339 h 9085945"/>
                <a:gd name="connsiteX4872" fmla="*/ 0 w 1018183"/>
                <a:gd name="connsiteY4872" fmla="*/ 7437879 h 9085945"/>
                <a:gd name="connsiteX4873" fmla="*/ 0 w 1018183"/>
                <a:gd name="connsiteY4873" fmla="*/ 7436327 h 9085945"/>
                <a:gd name="connsiteX4874" fmla="*/ 0 w 1018183"/>
                <a:gd name="connsiteY4874" fmla="*/ 7435039 h 9085945"/>
                <a:gd name="connsiteX4875" fmla="*/ 0 w 1018183"/>
                <a:gd name="connsiteY4875" fmla="*/ 7432725 h 9085945"/>
                <a:gd name="connsiteX4876" fmla="*/ 0 w 1018183"/>
                <a:gd name="connsiteY4876" fmla="*/ 7432292 h 9085945"/>
                <a:gd name="connsiteX4877" fmla="*/ 0 w 1018183"/>
                <a:gd name="connsiteY4877" fmla="*/ 7431007 h 9085945"/>
                <a:gd name="connsiteX4878" fmla="*/ 0 w 1018183"/>
                <a:gd name="connsiteY4878" fmla="*/ 7430723 h 9085945"/>
                <a:gd name="connsiteX4879" fmla="*/ 0 w 1018183"/>
                <a:gd name="connsiteY4879" fmla="*/ 7429439 h 9085945"/>
                <a:gd name="connsiteX4880" fmla="*/ 0 w 1018183"/>
                <a:gd name="connsiteY4880" fmla="*/ 7423094 h 9085945"/>
                <a:gd name="connsiteX4881" fmla="*/ 0 w 1018183"/>
                <a:gd name="connsiteY4881" fmla="*/ 7421587 h 9085945"/>
                <a:gd name="connsiteX4882" fmla="*/ 0 w 1018183"/>
                <a:gd name="connsiteY4882" fmla="*/ 7418390 h 9085945"/>
                <a:gd name="connsiteX4883" fmla="*/ 0 w 1018183"/>
                <a:gd name="connsiteY4883" fmla="*/ 7417907 h 9085945"/>
                <a:gd name="connsiteX4884" fmla="*/ 0 w 1018183"/>
                <a:gd name="connsiteY4884" fmla="*/ 7415413 h 9085945"/>
                <a:gd name="connsiteX4885" fmla="*/ 0 w 1018183"/>
                <a:gd name="connsiteY4885" fmla="*/ 7412036 h 9085945"/>
                <a:gd name="connsiteX4886" fmla="*/ 0 w 1018183"/>
                <a:gd name="connsiteY4886" fmla="*/ 7409776 h 9085945"/>
                <a:gd name="connsiteX4887" fmla="*/ 0 w 1018183"/>
                <a:gd name="connsiteY4887" fmla="*/ 7406854 h 9085945"/>
                <a:gd name="connsiteX4888" fmla="*/ 0 w 1018183"/>
                <a:gd name="connsiteY4888" fmla="*/ 7403989 h 9085945"/>
                <a:gd name="connsiteX4889" fmla="*/ 0 w 1018183"/>
                <a:gd name="connsiteY4889" fmla="*/ 7403597 h 9085945"/>
                <a:gd name="connsiteX4890" fmla="*/ 0 w 1018183"/>
                <a:gd name="connsiteY4890" fmla="*/ 7400921 h 9085945"/>
                <a:gd name="connsiteX4891" fmla="*/ 0 w 1018183"/>
                <a:gd name="connsiteY4891" fmla="*/ 7400876 h 9085945"/>
                <a:gd name="connsiteX4892" fmla="*/ 0 w 1018183"/>
                <a:gd name="connsiteY4892" fmla="*/ 7399748 h 9085945"/>
                <a:gd name="connsiteX4893" fmla="*/ 0 w 1018183"/>
                <a:gd name="connsiteY4893" fmla="*/ 7399565 h 9085945"/>
                <a:gd name="connsiteX4894" fmla="*/ 0 w 1018183"/>
                <a:gd name="connsiteY4894" fmla="*/ 7398717 h 9085945"/>
                <a:gd name="connsiteX4895" fmla="*/ 0 w 1018183"/>
                <a:gd name="connsiteY4895" fmla="*/ 7398465 h 9085945"/>
                <a:gd name="connsiteX4896" fmla="*/ 0 w 1018183"/>
                <a:gd name="connsiteY4896" fmla="*/ 7397997 h 9085945"/>
                <a:gd name="connsiteX4897" fmla="*/ 0 w 1018183"/>
                <a:gd name="connsiteY4897" fmla="*/ 7397537 h 9085945"/>
                <a:gd name="connsiteX4898" fmla="*/ 0 w 1018183"/>
                <a:gd name="connsiteY4898" fmla="*/ 7395515 h 9085945"/>
                <a:gd name="connsiteX4899" fmla="*/ 0 w 1018183"/>
                <a:gd name="connsiteY4899" fmla="*/ 7394231 h 9085945"/>
                <a:gd name="connsiteX4900" fmla="*/ 0 w 1018183"/>
                <a:gd name="connsiteY4900" fmla="*/ 7392540 h 9085945"/>
                <a:gd name="connsiteX4901" fmla="*/ 0 w 1018183"/>
                <a:gd name="connsiteY4901" fmla="*/ 7392383 h 9085945"/>
                <a:gd name="connsiteX4902" fmla="*/ 0 w 1018183"/>
                <a:gd name="connsiteY4902" fmla="*/ 7388690 h 9085945"/>
                <a:gd name="connsiteX4903" fmla="*/ 0 w 1018183"/>
                <a:gd name="connsiteY4903" fmla="*/ 7388505 h 9085945"/>
                <a:gd name="connsiteX4904" fmla="*/ 0 w 1018183"/>
                <a:gd name="connsiteY4904" fmla="*/ 7386937 h 9085945"/>
                <a:gd name="connsiteX4905" fmla="*/ 0 w 1018183"/>
                <a:gd name="connsiteY4905" fmla="*/ 7384457 h 9085945"/>
                <a:gd name="connsiteX4906" fmla="*/ 0 w 1018183"/>
                <a:gd name="connsiteY4906" fmla="*/ 7381328 h 9085945"/>
                <a:gd name="connsiteX4907" fmla="*/ 0 w 1018183"/>
                <a:gd name="connsiteY4907" fmla="*/ 7379308 h 9085945"/>
                <a:gd name="connsiteX4908" fmla="*/ 0 w 1018183"/>
                <a:gd name="connsiteY4908" fmla="*/ 7378745 h 9085945"/>
                <a:gd name="connsiteX4909" fmla="*/ 0 w 1018183"/>
                <a:gd name="connsiteY4909" fmla="*/ 7374978 h 9085945"/>
                <a:gd name="connsiteX4910" fmla="*/ 0 w 1018183"/>
                <a:gd name="connsiteY4910" fmla="*/ 7368972 h 9085945"/>
                <a:gd name="connsiteX4911" fmla="*/ 0 w 1018183"/>
                <a:gd name="connsiteY4911" fmla="*/ 7367687 h 9085945"/>
                <a:gd name="connsiteX4912" fmla="*/ 0 w 1018183"/>
                <a:gd name="connsiteY4912" fmla="*/ 7366512 h 9085945"/>
                <a:gd name="connsiteX4913" fmla="*/ 0 w 1018183"/>
                <a:gd name="connsiteY4913" fmla="*/ 7363918 h 9085945"/>
                <a:gd name="connsiteX4914" fmla="*/ 0 w 1018183"/>
                <a:gd name="connsiteY4914" fmla="*/ 7360579 h 9085945"/>
                <a:gd name="connsiteX4915" fmla="*/ 0 w 1018183"/>
                <a:gd name="connsiteY4915" fmla="*/ 7358375 h 9085945"/>
                <a:gd name="connsiteX4916" fmla="*/ 0 w 1018183"/>
                <a:gd name="connsiteY4916" fmla="*/ 7355963 h 9085945"/>
                <a:gd name="connsiteX4917" fmla="*/ 0 w 1018183"/>
                <a:gd name="connsiteY4917" fmla="*/ 7355871 h 9085945"/>
                <a:gd name="connsiteX4918" fmla="*/ 0 w 1018183"/>
                <a:gd name="connsiteY4918" fmla="*/ 7353889 h 9085945"/>
                <a:gd name="connsiteX4919" fmla="*/ 0 w 1018183"/>
                <a:gd name="connsiteY4919" fmla="*/ 7351729 h 9085945"/>
                <a:gd name="connsiteX4920" fmla="*/ 0 w 1018183"/>
                <a:gd name="connsiteY4920" fmla="*/ 7349521 h 9085945"/>
                <a:gd name="connsiteX4921" fmla="*/ 0 w 1018183"/>
                <a:gd name="connsiteY4921" fmla="*/ 7348598 h 9085945"/>
                <a:gd name="connsiteX4922" fmla="*/ 0 w 1018183"/>
                <a:gd name="connsiteY4922" fmla="*/ 7344115 h 9085945"/>
                <a:gd name="connsiteX4923" fmla="*/ 0 w 1018183"/>
                <a:gd name="connsiteY4923" fmla="*/ 7342831 h 9085945"/>
                <a:gd name="connsiteX4924" fmla="*/ 0 w 1018183"/>
                <a:gd name="connsiteY4924" fmla="*/ 7337709 h 9085945"/>
                <a:gd name="connsiteX4925" fmla="*/ 0 w 1018183"/>
                <a:gd name="connsiteY4925" fmla="*/ 7336244 h 9085945"/>
                <a:gd name="connsiteX4926" fmla="*/ 0 w 1018183"/>
                <a:gd name="connsiteY4926" fmla="*/ 7332692 h 9085945"/>
                <a:gd name="connsiteX4927" fmla="*/ 0 w 1018183"/>
                <a:gd name="connsiteY4927" fmla="*/ 7331193 h 9085945"/>
                <a:gd name="connsiteX4928" fmla="*/ 0 w 1018183"/>
                <a:gd name="connsiteY4928" fmla="*/ 7327345 h 9085945"/>
                <a:gd name="connsiteX4929" fmla="*/ 0 w 1018183"/>
                <a:gd name="connsiteY4929" fmla="*/ 7327343 h 9085945"/>
                <a:gd name="connsiteX4930" fmla="*/ 0 w 1018183"/>
                <a:gd name="connsiteY4930" fmla="*/ 7326212 h 9085945"/>
                <a:gd name="connsiteX4931" fmla="*/ 0 w 1018183"/>
                <a:gd name="connsiteY4931" fmla="*/ 7325186 h 9085945"/>
                <a:gd name="connsiteX4932" fmla="*/ 0 w 1018183"/>
                <a:gd name="connsiteY4932" fmla="*/ 7324645 h 9085945"/>
                <a:gd name="connsiteX4933" fmla="*/ 0 w 1018183"/>
                <a:gd name="connsiteY4933" fmla="*/ 7323576 h 9085945"/>
                <a:gd name="connsiteX4934" fmla="*/ 0 w 1018183"/>
                <a:gd name="connsiteY4934" fmla="*/ 7316794 h 9085945"/>
                <a:gd name="connsiteX4935" fmla="*/ 0 w 1018183"/>
                <a:gd name="connsiteY4935" fmla="*/ 7315529 h 9085945"/>
                <a:gd name="connsiteX4936" fmla="*/ 0 w 1018183"/>
                <a:gd name="connsiteY4936" fmla="*/ 7315155 h 9085945"/>
                <a:gd name="connsiteX4937" fmla="*/ 0 w 1018183"/>
                <a:gd name="connsiteY4937" fmla="*/ 7313586 h 9085945"/>
                <a:gd name="connsiteX4938" fmla="*/ 0 w 1018183"/>
                <a:gd name="connsiteY4938" fmla="*/ 7311387 h 9085945"/>
                <a:gd name="connsiteX4939" fmla="*/ 0 w 1018183"/>
                <a:gd name="connsiteY4939" fmla="*/ 7307241 h 9085945"/>
                <a:gd name="connsiteX4940" fmla="*/ 0 w 1018183"/>
                <a:gd name="connsiteY4940" fmla="*/ 7305957 h 9085945"/>
                <a:gd name="connsiteX4941" fmla="*/ 0 w 1018183"/>
                <a:gd name="connsiteY4941" fmla="*/ 7304471 h 9085945"/>
                <a:gd name="connsiteX4942" fmla="*/ 0 w 1018183"/>
                <a:gd name="connsiteY4942" fmla="*/ 7300329 h 9085945"/>
                <a:gd name="connsiteX4943" fmla="*/ 0 w 1018183"/>
                <a:gd name="connsiteY4943" fmla="*/ 7299963 h 9085945"/>
                <a:gd name="connsiteX4944" fmla="*/ 0 w 1018183"/>
                <a:gd name="connsiteY4944" fmla="*/ 7296183 h 9085945"/>
                <a:gd name="connsiteX4945" fmla="*/ 0 w 1018183"/>
                <a:gd name="connsiteY4945" fmla="*/ 7290851 h 9085945"/>
                <a:gd name="connsiteX4946" fmla="*/ 0 w 1018183"/>
                <a:gd name="connsiteY4946" fmla="*/ 7288906 h 9085945"/>
                <a:gd name="connsiteX4947" fmla="*/ 0 w 1018183"/>
                <a:gd name="connsiteY4947" fmla="*/ 7287001 h 9085945"/>
                <a:gd name="connsiteX4948" fmla="*/ 0 w 1018183"/>
                <a:gd name="connsiteY4948" fmla="*/ 7285023 h 9085945"/>
                <a:gd name="connsiteX4949" fmla="*/ 0 w 1018183"/>
                <a:gd name="connsiteY4949" fmla="*/ 7284844 h 9085945"/>
                <a:gd name="connsiteX4950" fmla="*/ 0 w 1018183"/>
                <a:gd name="connsiteY4950" fmla="*/ 7282768 h 9085945"/>
                <a:gd name="connsiteX4951" fmla="*/ 0 w 1018183"/>
                <a:gd name="connsiteY4951" fmla="*/ 7279793 h 9085945"/>
                <a:gd name="connsiteX4952" fmla="*/ 0 w 1018183"/>
                <a:gd name="connsiteY4952" fmla="*/ 7276532 h 9085945"/>
                <a:gd name="connsiteX4953" fmla="*/ 0 w 1018183"/>
                <a:gd name="connsiteY4953" fmla="*/ 7275943 h 9085945"/>
                <a:gd name="connsiteX4954" fmla="*/ 0 w 1018183"/>
                <a:gd name="connsiteY4954" fmla="*/ 7275246 h 9085945"/>
                <a:gd name="connsiteX4955" fmla="*/ 0 w 1018183"/>
                <a:gd name="connsiteY4955" fmla="*/ 7274813 h 9085945"/>
                <a:gd name="connsiteX4956" fmla="*/ 0 w 1018183"/>
                <a:gd name="connsiteY4956" fmla="*/ 7273244 h 9085945"/>
                <a:gd name="connsiteX4957" fmla="*/ 0 w 1018183"/>
                <a:gd name="connsiteY4957" fmla="*/ 7271710 h 9085945"/>
                <a:gd name="connsiteX4958" fmla="*/ 0 w 1018183"/>
                <a:gd name="connsiteY4958" fmla="*/ 7269463 h 9085945"/>
                <a:gd name="connsiteX4959" fmla="*/ 0 w 1018183"/>
                <a:gd name="connsiteY4959" fmla="*/ 7267895 h 9085945"/>
                <a:gd name="connsiteX4960" fmla="*/ 0 w 1018183"/>
                <a:gd name="connsiteY4960" fmla="*/ 7265615 h 9085945"/>
                <a:gd name="connsiteX4961" fmla="*/ 0 w 1018183"/>
                <a:gd name="connsiteY4961" fmla="*/ 7265474 h 9085945"/>
                <a:gd name="connsiteX4962" fmla="*/ 0 w 1018183"/>
                <a:gd name="connsiteY4962" fmla="*/ 7264177 h 9085945"/>
                <a:gd name="connsiteX4963" fmla="*/ 0 w 1018183"/>
                <a:gd name="connsiteY4963" fmla="*/ 7263456 h 9085945"/>
                <a:gd name="connsiteX4964" fmla="*/ 0 w 1018183"/>
                <a:gd name="connsiteY4964" fmla="*/ 7260342 h 9085945"/>
                <a:gd name="connsiteX4965" fmla="*/ 0 w 1018183"/>
                <a:gd name="connsiteY4965" fmla="*/ 7255841 h 9085945"/>
                <a:gd name="connsiteX4966" fmla="*/ 0 w 1018183"/>
                <a:gd name="connsiteY4966" fmla="*/ 7254557 h 9085945"/>
                <a:gd name="connsiteX4967" fmla="*/ 0 w 1018183"/>
                <a:gd name="connsiteY4967" fmla="*/ 7248564 h 9085945"/>
                <a:gd name="connsiteX4968" fmla="*/ 0 w 1018183"/>
                <a:gd name="connsiteY4968" fmla="*/ 7243214 h 9085945"/>
                <a:gd name="connsiteX4969" fmla="*/ 0 w 1018183"/>
                <a:gd name="connsiteY4969" fmla="*/ 7238982 h 9085945"/>
                <a:gd name="connsiteX4970" fmla="*/ 0 w 1018183"/>
                <a:gd name="connsiteY4970" fmla="*/ 7234904 h 9085945"/>
                <a:gd name="connsiteX4971" fmla="*/ 0 w 1018183"/>
                <a:gd name="connsiteY4971" fmla="*/ 7232747 h 9085945"/>
                <a:gd name="connsiteX4972" fmla="*/ 0 w 1018183"/>
                <a:gd name="connsiteY4972" fmla="*/ 7231368 h 9085945"/>
                <a:gd name="connsiteX4973" fmla="*/ 0 w 1018183"/>
                <a:gd name="connsiteY4973" fmla="*/ 7225876 h 9085945"/>
                <a:gd name="connsiteX4974" fmla="*/ 0 w 1018183"/>
                <a:gd name="connsiteY4974" fmla="*/ 7225132 h 9085945"/>
                <a:gd name="connsiteX4975" fmla="*/ 0 w 1018183"/>
                <a:gd name="connsiteY4975" fmla="*/ 7224963 h 9085945"/>
                <a:gd name="connsiteX4976" fmla="*/ 0 w 1018183"/>
                <a:gd name="connsiteY4976" fmla="*/ 7223848 h 9085945"/>
                <a:gd name="connsiteX4977" fmla="*/ 0 w 1018183"/>
                <a:gd name="connsiteY4977" fmla="*/ 7223114 h 9085945"/>
                <a:gd name="connsiteX4978" fmla="*/ 0 w 1018183"/>
                <a:gd name="connsiteY4978" fmla="*/ 7217497 h 9085945"/>
                <a:gd name="connsiteX4979" fmla="*/ 0 w 1018183"/>
                <a:gd name="connsiteY4979" fmla="*/ 7213466 h 9085945"/>
                <a:gd name="connsiteX4980" fmla="*/ 0 w 1018183"/>
                <a:gd name="connsiteY4980" fmla="*/ 7212055 h 9085945"/>
                <a:gd name="connsiteX4981" fmla="*/ 0 w 1018183"/>
                <a:gd name="connsiteY4981" fmla="*/ 7211897 h 9085945"/>
                <a:gd name="connsiteX4982" fmla="*/ 0 w 1018183"/>
                <a:gd name="connsiteY4982" fmla="*/ 7211492 h 9085945"/>
                <a:gd name="connsiteX4983" fmla="*/ 0 w 1018183"/>
                <a:gd name="connsiteY4983" fmla="*/ 7207727 h 9085945"/>
                <a:gd name="connsiteX4984" fmla="*/ 0 w 1018183"/>
                <a:gd name="connsiteY4984" fmla="*/ 7206439 h 9085945"/>
                <a:gd name="connsiteX4985" fmla="*/ 0 w 1018183"/>
                <a:gd name="connsiteY4985" fmla="*/ 7203692 h 9085945"/>
                <a:gd name="connsiteX4986" fmla="*/ 0 w 1018183"/>
                <a:gd name="connsiteY4986" fmla="*/ 7202407 h 9085945"/>
                <a:gd name="connsiteX4987" fmla="*/ 0 w 1018183"/>
                <a:gd name="connsiteY4987" fmla="*/ 7202123 h 9085945"/>
                <a:gd name="connsiteX4988" fmla="*/ 0 w 1018183"/>
                <a:gd name="connsiteY4988" fmla="*/ 7200839 h 9085945"/>
                <a:gd name="connsiteX4989" fmla="*/ 0 w 1018183"/>
                <a:gd name="connsiteY4989" fmla="*/ 7198640 h 9085945"/>
                <a:gd name="connsiteX4990" fmla="*/ 0 w 1018183"/>
                <a:gd name="connsiteY4990" fmla="*/ 7194494 h 9085945"/>
                <a:gd name="connsiteX4991" fmla="*/ 0 w 1018183"/>
                <a:gd name="connsiteY4991" fmla="*/ 7192405 h 9085945"/>
                <a:gd name="connsiteX4992" fmla="*/ 0 w 1018183"/>
                <a:gd name="connsiteY4992" fmla="*/ 7190598 h 9085945"/>
                <a:gd name="connsiteX4993" fmla="*/ 0 w 1018183"/>
                <a:gd name="connsiteY4993" fmla="*/ 7189790 h 9085945"/>
                <a:gd name="connsiteX4994" fmla="*/ 0 w 1018183"/>
                <a:gd name="connsiteY4994" fmla="*/ 7187582 h 9085945"/>
                <a:gd name="connsiteX4995" fmla="*/ 0 w 1018183"/>
                <a:gd name="connsiteY4995" fmla="*/ 7186813 h 9085945"/>
                <a:gd name="connsiteX4996" fmla="*/ 0 w 1018183"/>
                <a:gd name="connsiteY4996" fmla="*/ 7183436 h 9085945"/>
                <a:gd name="connsiteX4997" fmla="*/ 0 w 1018183"/>
                <a:gd name="connsiteY4997" fmla="*/ 7181345 h 9085945"/>
                <a:gd name="connsiteX4998" fmla="*/ 0 w 1018183"/>
                <a:gd name="connsiteY4998" fmla="*/ 7175389 h 9085945"/>
                <a:gd name="connsiteX4999" fmla="*/ 0 w 1018183"/>
                <a:gd name="connsiteY4999" fmla="*/ 7174997 h 9085945"/>
                <a:gd name="connsiteX5000" fmla="*/ 0 w 1018183"/>
                <a:gd name="connsiteY5000" fmla="*/ 7172276 h 9085945"/>
                <a:gd name="connsiteX5001" fmla="*/ 0 w 1018183"/>
                <a:gd name="connsiteY5001" fmla="*/ 7171148 h 9085945"/>
                <a:gd name="connsiteX5002" fmla="*/ 0 w 1018183"/>
                <a:gd name="connsiteY5002" fmla="*/ 7170965 h 9085945"/>
                <a:gd name="connsiteX5003" fmla="*/ 0 w 1018183"/>
                <a:gd name="connsiteY5003" fmla="*/ 7169865 h 9085945"/>
                <a:gd name="connsiteX5004" fmla="*/ 0 w 1018183"/>
                <a:gd name="connsiteY5004" fmla="*/ 7169397 h 9085945"/>
                <a:gd name="connsiteX5005" fmla="*/ 0 w 1018183"/>
                <a:gd name="connsiteY5005" fmla="*/ 7168937 h 9085945"/>
                <a:gd name="connsiteX5006" fmla="*/ 0 w 1018183"/>
                <a:gd name="connsiteY5006" fmla="*/ 7166097 h 9085945"/>
                <a:gd name="connsiteX5007" fmla="*/ 0 w 1018183"/>
                <a:gd name="connsiteY5007" fmla="*/ 7163940 h 9085945"/>
                <a:gd name="connsiteX5008" fmla="*/ 0 w 1018183"/>
                <a:gd name="connsiteY5008" fmla="*/ 7163783 h 9085945"/>
                <a:gd name="connsiteX5009" fmla="*/ 0 w 1018183"/>
                <a:gd name="connsiteY5009" fmla="*/ 7162065 h 9085945"/>
                <a:gd name="connsiteX5010" fmla="*/ 0 w 1018183"/>
                <a:gd name="connsiteY5010" fmla="*/ 7160497 h 9085945"/>
                <a:gd name="connsiteX5011" fmla="*/ 0 w 1018183"/>
                <a:gd name="connsiteY5011" fmla="*/ 7160090 h 9085945"/>
                <a:gd name="connsiteX5012" fmla="*/ 0 w 1018183"/>
                <a:gd name="connsiteY5012" fmla="*/ 7159905 h 9085945"/>
                <a:gd name="connsiteX5013" fmla="*/ 0 w 1018183"/>
                <a:gd name="connsiteY5013" fmla="*/ 7158337 h 9085945"/>
                <a:gd name="connsiteX5014" fmla="*/ 0 w 1018183"/>
                <a:gd name="connsiteY5014" fmla="*/ 7152728 h 9085945"/>
                <a:gd name="connsiteX5015" fmla="*/ 0 w 1018183"/>
                <a:gd name="connsiteY5015" fmla="*/ 7151431 h 9085945"/>
                <a:gd name="connsiteX5016" fmla="*/ 0 w 1018183"/>
                <a:gd name="connsiteY5016" fmla="*/ 7150708 h 9085945"/>
                <a:gd name="connsiteX5017" fmla="*/ 0 w 1018183"/>
                <a:gd name="connsiteY5017" fmla="*/ 7149448 h 9085945"/>
                <a:gd name="connsiteX5018" fmla="*/ 0 w 1018183"/>
                <a:gd name="connsiteY5018" fmla="*/ 7143094 h 9085945"/>
                <a:gd name="connsiteX5019" fmla="*/ 0 w 1018183"/>
                <a:gd name="connsiteY5019" fmla="*/ 7138389 h 9085945"/>
                <a:gd name="connsiteX5020" fmla="*/ 0 w 1018183"/>
                <a:gd name="connsiteY5020" fmla="*/ 7137912 h 9085945"/>
                <a:gd name="connsiteX5021" fmla="*/ 0 w 1018183"/>
                <a:gd name="connsiteY5021" fmla="*/ 7135047 h 9085945"/>
                <a:gd name="connsiteX5022" fmla="*/ 0 w 1018183"/>
                <a:gd name="connsiteY5022" fmla="*/ 7131979 h 9085945"/>
                <a:gd name="connsiteX5023" fmla="*/ 0 w 1018183"/>
                <a:gd name="connsiteY5023" fmla="*/ 7129775 h 9085945"/>
                <a:gd name="connsiteX5024" fmla="*/ 0 w 1018183"/>
                <a:gd name="connsiteY5024" fmla="*/ 7129523 h 9085945"/>
                <a:gd name="connsiteX5025" fmla="*/ 0 w 1018183"/>
                <a:gd name="connsiteY5025" fmla="*/ 7127363 h 9085945"/>
                <a:gd name="connsiteX5026" fmla="*/ 0 w 1018183"/>
                <a:gd name="connsiteY5026" fmla="*/ 7125289 h 9085945"/>
                <a:gd name="connsiteX5027" fmla="*/ 0 w 1018183"/>
                <a:gd name="connsiteY5027" fmla="*/ 7123989 h 9085945"/>
                <a:gd name="connsiteX5028" fmla="*/ 0 w 1018183"/>
                <a:gd name="connsiteY5028" fmla="*/ 7123598 h 9085945"/>
                <a:gd name="connsiteX5029" fmla="*/ 0 w 1018183"/>
                <a:gd name="connsiteY5029" fmla="*/ 7120921 h 9085945"/>
                <a:gd name="connsiteX5030" fmla="*/ 0 w 1018183"/>
                <a:gd name="connsiteY5030" fmla="*/ 7119998 h 9085945"/>
                <a:gd name="connsiteX5031" fmla="*/ 0 w 1018183"/>
                <a:gd name="connsiteY5031" fmla="*/ 7119748 h 9085945"/>
                <a:gd name="connsiteX5032" fmla="*/ 0 w 1018183"/>
                <a:gd name="connsiteY5032" fmla="*/ 7119563 h 9085945"/>
                <a:gd name="connsiteX5033" fmla="*/ 0 w 1018183"/>
                <a:gd name="connsiteY5033" fmla="*/ 7118463 h 9085945"/>
                <a:gd name="connsiteX5034" fmla="*/ 0 w 1018183"/>
                <a:gd name="connsiteY5034" fmla="*/ 7117995 h 9085945"/>
                <a:gd name="connsiteX5035" fmla="*/ 0 w 1018183"/>
                <a:gd name="connsiteY5035" fmla="*/ 7115515 h 9085945"/>
                <a:gd name="connsiteX5036" fmla="*/ 0 w 1018183"/>
                <a:gd name="connsiteY5036" fmla="*/ 7114231 h 9085945"/>
                <a:gd name="connsiteX5037" fmla="*/ 0 w 1018183"/>
                <a:gd name="connsiteY5037" fmla="*/ 7112386 h 9085945"/>
                <a:gd name="connsiteX5038" fmla="*/ 0 w 1018183"/>
                <a:gd name="connsiteY5038" fmla="*/ 7110366 h 9085945"/>
                <a:gd name="connsiteX5039" fmla="*/ 0 w 1018183"/>
                <a:gd name="connsiteY5039" fmla="*/ 7109109 h 9085945"/>
                <a:gd name="connsiteX5040" fmla="*/ 0 w 1018183"/>
                <a:gd name="connsiteY5040" fmla="*/ 7099308 h 9085945"/>
                <a:gd name="connsiteX5041" fmla="*/ 0 w 1018183"/>
                <a:gd name="connsiteY5041" fmla="*/ 7098897 h 9085945"/>
                <a:gd name="connsiteX5042" fmla="*/ 0 w 1018183"/>
                <a:gd name="connsiteY5042" fmla="*/ 7098745 h 9085945"/>
                <a:gd name="connsiteX5043" fmla="*/ 0 w 1018183"/>
                <a:gd name="connsiteY5043" fmla="*/ 7097330 h 9085945"/>
                <a:gd name="connsiteX5044" fmla="*/ 0 w 1018183"/>
                <a:gd name="connsiteY5044" fmla="*/ 7094976 h 9085945"/>
                <a:gd name="connsiteX5045" fmla="*/ 0 w 1018183"/>
                <a:gd name="connsiteY5045" fmla="*/ 7088194 h 9085945"/>
                <a:gd name="connsiteX5046" fmla="*/ 0 w 1018183"/>
                <a:gd name="connsiteY5046" fmla="*/ 7087021 h 9085945"/>
                <a:gd name="connsiteX5047" fmla="*/ 0 w 1018183"/>
                <a:gd name="connsiteY5047" fmla="*/ 7086929 h 9085945"/>
                <a:gd name="connsiteX5048" fmla="*/ 0 w 1018183"/>
                <a:gd name="connsiteY5048" fmla="*/ 7082787 h 9085945"/>
                <a:gd name="connsiteX5049" fmla="*/ 0 w 1018183"/>
                <a:gd name="connsiteY5049" fmla="*/ 7080579 h 9085945"/>
                <a:gd name="connsiteX5050" fmla="*/ 0 w 1018183"/>
                <a:gd name="connsiteY5050" fmla="*/ 7079656 h 9085945"/>
                <a:gd name="connsiteX5051" fmla="*/ 0 w 1018183"/>
                <a:gd name="connsiteY5051" fmla="*/ 7075961 h 9085945"/>
                <a:gd name="connsiteX5052" fmla="*/ 0 w 1018183"/>
                <a:gd name="connsiteY5052" fmla="*/ 7075871 h 9085945"/>
                <a:gd name="connsiteX5053" fmla="*/ 0 w 1018183"/>
                <a:gd name="connsiteY5053" fmla="*/ 7073889 h 9085945"/>
                <a:gd name="connsiteX5054" fmla="*/ 0 w 1018183"/>
                <a:gd name="connsiteY5054" fmla="*/ 7071729 h 9085945"/>
                <a:gd name="connsiteX5055" fmla="*/ 0 w 1018183"/>
                <a:gd name="connsiteY5055" fmla="*/ 7068767 h 9085945"/>
                <a:gd name="connsiteX5056" fmla="*/ 0 w 1018183"/>
                <a:gd name="connsiteY5056" fmla="*/ 7068598 h 9085945"/>
                <a:gd name="connsiteX5057" fmla="*/ 0 w 1018183"/>
                <a:gd name="connsiteY5057" fmla="*/ 7067486 h 9085945"/>
                <a:gd name="connsiteX5058" fmla="*/ 0 w 1018183"/>
                <a:gd name="connsiteY5058" fmla="*/ 7062251 h 9085945"/>
                <a:gd name="connsiteX5059" fmla="*/ 0 w 1018183"/>
                <a:gd name="connsiteY5059" fmla="*/ 7058401 h 9085945"/>
                <a:gd name="connsiteX5060" fmla="*/ 0 w 1018183"/>
                <a:gd name="connsiteY5060" fmla="*/ 7057709 h 9085945"/>
                <a:gd name="connsiteX5061" fmla="*/ 0 w 1018183"/>
                <a:gd name="connsiteY5061" fmla="*/ 7056244 h 9085945"/>
                <a:gd name="connsiteX5062" fmla="*/ 0 w 1018183"/>
                <a:gd name="connsiteY5062" fmla="*/ 7051193 h 9085945"/>
                <a:gd name="connsiteX5063" fmla="*/ 0 w 1018183"/>
                <a:gd name="connsiteY5063" fmla="*/ 7047852 h 9085945"/>
                <a:gd name="connsiteX5064" fmla="*/ 0 w 1018183"/>
                <a:gd name="connsiteY5064" fmla="*/ 7047343 h 9085945"/>
                <a:gd name="connsiteX5065" fmla="*/ 0 w 1018183"/>
                <a:gd name="connsiteY5065" fmla="*/ 7046213 h 9085945"/>
                <a:gd name="connsiteX5066" fmla="*/ 0 w 1018183"/>
                <a:gd name="connsiteY5066" fmla="*/ 7044644 h 9085945"/>
                <a:gd name="connsiteX5067" fmla="*/ 0 w 1018183"/>
                <a:gd name="connsiteY5067" fmla="*/ 7040863 h 9085945"/>
                <a:gd name="connsiteX5068" fmla="*/ 0 w 1018183"/>
                <a:gd name="connsiteY5068" fmla="*/ 7039295 h 9085945"/>
                <a:gd name="connsiteX5069" fmla="*/ 0 w 1018183"/>
                <a:gd name="connsiteY5069" fmla="*/ 7037015 h 9085945"/>
                <a:gd name="connsiteX5070" fmla="*/ 0 w 1018183"/>
                <a:gd name="connsiteY5070" fmla="*/ 7036794 h 9085945"/>
                <a:gd name="connsiteX5071" fmla="*/ 0 w 1018183"/>
                <a:gd name="connsiteY5071" fmla="*/ 7035577 h 9085945"/>
                <a:gd name="connsiteX5072" fmla="*/ 0 w 1018183"/>
                <a:gd name="connsiteY5072" fmla="*/ 7035529 h 9085945"/>
                <a:gd name="connsiteX5073" fmla="*/ 0 w 1018183"/>
                <a:gd name="connsiteY5073" fmla="*/ 7033118 h 9085945"/>
                <a:gd name="connsiteX5074" fmla="*/ 0 w 1018183"/>
                <a:gd name="connsiteY5074" fmla="*/ 7031387 h 9085945"/>
                <a:gd name="connsiteX5075" fmla="*/ 0 w 1018183"/>
                <a:gd name="connsiteY5075" fmla="*/ 7027241 h 9085945"/>
                <a:gd name="connsiteX5076" fmla="*/ 0 w 1018183"/>
                <a:gd name="connsiteY5076" fmla="*/ 7025957 h 9085945"/>
                <a:gd name="connsiteX5077" fmla="*/ 0 w 1018183"/>
                <a:gd name="connsiteY5077" fmla="*/ 7024982 h 9085945"/>
                <a:gd name="connsiteX5078" fmla="*/ 0 w 1018183"/>
                <a:gd name="connsiteY5078" fmla="*/ 7019964 h 9085945"/>
                <a:gd name="connsiteX5079" fmla="*/ 0 w 1018183"/>
                <a:gd name="connsiteY5079" fmla="*/ 7014614 h 9085945"/>
                <a:gd name="connsiteX5080" fmla="*/ 0 w 1018183"/>
                <a:gd name="connsiteY5080" fmla="*/ 7010851 h 9085945"/>
                <a:gd name="connsiteX5081" fmla="*/ 0 w 1018183"/>
                <a:gd name="connsiteY5081" fmla="*/ 7007001 h 9085945"/>
                <a:gd name="connsiteX5082" fmla="*/ 0 w 1018183"/>
                <a:gd name="connsiteY5082" fmla="*/ 7006304 h 9085945"/>
                <a:gd name="connsiteX5083" fmla="*/ 0 w 1018183"/>
                <a:gd name="connsiteY5083" fmla="*/ 7002768 h 9085945"/>
                <a:gd name="connsiteX5084" fmla="*/ 0 w 1018183"/>
                <a:gd name="connsiteY5084" fmla="*/ 7000521 h 9085945"/>
                <a:gd name="connsiteX5085" fmla="*/ 0 w 1018183"/>
                <a:gd name="connsiteY5085" fmla="*/ 6998953 h 9085945"/>
                <a:gd name="connsiteX5086" fmla="*/ 0 w 1018183"/>
                <a:gd name="connsiteY5086" fmla="*/ 6997276 h 9085945"/>
                <a:gd name="connsiteX5087" fmla="*/ 0 w 1018183"/>
                <a:gd name="connsiteY5087" fmla="*/ 6996532 h 9085945"/>
                <a:gd name="connsiteX5088" fmla="*/ 0 w 1018183"/>
                <a:gd name="connsiteY5088" fmla="*/ 6996363 h 9085945"/>
                <a:gd name="connsiteX5089" fmla="*/ 0 w 1018183"/>
                <a:gd name="connsiteY5089" fmla="*/ 6995248 h 9085945"/>
                <a:gd name="connsiteX5090" fmla="*/ 0 w 1018183"/>
                <a:gd name="connsiteY5090" fmla="*/ 6995235 h 9085945"/>
                <a:gd name="connsiteX5091" fmla="*/ 0 w 1018183"/>
                <a:gd name="connsiteY5091" fmla="*/ 6994514 h 9085945"/>
                <a:gd name="connsiteX5092" fmla="*/ 0 w 1018183"/>
                <a:gd name="connsiteY5092" fmla="*/ 6993951 h 9085945"/>
                <a:gd name="connsiteX5093" fmla="*/ 0 w 1018183"/>
                <a:gd name="connsiteY5093" fmla="*/ 6990182 h 9085945"/>
                <a:gd name="connsiteX5094" fmla="*/ 0 w 1018183"/>
                <a:gd name="connsiteY5094" fmla="*/ 6989464 h 9085945"/>
                <a:gd name="connsiteX5095" fmla="*/ 0 w 1018183"/>
                <a:gd name="connsiteY5095" fmla="*/ 6987895 h 9085945"/>
                <a:gd name="connsiteX5096" fmla="*/ 0 w 1018183"/>
                <a:gd name="connsiteY5096" fmla="*/ 6986151 h 9085945"/>
                <a:gd name="connsiteX5097" fmla="*/ 0 w 1018183"/>
                <a:gd name="connsiteY5097" fmla="*/ 6985615 h 9085945"/>
                <a:gd name="connsiteX5098" fmla="*/ 0 w 1018183"/>
                <a:gd name="connsiteY5098" fmla="*/ 6984582 h 9085945"/>
                <a:gd name="connsiteX5099" fmla="*/ 0 w 1018183"/>
                <a:gd name="connsiteY5099" fmla="*/ 6984177 h 9085945"/>
                <a:gd name="connsiteX5100" fmla="*/ 0 w 1018183"/>
                <a:gd name="connsiteY5100" fmla="*/ 6983455 h 9085945"/>
                <a:gd name="connsiteX5101" fmla="*/ 0 w 1018183"/>
                <a:gd name="connsiteY5101" fmla="*/ 6974272 h 9085945"/>
                <a:gd name="connsiteX5102" fmla="*/ 0 w 1018183"/>
                <a:gd name="connsiteY5102" fmla="*/ 6970040 h 9085945"/>
                <a:gd name="connsiteX5103" fmla="*/ 0 w 1018183"/>
                <a:gd name="connsiteY5103" fmla="*/ 6963805 h 9085945"/>
                <a:gd name="connsiteX5104" fmla="*/ 0 w 1018183"/>
                <a:gd name="connsiteY5104" fmla="*/ 6963214 h 9085945"/>
                <a:gd name="connsiteX5105" fmla="*/ 0 w 1018183"/>
                <a:gd name="connsiteY5105" fmla="*/ 6961998 h 9085945"/>
                <a:gd name="connsiteX5106" fmla="*/ 0 w 1018183"/>
                <a:gd name="connsiteY5106" fmla="*/ 6958982 h 9085945"/>
                <a:gd name="connsiteX5107" fmla="*/ 0 w 1018183"/>
                <a:gd name="connsiteY5107" fmla="*/ 6956934 h 9085945"/>
                <a:gd name="connsiteX5108" fmla="*/ 0 w 1018183"/>
                <a:gd name="connsiteY5108" fmla="*/ 6956021 h 9085945"/>
                <a:gd name="connsiteX5109" fmla="*/ 0 w 1018183"/>
                <a:gd name="connsiteY5109" fmla="*/ 6954906 h 9085945"/>
                <a:gd name="connsiteX5110" fmla="*/ 0 w 1018183"/>
                <a:gd name="connsiteY5110" fmla="*/ 6952745 h 9085945"/>
                <a:gd name="connsiteX5111" fmla="*/ 0 w 1018183"/>
                <a:gd name="connsiteY5111" fmla="*/ 6951450 h 9085945"/>
                <a:gd name="connsiteX5112" fmla="*/ 0 w 1018183"/>
                <a:gd name="connsiteY5112" fmla="*/ 6945876 h 9085945"/>
                <a:gd name="connsiteX5113" fmla="*/ 0 w 1018183"/>
                <a:gd name="connsiteY5113" fmla="*/ 6944961 h 9085945"/>
                <a:gd name="connsiteX5114" fmla="*/ 0 w 1018183"/>
                <a:gd name="connsiteY5114" fmla="*/ 6943113 h 9085945"/>
                <a:gd name="connsiteX5115" fmla="*/ 0 w 1018183"/>
                <a:gd name="connsiteY5115" fmla="*/ 6937497 h 9085945"/>
                <a:gd name="connsiteX5116" fmla="*/ 0 w 1018183"/>
                <a:gd name="connsiteY5116" fmla="*/ 6933465 h 9085945"/>
                <a:gd name="connsiteX5117" fmla="*/ 0 w 1018183"/>
                <a:gd name="connsiteY5117" fmla="*/ 6931897 h 9085945"/>
                <a:gd name="connsiteX5118" fmla="*/ 0 w 1018183"/>
                <a:gd name="connsiteY5118" fmla="*/ 6922831 h 9085945"/>
                <a:gd name="connsiteX5119" fmla="*/ 0 w 1018183"/>
                <a:gd name="connsiteY5119" fmla="*/ 6921656 h 9085945"/>
                <a:gd name="connsiteX5120" fmla="*/ 0 w 1018183"/>
                <a:gd name="connsiteY5120" fmla="*/ 6920848 h 9085945"/>
                <a:gd name="connsiteX5121" fmla="*/ 0 w 1018183"/>
                <a:gd name="connsiteY5121" fmla="*/ 6920366 h 9085945"/>
                <a:gd name="connsiteX5122" fmla="*/ 0 w 1018183"/>
                <a:gd name="connsiteY5122" fmla="*/ 6918640 h 9085945"/>
                <a:gd name="connsiteX5123" fmla="*/ 0 w 1018183"/>
                <a:gd name="connsiteY5123" fmla="*/ 6914494 h 9085945"/>
                <a:gd name="connsiteX5124" fmla="*/ 0 w 1018183"/>
                <a:gd name="connsiteY5124" fmla="*/ 6912403 h 9085945"/>
                <a:gd name="connsiteX5125" fmla="*/ 0 w 1018183"/>
                <a:gd name="connsiteY5125" fmla="*/ 6912235 h 9085945"/>
                <a:gd name="connsiteX5126" fmla="*/ 0 w 1018183"/>
                <a:gd name="connsiteY5126" fmla="*/ 6910597 h 9085945"/>
                <a:gd name="connsiteX5127" fmla="*/ 0 w 1018183"/>
                <a:gd name="connsiteY5127" fmla="*/ 6909789 h 9085945"/>
                <a:gd name="connsiteX5128" fmla="*/ 0 w 1018183"/>
                <a:gd name="connsiteY5128" fmla="*/ 6906447 h 9085945"/>
                <a:gd name="connsiteX5129" fmla="*/ 0 w 1018183"/>
                <a:gd name="connsiteY5129" fmla="*/ 6900923 h 9085945"/>
                <a:gd name="connsiteX5130" fmla="*/ 0 w 1018183"/>
                <a:gd name="connsiteY5130" fmla="*/ 6897974 h 9085945"/>
                <a:gd name="connsiteX5131" fmla="*/ 0 w 1018183"/>
                <a:gd name="connsiteY5131" fmla="*/ 6895389 h 9085945"/>
                <a:gd name="connsiteX5132" fmla="*/ 0 w 1018183"/>
                <a:gd name="connsiteY5132" fmla="*/ 6894998 h 9085945"/>
                <a:gd name="connsiteX5133" fmla="*/ 0 w 1018183"/>
                <a:gd name="connsiteY5133" fmla="*/ 6891148 h 9085945"/>
                <a:gd name="connsiteX5134" fmla="*/ 0 w 1018183"/>
                <a:gd name="connsiteY5134" fmla="*/ 6890963 h 9085945"/>
                <a:gd name="connsiteX5135" fmla="*/ 0 w 1018183"/>
                <a:gd name="connsiteY5135" fmla="*/ 6889863 h 9085945"/>
                <a:gd name="connsiteX5136" fmla="*/ 0 w 1018183"/>
                <a:gd name="connsiteY5136" fmla="*/ 6889395 h 9085945"/>
                <a:gd name="connsiteX5137" fmla="*/ 0 w 1018183"/>
                <a:gd name="connsiteY5137" fmla="*/ 6883786 h 9085945"/>
                <a:gd name="connsiteX5138" fmla="*/ 0 w 1018183"/>
                <a:gd name="connsiteY5138" fmla="*/ 6882489 h 9085945"/>
                <a:gd name="connsiteX5139" fmla="*/ 0 w 1018183"/>
                <a:gd name="connsiteY5139" fmla="*/ 6881766 h 9085945"/>
                <a:gd name="connsiteX5140" fmla="*/ 0 w 1018183"/>
                <a:gd name="connsiteY5140" fmla="*/ 6877867 h 9085945"/>
                <a:gd name="connsiteX5141" fmla="*/ 0 w 1018183"/>
                <a:gd name="connsiteY5141" fmla="*/ 6871431 h 9085945"/>
                <a:gd name="connsiteX5142" fmla="*/ 0 w 1018183"/>
                <a:gd name="connsiteY5142" fmla="*/ 6870708 h 9085945"/>
                <a:gd name="connsiteX5143" fmla="*/ 0 w 1018183"/>
                <a:gd name="connsiteY5143" fmla="*/ 6870297 h 9085945"/>
                <a:gd name="connsiteX5144" fmla="*/ 0 w 1018183"/>
                <a:gd name="connsiteY5144" fmla="*/ 6869447 h 9085945"/>
                <a:gd name="connsiteX5145" fmla="*/ 0 w 1018183"/>
                <a:gd name="connsiteY5145" fmla="*/ 6868730 h 9085945"/>
                <a:gd name="connsiteX5146" fmla="*/ 0 w 1018183"/>
                <a:gd name="connsiteY5146" fmla="*/ 6859616 h 9085945"/>
                <a:gd name="connsiteX5147" fmla="*/ 0 w 1018183"/>
                <a:gd name="connsiteY5147" fmla="*/ 6858421 h 9085945"/>
                <a:gd name="connsiteX5148" fmla="*/ 0 w 1018183"/>
                <a:gd name="connsiteY5148" fmla="*/ 6855047 h 9085945"/>
                <a:gd name="connsiteX5149" fmla="*/ 0 w 1018183"/>
                <a:gd name="connsiteY5149" fmla="*/ 6851979 h 9085945"/>
                <a:gd name="connsiteX5150" fmla="*/ 0 w 1018183"/>
                <a:gd name="connsiteY5150" fmla="*/ 6851056 h 9085945"/>
                <a:gd name="connsiteX5151" fmla="*/ 0 w 1018183"/>
                <a:gd name="connsiteY5151" fmla="*/ 6849521 h 9085945"/>
                <a:gd name="connsiteX5152" fmla="*/ 0 w 1018183"/>
                <a:gd name="connsiteY5152" fmla="*/ 6847361 h 9085945"/>
                <a:gd name="connsiteX5153" fmla="*/ 0 w 1018183"/>
                <a:gd name="connsiteY5153" fmla="*/ 6845289 h 9085945"/>
                <a:gd name="connsiteX5154" fmla="*/ 0 w 1018183"/>
                <a:gd name="connsiteY5154" fmla="*/ 6840167 h 9085945"/>
                <a:gd name="connsiteX5155" fmla="*/ 0 w 1018183"/>
                <a:gd name="connsiteY5155" fmla="*/ 6839998 h 9085945"/>
                <a:gd name="connsiteX5156" fmla="*/ 0 w 1018183"/>
                <a:gd name="connsiteY5156" fmla="*/ 6838886 h 9085945"/>
                <a:gd name="connsiteX5157" fmla="*/ 0 w 1018183"/>
                <a:gd name="connsiteY5157" fmla="*/ 6838703 h 9085945"/>
                <a:gd name="connsiteX5158" fmla="*/ 0 w 1018183"/>
                <a:gd name="connsiteY5158" fmla="*/ 6830366 h 9085945"/>
                <a:gd name="connsiteX5159" fmla="*/ 0 w 1018183"/>
                <a:gd name="connsiteY5159" fmla="*/ 6829955 h 9085945"/>
                <a:gd name="connsiteX5160" fmla="*/ 0 w 1018183"/>
                <a:gd name="connsiteY5160" fmla="*/ 6829109 h 9085945"/>
                <a:gd name="connsiteX5161" fmla="*/ 0 w 1018183"/>
                <a:gd name="connsiteY5161" fmla="*/ 6828671 h 9085945"/>
                <a:gd name="connsiteX5162" fmla="*/ 0 w 1018183"/>
                <a:gd name="connsiteY5162" fmla="*/ 6828388 h 9085945"/>
                <a:gd name="connsiteX5163" fmla="*/ 0 w 1018183"/>
                <a:gd name="connsiteY5163" fmla="*/ 6827104 h 9085945"/>
                <a:gd name="connsiteX5164" fmla="*/ 0 w 1018183"/>
                <a:gd name="connsiteY5164" fmla="*/ 6819252 h 9085945"/>
                <a:gd name="connsiteX5165" fmla="*/ 0 w 1018183"/>
                <a:gd name="connsiteY5165" fmla="*/ 6818897 h 9085945"/>
                <a:gd name="connsiteX5166" fmla="*/ 0 w 1018183"/>
                <a:gd name="connsiteY5166" fmla="*/ 6817330 h 9085945"/>
                <a:gd name="connsiteX5167" fmla="*/ 0 w 1018183"/>
                <a:gd name="connsiteY5167" fmla="*/ 6809700 h 9085945"/>
                <a:gd name="connsiteX5168" fmla="*/ 0 w 1018183"/>
                <a:gd name="connsiteY5168" fmla="*/ 6808194 h 9085945"/>
                <a:gd name="connsiteX5169" fmla="*/ 0 w 1018183"/>
                <a:gd name="connsiteY5169" fmla="*/ 6807019 h 9085945"/>
                <a:gd name="connsiteX5170" fmla="*/ 0 w 1018183"/>
                <a:gd name="connsiteY5170" fmla="*/ 6806929 h 9085945"/>
                <a:gd name="connsiteX5171" fmla="*/ 0 w 1018183"/>
                <a:gd name="connsiteY5171" fmla="*/ 6804518 h 9085945"/>
                <a:gd name="connsiteX5172" fmla="*/ 0 w 1018183"/>
                <a:gd name="connsiteY5172" fmla="*/ 6802787 h 9085945"/>
                <a:gd name="connsiteX5173" fmla="*/ 0 w 1018183"/>
                <a:gd name="connsiteY5173" fmla="*/ 6799656 h 9085945"/>
                <a:gd name="connsiteX5174" fmla="*/ 0 w 1018183"/>
                <a:gd name="connsiteY5174" fmla="*/ 6798544 h 9085945"/>
                <a:gd name="connsiteX5175" fmla="*/ 0 w 1018183"/>
                <a:gd name="connsiteY5175" fmla="*/ 6796382 h 9085945"/>
                <a:gd name="connsiteX5176" fmla="*/ 0 w 1018183"/>
                <a:gd name="connsiteY5176" fmla="*/ 6788767 h 9085945"/>
                <a:gd name="connsiteX5177" fmla="*/ 0 w 1018183"/>
                <a:gd name="connsiteY5177" fmla="*/ 6787482 h 9085945"/>
                <a:gd name="connsiteX5178" fmla="*/ 0 w 1018183"/>
                <a:gd name="connsiteY5178" fmla="*/ 6786170 h 9085945"/>
                <a:gd name="connsiteX5179" fmla="*/ 0 w 1018183"/>
                <a:gd name="connsiteY5179" fmla="*/ 6784601 h 9085945"/>
                <a:gd name="connsiteX5180" fmla="*/ 0 w 1018183"/>
                <a:gd name="connsiteY5180" fmla="*/ 6782251 h 9085945"/>
                <a:gd name="connsiteX5181" fmla="*/ 0 w 1018183"/>
                <a:gd name="connsiteY5181" fmla="*/ 6778991 h 9085945"/>
                <a:gd name="connsiteX5182" fmla="*/ 0 w 1018183"/>
                <a:gd name="connsiteY5182" fmla="*/ 6778401 h 9085945"/>
                <a:gd name="connsiteX5183" fmla="*/ 0 w 1018183"/>
                <a:gd name="connsiteY5183" fmla="*/ 6771921 h 9085945"/>
                <a:gd name="connsiteX5184" fmla="*/ 0 w 1018183"/>
                <a:gd name="connsiteY5184" fmla="*/ 6770353 h 9085945"/>
                <a:gd name="connsiteX5185" fmla="*/ 0 w 1018183"/>
                <a:gd name="connsiteY5185" fmla="*/ 6767852 h 9085945"/>
                <a:gd name="connsiteX5186" fmla="*/ 0 w 1018183"/>
                <a:gd name="connsiteY5186" fmla="*/ 6766635 h 9085945"/>
                <a:gd name="connsiteX5187" fmla="*/ 0 w 1018183"/>
                <a:gd name="connsiteY5187" fmla="*/ 6765351 h 9085945"/>
                <a:gd name="connsiteX5188" fmla="*/ 0 w 1018183"/>
                <a:gd name="connsiteY5188" fmla="*/ 6764176 h 9085945"/>
                <a:gd name="connsiteX5189" fmla="*/ 0 w 1018183"/>
                <a:gd name="connsiteY5189" fmla="*/ 6761582 h 9085945"/>
                <a:gd name="connsiteX5190" fmla="*/ 0 w 1018183"/>
                <a:gd name="connsiteY5190" fmla="*/ 6760864 h 9085945"/>
                <a:gd name="connsiteX5191" fmla="*/ 0 w 1018183"/>
                <a:gd name="connsiteY5191" fmla="*/ 6759295 h 9085945"/>
                <a:gd name="connsiteX5192" fmla="*/ 0 w 1018183"/>
                <a:gd name="connsiteY5192" fmla="*/ 6757551 h 9085945"/>
                <a:gd name="connsiteX5193" fmla="*/ 0 w 1018183"/>
                <a:gd name="connsiteY5193" fmla="*/ 6757015 h 9085945"/>
                <a:gd name="connsiteX5194" fmla="*/ 0 w 1018183"/>
                <a:gd name="connsiteY5194" fmla="*/ 6756040 h 9085945"/>
                <a:gd name="connsiteX5195" fmla="*/ 0 w 1018183"/>
                <a:gd name="connsiteY5195" fmla="*/ 6755982 h 9085945"/>
                <a:gd name="connsiteX5196" fmla="*/ 0 w 1018183"/>
                <a:gd name="connsiteY5196" fmla="*/ 6755577 h 9085945"/>
                <a:gd name="connsiteX5197" fmla="*/ 0 w 1018183"/>
                <a:gd name="connsiteY5197" fmla="*/ 6753118 h 9085945"/>
                <a:gd name="connsiteX5198" fmla="*/ 0 w 1018183"/>
                <a:gd name="connsiteY5198" fmla="*/ 6745672 h 9085945"/>
                <a:gd name="connsiteX5199" fmla="*/ 0 w 1018183"/>
                <a:gd name="connsiteY5199" fmla="*/ 6744980 h 9085945"/>
                <a:gd name="connsiteX5200" fmla="*/ 0 w 1018183"/>
                <a:gd name="connsiteY5200" fmla="*/ 6734614 h 9085945"/>
                <a:gd name="connsiteX5201" fmla="*/ 0 w 1018183"/>
                <a:gd name="connsiteY5201" fmla="*/ 6728334 h 9085945"/>
                <a:gd name="connsiteX5202" fmla="*/ 0 w 1018183"/>
                <a:gd name="connsiteY5202" fmla="*/ 6727421 h 9085945"/>
                <a:gd name="connsiteX5203" fmla="*/ 0 w 1018183"/>
                <a:gd name="connsiteY5203" fmla="*/ 6726306 h 9085945"/>
                <a:gd name="connsiteX5204" fmla="*/ 0 w 1018183"/>
                <a:gd name="connsiteY5204" fmla="*/ 6725009 h 9085945"/>
                <a:gd name="connsiteX5205" fmla="*/ 0 w 1018183"/>
                <a:gd name="connsiteY5205" fmla="*/ 6722850 h 9085945"/>
                <a:gd name="connsiteX5206" fmla="*/ 0 w 1018183"/>
                <a:gd name="connsiteY5206" fmla="*/ 6721240 h 9085945"/>
                <a:gd name="connsiteX5207" fmla="*/ 0 w 1018183"/>
                <a:gd name="connsiteY5207" fmla="*/ 6720522 h 9085945"/>
                <a:gd name="connsiteX5208" fmla="*/ 0 w 1018183"/>
                <a:gd name="connsiteY5208" fmla="*/ 6718953 h 9085945"/>
                <a:gd name="connsiteX5209" fmla="*/ 0 w 1018183"/>
                <a:gd name="connsiteY5209" fmla="*/ 6717276 h 9085945"/>
                <a:gd name="connsiteX5210" fmla="*/ 0 w 1018183"/>
                <a:gd name="connsiteY5210" fmla="*/ 6717209 h 9085945"/>
                <a:gd name="connsiteX5211" fmla="*/ 0 w 1018183"/>
                <a:gd name="connsiteY5211" fmla="*/ 6716361 h 9085945"/>
                <a:gd name="connsiteX5212" fmla="*/ 0 w 1018183"/>
                <a:gd name="connsiteY5212" fmla="*/ 6715640 h 9085945"/>
                <a:gd name="connsiteX5213" fmla="*/ 0 w 1018183"/>
                <a:gd name="connsiteY5213" fmla="*/ 6715235 h 9085945"/>
                <a:gd name="connsiteX5214" fmla="*/ 0 w 1018183"/>
                <a:gd name="connsiteY5214" fmla="*/ 6714513 h 9085945"/>
                <a:gd name="connsiteX5215" fmla="*/ 0 w 1018183"/>
                <a:gd name="connsiteY5215" fmla="*/ 6713951 h 9085945"/>
                <a:gd name="connsiteX5216" fmla="*/ 0 w 1018183"/>
                <a:gd name="connsiteY5216" fmla="*/ 6710186 h 9085945"/>
                <a:gd name="connsiteX5217" fmla="*/ 0 w 1018183"/>
                <a:gd name="connsiteY5217" fmla="*/ 6706151 h 9085945"/>
                <a:gd name="connsiteX5218" fmla="*/ 0 w 1018183"/>
                <a:gd name="connsiteY5218" fmla="*/ 6704582 h 9085945"/>
                <a:gd name="connsiteX5219" fmla="*/ 0 w 1018183"/>
                <a:gd name="connsiteY5219" fmla="*/ 6702135 h 9085945"/>
                <a:gd name="connsiteX5220" fmla="*/ 0 w 1018183"/>
                <a:gd name="connsiteY5220" fmla="*/ 6698104 h 9085945"/>
                <a:gd name="connsiteX5221" fmla="*/ 0 w 1018183"/>
                <a:gd name="connsiteY5221" fmla="*/ 6694272 h 9085945"/>
                <a:gd name="connsiteX5222" fmla="*/ 0 w 1018183"/>
                <a:gd name="connsiteY5222" fmla="*/ 6693533 h 9085945"/>
                <a:gd name="connsiteX5223" fmla="*/ 0 w 1018183"/>
                <a:gd name="connsiteY5223" fmla="*/ 6693056 h 9085945"/>
                <a:gd name="connsiteX5224" fmla="*/ 0 w 1018183"/>
                <a:gd name="connsiteY5224" fmla="*/ 6691766 h 9085945"/>
                <a:gd name="connsiteX5225" fmla="*/ 0 w 1018183"/>
                <a:gd name="connsiteY5225" fmla="*/ 6690040 h 9085945"/>
                <a:gd name="connsiteX5226" fmla="*/ 0 w 1018183"/>
                <a:gd name="connsiteY5226" fmla="*/ 6683803 h 9085945"/>
                <a:gd name="connsiteX5227" fmla="*/ 0 w 1018183"/>
                <a:gd name="connsiteY5227" fmla="*/ 6683635 h 9085945"/>
                <a:gd name="connsiteX5228" fmla="*/ 0 w 1018183"/>
                <a:gd name="connsiteY5228" fmla="*/ 6682508 h 9085945"/>
                <a:gd name="connsiteX5229" fmla="*/ 0 w 1018183"/>
                <a:gd name="connsiteY5229" fmla="*/ 6681997 h 9085945"/>
                <a:gd name="connsiteX5230" fmla="*/ 0 w 1018183"/>
                <a:gd name="connsiteY5230" fmla="*/ 6679132 h 9085945"/>
                <a:gd name="connsiteX5231" fmla="*/ 0 w 1018183"/>
                <a:gd name="connsiteY5231" fmla="*/ 6677456 h 9085945"/>
                <a:gd name="connsiteX5232" fmla="*/ 0 w 1018183"/>
                <a:gd name="connsiteY5232" fmla="*/ 6676934 h 9085945"/>
                <a:gd name="connsiteX5233" fmla="*/ 0 w 1018183"/>
                <a:gd name="connsiteY5233" fmla="*/ 6676019 h 9085945"/>
                <a:gd name="connsiteX5234" fmla="*/ 0 w 1018183"/>
                <a:gd name="connsiteY5234" fmla="*/ 6673607 h 9085945"/>
                <a:gd name="connsiteX5235" fmla="*/ 0 w 1018183"/>
                <a:gd name="connsiteY5235" fmla="*/ 6673424 h 9085945"/>
                <a:gd name="connsiteX5236" fmla="*/ 0 w 1018183"/>
                <a:gd name="connsiteY5236" fmla="*/ 6671856 h 9085945"/>
                <a:gd name="connsiteX5237" fmla="*/ 0 w 1018183"/>
                <a:gd name="connsiteY5237" fmla="*/ 6671451 h 9085945"/>
                <a:gd name="connsiteX5238" fmla="*/ 0 w 1018183"/>
                <a:gd name="connsiteY5238" fmla="*/ 6669374 h 9085945"/>
                <a:gd name="connsiteX5239" fmla="*/ 0 w 1018183"/>
                <a:gd name="connsiteY5239" fmla="*/ 6653889 h 9085945"/>
                <a:gd name="connsiteX5240" fmla="*/ 0 w 1018183"/>
                <a:gd name="connsiteY5240" fmla="*/ 6651424 h 9085945"/>
                <a:gd name="connsiteX5241" fmla="*/ 0 w 1018183"/>
                <a:gd name="connsiteY5241" fmla="*/ 6649267 h 9085945"/>
                <a:gd name="connsiteX5242" fmla="*/ 0 w 1018183"/>
                <a:gd name="connsiteY5242" fmla="*/ 6643293 h 9085945"/>
                <a:gd name="connsiteX5243" fmla="*/ 0 w 1018183"/>
                <a:gd name="connsiteY5243" fmla="*/ 6642831 h 9085945"/>
                <a:gd name="connsiteX5244" fmla="*/ 0 w 1018183"/>
                <a:gd name="connsiteY5244" fmla="*/ 6641655 h 9085945"/>
                <a:gd name="connsiteX5245" fmla="*/ 0 w 1018183"/>
                <a:gd name="connsiteY5245" fmla="*/ 6640847 h 9085945"/>
                <a:gd name="connsiteX5246" fmla="*/ 0 w 1018183"/>
                <a:gd name="connsiteY5246" fmla="*/ 6640371 h 9085945"/>
                <a:gd name="connsiteX5247" fmla="*/ 0 w 1018183"/>
                <a:gd name="connsiteY5247" fmla="*/ 6632234 h 9085945"/>
                <a:gd name="connsiteX5248" fmla="*/ 0 w 1018183"/>
                <a:gd name="connsiteY5248" fmla="*/ 6631016 h 9085945"/>
                <a:gd name="connsiteX5249" fmla="*/ 0 w 1018183"/>
                <a:gd name="connsiteY5249" fmla="*/ 6629032 h 9085945"/>
                <a:gd name="connsiteX5250" fmla="*/ 0 w 1018183"/>
                <a:gd name="connsiteY5250" fmla="*/ 6626447 h 9085945"/>
                <a:gd name="connsiteX5251" fmla="*/ 0 w 1018183"/>
                <a:gd name="connsiteY5251" fmla="*/ 6620921 h 9085945"/>
                <a:gd name="connsiteX5252" fmla="*/ 0 w 1018183"/>
                <a:gd name="connsiteY5252" fmla="*/ 6617974 h 9085945"/>
                <a:gd name="connsiteX5253" fmla="*/ 0 w 1018183"/>
                <a:gd name="connsiteY5253" fmla="*/ 6610103 h 9085945"/>
                <a:gd name="connsiteX5254" fmla="*/ 0 w 1018183"/>
                <a:gd name="connsiteY5254" fmla="*/ 6608925 h 9085945"/>
                <a:gd name="connsiteX5255" fmla="*/ 0 w 1018183"/>
                <a:gd name="connsiteY5255" fmla="*/ 6602489 h 9085945"/>
                <a:gd name="connsiteX5256" fmla="*/ 0 w 1018183"/>
                <a:gd name="connsiteY5256" fmla="*/ 6601766 h 9085945"/>
                <a:gd name="connsiteX5257" fmla="*/ 0 w 1018183"/>
                <a:gd name="connsiteY5257" fmla="*/ 6601355 h 9085945"/>
                <a:gd name="connsiteX5258" fmla="*/ 0 w 1018183"/>
                <a:gd name="connsiteY5258" fmla="*/ 6600071 h 9085945"/>
                <a:gd name="connsiteX5259" fmla="*/ 0 w 1018183"/>
                <a:gd name="connsiteY5259" fmla="*/ 6599788 h 9085945"/>
                <a:gd name="connsiteX5260" fmla="*/ 0 w 1018183"/>
                <a:gd name="connsiteY5260" fmla="*/ 6598504 h 9085945"/>
                <a:gd name="connsiteX5261" fmla="*/ 0 w 1018183"/>
                <a:gd name="connsiteY5261" fmla="*/ 6597867 h 9085945"/>
                <a:gd name="connsiteX5262" fmla="*/ 0 w 1018183"/>
                <a:gd name="connsiteY5262" fmla="*/ 6590674 h 9085945"/>
                <a:gd name="connsiteX5263" fmla="*/ 0 w 1018183"/>
                <a:gd name="connsiteY5263" fmla="*/ 6590297 h 9085945"/>
                <a:gd name="connsiteX5264" fmla="*/ 0 w 1018183"/>
                <a:gd name="connsiteY5264" fmla="*/ 6589388 h 9085945"/>
                <a:gd name="connsiteX5265" fmla="*/ 0 w 1018183"/>
                <a:gd name="connsiteY5265" fmla="*/ 6588730 h 9085945"/>
                <a:gd name="connsiteX5266" fmla="*/ 0 w 1018183"/>
                <a:gd name="connsiteY5266" fmla="*/ 6585246 h 9085945"/>
                <a:gd name="connsiteX5267" fmla="*/ 0 w 1018183"/>
                <a:gd name="connsiteY5267" fmla="*/ 6581100 h 9085945"/>
                <a:gd name="connsiteX5268" fmla="*/ 0 w 1018183"/>
                <a:gd name="connsiteY5268" fmla="*/ 6579614 h 9085945"/>
                <a:gd name="connsiteX5269" fmla="*/ 0 w 1018183"/>
                <a:gd name="connsiteY5269" fmla="*/ 6578419 h 9085945"/>
                <a:gd name="connsiteX5270" fmla="*/ 0 w 1018183"/>
                <a:gd name="connsiteY5270" fmla="*/ 6571056 h 9085945"/>
                <a:gd name="connsiteX5271" fmla="*/ 0 w 1018183"/>
                <a:gd name="connsiteY5271" fmla="*/ 6569944 h 9085945"/>
                <a:gd name="connsiteX5272" fmla="*/ 0 w 1018183"/>
                <a:gd name="connsiteY5272" fmla="*/ 6569761 h 9085945"/>
                <a:gd name="connsiteX5273" fmla="*/ 0 w 1018183"/>
                <a:gd name="connsiteY5273" fmla="*/ 6560167 h 9085945"/>
                <a:gd name="connsiteX5274" fmla="*/ 0 w 1018183"/>
                <a:gd name="connsiteY5274" fmla="*/ 6559729 h 9085945"/>
                <a:gd name="connsiteX5275" fmla="*/ 0 w 1018183"/>
                <a:gd name="connsiteY5275" fmla="*/ 6558882 h 9085945"/>
                <a:gd name="connsiteX5276" fmla="*/ 0 w 1018183"/>
                <a:gd name="connsiteY5276" fmla="*/ 6558703 h 9085945"/>
                <a:gd name="connsiteX5277" fmla="*/ 0 w 1018183"/>
                <a:gd name="connsiteY5277" fmla="*/ 6558162 h 9085945"/>
                <a:gd name="connsiteX5278" fmla="*/ 0 w 1018183"/>
                <a:gd name="connsiteY5278" fmla="*/ 6557570 h 9085945"/>
                <a:gd name="connsiteX5279" fmla="*/ 0 w 1018183"/>
                <a:gd name="connsiteY5279" fmla="*/ 6556001 h 9085945"/>
                <a:gd name="connsiteX5280" fmla="*/ 0 w 1018183"/>
                <a:gd name="connsiteY5280" fmla="*/ 6550391 h 9085945"/>
                <a:gd name="connsiteX5281" fmla="*/ 0 w 1018183"/>
                <a:gd name="connsiteY5281" fmla="*/ 6549955 h 9085945"/>
                <a:gd name="connsiteX5282" fmla="*/ 0 w 1018183"/>
                <a:gd name="connsiteY5282" fmla="*/ 6548672 h 9085945"/>
                <a:gd name="connsiteX5283" fmla="*/ 0 w 1018183"/>
                <a:gd name="connsiteY5283" fmla="*/ 6548388 h 9085945"/>
                <a:gd name="connsiteX5284" fmla="*/ 0 w 1018183"/>
                <a:gd name="connsiteY5284" fmla="*/ 6547103 h 9085945"/>
                <a:gd name="connsiteX5285" fmla="*/ 0 w 1018183"/>
                <a:gd name="connsiteY5285" fmla="*/ 6546889 h 9085945"/>
                <a:gd name="connsiteX5286" fmla="*/ 0 w 1018183"/>
                <a:gd name="connsiteY5286" fmla="*/ 6544607 h 9085945"/>
                <a:gd name="connsiteX5287" fmla="*/ 0 w 1018183"/>
                <a:gd name="connsiteY5287" fmla="*/ 6543039 h 9085945"/>
                <a:gd name="connsiteX5288" fmla="*/ 0 w 1018183"/>
                <a:gd name="connsiteY5288" fmla="*/ 6540758 h 9085945"/>
                <a:gd name="connsiteX5289" fmla="*/ 0 w 1018183"/>
                <a:gd name="connsiteY5289" fmla="*/ 6539252 h 9085945"/>
                <a:gd name="connsiteX5290" fmla="*/ 0 w 1018183"/>
                <a:gd name="connsiteY5290" fmla="*/ 6536053 h 9085945"/>
                <a:gd name="connsiteX5291" fmla="*/ 0 w 1018183"/>
                <a:gd name="connsiteY5291" fmla="*/ 6535576 h 9085945"/>
                <a:gd name="connsiteX5292" fmla="*/ 0 w 1018183"/>
                <a:gd name="connsiteY5292" fmla="*/ 6529700 h 9085945"/>
                <a:gd name="connsiteX5293" fmla="*/ 0 w 1018183"/>
                <a:gd name="connsiteY5293" fmla="*/ 6527440 h 9085945"/>
                <a:gd name="connsiteX5294" fmla="*/ 0 w 1018183"/>
                <a:gd name="connsiteY5294" fmla="*/ 6524518 h 9085945"/>
                <a:gd name="connsiteX5295" fmla="*/ 0 w 1018183"/>
                <a:gd name="connsiteY5295" fmla="*/ 6521653 h 9085945"/>
                <a:gd name="connsiteX5296" fmla="*/ 0 w 1018183"/>
                <a:gd name="connsiteY5296" fmla="*/ 6518540 h 9085945"/>
                <a:gd name="connsiteX5297" fmla="*/ 0 w 1018183"/>
                <a:gd name="connsiteY5297" fmla="*/ 6517228 h 9085945"/>
                <a:gd name="connsiteX5298" fmla="*/ 0 w 1018183"/>
                <a:gd name="connsiteY5298" fmla="*/ 6516380 h 9085945"/>
                <a:gd name="connsiteX5299" fmla="*/ 0 w 1018183"/>
                <a:gd name="connsiteY5299" fmla="*/ 6515659 h 9085945"/>
                <a:gd name="connsiteX5300" fmla="*/ 0 w 1018183"/>
                <a:gd name="connsiteY5300" fmla="*/ 6510049 h 9085945"/>
                <a:gd name="connsiteX5301" fmla="*/ 0 w 1018183"/>
                <a:gd name="connsiteY5301" fmla="*/ 6506170 h 9085945"/>
                <a:gd name="connsiteX5302" fmla="*/ 0 w 1018183"/>
                <a:gd name="connsiteY5302" fmla="*/ 6504603 h 9085945"/>
                <a:gd name="connsiteX5303" fmla="*/ 0 w 1018183"/>
                <a:gd name="connsiteY5303" fmla="*/ 6501019 h 9085945"/>
                <a:gd name="connsiteX5304" fmla="*/ 0 w 1018183"/>
                <a:gd name="connsiteY5304" fmla="*/ 6498991 h 9085945"/>
                <a:gd name="connsiteX5305" fmla="*/ 0 w 1018183"/>
                <a:gd name="connsiteY5305" fmla="*/ 6496973 h 9085945"/>
                <a:gd name="connsiteX5306" fmla="*/ 0 w 1018183"/>
                <a:gd name="connsiteY5306" fmla="*/ 6496409 h 9085945"/>
                <a:gd name="connsiteX5307" fmla="*/ 0 w 1018183"/>
                <a:gd name="connsiteY5307" fmla="*/ 6492640 h 9085945"/>
                <a:gd name="connsiteX5308" fmla="*/ 0 w 1018183"/>
                <a:gd name="connsiteY5308" fmla="*/ 6491922 h 9085945"/>
                <a:gd name="connsiteX5309" fmla="*/ 0 w 1018183"/>
                <a:gd name="connsiteY5309" fmla="*/ 6490353 h 9085945"/>
                <a:gd name="connsiteX5310" fmla="*/ 0 w 1018183"/>
                <a:gd name="connsiteY5310" fmla="*/ 6488609 h 9085945"/>
                <a:gd name="connsiteX5311" fmla="*/ 0 w 1018183"/>
                <a:gd name="connsiteY5311" fmla="*/ 6487040 h 9085945"/>
                <a:gd name="connsiteX5312" fmla="*/ 0 w 1018183"/>
                <a:gd name="connsiteY5312" fmla="*/ 6486635 h 9085945"/>
                <a:gd name="connsiteX5313" fmla="*/ 0 w 1018183"/>
                <a:gd name="connsiteY5313" fmla="*/ 6485351 h 9085945"/>
                <a:gd name="connsiteX5314" fmla="*/ 0 w 1018183"/>
                <a:gd name="connsiteY5314" fmla="*/ 6484176 h 9085945"/>
                <a:gd name="connsiteX5315" fmla="*/ 0 w 1018183"/>
                <a:gd name="connsiteY5315" fmla="*/ 6481586 h 9085945"/>
                <a:gd name="connsiteX5316" fmla="*/ 0 w 1018183"/>
                <a:gd name="connsiteY5316" fmla="*/ 6477551 h 9085945"/>
                <a:gd name="connsiteX5317" fmla="*/ 0 w 1018183"/>
                <a:gd name="connsiteY5317" fmla="*/ 6476038 h 9085945"/>
                <a:gd name="connsiteX5318" fmla="*/ 0 w 1018183"/>
                <a:gd name="connsiteY5318" fmla="*/ 6475982 h 9085945"/>
                <a:gd name="connsiteX5319" fmla="*/ 0 w 1018183"/>
                <a:gd name="connsiteY5319" fmla="*/ 6473535 h 9085945"/>
                <a:gd name="connsiteX5320" fmla="*/ 0 w 1018183"/>
                <a:gd name="connsiteY5320" fmla="*/ 6469504 h 9085945"/>
                <a:gd name="connsiteX5321" fmla="*/ 0 w 1018183"/>
                <a:gd name="connsiteY5321" fmla="*/ 6466264 h 9085945"/>
                <a:gd name="connsiteX5322" fmla="*/ 0 w 1018183"/>
                <a:gd name="connsiteY5322" fmla="*/ 6465672 h 9085945"/>
                <a:gd name="connsiteX5323" fmla="*/ 0 w 1018183"/>
                <a:gd name="connsiteY5323" fmla="*/ 6464933 h 9085945"/>
                <a:gd name="connsiteX5324" fmla="*/ 0 w 1018183"/>
                <a:gd name="connsiteY5324" fmla="*/ 6453908 h 9085945"/>
                <a:gd name="connsiteX5325" fmla="*/ 0 w 1018183"/>
                <a:gd name="connsiteY5325" fmla="*/ 6450532 h 9085945"/>
                <a:gd name="connsiteX5326" fmla="*/ 0 w 1018183"/>
                <a:gd name="connsiteY5326" fmla="*/ 6448856 h 9085945"/>
                <a:gd name="connsiteX5327" fmla="*/ 0 w 1018183"/>
                <a:gd name="connsiteY5327" fmla="*/ 6448334 h 9085945"/>
                <a:gd name="connsiteX5328" fmla="*/ 0 w 1018183"/>
                <a:gd name="connsiteY5328" fmla="*/ 6447419 h 9085945"/>
                <a:gd name="connsiteX5329" fmla="*/ 0 w 1018183"/>
                <a:gd name="connsiteY5329" fmla="*/ 6445009 h 9085945"/>
                <a:gd name="connsiteX5330" fmla="*/ 0 w 1018183"/>
                <a:gd name="connsiteY5330" fmla="*/ 6445007 h 9085945"/>
                <a:gd name="connsiteX5331" fmla="*/ 0 w 1018183"/>
                <a:gd name="connsiteY5331" fmla="*/ 6444824 h 9085945"/>
                <a:gd name="connsiteX5332" fmla="*/ 0 w 1018183"/>
                <a:gd name="connsiteY5332" fmla="*/ 6443256 h 9085945"/>
                <a:gd name="connsiteX5333" fmla="*/ 0 w 1018183"/>
                <a:gd name="connsiteY5333" fmla="*/ 6442851 h 9085945"/>
                <a:gd name="connsiteX5334" fmla="*/ 0 w 1018183"/>
                <a:gd name="connsiteY5334" fmla="*/ 6441244 h 9085945"/>
                <a:gd name="connsiteX5335" fmla="*/ 0 w 1018183"/>
                <a:gd name="connsiteY5335" fmla="*/ 6437209 h 9085945"/>
                <a:gd name="connsiteX5336" fmla="*/ 0 w 1018183"/>
                <a:gd name="connsiteY5336" fmla="*/ 6435640 h 9085945"/>
                <a:gd name="connsiteX5337" fmla="*/ 0 w 1018183"/>
                <a:gd name="connsiteY5337" fmla="*/ 6433193 h 9085945"/>
                <a:gd name="connsiteX5338" fmla="*/ 0 w 1018183"/>
                <a:gd name="connsiteY5338" fmla="*/ 6429162 h 9085945"/>
                <a:gd name="connsiteX5339" fmla="*/ 0 w 1018183"/>
                <a:gd name="connsiteY5339" fmla="*/ 6424591 h 9085945"/>
                <a:gd name="connsiteX5340" fmla="*/ 0 w 1018183"/>
                <a:gd name="connsiteY5340" fmla="*/ 6423307 h 9085945"/>
                <a:gd name="connsiteX5341" fmla="*/ 0 w 1018183"/>
                <a:gd name="connsiteY5341" fmla="*/ 6422824 h 9085945"/>
                <a:gd name="connsiteX5342" fmla="*/ 0 w 1018183"/>
                <a:gd name="connsiteY5342" fmla="*/ 6422135 h 9085945"/>
                <a:gd name="connsiteX5343" fmla="*/ 0 w 1018183"/>
                <a:gd name="connsiteY5343" fmla="*/ 6418103 h 9085945"/>
                <a:gd name="connsiteX5344" fmla="*/ 0 w 1018183"/>
                <a:gd name="connsiteY5344" fmla="*/ 6414693 h 9085945"/>
                <a:gd name="connsiteX5345" fmla="*/ 0 w 1018183"/>
                <a:gd name="connsiteY5345" fmla="*/ 6413532 h 9085945"/>
                <a:gd name="connsiteX5346" fmla="*/ 0 w 1018183"/>
                <a:gd name="connsiteY5346" fmla="*/ 6413055 h 9085945"/>
                <a:gd name="connsiteX5347" fmla="*/ 0 w 1018183"/>
                <a:gd name="connsiteY5347" fmla="*/ 6411771 h 9085945"/>
                <a:gd name="connsiteX5348" fmla="*/ 0 w 1018183"/>
                <a:gd name="connsiteY5348" fmla="*/ 6410190 h 9085945"/>
                <a:gd name="connsiteX5349" fmla="*/ 0 w 1018183"/>
                <a:gd name="connsiteY5349" fmla="*/ 6408906 h 9085945"/>
                <a:gd name="connsiteX5350" fmla="*/ 0 w 1018183"/>
                <a:gd name="connsiteY5350" fmla="*/ 6408514 h 9085945"/>
                <a:gd name="connsiteX5351" fmla="*/ 0 w 1018183"/>
                <a:gd name="connsiteY5351" fmla="*/ 6404665 h 9085945"/>
                <a:gd name="connsiteX5352" fmla="*/ 0 w 1018183"/>
                <a:gd name="connsiteY5352" fmla="*/ 6404482 h 9085945"/>
                <a:gd name="connsiteX5353" fmla="*/ 0 w 1018183"/>
                <a:gd name="connsiteY5353" fmla="*/ 6403634 h 9085945"/>
                <a:gd name="connsiteX5354" fmla="*/ 0 w 1018183"/>
                <a:gd name="connsiteY5354" fmla="*/ 6402914 h 9085945"/>
                <a:gd name="connsiteX5355" fmla="*/ 0 w 1018183"/>
                <a:gd name="connsiteY5355" fmla="*/ 6402509 h 9085945"/>
                <a:gd name="connsiteX5356" fmla="*/ 0 w 1018183"/>
                <a:gd name="connsiteY5356" fmla="*/ 6400432 h 9085945"/>
                <a:gd name="connsiteX5357" fmla="*/ 0 w 1018183"/>
                <a:gd name="connsiteY5357" fmla="*/ 6399132 h 9085945"/>
                <a:gd name="connsiteX5358" fmla="*/ 0 w 1018183"/>
                <a:gd name="connsiteY5358" fmla="*/ 6397457 h 9085945"/>
                <a:gd name="connsiteX5359" fmla="*/ 0 w 1018183"/>
                <a:gd name="connsiteY5359" fmla="*/ 6393607 h 9085945"/>
                <a:gd name="connsiteX5360" fmla="*/ 0 w 1018183"/>
                <a:gd name="connsiteY5360" fmla="*/ 6393422 h 9085945"/>
                <a:gd name="connsiteX5361" fmla="*/ 0 w 1018183"/>
                <a:gd name="connsiteY5361" fmla="*/ 6391854 h 9085945"/>
                <a:gd name="connsiteX5362" fmla="*/ 0 w 1018183"/>
                <a:gd name="connsiteY5362" fmla="*/ 6389374 h 9085945"/>
                <a:gd name="connsiteX5363" fmla="*/ 0 w 1018183"/>
                <a:gd name="connsiteY5363" fmla="*/ 6387128 h 9085945"/>
                <a:gd name="connsiteX5364" fmla="*/ 0 w 1018183"/>
                <a:gd name="connsiteY5364" fmla="*/ 6385561 h 9085945"/>
                <a:gd name="connsiteX5365" fmla="*/ 0 w 1018183"/>
                <a:gd name="connsiteY5365" fmla="*/ 6380806 h 9085945"/>
                <a:gd name="connsiteX5366" fmla="*/ 0 w 1018183"/>
                <a:gd name="connsiteY5366" fmla="*/ 6380325 h 9085945"/>
                <a:gd name="connsiteX5367" fmla="*/ 0 w 1018183"/>
                <a:gd name="connsiteY5367" fmla="*/ 6373889 h 9085945"/>
                <a:gd name="connsiteX5368" fmla="*/ 0 w 1018183"/>
                <a:gd name="connsiteY5368" fmla="*/ 6371429 h 9085945"/>
                <a:gd name="connsiteX5369" fmla="*/ 0 w 1018183"/>
                <a:gd name="connsiteY5369" fmla="*/ 6369267 h 9085945"/>
                <a:gd name="connsiteX5370" fmla="*/ 0 w 1018183"/>
                <a:gd name="connsiteY5370" fmla="*/ 6366404 h 9085945"/>
                <a:gd name="connsiteX5371" fmla="*/ 0 w 1018183"/>
                <a:gd name="connsiteY5371" fmla="*/ 6363292 h 9085945"/>
                <a:gd name="connsiteX5372" fmla="*/ 0 w 1018183"/>
                <a:gd name="connsiteY5372" fmla="*/ 6362074 h 9085945"/>
                <a:gd name="connsiteX5373" fmla="*/ 0 w 1018183"/>
                <a:gd name="connsiteY5373" fmla="*/ 6360880 h 9085945"/>
                <a:gd name="connsiteX5374" fmla="*/ 0 w 1018183"/>
                <a:gd name="connsiteY5374" fmla="*/ 6360788 h 9085945"/>
                <a:gd name="connsiteX5375" fmla="*/ 0 w 1018183"/>
                <a:gd name="connsiteY5375" fmla="*/ 6356646 h 9085945"/>
                <a:gd name="connsiteX5376" fmla="*/ 0 w 1018183"/>
                <a:gd name="connsiteY5376" fmla="*/ 6351014 h 9085945"/>
                <a:gd name="connsiteX5377" fmla="*/ 0 w 1018183"/>
                <a:gd name="connsiteY5377" fmla="*/ 6349032 h 9085945"/>
                <a:gd name="connsiteX5378" fmla="*/ 0 w 1018183"/>
                <a:gd name="connsiteY5378" fmla="*/ 6343540 h 9085945"/>
                <a:gd name="connsiteX5379" fmla="*/ 0 w 1018183"/>
                <a:gd name="connsiteY5379" fmla="*/ 6342626 h 9085945"/>
                <a:gd name="connsiteX5380" fmla="*/ 0 w 1018183"/>
                <a:gd name="connsiteY5380" fmla="*/ 6341161 h 9085945"/>
                <a:gd name="connsiteX5381" fmla="*/ 0 w 1018183"/>
                <a:gd name="connsiteY5381" fmla="*/ 6331129 h 9085945"/>
                <a:gd name="connsiteX5382" fmla="*/ 0 w 1018183"/>
                <a:gd name="connsiteY5382" fmla="*/ 6330103 h 9085945"/>
                <a:gd name="connsiteX5383" fmla="*/ 0 w 1018183"/>
                <a:gd name="connsiteY5383" fmla="*/ 6329562 h 9085945"/>
                <a:gd name="connsiteX5384" fmla="*/ 0 w 1018183"/>
                <a:gd name="connsiteY5384" fmla="*/ 6328925 h 9085945"/>
                <a:gd name="connsiteX5385" fmla="*/ 0 w 1018183"/>
                <a:gd name="connsiteY5385" fmla="*/ 6321355 h 9085945"/>
                <a:gd name="connsiteX5386" fmla="*/ 0 w 1018183"/>
                <a:gd name="connsiteY5386" fmla="*/ 6320446 h 9085945"/>
                <a:gd name="connsiteX5387" fmla="*/ 0 w 1018183"/>
                <a:gd name="connsiteY5387" fmla="*/ 6320072 h 9085945"/>
                <a:gd name="connsiteX5388" fmla="*/ 0 w 1018183"/>
                <a:gd name="connsiteY5388" fmla="*/ 6319788 h 9085945"/>
                <a:gd name="connsiteX5389" fmla="*/ 0 w 1018183"/>
                <a:gd name="connsiteY5389" fmla="*/ 6318503 h 9085945"/>
                <a:gd name="connsiteX5390" fmla="*/ 0 w 1018183"/>
                <a:gd name="connsiteY5390" fmla="*/ 6318289 h 9085945"/>
                <a:gd name="connsiteX5391" fmla="*/ 0 w 1018183"/>
                <a:gd name="connsiteY5391" fmla="*/ 6316304 h 9085945"/>
                <a:gd name="connsiteX5392" fmla="*/ 0 w 1018183"/>
                <a:gd name="connsiteY5392" fmla="*/ 6316007 h 9085945"/>
                <a:gd name="connsiteX5393" fmla="*/ 0 w 1018183"/>
                <a:gd name="connsiteY5393" fmla="*/ 6314439 h 9085945"/>
                <a:gd name="connsiteX5394" fmla="*/ 0 w 1018183"/>
                <a:gd name="connsiteY5394" fmla="*/ 6312158 h 9085945"/>
                <a:gd name="connsiteX5395" fmla="*/ 0 w 1018183"/>
                <a:gd name="connsiteY5395" fmla="*/ 6310672 h 9085945"/>
                <a:gd name="connsiteX5396" fmla="*/ 0 w 1018183"/>
                <a:gd name="connsiteY5396" fmla="*/ 6309388 h 9085945"/>
                <a:gd name="connsiteX5397" fmla="*/ 0 w 1018183"/>
                <a:gd name="connsiteY5397" fmla="*/ 6308262 h 9085945"/>
                <a:gd name="connsiteX5398" fmla="*/ 0 w 1018183"/>
                <a:gd name="connsiteY5398" fmla="*/ 6307453 h 9085945"/>
                <a:gd name="connsiteX5399" fmla="*/ 0 w 1018183"/>
                <a:gd name="connsiteY5399" fmla="*/ 6305246 h 9085945"/>
                <a:gd name="connsiteX5400" fmla="*/ 0 w 1018183"/>
                <a:gd name="connsiteY5400" fmla="*/ 6301100 h 9085945"/>
                <a:gd name="connsiteX5401" fmla="*/ 0 w 1018183"/>
                <a:gd name="connsiteY5401" fmla="*/ 6293053 h 9085945"/>
                <a:gd name="connsiteX5402" fmla="*/ 0 w 1018183"/>
                <a:gd name="connsiteY5402" fmla="*/ 6289940 h 9085945"/>
                <a:gd name="connsiteX5403" fmla="*/ 0 w 1018183"/>
                <a:gd name="connsiteY5403" fmla="*/ 6289761 h 9085945"/>
                <a:gd name="connsiteX5404" fmla="*/ 0 w 1018183"/>
                <a:gd name="connsiteY5404" fmla="*/ 6288628 h 9085945"/>
                <a:gd name="connsiteX5405" fmla="*/ 0 w 1018183"/>
                <a:gd name="connsiteY5405" fmla="*/ 6287059 h 9085945"/>
                <a:gd name="connsiteX5406" fmla="*/ 0 w 1018183"/>
                <a:gd name="connsiteY5406" fmla="*/ 6281449 h 9085945"/>
                <a:gd name="connsiteX5407" fmla="*/ 0 w 1018183"/>
                <a:gd name="connsiteY5407" fmla="*/ 6279730 h 9085945"/>
                <a:gd name="connsiteX5408" fmla="*/ 0 w 1018183"/>
                <a:gd name="connsiteY5408" fmla="*/ 6278161 h 9085945"/>
                <a:gd name="connsiteX5409" fmla="*/ 0 w 1018183"/>
                <a:gd name="connsiteY5409" fmla="*/ 6277947 h 9085945"/>
                <a:gd name="connsiteX5410" fmla="*/ 0 w 1018183"/>
                <a:gd name="connsiteY5410" fmla="*/ 6277570 h 9085945"/>
                <a:gd name="connsiteX5411" fmla="*/ 0 w 1018183"/>
                <a:gd name="connsiteY5411" fmla="*/ 6276003 h 9085945"/>
                <a:gd name="connsiteX5412" fmla="*/ 0 w 1018183"/>
                <a:gd name="connsiteY5412" fmla="*/ 6275665 h 9085945"/>
                <a:gd name="connsiteX5413" fmla="*/ 0 w 1018183"/>
                <a:gd name="connsiteY5413" fmla="*/ 6274380 h 9085945"/>
                <a:gd name="connsiteX5414" fmla="*/ 0 w 1018183"/>
                <a:gd name="connsiteY5414" fmla="*/ 6274097 h 9085945"/>
                <a:gd name="connsiteX5415" fmla="*/ 0 w 1018183"/>
                <a:gd name="connsiteY5415" fmla="*/ 6272812 h 9085945"/>
                <a:gd name="connsiteX5416" fmla="*/ 0 w 1018183"/>
                <a:gd name="connsiteY5416" fmla="*/ 6272419 h 9085945"/>
                <a:gd name="connsiteX5417" fmla="*/ 0 w 1018183"/>
                <a:gd name="connsiteY5417" fmla="*/ 6270391 h 9085945"/>
                <a:gd name="connsiteX5418" fmla="*/ 0 w 1018183"/>
                <a:gd name="connsiteY5418" fmla="*/ 6269094 h 9085945"/>
                <a:gd name="connsiteX5419" fmla="*/ 0 w 1018183"/>
                <a:gd name="connsiteY5419" fmla="*/ 6268373 h 9085945"/>
                <a:gd name="connsiteX5420" fmla="*/ 0 w 1018183"/>
                <a:gd name="connsiteY5420" fmla="*/ 6267111 h 9085945"/>
                <a:gd name="connsiteX5421" fmla="*/ 0 w 1018183"/>
                <a:gd name="connsiteY5421" fmla="*/ 6266889 h 9085945"/>
                <a:gd name="connsiteX5422" fmla="*/ 0 w 1018183"/>
                <a:gd name="connsiteY5422" fmla="*/ 6264607 h 9085945"/>
                <a:gd name="connsiteX5423" fmla="*/ 0 w 1018183"/>
                <a:gd name="connsiteY5423" fmla="*/ 6263039 h 9085945"/>
                <a:gd name="connsiteX5424" fmla="*/ 0 w 1018183"/>
                <a:gd name="connsiteY5424" fmla="*/ 6260758 h 9085945"/>
                <a:gd name="connsiteX5425" fmla="*/ 0 w 1018183"/>
                <a:gd name="connsiteY5425" fmla="*/ 6256053 h 9085945"/>
                <a:gd name="connsiteX5426" fmla="*/ 0 w 1018183"/>
                <a:gd name="connsiteY5426" fmla="*/ 6255576 h 9085945"/>
                <a:gd name="connsiteX5427" fmla="*/ 0 w 1018183"/>
                <a:gd name="connsiteY5427" fmla="*/ 6252711 h 9085945"/>
                <a:gd name="connsiteX5428" fmla="*/ 0 w 1018183"/>
                <a:gd name="connsiteY5428" fmla="*/ 6247438 h 9085945"/>
                <a:gd name="connsiteX5429" fmla="*/ 0 w 1018183"/>
                <a:gd name="connsiteY5429" fmla="*/ 6241653 h 9085945"/>
                <a:gd name="connsiteX5430" fmla="*/ 0 w 1018183"/>
                <a:gd name="connsiteY5430" fmla="*/ 6237664 h 9085945"/>
                <a:gd name="connsiteX5431" fmla="*/ 0 w 1018183"/>
                <a:gd name="connsiteY5431" fmla="*/ 6237228 h 9085945"/>
                <a:gd name="connsiteX5432" fmla="*/ 0 w 1018183"/>
                <a:gd name="connsiteY5432" fmla="*/ 6235661 h 9085945"/>
                <a:gd name="connsiteX5433" fmla="*/ 0 w 1018183"/>
                <a:gd name="connsiteY5433" fmla="*/ 6232077 h 9085945"/>
                <a:gd name="connsiteX5434" fmla="*/ 0 w 1018183"/>
                <a:gd name="connsiteY5434" fmla="*/ 6231880 h 9085945"/>
                <a:gd name="connsiteX5435" fmla="*/ 0 w 1018183"/>
                <a:gd name="connsiteY5435" fmla="*/ 6230793 h 9085945"/>
                <a:gd name="connsiteX5436" fmla="*/ 0 w 1018183"/>
                <a:gd name="connsiteY5436" fmla="*/ 6230311 h 9085945"/>
                <a:gd name="connsiteX5437" fmla="*/ 0 w 1018183"/>
                <a:gd name="connsiteY5437" fmla="*/ 6230049 h 9085945"/>
                <a:gd name="connsiteX5438" fmla="*/ 0 w 1018183"/>
                <a:gd name="connsiteY5438" fmla="*/ 6228031 h 9085945"/>
                <a:gd name="connsiteX5439" fmla="*/ 0 w 1018183"/>
                <a:gd name="connsiteY5439" fmla="*/ 6221019 h 9085945"/>
                <a:gd name="connsiteX5440" fmla="*/ 0 w 1018183"/>
                <a:gd name="connsiteY5440" fmla="*/ 6216972 h 9085945"/>
                <a:gd name="connsiteX5441" fmla="*/ 0 w 1018183"/>
                <a:gd name="connsiteY5441" fmla="*/ 6216409 h 9085945"/>
                <a:gd name="connsiteX5442" fmla="*/ 0 w 1018183"/>
                <a:gd name="connsiteY5442" fmla="*/ 6212644 h 9085945"/>
                <a:gd name="connsiteX5443" fmla="*/ 0 w 1018183"/>
                <a:gd name="connsiteY5443" fmla="*/ 6208609 h 9085945"/>
                <a:gd name="connsiteX5444" fmla="*/ 0 w 1018183"/>
                <a:gd name="connsiteY5444" fmla="*/ 6207040 h 9085945"/>
                <a:gd name="connsiteX5445" fmla="*/ 0 w 1018183"/>
                <a:gd name="connsiteY5445" fmla="*/ 6204593 h 9085945"/>
                <a:gd name="connsiteX5446" fmla="*/ 0 w 1018183"/>
                <a:gd name="connsiteY5446" fmla="*/ 6200562 h 9085945"/>
                <a:gd name="connsiteX5447" fmla="*/ 0 w 1018183"/>
                <a:gd name="connsiteY5447" fmla="*/ 6197322 h 9085945"/>
                <a:gd name="connsiteX5448" fmla="*/ 0 w 1018183"/>
                <a:gd name="connsiteY5448" fmla="*/ 6195991 h 9085945"/>
                <a:gd name="connsiteX5449" fmla="*/ 0 w 1018183"/>
                <a:gd name="connsiteY5449" fmla="*/ 6195515 h 9085945"/>
                <a:gd name="connsiteX5450" fmla="*/ 0 w 1018183"/>
                <a:gd name="connsiteY5450" fmla="*/ 6194707 h 9085945"/>
                <a:gd name="connsiteX5451" fmla="*/ 0 w 1018183"/>
                <a:gd name="connsiteY5451" fmla="*/ 6193535 h 9085945"/>
                <a:gd name="connsiteX5452" fmla="*/ 0 w 1018183"/>
                <a:gd name="connsiteY5452" fmla="*/ 6189503 h 9085945"/>
                <a:gd name="connsiteX5453" fmla="*/ 0 w 1018183"/>
                <a:gd name="connsiteY5453" fmla="*/ 6188292 h 9085945"/>
                <a:gd name="connsiteX5454" fmla="*/ 0 w 1018183"/>
                <a:gd name="connsiteY5454" fmla="*/ 6186262 h 9085945"/>
                <a:gd name="connsiteX5455" fmla="*/ 0 w 1018183"/>
                <a:gd name="connsiteY5455" fmla="*/ 6184932 h 9085945"/>
                <a:gd name="connsiteX5456" fmla="*/ 0 w 1018183"/>
                <a:gd name="connsiteY5456" fmla="*/ 6181590 h 9085945"/>
                <a:gd name="connsiteX5457" fmla="*/ 0 w 1018183"/>
                <a:gd name="connsiteY5457" fmla="*/ 6180306 h 9085945"/>
                <a:gd name="connsiteX5458" fmla="*/ 0 w 1018183"/>
                <a:gd name="connsiteY5458" fmla="*/ 6179914 h 9085945"/>
                <a:gd name="connsiteX5459" fmla="*/ 0 w 1018183"/>
                <a:gd name="connsiteY5459" fmla="*/ 6176065 h 9085945"/>
                <a:gd name="connsiteX5460" fmla="*/ 0 w 1018183"/>
                <a:gd name="connsiteY5460" fmla="*/ 6175882 h 9085945"/>
                <a:gd name="connsiteX5461" fmla="*/ 0 w 1018183"/>
                <a:gd name="connsiteY5461" fmla="*/ 6174314 h 9085945"/>
                <a:gd name="connsiteX5462" fmla="*/ 0 w 1018183"/>
                <a:gd name="connsiteY5462" fmla="*/ 6173909 h 9085945"/>
                <a:gd name="connsiteX5463" fmla="*/ 0 w 1018183"/>
                <a:gd name="connsiteY5463" fmla="*/ 6170532 h 9085945"/>
                <a:gd name="connsiteX5464" fmla="*/ 0 w 1018183"/>
                <a:gd name="connsiteY5464" fmla="*/ 6168857 h 9085945"/>
                <a:gd name="connsiteX5465" fmla="*/ 0 w 1018183"/>
                <a:gd name="connsiteY5465" fmla="*/ 6165007 h 9085945"/>
                <a:gd name="connsiteX5466" fmla="*/ 0 w 1018183"/>
                <a:gd name="connsiteY5466" fmla="*/ 6164822 h 9085945"/>
                <a:gd name="connsiteX5467" fmla="*/ 0 w 1018183"/>
                <a:gd name="connsiteY5467" fmla="*/ 6163254 h 9085945"/>
                <a:gd name="connsiteX5468" fmla="*/ 0 w 1018183"/>
                <a:gd name="connsiteY5468" fmla="*/ 6158528 h 9085945"/>
                <a:gd name="connsiteX5469" fmla="*/ 0 w 1018183"/>
                <a:gd name="connsiteY5469" fmla="*/ 6156961 h 9085945"/>
                <a:gd name="connsiteX5470" fmla="*/ 0 w 1018183"/>
                <a:gd name="connsiteY5470" fmla="*/ 6154365 h 9085945"/>
                <a:gd name="connsiteX5471" fmla="*/ 0 w 1018183"/>
                <a:gd name="connsiteY5471" fmla="*/ 6153193 h 9085945"/>
                <a:gd name="connsiteX5472" fmla="*/ 0 w 1018183"/>
                <a:gd name="connsiteY5472" fmla="*/ 6152206 h 9085945"/>
                <a:gd name="connsiteX5473" fmla="*/ 0 w 1018183"/>
                <a:gd name="connsiteY5473" fmla="*/ 6149161 h 9085945"/>
                <a:gd name="connsiteX5474" fmla="*/ 0 w 1018183"/>
                <a:gd name="connsiteY5474" fmla="*/ 6144590 h 9085945"/>
                <a:gd name="connsiteX5475" fmla="*/ 0 w 1018183"/>
                <a:gd name="connsiteY5475" fmla="*/ 6143306 h 9085945"/>
                <a:gd name="connsiteX5476" fmla="*/ 0 w 1018183"/>
                <a:gd name="connsiteY5476" fmla="*/ 6142829 h 9085945"/>
                <a:gd name="connsiteX5477" fmla="*/ 0 w 1018183"/>
                <a:gd name="connsiteY5477" fmla="*/ 6139964 h 9085945"/>
                <a:gd name="connsiteX5478" fmla="*/ 0 w 1018183"/>
                <a:gd name="connsiteY5478" fmla="*/ 6137804 h 9085945"/>
                <a:gd name="connsiteX5479" fmla="*/ 0 w 1018183"/>
                <a:gd name="connsiteY5479" fmla="*/ 6134692 h 9085945"/>
                <a:gd name="connsiteX5480" fmla="*/ 0 w 1018183"/>
                <a:gd name="connsiteY5480" fmla="*/ 6132280 h 9085945"/>
                <a:gd name="connsiteX5481" fmla="*/ 0 w 1018183"/>
                <a:gd name="connsiteY5481" fmla="*/ 6130190 h 9085945"/>
                <a:gd name="connsiteX5482" fmla="*/ 0 w 1018183"/>
                <a:gd name="connsiteY5482" fmla="*/ 6128906 h 9085945"/>
                <a:gd name="connsiteX5483" fmla="*/ 0 w 1018183"/>
                <a:gd name="connsiteY5483" fmla="*/ 6128515 h 9085945"/>
                <a:gd name="connsiteX5484" fmla="*/ 0 w 1018183"/>
                <a:gd name="connsiteY5484" fmla="*/ 6124665 h 9085945"/>
                <a:gd name="connsiteX5485" fmla="*/ 0 w 1018183"/>
                <a:gd name="connsiteY5485" fmla="*/ 6124480 h 9085945"/>
                <a:gd name="connsiteX5486" fmla="*/ 0 w 1018183"/>
                <a:gd name="connsiteY5486" fmla="*/ 6122912 h 9085945"/>
                <a:gd name="connsiteX5487" fmla="*/ 0 w 1018183"/>
                <a:gd name="connsiteY5487" fmla="*/ 6120432 h 9085945"/>
                <a:gd name="connsiteX5488" fmla="*/ 0 w 1018183"/>
                <a:gd name="connsiteY5488" fmla="*/ 6118186 h 9085945"/>
                <a:gd name="connsiteX5489" fmla="*/ 0 w 1018183"/>
                <a:gd name="connsiteY5489" fmla="*/ 6116619 h 9085945"/>
                <a:gd name="connsiteX5490" fmla="*/ 0 w 1018183"/>
                <a:gd name="connsiteY5490" fmla="*/ 6114940 h 9085945"/>
                <a:gd name="connsiteX5491" fmla="*/ 0 w 1018183"/>
                <a:gd name="connsiteY5491" fmla="*/ 6114026 h 9085945"/>
                <a:gd name="connsiteX5492" fmla="*/ 0 w 1018183"/>
                <a:gd name="connsiteY5492" fmla="*/ 6111864 h 9085945"/>
                <a:gd name="connsiteX5493" fmla="*/ 0 w 1018183"/>
                <a:gd name="connsiteY5493" fmla="*/ 6107129 h 9085945"/>
                <a:gd name="connsiteX5494" fmla="*/ 0 w 1018183"/>
                <a:gd name="connsiteY5494" fmla="*/ 6105559 h 9085945"/>
                <a:gd name="connsiteX5495" fmla="*/ 0 w 1018183"/>
                <a:gd name="connsiteY5495" fmla="*/ 6103814 h 9085945"/>
                <a:gd name="connsiteX5496" fmla="*/ 0 w 1018183"/>
                <a:gd name="connsiteY5496" fmla="*/ 6102247 h 9085945"/>
                <a:gd name="connsiteX5497" fmla="*/ 0 w 1018183"/>
                <a:gd name="connsiteY5497" fmla="*/ 6100806 h 9085945"/>
                <a:gd name="connsiteX5498" fmla="*/ 0 w 1018183"/>
                <a:gd name="connsiteY5498" fmla="*/ 6100325 h 9085945"/>
                <a:gd name="connsiteX5499" fmla="*/ 0 w 1018183"/>
                <a:gd name="connsiteY5499" fmla="*/ 6097462 h 9085945"/>
                <a:gd name="connsiteX5500" fmla="*/ 0 w 1018183"/>
                <a:gd name="connsiteY5500" fmla="*/ 6091938 h 9085945"/>
                <a:gd name="connsiteX5501" fmla="*/ 0 w 1018183"/>
                <a:gd name="connsiteY5501" fmla="*/ 6091846 h 9085945"/>
                <a:gd name="connsiteX5502" fmla="*/ 0 w 1018183"/>
                <a:gd name="connsiteY5502" fmla="*/ 6087704 h 9085945"/>
                <a:gd name="connsiteX5503" fmla="*/ 0 w 1018183"/>
                <a:gd name="connsiteY5503" fmla="*/ 6086404 h 9085945"/>
                <a:gd name="connsiteX5504" fmla="*/ 0 w 1018183"/>
                <a:gd name="connsiteY5504" fmla="*/ 6082072 h 9085945"/>
                <a:gd name="connsiteX5505" fmla="*/ 0 w 1018183"/>
                <a:gd name="connsiteY5505" fmla="*/ 6080878 h 9085945"/>
                <a:gd name="connsiteX5506" fmla="*/ 0 w 1018183"/>
                <a:gd name="connsiteY5506" fmla="*/ 6080788 h 9085945"/>
                <a:gd name="connsiteX5507" fmla="*/ 0 w 1018183"/>
                <a:gd name="connsiteY5507" fmla="*/ 6079662 h 9085945"/>
                <a:gd name="connsiteX5508" fmla="*/ 0 w 1018183"/>
                <a:gd name="connsiteY5508" fmla="*/ 6076646 h 9085945"/>
                <a:gd name="connsiteX5509" fmla="*/ 0 w 1018183"/>
                <a:gd name="connsiteY5509" fmla="*/ 6074598 h 9085945"/>
                <a:gd name="connsiteX5510" fmla="*/ 0 w 1018183"/>
                <a:gd name="connsiteY5510" fmla="*/ 6073684 h 9085945"/>
                <a:gd name="connsiteX5511" fmla="*/ 0 w 1018183"/>
                <a:gd name="connsiteY5511" fmla="*/ 6063540 h 9085945"/>
                <a:gd name="connsiteX5512" fmla="*/ 0 w 1018183"/>
                <a:gd name="connsiteY5512" fmla="*/ 6062626 h 9085945"/>
                <a:gd name="connsiteX5513" fmla="*/ 0 w 1018183"/>
                <a:gd name="connsiteY5513" fmla="*/ 6061161 h 9085945"/>
                <a:gd name="connsiteX5514" fmla="*/ 0 w 1018183"/>
                <a:gd name="connsiteY5514" fmla="*/ 6051130 h 9085945"/>
                <a:gd name="connsiteX5515" fmla="*/ 0 w 1018183"/>
                <a:gd name="connsiteY5515" fmla="*/ 6049561 h 9085945"/>
                <a:gd name="connsiteX5516" fmla="*/ 0 w 1018183"/>
                <a:gd name="connsiteY5516" fmla="*/ 6049347 h 9085945"/>
                <a:gd name="connsiteX5517" fmla="*/ 0 w 1018183"/>
                <a:gd name="connsiteY5517" fmla="*/ 6047065 h 9085945"/>
                <a:gd name="connsiteX5518" fmla="*/ 0 w 1018183"/>
                <a:gd name="connsiteY5518" fmla="*/ 6045780 h 9085945"/>
                <a:gd name="connsiteX5519" fmla="*/ 0 w 1018183"/>
                <a:gd name="connsiteY5519" fmla="*/ 6045497 h 9085945"/>
                <a:gd name="connsiteX5520" fmla="*/ 0 w 1018183"/>
                <a:gd name="connsiteY5520" fmla="*/ 6044212 h 9085945"/>
                <a:gd name="connsiteX5521" fmla="*/ 0 w 1018183"/>
                <a:gd name="connsiteY5521" fmla="*/ 6040494 h 9085945"/>
                <a:gd name="connsiteX5522" fmla="*/ 0 w 1018183"/>
                <a:gd name="connsiteY5522" fmla="*/ 6040446 h 9085945"/>
                <a:gd name="connsiteX5523" fmla="*/ 0 w 1018183"/>
                <a:gd name="connsiteY5523" fmla="*/ 6039320 h 9085945"/>
                <a:gd name="connsiteX5524" fmla="*/ 0 w 1018183"/>
                <a:gd name="connsiteY5524" fmla="*/ 6038511 h 9085945"/>
                <a:gd name="connsiteX5525" fmla="*/ 0 w 1018183"/>
                <a:gd name="connsiteY5525" fmla="*/ 6038289 h 9085945"/>
                <a:gd name="connsiteX5526" fmla="*/ 0 w 1018183"/>
                <a:gd name="connsiteY5526" fmla="*/ 6038035 h 9085945"/>
                <a:gd name="connsiteX5527" fmla="*/ 0 w 1018183"/>
                <a:gd name="connsiteY5527" fmla="*/ 6036304 h 9085945"/>
                <a:gd name="connsiteX5528" fmla="*/ 0 w 1018183"/>
                <a:gd name="connsiteY5528" fmla="*/ 6036007 h 9085945"/>
                <a:gd name="connsiteX5529" fmla="*/ 0 w 1018183"/>
                <a:gd name="connsiteY5529" fmla="*/ 6034439 h 9085945"/>
                <a:gd name="connsiteX5530" fmla="*/ 0 w 1018183"/>
                <a:gd name="connsiteY5530" fmla="*/ 6032158 h 9085945"/>
                <a:gd name="connsiteX5531" fmla="*/ 0 w 1018183"/>
                <a:gd name="connsiteY5531" fmla="*/ 6029899 h 9085945"/>
                <a:gd name="connsiteX5532" fmla="*/ 0 w 1018183"/>
                <a:gd name="connsiteY5532" fmla="*/ 6028261 h 9085945"/>
                <a:gd name="connsiteX5533" fmla="*/ 0 w 1018183"/>
                <a:gd name="connsiteY5533" fmla="*/ 6027453 h 9085945"/>
                <a:gd name="connsiteX5534" fmla="*/ 0 w 1018183"/>
                <a:gd name="connsiteY5534" fmla="*/ 6024111 h 9085945"/>
                <a:gd name="connsiteX5535" fmla="*/ 0 w 1018183"/>
                <a:gd name="connsiteY5535" fmla="*/ 6013053 h 9085945"/>
                <a:gd name="connsiteX5536" fmla="*/ 0 w 1018183"/>
                <a:gd name="connsiteY5536" fmla="*/ 6008628 h 9085945"/>
                <a:gd name="connsiteX5537" fmla="*/ 0 w 1018183"/>
                <a:gd name="connsiteY5537" fmla="*/ 6007061 h 9085945"/>
                <a:gd name="connsiteX5538" fmla="*/ 0 w 1018183"/>
                <a:gd name="connsiteY5538" fmla="*/ 6005438 h 9085945"/>
                <a:gd name="connsiteX5539" fmla="*/ 0 w 1018183"/>
                <a:gd name="connsiteY5539" fmla="*/ 6003870 h 9085945"/>
                <a:gd name="connsiteX5540" fmla="*/ 0 w 1018183"/>
                <a:gd name="connsiteY5540" fmla="*/ 6003477 h 9085945"/>
                <a:gd name="connsiteX5541" fmla="*/ 0 w 1018183"/>
                <a:gd name="connsiteY5541" fmla="*/ 6003280 h 9085945"/>
                <a:gd name="connsiteX5542" fmla="*/ 0 w 1018183"/>
                <a:gd name="connsiteY5542" fmla="*/ 6002193 h 9085945"/>
                <a:gd name="connsiteX5543" fmla="*/ 0 w 1018183"/>
                <a:gd name="connsiteY5543" fmla="*/ 6001711 h 9085945"/>
                <a:gd name="connsiteX5544" fmla="*/ 0 w 1018183"/>
                <a:gd name="connsiteY5544" fmla="*/ 6001449 h 9085945"/>
                <a:gd name="connsiteX5545" fmla="*/ 0 w 1018183"/>
                <a:gd name="connsiteY5545" fmla="*/ 6000152 h 9085945"/>
                <a:gd name="connsiteX5546" fmla="*/ 0 w 1018183"/>
                <a:gd name="connsiteY5546" fmla="*/ 5999431 h 9085945"/>
                <a:gd name="connsiteX5547" fmla="*/ 0 w 1018183"/>
                <a:gd name="connsiteY5547" fmla="*/ 5998876 h 9085945"/>
                <a:gd name="connsiteX5548" fmla="*/ 0 w 1018183"/>
                <a:gd name="connsiteY5548" fmla="*/ 5997947 h 9085945"/>
                <a:gd name="connsiteX5549" fmla="*/ 0 w 1018183"/>
                <a:gd name="connsiteY5549" fmla="*/ 5995665 h 9085945"/>
                <a:gd name="connsiteX5550" fmla="*/ 0 w 1018183"/>
                <a:gd name="connsiteY5550" fmla="*/ 5995533 h 9085945"/>
                <a:gd name="connsiteX5551" fmla="*/ 0 w 1018183"/>
                <a:gd name="connsiteY5551" fmla="*/ 5994381 h 9085945"/>
                <a:gd name="connsiteX5552" fmla="*/ 0 w 1018183"/>
                <a:gd name="connsiteY5552" fmla="*/ 5994097 h 9085945"/>
                <a:gd name="connsiteX5553" fmla="*/ 0 w 1018183"/>
                <a:gd name="connsiteY5553" fmla="*/ 5992812 h 9085945"/>
                <a:gd name="connsiteX5554" fmla="*/ 0 w 1018183"/>
                <a:gd name="connsiteY5554" fmla="*/ 5992419 h 9085945"/>
                <a:gd name="connsiteX5555" fmla="*/ 0 w 1018183"/>
                <a:gd name="connsiteY5555" fmla="*/ 5989094 h 9085945"/>
                <a:gd name="connsiteX5556" fmla="*/ 0 w 1018183"/>
                <a:gd name="connsiteY5556" fmla="*/ 5988372 h 9085945"/>
                <a:gd name="connsiteX5557" fmla="*/ 0 w 1018183"/>
                <a:gd name="connsiteY5557" fmla="*/ 5987111 h 9085945"/>
                <a:gd name="connsiteX5558" fmla="*/ 0 w 1018183"/>
                <a:gd name="connsiteY5558" fmla="*/ 5977278 h 9085945"/>
                <a:gd name="connsiteX5559" fmla="*/ 0 w 1018183"/>
                <a:gd name="connsiteY5559" fmla="*/ 5973247 h 9085945"/>
                <a:gd name="connsiteX5560" fmla="*/ 0 w 1018183"/>
                <a:gd name="connsiteY5560" fmla="*/ 5972711 h 9085945"/>
                <a:gd name="connsiteX5561" fmla="*/ 0 w 1018183"/>
                <a:gd name="connsiteY5561" fmla="*/ 5968722 h 9085945"/>
                <a:gd name="connsiteX5562" fmla="*/ 0 w 1018183"/>
                <a:gd name="connsiteY5562" fmla="*/ 5966915 h 9085945"/>
                <a:gd name="connsiteX5563" fmla="*/ 0 w 1018183"/>
                <a:gd name="connsiteY5563" fmla="*/ 5962938 h 9085945"/>
                <a:gd name="connsiteX5564" fmla="*/ 0 w 1018183"/>
                <a:gd name="connsiteY5564" fmla="*/ 5961851 h 9085945"/>
                <a:gd name="connsiteX5565" fmla="*/ 0 w 1018183"/>
                <a:gd name="connsiteY5565" fmla="*/ 5961369 h 9085945"/>
                <a:gd name="connsiteX5566" fmla="*/ 0 w 1018183"/>
                <a:gd name="connsiteY5566" fmla="*/ 5959692 h 9085945"/>
                <a:gd name="connsiteX5567" fmla="*/ 0 w 1018183"/>
                <a:gd name="connsiteY5567" fmla="*/ 5957662 h 9085945"/>
                <a:gd name="connsiteX5568" fmla="*/ 0 w 1018183"/>
                <a:gd name="connsiteY5568" fmla="*/ 5956367 h 9085945"/>
                <a:gd name="connsiteX5569" fmla="*/ 0 w 1018183"/>
                <a:gd name="connsiteY5569" fmla="*/ 5952077 h 9085945"/>
                <a:gd name="connsiteX5570" fmla="*/ 0 w 1018183"/>
                <a:gd name="connsiteY5570" fmla="*/ 5951878 h 9085945"/>
                <a:gd name="connsiteX5571" fmla="*/ 0 w 1018183"/>
                <a:gd name="connsiteY5571" fmla="*/ 5950793 h 9085945"/>
                <a:gd name="connsiteX5572" fmla="*/ 0 w 1018183"/>
                <a:gd name="connsiteY5572" fmla="*/ 5950310 h 9085945"/>
                <a:gd name="connsiteX5573" fmla="*/ 0 w 1018183"/>
                <a:gd name="connsiteY5573" fmla="*/ 5948030 h 9085945"/>
                <a:gd name="connsiteX5574" fmla="*/ 0 w 1018183"/>
                <a:gd name="connsiteY5574" fmla="*/ 5926573 h 9085945"/>
                <a:gd name="connsiteX5575" fmla="*/ 0 w 1018183"/>
                <a:gd name="connsiteY5575" fmla="*/ 5925765 h 9085945"/>
                <a:gd name="connsiteX5576" fmla="*/ 0 w 1018183"/>
                <a:gd name="connsiteY5576" fmla="*/ 5924593 h 9085945"/>
                <a:gd name="connsiteX5577" fmla="*/ 0 w 1018183"/>
                <a:gd name="connsiteY5577" fmla="*/ 5920561 h 9085945"/>
                <a:gd name="connsiteX5578" fmla="*/ 0 w 1018183"/>
                <a:gd name="connsiteY5578" fmla="*/ 5919350 h 9085945"/>
                <a:gd name="connsiteX5579" fmla="*/ 0 w 1018183"/>
                <a:gd name="connsiteY5579" fmla="*/ 5917320 h 9085945"/>
                <a:gd name="connsiteX5580" fmla="*/ 0 w 1018183"/>
                <a:gd name="connsiteY5580" fmla="*/ 5915990 h 9085945"/>
                <a:gd name="connsiteX5581" fmla="*/ 0 w 1018183"/>
                <a:gd name="connsiteY5581" fmla="*/ 5915514 h 9085945"/>
                <a:gd name="connsiteX5582" fmla="*/ 0 w 1018183"/>
                <a:gd name="connsiteY5582" fmla="*/ 5914706 h 9085945"/>
                <a:gd name="connsiteX5583" fmla="*/ 0 w 1018183"/>
                <a:gd name="connsiteY5583" fmla="*/ 5911364 h 9085945"/>
                <a:gd name="connsiteX5584" fmla="*/ 0 w 1018183"/>
                <a:gd name="connsiteY5584" fmla="*/ 5908292 h 9085945"/>
                <a:gd name="connsiteX5585" fmla="*/ 0 w 1018183"/>
                <a:gd name="connsiteY5585" fmla="*/ 5907462 h 9085945"/>
                <a:gd name="connsiteX5586" fmla="*/ 0 w 1018183"/>
                <a:gd name="connsiteY5586" fmla="*/ 5901590 h 9085945"/>
                <a:gd name="connsiteX5587" fmla="*/ 0 w 1018183"/>
                <a:gd name="connsiteY5587" fmla="*/ 5900306 h 9085945"/>
                <a:gd name="connsiteX5588" fmla="*/ 0 w 1018183"/>
                <a:gd name="connsiteY5588" fmla="*/ 5899915 h 9085945"/>
                <a:gd name="connsiteX5589" fmla="*/ 0 w 1018183"/>
                <a:gd name="connsiteY5589" fmla="*/ 5896065 h 9085945"/>
                <a:gd name="connsiteX5590" fmla="*/ 0 w 1018183"/>
                <a:gd name="connsiteY5590" fmla="*/ 5895880 h 9085945"/>
                <a:gd name="connsiteX5591" fmla="*/ 0 w 1018183"/>
                <a:gd name="connsiteY5591" fmla="*/ 5894312 h 9085945"/>
                <a:gd name="connsiteX5592" fmla="*/ 0 w 1018183"/>
                <a:gd name="connsiteY5592" fmla="*/ 5889586 h 9085945"/>
                <a:gd name="connsiteX5593" fmla="*/ 0 w 1018183"/>
                <a:gd name="connsiteY5593" fmla="*/ 5888019 h 9085945"/>
                <a:gd name="connsiteX5594" fmla="*/ 0 w 1018183"/>
                <a:gd name="connsiteY5594" fmla="*/ 5883264 h 9085945"/>
                <a:gd name="connsiteX5595" fmla="*/ 0 w 1018183"/>
                <a:gd name="connsiteY5595" fmla="*/ 5882784 h 9085945"/>
                <a:gd name="connsiteX5596" fmla="*/ 0 w 1018183"/>
                <a:gd name="connsiteY5596" fmla="*/ 5878529 h 9085945"/>
                <a:gd name="connsiteX5597" fmla="*/ 0 w 1018183"/>
                <a:gd name="connsiteY5597" fmla="*/ 5876959 h 9085945"/>
                <a:gd name="connsiteX5598" fmla="*/ 0 w 1018183"/>
                <a:gd name="connsiteY5598" fmla="*/ 5875214 h 9085945"/>
                <a:gd name="connsiteX5599" fmla="*/ 0 w 1018183"/>
                <a:gd name="connsiteY5599" fmla="*/ 5874364 h 9085945"/>
                <a:gd name="connsiteX5600" fmla="*/ 0 w 1018183"/>
                <a:gd name="connsiteY5600" fmla="*/ 5873647 h 9085945"/>
                <a:gd name="connsiteX5601" fmla="*/ 0 w 1018183"/>
                <a:gd name="connsiteY5601" fmla="*/ 5872206 h 9085945"/>
                <a:gd name="connsiteX5602" fmla="*/ 0 w 1018183"/>
                <a:gd name="connsiteY5602" fmla="*/ 5868862 h 9085945"/>
                <a:gd name="connsiteX5603" fmla="*/ 0 w 1018183"/>
                <a:gd name="connsiteY5603" fmla="*/ 5864533 h 9085945"/>
                <a:gd name="connsiteX5604" fmla="*/ 0 w 1018183"/>
                <a:gd name="connsiteY5604" fmla="*/ 5863338 h 9085945"/>
                <a:gd name="connsiteX5605" fmla="*/ 0 w 1018183"/>
                <a:gd name="connsiteY5605" fmla="*/ 5859964 h 9085945"/>
                <a:gd name="connsiteX5606" fmla="*/ 0 w 1018183"/>
                <a:gd name="connsiteY5606" fmla="*/ 5857804 h 9085945"/>
                <a:gd name="connsiteX5607" fmla="*/ 0 w 1018183"/>
                <a:gd name="connsiteY5607" fmla="*/ 5852278 h 9085945"/>
                <a:gd name="connsiteX5608" fmla="*/ 0 w 1018183"/>
                <a:gd name="connsiteY5608" fmla="*/ 5845998 h 9085945"/>
                <a:gd name="connsiteX5609" fmla="*/ 0 w 1018183"/>
                <a:gd name="connsiteY5609" fmla="*/ 5845084 h 9085945"/>
                <a:gd name="connsiteX5610" fmla="*/ 0 w 1018183"/>
                <a:gd name="connsiteY5610" fmla="*/ 5838187 h 9085945"/>
                <a:gd name="connsiteX5611" fmla="*/ 0 w 1018183"/>
                <a:gd name="connsiteY5611" fmla="*/ 5836617 h 9085945"/>
                <a:gd name="connsiteX5612" fmla="*/ 0 w 1018183"/>
                <a:gd name="connsiteY5612" fmla="*/ 5834940 h 9085945"/>
                <a:gd name="connsiteX5613" fmla="*/ 0 w 1018183"/>
                <a:gd name="connsiteY5613" fmla="*/ 5834872 h 9085945"/>
                <a:gd name="connsiteX5614" fmla="*/ 0 w 1018183"/>
                <a:gd name="connsiteY5614" fmla="*/ 5834026 h 9085945"/>
                <a:gd name="connsiteX5615" fmla="*/ 0 w 1018183"/>
                <a:gd name="connsiteY5615" fmla="*/ 5833305 h 9085945"/>
                <a:gd name="connsiteX5616" fmla="*/ 0 w 1018183"/>
                <a:gd name="connsiteY5616" fmla="*/ 5831864 h 9085945"/>
                <a:gd name="connsiteX5617" fmla="*/ 0 w 1018183"/>
                <a:gd name="connsiteY5617" fmla="*/ 5823814 h 9085945"/>
                <a:gd name="connsiteX5618" fmla="*/ 0 w 1018183"/>
                <a:gd name="connsiteY5618" fmla="*/ 5822247 h 9085945"/>
                <a:gd name="connsiteX5619" fmla="*/ 0 w 1018183"/>
                <a:gd name="connsiteY5619" fmla="*/ 5817462 h 9085945"/>
                <a:gd name="connsiteX5620" fmla="*/ 0 w 1018183"/>
                <a:gd name="connsiteY5620" fmla="*/ 5815767 h 9085945"/>
                <a:gd name="connsiteX5621" fmla="*/ 0 w 1018183"/>
                <a:gd name="connsiteY5621" fmla="*/ 5811936 h 9085945"/>
                <a:gd name="connsiteX5622" fmla="*/ 0 w 1018183"/>
                <a:gd name="connsiteY5622" fmla="*/ 5811846 h 9085945"/>
                <a:gd name="connsiteX5623" fmla="*/ 0 w 1018183"/>
                <a:gd name="connsiteY5623" fmla="*/ 5811197 h 9085945"/>
                <a:gd name="connsiteX5624" fmla="*/ 0 w 1018183"/>
                <a:gd name="connsiteY5624" fmla="*/ 5810720 h 9085945"/>
                <a:gd name="connsiteX5625" fmla="*/ 0 w 1018183"/>
                <a:gd name="connsiteY5625" fmla="*/ 5809435 h 9085945"/>
                <a:gd name="connsiteX5626" fmla="*/ 0 w 1018183"/>
                <a:gd name="connsiteY5626" fmla="*/ 5807704 h 9085945"/>
                <a:gd name="connsiteX5627" fmla="*/ 0 w 1018183"/>
                <a:gd name="connsiteY5627" fmla="*/ 5801299 h 9085945"/>
                <a:gd name="connsiteX5628" fmla="*/ 0 w 1018183"/>
                <a:gd name="connsiteY5628" fmla="*/ 5799661 h 9085945"/>
                <a:gd name="connsiteX5629" fmla="*/ 0 w 1018183"/>
                <a:gd name="connsiteY5629" fmla="*/ 5796796 h 9085945"/>
                <a:gd name="connsiteX5630" fmla="*/ 0 w 1018183"/>
                <a:gd name="connsiteY5630" fmla="*/ 5794598 h 9085945"/>
                <a:gd name="connsiteX5631" fmla="*/ 0 w 1018183"/>
                <a:gd name="connsiteY5631" fmla="*/ 5793684 h 9085945"/>
                <a:gd name="connsiteX5632" fmla="*/ 0 w 1018183"/>
                <a:gd name="connsiteY5632" fmla="*/ 5791087 h 9085945"/>
                <a:gd name="connsiteX5633" fmla="*/ 0 w 1018183"/>
                <a:gd name="connsiteY5633" fmla="*/ 5789518 h 9085945"/>
                <a:gd name="connsiteX5634" fmla="*/ 0 w 1018183"/>
                <a:gd name="connsiteY5634" fmla="*/ 5776838 h 9085945"/>
                <a:gd name="connsiteX5635" fmla="*/ 0 w 1018183"/>
                <a:gd name="connsiteY5635" fmla="*/ 5775270 h 9085945"/>
                <a:gd name="connsiteX5636" fmla="*/ 0 w 1018183"/>
                <a:gd name="connsiteY5636" fmla="*/ 5771552 h 9085945"/>
                <a:gd name="connsiteX5637" fmla="*/ 0 w 1018183"/>
                <a:gd name="connsiteY5637" fmla="*/ 5770276 h 9085945"/>
                <a:gd name="connsiteX5638" fmla="*/ 0 w 1018183"/>
                <a:gd name="connsiteY5638" fmla="*/ 5769347 h 9085945"/>
                <a:gd name="connsiteX5639" fmla="*/ 0 w 1018183"/>
                <a:gd name="connsiteY5639" fmla="*/ 5769093 h 9085945"/>
                <a:gd name="connsiteX5640" fmla="*/ 0 w 1018183"/>
                <a:gd name="connsiteY5640" fmla="*/ 5767065 h 9085945"/>
                <a:gd name="connsiteX5641" fmla="*/ 0 w 1018183"/>
                <a:gd name="connsiteY5641" fmla="*/ 5766933 h 9085945"/>
                <a:gd name="connsiteX5642" fmla="*/ 0 w 1018183"/>
                <a:gd name="connsiteY5642" fmla="*/ 5765781 h 9085945"/>
                <a:gd name="connsiteX5643" fmla="*/ 0 w 1018183"/>
                <a:gd name="connsiteY5643" fmla="*/ 5765497 h 9085945"/>
                <a:gd name="connsiteX5644" fmla="*/ 0 w 1018183"/>
                <a:gd name="connsiteY5644" fmla="*/ 5764212 h 9085945"/>
                <a:gd name="connsiteX5645" fmla="*/ 0 w 1018183"/>
                <a:gd name="connsiteY5645" fmla="*/ 5760957 h 9085945"/>
                <a:gd name="connsiteX5646" fmla="*/ 0 w 1018183"/>
                <a:gd name="connsiteY5646" fmla="*/ 5760494 h 9085945"/>
                <a:gd name="connsiteX5647" fmla="*/ 0 w 1018183"/>
                <a:gd name="connsiteY5647" fmla="*/ 5759319 h 9085945"/>
                <a:gd name="connsiteX5648" fmla="*/ 0 w 1018183"/>
                <a:gd name="connsiteY5648" fmla="*/ 5758511 h 9085945"/>
                <a:gd name="connsiteX5649" fmla="*/ 0 w 1018183"/>
                <a:gd name="connsiteY5649" fmla="*/ 5758035 h 9085945"/>
                <a:gd name="connsiteX5650" fmla="*/ 0 w 1018183"/>
                <a:gd name="connsiteY5650" fmla="*/ 5749897 h 9085945"/>
                <a:gd name="connsiteX5651" fmla="*/ 0 w 1018183"/>
                <a:gd name="connsiteY5651" fmla="*/ 5748678 h 9085945"/>
                <a:gd name="connsiteX5652" fmla="*/ 0 w 1018183"/>
                <a:gd name="connsiteY5652" fmla="*/ 5744647 h 9085945"/>
                <a:gd name="connsiteX5653" fmla="*/ 0 w 1018183"/>
                <a:gd name="connsiteY5653" fmla="*/ 5744111 h 9085945"/>
                <a:gd name="connsiteX5654" fmla="*/ 0 w 1018183"/>
                <a:gd name="connsiteY5654" fmla="*/ 5734338 h 9085945"/>
                <a:gd name="connsiteX5655" fmla="*/ 0 w 1018183"/>
                <a:gd name="connsiteY5655" fmla="*/ 5733251 h 9085945"/>
                <a:gd name="connsiteX5656" fmla="*/ 0 w 1018183"/>
                <a:gd name="connsiteY5656" fmla="*/ 5732769 h 9085945"/>
                <a:gd name="connsiteX5657" fmla="*/ 0 w 1018183"/>
                <a:gd name="connsiteY5657" fmla="*/ 5729934 h 9085945"/>
                <a:gd name="connsiteX5658" fmla="*/ 0 w 1018183"/>
                <a:gd name="connsiteY5658" fmla="*/ 5727767 h 9085945"/>
                <a:gd name="connsiteX5659" fmla="*/ 0 w 1018183"/>
                <a:gd name="connsiteY5659" fmla="*/ 5726591 h 9085945"/>
                <a:gd name="connsiteX5660" fmla="*/ 0 w 1018183"/>
                <a:gd name="connsiteY5660" fmla="*/ 5725439 h 9085945"/>
                <a:gd name="connsiteX5661" fmla="*/ 0 w 1018183"/>
                <a:gd name="connsiteY5661" fmla="*/ 5723870 h 9085945"/>
                <a:gd name="connsiteX5662" fmla="*/ 0 w 1018183"/>
                <a:gd name="connsiteY5662" fmla="*/ 5723477 h 9085945"/>
                <a:gd name="connsiteX5663" fmla="*/ 0 w 1018183"/>
                <a:gd name="connsiteY5663" fmla="*/ 5723278 h 9085945"/>
                <a:gd name="connsiteX5664" fmla="*/ 0 w 1018183"/>
                <a:gd name="connsiteY5664" fmla="*/ 5722193 h 9085945"/>
                <a:gd name="connsiteX5665" fmla="*/ 0 w 1018183"/>
                <a:gd name="connsiteY5665" fmla="*/ 5721710 h 9085945"/>
                <a:gd name="connsiteX5666" fmla="*/ 0 w 1018183"/>
                <a:gd name="connsiteY5666" fmla="*/ 5720152 h 9085945"/>
                <a:gd name="connsiteX5667" fmla="*/ 0 w 1018183"/>
                <a:gd name="connsiteY5667" fmla="*/ 5719430 h 9085945"/>
                <a:gd name="connsiteX5668" fmla="*/ 0 w 1018183"/>
                <a:gd name="connsiteY5668" fmla="*/ 5718876 h 9085945"/>
                <a:gd name="connsiteX5669" fmla="*/ 0 w 1018183"/>
                <a:gd name="connsiteY5669" fmla="*/ 5715533 h 9085945"/>
                <a:gd name="connsiteX5670" fmla="*/ 0 w 1018183"/>
                <a:gd name="connsiteY5670" fmla="*/ 5708336 h 9085945"/>
                <a:gd name="connsiteX5671" fmla="*/ 0 w 1018183"/>
                <a:gd name="connsiteY5671" fmla="*/ 5707052 h 9085945"/>
                <a:gd name="connsiteX5672" fmla="*/ 0 w 1018183"/>
                <a:gd name="connsiteY5672" fmla="*/ 5704305 h 9085945"/>
                <a:gd name="connsiteX5673" fmla="*/ 0 w 1018183"/>
                <a:gd name="connsiteY5673" fmla="*/ 5703021 h 9085945"/>
                <a:gd name="connsiteX5674" fmla="*/ 0 w 1018183"/>
                <a:gd name="connsiteY5674" fmla="*/ 5698450 h 9085945"/>
                <a:gd name="connsiteX5675" fmla="*/ 0 w 1018183"/>
                <a:gd name="connsiteY5675" fmla="*/ 5697973 h 9085945"/>
                <a:gd name="connsiteX5676" fmla="*/ 0 w 1018183"/>
                <a:gd name="connsiteY5676" fmla="*/ 5697282 h 9085945"/>
                <a:gd name="connsiteX5677" fmla="*/ 0 w 1018183"/>
                <a:gd name="connsiteY5677" fmla="*/ 5693247 h 9085945"/>
                <a:gd name="connsiteX5678" fmla="*/ 0 w 1018183"/>
                <a:gd name="connsiteY5678" fmla="*/ 5690750 h 9085945"/>
                <a:gd name="connsiteX5679" fmla="*/ 0 w 1018183"/>
                <a:gd name="connsiteY5679" fmla="*/ 5688720 h 9085945"/>
                <a:gd name="connsiteX5680" fmla="*/ 0 w 1018183"/>
                <a:gd name="connsiteY5680" fmla="*/ 5687425 h 9085945"/>
                <a:gd name="connsiteX5681" fmla="*/ 0 w 1018183"/>
                <a:gd name="connsiteY5681" fmla="*/ 5686914 h 9085945"/>
                <a:gd name="connsiteX5682" fmla="*/ 0 w 1018183"/>
                <a:gd name="connsiteY5682" fmla="*/ 5684179 h 9085945"/>
                <a:gd name="connsiteX5683" fmla="*/ 0 w 1018183"/>
                <a:gd name="connsiteY5683" fmla="*/ 5684049 h 9085945"/>
                <a:gd name="connsiteX5684" fmla="*/ 0 w 1018183"/>
                <a:gd name="connsiteY5684" fmla="*/ 5682936 h 9085945"/>
                <a:gd name="connsiteX5685" fmla="*/ 0 w 1018183"/>
                <a:gd name="connsiteY5685" fmla="*/ 5682488 h 9085945"/>
                <a:gd name="connsiteX5686" fmla="*/ 0 w 1018183"/>
                <a:gd name="connsiteY5686" fmla="*/ 5681851 h 9085945"/>
                <a:gd name="connsiteX5687" fmla="*/ 0 w 1018183"/>
                <a:gd name="connsiteY5687" fmla="*/ 5681368 h 9085945"/>
                <a:gd name="connsiteX5688" fmla="*/ 0 w 1018183"/>
                <a:gd name="connsiteY5688" fmla="*/ 5679692 h 9085945"/>
                <a:gd name="connsiteX5689" fmla="*/ 0 w 1018183"/>
                <a:gd name="connsiteY5689" fmla="*/ 5678862 h 9085945"/>
                <a:gd name="connsiteX5690" fmla="*/ 0 w 1018183"/>
                <a:gd name="connsiteY5690" fmla="*/ 5678638 h 9085945"/>
                <a:gd name="connsiteX5691" fmla="*/ 0 w 1018183"/>
                <a:gd name="connsiteY5691" fmla="*/ 5677941 h 9085945"/>
                <a:gd name="connsiteX5692" fmla="*/ 0 w 1018183"/>
                <a:gd name="connsiteY5692" fmla="*/ 5676368 h 9085945"/>
                <a:gd name="connsiteX5693" fmla="*/ 0 w 1018183"/>
                <a:gd name="connsiteY5693" fmla="*/ 5674405 h 9085945"/>
                <a:gd name="connsiteX5694" fmla="*/ 0 w 1018183"/>
                <a:gd name="connsiteY5694" fmla="*/ 5666818 h 9085945"/>
                <a:gd name="connsiteX5695" fmla="*/ 0 w 1018183"/>
                <a:gd name="connsiteY5695" fmla="*/ 5664552 h 9085945"/>
                <a:gd name="connsiteX5696" fmla="*/ 0 w 1018183"/>
                <a:gd name="connsiteY5696" fmla="*/ 5662273 h 9085945"/>
                <a:gd name="connsiteX5697" fmla="*/ 0 w 1018183"/>
                <a:gd name="connsiteY5697" fmla="*/ 5660703 h 9085945"/>
                <a:gd name="connsiteX5698" fmla="*/ 0 w 1018183"/>
                <a:gd name="connsiteY5698" fmla="*/ 5660519 h 9085945"/>
                <a:gd name="connsiteX5699" fmla="*/ 0 w 1018183"/>
                <a:gd name="connsiteY5699" fmla="*/ 5660185 h 9085945"/>
                <a:gd name="connsiteX5700" fmla="*/ 0 w 1018183"/>
                <a:gd name="connsiteY5700" fmla="*/ 5657252 h 9085945"/>
                <a:gd name="connsiteX5701" fmla="*/ 0 w 1018183"/>
                <a:gd name="connsiteY5701" fmla="*/ 5654184 h 9085945"/>
                <a:gd name="connsiteX5702" fmla="*/ 0 w 1018183"/>
                <a:gd name="connsiteY5702" fmla="*/ 5653263 h 9085945"/>
                <a:gd name="connsiteX5703" fmla="*/ 0 w 1018183"/>
                <a:gd name="connsiteY5703" fmla="*/ 5646572 h 9085945"/>
                <a:gd name="connsiteX5704" fmla="*/ 0 w 1018183"/>
                <a:gd name="connsiteY5704" fmla="*/ 5645909 h 9085945"/>
                <a:gd name="connsiteX5705" fmla="*/ 0 w 1018183"/>
                <a:gd name="connsiteY5705" fmla="*/ 5645764 h 9085945"/>
                <a:gd name="connsiteX5706" fmla="*/ 0 w 1018183"/>
                <a:gd name="connsiteY5706" fmla="*/ 5643837 h 9085945"/>
                <a:gd name="connsiteX5707" fmla="*/ 0 w 1018183"/>
                <a:gd name="connsiteY5707" fmla="*/ 5641677 h 9085945"/>
                <a:gd name="connsiteX5708" fmla="*/ 0 w 1018183"/>
                <a:gd name="connsiteY5708" fmla="*/ 5639469 h 9085945"/>
                <a:gd name="connsiteX5709" fmla="*/ 0 w 1018183"/>
                <a:gd name="connsiteY5709" fmla="*/ 5639350 h 9085945"/>
                <a:gd name="connsiteX5710" fmla="*/ 0 w 1018183"/>
                <a:gd name="connsiteY5710" fmla="*/ 5638520 h 9085945"/>
                <a:gd name="connsiteX5711" fmla="*/ 0 w 1018183"/>
                <a:gd name="connsiteY5711" fmla="*/ 5637599 h 9085945"/>
                <a:gd name="connsiteX5712" fmla="*/ 0 w 1018183"/>
                <a:gd name="connsiteY5712" fmla="*/ 5635933 h 9085945"/>
                <a:gd name="connsiteX5713" fmla="*/ 0 w 1018183"/>
                <a:gd name="connsiteY5713" fmla="*/ 5634063 h 9085945"/>
                <a:gd name="connsiteX5714" fmla="*/ 0 w 1018183"/>
                <a:gd name="connsiteY5714" fmla="*/ 5632776 h 9085945"/>
                <a:gd name="connsiteX5715" fmla="*/ 0 w 1018183"/>
                <a:gd name="connsiteY5715" fmla="*/ 5631364 h 9085945"/>
                <a:gd name="connsiteX5716" fmla="*/ 0 w 1018183"/>
                <a:gd name="connsiteY5716" fmla="*/ 5627658 h 9085945"/>
                <a:gd name="connsiteX5717" fmla="*/ 0 w 1018183"/>
                <a:gd name="connsiteY5717" fmla="*/ 5627467 h 9085945"/>
                <a:gd name="connsiteX5718" fmla="*/ 0 w 1018183"/>
                <a:gd name="connsiteY5718" fmla="*/ 5626543 h 9085945"/>
                <a:gd name="connsiteX5719" fmla="*/ 0 w 1018183"/>
                <a:gd name="connsiteY5719" fmla="*/ 5618683 h 9085945"/>
                <a:gd name="connsiteX5720" fmla="*/ 0 w 1018183"/>
                <a:gd name="connsiteY5720" fmla="*/ 5613842 h 9085945"/>
                <a:gd name="connsiteX5721" fmla="*/ 0 w 1018183"/>
                <a:gd name="connsiteY5721" fmla="*/ 5612921 h 9085945"/>
                <a:gd name="connsiteX5722" fmla="*/ 0 w 1018183"/>
                <a:gd name="connsiteY5722" fmla="*/ 5609587 h 9085945"/>
                <a:gd name="connsiteX5723" fmla="*/ 0 w 1018183"/>
                <a:gd name="connsiteY5723" fmla="*/ 5609134 h 9085945"/>
                <a:gd name="connsiteX5724" fmla="*/ 0 w 1018183"/>
                <a:gd name="connsiteY5724" fmla="*/ 5608017 h 9085945"/>
                <a:gd name="connsiteX5725" fmla="*/ 0 w 1018183"/>
                <a:gd name="connsiteY5725" fmla="*/ 5606742 h 9085945"/>
                <a:gd name="connsiteX5726" fmla="*/ 0 w 1018183"/>
                <a:gd name="connsiteY5726" fmla="*/ 5606272 h 9085945"/>
                <a:gd name="connsiteX5727" fmla="*/ 0 w 1018183"/>
                <a:gd name="connsiteY5727" fmla="*/ 5605102 h 9085945"/>
                <a:gd name="connsiteX5728" fmla="*/ 0 w 1018183"/>
                <a:gd name="connsiteY5728" fmla="*/ 5604705 h 9085945"/>
                <a:gd name="connsiteX5729" fmla="*/ 0 w 1018183"/>
                <a:gd name="connsiteY5729" fmla="*/ 5603534 h 9085945"/>
                <a:gd name="connsiteX5730" fmla="*/ 0 w 1018183"/>
                <a:gd name="connsiteY5730" fmla="*/ 5603264 h 9085945"/>
                <a:gd name="connsiteX5731" fmla="*/ 0 w 1018183"/>
                <a:gd name="connsiteY5731" fmla="*/ 5602784 h 9085945"/>
                <a:gd name="connsiteX5732" fmla="*/ 0 w 1018183"/>
                <a:gd name="connsiteY5732" fmla="*/ 5601860 h 9085945"/>
                <a:gd name="connsiteX5733" fmla="*/ 0 w 1018183"/>
                <a:gd name="connsiteY5733" fmla="*/ 5601335 h 9085945"/>
                <a:gd name="connsiteX5734" fmla="*/ 0 w 1018183"/>
                <a:gd name="connsiteY5734" fmla="*/ 5595905 h 9085945"/>
                <a:gd name="connsiteX5735" fmla="*/ 0 w 1018183"/>
                <a:gd name="connsiteY5735" fmla="*/ 5595591 h 9085945"/>
                <a:gd name="connsiteX5736" fmla="*/ 0 w 1018183"/>
                <a:gd name="connsiteY5736" fmla="*/ 5595214 h 9085945"/>
                <a:gd name="connsiteX5737" fmla="*/ 0 w 1018183"/>
                <a:gd name="connsiteY5737" fmla="*/ 5593647 h 9085945"/>
                <a:gd name="connsiteX5738" fmla="*/ 0 w 1018183"/>
                <a:gd name="connsiteY5738" fmla="*/ 5590277 h 9085945"/>
                <a:gd name="connsiteX5739" fmla="*/ 0 w 1018183"/>
                <a:gd name="connsiteY5739" fmla="*/ 5588862 h 9085945"/>
                <a:gd name="connsiteX5740" fmla="*/ 0 w 1018183"/>
                <a:gd name="connsiteY5740" fmla="*/ 5587167 h 9085945"/>
                <a:gd name="connsiteX5741" fmla="*/ 0 w 1018183"/>
                <a:gd name="connsiteY5741" fmla="*/ 5586131 h 9085945"/>
                <a:gd name="connsiteX5742" fmla="*/ 0 w 1018183"/>
                <a:gd name="connsiteY5742" fmla="*/ 5584531 h 9085945"/>
                <a:gd name="connsiteX5743" fmla="*/ 0 w 1018183"/>
                <a:gd name="connsiteY5743" fmla="*/ 5583336 h 9085945"/>
                <a:gd name="connsiteX5744" fmla="*/ 0 w 1018183"/>
                <a:gd name="connsiteY5744" fmla="*/ 5582597 h 9085945"/>
                <a:gd name="connsiteX5745" fmla="*/ 0 w 1018183"/>
                <a:gd name="connsiteY5745" fmla="*/ 5578853 h 9085945"/>
                <a:gd name="connsiteX5746" fmla="*/ 0 w 1018183"/>
                <a:gd name="connsiteY5746" fmla="*/ 5572560 h 9085945"/>
                <a:gd name="connsiteX5747" fmla="*/ 0 w 1018183"/>
                <a:gd name="connsiteY5747" fmla="*/ 5568792 h 9085945"/>
                <a:gd name="connsiteX5748" fmla="*/ 0 w 1018183"/>
                <a:gd name="connsiteY5748" fmla="*/ 5568196 h 9085945"/>
                <a:gd name="connsiteX5749" fmla="*/ 0 w 1018183"/>
                <a:gd name="connsiteY5749" fmla="*/ 5565998 h 9085945"/>
                <a:gd name="connsiteX5750" fmla="*/ 0 w 1018183"/>
                <a:gd name="connsiteY5750" fmla="*/ 5565194 h 9085945"/>
                <a:gd name="connsiteX5751" fmla="*/ 0 w 1018183"/>
                <a:gd name="connsiteY5751" fmla="*/ 5565084 h 9085945"/>
                <a:gd name="connsiteX5752" fmla="*/ 0 w 1018183"/>
                <a:gd name="connsiteY5752" fmla="*/ 5564760 h 9085945"/>
                <a:gd name="connsiteX5753" fmla="*/ 0 w 1018183"/>
                <a:gd name="connsiteY5753" fmla="*/ 5563192 h 9085945"/>
                <a:gd name="connsiteX5754" fmla="*/ 0 w 1018183"/>
                <a:gd name="connsiteY5754" fmla="*/ 5562487 h 9085945"/>
                <a:gd name="connsiteX5755" fmla="*/ 0 w 1018183"/>
                <a:gd name="connsiteY5755" fmla="*/ 5560918 h 9085945"/>
                <a:gd name="connsiteX5756" fmla="*/ 0 w 1018183"/>
                <a:gd name="connsiteY5756" fmla="*/ 5555563 h 9085945"/>
                <a:gd name="connsiteX5757" fmla="*/ 0 w 1018183"/>
                <a:gd name="connsiteY5757" fmla="*/ 5555423 h 9085945"/>
                <a:gd name="connsiteX5758" fmla="*/ 0 w 1018183"/>
                <a:gd name="connsiteY5758" fmla="*/ 5554872 h 9085945"/>
                <a:gd name="connsiteX5759" fmla="*/ 0 w 1018183"/>
                <a:gd name="connsiteY5759" fmla="*/ 5554126 h 9085945"/>
                <a:gd name="connsiteX5760" fmla="*/ 0 w 1018183"/>
                <a:gd name="connsiteY5760" fmla="*/ 5553403 h 9085945"/>
                <a:gd name="connsiteX5761" fmla="*/ 0 w 1018183"/>
                <a:gd name="connsiteY5761" fmla="*/ 5553305 h 9085945"/>
                <a:gd name="connsiteX5762" fmla="*/ 0 w 1018183"/>
                <a:gd name="connsiteY5762" fmla="*/ 5551806 h 9085945"/>
                <a:gd name="connsiteX5763" fmla="*/ 0 w 1018183"/>
                <a:gd name="connsiteY5763" fmla="*/ 5549524 h 9085945"/>
                <a:gd name="connsiteX5764" fmla="*/ 0 w 1018183"/>
                <a:gd name="connsiteY5764" fmla="*/ 5547956 h 9085945"/>
                <a:gd name="connsiteX5765" fmla="*/ 0 w 1018183"/>
                <a:gd name="connsiteY5765" fmla="*/ 5546825 h 9085945"/>
                <a:gd name="connsiteX5766" fmla="*/ 0 w 1018183"/>
                <a:gd name="connsiteY5766" fmla="*/ 5545789 h 9085945"/>
                <a:gd name="connsiteX5767" fmla="*/ 0 w 1018183"/>
                <a:gd name="connsiteY5767" fmla="*/ 5544505 h 9085945"/>
                <a:gd name="connsiteX5768" fmla="*/ 0 w 1018183"/>
                <a:gd name="connsiteY5768" fmla="*/ 5542255 h 9085945"/>
                <a:gd name="connsiteX5769" fmla="*/ 0 w 1018183"/>
                <a:gd name="connsiteY5769" fmla="*/ 5540970 h 9085945"/>
                <a:gd name="connsiteX5770" fmla="*/ 0 w 1018183"/>
                <a:gd name="connsiteY5770" fmla="*/ 5540493 h 9085945"/>
                <a:gd name="connsiteX5771" fmla="*/ 0 w 1018183"/>
                <a:gd name="connsiteY5771" fmla="*/ 5538511 h 9085945"/>
                <a:gd name="connsiteX5772" fmla="*/ 0 w 1018183"/>
                <a:gd name="connsiteY5772" fmla="*/ 5535768 h 9085945"/>
                <a:gd name="connsiteX5773" fmla="*/ 0 w 1018183"/>
                <a:gd name="connsiteY5773" fmla="*/ 5533390 h 9085945"/>
                <a:gd name="connsiteX5774" fmla="*/ 0 w 1018183"/>
                <a:gd name="connsiteY5774" fmla="*/ 5532357 h 9085945"/>
                <a:gd name="connsiteX5775" fmla="*/ 0 w 1018183"/>
                <a:gd name="connsiteY5775" fmla="*/ 5532218 h 9085945"/>
                <a:gd name="connsiteX5776" fmla="*/ 0 w 1018183"/>
                <a:gd name="connsiteY5776" fmla="*/ 5531196 h 9085945"/>
                <a:gd name="connsiteX5777" fmla="*/ 0 w 1018183"/>
                <a:gd name="connsiteY5777" fmla="*/ 5530719 h 9085945"/>
                <a:gd name="connsiteX5778" fmla="*/ 0 w 1018183"/>
                <a:gd name="connsiteY5778" fmla="*/ 5529625 h 9085945"/>
                <a:gd name="connsiteX5779" fmla="*/ 0 w 1018183"/>
                <a:gd name="connsiteY5779" fmla="*/ 5529435 h 9085945"/>
                <a:gd name="connsiteX5780" fmla="*/ 0 w 1018183"/>
                <a:gd name="connsiteY5780" fmla="*/ 5527854 h 9085945"/>
                <a:gd name="connsiteX5781" fmla="*/ 0 w 1018183"/>
                <a:gd name="connsiteY5781" fmla="*/ 5526570 h 9085945"/>
                <a:gd name="connsiteX5782" fmla="*/ 0 w 1018183"/>
                <a:gd name="connsiteY5782" fmla="*/ 5524852 h 9085945"/>
                <a:gd name="connsiteX5783" fmla="*/ 0 w 1018183"/>
                <a:gd name="connsiteY5783" fmla="*/ 5523616 h 9085945"/>
                <a:gd name="connsiteX5784" fmla="*/ 0 w 1018183"/>
                <a:gd name="connsiteY5784" fmla="*/ 5522693 h 9085945"/>
                <a:gd name="connsiteX5785" fmla="*/ 0 w 1018183"/>
                <a:gd name="connsiteY5785" fmla="*/ 5522145 h 9085945"/>
                <a:gd name="connsiteX5786" fmla="*/ 0 w 1018183"/>
                <a:gd name="connsiteY5786" fmla="*/ 5521297 h 9085945"/>
                <a:gd name="connsiteX5787" fmla="*/ 0 w 1018183"/>
                <a:gd name="connsiteY5787" fmla="*/ 5521158 h 9085945"/>
                <a:gd name="connsiteX5788" fmla="*/ 0 w 1018183"/>
                <a:gd name="connsiteY5788" fmla="*/ 5520576 h 9085945"/>
                <a:gd name="connsiteX5789" fmla="*/ 0 w 1018183"/>
                <a:gd name="connsiteY5789" fmla="*/ 5517846 h 9085945"/>
                <a:gd name="connsiteX5790" fmla="*/ 0 w 1018183"/>
                <a:gd name="connsiteY5790" fmla="*/ 5516926 h 9085945"/>
                <a:gd name="connsiteX5791" fmla="*/ 0 w 1018183"/>
                <a:gd name="connsiteY5791" fmla="*/ 5516796 h 9085945"/>
                <a:gd name="connsiteX5792" fmla="*/ 0 w 1018183"/>
                <a:gd name="connsiteY5792" fmla="*/ 5515081 h 9085945"/>
                <a:gd name="connsiteX5793" fmla="*/ 0 w 1018183"/>
                <a:gd name="connsiteY5793" fmla="*/ 5513793 h 9085945"/>
                <a:gd name="connsiteX5794" fmla="*/ 0 w 1018183"/>
                <a:gd name="connsiteY5794" fmla="*/ 5513061 h 9085945"/>
                <a:gd name="connsiteX5795" fmla="*/ 0 w 1018183"/>
                <a:gd name="connsiteY5795" fmla="*/ 5511087 h 9085945"/>
                <a:gd name="connsiteX5796" fmla="*/ 0 w 1018183"/>
                <a:gd name="connsiteY5796" fmla="*/ 5509520 h 9085945"/>
                <a:gd name="connsiteX5797" fmla="*/ 0 w 1018183"/>
                <a:gd name="connsiteY5797" fmla="*/ 5505936 h 9085945"/>
                <a:gd name="connsiteX5798" fmla="*/ 0 w 1018183"/>
                <a:gd name="connsiteY5798" fmla="*/ 5502003 h 9085945"/>
                <a:gd name="connsiteX5799" fmla="*/ 0 w 1018183"/>
                <a:gd name="connsiteY5799" fmla="*/ 5501334 h 9085945"/>
                <a:gd name="connsiteX5800" fmla="*/ 0 w 1018183"/>
                <a:gd name="connsiteY5800" fmla="*/ 5498469 h 9085945"/>
                <a:gd name="connsiteX5801" fmla="*/ 0 w 1018183"/>
                <a:gd name="connsiteY5801" fmla="*/ 5497991 h 9085945"/>
                <a:gd name="connsiteX5802" fmla="*/ 0 w 1018183"/>
                <a:gd name="connsiteY5802" fmla="*/ 5496839 h 9085945"/>
                <a:gd name="connsiteX5803" fmla="*/ 0 w 1018183"/>
                <a:gd name="connsiteY5803" fmla="*/ 5496387 h 9085945"/>
                <a:gd name="connsiteX5804" fmla="*/ 0 w 1018183"/>
                <a:gd name="connsiteY5804" fmla="*/ 5495270 h 9085945"/>
                <a:gd name="connsiteX5805" fmla="*/ 0 w 1018183"/>
                <a:gd name="connsiteY5805" fmla="*/ 5493048 h 9085945"/>
                <a:gd name="connsiteX5806" fmla="*/ 0 w 1018183"/>
                <a:gd name="connsiteY5806" fmla="*/ 5492245 h 9085945"/>
                <a:gd name="connsiteX5807" fmla="*/ 0 w 1018183"/>
                <a:gd name="connsiteY5807" fmla="*/ 5491552 h 9085945"/>
                <a:gd name="connsiteX5808" fmla="*/ 0 w 1018183"/>
                <a:gd name="connsiteY5808" fmla="*/ 5490889 h 9085945"/>
                <a:gd name="connsiteX5809" fmla="*/ 0 w 1018183"/>
                <a:gd name="connsiteY5809" fmla="*/ 5490276 h 9085945"/>
                <a:gd name="connsiteX5810" fmla="*/ 0 w 1018183"/>
                <a:gd name="connsiteY5810" fmla="*/ 5489283 h 9085945"/>
                <a:gd name="connsiteX5811" fmla="*/ 0 w 1018183"/>
                <a:gd name="connsiteY5811" fmla="*/ 5489093 h 9085945"/>
                <a:gd name="connsiteX5812" fmla="*/ 0 w 1018183"/>
                <a:gd name="connsiteY5812" fmla="*/ 5486933 h 9085945"/>
                <a:gd name="connsiteX5813" fmla="*/ 0 w 1018183"/>
                <a:gd name="connsiteY5813" fmla="*/ 5484068 h 9085945"/>
                <a:gd name="connsiteX5814" fmla="*/ 0 w 1018183"/>
                <a:gd name="connsiteY5814" fmla="*/ 5483274 h 9085945"/>
                <a:gd name="connsiteX5815" fmla="*/ 0 w 1018183"/>
                <a:gd name="connsiteY5815" fmla="*/ 5482351 h 9085945"/>
                <a:gd name="connsiteX5816" fmla="*/ 0 w 1018183"/>
                <a:gd name="connsiteY5816" fmla="*/ 5481989 h 9085945"/>
                <a:gd name="connsiteX5817" fmla="*/ 0 w 1018183"/>
                <a:gd name="connsiteY5817" fmla="*/ 5480955 h 9085945"/>
                <a:gd name="connsiteX5818" fmla="*/ 0 w 1018183"/>
                <a:gd name="connsiteY5818" fmla="*/ 5479736 h 9085945"/>
                <a:gd name="connsiteX5819" fmla="*/ 0 w 1018183"/>
                <a:gd name="connsiteY5819" fmla="*/ 5478452 h 9085945"/>
                <a:gd name="connsiteX5820" fmla="*/ 0 w 1018183"/>
                <a:gd name="connsiteY5820" fmla="*/ 5478225 h 9085945"/>
                <a:gd name="connsiteX5821" fmla="*/ 0 w 1018183"/>
                <a:gd name="connsiteY5821" fmla="*/ 5476584 h 9085945"/>
                <a:gd name="connsiteX5822" fmla="*/ 0 w 1018183"/>
                <a:gd name="connsiteY5822" fmla="*/ 5475705 h 9085945"/>
                <a:gd name="connsiteX5823" fmla="*/ 0 w 1018183"/>
                <a:gd name="connsiteY5823" fmla="*/ 5474421 h 9085945"/>
                <a:gd name="connsiteX5824" fmla="*/ 0 w 1018183"/>
                <a:gd name="connsiteY5824" fmla="*/ 5471293 h 9085945"/>
                <a:gd name="connsiteX5825" fmla="*/ 0 w 1018183"/>
                <a:gd name="connsiteY5825" fmla="*/ 5470181 h 9085945"/>
                <a:gd name="connsiteX5826" fmla="*/ 0 w 1018183"/>
                <a:gd name="connsiteY5826" fmla="*/ 5469850 h 9085945"/>
                <a:gd name="connsiteX5827" fmla="*/ 0 w 1018183"/>
                <a:gd name="connsiteY5827" fmla="*/ 5468682 h 9085945"/>
                <a:gd name="connsiteX5828" fmla="*/ 0 w 1018183"/>
                <a:gd name="connsiteY5828" fmla="*/ 5464647 h 9085945"/>
                <a:gd name="connsiteX5829" fmla="*/ 0 w 1018183"/>
                <a:gd name="connsiteY5829" fmla="*/ 5459811 h 9085945"/>
                <a:gd name="connsiteX5830" fmla="*/ 0 w 1018183"/>
                <a:gd name="connsiteY5830" fmla="*/ 5458825 h 9085945"/>
                <a:gd name="connsiteX5831" fmla="*/ 0 w 1018183"/>
                <a:gd name="connsiteY5831" fmla="*/ 5456093 h 9085945"/>
                <a:gd name="connsiteX5832" fmla="*/ 0 w 1018183"/>
                <a:gd name="connsiteY5832" fmla="*/ 5456045 h 9085945"/>
                <a:gd name="connsiteX5833" fmla="*/ 0 w 1018183"/>
                <a:gd name="connsiteY5833" fmla="*/ 5455449 h 9085945"/>
                <a:gd name="connsiteX5834" fmla="*/ 0 w 1018183"/>
                <a:gd name="connsiteY5834" fmla="*/ 5454336 h 9085945"/>
                <a:gd name="connsiteX5835" fmla="*/ 0 w 1018183"/>
                <a:gd name="connsiteY5835" fmla="*/ 5453888 h 9085945"/>
                <a:gd name="connsiteX5836" fmla="*/ 0 w 1018183"/>
                <a:gd name="connsiteY5836" fmla="*/ 5453251 h 9085945"/>
                <a:gd name="connsiteX5837" fmla="*/ 0 w 1018183"/>
                <a:gd name="connsiteY5837" fmla="*/ 5452768 h 9085945"/>
                <a:gd name="connsiteX5838" fmla="*/ 0 w 1018183"/>
                <a:gd name="connsiteY5838" fmla="*/ 5451903 h 9085945"/>
                <a:gd name="connsiteX5839" fmla="*/ 0 w 1018183"/>
                <a:gd name="connsiteY5839" fmla="*/ 5450547 h 9085945"/>
                <a:gd name="connsiteX5840" fmla="*/ 0 w 1018183"/>
                <a:gd name="connsiteY5840" fmla="*/ 5450038 h 9085945"/>
                <a:gd name="connsiteX5841" fmla="*/ 0 w 1018183"/>
                <a:gd name="connsiteY5841" fmla="*/ 5449934 h 9085945"/>
                <a:gd name="connsiteX5842" fmla="*/ 0 w 1018183"/>
                <a:gd name="connsiteY5842" fmla="*/ 5447768 h 9085945"/>
                <a:gd name="connsiteX5843" fmla="*/ 0 w 1018183"/>
                <a:gd name="connsiteY5843" fmla="*/ 5446591 h 9085945"/>
                <a:gd name="connsiteX5844" fmla="*/ 0 w 1018183"/>
                <a:gd name="connsiteY5844" fmla="*/ 5445498 h 9085945"/>
                <a:gd name="connsiteX5845" fmla="*/ 0 w 1018183"/>
                <a:gd name="connsiteY5845" fmla="*/ 5439489 h 9085945"/>
                <a:gd name="connsiteX5846" fmla="*/ 0 w 1018183"/>
                <a:gd name="connsiteY5846" fmla="*/ 5438218 h 9085945"/>
                <a:gd name="connsiteX5847" fmla="*/ 0 w 1018183"/>
                <a:gd name="connsiteY5847" fmla="*/ 5438110 h 9085945"/>
                <a:gd name="connsiteX5848" fmla="*/ 0 w 1018183"/>
                <a:gd name="connsiteY5848" fmla="*/ 5435952 h 9085945"/>
                <a:gd name="connsiteX5849" fmla="*/ 0 w 1018183"/>
                <a:gd name="connsiteY5849" fmla="*/ 5434079 h 9085945"/>
                <a:gd name="connsiteX5850" fmla="*/ 0 w 1018183"/>
                <a:gd name="connsiteY5850" fmla="*/ 5433673 h 9085945"/>
                <a:gd name="connsiteX5851" fmla="*/ 0 w 1018183"/>
                <a:gd name="connsiteY5851" fmla="*/ 5432103 h 9085945"/>
                <a:gd name="connsiteX5852" fmla="*/ 0 w 1018183"/>
                <a:gd name="connsiteY5852" fmla="*/ 5431919 h 9085945"/>
                <a:gd name="connsiteX5853" fmla="*/ 0 w 1018183"/>
                <a:gd name="connsiteY5853" fmla="*/ 5431585 h 9085945"/>
                <a:gd name="connsiteX5854" fmla="*/ 0 w 1018183"/>
                <a:gd name="connsiteY5854" fmla="*/ 5429508 h 9085945"/>
                <a:gd name="connsiteX5855" fmla="*/ 0 w 1018183"/>
                <a:gd name="connsiteY5855" fmla="*/ 5428652 h 9085945"/>
                <a:gd name="connsiteX5856" fmla="*/ 0 w 1018183"/>
                <a:gd name="connsiteY5856" fmla="*/ 5428340 h 9085945"/>
                <a:gd name="connsiteX5857" fmla="*/ 0 w 1018183"/>
                <a:gd name="connsiteY5857" fmla="*/ 5427052 h 9085945"/>
                <a:gd name="connsiteX5858" fmla="*/ 0 w 1018183"/>
                <a:gd name="connsiteY5858" fmla="*/ 5424305 h 9085945"/>
                <a:gd name="connsiteX5859" fmla="*/ 0 w 1018183"/>
                <a:gd name="connsiteY5859" fmla="*/ 5423020 h 9085945"/>
                <a:gd name="connsiteX5860" fmla="*/ 0 w 1018183"/>
                <a:gd name="connsiteY5860" fmla="*/ 5419469 h 9085945"/>
                <a:gd name="connsiteX5861" fmla="*/ 0 w 1018183"/>
                <a:gd name="connsiteY5861" fmla="*/ 5418449 h 9085945"/>
                <a:gd name="connsiteX5862" fmla="*/ 0 w 1018183"/>
                <a:gd name="connsiteY5862" fmla="*/ 5417972 h 9085945"/>
                <a:gd name="connsiteX5863" fmla="*/ 0 w 1018183"/>
                <a:gd name="connsiteY5863" fmla="*/ 5417309 h 9085945"/>
                <a:gd name="connsiteX5864" fmla="*/ 0 w 1018183"/>
                <a:gd name="connsiteY5864" fmla="*/ 5415751 h 9085945"/>
                <a:gd name="connsiteX5865" fmla="*/ 0 w 1018183"/>
                <a:gd name="connsiteY5865" fmla="*/ 5415237 h 9085945"/>
                <a:gd name="connsiteX5866" fmla="*/ 0 w 1018183"/>
                <a:gd name="connsiteY5866" fmla="*/ 5415107 h 9085945"/>
                <a:gd name="connsiteX5867" fmla="*/ 0 w 1018183"/>
                <a:gd name="connsiteY5867" fmla="*/ 5413546 h 9085945"/>
                <a:gd name="connsiteX5868" fmla="*/ 0 w 1018183"/>
                <a:gd name="connsiteY5868" fmla="*/ 5410869 h 9085945"/>
                <a:gd name="connsiteX5869" fmla="*/ 0 w 1018183"/>
                <a:gd name="connsiteY5869" fmla="*/ 5410750 h 9085945"/>
                <a:gd name="connsiteX5870" fmla="*/ 0 w 1018183"/>
                <a:gd name="connsiteY5870" fmla="*/ 5410403 h 9085945"/>
                <a:gd name="connsiteX5871" fmla="*/ 0 w 1018183"/>
                <a:gd name="connsiteY5871" fmla="*/ 5409920 h 9085945"/>
                <a:gd name="connsiteX5872" fmla="*/ 0 w 1018183"/>
                <a:gd name="connsiteY5872" fmla="*/ 5409696 h 9085945"/>
                <a:gd name="connsiteX5873" fmla="*/ 0 w 1018183"/>
                <a:gd name="connsiteY5873" fmla="*/ 5408999 h 9085945"/>
                <a:gd name="connsiteX5874" fmla="*/ 0 w 1018183"/>
                <a:gd name="connsiteY5874" fmla="*/ 5408411 h 9085945"/>
                <a:gd name="connsiteX5875" fmla="*/ 0 w 1018183"/>
                <a:gd name="connsiteY5875" fmla="*/ 5407426 h 9085945"/>
                <a:gd name="connsiteX5876" fmla="*/ 0 w 1018183"/>
                <a:gd name="connsiteY5876" fmla="*/ 5405463 h 9085945"/>
                <a:gd name="connsiteX5877" fmla="*/ 0 w 1018183"/>
                <a:gd name="connsiteY5877" fmla="*/ 5404693 h 9085945"/>
                <a:gd name="connsiteX5878" fmla="*/ 0 w 1018183"/>
                <a:gd name="connsiteY5878" fmla="*/ 5404176 h 9085945"/>
                <a:gd name="connsiteX5879" fmla="*/ 0 w 1018183"/>
                <a:gd name="connsiteY5879" fmla="*/ 5404049 h 9085945"/>
                <a:gd name="connsiteX5880" fmla="*/ 0 w 1018183"/>
                <a:gd name="connsiteY5880" fmla="*/ 5399058 h 9085945"/>
                <a:gd name="connsiteX5881" fmla="*/ 0 w 1018183"/>
                <a:gd name="connsiteY5881" fmla="*/ 5398867 h 9085945"/>
                <a:gd name="connsiteX5882" fmla="*/ 0 w 1018183"/>
                <a:gd name="connsiteY5882" fmla="*/ 5397943 h 9085945"/>
                <a:gd name="connsiteX5883" fmla="*/ 0 w 1018183"/>
                <a:gd name="connsiteY5883" fmla="*/ 5397876 h 9085945"/>
                <a:gd name="connsiteX5884" fmla="*/ 0 w 1018183"/>
                <a:gd name="connsiteY5884" fmla="*/ 5396646 h 9085945"/>
                <a:gd name="connsiteX5885" fmla="*/ 0 w 1018183"/>
                <a:gd name="connsiteY5885" fmla="*/ 5395610 h 9085945"/>
                <a:gd name="connsiteX5886" fmla="*/ 0 w 1018183"/>
                <a:gd name="connsiteY5886" fmla="*/ 5393331 h 9085945"/>
                <a:gd name="connsiteX5887" fmla="*/ 0 w 1018183"/>
                <a:gd name="connsiteY5887" fmla="*/ 5392877 h 9085945"/>
                <a:gd name="connsiteX5888" fmla="*/ 0 w 1018183"/>
                <a:gd name="connsiteY5888" fmla="*/ 5392045 h 9085945"/>
                <a:gd name="connsiteX5889" fmla="*/ 0 w 1018183"/>
                <a:gd name="connsiteY5889" fmla="*/ 5391761 h 9085945"/>
                <a:gd name="connsiteX5890" fmla="*/ 0 w 1018183"/>
                <a:gd name="connsiteY5890" fmla="*/ 5391577 h 9085945"/>
                <a:gd name="connsiteX5891" fmla="*/ 0 w 1018183"/>
                <a:gd name="connsiteY5891" fmla="*/ 5391243 h 9085945"/>
                <a:gd name="connsiteX5892" fmla="*/ 0 w 1018183"/>
                <a:gd name="connsiteY5892" fmla="*/ 5390478 h 9085945"/>
                <a:gd name="connsiteX5893" fmla="*/ 0 w 1018183"/>
                <a:gd name="connsiteY5893" fmla="*/ 5390083 h 9085945"/>
                <a:gd name="connsiteX5894" fmla="*/ 0 w 1018183"/>
                <a:gd name="connsiteY5894" fmla="*/ 5388846 h 9085945"/>
                <a:gd name="connsiteX5895" fmla="*/ 0 w 1018183"/>
                <a:gd name="connsiteY5895" fmla="*/ 5388310 h 9085945"/>
                <a:gd name="connsiteX5896" fmla="*/ 0 w 1018183"/>
                <a:gd name="connsiteY5896" fmla="*/ 5387277 h 9085945"/>
                <a:gd name="connsiteX5897" fmla="*/ 0 w 1018183"/>
                <a:gd name="connsiteY5897" fmla="*/ 5386818 h 9085945"/>
                <a:gd name="connsiteX5898" fmla="*/ 0 w 1018183"/>
                <a:gd name="connsiteY5898" fmla="*/ 5385723 h 9085945"/>
                <a:gd name="connsiteX5899" fmla="*/ 0 w 1018183"/>
                <a:gd name="connsiteY5899" fmla="*/ 5385242 h 9085945"/>
                <a:gd name="connsiteX5900" fmla="*/ 0 w 1018183"/>
                <a:gd name="connsiteY5900" fmla="*/ 5384552 h 9085945"/>
                <a:gd name="connsiteX5901" fmla="*/ 0 w 1018183"/>
                <a:gd name="connsiteY5901" fmla="*/ 5384321 h 9085945"/>
                <a:gd name="connsiteX5902" fmla="*/ 0 w 1018183"/>
                <a:gd name="connsiteY5902" fmla="*/ 5382271 h 9085945"/>
                <a:gd name="connsiteX5903" fmla="*/ 0 w 1018183"/>
                <a:gd name="connsiteY5903" fmla="*/ 5380703 h 9085945"/>
                <a:gd name="connsiteX5904" fmla="*/ 0 w 1018183"/>
                <a:gd name="connsiteY5904" fmla="*/ 5380518 h 9085945"/>
                <a:gd name="connsiteX5905" fmla="*/ 0 w 1018183"/>
                <a:gd name="connsiteY5905" fmla="*/ 5378142 h 9085945"/>
                <a:gd name="connsiteX5906" fmla="*/ 0 w 1018183"/>
                <a:gd name="connsiteY5906" fmla="*/ 5376967 h 9085945"/>
                <a:gd name="connsiteX5907" fmla="*/ 0 w 1018183"/>
                <a:gd name="connsiteY5907" fmla="*/ 5374184 h 9085945"/>
                <a:gd name="connsiteX5908" fmla="*/ 0 w 1018183"/>
                <a:gd name="connsiteY5908" fmla="*/ 5373260 h 9085945"/>
                <a:gd name="connsiteX5909" fmla="*/ 0 w 1018183"/>
                <a:gd name="connsiteY5909" fmla="*/ 5372735 h 9085945"/>
                <a:gd name="connsiteX5910" fmla="*/ 0 w 1018183"/>
                <a:gd name="connsiteY5910" fmla="*/ 5371966 h 9085945"/>
                <a:gd name="connsiteX5911" fmla="*/ 0 w 1018183"/>
                <a:gd name="connsiteY5911" fmla="*/ 5371321 h 9085945"/>
                <a:gd name="connsiteX5912" fmla="*/ 0 w 1018183"/>
                <a:gd name="connsiteY5912" fmla="*/ 5370527 h 9085945"/>
                <a:gd name="connsiteX5913" fmla="*/ 0 w 1018183"/>
                <a:gd name="connsiteY5913" fmla="*/ 5369191 h 9085945"/>
                <a:gd name="connsiteX5914" fmla="*/ 0 w 1018183"/>
                <a:gd name="connsiteY5914" fmla="*/ 5366991 h 9085945"/>
                <a:gd name="connsiteX5915" fmla="*/ 0 w 1018183"/>
                <a:gd name="connsiteY5915" fmla="*/ 5365909 h 9085945"/>
                <a:gd name="connsiteX5916" fmla="*/ 0 w 1018183"/>
                <a:gd name="connsiteY5916" fmla="*/ 5363834 h 9085945"/>
                <a:gd name="connsiteX5917" fmla="*/ 0 w 1018183"/>
                <a:gd name="connsiteY5917" fmla="*/ 5361677 h 9085945"/>
                <a:gd name="connsiteX5918" fmla="*/ 0 w 1018183"/>
                <a:gd name="connsiteY5918" fmla="*/ 5358716 h 9085945"/>
                <a:gd name="connsiteX5919" fmla="*/ 0 w 1018183"/>
                <a:gd name="connsiteY5919" fmla="*/ 5358525 h 9085945"/>
                <a:gd name="connsiteX5920" fmla="*/ 0 w 1018183"/>
                <a:gd name="connsiteY5920" fmla="*/ 5357601 h 9085945"/>
                <a:gd name="connsiteX5921" fmla="*/ 0 w 1018183"/>
                <a:gd name="connsiteY5921" fmla="*/ 5357431 h 9085945"/>
                <a:gd name="connsiteX5922" fmla="*/ 0 w 1018183"/>
                <a:gd name="connsiteY5922" fmla="*/ 5355931 h 9085945"/>
                <a:gd name="connsiteX5923" fmla="*/ 0 w 1018183"/>
                <a:gd name="connsiteY5923" fmla="*/ 5354091 h 9085945"/>
                <a:gd name="connsiteX5924" fmla="*/ 0 w 1018183"/>
                <a:gd name="connsiteY5924" fmla="*/ 5352077 h 9085945"/>
                <a:gd name="connsiteX5925" fmla="*/ 0 w 1018183"/>
                <a:gd name="connsiteY5925" fmla="*/ 5349741 h 9085945"/>
                <a:gd name="connsiteX5926" fmla="*/ 0 w 1018183"/>
                <a:gd name="connsiteY5926" fmla="*/ 5349546 h 9085945"/>
                <a:gd name="connsiteX5927" fmla="*/ 0 w 1018183"/>
                <a:gd name="connsiteY5927" fmla="*/ 5348457 h 9085945"/>
                <a:gd name="connsiteX5928" fmla="*/ 0 w 1018183"/>
                <a:gd name="connsiteY5928" fmla="*/ 5347975 h 9085945"/>
                <a:gd name="connsiteX5929" fmla="*/ 0 w 1018183"/>
                <a:gd name="connsiteY5929" fmla="*/ 5347656 h 9085945"/>
                <a:gd name="connsiteX5930" fmla="*/ 0 w 1018183"/>
                <a:gd name="connsiteY5930" fmla="*/ 5340192 h 9085945"/>
                <a:gd name="connsiteX5931" fmla="*/ 0 w 1018183"/>
                <a:gd name="connsiteY5931" fmla="*/ 5338683 h 9085945"/>
                <a:gd name="connsiteX5932" fmla="*/ 0 w 1018183"/>
                <a:gd name="connsiteY5932" fmla="*/ 5337800 h 9085945"/>
                <a:gd name="connsiteX5933" fmla="*/ 0 w 1018183"/>
                <a:gd name="connsiteY5933" fmla="*/ 5336160 h 9085945"/>
                <a:gd name="connsiteX5934" fmla="*/ 0 w 1018183"/>
                <a:gd name="connsiteY5934" fmla="*/ 5334592 h 9085945"/>
                <a:gd name="connsiteX5935" fmla="*/ 0 w 1018183"/>
                <a:gd name="connsiteY5935" fmla="*/ 5333842 h 9085945"/>
                <a:gd name="connsiteX5936" fmla="*/ 0 w 1018183"/>
                <a:gd name="connsiteY5936" fmla="*/ 5332918 h 9085945"/>
                <a:gd name="connsiteX5937" fmla="*/ 0 w 1018183"/>
                <a:gd name="connsiteY5937" fmla="*/ 5326963 h 9085945"/>
                <a:gd name="connsiteX5938" fmla="*/ 0 w 1018183"/>
                <a:gd name="connsiteY5938" fmla="*/ 5326741 h 9085945"/>
                <a:gd name="connsiteX5939" fmla="*/ 0 w 1018183"/>
                <a:gd name="connsiteY5939" fmla="*/ 5326272 h 9085945"/>
                <a:gd name="connsiteX5940" fmla="*/ 0 w 1018183"/>
                <a:gd name="connsiteY5940" fmla="*/ 5325526 h 9085945"/>
                <a:gd name="connsiteX5941" fmla="*/ 0 w 1018183"/>
                <a:gd name="connsiteY5941" fmla="*/ 5324705 h 9085945"/>
                <a:gd name="connsiteX5942" fmla="*/ 0 w 1018183"/>
                <a:gd name="connsiteY5942" fmla="*/ 5323206 h 9085945"/>
                <a:gd name="connsiteX5943" fmla="*/ 0 w 1018183"/>
                <a:gd name="connsiteY5943" fmla="*/ 5323061 h 9085945"/>
                <a:gd name="connsiteX5944" fmla="*/ 0 w 1018183"/>
                <a:gd name="connsiteY5944" fmla="*/ 5321335 h 9085945"/>
                <a:gd name="connsiteX5945" fmla="*/ 0 w 1018183"/>
                <a:gd name="connsiteY5945" fmla="*/ 5320924 h 9085945"/>
                <a:gd name="connsiteX5946" fmla="*/ 0 w 1018183"/>
                <a:gd name="connsiteY5946" fmla="*/ 5319356 h 9085945"/>
                <a:gd name="connsiteX5947" fmla="*/ 0 w 1018183"/>
                <a:gd name="connsiteY5947" fmla="*/ 5318225 h 9085945"/>
                <a:gd name="connsiteX5948" fmla="*/ 0 w 1018183"/>
                <a:gd name="connsiteY5948" fmla="*/ 5317189 h 9085945"/>
                <a:gd name="connsiteX5949" fmla="*/ 0 w 1018183"/>
                <a:gd name="connsiteY5949" fmla="*/ 5315905 h 9085945"/>
                <a:gd name="connsiteX5950" fmla="*/ 0 w 1018183"/>
                <a:gd name="connsiteY5950" fmla="*/ 5315589 h 9085945"/>
                <a:gd name="connsiteX5951" fmla="*/ 0 w 1018183"/>
                <a:gd name="connsiteY5951" fmla="*/ 5314930 h 9085945"/>
                <a:gd name="connsiteX5952" fmla="*/ 0 w 1018183"/>
                <a:gd name="connsiteY5952" fmla="*/ 5313655 h 9085945"/>
                <a:gd name="connsiteX5953" fmla="*/ 0 w 1018183"/>
                <a:gd name="connsiteY5953" fmla="*/ 5313179 h 9085945"/>
                <a:gd name="connsiteX5954" fmla="*/ 0 w 1018183"/>
                <a:gd name="connsiteY5954" fmla="*/ 5312370 h 9085945"/>
                <a:gd name="connsiteX5955" fmla="*/ 0 w 1018183"/>
                <a:gd name="connsiteY5955" fmla="*/ 5309911 h 9085945"/>
                <a:gd name="connsiteX5956" fmla="*/ 0 w 1018183"/>
                <a:gd name="connsiteY5956" fmla="*/ 5307168 h 9085945"/>
                <a:gd name="connsiteX5957" fmla="*/ 0 w 1018183"/>
                <a:gd name="connsiteY5957" fmla="*/ 5305955 h 9085945"/>
                <a:gd name="connsiteX5958" fmla="*/ 0 w 1018183"/>
                <a:gd name="connsiteY5958" fmla="*/ 5303618 h 9085945"/>
                <a:gd name="connsiteX5959" fmla="*/ 0 w 1018183"/>
                <a:gd name="connsiteY5959" fmla="*/ 5302596 h 9085945"/>
                <a:gd name="connsiteX5960" fmla="*/ 0 w 1018183"/>
                <a:gd name="connsiteY5960" fmla="*/ 5300669 h 9085945"/>
                <a:gd name="connsiteX5961" fmla="*/ 0 w 1018183"/>
                <a:gd name="connsiteY5961" fmla="*/ 5299254 h 9085945"/>
                <a:gd name="connsiteX5962" fmla="*/ 0 w 1018183"/>
                <a:gd name="connsiteY5962" fmla="*/ 5297970 h 9085945"/>
                <a:gd name="connsiteX5963" fmla="*/ 0 w 1018183"/>
                <a:gd name="connsiteY5963" fmla="*/ 5296252 h 9085945"/>
                <a:gd name="connsiteX5964" fmla="*/ 0 w 1018183"/>
                <a:gd name="connsiteY5964" fmla="*/ 5293545 h 9085945"/>
                <a:gd name="connsiteX5965" fmla="*/ 0 w 1018183"/>
                <a:gd name="connsiteY5965" fmla="*/ 5292558 h 9085945"/>
                <a:gd name="connsiteX5966" fmla="*/ 0 w 1018183"/>
                <a:gd name="connsiteY5966" fmla="*/ 5291976 h 9085945"/>
                <a:gd name="connsiteX5967" fmla="*/ 0 w 1018183"/>
                <a:gd name="connsiteY5967" fmla="*/ 5289246 h 9085945"/>
                <a:gd name="connsiteX5968" fmla="*/ 0 w 1018183"/>
                <a:gd name="connsiteY5968" fmla="*/ 5288196 h 9085945"/>
                <a:gd name="connsiteX5969" fmla="*/ 0 w 1018183"/>
                <a:gd name="connsiteY5969" fmla="*/ 5286481 h 9085945"/>
                <a:gd name="connsiteX5970" fmla="*/ 0 w 1018183"/>
                <a:gd name="connsiteY5970" fmla="*/ 5285193 h 9085945"/>
                <a:gd name="connsiteX5971" fmla="*/ 0 w 1018183"/>
                <a:gd name="connsiteY5971" fmla="*/ 5285184 h 9085945"/>
                <a:gd name="connsiteX5972" fmla="*/ 0 w 1018183"/>
                <a:gd name="connsiteY5972" fmla="*/ 5284461 h 9085945"/>
                <a:gd name="connsiteX5973" fmla="*/ 0 w 1018183"/>
                <a:gd name="connsiteY5973" fmla="*/ 5283899 h 9085945"/>
                <a:gd name="connsiteX5974" fmla="*/ 0 w 1018183"/>
                <a:gd name="connsiteY5974" fmla="*/ 5282864 h 9085945"/>
                <a:gd name="connsiteX5975" fmla="*/ 0 w 1018183"/>
                <a:gd name="connsiteY5975" fmla="*/ 5282487 h 9085945"/>
                <a:gd name="connsiteX5976" fmla="*/ 0 w 1018183"/>
                <a:gd name="connsiteY5976" fmla="*/ 5280920 h 9085945"/>
                <a:gd name="connsiteX5977" fmla="*/ 0 w 1018183"/>
                <a:gd name="connsiteY5977" fmla="*/ 5280582 h 9085945"/>
                <a:gd name="connsiteX5978" fmla="*/ 0 w 1018183"/>
                <a:gd name="connsiteY5978" fmla="*/ 5280132 h 9085945"/>
                <a:gd name="connsiteX5979" fmla="*/ 0 w 1018183"/>
                <a:gd name="connsiteY5979" fmla="*/ 5279014 h 9085945"/>
                <a:gd name="connsiteX5980" fmla="*/ 0 w 1018183"/>
                <a:gd name="connsiteY5980" fmla="*/ 5277336 h 9085945"/>
                <a:gd name="connsiteX5981" fmla="*/ 0 w 1018183"/>
                <a:gd name="connsiteY5981" fmla="*/ 5275563 h 9085945"/>
                <a:gd name="connsiteX5982" fmla="*/ 0 w 1018183"/>
                <a:gd name="connsiteY5982" fmla="*/ 5274126 h 9085945"/>
                <a:gd name="connsiteX5983" fmla="*/ 0 w 1018183"/>
                <a:gd name="connsiteY5983" fmla="*/ 5274021 h 9085945"/>
                <a:gd name="connsiteX5984" fmla="*/ 0 w 1018183"/>
                <a:gd name="connsiteY5984" fmla="*/ 5273403 h 9085945"/>
                <a:gd name="connsiteX5985" fmla="*/ 0 w 1018183"/>
                <a:gd name="connsiteY5985" fmla="*/ 5272028 h 9085945"/>
                <a:gd name="connsiteX5986" fmla="*/ 0 w 1018183"/>
                <a:gd name="connsiteY5986" fmla="*/ 5271806 h 9085945"/>
                <a:gd name="connsiteX5987" fmla="*/ 0 w 1018183"/>
                <a:gd name="connsiteY5987" fmla="*/ 5269869 h 9085945"/>
                <a:gd name="connsiteX5988" fmla="*/ 0 w 1018183"/>
                <a:gd name="connsiteY5988" fmla="*/ 5269524 h 9085945"/>
                <a:gd name="connsiteX5989" fmla="*/ 0 w 1018183"/>
                <a:gd name="connsiteY5989" fmla="*/ 5267956 h 9085945"/>
                <a:gd name="connsiteX5990" fmla="*/ 0 w 1018183"/>
                <a:gd name="connsiteY5990" fmla="*/ 5266826 h 9085945"/>
                <a:gd name="connsiteX5991" fmla="*/ 0 w 1018183"/>
                <a:gd name="connsiteY5991" fmla="*/ 5264448 h 9085945"/>
                <a:gd name="connsiteX5992" fmla="*/ 0 w 1018183"/>
                <a:gd name="connsiteY5992" fmla="*/ 5262254 h 9085945"/>
                <a:gd name="connsiteX5993" fmla="*/ 0 w 1018183"/>
                <a:gd name="connsiteY5993" fmla="*/ 5261476 h 9085945"/>
                <a:gd name="connsiteX5994" fmla="*/ 0 w 1018183"/>
                <a:gd name="connsiteY5994" fmla="*/ 5260970 h 9085945"/>
                <a:gd name="connsiteX5995" fmla="*/ 0 w 1018183"/>
                <a:gd name="connsiteY5995" fmla="*/ 5260683 h 9085945"/>
                <a:gd name="connsiteX5996" fmla="*/ 0 w 1018183"/>
                <a:gd name="connsiteY5996" fmla="*/ 5260493 h 9085945"/>
                <a:gd name="connsiteX5997" fmla="*/ 0 w 1018183"/>
                <a:gd name="connsiteY5997" fmla="*/ 5257628 h 9085945"/>
                <a:gd name="connsiteX5998" fmla="*/ 0 w 1018183"/>
                <a:gd name="connsiteY5998" fmla="*/ 5255468 h 9085945"/>
                <a:gd name="connsiteX5999" fmla="*/ 0 w 1018183"/>
                <a:gd name="connsiteY5999" fmla="*/ 5254674 h 9085945"/>
                <a:gd name="connsiteX6000" fmla="*/ 0 w 1018183"/>
                <a:gd name="connsiteY6000" fmla="*/ 5253751 h 9085945"/>
                <a:gd name="connsiteX6001" fmla="*/ 0 w 1018183"/>
                <a:gd name="connsiteY6001" fmla="*/ 5253389 h 9085945"/>
                <a:gd name="connsiteX6002" fmla="*/ 0 w 1018183"/>
                <a:gd name="connsiteY6002" fmla="*/ 5252355 h 9085945"/>
                <a:gd name="connsiteX6003" fmla="*/ 0 w 1018183"/>
                <a:gd name="connsiteY6003" fmla="*/ 5252216 h 9085945"/>
                <a:gd name="connsiteX6004" fmla="*/ 0 w 1018183"/>
                <a:gd name="connsiteY6004" fmla="*/ 5249625 h 9085945"/>
                <a:gd name="connsiteX6005" fmla="*/ 0 w 1018183"/>
                <a:gd name="connsiteY6005" fmla="*/ 5248904 h 9085945"/>
                <a:gd name="connsiteX6006" fmla="*/ 0 w 1018183"/>
                <a:gd name="connsiteY6006" fmla="*/ 5247984 h 9085945"/>
                <a:gd name="connsiteX6007" fmla="*/ 0 w 1018183"/>
                <a:gd name="connsiteY6007" fmla="*/ 5247854 h 9085945"/>
                <a:gd name="connsiteX6008" fmla="*/ 0 w 1018183"/>
                <a:gd name="connsiteY6008" fmla="*/ 5246570 h 9085945"/>
                <a:gd name="connsiteX6009" fmla="*/ 0 w 1018183"/>
                <a:gd name="connsiteY6009" fmla="*/ 5244851 h 9085945"/>
                <a:gd name="connsiteX6010" fmla="*/ 0 w 1018183"/>
                <a:gd name="connsiteY6010" fmla="*/ 5242693 h 9085945"/>
                <a:gd name="connsiteX6011" fmla="*/ 0 w 1018183"/>
                <a:gd name="connsiteY6011" fmla="*/ 5242145 h 9085945"/>
                <a:gd name="connsiteX6012" fmla="*/ 0 w 1018183"/>
                <a:gd name="connsiteY6012" fmla="*/ 5241581 h 9085945"/>
                <a:gd name="connsiteX6013" fmla="*/ 0 w 1018183"/>
                <a:gd name="connsiteY6013" fmla="*/ 5241398 h 9085945"/>
                <a:gd name="connsiteX6014" fmla="*/ 0 w 1018183"/>
                <a:gd name="connsiteY6014" fmla="*/ 5240578 h 9085945"/>
                <a:gd name="connsiteX6015" fmla="*/ 0 w 1018183"/>
                <a:gd name="connsiteY6015" fmla="*/ 5237846 h 9085945"/>
                <a:gd name="connsiteX6016" fmla="*/ 0 w 1018183"/>
                <a:gd name="connsiteY6016" fmla="*/ 5236994 h 9085945"/>
                <a:gd name="connsiteX6017" fmla="*/ 0 w 1018183"/>
                <a:gd name="connsiteY6017" fmla="*/ 5236797 h 9085945"/>
                <a:gd name="connsiteX6018" fmla="*/ 0 w 1018183"/>
                <a:gd name="connsiteY6018" fmla="*/ 5235228 h 9085945"/>
                <a:gd name="connsiteX6019" fmla="*/ 0 w 1018183"/>
                <a:gd name="connsiteY6019" fmla="*/ 5233061 h 9085945"/>
                <a:gd name="connsiteX6020" fmla="*/ 0 w 1018183"/>
                <a:gd name="connsiteY6020" fmla="*/ 5231366 h 9085945"/>
                <a:gd name="connsiteX6021" fmla="*/ 0 w 1018183"/>
                <a:gd name="connsiteY6021" fmla="*/ 5229799 h 9085945"/>
                <a:gd name="connsiteX6022" fmla="*/ 0 w 1018183"/>
                <a:gd name="connsiteY6022" fmla="*/ 5229527 h 9085945"/>
                <a:gd name="connsiteX6023" fmla="*/ 0 w 1018183"/>
                <a:gd name="connsiteY6023" fmla="*/ 5227445 h 9085945"/>
                <a:gd name="connsiteX6024" fmla="*/ 0 w 1018183"/>
                <a:gd name="connsiteY6024" fmla="*/ 5225936 h 9085945"/>
                <a:gd name="connsiteX6025" fmla="*/ 0 w 1018183"/>
                <a:gd name="connsiteY6025" fmla="*/ 5223303 h 9085945"/>
                <a:gd name="connsiteX6026" fmla="*/ 0 w 1018183"/>
                <a:gd name="connsiteY6026" fmla="*/ 5221947 h 9085945"/>
                <a:gd name="connsiteX6027" fmla="*/ 0 w 1018183"/>
                <a:gd name="connsiteY6027" fmla="*/ 5221334 h 9085945"/>
                <a:gd name="connsiteX6028" fmla="*/ 0 w 1018183"/>
                <a:gd name="connsiteY6028" fmla="*/ 5218470 h 9085945"/>
                <a:gd name="connsiteX6029" fmla="*/ 0 w 1018183"/>
                <a:gd name="connsiteY6029" fmla="*/ 5217991 h 9085945"/>
                <a:gd name="connsiteX6030" fmla="*/ 0 w 1018183"/>
                <a:gd name="connsiteY6030" fmla="*/ 5217889 h 9085945"/>
                <a:gd name="connsiteX6031" fmla="*/ 0 w 1018183"/>
                <a:gd name="connsiteY6031" fmla="*/ 5216898 h 9085945"/>
                <a:gd name="connsiteX6032" fmla="*/ 0 w 1018183"/>
                <a:gd name="connsiteY6032" fmla="*/ 5215126 h 9085945"/>
                <a:gd name="connsiteX6033" fmla="*/ 0 w 1018183"/>
                <a:gd name="connsiteY6033" fmla="*/ 5213047 h 9085945"/>
                <a:gd name="connsiteX6034" fmla="*/ 0 w 1018183"/>
                <a:gd name="connsiteY6034" fmla="*/ 5212395 h 9085945"/>
                <a:gd name="connsiteX6035" fmla="*/ 0 w 1018183"/>
                <a:gd name="connsiteY6035" fmla="*/ 5210889 h 9085945"/>
                <a:gd name="connsiteX6036" fmla="*/ 0 w 1018183"/>
                <a:gd name="connsiteY6036" fmla="*/ 5209510 h 9085945"/>
                <a:gd name="connsiteX6037" fmla="*/ 0 w 1018183"/>
                <a:gd name="connsiteY6037" fmla="*/ 5209283 h 9085945"/>
                <a:gd name="connsiteX6038" fmla="*/ 0 w 1018183"/>
                <a:gd name="connsiteY6038" fmla="*/ 5205479 h 9085945"/>
                <a:gd name="connsiteX6039" fmla="*/ 0 w 1018183"/>
                <a:gd name="connsiteY6039" fmla="*/ 5205117 h 9085945"/>
                <a:gd name="connsiteX6040" fmla="*/ 0 w 1018183"/>
                <a:gd name="connsiteY6040" fmla="*/ 5204068 h 9085945"/>
                <a:gd name="connsiteX6041" fmla="*/ 0 w 1018183"/>
                <a:gd name="connsiteY6041" fmla="*/ 5202351 h 9085945"/>
                <a:gd name="connsiteX6042" fmla="*/ 0 w 1018183"/>
                <a:gd name="connsiteY6042" fmla="*/ 5201239 h 9085945"/>
                <a:gd name="connsiteX6043" fmla="*/ 0 w 1018183"/>
                <a:gd name="connsiteY6043" fmla="*/ 5200908 h 9085945"/>
                <a:gd name="connsiteX6044" fmla="*/ 0 w 1018183"/>
                <a:gd name="connsiteY6044" fmla="*/ 5199740 h 9085945"/>
                <a:gd name="connsiteX6045" fmla="*/ 0 w 1018183"/>
                <a:gd name="connsiteY6045" fmla="*/ 5198452 h 9085945"/>
                <a:gd name="connsiteX6046" fmla="*/ 0 w 1018183"/>
                <a:gd name="connsiteY6046" fmla="*/ 5195705 h 9085945"/>
                <a:gd name="connsiteX6047" fmla="*/ 0 w 1018183"/>
                <a:gd name="connsiteY6047" fmla="*/ 5194420 h 9085945"/>
                <a:gd name="connsiteX6048" fmla="*/ 0 w 1018183"/>
                <a:gd name="connsiteY6048" fmla="*/ 5193209 h 9085945"/>
                <a:gd name="connsiteX6049" fmla="*/ 0 w 1018183"/>
                <a:gd name="connsiteY6049" fmla="*/ 5190869 h 9085945"/>
                <a:gd name="connsiteX6050" fmla="*/ 0 w 1018183"/>
                <a:gd name="connsiteY6050" fmla="*/ 5190177 h 9085945"/>
                <a:gd name="connsiteX6051" fmla="*/ 0 w 1018183"/>
                <a:gd name="connsiteY6051" fmla="*/ 5189849 h 9085945"/>
                <a:gd name="connsiteX6052" fmla="*/ 0 w 1018183"/>
                <a:gd name="connsiteY6052" fmla="*/ 5187922 h 9085945"/>
                <a:gd name="connsiteX6053" fmla="*/ 0 w 1018183"/>
                <a:gd name="connsiteY6053" fmla="*/ 5187151 h 9085945"/>
                <a:gd name="connsiteX6054" fmla="*/ 0 w 1018183"/>
                <a:gd name="connsiteY6054" fmla="*/ 5186507 h 9085945"/>
                <a:gd name="connsiteX6055" fmla="*/ 0 w 1018183"/>
                <a:gd name="connsiteY6055" fmla="*/ 5184946 h 9085945"/>
                <a:gd name="connsiteX6056" fmla="*/ 0 w 1018183"/>
                <a:gd name="connsiteY6056" fmla="*/ 5182611 h 9085945"/>
                <a:gd name="connsiteX6057" fmla="*/ 0 w 1018183"/>
                <a:gd name="connsiteY6057" fmla="*/ 5181803 h 9085945"/>
                <a:gd name="connsiteX6058" fmla="*/ 0 w 1018183"/>
                <a:gd name="connsiteY6058" fmla="*/ 5181686 h 9085945"/>
                <a:gd name="connsiteX6059" fmla="*/ 0 w 1018183"/>
                <a:gd name="connsiteY6059" fmla="*/ 5181096 h 9085945"/>
                <a:gd name="connsiteX6060" fmla="*/ 0 w 1018183"/>
                <a:gd name="connsiteY6060" fmla="*/ 5179811 h 9085945"/>
                <a:gd name="connsiteX6061" fmla="*/ 0 w 1018183"/>
                <a:gd name="connsiteY6061" fmla="*/ 5178826 h 9085945"/>
                <a:gd name="connsiteX6062" fmla="*/ 0 w 1018183"/>
                <a:gd name="connsiteY6062" fmla="*/ 5176556 h 9085945"/>
                <a:gd name="connsiteX6063" fmla="*/ 0 w 1018183"/>
                <a:gd name="connsiteY6063" fmla="*/ 5176093 h 9085945"/>
                <a:gd name="connsiteX6064" fmla="*/ 0 w 1018183"/>
                <a:gd name="connsiteY6064" fmla="*/ 5175449 h 9085945"/>
                <a:gd name="connsiteX6065" fmla="*/ 0 w 1018183"/>
                <a:gd name="connsiteY6065" fmla="*/ 5170547 h 9085945"/>
                <a:gd name="connsiteX6066" fmla="*/ 0 w 1018183"/>
                <a:gd name="connsiteY6066" fmla="*/ 5169276 h 9085945"/>
                <a:gd name="connsiteX6067" fmla="*/ 0 w 1018183"/>
                <a:gd name="connsiteY6067" fmla="*/ 5168046 h 9085945"/>
                <a:gd name="connsiteX6068" fmla="*/ 0 w 1018183"/>
                <a:gd name="connsiteY6068" fmla="*/ 5167010 h 9085945"/>
                <a:gd name="connsiteX6069" fmla="*/ 0 w 1018183"/>
                <a:gd name="connsiteY6069" fmla="*/ 5165496 h 9085945"/>
                <a:gd name="connsiteX6070" fmla="*/ 0 w 1018183"/>
                <a:gd name="connsiteY6070" fmla="*/ 5164731 h 9085945"/>
                <a:gd name="connsiteX6071" fmla="*/ 0 w 1018183"/>
                <a:gd name="connsiteY6071" fmla="*/ 5164277 h 9085945"/>
                <a:gd name="connsiteX6072" fmla="*/ 0 w 1018183"/>
                <a:gd name="connsiteY6072" fmla="*/ 5163445 h 9085945"/>
                <a:gd name="connsiteX6073" fmla="*/ 0 w 1018183"/>
                <a:gd name="connsiteY6073" fmla="*/ 5163161 h 9085945"/>
                <a:gd name="connsiteX6074" fmla="*/ 0 w 1018183"/>
                <a:gd name="connsiteY6074" fmla="*/ 5162977 h 9085945"/>
                <a:gd name="connsiteX6075" fmla="*/ 0 w 1018183"/>
                <a:gd name="connsiteY6075" fmla="*/ 5162643 h 9085945"/>
                <a:gd name="connsiteX6076" fmla="*/ 0 w 1018183"/>
                <a:gd name="connsiteY6076" fmla="*/ 5161878 h 9085945"/>
                <a:gd name="connsiteX6077" fmla="*/ 0 w 1018183"/>
                <a:gd name="connsiteY6077" fmla="*/ 5160246 h 9085945"/>
                <a:gd name="connsiteX6078" fmla="*/ 0 w 1018183"/>
                <a:gd name="connsiteY6078" fmla="*/ 5159710 h 9085945"/>
                <a:gd name="connsiteX6079" fmla="*/ 0 w 1018183"/>
                <a:gd name="connsiteY6079" fmla="*/ 5158677 h 9085945"/>
                <a:gd name="connsiteX6080" fmla="*/ 0 w 1018183"/>
                <a:gd name="connsiteY6080" fmla="*/ 5158218 h 9085945"/>
                <a:gd name="connsiteX6081" fmla="*/ 0 w 1018183"/>
                <a:gd name="connsiteY6081" fmla="*/ 5158110 h 9085945"/>
                <a:gd name="connsiteX6082" fmla="*/ 0 w 1018183"/>
                <a:gd name="connsiteY6082" fmla="*/ 5157123 h 9085945"/>
                <a:gd name="connsiteX6083" fmla="*/ 0 w 1018183"/>
                <a:gd name="connsiteY6083" fmla="*/ 5155952 h 9085945"/>
                <a:gd name="connsiteX6084" fmla="*/ 0 w 1018183"/>
                <a:gd name="connsiteY6084" fmla="*/ 5154078 h 9085945"/>
                <a:gd name="connsiteX6085" fmla="*/ 0 w 1018183"/>
                <a:gd name="connsiteY6085" fmla="*/ 5153671 h 9085945"/>
                <a:gd name="connsiteX6086" fmla="*/ 0 w 1018183"/>
                <a:gd name="connsiteY6086" fmla="*/ 5152103 h 9085945"/>
                <a:gd name="connsiteX6087" fmla="*/ 0 w 1018183"/>
                <a:gd name="connsiteY6087" fmla="*/ 5151918 h 9085945"/>
                <a:gd name="connsiteX6088" fmla="*/ 0 w 1018183"/>
                <a:gd name="connsiteY6088" fmla="*/ 5149507 h 9085945"/>
                <a:gd name="connsiteX6089" fmla="*/ 0 w 1018183"/>
                <a:gd name="connsiteY6089" fmla="*/ 5148367 h 9085945"/>
                <a:gd name="connsiteX6090" fmla="*/ 0 w 1018183"/>
                <a:gd name="connsiteY6090" fmla="*/ 5143366 h 9085945"/>
                <a:gd name="connsiteX6091" fmla="*/ 0 w 1018183"/>
                <a:gd name="connsiteY6091" fmla="*/ 5142721 h 9085945"/>
                <a:gd name="connsiteX6092" fmla="*/ 0 w 1018183"/>
                <a:gd name="connsiteY6092" fmla="*/ 5141927 h 9085945"/>
                <a:gd name="connsiteX6093" fmla="*/ 0 w 1018183"/>
                <a:gd name="connsiteY6093" fmla="*/ 5141461 h 9085945"/>
                <a:gd name="connsiteX6094" fmla="*/ 0 w 1018183"/>
                <a:gd name="connsiteY6094" fmla="*/ 5140591 h 9085945"/>
                <a:gd name="connsiteX6095" fmla="*/ 0 w 1018183"/>
                <a:gd name="connsiteY6095" fmla="*/ 5139469 h 9085945"/>
                <a:gd name="connsiteX6096" fmla="*/ 0 w 1018183"/>
                <a:gd name="connsiteY6096" fmla="*/ 5137309 h 9085945"/>
                <a:gd name="connsiteX6097" fmla="*/ 0 w 1018183"/>
                <a:gd name="connsiteY6097" fmla="*/ 5135751 h 9085945"/>
                <a:gd name="connsiteX6098" fmla="*/ 0 w 1018183"/>
                <a:gd name="connsiteY6098" fmla="*/ 5135234 h 9085945"/>
                <a:gd name="connsiteX6099" fmla="*/ 0 w 1018183"/>
                <a:gd name="connsiteY6099" fmla="*/ 5135107 h 9085945"/>
                <a:gd name="connsiteX6100" fmla="*/ 0 w 1018183"/>
                <a:gd name="connsiteY6100" fmla="*/ 5130402 h 9085945"/>
                <a:gd name="connsiteX6101" fmla="*/ 0 w 1018183"/>
                <a:gd name="connsiteY6101" fmla="*/ 5130116 h 9085945"/>
                <a:gd name="connsiteX6102" fmla="*/ 0 w 1018183"/>
                <a:gd name="connsiteY6102" fmla="*/ 5129925 h 9085945"/>
                <a:gd name="connsiteX6103" fmla="*/ 0 w 1018183"/>
                <a:gd name="connsiteY6103" fmla="*/ 5129001 h 9085945"/>
                <a:gd name="connsiteX6104" fmla="*/ 0 w 1018183"/>
                <a:gd name="connsiteY6104" fmla="*/ 5128831 h 9085945"/>
                <a:gd name="connsiteX6105" fmla="*/ 0 w 1018183"/>
                <a:gd name="connsiteY6105" fmla="*/ 5127704 h 9085945"/>
                <a:gd name="connsiteX6106" fmla="*/ 0 w 1018183"/>
                <a:gd name="connsiteY6106" fmla="*/ 5125491 h 9085945"/>
                <a:gd name="connsiteX6107" fmla="*/ 0 w 1018183"/>
                <a:gd name="connsiteY6107" fmla="*/ 5123935 h 9085945"/>
                <a:gd name="connsiteX6108" fmla="*/ 0 w 1018183"/>
                <a:gd name="connsiteY6108" fmla="*/ 5123477 h 9085945"/>
                <a:gd name="connsiteX6109" fmla="*/ 0 w 1018183"/>
                <a:gd name="connsiteY6109" fmla="*/ 5123103 h 9085945"/>
                <a:gd name="connsiteX6110" fmla="*/ 0 w 1018183"/>
                <a:gd name="connsiteY6110" fmla="*/ 5122651 h 9085945"/>
                <a:gd name="connsiteX6111" fmla="*/ 0 w 1018183"/>
                <a:gd name="connsiteY6111" fmla="*/ 5121536 h 9085945"/>
                <a:gd name="connsiteX6112" fmla="*/ 0 w 1018183"/>
                <a:gd name="connsiteY6112" fmla="*/ 5121141 h 9085945"/>
                <a:gd name="connsiteX6113" fmla="*/ 0 w 1018183"/>
                <a:gd name="connsiteY6113" fmla="*/ 5120946 h 9085945"/>
                <a:gd name="connsiteX6114" fmla="*/ 0 w 1018183"/>
                <a:gd name="connsiteY6114" fmla="*/ 5119904 h 9085945"/>
                <a:gd name="connsiteX6115" fmla="*/ 0 w 1018183"/>
                <a:gd name="connsiteY6115" fmla="*/ 5119857 h 9085945"/>
                <a:gd name="connsiteX6116" fmla="*/ 0 w 1018183"/>
                <a:gd name="connsiteY6116" fmla="*/ 5119375 h 9085945"/>
                <a:gd name="connsiteX6117" fmla="*/ 0 w 1018183"/>
                <a:gd name="connsiteY6117" fmla="*/ 5119056 h 9085945"/>
                <a:gd name="connsiteX6118" fmla="*/ 0 w 1018183"/>
                <a:gd name="connsiteY6118" fmla="*/ 5118620 h 9085945"/>
                <a:gd name="connsiteX6119" fmla="*/ 0 w 1018183"/>
                <a:gd name="connsiteY6119" fmla="*/ 5118335 h 9085945"/>
                <a:gd name="connsiteX6120" fmla="*/ 0 w 1018183"/>
                <a:gd name="connsiteY6120" fmla="*/ 5117876 h 9085945"/>
                <a:gd name="connsiteX6121" fmla="*/ 0 w 1018183"/>
                <a:gd name="connsiteY6121" fmla="*/ 5117051 h 9085945"/>
                <a:gd name="connsiteX6122" fmla="*/ 0 w 1018183"/>
                <a:gd name="connsiteY6122" fmla="*/ 5116781 h 9085945"/>
                <a:gd name="connsiteX6123" fmla="*/ 0 w 1018183"/>
                <a:gd name="connsiteY6123" fmla="*/ 5116646 h 9085945"/>
                <a:gd name="connsiteX6124" fmla="*/ 0 w 1018183"/>
                <a:gd name="connsiteY6124" fmla="*/ 5116541 h 9085945"/>
                <a:gd name="connsiteX6125" fmla="*/ 0 w 1018183"/>
                <a:gd name="connsiteY6125" fmla="*/ 5115610 h 9085945"/>
                <a:gd name="connsiteX6126" fmla="*/ 0 w 1018183"/>
                <a:gd name="connsiteY6126" fmla="*/ 5113329 h 9085945"/>
                <a:gd name="connsiteX6127" fmla="*/ 0 w 1018183"/>
                <a:gd name="connsiteY6127" fmla="*/ 5112881 h 9085945"/>
                <a:gd name="connsiteX6128" fmla="*/ 0 w 1018183"/>
                <a:gd name="connsiteY6128" fmla="*/ 5112046 h 9085945"/>
                <a:gd name="connsiteX6129" fmla="*/ 0 w 1018183"/>
                <a:gd name="connsiteY6129" fmla="*/ 5111761 h 9085945"/>
                <a:gd name="connsiteX6130" fmla="*/ 0 w 1018183"/>
                <a:gd name="connsiteY6130" fmla="*/ 5111576 h 9085945"/>
                <a:gd name="connsiteX6131" fmla="*/ 0 w 1018183"/>
                <a:gd name="connsiteY6131" fmla="*/ 5110476 h 9085945"/>
                <a:gd name="connsiteX6132" fmla="*/ 0 w 1018183"/>
                <a:gd name="connsiteY6132" fmla="*/ 5110083 h 9085945"/>
                <a:gd name="connsiteX6133" fmla="*/ 0 w 1018183"/>
                <a:gd name="connsiteY6133" fmla="*/ 5109200 h 9085945"/>
                <a:gd name="connsiteX6134" fmla="*/ 0 w 1018183"/>
                <a:gd name="connsiteY6134" fmla="*/ 5108846 h 9085945"/>
                <a:gd name="connsiteX6135" fmla="*/ 0 w 1018183"/>
                <a:gd name="connsiteY6135" fmla="*/ 5107277 h 9085945"/>
                <a:gd name="connsiteX6136" fmla="*/ 0 w 1018183"/>
                <a:gd name="connsiteY6136" fmla="*/ 5105723 h 9085945"/>
                <a:gd name="connsiteX6137" fmla="*/ 0 w 1018183"/>
                <a:gd name="connsiteY6137" fmla="*/ 5105242 h 9085945"/>
                <a:gd name="connsiteX6138" fmla="*/ 0 w 1018183"/>
                <a:gd name="connsiteY6138" fmla="*/ 5104318 h 9085945"/>
                <a:gd name="connsiteX6139" fmla="*/ 0 w 1018183"/>
                <a:gd name="connsiteY6139" fmla="*/ 5103024 h 9085945"/>
                <a:gd name="connsiteX6140" fmla="*/ 0 w 1018183"/>
                <a:gd name="connsiteY6140" fmla="*/ 5102379 h 9085945"/>
                <a:gd name="connsiteX6141" fmla="*/ 0 w 1018183"/>
                <a:gd name="connsiteY6141" fmla="*/ 5100249 h 9085945"/>
                <a:gd name="connsiteX6142" fmla="*/ 0 w 1018183"/>
                <a:gd name="connsiteY6142" fmla="*/ 5099648 h 9085945"/>
                <a:gd name="connsiteX6143" fmla="*/ 0 w 1018183"/>
                <a:gd name="connsiteY6143" fmla="*/ 5098141 h 9085945"/>
                <a:gd name="connsiteX6144" fmla="*/ 0 w 1018183"/>
                <a:gd name="connsiteY6144" fmla="*/ 5096967 h 9085945"/>
                <a:gd name="connsiteX6145" fmla="*/ 0 w 1018183"/>
                <a:gd name="connsiteY6145" fmla="*/ 5094461 h 9085945"/>
                <a:gd name="connsiteX6146" fmla="*/ 0 w 1018183"/>
                <a:gd name="connsiteY6146" fmla="*/ 5092735 h 9085945"/>
                <a:gd name="connsiteX6147" fmla="*/ 0 w 1018183"/>
                <a:gd name="connsiteY6147" fmla="*/ 5091967 h 9085945"/>
                <a:gd name="connsiteX6148" fmla="*/ 0 w 1018183"/>
                <a:gd name="connsiteY6148" fmla="*/ 5091321 h 9085945"/>
                <a:gd name="connsiteX6149" fmla="*/ 0 w 1018183"/>
                <a:gd name="connsiteY6149" fmla="*/ 5090910 h 9085945"/>
                <a:gd name="connsiteX6150" fmla="*/ 0 w 1018183"/>
                <a:gd name="connsiteY6150" fmla="*/ 5089192 h 9085945"/>
                <a:gd name="connsiteX6151" fmla="*/ 0 w 1018183"/>
                <a:gd name="connsiteY6151" fmla="*/ 5088489 h 9085945"/>
                <a:gd name="connsiteX6152" fmla="*/ 0 w 1018183"/>
                <a:gd name="connsiteY6152" fmla="*/ 5086989 h 9085945"/>
                <a:gd name="connsiteX6153" fmla="*/ 0 w 1018183"/>
                <a:gd name="connsiteY6153" fmla="*/ 5086330 h 9085945"/>
                <a:gd name="connsiteX6154" fmla="*/ 0 w 1018183"/>
                <a:gd name="connsiteY6154" fmla="*/ 5085149 h 9085945"/>
                <a:gd name="connsiteX6155" fmla="*/ 0 w 1018183"/>
                <a:gd name="connsiteY6155" fmla="*/ 5084579 h 9085945"/>
                <a:gd name="connsiteX6156" fmla="*/ 0 w 1018183"/>
                <a:gd name="connsiteY6156" fmla="*/ 5083135 h 9085945"/>
                <a:gd name="connsiteX6157" fmla="*/ 0 w 1018183"/>
                <a:gd name="connsiteY6157" fmla="*/ 5080604 h 9085945"/>
                <a:gd name="connsiteX6158" fmla="*/ 0 w 1018183"/>
                <a:gd name="connsiteY6158" fmla="*/ 5080151 h 9085945"/>
                <a:gd name="connsiteX6159" fmla="*/ 0 w 1018183"/>
                <a:gd name="connsiteY6159" fmla="*/ 5079515 h 9085945"/>
                <a:gd name="connsiteX6160" fmla="*/ 0 w 1018183"/>
                <a:gd name="connsiteY6160" fmla="*/ 5079033 h 9085945"/>
                <a:gd name="connsiteX6161" fmla="*/ 0 w 1018183"/>
                <a:gd name="connsiteY6161" fmla="*/ 5078714 h 9085945"/>
                <a:gd name="connsiteX6162" fmla="*/ 0 w 1018183"/>
                <a:gd name="connsiteY6162" fmla="*/ 5077430 h 9085945"/>
                <a:gd name="connsiteX6163" fmla="*/ 0 w 1018183"/>
                <a:gd name="connsiteY6163" fmla="*/ 5077355 h 9085945"/>
                <a:gd name="connsiteX6164" fmla="*/ 0 w 1018183"/>
                <a:gd name="connsiteY6164" fmla="*/ 5076302 h 9085945"/>
                <a:gd name="connsiteX6165" fmla="*/ 0 w 1018183"/>
                <a:gd name="connsiteY6165" fmla="*/ 5076119 h 9085945"/>
                <a:gd name="connsiteX6166" fmla="*/ 0 w 1018183"/>
                <a:gd name="connsiteY6166" fmla="*/ 5074551 h 9085945"/>
                <a:gd name="connsiteX6167" fmla="*/ 0 w 1018183"/>
                <a:gd name="connsiteY6167" fmla="*/ 5074091 h 9085945"/>
                <a:gd name="connsiteX6168" fmla="*/ 0 w 1018183"/>
                <a:gd name="connsiteY6168" fmla="*/ 5072076 h 9085945"/>
                <a:gd name="connsiteX6169" fmla="*/ 0 w 1018183"/>
                <a:gd name="connsiteY6169" fmla="*/ 5072069 h 9085945"/>
                <a:gd name="connsiteX6170" fmla="*/ 0 w 1018183"/>
                <a:gd name="connsiteY6170" fmla="*/ 5069741 h 9085945"/>
                <a:gd name="connsiteX6171" fmla="*/ 0 w 1018183"/>
                <a:gd name="connsiteY6171" fmla="*/ 5069542 h 9085945"/>
                <a:gd name="connsiteX6172" fmla="*/ 0 w 1018183"/>
                <a:gd name="connsiteY6172" fmla="*/ 5068937 h 9085945"/>
                <a:gd name="connsiteX6173" fmla="*/ 0 w 1018183"/>
                <a:gd name="connsiteY6173" fmla="*/ 5057799 h 9085945"/>
                <a:gd name="connsiteX6174" fmla="*/ 0 w 1018183"/>
                <a:gd name="connsiteY6174" fmla="*/ 5056584 h 9085945"/>
                <a:gd name="connsiteX6175" fmla="*/ 0 w 1018183"/>
                <a:gd name="connsiteY6175" fmla="*/ 5055299 h 9085945"/>
                <a:gd name="connsiteX6176" fmla="*/ 0 w 1018183"/>
                <a:gd name="connsiteY6176" fmla="*/ 5054264 h 9085945"/>
                <a:gd name="connsiteX6177" fmla="*/ 0 w 1018183"/>
                <a:gd name="connsiteY6177" fmla="*/ 5054119 h 9085945"/>
                <a:gd name="connsiteX6178" fmla="*/ 0 w 1018183"/>
                <a:gd name="connsiteY6178" fmla="*/ 5051982 h 9085945"/>
                <a:gd name="connsiteX6179" fmla="*/ 0 w 1018183"/>
                <a:gd name="connsiteY6179" fmla="*/ 5051532 h 9085945"/>
                <a:gd name="connsiteX6180" fmla="*/ 0 w 1018183"/>
                <a:gd name="connsiteY6180" fmla="*/ 5050414 h 9085945"/>
                <a:gd name="connsiteX6181" fmla="*/ 0 w 1018183"/>
                <a:gd name="connsiteY6181" fmla="*/ 5046963 h 9085945"/>
                <a:gd name="connsiteX6182" fmla="*/ 0 w 1018183"/>
                <a:gd name="connsiteY6182" fmla="*/ 5045988 h 9085945"/>
                <a:gd name="connsiteX6183" fmla="*/ 0 w 1018183"/>
                <a:gd name="connsiteY6183" fmla="*/ 5045526 h 9085945"/>
                <a:gd name="connsiteX6184" fmla="*/ 0 w 1018183"/>
                <a:gd name="connsiteY6184" fmla="*/ 5045421 h 9085945"/>
                <a:gd name="connsiteX6185" fmla="*/ 0 w 1018183"/>
                <a:gd name="connsiteY6185" fmla="*/ 5044237 h 9085945"/>
                <a:gd name="connsiteX6186" fmla="*/ 0 w 1018183"/>
                <a:gd name="connsiteY6186" fmla="*/ 5043428 h 9085945"/>
                <a:gd name="connsiteX6187" fmla="*/ 0 w 1018183"/>
                <a:gd name="connsiteY6187" fmla="*/ 5043206 h 9085945"/>
                <a:gd name="connsiteX6188" fmla="*/ 0 w 1018183"/>
                <a:gd name="connsiteY6188" fmla="*/ 5043066 h 9085945"/>
                <a:gd name="connsiteX6189" fmla="*/ 0 w 1018183"/>
                <a:gd name="connsiteY6189" fmla="*/ 5040924 h 9085945"/>
                <a:gd name="connsiteX6190" fmla="*/ 0 w 1018183"/>
                <a:gd name="connsiteY6190" fmla="*/ 5039356 h 9085945"/>
                <a:gd name="connsiteX6191" fmla="*/ 0 w 1018183"/>
                <a:gd name="connsiteY6191" fmla="*/ 5038226 h 9085945"/>
                <a:gd name="connsiteX6192" fmla="*/ 0 w 1018183"/>
                <a:gd name="connsiteY6192" fmla="*/ 5037133 h 9085945"/>
                <a:gd name="connsiteX6193" fmla="*/ 0 w 1018183"/>
                <a:gd name="connsiteY6193" fmla="*/ 5037013 h 9085945"/>
                <a:gd name="connsiteX6194" fmla="*/ 0 w 1018183"/>
                <a:gd name="connsiteY6194" fmla="*/ 5034929 h 9085945"/>
                <a:gd name="connsiteX6195" fmla="*/ 0 w 1018183"/>
                <a:gd name="connsiteY6195" fmla="*/ 5033654 h 9085945"/>
                <a:gd name="connsiteX6196" fmla="*/ 0 w 1018183"/>
                <a:gd name="connsiteY6196" fmla="*/ 5032876 h 9085945"/>
                <a:gd name="connsiteX6197" fmla="*/ 0 w 1018183"/>
                <a:gd name="connsiteY6197" fmla="*/ 5032370 h 9085945"/>
                <a:gd name="connsiteX6198" fmla="*/ 0 w 1018183"/>
                <a:gd name="connsiteY6198" fmla="*/ 5031727 h 9085945"/>
                <a:gd name="connsiteX6199" fmla="*/ 0 w 1018183"/>
                <a:gd name="connsiteY6199" fmla="*/ 5030443 h 9085945"/>
                <a:gd name="connsiteX6200" fmla="*/ 0 w 1018183"/>
                <a:gd name="connsiteY6200" fmla="*/ 5029028 h 9085945"/>
                <a:gd name="connsiteX6201" fmla="*/ 0 w 1018183"/>
                <a:gd name="connsiteY6201" fmla="*/ 5023616 h 9085945"/>
                <a:gd name="connsiteX6202" fmla="*/ 0 w 1018183"/>
                <a:gd name="connsiteY6202" fmla="*/ 5020669 h 9085945"/>
                <a:gd name="connsiteX6203" fmla="*/ 0 w 1018183"/>
                <a:gd name="connsiteY6203" fmla="*/ 5020304 h 9085945"/>
                <a:gd name="connsiteX6204" fmla="*/ 0 w 1018183"/>
                <a:gd name="connsiteY6204" fmla="*/ 5019254 h 9085945"/>
                <a:gd name="connsiteX6205" fmla="*/ 0 w 1018183"/>
                <a:gd name="connsiteY6205" fmla="*/ 5017970 h 9085945"/>
                <a:gd name="connsiteX6206" fmla="*/ 0 w 1018183"/>
                <a:gd name="connsiteY6206" fmla="*/ 5016251 h 9085945"/>
                <a:gd name="connsiteX6207" fmla="*/ 0 w 1018183"/>
                <a:gd name="connsiteY6207" fmla="*/ 5014957 h 9085945"/>
                <a:gd name="connsiteX6208" fmla="*/ 0 w 1018183"/>
                <a:gd name="connsiteY6208" fmla="*/ 5013545 h 9085945"/>
                <a:gd name="connsiteX6209" fmla="*/ 0 w 1018183"/>
                <a:gd name="connsiteY6209" fmla="*/ 5012798 h 9085945"/>
                <a:gd name="connsiteX6210" fmla="*/ 0 w 1018183"/>
                <a:gd name="connsiteY6210" fmla="*/ 5011978 h 9085945"/>
                <a:gd name="connsiteX6211" fmla="*/ 0 w 1018183"/>
                <a:gd name="connsiteY6211" fmla="*/ 5011190 h 9085945"/>
                <a:gd name="connsiteX6212" fmla="*/ 0 w 1018183"/>
                <a:gd name="connsiteY6212" fmla="*/ 5009246 h 9085945"/>
                <a:gd name="connsiteX6213" fmla="*/ 0 w 1018183"/>
                <a:gd name="connsiteY6213" fmla="*/ 5008394 h 9085945"/>
                <a:gd name="connsiteX6214" fmla="*/ 0 w 1018183"/>
                <a:gd name="connsiteY6214" fmla="*/ 5008197 h 9085945"/>
                <a:gd name="connsiteX6215" fmla="*/ 0 w 1018183"/>
                <a:gd name="connsiteY6215" fmla="*/ 5006628 h 9085945"/>
                <a:gd name="connsiteX6216" fmla="*/ 0 w 1018183"/>
                <a:gd name="connsiteY6216" fmla="*/ 5005184 h 9085945"/>
                <a:gd name="connsiteX6217" fmla="*/ 0 w 1018183"/>
                <a:gd name="connsiteY6217" fmla="*/ 5005079 h 9085945"/>
                <a:gd name="connsiteX6218" fmla="*/ 0 w 1018183"/>
                <a:gd name="connsiteY6218" fmla="*/ 5004461 h 9085945"/>
                <a:gd name="connsiteX6219" fmla="*/ 0 w 1018183"/>
                <a:gd name="connsiteY6219" fmla="*/ 5003899 h 9085945"/>
                <a:gd name="connsiteX6220" fmla="*/ 0 w 1018183"/>
                <a:gd name="connsiteY6220" fmla="*/ 5002864 h 9085945"/>
                <a:gd name="connsiteX6221" fmla="*/ 0 w 1018183"/>
                <a:gd name="connsiteY6221" fmla="*/ 5002766 h 9085945"/>
                <a:gd name="connsiteX6222" fmla="*/ 0 w 1018183"/>
                <a:gd name="connsiteY6222" fmla="*/ 5001199 h 9085945"/>
                <a:gd name="connsiteX6223" fmla="*/ 0 w 1018183"/>
                <a:gd name="connsiteY6223" fmla="*/ 5000927 h 9085945"/>
                <a:gd name="connsiteX6224" fmla="*/ 0 w 1018183"/>
                <a:gd name="connsiteY6224" fmla="*/ 5000582 h 9085945"/>
                <a:gd name="connsiteX6225" fmla="*/ 0 w 1018183"/>
                <a:gd name="connsiteY6225" fmla="*/ 5000130 h 9085945"/>
                <a:gd name="connsiteX6226" fmla="*/ 0 w 1018183"/>
                <a:gd name="connsiteY6226" fmla="*/ 4999014 h 9085945"/>
                <a:gd name="connsiteX6227" fmla="*/ 0 w 1018183"/>
                <a:gd name="connsiteY6227" fmla="*/ 4997336 h 9085945"/>
                <a:gd name="connsiteX6228" fmla="*/ 0 w 1018183"/>
                <a:gd name="connsiteY6228" fmla="*/ 4992534 h 9085945"/>
                <a:gd name="connsiteX6229" fmla="*/ 0 w 1018183"/>
                <a:gd name="connsiteY6229" fmla="*/ 4992083 h 9085945"/>
                <a:gd name="connsiteX6230" fmla="*/ 0 w 1018183"/>
                <a:gd name="connsiteY6230" fmla="*/ 4992028 h 9085945"/>
                <a:gd name="connsiteX6231" fmla="*/ 0 w 1018183"/>
                <a:gd name="connsiteY6231" fmla="*/ 4989870 h 9085945"/>
                <a:gd name="connsiteX6232" fmla="*/ 0 w 1018183"/>
                <a:gd name="connsiteY6232" fmla="*/ 4989289 h 9085945"/>
                <a:gd name="connsiteX6233" fmla="*/ 0 w 1018183"/>
                <a:gd name="connsiteY6233" fmla="*/ 4987941 h 9085945"/>
                <a:gd name="connsiteX6234" fmla="*/ 0 w 1018183"/>
                <a:gd name="connsiteY6234" fmla="*/ 4986526 h 9085945"/>
                <a:gd name="connsiteX6235" fmla="*/ 0 w 1018183"/>
                <a:gd name="connsiteY6235" fmla="*/ 4984447 h 9085945"/>
                <a:gd name="connsiteX6236" fmla="*/ 0 w 1018183"/>
                <a:gd name="connsiteY6236" fmla="*/ 4983795 h 9085945"/>
                <a:gd name="connsiteX6237" fmla="*/ 0 w 1018183"/>
                <a:gd name="connsiteY6237" fmla="*/ 4980683 h 9085945"/>
                <a:gd name="connsiteX6238" fmla="*/ 0 w 1018183"/>
                <a:gd name="connsiteY6238" fmla="*/ 4977628 h 9085945"/>
                <a:gd name="connsiteX6239" fmla="*/ 0 w 1018183"/>
                <a:gd name="connsiteY6239" fmla="*/ 4976517 h 9085945"/>
                <a:gd name="connsiteX6240" fmla="*/ 0 w 1018183"/>
                <a:gd name="connsiteY6240" fmla="*/ 4975468 h 9085945"/>
                <a:gd name="connsiteX6241" fmla="*/ 0 w 1018183"/>
                <a:gd name="connsiteY6241" fmla="*/ 4973751 h 9085945"/>
                <a:gd name="connsiteX6242" fmla="*/ 0 w 1018183"/>
                <a:gd name="connsiteY6242" fmla="*/ 4972639 h 9085945"/>
                <a:gd name="connsiteX6243" fmla="*/ 0 w 1018183"/>
                <a:gd name="connsiteY6243" fmla="*/ 4972456 h 9085945"/>
                <a:gd name="connsiteX6244" fmla="*/ 0 w 1018183"/>
                <a:gd name="connsiteY6244" fmla="*/ 4968904 h 9085945"/>
                <a:gd name="connsiteX6245" fmla="*/ 0 w 1018183"/>
                <a:gd name="connsiteY6245" fmla="*/ 4967855 h 9085945"/>
                <a:gd name="connsiteX6246" fmla="*/ 0 w 1018183"/>
                <a:gd name="connsiteY6246" fmla="*/ 4967405 h 9085945"/>
                <a:gd name="connsiteX6247" fmla="*/ 0 w 1018183"/>
                <a:gd name="connsiteY6247" fmla="*/ 4966286 h 9085945"/>
                <a:gd name="connsiteX6248" fmla="*/ 0 w 1018183"/>
                <a:gd name="connsiteY6248" fmla="*/ 4964609 h 9085945"/>
                <a:gd name="connsiteX6249" fmla="*/ 0 w 1018183"/>
                <a:gd name="connsiteY6249" fmla="*/ 4963555 h 9085945"/>
                <a:gd name="connsiteX6250" fmla="*/ 0 w 1018183"/>
                <a:gd name="connsiteY6250" fmla="*/ 4962424 h 9085945"/>
                <a:gd name="connsiteX6251" fmla="*/ 0 w 1018183"/>
                <a:gd name="connsiteY6251" fmla="*/ 4961577 h 9085945"/>
                <a:gd name="connsiteX6252" fmla="*/ 0 w 1018183"/>
                <a:gd name="connsiteY6252" fmla="*/ 4961398 h 9085945"/>
                <a:gd name="connsiteX6253" fmla="*/ 0 w 1018183"/>
                <a:gd name="connsiteY6253" fmla="*/ 4960857 h 9085945"/>
                <a:gd name="connsiteX6254" fmla="*/ 0 w 1018183"/>
                <a:gd name="connsiteY6254" fmla="*/ 4959322 h 9085945"/>
                <a:gd name="connsiteX6255" fmla="*/ 0 w 1018183"/>
                <a:gd name="connsiteY6255" fmla="*/ 4956994 h 9085945"/>
                <a:gd name="connsiteX6256" fmla="*/ 0 w 1018183"/>
                <a:gd name="connsiteY6256" fmla="*/ 4954011 h 9085945"/>
                <a:gd name="connsiteX6257" fmla="*/ 0 w 1018183"/>
                <a:gd name="connsiteY6257" fmla="*/ 4953086 h 9085945"/>
                <a:gd name="connsiteX6258" fmla="*/ 0 w 1018183"/>
                <a:gd name="connsiteY6258" fmla="*/ 4951367 h 9085945"/>
                <a:gd name="connsiteX6259" fmla="*/ 0 w 1018183"/>
                <a:gd name="connsiteY6259" fmla="*/ 4949798 h 9085945"/>
                <a:gd name="connsiteX6260" fmla="*/ 0 w 1018183"/>
                <a:gd name="connsiteY6260" fmla="*/ 4949528 h 9085945"/>
                <a:gd name="connsiteX6261" fmla="*/ 0 w 1018183"/>
                <a:gd name="connsiteY6261" fmla="*/ 4948947 h 9085945"/>
                <a:gd name="connsiteX6262" fmla="*/ 0 w 1018183"/>
                <a:gd name="connsiteY6262" fmla="*/ 4947956 h 9085945"/>
                <a:gd name="connsiteX6263" fmla="*/ 0 w 1018183"/>
                <a:gd name="connsiteY6263" fmla="*/ 4943453 h 9085945"/>
                <a:gd name="connsiteX6264" fmla="*/ 0 w 1018183"/>
                <a:gd name="connsiteY6264" fmla="*/ 4942169 h 9085945"/>
                <a:gd name="connsiteX6265" fmla="*/ 0 w 1018183"/>
                <a:gd name="connsiteY6265" fmla="*/ 4941947 h 9085945"/>
                <a:gd name="connsiteX6266" fmla="*/ 0 w 1018183"/>
                <a:gd name="connsiteY6266" fmla="*/ 4936896 h 9085945"/>
                <a:gd name="connsiteX6267" fmla="*/ 0 w 1018183"/>
                <a:gd name="connsiteY6267" fmla="*/ 4936175 h 9085945"/>
                <a:gd name="connsiteX6268" fmla="*/ 0 w 1018183"/>
                <a:gd name="connsiteY6268" fmla="*/ 4935126 h 9085945"/>
                <a:gd name="connsiteX6269" fmla="*/ 0 w 1018183"/>
                <a:gd name="connsiteY6269" fmla="*/ 4932395 h 9085945"/>
                <a:gd name="connsiteX6270" fmla="*/ 0 w 1018183"/>
                <a:gd name="connsiteY6270" fmla="*/ 4929510 h 9085945"/>
                <a:gd name="connsiteX6271" fmla="*/ 0 w 1018183"/>
                <a:gd name="connsiteY6271" fmla="*/ 4925478 h 9085945"/>
                <a:gd name="connsiteX6272" fmla="*/ 0 w 1018183"/>
                <a:gd name="connsiteY6272" fmla="*/ 4925118 h 9085945"/>
                <a:gd name="connsiteX6273" fmla="*/ 0 w 1018183"/>
                <a:gd name="connsiteY6273" fmla="*/ 4924267 h 9085945"/>
                <a:gd name="connsiteX6274" fmla="*/ 0 w 1018183"/>
                <a:gd name="connsiteY6274" fmla="*/ 4921235 h 9085945"/>
                <a:gd name="connsiteX6275" fmla="*/ 0 w 1018183"/>
                <a:gd name="connsiteY6275" fmla="*/ 4920907 h 9085945"/>
                <a:gd name="connsiteX6276" fmla="*/ 0 w 1018183"/>
                <a:gd name="connsiteY6276" fmla="*/ 4918980 h 9085945"/>
                <a:gd name="connsiteX6277" fmla="*/ 0 w 1018183"/>
                <a:gd name="connsiteY6277" fmla="*/ 4913669 h 9085945"/>
                <a:gd name="connsiteX6278" fmla="*/ 0 w 1018183"/>
                <a:gd name="connsiteY6278" fmla="*/ 4912861 h 9085945"/>
                <a:gd name="connsiteX6279" fmla="*/ 0 w 1018183"/>
                <a:gd name="connsiteY6279" fmla="*/ 4912744 h 9085945"/>
                <a:gd name="connsiteX6280" fmla="*/ 0 w 1018183"/>
                <a:gd name="connsiteY6280" fmla="*/ 4911458 h 9085945"/>
                <a:gd name="connsiteX6281" fmla="*/ 0 w 1018183"/>
                <a:gd name="connsiteY6281" fmla="*/ 4910869 h 9085945"/>
                <a:gd name="connsiteX6282" fmla="*/ 0 w 1018183"/>
                <a:gd name="connsiteY6282" fmla="*/ 4907922 h 9085945"/>
                <a:gd name="connsiteX6283" fmla="*/ 0 w 1018183"/>
                <a:gd name="connsiteY6283" fmla="*/ 4907151 h 9085945"/>
                <a:gd name="connsiteX6284" fmla="*/ 0 w 1018183"/>
                <a:gd name="connsiteY6284" fmla="*/ 4906507 h 9085945"/>
                <a:gd name="connsiteX6285" fmla="*/ 0 w 1018183"/>
                <a:gd name="connsiteY6285" fmla="*/ 4901802 h 9085945"/>
                <a:gd name="connsiteX6286" fmla="*/ 0 w 1018183"/>
                <a:gd name="connsiteY6286" fmla="*/ 4901686 h 9085945"/>
                <a:gd name="connsiteX6287" fmla="*/ 0 w 1018183"/>
                <a:gd name="connsiteY6287" fmla="*/ 4899668 h 9085945"/>
                <a:gd name="connsiteX6288" fmla="*/ 0 w 1018183"/>
                <a:gd name="connsiteY6288" fmla="*/ 4899104 h 9085945"/>
                <a:gd name="connsiteX6289" fmla="*/ 0 w 1018183"/>
                <a:gd name="connsiteY6289" fmla="*/ 4896554 h 9085945"/>
                <a:gd name="connsiteX6290" fmla="*/ 0 w 1018183"/>
                <a:gd name="connsiteY6290" fmla="*/ 4895335 h 9085945"/>
                <a:gd name="connsiteX6291" fmla="*/ 0 w 1018183"/>
                <a:gd name="connsiteY6291" fmla="*/ 4894503 h 9085945"/>
                <a:gd name="connsiteX6292" fmla="*/ 0 w 1018183"/>
                <a:gd name="connsiteY6292" fmla="*/ 4894051 h 9085945"/>
                <a:gd name="connsiteX6293" fmla="*/ 0 w 1018183"/>
                <a:gd name="connsiteY6293" fmla="*/ 4892936 h 9085945"/>
                <a:gd name="connsiteX6294" fmla="*/ 0 w 1018183"/>
                <a:gd name="connsiteY6294" fmla="*/ 4891304 h 9085945"/>
                <a:gd name="connsiteX6295" fmla="*/ 0 w 1018183"/>
                <a:gd name="connsiteY6295" fmla="*/ 4890020 h 9085945"/>
                <a:gd name="connsiteX6296" fmla="*/ 0 w 1018183"/>
                <a:gd name="connsiteY6296" fmla="*/ 4889735 h 9085945"/>
                <a:gd name="connsiteX6297" fmla="*/ 0 w 1018183"/>
                <a:gd name="connsiteY6297" fmla="*/ 4889276 h 9085945"/>
                <a:gd name="connsiteX6298" fmla="*/ 0 w 1018183"/>
                <a:gd name="connsiteY6298" fmla="*/ 4888451 h 9085945"/>
                <a:gd name="connsiteX6299" fmla="*/ 0 w 1018183"/>
                <a:gd name="connsiteY6299" fmla="*/ 4888181 h 9085945"/>
                <a:gd name="connsiteX6300" fmla="*/ 0 w 1018183"/>
                <a:gd name="connsiteY6300" fmla="*/ 4888046 h 9085945"/>
                <a:gd name="connsiteX6301" fmla="*/ 0 w 1018183"/>
                <a:gd name="connsiteY6301" fmla="*/ 4887941 h 9085945"/>
                <a:gd name="connsiteX6302" fmla="*/ 0 w 1018183"/>
                <a:gd name="connsiteY6302" fmla="*/ 4887010 h 9085945"/>
                <a:gd name="connsiteX6303" fmla="*/ 0 w 1018183"/>
                <a:gd name="connsiteY6303" fmla="*/ 4884729 h 9085945"/>
                <a:gd name="connsiteX6304" fmla="*/ 0 w 1018183"/>
                <a:gd name="connsiteY6304" fmla="*/ 4884281 h 9085945"/>
                <a:gd name="connsiteX6305" fmla="*/ 0 w 1018183"/>
                <a:gd name="connsiteY6305" fmla="*/ 4883446 h 9085945"/>
                <a:gd name="connsiteX6306" fmla="*/ 0 w 1018183"/>
                <a:gd name="connsiteY6306" fmla="*/ 4883161 h 9085945"/>
                <a:gd name="connsiteX6307" fmla="*/ 0 w 1018183"/>
                <a:gd name="connsiteY6307" fmla="*/ 4882976 h 9085945"/>
                <a:gd name="connsiteX6308" fmla="*/ 0 w 1018183"/>
                <a:gd name="connsiteY6308" fmla="*/ 4881876 h 9085945"/>
                <a:gd name="connsiteX6309" fmla="*/ 0 w 1018183"/>
                <a:gd name="connsiteY6309" fmla="*/ 4880246 h 9085945"/>
                <a:gd name="connsiteX6310" fmla="*/ 0 w 1018183"/>
                <a:gd name="connsiteY6310" fmla="*/ 4878677 h 9085945"/>
                <a:gd name="connsiteX6311" fmla="*/ 0 w 1018183"/>
                <a:gd name="connsiteY6311" fmla="*/ 4877123 h 9085945"/>
                <a:gd name="connsiteX6312" fmla="*/ 0 w 1018183"/>
                <a:gd name="connsiteY6312" fmla="*/ 4875194 h 9085945"/>
                <a:gd name="connsiteX6313" fmla="*/ 0 w 1018183"/>
                <a:gd name="connsiteY6313" fmla="*/ 4874424 h 9085945"/>
                <a:gd name="connsiteX6314" fmla="*/ 0 w 1018183"/>
                <a:gd name="connsiteY6314" fmla="*/ 4873779 h 9085945"/>
                <a:gd name="connsiteX6315" fmla="*/ 0 w 1018183"/>
                <a:gd name="connsiteY6315" fmla="*/ 4871649 h 9085945"/>
                <a:gd name="connsiteX6316" fmla="*/ 0 w 1018183"/>
                <a:gd name="connsiteY6316" fmla="*/ 4871048 h 9085945"/>
                <a:gd name="connsiteX6317" fmla="*/ 0 w 1018183"/>
                <a:gd name="connsiteY6317" fmla="*/ 4868959 h 9085945"/>
                <a:gd name="connsiteX6318" fmla="*/ 0 w 1018183"/>
                <a:gd name="connsiteY6318" fmla="*/ 4868367 h 9085945"/>
                <a:gd name="connsiteX6319" fmla="*/ 0 w 1018183"/>
                <a:gd name="connsiteY6319" fmla="*/ 4863367 h 9085945"/>
                <a:gd name="connsiteX6320" fmla="*/ 0 w 1018183"/>
                <a:gd name="connsiteY6320" fmla="*/ 4862721 h 9085945"/>
                <a:gd name="connsiteX6321" fmla="*/ 0 w 1018183"/>
                <a:gd name="connsiteY6321" fmla="*/ 4862310 h 9085945"/>
                <a:gd name="connsiteX6322" fmla="*/ 0 w 1018183"/>
                <a:gd name="connsiteY6322" fmla="*/ 4861460 h 9085945"/>
                <a:gd name="connsiteX6323" fmla="*/ 0 w 1018183"/>
                <a:gd name="connsiteY6323" fmla="*/ 4860592 h 9085945"/>
                <a:gd name="connsiteX6324" fmla="*/ 0 w 1018183"/>
                <a:gd name="connsiteY6324" fmla="*/ 4859889 h 9085945"/>
                <a:gd name="connsiteX6325" fmla="*/ 0 w 1018183"/>
                <a:gd name="connsiteY6325" fmla="*/ 4856549 h 9085945"/>
                <a:gd name="connsiteX6326" fmla="*/ 0 w 1018183"/>
                <a:gd name="connsiteY6326" fmla="*/ 4854535 h 9085945"/>
                <a:gd name="connsiteX6327" fmla="*/ 0 w 1018183"/>
                <a:gd name="connsiteY6327" fmla="*/ 4853709 h 9085945"/>
                <a:gd name="connsiteX6328" fmla="*/ 0 w 1018183"/>
                <a:gd name="connsiteY6328" fmla="*/ 4852004 h 9085945"/>
                <a:gd name="connsiteX6329" fmla="*/ 0 w 1018183"/>
                <a:gd name="connsiteY6329" fmla="*/ 4851551 h 9085945"/>
                <a:gd name="connsiteX6330" fmla="*/ 0 w 1018183"/>
                <a:gd name="connsiteY6330" fmla="*/ 4850915 h 9085945"/>
                <a:gd name="connsiteX6331" fmla="*/ 0 w 1018183"/>
                <a:gd name="connsiteY6331" fmla="*/ 4850433 h 9085945"/>
                <a:gd name="connsiteX6332" fmla="*/ 0 w 1018183"/>
                <a:gd name="connsiteY6332" fmla="*/ 4850114 h 9085945"/>
                <a:gd name="connsiteX6333" fmla="*/ 0 w 1018183"/>
                <a:gd name="connsiteY6333" fmla="*/ 4849678 h 9085945"/>
                <a:gd name="connsiteX6334" fmla="*/ 0 w 1018183"/>
                <a:gd name="connsiteY6334" fmla="*/ 4848830 h 9085945"/>
                <a:gd name="connsiteX6335" fmla="*/ 0 w 1018183"/>
                <a:gd name="connsiteY6335" fmla="*/ 4848109 h 9085945"/>
                <a:gd name="connsiteX6336" fmla="*/ 0 w 1018183"/>
                <a:gd name="connsiteY6336" fmla="*/ 4847704 h 9085945"/>
                <a:gd name="connsiteX6337" fmla="*/ 0 w 1018183"/>
                <a:gd name="connsiteY6337" fmla="*/ 4847702 h 9085945"/>
                <a:gd name="connsiteX6338" fmla="*/ 0 w 1018183"/>
                <a:gd name="connsiteY6338" fmla="*/ 4847599 h 9085945"/>
                <a:gd name="connsiteX6339" fmla="*/ 0 w 1018183"/>
                <a:gd name="connsiteY6339" fmla="*/ 4847519 h 9085945"/>
                <a:gd name="connsiteX6340" fmla="*/ 0 w 1018183"/>
                <a:gd name="connsiteY6340" fmla="*/ 4845951 h 9085945"/>
                <a:gd name="connsiteX6341" fmla="*/ 0 w 1018183"/>
                <a:gd name="connsiteY6341" fmla="*/ 4845491 h 9085945"/>
                <a:gd name="connsiteX6342" fmla="*/ 0 w 1018183"/>
                <a:gd name="connsiteY6342" fmla="*/ 4843939 h 9085945"/>
                <a:gd name="connsiteX6343" fmla="*/ 0 w 1018183"/>
                <a:gd name="connsiteY6343" fmla="*/ 4843476 h 9085945"/>
                <a:gd name="connsiteX6344" fmla="*/ 0 w 1018183"/>
                <a:gd name="connsiteY6344" fmla="*/ 4843104 h 9085945"/>
                <a:gd name="connsiteX6345" fmla="*/ 0 w 1018183"/>
                <a:gd name="connsiteY6345" fmla="*/ 4842651 h 9085945"/>
                <a:gd name="connsiteX6346" fmla="*/ 0 w 1018183"/>
                <a:gd name="connsiteY6346" fmla="*/ 4841534 h 9085945"/>
                <a:gd name="connsiteX6347" fmla="*/ 0 w 1018183"/>
                <a:gd name="connsiteY6347" fmla="*/ 4841141 h 9085945"/>
                <a:gd name="connsiteX6348" fmla="*/ 0 w 1018183"/>
                <a:gd name="connsiteY6348" fmla="*/ 4840942 h 9085945"/>
                <a:gd name="connsiteX6349" fmla="*/ 0 w 1018183"/>
                <a:gd name="connsiteY6349" fmla="*/ 4840337 h 9085945"/>
                <a:gd name="connsiteX6350" fmla="*/ 0 w 1018183"/>
                <a:gd name="connsiteY6350" fmla="*/ 4839904 h 9085945"/>
                <a:gd name="connsiteX6351" fmla="*/ 0 w 1018183"/>
                <a:gd name="connsiteY6351" fmla="*/ 4838619 h 9085945"/>
                <a:gd name="connsiteX6352" fmla="*/ 0 w 1018183"/>
                <a:gd name="connsiteY6352" fmla="*/ 4838335 h 9085945"/>
                <a:gd name="connsiteX6353" fmla="*/ 0 w 1018183"/>
                <a:gd name="connsiteY6353" fmla="*/ 4837051 h 9085945"/>
                <a:gd name="connsiteX6354" fmla="*/ 0 w 1018183"/>
                <a:gd name="connsiteY6354" fmla="*/ 4836781 h 9085945"/>
                <a:gd name="connsiteX6355" fmla="*/ 0 w 1018183"/>
                <a:gd name="connsiteY6355" fmla="*/ 4830706 h 9085945"/>
                <a:gd name="connsiteX6356" fmla="*/ 0 w 1018183"/>
                <a:gd name="connsiteY6356" fmla="*/ 4829199 h 9085945"/>
                <a:gd name="connsiteX6357" fmla="*/ 0 w 1018183"/>
                <a:gd name="connsiteY6357" fmla="*/ 4826002 h 9085945"/>
                <a:gd name="connsiteX6358" fmla="*/ 0 w 1018183"/>
                <a:gd name="connsiteY6358" fmla="*/ 4825519 h 9085945"/>
                <a:gd name="connsiteX6359" fmla="*/ 0 w 1018183"/>
                <a:gd name="connsiteY6359" fmla="*/ 4823025 h 9085945"/>
                <a:gd name="connsiteX6360" fmla="*/ 0 w 1018183"/>
                <a:gd name="connsiteY6360" fmla="*/ 4822379 h 9085945"/>
                <a:gd name="connsiteX6361" fmla="*/ 0 w 1018183"/>
                <a:gd name="connsiteY6361" fmla="*/ 4821968 h 9085945"/>
                <a:gd name="connsiteX6362" fmla="*/ 0 w 1018183"/>
                <a:gd name="connsiteY6362" fmla="*/ 4820250 h 9085945"/>
                <a:gd name="connsiteX6363" fmla="*/ 0 w 1018183"/>
                <a:gd name="connsiteY6363" fmla="*/ 4819648 h 9085945"/>
                <a:gd name="connsiteX6364" fmla="*/ 0 w 1018183"/>
                <a:gd name="connsiteY6364" fmla="*/ 4817388 h 9085945"/>
                <a:gd name="connsiteX6365" fmla="*/ 0 w 1018183"/>
                <a:gd name="connsiteY6365" fmla="*/ 4815637 h 9085945"/>
                <a:gd name="connsiteX6366" fmla="*/ 0 w 1018183"/>
                <a:gd name="connsiteY6366" fmla="*/ 4814466 h 9085945"/>
                <a:gd name="connsiteX6367" fmla="*/ 0 w 1018183"/>
                <a:gd name="connsiteY6367" fmla="*/ 4811601 h 9085945"/>
                <a:gd name="connsiteX6368" fmla="*/ 0 w 1018183"/>
                <a:gd name="connsiteY6368" fmla="*/ 4811209 h 9085945"/>
                <a:gd name="connsiteX6369" fmla="*/ 0 w 1018183"/>
                <a:gd name="connsiteY6369" fmla="*/ 4808533 h 9085945"/>
                <a:gd name="connsiteX6370" fmla="*/ 0 w 1018183"/>
                <a:gd name="connsiteY6370" fmla="*/ 4808488 h 9085945"/>
                <a:gd name="connsiteX6371" fmla="*/ 0 w 1018183"/>
                <a:gd name="connsiteY6371" fmla="*/ 4808413 h 9085945"/>
                <a:gd name="connsiteX6372" fmla="*/ 0 w 1018183"/>
                <a:gd name="connsiteY6372" fmla="*/ 4807360 h 9085945"/>
                <a:gd name="connsiteX6373" fmla="*/ 0 w 1018183"/>
                <a:gd name="connsiteY6373" fmla="*/ 4807177 h 9085945"/>
                <a:gd name="connsiteX6374" fmla="*/ 0 w 1018183"/>
                <a:gd name="connsiteY6374" fmla="*/ 4806329 h 9085945"/>
                <a:gd name="connsiteX6375" fmla="*/ 0 w 1018183"/>
                <a:gd name="connsiteY6375" fmla="*/ 4806077 h 9085945"/>
                <a:gd name="connsiteX6376" fmla="*/ 0 w 1018183"/>
                <a:gd name="connsiteY6376" fmla="*/ 4805609 h 9085945"/>
                <a:gd name="connsiteX6377" fmla="*/ 0 w 1018183"/>
                <a:gd name="connsiteY6377" fmla="*/ 4805149 h 9085945"/>
                <a:gd name="connsiteX6378" fmla="*/ 0 w 1018183"/>
                <a:gd name="connsiteY6378" fmla="*/ 4803134 h 9085945"/>
                <a:gd name="connsiteX6379" fmla="*/ 0 w 1018183"/>
                <a:gd name="connsiteY6379" fmla="*/ 4803127 h 9085945"/>
                <a:gd name="connsiteX6380" fmla="*/ 0 w 1018183"/>
                <a:gd name="connsiteY6380" fmla="*/ 4801843 h 9085945"/>
                <a:gd name="connsiteX6381" fmla="*/ 0 w 1018183"/>
                <a:gd name="connsiteY6381" fmla="*/ 4800600 h 9085945"/>
                <a:gd name="connsiteX6382" fmla="*/ 0 w 1018183"/>
                <a:gd name="connsiteY6382" fmla="*/ 4800152 h 9085945"/>
                <a:gd name="connsiteX6383" fmla="*/ 0 w 1018183"/>
                <a:gd name="connsiteY6383" fmla="*/ 4799995 h 9085945"/>
                <a:gd name="connsiteX6384" fmla="*/ 0 w 1018183"/>
                <a:gd name="connsiteY6384" fmla="*/ 4796302 h 9085945"/>
                <a:gd name="connsiteX6385" fmla="*/ 0 w 1018183"/>
                <a:gd name="connsiteY6385" fmla="*/ 4796117 h 9085945"/>
                <a:gd name="connsiteX6386" fmla="*/ 0 w 1018183"/>
                <a:gd name="connsiteY6386" fmla="*/ 4794549 h 9085945"/>
                <a:gd name="connsiteX6387" fmla="*/ 0 w 1018183"/>
                <a:gd name="connsiteY6387" fmla="*/ 4792069 h 9085945"/>
                <a:gd name="connsiteX6388" fmla="*/ 0 w 1018183"/>
                <a:gd name="connsiteY6388" fmla="*/ 4788940 h 9085945"/>
                <a:gd name="connsiteX6389" fmla="*/ 0 w 1018183"/>
                <a:gd name="connsiteY6389" fmla="*/ 4786920 h 9085945"/>
                <a:gd name="connsiteX6390" fmla="*/ 0 w 1018183"/>
                <a:gd name="connsiteY6390" fmla="*/ 4786357 h 9085945"/>
                <a:gd name="connsiteX6391" fmla="*/ 0 w 1018183"/>
                <a:gd name="connsiteY6391" fmla="*/ 4782590 h 9085945"/>
                <a:gd name="connsiteX6392" fmla="*/ 0 w 1018183"/>
                <a:gd name="connsiteY6392" fmla="*/ 4776584 h 9085945"/>
                <a:gd name="connsiteX6393" fmla="*/ 0 w 1018183"/>
                <a:gd name="connsiteY6393" fmla="*/ 4775299 h 9085945"/>
                <a:gd name="connsiteX6394" fmla="*/ 0 w 1018183"/>
                <a:gd name="connsiteY6394" fmla="*/ 4774124 h 9085945"/>
                <a:gd name="connsiteX6395" fmla="*/ 0 w 1018183"/>
                <a:gd name="connsiteY6395" fmla="*/ 4771530 h 9085945"/>
                <a:gd name="connsiteX6396" fmla="*/ 0 w 1018183"/>
                <a:gd name="connsiteY6396" fmla="*/ 4768191 h 9085945"/>
                <a:gd name="connsiteX6397" fmla="*/ 0 w 1018183"/>
                <a:gd name="connsiteY6397" fmla="*/ 4765987 h 9085945"/>
                <a:gd name="connsiteX6398" fmla="*/ 0 w 1018183"/>
                <a:gd name="connsiteY6398" fmla="*/ 4763575 h 9085945"/>
                <a:gd name="connsiteX6399" fmla="*/ 0 w 1018183"/>
                <a:gd name="connsiteY6399" fmla="*/ 4763483 h 9085945"/>
                <a:gd name="connsiteX6400" fmla="*/ 0 w 1018183"/>
                <a:gd name="connsiteY6400" fmla="*/ 4761501 h 9085945"/>
                <a:gd name="connsiteX6401" fmla="*/ 0 w 1018183"/>
                <a:gd name="connsiteY6401" fmla="*/ 4759341 h 9085945"/>
                <a:gd name="connsiteX6402" fmla="*/ 0 w 1018183"/>
                <a:gd name="connsiteY6402" fmla="*/ 4757133 h 9085945"/>
                <a:gd name="connsiteX6403" fmla="*/ 0 w 1018183"/>
                <a:gd name="connsiteY6403" fmla="*/ 4756210 h 9085945"/>
                <a:gd name="connsiteX6404" fmla="*/ 0 w 1018183"/>
                <a:gd name="connsiteY6404" fmla="*/ 4751727 h 9085945"/>
                <a:gd name="connsiteX6405" fmla="*/ 0 w 1018183"/>
                <a:gd name="connsiteY6405" fmla="*/ 4750443 h 9085945"/>
                <a:gd name="connsiteX6406" fmla="*/ 0 w 1018183"/>
                <a:gd name="connsiteY6406" fmla="*/ 4745321 h 9085945"/>
                <a:gd name="connsiteX6407" fmla="*/ 0 w 1018183"/>
                <a:gd name="connsiteY6407" fmla="*/ 4743856 h 9085945"/>
                <a:gd name="connsiteX6408" fmla="*/ 0 w 1018183"/>
                <a:gd name="connsiteY6408" fmla="*/ 4740304 h 9085945"/>
                <a:gd name="connsiteX6409" fmla="*/ 0 w 1018183"/>
                <a:gd name="connsiteY6409" fmla="*/ 4738805 h 9085945"/>
                <a:gd name="connsiteX6410" fmla="*/ 0 w 1018183"/>
                <a:gd name="connsiteY6410" fmla="*/ 4734957 h 9085945"/>
                <a:gd name="connsiteX6411" fmla="*/ 0 w 1018183"/>
                <a:gd name="connsiteY6411" fmla="*/ 4734955 h 9085945"/>
                <a:gd name="connsiteX6412" fmla="*/ 0 w 1018183"/>
                <a:gd name="connsiteY6412" fmla="*/ 4733824 h 9085945"/>
                <a:gd name="connsiteX6413" fmla="*/ 0 w 1018183"/>
                <a:gd name="connsiteY6413" fmla="*/ 4732798 h 9085945"/>
                <a:gd name="connsiteX6414" fmla="*/ 0 w 1018183"/>
                <a:gd name="connsiteY6414" fmla="*/ 4732257 h 9085945"/>
                <a:gd name="connsiteX6415" fmla="*/ 0 w 1018183"/>
                <a:gd name="connsiteY6415" fmla="*/ 4731188 h 9085945"/>
                <a:gd name="connsiteX6416" fmla="*/ 0 w 1018183"/>
                <a:gd name="connsiteY6416" fmla="*/ 4724406 h 9085945"/>
                <a:gd name="connsiteX6417" fmla="*/ 0 w 1018183"/>
                <a:gd name="connsiteY6417" fmla="*/ 4723141 h 9085945"/>
                <a:gd name="connsiteX6418" fmla="*/ 0 w 1018183"/>
                <a:gd name="connsiteY6418" fmla="*/ 4722767 h 9085945"/>
                <a:gd name="connsiteX6419" fmla="*/ 0 w 1018183"/>
                <a:gd name="connsiteY6419" fmla="*/ 4721198 h 9085945"/>
                <a:gd name="connsiteX6420" fmla="*/ 0 w 1018183"/>
                <a:gd name="connsiteY6420" fmla="*/ 4718999 h 9085945"/>
                <a:gd name="connsiteX6421" fmla="*/ 0 w 1018183"/>
                <a:gd name="connsiteY6421" fmla="*/ 4714853 h 9085945"/>
                <a:gd name="connsiteX6422" fmla="*/ 0 w 1018183"/>
                <a:gd name="connsiteY6422" fmla="*/ 4713569 h 9085945"/>
                <a:gd name="connsiteX6423" fmla="*/ 0 w 1018183"/>
                <a:gd name="connsiteY6423" fmla="*/ 4712083 h 9085945"/>
                <a:gd name="connsiteX6424" fmla="*/ 0 w 1018183"/>
                <a:gd name="connsiteY6424" fmla="*/ 4707941 h 9085945"/>
                <a:gd name="connsiteX6425" fmla="*/ 0 w 1018183"/>
                <a:gd name="connsiteY6425" fmla="*/ 4707575 h 9085945"/>
                <a:gd name="connsiteX6426" fmla="*/ 0 w 1018183"/>
                <a:gd name="connsiteY6426" fmla="*/ 4703795 h 9085945"/>
                <a:gd name="connsiteX6427" fmla="*/ 0 w 1018183"/>
                <a:gd name="connsiteY6427" fmla="*/ 4698463 h 9085945"/>
                <a:gd name="connsiteX6428" fmla="*/ 0 w 1018183"/>
                <a:gd name="connsiteY6428" fmla="*/ 4696518 h 9085945"/>
                <a:gd name="connsiteX6429" fmla="*/ 0 w 1018183"/>
                <a:gd name="connsiteY6429" fmla="*/ 4694613 h 9085945"/>
                <a:gd name="connsiteX6430" fmla="*/ 0 w 1018183"/>
                <a:gd name="connsiteY6430" fmla="*/ 4692635 h 9085945"/>
                <a:gd name="connsiteX6431" fmla="*/ 0 w 1018183"/>
                <a:gd name="connsiteY6431" fmla="*/ 4692456 h 9085945"/>
                <a:gd name="connsiteX6432" fmla="*/ 0 w 1018183"/>
                <a:gd name="connsiteY6432" fmla="*/ 4690380 h 9085945"/>
                <a:gd name="connsiteX6433" fmla="*/ 0 w 1018183"/>
                <a:gd name="connsiteY6433" fmla="*/ 4687405 h 9085945"/>
                <a:gd name="connsiteX6434" fmla="*/ 0 w 1018183"/>
                <a:gd name="connsiteY6434" fmla="*/ 4684144 h 9085945"/>
                <a:gd name="connsiteX6435" fmla="*/ 0 w 1018183"/>
                <a:gd name="connsiteY6435" fmla="*/ 4683555 h 9085945"/>
                <a:gd name="connsiteX6436" fmla="*/ 0 w 1018183"/>
                <a:gd name="connsiteY6436" fmla="*/ 4682858 h 9085945"/>
                <a:gd name="connsiteX6437" fmla="*/ 0 w 1018183"/>
                <a:gd name="connsiteY6437" fmla="*/ 4682425 h 9085945"/>
                <a:gd name="connsiteX6438" fmla="*/ 0 w 1018183"/>
                <a:gd name="connsiteY6438" fmla="*/ 4680856 h 9085945"/>
                <a:gd name="connsiteX6439" fmla="*/ 0 w 1018183"/>
                <a:gd name="connsiteY6439" fmla="*/ 4679322 h 9085945"/>
                <a:gd name="connsiteX6440" fmla="*/ 0 w 1018183"/>
                <a:gd name="connsiteY6440" fmla="*/ 4677075 h 9085945"/>
                <a:gd name="connsiteX6441" fmla="*/ 0 w 1018183"/>
                <a:gd name="connsiteY6441" fmla="*/ 4675507 h 9085945"/>
                <a:gd name="connsiteX6442" fmla="*/ 0 w 1018183"/>
                <a:gd name="connsiteY6442" fmla="*/ 4673227 h 9085945"/>
                <a:gd name="connsiteX6443" fmla="*/ 0 w 1018183"/>
                <a:gd name="connsiteY6443" fmla="*/ 4673086 h 9085945"/>
                <a:gd name="connsiteX6444" fmla="*/ 0 w 1018183"/>
                <a:gd name="connsiteY6444" fmla="*/ 4671789 h 9085945"/>
                <a:gd name="connsiteX6445" fmla="*/ 0 w 1018183"/>
                <a:gd name="connsiteY6445" fmla="*/ 4671068 h 9085945"/>
                <a:gd name="connsiteX6446" fmla="*/ 0 w 1018183"/>
                <a:gd name="connsiteY6446" fmla="*/ 4667954 h 9085945"/>
                <a:gd name="connsiteX6447" fmla="*/ 0 w 1018183"/>
                <a:gd name="connsiteY6447" fmla="*/ 4663453 h 9085945"/>
                <a:gd name="connsiteX6448" fmla="*/ 0 w 1018183"/>
                <a:gd name="connsiteY6448" fmla="*/ 4662169 h 9085945"/>
                <a:gd name="connsiteX6449" fmla="*/ 0 w 1018183"/>
                <a:gd name="connsiteY6449" fmla="*/ 4656176 h 9085945"/>
                <a:gd name="connsiteX6450" fmla="*/ 0 w 1018183"/>
                <a:gd name="connsiteY6450" fmla="*/ 4650826 h 9085945"/>
                <a:gd name="connsiteX6451" fmla="*/ 0 w 1018183"/>
                <a:gd name="connsiteY6451" fmla="*/ 4646594 h 9085945"/>
                <a:gd name="connsiteX6452" fmla="*/ 0 w 1018183"/>
                <a:gd name="connsiteY6452" fmla="*/ 4642516 h 9085945"/>
                <a:gd name="connsiteX6453" fmla="*/ 0 w 1018183"/>
                <a:gd name="connsiteY6453" fmla="*/ 4640359 h 9085945"/>
                <a:gd name="connsiteX6454" fmla="*/ 0 w 1018183"/>
                <a:gd name="connsiteY6454" fmla="*/ 4638980 h 9085945"/>
                <a:gd name="connsiteX6455" fmla="*/ 0 w 1018183"/>
                <a:gd name="connsiteY6455" fmla="*/ 4633488 h 9085945"/>
                <a:gd name="connsiteX6456" fmla="*/ 0 w 1018183"/>
                <a:gd name="connsiteY6456" fmla="*/ 4632744 h 9085945"/>
                <a:gd name="connsiteX6457" fmla="*/ 0 w 1018183"/>
                <a:gd name="connsiteY6457" fmla="*/ 4632575 h 9085945"/>
                <a:gd name="connsiteX6458" fmla="*/ 0 w 1018183"/>
                <a:gd name="connsiteY6458" fmla="*/ 4631460 h 9085945"/>
                <a:gd name="connsiteX6459" fmla="*/ 0 w 1018183"/>
                <a:gd name="connsiteY6459" fmla="*/ 4630726 h 9085945"/>
                <a:gd name="connsiteX6460" fmla="*/ 0 w 1018183"/>
                <a:gd name="connsiteY6460" fmla="*/ 4625109 h 9085945"/>
                <a:gd name="connsiteX6461" fmla="*/ 0 w 1018183"/>
                <a:gd name="connsiteY6461" fmla="*/ 4621078 h 9085945"/>
                <a:gd name="connsiteX6462" fmla="*/ 0 w 1018183"/>
                <a:gd name="connsiteY6462" fmla="*/ 4619667 h 9085945"/>
                <a:gd name="connsiteX6463" fmla="*/ 0 w 1018183"/>
                <a:gd name="connsiteY6463" fmla="*/ 4619509 h 9085945"/>
                <a:gd name="connsiteX6464" fmla="*/ 0 w 1018183"/>
                <a:gd name="connsiteY6464" fmla="*/ 4619104 h 9085945"/>
                <a:gd name="connsiteX6465" fmla="*/ 0 w 1018183"/>
                <a:gd name="connsiteY6465" fmla="*/ 4615339 h 9085945"/>
                <a:gd name="connsiteX6466" fmla="*/ 0 w 1018183"/>
                <a:gd name="connsiteY6466" fmla="*/ 4614051 h 9085945"/>
                <a:gd name="connsiteX6467" fmla="*/ 0 w 1018183"/>
                <a:gd name="connsiteY6467" fmla="*/ 4611304 h 9085945"/>
                <a:gd name="connsiteX6468" fmla="*/ 0 w 1018183"/>
                <a:gd name="connsiteY6468" fmla="*/ 4610019 h 9085945"/>
                <a:gd name="connsiteX6469" fmla="*/ 0 w 1018183"/>
                <a:gd name="connsiteY6469" fmla="*/ 4609735 h 9085945"/>
                <a:gd name="connsiteX6470" fmla="*/ 0 w 1018183"/>
                <a:gd name="connsiteY6470" fmla="*/ 4608451 h 9085945"/>
                <a:gd name="connsiteX6471" fmla="*/ 0 w 1018183"/>
                <a:gd name="connsiteY6471" fmla="*/ 4606252 h 9085945"/>
                <a:gd name="connsiteX6472" fmla="*/ 0 w 1018183"/>
                <a:gd name="connsiteY6472" fmla="*/ 4602106 h 9085945"/>
                <a:gd name="connsiteX6473" fmla="*/ 0 w 1018183"/>
                <a:gd name="connsiteY6473" fmla="*/ 4600017 h 9085945"/>
                <a:gd name="connsiteX6474" fmla="*/ 0 w 1018183"/>
                <a:gd name="connsiteY6474" fmla="*/ 4598210 h 9085945"/>
                <a:gd name="connsiteX6475" fmla="*/ 0 w 1018183"/>
                <a:gd name="connsiteY6475" fmla="*/ 4597402 h 9085945"/>
                <a:gd name="connsiteX6476" fmla="*/ 0 w 1018183"/>
                <a:gd name="connsiteY6476" fmla="*/ 4595194 h 9085945"/>
                <a:gd name="connsiteX6477" fmla="*/ 0 w 1018183"/>
                <a:gd name="connsiteY6477" fmla="*/ 4594425 h 9085945"/>
                <a:gd name="connsiteX6478" fmla="*/ 0 w 1018183"/>
                <a:gd name="connsiteY6478" fmla="*/ 4591048 h 9085945"/>
                <a:gd name="connsiteX6479" fmla="*/ 0 w 1018183"/>
                <a:gd name="connsiteY6479" fmla="*/ 4588957 h 9085945"/>
                <a:gd name="connsiteX6480" fmla="*/ 0 w 1018183"/>
                <a:gd name="connsiteY6480" fmla="*/ 4583001 h 9085945"/>
                <a:gd name="connsiteX6481" fmla="*/ 0 w 1018183"/>
                <a:gd name="connsiteY6481" fmla="*/ 4582609 h 9085945"/>
                <a:gd name="connsiteX6482" fmla="*/ 0 w 1018183"/>
                <a:gd name="connsiteY6482" fmla="*/ 4579888 h 9085945"/>
                <a:gd name="connsiteX6483" fmla="*/ 0 w 1018183"/>
                <a:gd name="connsiteY6483" fmla="*/ 4578760 h 9085945"/>
                <a:gd name="connsiteX6484" fmla="*/ 0 w 1018183"/>
                <a:gd name="connsiteY6484" fmla="*/ 4578577 h 9085945"/>
                <a:gd name="connsiteX6485" fmla="*/ 0 w 1018183"/>
                <a:gd name="connsiteY6485" fmla="*/ 4577477 h 9085945"/>
                <a:gd name="connsiteX6486" fmla="*/ 0 w 1018183"/>
                <a:gd name="connsiteY6486" fmla="*/ 4577009 h 9085945"/>
                <a:gd name="connsiteX6487" fmla="*/ 0 w 1018183"/>
                <a:gd name="connsiteY6487" fmla="*/ 4576549 h 9085945"/>
                <a:gd name="connsiteX6488" fmla="*/ 0 w 1018183"/>
                <a:gd name="connsiteY6488" fmla="*/ 4573709 h 9085945"/>
                <a:gd name="connsiteX6489" fmla="*/ 0 w 1018183"/>
                <a:gd name="connsiteY6489" fmla="*/ 4571552 h 9085945"/>
                <a:gd name="connsiteX6490" fmla="*/ 0 w 1018183"/>
                <a:gd name="connsiteY6490" fmla="*/ 4571395 h 9085945"/>
                <a:gd name="connsiteX6491" fmla="*/ 0 w 1018183"/>
                <a:gd name="connsiteY6491" fmla="*/ 4569677 h 9085945"/>
                <a:gd name="connsiteX6492" fmla="*/ 0 w 1018183"/>
                <a:gd name="connsiteY6492" fmla="*/ 4568109 h 9085945"/>
                <a:gd name="connsiteX6493" fmla="*/ 0 w 1018183"/>
                <a:gd name="connsiteY6493" fmla="*/ 4567702 h 9085945"/>
                <a:gd name="connsiteX6494" fmla="*/ 0 w 1018183"/>
                <a:gd name="connsiteY6494" fmla="*/ 4567517 h 9085945"/>
                <a:gd name="connsiteX6495" fmla="*/ 0 w 1018183"/>
                <a:gd name="connsiteY6495" fmla="*/ 4565949 h 9085945"/>
                <a:gd name="connsiteX6496" fmla="*/ 0 w 1018183"/>
                <a:gd name="connsiteY6496" fmla="*/ 4560340 h 9085945"/>
                <a:gd name="connsiteX6497" fmla="*/ 0 w 1018183"/>
                <a:gd name="connsiteY6497" fmla="*/ 4559043 h 9085945"/>
                <a:gd name="connsiteX6498" fmla="*/ 0 w 1018183"/>
                <a:gd name="connsiteY6498" fmla="*/ 4558320 h 9085945"/>
                <a:gd name="connsiteX6499" fmla="*/ 0 w 1018183"/>
                <a:gd name="connsiteY6499" fmla="*/ 4557060 h 9085945"/>
                <a:gd name="connsiteX6500" fmla="*/ 0 w 1018183"/>
                <a:gd name="connsiteY6500" fmla="*/ 4550706 h 9085945"/>
                <a:gd name="connsiteX6501" fmla="*/ 0 w 1018183"/>
                <a:gd name="connsiteY6501" fmla="*/ 4546001 h 9085945"/>
                <a:gd name="connsiteX6502" fmla="*/ 0 w 1018183"/>
                <a:gd name="connsiteY6502" fmla="*/ 4545524 h 9085945"/>
                <a:gd name="connsiteX6503" fmla="*/ 0 w 1018183"/>
                <a:gd name="connsiteY6503" fmla="*/ 4542659 h 9085945"/>
                <a:gd name="connsiteX6504" fmla="*/ 0 w 1018183"/>
                <a:gd name="connsiteY6504" fmla="*/ 4539591 h 9085945"/>
                <a:gd name="connsiteX6505" fmla="*/ 0 w 1018183"/>
                <a:gd name="connsiteY6505" fmla="*/ 4537387 h 9085945"/>
                <a:gd name="connsiteX6506" fmla="*/ 0 w 1018183"/>
                <a:gd name="connsiteY6506" fmla="*/ 4537135 h 9085945"/>
                <a:gd name="connsiteX6507" fmla="*/ 0 w 1018183"/>
                <a:gd name="connsiteY6507" fmla="*/ 4534975 h 9085945"/>
                <a:gd name="connsiteX6508" fmla="*/ 0 w 1018183"/>
                <a:gd name="connsiteY6508" fmla="*/ 4532901 h 9085945"/>
                <a:gd name="connsiteX6509" fmla="*/ 0 w 1018183"/>
                <a:gd name="connsiteY6509" fmla="*/ 4531601 h 9085945"/>
                <a:gd name="connsiteX6510" fmla="*/ 0 w 1018183"/>
                <a:gd name="connsiteY6510" fmla="*/ 4531210 h 9085945"/>
                <a:gd name="connsiteX6511" fmla="*/ 0 w 1018183"/>
                <a:gd name="connsiteY6511" fmla="*/ 4528533 h 9085945"/>
                <a:gd name="connsiteX6512" fmla="*/ 0 w 1018183"/>
                <a:gd name="connsiteY6512" fmla="*/ 4527610 h 9085945"/>
                <a:gd name="connsiteX6513" fmla="*/ 0 w 1018183"/>
                <a:gd name="connsiteY6513" fmla="*/ 4527360 h 9085945"/>
                <a:gd name="connsiteX6514" fmla="*/ 0 w 1018183"/>
                <a:gd name="connsiteY6514" fmla="*/ 4527175 h 9085945"/>
                <a:gd name="connsiteX6515" fmla="*/ 0 w 1018183"/>
                <a:gd name="connsiteY6515" fmla="*/ 4526075 h 9085945"/>
                <a:gd name="connsiteX6516" fmla="*/ 0 w 1018183"/>
                <a:gd name="connsiteY6516" fmla="*/ 4525607 h 9085945"/>
                <a:gd name="connsiteX6517" fmla="*/ 0 w 1018183"/>
                <a:gd name="connsiteY6517" fmla="*/ 4523127 h 9085945"/>
                <a:gd name="connsiteX6518" fmla="*/ 0 w 1018183"/>
                <a:gd name="connsiteY6518" fmla="*/ 4521843 h 9085945"/>
                <a:gd name="connsiteX6519" fmla="*/ 0 w 1018183"/>
                <a:gd name="connsiteY6519" fmla="*/ 4519998 h 9085945"/>
                <a:gd name="connsiteX6520" fmla="*/ 0 w 1018183"/>
                <a:gd name="connsiteY6520" fmla="*/ 4517978 h 9085945"/>
                <a:gd name="connsiteX6521" fmla="*/ 0 w 1018183"/>
                <a:gd name="connsiteY6521" fmla="*/ 4516721 h 9085945"/>
                <a:gd name="connsiteX6522" fmla="*/ 0 w 1018183"/>
                <a:gd name="connsiteY6522" fmla="*/ 4506920 h 9085945"/>
                <a:gd name="connsiteX6523" fmla="*/ 0 w 1018183"/>
                <a:gd name="connsiteY6523" fmla="*/ 4506509 h 9085945"/>
                <a:gd name="connsiteX6524" fmla="*/ 0 w 1018183"/>
                <a:gd name="connsiteY6524" fmla="*/ 4506357 h 9085945"/>
                <a:gd name="connsiteX6525" fmla="*/ 0 w 1018183"/>
                <a:gd name="connsiteY6525" fmla="*/ 4504942 h 9085945"/>
                <a:gd name="connsiteX6526" fmla="*/ 0 w 1018183"/>
                <a:gd name="connsiteY6526" fmla="*/ 4502588 h 9085945"/>
                <a:gd name="connsiteX6527" fmla="*/ 0 w 1018183"/>
                <a:gd name="connsiteY6527" fmla="*/ 4495806 h 9085945"/>
                <a:gd name="connsiteX6528" fmla="*/ 0 w 1018183"/>
                <a:gd name="connsiteY6528" fmla="*/ 4494633 h 9085945"/>
                <a:gd name="connsiteX6529" fmla="*/ 0 w 1018183"/>
                <a:gd name="connsiteY6529" fmla="*/ 4494541 h 9085945"/>
                <a:gd name="connsiteX6530" fmla="*/ 0 w 1018183"/>
                <a:gd name="connsiteY6530" fmla="*/ 4490399 h 9085945"/>
                <a:gd name="connsiteX6531" fmla="*/ 0 w 1018183"/>
                <a:gd name="connsiteY6531" fmla="*/ 4488191 h 9085945"/>
                <a:gd name="connsiteX6532" fmla="*/ 0 w 1018183"/>
                <a:gd name="connsiteY6532" fmla="*/ 4487268 h 9085945"/>
                <a:gd name="connsiteX6533" fmla="*/ 0 w 1018183"/>
                <a:gd name="connsiteY6533" fmla="*/ 4483573 h 9085945"/>
                <a:gd name="connsiteX6534" fmla="*/ 0 w 1018183"/>
                <a:gd name="connsiteY6534" fmla="*/ 4483483 h 9085945"/>
                <a:gd name="connsiteX6535" fmla="*/ 0 w 1018183"/>
                <a:gd name="connsiteY6535" fmla="*/ 4481501 h 9085945"/>
                <a:gd name="connsiteX6536" fmla="*/ 0 w 1018183"/>
                <a:gd name="connsiteY6536" fmla="*/ 4479341 h 9085945"/>
                <a:gd name="connsiteX6537" fmla="*/ 0 w 1018183"/>
                <a:gd name="connsiteY6537" fmla="*/ 4476379 h 9085945"/>
                <a:gd name="connsiteX6538" fmla="*/ 0 w 1018183"/>
                <a:gd name="connsiteY6538" fmla="*/ 4476210 h 9085945"/>
                <a:gd name="connsiteX6539" fmla="*/ 0 w 1018183"/>
                <a:gd name="connsiteY6539" fmla="*/ 4475098 h 9085945"/>
                <a:gd name="connsiteX6540" fmla="*/ 0 w 1018183"/>
                <a:gd name="connsiteY6540" fmla="*/ 4469863 h 9085945"/>
                <a:gd name="connsiteX6541" fmla="*/ 0 w 1018183"/>
                <a:gd name="connsiteY6541" fmla="*/ 4466013 h 9085945"/>
                <a:gd name="connsiteX6542" fmla="*/ 0 w 1018183"/>
                <a:gd name="connsiteY6542" fmla="*/ 4465321 h 9085945"/>
                <a:gd name="connsiteX6543" fmla="*/ 0 w 1018183"/>
                <a:gd name="connsiteY6543" fmla="*/ 4463856 h 9085945"/>
                <a:gd name="connsiteX6544" fmla="*/ 0 w 1018183"/>
                <a:gd name="connsiteY6544" fmla="*/ 4458805 h 9085945"/>
                <a:gd name="connsiteX6545" fmla="*/ 0 w 1018183"/>
                <a:gd name="connsiteY6545" fmla="*/ 4455464 h 9085945"/>
                <a:gd name="connsiteX6546" fmla="*/ 0 w 1018183"/>
                <a:gd name="connsiteY6546" fmla="*/ 4454955 h 9085945"/>
                <a:gd name="connsiteX6547" fmla="*/ 0 w 1018183"/>
                <a:gd name="connsiteY6547" fmla="*/ 4453825 h 9085945"/>
                <a:gd name="connsiteX6548" fmla="*/ 0 w 1018183"/>
                <a:gd name="connsiteY6548" fmla="*/ 4452256 h 9085945"/>
                <a:gd name="connsiteX6549" fmla="*/ 0 w 1018183"/>
                <a:gd name="connsiteY6549" fmla="*/ 4448475 h 9085945"/>
                <a:gd name="connsiteX6550" fmla="*/ 0 w 1018183"/>
                <a:gd name="connsiteY6550" fmla="*/ 4446907 h 9085945"/>
                <a:gd name="connsiteX6551" fmla="*/ 0 w 1018183"/>
                <a:gd name="connsiteY6551" fmla="*/ 4444627 h 9085945"/>
                <a:gd name="connsiteX6552" fmla="*/ 0 w 1018183"/>
                <a:gd name="connsiteY6552" fmla="*/ 4444406 h 9085945"/>
                <a:gd name="connsiteX6553" fmla="*/ 0 w 1018183"/>
                <a:gd name="connsiteY6553" fmla="*/ 4443189 h 9085945"/>
                <a:gd name="connsiteX6554" fmla="*/ 0 w 1018183"/>
                <a:gd name="connsiteY6554" fmla="*/ 4443141 h 9085945"/>
                <a:gd name="connsiteX6555" fmla="*/ 0 w 1018183"/>
                <a:gd name="connsiteY6555" fmla="*/ 4440730 h 9085945"/>
                <a:gd name="connsiteX6556" fmla="*/ 0 w 1018183"/>
                <a:gd name="connsiteY6556" fmla="*/ 4438999 h 9085945"/>
                <a:gd name="connsiteX6557" fmla="*/ 0 w 1018183"/>
                <a:gd name="connsiteY6557" fmla="*/ 4434853 h 9085945"/>
                <a:gd name="connsiteX6558" fmla="*/ 0 w 1018183"/>
                <a:gd name="connsiteY6558" fmla="*/ 4433569 h 9085945"/>
                <a:gd name="connsiteX6559" fmla="*/ 0 w 1018183"/>
                <a:gd name="connsiteY6559" fmla="*/ 4432594 h 9085945"/>
                <a:gd name="connsiteX6560" fmla="*/ 0 w 1018183"/>
                <a:gd name="connsiteY6560" fmla="*/ 4427576 h 9085945"/>
                <a:gd name="connsiteX6561" fmla="*/ 0 w 1018183"/>
                <a:gd name="connsiteY6561" fmla="*/ 4422226 h 9085945"/>
                <a:gd name="connsiteX6562" fmla="*/ 0 w 1018183"/>
                <a:gd name="connsiteY6562" fmla="*/ 4418463 h 9085945"/>
                <a:gd name="connsiteX6563" fmla="*/ 0 w 1018183"/>
                <a:gd name="connsiteY6563" fmla="*/ 4414613 h 9085945"/>
                <a:gd name="connsiteX6564" fmla="*/ 0 w 1018183"/>
                <a:gd name="connsiteY6564" fmla="*/ 4413916 h 9085945"/>
                <a:gd name="connsiteX6565" fmla="*/ 0 w 1018183"/>
                <a:gd name="connsiteY6565" fmla="*/ 4410380 h 9085945"/>
                <a:gd name="connsiteX6566" fmla="*/ 0 w 1018183"/>
                <a:gd name="connsiteY6566" fmla="*/ 4408133 h 9085945"/>
                <a:gd name="connsiteX6567" fmla="*/ 0 w 1018183"/>
                <a:gd name="connsiteY6567" fmla="*/ 4406565 h 9085945"/>
                <a:gd name="connsiteX6568" fmla="*/ 0 w 1018183"/>
                <a:gd name="connsiteY6568" fmla="*/ 4404888 h 9085945"/>
                <a:gd name="connsiteX6569" fmla="*/ 0 w 1018183"/>
                <a:gd name="connsiteY6569" fmla="*/ 4404144 h 9085945"/>
                <a:gd name="connsiteX6570" fmla="*/ 0 w 1018183"/>
                <a:gd name="connsiteY6570" fmla="*/ 4403975 h 9085945"/>
                <a:gd name="connsiteX6571" fmla="*/ 0 w 1018183"/>
                <a:gd name="connsiteY6571" fmla="*/ 4402860 h 9085945"/>
                <a:gd name="connsiteX6572" fmla="*/ 0 w 1018183"/>
                <a:gd name="connsiteY6572" fmla="*/ 4402847 h 9085945"/>
                <a:gd name="connsiteX6573" fmla="*/ 0 w 1018183"/>
                <a:gd name="connsiteY6573" fmla="*/ 4402126 h 9085945"/>
                <a:gd name="connsiteX6574" fmla="*/ 0 w 1018183"/>
                <a:gd name="connsiteY6574" fmla="*/ 4401563 h 9085945"/>
                <a:gd name="connsiteX6575" fmla="*/ 0 w 1018183"/>
                <a:gd name="connsiteY6575" fmla="*/ 4397794 h 9085945"/>
                <a:gd name="connsiteX6576" fmla="*/ 0 w 1018183"/>
                <a:gd name="connsiteY6576" fmla="*/ 4397076 h 9085945"/>
                <a:gd name="connsiteX6577" fmla="*/ 0 w 1018183"/>
                <a:gd name="connsiteY6577" fmla="*/ 4395507 h 9085945"/>
                <a:gd name="connsiteX6578" fmla="*/ 0 w 1018183"/>
                <a:gd name="connsiteY6578" fmla="*/ 4393763 h 9085945"/>
                <a:gd name="connsiteX6579" fmla="*/ 0 w 1018183"/>
                <a:gd name="connsiteY6579" fmla="*/ 4393227 h 9085945"/>
                <a:gd name="connsiteX6580" fmla="*/ 0 w 1018183"/>
                <a:gd name="connsiteY6580" fmla="*/ 4392194 h 9085945"/>
                <a:gd name="connsiteX6581" fmla="*/ 0 w 1018183"/>
                <a:gd name="connsiteY6581" fmla="*/ 4391789 h 9085945"/>
                <a:gd name="connsiteX6582" fmla="*/ 0 w 1018183"/>
                <a:gd name="connsiteY6582" fmla="*/ 4391067 h 9085945"/>
                <a:gd name="connsiteX6583" fmla="*/ 0 w 1018183"/>
                <a:gd name="connsiteY6583" fmla="*/ 4381884 h 9085945"/>
                <a:gd name="connsiteX6584" fmla="*/ 0 w 1018183"/>
                <a:gd name="connsiteY6584" fmla="*/ 4377652 h 9085945"/>
                <a:gd name="connsiteX6585" fmla="*/ 0 w 1018183"/>
                <a:gd name="connsiteY6585" fmla="*/ 4371417 h 9085945"/>
                <a:gd name="connsiteX6586" fmla="*/ 0 w 1018183"/>
                <a:gd name="connsiteY6586" fmla="*/ 4370826 h 9085945"/>
                <a:gd name="connsiteX6587" fmla="*/ 0 w 1018183"/>
                <a:gd name="connsiteY6587" fmla="*/ 4369610 h 9085945"/>
                <a:gd name="connsiteX6588" fmla="*/ 0 w 1018183"/>
                <a:gd name="connsiteY6588" fmla="*/ 4366594 h 9085945"/>
                <a:gd name="connsiteX6589" fmla="*/ 0 w 1018183"/>
                <a:gd name="connsiteY6589" fmla="*/ 4364546 h 9085945"/>
                <a:gd name="connsiteX6590" fmla="*/ 0 w 1018183"/>
                <a:gd name="connsiteY6590" fmla="*/ 4363633 h 9085945"/>
                <a:gd name="connsiteX6591" fmla="*/ 0 w 1018183"/>
                <a:gd name="connsiteY6591" fmla="*/ 4362518 h 9085945"/>
                <a:gd name="connsiteX6592" fmla="*/ 0 w 1018183"/>
                <a:gd name="connsiteY6592" fmla="*/ 4360357 h 9085945"/>
                <a:gd name="connsiteX6593" fmla="*/ 0 w 1018183"/>
                <a:gd name="connsiteY6593" fmla="*/ 4359062 h 9085945"/>
                <a:gd name="connsiteX6594" fmla="*/ 0 w 1018183"/>
                <a:gd name="connsiteY6594" fmla="*/ 4353488 h 9085945"/>
                <a:gd name="connsiteX6595" fmla="*/ 0 w 1018183"/>
                <a:gd name="connsiteY6595" fmla="*/ 4352573 h 9085945"/>
                <a:gd name="connsiteX6596" fmla="*/ 0 w 1018183"/>
                <a:gd name="connsiteY6596" fmla="*/ 4350725 h 9085945"/>
                <a:gd name="connsiteX6597" fmla="*/ 0 w 1018183"/>
                <a:gd name="connsiteY6597" fmla="*/ 4345109 h 9085945"/>
                <a:gd name="connsiteX6598" fmla="*/ 0 w 1018183"/>
                <a:gd name="connsiteY6598" fmla="*/ 4341077 h 9085945"/>
                <a:gd name="connsiteX6599" fmla="*/ 0 w 1018183"/>
                <a:gd name="connsiteY6599" fmla="*/ 4339509 h 9085945"/>
                <a:gd name="connsiteX6600" fmla="*/ 0 w 1018183"/>
                <a:gd name="connsiteY6600" fmla="*/ 4330443 h 9085945"/>
                <a:gd name="connsiteX6601" fmla="*/ 0 w 1018183"/>
                <a:gd name="connsiteY6601" fmla="*/ 4329268 h 9085945"/>
                <a:gd name="connsiteX6602" fmla="*/ 0 w 1018183"/>
                <a:gd name="connsiteY6602" fmla="*/ 4328460 h 9085945"/>
                <a:gd name="connsiteX6603" fmla="*/ 0 w 1018183"/>
                <a:gd name="connsiteY6603" fmla="*/ 4327978 h 9085945"/>
                <a:gd name="connsiteX6604" fmla="*/ 0 w 1018183"/>
                <a:gd name="connsiteY6604" fmla="*/ 4326252 h 9085945"/>
                <a:gd name="connsiteX6605" fmla="*/ 0 w 1018183"/>
                <a:gd name="connsiteY6605" fmla="*/ 4322106 h 9085945"/>
                <a:gd name="connsiteX6606" fmla="*/ 0 w 1018183"/>
                <a:gd name="connsiteY6606" fmla="*/ 4320015 h 9085945"/>
                <a:gd name="connsiteX6607" fmla="*/ 0 w 1018183"/>
                <a:gd name="connsiteY6607" fmla="*/ 4319847 h 9085945"/>
                <a:gd name="connsiteX6608" fmla="*/ 0 w 1018183"/>
                <a:gd name="connsiteY6608" fmla="*/ 4318209 h 9085945"/>
                <a:gd name="connsiteX6609" fmla="*/ 0 w 1018183"/>
                <a:gd name="connsiteY6609" fmla="*/ 4317401 h 9085945"/>
                <a:gd name="connsiteX6610" fmla="*/ 0 w 1018183"/>
                <a:gd name="connsiteY6610" fmla="*/ 4314059 h 9085945"/>
                <a:gd name="connsiteX6611" fmla="*/ 0 w 1018183"/>
                <a:gd name="connsiteY6611" fmla="*/ 4308535 h 9085945"/>
                <a:gd name="connsiteX6612" fmla="*/ 0 w 1018183"/>
                <a:gd name="connsiteY6612" fmla="*/ 4305586 h 9085945"/>
                <a:gd name="connsiteX6613" fmla="*/ 0 w 1018183"/>
                <a:gd name="connsiteY6613" fmla="*/ 4303001 h 9085945"/>
                <a:gd name="connsiteX6614" fmla="*/ 0 w 1018183"/>
                <a:gd name="connsiteY6614" fmla="*/ 4302610 h 9085945"/>
                <a:gd name="connsiteX6615" fmla="*/ 0 w 1018183"/>
                <a:gd name="connsiteY6615" fmla="*/ 4298760 h 9085945"/>
                <a:gd name="connsiteX6616" fmla="*/ 0 w 1018183"/>
                <a:gd name="connsiteY6616" fmla="*/ 4298575 h 9085945"/>
                <a:gd name="connsiteX6617" fmla="*/ 0 w 1018183"/>
                <a:gd name="connsiteY6617" fmla="*/ 4297475 h 9085945"/>
                <a:gd name="connsiteX6618" fmla="*/ 0 w 1018183"/>
                <a:gd name="connsiteY6618" fmla="*/ 4297007 h 9085945"/>
                <a:gd name="connsiteX6619" fmla="*/ 0 w 1018183"/>
                <a:gd name="connsiteY6619" fmla="*/ 4291398 h 9085945"/>
                <a:gd name="connsiteX6620" fmla="*/ 0 w 1018183"/>
                <a:gd name="connsiteY6620" fmla="*/ 4290101 h 9085945"/>
                <a:gd name="connsiteX6621" fmla="*/ 0 w 1018183"/>
                <a:gd name="connsiteY6621" fmla="*/ 4289378 h 9085945"/>
                <a:gd name="connsiteX6622" fmla="*/ 0 w 1018183"/>
                <a:gd name="connsiteY6622" fmla="*/ 4285479 h 9085945"/>
                <a:gd name="connsiteX6623" fmla="*/ 0 w 1018183"/>
                <a:gd name="connsiteY6623" fmla="*/ 4279043 h 9085945"/>
                <a:gd name="connsiteX6624" fmla="*/ 0 w 1018183"/>
                <a:gd name="connsiteY6624" fmla="*/ 4278320 h 9085945"/>
                <a:gd name="connsiteX6625" fmla="*/ 0 w 1018183"/>
                <a:gd name="connsiteY6625" fmla="*/ 4277909 h 9085945"/>
                <a:gd name="connsiteX6626" fmla="*/ 0 w 1018183"/>
                <a:gd name="connsiteY6626" fmla="*/ 4277059 h 9085945"/>
                <a:gd name="connsiteX6627" fmla="*/ 0 w 1018183"/>
                <a:gd name="connsiteY6627" fmla="*/ 4276342 h 9085945"/>
                <a:gd name="connsiteX6628" fmla="*/ 0 w 1018183"/>
                <a:gd name="connsiteY6628" fmla="*/ 4267228 h 9085945"/>
                <a:gd name="connsiteX6629" fmla="*/ 0 w 1018183"/>
                <a:gd name="connsiteY6629" fmla="*/ 4266033 h 9085945"/>
                <a:gd name="connsiteX6630" fmla="*/ 0 w 1018183"/>
                <a:gd name="connsiteY6630" fmla="*/ 4262659 h 9085945"/>
                <a:gd name="connsiteX6631" fmla="*/ 0 w 1018183"/>
                <a:gd name="connsiteY6631" fmla="*/ 4259591 h 9085945"/>
                <a:gd name="connsiteX6632" fmla="*/ 0 w 1018183"/>
                <a:gd name="connsiteY6632" fmla="*/ 4258668 h 9085945"/>
                <a:gd name="connsiteX6633" fmla="*/ 0 w 1018183"/>
                <a:gd name="connsiteY6633" fmla="*/ 4257133 h 9085945"/>
                <a:gd name="connsiteX6634" fmla="*/ 0 w 1018183"/>
                <a:gd name="connsiteY6634" fmla="*/ 4254973 h 9085945"/>
                <a:gd name="connsiteX6635" fmla="*/ 0 w 1018183"/>
                <a:gd name="connsiteY6635" fmla="*/ 4252901 h 9085945"/>
                <a:gd name="connsiteX6636" fmla="*/ 0 w 1018183"/>
                <a:gd name="connsiteY6636" fmla="*/ 4247779 h 9085945"/>
                <a:gd name="connsiteX6637" fmla="*/ 0 w 1018183"/>
                <a:gd name="connsiteY6637" fmla="*/ 4247610 h 9085945"/>
                <a:gd name="connsiteX6638" fmla="*/ 0 w 1018183"/>
                <a:gd name="connsiteY6638" fmla="*/ 4246498 h 9085945"/>
                <a:gd name="connsiteX6639" fmla="*/ 0 w 1018183"/>
                <a:gd name="connsiteY6639" fmla="*/ 4246315 h 9085945"/>
                <a:gd name="connsiteX6640" fmla="*/ 0 w 1018183"/>
                <a:gd name="connsiteY6640" fmla="*/ 4237978 h 9085945"/>
                <a:gd name="connsiteX6641" fmla="*/ 0 w 1018183"/>
                <a:gd name="connsiteY6641" fmla="*/ 4237567 h 9085945"/>
                <a:gd name="connsiteX6642" fmla="*/ 0 w 1018183"/>
                <a:gd name="connsiteY6642" fmla="*/ 4236721 h 9085945"/>
                <a:gd name="connsiteX6643" fmla="*/ 0 w 1018183"/>
                <a:gd name="connsiteY6643" fmla="*/ 4236283 h 9085945"/>
                <a:gd name="connsiteX6644" fmla="*/ 0 w 1018183"/>
                <a:gd name="connsiteY6644" fmla="*/ 4236000 h 9085945"/>
                <a:gd name="connsiteX6645" fmla="*/ 0 w 1018183"/>
                <a:gd name="connsiteY6645" fmla="*/ 4234716 h 9085945"/>
                <a:gd name="connsiteX6646" fmla="*/ 0 w 1018183"/>
                <a:gd name="connsiteY6646" fmla="*/ 4226864 h 9085945"/>
                <a:gd name="connsiteX6647" fmla="*/ 0 w 1018183"/>
                <a:gd name="connsiteY6647" fmla="*/ 4226509 h 9085945"/>
                <a:gd name="connsiteX6648" fmla="*/ 0 w 1018183"/>
                <a:gd name="connsiteY6648" fmla="*/ 4224942 h 9085945"/>
                <a:gd name="connsiteX6649" fmla="*/ 0 w 1018183"/>
                <a:gd name="connsiteY6649" fmla="*/ 4217312 h 9085945"/>
                <a:gd name="connsiteX6650" fmla="*/ 0 w 1018183"/>
                <a:gd name="connsiteY6650" fmla="*/ 4215806 h 9085945"/>
                <a:gd name="connsiteX6651" fmla="*/ 0 w 1018183"/>
                <a:gd name="connsiteY6651" fmla="*/ 4214631 h 9085945"/>
                <a:gd name="connsiteX6652" fmla="*/ 0 w 1018183"/>
                <a:gd name="connsiteY6652" fmla="*/ 4214541 h 9085945"/>
                <a:gd name="connsiteX6653" fmla="*/ 0 w 1018183"/>
                <a:gd name="connsiteY6653" fmla="*/ 4212130 h 9085945"/>
                <a:gd name="connsiteX6654" fmla="*/ 0 w 1018183"/>
                <a:gd name="connsiteY6654" fmla="*/ 4210399 h 9085945"/>
                <a:gd name="connsiteX6655" fmla="*/ 0 w 1018183"/>
                <a:gd name="connsiteY6655" fmla="*/ 4207268 h 9085945"/>
                <a:gd name="connsiteX6656" fmla="*/ 0 w 1018183"/>
                <a:gd name="connsiteY6656" fmla="*/ 4206156 h 9085945"/>
                <a:gd name="connsiteX6657" fmla="*/ 0 w 1018183"/>
                <a:gd name="connsiteY6657" fmla="*/ 4203994 h 9085945"/>
                <a:gd name="connsiteX6658" fmla="*/ 0 w 1018183"/>
                <a:gd name="connsiteY6658" fmla="*/ 4196379 h 9085945"/>
                <a:gd name="connsiteX6659" fmla="*/ 0 w 1018183"/>
                <a:gd name="connsiteY6659" fmla="*/ 4195094 h 9085945"/>
                <a:gd name="connsiteX6660" fmla="*/ 0 w 1018183"/>
                <a:gd name="connsiteY6660" fmla="*/ 4193782 h 9085945"/>
                <a:gd name="connsiteX6661" fmla="*/ 0 w 1018183"/>
                <a:gd name="connsiteY6661" fmla="*/ 4192213 h 9085945"/>
                <a:gd name="connsiteX6662" fmla="*/ 0 w 1018183"/>
                <a:gd name="connsiteY6662" fmla="*/ 4189863 h 9085945"/>
                <a:gd name="connsiteX6663" fmla="*/ 0 w 1018183"/>
                <a:gd name="connsiteY6663" fmla="*/ 4186603 h 9085945"/>
                <a:gd name="connsiteX6664" fmla="*/ 0 w 1018183"/>
                <a:gd name="connsiteY6664" fmla="*/ 4186013 h 9085945"/>
                <a:gd name="connsiteX6665" fmla="*/ 0 w 1018183"/>
                <a:gd name="connsiteY6665" fmla="*/ 4179533 h 9085945"/>
                <a:gd name="connsiteX6666" fmla="*/ 0 w 1018183"/>
                <a:gd name="connsiteY6666" fmla="*/ 4177965 h 9085945"/>
                <a:gd name="connsiteX6667" fmla="*/ 0 w 1018183"/>
                <a:gd name="connsiteY6667" fmla="*/ 4175464 h 9085945"/>
                <a:gd name="connsiteX6668" fmla="*/ 0 w 1018183"/>
                <a:gd name="connsiteY6668" fmla="*/ 4174247 h 9085945"/>
                <a:gd name="connsiteX6669" fmla="*/ 0 w 1018183"/>
                <a:gd name="connsiteY6669" fmla="*/ 4172963 h 9085945"/>
                <a:gd name="connsiteX6670" fmla="*/ 0 w 1018183"/>
                <a:gd name="connsiteY6670" fmla="*/ 4171788 h 9085945"/>
                <a:gd name="connsiteX6671" fmla="*/ 0 w 1018183"/>
                <a:gd name="connsiteY6671" fmla="*/ 4169194 h 9085945"/>
                <a:gd name="connsiteX6672" fmla="*/ 0 w 1018183"/>
                <a:gd name="connsiteY6672" fmla="*/ 4168476 h 9085945"/>
                <a:gd name="connsiteX6673" fmla="*/ 0 w 1018183"/>
                <a:gd name="connsiteY6673" fmla="*/ 4166907 h 9085945"/>
                <a:gd name="connsiteX6674" fmla="*/ 0 w 1018183"/>
                <a:gd name="connsiteY6674" fmla="*/ 4165163 h 9085945"/>
                <a:gd name="connsiteX6675" fmla="*/ 0 w 1018183"/>
                <a:gd name="connsiteY6675" fmla="*/ 4164627 h 9085945"/>
                <a:gd name="connsiteX6676" fmla="*/ 0 w 1018183"/>
                <a:gd name="connsiteY6676" fmla="*/ 4163653 h 9085945"/>
                <a:gd name="connsiteX6677" fmla="*/ 0 w 1018183"/>
                <a:gd name="connsiteY6677" fmla="*/ 4163594 h 9085945"/>
                <a:gd name="connsiteX6678" fmla="*/ 0 w 1018183"/>
                <a:gd name="connsiteY6678" fmla="*/ 4163189 h 9085945"/>
                <a:gd name="connsiteX6679" fmla="*/ 0 w 1018183"/>
                <a:gd name="connsiteY6679" fmla="*/ 4160730 h 9085945"/>
                <a:gd name="connsiteX6680" fmla="*/ 0 w 1018183"/>
                <a:gd name="connsiteY6680" fmla="*/ 4153284 h 9085945"/>
                <a:gd name="connsiteX6681" fmla="*/ 0 w 1018183"/>
                <a:gd name="connsiteY6681" fmla="*/ 4152592 h 9085945"/>
                <a:gd name="connsiteX6682" fmla="*/ 0 w 1018183"/>
                <a:gd name="connsiteY6682" fmla="*/ 4142226 h 9085945"/>
                <a:gd name="connsiteX6683" fmla="*/ 0 w 1018183"/>
                <a:gd name="connsiteY6683" fmla="*/ 4135946 h 9085945"/>
                <a:gd name="connsiteX6684" fmla="*/ 0 w 1018183"/>
                <a:gd name="connsiteY6684" fmla="*/ 4135033 h 9085945"/>
                <a:gd name="connsiteX6685" fmla="*/ 0 w 1018183"/>
                <a:gd name="connsiteY6685" fmla="*/ 4133918 h 9085945"/>
                <a:gd name="connsiteX6686" fmla="*/ 0 w 1018183"/>
                <a:gd name="connsiteY6686" fmla="*/ 4132621 h 9085945"/>
                <a:gd name="connsiteX6687" fmla="*/ 0 w 1018183"/>
                <a:gd name="connsiteY6687" fmla="*/ 4130462 h 9085945"/>
                <a:gd name="connsiteX6688" fmla="*/ 0 w 1018183"/>
                <a:gd name="connsiteY6688" fmla="*/ 4128852 h 9085945"/>
                <a:gd name="connsiteX6689" fmla="*/ 0 w 1018183"/>
                <a:gd name="connsiteY6689" fmla="*/ 4128134 h 9085945"/>
                <a:gd name="connsiteX6690" fmla="*/ 0 w 1018183"/>
                <a:gd name="connsiteY6690" fmla="*/ 4126566 h 9085945"/>
                <a:gd name="connsiteX6691" fmla="*/ 0 w 1018183"/>
                <a:gd name="connsiteY6691" fmla="*/ 4124888 h 9085945"/>
                <a:gd name="connsiteX6692" fmla="*/ 0 w 1018183"/>
                <a:gd name="connsiteY6692" fmla="*/ 4124821 h 9085945"/>
                <a:gd name="connsiteX6693" fmla="*/ 0 w 1018183"/>
                <a:gd name="connsiteY6693" fmla="*/ 4123973 h 9085945"/>
                <a:gd name="connsiteX6694" fmla="*/ 0 w 1018183"/>
                <a:gd name="connsiteY6694" fmla="*/ 4123252 h 9085945"/>
                <a:gd name="connsiteX6695" fmla="*/ 0 w 1018183"/>
                <a:gd name="connsiteY6695" fmla="*/ 4122847 h 9085945"/>
                <a:gd name="connsiteX6696" fmla="*/ 0 w 1018183"/>
                <a:gd name="connsiteY6696" fmla="*/ 4122126 h 9085945"/>
                <a:gd name="connsiteX6697" fmla="*/ 0 w 1018183"/>
                <a:gd name="connsiteY6697" fmla="*/ 4121563 h 9085945"/>
                <a:gd name="connsiteX6698" fmla="*/ 0 w 1018183"/>
                <a:gd name="connsiteY6698" fmla="*/ 4117798 h 9085945"/>
                <a:gd name="connsiteX6699" fmla="*/ 0 w 1018183"/>
                <a:gd name="connsiteY6699" fmla="*/ 4113763 h 9085945"/>
                <a:gd name="connsiteX6700" fmla="*/ 0 w 1018183"/>
                <a:gd name="connsiteY6700" fmla="*/ 4112194 h 9085945"/>
                <a:gd name="connsiteX6701" fmla="*/ 0 w 1018183"/>
                <a:gd name="connsiteY6701" fmla="*/ 4109747 h 9085945"/>
                <a:gd name="connsiteX6702" fmla="*/ 0 w 1018183"/>
                <a:gd name="connsiteY6702" fmla="*/ 4105716 h 9085945"/>
                <a:gd name="connsiteX6703" fmla="*/ 0 w 1018183"/>
                <a:gd name="connsiteY6703" fmla="*/ 4101884 h 9085945"/>
                <a:gd name="connsiteX6704" fmla="*/ 0 w 1018183"/>
                <a:gd name="connsiteY6704" fmla="*/ 4101145 h 9085945"/>
                <a:gd name="connsiteX6705" fmla="*/ 0 w 1018183"/>
                <a:gd name="connsiteY6705" fmla="*/ 4100668 h 9085945"/>
                <a:gd name="connsiteX6706" fmla="*/ 0 w 1018183"/>
                <a:gd name="connsiteY6706" fmla="*/ 4099378 h 9085945"/>
                <a:gd name="connsiteX6707" fmla="*/ 0 w 1018183"/>
                <a:gd name="connsiteY6707" fmla="*/ 4097653 h 9085945"/>
                <a:gd name="connsiteX6708" fmla="*/ 0 w 1018183"/>
                <a:gd name="connsiteY6708" fmla="*/ 4091415 h 9085945"/>
                <a:gd name="connsiteX6709" fmla="*/ 0 w 1018183"/>
                <a:gd name="connsiteY6709" fmla="*/ 4091247 h 9085945"/>
                <a:gd name="connsiteX6710" fmla="*/ 0 w 1018183"/>
                <a:gd name="connsiteY6710" fmla="*/ 4090121 h 9085945"/>
                <a:gd name="connsiteX6711" fmla="*/ 0 w 1018183"/>
                <a:gd name="connsiteY6711" fmla="*/ 4089609 h 9085945"/>
                <a:gd name="connsiteX6712" fmla="*/ 0 w 1018183"/>
                <a:gd name="connsiteY6712" fmla="*/ 4086744 h 9085945"/>
                <a:gd name="connsiteX6713" fmla="*/ 0 w 1018183"/>
                <a:gd name="connsiteY6713" fmla="*/ 4085068 h 9085945"/>
                <a:gd name="connsiteX6714" fmla="*/ 0 w 1018183"/>
                <a:gd name="connsiteY6714" fmla="*/ 4084546 h 9085945"/>
                <a:gd name="connsiteX6715" fmla="*/ 0 w 1018183"/>
                <a:gd name="connsiteY6715" fmla="*/ 4083631 h 9085945"/>
                <a:gd name="connsiteX6716" fmla="*/ 0 w 1018183"/>
                <a:gd name="connsiteY6716" fmla="*/ 4081219 h 9085945"/>
                <a:gd name="connsiteX6717" fmla="*/ 0 w 1018183"/>
                <a:gd name="connsiteY6717" fmla="*/ 4081036 h 9085945"/>
                <a:gd name="connsiteX6718" fmla="*/ 0 w 1018183"/>
                <a:gd name="connsiteY6718" fmla="*/ 4079468 h 9085945"/>
                <a:gd name="connsiteX6719" fmla="*/ 0 w 1018183"/>
                <a:gd name="connsiteY6719" fmla="*/ 4079063 h 9085945"/>
                <a:gd name="connsiteX6720" fmla="*/ 0 w 1018183"/>
                <a:gd name="connsiteY6720" fmla="*/ 4076986 h 9085945"/>
                <a:gd name="connsiteX6721" fmla="*/ 0 w 1018183"/>
                <a:gd name="connsiteY6721" fmla="*/ 4061501 h 9085945"/>
                <a:gd name="connsiteX6722" fmla="*/ 0 w 1018183"/>
                <a:gd name="connsiteY6722" fmla="*/ 4059036 h 9085945"/>
                <a:gd name="connsiteX6723" fmla="*/ 0 w 1018183"/>
                <a:gd name="connsiteY6723" fmla="*/ 4056879 h 9085945"/>
                <a:gd name="connsiteX6724" fmla="*/ 0 w 1018183"/>
                <a:gd name="connsiteY6724" fmla="*/ 4050905 h 9085945"/>
                <a:gd name="connsiteX6725" fmla="*/ 0 w 1018183"/>
                <a:gd name="connsiteY6725" fmla="*/ 4050443 h 9085945"/>
                <a:gd name="connsiteX6726" fmla="*/ 0 w 1018183"/>
                <a:gd name="connsiteY6726" fmla="*/ 4049267 h 9085945"/>
                <a:gd name="connsiteX6727" fmla="*/ 0 w 1018183"/>
                <a:gd name="connsiteY6727" fmla="*/ 4048459 h 9085945"/>
                <a:gd name="connsiteX6728" fmla="*/ 0 w 1018183"/>
                <a:gd name="connsiteY6728" fmla="*/ 4047983 h 9085945"/>
                <a:gd name="connsiteX6729" fmla="*/ 0 w 1018183"/>
                <a:gd name="connsiteY6729" fmla="*/ 4039846 h 9085945"/>
                <a:gd name="connsiteX6730" fmla="*/ 0 w 1018183"/>
                <a:gd name="connsiteY6730" fmla="*/ 4038628 h 9085945"/>
                <a:gd name="connsiteX6731" fmla="*/ 0 w 1018183"/>
                <a:gd name="connsiteY6731" fmla="*/ 4036644 h 9085945"/>
                <a:gd name="connsiteX6732" fmla="*/ 0 w 1018183"/>
                <a:gd name="connsiteY6732" fmla="*/ 4034060 h 9085945"/>
                <a:gd name="connsiteX6733" fmla="*/ 0 w 1018183"/>
                <a:gd name="connsiteY6733" fmla="*/ 4028533 h 9085945"/>
                <a:gd name="connsiteX6734" fmla="*/ 0 w 1018183"/>
                <a:gd name="connsiteY6734" fmla="*/ 4025586 h 9085945"/>
                <a:gd name="connsiteX6735" fmla="*/ 0 w 1018183"/>
                <a:gd name="connsiteY6735" fmla="*/ 4017715 h 9085945"/>
                <a:gd name="connsiteX6736" fmla="*/ 0 w 1018183"/>
                <a:gd name="connsiteY6736" fmla="*/ 4016537 h 9085945"/>
                <a:gd name="connsiteX6737" fmla="*/ 0 w 1018183"/>
                <a:gd name="connsiteY6737" fmla="*/ 4010101 h 9085945"/>
                <a:gd name="connsiteX6738" fmla="*/ 0 w 1018183"/>
                <a:gd name="connsiteY6738" fmla="*/ 4009378 h 9085945"/>
                <a:gd name="connsiteX6739" fmla="*/ 0 w 1018183"/>
                <a:gd name="connsiteY6739" fmla="*/ 4008968 h 9085945"/>
                <a:gd name="connsiteX6740" fmla="*/ 0 w 1018183"/>
                <a:gd name="connsiteY6740" fmla="*/ 4007683 h 9085945"/>
                <a:gd name="connsiteX6741" fmla="*/ 0 w 1018183"/>
                <a:gd name="connsiteY6741" fmla="*/ 4007401 h 9085945"/>
                <a:gd name="connsiteX6742" fmla="*/ 0 w 1018183"/>
                <a:gd name="connsiteY6742" fmla="*/ 4006116 h 9085945"/>
                <a:gd name="connsiteX6743" fmla="*/ 0 w 1018183"/>
                <a:gd name="connsiteY6743" fmla="*/ 4005479 h 9085945"/>
                <a:gd name="connsiteX6744" fmla="*/ 0 w 1018183"/>
                <a:gd name="connsiteY6744" fmla="*/ 3998287 h 9085945"/>
                <a:gd name="connsiteX6745" fmla="*/ 0 w 1018183"/>
                <a:gd name="connsiteY6745" fmla="*/ 3997909 h 9085945"/>
                <a:gd name="connsiteX6746" fmla="*/ 0 w 1018183"/>
                <a:gd name="connsiteY6746" fmla="*/ 3997001 h 9085945"/>
                <a:gd name="connsiteX6747" fmla="*/ 0 w 1018183"/>
                <a:gd name="connsiteY6747" fmla="*/ 3996342 h 9085945"/>
                <a:gd name="connsiteX6748" fmla="*/ 0 w 1018183"/>
                <a:gd name="connsiteY6748" fmla="*/ 3992858 h 9085945"/>
                <a:gd name="connsiteX6749" fmla="*/ 0 w 1018183"/>
                <a:gd name="connsiteY6749" fmla="*/ 3988712 h 9085945"/>
                <a:gd name="connsiteX6750" fmla="*/ 0 w 1018183"/>
                <a:gd name="connsiteY6750" fmla="*/ 3987227 h 9085945"/>
                <a:gd name="connsiteX6751" fmla="*/ 0 w 1018183"/>
                <a:gd name="connsiteY6751" fmla="*/ 3986031 h 9085945"/>
                <a:gd name="connsiteX6752" fmla="*/ 0 w 1018183"/>
                <a:gd name="connsiteY6752" fmla="*/ 3978668 h 9085945"/>
                <a:gd name="connsiteX6753" fmla="*/ 0 w 1018183"/>
                <a:gd name="connsiteY6753" fmla="*/ 3977557 h 9085945"/>
                <a:gd name="connsiteX6754" fmla="*/ 0 w 1018183"/>
                <a:gd name="connsiteY6754" fmla="*/ 3977373 h 9085945"/>
                <a:gd name="connsiteX6755" fmla="*/ 0 w 1018183"/>
                <a:gd name="connsiteY6755" fmla="*/ 3967779 h 9085945"/>
                <a:gd name="connsiteX6756" fmla="*/ 0 w 1018183"/>
                <a:gd name="connsiteY6756" fmla="*/ 3967342 h 9085945"/>
                <a:gd name="connsiteX6757" fmla="*/ 0 w 1018183"/>
                <a:gd name="connsiteY6757" fmla="*/ 3966494 h 9085945"/>
                <a:gd name="connsiteX6758" fmla="*/ 0 w 1018183"/>
                <a:gd name="connsiteY6758" fmla="*/ 3966316 h 9085945"/>
                <a:gd name="connsiteX6759" fmla="*/ 0 w 1018183"/>
                <a:gd name="connsiteY6759" fmla="*/ 3965775 h 9085945"/>
                <a:gd name="connsiteX6760" fmla="*/ 0 w 1018183"/>
                <a:gd name="connsiteY6760" fmla="*/ 3965182 h 9085945"/>
                <a:gd name="connsiteX6761" fmla="*/ 0 w 1018183"/>
                <a:gd name="connsiteY6761" fmla="*/ 3963613 h 9085945"/>
                <a:gd name="connsiteX6762" fmla="*/ 0 w 1018183"/>
                <a:gd name="connsiteY6762" fmla="*/ 3958003 h 9085945"/>
                <a:gd name="connsiteX6763" fmla="*/ 0 w 1018183"/>
                <a:gd name="connsiteY6763" fmla="*/ 3957568 h 9085945"/>
                <a:gd name="connsiteX6764" fmla="*/ 0 w 1018183"/>
                <a:gd name="connsiteY6764" fmla="*/ 3956284 h 9085945"/>
                <a:gd name="connsiteX6765" fmla="*/ 0 w 1018183"/>
                <a:gd name="connsiteY6765" fmla="*/ 3956000 h 9085945"/>
                <a:gd name="connsiteX6766" fmla="*/ 0 w 1018183"/>
                <a:gd name="connsiteY6766" fmla="*/ 3954715 h 9085945"/>
                <a:gd name="connsiteX6767" fmla="*/ 0 w 1018183"/>
                <a:gd name="connsiteY6767" fmla="*/ 3954501 h 9085945"/>
                <a:gd name="connsiteX6768" fmla="*/ 0 w 1018183"/>
                <a:gd name="connsiteY6768" fmla="*/ 3952219 h 9085945"/>
                <a:gd name="connsiteX6769" fmla="*/ 0 w 1018183"/>
                <a:gd name="connsiteY6769" fmla="*/ 3950651 h 9085945"/>
                <a:gd name="connsiteX6770" fmla="*/ 0 w 1018183"/>
                <a:gd name="connsiteY6770" fmla="*/ 3948370 h 9085945"/>
                <a:gd name="connsiteX6771" fmla="*/ 0 w 1018183"/>
                <a:gd name="connsiteY6771" fmla="*/ 3946864 h 9085945"/>
                <a:gd name="connsiteX6772" fmla="*/ 0 w 1018183"/>
                <a:gd name="connsiteY6772" fmla="*/ 3943665 h 9085945"/>
                <a:gd name="connsiteX6773" fmla="*/ 0 w 1018183"/>
                <a:gd name="connsiteY6773" fmla="*/ 3943188 h 9085945"/>
                <a:gd name="connsiteX6774" fmla="*/ 0 w 1018183"/>
                <a:gd name="connsiteY6774" fmla="*/ 3937312 h 9085945"/>
                <a:gd name="connsiteX6775" fmla="*/ 0 w 1018183"/>
                <a:gd name="connsiteY6775" fmla="*/ 3935053 h 9085945"/>
                <a:gd name="connsiteX6776" fmla="*/ 0 w 1018183"/>
                <a:gd name="connsiteY6776" fmla="*/ 3932130 h 9085945"/>
                <a:gd name="connsiteX6777" fmla="*/ 0 w 1018183"/>
                <a:gd name="connsiteY6777" fmla="*/ 3929265 h 9085945"/>
                <a:gd name="connsiteX6778" fmla="*/ 0 w 1018183"/>
                <a:gd name="connsiteY6778" fmla="*/ 3926153 h 9085945"/>
                <a:gd name="connsiteX6779" fmla="*/ 0 w 1018183"/>
                <a:gd name="connsiteY6779" fmla="*/ 3924840 h 9085945"/>
                <a:gd name="connsiteX6780" fmla="*/ 0 w 1018183"/>
                <a:gd name="connsiteY6780" fmla="*/ 3923993 h 9085945"/>
                <a:gd name="connsiteX6781" fmla="*/ 0 w 1018183"/>
                <a:gd name="connsiteY6781" fmla="*/ 3923272 h 9085945"/>
                <a:gd name="connsiteX6782" fmla="*/ 0 w 1018183"/>
                <a:gd name="connsiteY6782" fmla="*/ 3917661 h 9085945"/>
                <a:gd name="connsiteX6783" fmla="*/ 0 w 1018183"/>
                <a:gd name="connsiteY6783" fmla="*/ 3913782 h 9085945"/>
                <a:gd name="connsiteX6784" fmla="*/ 0 w 1018183"/>
                <a:gd name="connsiteY6784" fmla="*/ 3912216 h 9085945"/>
                <a:gd name="connsiteX6785" fmla="*/ 0 w 1018183"/>
                <a:gd name="connsiteY6785" fmla="*/ 3908631 h 9085945"/>
                <a:gd name="connsiteX6786" fmla="*/ 0 w 1018183"/>
                <a:gd name="connsiteY6786" fmla="*/ 3906603 h 9085945"/>
                <a:gd name="connsiteX6787" fmla="*/ 0 w 1018183"/>
                <a:gd name="connsiteY6787" fmla="*/ 3904586 h 9085945"/>
                <a:gd name="connsiteX6788" fmla="*/ 0 w 1018183"/>
                <a:gd name="connsiteY6788" fmla="*/ 3904021 h 9085945"/>
                <a:gd name="connsiteX6789" fmla="*/ 0 w 1018183"/>
                <a:gd name="connsiteY6789" fmla="*/ 3900253 h 9085945"/>
                <a:gd name="connsiteX6790" fmla="*/ 0 w 1018183"/>
                <a:gd name="connsiteY6790" fmla="*/ 3899534 h 9085945"/>
                <a:gd name="connsiteX6791" fmla="*/ 0 w 1018183"/>
                <a:gd name="connsiteY6791" fmla="*/ 3897965 h 9085945"/>
                <a:gd name="connsiteX6792" fmla="*/ 0 w 1018183"/>
                <a:gd name="connsiteY6792" fmla="*/ 3896222 h 9085945"/>
                <a:gd name="connsiteX6793" fmla="*/ 0 w 1018183"/>
                <a:gd name="connsiteY6793" fmla="*/ 3894652 h 9085945"/>
                <a:gd name="connsiteX6794" fmla="*/ 0 w 1018183"/>
                <a:gd name="connsiteY6794" fmla="*/ 3894247 h 9085945"/>
                <a:gd name="connsiteX6795" fmla="*/ 0 w 1018183"/>
                <a:gd name="connsiteY6795" fmla="*/ 3892963 h 9085945"/>
                <a:gd name="connsiteX6796" fmla="*/ 0 w 1018183"/>
                <a:gd name="connsiteY6796" fmla="*/ 3891788 h 9085945"/>
                <a:gd name="connsiteX6797" fmla="*/ 0 w 1018183"/>
                <a:gd name="connsiteY6797" fmla="*/ 3889198 h 9085945"/>
                <a:gd name="connsiteX6798" fmla="*/ 0 w 1018183"/>
                <a:gd name="connsiteY6798" fmla="*/ 3885163 h 9085945"/>
                <a:gd name="connsiteX6799" fmla="*/ 0 w 1018183"/>
                <a:gd name="connsiteY6799" fmla="*/ 3883650 h 9085945"/>
                <a:gd name="connsiteX6800" fmla="*/ 0 w 1018183"/>
                <a:gd name="connsiteY6800" fmla="*/ 3883595 h 9085945"/>
                <a:gd name="connsiteX6801" fmla="*/ 0 w 1018183"/>
                <a:gd name="connsiteY6801" fmla="*/ 3881147 h 9085945"/>
                <a:gd name="connsiteX6802" fmla="*/ 0 w 1018183"/>
                <a:gd name="connsiteY6802" fmla="*/ 3877116 h 9085945"/>
                <a:gd name="connsiteX6803" fmla="*/ 0 w 1018183"/>
                <a:gd name="connsiteY6803" fmla="*/ 3873876 h 9085945"/>
                <a:gd name="connsiteX6804" fmla="*/ 0 w 1018183"/>
                <a:gd name="connsiteY6804" fmla="*/ 3873284 h 9085945"/>
                <a:gd name="connsiteX6805" fmla="*/ 0 w 1018183"/>
                <a:gd name="connsiteY6805" fmla="*/ 3872545 h 9085945"/>
                <a:gd name="connsiteX6806" fmla="*/ 0 w 1018183"/>
                <a:gd name="connsiteY6806" fmla="*/ 3861520 h 9085945"/>
                <a:gd name="connsiteX6807" fmla="*/ 0 w 1018183"/>
                <a:gd name="connsiteY6807" fmla="*/ 3858145 h 9085945"/>
                <a:gd name="connsiteX6808" fmla="*/ 0 w 1018183"/>
                <a:gd name="connsiteY6808" fmla="*/ 3856468 h 9085945"/>
                <a:gd name="connsiteX6809" fmla="*/ 0 w 1018183"/>
                <a:gd name="connsiteY6809" fmla="*/ 3855946 h 9085945"/>
                <a:gd name="connsiteX6810" fmla="*/ 0 w 1018183"/>
                <a:gd name="connsiteY6810" fmla="*/ 3855031 h 9085945"/>
                <a:gd name="connsiteX6811" fmla="*/ 0 w 1018183"/>
                <a:gd name="connsiteY6811" fmla="*/ 3852621 h 9085945"/>
                <a:gd name="connsiteX6812" fmla="*/ 0 w 1018183"/>
                <a:gd name="connsiteY6812" fmla="*/ 3852619 h 9085945"/>
                <a:gd name="connsiteX6813" fmla="*/ 0 w 1018183"/>
                <a:gd name="connsiteY6813" fmla="*/ 3852436 h 9085945"/>
                <a:gd name="connsiteX6814" fmla="*/ 0 w 1018183"/>
                <a:gd name="connsiteY6814" fmla="*/ 3850868 h 9085945"/>
                <a:gd name="connsiteX6815" fmla="*/ 0 w 1018183"/>
                <a:gd name="connsiteY6815" fmla="*/ 3850463 h 9085945"/>
                <a:gd name="connsiteX6816" fmla="*/ 0 w 1018183"/>
                <a:gd name="connsiteY6816" fmla="*/ 3848856 h 9085945"/>
                <a:gd name="connsiteX6817" fmla="*/ 0 w 1018183"/>
                <a:gd name="connsiteY6817" fmla="*/ 3844821 h 9085945"/>
                <a:gd name="connsiteX6818" fmla="*/ 0 w 1018183"/>
                <a:gd name="connsiteY6818" fmla="*/ 3843252 h 9085945"/>
                <a:gd name="connsiteX6819" fmla="*/ 0 w 1018183"/>
                <a:gd name="connsiteY6819" fmla="*/ 3840805 h 9085945"/>
                <a:gd name="connsiteX6820" fmla="*/ 0 w 1018183"/>
                <a:gd name="connsiteY6820" fmla="*/ 3836774 h 9085945"/>
                <a:gd name="connsiteX6821" fmla="*/ 0 w 1018183"/>
                <a:gd name="connsiteY6821" fmla="*/ 3832204 h 9085945"/>
                <a:gd name="connsiteX6822" fmla="*/ 0 w 1018183"/>
                <a:gd name="connsiteY6822" fmla="*/ 3830919 h 9085945"/>
                <a:gd name="connsiteX6823" fmla="*/ 0 w 1018183"/>
                <a:gd name="connsiteY6823" fmla="*/ 3830436 h 9085945"/>
                <a:gd name="connsiteX6824" fmla="*/ 0 w 1018183"/>
                <a:gd name="connsiteY6824" fmla="*/ 3829747 h 9085945"/>
                <a:gd name="connsiteX6825" fmla="*/ 0 w 1018183"/>
                <a:gd name="connsiteY6825" fmla="*/ 3825715 h 9085945"/>
                <a:gd name="connsiteX6826" fmla="*/ 0 w 1018183"/>
                <a:gd name="connsiteY6826" fmla="*/ 3822305 h 9085945"/>
                <a:gd name="connsiteX6827" fmla="*/ 0 w 1018183"/>
                <a:gd name="connsiteY6827" fmla="*/ 3821144 h 9085945"/>
                <a:gd name="connsiteX6828" fmla="*/ 0 w 1018183"/>
                <a:gd name="connsiteY6828" fmla="*/ 3820667 h 9085945"/>
                <a:gd name="connsiteX6829" fmla="*/ 0 w 1018183"/>
                <a:gd name="connsiteY6829" fmla="*/ 3819384 h 9085945"/>
                <a:gd name="connsiteX6830" fmla="*/ 0 w 1018183"/>
                <a:gd name="connsiteY6830" fmla="*/ 3817802 h 9085945"/>
                <a:gd name="connsiteX6831" fmla="*/ 0 w 1018183"/>
                <a:gd name="connsiteY6831" fmla="*/ 3816519 h 9085945"/>
                <a:gd name="connsiteX6832" fmla="*/ 0 w 1018183"/>
                <a:gd name="connsiteY6832" fmla="*/ 3816126 h 9085945"/>
                <a:gd name="connsiteX6833" fmla="*/ 0 w 1018183"/>
                <a:gd name="connsiteY6833" fmla="*/ 3812278 h 9085945"/>
                <a:gd name="connsiteX6834" fmla="*/ 0 w 1018183"/>
                <a:gd name="connsiteY6834" fmla="*/ 3812094 h 9085945"/>
                <a:gd name="connsiteX6835" fmla="*/ 0 w 1018183"/>
                <a:gd name="connsiteY6835" fmla="*/ 3811247 h 9085945"/>
                <a:gd name="connsiteX6836" fmla="*/ 0 w 1018183"/>
                <a:gd name="connsiteY6836" fmla="*/ 3810526 h 9085945"/>
                <a:gd name="connsiteX6837" fmla="*/ 0 w 1018183"/>
                <a:gd name="connsiteY6837" fmla="*/ 3810122 h 9085945"/>
                <a:gd name="connsiteX6838" fmla="*/ 0 w 1018183"/>
                <a:gd name="connsiteY6838" fmla="*/ 3808044 h 9085945"/>
                <a:gd name="connsiteX6839" fmla="*/ 0 w 1018183"/>
                <a:gd name="connsiteY6839" fmla="*/ 3806744 h 9085945"/>
                <a:gd name="connsiteX6840" fmla="*/ 0 w 1018183"/>
                <a:gd name="connsiteY6840" fmla="*/ 3805069 h 9085945"/>
                <a:gd name="connsiteX6841" fmla="*/ 0 w 1018183"/>
                <a:gd name="connsiteY6841" fmla="*/ 3801219 h 9085945"/>
                <a:gd name="connsiteX6842" fmla="*/ 0 w 1018183"/>
                <a:gd name="connsiteY6842" fmla="*/ 3801034 h 9085945"/>
                <a:gd name="connsiteX6843" fmla="*/ 0 w 1018183"/>
                <a:gd name="connsiteY6843" fmla="*/ 3799466 h 9085945"/>
                <a:gd name="connsiteX6844" fmla="*/ 0 w 1018183"/>
                <a:gd name="connsiteY6844" fmla="*/ 3796986 h 9085945"/>
                <a:gd name="connsiteX6845" fmla="*/ 0 w 1018183"/>
                <a:gd name="connsiteY6845" fmla="*/ 3794740 h 9085945"/>
                <a:gd name="connsiteX6846" fmla="*/ 0 w 1018183"/>
                <a:gd name="connsiteY6846" fmla="*/ 3793173 h 9085945"/>
                <a:gd name="connsiteX6847" fmla="*/ 0 w 1018183"/>
                <a:gd name="connsiteY6847" fmla="*/ 3788418 h 9085945"/>
                <a:gd name="connsiteX6848" fmla="*/ 0 w 1018183"/>
                <a:gd name="connsiteY6848" fmla="*/ 3787937 h 9085945"/>
                <a:gd name="connsiteX6849" fmla="*/ 0 w 1018183"/>
                <a:gd name="connsiteY6849" fmla="*/ 3781501 h 9085945"/>
                <a:gd name="connsiteX6850" fmla="*/ 0 w 1018183"/>
                <a:gd name="connsiteY6850" fmla="*/ 3779041 h 9085945"/>
                <a:gd name="connsiteX6851" fmla="*/ 0 w 1018183"/>
                <a:gd name="connsiteY6851" fmla="*/ 3776880 h 9085945"/>
                <a:gd name="connsiteX6852" fmla="*/ 0 w 1018183"/>
                <a:gd name="connsiteY6852" fmla="*/ 3774016 h 9085945"/>
                <a:gd name="connsiteX6853" fmla="*/ 0 w 1018183"/>
                <a:gd name="connsiteY6853" fmla="*/ 3770904 h 9085945"/>
                <a:gd name="connsiteX6854" fmla="*/ 0 w 1018183"/>
                <a:gd name="connsiteY6854" fmla="*/ 3769686 h 9085945"/>
                <a:gd name="connsiteX6855" fmla="*/ 0 w 1018183"/>
                <a:gd name="connsiteY6855" fmla="*/ 3768492 h 9085945"/>
                <a:gd name="connsiteX6856" fmla="*/ 0 w 1018183"/>
                <a:gd name="connsiteY6856" fmla="*/ 3768401 h 9085945"/>
                <a:gd name="connsiteX6857" fmla="*/ 0 w 1018183"/>
                <a:gd name="connsiteY6857" fmla="*/ 3764258 h 9085945"/>
                <a:gd name="connsiteX6858" fmla="*/ 0 w 1018183"/>
                <a:gd name="connsiteY6858" fmla="*/ 3758626 h 9085945"/>
                <a:gd name="connsiteX6859" fmla="*/ 0 w 1018183"/>
                <a:gd name="connsiteY6859" fmla="*/ 3756644 h 9085945"/>
                <a:gd name="connsiteX6860" fmla="*/ 0 w 1018183"/>
                <a:gd name="connsiteY6860" fmla="*/ 3751152 h 9085945"/>
                <a:gd name="connsiteX6861" fmla="*/ 0 w 1018183"/>
                <a:gd name="connsiteY6861" fmla="*/ 3750238 h 9085945"/>
                <a:gd name="connsiteX6862" fmla="*/ 0 w 1018183"/>
                <a:gd name="connsiteY6862" fmla="*/ 3748773 h 9085945"/>
                <a:gd name="connsiteX6863" fmla="*/ 0 w 1018183"/>
                <a:gd name="connsiteY6863" fmla="*/ 3738741 h 9085945"/>
                <a:gd name="connsiteX6864" fmla="*/ 0 w 1018183"/>
                <a:gd name="connsiteY6864" fmla="*/ 3737715 h 9085945"/>
                <a:gd name="connsiteX6865" fmla="*/ 0 w 1018183"/>
                <a:gd name="connsiteY6865" fmla="*/ 3737175 h 9085945"/>
                <a:gd name="connsiteX6866" fmla="*/ 0 w 1018183"/>
                <a:gd name="connsiteY6866" fmla="*/ 3736537 h 9085945"/>
                <a:gd name="connsiteX6867" fmla="*/ 0 w 1018183"/>
                <a:gd name="connsiteY6867" fmla="*/ 3728968 h 9085945"/>
                <a:gd name="connsiteX6868" fmla="*/ 0 w 1018183"/>
                <a:gd name="connsiteY6868" fmla="*/ 3728058 h 9085945"/>
                <a:gd name="connsiteX6869" fmla="*/ 0 w 1018183"/>
                <a:gd name="connsiteY6869" fmla="*/ 3727684 h 9085945"/>
                <a:gd name="connsiteX6870" fmla="*/ 0 w 1018183"/>
                <a:gd name="connsiteY6870" fmla="*/ 3727400 h 9085945"/>
                <a:gd name="connsiteX6871" fmla="*/ 0 w 1018183"/>
                <a:gd name="connsiteY6871" fmla="*/ 3726116 h 9085945"/>
                <a:gd name="connsiteX6872" fmla="*/ 0 w 1018183"/>
                <a:gd name="connsiteY6872" fmla="*/ 3725901 h 9085945"/>
                <a:gd name="connsiteX6873" fmla="*/ 0 w 1018183"/>
                <a:gd name="connsiteY6873" fmla="*/ 3723916 h 9085945"/>
                <a:gd name="connsiteX6874" fmla="*/ 0 w 1018183"/>
                <a:gd name="connsiteY6874" fmla="*/ 3723619 h 9085945"/>
                <a:gd name="connsiteX6875" fmla="*/ 0 w 1018183"/>
                <a:gd name="connsiteY6875" fmla="*/ 3722051 h 9085945"/>
                <a:gd name="connsiteX6876" fmla="*/ 0 w 1018183"/>
                <a:gd name="connsiteY6876" fmla="*/ 3719770 h 9085945"/>
                <a:gd name="connsiteX6877" fmla="*/ 0 w 1018183"/>
                <a:gd name="connsiteY6877" fmla="*/ 3718284 h 9085945"/>
                <a:gd name="connsiteX6878" fmla="*/ 0 w 1018183"/>
                <a:gd name="connsiteY6878" fmla="*/ 3717000 h 9085945"/>
                <a:gd name="connsiteX6879" fmla="*/ 0 w 1018183"/>
                <a:gd name="connsiteY6879" fmla="*/ 3715874 h 9085945"/>
                <a:gd name="connsiteX6880" fmla="*/ 0 w 1018183"/>
                <a:gd name="connsiteY6880" fmla="*/ 3715065 h 9085945"/>
                <a:gd name="connsiteX6881" fmla="*/ 0 w 1018183"/>
                <a:gd name="connsiteY6881" fmla="*/ 3712858 h 9085945"/>
                <a:gd name="connsiteX6882" fmla="*/ 0 w 1018183"/>
                <a:gd name="connsiteY6882" fmla="*/ 3708712 h 9085945"/>
                <a:gd name="connsiteX6883" fmla="*/ 0 w 1018183"/>
                <a:gd name="connsiteY6883" fmla="*/ 3704567 h 9085945"/>
                <a:gd name="connsiteX6884" fmla="*/ 0 w 1018183"/>
                <a:gd name="connsiteY6884" fmla="*/ 3700665 h 9085945"/>
                <a:gd name="connsiteX6885" fmla="*/ 0 w 1018183"/>
                <a:gd name="connsiteY6885" fmla="*/ 3698329 h 9085945"/>
                <a:gd name="connsiteX6886" fmla="*/ 0 w 1018183"/>
                <a:gd name="connsiteY6886" fmla="*/ 3697552 h 9085945"/>
                <a:gd name="connsiteX6887" fmla="*/ 0 w 1018183"/>
                <a:gd name="connsiteY6887" fmla="*/ 3697373 h 9085945"/>
                <a:gd name="connsiteX6888" fmla="*/ 0 w 1018183"/>
                <a:gd name="connsiteY6888" fmla="*/ 3696240 h 9085945"/>
                <a:gd name="connsiteX6889" fmla="*/ 0 w 1018183"/>
                <a:gd name="connsiteY6889" fmla="*/ 3694793 h 9085945"/>
                <a:gd name="connsiteX6890" fmla="*/ 0 w 1018183"/>
                <a:gd name="connsiteY6890" fmla="*/ 3694672 h 9085945"/>
                <a:gd name="connsiteX6891" fmla="*/ 0 w 1018183"/>
                <a:gd name="connsiteY6891" fmla="*/ 3689061 h 9085945"/>
                <a:gd name="connsiteX6892" fmla="*/ 0 w 1018183"/>
                <a:gd name="connsiteY6892" fmla="*/ 3687342 h 9085945"/>
                <a:gd name="connsiteX6893" fmla="*/ 0 w 1018183"/>
                <a:gd name="connsiteY6893" fmla="*/ 3685773 h 9085945"/>
                <a:gd name="connsiteX6894" fmla="*/ 0 w 1018183"/>
                <a:gd name="connsiteY6894" fmla="*/ 3685559 h 9085945"/>
                <a:gd name="connsiteX6895" fmla="*/ 0 w 1018183"/>
                <a:gd name="connsiteY6895" fmla="*/ 3685182 h 9085945"/>
                <a:gd name="connsiteX6896" fmla="*/ 0 w 1018183"/>
                <a:gd name="connsiteY6896" fmla="*/ 3683615 h 9085945"/>
                <a:gd name="connsiteX6897" fmla="*/ 0 w 1018183"/>
                <a:gd name="connsiteY6897" fmla="*/ 3683278 h 9085945"/>
                <a:gd name="connsiteX6898" fmla="*/ 0 w 1018183"/>
                <a:gd name="connsiteY6898" fmla="*/ 3681992 h 9085945"/>
                <a:gd name="connsiteX6899" fmla="*/ 0 w 1018183"/>
                <a:gd name="connsiteY6899" fmla="*/ 3681709 h 9085945"/>
                <a:gd name="connsiteX6900" fmla="*/ 0 w 1018183"/>
                <a:gd name="connsiteY6900" fmla="*/ 3680425 h 9085945"/>
                <a:gd name="connsiteX6901" fmla="*/ 0 w 1018183"/>
                <a:gd name="connsiteY6901" fmla="*/ 3680031 h 9085945"/>
                <a:gd name="connsiteX6902" fmla="*/ 0 w 1018183"/>
                <a:gd name="connsiteY6902" fmla="*/ 3678003 h 9085945"/>
                <a:gd name="connsiteX6903" fmla="*/ 0 w 1018183"/>
                <a:gd name="connsiteY6903" fmla="*/ 3676706 h 9085945"/>
                <a:gd name="connsiteX6904" fmla="*/ 0 w 1018183"/>
                <a:gd name="connsiteY6904" fmla="*/ 3675985 h 9085945"/>
                <a:gd name="connsiteX6905" fmla="*/ 0 w 1018183"/>
                <a:gd name="connsiteY6905" fmla="*/ 3674724 h 9085945"/>
                <a:gd name="connsiteX6906" fmla="*/ 0 w 1018183"/>
                <a:gd name="connsiteY6906" fmla="*/ 3674501 h 9085945"/>
                <a:gd name="connsiteX6907" fmla="*/ 0 w 1018183"/>
                <a:gd name="connsiteY6907" fmla="*/ 3673651 h 9085945"/>
                <a:gd name="connsiteX6908" fmla="*/ 0 w 1018183"/>
                <a:gd name="connsiteY6908" fmla="*/ 3672219 h 9085945"/>
                <a:gd name="connsiteX6909" fmla="*/ 0 w 1018183"/>
                <a:gd name="connsiteY6909" fmla="*/ 3670651 h 9085945"/>
                <a:gd name="connsiteX6910" fmla="*/ 0 w 1018183"/>
                <a:gd name="connsiteY6910" fmla="*/ 3668370 h 9085945"/>
                <a:gd name="connsiteX6911" fmla="*/ 0 w 1018183"/>
                <a:gd name="connsiteY6911" fmla="*/ 3663665 h 9085945"/>
                <a:gd name="connsiteX6912" fmla="*/ 0 w 1018183"/>
                <a:gd name="connsiteY6912" fmla="*/ 3663188 h 9085945"/>
                <a:gd name="connsiteX6913" fmla="*/ 0 w 1018183"/>
                <a:gd name="connsiteY6913" fmla="*/ 3662065 h 9085945"/>
                <a:gd name="connsiteX6914" fmla="*/ 0 w 1018183"/>
                <a:gd name="connsiteY6914" fmla="*/ 3660323 h 9085945"/>
                <a:gd name="connsiteX6915" fmla="*/ 0 w 1018183"/>
                <a:gd name="connsiteY6915" fmla="*/ 3655050 h 9085945"/>
                <a:gd name="connsiteX6916" fmla="*/ 0 w 1018183"/>
                <a:gd name="connsiteY6916" fmla="*/ 3649266 h 9085945"/>
                <a:gd name="connsiteX6917" fmla="*/ 0 w 1018183"/>
                <a:gd name="connsiteY6917" fmla="*/ 3645276 h 9085945"/>
                <a:gd name="connsiteX6918" fmla="*/ 0 w 1018183"/>
                <a:gd name="connsiteY6918" fmla="*/ 3644840 h 9085945"/>
                <a:gd name="connsiteX6919" fmla="*/ 0 w 1018183"/>
                <a:gd name="connsiteY6919" fmla="*/ 3643273 h 9085945"/>
                <a:gd name="connsiteX6920" fmla="*/ 0 w 1018183"/>
                <a:gd name="connsiteY6920" fmla="*/ 3639690 h 9085945"/>
                <a:gd name="connsiteX6921" fmla="*/ 0 w 1018183"/>
                <a:gd name="connsiteY6921" fmla="*/ 3639492 h 9085945"/>
                <a:gd name="connsiteX6922" fmla="*/ 0 w 1018183"/>
                <a:gd name="connsiteY6922" fmla="*/ 3638405 h 9085945"/>
                <a:gd name="connsiteX6923" fmla="*/ 0 w 1018183"/>
                <a:gd name="connsiteY6923" fmla="*/ 3637923 h 9085945"/>
                <a:gd name="connsiteX6924" fmla="*/ 0 w 1018183"/>
                <a:gd name="connsiteY6924" fmla="*/ 3637662 h 9085945"/>
                <a:gd name="connsiteX6925" fmla="*/ 0 w 1018183"/>
                <a:gd name="connsiteY6925" fmla="*/ 3635643 h 9085945"/>
                <a:gd name="connsiteX6926" fmla="*/ 0 w 1018183"/>
                <a:gd name="connsiteY6926" fmla="*/ 3629522 h 9085945"/>
                <a:gd name="connsiteX6927" fmla="*/ 0 w 1018183"/>
                <a:gd name="connsiteY6927" fmla="*/ 3628631 h 9085945"/>
                <a:gd name="connsiteX6928" fmla="*/ 0 w 1018183"/>
                <a:gd name="connsiteY6928" fmla="*/ 3625490 h 9085945"/>
                <a:gd name="connsiteX6929" fmla="*/ 0 w 1018183"/>
                <a:gd name="connsiteY6929" fmla="*/ 3624584 h 9085945"/>
                <a:gd name="connsiteX6930" fmla="*/ 0 w 1018183"/>
                <a:gd name="connsiteY6930" fmla="*/ 3624021 h 9085945"/>
                <a:gd name="connsiteX6931" fmla="*/ 0 w 1018183"/>
                <a:gd name="connsiteY6931" fmla="*/ 3623922 h 9085945"/>
                <a:gd name="connsiteX6932" fmla="*/ 0 w 1018183"/>
                <a:gd name="connsiteY6932" fmla="*/ 3620256 h 9085945"/>
                <a:gd name="connsiteX6933" fmla="*/ 0 w 1018183"/>
                <a:gd name="connsiteY6933" fmla="*/ 3616293 h 9085945"/>
                <a:gd name="connsiteX6934" fmla="*/ 0 w 1018183"/>
                <a:gd name="connsiteY6934" fmla="*/ 3616222 h 9085945"/>
                <a:gd name="connsiteX6935" fmla="*/ 0 w 1018183"/>
                <a:gd name="connsiteY6935" fmla="*/ 3614652 h 9085945"/>
                <a:gd name="connsiteX6936" fmla="*/ 0 w 1018183"/>
                <a:gd name="connsiteY6936" fmla="*/ 3612205 h 9085945"/>
                <a:gd name="connsiteX6937" fmla="*/ 0 w 1018183"/>
                <a:gd name="connsiteY6937" fmla="*/ 3608174 h 9085945"/>
                <a:gd name="connsiteX6938" fmla="*/ 0 w 1018183"/>
                <a:gd name="connsiteY6938" fmla="*/ 3606519 h 9085945"/>
                <a:gd name="connsiteX6939" fmla="*/ 0 w 1018183"/>
                <a:gd name="connsiteY6939" fmla="*/ 3604935 h 9085945"/>
                <a:gd name="connsiteX6940" fmla="*/ 0 w 1018183"/>
                <a:gd name="connsiteY6940" fmla="*/ 3603604 h 9085945"/>
                <a:gd name="connsiteX6941" fmla="*/ 0 w 1018183"/>
                <a:gd name="connsiteY6941" fmla="*/ 3603127 h 9085945"/>
                <a:gd name="connsiteX6942" fmla="*/ 0 w 1018183"/>
                <a:gd name="connsiteY6942" fmla="*/ 3602319 h 9085945"/>
                <a:gd name="connsiteX6943" fmla="*/ 0 w 1018183"/>
                <a:gd name="connsiteY6943" fmla="*/ 3601147 h 9085945"/>
                <a:gd name="connsiteX6944" fmla="*/ 0 w 1018183"/>
                <a:gd name="connsiteY6944" fmla="*/ 3599241 h 9085945"/>
                <a:gd name="connsiteX6945" fmla="*/ 0 w 1018183"/>
                <a:gd name="connsiteY6945" fmla="*/ 3597116 h 9085945"/>
                <a:gd name="connsiteX6946" fmla="*/ 0 w 1018183"/>
                <a:gd name="connsiteY6946" fmla="*/ 3595904 h 9085945"/>
                <a:gd name="connsiteX6947" fmla="*/ 0 w 1018183"/>
                <a:gd name="connsiteY6947" fmla="*/ 3593874 h 9085945"/>
                <a:gd name="connsiteX6948" fmla="*/ 0 w 1018183"/>
                <a:gd name="connsiteY6948" fmla="*/ 3592948 h 9085945"/>
                <a:gd name="connsiteX6949" fmla="*/ 0 w 1018183"/>
                <a:gd name="connsiteY6949" fmla="*/ 3592544 h 9085945"/>
                <a:gd name="connsiteX6950" fmla="*/ 0 w 1018183"/>
                <a:gd name="connsiteY6950" fmla="*/ 3589202 h 9085945"/>
                <a:gd name="connsiteX6951" fmla="*/ 0 w 1018183"/>
                <a:gd name="connsiteY6951" fmla="*/ 3587919 h 9085945"/>
                <a:gd name="connsiteX6952" fmla="*/ 0 w 1018183"/>
                <a:gd name="connsiteY6952" fmla="*/ 3587526 h 9085945"/>
                <a:gd name="connsiteX6953" fmla="*/ 0 w 1018183"/>
                <a:gd name="connsiteY6953" fmla="*/ 3585582 h 9085945"/>
                <a:gd name="connsiteX6954" fmla="*/ 0 w 1018183"/>
                <a:gd name="connsiteY6954" fmla="*/ 3583677 h 9085945"/>
                <a:gd name="connsiteX6955" fmla="*/ 0 w 1018183"/>
                <a:gd name="connsiteY6955" fmla="*/ 3583494 h 9085945"/>
                <a:gd name="connsiteX6956" fmla="*/ 0 w 1018183"/>
                <a:gd name="connsiteY6956" fmla="*/ 3581926 h 9085945"/>
                <a:gd name="connsiteX6957" fmla="*/ 0 w 1018183"/>
                <a:gd name="connsiteY6957" fmla="*/ 3581521 h 9085945"/>
                <a:gd name="connsiteX6958" fmla="*/ 0 w 1018183"/>
                <a:gd name="connsiteY6958" fmla="*/ 3578145 h 9085945"/>
                <a:gd name="connsiteX6959" fmla="*/ 0 w 1018183"/>
                <a:gd name="connsiteY6959" fmla="*/ 3576469 h 9085945"/>
                <a:gd name="connsiteX6960" fmla="*/ 0 w 1018183"/>
                <a:gd name="connsiteY6960" fmla="*/ 3575811 h 9085945"/>
                <a:gd name="connsiteX6961" fmla="*/ 0 w 1018183"/>
                <a:gd name="connsiteY6961" fmla="*/ 3573791 h 9085945"/>
                <a:gd name="connsiteX6962" fmla="*/ 0 w 1018183"/>
                <a:gd name="connsiteY6962" fmla="*/ 3572619 h 9085945"/>
                <a:gd name="connsiteX6963" fmla="*/ 0 w 1018183"/>
                <a:gd name="connsiteY6963" fmla="*/ 3572434 h 9085945"/>
                <a:gd name="connsiteX6964" fmla="*/ 0 w 1018183"/>
                <a:gd name="connsiteY6964" fmla="*/ 3570866 h 9085945"/>
                <a:gd name="connsiteX6965" fmla="*/ 0 w 1018183"/>
                <a:gd name="connsiteY6965" fmla="*/ 3566140 h 9085945"/>
                <a:gd name="connsiteX6966" fmla="*/ 0 w 1018183"/>
                <a:gd name="connsiteY6966" fmla="*/ 3564573 h 9085945"/>
                <a:gd name="connsiteX6967" fmla="*/ 0 w 1018183"/>
                <a:gd name="connsiteY6967" fmla="*/ 3561978 h 9085945"/>
                <a:gd name="connsiteX6968" fmla="*/ 0 w 1018183"/>
                <a:gd name="connsiteY6968" fmla="*/ 3560805 h 9085945"/>
                <a:gd name="connsiteX6969" fmla="*/ 0 w 1018183"/>
                <a:gd name="connsiteY6969" fmla="*/ 3559818 h 9085945"/>
                <a:gd name="connsiteX6970" fmla="*/ 0 w 1018183"/>
                <a:gd name="connsiteY6970" fmla="*/ 3556773 h 9085945"/>
                <a:gd name="connsiteX6971" fmla="*/ 0 w 1018183"/>
                <a:gd name="connsiteY6971" fmla="*/ 3553778 h 9085945"/>
                <a:gd name="connsiteX6972" fmla="*/ 0 w 1018183"/>
                <a:gd name="connsiteY6972" fmla="*/ 3552202 h 9085945"/>
                <a:gd name="connsiteX6973" fmla="*/ 0 w 1018183"/>
                <a:gd name="connsiteY6973" fmla="*/ 3550918 h 9085945"/>
                <a:gd name="connsiteX6974" fmla="*/ 0 w 1018183"/>
                <a:gd name="connsiteY6974" fmla="*/ 3550441 h 9085945"/>
                <a:gd name="connsiteX6975" fmla="*/ 0 w 1018183"/>
                <a:gd name="connsiteY6975" fmla="*/ 3550013 h 9085945"/>
                <a:gd name="connsiteX6976" fmla="*/ 0 w 1018183"/>
                <a:gd name="connsiteY6976" fmla="*/ 3547576 h 9085945"/>
                <a:gd name="connsiteX6977" fmla="*/ 0 w 1018183"/>
                <a:gd name="connsiteY6977" fmla="*/ 3545416 h 9085945"/>
                <a:gd name="connsiteX6978" fmla="*/ 0 w 1018183"/>
                <a:gd name="connsiteY6978" fmla="*/ 3544004 h 9085945"/>
                <a:gd name="connsiteX6979" fmla="*/ 0 w 1018183"/>
                <a:gd name="connsiteY6979" fmla="*/ 3543081 h 9085945"/>
                <a:gd name="connsiteX6980" fmla="*/ 0 w 1018183"/>
                <a:gd name="connsiteY6980" fmla="*/ 3542304 h 9085945"/>
                <a:gd name="connsiteX6981" fmla="*/ 0 w 1018183"/>
                <a:gd name="connsiteY6981" fmla="*/ 3539892 h 9085945"/>
                <a:gd name="connsiteX6982" fmla="*/ 0 w 1018183"/>
                <a:gd name="connsiteY6982" fmla="*/ 3537802 h 9085945"/>
                <a:gd name="connsiteX6983" fmla="*/ 0 w 1018183"/>
                <a:gd name="connsiteY6983" fmla="*/ 3537314 h 9085945"/>
                <a:gd name="connsiteX6984" fmla="*/ 0 w 1018183"/>
                <a:gd name="connsiteY6984" fmla="*/ 3536519 h 9085945"/>
                <a:gd name="connsiteX6985" fmla="*/ 0 w 1018183"/>
                <a:gd name="connsiteY6985" fmla="*/ 3536128 h 9085945"/>
                <a:gd name="connsiteX6986" fmla="*/ 0 w 1018183"/>
                <a:gd name="connsiteY6986" fmla="*/ 3532278 h 9085945"/>
                <a:gd name="connsiteX6987" fmla="*/ 0 w 1018183"/>
                <a:gd name="connsiteY6987" fmla="*/ 3532092 h 9085945"/>
                <a:gd name="connsiteX6988" fmla="*/ 0 w 1018183"/>
                <a:gd name="connsiteY6988" fmla="*/ 3530524 h 9085945"/>
                <a:gd name="connsiteX6989" fmla="*/ 0 w 1018183"/>
                <a:gd name="connsiteY6989" fmla="*/ 3528044 h 9085945"/>
                <a:gd name="connsiteX6990" fmla="*/ 0 w 1018183"/>
                <a:gd name="connsiteY6990" fmla="*/ 3525798 h 9085945"/>
                <a:gd name="connsiteX6991" fmla="*/ 0 w 1018183"/>
                <a:gd name="connsiteY6991" fmla="*/ 3524231 h 9085945"/>
                <a:gd name="connsiteX6992" fmla="*/ 0 w 1018183"/>
                <a:gd name="connsiteY6992" fmla="*/ 3522553 h 9085945"/>
                <a:gd name="connsiteX6993" fmla="*/ 0 w 1018183"/>
                <a:gd name="connsiteY6993" fmla="*/ 3521639 h 9085945"/>
                <a:gd name="connsiteX6994" fmla="*/ 0 w 1018183"/>
                <a:gd name="connsiteY6994" fmla="*/ 3519476 h 9085945"/>
                <a:gd name="connsiteX6995" fmla="*/ 0 w 1018183"/>
                <a:gd name="connsiteY6995" fmla="*/ 3516775 h 9085945"/>
                <a:gd name="connsiteX6996" fmla="*/ 0 w 1018183"/>
                <a:gd name="connsiteY6996" fmla="*/ 3514742 h 9085945"/>
                <a:gd name="connsiteX6997" fmla="*/ 0 w 1018183"/>
                <a:gd name="connsiteY6997" fmla="*/ 3513172 h 9085945"/>
                <a:gd name="connsiteX6998" fmla="*/ 0 w 1018183"/>
                <a:gd name="connsiteY6998" fmla="*/ 3512633 h 9085945"/>
                <a:gd name="connsiteX6999" fmla="*/ 0 w 1018183"/>
                <a:gd name="connsiteY6999" fmla="*/ 3511426 h 9085945"/>
                <a:gd name="connsiteX7000" fmla="*/ 0 w 1018183"/>
                <a:gd name="connsiteY7000" fmla="*/ 3511277 h 9085945"/>
                <a:gd name="connsiteX7001" fmla="*/ 0 w 1018183"/>
                <a:gd name="connsiteY7001" fmla="*/ 3509859 h 9085945"/>
                <a:gd name="connsiteX7002" fmla="*/ 0 w 1018183"/>
                <a:gd name="connsiteY7002" fmla="*/ 3508419 h 9085945"/>
                <a:gd name="connsiteX7003" fmla="*/ 0 w 1018183"/>
                <a:gd name="connsiteY7003" fmla="*/ 3507937 h 9085945"/>
                <a:gd name="connsiteX7004" fmla="*/ 0 w 1018183"/>
                <a:gd name="connsiteY7004" fmla="*/ 3505075 h 9085945"/>
                <a:gd name="connsiteX7005" fmla="*/ 0 w 1018183"/>
                <a:gd name="connsiteY7005" fmla="*/ 3499550 h 9085945"/>
                <a:gd name="connsiteX7006" fmla="*/ 0 w 1018183"/>
                <a:gd name="connsiteY7006" fmla="*/ 3499458 h 9085945"/>
                <a:gd name="connsiteX7007" fmla="*/ 0 w 1018183"/>
                <a:gd name="connsiteY7007" fmla="*/ 3495316 h 9085945"/>
                <a:gd name="connsiteX7008" fmla="*/ 0 w 1018183"/>
                <a:gd name="connsiteY7008" fmla="*/ 3494016 h 9085945"/>
                <a:gd name="connsiteX7009" fmla="*/ 0 w 1018183"/>
                <a:gd name="connsiteY7009" fmla="*/ 3489684 h 9085945"/>
                <a:gd name="connsiteX7010" fmla="*/ 0 w 1018183"/>
                <a:gd name="connsiteY7010" fmla="*/ 3488490 h 9085945"/>
                <a:gd name="connsiteX7011" fmla="*/ 0 w 1018183"/>
                <a:gd name="connsiteY7011" fmla="*/ 3488401 h 9085945"/>
                <a:gd name="connsiteX7012" fmla="*/ 0 w 1018183"/>
                <a:gd name="connsiteY7012" fmla="*/ 3487274 h 9085945"/>
                <a:gd name="connsiteX7013" fmla="*/ 0 w 1018183"/>
                <a:gd name="connsiteY7013" fmla="*/ 3484258 h 9085945"/>
                <a:gd name="connsiteX7014" fmla="*/ 0 w 1018183"/>
                <a:gd name="connsiteY7014" fmla="*/ 3482210 h 9085945"/>
                <a:gd name="connsiteX7015" fmla="*/ 0 w 1018183"/>
                <a:gd name="connsiteY7015" fmla="*/ 3481296 h 9085945"/>
                <a:gd name="connsiteX7016" fmla="*/ 0 w 1018183"/>
                <a:gd name="connsiteY7016" fmla="*/ 3480199 h 9085945"/>
                <a:gd name="connsiteX7017" fmla="*/ 0 w 1018183"/>
                <a:gd name="connsiteY7017" fmla="*/ 3476481 h 9085945"/>
                <a:gd name="connsiteX7018" fmla="*/ 0 w 1018183"/>
                <a:gd name="connsiteY7018" fmla="*/ 3474276 h 9085945"/>
                <a:gd name="connsiteX7019" fmla="*/ 0 w 1018183"/>
                <a:gd name="connsiteY7019" fmla="*/ 3471152 h 9085945"/>
                <a:gd name="connsiteX7020" fmla="*/ 0 w 1018183"/>
                <a:gd name="connsiteY7020" fmla="*/ 3470426 h 9085945"/>
                <a:gd name="connsiteX7021" fmla="*/ 0 w 1018183"/>
                <a:gd name="connsiteY7021" fmla="*/ 3470239 h 9085945"/>
                <a:gd name="connsiteX7022" fmla="*/ 0 w 1018183"/>
                <a:gd name="connsiteY7022" fmla="*/ 3468773 h 9085945"/>
                <a:gd name="connsiteX7023" fmla="*/ 0 w 1018183"/>
                <a:gd name="connsiteY7023" fmla="*/ 3458742 h 9085945"/>
                <a:gd name="connsiteX7024" fmla="*/ 0 w 1018183"/>
                <a:gd name="connsiteY7024" fmla="*/ 3458606 h 9085945"/>
                <a:gd name="connsiteX7025" fmla="*/ 0 w 1018183"/>
                <a:gd name="connsiteY7025" fmla="*/ 3457173 h 9085945"/>
                <a:gd name="connsiteX7026" fmla="*/ 0 w 1018183"/>
                <a:gd name="connsiteY7026" fmla="*/ 3456959 h 9085945"/>
                <a:gd name="connsiteX7027" fmla="*/ 0 w 1018183"/>
                <a:gd name="connsiteY7027" fmla="*/ 3454677 h 9085945"/>
                <a:gd name="connsiteX7028" fmla="*/ 0 w 1018183"/>
                <a:gd name="connsiteY7028" fmla="*/ 3453392 h 9085945"/>
                <a:gd name="connsiteX7029" fmla="*/ 0 w 1018183"/>
                <a:gd name="connsiteY7029" fmla="*/ 3453109 h 9085945"/>
                <a:gd name="connsiteX7030" fmla="*/ 0 w 1018183"/>
                <a:gd name="connsiteY7030" fmla="*/ 3451973 h 9085945"/>
                <a:gd name="connsiteX7031" fmla="*/ 0 w 1018183"/>
                <a:gd name="connsiteY7031" fmla="*/ 3451824 h 9085945"/>
                <a:gd name="connsiteX7032" fmla="*/ 0 w 1018183"/>
                <a:gd name="connsiteY7032" fmla="*/ 3449040 h 9085945"/>
                <a:gd name="connsiteX7033" fmla="*/ 0 w 1018183"/>
                <a:gd name="connsiteY7033" fmla="*/ 3448107 h 9085945"/>
                <a:gd name="connsiteX7034" fmla="*/ 0 w 1018183"/>
                <a:gd name="connsiteY7034" fmla="*/ 3448058 h 9085945"/>
                <a:gd name="connsiteX7035" fmla="*/ 0 w 1018183"/>
                <a:gd name="connsiteY7035" fmla="*/ 3446932 h 9085945"/>
                <a:gd name="connsiteX7036" fmla="*/ 0 w 1018183"/>
                <a:gd name="connsiteY7036" fmla="*/ 3446123 h 9085945"/>
                <a:gd name="connsiteX7037" fmla="*/ 0 w 1018183"/>
                <a:gd name="connsiteY7037" fmla="*/ 3445902 h 9085945"/>
                <a:gd name="connsiteX7038" fmla="*/ 0 w 1018183"/>
                <a:gd name="connsiteY7038" fmla="*/ 3445647 h 9085945"/>
                <a:gd name="connsiteX7039" fmla="*/ 0 w 1018183"/>
                <a:gd name="connsiteY7039" fmla="*/ 3443916 h 9085945"/>
                <a:gd name="connsiteX7040" fmla="*/ 0 w 1018183"/>
                <a:gd name="connsiteY7040" fmla="*/ 3443619 h 9085945"/>
                <a:gd name="connsiteX7041" fmla="*/ 0 w 1018183"/>
                <a:gd name="connsiteY7041" fmla="*/ 3442051 h 9085945"/>
                <a:gd name="connsiteX7042" fmla="*/ 0 w 1018183"/>
                <a:gd name="connsiteY7042" fmla="*/ 3439770 h 9085945"/>
                <a:gd name="connsiteX7043" fmla="*/ 0 w 1018183"/>
                <a:gd name="connsiteY7043" fmla="*/ 3437697 h 9085945"/>
                <a:gd name="connsiteX7044" fmla="*/ 0 w 1018183"/>
                <a:gd name="connsiteY7044" fmla="*/ 3437511 h 9085945"/>
                <a:gd name="connsiteX7045" fmla="*/ 0 w 1018183"/>
                <a:gd name="connsiteY7045" fmla="*/ 3435873 h 9085945"/>
                <a:gd name="connsiteX7046" fmla="*/ 0 w 1018183"/>
                <a:gd name="connsiteY7046" fmla="*/ 3435625 h 9085945"/>
                <a:gd name="connsiteX7047" fmla="*/ 0 w 1018183"/>
                <a:gd name="connsiteY7047" fmla="*/ 3435065 h 9085945"/>
                <a:gd name="connsiteX7048" fmla="*/ 0 w 1018183"/>
                <a:gd name="connsiteY7048" fmla="*/ 3431723 h 9085945"/>
                <a:gd name="connsiteX7049" fmla="*/ 0 w 1018183"/>
                <a:gd name="connsiteY7049" fmla="*/ 3431257 h 9085945"/>
                <a:gd name="connsiteX7050" fmla="*/ 0 w 1018183"/>
                <a:gd name="connsiteY7050" fmla="*/ 3429387 h 9085945"/>
                <a:gd name="connsiteX7051" fmla="*/ 0 w 1018183"/>
                <a:gd name="connsiteY7051" fmla="*/ 3425851 h 9085945"/>
                <a:gd name="connsiteX7052" fmla="*/ 0 w 1018183"/>
                <a:gd name="connsiteY7052" fmla="*/ 3424564 h 9085945"/>
                <a:gd name="connsiteX7053" fmla="*/ 0 w 1018183"/>
                <a:gd name="connsiteY7053" fmla="*/ 3420665 h 9085945"/>
                <a:gd name="connsiteX7054" fmla="*/ 0 w 1018183"/>
                <a:gd name="connsiteY7054" fmla="*/ 3419446 h 9085945"/>
                <a:gd name="connsiteX7055" fmla="*/ 0 w 1018183"/>
                <a:gd name="connsiteY7055" fmla="*/ 3418331 h 9085945"/>
                <a:gd name="connsiteX7056" fmla="*/ 0 w 1018183"/>
                <a:gd name="connsiteY7056" fmla="*/ 3416240 h 9085945"/>
                <a:gd name="connsiteX7057" fmla="*/ 0 w 1018183"/>
                <a:gd name="connsiteY7057" fmla="*/ 3414673 h 9085945"/>
                <a:gd name="connsiteX7058" fmla="*/ 0 w 1018183"/>
                <a:gd name="connsiteY7058" fmla="*/ 3413050 h 9085945"/>
                <a:gd name="connsiteX7059" fmla="*/ 0 w 1018183"/>
                <a:gd name="connsiteY7059" fmla="*/ 3411482 h 9085945"/>
                <a:gd name="connsiteX7060" fmla="*/ 0 w 1018183"/>
                <a:gd name="connsiteY7060" fmla="*/ 3411090 h 9085945"/>
                <a:gd name="connsiteX7061" fmla="*/ 0 w 1018183"/>
                <a:gd name="connsiteY7061" fmla="*/ 3410892 h 9085945"/>
                <a:gd name="connsiteX7062" fmla="*/ 0 w 1018183"/>
                <a:gd name="connsiteY7062" fmla="*/ 3409805 h 9085945"/>
                <a:gd name="connsiteX7063" fmla="*/ 0 w 1018183"/>
                <a:gd name="connsiteY7063" fmla="*/ 3409323 h 9085945"/>
                <a:gd name="connsiteX7064" fmla="*/ 0 w 1018183"/>
                <a:gd name="connsiteY7064" fmla="*/ 3409061 h 9085945"/>
                <a:gd name="connsiteX7065" fmla="*/ 0 w 1018183"/>
                <a:gd name="connsiteY7065" fmla="*/ 3407764 h 9085945"/>
                <a:gd name="connsiteX7066" fmla="*/ 0 w 1018183"/>
                <a:gd name="connsiteY7066" fmla="*/ 3407043 h 9085945"/>
                <a:gd name="connsiteX7067" fmla="*/ 0 w 1018183"/>
                <a:gd name="connsiteY7067" fmla="*/ 3406489 h 9085945"/>
                <a:gd name="connsiteX7068" fmla="*/ 0 w 1018183"/>
                <a:gd name="connsiteY7068" fmla="*/ 3405559 h 9085945"/>
                <a:gd name="connsiteX7069" fmla="*/ 0 w 1018183"/>
                <a:gd name="connsiteY7069" fmla="*/ 3404709 h 9085945"/>
                <a:gd name="connsiteX7070" fmla="*/ 0 w 1018183"/>
                <a:gd name="connsiteY7070" fmla="*/ 3403278 h 9085945"/>
                <a:gd name="connsiteX7071" fmla="*/ 0 w 1018183"/>
                <a:gd name="connsiteY7071" fmla="*/ 3403146 h 9085945"/>
                <a:gd name="connsiteX7072" fmla="*/ 0 w 1018183"/>
                <a:gd name="connsiteY7072" fmla="*/ 3401993 h 9085945"/>
                <a:gd name="connsiteX7073" fmla="*/ 0 w 1018183"/>
                <a:gd name="connsiteY7073" fmla="*/ 3401709 h 9085945"/>
                <a:gd name="connsiteX7074" fmla="*/ 0 w 1018183"/>
                <a:gd name="connsiteY7074" fmla="*/ 3400424 h 9085945"/>
                <a:gd name="connsiteX7075" fmla="*/ 0 w 1018183"/>
                <a:gd name="connsiteY7075" fmla="*/ 3400031 h 9085945"/>
                <a:gd name="connsiteX7076" fmla="*/ 0 w 1018183"/>
                <a:gd name="connsiteY7076" fmla="*/ 3398530 h 9085945"/>
                <a:gd name="connsiteX7077" fmla="*/ 0 w 1018183"/>
                <a:gd name="connsiteY7077" fmla="*/ 3396706 h 9085945"/>
                <a:gd name="connsiteX7078" fmla="*/ 0 w 1018183"/>
                <a:gd name="connsiteY7078" fmla="*/ 3395984 h 9085945"/>
                <a:gd name="connsiteX7079" fmla="*/ 0 w 1018183"/>
                <a:gd name="connsiteY7079" fmla="*/ 3394724 h 9085945"/>
                <a:gd name="connsiteX7080" fmla="*/ 0 w 1018183"/>
                <a:gd name="connsiteY7080" fmla="*/ 3393648 h 9085945"/>
                <a:gd name="connsiteX7081" fmla="*/ 0 w 1018183"/>
                <a:gd name="connsiteY7081" fmla="*/ 3393123 h 9085945"/>
                <a:gd name="connsiteX7082" fmla="*/ 0 w 1018183"/>
                <a:gd name="connsiteY7082" fmla="*/ 3384890 h 9085945"/>
                <a:gd name="connsiteX7083" fmla="*/ 0 w 1018183"/>
                <a:gd name="connsiteY7083" fmla="*/ 3382065 h 9085945"/>
                <a:gd name="connsiteX7084" fmla="*/ 0 w 1018183"/>
                <a:gd name="connsiteY7084" fmla="*/ 3380859 h 9085945"/>
                <a:gd name="connsiteX7085" fmla="*/ 0 w 1018183"/>
                <a:gd name="connsiteY7085" fmla="*/ 3380323 h 9085945"/>
                <a:gd name="connsiteX7086" fmla="*/ 0 w 1018183"/>
                <a:gd name="connsiteY7086" fmla="*/ 3376334 h 9085945"/>
                <a:gd name="connsiteX7087" fmla="*/ 0 w 1018183"/>
                <a:gd name="connsiteY7087" fmla="*/ 3374527 h 9085945"/>
                <a:gd name="connsiteX7088" fmla="*/ 0 w 1018183"/>
                <a:gd name="connsiteY7088" fmla="*/ 3370550 h 9085945"/>
                <a:gd name="connsiteX7089" fmla="*/ 0 w 1018183"/>
                <a:gd name="connsiteY7089" fmla="*/ 3369463 h 9085945"/>
                <a:gd name="connsiteX7090" fmla="*/ 0 w 1018183"/>
                <a:gd name="connsiteY7090" fmla="*/ 3368981 h 9085945"/>
                <a:gd name="connsiteX7091" fmla="*/ 0 w 1018183"/>
                <a:gd name="connsiteY7091" fmla="*/ 3367304 h 9085945"/>
                <a:gd name="connsiteX7092" fmla="*/ 0 w 1018183"/>
                <a:gd name="connsiteY7092" fmla="*/ 3365274 h 9085945"/>
                <a:gd name="connsiteX7093" fmla="*/ 0 w 1018183"/>
                <a:gd name="connsiteY7093" fmla="*/ 3363979 h 9085945"/>
                <a:gd name="connsiteX7094" fmla="*/ 0 w 1018183"/>
                <a:gd name="connsiteY7094" fmla="*/ 3360580 h 9085945"/>
                <a:gd name="connsiteX7095" fmla="*/ 0 w 1018183"/>
                <a:gd name="connsiteY7095" fmla="*/ 3359689 h 9085945"/>
                <a:gd name="connsiteX7096" fmla="*/ 0 w 1018183"/>
                <a:gd name="connsiteY7096" fmla="*/ 3359490 h 9085945"/>
                <a:gd name="connsiteX7097" fmla="*/ 0 w 1018183"/>
                <a:gd name="connsiteY7097" fmla="*/ 3358405 h 9085945"/>
                <a:gd name="connsiteX7098" fmla="*/ 0 w 1018183"/>
                <a:gd name="connsiteY7098" fmla="*/ 3357922 h 9085945"/>
                <a:gd name="connsiteX7099" fmla="*/ 0 w 1018183"/>
                <a:gd name="connsiteY7099" fmla="*/ 3356548 h 9085945"/>
                <a:gd name="connsiteX7100" fmla="*/ 0 w 1018183"/>
                <a:gd name="connsiteY7100" fmla="*/ 3355642 h 9085945"/>
                <a:gd name="connsiteX7101" fmla="*/ 0 w 1018183"/>
                <a:gd name="connsiteY7101" fmla="*/ 3354980 h 9085945"/>
                <a:gd name="connsiteX7102" fmla="*/ 0 w 1018183"/>
                <a:gd name="connsiteY7102" fmla="*/ 3347351 h 9085945"/>
                <a:gd name="connsiteX7103" fmla="*/ 0 w 1018183"/>
                <a:gd name="connsiteY7103" fmla="*/ 3345914 h 9085945"/>
                <a:gd name="connsiteX7104" fmla="*/ 0 w 1018183"/>
                <a:gd name="connsiteY7104" fmla="*/ 3337577 h 9085945"/>
                <a:gd name="connsiteX7105" fmla="*/ 0 w 1018183"/>
                <a:gd name="connsiteY7105" fmla="*/ 3336293 h 9085945"/>
                <a:gd name="connsiteX7106" fmla="*/ 0 w 1018183"/>
                <a:gd name="connsiteY7106" fmla="*/ 3334185 h 9085945"/>
                <a:gd name="connsiteX7107" fmla="*/ 0 w 1018183"/>
                <a:gd name="connsiteY7107" fmla="*/ 3333378 h 9085945"/>
                <a:gd name="connsiteX7108" fmla="*/ 0 w 1018183"/>
                <a:gd name="connsiteY7108" fmla="*/ 3332205 h 9085945"/>
                <a:gd name="connsiteX7109" fmla="*/ 0 w 1018183"/>
                <a:gd name="connsiteY7109" fmla="*/ 3330299 h 9085945"/>
                <a:gd name="connsiteX7110" fmla="*/ 0 w 1018183"/>
                <a:gd name="connsiteY7110" fmla="*/ 3328173 h 9085945"/>
                <a:gd name="connsiteX7111" fmla="*/ 0 w 1018183"/>
                <a:gd name="connsiteY7111" fmla="*/ 3326962 h 9085945"/>
                <a:gd name="connsiteX7112" fmla="*/ 0 w 1018183"/>
                <a:gd name="connsiteY7112" fmla="*/ 3324932 h 9085945"/>
                <a:gd name="connsiteX7113" fmla="*/ 0 w 1018183"/>
                <a:gd name="connsiteY7113" fmla="*/ 3324006 h 9085945"/>
                <a:gd name="connsiteX7114" fmla="*/ 0 w 1018183"/>
                <a:gd name="connsiteY7114" fmla="*/ 3323602 h 9085945"/>
                <a:gd name="connsiteX7115" fmla="*/ 0 w 1018183"/>
                <a:gd name="connsiteY7115" fmla="*/ 3323126 h 9085945"/>
                <a:gd name="connsiteX7116" fmla="*/ 0 w 1018183"/>
                <a:gd name="connsiteY7116" fmla="*/ 3322318 h 9085945"/>
                <a:gd name="connsiteX7117" fmla="*/ 0 w 1018183"/>
                <a:gd name="connsiteY7117" fmla="*/ 3318976 h 9085945"/>
                <a:gd name="connsiteX7118" fmla="*/ 0 w 1018183"/>
                <a:gd name="connsiteY7118" fmla="*/ 3316640 h 9085945"/>
                <a:gd name="connsiteX7119" fmla="*/ 0 w 1018183"/>
                <a:gd name="connsiteY7119" fmla="*/ 3315904 h 9085945"/>
                <a:gd name="connsiteX7120" fmla="*/ 0 w 1018183"/>
                <a:gd name="connsiteY7120" fmla="*/ 3315074 h 9085945"/>
                <a:gd name="connsiteX7121" fmla="*/ 0 w 1018183"/>
                <a:gd name="connsiteY7121" fmla="*/ 3312946 h 9085945"/>
                <a:gd name="connsiteX7122" fmla="*/ 0 w 1018183"/>
                <a:gd name="connsiteY7122" fmla="*/ 3309634 h 9085945"/>
                <a:gd name="connsiteX7123" fmla="*/ 0 w 1018183"/>
                <a:gd name="connsiteY7123" fmla="*/ 3309202 h 9085945"/>
                <a:gd name="connsiteX7124" fmla="*/ 0 w 1018183"/>
                <a:gd name="connsiteY7124" fmla="*/ 3307918 h 9085945"/>
                <a:gd name="connsiteX7125" fmla="*/ 0 w 1018183"/>
                <a:gd name="connsiteY7125" fmla="*/ 3307527 h 9085945"/>
                <a:gd name="connsiteX7126" fmla="*/ 0 w 1018183"/>
                <a:gd name="connsiteY7126" fmla="*/ 3306869 h 9085945"/>
                <a:gd name="connsiteX7127" fmla="*/ 0 w 1018183"/>
                <a:gd name="connsiteY7127" fmla="*/ 3305581 h 9085945"/>
                <a:gd name="connsiteX7128" fmla="*/ 0 w 1018183"/>
                <a:gd name="connsiteY7128" fmla="*/ 3304849 h 9085945"/>
                <a:gd name="connsiteX7129" fmla="*/ 0 w 1018183"/>
                <a:gd name="connsiteY7129" fmla="*/ 3303677 h 9085945"/>
                <a:gd name="connsiteX7130" fmla="*/ 0 w 1018183"/>
                <a:gd name="connsiteY7130" fmla="*/ 3303492 h 9085945"/>
                <a:gd name="connsiteX7131" fmla="*/ 0 w 1018183"/>
                <a:gd name="connsiteY7131" fmla="*/ 3301924 h 9085945"/>
                <a:gd name="connsiteX7132" fmla="*/ 0 w 1018183"/>
                <a:gd name="connsiteY7132" fmla="*/ 3297198 h 9085945"/>
                <a:gd name="connsiteX7133" fmla="*/ 0 w 1018183"/>
                <a:gd name="connsiteY7133" fmla="*/ 3295631 h 9085945"/>
                <a:gd name="connsiteX7134" fmla="*/ 0 w 1018183"/>
                <a:gd name="connsiteY7134" fmla="*/ 3293791 h 9085945"/>
                <a:gd name="connsiteX7135" fmla="*/ 0 w 1018183"/>
                <a:gd name="connsiteY7135" fmla="*/ 3290876 h 9085945"/>
                <a:gd name="connsiteX7136" fmla="*/ 0 w 1018183"/>
                <a:gd name="connsiteY7136" fmla="*/ 3290396 h 9085945"/>
                <a:gd name="connsiteX7137" fmla="*/ 0 w 1018183"/>
                <a:gd name="connsiteY7137" fmla="*/ 3286141 h 9085945"/>
                <a:gd name="connsiteX7138" fmla="*/ 0 w 1018183"/>
                <a:gd name="connsiteY7138" fmla="*/ 3284836 h 9085945"/>
                <a:gd name="connsiteX7139" fmla="*/ 0 w 1018183"/>
                <a:gd name="connsiteY7139" fmla="*/ 3284571 h 9085945"/>
                <a:gd name="connsiteX7140" fmla="*/ 0 w 1018183"/>
                <a:gd name="connsiteY7140" fmla="*/ 3282826 h 9085945"/>
                <a:gd name="connsiteX7141" fmla="*/ 0 w 1018183"/>
                <a:gd name="connsiteY7141" fmla="*/ 3281976 h 9085945"/>
                <a:gd name="connsiteX7142" fmla="*/ 0 w 1018183"/>
                <a:gd name="connsiteY7142" fmla="*/ 3281259 h 9085945"/>
                <a:gd name="connsiteX7143" fmla="*/ 0 w 1018183"/>
                <a:gd name="connsiteY7143" fmla="*/ 3281071 h 9085945"/>
                <a:gd name="connsiteX7144" fmla="*/ 0 w 1018183"/>
                <a:gd name="connsiteY7144" fmla="*/ 3279818 h 9085945"/>
                <a:gd name="connsiteX7145" fmla="*/ 0 w 1018183"/>
                <a:gd name="connsiteY7145" fmla="*/ 3276475 h 9085945"/>
                <a:gd name="connsiteX7146" fmla="*/ 0 w 1018183"/>
                <a:gd name="connsiteY7146" fmla="*/ 3275062 h 9085945"/>
                <a:gd name="connsiteX7147" fmla="*/ 0 w 1018183"/>
                <a:gd name="connsiteY7147" fmla="*/ 3274139 h 9085945"/>
                <a:gd name="connsiteX7148" fmla="*/ 0 w 1018183"/>
                <a:gd name="connsiteY7148" fmla="*/ 3273777 h 9085945"/>
                <a:gd name="connsiteX7149" fmla="*/ 0 w 1018183"/>
                <a:gd name="connsiteY7149" fmla="*/ 3272145 h 9085945"/>
                <a:gd name="connsiteX7150" fmla="*/ 0 w 1018183"/>
                <a:gd name="connsiteY7150" fmla="*/ 3270950 h 9085945"/>
                <a:gd name="connsiteX7151" fmla="*/ 0 w 1018183"/>
                <a:gd name="connsiteY7151" fmla="*/ 3270013 h 9085945"/>
                <a:gd name="connsiteX7152" fmla="*/ 0 w 1018183"/>
                <a:gd name="connsiteY7152" fmla="*/ 3268372 h 9085945"/>
                <a:gd name="connsiteX7153" fmla="*/ 0 w 1018183"/>
                <a:gd name="connsiteY7153" fmla="*/ 3267576 h 9085945"/>
                <a:gd name="connsiteX7154" fmla="*/ 0 w 1018183"/>
                <a:gd name="connsiteY7154" fmla="*/ 3265416 h 9085945"/>
                <a:gd name="connsiteX7155" fmla="*/ 0 w 1018183"/>
                <a:gd name="connsiteY7155" fmla="*/ 3263081 h 9085945"/>
                <a:gd name="connsiteX7156" fmla="*/ 0 w 1018183"/>
                <a:gd name="connsiteY7156" fmla="*/ 3261969 h 9085945"/>
                <a:gd name="connsiteX7157" fmla="*/ 0 w 1018183"/>
                <a:gd name="connsiteY7157" fmla="*/ 3259890 h 9085945"/>
                <a:gd name="connsiteX7158" fmla="*/ 0 w 1018183"/>
                <a:gd name="connsiteY7158" fmla="*/ 3253610 h 9085945"/>
                <a:gd name="connsiteX7159" fmla="*/ 0 w 1018183"/>
                <a:gd name="connsiteY7159" fmla="*/ 3252696 h 9085945"/>
                <a:gd name="connsiteX7160" fmla="*/ 0 w 1018183"/>
                <a:gd name="connsiteY7160" fmla="*/ 3247833 h 9085945"/>
                <a:gd name="connsiteX7161" fmla="*/ 0 w 1018183"/>
                <a:gd name="connsiteY7161" fmla="*/ 3245799 h 9085945"/>
                <a:gd name="connsiteX7162" fmla="*/ 0 w 1018183"/>
                <a:gd name="connsiteY7162" fmla="*/ 3244229 h 9085945"/>
                <a:gd name="connsiteX7163" fmla="*/ 0 w 1018183"/>
                <a:gd name="connsiteY7163" fmla="*/ 3243691 h 9085945"/>
                <a:gd name="connsiteX7164" fmla="*/ 0 w 1018183"/>
                <a:gd name="connsiteY7164" fmla="*/ 3242552 h 9085945"/>
                <a:gd name="connsiteX7165" fmla="*/ 0 w 1018183"/>
                <a:gd name="connsiteY7165" fmla="*/ 3242484 h 9085945"/>
                <a:gd name="connsiteX7166" fmla="*/ 0 w 1018183"/>
                <a:gd name="connsiteY7166" fmla="*/ 3242335 h 9085945"/>
                <a:gd name="connsiteX7167" fmla="*/ 0 w 1018183"/>
                <a:gd name="connsiteY7167" fmla="*/ 3241639 h 9085945"/>
                <a:gd name="connsiteX7168" fmla="*/ 0 w 1018183"/>
                <a:gd name="connsiteY7168" fmla="*/ 3240917 h 9085945"/>
                <a:gd name="connsiteX7169" fmla="*/ 0 w 1018183"/>
                <a:gd name="connsiteY7169" fmla="*/ 3239476 h 9085945"/>
                <a:gd name="connsiteX7170" fmla="*/ 0 w 1018183"/>
                <a:gd name="connsiteY7170" fmla="*/ 3237286 h 9085945"/>
                <a:gd name="connsiteX7171" fmla="*/ 0 w 1018183"/>
                <a:gd name="connsiteY7171" fmla="*/ 3231426 h 9085945"/>
                <a:gd name="connsiteX7172" fmla="*/ 0 w 1018183"/>
                <a:gd name="connsiteY7172" fmla="*/ 3231277 h 9085945"/>
                <a:gd name="connsiteX7173" fmla="*/ 0 w 1018183"/>
                <a:gd name="connsiteY7173" fmla="*/ 3229859 h 9085945"/>
                <a:gd name="connsiteX7174" fmla="*/ 0 w 1018183"/>
                <a:gd name="connsiteY7174" fmla="*/ 3225074 h 9085945"/>
                <a:gd name="connsiteX7175" fmla="*/ 0 w 1018183"/>
                <a:gd name="connsiteY7175" fmla="*/ 3223379 h 9085945"/>
                <a:gd name="connsiteX7176" fmla="*/ 0 w 1018183"/>
                <a:gd name="connsiteY7176" fmla="*/ 3219548 h 9085945"/>
                <a:gd name="connsiteX7177" fmla="*/ 0 w 1018183"/>
                <a:gd name="connsiteY7177" fmla="*/ 3219458 h 9085945"/>
                <a:gd name="connsiteX7178" fmla="*/ 0 w 1018183"/>
                <a:gd name="connsiteY7178" fmla="*/ 3218809 h 9085945"/>
                <a:gd name="connsiteX7179" fmla="*/ 0 w 1018183"/>
                <a:gd name="connsiteY7179" fmla="*/ 3218332 h 9085945"/>
                <a:gd name="connsiteX7180" fmla="*/ 0 w 1018183"/>
                <a:gd name="connsiteY7180" fmla="*/ 3217047 h 9085945"/>
                <a:gd name="connsiteX7181" fmla="*/ 0 w 1018183"/>
                <a:gd name="connsiteY7181" fmla="*/ 3215316 h 9085945"/>
                <a:gd name="connsiteX7182" fmla="*/ 0 w 1018183"/>
                <a:gd name="connsiteY7182" fmla="*/ 3211257 h 9085945"/>
                <a:gd name="connsiteX7183" fmla="*/ 0 w 1018183"/>
                <a:gd name="connsiteY7183" fmla="*/ 3208911 h 9085945"/>
                <a:gd name="connsiteX7184" fmla="*/ 0 w 1018183"/>
                <a:gd name="connsiteY7184" fmla="*/ 3207539 h 9085945"/>
                <a:gd name="connsiteX7185" fmla="*/ 0 w 1018183"/>
                <a:gd name="connsiteY7185" fmla="*/ 3207273 h 9085945"/>
                <a:gd name="connsiteX7186" fmla="*/ 0 w 1018183"/>
                <a:gd name="connsiteY7186" fmla="*/ 3205334 h 9085945"/>
                <a:gd name="connsiteX7187" fmla="*/ 0 w 1018183"/>
                <a:gd name="connsiteY7187" fmla="*/ 3204408 h 9085945"/>
                <a:gd name="connsiteX7188" fmla="*/ 0 w 1018183"/>
                <a:gd name="connsiteY7188" fmla="*/ 3202210 h 9085945"/>
                <a:gd name="connsiteX7189" fmla="*/ 0 w 1018183"/>
                <a:gd name="connsiteY7189" fmla="*/ 3201484 h 9085945"/>
                <a:gd name="connsiteX7190" fmla="*/ 0 w 1018183"/>
                <a:gd name="connsiteY7190" fmla="*/ 3201296 h 9085945"/>
                <a:gd name="connsiteX7191" fmla="*/ 0 w 1018183"/>
                <a:gd name="connsiteY7191" fmla="*/ 3200199 h 9085945"/>
                <a:gd name="connsiteX7192" fmla="*/ 0 w 1018183"/>
                <a:gd name="connsiteY7192" fmla="*/ 3198699 h 9085945"/>
                <a:gd name="connsiteX7193" fmla="*/ 0 w 1018183"/>
                <a:gd name="connsiteY7193" fmla="*/ 3197130 h 9085945"/>
                <a:gd name="connsiteX7194" fmla="*/ 0 w 1018183"/>
                <a:gd name="connsiteY7194" fmla="*/ 3196481 h 9085945"/>
                <a:gd name="connsiteX7195" fmla="*/ 0 w 1018183"/>
                <a:gd name="connsiteY7195" fmla="*/ 3189664 h 9085945"/>
                <a:gd name="connsiteX7196" fmla="*/ 0 w 1018183"/>
                <a:gd name="connsiteY7196" fmla="*/ 3188434 h 9085945"/>
                <a:gd name="connsiteX7197" fmla="*/ 0 w 1018183"/>
                <a:gd name="connsiteY7197" fmla="*/ 3184665 h 9085945"/>
                <a:gd name="connsiteX7198" fmla="*/ 0 w 1018183"/>
                <a:gd name="connsiteY7198" fmla="*/ 3184451 h 9085945"/>
                <a:gd name="connsiteX7199" fmla="*/ 0 w 1018183"/>
                <a:gd name="connsiteY7199" fmla="*/ 3183031 h 9085945"/>
                <a:gd name="connsiteX7200" fmla="*/ 0 w 1018183"/>
                <a:gd name="connsiteY7200" fmla="*/ 3182882 h 9085945"/>
                <a:gd name="connsiteX7201" fmla="*/ 0 w 1018183"/>
                <a:gd name="connsiteY7201" fmla="*/ 3180634 h 9085945"/>
                <a:gd name="connsiteX7202" fmla="*/ 0 w 1018183"/>
                <a:gd name="connsiteY7202" fmla="*/ 3180098 h 9085945"/>
                <a:gd name="connsiteX7203" fmla="*/ 0 w 1018183"/>
                <a:gd name="connsiteY7203" fmla="*/ 3179164 h 9085945"/>
                <a:gd name="connsiteX7204" fmla="*/ 0 w 1018183"/>
                <a:gd name="connsiteY7204" fmla="*/ 3179065 h 9085945"/>
                <a:gd name="connsiteX7205" fmla="*/ 0 w 1018183"/>
                <a:gd name="connsiteY7205" fmla="*/ 3178606 h 9085945"/>
                <a:gd name="connsiteX7206" fmla="*/ 0 w 1018183"/>
                <a:gd name="connsiteY7206" fmla="*/ 3177889 h 9085945"/>
                <a:gd name="connsiteX7207" fmla="*/ 0 w 1018183"/>
                <a:gd name="connsiteY7207" fmla="*/ 3176959 h 9085945"/>
                <a:gd name="connsiteX7208" fmla="*/ 0 w 1018183"/>
                <a:gd name="connsiteY7208" fmla="*/ 3176706 h 9085945"/>
                <a:gd name="connsiteX7209" fmla="*/ 0 w 1018183"/>
                <a:gd name="connsiteY7209" fmla="*/ 3174677 h 9085945"/>
                <a:gd name="connsiteX7210" fmla="*/ 0 w 1018183"/>
                <a:gd name="connsiteY7210" fmla="*/ 3174545 h 9085945"/>
                <a:gd name="connsiteX7211" fmla="*/ 0 w 1018183"/>
                <a:gd name="connsiteY7211" fmla="*/ 3173393 h 9085945"/>
                <a:gd name="connsiteX7212" fmla="*/ 0 w 1018183"/>
                <a:gd name="connsiteY7212" fmla="*/ 3173109 h 9085945"/>
                <a:gd name="connsiteX7213" fmla="*/ 0 w 1018183"/>
                <a:gd name="connsiteY7213" fmla="*/ 3171825 h 9085945"/>
                <a:gd name="connsiteX7214" fmla="*/ 0 w 1018183"/>
                <a:gd name="connsiteY7214" fmla="*/ 3168755 h 9085945"/>
                <a:gd name="connsiteX7215" fmla="*/ 0 w 1018183"/>
                <a:gd name="connsiteY7215" fmla="*/ 3168569 h 9085945"/>
                <a:gd name="connsiteX7216" fmla="*/ 0 w 1018183"/>
                <a:gd name="connsiteY7216" fmla="*/ 3168107 h 9085945"/>
                <a:gd name="connsiteX7217" fmla="*/ 0 w 1018183"/>
                <a:gd name="connsiteY7217" fmla="*/ 3166931 h 9085945"/>
                <a:gd name="connsiteX7218" fmla="*/ 0 w 1018183"/>
                <a:gd name="connsiteY7218" fmla="*/ 3166123 h 9085945"/>
                <a:gd name="connsiteX7219" fmla="*/ 0 w 1018183"/>
                <a:gd name="connsiteY7219" fmla="*/ 3165647 h 9085945"/>
                <a:gd name="connsiteX7220" fmla="*/ 0 w 1018183"/>
                <a:gd name="connsiteY7220" fmla="*/ 3163754 h 9085945"/>
                <a:gd name="connsiteX7221" fmla="*/ 0 w 1018183"/>
                <a:gd name="connsiteY7221" fmla="*/ 3162315 h 9085945"/>
                <a:gd name="connsiteX7222" fmla="*/ 0 w 1018183"/>
                <a:gd name="connsiteY7222" fmla="*/ 3157697 h 9085945"/>
                <a:gd name="connsiteX7223" fmla="*/ 0 w 1018183"/>
                <a:gd name="connsiteY7223" fmla="*/ 3157509 h 9085945"/>
                <a:gd name="connsiteX7224" fmla="*/ 0 w 1018183"/>
                <a:gd name="connsiteY7224" fmla="*/ 3156290 h 9085945"/>
                <a:gd name="connsiteX7225" fmla="*/ 0 w 1018183"/>
                <a:gd name="connsiteY7225" fmla="*/ 3155622 h 9085945"/>
                <a:gd name="connsiteX7226" fmla="*/ 0 w 1018183"/>
                <a:gd name="connsiteY7226" fmla="*/ 3152259 h 9085945"/>
                <a:gd name="connsiteX7227" fmla="*/ 0 w 1018183"/>
                <a:gd name="connsiteY7227" fmla="*/ 3151723 h 9085945"/>
                <a:gd name="connsiteX7228" fmla="*/ 0 w 1018183"/>
                <a:gd name="connsiteY7228" fmla="*/ 3150504 h 9085945"/>
                <a:gd name="connsiteX7229" fmla="*/ 0 w 1018183"/>
                <a:gd name="connsiteY7229" fmla="*/ 3149389 h 9085945"/>
                <a:gd name="connsiteX7230" fmla="*/ 0 w 1018183"/>
                <a:gd name="connsiteY7230" fmla="*/ 3149219 h 9085945"/>
                <a:gd name="connsiteX7231" fmla="*/ 0 w 1018183"/>
                <a:gd name="connsiteY7231" fmla="*/ 3145879 h 9085945"/>
                <a:gd name="connsiteX7232" fmla="*/ 0 w 1018183"/>
                <a:gd name="connsiteY7232" fmla="*/ 3141950 h 9085945"/>
                <a:gd name="connsiteX7233" fmla="*/ 0 w 1018183"/>
                <a:gd name="connsiteY7233" fmla="*/ 3140864 h 9085945"/>
                <a:gd name="connsiteX7234" fmla="*/ 0 w 1018183"/>
                <a:gd name="connsiteY7234" fmla="*/ 3140381 h 9085945"/>
                <a:gd name="connsiteX7235" fmla="*/ 0 w 1018183"/>
                <a:gd name="connsiteY7235" fmla="*/ 3139444 h 9085945"/>
                <a:gd name="connsiteX7236" fmla="*/ 0 w 1018183"/>
                <a:gd name="connsiteY7236" fmla="*/ 3137546 h 9085945"/>
                <a:gd name="connsiteX7237" fmla="*/ 0 w 1018183"/>
                <a:gd name="connsiteY7237" fmla="*/ 3135379 h 9085945"/>
                <a:gd name="connsiteX7238" fmla="*/ 0 w 1018183"/>
                <a:gd name="connsiteY7238" fmla="*/ 3134203 h 9085945"/>
                <a:gd name="connsiteX7239" fmla="*/ 0 w 1018183"/>
                <a:gd name="connsiteY7239" fmla="*/ 3133051 h 9085945"/>
                <a:gd name="connsiteX7240" fmla="*/ 0 w 1018183"/>
                <a:gd name="connsiteY7240" fmla="*/ 3131482 h 9085945"/>
                <a:gd name="connsiteX7241" fmla="*/ 0 w 1018183"/>
                <a:gd name="connsiteY7241" fmla="*/ 3131090 h 9085945"/>
                <a:gd name="connsiteX7242" fmla="*/ 0 w 1018183"/>
                <a:gd name="connsiteY7242" fmla="*/ 3130890 h 9085945"/>
                <a:gd name="connsiteX7243" fmla="*/ 0 w 1018183"/>
                <a:gd name="connsiteY7243" fmla="*/ 3129805 h 9085945"/>
                <a:gd name="connsiteX7244" fmla="*/ 0 w 1018183"/>
                <a:gd name="connsiteY7244" fmla="*/ 3129588 h 9085945"/>
                <a:gd name="connsiteX7245" fmla="*/ 0 w 1018183"/>
                <a:gd name="connsiteY7245" fmla="*/ 3129322 h 9085945"/>
                <a:gd name="connsiteX7246" fmla="*/ 0 w 1018183"/>
                <a:gd name="connsiteY7246" fmla="*/ 3127764 h 9085945"/>
                <a:gd name="connsiteX7247" fmla="*/ 0 w 1018183"/>
                <a:gd name="connsiteY7247" fmla="*/ 3127042 h 9085945"/>
                <a:gd name="connsiteX7248" fmla="*/ 0 w 1018183"/>
                <a:gd name="connsiteY7248" fmla="*/ 3126489 h 9085945"/>
                <a:gd name="connsiteX7249" fmla="*/ 0 w 1018183"/>
                <a:gd name="connsiteY7249" fmla="*/ 3124706 h 9085945"/>
                <a:gd name="connsiteX7250" fmla="*/ 0 w 1018183"/>
                <a:gd name="connsiteY7250" fmla="*/ 3123145 h 9085945"/>
                <a:gd name="connsiteX7251" fmla="*/ 0 w 1018183"/>
                <a:gd name="connsiteY7251" fmla="*/ 3118529 h 9085945"/>
                <a:gd name="connsiteX7252" fmla="*/ 0 w 1018183"/>
                <a:gd name="connsiteY7252" fmla="*/ 3115948 h 9085945"/>
                <a:gd name="connsiteX7253" fmla="*/ 0 w 1018183"/>
                <a:gd name="connsiteY7253" fmla="*/ 3114849 h 9085945"/>
                <a:gd name="connsiteX7254" fmla="*/ 0 w 1018183"/>
                <a:gd name="connsiteY7254" fmla="*/ 3114664 h 9085945"/>
                <a:gd name="connsiteX7255" fmla="*/ 0 w 1018183"/>
                <a:gd name="connsiteY7255" fmla="*/ 3113123 h 9085945"/>
                <a:gd name="connsiteX7256" fmla="*/ 0 w 1018183"/>
                <a:gd name="connsiteY7256" fmla="*/ 3111917 h 9085945"/>
                <a:gd name="connsiteX7257" fmla="*/ 0 w 1018183"/>
                <a:gd name="connsiteY7257" fmla="*/ 3110633 h 9085945"/>
                <a:gd name="connsiteX7258" fmla="*/ 0 w 1018183"/>
                <a:gd name="connsiteY7258" fmla="*/ 3106718 h 9085945"/>
                <a:gd name="connsiteX7259" fmla="*/ 0 w 1018183"/>
                <a:gd name="connsiteY7259" fmla="*/ 3106062 h 9085945"/>
                <a:gd name="connsiteX7260" fmla="*/ 0 w 1018183"/>
                <a:gd name="connsiteY7260" fmla="*/ 3105586 h 9085945"/>
                <a:gd name="connsiteX7261" fmla="*/ 0 w 1018183"/>
                <a:gd name="connsiteY7261" fmla="*/ 3104894 h 9085945"/>
                <a:gd name="connsiteX7262" fmla="*/ 0 w 1018183"/>
                <a:gd name="connsiteY7262" fmla="*/ 3100859 h 9085945"/>
                <a:gd name="connsiteX7263" fmla="*/ 0 w 1018183"/>
                <a:gd name="connsiteY7263" fmla="*/ 3098362 h 9085945"/>
                <a:gd name="connsiteX7264" fmla="*/ 0 w 1018183"/>
                <a:gd name="connsiteY7264" fmla="*/ 3096332 h 9085945"/>
                <a:gd name="connsiteX7265" fmla="*/ 0 w 1018183"/>
                <a:gd name="connsiteY7265" fmla="*/ 3095037 h 9085945"/>
                <a:gd name="connsiteX7266" fmla="*/ 0 w 1018183"/>
                <a:gd name="connsiteY7266" fmla="*/ 3094526 h 9085945"/>
                <a:gd name="connsiteX7267" fmla="*/ 0 w 1018183"/>
                <a:gd name="connsiteY7267" fmla="*/ 3092457 h 9085945"/>
                <a:gd name="connsiteX7268" fmla="*/ 0 w 1018183"/>
                <a:gd name="connsiteY7268" fmla="*/ 3091661 h 9085945"/>
                <a:gd name="connsiteX7269" fmla="*/ 0 w 1018183"/>
                <a:gd name="connsiteY7269" fmla="*/ 3090548 h 9085945"/>
                <a:gd name="connsiteX7270" fmla="*/ 0 w 1018183"/>
                <a:gd name="connsiteY7270" fmla="*/ 3089464 h 9085945"/>
                <a:gd name="connsiteX7271" fmla="*/ 0 w 1018183"/>
                <a:gd name="connsiteY7271" fmla="*/ 3088980 h 9085945"/>
                <a:gd name="connsiteX7272" fmla="*/ 0 w 1018183"/>
                <a:gd name="connsiteY7272" fmla="*/ 3087304 h 9085945"/>
                <a:gd name="connsiteX7273" fmla="*/ 0 w 1018183"/>
                <a:gd name="connsiteY7273" fmla="*/ 3086475 h 9085945"/>
                <a:gd name="connsiteX7274" fmla="*/ 0 w 1018183"/>
                <a:gd name="connsiteY7274" fmla="*/ 3083980 h 9085945"/>
                <a:gd name="connsiteX7275" fmla="*/ 0 w 1018183"/>
                <a:gd name="connsiteY7275" fmla="*/ 3076972 h 9085945"/>
                <a:gd name="connsiteX7276" fmla="*/ 0 w 1018183"/>
                <a:gd name="connsiteY7276" fmla="*/ 3075687 h 9085945"/>
                <a:gd name="connsiteX7277" fmla="*/ 0 w 1018183"/>
                <a:gd name="connsiteY7277" fmla="*/ 3072164 h 9085945"/>
                <a:gd name="connsiteX7278" fmla="*/ 0 w 1018183"/>
                <a:gd name="connsiteY7278" fmla="*/ 3071920 h 9085945"/>
                <a:gd name="connsiteX7279" fmla="*/ 0 w 1018183"/>
                <a:gd name="connsiteY7279" fmla="*/ 3069885 h 9085945"/>
                <a:gd name="connsiteX7280" fmla="*/ 0 w 1018183"/>
                <a:gd name="connsiteY7280" fmla="*/ 3068315 h 9085945"/>
                <a:gd name="connsiteX7281" fmla="*/ 0 w 1018183"/>
                <a:gd name="connsiteY7281" fmla="*/ 3068131 h 9085945"/>
                <a:gd name="connsiteX7282" fmla="*/ 0 w 1018183"/>
                <a:gd name="connsiteY7282" fmla="*/ 3067351 h 9085945"/>
                <a:gd name="connsiteX7283" fmla="*/ 0 w 1018183"/>
                <a:gd name="connsiteY7283" fmla="*/ 3065914 h 9085945"/>
                <a:gd name="connsiteX7284" fmla="*/ 0 w 1018183"/>
                <a:gd name="connsiteY7284" fmla="*/ 3061796 h 9085945"/>
                <a:gd name="connsiteX7285" fmla="*/ 0 w 1018183"/>
                <a:gd name="connsiteY7285" fmla="*/ 3054184 h 9085945"/>
                <a:gd name="connsiteX7286" fmla="*/ 0 w 1018183"/>
                <a:gd name="connsiteY7286" fmla="*/ 3053376 h 9085945"/>
                <a:gd name="connsiteX7287" fmla="*/ 0 w 1018183"/>
                <a:gd name="connsiteY7287" fmla="*/ 3046962 h 9085945"/>
                <a:gd name="connsiteX7288" fmla="*/ 0 w 1018183"/>
                <a:gd name="connsiteY7288" fmla="*/ 3046132 h 9085945"/>
                <a:gd name="connsiteX7289" fmla="*/ 0 w 1018183"/>
                <a:gd name="connsiteY7289" fmla="*/ 3044004 h 9085945"/>
                <a:gd name="connsiteX7290" fmla="*/ 0 w 1018183"/>
                <a:gd name="connsiteY7290" fmla="*/ 3043545 h 9085945"/>
                <a:gd name="connsiteX7291" fmla="*/ 0 w 1018183"/>
                <a:gd name="connsiteY7291" fmla="*/ 3040692 h 9085945"/>
                <a:gd name="connsiteX7292" fmla="*/ 0 w 1018183"/>
                <a:gd name="connsiteY7292" fmla="*/ 3038976 h 9085945"/>
                <a:gd name="connsiteX7293" fmla="*/ 0 w 1018183"/>
                <a:gd name="connsiteY7293" fmla="*/ 3036639 h 9085945"/>
                <a:gd name="connsiteX7294" fmla="*/ 0 w 1018183"/>
                <a:gd name="connsiteY7294" fmla="*/ 3035079 h 9085945"/>
                <a:gd name="connsiteX7295" fmla="*/ 0 w 1018183"/>
                <a:gd name="connsiteY7295" fmla="*/ 3033186 h 9085945"/>
                <a:gd name="connsiteX7296" fmla="*/ 0 w 1018183"/>
                <a:gd name="connsiteY7296" fmla="*/ 3029634 h 9085945"/>
                <a:gd name="connsiteX7297" fmla="*/ 0 w 1018183"/>
                <a:gd name="connsiteY7297" fmla="*/ 3026295 h 9085945"/>
                <a:gd name="connsiteX7298" fmla="*/ 0 w 1018183"/>
                <a:gd name="connsiteY7298" fmla="*/ 3024849 h 9085945"/>
                <a:gd name="connsiteX7299" fmla="*/ 0 w 1018183"/>
                <a:gd name="connsiteY7299" fmla="*/ 3023154 h 9085945"/>
                <a:gd name="connsiteX7300" fmla="*/ 0 w 1018183"/>
                <a:gd name="connsiteY7300" fmla="*/ 3021587 h 9085945"/>
                <a:gd name="connsiteX7301" fmla="*/ 0 w 1018183"/>
                <a:gd name="connsiteY7301" fmla="*/ 3021454 h 9085945"/>
                <a:gd name="connsiteX7302" fmla="*/ 0 w 1018183"/>
                <a:gd name="connsiteY7302" fmla="*/ 3017199 h 9085945"/>
                <a:gd name="connsiteX7303" fmla="*/ 0 w 1018183"/>
                <a:gd name="connsiteY7303" fmla="*/ 3015629 h 9085945"/>
                <a:gd name="connsiteX7304" fmla="*/ 0 w 1018183"/>
                <a:gd name="connsiteY7304" fmla="*/ 3013884 h 9085945"/>
                <a:gd name="connsiteX7305" fmla="*/ 0 w 1018183"/>
                <a:gd name="connsiteY7305" fmla="*/ 3012317 h 9085945"/>
                <a:gd name="connsiteX7306" fmla="*/ 0 w 1018183"/>
                <a:gd name="connsiteY7306" fmla="*/ 3010876 h 9085945"/>
                <a:gd name="connsiteX7307" fmla="*/ 0 w 1018183"/>
                <a:gd name="connsiteY7307" fmla="*/ 3010396 h 9085945"/>
                <a:gd name="connsiteX7308" fmla="*/ 0 w 1018183"/>
                <a:gd name="connsiteY7308" fmla="*/ 3004835 h 9085945"/>
                <a:gd name="connsiteX7309" fmla="*/ 0 w 1018183"/>
                <a:gd name="connsiteY7309" fmla="*/ 3004183 h 9085945"/>
                <a:gd name="connsiteX7310" fmla="*/ 0 w 1018183"/>
                <a:gd name="connsiteY7310" fmla="*/ 3003203 h 9085945"/>
                <a:gd name="connsiteX7311" fmla="*/ 0 w 1018183"/>
                <a:gd name="connsiteY7311" fmla="*/ 3002826 h 9085945"/>
                <a:gd name="connsiteX7312" fmla="*/ 0 w 1018183"/>
                <a:gd name="connsiteY7312" fmla="*/ 3001259 h 9085945"/>
                <a:gd name="connsiteX7313" fmla="*/ 0 w 1018183"/>
                <a:gd name="connsiteY7313" fmla="*/ 3001071 h 9085945"/>
                <a:gd name="connsiteX7314" fmla="*/ 0 w 1018183"/>
                <a:gd name="connsiteY7314" fmla="*/ 2996905 h 9085945"/>
                <a:gd name="connsiteX7315" fmla="*/ 0 w 1018183"/>
                <a:gd name="connsiteY7315" fmla="*/ 2996474 h 9085945"/>
                <a:gd name="connsiteX7316" fmla="*/ 0 w 1018183"/>
                <a:gd name="connsiteY7316" fmla="*/ 2994779 h 9085945"/>
                <a:gd name="connsiteX7317" fmla="*/ 0 w 1018183"/>
                <a:gd name="connsiteY7317" fmla="*/ 2994139 h 9085945"/>
                <a:gd name="connsiteX7318" fmla="*/ 0 w 1018183"/>
                <a:gd name="connsiteY7318" fmla="*/ 2993027 h 9085945"/>
                <a:gd name="connsiteX7319" fmla="*/ 0 w 1018183"/>
                <a:gd name="connsiteY7319" fmla="*/ 2992143 h 9085945"/>
                <a:gd name="connsiteX7320" fmla="*/ 0 w 1018183"/>
                <a:gd name="connsiteY7320" fmla="*/ 2990948 h 9085945"/>
                <a:gd name="connsiteX7321" fmla="*/ 0 w 1018183"/>
                <a:gd name="connsiteY7321" fmla="*/ 2990210 h 9085945"/>
                <a:gd name="connsiteX7322" fmla="*/ 0 w 1018183"/>
                <a:gd name="connsiteY7322" fmla="*/ 2981965 h 9085945"/>
                <a:gd name="connsiteX7323" fmla="*/ 0 w 1018183"/>
                <a:gd name="connsiteY7323" fmla="*/ 2979710 h 9085945"/>
                <a:gd name="connsiteX7324" fmla="*/ 0 w 1018183"/>
                <a:gd name="connsiteY7324" fmla="*/ 2975808 h 9085945"/>
                <a:gd name="connsiteX7325" fmla="*/ 0 w 1018183"/>
                <a:gd name="connsiteY7325" fmla="*/ 2973610 h 9085945"/>
                <a:gd name="connsiteX7326" fmla="*/ 0 w 1018183"/>
                <a:gd name="connsiteY7326" fmla="*/ 2973474 h 9085945"/>
                <a:gd name="connsiteX7327" fmla="*/ 0 w 1018183"/>
                <a:gd name="connsiteY7327" fmla="*/ 2972696 h 9085945"/>
                <a:gd name="connsiteX7328" fmla="*/ 0 w 1018183"/>
                <a:gd name="connsiteY7328" fmla="*/ 2970099 h 9085945"/>
                <a:gd name="connsiteX7329" fmla="*/ 0 w 1018183"/>
                <a:gd name="connsiteY7329" fmla="*/ 2968531 h 9085945"/>
                <a:gd name="connsiteX7330" fmla="*/ 0 w 1018183"/>
                <a:gd name="connsiteY7330" fmla="*/ 2968344 h 9085945"/>
                <a:gd name="connsiteX7331" fmla="*/ 0 w 1018183"/>
                <a:gd name="connsiteY7331" fmla="*/ 2962484 h 9085945"/>
                <a:gd name="connsiteX7332" fmla="*/ 0 w 1018183"/>
                <a:gd name="connsiteY7332" fmla="*/ 2962335 h 9085945"/>
                <a:gd name="connsiteX7333" fmla="*/ 0 w 1018183"/>
                <a:gd name="connsiteY7333" fmla="*/ 2960918 h 9085945"/>
                <a:gd name="connsiteX7334" fmla="*/ 0 w 1018183"/>
                <a:gd name="connsiteY7334" fmla="*/ 2959418 h 9085945"/>
                <a:gd name="connsiteX7335" fmla="*/ 0 w 1018183"/>
                <a:gd name="connsiteY7335" fmla="*/ 2957284 h 9085945"/>
                <a:gd name="connsiteX7336" fmla="*/ 0 w 1018183"/>
                <a:gd name="connsiteY7336" fmla="*/ 2957137 h 9085945"/>
                <a:gd name="connsiteX7337" fmla="*/ 0 w 1018183"/>
                <a:gd name="connsiteY7337" fmla="*/ 2955568 h 9085945"/>
                <a:gd name="connsiteX7338" fmla="*/ 0 w 1018183"/>
                <a:gd name="connsiteY7338" fmla="*/ 2954438 h 9085945"/>
                <a:gd name="connsiteX7339" fmla="*/ 0 w 1018183"/>
                <a:gd name="connsiteY7339" fmla="*/ 2949867 h 9085945"/>
                <a:gd name="connsiteX7340" fmla="*/ 0 w 1018183"/>
                <a:gd name="connsiteY7340" fmla="*/ 2948582 h 9085945"/>
                <a:gd name="connsiteX7341" fmla="*/ 0 w 1018183"/>
                <a:gd name="connsiteY7341" fmla="*/ 2948105 h 9085945"/>
                <a:gd name="connsiteX7342" fmla="*/ 0 w 1018183"/>
                <a:gd name="connsiteY7342" fmla="*/ 2943380 h 9085945"/>
                <a:gd name="connsiteX7343" fmla="*/ 0 w 1018183"/>
                <a:gd name="connsiteY7343" fmla="*/ 2939969 h 9085945"/>
                <a:gd name="connsiteX7344" fmla="*/ 0 w 1018183"/>
                <a:gd name="connsiteY7344" fmla="*/ 2938808 h 9085945"/>
                <a:gd name="connsiteX7345" fmla="*/ 0 w 1018183"/>
                <a:gd name="connsiteY7345" fmla="*/ 2938332 h 9085945"/>
                <a:gd name="connsiteX7346" fmla="*/ 0 w 1018183"/>
                <a:gd name="connsiteY7346" fmla="*/ 2937047 h 9085945"/>
                <a:gd name="connsiteX7347" fmla="*/ 0 w 1018183"/>
                <a:gd name="connsiteY7347" fmla="*/ 2935467 h 9085945"/>
                <a:gd name="connsiteX7348" fmla="*/ 0 w 1018183"/>
                <a:gd name="connsiteY7348" fmla="*/ 2934182 h 9085945"/>
                <a:gd name="connsiteX7349" fmla="*/ 0 w 1018183"/>
                <a:gd name="connsiteY7349" fmla="*/ 2931257 h 9085945"/>
                <a:gd name="connsiteX7350" fmla="*/ 0 w 1018183"/>
                <a:gd name="connsiteY7350" fmla="*/ 2929758 h 9085945"/>
                <a:gd name="connsiteX7351" fmla="*/ 0 w 1018183"/>
                <a:gd name="connsiteY7351" fmla="*/ 2928909 h 9085945"/>
                <a:gd name="connsiteX7352" fmla="*/ 0 w 1018183"/>
                <a:gd name="connsiteY7352" fmla="*/ 2928188 h 9085945"/>
                <a:gd name="connsiteX7353" fmla="*/ 0 w 1018183"/>
                <a:gd name="connsiteY7353" fmla="*/ 2927539 h 9085945"/>
                <a:gd name="connsiteX7354" fmla="*/ 0 w 1018183"/>
                <a:gd name="connsiteY7354" fmla="*/ 2924408 h 9085945"/>
                <a:gd name="connsiteX7355" fmla="*/ 0 w 1018183"/>
                <a:gd name="connsiteY7355" fmla="*/ 2919492 h 9085945"/>
                <a:gd name="connsiteX7356" fmla="*/ 0 w 1018183"/>
                <a:gd name="connsiteY7356" fmla="*/ 2918699 h 9085945"/>
                <a:gd name="connsiteX7357" fmla="*/ 0 w 1018183"/>
                <a:gd name="connsiteY7357" fmla="*/ 2917132 h 9085945"/>
                <a:gd name="connsiteX7358" fmla="*/ 0 w 1018183"/>
                <a:gd name="connsiteY7358" fmla="*/ 2915723 h 9085945"/>
                <a:gd name="connsiteX7359" fmla="*/ 0 w 1018183"/>
                <a:gd name="connsiteY7359" fmla="*/ 2914439 h 9085945"/>
                <a:gd name="connsiteX7360" fmla="*/ 0 w 1018183"/>
                <a:gd name="connsiteY7360" fmla="*/ 2913548 h 9085945"/>
                <a:gd name="connsiteX7361" fmla="*/ 0 w 1018183"/>
                <a:gd name="connsiteY7361" fmla="*/ 2911692 h 9085945"/>
                <a:gd name="connsiteX7362" fmla="*/ 0 w 1018183"/>
                <a:gd name="connsiteY7362" fmla="*/ 2910408 h 9085945"/>
                <a:gd name="connsiteX7363" fmla="*/ 0 w 1018183"/>
                <a:gd name="connsiteY7363" fmla="*/ 2910123 h 9085945"/>
                <a:gd name="connsiteX7364" fmla="*/ 0 w 1018183"/>
                <a:gd name="connsiteY7364" fmla="*/ 2909664 h 9085945"/>
                <a:gd name="connsiteX7365" fmla="*/ 0 w 1018183"/>
                <a:gd name="connsiteY7365" fmla="*/ 2908946 h 9085945"/>
                <a:gd name="connsiteX7366" fmla="*/ 0 w 1018183"/>
                <a:gd name="connsiteY7366" fmla="*/ 2908839 h 9085945"/>
                <a:gd name="connsiteX7367" fmla="*/ 0 w 1018183"/>
                <a:gd name="connsiteY7367" fmla="*/ 2908434 h 9085945"/>
                <a:gd name="connsiteX7368" fmla="*/ 0 w 1018183"/>
                <a:gd name="connsiteY7368" fmla="*/ 2906081 h 9085945"/>
                <a:gd name="connsiteX7369" fmla="*/ 0 w 1018183"/>
                <a:gd name="connsiteY7369" fmla="*/ 2905603 h 9085945"/>
                <a:gd name="connsiteX7370" fmla="*/ 0 w 1018183"/>
                <a:gd name="connsiteY7370" fmla="*/ 2904669 h 9085945"/>
                <a:gd name="connsiteX7371" fmla="*/ 0 w 1018183"/>
                <a:gd name="connsiteY7371" fmla="*/ 2904452 h 9085945"/>
                <a:gd name="connsiteX7372" fmla="*/ 0 w 1018183"/>
                <a:gd name="connsiteY7372" fmla="*/ 2902882 h 9085945"/>
                <a:gd name="connsiteX7373" fmla="*/ 0 w 1018183"/>
                <a:gd name="connsiteY7373" fmla="*/ 2900634 h 9085945"/>
                <a:gd name="connsiteX7374" fmla="*/ 0 w 1018183"/>
                <a:gd name="connsiteY7374" fmla="*/ 2899164 h 9085945"/>
                <a:gd name="connsiteX7375" fmla="*/ 0 w 1018183"/>
                <a:gd name="connsiteY7375" fmla="*/ 2899065 h 9085945"/>
                <a:gd name="connsiteX7376" fmla="*/ 0 w 1018183"/>
                <a:gd name="connsiteY7376" fmla="*/ 2897888 h 9085945"/>
                <a:gd name="connsiteX7377" fmla="*/ 0 w 1018183"/>
                <a:gd name="connsiteY7377" fmla="*/ 2896706 h 9085945"/>
                <a:gd name="connsiteX7378" fmla="*/ 0 w 1018183"/>
                <a:gd name="connsiteY7378" fmla="*/ 2894812 h 9085945"/>
                <a:gd name="connsiteX7379" fmla="*/ 0 w 1018183"/>
                <a:gd name="connsiteY7379" fmla="*/ 2894546 h 9085945"/>
                <a:gd name="connsiteX7380" fmla="*/ 0 w 1018183"/>
                <a:gd name="connsiteY7380" fmla="*/ 2891681 h 9085945"/>
                <a:gd name="connsiteX7381" fmla="*/ 0 w 1018183"/>
                <a:gd name="connsiteY7381" fmla="*/ 2891436 h 9085945"/>
                <a:gd name="connsiteX7382" fmla="*/ 0 w 1018183"/>
                <a:gd name="connsiteY7382" fmla="*/ 2888755 h 9085945"/>
                <a:gd name="connsiteX7383" fmla="*/ 0 w 1018183"/>
                <a:gd name="connsiteY7383" fmla="*/ 2888567 h 9085945"/>
                <a:gd name="connsiteX7384" fmla="*/ 0 w 1018183"/>
                <a:gd name="connsiteY7384" fmla="*/ 2887349 h 9085945"/>
                <a:gd name="connsiteX7385" fmla="*/ 0 w 1018183"/>
                <a:gd name="connsiteY7385" fmla="*/ 2886064 h 9085945"/>
                <a:gd name="connsiteX7386" fmla="*/ 0 w 1018183"/>
                <a:gd name="connsiteY7386" fmla="*/ 2883755 h 9085945"/>
                <a:gd name="connsiteX7387" fmla="*/ 0 w 1018183"/>
                <a:gd name="connsiteY7387" fmla="*/ 2883317 h 9085945"/>
                <a:gd name="connsiteX7388" fmla="*/ 0 w 1018183"/>
                <a:gd name="connsiteY7388" fmla="*/ 2882033 h 9085945"/>
                <a:gd name="connsiteX7389" fmla="*/ 0 w 1018183"/>
                <a:gd name="connsiteY7389" fmla="*/ 2880277 h 9085945"/>
                <a:gd name="connsiteX7390" fmla="*/ 0 w 1018183"/>
                <a:gd name="connsiteY7390" fmla="*/ 2877462 h 9085945"/>
                <a:gd name="connsiteX7391" fmla="*/ 0 w 1018183"/>
                <a:gd name="connsiteY7391" fmla="*/ 2876937 h 9085945"/>
                <a:gd name="connsiteX7392" fmla="*/ 0 w 1018183"/>
                <a:gd name="connsiteY7392" fmla="*/ 2876294 h 9085945"/>
                <a:gd name="connsiteX7393" fmla="*/ 0 w 1018183"/>
                <a:gd name="connsiteY7393" fmla="*/ 2872259 h 9085945"/>
                <a:gd name="connsiteX7394" fmla="*/ 0 w 1018183"/>
                <a:gd name="connsiteY7394" fmla="*/ 2871939 h 9085945"/>
                <a:gd name="connsiteX7395" fmla="*/ 0 w 1018183"/>
                <a:gd name="connsiteY7395" fmla="*/ 2870502 h 9085945"/>
                <a:gd name="connsiteX7396" fmla="*/ 0 w 1018183"/>
                <a:gd name="connsiteY7396" fmla="*/ 2869218 h 9085945"/>
                <a:gd name="connsiteX7397" fmla="*/ 0 w 1018183"/>
                <a:gd name="connsiteY7397" fmla="*/ 2868090 h 9085945"/>
                <a:gd name="connsiteX7398" fmla="*/ 0 w 1018183"/>
                <a:gd name="connsiteY7398" fmla="*/ 2867907 h 9085945"/>
                <a:gd name="connsiteX7399" fmla="*/ 0 w 1018183"/>
                <a:gd name="connsiteY7399" fmla="*/ 2866437 h 9085945"/>
                <a:gd name="connsiteX7400" fmla="*/ 0 w 1018183"/>
                <a:gd name="connsiteY7400" fmla="*/ 2866339 h 9085945"/>
                <a:gd name="connsiteX7401" fmla="*/ 0 w 1018183"/>
                <a:gd name="connsiteY7401" fmla="*/ 2865879 h 9085945"/>
                <a:gd name="connsiteX7402" fmla="*/ 0 w 1018183"/>
                <a:gd name="connsiteY7402" fmla="*/ 2863061 h 9085945"/>
                <a:gd name="connsiteX7403" fmla="*/ 0 w 1018183"/>
                <a:gd name="connsiteY7403" fmla="*/ 2861948 h 9085945"/>
                <a:gd name="connsiteX7404" fmla="*/ 0 w 1018183"/>
                <a:gd name="connsiteY7404" fmla="*/ 2860863 h 9085945"/>
                <a:gd name="connsiteX7405" fmla="*/ 0 w 1018183"/>
                <a:gd name="connsiteY7405" fmla="*/ 2860725 h 9085945"/>
                <a:gd name="connsiteX7406" fmla="*/ 0 w 1018183"/>
                <a:gd name="connsiteY7406" fmla="*/ 2860381 h 9085945"/>
                <a:gd name="connsiteX7407" fmla="*/ 0 w 1018183"/>
                <a:gd name="connsiteY7407" fmla="*/ 2857546 h 9085945"/>
                <a:gd name="connsiteX7408" fmla="*/ 0 w 1018183"/>
                <a:gd name="connsiteY7408" fmla="*/ 2855381 h 9085945"/>
                <a:gd name="connsiteX7409" fmla="*/ 0 w 1018183"/>
                <a:gd name="connsiteY7409" fmla="*/ 2854203 h 9085945"/>
                <a:gd name="connsiteX7410" fmla="*/ 0 w 1018183"/>
                <a:gd name="connsiteY7410" fmla="*/ 2849587 h 9085945"/>
                <a:gd name="connsiteX7411" fmla="*/ 0 w 1018183"/>
                <a:gd name="connsiteY7411" fmla="*/ 2845907 h 9085945"/>
                <a:gd name="connsiteX7412" fmla="*/ 0 w 1018183"/>
                <a:gd name="connsiteY7412" fmla="*/ 2845723 h 9085945"/>
                <a:gd name="connsiteX7413" fmla="*/ 0 w 1018183"/>
                <a:gd name="connsiteY7413" fmla="*/ 2843564 h 9085945"/>
                <a:gd name="connsiteX7414" fmla="*/ 0 w 1018183"/>
                <a:gd name="connsiteY7414" fmla="*/ 2841692 h 9085945"/>
                <a:gd name="connsiteX7415" fmla="*/ 0 w 1018183"/>
                <a:gd name="connsiteY7415" fmla="*/ 2841285 h 9085945"/>
                <a:gd name="connsiteX7416" fmla="*/ 0 w 1018183"/>
                <a:gd name="connsiteY7416" fmla="*/ 2839715 h 9085945"/>
                <a:gd name="connsiteX7417" fmla="*/ 0 w 1018183"/>
                <a:gd name="connsiteY7417" fmla="*/ 2839532 h 9085945"/>
                <a:gd name="connsiteX7418" fmla="*/ 0 w 1018183"/>
                <a:gd name="connsiteY7418" fmla="*/ 2837776 h 9085945"/>
                <a:gd name="connsiteX7419" fmla="*/ 0 w 1018183"/>
                <a:gd name="connsiteY7419" fmla="*/ 2837120 h 9085945"/>
                <a:gd name="connsiteX7420" fmla="*/ 0 w 1018183"/>
                <a:gd name="connsiteY7420" fmla="*/ 2835952 h 9085945"/>
                <a:gd name="connsiteX7421" fmla="*/ 0 w 1018183"/>
                <a:gd name="connsiteY7421" fmla="*/ 2834854 h 9085945"/>
                <a:gd name="connsiteX7422" fmla="*/ 0 w 1018183"/>
                <a:gd name="connsiteY7422" fmla="*/ 2834664 h 9085945"/>
                <a:gd name="connsiteX7423" fmla="*/ 0 w 1018183"/>
                <a:gd name="connsiteY7423" fmla="*/ 2831918 h 9085945"/>
                <a:gd name="connsiteX7424" fmla="*/ 0 w 1018183"/>
                <a:gd name="connsiteY7424" fmla="*/ 2830632 h 9085945"/>
                <a:gd name="connsiteX7425" fmla="*/ 0 w 1018183"/>
                <a:gd name="connsiteY7425" fmla="*/ 2828921 h 9085945"/>
                <a:gd name="connsiteX7426" fmla="*/ 0 w 1018183"/>
                <a:gd name="connsiteY7426" fmla="*/ 2826717 h 9085945"/>
                <a:gd name="connsiteX7427" fmla="*/ 0 w 1018183"/>
                <a:gd name="connsiteY7427" fmla="*/ 2826061 h 9085945"/>
                <a:gd name="connsiteX7428" fmla="*/ 0 w 1018183"/>
                <a:gd name="connsiteY7428" fmla="*/ 2825584 h 9085945"/>
                <a:gd name="connsiteX7429" fmla="*/ 0 w 1018183"/>
                <a:gd name="connsiteY7429" fmla="*/ 2823515 h 9085945"/>
                <a:gd name="connsiteX7430" fmla="*/ 0 w 1018183"/>
                <a:gd name="connsiteY7430" fmla="*/ 2822719 h 9085945"/>
                <a:gd name="connsiteX7431" fmla="*/ 0 w 1018183"/>
                <a:gd name="connsiteY7431" fmla="*/ 2822231 h 9085945"/>
                <a:gd name="connsiteX7432" fmla="*/ 0 w 1018183"/>
                <a:gd name="connsiteY7432" fmla="*/ 2818362 h 9085945"/>
                <a:gd name="connsiteX7433" fmla="*/ 0 w 1018183"/>
                <a:gd name="connsiteY7433" fmla="*/ 2818015 h 9085945"/>
                <a:gd name="connsiteX7434" fmla="*/ 0 w 1018183"/>
                <a:gd name="connsiteY7434" fmla="*/ 2817532 h 9085945"/>
                <a:gd name="connsiteX7435" fmla="*/ 0 w 1018183"/>
                <a:gd name="connsiteY7435" fmla="*/ 2815038 h 9085945"/>
                <a:gd name="connsiteX7436" fmla="*/ 0 w 1018183"/>
                <a:gd name="connsiteY7436" fmla="*/ 2812457 h 9085945"/>
                <a:gd name="connsiteX7437" fmla="*/ 0 w 1018183"/>
                <a:gd name="connsiteY7437" fmla="*/ 2811661 h 9085945"/>
                <a:gd name="connsiteX7438" fmla="*/ 0 w 1018183"/>
                <a:gd name="connsiteY7438" fmla="*/ 2806745 h 9085945"/>
                <a:gd name="connsiteX7439" fmla="*/ 0 w 1018183"/>
                <a:gd name="connsiteY7439" fmla="*/ 2806480 h 9085945"/>
                <a:gd name="connsiteX7440" fmla="*/ 0 w 1018183"/>
                <a:gd name="connsiteY7440" fmla="*/ 2803222 h 9085945"/>
                <a:gd name="connsiteX7441" fmla="*/ 0 w 1018183"/>
                <a:gd name="connsiteY7441" fmla="*/ 2802978 h 9085945"/>
                <a:gd name="connsiteX7442" fmla="*/ 0 w 1018183"/>
                <a:gd name="connsiteY7442" fmla="*/ 2800944 h 9085945"/>
                <a:gd name="connsiteX7443" fmla="*/ 0 w 1018183"/>
                <a:gd name="connsiteY7443" fmla="*/ 2799657 h 9085945"/>
                <a:gd name="connsiteX7444" fmla="*/ 0 w 1018183"/>
                <a:gd name="connsiteY7444" fmla="*/ 2799373 h 9085945"/>
                <a:gd name="connsiteX7445" fmla="*/ 0 w 1018183"/>
                <a:gd name="connsiteY7445" fmla="*/ 2799189 h 9085945"/>
                <a:gd name="connsiteX7446" fmla="*/ 0 w 1018183"/>
                <a:gd name="connsiteY7446" fmla="*/ 2798090 h 9085945"/>
                <a:gd name="connsiteX7447" fmla="*/ 0 w 1018183"/>
                <a:gd name="connsiteY7447" fmla="*/ 2797695 h 9085945"/>
                <a:gd name="connsiteX7448" fmla="*/ 0 w 1018183"/>
                <a:gd name="connsiteY7448" fmla="*/ 2796972 h 9085945"/>
                <a:gd name="connsiteX7449" fmla="*/ 0 w 1018183"/>
                <a:gd name="connsiteY7449" fmla="*/ 2795687 h 9085945"/>
                <a:gd name="connsiteX7450" fmla="*/ 0 w 1018183"/>
                <a:gd name="connsiteY7450" fmla="*/ 2793335 h 9085945"/>
                <a:gd name="connsiteX7451" fmla="*/ 0 w 1018183"/>
                <a:gd name="connsiteY7451" fmla="*/ 2792854 h 9085945"/>
                <a:gd name="connsiteX7452" fmla="*/ 0 w 1018183"/>
                <a:gd name="connsiteY7452" fmla="*/ 2792164 h 9085945"/>
                <a:gd name="connsiteX7453" fmla="*/ 0 w 1018183"/>
                <a:gd name="connsiteY7453" fmla="*/ 2791918 h 9085945"/>
                <a:gd name="connsiteX7454" fmla="*/ 0 w 1018183"/>
                <a:gd name="connsiteY7454" fmla="*/ 2789883 h 9085945"/>
                <a:gd name="connsiteX7455" fmla="*/ 0 w 1018183"/>
                <a:gd name="connsiteY7455" fmla="*/ 2788315 h 9085945"/>
                <a:gd name="connsiteX7456" fmla="*/ 0 w 1018183"/>
                <a:gd name="connsiteY7456" fmla="*/ 2788130 h 9085945"/>
                <a:gd name="connsiteX7457" fmla="*/ 0 w 1018183"/>
                <a:gd name="connsiteY7457" fmla="*/ 2783871 h 9085945"/>
                <a:gd name="connsiteX7458" fmla="*/ 0 w 1018183"/>
                <a:gd name="connsiteY7458" fmla="*/ 2781796 h 9085945"/>
                <a:gd name="connsiteX7459" fmla="*/ 0 w 1018183"/>
                <a:gd name="connsiteY7459" fmla="*/ 2779729 h 9085945"/>
                <a:gd name="connsiteX7460" fmla="*/ 0 w 1018183"/>
                <a:gd name="connsiteY7460" fmla="*/ 2778933 h 9085945"/>
                <a:gd name="connsiteX7461" fmla="*/ 0 w 1018183"/>
                <a:gd name="connsiteY7461" fmla="*/ 2776803 h 9085945"/>
                <a:gd name="connsiteX7462" fmla="*/ 0 w 1018183"/>
                <a:gd name="connsiteY7462" fmla="*/ 2774603 h 9085945"/>
                <a:gd name="connsiteX7463" fmla="*/ 0 w 1018183"/>
                <a:gd name="connsiteY7463" fmla="*/ 2766137 h 9085945"/>
                <a:gd name="connsiteX7464" fmla="*/ 0 w 1018183"/>
                <a:gd name="connsiteY7464" fmla="*/ 2764244 h 9085945"/>
                <a:gd name="connsiteX7465" fmla="*/ 0 w 1018183"/>
                <a:gd name="connsiteY7465" fmla="*/ 2763543 h 9085945"/>
                <a:gd name="connsiteX7466" fmla="*/ 0 w 1018183"/>
                <a:gd name="connsiteY7466" fmla="*/ 2760692 h 9085945"/>
                <a:gd name="connsiteX7467" fmla="*/ 0 w 1018183"/>
                <a:gd name="connsiteY7467" fmla="*/ 2759689 h 9085945"/>
                <a:gd name="connsiteX7468" fmla="*/ 0 w 1018183"/>
                <a:gd name="connsiteY7468" fmla="*/ 2759193 h 9085945"/>
                <a:gd name="connsiteX7469" fmla="*/ 0 w 1018183"/>
                <a:gd name="connsiteY7469" fmla="*/ 2757353 h 9085945"/>
                <a:gd name="connsiteX7470" fmla="*/ 0 w 1018183"/>
                <a:gd name="connsiteY7470" fmla="*/ 2757158 h 9085945"/>
                <a:gd name="connsiteX7471" fmla="*/ 0 w 1018183"/>
                <a:gd name="connsiteY7471" fmla="*/ 2756070 h 9085945"/>
                <a:gd name="connsiteX7472" fmla="*/ 0 w 1018183"/>
                <a:gd name="connsiteY7472" fmla="*/ 2755587 h 9085945"/>
                <a:gd name="connsiteX7473" fmla="*/ 0 w 1018183"/>
                <a:gd name="connsiteY7473" fmla="*/ 2755343 h 9085945"/>
                <a:gd name="connsiteX7474" fmla="*/ 0 w 1018183"/>
                <a:gd name="connsiteY7474" fmla="*/ 2754212 h 9085945"/>
                <a:gd name="connsiteX7475" fmla="*/ 0 w 1018183"/>
                <a:gd name="connsiteY7475" fmla="*/ 2753186 h 9085945"/>
                <a:gd name="connsiteX7476" fmla="*/ 0 w 1018183"/>
                <a:gd name="connsiteY7476" fmla="*/ 2752645 h 9085945"/>
                <a:gd name="connsiteX7477" fmla="*/ 0 w 1018183"/>
                <a:gd name="connsiteY7477" fmla="*/ 2746295 h 9085945"/>
                <a:gd name="connsiteX7478" fmla="*/ 0 w 1018183"/>
                <a:gd name="connsiteY7478" fmla="*/ 2743155 h 9085945"/>
                <a:gd name="connsiteX7479" fmla="*/ 0 w 1018183"/>
                <a:gd name="connsiteY7479" fmla="*/ 2741586 h 9085945"/>
                <a:gd name="connsiteX7480" fmla="*/ 0 w 1018183"/>
                <a:gd name="connsiteY7480" fmla="*/ 2741454 h 9085945"/>
                <a:gd name="connsiteX7481" fmla="*/ 0 w 1018183"/>
                <a:gd name="connsiteY7481" fmla="*/ 2735241 h 9085945"/>
                <a:gd name="connsiteX7482" fmla="*/ 0 w 1018183"/>
                <a:gd name="connsiteY7482" fmla="*/ 2733957 h 9085945"/>
                <a:gd name="connsiteX7483" fmla="*/ 0 w 1018183"/>
                <a:gd name="connsiteY7483" fmla="*/ 2733884 h 9085945"/>
                <a:gd name="connsiteX7484" fmla="*/ 0 w 1018183"/>
                <a:gd name="connsiteY7484" fmla="*/ 2732318 h 9085945"/>
                <a:gd name="connsiteX7485" fmla="*/ 0 w 1018183"/>
                <a:gd name="connsiteY7485" fmla="*/ 2730818 h 9085945"/>
                <a:gd name="connsiteX7486" fmla="*/ 0 w 1018183"/>
                <a:gd name="connsiteY7486" fmla="*/ 2728537 h 9085945"/>
                <a:gd name="connsiteX7487" fmla="*/ 0 w 1018183"/>
                <a:gd name="connsiteY7487" fmla="*/ 2727963 h 9085945"/>
                <a:gd name="connsiteX7488" fmla="*/ 0 w 1018183"/>
                <a:gd name="connsiteY7488" fmla="*/ 2726968 h 9085945"/>
                <a:gd name="connsiteX7489" fmla="*/ 0 w 1018183"/>
                <a:gd name="connsiteY7489" fmla="*/ 2725837 h 9085945"/>
                <a:gd name="connsiteX7490" fmla="*/ 0 w 1018183"/>
                <a:gd name="connsiteY7490" fmla="*/ 2724183 h 9085945"/>
                <a:gd name="connsiteX7491" fmla="*/ 0 w 1018183"/>
                <a:gd name="connsiteY7491" fmla="*/ 2723201 h 9085945"/>
                <a:gd name="connsiteX7492" fmla="*/ 0 w 1018183"/>
                <a:gd name="connsiteY7492" fmla="*/ 2721267 h 9085945"/>
                <a:gd name="connsiteX7493" fmla="*/ 0 w 1018183"/>
                <a:gd name="connsiteY7493" fmla="*/ 2720791 h 9085945"/>
                <a:gd name="connsiteX7494" fmla="*/ 0 w 1018183"/>
                <a:gd name="connsiteY7494" fmla="*/ 2719982 h 9085945"/>
                <a:gd name="connsiteX7495" fmla="*/ 0 w 1018183"/>
                <a:gd name="connsiteY7495" fmla="*/ 2716906 h 9085945"/>
                <a:gd name="connsiteX7496" fmla="*/ 0 w 1018183"/>
                <a:gd name="connsiteY7496" fmla="*/ 2714780 h 9085945"/>
                <a:gd name="connsiteX7497" fmla="*/ 0 w 1018183"/>
                <a:gd name="connsiteY7497" fmla="*/ 2713567 h 9085945"/>
                <a:gd name="connsiteX7498" fmla="*/ 0 w 1018183"/>
                <a:gd name="connsiteY7498" fmla="*/ 2713023 h 9085945"/>
                <a:gd name="connsiteX7499" fmla="*/ 0 w 1018183"/>
                <a:gd name="connsiteY7499" fmla="*/ 2710768 h 9085945"/>
                <a:gd name="connsiteX7500" fmla="*/ 0 w 1018183"/>
                <a:gd name="connsiteY7500" fmla="*/ 2710208 h 9085945"/>
                <a:gd name="connsiteX7501" fmla="*/ 0 w 1018183"/>
                <a:gd name="connsiteY7501" fmla="*/ 2706866 h 9085945"/>
                <a:gd name="connsiteX7502" fmla="*/ 0 w 1018183"/>
                <a:gd name="connsiteY7502" fmla="*/ 2705582 h 9085945"/>
                <a:gd name="connsiteX7503" fmla="*/ 0 w 1018183"/>
                <a:gd name="connsiteY7503" fmla="*/ 2704532 h 9085945"/>
                <a:gd name="connsiteX7504" fmla="*/ 0 w 1018183"/>
                <a:gd name="connsiteY7504" fmla="*/ 2703246 h 9085945"/>
                <a:gd name="connsiteX7505" fmla="*/ 0 w 1018183"/>
                <a:gd name="connsiteY7505" fmla="*/ 2701158 h 9085945"/>
                <a:gd name="connsiteX7506" fmla="*/ 0 w 1018183"/>
                <a:gd name="connsiteY7506" fmla="*/ 2699710 h 9085945"/>
                <a:gd name="connsiteX7507" fmla="*/ 0 w 1018183"/>
                <a:gd name="connsiteY7507" fmla="*/ 2699588 h 9085945"/>
                <a:gd name="connsiteX7508" fmla="*/ 0 w 1018183"/>
                <a:gd name="connsiteY7508" fmla="*/ 2695808 h 9085945"/>
                <a:gd name="connsiteX7509" fmla="*/ 0 w 1018183"/>
                <a:gd name="connsiteY7509" fmla="*/ 2693474 h 9085945"/>
                <a:gd name="connsiteX7510" fmla="*/ 0 w 1018183"/>
                <a:gd name="connsiteY7510" fmla="*/ 2691456 h 9085945"/>
                <a:gd name="connsiteX7511" fmla="*/ 0 w 1018183"/>
                <a:gd name="connsiteY7511" fmla="*/ 2690477 h 9085945"/>
                <a:gd name="connsiteX7512" fmla="*/ 0 w 1018183"/>
                <a:gd name="connsiteY7512" fmla="*/ 2690099 h 9085945"/>
                <a:gd name="connsiteX7513" fmla="*/ 0 w 1018183"/>
                <a:gd name="connsiteY7513" fmla="*/ 2688532 h 9085945"/>
                <a:gd name="connsiteX7514" fmla="*/ 0 w 1018183"/>
                <a:gd name="connsiteY7514" fmla="*/ 2688342 h 9085945"/>
                <a:gd name="connsiteX7515" fmla="*/ 0 w 1018183"/>
                <a:gd name="connsiteY7515" fmla="*/ 2688194 h 9085945"/>
                <a:gd name="connsiteX7516" fmla="*/ 0 w 1018183"/>
                <a:gd name="connsiteY7516" fmla="*/ 2686626 h 9085945"/>
                <a:gd name="connsiteX7517" fmla="*/ 0 w 1018183"/>
                <a:gd name="connsiteY7517" fmla="*/ 2684949 h 9085945"/>
                <a:gd name="connsiteX7518" fmla="*/ 0 w 1018183"/>
                <a:gd name="connsiteY7518" fmla="*/ 2681633 h 9085945"/>
                <a:gd name="connsiteX7519" fmla="*/ 0 w 1018183"/>
                <a:gd name="connsiteY7519" fmla="*/ 2679640 h 9085945"/>
                <a:gd name="connsiteX7520" fmla="*/ 0 w 1018183"/>
                <a:gd name="connsiteY7520" fmla="*/ 2679418 h 9085945"/>
                <a:gd name="connsiteX7521" fmla="*/ 0 w 1018183"/>
                <a:gd name="connsiteY7521" fmla="*/ 2677481 h 9085945"/>
                <a:gd name="connsiteX7522" fmla="*/ 0 w 1018183"/>
                <a:gd name="connsiteY7522" fmla="*/ 2677136 h 9085945"/>
                <a:gd name="connsiteX7523" fmla="*/ 0 w 1018183"/>
                <a:gd name="connsiteY7523" fmla="*/ 2675568 h 9085945"/>
                <a:gd name="connsiteX7524" fmla="*/ 0 w 1018183"/>
                <a:gd name="connsiteY7524" fmla="*/ 2674438 h 9085945"/>
                <a:gd name="connsiteX7525" fmla="*/ 0 w 1018183"/>
                <a:gd name="connsiteY7525" fmla="*/ 2669866 h 9085945"/>
                <a:gd name="connsiteX7526" fmla="*/ 0 w 1018183"/>
                <a:gd name="connsiteY7526" fmla="*/ 2669088 h 9085945"/>
                <a:gd name="connsiteX7527" fmla="*/ 0 w 1018183"/>
                <a:gd name="connsiteY7527" fmla="*/ 2668582 h 9085945"/>
                <a:gd name="connsiteX7528" fmla="*/ 0 w 1018183"/>
                <a:gd name="connsiteY7528" fmla="*/ 2668105 h 9085945"/>
                <a:gd name="connsiteX7529" fmla="*/ 0 w 1018183"/>
                <a:gd name="connsiteY7529" fmla="*/ 2666982 h 9085945"/>
                <a:gd name="connsiteX7530" fmla="*/ 0 w 1018183"/>
                <a:gd name="connsiteY7530" fmla="*/ 2665240 h 9085945"/>
                <a:gd name="connsiteX7531" fmla="*/ 0 w 1018183"/>
                <a:gd name="connsiteY7531" fmla="*/ 2663080 h 9085945"/>
                <a:gd name="connsiteX7532" fmla="*/ 0 w 1018183"/>
                <a:gd name="connsiteY7532" fmla="*/ 2660747 h 9085945"/>
                <a:gd name="connsiteX7533" fmla="*/ 0 w 1018183"/>
                <a:gd name="connsiteY7533" fmla="*/ 2659967 h 9085945"/>
                <a:gd name="connsiteX7534" fmla="*/ 0 w 1018183"/>
                <a:gd name="connsiteY7534" fmla="*/ 2655466 h 9085945"/>
                <a:gd name="connsiteX7535" fmla="*/ 0 w 1018183"/>
                <a:gd name="connsiteY7535" fmla="*/ 2654182 h 9085945"/>
                <a:gd name="connsiteX7536" fmla="*/ 0 w 1018183"/>
                <a:gd name="connsiteY7536" fmla="*/ 2649758 h 9085945"/>
                <a:gd name="connsiteX7537" fmla="*/ 0 w 1018183"/>
                <a:gd name="connsiteY7537" fmla="*/ 2648190 h 9085945"/>
                <a:gd name="connsiteX7538" fmla="*/ 0 w 1018183"/>
                <a:gd name="connsiteY7538" fmla="*/ 2645497 h 9085945"/>
                <a:gd name="connsiteX7539" fmla="*/ 0 w 1018183"/>
                <a:gd name="connsiteY7539" fmla="*/ 2644606 h 9085945"/>
                <a:gd name="connsiteX7540" fmla="*/ 0 w 1018183"/>
                <a:gd name="connsiteY7540" fmla="*/ 2644409 h 9085945"/>
                <a:gd name="connsiteX7541" fmla="*/ 0 w 1018183"/>
                <a:gd name="connsiteY7541" fmla="*/ 2642841 h 9085945"/>
                <a:gd name="connsiteX7542" fmla="*/ 0 w 1018183"/>
                <a:gd name="connsiteY7542" fmla="*/ 2641466 h 9085945"/>
                <a:gd name="connsiteX7543" fmla="*/ 0 w 1018183"/>
                <a:gd name="connsiteY7543" fmla="*/ 2639897 h 9085945"/>
                <a:gd name="connsiteX7544" fmla="*/ 0 w 1018183"/>
                <a:gd name="connsiteY7544" fmla="*/ 2639492 h 9085945"/>
                <a:gd name="connsiteX7545" fmla="*/ 0 w 1018183"/>
                <a:gd name="connsiteY7545" fmla="*/ 2637140 h 9085945"/>
                <a:gd name="connsiteX7546" fmla="*/ 0 w 1018183"/>
                <a:gd name="connsiteY7546" fmla="*/ 2635727 h 9085945"/>
                <a:gd name="connsiteX7547" fmla="*/ 0 w 1018183"/>
                <a:gd name="connsiteY7547" fmla="*/ 2634439 h 9085945"/>
                <a:gd name="connsiteX7548" fmla="*/ 0 w 1018183"/>
                <a:gd name="connsiteY7548" fmla="*/ 2633548 h 9085945"/>
                <a:gd name="connsiteX7549" fmla="*/ 0 w 1018183"/>
                <a:gd name="connsiteY7549" fmla="*/ 2631692 h 9085945"/>
                <a:gd name="connsiteX7550" fmla="*/ 0 w 1018183"/>
                <a:gd name="connsiteY7550" fmla="*/ 2630407 h 9085945"/>
                <a:gd name="connsiteX7551" fmla="*/ 0 w 1018183"/>
                <a:gd name="connsiteY7551" fmla="*/ 2630123 h 9085945"/>
                <a:gd name="connsiteX7552" fmla="*/ 0 w 1018183"/>
                <a:gd name="connsiteY7552" fmla="*/ 2628946 h 9085945"/>
                <a:gd name="connsiteX7553" fmla="*/ 0 w 1018183"/>
                <a:gd name="connsiteY7553" fmla="*/ 2628839 h 9085945"/>
                <a:gd name="connsiteX7554" fmla="*/ 0 w 1018183"/>
                <a:gd name="connsiteY7554" fmla="*/ 2626082 h 9085945"/>
                <a:gd name="connsiteX7555" fmla="*/ 0 w 1018183"/>
                <a:gd name="connsiteY7555" fmla="*/ 2625603 h 9085945"/>
                <a:gd name="connsiteX7556" fmla="*/ 0 w 1018183"/>
                <a:gd name="connsiteY7556" fmla="*/ 2625501 h 9085945"/>
                <a:gd name="connsiteX7557" fmla="*/ 0 w 1018183"/>
                <a:gd name="connsiteY7557" fmla="*/ 2622738 h 9085945"/>
                <a:gd name="connsiteX7558" fmla="*/ 0 w 1018183"/>
                <a:gd name="connsiteY7558" fmla="*/ 2622494 h 9085945"/>
                <a:gd name="connsiteX7559" fmla="*/ 0 w 1018183"/>
                <a:gd name="connsiteY7559" fmla="*/ 2617790 h 9085945"/>
                <a:gd name="connsiteX7560" fmla="*/ 0 w 1018183"/>
                <a:gd name="connsiteY7560" fmla="*/ 2617122 h 9085945"/>
                <a:gd name="connsiteX7561" fmla="*/ 0 w 1018183"/>
                <a:gd name="connsiteY7561" fmla="*/ 2614813 h 9085945"/>
                <a:gd name="connsiteX7562" fmla="*/ 0 w 1018183"/>
                <a:gd name="connsiteY7562" fmla="*/ 2613091 h 9085945"/>
                <a:gd name="connsiteX7563" fmla="*/ 0 w 1018183"/>
                <a:gd name="connsiteY7563" fmla="*/ 2611680 h 9085945"/>
                <a:gd name="connsiteX7564" fmla="*/ 0 w 1018183"/>
                <a:gd name="connsiteY7564" fmla="*/ 2611436 h 9085945"/>
                <a:gd name="connsiteX7565" fmla="*/ 0 w 1018183"/>
                <a:gd name="connsiteY7565" fmla="*/ 2608520 h 9085945"/>
                <a:gd name="connsiteX7566" fmla="*/ 0 w 1018183"/>
                <a:gd name="connsiteY7566" fmla="*/ 2607353 h 9085945"/>
                <a:gd name="connsiteX7567" fmla="*/ 0 w 1018183"/>
                <a:gd name="connsiteY7567" fmla="*/ 2606064 h 9085945"/>
                <a:gd name="connsiteX7568" fmla="*/ 0 w 1018183"/>
                <a:gd name="connsiteY7568" fmla="*/ 2603389 h 9085945"/>
                <a:gd name="connsiteX7569" fmla="*/ 0 w 1018183"/>
                <a:gd name="connsiteY7569" fmla="*/ 2603317 h 9085945"/>
                <a:gd name="connsiteX7570" fmla="*/ 0 w 1018183"/>
                <a:gd name="connsiteY7570" fmla="*/ 2602997 h 9085945"/>
                <a:gd name="connsiteX7571" fmla="*/ 0 w 1018183"/>
                <a:gd name="connsiteY7571" fmla="*/ 2602032 h 9085945"/>
                <a:gd name="connsiteX7572" fmla="*/ 0 w 1018183"/>
                <a:gd name="connsiteY7572" fmla="*/ 2600821 h 9085945"/>
                <a:gd name="connsiteX7573" fmla="*/ 0 w 1018183"/>
                <a:gd name="connsiteY7573" fmla="*/ 2600276 h 9085945"/>
                <a:gd name="connsiteX7574" fmla="*/ 0 w 1018183"/>
                <a:gd name="connsiteY7574" fmla="*/ 2599148 h 9085945"/>
                <a:gd name="connsiteX7575" fmla="*/ 0 w 1018183"/>
                <a:gd name="connsiteY7575" fmla="*/ 2598965 h 9085945"/>
                <a:gd name="connsiteX7576" fmla="*/ 0 w 1018183"/>
                <a:gd name="connsiteY7576" fmla="*/ 2597865 h 9085945"/>
                <a:gd name="connsiteX7577" fmla="*/ 0 w 1018183"/>
                <a:gd name="connsiteY7577" fmla="*/ 2597461 h 9085945"/>
                <a:gd name="connsiteX7578" fmla="*/ 0 w 1018183"/>
                <a:gd name="connsiteY7578" fmla="*/ 2597397 h 9085945"/>
                <a:gd name="connsiteX7579" fmla="*/ 0 w 1018183"/>
                <a:gd name="connsiteY7579" fmla="*/ 2596937 h 9085945"/>
                <a:gd name="connsiteX7580" fmla="*/ 0 w 1018183"/>
                <a:gd name="connsiteY7580" fmla="*/ 2594119 h 9085945"/>
                <a:gd name="connsiteX7581" fmla="*/ 0 w 1018183"/>
                <a:gd name="connsiteY7581" fmla="*/ 2591940 h 9085945"/>
                <a:gd name="connsiteX7582" fmla="*/ 0 w 1018183"/>
                <a:gd name="connsiteY7582" fmla="*/ 2591783 h 9085945"/>
                <a:gd name="connsiteX7583" fmla="*/ 0 w 1018183"/>
                <a:gd name="connsiteY7583" fmla="*/ 2590223 h 9085945"/>
                <a:gd name="connsiteX7584" fmla="*/ 0 w 1018183"/>
                <a:gd name="connsiteY7584" fmla="*/ 2589415 h 9085945"/>
                <a:gd name="connsiteX7585" fmla="*/ 0 w 1018183"/>
                <a:gd name="connsiteY7585" fmla="*/ 2588090 h 9085945"/>
                <a:gd name="connsiteX7586" fmla="*/ 0 w 1018183"/>
                <a:gd name="connsiteY7586" fmla="*/ 2587905 h 9085945"/>
                <a:gd name="connsiteX7587" fmla="*/ 0 w 1018183"/>
                <a:gd name="connsiteY7587" fmla="*/ 2586438 h 9085945"/>
                <a:gd name="connsiteX7588" fmla="*/ 0 w 1018183"/>
                <a:gd name="connsiteY7588" fmla="*/ 2586337 h 9085945"/>
                <a:gd name="connsiteX7589" fmla="*/ 0 w 1018183"/>
                <a:gd name="connsiteY7589" fmla="*/ 2583061 h 9085945"/>
                <a:gd name="connsiteX7590" fmla="*/ 0 w 1018183"/>
                <a:gd name="connsiteY7590" fmla="*/ 2580728 h 9085945"/>
                <a:gd name="connsiteX7591" fmla="*/ 0 w 1018183"/>
                <a:gd name="connsiteY7591" fmla="*/ 2578708 h 9085945"/>
                <a:gd name="connsiteX7592" fmla="*/ 0 w 1018183"/>
                <a:gd name="connsiteY7592" fmla="*/ 2574623 h 9085945"/>
                <a:gd name="connsiteX7593" fmla="*/ 0 w 1018183"/>
                <a:gd name="connsiteY7593" fmla="*/ 2572343 h 9085945"/>
                <a:gd name="connsiteX7594" fmla="*/ 0 w 1018183"/>
                <a:gd name="connsiteY7594" fmla="*/ 2571057 h 9085945"/>
                <a:gd name="connsiteX7595" fmla="*/ 0 w 1018183"/>
                <a:gd name="connsiteY7595" fmla="*/ 2570773 h 9085945"/>
                <a:gd name="connsiteX7596" fmla="*/ 0 w 1018183"/>
                <a:gd name="connsiteY7596" fmla="*/ 2570589 h 9085945"/>
                <a:gd name="connsiteX7597" fmla="*/ 0 w 1018183"/>
                <a:gd name="connsiteY7597" fmla="*/ 2569491 h 9085945"/>
                <a:gd name="connsiteX7598" fmla="*/ 0 w 1018183"/>
                <a:gd name="connsiteY7598" fmla="*/ 2565912 h 9085945"/>
                <a:gd name="connsiteX7599" fmla="*/ 0 w 1018183"/>
                <a:gd name="connsiteY7599" fmla="*/ 2565722 h 9085945"/>
                <a:gd name="connsiteX7600" fmla="*/ 0 w 1018183"/>
                <a:gd name="connsiteY7600" fmla="*/ 2564735 h 9085945"/>
                <a:gd name="connsiteX7601" fmla="*/ 0 w 1018183"/>
                <a:gd name="connsiteY7601" fmla="*/ 2563564 h 9085945"/>
                <a:gd name="connsiteX7602" fmla="*/ 0 w 1018183"/>
                <a:gd name="connsiteY7602" fmla="*/ 2561690 h 9085945"/>
                <a:gd name="connsiteX7603" fmla="*/ 0 w 1018183"/>
                <a:gd name="connsiteY7603" fmla="*/ 2561284 h 9085945"/>
                <a:gd name="connsiteX7604" fmla="*/ 0 w 1018183"/>
                <a:gd name="connsiteY7604" fmla="*/ 2559979 h 9085945"/>
                <a:gd name="connsiteX7605" fmla="*/ 0 w 1018183"/>
                <a:gd name="connsiteY7605" fmla="*/ 2559715 h 9085945"/>
                <a:gd name="connsiteX7606" fmla="*/ 0 w 1018183"/>
                <a:gd name="connsiteY7606" fmla="*/ 2559530 h 9085945"/>
                <a:gd name="connsiteX7607" fmla="*/ 0 w 1018183"/>
                <a:gd name="connsiteY7607" fmla="*/ 2557775 h 9085945"/>
                <a:gd name="connsiteX7608" fmla="*/ 0 w 1018183"/>
                <a:gd name="connsiteY7608" fmla="*/ 2557120 h 9085945"/>
                <a:gd name="connsiteX7609" fmla="*/ 0 w 1018183"/>
                <a:gd name="connsiteY7609" fmla="*/ 2555363 h 9085945"/>
                <a:gd name="connsiteX7610" fmla="*/ 0 w 1018183"/>
                <a:gd name="connsiteY7610" fmla="*/ 2553289 h 9085945"/>
                <a:gd name="connsiteX7611" fmla="*/ 0 w 1018183"/>
                <a:gd name="connsiteY7611" fmla="*/ 2550333 h 9085945"/>
                <a:gd name="connsiteX7612" fmla="*/ 0 w 1018183"/>
                <a:gd name="connsiteY7612" fmla="*/ 2549074 h 9085945"/>
                <a:gd name="connsiteX7613" fmla="*/ 0 w 1018183"/>
                <a:gd name="connsiteY7613" fmla="*/ 2548921 h 9085945"/>
                <a:gd name="connsiteX7614" fmla="*/ 0 w 1018183"/>
                <a:gd name="connsiteY7614" fmla="*/ 2548204 h 9085945"/>
                <a:gd name="connsiteX7615" fmla="*/ 0 w 1018183"/>
                <a:gd name="connsiteY7615" fmla="*/ 2547998 h 9085945"/>
                <a:gd name="connsiteX7616" fmla="*/ 0 w 1018183"/>
                <a:gd name="connsiteY7616" fmla="*/ 2543515 h 9085945"/>
                <a:gd name="connsiteX7617" fmla="*/ 0 w 1018183"/>
                <a:gd name="connsiteY7617" fmla="*/ 2542719 h 9085945"/>
                <a:gd name="connsiteX7618" fmla="*/ 0 w 1018183"/>
                <a:gd name="connsiteY7618" fmla="*/ 2542231 h 9085945"/>
                <a:gd name="connsiteX7619" fmla="*/ 0 w 1018183"/>
                <a:gd name="connsiteY7619" fmla="*/ 2538014 h 9085945"/>
                <a:gd name="connsiteX7620" fmla="*/ 0 w 1018183"/>
                <a:gd name="connsiteY7620" fmla="*/ 2537537 h 9085945"/>
                <a:gd name="connsiteX7621" fmla="*/ 0 w 1018183"/>
                <a:gd name="connsiteY7621" fmla="*/ 2537109 h 9085945"/>
                <a:gd name="connsiteX7622" fmla="*/ 0 w 1018183"/>
                <a:gd name="connsiteY7622" fmla="*/ 2531089 h 9085945"/>
                <a:gd name="connsiteX7623" fmla="*/ 0 w 1018183"/>
                <a:gd name="connsiteY7623" fmla="*/ 2530715 h 9085945"/>
                <a:gd name="connsiteX7624" fmla="*/ 0 w 1018183"/>
                <a:gd name="connsiteY7624" fmla="*/ 2529148 h 9085945"/>
                <a:gd name="connsiteX7625" fmla="*/ 0 w 1018183"/>
                <a:gd name="connsiteY7625" fmla="*/ 2528753 h 9085945"/>
                <a:gd name="connsiteX7626" fmla="*/ 0 w 1018183"/>
                <a:gd name="connsiteY7626" fmla="*/ 2528558 h 9085945"/>
                <a:gd name="connsiteX7627" fmla="*/ 0 w 1018183"/>
                <a:gd name="connsiteY7627" fmla="*/ 2527469 h 9085945"/>
                <a:gd name="connsiteX7628" fmla="*/ 0 w 1018183"/>
                <a:gd name="connsiteY7628" fmla="*/ 2526987 h 9085945"/>
                <a:gd name="connsiteX7629" fmla="*/ 0 w 1018183"/>
                <a:gd name="connsiteY7629" fmla="*/ 2526745 h 9085945"/>
                <a:gd name="connsiteX7630" fmla="*/ 0 w 1018183"/>
                <a:gd name="connsiteY7630" fmla="*/ 2524393 h 9085945"/>
                <a:gd name="connsiteX7631" fmla="*/ 0 w 1018183"/>
                <a:gd name="connsiteY7631" fmla="*/ 2524153 h 9085945"/>
                <a:gd name="connsiteX7632" fmla="*/ 0 w 1018183"/>
                <a:gd name="connsiteY7632" fmla="*/ 2523222 h 9085945"/>
                <a:gd name="connsiteX7633" fmla="*/ 0 w 1018183"/>
                <a:gd name="connsiteY7633" fmla="*/ 2522976 h 9085945"/>
                <a:gd name="connsiteX7634" fmla="*/ 0 w 1018183"/>
                <a:gd name="connsiteY7634" fmla="*/ 2520941 h 9085945"/>
                <a:gd name="connsiteX7635" fmla="*/ 0 w 1018183"/>
                <a:gd name="connsiteY7635" fmla="*/ 2519658 h 9085945"/>
                <a:gd name="connsiteX7636" fmla="*/ 0 w 1018183"/>
                <a:gd name="connsiteY7636" fmla="*/ 2519373 h 9085945"/>
                <a:gd name="connsiteX7637" fmla="*/ 0 w 1018183"/>
                <a:gd name="connsiteY7637" fmla="*/ 2519188 h 9085945"/>
                <a:gd name="connsiteX7638" fmla="*/ 0 w 1018183"/>
                <a:gd name="connsiteY7638" fmla="*/ 2518088 h 9085945"/>
                <a:gd name="connsiteX7639" fmla="*/ 0 w 1018183"/>
                <a:gd name="connsiteY7639" fmla="*/ 2517696 h 9085945"/>
                <a:gd name="connsiteX7640" fmla="*/ 0 w 1018183"/>
                <a:gd name="connsiteY7640" fmla="*/ 2516194 h 9085945"/>
                <a:gd name="connsiteX7641" fmla="*/ 0 w 1018183"/>
                <a:gd name="connsiteY7641" fmla="*/ 2514929 h 9085945"/>
                <a:gd name="connsiteX7642" fmla="*/ 0 w 1018183"/>
                <a:gd name="connsiteY7642" fmla="*/ 2513335 h 9085945"/>
                <a:gd name="connsiteX7643" fmla="*/ 0 w 1018183"/>
                <a:gd name="connsiteY7643" fmla="*/ 2512854 h 9085945"/>
                <a:gd name="connsiteX7644" fmla="*/ 0 w 1018183"/>
                <a:gd name="connsiteY7644" fmla="*/ 2510787 h 9085945"/>
                <a:gd name="connsiteX7645" fmla="*/ 0 w 1018183"/>
                <a:gd name="connsiteY7645" fmla="*/ 2509991 h 9085945"/>
                <a:gd name="connsiteX7646" fmla="*/ 0 w 1018183"/>
                <a:gd name="connsiteY7646" fmla="*/ 2507861 h 9085945"/>
                <a:gd name="connsiteX7647" fmla="*/ 0 w 1018183"/>
                <a:gd name="connsiteY7647" fmla="*/ 2503871 h 9085945"/>
                <a:gd name="connsiteX7648" fmla="*/ 0 w 1018183"/>
                <a:gd name="connsiteY7648" fmla="*/ 2499729 h 9085945"/>
                <a:gd name="connsiteX7649" fmla="*/ 0 w 1018183"/>
                <a:gd name="connsiteY7649" fmla="*/ 2498933 h 9085945"/>
                <a:gd name="connsiteX7650" fmla="*/ 0 w 1018183"/>
                <a:gd name="connsiteY7650" fmla="*/ 2498523 h 9085945"/>
                <a:gd name="connsiteX7651" fmla="*/ 0 w 1018183"/>
                <a:gd name="connsiteY7651" fmla="*/ 2496804 h 9085945"/>
                <a:gd name="connsiteX7652" fmla="*/ 0 w 1018183"/>
                <a:gd name="connsiteY7652" fmla="*/ 2494601 h 9085945"/>
                <a:gd name="connsiteX7653" fmla="*/ 0 w 1018183"/>
                <a:gd name="connsiteY7653" fmla="*/ 2492192 h 9085945"/>
                <a:gd name="connsiteX7654" fmla="*/ 0 w 1018183"/>
                <a:gd name="connsiteY7654" fmla="*/ 2490747 h 9085945"/>
                <a:gd name="connsiteX7655" fmla="*/ 0 w 1018183"/>
                <a:gd name="connsiteY7655" fmla="*/ 2490251 h 9085945"/>
                <a:gd name="connsiteX7656" fmla="*/ 0 w 1018183"/>
                <a:gd name="connsiteY7656" fmla="*/ 2488216 h 9085945"/>
                <a:gd name="connsiteX7657" fmla="*/ 0 w 1018183"/>
                <a:gd name="connsiteY7657" fmla="*/ 2487127 h 9085945"/>
                <a:gd name="connsiteX7658" fmla="*/ 0 w 1018183"/>
                <a:gd name="connsiteY7658" fmla="*/ 2486645 h 9085945"/>
                <a:gd name="connsiteX7659" fmla="*/ 0 w 1018183"/>
                <a:gd name="connsiteY7659" fmla="*/ 2486401 h 9085945"/>
                <a:gd name="connsiteX7660" fmla="*/ 0 w 1018183"/>
                <a:gd name="connsiteY7660" fmla="*/ 2484967 h 9085945"/>
                <a:gd name="connsiteX7661" fmla="*/ 0 w 1018183"/>
                <a:gd name="connsiteY7661" fmla="*/ 2484244 h 9085945"/>
                <a:gd name="connsiteX7662" fmla="*/ 0 w 1018183"/>
                <a:gd name="connsiteY7662" fmla="*/ 2479689 h 9085945"/>
                <a:gd name="connsiteX7663" fmla="*/ 0 w 1018183"/>
                <a:gd name="connsiteY7663" fmla="*/ 2479193 h 9085945"/>
                <a:gd name="connsiteX7664" fmla="*/ 0 w 1018183"/>
                <a:gd name="connsiteY7664" fmla="*/ 2477353 h 9085945"/>
                <a:gd name="connsiteX7665" fmla="*/ 0 w 1018183"/>
                <a:gd name="connsiteY7665" fmla="*/ 2477154 h 9085945"/>
                <a:gd name="connsiteX7666" fmla="*/ 0 w 1018183"/>
                <a:gd name="connsiteY7666" fmla="*/ 2475343 h 9085945"/>
                <a:gd name="connsiteX7667" fmla="*/ 0 w 1018183"/>
                <a:gd name="connsiteY7667" fmla="*/ 2474213 h 9085945"/>
                <a:gd name="connsiteX7668" fmla="*/ 0 w 1018183"/>
                <a:gd name="connsiteY7668" fmla="*/ 2472644 h 9085945"/>
                <a:gd name="connsiteX7669" fmla="*/ 0 w 1018183"/>
                <a:gd name="connsiteY7669" fmla="*/ 2468863 h 9085945"/>
                <a:gd name="connsiteX7670" fmla="*/ 0 w 1018183"/>
                <a:gd name="connsiteY7670" fmla="*/ 2467295 h 9085945"/>
                <a:gd name="connsiteX7671" fmla="*/ 0 w 1018183"/>
                <a:gd name="connsiteY7671" fmla="*/ 2465015 h 9085945"/>
                <a:gd name="connsiteX7672" fmla="*/ 0 w 1018183"/>
                <a:gd name="connsiteY7672" fmla="*/ 2463577 h 9085945"/>
                <a:gd name="connsiteX7673" fmla="*/ 0 w 1018183"/>
                <a:gd name="connsiteY7673" fmla="*/ 2461876 h 9085945"/>
                <a:gd name="connsiteX7674" fmla="*/ 0 w 1018183"/>
                <a:gd name="connsiteY7674" fmla="*/ 2459594 h 9085945"/>
                <a:gd name="connsiteX7675" fmla="*/ 0 w 1018183"/>
                <a:gd name="connsiteY7675" fmla="*/ 2458027 h 9085945"/>
                <a:gd name="connsiteX7676" fmla="*/ 0 w 1018183"/>
                <a:gd name="connsiteY7676" fmla="*/ 2455241 h 9085945"/>
                <a:gd name="connsiteX7677" fmla="*/ 0 w 1018183"/>
                <a:gd name="connsiteY7677" fmla="*/ 2453957 h 9085945"/>
                <a:gd name="connsiteX7678" fmla="*/ 0 w 1018183"/>
                <a:gd name="connsiteY7678" fmla="*/ 2453033 h 9085945"/>
                <a:gd name="connsiteX7679" fmla="*/ 0 w 1018183"/>
                <a:gd name="connsiteY7679" fmla="*/ 2451849 h 9085945"/>
                <a:gd name="connsiteX7680" fmla="*/ 0 w 1018183"/>
                <a:gd name="connsiteY7680" fmla="*/ 2451040 h 9085945"/>
                <a:gd name="connsiteX7681" fmla="*/ 0 w 1018183"/>
                <a:gd name="connsiteY7681" fmla="*/ 2450818 h 9085945"/>
                <a:gd name="connsiteX7682" fmla="*/ 0 w 1018183"/>
                <a:gd name="connsiteY7682" fmla="*/ 2448536 h 9085945"/>
                <a:gd name="connsiteX7683" fmla="*/ 0 w 1018183"/>
                <a:gd name="connsiteY7683" fmla="*/ 2447964 h 9085945"/>
                <a:gd name="connsiteX7684" fmla="*/ 0 w 1018183"/>
                <a:gd name="connsiteY7684" fmla="*/ 2446968 h 9085945"/>
                <a:gd name="connsiteX7685" fmla="*/ 0 w 1018183"/>
                <a:gd name="connsiteY7685" fmla="*/ 2445838 h 9085945"/>
                <a:gd name="connsiteX7686" fmla="*/ 0 w 1018183"/>
                <a:gd name="connsiteY7686" fmla="*/ 2444626 h 9085945"/>
                <a:gd name="connsiteX7687" fmla="*/ 0 w 1018183"/>
                <a:gd name="connsiteY7687" fmla="*/ 2442614 h 9085945"/>
                <a:gd name="connsiteX7688" fmla="*/ 0 w 1018183"/>
                <a:gd name="connsiteY7688" fmla="*/ 2441266 h 9085945"/>
                <a:gd name="connsiteX7689" fmla="*/ 0 w 1018183"/>
                <a:gd name="connsiteY7689" fmla="*/ 2440488 h 9085945"/>
                <a:gd name="connsiteX7690" fmla="*/ 0 w 1018183"/>
                <a:gd name="connsiteY7690" fmla="*/ 2439982 h 9085945"/>
                <a:gd name="connsiteX7691" fmla="*/ 0 w 1018183"/>
                <a:gd name="connsiteY7691" fmla="*/ 2436641 h 9085945"/>
                <a:gd name="connsiteX7692" fmla="*/ 0 w 1018183"/>
                <a:gd name="connsiteY7692" fmla="*/ 2434304 h 9085945"/>
                <a:gd name="connsiteX7693" fmla="*/ 0 w 1018183"/>
                <a:gd name="connsiteY7693" fmla="*/ 2430768 h 9085945"/>
                <a:gd name="connsiteX7694" fmla="*/ 0 w 1018183"/>
                <a:gd name="connsiteY7694" fmla="*/ 2426867 h 9085945"/>
                <a:gd name="connsiteX7695" fmla="*/ 0 w 1018183"/>
                <a:gd name="connsiteY7695" fmla="*/ 2425582 h 9085945"/>
                <a:gd name="connsiteX7696" fmla="*/ 0 w 1018183"/>
                <a:gd name="connsiteY7696" fmla="*/ 2425276 h 9085945"/>
                <a:gd name="connsiteX7697" fmla="*/ 0 w 1018183"/>
                <a:gd name="connsiteY7697" fmla="*/ 2424532 h 9085945"/>
                <a:gd name="connsiteX7698" fmla="*/ 0 w 1018183"/>
                <a:gd name="connsiteY7698" fmla="*/ 2424363 h 9085945"/>
                <a:gd name="connsiteX7699" fmla="*/ 0 w 1018183"/>
                <a:gd name="connsiteY7699" fmla="*/ 2423248 h 9085945"/>
                <a:gd name="connsiteX7700" fmla="*/ 0 w 1018183"/>
                <a:gd name="connsiteY7700" fmla="*/ 2422514 h 9085945"/>
                <a:gd name="connsiteX7701" fmla="*/ 0 w 1018183"/>
                <a:gd name="connsiteY7701" fmla="*/ 2421157 h 9085945"/>
                <a:gd name="connsiteX7702" fmla="*/ 0 w 1018183"/>
                <a:gd name="connsiteY7702" fmla="*/ 2419590 h 9085945"/>
                <a:gd name="connsiteX7703" fmla="*/ 0 w 1018183"/>
                <a:gd name="connsiteY7703" fmla="*/ 2416006 h 9085945"/>
                <a:gd name="connsiteX7704" fmla="*/ 0 w 1018183"/>
                <a:gd name="connsiteY7704" fmla="*/ 2415809 h 9085945"/>
                <a:gd name="connsiteX7705" fmla="*/ 0 w 1018183"/>
                <a:gd name="connsiteY7705" fmla="*/ 2414240 h 9085945"/>
                <a:gd name="connsiteX7706" fmla="*/ 0 w 1018183"/>
                <a:gd name="connsiteY7706" fmla="*/ 2412691 h 9085945"/>
                <a:gd name="connsiteX7707" fmla="*/ 0 w 1018183"/>
                <a:gd name="connsiteY7707" fmla="*/ 2411455 h 9085945"/>
                <a:gd name="connsiteX7708" fmla="*/ 0 w 1018183"/>
                <a:gd name="connsiteY7708" fmla="*/ 2410476 h 9085945"/>
                <a:gd name="connsiteX7709" fmla="*/ 0 w 1018183"/>
                <a:gd name="connsiteY7709" fmla="*/ 2408540 h 9085945"/>
                <a:gd name="connsiteX7710" fmla="*/ 0 w 1018183"/>
                <a:gd name="connsiteY7710" fmla="*/ 2408194 h 9085945"/>
                <a:gd name="connsiteX7711" fmla="*/ 0 w 1018183"/>
                <a:gd name="connsiteY7711" fmla="*/ 2406626 h 9085945"/>
                <a:gd name="connsiteX7712" fmla="*/ 0 w 1018183"/>
                <a:gd name="connsiteY7712" fmla="*/ 2404948 h 9085945"/>
                <a:gd name="connsiteX7713" fmla="*/ 0 w 1018183"/>
                <a:gd name="connsiteY7713" fmla="*/ 2400147 h 9085945"/>
                <a:gd name="connsiteX7714" fmla="*/ 0 w 1018183"/>
                <a:gd name="connsiteY7714" fmla="*/ 2399640 h 9085945"/>
                <a:gd name="connsiteX7715" fmla="*/ 0 w 1018183"/>
                <a:gd name="connsiteY7715" fmla="*/ 2398040 h 9085945"/>
                <a:gd name="connsiteX7716" fmla="*/ 0 w 1018183"/>
                <a:gd name="connsiteY7716" fmla="*/ 2397482 h 9085945"/>
                <a:gd name="connsiteX7717" fmla="*/ 0 w 1018183"/>
                <a:gd name="connsiteY7717" fmla="*/ 2396901 h 9085945"/>
                <a:gd name="connsiteX7718" fmla="*/ 0 w 1018183"/>
                <a:gd name="connsiteY7718" fmla="*/ 2394138 h 9085945"/>
                <a:gd name="connsiteX7719" fmla="*/ 0 w 1018183"/>
                <a:gd name="connsiteY7719" fmla="*/ 2391805 h 9085945"/>
                <a:gd name="connsiteX7720" fmla="*/ 0 w 1018183"/>
                <a:gd name="connsiteY7720" fmla="*/ 2389998 h 9085945"/>
                <a:gd name="connsiteX7721" fmla="*/ 0 w 1018183"/>
                <a:gd name="connsiteY7721" fmla="*/ 2386982 h 9085945"/>
                <a:gd name="connsiteX7722" fmla="*/ 0 w 1018183"/>
                <a:gd name="connsiteY7722" fmla="*/ 2385241 h 9085945"/>
                <a:gd name="connsiteX7723" fmla="*/ 0 w 1018183"/>
                <a:gd name="connsiteY7723" fmla="*/ 2383080 h 9085945"/>
                <a:gd name="connsiteX7724" fmla="*/ 0 w 1018183"/>
                <a:gd name="connsiteY7724" fmla="*/ 2380745 h 9085945"/>
                <a:gd name="connsiteX7725" fmla="*/ 0 w 1018183"/>
                <a:gd name="connsiteY7725" fmla="*/ 2375468 h 9085945"/>
                <a:gd name="connsiteX7726" fmla="*/ 0 w 1018183"/>
                <a:gd name="connsiteY7726" fmla="*/ 2373898 h 9085945"/>
                <a:gd name="connsiteX7727" fmla="*/ 0 w 1018183"/>
                <a:gd name="connsiteY7727" fmla="*/ 2372221 h 9085945"/>
                <a:gd name="connsiteX7728" fmla="*/ 0 w 1018183"/>
                <a:gd name="connsiteY7728" fmla="*/ 2365497 h 9085945"/>
                <a:gd name="connsiteX7729" fmla="*/ 0 w 1018183"/>
                <a:gd name="connsiteY7729" fmla="*/ 2364606 h 9085945"/>
                <a:gd name="connsiteX7730" fmla="*/ 0 w 1018183"/>
                <a:gd name="connsiteY7730" fmla="*/ 2361623 h 9085945"/>
                <a:gd name="connsiteX7731" fmla="*/ 0 w 1018183"/>
                <a:gd name="connsiteY7731" fmla="*/ 2361465 h 9085945"/>
                <a:gd name="connsiteX7732" fmla="*/ 0 w 1018183"/>
                <a:gd name="connsiteY7732" fmla="*/ 2359897 h 9085945"/>
                <a:gd name="connsiteX7733" fmla="*/ 0 w 1018183"/>
                <a:gd name="connsiteY7733" fmla="*/ 2357140 h 9085945"/>
                <a:gd name="connsiteX7734" fmla="*/ 0 w 1018183"/>
                <a:gd name="connsiteY7734" fmla="*/ 2356559 h 9085945"/>
                <a:gd name="connsiteX7735" fmla="*/ 0 w 1018183"/>
                <a:gd name="connsiteY7735" fmla="*/ 2350831 h 9085945"/>
                <a:gd name="connsiteX7736" fmla="*/ 0 w 1018183"/>
                <a:gd name="connsiteY7736" fmla="*/ 2348848 h 9085945"/>
                <a:gd name="connsiteX7737" fmla="*/ 0 w 1018183"/>
                <a:gd name="connsiteY7737" fmla="*/ 2342738 h 9085945"/>
                <a:gd name="connsiteX7738" fmla="*/ 0 w 1018183"/>
                <a:gd name="connsiteY7738" fmla="*/ 2342494 h 9085945"/>
                <a:gd name="connsiteX7739" fmla="*/ 0 w 1018183"/>
                <a:gd name="connsiteY7739" fmla="*/ 2337789 h 9085945"/>
                <a:gd name="connsiteX7740" fmla="*/ 0 w 1018183"/>
                <a:gd name="connsiteY7740" fmla="*/ 2337123 h 9085945"/>
                <a:gd name="connsiteX7741" fmla="*/ 0 w 1018183"/>
                <a:gd name="connsiteY7741" fmla="*/ 2334447 h 9085945"/>
                <a:gd name="connsiteX7742" fmla="*/ 0 w 1018183"/>
                <a:gd name="connsiteY7742" fmla="*/ 2333090 h 9085945"/>
                <a:gd name="connsiteX7743" fmla="*/ 0 w 1018183"/>
                <a:gd name="connsiteY7743" fmla="*/ 2331879 h 9085945"/>
                <a:gd name="connsiteX7744" fmla="*/ 0 w 1018183"/>
                <a:gd name="connsiteY7744" fmla="*/ 2328923 h 9085945"/>
                <a:gd name="connsiteX7745" fmla="*/ 0 w 1018183"/>
                <a:gd name="connsiteY7745" fmla="*/ 2328519 h 9085945"/>
                <a:gd name="connsiteX7746" fmla="*/ 0 w 1018183"/>
                <a:gd name="connsiteY7746" fmla="*/ 2323389 h 9085945"/>
                <a:gd name="connsiteX7747" fmla="*/ 0 w 1018183"/>
                <a:gd name="connsiteY7747" fmla="*/ 2322998 h 9085945"/>
                <a:gd name="connsiteX7748" fmla="*/ 0 w 1018183"/>
                <a:gd name="connsiteY7748" fmla="*/ 2321281 h 9085945"/>
                <a:gd name="connsiteX7749" fmla="*/ 0 w 1018183"/>
                <a:gd name="connsiteY7749" fmla="*/ 2320473 h 9085945"/>
                <a:gd name="connsiteX7750" fmla="*/ 0 w 1018183"/>
                <a:gd name="connsiteY7750" fmla="*/ 2319148 h 9085945"/>
                <a:gd name="connsiteX7751" fmla="*/ 0 w 1018183"/>
                <a:gd name="connsiteY7751" fmla="*/ 2318963 h 9085945"/>
                <a:gd name="connsiteX7752" fmla="*/ 0 w 1018183"/>
                <a:gd name="connsiteY7752" fmla="*/ 2317863 h 9085945"/>
                <a:gd name="connsiteX7753" fmla="*/ 0 w 1018183"/>
                <a:gd name="connsiteY7753" fmla="*/ 2317395 h 9085945"/>
                <a:gd name="connsiteX7754" fmla="*/ 0 w 1018183"/>
                <a:gd name="connsiteY7754" fmla="*/ 2314119 h 9085945"/>
                <a:gd name="connsiteX7755" fmla="*/ 0 w 1018183"/>
                <a:gd name="connsiteY7755" fmla="*/ 2311786 h 9085945"/>
                <a:gd name="connsiteX7756" fmla="*/ 0 w 1018183"/>
                <a:gd name="connsiteY7756" fmla="*/ 2309766 h 9085945"/>
                <a:gd name="connsiteX7757" fmla="*/ 0 w 1018183"/>
                <a:gd name="connsiteY7757" fmla="*/ 2309414 h 9085945"/>
                <a:gd name="connsiteX7758" fmla="*/ 0 w 1018183"/>
                <a:gd name="connsiteY7758" fmla="*/ 2302115 h 9085945"/>
                <a:gd name="connsiteX7759" fmla="*/ 0 w 1018183"/>
                <a:gd name="connsiteY7759" fmla="*/ 2300548 h 9085945"/>
                <a:gd name="connsiteX7760" fmla="*/ 0 w 1018183"/>
                <a:gd name="connsiteY7760" fmla="*/ 2298708 h 9085945"/>
                <a:gd name="connsiteX7761" fmla="*/ 0 w 1018183"/>
                <a:gd name="connsiteY7761" fmla="*/ 2298297 h 9085945"/>
                <a:gd name="connsiteX7762" fmla="*/ 0 w 1018183"/>
                <a:gd name="connsiteY7762" fmla="*/ 2296730 h 9085945"/>
                <a:gd name="connsiteX7763" fmla="*/ 0 w 1018183"/>
                <a:gd name="connsiteY7763" fmla="*/ 2295794 h 9085945"/>
                <a:gd name="connsiteX7764" fmla="*/ 0 w 1018183"/>
                <a:gd name="connsiteY7764" fmla="*/ 2295553 h 9085945"/>
                <a:gd name="connsiteX7765" fmla="*/ 0 w 1018183"/>
                <a:gd name="connsiteY7765" fmla="*/ 2294623 h 9085945"/>
                <a:gd name="connsiteX7766" fmla="*/ 0 w 1018183"/>
                <a:gd name="connsiteY7766" fmla="*/ 2292341 h 9085945"/>
                <a:gd name="connsiteX7767" fmla="*/ 0 w 1018183"/>
                <a:gd name="connsiteY7767" fmla="*/ 2291058 h 9085945"/>
                <a:gd name="connsiteX7768" fmla="*/ 0 w 1018183"/>
                <a:gd name="connsiteY7768" fmla="*/ 2290773 h 9085945"/>
                <a:gd name="connsiteX7769" fmla="*/ 0 w 1018183"/>
                <a:gd name="connsiteY7769" fmla="*/ 2290588 h 9085945"/>
                <a:gd name="connsiteX7770" fmla="*/ 0 w 1018183"/>
                <a:gd name="connsiteY7770" fmla="*/ 2289488 h 9085945"/>
                <a:gd name="connsiteX7771" fmla="*/ 0 w 1018183"/>
                <a:gd name="connsiteY7771" fmla="*/ 2286421 h 9085945"/>
                <a:gd name="connsiteX7772" fmla="*/ 0 w 1018183"/>
                <a:gd name="connsiteY7772" fmla="*/ 2284735 h 9085945"/>
                <a:gd name="connsiteX7773" fmla="*/ 0 w 1018183"/>
                <a:gd name="connsiteY7773" fmla="*/ 2281391 h 9085945"/>
                <a:gd name="connsiteX7774" fmla="*/ 0 w 1018183"/>
                <a:gd name="connsiteY7774" fmla="*/ 2279979 h 9085945"/>
                <a:gd name="connsiteX7775" fmla="*/ 0 w 1018183"/>
                <a:gd name="connsiteY7775" fmla="*/ 2279261 h 9085945"/>
                <a:gd name="connsiteX7776" fmla="*/ 0 w 1018183"/>
                <a:gd name="connsiteY7776" fmla="*/ 2279056 h 9085945"/>
                <a:gd name="connsiteX7777" fmla="*/ 0 w 1018183"/>
                <a:gd name="connsiteY7777" fmla="*/ 2275361 h 9085945"/>
                <a:gd name="connsiteX7778" fmla="*/ 0 w 1018183"/>
                <a:gd name="connsiteY7778" fmla="*/ 2273289 h 9085945"/>
                <a:gd name="connsiteX7779" fmla="*/ 0 w 1018183"/>
                <a:gd name="connsiteY7779" fmla="*/ 2270333 h 9085945"/>
                <a:gd name="connsiteX7780" fmla="*/ 0 w 1018183"/>
                <a:gd name="connsiteY7780" fmla="*/ 2269922 h 9085945"/>
                <a:gd name="connsiteX7781" fmla="*/ 0 w 1018183"/>
                <a:gd name="connsiteY7781" fmla="*/ 2269072 h 9085945"/>
                <a:gd name="connsiteX7782" fmla="*/ 0 w 1018183"/>
                <a:gd name="connsiteY7782" fmla="*/ 2268204 h 9085945"/>
                <a:gd name="connsiteX7783" fmla="*/ 0 w 1018183"/>
                <a:gd name="connsiteY7783" fmla="*/ 2268167 h 9085945"/>
                <a:gd name="connsiteX7784" fmla="*/ 0 w 1018183"/>
                <a:gd name="connsiteY7784" fmla="*/ 2267998 h 9085945"/>
                <a:gd name="connsiteX7785" fmla="*/ 0 w 1018183"/>
                <a:gd name="connsiteY7785" fmla="*/ 2266886 h 9085945"/>
                <a:gd name="connsiteX7786" fmla="*/ 0 w 1018183"/>
                <a:gd name="connsiteY7786" fmla="*/ 2262147 h 9085945"/>
                <a:gd name="connsiteX7787" fmla="*/ 0 w 1018183"/>
                <a:gd name="connsiteY7787" fmla="*/ 2259616 h 9085945"/>
                <a:gd name="connsiteX7788" fmla="*/ 0 w 1018183"/>
                <a:gd name="connsiteY7788" fmla="*/ 2258527 h 9085945"/>
                <a:gd name="connsiteX7789" fmla="*/ 0 w 1018183"/>
                <a:gd name="connsiteY7789" fmla="*/ 2258045 h 9085945"/>
                <a:gd name="connsiteX7790" fmla="*/ 0 w 1018183"/>
                <a:gd name="connsiteY7790" fmla="*/ 2257109 h 9085945"/>
                <a:gd name="connsiteX7791" fmla="*/ 0 w 1018183"/>
                <a:gd name="connsiteY7791" fmla="*/ 2255211 h 9085945"/>
                <a:gd name="connsiteX7792" fmla="*/ 0 w 1018183"/>
                <a:gd name="connsiteY7792" fmla="*/ 2251088 h 9085945"/>
                <a:gd name="connsiteX7793" fmla="*/ 0 w 1018183"/>
                <a:gd name="connsiteY7793" fmla="*/ 2250716 h 9085945"/>
                <a:gd name="connsiteX7794" fmla="*/ 0 w 1018183"/>
                <a:gd name="connsiteY7794" fmla="*/ 2249147 h 9085945"/>
                <a:gd name="connsiteX7795" fmla="*/ 0 w 1018183"/>
                <a:gd name="connsiteY7795" fmla="*/ 2248753 h 9085945"/>
                <a:gd name="connsiteX7796" fmla="*/ 0 w 1018183"/>
                <a:gd name="connsiteY7796" fmla="*/ 2248554 h 9085945"/>
                <a:gd name="connsiteX7797" fmla="*/ 0 w 1018183"/>
                <a:gd name="connsiteY7797" fmla="*/ 2247252 h 9085945"/>
                <a:gd name="connsiteX7798" fmla="*/ 0 w 1018183"/>
                <a:gd name="connsiteY7798" fmla="*/ 2244394 h 9085945"/>
                <a:gd name="connsiteX7799" fmla="*/ 0 w 1018183"/>
                <a:gd name="connsiteY7799" fmla="*/ 2236194 h 9085945"/>
                <a:gd name="connsiteX7800" fmla="*/ 0 w 1018183"/>
                <a:gd name="connsiteY7800" fmla="*/ 2234929 h 9085945"/>
                <a:gd name="connsiteX7801" fmla="*/ 0 w 1018183"/>
                <a:gd name="connsiteY7801" fmla="*/ 2232518 h 9085945"/>
                <a:gd name="connsiteX7802" fmla="*/ 0 w 1018183"/>
                <a:gd name="connsiteY7802" fmla="*/ 2230787 h 9085945"/>
                <a:gd name="connsiteX7803" fmla="*/ 0 w 1018183"/>
                <a:gd name="connsiteY7803" fmla="*/ 2229992 h 9085945"/>
                <a:gd name="connsiteX7804" fmla="*/ 0 w 1018183"/>
                <a:gd name="connsiteY7804" fmla="*/ 2229580 h 9085945"/>
                <a:gd name="connsiteX7805" fmla="*/ 0 w 1018183"/>
                <a:gd name="connsiteY7805" fmla="*/ 2227862 h 9085945"/>
                <a:gd name="connsiteX7806" fmla="*/ 0 w 1018183"/>
                <a:gd name="connsiteY7806" fmla="*/ 2224382 h 9085945"/>
                <a:gd name="connsiteX7807" fmla="*/ 0 w 1018183"/>
                <a:gd name="connsiteY7807" fmla="*/ 2223249 h 9085945"/>
                <a:gd name="connsiteX7808" fmla="*/ 0 w 1018183"/>
                <a:gd name="connsiteY7808" fmla="*/ 2216026 h 9085945"/>
                <a:gd name="connsiteX7809" fmla="*/ 0 w 1018183"/>
                <a:gd name="connsiteY7809" fmla="*/ 2210746 h 9085945"/>
                <a:gd name="connsiteX7810" fmla="*/ 0 w 1018183"/>
                <a:gd name="connsiteY7810" fmla="*/ 2210251 h 9085945"/>
                <a:gd name="connsiteX7811" fmla="*/ 0 w 1018183"/>
                <a:gd name="connsiteY7811" fmla="*/ 2208212 h 9085945"/>
                <a:gd name="connsiteX7812" fmla="*/ 0 w 1018183"/>
                <a:gd name="connsiteY7812" fmla="*/ 2206401 h 9085945"/>
                <a:gd name="connsiteX7813" fmla="*/ 0 w 1018183"/>
                <a:gd name="connsiteY7813" fmla="*/ 2199921 h 9085945"/>
                <a:gd name="connsiteX7814" fmla="*/ 0 w 1018183"/>
                <a:gd name="connsiteY7814" fmla="*/ 2198353 h 9085945"/>
                <a:gd name="connsiteX7815" fmla="*/ 0 w 1018183"/>
                <a:gd name="connsiteY7815" fmla="*/ 2194635 h 9085945"/>
                <a:gd name="connsiteX7816" fmla="*/ 0 w 1018183"/>
                <a:gd name="connsiteY7816" fmla="*/ 2193351 h 9085945"/>
                <a:gd name="connsiteX7817" fmla="*/ 0 w 1018183"/>
                <a:gd name="connsiteY7817" fmla="*/ 2189582 h 9085945"/>
                <a:gd name="connsiteX7818" fmla="*/ 0 w 1018183"/>
                <a:gd name="connsiteY7818" fmla="*/ 2188864 h 9085945"/>
                <a:gd name="connsiteX7819" fmla="*/ 0 w 1018183"/>
                <a:gd name="connsiteY7819" fmla="*/ 2187295 h 9085945"/>
                <a:gd name="connsiteX7820" fmla="*/ 0 w 1018183"/>
                <a:gd name="connsiteY7820" fmla="*/ 2185551 h 9085945"/>
                <a:gd name="connsiteX7821" fmla="*/ 0 w 1018183"/>
                <a:gd name="connsiteY7821" fmla="*/ 2185015 h 9085945"/>
                <a:gd name="connsiteX7822" fmla="*/ 0 w 1018183"/>
                <a:gd name="connsiteY7822" fmla="*/ 2183982 h 9085945"/>
                <a:gd name="connsiteX7823" fmla="*/ 0 w 1018183"/>
                <a:gd name="connsiteY7823" fmla="*/ 2183577 h 9085945"/>
                <a:gd name="connsiteX7824" fmla="*/ 0 w 1018183"/>
                <a:gd name="connsiteY7824" fmla="*/ 2173672 h 9085945"/>
                <a:gd name="connsiteX7825" fmla="*/ 0 w 1018183"/>
                <a:gd name="connsiteY7825" fmla="*/ 2162614 h 9085945"/>
                <a:gd name="connsiteX7826" fmla="*/ 0 w 1018183"/>
                <a:gd name="connsiteY7826" fmla="*/ 2156334 h 9085945"/>
                <a:gd name="connsiteX7827" fmla="*/ 0 w 1018183"/>
                <a:gd name="connsiteY7827" fmla="*/ 2155421 h 9085945"/>
                <a:gd name="connsiteX7828" fmla="*/ 0 w 1018183"/>
                <a:gd name="connsiteY7828" fmla="*/ 2154306 h 9085945"/>
                <a:gd name="connsiteX7829" fmla="*/ 0 w 1018183"/>
                <a:gd name="connsiteY7829" fmla="*/ 2150850 h 9085945"/>
                <a:gd name="connsiteX7830" fmla="*/ 0 w 1018183"/>
                <a:gd name="connsiteY7830" fmla="*/ 2145276 h 9085945"/>
                <a:gd name="connsiteX7831" fmla="*/ 0 w 1018183"/>
                <a:gd name="connsiteY7831" fmla="*/ 2144361 h 9085945"/>
                <a:gd name="connsiteX7832" fmla="*/ 0 w 1018183"/>
                <a:gd name="connsiteY7832" fmla="*/ 2142513 h 9085945"/>
                <a:gd name="connsiteX7833" fmla="*/ 0 w 1018183"/>
                <a:gd name="connsiteY7833" fmla="*/ 2121056 h 9085945"/>
                <a:gd name="connsiteX7834" fmla="*/ 0 w 1018183"/>
                <a:gd name="connsiteY7834" fmla="*/ 2119766 h 9085945"/>
                <a:gd name="connsiteX7835" fmla="*/ 0 w 1018183"/>
                <a:gd name="connsiteY7835" fmla="*/ 2118040 h 9085945"/>
                <a:gd name="connsiteX7836" fmla="*/ 0 w 1018183"/>
                <a:gd name="connsiteY7836" fmla="*/ 2111803 h 9085945"/>
                <a:gd name="connsiteX7837" fmla="*/ 0 w 1018183"/>
                <a:gd name="connsiteY7837" fmla="*/ 2111635 h 9085945"/>
                <a:gd name="connsiteX7838" fmla="*/ 0 w 1018183"/>
                <a:gd name="connsiteY7838" fmla="*/ 2109997 h 9085945"/>
                <a:gd name="connsiteX7839" fmla="*/ 0 w 1018183"/>
                <a:gd name="connsiteY7839" fmla="*/ 2097374 h 9085945"/>
                <a:gd name="connsiteX7840" fmla="*/ 0 w 1018183"/>
                <a:gd name="connsiteY7840" fmla="*/ 2081889 h 9085945"/>
                <a:gd name="connsiteX7841" fmla="*/ 0 w 1018183"/>
                <a:gd name="connsiteY7841" fmla="*/ 2077267 h 9085945"/>
                <a:gd name="connsiteX7842" fmla="*/ 0 w 1018183"/>
                <a:gd name="connsiteY7842" fmla="*/ 2070831 h 9085945"/>
                <a:gd name="connsiteX7843" fmla="*/ 0 w 1018183"/>
                <a:gd name="connsiteY7843" fmla="*/ 2068847 h 9085945"/>
                <a:gd name="connsiteX7844" fmla="*/ 0 w 1018183"/>
                <a:gd name="connsiteY7844" fmla="*/ 2059016 h 9085945"/>
                <a:gd name="connsiteX7845" fmla="*/ 0 w 1018183"/>
                <a:gd name="connsiteY7845" fmla="*/ 2054447 h 9085945"/>
                <a:gd name="connsiteX7846" fmla="*/ 0 w 1018183"/>
                <a:gd name="connsiteY7846" fmla="*/ 2048921 h 9085945"/>
                <a:gd name="connsiteX7847" fmla="*/ 0 w 1018183"/>
                <a:gd name="connsiteY7847" fmla="*/ 2038103 h 9085945"/>
                <a:gd name="connsiteX7848" fmla="*/ 0 w 1018183"/>
                <a:gd name="connsiteY7848" fmla="*/ 2029766 h 9085945"/>
                <a:gd name="connsiteX7849" fmla="*/ 0 w 1018183"/>
                <a:gd name="connsiteY7849" fmla="*/ 2029355 h 9085945"/>
                <a:gd name="connsiteX7850" fmla="*/ 0 w 1018183"/>
                <a:gd name="connsiteY7850" fmla="*/ 2028071 h 9085945"/>
                <a:gd name="connsiteX7851" fmla="*/ 0 w 1018183"/>
                <a:gd name="connsiteY7851" fmla="*/ 2027788 h 9085945"/>
                <a:gd name="connsiteX7852" fmla="*/ 0 w 1018183"/>
                <a:gd name="connsiteY7852" fmla="*/ 2026504 h 9085945"/>
                <a:gd name="connsiteX7853" fmla="*/ 0 w 1018183"/>
                <a:gd name="connsiteY7853" fmla="*/ 2018297 h 9085945"/>
                <a:gd name="connsiteX7854" fmla="*/ 0 w 1018183"/>
                <a:gd name="connsiteY7854" fmla="*/ 2016730 h 9085945"/>
                <a:gd name="connsiteX7855" fmla="*/ 0 w 1018183"/>
                <a:gd name="connsiteY7855" fmla="*/ 2009100 h 9085945"/>
                <a:gd name="connsiteX7856" fmla="*/ 0 w 1018183"/>
                <a:gd name="connsiteY7856" fmla="*/ 2006419 h 9085945"/>
                <a:gd name="connsiteX7857" fmla="*/ 0 w 1018183"/>
                <a:gd name="connsiteY7857" fmla="*/ 1999056 h 9085945"/>
                <a:gd name="connsiteX7858" fmla="*/ 0 w 1018183"/>
                <a:gd name="connsiteY7858" fmla="*/ 1997944 h 9085945"/>
                <a:gd name="connsiteX7859" fmla="*/ 0 w 1018183"/>
                <a:gd name="connsiteY7859" fmla="*/ 1988167 h 9085945"/>
                <a:gd name="connsiteX7860" fmla="*/ 0 w 1018183"/>
                <a:gd name="connsiteY7860" fmla="*/ 1986882 h 9085945"/>
                <a:gd name="connsiteX7861" fmla="*/ 0 w 1018183"/>
                <a:gd name="connsiteY7861" fmla="*/ 1985570 h 9085945"/>
                <a:gd name="connsiteX7862" fmla="*/ 0 w 1018183"/>
                <a:gd name="connsiteY7862" fmla="*/ 1984001 h 9085945"/>
                <a:gd name="connsiteX7863" fmla="*/ 0 w 1018183"/>
                <a:gd name="connsiteY7863" fmla="*/ 1978391 h 9085945"/>
                <a:gd name="connsiteX7864" fmla="*/ 0 w 1018183"/>
                <a:gd name="connsiteY7864" fmla="*/ 1967252 h 9085945"/>
                <a:gd name="connsiteX7865" fmla="*/ 0 w 1018183"/>
                <a:gd name="connsiteY7865" fmla="*/ 1963576 h 9085945"/>
                <a:gd name="connsiteX7866" fmla="*/ 0 w 1018183"/>
                <a:gd name="connsiteY7866" fmla="*/ 1955440 h 9085945"/>
                <a:gd name="connsiteX7867" fmla="*/ 0 w 1018183"/>
                <a:gd name="connsiteY7867" fmla="*/ 1952518 h 9085945"/>
                <a:gd name="connsiteX7868" fmla="*/ 0 w 1018183"/>
                <a:gd name="connsiteY7868" fmla="*/ 1944380 h 9085945"/>
                <a:gd name="connsiteX7869" fmla="*/ 0 w 1018183"/>
                <a:gd name="connsiteY7869" fmla="*/ 1924409 h 9085945"/>
                <a:gd name="connsiteX7870" fmla="*/ 0 w 1018183"/>
                <a:gd name="connsiteY7870" fmla="*/ 1920640 h 9085945"/>
                <a:gd name="connsiteX7871" fmla="*/ 0 w 1018183"/>
                <a:gd name="connsiteY7871" fmla="*/ 1919922 h 9085945"/>
                <a:gd name="connsiteX7872" fmla="*/ 0 w 1018183"/>
                <a:gd name="connsiteY7872" fmla="*/ 1918353 h 9085945"/>
                <a:gd name="connsiteX7873" fmla="*/ 0 w 1018183"/>
                <a:gd name="connsiteY7873" fmla="*/ 1916609 h 9085945"/>
                <a:gd name="connsiteX7874" fmla="*/ 0 w 1018183"/>
                <a:gd name="connsiteY7874" fmla="*/ 1915040 h 9085945"/>
                <a:gd name="connsiteX7875" fmla="*/ 0 w 1018183"/>
                <a:gd name="connsiteY7875" fmla="*/ 1914635 h 9085945"/>
                <a:gd name="connsiteX7876" fmla="*/ 0 w 1018183"/>
                <a:gd name="connsiteY7876" fmla="*/ 1913351 h 9085945"/>
                <a:gd name="connsiteX7877" fmla="*/ 0 w 1018183"/>
                <a:gd name="connsiteY7877" fmla="*/ 1909586 h 9085945"/>
                <a:gd name="connsiteX7878" fmla="*/ 0 w 1018183"/>
                <a:gd name="connsiteY7878" fmla="*/ 1905551 h 9085945"/>
                <a:gd name="connsiteX7879" fmla="*/ 0 w 1018183"/>
                <a:gd name="connsiteY7879" fmla="*/ 1903982 h 9085945"/>
                <a:gd name="connsiteX7880" fmla="*/ 0 w 1018183"/>
                <a:gd name="connsiteY7880" fmla="*/ 1901535 h 9085945"/>
                <a:gd name="connsiteX7881" fmla="*/ 0 w 1018183"/>
                <a:gd name="connsiteY7881" fmla="*/ 1897504 h 9085945"/>
                <a:gd name="connsiteX7882" fmla="*/ 0 w 1018183"/>
                <a:gd name="connsiteY7882" fmla="*/ 1893672 h 9085945"/>
                <a:gd name="connsiteX7883" fmla="*/ 0 w 1018183"/>
                <a:gd name="connsiteY7883" fmla="*/ 1892933 h 9085945"/>
                <a:gd name="connsiteX7884" fmla="*/ 0 w 1018183"/>
                <a:gd name="connsiteY7884" fmla="*/ 1881908 h 9085945"/>
                <a:gd name="connsiteX7885" fmla="*/ 0 w 1018183"/>
                <a:gd name="connsiteY7885" fmla="*/ 1878532 h 9085945"/>
                <a:gd name="connsiteX7886" fmla="*/ 0 w 1018183"/>
                <a:gd name="connsiteY7886" fmla="*/ 1876856 h 9085945"/>
                <a:gd name="connsiteX7887" fmla="*/ 0 w 1018183"/>
                <a:gd name="connsiteY7887" fmla="*/ 1876334 h 9085945"/>
                <a:gd name="connsiteX7888" fmla="*/ 0 w 1018183"/>
                <a:gd name="connsiteY7888" fmla="*/ 1875419 h 9085945"/>
                <a:gd name="connsiteX7889" fmla="*/ 0 w 1018183"/>
                <a:gd name="connsiteY7889" fmla="*/ 1873007 h 9085945"/>
                <a:gd name="connsiteX7890" fmla="*/ 0 w 1018183"/>
                <a:gd name="connsiteY7890" fmla="*/ 1872824 h 9085945"/>
                <a:gd name="connsiteX7891" fmla="*/ 0 w 1018183"/>
                <a:gd name="connsiteY7891" fmla="*/ 1871256 h 9085945"/>
                <a:gd name="connsiteX7892" fmla="*/ 0 w 1018183"/>
                <a:gd name="connsiteY7892" fmla="*/ 1870851 h 9085945"/>
                <a:gd name="connsiteX7893" fmla="*/ 0 w 1018183"/>
                <a:gd name="connsiteY7893" fmla="*/ 1850824 h 9085945"/>
                <a:gd name="connsiteX7894" fmla="*/ 0 w 1018183"/>
                <a:gd name="connsiteY7894" fmla="*/ 1842693 h 9085945"/>
                <a:gd name="connsiteX7895" fmla="*/ 0 w 1018183"/>
                <a:gd name="connsiteY7895" fmla="*/ 1841055 h 9085945"/>
                <a:gd name="connsiteX7896" fmla="*/ 0 w 1018183"/>
                <a:gd name="connsiteY7896" fmla="*/ 1839771 h 9085945"/>
                <a:gd name="connsiteX7897" fmla="*/ 0 w 1018183"/>
                <a:gd name="connsiteY7897" fmla="*/ 1831634 h 9085945"/>
                <a:gd name="connsiteX7898" fmla="*/ 0 w 1018183"/>
                <a:gd name="connsiteY7898" fmla="*/ 1828432 h 9085945"/>
                <a:gd name="connsiteX7899" fmla="*/ 0 w 1018183"/>
                <a:gd name="connsiteY7899" fmla="*/ 1817374 h 9085945"/>
                <a:gd name="connsiteX7900" fmla="*/ 0 w 1018183"/>
                <a:gd name="connsiteY7900" fmla="*/ 1808325 h 9085945"/>
                <a:gd name="connsiteX7901" fmla="*/ 0 w 1018183"/>
                <a:gd name="connsiteY7901" fmla="*/ 1801889 h 9085945"/>
                <a:gd name="connsiteX7902" fmla="*/ 0 w 1018183"/>
                <a:gd name="connsiteY7902" fmla="*/ 1797267 h 9085945"/>
                <a:gd name="connsiteX7903" fmla="*/ 0 w 1018183"/>
                <a:gd name="connsiteY7903" fmla="*/ 1790074 h 9085945"/>
                <a:gd name="connsiteX7904" fmla="*/ 0 w 1018183"/>
                <a:gd name="connsiteY7904" fmla="*/ 1788788 h 9085945"/>
                <a:gd name="connsiteX7905" fmla="*/ 0 w 1018183"/>
                <a:gd name="connsiteY7905" fmla="*/ 1784646 h 9085945"/>
                <a:gd name="connsiteX7906" fmla="*/ 0 w 1018183"/>
                <a:gd name="connsiteY7906" fmla="*/ 1779014 h 9085945"/>
                <a:gd name="connsiteX7907" fmla="*/ 0 w 1018183"/>
                <a:gd name="connsiteY7907" fmla="*/ 1769161 h 9085945"/>
                <a:gd name="connsiteX7908" fmla="*/ 0 w 1018183"/>
                <a:gd name="connsiteY7908" fmla="*/ 1759129 h 9085945"/>
                <a:gd name="connsiteX7909" fmla="*/ 0 w 1018183"/>
                <a:gd name="connsiteY7909" fmla="*/ 1758103 h 9085945"/>
                <a:gd name="connsiteX7910" fmla="*/ 0 w 1018183"/>
                <a:gd name="connsiteY7910" fmla="*/ 1757562 h 9085945"/>
                <a:gd name="connsiteX7911" fmla="*/ 0 w 1018183"/>
                <a:gd name="connsiteY7911" fmla="*/ 1749355 h 9085945"/>
                <a:gd name="connsiteX7912" fmla="*/ 0 w 1018183"/>
                <a:gd name="connsiteY7912" fmla="*/ 1748072 h 9085945"/>
                <a:gd name="connsiteX7913" fmla="*/ 0 w 1018183"/>
                <a:gd name="connsiteY7913" fmla="*/ 1747788 h 9085945"/>
                <a:gd name="connsiteX7914" fmla="*/ 0 w 1018183"/>
                <a:gd name="connsiteY7914" fmla="*/ 1746503 h 9085945"/>
                <a:gd name="connsiteX7915" fmla="*/ 0 w 1018183"/>
                <a:gd name="connsiteY7915" fmla="*/ 1746289 h 9085945"/>
                <a:gd name="connsiteX7916" fmla="*/ 0 w 1018183"/>
                <a:gd name="connsiteY7916" fmla="*/ 1744007 h 9085945"/>
                <a:gd name="connsiteX7917" fmla="*/ 0 w 1018183"/>
                <a:gd name="connsiteY7917" fmla="*/ 1742439 h 9085945"/>
                <a:gd name="connsiteX7918" fmla="*/ 0 w 1018183"/>
                <a:gd name="connsiteY7918" fmla="*/ 1740158 h 9085945"/>
                <a:gd name="connsiteX7919" fmla="*/ 0 w 1018183"/>
                <a:gd name="connsiteY7919" fmla="*/ 1735453 h 9085945"/>
                <a:gd name="connsiteX7920" fmla="*/ 0 w 1018183"/>
                <a:gd name="connsiteY7920" fmla="*/ 1729100 h 9085945"/>
                <a:gd name="connsiteX7921" fmla="*/ 0 w 1018183"/>
                <a:gd name="connsiteY7921" fmla="*/ 1721053 h 9085945"/>
                <a:gd name="connsiteX7922" fmla="*/ 0 w 1018183"/>
                <a:gd name="connsiteY7922" fmla="*/ 1717940 h 9085945"/>
                <a:gd name="connsiteX7923" fmla="*/ 0 w 1018183"/>
                <a:gd name="connsiteY7923" fmla="*/ 1716628 h 9085945"/>
                <a:gd name="connsiteX7924" fmla="*/ 0 w 1018183"/>
                <a:gd name="connsiteY7924" fmla="*/ 1715059 h 9085945"/>
                <a:gd name="connsiteX7925" fmla="*/ 0 w 1018183"/>
                <a:gd name="connsiteY7925" fmla="*/ 1709449 h 9085945"/>
                <a:gd name="connsiteX7926" fmla="*/ 0 w 1018183"/>
                <a:gd name="connsiteY7926" fmla="*/ 1705570 h 9085945"/>
                <a:gd name="connsiteX7927" fmla="*/ 0 w 1018183"/>
                <a:gd name="connsiteY7927" fmla="*/ 1704003 h 9085945"/>
                <a:gd name="connsiteX7928" fmla="*/ 0 w 1018183"/>
                <a:gd name="connsiteY7928" fmla="*/ 1700419 h 9085945"/>
                <a:gd name="connsiteX7929" fmla="*/ 0 w 1018183"/>
                <a:gd name="connsiteY7929" fmla="*/ 1698391 h 9085945"/>
                <a:gd name="connsiteX7930" fmla="*/ 0 w 1018183"/>
                <a:gd name="connsiteY7930" fmla="*/ 1696373 h 9085945"/>
                <a:gd name="connsiteX7931" fmla="*/ 0 w 1018183"/>
                <a:gd name="connsiteY7931" fmla="*/ 1683576 h 9085945"/>
                <a:gd name="connsiteX7932" fmla="*/ 0 w 1018183"/>
                <a:gd name="connsiteY7932" fmla="*/ 1675438 h 9085945"/>
                <a:gd name="connsiteX7933" fmla="*/ 0 w 1018183"/>
                <a:gd name="connsiteY7933" fmla="*/ 1665664 h 9085945"/>
                <a:gd name="connsiteX7934" fmla="*/ 0 w 1018183"/>
                <a:gd name="connsiteY7934" fmla="*/ 1644409 h 9085945"/>
                <a:gd name="connsiteX7935" fmla="*/ 0 w 1018183"/>
                <a:gd name="connsiteY7935" fmla="*/ 1640644 h 9085945"/>
                <a:gd name="connsiteX7936" fmla="*/ 0 w 1018183"/>
                <a:gd name="connsiteY7936" fmla="*/ 1636609 h 9085945"/>
                <a:gd name="connsiteX7937" fmla="*/ 0 w 1018183"/>
                <a:gd name="connsiteY7937" fmla="*/ 1635040 h 9085945"/>
                <a:gd name="connsiteX7938" fmla="*/ 0 w 1018183"/>
                <a:gd name="connsiteY7938" fmla="*/ 1632593 h 9085945"/>
                <a:gd name="connsiteX7939" fmla="*/ 0 w 1018183"/>
                <a:gd name="connsiteY7939" fmla="*/ 1628562 h 9085945"/>
                <a:gd name="connsiteX7940" fmla="*/ 0 w 1018183"/>
                <a:gd name="connsiteY7940" fmla="*/ 1623991 h 9085945"/>
                <a:gd name="connsiteX7941" fmla="*/ 0 w 1018183"/>
                <a:gd name="connsiteY7941" fmla="*/ 1622707 h 9085945"/>
                <a:gd name="connsiteX7942" fmla="*/ 0 w 1018183"/>
                <a:gd name="connsiteY7942" fmla="*/ 1621535 h 9085945"/>
                <a:gd name="connsiteX7943" fmla="*/ 0 w 1018183"/>
                <a:gd name="connsiteY7943" fmla="*/ 1617503 h 9085945"/>
                <a:gd name="connsiteX7944" fmla="*/ 0 w 1018183"/>
                <a:gd name="connsiteY7944" fmla="*/ 1612932 h 9085945"/>
                <a:gd name="connsiteX7945" fmla="*/ 0 w 1018183"/>
                <a:gd name="connsiteY7945" fmla="*/ 1609590 h 9085945"/>
                <a:gd name="connsiteX7946" fmla="*/ 0 w 1018183"/>
                <a:gd name="connsiteY7946" fmla="*/ 1608306 h 9085945"/>
                <a:gd name="connsiteX7947" fmla="*/ 0 w 1018183"/>
                <a:gd name="connsiteY7947" fmla="*/ 1607914 h 9085945"/>
                <a:gd name="connsiteX7948" fmla="*/ 0 w 1018183"/>
                <a:gd name="connsiteY7948" fmla="*/ 1604065 h 9085945"/>
                <a:gd name="connsiteX7949" fmla="*/ 0 w 1018183"/>
                <a:gd name="connsiteY7949" fmla="*/ 1603882 h 9085945"/>
                <a:gd name="connsiteX7950" fmla="*/ 0 w 1018183"/>
                <a:gd name="connsiteY7950" fmla="*/ 1602314 h 9085945"/>
                <a:gd name="connsiteX7951" fmla="*/ 0 w 1018183"/>
                <a:gd name="connsiteY7951" fmla="*/ 1601909 h 9085945"/>
                <a:gd name="connsiteX7952" fmla="*/ 0 w 1018183"/>
                <a:gd name="connsiteY7952" fmla="*/ 1598532 h 9085945"/>
                <a:gd name="connsiteX7953" fmla="*/ 0 w 1018183"/>
                <a:gd name="connsiteY7953" fmla="*/ 1596857 h 9085945"/>
                <a:gd name="connsiteX7954" fmla="*/ 0 w 1018183"/>
                <a:gd name="connsiteY7954" fmla="*/ 1593007 h 9085945"/>
                <a:gd name="connsiteX7955" fmla="*/ 0 w 1018183"/>
                <a:gd name="connsiteY7955" fmla="*/ 1592822 h 9085945"/>
                <a:gd name="connsiteX7956" fmla="*/ 0 w 1018183"/>
                <a:gd name="connsiteY7956" fmla="*/ 1591254 h 9085945"/>
                <a:gd name="connsiteX7957" fmla="*/ 0 w 1018183"/>
                <a:gd name="connsiteY7957" fmla="*/ 1586528 h 9085945"/>
                <a:gd name="connsiteX7958" fmla="*/ 0 w 1018183"/>
                <a:gd name="connsiteY7958" fmla="*/ 1584961 h 9085945"/>
                <a:gd name="connsiteX7959" fmla="*/ 0 w 1018183"/>
                <a:gd name="connsiteY7959" fmla="*/ 1580206 h 9085945"/>
                <a:gd name="connsiteX7960" fmla="*/ 0 w 1018183"/>
                <a:gd name="connsiteY7960" fmla="*/ 1570829 h 9085945"/>
                <a:gd name="connsiteX7961" fmla="*/ 0 w 1018183"/>
                <a:gd name="connsiteY7961" fmla="*/ 1565804 h 9085945"/>
                <a:gd name="connsiteX7962" fmla="*/ 0 w 1018183"/>
                <a:gd name="connsiteY7962" fmla="*/ 1562692 h 9085945"/>
                <a:gd name="connsiteX7963" fmla="*/ 0 w 1018183"/>
                <a:gd name="connsiteY7963" fmla="*/ 1560280 h 9085945"/>
                <a:gd name="connsiteX7964" fmla="*/ 0 w 1018183"/>
                <a:gd name="connsiteY7964" fmla="*/ 1548432 h 9085945"/>
                <a:gd name="connsiteX7965" fmla="*/ 0 w 1018183"/>
                <a:gd name="connsiteY7965" fmla="*/ 1542940 h 9085945"/>
                <a:gd name="connsiteX7966" fmla="*/ 0 w 1018183"/>
                <a:gd name="connsiteY7966" fmla="*/ 1542026 h 9085945"/>
                <a:gd name="connsiteX7967" fmla="*/ 0 w 1018183"/>
                <a:gd name="connsiteY7967" fmla="*/ 1528325 h 9085945"/>
                <a:gd name="connsiteX7968" fmla="*/ 0 w 1018183"/>
                <a:gd name="connsiteY7968" fmla="*/ 1519846 h 9085945"/>
                <a:gd name="connsiteX7969" fmla="*/ 0 w 1018183"/>
                <a:gd name="connsiteY7969" fmla="*/ 1515704 h 9085945"/>
                <a:gd name="connsiteX7970" fmla="*/ 0 w 1018183"/>
                <a:gd name="connsiteY7970" fmla="*/ 1510072 h 9085945"/>
                <a:gd name="connsiteX7971" fmla="*/ 0 w 1018183"/>
                <a:gd name="connsiteY7971" fmla="*/ 1508788 h 9085945"/>
                <a:gd name="connsiteX7972" fmla="*/ 0 w 1018183"/>
                <a:gd name="connsiteY7972" fmla="*/ 1507662 h 9085945"/>
                <a:gd name="connsiteX7973" fmla="*/ 0 w 1018183"/>
                <a:gd name="connsiteY7973" fmla="*/ 1504646 h 9085945"/>
                <a:gd name="connsiteX7974" fmla="*/ 0 w 1018183"/>
                <a:gd name="connsiteY7974" fmla="*/ 1489161 h 9085945"/>
                <a:gd name="connsiteX7975" fmla="*/ 0 w 1018183"/>
                <a:gd name="connsiteY7975" fmla="*/ 1479130 h 9085945"/>
                <a:gd name="connsiteX7976" fmla="*/ 0 w 1018183"/>
                <a:gd name="connsiteY7976" fmla="*/ 1477561 h 9085945"/>
                <a:gd name="connsiteX7977" fmla="*/ 0 w 1018183"/>
                <a:gd name="connsiteY7977" fmla="*/ 1477347 h 9085945"/>
                <a:gd name="connsiteX7978" fmla="*/ 0 w 1018183"/>
                <a:gd name="connsiteY7978" fmla="*/ 1475065 h 9085945"/>
                <a:gd name="connsiteX7979" fmla="*/ 0 w 1018183"/>
                <a:gd name="connsiteY7979" fmla="*/ 1473780 h 9085945"/>
                <a:gd name="connsiteX7980" fmla="*/ 0 w 1018183"/>
                <a:gd name="connsiteY7980" fmla="*/ 1473497 h 9085945"/>
                <a:gd name="connsiteX7981" fmla="*/ 0 w 1018183"/>
                <a:gd name="connsiteY7981" fmla="*/ 1472212 h 9085945"/>
                <a:gd name="connsiteX7982" fmla="*/ 0 w 1018183"/>
                <a:gd name="connsiteY7982" fmla="*/ 1468494 h 9085945"/>
                <a:gd name="connsiteX7983" fmla="*/ 0 w 1018183"/>
                <a:gd name="connsiteY7983" fmla="*/ 1466511 h 9085945"/>
                <a:gd name="connsiteX7984" fmla="*/ 0 w 1018183"/>
                <a:gd name="connsiteY7984" fmla="*/ 1466289 h 9085945"/>
                <a:gd name="connsiteX7985" fmla="*/ 0 w 1018183"/>
                <a:gd name="connsiteY7985" fmla="*/ 1464007 h 9085945"/>
                <a:gd name="connsiteX7986" fmla="*/ 0 w 1018183"/>
                <a:gd name="connsiteY7986" fmla="*/ 1462439 h 9085945"/>
                <a:gd name="connsiteX7987" fmla="*/ 0 w 1018183"/>
                <a:gd name="connsiteY7987" fmla="*/ 1460158 h 9085945"/>
                <a:gd name="connsiteX7988" fmla="*/ 0 w 1018183"/>
                <a:gd name="connsiteY7988" fmla="*/ 1455453 h 9085945"/>
                <a:gd name="connsiteX7989" fmla="*/ 0 w 1018183"/>
                <a:gd name="connsiteY7989" fmla="*/ 1452111 h 9085945"/>
                <a:gd name="connsiteX7990" fmla="*/ 0 w 1018183"/>
                <a:gd name="connsiteY7990" fmla="*/ 1441053 h 9085945"/>
                <a:gd name="connsiteX7991" fmla="*/ 0 w 1018183"/>
                <a:gd name="connsiteY7991" fmla="*/ 1436628 h 9085945"/>
                <a:gd name="connsiteX7992" fmla="*/ 0 w 1018183"/>
                <a:gd name="connsiteY7992" fmla="*/ 1435061 h 9085945"/>
                <a:gd name="connsiteX7993" fmla="*/ 0 w 1018183"/>
                <a:gd name="connsiteY7993" fmla="*/ 1431477 h 9085945"/>
                <a:gd name="connsiteX7994" fmla="*/ 0 w 1018183"/>
                <a:gd name="connsiteY7994" fmla="*/ 1431280 h 9085945"/>
                <a:gd name="connsiteX7995" fmla="*/ 0 w 1018183"/>
                <a:gd name="connsiteY7995" fmla="*/ 1430193 h 9085945"/>
                <a:gd name="connsiteX7996" fmla="*/ 0 w 1018183"/>
                <a:gd name="connsiteY7996" fmla="*/ 1429711 h 9085945"/>
                <a:gd name="connsiteX7997" fmla="*/ 0 w 1018183"/>
                <a:gd name="connsiteY7997" fmla="*/ 1429449 h 9085945"/>
                <a:gd name="connsiteX7998" fmla="*/ 0 w 1018183"/>
                <a:gd name="connsiteY7998" fmla="*/ 1427431 h 9085945"/>
                <a:gd name="connsiteX7999" fmla="*/ 0 w 1018183"/>
                <a:gd name="connsiteY7999" fmla="*/ 1420419 h 9085945"/>
                <a:gd name="connsiteX8000" fmla="*/ 0 w 1018183"/>
                <a:gd name="connsiteY8000" fmla="*/ 1416372 h 9085945"/>
                <a:gd name="connsiteX8001" fmla="*/ 0 w 1018183"/>
                <a:gd name="connsiteY8001" fmla="*/ 1396722 h 9085945"/>
                <a:gd name="connsiteX8002" fmla="*/ 0 w 1018183"/>
                <a:gd name="connsiteY8002" fmla="*/ 1394915 h 9085945"/>
                <a:gd name="connsiteX8003" fmla="*/ 0 w 1018183"/>
                <a:gd name="connsiteY8003" fmla="*/ 1387692 h 9085945"/>
                <a:gd name="connsiteX8004" fmla="*/ 0 w 1018183"/>
                <a:gd name="connsiteY8004" fmla="*/ 1385662 h 9085945"/>
                <a:gd name="connsiteX8005" fmla="*/ 0 w 1018183"/>
                <a:gd name="connsiteY8005" fmla="*/ 1353765 h 9085945"/>
                <a:gd name="connsiteX8006" fmla="*/ 0 w 1018183"/>
                <a:gd name="connsiteY8006" fmla="*/ 1352593 h 9085945"/>
                <a:gd name="connsiteX8007" fmla="*/ 0 w 1018183"/>
                <a:gd name="connsiteY8007" fmla="*/ 1348561 h 9085945"/>
                <a:gd name="connsiteX8008" fmla="*/ 0 w 1018183"/>
                <a:gd name="connsiteY8008" fmla="*/ 1343990 h 9085945"/>
                <a:gd name="connsiteX8009" fmla="*/ 0 w 1018183"/>
                <a:gd name="connsiteY8009" fmla="*/ 1342706 h 9085945"/>
                <a:gd name="connsiteX8010" fmla="*/ 0 w 1018183"/>
                <a:gd name="connsiteY8010" fmla="*/ 1339364 h 9085945"/>
                <a:gd name="connsiteX8011" fmla="*/ 0 w 1018183"/>
                <a:gd name="connsiteY8011" fmla="*/ 1329590 h 9085945"/>
                <a:gd name="connsiteX8012" fmla="*/ 0 w 1018183"/>
                <a:gd name="connsiteY8012" fmla="*/ 1328306 h 9085945"/>
                <a:gd name="connsiteX8013" fmla="*/ 0 w 1018183"/>
                <a:gd name="connsiteY8013" fmla="*/ 1327915 h 9085945"/>
                <a:gd name="connsiteX8014" fmla="*/ 0 w 1018183"/>
                <a:gd name="connsiteY8014" fmla="*/ 1324065 h 9085945"/>
                <a:gd name="connsiteX8015" fmla="*/ 0 w 1018183"/>
                <a:gd name="connsiteY8015" fmla="*/ 1323880 h 9085945"/>
                <a:gd name="connsiteX8016" fmla="*/ 0 w 1018183"/>
                <a:gd name="connsiteY8016" fmla="*/ 1322312 h 9085945"/>
                <a:gd name="connsiteX8017" fmla="*/ 0 w 1018183"/>
                <a:gd name="connsiteY8017" fmla="*/ 1317586 h 9085945"/>
                <a:gd name="connsiteX8018" fmla="*/ 0 w 1018183"/>
                <a:gd name="connsiteY8018" fmla="*/ 1316019 h 9085945"/>
                <a:gd name="connsiteX8019" fmla="*/ 0 w 1018183"/>
                <a:gd name="connsiteY8019" fmla="*/ 1311264 h 9085945"/>
                <a:gd name="connsiteX8020" fmla="*/ 0 w 1018183"/>
                <a:gd name="connsiteY8020" fmla="*/ 1306529 h 9085945"/>
                <a:gd name="connsiteX8021" fmla="*/ 0 w 1018183"/>
                <a:gd name="connsiteY8021" fmla="*/ 1304959 h 9085945"/>
                <a:gd name="connsiteX8022" fmla="*/ 0 w 1018183"/>
                <a:gd name="connsiteY8022" fmla="*/ 1303214 h 9085945"/>
                <a:gd name="connsiteX8023" fmla="*/ 0 w 1018183"/>
                <a:gd name="connsiteY8023" fmla="*/ 1301647 h 9085945"/>
                <a:gd name="connsiteX8024" fmla="*/ 0 w 1018183"/>
                <a:gd name="connsiteY8024" fmla="*/ 1300206 h 9085945"/>
                <a:gd name="connsiteX8025" fmla="*/ 0 w 1018183"/>
                <a:gd name="connsiteY8025" fmla="*/ 1296862 h 9085945"/>
                <a:gd name="connsiteX8026" fmla="*/ 0 w 1018183"/>
                <a:gd name="connsiteY8026" fmla="*/ 1291338 h 9085945"/>
                <a:gd name="connsiteX8027" fmla="*/ 0 w 1018183"/>
                <a:gd name="connsiteY8027" fmla="*/ 1285804 h 9085945"/>
                <a:gd name="connsiteX8028" fmla="*/ 0 w 1018183"/>
                <a:gd name="connsiteY8028" fmla="*/ 1280278 h 9085945"/>
                <a:gd name="connsiteX8029" fmla="*/ 0 w 1018183"/>
                <a:gd name="connsiteY8029" fmla="*/ 1273998 h 9085945"/>
                <a:gd name="connsiteX8030" fmla="*/ 0 w 1018183"/>
                <a:gd name="connsiteY8030" fmla="*/ 1273084 h 9085945"/>
                <a:gd name="connsiteX8031" fmla="*/ 0 w 1018183"/>
                <a:gd name="connsiteY8031" fmla="*/ 1262940 h 9085945"/>
                <a:gd name="connsiteX8032" fmla="*/ 0 w 1018183"/>
                <a:gd name="connsiteY8032" fmla="*/ 1262026 h 9085945"/>
                <a:gd name="connsiteX8033" fmla="*/ 0 w 1018183"/>
                <a:gd name="connsiteY8033" fmla="*/ 1239846 h 9085945"/>
                <a:gd name="connsiteX8034" fmla="*/ 0 w 1018183"/>
                <a:gd name="connsiteY8034" fmla="*/ 1238720 h 9085945"/>
                <a:gd name="connsiteX8035" fmla="*/ 0 w 1018183"/>
                <a:gd name="connsiteY8035" fmla="*/ 1237435 h 9085945"/>
                <a:gd name="connsiteX8036" fmla="*/ 0 w 1018183"/>
                <a:gd name="connsiteY8036" fmla="*/ 1235704 h 9085945"/>
                <a:gd name="connsiteX8037" fmla="*/ 0 w 1018183"/>
                <a:gd name="connsiteY8037" fmla="*/ 1229299 h 9085945"/>
                <a:gd name="connsiteX8038" fmla="*/ 0 w 1018183"/>
                <a:gd name="connsiteY8038" fmla="*/ 1227661 h 9085945"/>
                <a:gd name="connsiteX8039" fmla="*/ 0 w 1018183"/>
                <a:gd name="connsiteY8039" fmla="*/ 1204838 h 9085945"/>
                <a:gd name="connsiteX8040" fmla="*/ 0 w 1018183"/>
                <a:gd name="connsiteY8040" fmla="*/ 1203270 h 9085945"/>
                <a:gd name="connsiteX8041" fmla="*/ 0 w 1018183"/>
                <a:gd name="connsiteY8041" fmla="*/ 1199552 h 9085945"/>
                <a:gd name="connsiteX8042" fmla="*/ 0 w 1018183"/>
                <a:gd name="connsiteY8042" fmla="*/ 1198276 h 9085945"/>
                <a:gd name="connsiteX8043" fmla="*/ 0 w 1018183"/>
                <a:gd name="connsiteY8043" fmla="*/ 1197347 h 9085945"/>
                <a:gd name="connsiteX8044" fmla="*/ 0 w 1018183"/>
                <a:gd name="connsiteY8044" fmla="*/ 1195065 h 9085945"/>
                <a:gd name="connsiteX8045" fmla="*/ 0 w 1018183"/>
                <a:gd name="connsiteY8045" fmla="*/ 1194933 h 9085945"/>
                <a:gd name="connsiteX8046" fmla="*/ 0 w 1018183"/>
                <a:gd name="connsiteY8046" fmla="*/ 1193781 h 9085945"/>
                <a:gd name="connsiteX8047" fmla="*/ 0 w 1018183"/>
                <a:gd name="connsiteY8047" fmla="*/ 1193497 h 9085945"/>
                <a:gd name="connsiteX8048" fmla="*/ 0 w 1018183"/>
                <a:gd name="connsiteY8048" fmla="*/ 1192212 h 9085945"/>
                <a:gd name="connsiteX8049" fmla="*/ 0 w 1018183"/>
                <a:gd name="connsiteY8049" fmla="*/ 1188494 h 9085945"/>
                <a:gd name="connsiteX8050" fmla="*/ 0 w 1018183"/>
                <a:gd name="connsiteY8050" fmla="*/ 1186511 h 9085945"/>
                <a:gd name="connsiteX8051" fmla="*/ 0 w 1018183"/>
                <a:gd name="connsiteY8051" fmla="*/ 1176678 h 9085945"/>
                <a:gd name="connsiteX8052" fmla="*/ 0 w 1018183"/>
                <a:gd name="connsiteY8052" fmla="*/ 1172647 h 9085945"/>
                <a:gd name="connsiteX8053" fmla="*/ 0 w 1018183"/>
                <a:gd name="connsiteY8053" fmla="*/ 1172111 h 9085945"/>
                <a:gd name="connsiteX8054" fmla="*/ 0 w 1018183"/>
                <a:gd name="connsiteY8054" fmla="*/ 1162338 h 9085945"/>
                <a:gd name="connsiteX8055" fmla="*/ 0 w 1018183"/>
                <a:gd name="connsiteY8055" fmla="*/ 1161251 h 9085945"/>
                <a:gd name="connsiteX8056" fmla="*/ 0 w 1018183"/>
                <a:gd name="connsiteY8056" fmla="*/ 1160769 h 9085945"/>
                <a:gd name="connsiteX8057" fmla="*/ 0 w 1018183"/>
                <a:gd name="connsiteY8057" fmla="*/ 1155767 h 9085945"/>
                <a:gd name="connsiteX8058" fmla="*/ 0 w 1018183"/>
                <a:gd name="connsiteY8058" fmla="*/ 1151477 h 9085945"/>
                <a:gd name="connsiteX8059" fmla="*/ 0 w 1018183"/>
                <a:gd name="connsiteY8059" fmla="*/ 1151278 h 9085945"/>
                <a:gd name="connsiteX8060" fmla="*/ 0 w 1018183"/>
                <a:gd name="connsiteY8060" fmla="*/ 1150193 h 9085945"/>
                <a:gd name="connsiteX8061" fmla="*/ 0 w 1018183"/>
                <a:gd name="connsiteY8061" fmla="*/ 1149710 h 9085945"/>
                <a:gd name="connsiteX8062" fmla="*/ 0 w 1018183"/>
                <a:gd name="connsiteY8062" fmla="*/ 1147430 h 9085945"/>
                <a:gd name="connsiteX8063" fmla="*/ 0 w 1018183"/>
                <a:gd name="connsiteY8063" fmla="*/ 1125973 h 9085945"/>
                <a:gd name="connsiteX8064" fmla="*/ 0 w 1018183"/>
                <a:gd name="connsiteY8064" fmla="*/ 1118750 h 9085945"/>
                <a:gd name="connsiteX8065" fmla="*/ 0 w 1018183"/>
                <a:gd name="connsiteY8065" fmla="*/ 1116720 h 9085945"/>
                <a:gd name="connsiteX8066" fmla="*/ 0 w 1018183"/>
                <a:gd name="connsiteY8066" fmla="*/ 1114914 h 9085945"/>
                <a:gd name="connsiteX8067" fmla="*/ 0 w 1018183"/>
                <a:gd name="connsiteY8067" fmla="*/ 1107692 h 9085945"/>
                <a:gd name="connsiteX8068" fmla="*/ 0 w 1018183"/>
                <a:gd name="connsiteY8068" fmla="*/ 1106862 h 9085945"/>
                <a:gd name="connsiteX8069" fmla="*/ 0 w 1018183"/>
                <a:gd name="connsiteY8069" fmla="*/ 1082184 h 9085945"/>
                <a:gd name="connsiteX8070" fmla="*/ 0 w 1018183"/>
                <a:gd name="connsiteY8070" fmla="*/ 1073764 h 9085945"/>
                <a:gd name="connsiteX8071" fmla="*/ 0 w 1018183"/>
                <a:gd name="connsiteY8071" fmla="*/ 1063933 h 9085945"/>
                <a:gd name="connsiteX8072" fmla="*/ 0 w 1018183"/>
                <a:gd name="connsiteY8072" fmla="*/ 1059364 h 9085945"/>
                <a:gd name="connsiteX8073" fmla="*/ 0 w 1018183"/>
                <a:gd name="connsiteY8073" fmla="*/ 1037587 h 9085945"/>
                <a:gd name="connsiteX8074" fmla="*/ 0 w 1018183"/>
                <a:gd name="connsiteY8074" fmla="*/ 1036017 h 9085945"/>
                <a:gd name="connsiteX8075" fmla="*/ 0 w 1018183"/>
                <a:gd name="connsiteY8075" fmla="*/ 1034272 h 9085945"/>
                <a:gd name="connsiteX8076" fmla="*/ 0 w 1018183"/>
                <a:gd name="connsiteY8076" fmla="*/ 1032705 h 9085945"/>
                <a:gd name="connsiteX8077" fmla="*/ 0 w 1018183"/>
                <a:gd name="connsiteY8077" fmla="*/ 1031264 h 9085945"/>
                <a:gd name="connsiteX8078" fmla="*/ 0 w 1018183"/>
                <a:gd name="connsiteY8078" fmla="*/ 1023214 h 9085945"/>
                <a:gd name="connsiteX8079" fmla="*/ 0 w 1018183"/>
                <a:gd name="connsiteY8079" fmla="*/ 1021647 h 9085945"/>
                <a:gd name="connsiteX8080" fmla="*/ 0 w 1018183"/>
                <a:gd name="connsiteY8080" fmla="*/ 1016862 h 9085945"/>
                <a:gd name="connsiteX8081" fmla="*/ 0 w 1018183"/>
                <a:gd name="connsiteY8081" fmla="*/ 1015167 h 9085945"/>
                <a:gd name="connsiteX8082" fmla="*/ 0 w 1018183"/>
                <a:gd name="connsiteY8082" fmla="*/ 1011336 h 9085945"/>
                <a:gd name="connsiteX8083" fmla="*/ 0 w 1018183"/>
                <a:gd name="connsiteY8083" fmla="*/ 1010597 h 9085945"/>
                <a:gd name="connsiteX8084" fmla="*/ 0 w 1018183"/>
                <a:gd name="connsiteY8084" fmla="*/ 996196 h 9085945"/>
                <a:gd name="connsiteX8085" fmla="*/ 0 w 1018183"/>
                <a:gd name="connsiteY8085" fmla="*/ 993998 h 9085945"/>
                <a:gd name="connsiteX8086" fmla="*/ 0 w 1018183"/>
                <a:gd name="connsiteY8086" fmla="*/ 993084 h 9085945"/>
                <a:gd name="connsiteX8087" fmla="*/ 0 w 1018183"/>
                <a:gd name="connsiteY8087" fmla="*/ 990487 h 9085945"/>
                <a:gd name="connsiteX8088" fmla="*/ 0 w 1018183"/>
                <a:gd name="connsiteY8088" fmla="*/ 988918 h 9085945"/>
                <a:gd name="connsiteX8089" fmla="*/ 0 w 1018183"/>
                <a:gd name="connsiteY8089" fmla="*/ 968493 h 9085945"/>
                <a:gd name="connsiteX8090" fmla="*/ 0 w 1018183"/>
                <a:gd name="connsiteY8090" fmla="*/ 960357 h 9085945"/>
                <a:gd name="connsiteX8091" fmla="*/ 0 w 1018183"/>
                <a:gd name="connsiteY8091" fmla="*/ 958719 h 9085945"/>
                <a:gd name="connsiteX8092" fmla="*/ 0 w 1018183"/>
                <a:gd name="connsiteY8092" fmla="*/ 957435 h 9085945"/>
                <a:gd name="connsiteX8093" fmla="*/ 0 w 1018183"/>
                <a:gd name="connsiteY8093" fmla="*/ 949297 h 9085945"/>
                <a:gd name="connsiteX8094" fmla="*/ 0 w 1018183"/>
                <a:gd name="connsiteY8094" fmla="*/ 929334 h 9085945"/>
                <a:gd name="connsiteX8095" fmla="*/ 0 w 1018183"/>
                <a:gd name="connsiteY8095" fmla="*/ 925991 h 9085945"/>
                <a:gd name="connsiteX8096" fmla="*/ 0 w 1018183"/>
                <a:gd name="connsiteY8096" fmla="*/ 924839 h 9085945"/>
                <a:gd name="connsiteX8097" fmla="*/ 0 w 1018183"/>
                <a:gd name="connsiteY8097" fmla="*/ 923270 h 9085945"/>
                <a:gd name="connsiteX8098" fmla="*/ 0 w 1018183"/>
                <a:gd name="connsiteY8098" fmla="*/ 919552 h 9085945"/>
                <a:gd name="connsiteX8099" fmla="*/ 0 w 1018183"/>
                <a:gd name="connsiteY8099" fmla="*/ 918276 h 9085945"/>
                <a:gd name="connsiteX8100" fmla="*/ 0 w 1018183"/>
                <a:gd name="connsiteY8100" fmla="*/ 914933 h 9085945"/>
                <a:gd name="connsiteX8101" fmla="*/ 0 w 1018183"/>
                <a:gd name="connsiteY8101" fmla="*/ 907736 h 9085945"/>
                <a:gd name="connsiteX8102" fmla="*/ 0 w 1018183"/>
                <a:gd name="connsiteY8102" fmla="*/ 906452 h 9085945"/>
                <a:gd name="connsiteX8103" fmla="*/ 0 w 1018183"/>
                <a:gd name="connsiteY8103" fmla="*/ 903705 h 9085945"/>
                <a:gd name="connsiteX8104" fmla="*/ 0 w 1018183"/>
                <a:gd name="connsiteY8104" fmla="*/ 902421 h 9085945"/>
                <a:gd name="connsiteX8105" fmla="*/ 0 w 1018183"/>
                <a:gd name="connsiteY8105" fmla="*/ 897850 h 9085945"/>
                <a:gd name="connsiteX8106" fmla="*/ 0 w 1018183"/>
                <a:gd name="connsiteY8106" fmla="*/ 896682 h 9085945"/>
                <a:gd name="connsiteX8107" fmla="*/ 0 w 1018183"/>
                <a:gd name="connsiteY8107" fmla="*/ 892647 h 9085945"/>
                <a:gd name="connsiteX8108" fmla="*/ 0 w 1018183"/>
                <a:gd name="connsiteY8108" fmla="*/ 886825 h 9085945"/>
                <a:gd name="connsiteX8109" fmla="*/ 0 w 1018183"/>
                <a:gd name="connsiteY8109" fmla="*/ 883449 h 9085945"/>
                <a:gd name="connsiteX8110" fmla="*/ 0 w 1018183"/>
                <a:gd name="connsiteY8110" fmla="*/ 882336 h 9085945"/>
                <a:gd name="connsiteX8111" fmla="*/ 0 w 1018183"/>
                <a:gd name="connsiteY8111" fmla="*/ 881251 h 9085945"/>
                <a:gd name="connsiteX8112" fmla="*/ 0 w 1018183"/>
                <a:gd name="connsiteY8112" fmla="*/ 880768 h 9085945"/>
                <a:gd name="connsiteX8113" fmla="*/ 0 w 1018183"/>
                <a:gd name="connsiteY8113" fmla="*/ 875768 h 9085945"/>
                <a:gd name="connsiteX8114" fmla="*/ 0 w 1018183"/>
                <a:gd name="connsiteY8114" fmla="*/ 863952 h 9085945"/>
                <a:gd name="connsiteX8115" fmla="*/ 0 w 1018183"/>
                <a:gd name="connsiteY8115" fmla="*/ 861673 h 9085945"/>
                <a:gd name="connsiteX8116" fmla="*/ 0 w 1018183"/>
                <a:gd name="connsiteY8116" fmla="*/ 860103 h 9085945"/>
                <a:gd name="connsiteX8117" fmla="*/ 0 w 1018183"/>
                <a:gd name="connsiteY8117" fmla="*/ 859919 h 9085945"/>
                <a:gd name="connsiteX8118" fmla="*/ 0 w 1018183"/>
                <a:gd name="connsiteY8118" fmla="*/ 845972 h 9085945"/>
                <a:gd name="connsiteX8119" fmla="*/ 0 w 1018183"/>
                <a:gd name="connsiteY8119" fmla="*/ 838750 h 9085945"/>
                <a:gd name="connsiteX8120" fmla="*/ 0 w 1018183"/>
                <a:gd name="connsiteY8120" fmla="*/ 837920 h 9085945"/>
                <a:gd name="connsiteX8121" fmla="*/ 0 w 1018183"/>
                <a:gd name="connsiteY8121" fmla="*/ 826867 h 9085945"/>
                <a:gd name="connsiteX8122" fmla="*/ 0 w 1018183"/>
                <a:gd name="connsiteY8122" fmla="*/ 818083 h 9085945"/>
                <a:gd name="connsiteX8123" fmla="*/ 0 w 1018183"/>
                <a:gd name="connsiteY8123" fmla="*/ 813242 h 9085945"/>
                <a:gd name="connsiteX8124" fmla="*/ 0 w 1018183"/>
                <a:gd name="connsiteY8124" fmla="*/ 802184 h 9085945"/>
                <a:gd name="connsiteX8125" fmla="*/ 0 w 1018183"/>
                <a:gd name="connsiteY8125" fmla="*/ 794991 h 9085945"/>
                <a:gd name="connsiteX8126" fmla="*/ 0 w 1018183"/>
                <a:gd name="connsiteY8126" fmla="*/ 783931 h 9085945"/>
                <a:gd name="connsiteX8127" fmla="*/ 0 w 1018183"/>
                <a:gd name="connsiteY8127" fmla="*/ 754272 h 9085945"/>
                <a:gd name="connsiteX8128" fmla="*/ 0 w 1018183"/>
                <a:gd name="connsiteY8128" fmla="*/ 752705 h 9085945"/>
                <a:gd name="connsiteX8129" fmla="*/ 0 w 1018183"/>
                <a:gd name="connsiteY8129" fmla="*/ 751206 h 9085945"/>
                <a:gd name="connsiteX8130" fmla="*/ 0 w 1018183"/>
                <a:gd name="connsiteY8130" fmla="*/ 748924 h 9085945"/>
                <a:gd name="connsiteX8131" fmla="*/ 0 w 1018183"/>
                <a:gd name="connsiteY8131" fmla="*/ 747356 h 9085945"/>
                <a:gd name="connsiteX8132" fmla="*/ 0 w 1018183"/>
                <a:gd name="connsiteY8132" fmla="*/ 746225 h 9085945"/>
                <a:gd name="connsiteX8133" fmla="*/ 0 w 1018183"/>
                <a:gd name="connsiteY8133" fmla="*/ 741655 h 9085945"/>
                <a:gd name="connsiteX8134" fmla="*/ 0 w 1018183"/>
                <a:gd name="connsiteY8134" fmla="*/ 740370 h 9085945"/>
                <a:gd name="connsiteX8135" fmla="*/ 0 w 1018183"/>
                <a:gd name="connsiteY8135" fmla="*/ 735168 h 9085945"/>
                <a:gd name="connsiteX8136" fmla="*/ 0 w 1018183"/>
                <a:gd name="connsiteY8136" fmla="*/ 730596 h 9085945"/>
                <a:gd name="connsiteX8137" fmla="*/ 0 w 1018183"/>
                <a:gd name="connsiteY8137" fmla="*/ 727254 h 9085945"/>
                <a:gd name="connsiteX8138" fmla="*/ 0 w 1018183"/>
                <a:gd name="connsiteY8138" fmla="*/ 725970 h 9085945"/>
                <a:gd name="connsiteX8139" fmla="*/ 0 w 1018183"/>
                <a:gd name="connsiteY8139" fmla="*/ 721545 h 9085945"/>
                <a:gd name="connsiteX8140" fmla="*/ 0 w 1018183"/>
                <a:gd name="connsiteY8140" fmla="*/ 719976 h 9085945"/>
                <a:gd name="connsiteX8141" fmla="*/ 0 w 1018183"/>
                <a:gd name="connsiteY8141" fmla="*/ 716196 h 9085945"/>
                <a:gd name="connsiteX8142" fmla="*/ 0 w 1018183"/>
                <a:gd name="connsiteY8142" fmla="*/ 710487 h 9085945"/>
                <a:gd name="connsiteX8143" fmla="*/ 0 w 1018183"/>
                <a:gd name="connsiteY8143" fmla="*/ 708920 h 9085945"/>
                <a:gd name="connsiteX8144" fmla="*/ 0 w 1018183"/>
                <a:gd name="connsiteY8144" fmla="*/ 705336 h 9085945"/>
                <a:gd name="connsiteX8145" fmla="*/ 0 w 1018183"/>
                <a:gd name="connsiteY8145" fmla="*/ 697869 h 9085945"/>
                <a:gd name="connsiteX8146" fmla="*/ 0 w 1018183"/>
                <a:gd name="connsiteY8146" fmla="*/ 688493 h 9085945"/>
                <a:gd name="connsiteX8147" fmla="*/ 0 w 1018183"/>
                <a:gd name="connsiteY8147" fmla="*/ 683468 h 9085945"/>
                <a:gd name="connsiteX8148" fmla="*/ 0 w 1018183"/>
                <a:gd name="connsiteY8148" fmla="*/ 680355 h 9085945"/>
                <a:gd name="connsiteX8149" fmla="*/ 0 w 1018183"/>
                <a:gd name="connsiteY8149" fmla="*/ 649334 h 9085945"/>
                <a:gd name="connsiteX8150" fmla="*/ 0 w 1018183"/>
                <a:gd name="connsiteY8150" fmla="*/ 645991 h 9085945"/>
                <a:gd name="connsiteX8151" fmla="*/ 0 w 1018183"/>
                <a:gd name="connsiteY8151" fmla="*/ 637510 h 9085945"/>
                <a:gd name="connsiteX8152" fmla="*/ 0 w 1018183"/>
                <a:gd name="connsiteY8152" fmla="*/ 633479 h 9085945"/>
                <a:gd name="connsiteX8153" fmla="*/ 0 w 1018183"/>
                <a:gd name="connsiteY8153" fmla="*/ 628908 h 9085945"/>
                <a:gd name="connsiteX8154" fmla="*/ 0 w 1018183"/>
                <a:gd name="connsiteY8154" fmla="*/ 627740 h 9085945"/>
                <a:gd name="connsiteX8155" fmla="*/ 0 w 1018183"/>
                <a:gd name="connsiteY8155" fmla="*/ 626452 h 9085945"/>
                <a:gd name="connsiteX8156" fmla="*/ 0 w 1018183"/>
                <a:gd name="connsiteY8156" fmla="*/ 623705 h 9085945"/>
                <a:gd name="connsiteX8157" fmla="*/ 0 w 1018183"/>
                <a:gd name="connsiteY8157" fmla="*/ 622420 h 9085945"/>
                <a:gd name="connsiteX8158" fmla="*/ 0 w 1018183"/>
                <a:gd name="connsiteY8158" fmla="*/ 617849 h 9085945"/>
                <a:gd name="connsiteX8159" fmla="*/ 0 w 1018183"/>
                <a:gd name="connsiteY8159" fmla="*/ 614507 h 9085945"/>
                <a:gd name="connsiteX8160" fmla="*/ 0 w 1018183"/>
                <a:gd name="connsiteY8160" fmla="*/ 609803 h 9085945"/>
                <a:gd name="connsiteX8161" fmla="*/ 0 w 1018183"/>
                <a:gd name="connsiteY8161" fmla="*/ 606826 h 9085945"/>
                <a:gd name="connsiteX8162" fmla="*/ 0 w 1018183"/>
                <a:gd name="connsiteY8162" fmla="*/ 603449 h 9085945"/>
                <a:gd name="connsiteX8163" fmla="*/ 0 w 1018183"/>
                <a:gd name="connsiteY8163" fmla="*/ 595010 h 9085945"/>
                <a:gd name="connsiteX8164" fmla="*/ 0 w 1018183"/>
                <a:gd name="connsiteY8164" fmla="*/ 592731 h 9085945"/>
                <a:gd name="connsiteX8165" fmla="*/ 0 w 1018183"/>
                <a:gd name="connsiteY8165" fmla="*/ 591445 h 9085945"/>
                <a:gd name="connsiteX8166" fmla="*/ 0 w 1018183"/>
                <a:gd name="connsiteY8166" fmla="*/ 591161 h 9085945"/>
                <a:gd name="connsiteX8167" fmla="*/ 0 w 1018183"/>
                <a:gd name="connsiteY8167" fmla="*/ 590977 h 9085945"/>
                <a:gd name="connsiteX8168" fmla="*/ 0 w 1018183"/>
                <a:gd name="connsiteY8168" fmla="*/ 589878 h 9085945"/>
                <a:gd name="connsiteX8169" fmla="*/ 0 w 1018183"/>
                <a:gd name="connsiteY8169" fmla="*/ 585123 h 9085945"/>
                <a:gd name="connsiteX8170" fmla="*/ 0 w 1018183"/>
                <a:gd name="connsiteY8170" fmla="*/ 583952 h 9085945"/>
                <a:gd name="connsiteX8171" fmla="*/ 0 w 1018183"/>
                <a:gd name="connsiteY8171" fmla="*/ 581671 h 9085945"/>
                <a:gd name="connsiteX8172" fmla="*/ 0 w 1018183"/>
                <a:gd name="connsiteY8172" fmla="*/ 580103 h 9085945"/>
                <a:gd name="connsiteX8173" fmla="*/ 0 w 1018183"/>
                <a:gd name="connsiteY8173" fmla="*/ 579918 h 9085945"/>
                <a:gd name="connsiteX8174" fmla="*/ 0 w 1018183"/>
                <a:gd name="connsiteY8174" fmla="*/ 570721 h 9085945"/>
                <a:gd name="connsiteX8175" fmla="*/ 0 w 1018183"/>
                <a:gd name="connsiteY8175" fmla="*/ 568591 h 9085945"/>
                <a:gd name="connsiteX8176" fmla="*/ 0 w 1018183"/>
                <a:gd name="connsiteY8176" fmla="*/ 557925 h 9085945"/>
                <a:gd name="connsiteX8177" fmla="*/ 0 w 1018183"/>
                <a:gd name="connsiteY8177" fmla="*/ 551477 h 9085945"/>
                <a:gd name="connsiteX8178" fmla="*/ 0 w 1018183"/>
                <a:gd name="connsiteY8178" fmla="*/ 549141 h 9085945"/>
                <a:gd name="connsiteX8179" fmla="*/ 0 w 1018183"/>
                <a:gd name="connsiteY8179" fmla="*/ 548946 h 9085945"/>
                <a:gd name="connsiteX8180" fmla="*/ 0 w 1018183"/>
                <a:gd name="connsiteY8180" fmla="*/ 547857 h 9085945"/>
                <a:gd name="connsiteX8181" fmla="*/ 0 w 1018183"/>
                <a:gd name="connsiteY8181" fmla="*/ 547375 h 9085945"/>
                <a:gd name="connsiteX8182" fmla="*/ 0 w 1018183"/>
                <a:gd name="connsiteY8182" fmla="*/ 538083 h 9085945"/>
                <a:gd name="connsiteX8183" fmla="*/ 0 w 1018183"/>
                <a:gd name="connsiteY8183" fmla="*/ 533242 h 9085945"/>
                <a:gd name="connsiteX8184" fmla="*/ 0 w 1018183"/>
                <a:gd name="connsiteY8184" fmla="*/ 514989 h 9085945"/>
                <a:gd name="connsiteX8185" fmla="*/ 0 w 1018183"/>
                <a:gd name="connsiteY8185" fmla="*/ 512579 h 9085945"/>
                <a:gd name="connsiteX8186" fmla="*/ 0 w 1018183"/>
                <a:gd name="connsiteY8186" fmla="*/ 505355 h 9085945"/>
                <a:gd name="connsiteX8187" fmla="*/ 0 w 1018183"/>
                <a:gd name="connsiteY8187" fmla="*/ 482264 h 9085945"/>
                <a:gd name="connsiteX8188" fmla="*/ 0 w 1018183"/>
                <a:gd name="connsiteY8188" fmla="*/ 479982 h 9085945"/>
                <a:gd name="connsiteX8189" fmla="*/ 0 w 1018183"/>
                <a:gd name="connsiteY8189" fmla="*/ 478414 h 9085945"/>
                <a:gd name="connsiteX8190" fmla="*/ 0 w 1018183"/>
                <a:gd name="connsiteY8190" fmla="*/ 473421 h 9085945"/>
                <a:gd name="connsiteX8191" fmla="*/ 0 w 1018183"/>
                <a:gd name="connsiteY8191" fmla="*/ 471428 h 9085945"/>
                <a:gd name="connsiteX8192" fmla="*/ 0 w 1018183"/>
                <a:gd name="connsiteY8192" fmla="*/ 471206 h 9085945"/>
                <a:gd name="connsiteX8193" fmla="*/ 0 w 1018183"/>
                <a:gd name="connsiteY8193" fmla="*/ 468924 h 9085945"/>
                <a:gd name="connsiteX8194" fmla="*/ 0 w 1018183"/>
                <a:gd name="connsiteY8194" fmla="*/ 467356 h 9085945"/>
                <a:gd name="connsiteX8195" fmla="*/ 0 w 1018183"/>
                <a:gd name="connsiteY8195" fmla="*/ 466226 h 9085945"/>
                <a:gd name="connsiteX8196" fmla="*/ 0 w 1018183"/>
                <a:gd name="connsiteY8196" fmla="*/ 461654 h 9085945"/>
                <a:gd name="connsiteX8197" fmla="*/ 0 w 1018183"/>
                <a:gd name="connsiteY8197" fmla="*/ 460876 h 9085945"/>
                <a:gd name="connsiteX8198" fmla="*/ 0 w 1018183"/>
                <a:gd name="connsiteY8198" fmla="*/ 460370 h 9085945"/>
                <a:gd name="connsiteX8199" fmla="*/ 0 w 1018183"/>
                <a:gd name="connsiteY8199" fmla="*/ 457028 h 9085945"/>
                <a:gd name="connsiteX8200" fmla="*/ 0 w 1018183"/>
                <a:gd name="connsiteY8200" fmla="*/ 447254 h 9085945"/>
                <a:gd name="connsiteX8201" fmla="*/ 0 w 1018183"/>
                <a:gd name="connsiteY8201" fmla="*/ 445970 h 9085945"/>
                <a:gd name="connsiteX8202" fmla="*/ 0 w 1018183"/>
                <a:gd name="connsiteY8202" fmla="*/ 441545 h 9085945"/>
                <a:gd name="connsiteX8203" fmla="*/ 0 w 1018183"/>
                <a:gd name="connsiteY8203" fmla="*/ 439978 h 9085945"/>
                <a:gd name="connsiteX8204" fmla="*/ 0 w 1018183"/>
                <a:gd name="connsiteY8204" fmla="*/ 436394 h 9085945"/>
                <a:gd name="connsiteX8205" fmla="*/ 0 w 1018183"/>
                <a:gd name="connsiteY8205" fmla="*/ 436197 h 9085945"/>
                <a:gd name="connsiteX8206" fmla="*/ 0 w 1018183"/>
                <a:gd name="connsiteY8206" fmla="*/ 434628 h 9085945"/>
                <a:gd name="connsiteX8207" fmla="*/ 0 w 1018183"/>
                <a:gd name="connsiteY8207" fmla="*/ 428927 h 9085945"/>
                <a:gd name="connsiteX8208" fmla="*/ 0 w 1018183"/>
                <a:gd name="connsiteY8208" fmla="*/ 425336 h 9085945"/>
                <a:gd name="connsiteX8209" fmla="*/ 0 w 1018183"/>
                <a:gd name="connsiteY8209" fmla="*/ 417870 h 9085945"/>
                <a:gd name="connsiteX8210" fmla="*/ 0 w 1018183"/>
                <a:gd name="connsiteY8210" fmla="*/ 417289 h 9085945"/>
                <a:gd name="connsiteX8211" fmla="*/ 0 w 1018183"/>
                <a:gd name="connsiteY8211" fmla="*/ 414526 h 9085945"/>
                <a:gd name="connsiteX8212" fmla="*/ 0 w 1018183"/>
                <a:gd name="connsiteY8212" fmla="*/ 403468 h 9085945"/>
                <a:gd name="connsiteX8213" fmla="*/ 0 w 1018183"/>
                <a:gd name="connsiteY8213" fmla="*/ 392609 h 9085945"/>
                <a:gd name="connsiteX8214" fmla="*/ 0 w 1018183"/>
                <a:gd name="connsiteY8214" fmla="*/ 382011 h 9085945"/>
                <a:gd name="connsiteX8215" fmla="*/ 0 w 1018183"/>
                <a:gd name="connsiteY8215" fmla="*/ 357510 h 9085945"/>
                <a:gd name="connsiteX8216" fmla="*/ 0 w 1018183"/>
                <a:gd name="connsiteY8216" fmla="*/ 353478 h 9085945"/>
                <a:gd name="connsiteX8217" fmla="*/ 0 w 1018183"/>
                <a:gd name="connsiteY8217" fmla="*/ 348907 h 9085945"/>
                <a:gd name="connsiteX8218" fmla="*/ 0 w 1018183"/>
                <a:gd name="connsiteY8218" fmla="*/ 340861 h 9085945"/>
                <a:gd name="connsiteX8219" fmla="*/ 0 w 1018183"/>
                <a:gd name="connsiteY8219" fmla="*/ 334507 h 9085945"/>
                <a:gd name="connsiteX8220" fmla="*/ 0 w 1018183"/>
                <a:gd name="connsiteY8220" fmla="*/ 329802 h 9085945"/>
                <a:gd name="connsiteX8221" fmla="*/ 0 w 1018183"/>
                <a:gd name="connsiteY8221" fmla="*/ 322503 h 9085945"/>
                <a:gd name="connsiteX8222" fmla="*/ 0 w 1018183"/>
                <a:gd name="connsiteY8222" fmla="*/ 320936 h 9085945"/>
                <a:gd name="connsiteX8223" fmla="*/ 0 w 1018183"/>
                <a:gd name="connsiteY8223" fmla="*/ 316181 h 9085945"/>
                <a:gd name="connsiteX8224" fmla="*/ 0 w 1018183"/>
                <a:gd name="connsiteY8224" fmla="*/ 315941 h 9085945"/>
                <a:gd name="connsiteX8225" fmla="*/ 0 w 1018183"/>
                <a:gd name="connsiteY8225" fmla="*/ 315010 h 9085945"/>
                <a:gd name="connsiteX8226" fmla="*/ 0 w 1018183"/>
                <a:gd name="connsiteY8226" fmla="*/ 312729 h 9085945"/>
                <a:gd name="connsiteX8227" fmla="*/ 0 w 1018183"/>
                <a:gd name="connsiteY8227" fmla="*/ 311446 h 9085945"/>
                <a:gd name="connsiteX8228" fmla="*/ 0 w 1018183"/>
                <a:gd name="connsiteY8228" fmla="*/ 311161 h 9085945"/>
                <a:gd name="connsiteX8229" fmla="*/ 0 w 1018183"/>
                <a:gd name="connsiteY8229" fmla="*/ 310976 h 9085945"/>
                <a:gd name="connsiteX8230" fmla="*/ 0 w 1018183"/>
                <a:gd name="connsiteY8230" fmla="*/ 309876 h 9085945"/>
                <a:gd name="connsiteX8231" fmla="*/ 0 w 1018183"/>
                <a:gd name="connsiteY8231" fmla="*/ 305123 h 9085945"/>
                <a:gd name="connsiteX8232" fmla="*/ 0 w 1018183"/>
                <a:gd name="connsiteY8232" fmla="*/ 301779 h 9085945"/>
                <a:gd name="connsiteX8233" fmla="*/ 0 w 1018183"/>
                <a:gd name="connsiteY8233" fmla="*/ 299649 h 9085945"/>
                <a:gd name="connsiteX8234" fmla="*/ 0 w 1018183"/>
                <a:gd name="connsiteY8234" fmla="*/ 290721 h 9085945"/>
                <a:gd name="connsiteX8235" fmla="*/ 0 w 1018183"/>
                <a:gd name="connsiteY8235" fmla="*/ 290310 h 9085945"/>
                <a:gd name="connsiteX8236" fmla="*/ 0 w 1018183"/>
                <a:gd name="connsiteY8236" fmla="*/ 288592 h 9085945"/>
                <a:gd name="connsiteX8237" fmla="*/ 0 w 1018183"/>
                <a:gd name="connsiteY8237" fmla="*/ 282535 h 9085945"/>
                <a:gd name="connsiteX8238" fmla="*/ 0 w 1018183"/>
                <a:gd name="connsiteY8238" fmla="*/ 280004 h 9085945"/>
                <a:gd name="connsiteX8239" fmla="*/ 0 w 1018183"/>
                <a:gd name="connsiteY8239" fmla="*/ 278915 h 9085945"/>
                <a:gd name="connsiteX8240" fmla="*/ 0 w 1018183"/>
                <a:gd name="connsiteY8240" fmla="*/ 278433 h 9085945"/>
                <a:gd name="connsiteX8241" fmla="*/ 0 w 1018183"/>
                <a:gd name="connsiteY8241" fmla="*/ 271476 h 9085945"/>
                <a:gd name="connsiteX8242" fmla="*/ 0 w 1018183"/>
                <a:gd name="connsiteY8242" fmla="*/ 269141 h 9085945"/>
                <a:gd name="connsiteX8243" fmla="*/ 0 w 1018183"/>
                <a:gd name="connsiteY8243" fmla="*/ 268942 h 9085945"/>
                <a:gd name="connsiteX8244" fmla="*/ 0 w 1018183"/>
                <a:gd name="connsiteY8244" fmla="*/ 243637 h 9085945"/>
                <a:gd name="connsiteX8245" fmla="*/ 0 w 1018183"/>
                <a:gd name="connsiteY8245" fmla="*/ 236413 h 9085945"/>
                <a:gd name="connsiteX8246" fmla="*/ 0 w 1018183"/>
                <a:gd name="connsiteY8246" fmla="*/ 204479 h 9085945"/>
                <a:gd name="connsiteX8247" fmla="*/ 0 w 1018183"/>
                <a:gd name="connsiteY8247" fmla="*/ 202264 h 9085945"/>
                <a:gd name="connsiteX8248" fmla="*/ 0 w 1018183"/>
                <a:gd name="connsiteY8248" fmla="*/ 199982 h 9085945"/>
                <a:gd name="connsiteX8249" fmla="*/ 0 w 1018183"/>
                <a:gd name="connsiteY8249" fmla="*/ 198414 h 9085945"/>
                <a:gd name="connsiteX8250" fmla="*/ 0 w 1018183"/>
                <a:gd name="connsiteY8250" fmla="*/ 191934 h 9085945"/>
                <a:gd name="connsiteX8251" fmla="*/ 0 w 1018183"/>
                <a:gd name="connsiteY8251" fmla="*/ 191428 h 9085945"/>
                <a:gd name="connsiteX8252" fmla="*/ 0 w 1018183"/>
                <a:gd name="connsiteY8252" fmla="*/ 177028 h 9085945"/>
                <a:gd name="connsiteX8253" fmla="*/ 0 w 1018183"/>
                <a:gd name="connsiteY8253" fmla="*/ 167255 h 9085945"/>
                <a:gd name="connsiteX8254" fmla="*/ 0 w 1018183"/>
                <a:gd name="connsiteY8254" fmla="*/ 165686 h 9085945"/>
                <a:gd name="connsiteX8255" fmla="*/ 0 w 1018183"/>
                <a:gd name="connsiteY8255" fmla="*/ 156394 h 9085945"/>
                <a:gd name="connsiteX8256" fmla="*/ 0 w 1018183"/>
                <a:gd name="connsiteY8256" fmla="*/ 148928 h 9085945"/>
                <a:gd name="connsiteX8257" fmla="*/ 0 w 1018183"/>
                <a:gd name="connsiteY8257" fmla="*/ 148347 h 9085945"/>
                <a:gd name="connsiteX8258" fmla="*/ 0 w 1018183"/>
                <a:gd name="connsiteY8258" fmla="*/ 134526 h 9085945"/>
                <a:gd name="connsiteX8259" fmla="*/ 0 w 1018183"/>
                <a:gd name="connsiteY8259" fmla="*/ 123667 h 9085945"/>
                <a:gd name="connsiteX8260" fmla="*/ 0 w 1018183"/>
                <a:gd name="connsiteY8260" fmla="*/ 113069 h 9085945"/>
                <a:gd name="connsiteX8261" fmla="*/ 0 w 1018183"/>
                <a:gd name="connsiteY8261" fmla="*/ 60860 h 9085945"/>
                <a:gd name="connsiteX8262" fmla="*/ 0 w 1018183"/>
                <a:gd name="connsiteY8262" fmla="*/ 46999 h 9085945"/>
                <a:gd name="connsiteX8263" fmla="*/ 0 w 1018183"/>
                <a:gd name="connsiteY8263" fmla="*/ 42504 h 9085945"/>
                <a:gd name="connsiteX8264" fmla="*/ 0 w 1018183"/>
                <a:gd name="connsiteY8264" fmla="*/ 40934 h 9085945"/>
                <a:gd name="connsiteX8265" fmla="*/ 0 w 1018183"/>
                <a:gd name="connsiteY8265" fmla="*/ 36181 h 9085945"/>
                <a:gd name="connsiteX8266" fmla="*/ 0 w 1018183"/>
                <a:gd name="connsiteY8266" fmla="*/ 21779 h 9085945"/>
                <a:gd name="connsiteX8267" fmla="*/ 0 w 1018183"/>
                <a:gd name="connsiteY8267" fmla="*/ 21368 h 9085945"/>
                <a:gd name="connsiteX8268" fmla="*/ 0 w 1018183"/>
                <a:gd name="connsiteY8268" fmla="*/ 19650 h 9085945"/>
                <a:gd name="connsiteX8269" fmla="*/ 0 w 1018183"/>
                <a:gd name="connsiteY8269" fmla="*/ 2534 h 9085945"/>
                <a:gd name="connsiteX8270" fmla="*/ 0 w 1018183"/>
                <a:gd name="connsiteY8270" fmla="*/ 0 h 908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</a:cxnLst>
              <a:rect l="l" t="t" r="r" b="b"/>
              <a:pathLst>
                <a:path w="1018183" h="9085945">
                  <a:moveTo>
                    <a:pt x="1018183" y="0"/>
                  </a:moveTo>
                  <a:lnTo>
                    <a:pt x="1018183" y="6230"/>
                  </a:lnTo>
                  <a:lnTo>
                    <a:pt x="1018183" y="18774"/>
                  </a:lnTo>
                  <a:lnTo>
                    <a:pt x="1018183" y="21368"/>
                  </a:lnTo>
                  <a:lnTo>
                    <a:pt x="1018183" y="40934"/>
                  </a:lnTo>
                  <a:lnTo>
                    <a:pt x="1018183" y="42504"/>
                  </a:lnTo>
                  <a:lnTo>
                    <a:pt x="1018183" y="46999"/>
                  </a:lnTo>
                  <a:lnTo>
                    <a:pt x="1018183" y="54332"/>
                  </a:lnTo>
                  <a:lnTo>
                    <a:pt x="1018183" y="71445"/>
                  </a:lnTo>
                  <a:lnTo>
                    <a:pt x="1018183" y="87059"/>
                  </a:lnTo>
                  <a:lnTo>
                    <a:pt x="1018183" y="96832"/>
                  </a:lnTo>
                  <a:lnTo>
                    <a:pt x="1018183" y="104172"/>
                  </a:lnTo>
                  <a:lnTo>
                    <a:pt x="1018183" y="112657"/>
                  </a:lnTo>
                  <a:lnTo>
                    <a:pt x="1018183" y="113945"/>
                  </a:lnTo>
                  <a:lnTo>
                    <a:pt x="1018183" y="125273"/>
                  </a:lnTo>
                  <a:lnTo>
                    <a:pt x="1018183" y="134526"/>
                  </a:lnTo>
                  <a:lnTo>
                    <a:pt x="1018183" y="145384"/>
                  </a:lnTo>
                  <a:lnTo>
                    <a:pt x="1018183" y="148928"/>
                  </a:lnTo>
                  <a:lnTo>
                    <a:pt x="1018183" y="155156"/>
                  </a:lnTo>
                  <a:lnTo>
                    <a:pt x="1018183" y="177028"/>
                  </a:lnTo>
                  <a:lnTo>
                    <a:pt x="1018183" y="191428"/>
                  </a:lnTo>
                  <a:lnTo>
                    <a:pt x="1018183" y="232869"/>
                  </a:lnTo>
                  <a:lnTo>
                    <a:pt x="1018183" y="236413"/>
                  </a:lnTo>
                  <a:lnTo>
                    <a:pt x="1018183" y="243637"/>
                  </a:lnTo>
                  <a:lnTo>
                    <a:pt x="1018183" y="268942"/>
                  </a:lnTo>
                  <a:lnTo>
                    <a:pt x="1018183" y="269141"/>
                  </a:lnTo>
                  <a:lnTo>
                    <a:pt x="1018183" y="275172"/>
                  </a:lnTo>
                  <a:lnTo>
                    <a:pt x="1018183" y="276458"/>
                  </a:lnTo>
                  <a:lnTo>
                    <a:pt x="1018183" y="278433"/>
                  </a:lnTo>
                  <a:lnTo>
                    <a:pt x="1018183" y="278915"/>
                  </a:lnTo>
                  <a:lnTo>
                    <a:pt x="1018183" y="280004"/>
                  </a:lnTo>
                  <a:lnTo>
                    <a:pt x="1018183" y="287716"/>
                  </a:lnTo>
                  <a:lnTo>
                    <a:pt x="1018183" y="290310"/>
                  </a:lnTo>
                  <a:lnTo>
                    <a:pt x="1018183" y="309876"/>
                  </a:lnTo>
                  <a:lnTo>
                    <a:pt x="1018183" y="311161"/>
                  </a:lnTo>
                  <a:lnTo>
                    <a:pt x="1018183" y="311446"/>
                  </a:lnTo>
                  <a:lnTo>
                    <a:pt x="1018183" y="312729"/>
                  </a:lnTo>
                  <a:lnTo>
                    <a:pt x="1018183" y="315010"/>
                  </a:lnTo>
                  <a:lnTo>
                    <a:pt x="1018183" y="315941"/>
                  </a:lnTo>
                  <a:lnTo>
                    <a:pt x="1018183" y="320936"/>
                  </a:lnTo>
                  <a:lnTo>
                    <a:pt x="1018183" y="322503"/>
                  </a:lnTo>
                  <a:lnTo>
                    <a:pt x="1018183" y="323274"/>
                  </a:lnTo>
                  <a:lnTo>
                    <a:pt x="1018183" y="329720"/>
                  </a:lnTo>
                  <a:lnTo>
                    <a:pt x="1018183" y="340387"/>
                  </a:lnTo>
                  <a:lnTo>
                    <a:pt x="1018183" y="356001"/>
                  </a:lnTo>
                  <a:lnTo>
                    <a:pt x="1018183" y="357510"/>
                  </a:lnTo>
                  <a:lnTo>
                    <a:pt x="1018183" y="365774"/>
                  </a:lnTo>
                  <a:lnTo>
                    <a:pt x="1018183" y="367058"/>
                  </a:lnTo>
                  <a:lnTo>
                    <a:pt x="1018183" y="372218"/>
                  </a:lnTo>
                  <a:lnTo>
                    <a:pt x="1018183" y="373114"/>
                  </a:lnTo>
                  <a:lnTo>
                    <a:pt x="1018183" y="381599"/>
                  </a:lnTo>
                  <a:lnTo>
                    <a:pt x="1018183" y="382887"/>
                  </a:lnTo>
                  <a:lnTo>
                    <a:pt x="1018183" y="384171"/>
                  </a:lnTo>
                  <a:lnTo>
                    <a:pt x="1018183" y="394215"/>
                  </a:lnTo>
                  <a:lnTo>
                    <a:pt x="1018183" y="403468"/>
                  </a:lnTo>
                  <a:lnTo>
                    <a:pt x="1018183" y="405274"/>
                  </a:lnTo>
                  <a:lnTo>
                    <a:pt x="1018183" y="414326"/>
                  </a:lnTo>
                  <a:lnTo>
                    <a:pt x="1018183" y="414526"/>
                  </a:lnTo>
                  <a:lnTo>
                    <a:pt x="1018183" y="417870"/>
                  </a:lnTo>
                  <a:lnTo>
                    <a:pt x="1018183" y="421130"/>
                  </a:lnTo>
                  <a:lnTo>
                    <a:pt x="1018183" y="424098"/>
                  </a:lnTo>
                  <a:lnTo>
                    <a:pt x="1018183" y="425384"/>
                  </a:lnTo>
                  <a:lnTo>
                    <a:pt x="1018183" y="428927"/>
                  </a:lnTo>
                  <a:lnTo>
                    <a:pt x="1018183" y="438001"/>
                  </a:lnTo>
                  <a:lnTo>
                    <a:pt x="1018183" y="439978"/>
                  </a:lnTo>
                  <a:lnTo>
                    <a:pt x="1018183" y="441545"/>
                  </a:lnTo>
                  <a:lnTo>
                    <a:pt x="1018183" y="445970"/>
                  </a:lnTo>
                  <a:lnTo>
                    <a:pt x="1018183" y="447254"/>
                  </a:lnTo>
                  <a:lnTo>
                    <a:pt x="1018183" y="457028"/>
                  </a:lnTo>
                  <a:lnTo>
                    <a:pt x="1018183" y="460370"/>
                  </a:lnTo>
                  <a:lnTo>
                    <a:pt x="1018183" y="461654"/>
                  </a:lnTo>
                  <a:lnTo>
                    <a:pt x="1018183" y="463630"/>
                  </a:lnTo>
                  <a:lnTo>
                    <a:pt x="1018183" y="466226"/>
                  </a:lnTo>
                  <a:lnTo>
                    <a:pt x="1018183" y="471428"/>
                  </a:lnTo>
                  <a:lnTo>
                    <a:pt x="1018183" y="501811"/>
                  </a:lnTo>
                  <a:lnTo>
                    <a:pt x="1018183" y="505355"/>
                  </a:lnTo>
                  <a:lnTo>
                    <a:pt x="1018183" y="512579"/>
                  </a:lnTo>
                  <a:lnTo>
                    <a:pt x="1018183" y="538083"/>
                  </a:lnTo>
                  <a:lnTo>
                    <a:pt x="1018183" y="545400"/>
                  </a:lnTo>
                  <a:lnTo>
                    <a:pt x="1018183" y="547375"/>
                  </a:lnTo>
                  <a:lnTo>
                    <a:pt x="1018183" y="547857"/>
                  </a:lnTo>
                  <a:lnTo>
                    <a:pt x="1018183" y="548946"/>
                  </a:lnTo>
                  <a:lnTo>
                    <a:pt x="1018183" y="549141"/>
                  </a:lnTo>
                  <a:lnTo>
                    <a:pt x="1018183" y="580103"/>
                  </a:lnTo>
                  <a:lnTo>
                    <a:pt x="1018183" y="581671"/>
                  </a:lnTo>
                  <a:lnTo>
                    <a:pt x="1018183" y="583952"/>
                  </a:lnTo>
                  <a:lnTo>
                    <a:pt x="1018183" y="589878"/>
                  </a:lnTo>
                  <a:lnTo>
                    <a:pt x="1018183" y="591161"/>
                  </a:lnTo>
                  <a:lnTo>
                    <a:pt x="1018183" y="591445"/>
                  </a:lnTo>
                  <a:lnTo>
                    <a:pt x="1018183" y="592731"/>
                  </a:lnTo>
                  <a:lnTo>
                    <a:pt x="1018183" y="595010"/>
                  </a:lnTo>
                  <a:lnTo>
                    <a:pt x="1018183" y="598662"/>
                  </a:lnTo>
                  <a:lnTo>
                    <a:pt x="1018183" y="606826"/>
                  </a:lnTo>
                  <a:lnTo>
                    <a:pt x="1018183" y="609720"/>
                  </a:lnTo>
                  <a:lnTo>
                    <a:pt x="1018183" y="626452"/>
                  </a:lnTo>
                  <a:lnTo>
                    <a:pt x="1018183" y="627740"/>
                  </a:lnTo>
                  <a:lnTo>
                    <a:pt x="1018183" y="636000"/>
                  </a:lnTo>
                  <a:lnTo>
                    <a:pt x="1018183" y="637510"/>
                  </a:lnTo>
                  <a:lnTo>
                    <a:pt x="1018183" y="641160"/>
                  </a:lnTo>
                  <a:lnTo>
                    <a:pt x="1018183" y="642448"/>
                  </a:lnTo>
                  <a:lnTo>
                    <a:pt x="1018183" y="645991"/>
                  </a:lnTo>
                  <a:lnTo>
                    <a:pt x="1018183" y="652217"/>
                  </a:lnTo>
                  <a:lnTo>
                    <a:pt x="1018183" y="653045"/>
                  </a:lnTo>
                  <a:lnTo>
                    <a:pt x="1018183" y="653113"/>
                  </a:lnTo>
                  <a:lnTo>
                    <a:pt x="1018183" y="674216"/>
                  </a:lnTo>
                  <a:lnTo>
                    <a:pt x="1018183" y="677726"/>
                  </a:lnTo>
                  <a:lnTo>
                    <a:pt x="1018183" y="680355"/>
                  </a:lnTo>
                  <a:lnTo>
                    <a:pt x="1018183" y="683468"/>
                  </a:lnTo>
                  <a:lnTo>
                    <a:pt x="1018183" y="688493"/>
                  </a:lnTo>
                  <a:lnTo>
                    <a:pt x="1018183" y="690072"/>
                  </a:lnTo>
                  <a:lnTo>
                    <a:pt x="1018183" y="694326"/>
                  </a:lnTo>
                  <a:lnTo>
                    <a:pt x="1018183" y="695065"/>
                  </a:lnTo>
                  <a:lnTo>
                    <a:pt x="1018183" y="696633"/>
                  </a:lnTo>
                  <a:lnTo>
                    <a:pt x="1018183" y="697869"/>
                  </a:lnTo>
                  <a:lnTo>
                    <a:pt x="1018183" y="701130"/>
                  </a:lnTo>
                  <a:lnTo>
                    <a:pt x="1018183" y="706943"/>
                  </a:lnTo>
                  <a:lnTo>
                    <a:pt x="1018183" y="708920"/>
                  </a:lnTo>
                  <a:lnTo>
                    <a:pt x="1018183" y="710487"/>
                  </a:lnTo>
                  <a:lnTo>
                    <a:pt x="1018183" y="716196"/>
                  </a:lnTo>
                  <a:lnTo>
                    <a:pt x="1018183" y="718001"/>
                  </a:lnTo>
                  <a:lnTo>
                    <a:pt x="1018183" y="719976"/>
                  </a:lnTo>
                  <a:lnTo>
                    <a:pt x="1018183" y="721313"/>
                  </a:lnTo>
                  <a:lnTo>
                    <a:pt x="1018183" y="721545"/>
                  </a:lnTo>
                  <a:lnTo>
                    <a:pt x="1018183" y="725970"/>
                  </a:lnTo>
                  <a:lnTo>
                    <a:pt x="1018183" y="727254"/>
                  </a:lnTo>
                  <a:lnTo>
                    <a:pt x="1018183" y="730596"/>
                  </a:lnTo>
                  <a:lnTo>
                    <a:pt x="1018183" y="732572"/>
                  </a:lnTo>
                  <a:lnTo>
                    <a:pt x="1018183" y="733857"/>
                  </a:lnTo>
                  <a:lnTo>
                    <a:pt x="1018183" y="735168"/>
                  </a:lnTo>
                  <a:lnTo>
                    <a:pt x="1018183" y="740370"/>
                  </a:lnTo>
                  <a:lnTo>
                    <a:pt x="1018183" y="741655"/>
                  </a:lnTo>
                  <a:lnTo>
                    <a:pt x="1018183" y="743631"/>
                  </a:lnTo>
                  <a:lnTo>
                    <a:pt x="1018183" y="746225"/>
                  </a:lnTo>
                  <a:lnTo>
                    <a:pt x="1018183" y="752705"/>
                  </a:lnTo>
                  <a:lnTo>
                    <a:pt x="1018183" y="754272"/>
                  </a:lnTo>
                  <a:lnTo>
                    <a:pt x="1018183" y="811915"/>
                  </a:lnTo>
                  <a:lnTo>
                    <a:pt x="1018183" y="818083"/>
                  </a:lnTo>
                  <a:lnTo>
                    <a:pt x="1018183" y="829028"/>
                  </a:lnTo>
                  <a:lnTo>
                    <a:pt x="1018183" y="831158"/>
                  </a:lnTo>
                  <a:lnTo>
                    <a:pt x="1018183" y="845559"/>
                  </a:lnTo>
                  <a:lnTo>
                    <a:pt x="1018183" y="860103"/>
                  </a:lnTo>
                  <a:lnTo>
                    <a:pt x="1018183" y="861673"/>
                  </a:lnTo>
                  <a:lnTo>
                    <a:pt x="1018183" y="863952"/>
                  </a:lnTo>
                  <a:lnTo>
                    <a:pt x="1018183" y="870240"/>
                  </a:lnTo>
                  <a:lnTo>
                    <a:pt x="1018183" y="875768"/>
                  </a:lnTo>
                  <a:lnTo>
                    <a:pt x="1018183" y="878662"/>
                  </a:lnTo>
                  <a:lnTo>
                    <a:pt x="1018183" y="886825"/>
                  </a:lnTo>
                  <a:lnTo>
                    <a:pt x="1018183" y="896682"/>
                  </a:lnTo>
                  <a:lnTo>
                    <a:pt x="1018183" y="906452"/>
                  </a:lnTo>
                  <a:lnTo>
                    <a:pt x="1018183" y="907736"/>
                  </a:lnTo>
                  <a:lnTo>
                    <a:pt x="1018183" y="911390"/>
                  </a:lnTo>
                  <a:lnTo>
                    <a:pt x="1018183" y="914933"/>
                  </a:lnTo>
                  <a:lnTo>
                    <a:pt x="1018183" y="919552"/>
                  </a:lnTo>
                  <a:lnTo>
                    <a:pt x="1018183" y="921159"/>
                  </a:lnTo>
                  <a:lnTo>
                    <a:pt x="1018183" y="921987"/>
                  </a:lnTo>
                  <a:lnTo>
                    <a:pt x="1018183" y="922443"/>
                  </a:lnTo>
                  <a:lnTo>
                    <a:pt x="1018183" y="925991"/>
                  </a:lnTo>
                  <a:lnTo>
                    <a:pt x="1018183" y="933045"/>
                  </a:lnTo>
                  <a:lnTo>
                    <a:pt x="1018183" y="946668"/>
                  </a:lnTo>
                  <a:lnTo>
                    <a:pt x="1018183" y="949297"/>
                  </a:lnTo>
                  <a:lnTo>
                    <a:pt x="1018183" y="957435"/>
                  </a:lnTo>
                  <a:lnTo>
                    <a:pt x="1018183" y="957726"/>
                  </a:lnTo>
                  <a:lnTo>
                    <a:pt x="1018183" y="958719"/>
                  </a:lnTo>
                  <a:lnTo>
                    <a:pt x="1018183" y="960357"/>
                  </a:lnTo>
                  <a:lnTo>
                    <a:pt x="1018183" y="964007"/>
                  </a:lnTo>
                  <a:lnTo>
                    <a:pt x="1018183" y="965575"/>
                  </a:lnTo>
                  <a:lnTo>
                    <a:pt x="1018183" y="965773"/>
                  </a:lnTo>
                  <a:lnTo>
                    <a:pt x="1018183" y="968493"/>
                  </a:lnTo>
                  <a:lnTo>
                    <a:pt x="1018183" y="970072"/>
                  </a:lnTo>
                  <a:lnTo>
                    <a:pt x="1018183" y="975065"/>
                  </a:lnTo>
                  <a:lnTo>
                    <a:pt x="1018183" y="976633"/>
                  </a:lnTo>
                  <a:lnTo>
                    <a:pt x="1018183" y="986943"/>
                  </a:lnTo>
                  <a:lnTo>
                    <a:pt x="1018183" y="988918"/>
                  </a:lnTo>
                  <a:lnTo>
                    <a:pt x="1018183" y="990255"/>
                  </a:lnTo>
                  <a:lnTo>
                    <a:pt x="1018183" y="990487"/>
                  </a:lnTo>
                  <a:lnTo>
                    <a:pt x="1018183" y="993084"/>
                  </a:lnTo>
                  <a:lnTo>
                    <a:pt x="1018183" y="993998"/>
                  </a:lnTo>
                  <a:lnTo>
                    <a:pt x="1018183" y="996196"/>
                  </a:lnTo>
                  <a:lnTo>
                    <a:pt x="1018183" y="1001313"/>
                  </a:lnTo>
                  <a:lnTo>
                    <a:pt x="1018183" y="1002799"/>
                  </a:lnTo>
                  <a:lnTo>
                    <a:pt x="1018183" y="1007794"/>
                  </a:lnTo>
                  <a:lnTo>
                    <a:pt x="1018183" y="1009362"/>
                  </a:lnTo>
                  <a:lnTo>
                    <a:pt x="1018183" y="1010597"/>
                  </a:lnTo>
                  <a:lnTo>
                    <a:pt x="1018183" y="1011336"/>
                  </a:lnTo>
                  <a:lnTo>
                    <a:pt x="1018183" y="1011642"/>
                  </a:lnTo>
                  <a:lnTo>
                    <a:pt x="1018183" y="1012573"/>
                  </a:lnTo>
                  <a:lnTo>
                    <a:pt x="1018183" y="1013857"/>
                  </a:lnTo>
                  <a:lnTo>
                    <a:pt x="1018183" y="1015167"/>
                  </a:lnTo>
                  <a:lnTo>
                    <a:pt x="1018183" y="1021647"/>
                  </a:lnTo>
                  <a:lnTo>
                    <a:pt x="1018183" y="1023214"/>
                  </a:lnTo>
                  <a:lnTo>
                    <a:pt x="1018183" y="1032705"/>
                  </a:lnTo>
                  <a:lnTo>
                    <a:pt x="1018183" y="1034272"/>
                  </a:lnTo>
                  <a:lnTo>
                    <a:pt x="1018183" y="1036017"/>
                  </a:lnTo>
                  <a:lnTo>
                    <a:pt x="1018183" y="1037587"/>
                  </a:lnTo>
                  <a:lnTo>
                    <a:pt x="1018183" y="1080857"/>
                  </a:lnTo>
                  <a:lnTo>
                    <a:pt x="1018183" y="1091915"/>
                  </a:lnTo>
                  <a:lnTo>
                    <a:pt x="1018183" y="1097970"/>
                  </a:lnTo>
                  <a:lnTo>
                    <a:pt x="1018183" y="1100100"/>
                  </a:lnTo>
                  <a:lnTo>
                    <a:pt x="1018183" y="1109028"/>
                  </a:lnTo>
                  <a:lnTo>
                    <a:pt x="1018183" y="1111158"/>
                  </a:lnTo>
                  <a:lnTo>
                    <a:pt x="1018183" y="1114501"/>
                  </a:lnTo>
                  <a:lnTo>
                    <a:pt x="1018183" y="1116720"/>
                  </a:lnTo>
                  <a:lnTo>
                    <a:pt x="1018183" y="1120356"/>
                  </a:lnTo>
                  <a:lnTo>
                    <a:pt x="1018183" y="1125561"/>
                  </a:lnTo>
                  <a:lnTo>
                    <a:pt x="1018183" y="1139182"/>
                  </a:lnTo>
                  <a:lnTo>
                    <a:pt x="1018183" y="1143886"/>
                  </a:lnTo>
                  <a:lnTo>
                    <a:pt x="1018183" y="1147430"/>
                  </a:lnTo>
                  <a:lnTo>
                    <a:pt x="1018183" y="1150239"/>
                  </a:lnTo>
                  <a:lnTo>
                    <a:pt x="1018183" y="1155767"/>
                  </a:lnTo>
                  <a:lnTo>
                    <a:pt x="1018183" y="1158288"/>
                  </a:lnTo>
                  <a:lnTo>
                    <a:pt x="1018183" y="1162857"/>
                  </a:lnTo>
                  <a:lnTo>
                    <a:pt x="1018183" y="1172111"/>
                  </a:lnTo>
                  <a:lnTo>
                    <a:pt x="1018183" y="1176678"/>
                  </a:lnTo>
                  <a:lnTo>
                    <a:pt x="1018183" y="1186511"/>
                  </a:lnTo>
                  <a:lnTo>
                    <a:pt x="1018183" y="1188494"/>
                  </a:lnTo>
                  <a:lnTo>
                    <a:pt x="1018183" y="1191385"/>
                  </a:lnTo>
                  <a:lnTo>
                    <a:pt x="1018183" y="1194933"/>
                  </a:lnTo>
                  <a:lnTo>
                    <a:pt x="1018183" y="1199552"/>
                  </a:lnTo>
                  <a:lnTo>
                    <a:pt x="1018183" y="1201987"/>
                  </a:lnTo>
                  <a:lnTo>
                    <a:pt x="1018183" y="1226668"/>
                  </a:lnTo>
                  <a:lnTo>
                    <a:pt x="1018183" y="1227661"/>
                  </a:lnTo>
                  <a:lnTo>
                    <a:pt x="1018183" y="1229299"/>
                  </a:lnTo>
                  <a:lnTo>
                    <a:pt x="1018183" y="1234715"/>
                  </a:lnTo>
                  <a:lnTo>
                    <a:pt x="1018183" y="1235704"/>
                  </a:lnTo>
                  <a:lnTo>
                    <a:pt x="1018183" y="1237435"/>
                  </a:lnTo>
                  <a:lnTo>
                    <a:pt x="1018183" y="1238720"/>
                  </a:lnTo>
                  <a:lnTo>
                    <a:pt x="1018183" y="1244007"/>
                  </a:lnTo>
                  <a:lnTo>
                    <a:pt x="1018183" y="1245575"/>
                  </a:lnTo>
                  <a:lnTo>
                    <a:pt x="1018183" y="1245773"/>
                  </a:lnTo>
                  <a:lnTo>
                    <a:pt x="1018183" y="1262026"/>
                  </a:lnTo>
                  <a:lnTo>
                    <a:pt x="1018183" y="1262940"/>
                  </a:lnTo>
                  <a:lnTo>
                    <a:pt x="1018183" y="1270255"/>
                  </a:lnTo>
                  <a:lnTo>
                    <a:pt x="1018183" y="1273084"/>
                  </a:lnTo>
                  <a:lnTo>
                    <a:pt x="1018183" y="1273998"/>
                  </a:lnTo>
                  <a:lnTo>
                    <a:pt x="1018183" y="1276736"/>
                  </a:lnTo>
                  <a:lnTo>
                    <a:pt x="1018183" y="1278304"/>
                  </a:lnTo>
                  <a:lnTo>
                    <a:pt x="1018183" y="1280278"/>
                  </a:lnTo>
                  <a:lnTo>
                    <a:pt x="1018183" y="1280584"/>
                  </a:lnTo>
                  <a:lnTo>
                    <a:pt x="1018183" y="1282799"/>
                  </a:lnTo>
                  <a:lnTo>
                    <a:pt x="1018183" y="1287794"/>
                  </a:lnTo>
                  <a:lnTo>
                    <a:pt x="1018183" y="1289362"/>
                  </a:lnTo>
                  <a:lnTo>
                    <a:pt x="1018183" y="1291338"/>
                  </a:lnTo>
                  <a:lnTo>
                    <a:pt x="1018183" y="1291643"/>
                  </a:lnTo>
                  <a:lnTo>
                    <a:pt x="1018183" y="1301647"/>
                  </a:lnTo>
                  <a:lnTo>
                    <a:pt x="1018183" y="1303214"/>
                  </a:lnTo>
                  <a:lnTo>
                    <a:pt x="1018183" y="1304959"/>
                  </a:lnTo>
                  <a:lnTo>
                    <a:pt x="1018183" y="1306529"/>
                  </a:lnTo>
                  <a:lnTo>
                    <a:pt x="1018183" y="1316019"/>
                  </a:lnTo>
                  <a:lnTo>
                    <a:pt x="1018183" y="1317586"/>
                  </a:lnTo>
                  <a:lnTo>
                    <a:pt x="1018183" y="1324065"/>
                  </a:lnTo>
                  <a:lnTo>
                    <a:pt x="1018183" y="1324371"/>
                  </a:lnTo>
                  <a:lnTo>
                    <a:pt x="1018183" y="1327915"/>
                  </a:lnTo>
                  <a:lnTo>
                    <a:pt x="1018183" y="1342624"/>
                  </a:lnTo>
                  <a:lnTo>
                    <a:pt x="1018183" y="1352593"/>
                  </a:lnTo>
                  <a:lnTo>
                    <a:pt x="1018183" y="1360857"/>
                  </a:lnTo>
                  <a:lnTo>
                    <a:pt x="1018183" y="1367301"/>
                  </a:lnTo>
                  <a:lnTo>
                    <a:pt x="1018183" y="1377970"/>
                  </a:lnTo>
                  <a:lnTo>
                    <a:pt x="1018183" y="1380100"/>
                  </a:lnTo>
                  <a:lnTo>
                    <a:pt x="1018183" y="1385662"/>
                  </a:lnTo>
                  <a:lnTo>
                    <a:pt x="1018183" y="1389298"/>
                  </a:lnTo>
                  <a:lnTo>
                    <a:pt x="1018183" y="1394503"/>
                  </a:lnTo>
                  <a:lnTo>
                    <a:pt x="1018183" y="1396722"/>
                  </a:lnTo>
                  <a:lnTo>
                    <a:pt x="1018183" y="1400357"/>
                  </a:lnTo>
                  <a:lnTo>
                    <a:pt x="1018183" y="1412828"/>
                  </a:lnTo>
                  <a:lnTo>
                    <a:pt x="1018183" y="1416372"/>
                  </a:lnTo>
                  <a:lnTo>
                    <a:pt x="1018183" y="1419181"/>
                  </a:lnTo>
                  <a:lnTo>
                    <a:pt x="1018183" y="1423886"/>
                  </a:lnTo>
                  <a:lnTo>
                    <a:pt x="1018183" y="1427230"/>
                  </a:lnTo>
                  <a:lnTo>
                    <a:pt x="1018183" y="1427431"/>
                  </a:lnTo>
                  <a:lnTo>
                    <a:pt x="1018183" y="1429449"/>
                  </a:lnTo>
                  <a:lnTo>
                    <a:pt x="1018183" y="1431799"/>
                  </a:lnTo>
                  <a:lnTo>
                    <a:pt x="1018183" y="1433084"/>
                  </a:lnTo>
                  <a:lnTo>
                    <a:pt x="1018183" y="1435061"/>
                  </a:lnTo>
                  <a:lnTo>
                    <a:pt x="1018183" y="1436628"/>
                  </a:lnTo>
                  <a:lnTo>
                    <a:pt x="1018183" y="1438288"/>
                  </a:lnTo>
                  <a:lnTo>
                    <a:pt x="1018183" y="1441053"/>
                  </a:lnTo>
                  <a:lnTo>
                    <a:pt x="1018183" y="1442856"/>
                  </a:lnTo>
                  <a:lnTo>
                    <a:pt x="1018183" y="1452111"/>
                  </a:lnTo>
                  <a:lnTo>
                    <a:pt x="1018183" y="1455453"/>
                  </a:lnTo>
                  <a:lnTo>
                    <a:pt x="1018183" y="1458713"/>
                  </a:lnTo>
                  <a:lnTo>
                    <a:pt x="1018183" y="1460158"/>
                  </a:lnTo>
                  <a:lnTo>
                    <a:pt x="1018183" y="1466511"/>
                  </a:lnTo>
                  <a:lnTo>
                    <a:pt x="1018183" y="1468494"/>
                  </a:lnTo>
                  <a:lnTo>
                    <a:pt x="1018183" y="1477561"/>
                  </a:lnTo>
                  <a:lnTo>
                    <a:pt x="1018183" y="1479130"/>
                  </a:lnTo>
                  <a:lnTo>
                    <a:pt x="1018183" y="1504646"/>
                  </a:lnTo>
                  <a:lnTo>
                    <a:pt x="1018183" y="1507662"/>
                  </a:lnTo>
                  <a:lnTo>
                    <a:pt x="1018183" y="1514715"/>
                  </a:lnTo>
                  <a:lnTo>
                    <a:pt x="1018183" y="1515704"/>
                  </a:lnTo>
                  <a:lnTo>
                    <a:pt x="1018183" y="1542026"/>
                  </a:lnTo>
                  <a:lnTo>
                    <a:pt x="1018183" y="1542940"/>
                  </a:lnTo>
                  <a:lnTo>
                    <a:pt x="1018183" y="1548432"/>
                  </a:lnTo>
                  <a:lnTo>
                    <a:pt x="1018183" y="1556736"/>
                  </a:lnTo>
                  <a:lnTo>
                    <a:pt x="1018183" y="1558304"/>
                  </a:lnTo>
                  <a:lnTo>
                    <a:pt x="1018183" y="1560280"/>
                  </a:lnTo>
                  <a:lnTo>
                    <a:pt x="1018183" y="1560585"/>
                  </a:lnTo>
                  <a:lnTo>
                    <a:pt x="1018183" y="1584961"/>
                  </a:lnTo>
                  <a:lnTo>
                    <a:pt x="1018183" y="1586528"/>
                  </a:lnTo>
                  <a:lnTo>
                    <a:pt x="1018183" y="1593007"/>
                  </a:lnTo>
                  <a:lnTo>
                    <a:pt x="1018183" y="1593313"/>
                  </a:lnTo>
                  <a:lnTo>
                    <a:pt x="1018183" y="1596857"/>
                  </a:lnTo>
                  <a:lnTo>
                    <a:pt x="1018183" y="1601909"/>
                  </a:lnTo>
                  <a:lnTo>
                    <a:pt x="1018183" y="1604065"/>
                  </a:lnTo>
                  <a:lnTo>
                    <a:pt x="1018183" y="1604369"/>
                  </a:lnTo>
                  <a:lnTo>
                    <a:pt x="1018183" y="1607914"/>
                  </a:lnTo>
                  <a:lnTo>
                    <a:pt x="1018183" y="1611566"/>
                  </a:lnTo>
                  <a:lnTo>
                    <a:pt x="1018183" y="1621535"/>
                  </a:lnTo>
                  <a:lnTo>
                    <a:pt x="1018183" y="1622624"/>
                  </a:lnTo>
                  <a:lnTo>
                    <a:pt x="1018183" y="1632593"/>
                  </a:lnTo>
                  <a:lnTo>
                    <a:pt x="1018183" y="1636243"/>
                  </a:lnTo>
                  <a:lnTo>
                    <a:pt x="1018183" y="1640644"/>
                  </a:lnTo>
                  <a:lnTo>
                    <a:pt x="1018183" y="1644409"/>
                  </a:lnTo>
                  <a:lnTo>
                    <a:pt x="1018183" y="1647300"/>
                  </a:lnTo>
                  <a:lnTo>
                    <a:pt x="1018183" y="1648128"/>
                  </a:lnTo>
                  <a:lnTo>
                    <a:pt x="1018183" y="1655352"/>
                  </a:lnTo>
                  <a:lnTo>
                    <a:pt x="1018183" y="1665664"/>
                  </a:lnTo>
                  <a:lnTo>
                    <a:pt x="1018183" y="1669299"/>
                  </a:lnTo>
                  <a:lnTo>
                    <a:pt x="1018183" y="1675438"/>
                  </a:lnTo>
                  <a:lnTo>
                    <a:pt x="1018183" y="1683576"/>
                  </a:lnTo>
                  <a:lnTo>
                    <a:pt x="1018183" y="1690148"/>
                  </a:lnTo>
                  <a:lnTo>
                    <a:pt x="1018183" y="1690630"/>
                  </a:lnTo>
                  <a:lnTo>
                    <a:pt x="1018183" y="1691716"/>
                  </a:lnTo>
                  <a:lnTo>
                    <a:pt x="1018183" y="1692828"/>
                  </a:lnTo>
                  <a:lnTo>
                    <a:pt x="1018183" y="1696373"/>
                  </a:lnTo>
                  <a:lnTo>
                    <a:pt x="1018183" y="1698391"/>
                  </a:lnTo>
                  <a:lnTo>
                    <a:pt x="1018183" y="1702026"/>
                  </a:lnTo>
                  <a:lnTo>
                    <a:pt x="1018183" y="1704003"/>
                  </a:lnTo>
                  <a:lnTo>
                    <a:pt x="1018183" y="1705570"/>
                  </a:lnTo>
                  <a:lnTo>
                    <a:pt x="1018183" y="1707230"/>
                  </a:lnTo>
                  <a:lnTo>
                    <a:pt x="1018183" y="1709449"/>
                  </a:lnTo>
                  <a:lnTo>
                    <a:pt x="1018183" y="1711798"/>
                  </a:lnTo>
                  <a:lnTo>
                    <a:pt x="1018183" y="1713084"/>
                  </a:lnTo>
                  <a:lnTo>
                    <a:pt x="1018183" y="1715059"/>
                  </a:lnTo>
                  <a:lnTo>
                    <a:pt x="1018183" y="1716628"/>
                  </a:lnTo>
                  <a:lnTo>
                    <a:pt x="1018183" y="1717940"/>
                  </a:lnTo>
                  <a:lnTo>
                    <a:pt x="1018183" y="1721053"/>
                  </a:lnTo>
                  <a:lnTo>
                    <a:pt x="1018183" y="1727655"/>
                  </a:lnTo>
                  <a:lnTo>
                    <a:pt x="1018183" y="1729100"/>
                  </a:lnTo>
                  <a:lnTo>
                    <a:pt x="1018183" y="1732650"/>
                  </a:lnTo>
                  <a:lnTo>
                    <a:pt x="1018183" y="1734217"/>
                  </a:lnTo>
                  <a:lnTo>
                    <a:pt x="1018183" y="1735453"/>
                  </a:lnTo>
                  <a:lnTo>
                    <a:pt x="1018183" y="1738714"/>
                  </a:lnTo>
                  <a:lnTo>
                    <a:pt x="1018183" y="1740158"/>
                  </a:lnTo>
                  <a:lnTo>
                    <a:pt x="1018183" y="1746503"/>
                  </a:lnTo>
                  <a:lnTo>
                    <a:pt x="1018183" y="1747788"/>
                  </a:lnTo>
                  <a:lnTo>
                    <a:pt x="1018183" y="1748072"/>
                  </a:lnTo>
                  <a:lnTo>
                    <a:pt x="1018183" y="1749355"/>
                  </a:lnTo>
                  <a:lnTo>
                    <a:pt x="1018183" y="1757562"/>
                  </a:lnTo>
                  <a:lnTo>
                    <a:pt x="1018183" y="1759129"/>
                  </a:lnTo>
                  <a:lnTo>
                    <a:pt x="1018183" y="1784646"/>
                  </a:lnTo>
                  <a:lnTo>
                    <a:pt x="1018183" y="1817374"/>
                  </a:lnTo>
                  <a:lnTo>
                    <a:pt x="1018183" y="1826241"/>
                  </a:lnTo>
                  <a:lnTo>
                    <a:pt x="1018183" y="1828432"/>
                  </a:lnTo>
                  <a:lnTo>
                    <a:pt x="1018183" y="1840642"/>
                  </a:lnTo>
                  <a:lnTo>
                    <a:pt x="1018183" y="1868743"/>
                  </a:lnTo>
                  <a:lnTo>
                    <a:pt x="1018183" y="1870851"/>
                  </a:lnTo>
                  <a:lnTo>
                    <a:pt x="1018183" y="1873007"/>
                  </a:lnTo>
                  <a:lnTo>
                    <a:pt x="1018183" y="1873311"/>
                  </a:lnTo>
                  <a:lnTo>
                    <a:pt x="1018183" y="1876856"/>
                  </a:lnTo>
                  <a:lnTo>
                    <a:pt x="1018183" y="1881908"/>
                  </a:lnTo>
                  <a:lnTo>
                    <a:pt x="1018183" y="1883144"/>
                  </a:lnTo>
                  <a:lnTo>
                    <a:pt x="1018183" y="1891566"/>
                  </a:lnTo>
                  <a:lnTo>
                    <a:pt x="1018183" y="1901535"/>
                  </a:lnTo>
                  <a:lnTo>
                    <a:pt x="1018183" y="1909586"/>
                  </a:lnTo>
                  <a:lnTo>
                    <a:pt x="1018183" y="1913351"/>
                  </a:lnTo>
                  <a:lnTo>
                    <a:pt x="1018183" y="1914635"/>
                  </a:lnTo>
                  <a:lnTo>
                    <a:pt x="1018183" y="1916242"/>
                  </a:lnTo>
                  <a:lnTo>
                    <a:pt x="1018183" y="1917070"/>
                  </a:lnTo>
                  <a:lnTo>
                    <a:pt x="1018183" y="1920640"/>
                  </a:lnTo>
                  <a:lnTo>
                    <a:pt x="1018183" y="1924294"/>
                  </a:lnTo>
                  <a:lnTo>
                    <a:pt x="1018183" y="1924409"/>
                  </a:lnTo>
                  <a:lnTo>
                    <a:pt x="1018183" y="1928128"/>
                  </a:lnTo>
                  <a:lnTo>
                    <a:pt x="1018183" y="1935347"/>
                  </a:lnTo>
                  <a:lnTo>
                    <a:pt x="1018183" y="1944380"/>
                  </a:lnTo>
                  <a:lnTo>
                    <a:pt x="1018183" y="1952518"/>
                  </a:lnTo>
                  <a:lnTo>
                    <a:pt x="1018183" y="1955440"/>
                  </a:lnTo>
                  <a:lnTo>
                    <a:pt x="1018183" y="1959090"/>
                  </a:lnTo>
                  <a:lnTo>
                    <a:pt x="1018183" y="1959572"/>
                  </a:lnTo>
                  <a:lnTo>
                    <a:pt x="1018183" y="1960658"/>
                  </a:lnTo>
                  <a:lnTo>
                    <a:pt x="1018183" y="1960856"/>
                  </a:lnTo>
                  <a:lnTo>
                    <a:pt x="1018183" y="1963576"/>
                  </a:lnTo>
                  <a:lnTo>
                    <a:pt x="1018183" y="1967252"/>
                  </a:lnTo>
                  <a:lnTo>
                    <a:pt x="1018183" y="1970148"/>
                  </a:lnTo>
                  <a:lnTo>
                    <a:pt x="1018183" y="1970630"/>
                  </a:lnTo>
                  <a:lnTo>
                    <a:pt x="1018183" y="1971716"/>
                  </a:lnTo>
                  <a:lnTo>
                    <a:pt x="1018183" y="1978391"/>
                  </a:lnTo>
                  <a:lnTo>
                    <a:pt x="1018183" y="1982026"/>
                  </a:lnTo>
                  <a:lnTo>
                    <a:pt x="1018183" y="1984001"/>
                  </a:lnTo>
                  <a:lnTo>
                    <a:pt x="1018183" y="1985570"/>
                  </a:lnTo>
                  <a:lnTo>
                    <a:pt x="1018183" y="1986882"/>
                  </a:lnTo>
                  <a:lnTo>
                    <a:pt x="1018183" y="1988167"/>
                  </a:lnTo>
                  <a:lnTo>
                    <a:pt x="1018183" y="1997944"/>
                  </a:lnTo>
                  <a:lnTo>
                    <a:pt x="1018183" y="2001592"/>
                  </a:lnTo>
                  <a:lnTo>
                    <a:pt x="1018183" y="2002877"/>
                  </a:lnTo>
                  <a:lnTo>
                    <a:pt x="1018183" y="2003159"/>
                  </a:lnTo>
                  <a:lnTo>
                    <a:pt x="1018183" y="2004445"/>
                  </a:lnTo>
                  <a:lnTo>
                    <a:pt x="1018183" y="2006419"/>
                  </a:lnTo>
                  <a:lnTo>
                    <a:pt x="1018183" y="2006725"/>
                  </a:lnTo>
                  <a:lnTo>
                    <a:pt x="1018183" y="2007656"/>
                  </a:lnTo>
                  <a:lnTo>
                    <a:pt x="1018183" y="2009100"/>
                  </a:lnTo>
                  <a:lnTo>
                    <a:pt x="1018183" y="2012650"/>
                  </a:lnTo>
                  <a:lnTo>
                    <a:pt x="1018183" y="2014217"/>
                  </a:lnTo>
                  <a:lnTo>
                    <a:pt x="1018183" y="2016730"/>
                  </a:lnTo>
                  <a:lnTo>
                    <a:pt x="1018183" y="2018297"/>
                  </a:lnTo>
                  <a:lnTo>
                    <a:pt x="1018183" y="2026504"/>
                  </a:lnTo>
                  <a:lnTo>
                    <a:pt x="1018183" y="2027788"/>
                  </a:lnTo>
                  <a:lnTo>
                    <a:pt x="1018183" y="2028071"/>
                  </a:lnTo>
                  <a:lnTo>
                    <a:pt x="1018183" y="2029355"/>
                  </a:lnTo>
                  <a:lnTo>
                    <a:pt x="1018183" y="2048921"/>
                  </a:lnTo>
                  <a:lnTo>
                    <a:pt x="1018183" y="2049224"/>
                  </a:lnTo>
                  <a:lnTo>
                    <a:pt x="1018183" y="2095183"/>
                  </a:lnTo>
                  <a:lnTo>
                    <a:pt x="1018183" y="2097374"/>
                  </a:lnTo>
                  <a:lnTo>
                    <a:pt x="1018183" y="2106241"/>
                  </a:lnTo>
                  <a:lnTo>
                    <a:pt x="1018183" y="2109584"/>
                  </a:lnTo>
                  <a:lnTo>
                    <a:pt x="1018183" y="2111803"/>
                  </a:lnTo>
                  <a:lnTo>
                    <a:pt x="1018183" y="2120644"/>
                  </a:lnTo>
                  <a:lnTo>
                    <a:pt x="1018183" y="2131692"/>
                  </a:lnTo>
                  <a:lnTo>
                    <a:pt x="1018183" y="2133260"/>
                  </a:lnTo>
                  <a:lnTo>
                    <a:pt x="1018183" y="2137685"/>
                  </a:lnTo>
                  <a:lnTo>
                    <a:pt x="1018183" y="2138969"/>
                  </a:lnTo>
                  <a:lnTo>
                    <a:pt x="1018183" y="2142513"/>
                  </a:lnTo>
                  <a:lnTo>
                    <a:pt x="1018183" y="2148743"/>
                  </a:lnTo>
                  <a:lnTo>
                    <a:pt x="1018183" y="2150850"/>
                  </a:lnTo>
                  <a:lnTo>
                    <a:pt x="1018183" y="2152086"/>
                  </a:lnTo>
                  <a:lnTo>
                    <a:pt x="1018183" y="2153371"/>
                  </a:lnTo>
                  <a:lnTo>
                    <a:pt x="1018183" y="2154306"/>
                  </a:lnTo>
                  <a:lnTo>
                    <a:pt x="1018183" y="2157940"/>
                  </a:lnTo>
                  <a:lnTo>
                    <a:pt x="1018183" y="2163143"/>
                  </a:lnTo>
                  <a:lnTo>
                    <a:pt x="1018183" y="2183577"/>
                  </a:lnTo>
                  <a:lnTo>
                    <a:pt x="1018183" y="2185015"/>
                  </a:lnTo>
                  <a:lnTo>
                    <a:pt x="1018183" y="2189582"/>
                  </a:lnTo>
                  <a:lnTo>
                    <a:pt x="1018183" y="2193351"/>
                  </a:lnTo>
                  <a:lnTo>
                    <a:pt x="1018183" y="2194635"/>
                  </a:lnTo>
                  <a:lnTo>
                    <a:pt x="1018183" y="2197070"/>
                  </a:lnTo>
                  <a:lnTo>
                    <a:pt x="1018183" y="2204289"/>
                  </a:lnTo>
                  <a:lnTo>
                    <a:pt x="1018183" y="2208212"/>
                  </a:lnTo>
                  <a:lnTo>
                    <a:pt x="1018183" y="2212481"/>
                  </a:lnTo>
                  <a:lnTo>
                    <a:pt x="1018183" y="2214443"/>
                  </a:lnTo>
                  <a:lnTo>
                    <a:pt x="1018183" y="2216026"/>
                  </a:lnTo>
                  <a:lnTo>
                    <a:pt x="1018183" y="2223249"/>
                  </a:lnTo>
                  <a:lnTo>
                    <a:pt x="1018183" y="2224382"/>
                  </a:lnTo>
                  <a:lnTo>
                    <a:pt x="1018183" y="2226987"/>
                  </a:lnTo>
                  <a:lnTo>
                    <a:pt x="1018183" y="2229580"/>
                  </a:lnTo>
                  <a:lnTo>
                    <a:pt x="1018183" y="2229798"/>
                  </a:lnTo>
                  <a:lnTo>
                    <a:pt x="1018183" y="2230787"/>
                  </a:lnTo>
                  <a:lnTo>
                    <a:pt x="1018183" y="2232518"/>
                  </a:lnTo>
                  <a:lnTo>
                    <a:pt x="1018183" y="2236194"/>
                  </a:lnTo>
                  <a:lnTo>
                    <a:pt x="1018183" y="2239090"/>
                  </a:lnTo>
                  <a:lnTo>
                    <a:pt x="1018183" y="2239572"/>
                  </a:lnTo>
                  <a:lnTo>
                    <a:pt x="1018183" y="2240658"/>
                  </a:lnTo>
                  <a:lnTo>
                    <a:pt x="1018183" y="2240856"/>
                  </a:lnTo>
                  <a:lnTo>
                    <a:pt x="1018183" y="2247252"/>
                  </a:lnTo>
                  <a:lnTo>
                    <a:pt x="1018183" y="2248554"/>
                  </a:lnTo>
                  <a:lnTo>
                    <a:pt x="1018183" y="2248753"/>
                  </a:lnTo>
                  <a:lnTo>
                    <a:pt x="1018183" y="2249147"/>
                  </a:lnTo>
                  <a:lnTo>
                    <a:pt x="1018183" y="2250716"/>
                  </a:lnTo>
                  <a:lnTo>
                    <a:pt x="1018183" y="2254784"/>
                  </a:lnTo>
                  <a:lnTo>
                    <a:pt x="1018183" y="2255211"/>
                  </a:lnTo>
                  <a:lnTo>
                    <a:pt x="1018183" y="2256070"/>
                  </a:lnTo>
                  <a:lnTo>
                    <a:pt x="1018183" y="2257109"/>
                  </a:lnTo>
                  <a:lnTo>
                    <a:pt x="1018183" y="2258045"/>
                  </a:lnTo>
                  <a:lnTo>
                    <a:pt x="1018183" y="2258527"/>
                  </a:lnTo>
                  <a:lnTo>
                    <a:pt x="1018183" y="2259616"/>
                  </a:lnTo>
                  <a:lnTo>
                    <a:pt x="1018183" y="2262544"/>
                  </a:lnTo>
                  <a:lnTo>
                    <a:pt x="1018183" y="2266886"/>
                  </a:lnTo>
                  <a:lnTo>
                    <a:pt x="1018183" y="2267328"/>
                  </a:lnTo>
                  <a:lnTo>
                    <a:pt x="1018183" y="2268167"/>
                  </a:lnTo>
                  <a:lnTo>
                    <a:pt x="1018183" y="2269922"/>
                  </a:lnTo>
                  <a:lnTo>
                    <a:pt x="1018183" y="2271819"/>
                  </a:lnTo>
                  <a:lnTo>
                    <a:pt x="1018183" y="2273289"/>
                  </a:lnTo>
                  <a:lnTo>
                    <a:pt x="1018183" y="2273387"/>
                  </a:lnTo>
                  <a:lnTo>
                    <a:pt x="1018183" y="2275361"/>
                  </a:lnTo>
                  <a:lnTo>
                    <a:pt x="1018183" y="2275667"/>
                  </a:lnTo>
                  <a:lnTo>
                    <a:pt x="1018183" y="2279657"/>
                  </a:lnTo>
                  <a:lnTo>
                    <a:pt x="1018183" y="2279979"/>
                  </a:lnTo>
                  <a:lnTo>
                    <a:pt x="1018183" y="2281592"/>
                  </a:lnTo>
                  <a:lnTo>
                    <a:pt x="1018183" y="2282877"/>
                  </a:lnTo>
                  <a:lnTo>
                    <a:pt x="1018183" y="2283159"/>
                  </a:lnTo>
                  <a:lnTo>
                    <a:pt x="1018183" y="2284445"/>
                  </a:lnTo>
                  <a:lnTo>
                    <a:pt x="1018183" y="2286421"/>
                  </a:lnTo>
                  <a:lnTo>
                    <a:pt x="1018183" y="2286726"/>
                  </a:lnTo>
                  <a:lnTo>
                    <a:pt x="1018183" y="2289488"/>
                  </a:lnTo>
                  <a:lnTo>
                    <a:pt x="1018183" y="2290773"/>
                  </a:lnTo>
                  <a:lnTo>
                    <a:pt x="1018183" y="2291058"/>
                  </a:lnTo>
                  <a:lnTo>
                    <a:pt x="1018183" y="2292341"/>
                  </a:lnTo>
                  <a:lnTo>
                    <a:pt x="1018183" y="2294623"/>
                  </a:lnTo>
                  <a:lnTo>
                    <a:pt x="1018183" y="2295271"/>
                  </a:lnTo>
                  <a:lnTo>
                    <a:pt x="1018183" y="2295553"/>
                  </a:lnTo>
                  <a:lnTo>
                    <a:pt x="1018183" y="2296730"/>
                  </a:lnTo>
                  <a:lnTo>
                    <a:pt x="1018183" y="2298297"/>
                  </a:lnTo>
                  <a:lnTo>
                    <a:pt x="1018183" y="2298539"/>
                  </a:lnTo>
                  <a:lnTo>
                    <a:pt x="1018183" y="2300548"/>
                  </a:lnTo>
                  <a:lnTo>
                    <a:pt x="1018183" y="2302115"/>
                  </a:lnTo>
                  <a:lnTo>
                    <a:pt x="1018183" y="2302886"/>
                  </a:lnTo>
                  <a:lnTo>
                    <a:pt x="1018183" y="2305044"/>
                  </a:lnTo>
                  <a:lnTo>
                    <a:pt x="1018183" y="2309332"/>
                  </a:lnTo>
                  <a:lnTo>
                    <a:pt x="1018183" y="2312384"/>
                  </a:lnTo>
                  <a:lnTo>
                    <a:pt x="1018183" y="2317863"/>
                  </a:lnTo>
                  <a:lnTo>
                    <a:pt x="1018183" y="2318166"/>
                  </a:lnTo>
                  <a:lnTo>
                    <a:pt x="1018183" y="2319148"/>
                  </a:lnTo>
                  <a:lnTo>
                    <a:pt x="1018183" y="2319454"/>
                  </a:lnTo>
                  <a:lnTo>
                    <a:pt x="1018183" y="2319999"/>
                  </a:lnTo>
                  <a:lnTo>
                    <a:pt x="1018183" y="2320869"/>
                  </a:lnTo>
                  <a:lnTo>
                    <a:pt x="1018183" y="2322157"/>
                  </a:lnTo>
                  <a:lnTo>
                    <a:pt x="1018183" y="2322998"/>
                  </a:lnTo>
                  <a:lnTo>
                    <a:pt x="1018183" y="2328923"/>
                  </a:lnTo>
                  <a:lnTo>
                    <a:pt x="1018183" y="2329227"/>
                  </a:lnTo>
                  <a:lnTo>
                    <a:pt x="1018183" y="2333485"/>
                  </a:lnTo>
                  <a:lnTo>
                    <a:pt x="1018183" y="2335614"/>
                  </a:lnTo>
                  <a:lnTo>
                    <a:pt x="1018183" y="2337123"/>
                  </a:lnTo>
                  <a:lnTo>
                    <a:pt x="1018183" y="2337707"/>
                  </a:lnTo>
                  <a:lnTo>
                    <a:pt x="1018183" y="2342738"/>
                  </a:lnTo>
                  <a:lnTo>
                    <a:pt x="1018183" y="2345386"/>
                  </a:lnTo>
                  <a:lnTo>
                    <a:pt x="1018183" y="2346670"/>
                  </a:lnTo>
                  <a:lnTo>
                    <a:pt x="1018183" y="2351830"/>
                  </a:lnTo>
                  <a:lnTo>
                    <a:pt x="1018183" y="2352726"/>
                  </a:lnTo>
                  <a:lnTo>
                    <a:pt x="1018183" y="2353596"/>
                  </a:lnTo>
                  <a:lnTo>
                    <a:pt x="1018183" y="2357140"/>
                  </a:lnTo>
                  <a:lnTo>
                    <a:pt x="1018183" y="2361211"/>
                  </a:lnTo>
                  <a:lnTo>
                    <a:pt x="1018183" y="2362499"/>
                  </a:lnTo>
                  <a:lnTo>
                    <a:pt x="1018183" y="2363368"/>
                  </a:lnTo>
                  <a:lnTo>
                    <a:pt x="1018183" y="2363783"/>
                  </a:lnTo>
                  <a:lnTo>
                    <a:pt x="1018183" y="2365497"/>
                  </a:lnTo>
                  <a:lnTo>
                    <a:pt x="1018183" y="2372071"/>
                  </a:lnTo>
                  <a:lnTo>
                    <a:pt x="1018183" y="2373827"/>
                  </a:lnTo>
                  <a:lnTo>
                    <a:pt x="1018183" y="2375183"/>
                  </a:lnTo>
                  <a:lnTo>
                    <a:pt x="1018183" y="2380205"/>
                  </a:lnTo>
                  <a:lnTo>
                    <a:pt x="1018183" y="2380745"/>
                  </a:lnTo>
                  <a:lnTo>
                    <a:pt x="1018183" y="2383080"/>
                  </a:lnTo>
                  <a:lnTo>
                    <a:pt x="1018183" y="2384886"/>
                  </a:lnTo>
                  <a:lnTo>
                    <a:pt x="1018183" y="2385241"/>
                  </a:lnTo>
                  <a:lnTo>
                    <a:pt x="1018183" y="2389586"/>
                  </a:lnTo>
                  <a:lnTo>
                    <a:pt x="1018183" y="2391805"/>
                  </a:lnTo>
                  <a:lnTo>
                    <a:pt x="1018183" y="2393938"/>
                  </a:lnTo>
                  <a:lnTo>
                    <a:pt x="1018183" y="2394138"/>
                  </a:lnTo>
                  <a:lnTo>
                    <a:pt x="1018183" y="2397482"/>
                  </a:lnTo>
                  <a:lnTo>
                    <a:pt x="1018183" y="2399640"/>
                  </a:lnTo>
                  <a:lnTo>
                    <a:pt x="1018183" y="2400634"/>
                  </a:lnTo>
                  <a:lnTo>
                    <a:pt x="1018183" y="2400742"/>
                  </a:lnTo>
                  <a:lnTo>
                    <a:pt x="1018183" y="2402202"/>
                  </a:lnTo>
                  <a:lnTo>
                    <a:pt x="1018183" y="2403710"/>
                  </a:lnTo>
                  <a:lnTo>
                    <a:pt x="1018183" y="2404996"/>
                  </a:lnTo>
                  <a:lnTo>
                    <a:pt x="1018183" y="2407911"/>
                  </a:lnTo>
                  <a:lnTo>
                    <a:pt x="1018183" y="2408540"/>
                  </a:lnTo>
                  <a:lnTo>
                    <a:pt x="1018183" y="2411455"/>
                  </a:lnTo>
                  <a:lnTo>
                    <a:pt x="1018183" y="2411692"/>
                  </a:lnTo>
                  <a:lnTo>
                    <a:pt x="1018183" y="2413261"/>
                  </a:lnTo>
                  <a:lnTo>
                    <a:pt x="1018183" y="2417613"/>
                  </a:lnTo>
                  <a:lnTo>
                    <a:pt x="1018183" y="2417685"/>
                  </a:lnTo>
                  <a:lnTo>
                    <a:pt x="1018183" y="2418969"/>
                  </a:lnTo>
                  <a:lnTo>
                    <a:pt x="1018183" y="2419590"/>
                  </a:lnTo>
                  <a:lnTo>
                    <a:pt x="1018183" y="2421157"/>
                  </a:lnTo>
                  <a:lnTo>
                    <a:pt x="1018183" y="2422313"/>
                  </a:lnTo>
                  <a:lnTo>
                    <a:pt x="1018183" y="2422514"/>
                  </a:lnTo>
                  <a:lnTo>
                    <a:pt x="1018183" y="2423248"/>
                  </a:lnTo>
                  <a:lnTo>
                    <a:pt x="1018183" y="2424532"/>
                  </a:lnTo>
                  <a:lnTo>
                    <a:pt x="1018183" y="2425582"/>
                  </a:lnTo>
                  <a:lnTo>
                    <a:pt x="1018183" y="2426867"/>
                  </a:lnTo>
                  <a:lnTo>
                    <a:pt x="1018183" y="2426882"/>
                  </a:lnTo>
                  <a:lnTo>
                    <a:pt x="1018183" y="2432085"/>
                  </a:lnTo>
                  <a:lnTo>
                    <a:pt x="1018183" y="2433371"/>
                  </a:lnTo>
                  <a:lnTo>
                    <a:pt x="1018183" y="2434304"/>
                  </a:lnTo>
                  <a:lnTo>
                    <a:pt x="1018183" y="2436641"/>
                  </a:lnTo>
                  <a:lnTo>
                    <a:pt x="1018183" y="2437939"/>
                  </a:lnTo>
                  <a:lnTo>
                    <a:pt x="1018183" y="2439982"/>
                  </a:lnTo>
                  <a:lnTo>
                    <a:pt x="1018183" y="2441081"/>
                  </a:lnTo>
                  <a:lnTo>
                    <a:pt x="1018183" y="2441266"/>
                  </a:lnTo>
                  <a:lnTo>
                    <a:pt x="1018183" y="2443242"/>
                  </a:lnTo>
                  <a:lnTo>
                    <a:pt x="1018183" y="2444421"/>
                  </a:lnTo>
                  <a:lnTo>
                    <a:pt x="1018183" y="2444626"/>
                  </a:lnTo>
                  <a:lnTo>
                    <a:pt x="1018183" y="2445838"/>
                  </a:lnTo>
                  <a:lnTo>
                    <a:pt x="1018183" y="2445988"/>
                  </a:lnTo>
                  <a:lnTo>
                    <a:pt x="1018183" y="2447964"/>
                  </a:lnTo>
                  <a:lnTo>
                    <a:pt x="1018183" y="2451040"/>
                  </a:lnTo>
                  <a:lnTo>
                    <a:pt x="1018183" y="2451849"/>
                  </a:lnTo>
                  <a:lnTo>
                    <a:pt x="1018183" y="2453957"/>
                  </a:lnTo>
                  <a:lnTo>
                    <a:pt x="1018183" y="2455241"/>
                  </a:lnTo>
                  <a:lnTo>
                    <a:pt x="1018183" y="2463577"/>
                  </a:lnTo>
                  <a:lnTo>
                    <a:pt x="1018183" y="2465015"/>
                  </a:lnTo>
                  <a:lnTo>
                    <a:pt x="1018183" y="2472644"/>
                  </a:lnTo>
                  <a:lnTo>
                    <a:pt x="1018183" y="2474213"/>
                  </a:lnTo>
                  <a:lnTo>
                    <a:pt x="1018183" y="2477154"/>
                  </a:lnTo>
                  <a:lnTo>
                    <a:pt x="1018183" y="2477353"/>
                  </a:lnTo>
                  <a:lnTo>
                    <a:pt x="1018183" y="2481423"/>
                  </a:lnTo>
                  <a:lnTo>
                    <a:pt x="1018183" y="2483384"/>
                  </a:lnTo>
                  <a:lnTo>
                    <a:pt x="1018183" y="2484670"/>
                  </a:lnTo>
                  <a:lnTo>
                    <a:pt x="1018183" y="2484967"/>
                  </a:lnTo>
                  <a:lnTo>
                    <a:pt x="1018183" y="2486645"/>
                  </a:lnTo>
                  <a:lnTo>
                    <a:pt x="1018183" y="2487127"/>
                  </a:lnTo>
                  <a:lnTo>
                    <a:pt x="1018183" y="2488216"/>
                  </a:lnTo>
                  <a:lnTo>
                    <a:pt x="1018183" y="2492192"/>
                  </a:lnTo>
                  <a:lnTo>
                    <a:pt x="1018183" y="2495928"/>
                  </a:lnTo>
                  <a:lnTo>
                    <a:pt x="1018183" y="2498523"/>
                  </a:lnTo>
                  <a:lnTo>
                    <a:pt x="1018183" y="2499729"/>
                  </a:lnTo>
                  <a:lnTo>
                    <a:pt x="1018183" y="2509798"/>
                  </a:lnTo>
                  <a:lnTo>
                    <a:pt x="1018183" y="2510787"/>
                  </a:lnTo>
                  <a:lnTo>
                    <a:pt x="1018183" y="2516194"/>
                  </a:lnTo>
                  <a:lnTo>
                    <a:pt x="1018183" y="2517696"/>
                  </a:lnTo>
                  <a:lnTo>
                    <a:pt x="1018183" y="2518088"/>
                  </a:lnTo>
                  <a:lnTo>
                    <a:pt x="1018183" y="2519373"/>
                  </a:lnTo>
                  <a:lnTo>
                    <a:pt x="1018183" y="2519658"/>
                  </a:lnTo>
                  <a:lnTo>
                    <a:pt x="1018183" y="2520941"/>
                  </a:lnTo>
                  <a:lnTo>
                    <a:pt x="1018183" y="2523222"/>
                  </a:lnTo>
                  <a:lnTo>
                    <a:pt x="1018183" y="2524153"/>
                  </a:lnTo>
                  <a:lnTo>
                    <a:pt x="1018183" y="2525012"/>
                  </a:lnTo>
                  <a:lnTo>
                    <a:pt x="1018183" y="2526987"/>
                  </a:lnTo>
                  <a:lnTo>
                    <a:pt x="1018183" y="2527469"/>
                  </a:lnTo>
                  <a:lnTo>
                    <a:pt x="1018183" y="2528558"/>
                  </a:lnTo>
                  <a:lnTo>
                    <a:pt x="1018183" y="2528753"/>
                  </a:lnTo>
                  <a:lnTo>
                    <a:pt x="1018183" y="2529148"/>
                  </a:lnTo>
                  <a:lnTo>
                    <a:pt x="1018183" y="2530715"/>
                  </a:lnTo>
                  <a:lnTo>
                    <a:pt x="1018183" y="2531486"/>
                  </a:lnTo>
                  <a:lnTo>
                    <a:pt x="1018183" y="2537109"/>
                  </a:lnTo>
                  <a:lnTo>
                    <a:pt x="1018183" y="2537932"/>
                  </a:lnTo>
                  <a:lnTo>
                    <a:pt x="1018183" y="2542231"/>
                  </a:lnTo>
                  <a:lnTo>
                    <a:pt x="1018183" y="2543515"/>
                  </a:lnTo>
                  <a:lnTo>
                    <a:pt x="1018183" y="2548600"/>
                  </a:lnTo>
                  <a:lnTo>
                    <a:pt x="1018183" y="2548921"/>
                  </a:lnTo>
                  <a:lnTo>
                    <a:pt x="1018183" y="2551819"/>
                  </a:lnTo>
                  <a:lnTo>
                    <a:pt x="1018183" y="2553289"/>
                  </a:lnTo>
                  <a:lnTo>
                    <a:pt x="1018183" y="2553387"/>
                  </a:lnTo>
                  <a:lnTo>
                    <a:pt x="1018183" y="2555363"/>
                  </a:lnTo>
                  <a:lnTo>
                    <a:pt x="1018183" y="2555668"/>
                  </a:lnTo>
                  <a:lnTo>
                    <a:pt x="1018183" y="2559715"/>
                  </a:lnTo>
                  <a:lnTo>
                    <a:pt x="1018183" y="2559979"/>
                  </a:lnTo>
                  <a:lnTo>
                    <a:pt x="1018183" y="2561284"/>
                  </a:lnTo>
                  <a:lnTo>
                    <a:pt x="1018183" y="2563564"/>
                  </a:lnTo>
                  <a:lnTo>
                    <a:pt x="1018183" y="2564214"/>
                  </a:lnTo>
                  <a:lnTo>
                    <a:pt x="1018183" y="2565722"/>
                  </a:lnTo>
                  <a:lnTo>
                    <a:pt x="1018183" y="2567481"/>
                  </a:lnTo>
                  <a:lnTo>
                    <a:pt x="1018183" y="2569491"/>
                  </a:lnTo>
                  <a:lnTo>
                    <a:pt x="1018183" y="2570773"/>
                  </a:lnTo>
                  <a:lnTo>
                    <a:pt x="1018183" y="2571057"/>
                  </a:lnTo>
                  <a:lnTo>
                    <a:pt x="1018183" y="2572343"/>
                  </a:lnTo>
                  <a:lnTo>
                    <a:pt x="1018183" y="2573986"/>
                  </a:lnTo>
                  <a:lnTo>
                    <a:pt x="1018183" y="2574623"/>
                  </a:lnTo>
                  <a:lnTo>
                    <a:pt x="1018183" y="2575270"/>
                  </a:lnTo>
                  <a:lnTo>
                    <a:pt x="1018183" y="2578275"/>
                  </a:lnTo>
                  <a:lnTo>
                    <a:pt x="1018183" y="2578539"/>
                  </a:lnTo>
                  <a:lnTo>
                    <a:pt x="1018183" y="2580431"/>
                  </a:lnTo>
                  <a:lnTo>
                    <a:pt x="1018183" y="2581326"/>
                  </a:lnTo>
                  <a:lnTo>
                    <a:pt x="1018183" y="2586438"/>
                  </a:lnTo>
                  <a:lnTo>
                    <a:pt x="1018183" y="2588090"/>
                  </a:lnTo>
                  <a:lnTo>
                    <a:pt x="1018183" y="2588396"/>
                  </a:lnTo>
                  <a:lnTo>
                    <a:pt x="1018183" y="2589332"/>
                  </a:lnTo>
                  <a:lnTo>
                    <a:pt x="1018183" y="2589811"/>
                  </a:lnTo>
                  <a:lnTo>
                    <a:pt x="1018183" y="2591099"/>
                  </a:lnTo>
                  <a:lnTo>
                    <a:pt x="1018183" y="2591940"/>
                  </a:lnTo>
                  <a:lnTo>
                    <a:pt x="1018183" y="2592383"/>
                  </a:lnTo>
                  <a:lnTo>
                    <a:pt x="1018183" y="2596937"/>
                  </a:lnTo>
                  <a:lnTo>
                    <a:pt x="1018183" y="2597865"/>
                  </a:lnTo>
                  <a:lnTo>
                    <a:pt x="1018183" y="2598169"/>
                  </a:lnTo>
                  <a:lnTo>
                    <a:pt x="1018183" y="2599148"/>
                  </a:lnTo>
                  <a:lnTo>
                    <a:pt x="1018183" y="2599452"/>
                  </a:lnTo>
                  <a:lnTo>
                    <a:pt x="1018183" y="2602427"/>
                  </a:lnTo>
                  <a:lnTo>
                    <a:pt x="1018183" y="2602997"/>
                  </a:lnTo>
                  <a:lnTo>
                    <a:pt x="1018183" y="2606064"/>
                  </a:lnTo>
                  <a:lnTo>
                    <a:pt x="1018183" y="2606649"/>
                  </a:lnTo>
                  <a:lnTo>
                    <a:pt x="1018183" y="2607353"/>
                  </a:lnTo>
                  <a:lnTo>
                    <a:pt x="1018183" y="2611267"/>
                  </a:lnTo>
                  <a:lnTo>
                    <a:pt x="1018183" y="2611680"/>
                  </a:lnTo>
                  <a:lnTo>
                    <a:pt x="1018183" y="2613487"/>
                  </a:lnTo>
                  <a:lnTo>
                    <a:pt x="1018183" y="2614813"/>
                  </a:lnTo>
                  <a:lnTo>
                    <a:pt x="1018183" y="2615612"/>
                  </a:lnTo>
                  <a:lnTo>
                    <a:pt x="1018183" y="2617122"/>
                  </a:lnTo>
                  <a:lnTo>
                    <a:pt x="1018183" y="2617707"/>
                  </a:lnTo>
                  <a:lnTo>
                    <a:pt x="1018183" y="2620772"/>
                  </a:lnTo>
                  <a:lnTo>
                    <a:pt x="1018183" y="2622060"/>
                  </a:lnTo>
                  <a:lnTo>
                    <a:pt x="1018183" y="2622539"/>
                  </a:lnTo>
                  <a:lnTo>
                    <a:pt x="1018183" y="2622738"/>
                  </a:lnTo>
                  <a:lnTo>
                    <a:pt x="1018183" y="2625603"/>
                  </a:lnTo>
                  <a:lnTo>
                    <a:pt x="1018183" y="2626082"/>
                  </a:lnTo>
                  <a:lnTo>
                    <a:pt x="1018183" y="2629342"/>
                  </a:lnTo>
                  <a:lnTo>
                    <a:pt x="1018183" y="2631829"/>
                  </a:lnTo>
                  <a:lnTo>
                    <a:pt x="1018183" y="2632310"/>
                  </a:lnTo>
                  <a:lnTo>
                    <a:pt x="1018183" y="2632657"/>
                  </a:lnTo>
                  <a:lnTo>
                    <a:pt x="1018183" y="2632725"/>
                  </a:lnTo>
                  <a:lnTo>
                    <a:pt x="1018183" y="2633596"/>
                  </a:lnTo>
                  <a:lnTo>
                    <a:pt x="1018183" y="2634439"/>
                  </a:lnTo>
                  <a:lnTo>
                    <a:pt x="1018183" y="2635727"/>
                  </a:lnTo>
                  <a:lnTo>
                    <a:pt x="1018183" y="2637140"/>
                  </a:lnTo>
                  <a:lnTo>
                    <a:pt x="1018183" y="2639492"/>
                  </a:lnTo>
                  <a:lnTo>
                    <a:pt x="1018183" y="2641013"/>
                  </a:lnTo>
                  <a:lnTo>
                    <a:pt x="1018183" y="2645497"/>
                  </a:lnTo>
                  <a:lnTo>
                    <a:pt x="1018183" y="2646213"/>
                  </a:lnTo>
                  <a:lnTo>
                    <a:pt x="1018183" y="2648190"/>
                  </a:lnTo>
                  <a:lnTo>
                    <a:pt x="1018183" y="2649147"/>
                  </a:lnTo>
                  <a:lnTo>
                    <a:pt x="1018183" y="2649758"/>
                  </a:lnTo>
                  <a:lnTo>
                    <a:pt x="1018183" y="2650435"/>
                  </a:lnTo>
                  <a:lnTo>
                    <a:pt x="1018183" y="2652073"/>
                  </a:lnTo>
                  <a:lnTo>
                    <a:pt x="1018183" y="2653828"/>
                  </a:lnTo>
                  <a:lnTo>
                    <a:pt x="1018183" y="2654182"/>
                  </a:lnTo>
                  <a:lnTo>
                    <a:pt x="1018183" y="2655466"/>
                  </a:lnTo>
                  <a:lnTo>
                    <a:pt x="1018183" y="2657339"/>
                  </a:lnTo>
                  <a:lnTo>
                    <a:pt x="1018183" y="2659967"/>
                  </a:lnTo>
                  <a:lnTo>
                    <a:pt x="1018183" y="2660204"/>
                  </a:lnTo>
                  <a:lnTo>
                    <a:pt x="1018183" y="2660747"/>
                  </a:lnTo>
                  <a:lnTo>
                    <a:pt x="1018183" y="2663080"/>
                  </a:lnTo>
                  <a:lnTo>
                    <a:pt x="1018183" y="2665240"/>
                  </a:lnTo>
                  <a:lnTo>
                    <a:pt x="1018183" y="2668105"/>
                  </a:lnTo>
                  <a:lnTo>
                    <a:pt x="1018183" y="2668582"/>
                  </a:lnTo>
                  <a:lnTo>
                    <a:pt x="1018183" y="2669685"/>
                  </a:lnTo>
                  <a:lnTo>
                    <a:pt x="1018183" y="2669866"/>
                  </a:lnTo>
                  <a:lnTo>
                    <a:pt x="1018183" y="2671842"/>
                  </a:lnTo>
                  <a:lnTo>
                    <a:pt x="1018183" y="2673939"/>
                  </a:lnTo>
                  <a:lnTo>
                    <a:pt x="1018183" y="2674438"/>
                  </a:lnTo>
                  <a:lnTo>
                    <a:pt x="1018183" y="2674677"/>
                  </a:lnTo>
                  <a:lnTo>
                    <a:pt x="1018183" y="2676245"/>
                  </a:lnTo>
                  <a:lnTo>
                    <a:pt x="1018183" y="2677481"/>
                  </a:lnTo>
                  <a:lnTo>
                    <a:pt x="1018183" y="2679640"/>
                  </a:lnTo>
                  <a:lnTo>
                    <a:pt x="1018183" y="2680634"/>
                  </a:lnTo>
                  <a:lnTo>
                    <a:pt x="1018183" y="2680742"/>
                  </a:lnTo>
                  <a:lnTo>
                    <a:pt x="1018183" y="2682203"/>
                  </a:lnTo>
                  <a:lnTo>
                    <a:pt x="1018183" y="2684800"/>
                  </a:lnTo>
                  <a:lnTo>
                    <a:pt x="1018183" y="2685713"/>
                  </a:lnTo>
                  <a:lnTo>
                    <a:pt x="1018183" y="2686555"/>
                  </a:lnTo>
                  <a:lnTo>
                    <a:pt x="1018183" y="2687911"/>
                  </a:lnTo>
                  <a:lnTo>
                    <a:pt x="1018183" y="2688342"/>
                  </a:lnTo>
                  <a:lnTo>
                    <a:pt x="1018183" y="2688532"/>
                  </a:lnTo>
                  <a:lnTo>
                    <a:pt x="1018183" y="2690099"/>
                  </a:lnTo>
                  <a:lnTo>
                    <a:pt x="1018183" y="2691456"/>
                  </a:lnTo>
                  <a:lnTo>
                    <a:pt x="1018183" y="2693474"/>
                  </a:lnTo>
                  <a:lnTo>
                    <a:pt x="1018183" y="2695808"/>
                  </a:lnTo>
                  <a:lnTo>
                    <a:pt x="1018183" y="2697613"/>
                  </a:lnTo>
                  <a:lnTo>
                    <a:pt x="1018183" y="2699588"/>
                  </a:lnTo>
                  <a:lnTo>
                    <a:pt x="1018183" y="2700925"/>
                  </a:lnTo>
                  <a:lnTo>
                    <a:pt x="1018183" y="2701158"/>
                  </a:lnTo>
                  <a:lnTo>
                    <a:pt x="1018183" y="2702313"/>
                  </a:lnTo>
                  <a:lnTo>
                    <a:pt x="1018183" y="2703052"/>
                  </a:lnTo>
                  <a:lnTo>
                    <a:pt x="1018183" y="2703246"/>
                  </a:lnTo>
                  <a:lnTo>
                    <a:pt x="1018183" y="2704532"/>
                  </a:lnTo>
                  <a:lnTo>
                    <a:pt x="1018183" y="2705582"/>
                  </a:lnTo>
                  <a:lnTo>
                    <a:pt x="1018183" y="2706866"/>
                  </a:lnTo>
                  <a:lnTo>
                    <a:pt x="1018183" y="2706881"/>
                  </a:lnTo>
                  <a:lnTo>
                    <a:pt x="1018183" y="2710023"/>
                  </a:lnTo>
                  <a:lnTo>
                    <a:pt x="1018183" y="2710208"/>
                  </a:lnTo>
                  <a:lnTo>
                    <a:pt x="1018183" y="2712185"/>
                  </a:lnTo>
                  <a:lnTo>
                    <a:pt x="1018183" y="2713023"/>
                  </a:lnTo>
                  <a:lnTo>
                    <a:pt x="1018183" y="2713363"/>
                  </a:lnTo>
                  <a:lnTo>
                    <a:pt x="1018183" y="2713469"/>
                  </a:lnTo>
                  <a:lnTo>
                    <a:pt x="1018183" y="2713567"/>
                  </a:lnTo>
                  <a:lnTo>
                    <a:pt x="1018183" y="2714780"/>
                  </a:lnTo>
                  <a:lnTo>
                    <a:pt x="1018183" y="2714930"/>
                  </a:lnTo>
                  <a:lnTo>
                    <a:pt x="1018183" y="2716906"/>
                  </a:lnTo>
                  <a:lnTo>
                    <a:pt x="1018183" y="2719982"/>
                  </a:lnTo>
                  <a:lnTo>
                    <a:pt x="1018183" y="2720791"/>
                  </a:lnTo>
                  <a:lnTo>
                    <a:pt x="1018183" y="2721267"/>
                  </a:lnTo>
                  <a:lnTo>
                    <a:pt x="1018183" y="2723244"/>
                  </a:lnTo>
                  <a:lnTo>
                    <a:pt x="1018183" y="2724183"/>
                  </a:lnTo>
                  <a:lnTo>
                    <a:pt x="1018183" y="2724421"/>
                  </a:lnTo>
                  <a:lnTo>
                    <a:pt x="1018183" y="2725837"/>
                  </a:lnTo>
                  <a:lnTo>
                    <a:pt x="1018183" y="2725988"/>
                  </a:lnTo>
                  <a:lnTo>
                    <a:pt x="1018183" y="2727733"/>
                  </a:lnTo>
                  <a:lnTo>
                    <a:pt x="1018183" y="2727963"/>
                  </a:lnTo>
                  <a:lnTo>
                    <a:pt x="1018183" y="2729300"/>
                  </a:lnTo>
                  <a:lnTo>
                    <a:pt x="1018183" y="2732318"/>
                  </a:lnTo>
                  <a:lnTo>
                    <a:pt x="1018183" y="2733884"/>
                  </a:lnTo>
                  <a:lnTo>
                    <a:pt x="1018183" y="2733957"/>
                  </a:lnTo>
                  <a:lnTo>
                    <a:pt x="1018183" y="2735241"/>
                  </a:lnTo>
                  <a:lnTo>
                    <a:pt x="1018183" y="2741586"/>
                  </a:lnTo>
                  <a:lnTo>
                    <a:pt x="1018183" y="2743155"/>
                  </a:lnTo>
                  <a:lnTo>
                    <a:pt x="1018183" y="2746295"/>
                  </a:lnTo>
                  <a:lnTo>
                    <a:pt x="1018183" y="2752645"/>
                  </a:lnTo>
                  <a:lnTo>
                    <a:pt x="1018183" y="2753613"/>
                  </a:lnTo>
                  <a:lnTo>
                    <a:pt x="1018183" y="2754212"/>
                  </a:lnTo>
                  <a:lnTo>
                    <a:pt x="1018183" y="2755587"/>
                  </a:lnTo>
                  <a:lnTo>
                    <a:pt x="1018183" y="2756070"/>
                  </a:lnTo>
                  <a:lnTo>
                    <a:pt x="1018183" y="2757158"/>
                  </a:lnTo>
                  <a:lnTo>
                    <a:pt x="1018183" y="2757353"/>
                  </a:lnTo>
                  <a:lnTo>
                    <a:pt x="1018183" y="2760692"/>
                  </a:lnTo>
                  <a:lnTo>
                    <a:pt x="1018183" y="2779729"/>
                  </a:lnTo>
                  <a:lnTo>
                    <a:pt x="1018183" y="2788315"/>
                  </a:lnTo>
                  <a:lnTo>
                    <a:pt x="1018183" y="2789883"/>
                  </a:lnTo>
                  <a:lnTo>
                    <a:pt x="1018183" y="2791527"/>
                  </a:lnTo>
                  <a:lnTo>
                    <a:pt x="1018183" y="2792164"/>
                  </a:lnTo>
                  <a:lnTo>
                    <a:pt x="1018183" y="2797695"/>
                  </a:lnTo>
                  <a:lnTo>
                    <a:pt x="1018183" y="2798090"/>
                  </a:lnTo>
                  <a:lnTo>
                    <a:pt x="1018183" y="2799373"/>
                  </a:lnTo>
                  <a:lnTo>
                    <a:pt x="1018183" y="2799657"/>
                  </a:lnTo>
                  <a:lnTo>
                    <a:pt x="1018183" y="2800944"/>
                  </a:lnTo>
                  <a:lnTo>
                    <a:pt x="1018183" y="2803222"/>
                  </a:lnTo>
                  <a:lnTo>
                    <a:pt x="1018183" y="2806874"/>
                  </a:lnTo>
                  <a:lnTo>
                    <a:pt x="1018183" y="2808434"/>
                  </a:lnTo>
                  <a:lnTo>
                    <a:pt x="1018183" y="2808640"/>
                  </a:lnTo>
                  <a:lnTo>
                    <a:pt x="1018183" y="2810771"/>
                  </a:lnTo>
                  <a:lnTo>
                    <a:pt x="1018183" y="2812457"/>
                  </a:lnTo>
                  <a:lnTo>
                    <a:pt x="1018183" y="2815038"/>
                  </a:lnTo>
                  <a:lnTo>
                    <a:pt x="1018183" y="2817932"/>
                  </a:lnTo>
                  <a:lnTo>
                    <a:pt x="1018183" y="2822231"/>
                  </a:lnTo>
                  <a:lnTo>
                    <a:pt x="1018183" y="2823515"/>
                  </a:lnTo>
                  <a:lnTo>
                    <a:pt x="1018183" y="2825171"/>
                  </a:lnTo>
                  <a:lnTo>
                    <a:pt x="1018183" y="2828921"/>
                  </a:lnTo>
                  <a:lnTo>
                    <a:pt x="1018183" y="2834664"/>
                  </a:lnTo>
                  <a:lnTo>
                    <a:pt x="1018183" y="2835952"/>
                  </a:lnTo>
                  <a:lnTo>
                    <a:pt x="1018183" y="2839145"/>
                  </a:lnTo>
                  <a:lnTo>
                    <a:pt x="1018183" y="2839715"/>
                  </a:lnTo>
                  <a:lnTo>
                    <a:pt x="1018183" y="2841285"/>
                  </a:lnTo>
                  <a:lnTo>
                    <a:pt x="1018183" y="2843564"/>
                  </a:lnTo>
                  <a:lnTo>
                    <a:pt x="1018183" y="2844212"/>
                  </a:lnTo>
                  <a:lnTo>
                    <a:pt x="1018183" y="2845723"/>
                  </a:lnTo>
                  <a:lnTo>
                    <a:pt x="1018183" y="2847481"/>
                  </a:lnTo>
                  <a:lnTo>
                    <a:pt x="1018183" y="2849372"/>
                  </a:lnTo>
                  <a:lnTo>
                    <a:pt x="1018183" y="2849853"/>
                  </a:lnTo>
                  <a:lnTo>
                    <a:pt x="1018183" y="2850661"/>
                  </a:lnTo>
                  <a:lnTo>
                    <a:pt x="1018183" y="2854203"/>
                  </a:lnTo>
                  <a:lnTo>
                    <a:pt x="1018183" y="2855381"/>
                  </a:lnTo>
                  <a:lnTo>
                    <a:pt x="1018183" y="2858275"/>
                  </a:lnTo>
                  <a:lnTo>
                    <a:pt x="1018183" y="2860429"/>
                  </a:lnTo>
                  <a:lnTo>
                    <a:pt x="1018183" y="2861257"/>
                  </a:lnTo>
                  <a:lnTo>
                    <a:pt x="1018183" y="2861326"/>
                  </a:lnTo>
                  <a:lnTo>
                    <a:pt x="1018183" y="2863826"/>
                  </a:lnTo>
                  <a:lnTo>
                    <a:pt x="1018183" y="2865879"/>
                  </a:lnTo>
                  <a:lnTo>
                    <a:pt x="1018183" y="2866437"/>
                  </a:lnTo>
                  <a:lnTo>
                    <a:pt x="1018183" y="2868090"/>
                  </a:lnTo>
                  <a:lnTo>
                    <a:pt x="1018183" y="2868394"/>
                  </a:lnTo>
                  <a:lnTo>
                    <a:pt x="1018183" y="2871939"/>
                  </a:lnTo>
                  <a:lnTo>
                    <a:pt x="1018183" y="2876294"/>
                  </a:lnTo>
                  <a:lnTo>
                    <a:pt x="1018183" y="2876937"/>
                  </a:lnTo>
                  <a:lnTo>
                    <a:pt x="1018183" y="2878227"/>
                  </a:lnTo>
                  <a:lnTo>
                    <a:pt x="1018183" y="2880209"/>
                  </a:lnTo>
                  <a:lnTo>
                    <a:pt x="1018183" y="2882428"/>
                  </a:lnTo>
                  <a:lnTo>
                    <a:pt x="1018183" y="2883755"/>
                  </a:lnTo>
                  <a:lnTo>
                    <a:pt x="1018183" y="2885938"/>
                  </a:lnTo>
                  <a:lnTo>
                    <a:pt x="1018183" y="2886064"/>
                  </a:lnTo>
                  <a:lnTo>
                    <a:pt x="1018183" y="2886649"/>
                  </a:lnTo>
                  <a:lnTo>
                    <a:pt x="1018183" y="2887349"/>
                  </a:lnTo>
                  <a:lnTo>
                    <a:pt x="1018183" y="2888567"/>
                  </a:lnTo>
                  <a:lnTo>
                    <a:pt x="1018183" y="2891002"/>
                  </a:lnTo>
                  <a:lnTo>
                    <a:pt x="1018183" y="2891267"/>
                  </a:lnTo>
                  <a:lnTo>
                    <a:pt x="1018183" y="2891681"/>
                  </a:lnTo>
                  <a:lnTo>
                    <a:pt x="1018183" y="2894546"/>
                  </a:lnTo>
                  <a:lnTo>
                    <a:pt x="1018183" y="2894812"/>
                  </a:lnTo>
                  <a:lnTo>
                    <a:pt x="1018183" y="2896706"/>
                  </a:lnTo>
                  <a:lnTo>
                    <a:pt x="1018183" y="2898284"/>
                  </a:lnTo>
                  <a:lnTo>
                    <a:pt x="1018183" y="2899164"/>
                  </a:lnTo>
                  <a:lnTo>
                    <a:pt x="1018183" y="2900771"/>
                  </a:lnTo>
                  <a:lnTo>
                    <a:pt x="1018183" y="2901599"/>
                  </a:lnTo>
                  <a:lnTo>
                    <a:pt x="1018183" y="2902055"/>
                  </a:lnTo>
                  <a:lnTo>
                    <a:pt x="1018183" y="2902538"/>
                  </a:lnTo>
                  <a:lnTo>
                    <a:pt x="1018183" y="2903277"/>
                  </a:lnTo>
                  <a:lnTo>
                    <a:pt x="1018183" y="2904669"/>
                  </a:lnTo>
                  <a:lnTo>
                    <a:pt x="1018183" y="2904845"/>
                  </a:lnTo>
                  <a:lnTo>
                    <a:pt x="1018183" y="2905603"/>
                  </a:lnTo>
                  <a:lnTo>
                    <a:pt x="1018183" y="2906081"/>
                  </a:lnTo>
                  <a:lnTo>
                    <a:pt x="1018183" y="2908434"/>
                  </a:lnTo>
                  <a:lnTo>
                    <a:pt x="1018183" y="2909342"/>
                  </a:lnTo>
                  <a:lnTo>
                    <a:pt x="1018183" y="2909664"/>
                  </a:lnTo>
                  <a:lnTo>
                    <a:pt x="1018183" y="2912657"/>
                  </a:lnTo>
                  <a:lnTo>
                    <a:pt x="1018183" y="2914439"/>
                  </a:lnTo>
                  <a:lnTo>
                    <a:pt x="1018183" y="2915155"/>
                  </a:lnTo>
                  <a:lnTo>
                    <a:pt x="1018183" y="2915723"/>
                  </a:lnTo>
                  <a:lnTo>
                    <a:pt x="1018183" y="2917132"/>
                  </a:lnTo>
                  <a:lnTo>
                    <a:pt x="1018183" y="2918699"/>
                  </a:lnTo>
                  <a:lnTo>
                    <a:pt x="1018183" y="2919377"/>
                  </a:lnTo>
                  <a:lnTo>
                    <a:pt x="1018183" y="2919492"/>
                  </a:lnTo>
                  <a:lnTo>
                    <a:pt x="1018183" y="2921015"/>
                  </a:lnTo>
                  <a:lnTo>
                    <a:pt x="1018183" y="2924408"/>
                  </a:lnTo>
                  <a:lnTo>
                    <a:pt x="1018183" y="2926213"/>
                  </a:lnTo>
                  <a:lnTo>
                    <a:pt x="1018183" y="2926280"/>
                  </a:lnTo>
                  <a:lnTo>
                    <a:pt x="1018183" y="2927419"/>
                  </a:lnTo>
                  <a:lnTo>
                    <a:pt x="1018183" y="2927539"/>
                  </a:lnTo>
                  <a:lnTo>
                    <a:pt x="1018183" y="2928188"/>
                  </a:lnTo>
                  <a:lnTo>
                    <a:pt x="1018183" y="2928909"/>
                  </a:lnTo>
                  <a:lnTo>
                    <a:pt x="1018183" y="2929146"/>
                  </a:lnTo>
                  <a:lnTo>
                    <a:pt x="1018183" y="2929525"/>
                  </a:lnTo>
                  <a:lnTo>
                    <a:pt x="1018183" y="2929758"/>
                  </a:lnTo>
                  <a:lnTo>
                    <a:pt x="1018183" y="2930430"/>
                  </a:lnTo>
                  <a:lnTo>
                    <a:pt x="1018183" y="2934182"/>
                  </a:lnTo>
                  <a:lnTo>
                    <a:pt x="1018183" y="2935467"/>
                  </a:lnTo>
                  <a:lnTo>
                    <a:pt x="1018183" y="2937047"/>
                  </a:lnTo>
                  <a:lnTo>
                    <a:pt x="1018183" y="2937338"/>
                  </a:lnTo>
                  <a:lnTo>
                    <a:pt x="1018183" y="2938332"/>
                  </a:lnTo>
                  <a:lnTo>
                    <a:pt x="1018183" y="2938808"/>
                  </a:lnTo>
                  <a:lnTo>
                    <a:pt x="1018183" y="2939969"/>
                  </a:lnTo>
                  <a:lnTo>
                    <a:pt x="1018183" y="2940784"/>
                  </a:lnTo>
                  <a:lnTo>
                    <a:pt x="1018183" y="2942069"/>
                  </a:lnTo>
                  <a:lnTo>
                    <a:pt x="1018183" y="2943380"/>
                  </a:lnTo>
                  <a:lnTo>
                    <a:pt x="1018183" y="2943619"/>
                  </a:lnTo>
                  <a:lnTo>
                    <a:pt x="1018183" y="2945187"/>
                  </a:lnTo>
                  <a:lnTo>
                    <a:pt x="1018183" y="2945385"/>
                  </a:lnTo>
                  <a:lnTo>
                    <a:pt x="1018183" y="2948105"/>
                  </a:lnTo>
                  <a:lnTo>
                    <a:pt x="1018183" y="2948582"/>
                  </a:lnTo>
                  <a:lnTo>
                    <a:pt x="1018183" y="2949685"/>
                  </a:lnTo>
                  <a:lnTo>
                    <a:pt x="1018183" y="2949867"/>
                  </a:lnTo>
                  <a:lnTo>
                    <a:pt x="1018183" y="2951843"/>
                  </a:lnTo>
                  <a:lnTo>
                    <a:pt x="1018183" y="2953742"/>
                  </a:lnTo>
                  <a:lnTo>
                    <a:pt x="1018183" y="2954438"/>
                  </a:lnTo>
                  <a:lnTo>
                    <a:pt x="1018183" y="2954655"/>
                  </a:lnTo>
                  <a:lnTo>
                    <a:pt x="1018183" y="2954677"/>
                  </a:lnTo>
                  <a:lnTo>
                    <a:pt x="1018183" y="2956245"/>
                  </a:lnTo>
                  <a:lnTo>
                    <a:pt x="1018183" y="2957284"/>
                  </a:lnTo>
                  <a:lnTo>
                    <a:pt x="1018183" y="2960918"/>
                  </a:lnTo>
                  <a:lnTo>
                    <a:pt x="1018183" y="2962335"/>
                  </a:lnTo>
                  <a:lnTo>
                    <a:pt x="1018183" y="2962484"/>
                  </a:lnTo>
                  <a:lnTo>
                    <a:pt x="1018183" y="2964800"/>
                  </a:lnTo>
                  <a:lnTo>
                    <a:pt x="1018183" y="2965713"/>
                  </a:lnTo>
                  <a:lnTo>
                    <a:pt x="1018183" y="2966555"/>
                  </a:lnTo>
                  <a:lnTo>
                    <a:pt x="1018183" y="2968344"/>
                  </a:lnTo>
                  <a:lnTo>
                    <a:pt x="1018183" y="2968531"/>
                  </a:lnTo>
                  <a:lnTo>
                    <a:pt x="1018183" y="2969867"/>
                  </a:lnTo>
                  <a:lnTo>
                    <a:pt x="1018183" y="2970099"/>
                  </a:lnTo>
                  <a:lnTo>
                    <a:pt x="1018183" y="2971994"/>
                  </a:lnTo>
                  <a:lnTo>
                    <a:pt x="1018183" y="2972696"/>
                  </a:lnTo>
                  <a:lnTo>
                    <a:pt x="1018183" y="2973474"/>
                  </a:lnTo>
                  <a:lnTo>
                    <a:pt x="1018183" y="2973610"/>
                  </a:lnTo>
                  <a:lnTo>
                    <a:pt x="1018183" y="2975808"/>
                  </a:lnTo>
                  <a:lnTo>
                    <a:pt x="1018183" y="2980925"/>
                  </a:lnTo>
                  <a:lnTo>
                    <a:pt x="1018183" y="2981965"/>
                  </a:lnTo>
                  <a:lnTo>
                    <a:pt x="1018183" y="2982411"/>
                  </a:lnTo>
                  <a:lnTo>
                    <a:pt x="1018183" y="2983052"/>
                  </a:lnTo>
                  <a:lnTo>
                    <a:pt x="1018183" y="2987407"/>
                  </a:lnTo>
                  <a:lnTo>
                    <a:pt x="1018183" y="2988974"/>
                  </a:lnTo>
                  <a:lnTo>
                    <a:pt x="1018183" y="2990210"/>
                  </a:lnTo>
                  <a:lnTo>
                    <a:pt x="1018183" y="2990948"/>
                  </a:lnTo>
                  <a:lnTo>
                    <a:pt x="1018183" y="2991254"/>
                  </a:lnTo>
                  <a:lnTo>
                    <a:pt x="1018183" y="2992185"/>
                  </a:lnTo>
                  <a:lnTo>
                    <a:pt x="1018183" y="2993027"/>
                  </a:lnTo>
                  <a:lnTo>
                    <a:pt x="1018183" y="2993363"/>
                  </a:lnTo>
                  <a:lnTo>
                    <a:pt x="1018183" y="2993469"/>
                  </a:lnTo>
                  <a:lnTo>
                    <a:pt x="1018183" y="2994779"/>
                  </a:lnTo>
                  <a:lnTo>
                    <a:pt x="1018183" y="2994930"/>
                  </a:lnTo>
                  <a:lnTo>
                    <a:pt x="1018183" y="2996675"/>
                  </a:lnTo>
                  <a:lnTo>
                    <a:pt x="1018183" y="2996905"/>
                  </a:lnTo>
                  <a:lnTo>
                    <a:pt x="1018183" y="2998242"/>
                  </a:lnTo>
                  <a:lnTo>
                    <a:pt x="1018183" y="3001071"/>
                  </a:lnTo>
                  <a:lnTo>
                    <a:pt x="1018183" y="3001259"/>
                  </a:lnTo>
                  <a:lnTo>
                    <a:pt x="1018183" y="3002826"/>
                  </a:lnTo>
                  <a:lnTo>
                    <a:pt x="1018183" y="3004183"/>
                  </a:lnTo>
                  <a:lnTo>
                    <a:pt x="1018183" y="3004835"/>
                  </a:lnTo>
                  <a:lnTo>
                    <a:pt x="1018183" y="3007733"/>
                  </a:lnTo>
                  <a:lnTo>
                    <a:pt x="1018183" y="3009300"/>
                  </a:lnTo>
                  <a:lnTo>
                    <a:pt x="1018183" y="3012317"/>
                  </a:lnTo>
                  <a:lnTo>
                    <a:pt x="1018183" y="3013884"/>
                  </a:lnTo>
                  <a:lnTo>
                    <a:pt x="1018183" y="3015629"/>
                  </a:lnTo>
                  <a:lnTo>
                    <a:pt x="1018183" y="3015781"/>
                  </a:lnTo>
                  <a:lnTo>
                    <a:pt x="1018183" y="3017199"/>
                  </a:lnTo>
                  <a:lnTo>
                    <a:pt x="1018183" y="3019629"/>
                  </a:lnTo>
                  <a:lnTo>
                    <a:pt x="1018183" y="3020127"/>
                  </a:lnTo>
                  <a:lnTo>
                    <a:pt x="1018183" y="3021587"/>
                  </a:lnTo>
                  <a:lnTo>
                    <a:pt x="1018183" y="3023154"/>
                  </a:lnTo>
                  <a:lnTo>
                    <a:pt x="1018183" y="3026295"/>
                  </a:lnTo>
                  <a:lnTo>
                    <a:pt x="1018183" y="3029634"/>
                  </a:lnTo>
                  <a:lnTo>
                    <a:pt x="1018183" y="3037240"/>
                  </a:lnTo>
                  <a:lnTo>
                    <a:pt x="1018183" y="3039370"/>
                  </a:lnTo>
                  <a:lnTo>
                    <a:pt x="1018183" y="3040692"/>
                  </a:lnTo>
                  <a:lnTo>
                    <a:pt x="1018183" y="3044004"/>
                  </a:lnTo>
                  <a:lnTo>
                    <a:pt x="1018183" y="3044307"/>
                  </a:lnTo>
                  <a:lnTo>
                    <a:pt x="1018183" y="3053771"/>
                  </a:lnTo>
                  <a:lnTo>
                    <a:pt x="1018183" y="3060469"/>
                  </a:lnTo>
                  <a:lnTo>
                    <a:pt x="1018183" y="3068315"/>
                  </a:lnTo>
                  <a:lnTo>
                    <a:pt x="1018183" y="3069885"/>
                  </a:lnTo>
                  <a:lnTo>
                    <a:pt x="1018183" y="3071527"/>
                  </a:lnTo>
                  <a:lnTo>
                    <a:pt x="1018183" y="3072164"/>
                  </a:lnTo>
                  <a:lnTo>
                    <a:pt x="1018183" y="3077376"/>
                  </a:lnTo>
                  <a:lnTo>
                    <a:pt x="1018183" y="3077582"/>
                  </a:lnTo>
                  <a:lnTo>
                    <a:pt x="1018183" y="3078452"/>
                  </a:lnTo>
                  <a:lnTo>
                    <a:pt x="1018183" y="3079712"/>
                  </a:lnTo>
                  <a:lnTo>
                    <a:pt x="1018183" y="3083980"/>
                  </a:lnTo>
                  <a:lnTo>
                    <a:pt x="1018183" y="3086874"/>
                  </a:lnTo>
                  <a:lnTo>
                    <a:pt x="1018183" y="3088435"/>
                  </a:lnTo>
                  <a:lnTo>
                    <a:pt x="1018183" y="3088640"/>
                  </a:lnTo>
                  <a:lnTo>
                    <a:pt x="1018183" y="3090770"/>
                  </a:lnTo>
                  <a:lnTo>
                    <a:pt x="1018183" y="3092457"/>
                  </a:lnTo>
                  <a:lnTo>
                    <a:pt x="1018183" y="3094114"/>
                  </a:lnTo>
                  <a:lnTo>
                    <a:pt x="1018183" y="3095037"/>
                  </a:lnTo>
                  <a:lnTo>
                    <a:pt x="1018183" y="3096332"/>
                  </a:lnTo>
                  <a:lnTo>
                    <a:pt x="1018183" y="3099968"/>
                  </a:lnTo>
                  <a:lnTo>
                    <a:pt x="1018183" y="3104894"/>
                  </a:lnTo>
                  <a:lnTo>
                    <a:pt x="1018183" y="3105174"/>
                  </a:lnTo>
                  <a:lnTo>
                    <a:pt x="1018183" y="3108087"/>
                  </a:lnTo>
                  <a:lnTo>
                    <a:pt x="1018183" y="3114664"/>
                  </a:lnTo>
                  <a:lnTo>
                    <a:pt x="1018183" y="3115948"/>
                  </a:lnTo>
                  <a:lnTo>
                    <a:pt x="1018183" y="3118794"/>
                  </a:lnTo>
                  <a:lnTo>
                    <a:pt x="1018183" y="3119145"/>
                  </a:lnTo>
                  <a:lnTo>
                    <a:pt x="1018183" y="3119602"/>
                  </a:lnTo>
                  <a:lnTo>
                    <a:pt x="1018183" y="3121163"/>
                  </a:lnTo>
                  <a:lnTo>
                    <a:pt x="1018183" y="3123145"/>
                  </a:lnTo>
                  <a:lnTo>
                    <a:pt x="1018183" y="3123498"/>
                  </a:lnTo>
                  <a:lnTo>
                    <a:pt x="1018183" y="3124706"/>
                  </a:lnTo>
                  <a:lnTo>
                    <a:pt x="1018183" y="3126775"/>
                  </a:lnTo>
                  <a:lnTo>
                    <a:pt x="1018183" y="3127042"/>
                  </a:lnTo>
                  <a:lnTo>
                    <a:pt x="1018183" y="3127764"/>
                  </a:lnTo>
                  <a:lnTo>
                    <a:pt x="1018183" y="3128343"/>
                  </a:lnTo>
                  <a:lnTo>
                    <a:pt x="1018183" y="3129371"/>
                  </a:lnTo>
                  <a:lnTo>
                    <a:pt x="1018183" y="3129851"/>
                  </a:lnTo>
                  <a:lnTo>
                    <a:pt x="1018183" y="3130199"/>
                  </a:lnTo>
                  <a:lnTo>
                    <a:pt x="1018183" y="3130655"/>
                  </a:lnTo>
                  <a:lnTo>
                    <a:pt x="1018183" y="3132768"/>
                  </a:lnTo>
                  <a:lnTo>
                    <a:pt x="1018183" y="3134203"/>
                  </a:lnTo>
                  <a:lnTo>
                    <a:pt x="1018183" y="3135379"/>
                  </a:lnTo>
                  <a:lnTo>
                    <a:pt x="1018183" y="3137900"/>
                  </a:lnTo>
                  <a:lnTo>
                    <a:pt x="1018183" y="3141257"/>
                  </a:lnTo>
                  <a:lnTo>
                    <a:pt x="1018183" y="3142469"/>
                  </a:lnTo>
                  <a:lnTo>
                    <a:pt x="1018183" y="3143826"/>
                  </a:lnTo>
                  <a:lnTo>
                    <a:pt x="1018183" y="3145879"/>
                  </a:lnTo>
                  <a:lnTo>
                    <a:pt x="1018183" y="3147169"/>
                  </a:lnTo>
                  <a:lnTo>
                    <a:pt x="1018183" y="3149389"/>
                  </a:lnTo>
                  <a:lnTo>
                    <a:pt x="1018183" y="3151723"/>
                  </a:lnTo>
                  <a:lnTo>
                    <a:pt x="1018183" y="3151873"/>
                  </a:lnTo>
                  <a:lnTo>
                    <a:pt x="1018183" y="3154880"/>
                  </a:lnTo>
                  <a:lnTo>
                    <a:pt x="1018183" y="3156290"/>
                  </a:lnTo>
                  <a:lnTo>
                    <a:pt x="1018183" y="3157509"/>
                  </a:lnTo>
                  <a:lnTo>
                    <a:pt x="1018183" y="3158226"/>
                  </a:lnTo>
                  <a:lnTo>
                    <a:pt x="1018183" y="3160209"/>
                  </a:lnTo>
                  <a:lnTo>
                    <a:pt x="1018183" y="3163754"/>
                  </a:lnTo>
                  <a:lnTo>
                    <a:pt x="1018183" y="3165647"/>
                  </a:lnTo>
                  <a:lnTo>
                    <a:pt x="1018183" y="3165939"/>
                  </a:lnTo>
                  <a:lnTo>
                    <a:pt x="1018183" y="3166123"/>
                  </a:lnTo>
                  <a:lnTo>
                    <a:pt x="1018183" y="3166931"/>
                  </a:lnTo>
                  <a:lnTo>
                    <a:pt x="1018183" y="3168107"/>
                  </a:lnTo>
                  <a:lnTo>
                    <a:pt x="1018183" y="3168569"/>
                  </a:lnTo>
                  <a:lnTo>
                    <a:pt x="1018183" y="3169277"/>
                  </a:lnTo>
                  <a:lnTo>
                    <a:pt x="1018183" y="3170844"/>
                  </a:lnTo>
                  <a:lnTo>
                    <a:pt x="1018183" y="3170997"/>
                  </a:lnTo>
                  <a:lnTo>
                    <a:pt x="1018183" y="3172219"/>
                  </a:lnTo>
                  <a:lnTo>
                    <a:pt x="1018183" y="3173788"/>
                  </a:lnTo>
                  <a:lnTo>
                    <a:pt x="1018183" y="3173985"/>
                  </a:lnTo>
                  <a:lnTo>
                    <a:pt x="1018183" y="3174545"/>
                  </a:lnTo>
                  <a:lnTo>
                    <a:pt x="1018183" y="3176706"/>
                  </a:lnTo>
                  <a:lnTo>
                    <a:pt x="1018183" y="3178284"/>
                  </a:lnTo>
                  <a:lnTo>
                    <a:pt x="1018183" y="3178606"/>
                  </a:lnTo>
                  <a:lnTo>
                    <a:pt x="1018183" y="3179164"/>
                  </a:lnTo>
                  <a:lnTo>
                    <a:pt x="1018183" y="3180098"/>
                  </a:lnTo>
                  <a:lnTo>
                    <a:pt x="1018183" y="3181599"/>
                  </a:lnTo>
                  <a:lnTo>
                    <a:pt x="1018183" y="3183031"/>
                  </a:lnTo>
                  <a:lnTo>
                    <a:pt x="1018183" y="3183277"/>
                  </a:lnTo>
                  <a:lnTo>
                    <a:pt x="1018183" y="3184665"/>
                  </a:lnTo>
                  <a:lnTo>
                    <a:pt x="1018183" y="3184845"/>
                  </a:lnTo>
                  <a:lnTo>
                    <a:pt x="1018183" y="3188434"/>
                  </a:lnTo>
                  <a:lnTo>
                    <a:pt x="1018183" y="3189664"/>
                  </a:lnTo>
                  <a:lnTo>
                    <a:pt x="1018183" y="3195155"/>
                  </a:lnTo>
                  <a:lnTo>
                    <a:pt x="1018183" y="3196361"/>
                  </a:lnTo>
                  <a:lnTo>
                    <a:pt x="1018183" y="3196481"/>
                  </a:lnTo>
                  <a:lnTo>
                    <a:pt x="1018183" y="3197130"/>
                  </a:lnTo>
                  <a:lnTo>
                    <a:pt x="1018183" y="3198467"/>
                  </a:lnTo>
                  <a:lnTo>
                    <a:pt x="1018183" y="3198699"/>
                  </a:lnTo>
                  <a:lnTo>
                    <a:pt x="1018183" y="3199372"/>
                  </a:lnTo>
                  <a:lnTo>
                    <a:pt x="1018183" y="3201296"/>
                  </a:lnTo>
                  <a:lnTo>
                    <a:pt x="1018183" y="3202210"/>
                  </a:lnTo>
                  <a:lnTo>
                    <a:pt x="1018183" y="3204408"/>
                  </a:lnTo>
                  <a:lnTo>
                    <a:pt x="1018183" y="3206280"/>
                  </a:lnTo>
                  <a:lnTo>
                    <a:pt x="1018183" y="3207273"/>
                  </a:lnTo>
                  <a:lnTo>
                    <a:pt x="1018183" y="3207419"/>
                  </a:lnTo>
                  <a:lnTo>
                    <a:pt x="1018183" y="3207539"/>
                  </a:lnTo>
                  <a:lnTo>
                    <a:pt x="1018183" y="3208911"/>
                  </a:lnTo>
                  <a:lnTo>
                    <a:pt x="1018183" y="3209525"/>
                  </a:lnTo>
                  <a:lnTo>
                    <a:pt x="1018183" y="3211011"/>
                  </a:lnTo>
                  <a:lnTo>
                    <a:pt x="1018183" y="3214327"/>
                  </a:lnTo>
                  <a:lnTo>
                    <a:pt x="1018183" y="3215316"/>
                  </a:lnTo>
                  <a:lnTo>
                    <a:pt x="1018183" y="3216006"/>
                  </a:lnTo>
                  <a:lnTo>
                    <a:pt x="1018183" y="3217047"/>
                  </a:lnTo>
                  <a:lnTo>
                    <a:pt x="1018183" y="3217574"/>
                  </a:lnTo>
                  <a:lnTo>
                    <a:pt x="1018183" y="3218332"/>
                  </a:lnTo>
                  <a:lnTo>
                    <a:pt x="1018183" y="3218809"/>
                  </a:lnTo>
                  <a:lnTo>
                    <a:pt x="1018183" y="3219548"/>
                  </a:lnTo>
                  <a:lnTo>
                    <a:pt x="1018183" y="3219854"/>
                  </a:lnTo>
                  <a:lnTo>
                    <a:pt x="1018183" y="3220785"/>
                  </a:lnTo>
                  <a:lnTo>
                    <a:pt x="1018183" y="3222069"/>
                  </a:lnTo>
                  <a:lnTo>
                    <a:pt x="1018183" y="3223379"/>
                  </a:lnTo>
                  <a:lnTo>
                    <a:pt x="1018183" y="3223619"/>
                  </a:lnTo>
                  <a:lnTo>
                    <a:pt x="1018183" y="3225187"/>
                  </a:lnTo>
                  <a:lnTo>
                    <a:pt x="1018183" y="3225385"/>
                  </a:lnTo>
                  <a:lnTo>
                    <a:pt x="1018183" y="3229859"/>
                  </a:lnTo>
                  <a:lnTo>
                    <a:pt x="1018183" y="3231277"/>
                  </a:lnTo>
                  <a:lnTo>
                    <a:pt x="1018183" y="3231426"/>
                  </a:lnTo>
                  <a:lnTo>
                    <a:pt x="1018183" y="3233742"/>
                  </a:lnTo>
                  <a:lnTo>
                    <a:pt x="1018183" y="3234655"/>
                  </a:lnTo>
                  <a:lnTo>
                    <a:pt x="1018183" y="3237286"/>
                  </a:lnTo>
                  <a:lnTo>
                    <a:pt x="1018183" y="3240146"/>
                  </a:lnTo>
                  <a:lnTo>
                    <a:pt x="1018183" y="3240917"/>
                  </a:lnTo>
                  <a:lnTo>
                    <a:pt x="1018183" y="3241639"/>
                  </a:lnTo>
                  <a:lnTo>
                    <a:pt x="1018183" y="3242335"/>
                  </a:lnTo>
                  <a:lnTo>
                    <a:pt x="1018183" y="3242484"/>
                  </a:lnTo>
                  <a:lnTo>
                    <a:pt x="1018183" y="3242552"/>
                  </a:lnTo>
                  <a:lnTo>
                    <a:pt x="1018183" y="3243691"/>
                  </a:lnTo>
                  <a:lnTo>
                    <a:pt x="1018183" y="3244229"/>
                  </a:lnTo>
                  <a:lnTo>
                    <a:pt x="1018183" y="3245799"/>
                  </a:lnTo>
                  <a:lnTo>
                    <a:pt x="1018183" y="3249867"/>
                  </a:lnTo>
                  <a:lnTo>
                    <a:pt x="1018183" y="3251994"/>
                  </a:lnTo>
                  <a:lnTo>
                    <a:pt x="1018183" y="3252696"/>
                  </a:lnTo>
                  <a:lnTo>
                    <a:pt x="1018183" y="3253610"/>
                  </a:lnTo>
                  <a:lnTo>
                    <a:pt x="1018183" y="3256348"/>
                  </a:lnTo>
                  <a:lnTo>
                    <a:pt x="1018183" y="3257917"/>
                  </a:lnTo>
                  <a:lnTo>
                    <a:pt x="1018183" y="3259890"/>
                  </a:lnTo>
                  <a:lnTo>
                    <a:pt x="1018183" y="3260196"/>
                  </a:lnTo>
                  <a:lnTo>
                    <a:pt x="1018183" y="3261969"/>
                  </a:lnTo>
                  <a:lnTo>
                    <a:pt x="1018183" y="3262411"/>
                  </a:lnTo>
                  <a:lnTo>
                    <a:pt x="1018183" y="3267406"/>
                  </a:lnTo>
                  <a:lnTo>
                    <a:pt x="1018183" y="3268372"/>
                  </a:lnTo>
                  <a:lnTo>
                    <a:pt x="1018183" y="3268974"/>
                  </a:lnTo>
                  <a:lnTo>
                    <a:pt x="1018183" y="3270013"/>
                  </a:lnTo>
                  <a:lnTo>
                    <a:pt x="1018183" y="3270950"/>
                  </a:lnTo>
                  <a:lnTo>
                    <a:pt x="1018183" y="3271255"/>
                  </a:lnTo>
                  <a:lnTo>
                    <a:pt x="1018183" y="3273777"/>
                  </a:lnTo>
                  <a:lnTo>
                    <a:pt x="1018183" y="3275062"/>
                  </a:lnTo>
                  <a:lnTo>
                    <a:pt x="1018183" y="3276675"/>
                  </a:lnTo>
                  <a:lnTo>
                    <a:pt x="1018183" y="3278242"/>
                  </a:lnTo>
                  <a:lnTo>
                    <a:pt x="1018183" y="3281071"/>
                  </a:lnTo>
                  <a:lnTo>
                    <a:pt x="1018183" y="3281259"/>
                  </a:lnTo>
                  <a:lnTo>
                    <a:pt x="1018183" y="3282826"/>
                  </a:lnTo>
                  <a:lnTo>
                    <a:pt x="1018183" y="3284571"/>
                  </a:lnTo>
                  <a:lnTo>
                    <a:pt x="1018183" y="3284723"/>
                  </a:lnTo>
                  <a:lnTo>
                    <a:pt x="1018183" y="3284836"/>
                  </a:lnTo>
                  <a:lnTo>
                    <a:pt x="1018183" y="3286141"/>
                  </a:lnTo>
                  <a:lnTo>
                    <a:pt x="1018183" y="3288571"/>
                  </a:lnTo>
                  <a:lnTo>
                    <a:pt x="1018183" y="3289069"/>
                  </a:lnTo>
                  <a:lnTo>
                    <a:pt x="1018183" y="3293622"/>
                  </a:lnTo>
                  <a:lnTo>
                    <a:pt x="1018183" y="3295631"/>
                  </a:lnTo>
                  <a:lnTo>
                    <a:pt x="1018183" y="3295781"/>
                  </a:lnTo>
                  <a:lnTo>
                    <a:pt x="1018183" y="3297198"/>
                  </a:lnTo>
                  <a:lnTo>
                    <a:pt x="1018183" y="3299630"/>
                  </a:lnTo>
                  <a:lnTo>
                    <a:pt x="1018183" y="3300128"/>
                  </a:lnTo>
                  <a:lnTo>
                    <a:pt x="1018183" y="3303677"/>
                  </a:lnTo>
                  <a:lnTo>
                    <a:pt x="1018183" y="3303983"/>
                  </a:lnTo>
                  <a:lnTo>
                    <a:pt x="1018183" y="3306182"/>
                  </a:lnTo>
                  <a:lnTo>
                    <a:pt x="1018183" y="3307527"/>
                  </a:lnTo>
                  <a:lnTo>
                    <a:pt x="1018183" y="3308312"/>
                  </a:lnTo>
                  <a:lnTo>
                    <a:pt x="1018183" y="3309634"/>
                  </a:lnTo>
                  <a:lnTo>
                    <a:pt x="1018183" y="3312946"/>
                  </a:lnTo>
                  <a:lnTo>
                    <a:pt x="1018183" y="3313249"/>
                  </a:lnTo>
                  <a:lnTo>
                    <a:pt x="1018183" y="3317240"/>
                  </a:lnTo>
                  <a:lnTo>
                    <a:pt x="1018183" y="3319371"/>
                  </a:lnTo>
                  <a:lnTo>
                    <a:pt x="1018183" y="3322236"/>
                  </a:lnTo>
                  <a:lnTo>
                    <a:pt x="1018183" y="3322713"/>
                  </a:lnTo>
                  <a:lnTo>
                    <a:pt x="1018183" y="3324006"/>
                  </a:lnTo>
                  <a:lnTo>
                    <a:pt x="1018183" y="3324310"/>
                  </a:lnTo>
                  <a:lnTo>
                    <a:pt x="1018183" y="3324932"/>
                  </a:lnTo>
                  <a:lnTo>
                    <a:pt x="1018183" y="3328568"/>
                  </a:lnTo>
                  <a:lnTo>
                    <a:pt x="1018183" y="3332205"/>
                  </a:lnTo>
                  <a:lnTo>
                    <a:pt x="1018183" y="3332358"/>
                  </a:lnTo>
                  <a:lnTo>
                    <a:pt x="1018183" y="3333773"/>
                  </a:lnTo>
                  <a:lnTo>
                    <a:pt x="1018183" y="3336124"/>
                  </a:lnTo>
                  <a:lnTo>
                    <a:pt x="1018183" y="3340469"/>
                  </a:lnTo>
                  <a:lnTo>
                    <a:pt x="1018183" y="3346913"/>
                  </a:lnTo>
                  <a:lnTo>
                    <a:pt x="1018183" y="3347394"/>
                  </a:lnTo>
                  <a:lnTo>
                    <a:pt x="1018183" y="3352098"/>
                  </a:lnTo>
                  <a:lnTo>
                    <a:pt x="1018183" y="3355642"/>
                  </a:lnTo>
                  <a:lnTo>
                    <a:pt x="1018183" y="3357377"/>
                  </a:lnTo>
                  <a:lnTo>
                    <a:pt x="1018183" y="3357583"/>
                  </a:lnTo>
                  <a:lnTo>
                    <a:pt x="1018183" y="3358451"/>
                  </a:lnTo>
                  <a:lnTo>
                    <a:pt x="1018183" y="3359712"/>
                  </a:lnTo>
                  <a:lnTo>
                    <a:pt x="1018183" y="3360580"/>
                  </a:lnTo>
                  <a:lnTo>
                    <a:pt x="1018183" y="3363979"/>
                  </a:lnTo>
                  <a:lnTo>
                    <a:pt x="1018183" y="3365274"/>
                  </a:lnTo>
                  <a:lnTo>
                    <a:pt x="1018183" y="3366500"/>
                  </a:lnTo>
                  <a:lnTo>
                    <a:pt x="1018183" y="3367154"/>
                  </a:lnTo>
                  <a:lnTo>
                    <a:pt x="1018183" y="3368911"/>
                  </a:lnTo>
                  <a:lnTo>
                    <a:pt x="1018183" y="3371069"/>
                  </a:lnTo>
                  <a:lnTo>
                    <a:pt x="1018183" y="3374115"/>
                  </a:lnTo>
                  <a:lnTo>
                    <a:pt x="1018183" y="3375288"/>
                  </a:lnTo>
                  <a:lnTo>
                    <a:pt x="1018183" y="3376334"/>
                  </a:lnTo>
                  <a:lnTo>
                    <a:pt x="1018183" y="3379969"/>
                  </a:lnTo>
                  <a:lnTo>
                    <a:pt x="1018183" y="3380323"/>
                  </a:lnTo>
                  <a:lnTo>
                    <a:pt x="1018183" y="3384890"/>
                  </a:lnTo>
                  <a:lnTo>
                    <a:pt x="1018183" y="3388087"/>
                  </a:lnTo>
                  <a:lnTo>
                    <a:pt x="1018183" y="3390105"/>
                  </a:lnTo>
                  <a:lnTo>
                    <a:pt x="1018183" y="3392440"/>
                  </a:lnTo>
                  <a:lnTo>
                    <a:pt x="1018183" y="3393648"/>
                  </a:lnTo>
                  <a:lnTo>
                    <a:pt x="1018183" y="3394724"/>
                  </a:lnTo>
                  <a:lnTo>
                    <a:pt x="1018183" y="3395717"/>
                  </a:lnTo>
                  <a:lnTo>
                    <a:pt x="1018183" y="3395984"/>
                  </a:lnTo>
                  <a:lnTo>
                    <a:pt x="1018183" y="3396706"/>
                  </a:lnTo>
                  <a:lnTo>
                    <a:pt x="1018183" y="3397285"/>
                  </a:lnTo>
                  <a:lnTo>
                    <a:pt x="1018183" y="3398793"/>
                  </a:lnTo>
                  <a:lnTo>
                    <a:pt x="1018183" y="3399597"/>
                  </a:lnTo>
                  <a:lnTo>
                    <a:pt x="1018183" y="3401163"/>
                  </a:lnTo>
                  <a:lnTo>
                    <a:pt x="1018183" y="3403146"/>
                  </a:lnTo>
                  <a:lnTo>
                    <a:pt x="1018183" y="3403498"/>
                  </a:lnTo>
                  <a:lnTo>
                    <a:pt x="1018183" y="3404709"/>
                  </a:lnTo>
                  <a:lnTo>
                    <a:pt x="1018183" y="3406775"/>
                  </a:lnTo>
                  <a:lnTo>
                    <a:pt x="1018183" y="3406842"/>
                  </a:lnTo>
                  <a:lnTo>
                    <a:pt x="1018183" y="3407043"/>
                  </a:lnTo>
                  <a:lnTo>
                    <a:pt x="1018183" y="3407764"/>
                  </a:lnTo>
                  <a:lnTo>
                    <a:pt x="1018183" y="3408344"/>
                  </a:lnTo>
                  <a:lnTo>
                    <a:pt x="1018183" y="3409061"/>
                  </a:lnTo>
                  <a:lnTo>
                    <a:pt x="1018183" y="3409656"/>
                  </a:lnTo>
                  <a:lnTo>
                    <a:pt x="1018183" y="3410199"/>
                  </a:lnTo>
                  <a:lnTo>
                    <a:pt x="1018183" y="3411411"/>
                  </a:lnTo>
                  <a:lnTo>
                    <a:pt x="1018183" y="3412696"/>
                  </a:lnTo>
                  <a:lnTo>
                    <a:pt x="1018183" y="3412768"/>
                  </a:lnTo>
                  <a:lnTo>
                    <a:pt x="1018183" y="3414673"/>
                  </a:lnTo>
                  <a:lnTo>
                    <a:pt x="1018183" y="3416240"/>
                  </a:lnTo>
                  <a:lnTo>
                    <a:pt x="1018183" y="3417900"/>
                  </a:lnTo>
                  <a:lnTo>
                    <a:pt x="1018183" y="3418331"/>
                  </a:lnTo>
                  <a:lnTo>
                    <a:pt x="1018183" y="3420665"/>
                  </a:lnTo>
                  <a:lnTo>
                    <a:pt x="1018183" y="3420815"/>
                  </a:lnTo>
                  <a:lnTo>
                    <a:pt x="1018183" y="3422468"/>
                  </a:lnTo>
                  <a:lnTo>
                    <a:pt x="1018183" y="3427168"/>
                  </a:lnTo>
                  <a:lnTo>
                    <a:pt x="1018183" y="3429387"/>
                  </a:lnTo>
                  <a:lnTo>
                    <a:pt x="1018183" y="3431723"/>
                  </a:lnTo>
                  <a:lnTo>
                    <a:pt x="1018183" y="3431873"/>
                  </a:lnTo>
                  <a:lnTo>
                    <a:pt x="1018183" y="3434880"/>
                  </a:lnTo>
                  <a:lnTo>
                    <a:pt x="1018183" y="3435065"/>
                  </a:lnTo>
                  <a:lnTo>
                    <a:pt x="1018183" y="3435873"/>
                  </a:lnTo>
                  <a:lnTo>
                    <a:pt x="1018183" y="3437436"/>
                  </a:lnTo>
                  <a:lnTo>
                    <a:pt x="1018183" y="3437511"/>
                  </a:lnTo>
                  <a:lnTo>
                    <a:pt x="1018183" y="3438219"/>
                  </a:lnTo>
                  <a:lnTo>
                    <a:pt x="1018183" y="3438325"/>
                  </a:lnTo>
                  <a:lnTo>
                    <a:pt x="1018183" y="3439504"/>
                  </a:lnTo>
                  <a:lnTo>
                    <a:pt x="1018183" y="3439770"/>
                  </a:lnTo>
                  <a:lnTo>
                    <a:pt x="1018183" y="3439786"/>
                  </a:lnTo>
                  <a:lnTo>
                    <a:pt x="1018183" y="3441071"/>
                  </a:lnTo>
                  <a:lnTo>
                    <a:pt x="1018183" y="3442927"/>
                  </a:lnTo>
                  <a:lnTo>
                    <a:pt x="1018183" y="3443047"/>
                  </a:lnTo>
                  <a:lnTo>
                    <a:pt x="1018183" y="3443916"/>
                  </a:lnTo>
                  <a:lnTo>
                    <a:pt x="1018183" y="3445647"/>
                  </a:lnTo>
                  <a:lnTo>
                    <a:pt x="1018183" y="3446123"/>
                  </a:lnTo>
                  <a:lnTo>
                    <a:pt x="1018183" y="3446932"/>
                  </a:lnTo>
                  <a:lnTo>
                    <a:pt x="1018183" y="3448107"/>
                  </a:lnTo>
                  <a:lnTo>
                    <a:pt x="1018183" y="3449040"/>
                  </a:lnTo>
                  <a:lnTo>
                    <a:pt x="1018183" y="3449277"/>
                  </a:lnTo>
                  <a:lnTo>
                    <a:pt x="1018183" y="3450843"/>
                  </a:lnTo>
                  <a:lnTo>
                    <a:pt x="1018183" y="3451973"/>
                  </a:lnTo>
                  <a:lnTo>
                    <a:pt x="1018183" y="3452219"/>
                  </a:lnTo>
                  <a:lnTo>
                    <a:pt x="1018183" y="3453787"/>
                  </a:lnTo>
                  <a:lnTo>
                    <a:pt x="1018183" y="3453985"/>
                  </a:lnTo>
                  <a:lnTo>
                    <a:pt x="1018183" y="3457173"/>
                  </a:lnTo>
                  <a:lnTo>
                    <a:pt x="1018183" y="3458606"/>
                  </a:lnTo>
                  <a:lnTo>
                    <a:pt x="1018183" y="3458742"/>
                  </a:lnTo>
                  <a:lnTo>
                    <a:pt x="1018183" y="3460098"/>
                  </a:lnTo>
                  <a:lnTo>
                    <a:pt x="1018183" y="3463031"/>
                  </a:lnTo>
                  <a:lnTo>
                    <a:pt x="1018183" y="3470239"/>
                  </a:lnTo>
                  <a:lnTo>
                    <a:pt x="1018183" y="3471152"/>
                  </a:lnTo>
                  <a:lnTo>
                    <a:pt x="1018183" y="3476361"/>
                  </a:lnTo>
                  <a:lnTo>
                    <a:pt x="1018183" y="3476481"/>
                  </a:lnTo>
                  <a:lnTo>
                    <a:pt x="1018183" y="3478467"/>
                  </a:lnTo>
                  <a:lnTo>
                    <a:pt x="1018183" y="3481296"/>
                  </a:lnTo>
                  <a:lnTo>
                    <a:pt x="1018183" y="3482210"/>
                  </a:lnTo>
                  <a:lnTo>
                    <a:pt x="1018183" y="3484258"/>
                  </a:lnTo>
                  <a:lnTo>
                    <a:pt x="1018183" y="3484948"/>
                  </a:lnTo>
                  <a:lnTo>
                    <a:pt x="1018183" y="3485548"/>
                  </a:lnTo>
                  <a:lnTo>
                    <a:pt x="1018183" y="3486517"/>
                  </a:lnTo>
                  <a:lnTo>
                    <a:pt x="1018183" y="3487274"/>
                  </a:lnTo>
                  <a:lnTo>
                    <a:pt x="1018183" y="3488490"/>
                  </a:lnTo>
                  <a:lnTo>
                    <a:pt x="1018183" y="3488797"/>
                  </a:lnTo>
                  <a:lnTo>
                    <a:pt x="1018183" y="3491011"/>
                  </a:lnTo>
                  <a:lnTo>
                    <a:pt x="1018183" y="3494327"/>
                  </a:lnTo>
                  <a:lnTo>
                    <a:pt x="1018183" y="3495316"/>
                  </a:lnTo>
                  <a:lnTo>
                    <a:pt x="1018183" y="3495759"/>
                  </a:lnTo>
                  <a:lnTo>
                    <a:pt x="1018183" y="3496007"/>
                  </a:lnTo>
                  <a:lnTo>
                    <a:pt x="1018183" y="3497574"/>
                  </a:lnTo>
                  <a:lnTo>
                    <a:pt x="1018183" y="3499550"/>
                  </a:lnTo>
                  <a:lnTo>
                    <a:pt x="1018183" y="3499855"/>
                  </a:lnTo>
                  <a:lnTo>
                    <a:pt x="1018183" y="3509088"/>
                  </a:lnTo>
                  <a:lnTo>
                    <a:pt x="1018183" y="3509859"/>
                  </a:lnTo>
                  <a:lnTo>
                    <a:pt x="1018183" y="3511277"/>
                  </a:lnTo>
                  <a:lnTo>
                    <a:pt x="1018183" y="3511426"/>
                  </a:lnTo>
                  <a:lnTo>
                    <a:pt x="1018183" y="3512633"/>
                  </a:lnTo>
                  <a:lnTo>
                    <a:pt x="1018183" y="3513172"/>
                  </a:lnTo>
                  <a:lnTo>
                    <a:pt x="1018183" y="3514742"/>
                  </a:lnTo>
                  <a:lnTo>
                    <a:pt x="1018183" y="3520146"/>
                  </a:lnTo>
                  <a:lnTo>
                    <a:pt x="1018183" y="3521639"/>
                  </a:lnTo>
                  <a:lnTo>
                    <a:pt x="1018183" y="3522553"/>
                  </a:lnTo>
                  <a:lnTo>
                    <a:pt x="1018183" y="3523691"/>
                  </a:lnTo>
                  <a:lnTo>
                    <a:pt x="1018183" y="3524231"/>
                  </a:lnTo>
                  <a:lnTo>
                    <a:pt x="1018183" y="3525798"/>
                  </a:lnTo>
                  <a:lnTo>
                    <a:pt x="1018183" y="3528044"/>
                  </a:lnTo>
                  <a:lnTo>
                    <a:pt x="1018183" y="3532278"/>
                  </a:lnTo>
                  <a:lnTo>
                    <a:pt x="1018183" y="3532583"/>
                  </a:lnTo>
                  <a:lnTo>
                    <a:pt x="1018183" y="3536128"/>
                  </a:lnTo>
                  <a:lnTo>
                    <a:pt x="1018183" y="3536348"/>
                  </a:lnTo>
                  <a:lnTo>
                    <a:pt x="1018183" y="3537314"/>
                  </a:lnTo>
                  <a:lnTo>
                    <a:pt x="1018183" y="3537916"/>
                  </a:lnTo>
                  <a:lnTo>
                    <a:pt x="1018183" y="3539892"/>
                  </a:lnTo>
                  <a:lnTo>
                    <a:pt x="1018183" y="3540197"/>
                  </a:lnTo>
                  <a:lnTo>
                    <a:pt x="1018183" y="3544004"/>
                  </a:lnTo>
                  <a:lnTo>
                    <a:pt x="1018183" y="3548372"/>
                  </a:lnTo>
                  <a:lnTo>
                    <a:pt x="1018183" y="3550013"/>
                  </a:lnTo>
                  <a:lnTo>
                    <a:pt x="1018183" y="3550836"/>
                  </a:lnTo>
                  <a:lnTo>
                    <a:pt x="1018183" y="3553778"/>
                  </a:lnTo>
                  <a:lnTo>
                    <a:pt x="1018183" y="3555062"/>
                  </a:lnTo>
                  <a:lnTo>
                    <a:pt x="1018183" y="3556419"/>
                  </a:lnTo>
                  <a:lnTo>
                    <a:pt x="1018183" y="3560805"/>
                  </a:lnTo>
                  <a:lnTo>
                    <a:pt x="1018183" y="3562564"/>
                  </a:lnTo>
                  <a:lnTo>
                    <a:pt x="1018183" y="3564573"/>
                  </a:lnTo>
                  <a:lnTo>
                    <a:pt x="1018183" y="3564723"/>
                  </a:lnTo>
                  <a:lnTo>
                    <a:pt x="1018183" y="3566140"/>
                  </a:lnTo>
                  <a:lnTo>
                    <a:pt x="1018183" y="3568572"/>
                  </a:lnTo>
                  <a:lnTo>
                    <a:pt x="1018183" y="3569069"/>
                  </a:lnTo>
                  <a:lnTo>
                    <a:pt x="1018183" y="3572619"/>
                  </a:lnTo>
                  <a:lnTo>
                    <a:pt x="1018183" y="3572925"/>
                  </a:lnTo>
                  <a:lnTo>
                    <a:pt x="1018183" y="3573622"/>
                  </a:lnTo>
                  <a:lnTo>
                    <a:pt x="1018183" y="3575513"/>
                  </a:lnTo>
                  <a:lnTo>
                    <a:pt x="1018183" y="3576469"/>
                  </a:lnTo>
                  <a:lnTo>
                    <a:pt x="1018183" y="3581521"/>
                  </a:lnTo>
                  <a:lnTo>
                    <a:pt x="1018183" y="3583677"/>
                  </a:lnTo>
                  <a:lnTo>
                    <a:pt x="1018183" y="3583982"/>
                  </a:lnTo>
                  <a:lnTo>
                    <a:pt x="1018183" y="3586182"/>
                  </a:lnTo>
                  <a:lnTo>
                    <a:pt x="1018183" y="3587526"/>
                  </a:lnTo>
                  <a:lnTo>
                    <a:pt x="1018183" y="3588312"/>
                  </a:lnTo>
                  <a:lnTo>
                    <a:pt x="1018183" y="3591178"/>
                  </a:lnTo>
                  <a:lnTo>
                    <a:pt x="1018183" y="3592020"/>
                  </a:lnTo>
                  <a:lnTo>
                    <a:pt x="1018183" y="3592948"/>
                  </a:lnTo>
                  <a:lnTo>
                    <a:pt x="1018183" y="3593252"/>
                  </a:lnTo>
                  <a:lnTo>
                    <a:pt x="1018183" y="3593874"/>
                  </a:lnTo>
                  <a:lnTo>
                    <a:pt x="1018183" y="3597510"/>
                  </a:lnTo>
                  <a:lnTo>
                    <a:pt x="1018183" y="3601147"/>
                  </a:lnTo>
                  <a:lnTo>
                    <a:pt x="1018183" y="3601300"/>
                  </a:lnTo>
                  <a:lnTo>
                    <a:pt x="1018183" y="3602236"/>
                  </a:lnTo>
                  <a:lnTo>
                    <a:pt x="1018183" y="3602715"/>
                  </a:lnTo>
                  <a:lnTo>
                    <a:pt x="1018183" y="3604935"/>
                  </a:lnTo>
                  <a:lnTo>
                    <a:pt x="1018183" y="3605066"/>
                  </a:lnTo>
                  <a:lnTo>
                    <a:pt x="1018183" y="3606350"/>
                  </a:lnTo>
                  <a:lnTo>
                    <a:pt x="1018183" y="3608569"/>
                  </a:lnTo>
                  <a:lnTo>
                    <a:pt x="1018183" y="3609896"/>
                  </a:lnTo>
                  <a:lnTo>
                    <a:pt x="1018183" y="3612205"/>
                  </a:lnTo>
                  <a:lnTo>
                    <a:pt x="1018183" y="3612356"/>
                  </a:lnTo>
                  <a:lnTo>
                    <a:pt x="1018183" y="3615855"/>
                  </a:lnTo>
                  <a:lnTo>
                    <a:pt x="1018183" y="3616124"/>
                  </a:lnTo>
                  <a:lnTo>
                    <a:pt x="1018183" y="3620256"/>
                  </a:lnTo>
                  <a:lnTo>
                    <a:pt x="1018183" y="3621041"/>
                  </a:lnTo>
                  <a:lnTo>
                    <a:pt x="1018183" y="3624021"/>
                  </a:lnTo>
                  <a:lnTo>
                    <a:pt x="1018183" y="3624584"/>
                  </a:lnTo>
                  <a:lnTo>
                    <a:pt x="1018183" y="3626912"/>
                  </a:lnTo>
                  <a:lnTo>
                    <a:pt x="1018183" y="3627393"/>
                  </a:lnTo>
                  <a:lnTo>
                    <a:pt x="1018183" y="3627740"/>
                  </a:lnTo>
                  <a:lnTo>
                    <a:pt x="1018183" y="3629522"/>
                  </a:lnTo>
                  <a:lnTo>
                    <a:pt x="1018183" y="3632098"/>
                  </a:lnTo>
                  <a:lnTo>
                    <a:pt x="1018183" y="3634520"/>
                  </a:lnTo>
                  <a:lnTo>
                    <a:pt x="1018183" y="3634964"/>
                  </a:lnTo>
                  <a:lnTo>
                    <a:pt x="1018183" y="3635442"/>
                  </a:lnTo>
                  <a:lnTo>
                    <a:pt x="1018183" y="3635643"/>
                  </a:lnTo>
                  <a:lnTo>
                    <a:pt x="1018183" y="3636096"/>
                  </a:lnTo>
                  <a:lnTo>
                    <a:pt x="1018183" y="3637662"/>
                  </a:lnTo>
                  <a:lnTo>
                    <a:pt x="1018183" y="3640011"/>
                  </a:lnTo>
                  <a:lnTo>
                    <a:pt x="1018183" y="3640580"/>
                  </a:lnTo>
                  <a:lnTo>
                    <a:pt x="1018183" y="3641297"/>
                  </a:lnTo>
                  <a:lnTo>
                    <a:pt x="1018183" y="3643273"/>
                  </a:lnTo>
                  <a:lnTo>
                    <a:pt x="1018183" y="3644230"/>
                  </a:lnTo>
                  <a:lnTo>
                    <a:pt x="1018183" y="3644840"/>
                  </a:lnTo>
                  <a:lnTo>
                    <a:pt x="1018183" y="3645276"/>
                  </a:lnTo>
                  <a:lnTo>
                    <a:pt x="1018183" y="3646500"/>
                  </a:lnTo>
                  <a:lnTo>
                    <a:pt x="1018183" y="3647156"/>
                  </a:lnTo>
                  <a:lnTo>
                    <a:pt x="1018183" y="3648911"/>
                  </a:lnTo>
                  <a:lnTo>
                    <a:pt x="1018183" y="3649266"/>
                  </a:lnTo>
                  <a:lnTo>
                    <a:pt x="1018183" y="3651068"/>
                  </a:lnTo>
                  <a:lnTo>
                    <a:pt x="1018183" y="3652396"/>
                  </a:lnTo>
                  <a:lnTo>
                    <a:pt x="1018183" y="3655050"/>
                  </a:lnTo>
                  <a:lnTo>
                    <a:pt x="1018183" y="3655287"/>
                  </a:lnTo>
                  <a:lnTo>
                    <a:pt x="1018183" y="3658966"/>
                  </a:lnTo>
                  <a:lnTo>
                    <a:pt x="1018183" y="3660323"/>
                  </a:lnTo>
                  <a:lnTo>
                    <a:pt x="1018183" y="3663188"/>
                  </a:lnTo>
                  <a:lnTo>
                    <a:pt x="1018183" y="3663665"/>
                  </a:lnTo>
                  <a:lnTo>
                    <a:pt x="1018183" y="3666925"/>
                  </a:lnTo>
                  <a:lnTo>
                    <a:pt x="1018183" y="3668370"/>
                  </a:lnTo>
                  <a:lnTo>
                    <a:pt x="1018183" y="3669760"/>
                  </a:lnTo>
                  <a:lnTo>
                    <a:pt x="1018183" y="3670105"/>
                  </a:lnTo>
                  <a:lnTo>
                    <a:pt x="1018183" y="3670242"/>
                  </a:lnTo>
                  <a:lnTo>
                    <a:pt x="1018183" y="3671328"/>
                  </a:lnTo>
                  <a:lnTo>
                    <a:pt x="1018183" y="3672441"/>
                  </a:lnTo>
                  <a:lnTo>
                    <a:pt x="1018183" y="3673651"/>
                  </a:lnTo>
                  <a:lnTo>
                    <a:pt x="1018183" y="3674724"/>
                  </a:lnTo>
                  <a:lnTo>
                    <a:pt x="1018183" y="3675717"/>
                  </a:lnTo>
                  <a:lnTo>
                    <a:pt x="1018183" y="3675985"/>
                  </a:lnTo>
                  <a:lnTo>
                    <a:pt x="1018183" y="3676706"/>
                  </a:lnTo>
                  <a:lnTo>
                    <a:pt x="1018183" y="3677286"/>
                  </a:lnTo>
                  <a:lnTo>
                    <a:pt x="1018183" y="3678003"/>
                  </a:lnTo>
                  <a:lnTo>
                    <a:pt x="1018183" y="3678598"/>
                  </a:lnTo>
                  <a:lnTo>
                    <a:pt x="1018183" y="3679883"/>
                  </a:lnTo>
                  <a:lnTo>
                    <a:pt x="1018183" y="3681638"/>
                  </a:lnTo>
                  <a:lnTo>
                    <a:pt x="1018183" y="3683425"/>
                  </a:lnTo>
                  <a:lnTo>
                    <a:pt x="1018183" y="3683615"/>
                  </a:lnTo>
                  <a:lnTo>
                    <a:pt x="1018183" y="3685182"/>
                  </a:lnTo>
                  <a:lnTo>
                    <a:pt x="1018183" y="3685773"/>
                  </a:lnTo>
                  <a:lnTo>
                    <a:pt x="1018183" y="3686843"/>
                  </a:lnTo>
                  <a:lnTo>
                    <a:pt x="1018183" y="3687342"/>
                  </a:lnTo>
                  <a:lnTo>
                    <a:pt x="1018183" y="3689061"/>
                  </a:lnTo>
                  <a:lnTo>
                    <a:pt x="1018183" y="3689656"/>
                  </a:lnTo>
                  <a:lnTo>
                    <a:pt x="1018183" y="3691410"/>
                  </a:lnTo>
                  <a:lnTo>
                    <a:pt x="1018183" y="3692697"/>
                  </a:lnTo>
                  <a:lnTo>
                    <a:pt x="1018183" y="3694672"/>
                  </a:lnTo>
                  <a:lnTo>
                    <a:pt x="1018183" y="3696240"/>
                  </a:lnTo>
                  <a:lnTo>
                    <a:pt x="1018183" y="3697552"/>
                  </a:lnTo>
                  <a:lnTo>
                    <a:pt x="1018183" y="3698135"/>
                  </a:lnTo>
                  <a:lnTo>
                    <a:pt x="1018183" y="3698329"/>
                  </a:lnTo>
                  <a:lnTo>
                    <a:pt x="1018183" y="3700665"/>
                  </a:lnTo>
                  <a:lnTo>
                    <a:pt x="1018183" y="3700815"/>
                  </a:lnTo>
                  <a:lnTo>
                    <a:pt x="1018183" y="3706378"/>
                  </a:lnTo>
                  <a:lnTo>
                    <a:pt x="1018183" y="3707267"/>
                  </a:lnTo>
                  <a:lnTo>
                    <a:pt x="1018183" y="3708446"/>
                  </a:lnTo>
                  <a:lnTo>
                    <a:pt x="1018183" y="3708712"/>
                  </a:lnTo>
                  <a:lnTo>
                    <a:pt x="1018183" y="3710013"/>
                  </a:lnTo>
                  <a:lnTo>
                    <a:pt x="1018183" y="3711989"/>
                  </a:lnTo>
                  <a:lnTo>
                    <a:pt x="1018183" y="3712262"/>
                  </a:lnTo>
                  <a:lnTo>
                    <a:pt x="1018183" y="3712858"/>
                  </a:lnTo>
                  <a:lnTo>
                    <a:pt x="1018183" y="3713829"/>
                  </a:lnTo>
                  <a:lnTo>
                    <a:pt x="1018183" y="3715065"/>
                  </a:lnTo>
                  <a:lnTo>
                    <a:pt x="1018183" y="3715874"/>
                  </a:lnTo>
                  <a:lnTo>
                    <a:pt x="1018183" y="3717436"/>
                  </a:lnTo>
                  <a:lnTo>
                    <a:pt x="1018183" y="3718219"/>
                  </a:lnTo>
                  <a:lnTo>
                    <a:pt x="1018183" y="3718326"/>
                  </a:lnTo>
                  <a:lnTo>
                    <a:pt x="1018183" y="3719504"/>
                  </a:lnTo>
                  <a:lnTo>
                    <a:pt x="1018183" y="3719770"/>
                  </a:lnTo>
                  <a:lnTo>
                    <a:pt x="1018183" y="3719785"/>
                  </a:lnTo>
                  <a:lnTo>
                    <a:pt x="1018183" y="3721071"/>
                  </a:lnTo>
                  <a:lnTo>
                    <a:pt x="1018183" y="3722927"/>
                  </a:lnTo>
                  <a:lnTo>
                    <a:pt x="1018183" y="3723046"/>
                  </a:lnTo>
                  <a:lnTo>
                    <a:pt x="1018183" y="3723916"/>
                  </a:lnTo>
                  <a:lnTo>
                    <a:pt x="1018183" y="3725927"/>
                  </a:lnTo>
                  <a:lnTo>
                    <a:pt x="1018183" y="3726116"/>
                  </a:lnTo>
                  <a:lnTo>
                    <a:pt x="1018183" y="3727400"/>
                  </a:lnTo>
                  <a:lnTo>
                    <a:pt x="1018183" y="3727684"/>
                  </a:lnTo>
                  <a:lnTo>
                    <a:pt x="1018183" y="3728968"/>
                  </a:lnTo>
                  <a:lnTo>
                    <a:pt x="1018183" y="3729040"/>
                  </a:lnTo>
                  <a:lnTo>
                    <a:pt x="1018183" y="3731973"/>
                  </a:lnTo>
                  <a:lnTo>
                    <a:pt x="1018183" y="3737175"/>
                  </a:lnTo>
                  <a:lnTo>
                    <a:pt x="1018183" y="3738741"/>
                  </a:lnTo>
                  <a:lnTo>
                    <a:pt x="1018183" y="3740637"/>
                  </a:lnTo>
                  <a:lnTo>
                    <a:pt x="1018183" y="3750238"/>
                  </a:lnTo>
                  <a:lnTo>
                    <a:pt x="1018183" y="3751152"/>
                  </a:lnTo>
                  <a:lnTo>
                    <a:pt x="1018183" y="3754490"/>
                  </a:lnTo>
                  <a:lnTo>
                    <a:pt x="1018183" y="3755775"/>
                  </a:lnTo>
                  <a:lnTo>
                    <a:pt x="1018183" y="3756644"/>
                  </a:lnTo>
                  <a:lnTo>
                    <a:pt x="1018183" y="3764258"/>
                  </a:lnTo>
                  <a:lnTo>
                    <a:pt x="1018183" y="3764701"/>
                  </a:lnTo>
                  <a:lnTo>
                    <a:pt x="1018183" y="3764948"/>
                  </a:lnTo>
                  <a:lnTo>
                    <a:pt x="1018183" y="3765549"/>
                  </a:lnTo>
                  <a:lnTo>
                    <a:pt x="1018183" y="3766517"/>
                  </a:lnTo>
                  <a:lnTo>
                    <a:pt x="1018183" y="3768492"/>
                  </a:lnTo>
                  <a:lnTo>
                    <a:pt x="1018183" y="3768797"/>
                  </a:lnTo>
                  <a:lnTo>
                    <a:pt x="1018183" y="3775759"/>
                  </a:lnTo>
                  <a:lnTo>
                    <a:pt x="1018183" y="3789088"/>
                  </a:lnTo>
                  <a:lnTo>
                    <a:pt x="1018183" y="3792633"/>
                  </a:lnTo>
                  <a:lnTo>
                    <a:pt x="1018183" y="3793173"/>
                  </a:lnTo>
                  <a:lnTo>
                    <a:pt x="1018183" y="3794740"/>
                  </a:lnTo>
                  <a:lnTo>
                    <a:pt x="1018183" y="3796986"/>
                  </a:lnTo>
                  <a:lnTo>
                    <a:pt x="1018183" y="3801219"/>
                  </a:lnTo>
                  <a:lnTo>
                    <a:pt x="1018183" y="3801525"/>
                  </a:lnTo>
                  <a:lnTo>
                    <a:pt x="1018183" y="3803517"/>
                  </a:lnTo>
                  <a:lnTo>
                    <a:pt x="1018183" y="3805069"/>
                  </a:lnTo>
                  <a:lnTo>
                    <a:pt x="1018183" y="3805853"/>
                  </a:lnTo>
                  <a:lnTo>
                    <a:pt x="1018183" y="3808044"/>
                  </a:lnTo>
                  <a:lnTo>
                    <a:pt x="1018183" y="3810122"/>
                  </a:lnTo>
                  <a:lnTo>
                    <a:pt x="1018183" y="3812278"/>
                  </a:lnTo>
                  <a:lnTo>
                    <a:pt x="1018183" y="3812581"/>
                  </a:lnTo>
                  <a:lnTo>
                    <a:pt x="1018183" y="3816126"/>
                  </a:lnTo>
                  <a:lnTo>
                    <a:pt x="1018183" y="3817314"/>
                  </a:lnTo>
                  <a:lnTo>
                    <a:pt x="1018183" y="3819778"/>
                  </a:lnTo>
                  <a:lnTo>
                    <a:pt x="1018183" y="3820254"/>
                  </a:lnTo>
                  <a:lnTo>
                    <a:pt x="1018183" y="3823936"/>
                  </a:lnTo>
                  <a:lnTo>
                    <a:pt x="1018183" y="3824004"/>
                  </a:lnTo>
                  <a:lnTo>
                    <a:pt x="1018183" y="3825361"/>
                  </a:lnTo>
                  <a:lnTo>
                    <a:pt x="1018183" y="3829747"/>
                  </a:lnTo>
                  <a:lnTo>
                    <a:pt x="1018183" y="3830836"/>
                  </a:lnTo>
                  <a:lnTo>
                    <a:pt x="1018183" y="3834228"/>
                  </a:lnTo>
                  <a:lnTo>
                    <a:pt x="1018183" y="3836419"/>
                  </a:lnTo>
                  <a:lnTo>
                    <a:pt x="1018183" y="3840805"/>
                  </a:lnTo>
                  <a:lnTo>
                    <a:pt x="1018183" y="3842564"/>
                  </a:lnTo>
                  <a:lnTo>
                    <a:pt x="1018183" y="3844455"/>
                  </a:lnTo>
                  <a:lnTo>
                    <a:pt x="1018183" y="3846019"/>
                  </a:lnTo>
                  <a:lnTo>
                    <a:pt x="1018183" y="3848355"/>
                  </a:lnTo>
                  <a:lnTo>
                    <a:pt x="1018183" y="3848856"/>
                  </a:lnTo>
                  <a:lnTo>
                    <a:pt x="1018183" y="3850463"/>
                  </a:lnTo>
                  <a:lnTo>
                    <a:pt x="1018183" y="3852619"/>
                  </a:lnTo>
                  <a:lnTo>
                    <a:pt x="1018183" y="3852621"/>
                  </a:lnTo>
                  <a:lnTo>
                    <a:pt x="1018183" y="3852923"/>
                  </a:lnTo>
                  <a:lnTo>
                    <a:pt x="1018183" y="3855512"/>
                  </a:lnTo>
                  <a:lnTo>
                    <a:pt x="1018183" y="3856340"/>
                  </a:lnTo>
                  <a:lnTo>
                    <a:pt x="1018183" y="3856468"/>
                  </a:lnTo>
                  <a:lnTo>
                    <a:pt x="1018183" y="3860962"/>
                  </a:lnTo>
                  <a:lnTo>
                    <a:pt x="1018183" y="3861520"/>
                  </a:lnTo>
                  <a:lnTo>
                    <a:pt x="1018183" y="3862756"/>
                  </a:lnTo>
                  <a:lnTo>
                    <a:pt x="1018183" y="3863564"/>
                  </a:lnTo>
                  <a:lnTo>
                    <a:pt x="1018183" y="3871178"/>
                  </a:lnTo>
                  <a:lnTo>
                    <a:pt x="1018183" y="3872020"/>
                  </a:lnTo>
                  <a:lnTo>
                    <a:pt x="1018183" y="3873876"/>
                  </a:lnTo>
                  <a:lnTo>
                    <a:pt x="1018183" y="3875292"/>
                  </a:lnTo>
                  <a:lnTo>
                    <a:pt x="1018183" y="3876730"/>
                  </a:lnTo>
                  <a:lnTo>
                    <a:pt x="1018183" y="3877511"/>
                  </a:lnTo>
                  <a:lnTo>
                    <a:pt x="1018183" y="3878838"/>
                  </a:lnTo>
                  <a:lnTo>
                    <a:pt x="1018183" y="3881147"/>
                  </a:lnTo>
                  <a:lnTo>
                    <a:pt x="1018183" y="3881298"/>
                  </a:lnTo>
                  <a:lnTo>
                    <a:pt x="1018183" y="3883650"/>
                  </a:lnTo>
                  <a:lnTo>
                    <a:pt x="1018183" y="3885066"/>
                  </a:lnTo>
                  <a:lnTo>
                    <a:pt x="1018183" y="3886350"/>
                  </a:lnTo>
                  <a:lnTo>
                    <a:pt x="1018183" y="3889198"/>
                  </a:lnTo>
                  <a:lnTo>
                    <a:pt x="1018183" y="3889895"/>
                  </a:lnTo>
                  <a:lnTo>
                    <a:pt x="1018183" y="3891788"/>
                  </a:lnTo>
                  <a:lnTo>
                    <a:pt x="1018183" y="3892963"/>
                  </a:lnTo>
                  <a:lnTo>
                    <a:pt x="1018183" y="3894247"/>
                  </a:lnTo>
                  <a:lnTo>
                    <a:pt x="1018183" y="3895854"/>
                  </a:lnTo>
                  <a:lnTo>
                    <a:pt x="1018183" y="3896683"/>
                  </a:lnTo>
                  <a:lnTo>
                    <a:pt x="1018183" y="3898361"/>
                  </a:lnTo>
                  <a:lnTo>
                    <a:pt x="1018183" y="3898843"/>
                  </a:lnTo>
                  <a:lnTo>
                    <a:pt x="1018183" y="3899928"/>
                  </a:lnTo>
                  <a:lnTo>
                    <a:pt x="1018183" y="3900253"/>
                  </a:lnTo>
                  <a:lnTo>
                    <a:pt x="1018183" y="3901040"/>
                  </a:lnTo>
                  <a:lnTo>
                    <a:pt x="1018183" y="3903462"/>
                  </a:lnTo>
                  <a:lnTo>
                    <a:pt x="1018183" y="3903906"/>
                  </a:lnTo>
                  <a:lnTo>
                    <a:pt x="1018183" y="3904021"/>
                  </a:lnTo>
                  <a:lnTo>
                    <a:pt x="1018183" y="3904586"/>
                  </a:lnTo>
                  <a:lnTo>
                    <a:pt x="1018183" y="3904747"/>
                  </a:lnTo>
                  <a:lnTo>
                    <a:pt x="1018183" y="3906603"/>
                  </a:lnTo>
                  <a:lnTo>
                    <a:pt x="1018183" y="3907740"/>
                  </a:lnTo>
                  <a:lnTo>
                    <a:pt x="1018183" y="3909522"/>
                  </a:lnTo>
                  <a:lnTo>
                    <a:pt x="1018183" y="3910238"/>
                  </a:lnTo>
                  <a:lnTo>
                    <a:pt x="1018183" y="3912216"/>
                  </a:lnTo>
                  <a:lnTo>
                    <a:pt x="1018183" y="3913782"/>
                  </a:lnTo>
                  <a:lnTo>
                    <a:pt x="1018183" y="3914521"/>
                  </a:lnTo>
                  <a:lnTo>
                    <a:pt x="1018183" y="3914959"/>
                  </a:lnTo>
                  <a:lnTo>
                    <a:pt x="1018183" y="3915442"/>
                  </a:lnTo>
                  <a:lnTo>
                    <a:pt x="1018183" y="3916098"/>
                  </a:lnTo>
                  <a:lnTo>
                    <a:pt x="1018183" y="3917661"/>
                  </a:lnTo>
                  <a:lnTo>
                    <a:pt x="1018183" y="3920011"/>
                  </a:lnTo>
                  <a:lnTo>
                    <a:pt x="1018183" y="3921296"/>
                  </a:lnTo>
                  <a:lnTo>
                    <a:pt x="1018183" y="3921338"/>
                  </a:lnTo>
                  <a:lnTo>
                    <a:pt x="1018183" y="3922502"/>
                  </a:lnTo>
                  <a:lnTo>
                    <a:pt x="1018183" y="3922622"/>
                  </a:lnTo>
                  <a:lnTo>
                    <a:pt x="1018183" y="3923272"/>
                  </a:lnTo>
                  <a:lnTo>
                    <a:pt x="1018183" y="3923993"/>
                  </a:lnTo>
                  <a:lnTo>
                    <a:pt x="1018183" y="3924229"/>
                  </a:lnTo>
                  <a:lnTo>
                    <a:pt x="1018183" y="3924840"/>
                  </a:lnTo>
                  <a:lnTo>
                    <a:pt x="1018183" y="3926153"/>
                  </a:lnTo>
                  <a:lnTo>
                    <a:pt x="1018183" y="3927908"/>
                  </a:lnTo>
                  <a:lnTo>
                    <a:pt x="1018183" y="3929265"/>
                  </a:lnTo>
                  <a:lnTo>
                    <a:pt x="1018183" y="3932130"/>
                  </a:lnTo>
                  <a:lnTo>
                    <a:pt x="1018183" y="3932396"/>
                  </a:lnTo>
                  <a:lnTo>
                    <a:pt x="1018183" y="3935053"/>
                  </a:lnTo>
                  <a:lnTo>
                    <a:pt x="1018183" y="3935867"/>
                  </a:lnTo>
                  <a:lnTo>
                    <a:pt x="1018183" y="3937312"/>
                  </a:lnTo>
                  <a:lnTo>
                    <a:pt x="1018183" y="3938702"/>
                  </a:lnTo>
                  <a:lnTo>
                    <a:pt x="1018183" y="3938966"/>
                  </a:lnTo>
                  <a:lnTo>
                    <a:pt x="1018183" y="3939184"/>
                  </a:lnTo>
                  <a:lnTo>
                    <a:pt x="1018183" y="3940270"/>
                  </a:lnTo>
                  <a:lnTo>
                    <a:pt x="1018183" y="3940469"/>
                  </a:lnTo>
                  <a:lnTo>
                    <a:pt x="1018183" y="3940862"/>
                  </a:lnTo>
                  <a:lnTo>
                    <a:pt x="1018183" y="3942429"/>
                  </a:lnTo>
                  <a:lnTo>
                    <a:pt x="1018183" y="3943188"/>
                  </a:lnTo>
                  <a:lnTo>
                    <a:pt x="1018183" y="3943665"/>
                  </a:lnTo>
                  <a:lnTo>
                    <a:pt x="1018183" y="3946864"/>
                  </a:lnTo>
                  <a:lnTo>
                    <a:pt x="1018183" y="3946926"/>
                  </a:lnTo>
                  <a:lnTo>
                    <a:pt x="1018183" y="3948370"/>
                  </a:lnTo>
                  <a:lnTo>
                    <a:pt x="1018183" y="3948825"/>
                  </a:lnTo>
                  <a:lnTo>
                    <a:pt x="1018183" y="3949760"/>
                  </a:lnTo>
                  <a:lnTo>
                    <a:pt x="1018183" y="3950243"/>
                  </a:lnTo>
                  <a:lnTo>
                    <a:pt x="1018183" y="3951328"/>
                  </a:lnTo>
                  <a:lnTo>
                    <a:pt x="1018183" y="3952367"/>
                  </a:lnTo>
                  <a:lnTo>
                    <a:pt x="1018183" y="3954715"/>
                  </a:lnTo>
                  <a:lnTo>
                    <a:pt x="1018183" y="3956000"/>
                  </a:lnTo>
                  <a:lnTo>
                    <a:pt x="1018183" y="3956284"/>
                  </a:lnTo>
                  <a:lnTo>
                    <a:pt x="1018183" y="3957568"/>
                  </a:lnTo>
                  <a:lnTo>
                    <a:pt x="1018183" y="3958003"/>
                  </a:lnTo>
                  <a:lnTo>
                    <a:pt x="1018183" y="3958598"/>
                  </a:lnTo>
                  <a:lnTo>
                    <a:pt x="1018183" y="3959883"/>
                  </a:lnTo>
                  <a:lnTo>
                    <a:pt x="1018183" y="3961638"/>
                  </a:lnTo>
                  <a:lnTo>
                    <a:pt x="1018183" y="3963427"/>
                  </a:lnTo>
                  <a:lnTo>
                    <a:pt x="1018183" y="3963613"/>
                  </a:lnTo>
                  <a:lnTo>
                    <a:pt x="1018183" y="3965003"/>
                  </a:lnTo>
                  <a:lnTo>
                    <a:pt x="1018183" y="3965182"/>
                  </a:lnTo>
                  <a:lnTo>
                    <a:pt x="1018183" y="3965775"/>
                  </a:lnTo>
                  <a:lnTo>
                    <a:pt x="1018183" y="3966494"/>
                  </a:lnTo>
                  <a:lnTo>
                    <a:pt x="1018183" y="3967077"/>
                  </a:lnTo>
                  <a:lnTo>
                    <a:pt x="1018183" y="3967342"/>
                  </a:lnTo>
                  <a:lnTo>
                    <a:pt x="1018183" y="3967779"/>
                  </a:lnTo>
                  <a:lnTo>
                    <a:pt x="1018183" y="3971694"/>
                  </a:lnTo>
                  <a:lnTo>
                    <a:pt x="1018183" y="3975239"/>
                  </a:lnTo>
                  <a:lnTo>
                    <a:pt x="1018183" y="3977557"/>
                  </a:lnTo>
                  <a:lnTo>
                    <a:pt x="1018183" y="3978135"/>
                  </a:lnTo>
                  <a:lnTo>
                    <a:pt x="1018183" y="3981204"/>
                  </a:lnTo>
                  <a:lnTo>
                    <a:pt x="1018183" y="3982489"/>
                  </a:lnTo>
                  <a:lnTo>
                    <a:pt x="1018183" y="3982771"/>
                  </a:lnTo>
                  <a:lnTo>
                    <a:pt x="1018183" y="3984057"/>
                  </a:lnTo>
                  <a:lnTo>
                    <a:pt x="1018183" y="3986031"/>
                  </a:lnTo>
                  <a:lnTo>
                    <a:pt x="1018183" y="3986337"/>
                  </a:lnTo>
                  <a:lnTo>
                    <a:pt x="1018183" y="3986378"/>
                  </a:lnTo>
                  <a:lnTo>
                    <a:pt x="1018183" y="3987269"/>
                  </a:lnTo>
                  <a:lnTo>
                    <a:pt x="1018183" y="3988446"/>
                  </a:lnTo>
                  <a:lnTo>
                    <a:pt x="1018183" y="3988712"/>
                  </a:lnTo>
                  <a:lnTo>
                    <a:pt x="1018183" y="3990013"/>
                  </a:lnTo>
                  <a:lnTo>
                    <a:pt x="1018183" y="3991988"/>
                  </a:lnTo>
                  <a:lnTo>
                    <a:pt x="1018183" y="3992262"/>
                  </a:lnTo>
                  <a:lnTo>
                    <a:pt x="1018183" y="3992858"/>
                  </a:lnTo>
                  <a:lnTo>
                    <a:pt x="1018183" y="3993829"/>
                  </a:lnTo>
                  <a:lnTo>
                    <a:pt x="1018183" y="3994869"/>
                  </a:lnTo>
                  <a:lnTo>
                    <a:pt x="1018183" y="3996154"/>
                  </a:lnTo>
                  <a:lnTo>
                    <a:pt x="1018183" y="3996342"/>
                  </a:lnTo>
                  <a:lnTo>
                    <a:pt x="1018183" y="3997909"/>
                  </a:lnTo>
                  <a:lnTo>
                    <a:pt x="1018183" y="3999918"/>
                  </a:lnTo>
                  <a:lnTo>
                    <a:pt x="1018183" y="4005931"/>
                  </a:lnTo>
                  <a:lnTo>
                    <a:pt x="1018183" y="4006116"/>
                  </a:lnTo>
                  <a:lnTo>
                    <a:pt x="1018183" y="4007401"/>
                  </a:lnTo>
                  <a:lnTo>
                    <a:pt x="1018183" y="4007683"/>
                  </a:lnTo>
                  <a:lnTo>
                    <a:pt x="1018183" y="4008968"/>
                  </a:lnTo>
                  <a:lnTo>
                    <a:pt x="1018183" y="4009579"/>
                  </a:lnTo>
                  <a:lnTo>
                    <a:pt x="1018183" y="4010864"/>
                  </a:lnTo>
                  <a:lnTo>
                    <a:pt x="1018183" y="4014712"/>
                  </a:lnTo>
                  <a:lnTo>
                    <a:pt x="1018183" y="4020637"/>
                  </a:lnTo>
                  <a:lnTo>
                    <a:pt x="1018183" y="4024717"/>
                  </a:lnTo>
                  <a:lnTo>
                    <a:pt x="1018183" y="4025586"/>
                  </a:lnTo>
                  <a:lnTo>
                    <a:pt x="1018183" y="4028533"/>
                  </a:lnTo>
                  <a:lnTo>
                    <a:pt x="1018183" y="4028836"/>
                  </a:lnTo>
                  <a:lnTo>
                    <a:pt x="1018183" y="4034453"/>
                  </a:lnTo>
                  <a:lnTo>
                    <a:pt x="1018183" y="4034491"/>
                  </a:lnTo>
                  <a:lnTo>
                    <a:pt x="1018183" y="4035775"/>
                  </a:lnTo>
                  <a:lnTo>
                    <a:pt x="1018183" y="4036644"/>
                  </a:lnTo>
                  <a:lnTo>
                    <a:pt x="1018183" y="4044701"/>
                  </a:lnTo>
                  <a:lnTo>
                    <a:pt x="1018183" y="4048854"/>
                  </a:lnTo>
                  <a:lnTo>
                    <a:pt x="1018183" y="4057211"/>
                  </a:lnTo>
                  <a:lnTo>
                    <a:pt x="1018183" y="4072459"/>
                  </a:lnTo>
                  <a:lnTo>
                    <a:pt x="1018183" y="4074795"/>
                  </a:lnTo>
                  <a:lnTo>
                    <a:pt x="1018183" y="4076955"/>
                  </a:lnTo>
                  <a:lnTo>
                    <a:pt x="1018183" y="4076986"/>
                  </a:lnTo>
                  <a:lnTo>
                    <a:pt x="1018183" y="4079063"/>
                  </a:lnTo>
                  <a:lnTo>
                    <a:pt x="1018183" y="4081219"/>
                  </a:lnTo>
                  <a:lnTo>
                    <a:pt x="1018183" y="4081523"/>
                  </a:lnTo>
                  <a:lnTo>
                    <a:pt x="1018183" y="4083518"/>
                  </a:lnTo>
                  <a:lnTo>
                    <a:pt x="1018183" y="4085068"/>
                  </a:lnTo>
                  <a:lnTo>
                    <a:pt x="1018183" y="4085853"/>
                  </a:lnTo>
                  <a:lnTo>
                    <a:pt x="1018183" y="4089196"/>
                  </a:lnTo>
                  <a:lnTo>
                    <a:pt x="1018183" y="4090121"/>
                  </a:lnTo>
                  <a:lnTo>
                    <a:pt x="1018183" y="4091356"/>
                  </a:lnTo>
                  <a:lnTo>
                    <a:pt x="1018183" y="4091415"/>
                  </a:lnTo>
                  <a:lnTo>
                    <a:pt x="1018183" y="4092878"/>
                  </a:lnTo>
                  <a:lnTo>
                    <a:pt x="1018183" y="4099778"/>
                  </a:lnTo>
                  <a:lnTo>
                    <a:pt x="1018183" y="4100256"/>
                  </a:lnTo>
                  <a:lnTo>
                    <a:pt x="1018183" y="4103170"/>
                  </a:lnTo>
                  <a:lnTo>
                    <a:pt x="1018183" y="4103935"/>
                  </a:lnTo>
                  <a:lnTo>
                    <a:pt x="1018183" y="4105361"/>
                  </a:lnTo>
                  <a:lnTo>
                    <a:pt x="1018183" y="4109747"/>
                  </a:lnTo>
                  <a:lnTo>
                    <a:pt x="1018183" y="4111305"/>
                  </a:lnTo>
                  <a:lnTo>
                    <a:pt x="1018183" y="4112872"/>
                  </a:lnTo>
                  <a:lnTo>
                    <a:pt x="1018183" y="4114228"/>
                  </a:lnTo>
                  <a:lnTo>
                    <a:pt x="1018183" y="4114961"/>
                  </a:lnTo>
                  <a:lnTo>
                    <a:pt x="1018183" y="4116246"/>
                  </a:lnTo>
                  <a:lnTo>
                    <a:pt x="1018183" y="4117297"/>
                  </a:lnTo>
                  <a:lnTo>
                    <a:pt x="1018183" y="4117798"/>
                  </a:lnTo>
                  <a:lnTo>
                    <a:pt x="1018183" y="4118581"/>
                  </a:lnTo>
                  <a:lnTo>
                    <a:pt x="1018183" y="4119789"/>
                  </a:lnTo>
                  <a:lnTo>
                    <a:pt x="1018183" y="4121563"/>
                  </a:lnTo>
                  <a:lnTo>
                    <a:pt x="1018183" y="4122126"/>
                  </a:lnTo>
                  <a:lnTo>
                    <a:pt x="1018183" y="4122847"/>
                  </a:lnTo>
                  <a:lnTo>
                    <a:pt x="1018183" y="4124455"/>
                  </a:lnTo>
                  <a:lnTo>
                    <a:pt x="1018183" y="4125282"/>
                  </a:lnTo>
                  <a:lnTo>
                    <a:pt x="1018183" y="4126019"/>
                  </a:lnTo>
                  <a:lnTo>
                    <a:pt x="1018183" y="4128355"/>
                  </a:lnTo>
                  <a:lnTo>
                    <a:pt x="1018183" y="4128852"/>
                  </a:lnTo>
                  <a:lnTo>
                    <a:pt x="1018183" y="4130462"/>
                  </a:lnTo>
                  <a:lnTo>
                    <a:pt x="1018183" y="4131698"/>
                  </a:lnTo>
                  <a:lnTo>
                    <a:pt x="1018183" y="4132506"/>
                  </a:lnTo>
                  <a:lnTo>
                    <a:pt x="1018183" y="4132621"/>
                  </a:lnTo>
                  <a:lnTo>
                    <a:pt x="1018183" y="4132984"/>
                  </a:lnTo>
                  <a:lnTo>
                    <a:pt x="1018183" y="4133918"/>
                  </a:lnTo>
                  <a:lnTo>
                    <a:pt x="1018183" y="4136340"/>
                  </a:lnTo>
                  <a:lnTo>
                    <a:pt x="1018183" y="4136663"/>
                  </a:lnTo>
                  <a:lnTo>
                    <a:pt x="1018183" y="4137552"/>
                  </a:lnTo>
                  <a:lnTo>
                    <a:pt x="1018183" y="4139679"/>
                  </a:lnTo>
                  <a:lnTo>
                    <a:pt x="1018183" y="4140962"/>
                  </a:lnTo>
                  <a:lnTo>
                    <a:pt x="1018183" y="4142755"/>
                  </a:lnTo>
                  <a:lnTo>
                    <a:pt x="1018183" y="4143559"/>
                  </a:lnTo>
                  <a:lnTo>
                    <a:pt x="1018183" y="4145672"/>
                  </a:lnTo>
                  <a:lnTo>
                    <a:pt x="1018183" y="4146956"/>
                  </a:lnTo>
                  <a:lnTo>
                    <a:pt x="1018183" y="4152592"/>
                  </a:lnTo>
                  <a:lnTo>
                    <a:pt x="1018183" y="4155292"/>
                  </a:lnTo>
                  <a:lnTo>
                    <a:pt x="1018183" y="4156730"/>
                  </a:lnTo>
                  <a:lnTo>
                    <a:pt x="1018183" y="4158837"/>
                  </a:lnTo>
                  <a:lnTo>
                    <a:pt x="1018183" y="4160730"/>
                  </a:lnTo>
                  <a:lnTo>
                    <a:pt x="1018183" y="4162293"/>
                  </a:lnTo>
                  <a:lnTo>
                    <a:pt x="1018183" y="4163189"/>
                  </a:lnTo>
                  <a:lnTo>
                    <a:pt x="1018183" y="4163653"/>
                  </a:lnTo>
                  <a:lnTo>
                    <a:pt x="1018183" y="4164360"/>
                  </a:lnTo>
                  <a:lnTo>
                    <a:pt x="1018183" y="4164627"/>
                  </a:lnTo>
                  <a:lnTo>
                    <a:pt x="1018183" y="4165927"/>
                  </a:lnTo>
                  <a:lnTo>
                    <a:pt x="1018183" y="4167302"/>
                  </a:lnTo>
                  <a:lnTo>
                    <a:pt x="1018183" y="4167784"/>
                  </a:lnTo>
                  <a:lnTo>
                    <a:pt x="1018183" y="4168870"/>
                  </a:lnTo>
                  <a:lnTo>
                    <a:pt x="1018183" y="4169068"/>
                  </a:lnTo>
                  <a:lnTo>
                    <a:pt x="1018183" y="4169194"/>
                  </a:lnTo>
                  <a:lnTo>
                    <a:pt x="1018183" y="4171788"/>
                  </a:lnTo>
                  <a:lnTo>
                    <a:pt x="1018183" y="4172963"/>
                  </a:lnTo>
                  <a:lnTo>
                    <a:pt x="1018183" y="4173689"/>
                  </a:lnTo>
                  <a:lnTo>
                    <a:pt x="1018183" y="4174247"/>
                  </a:lnTo>
                  <a:lnTo>
                    <a:pt x="1018183" y="4175464"/>
                  </a:lnTo>
                  <a:lnTo>
                    <a:pt x="1018183" y="4176682"/>
                  </a:lnTo>
                  <a:lnTo>
                    <a:pt x="1018183" y="4178114"/>
                  </a:lnTo>
                  <a:lnTo>
                    <a:pt x="1018183" y="4178361"/>
                  </a:lnTo>
                  <a:lnTo>
                    <a:pt x="1018183" y="4178843"/>
                  </a:lnTo>
                  <a:lnTo>
                    <a:pt x="1018183" y="4179928"/>
                  </a:lnTo>
                  <a:lnTo>
                    <a:pt x="1018183" y="4183463"/>
                  </a:lnTo>
                  <a:lnTo>
                    <a:pt x="1018183" y="4183901"/>
                  </a:lnTo>
                  <a:lnTo>
                    <a:pt x="1018183" y="4184747"/>
                  </a:lnTo>
                  <a:lnTo>
                    <a:pt x="1018183" y="4186603"/>
                  </a:lnTo>
                  <a:lnTo>
                    <a:pt x="1018183" y="4190238"/>
                  </a:lnTo>
                  <a:lnTo>
                    <a:pt x="1018183" y="4191444"/>
                  </a:lnTo>
                  <a:lnTo>
                    <a:pt x="1018183" y="4191564"/>
                  </a:lnTo>
                  <a:lnTo>
                    <a:pt x="1018183" y="4192213"/>
                  </a:lnTo>
                  <a:lnTo>
                    <a:pt x="1018183" y="4193782"/>
                  </a:lnTo>
                  <a:lnTo>
                    <a:pt x="1018183" y="4195094"/>
                  </a:lnTo>
                  <a:lnTo>
                    <a:pt x="1018183" y="4196379"/>
                  </a:lnTo>
                  <a:lnTo>
                    <a:pt x="1018183" y="4201338"/>
                  </a:lnTo>
                  <a:lnTo>
                    <a:pt x="1018183" y="4202502"/>
                  </a:lnTo>
                  <a:lnTo>
                    <a:pt x="1018183" y="4202622"/>
                  </a:lnTo>
                  <a:lnTo>
                    <a:pt x="1018183" y="4203994"/>
                  </a:lnTo>
                  <a:lnTo>
                    <a:pt x="1018183" y="4206156"/>
                  </a:lnTo>
                  <a:lnTo>
                    <a:pt x="1018183" y="4207908"/>
                  </a:lnTo>
                  <a:lnTo>
                    <a:pt x="1018183" y="4209410"/>
                  </a:lnTo>
                  <a:lnTo>
                    <a:pt x="1018183" y="4209804"/>
                  </a:lnTo>
                  <a:lnTo>
                    <a:pt x="1018183" y="4210399"/>
                  </a:lnTo>
                  <a:lnTo>
                    <a:pt x="1018183" y="4211089"/>
                  </a:lnTo>
                  <a:lnTo>
                    <a:pt x="1018183" y="4211371"/>
                  </a:lnTo>
                  <a:lnTo>
                    <a:pt x="1018183" y="4212130"/>
                  </a:lnTo>
                  <a:lnTo>
                    <a:pt x="1018183" y="4212657"/>
                  </a:lnTo>
                  <a:lnTo>
                    <a:pt x="1018183" y="4214631"/>
                  </a:lnTo>
                  <a:lnTo>
                    <a:pt x="1018183" y="4214937"/>
                  </a:lnTo>
                  <a:lnTo>
                    <a:pt x="1018183" y="4215806"/>
                  </a:lnTo>
                  <a:lnTo>
                    <a:pt x="1018183" y="4215868"/>
                  </a:lnTo>
                  <a:lnTo>
                    <a:pt x="1018183" y="4217312"/>
                  </a:lnTo>
                  <a:lnTo>
                    <a:pt x="1018183" y="4218702"/>
                  </a:lnTo>
                  <a:lnTo>
                    <a:pt x="1018183" y="4219184"/>
                  </a:lnTo>
                  <a:lnTo>
                    <a:pt x="1018183" y="4220270"/>
                  </a:lnTo>
                  <a:lnTo>
                    <a:pt x="1018183" y="4220468"/>
                  </a:lnTo>
                  <a:lnTo>
                    <a:pt x="1018183" y="4220616"/>
                  </a:lnTo>
                  <a:lnTo>
                    <a:pt x="1018183" y="4220862"/>
                  </a:lnTo>
                  <a:lnTo>
                    <a:pt x="1018183" y="4222429"/>
                  </a:lnTo>
                  <a:lnTo>
                    <a:pt x="1018183" y="4224942"/>
                  </a:lnTo>
                  <a:lnTo>
                    <a:pt x="1018183" y="4226509"/>
                  </a:lnTo>
                  <a:lnTo>
                    <a:pt x="1018183" y="4226864"/>
                  </a:lnTo>
                  <a:lnTo>
                    <a:pt x="1018183" y="4228825"/>
                  </a:lnTo>
                  <a:lnTo>
                    <a:pt x="1018183" y="4232369"/>
                  </a:lnTo>
                  <a:lnTo>
                    <a:pt x="1018183" y="4233945"/>
                  </a:lnTo>
                  <a:lnTo>
                    <a:pt x="1018183" y="4234716"/>
                  </a:lnTo>
                  <a:lnTo>
                    <a:pt x="1018183" y="4235229"/>
                  </a:lnTo>
                  <a:lnTo>
                    <a:pt x="1018183" y="4236000"/>
                  </a:lnTo>
                  <a:lnTo>
                    <a:pt x="1018183" y="4236283"/>
                  </a:lnTo>
                  <a:lnTo>
                    <a:pt x="1018183" y="4236721"/>
                  </a:lnTo>
                  <a:lnTo>
                    <a:pt x="1018183" y="4237567"/>
                  </a:lnTo>
                  <a:lnTo>
                    <a:pt x="1018183" y="4238774"/>
                  </a:lnTo>
                  <a:lnTo>
                    <a:pt x="1018183" y="4240636"/>
                  </a:lnTo>
                  <a:lnTo>
                    <a:pt x="1018183" y="4244181"/>
                  </a:lnTo>
                  <a:lnTo>
                    <a:pt x="1018183" y="4245003"/>
                  </a:lnTo>
                  <a:lnTo>
                    <a:pt x="1018183" y="4246498"/>
                  </a:lnTo>
                  <a:lnTo>
                    <a:pt x="1018183" y="4247077"/>
                  </a:lnTo>
                  <a:lnTo>
                    <a:pt x="1018183" y="4247779"/>
                  </a:lnTo>
                  <a:lnTo>
                    <a:pt x="1018183" y="4251431"/>
                  </a:lnTo>
                  <a:lnTo>
                    <a:pt x="1018183" y="4252901"/>
                  </a:lnTo>
                  <a:lnTo>
                    <a:pt x="1018183" y="4252999"/>
                  </a:lnTo>
                  <a:lnTo>
                    <a:pt x="1018183" y="4254973"/>
                  </a:lnTo>
                  <a:lnTo>
                    <a:pt x="1018183" y="4255279"/>
                  </a:lnTo>
                  <a:lnTo>
                    <a:pt x="1018183" y="4257133"/>
                  </a:lnTo>
                  <a:lnTo>
                    <a:pt x="1018183" y="4257436"/>
                  </a:lnTo>
                  <a:lnTo>
                    <a:pt x="1018183" y="4259591"/>
                  </a:lnTo>
                  <a:lnTo>
                    <a:pt x="1018183" y="4261204"/>
                  </a:lnTo>
                  <a:lnTo>
                    <a:pt x="1018183" y="4262489"/>
                  </a:lnTo>
                  <a:lnTo>
                    <a:pt x="1018183" y="4262771"/>
                  </a:lnTo>
                  <a:lnTo>
                    <a:pt x="1018183" y="4264057"/>
                  </a:lnTo>
                  <a:lnTo>
                    <a:pt x="1018183" y="4265096"/>
                  </a:lnTo>
                  <a:lnTo>
                    <a:pt x="1018183" y="4266033"/>
                  </a:lnTo>
                  <a:lnTo>
                    <a:pt x="1018183" y="4266338"/>
                  </a:lnTo>
                  <a:lnTo>
                    <a:pt x="1018183" y="4268860"/>
                  </a:lnTo>
                  <a:lnTo>
                    <a:pt x="1018183" y="4274873"/>
                  </a:lnTo>
                  <a:lnTo>
                    <a:pt x="1018183" y="4276342"/>
                  </a:lnTo>
                  <a:lnTo>
                    <a:pt x="1018183" y="4277909"/>
                  </a:lnTo>
                  <a:lnTo>
                    <a:pt x="1018183" y="4278151"/>
                  </a:lnTo>
                  <a:lnTo>
                    <a:pt x="1018183" y="4279806"/>
                  </a:lnTo>
                  <a:lnTo>
                    <a:pt x="1018183" y="4283654"/>
                  </a:lnTo>
                  <a:lnTo>
                    <a:pt x="1018183" y="4289579"/>
                  </a:lnTo>
                  <a:lnTo>
                    <a:pt x="1018183" y="4297475"/>
                  </a:lnTo>
                  <a:lnTo>
                    <a:pt x="1018183" y="4297778"/>
                  </a:lnTo>
                  <a:lnTo>
                    <a:pt x="1018183" y="4298760"/>
                  </a:lnTo>
                  <a:lnTo>
                    <a:pt x="1018183" y="4299066"/>
                  </a:lnTo>
                  <a:lnTo>
                    <a:pt x="1018183" y="4302610"/>
                  </a:lnTo>
                  <a:lnTo>
                    <a:pt x="1018183" y="4303395"/>
                  </a:lnTo>
                  <a:lnTo>
                    <a:pt x="1018183" y="4304717"/>
                  </a:lnTo>
                  <a:lnTo>
                    <a:pt x="1018183" y="4305586"/>
                  </a:lnTo>
                  <a:lnTo>
                    <a:pt x="1018183" y="4308535"/>
                  </a:lnTo>
                  <a:lnTo>
                    <a:pt x="1018183" y="4308839"/>
                  </a:lnTo>
                  <a:lnTo>
                    <a:pt x="1018183" y="4314453"/>
                  </a:lnTo>
                  <a:lnTo>
                    <a:pt x="1018183" y="4317319"/>
                  </a:lnTo>
                  <a:lnTo>
                    <a:pt x="1018183" y="4317796"/>
                  </a:lnTo>
                  <a:lnTo>
                    <a:pt x="1018183" y="4320015"/>
                  </a:lnTo>
                  <a:lnTo>
                    <a:pt x="1018183" y="4326153"/>
                  </a:lnTo>
                  <a:lnTo>
                    <a:pt x="1018183" y="4328856"/>
                  </a:lnTo>
                  <a:lnTo>
                    <a:pt x="1018183" y="4339904"/>
                  </a:lnTo>
                  <a:lnTo>
                    <a:pt x="1018183" y="4341472"/>
                  </a:lnTo>
                  <a:lnTo>
                    <a:pt x="1018183" y="4345109"/>
                  </a:lnTo>
                  <a:lnTo>
                    <a:pt x="1018183" y="4345897"/>
                  </a:lnTo>
                  <a:lnTo>
                    <a:pt x="1018183" y="4347181"/>
                  </a:lnTo>
                  <a:lnTo>
                    <a:pt x="1018183" y="4350725"/>
                  </a:lnTo>
                  <a:lnTo>
                    <a:pt x="1018183" y="4351683"/>
                  </a:lnTo>
                  <a:lnTo>
                    <a:pt x="1018183" y="4352460"/>
                  </a:lnTo>
                  <a:lnTo>
                    <a:pt x="1018183" y="4354795"/>
                  </a:lnTo>
                  <a:lnTo>
                    <a:pt x="1018183" y="4356955"/>
                  </a:lnTo>
                  <a:lnTo>
                    <a:pt x="1018183" y="4359062"/>
                  </a:lnTo>
                  <a:lnTo>
                    <a:pt x="1018183" y="4359817"/>
                  </a:lnTo>
                  <a:lnTo>
                    <a:pt x="1018183" y="4360298"/>
                  </a:lnTo>
                  <a:lnTo>
                    <a:pt x="1018183" y="4360357"/>
                  </a:lnTo>
                  <a:lnTo>
                    <a:pt x="1018183" y="4361583"/>
                  </a:lnTo>
                  <a:lnTo>
                    <a:pt x="1018183" y="4362518"/>
                  </a:lnTo>
                  <a:lnTo>
                    <a:pt x="1018183" y="4366152"/>
                  </a:lnTo>
                  <a:lnTo>
                    <a:pt x="1018183" y="4369198"/>
                  </a:lnTo>
                  <a:lnTo>
                    <a:pt x="1018183" y="4371355"/>
                  </a:lnTo>
                  <a:lnTo>
                    <a:pt x="1018183" y="4371417"/>
                  </a:lnTo>
                  <a:lnTo>
                    <a:pt x="1018183" y="4372877"/>
                  </a:lnTo>
                  <a:lnTo>
                    <a:pt x="1018183" y="4380246"/>
                  </a:lnTo>
                  <a:lnTo>
                    <a:pt x="1018183" y="4381814"/>
                  </a:lnTo>
                  <a:lnTo>
                    <a:pt x="1018183" y="4383170"/>
                  </a:lnTo>
                  <a:lnTo>
                    <a:pt x="1018183" y="4385188"/>
                  </a:lnTo>
                  <a:lnTo>
                    <a:pt x="1018183" y="4387523"/>
                  </a:lnTo>
                  <a:lnTo>
                    <a:pt x="1018183" y="4388731"/>
                  </a:lnTo>
                  <a:lnTo>
                    <a:pt x="1018183" y="4391067"/>
                  </a:lnTo>
                  <a:lnTo>
                    <a:pt x="1018183" y="4391304"/>
                  </a:lnTo>
                  <a:lnTo>
                    <a:pt x="1018183" y="4391789"/>
                  </a:lnTo>
                  <a:lnTo>
                    <a:pt x="1018183" y="4392873"/>
                  </a:lnTo>
                  <a:lnTo>
                    <a:pt x="1018183" y="4393227"/>
                  </a:lnTo>
                  <a:lnTo>
                    <a:pt x="1018183" y="4394961"/>
                  </a:lnTo>
                  <a:lnTo>
                    <a:pt x="1018183" y="4397297"/>
                  </a:lnTo>
                  <a:lnTo>
                    <a:pt x="1018183" y="4397794"/>
                  </a:lnTo>
                  <a:lnTo>
                    <a:pt x="1018183" y="4398581"/>
                  </a:lnTo>
                  <a:lnTo>
                    <a:pt x="1018183" y="4401563"/>
                  </a:lnTo>
                  <a:lnTo>
                    <a:pt x="1018183" y="4401925"/>
                  </a:lnTo>
                  <a:lnTo>
                    <a:pt x="1018183" y="4402126"/>
                  </a:lnTo>
                  <a:lnTo>
                    <a:pt x="1018183" y="4402847"/>
                  </a:lnTo>
                  <a:lnTo>
                    <a:pt x="1018183" y="4402860"/>
                  </a:lnTo>
                  <a:lnTo>
                    <a:pt x="1018183" y="4404144"/>
                  </a:lnTo>
                  <a:lnTo>
                    <a:pt x="1018183" y="4405282"/>
                  </a:lnTo>
                  <a:lnTo>
                    <a:pt x="1018183" y="4405605"/>
                  </a:lnTo>
                  <a:lnTo>
                    <a:pt x="1018183" y="4406494"/>
                  </a:lnTo>
                  <a:lnTo>
                    <a:pt x="1018183" y="4408621"/>
                  </a:lnTo>
                  <a:lnTo>
                    <a:pt x="1018183" y="4411697"/>
                  </a:lnTo>
                  <a:lnTo>
                    <a:pt x="1018183" y="4412501"/>
                  </a:lnTo>
                  <a:lnTo>
                    <a:pt x="1018183" y="4412983"/>
                  </a:lnTo>
                  <a:lnTo>
                    <a:pt x="1018183" y="4413916"/>
                  </a:lnTo>
                  <a:lnTo>
                    <a:pt x="1018183" y="4415898"/>
                  </a:lnTo>
                  <a:lnTo>
                    <a:pt x="1018183" y="4417551"/>
                  </a:lnTo>
                  <a:lnTo>
                    <a:pt x="1018183" y="4424033"/>
                  </a:lnTo>
                  <a:lnTo>
                    <a:pt x="1018183" y="4425600"/>
                  </a:lnTo>
                  <a:lnTo>
                    <a:pt x="1018183" y="4425672"/>
                  </a:lnTo>
                  <a:lnTo>
                    <a:pt x="1018183" y="4427576"/>
                  </a:lnTo>
                  <a:lnTo>
                    <a:pt x="1018183" y="4431235"/>
                  </a:lnTo>
                  <a:lnTo>
                    <a:pt x="1018183" y="4432594"/>
                  </a:lnTo>
                  <a:lnTo>
                    <a:pt x="1018183" y="4433302"/>
                  </a:lnTo>
                  <a:lnTo>
                    <a:pt x="1018183" y="4433569"/>
                  </a:lnTo>
                  <a:lnTo>
                    <a:pt x="1018183" y="4434853"/>
                  </a:lnTo>
                  <a:lnTo>
                    <a:pt x="1018183" y="4434869"/>
                  </a:lnTo>
                  <a:lnTo>
                    <a:pt x="1018183" y="4438010"/>
                  </a:lnTo>
                  <a:lnTo>
                    <a:pt x="1018183" y="4438999"/>
                  </a:lnTo>
                  <a:lnTo>
                    <a:pt x="1018183" y="4440730"/>
                  </a:lnTo>
                  <a:lnTo>
                    <a:pt x="1018183" y="4443189"/>
                  </a:lnTo>
                  <a:lnTo>
                    <a:pt x="1018183" y="4444406"/>
                  </a:lnTo>
                  <a:lnTo>
                    <a:pt x="1018183" y="4444627"/>
                  </a:lnTo>
                  <a:lnTo>
                    <a:pt x="1018183" y="4447056"/>
                  </a:lnTo>
                  <a:lnTo>
                    <a:pt x="1018183" y="4447302"/>
                  </a:lnTo>
                  <a:lnTo>
                    <a:pt x="1018183" y="4447784"/>
                  </a:lnTo>
                  <a:lnTo>
                    <a:pt x="1018183" y="4448870"/>
                  </a:lnTo>
                  <a:lnTo>
                    <a:pt x="1018183" y="4449068"/>
                  </a:lnTo>
                  <a:lnTo>
                    <a:pt x="1018183" y="4452256"/>
                  </a:lnTo>
                  <a:lnTo>
                    <a:pt x="1018183" y="4453689"/>
                  </a:lnTo>
                  <a:lnTo>
                    <a:pt x="1018183" y="4453825"/>
                  </a:lnTo>
                  <a:lnTo>
                    <a:pt x="1018183" y="4455464"/>
                  </a:lnTo>
                  <a:lnTo>
                    <a:pt x="1018183" y="4465321"/>
                  </a:lnTo>
                  <a:lnTo>
                    <a:pt x="1018183" y="4471444"/>
                  </a:lnTo>
                  <a:lnTo>
                    <a:pt x="1018183" y="4471564"/>
                  </a:lnTo>
                  <a:lnTo>
                    <a:pt x="1018183" y="4475098"/>
                  </a:lnTo>
                  <a:lnTo>
                    <a:pt x="1018183" y="4476379"/>
                  </a:lnTo>
                  <a:lnTo>
                    <a:pt x="1018183" y="4479341"/>
                  </a:lnTo>
                  <a:lnTo>
                    <a:pt x="1018183" y="4480031"/>
                  </a:lnTo>
                  <a:lnTo>
                    <a:pt x="1018183" y="4481501"/>
                  </a:lnTo>
                  <a:lnTo>
                    <a:pt x="1018183" y="4481599"/>
                  </a:lnTo>
                  <a:lnTo>
                    <a:pt x="1018183" y="4483573"/>
                  </a:lnTo>
                  <a:lnTo>
                    <a:pt x="1018183" y="4483879"/>
                  </a:lnTo>
                  <a:lnTo>
                    <a:pt x="1018183" y="4488191"/>
                  </a:lnTo>
                  <a:lnTo>
                    <a:pt x="1018183" y="4489410"/>
                  </a:lnTo>
                  <a:lnTo>
                    <a:pt x="1018183" y="4489558"/>
                  </a:lnTo>
                  <a:lnTo>
                    <a:pt x="1018183" y="4489804"/>
                  </a:lnTo>
                  <a:lnTo>
                    <a:pt x="1018183" y="4490399"/>
                  </a:lnTo>
                  <a:lnTo>
                    <a:pt x="1018183" y="4491089"/>
                  </a:lnTo>
                  <a:lnTo>
                    <a:pt x="1018183" y="4491371"/>
                  </a:lnTo>
                  <a:lnTo>
                    <a:pt x="1018183" y="4492657"/>
                  </a:lnTo>
                  <a:lnTo>
                    <a:pt x="1018183" y="4494633"/>
                  </a:lnTo>
                  <a:lnTo>
                    <a:pt x="1018183" y="4494938"/>
                  </a:lnTo>
                  <a:lnTo>
                    <a:pt x="1018183" y="4495806"/>
                  </a:lnTo>
                  <a:lnTo>
                    <a:pt x="1018183" y="4504171"/>
                  </a:lnTo>
                  <a:lnTo>
                    <a:pt x="1018183" y="4504942"/>
                  </a:lnTo>
                  <a:lnTo>
                    <a:pt x="1018183" y="4506509"/>
                  </a:lnTo>
                  <a:lnTo>
                    <a:pt x="1018183" y="4506751"/>
                  </a:lnTo>
                  <a:lnTo>
                    <a:pt x="1018183" y="4507716"/>
                  </a:lnTo>
                  <a:lnTo>
                    <a:pt x="1018183" y="4513945"/>
                  </a:lnTo>
                  <a:lnTo>
                    <a:pt x="1018183" y="4516721"/>
                  </a:lnTo>
                  <a:lnTo>
                    <a:pt x="1018183" y="4521843"/>
                  </a:lnTo>
                  <a:lnTo>
                    <a:pt x="1018183" y="4523127"/>
                  </a:lnTo>
                  <a:lnTo>
                    <a:pt x="1018183" y="4526075"/>
                  </a:lnTo>
                  <a:lnTo>
                    <a:pt x="1018183" y="4526378"/>
                  </a:lnTo>
                  <a:lnTo>
                    <a:pt x="1018183" y="4527360"/>
                  </a:lnTo>
                  <a:lnTo>
                    <a:pt x="1018183" y="4527666"/>
                  </a:lnTo>
                  <a:lnTo>
                    <a:pt x="1018183" y="4528533"/>
                  </a:lnTo>
                  <a:lnTo>
                    <a:pt x="1018183" y="4531210"/>
                  </a:lnTo>
                  <a:lnTo>
                    <a:pt x="1018183" y="4531431"/>
                  </a:lnTo>
                  <a:lnTo>
                    <a:pt x="1018183" y="4532901"/>
                  </a:lnTo>
                  <a:lnTo>
                    <a:pt x="1018183" y="4532999"/>
                  </a:lnTo>
                  <a:lnTo>
                    <a:pt x="1018183" y="4534975"/>
                  </a:lnTo>
                  <a:lnTo>
                    <a:pt x="1018183" y="4535280"/>
                  </a:lnTo>
                  <a:lnTo>
                    <a:pt x="1018183" y="4537135"/>
                  </a:lnTo>
                  <a:lnTo>
                    <a:pt x="1018183" y="4537439"/>
                  </a:lnTo>
                  <a:lnTo>
                    <a:pt x="1018183" y="4539591"/>
                  </a:lnTo>
                  <a:lnTo>
                    <a:pt x="1018183" y="4545919"/>
                  </a:lnTo>
                  <a:lnTo>
                    <a:pt x="1018183" y="4547093"/>
                  </a:lnTo>
                  <a:lnTo>
                    <a:pt x="1018183" y="4558151"/>
                  </a:lnTo>
                  <a:lnTo>
                    <a:pt x="1018183" y="4567702"/>
                  </a:lnTo>
                  <a:lnTo>
                    <a:pt x="1018183" y="4568008"/>
                  </a:lnTo>
                  <a:lnTo>
                    <a:pt x="1018183" y="4571552"/>
                  </a:lnTo>
                  <a:lnTo>
                    <a:pt x="1018183" y="4573709"/>
                  </a:lnTo>
                  <a:lnTo>
                    <a:pt x="1018183" y="4576549"/>
                  </a:lnTo>
                  <a:lnTo>
                    <a:pt x="1018183" y="4577477"/>
                  </a:lnTo>
                  <a:lnTo>
                    <a:pt x="1018183" y="4577781"/>
                  </a:lnTo>
                  <a:lnTo>
                    <a:pt x="1018183" y="4578760"/>
                  </a:lnTo>
                  <a:lnTo>
                    <a:pt x="1018183" y="4579064"/>
                  </a:lnTo>
                  <a:lnTo>
                    <a:pt x="1018183" y="4580283"/>
                  </a:lnTo>
                  <a:lnTo>
                    <a:pt x="1018183" y="4582609"/>
                  </a:lnTo>
                  <a:lnTo>
                    <a:pt x="1018183" y="4583395"/>
                  </a:lnTo>
                  <a:lnTo>
                    <a:pt x="1018183" y="4586261"/>
                  </a:lnTo>
                  <a:lnTo>
                    <a:pt x="1018183" y="4588417"/>
                  </a:lnTo>
                  <a:lnTo>
                    <a:pt x="1018183" y="4588957"/>
                  </a:lnTo>
                  <a:lnTo>
                    <a:pt x="1018183" y="4590879"/>
                  </a:lnTo>
                  <a:lnTo>
                    <a:pt x="1018183" y="4594425"/>
                  </a:lnTo>
                  <a:lnTo>
                    <a:pt x="1018183" y="4597319"/>
                  </a:lnTo>
                  <a:lnTo>
                    <a:pt x="1018183" y="4597798"/>
                  </a:lnTo>
                  <a:lnTo>
                    <a:pt x="1018183" y="4600017"/>
                  </a:lnTo>
                  <a:lnTo>
                    <a:pt x="1018183" y="4608846"/>
                  </a:lnTo>
                  <a:lnTo>
                    <a:pt x="1018183" y="4610414"/>
                  </a:lnTo>
                  <a:lnTo>
                    <a:pt x="1018183" y="4614051"/>
                  </a:lnTo>
                  <a:lnTo>
                    <a:pt x="1018183" y="4615339"/>
                  </a:lnTo>
                  <a:lnTo>
                    <a:pt x="1018183" y="4616123"/>
                  </a:lnTo>
                  <a:lnTo>
                    <a:pt x="1018183" y="4619104"/>
                  </a:lnTo>
                  <a:lnTo>
                    <a:pt x="1018183" y="4619667"/>
                  </a:lnTo>
                  <a:lnTo>
                    <a:pt x="1018183" y="4619904"/>
                  </a:lnTo>
                  <a:lnTo>
                    <a:pt x="1018183" y="4620625"/>
                  </a:lnTo>
                  <a:lnTo>
                    <a:pt x="1018183" y="4621473"/>
                  </a:lnTo>
                  <a:lnTo>
                    <a:pt x="1018183" y="4625109"/>
                  </a:lnTo>
                  <a:lnTo>
                    <a:pt x="1018183" y="4625897"/>
                  </a:lnTo>
                  <a:lnTo>
                    <a:pt x="1018183" y="4627181"/>
                  </a:lnTo>
                  <a:lnTo>
                    <a:pt x="1018183" y="4628759"/>
                  </a:lnTo>
                  <a:lnTo>
                    <a:pt x="1018183" y="4630047"/>
                  </a:lnTo>
                  <a:lnTo>
                    <a:pt x="1018183" y="4630525"/>
                  </a:lnTo>
                  <a:lnTo>
                    <a:pt x="1018183" y="4630726"/>
                  </a:lnTo>
                  <a:lnTo>
                    <a:pt x="1018183" y="4631460"/>
                  </a:lnTo>
                  <a:lnTo>
                    <a:pt x="1018183" y="4631685"/>
                  </a:lnTo>
                  <a:lnTo>
                    <a:pt x="1018183" y="4632744"/>
                  </a:lnTo>
                  <a:lnTo>
                    <a:pt x="1018183" y="4635094"/>
                  </a:lnTo>
                  <a:lnTo>
                    <a:pt x="1018183" y="4639816"/>
                  </a:lnTo>
                  <a:lnTo>
                    <a:pt x="1018183" y="4640297"/>
                  </a:lnTo>
                  <a:lnTo>
                    <a:pt x="1018183" y="4640359"/>
                  </a:lnTo>
                  <a:lnTo>
                    <a:pt x="1018183" y="4641583"/>
                  </a:lnTo>
                  <a:lnTo>
                    <a:pt x="1018183" y="4642516"/>
                  </a:lnTo>
                  <a:lnTo>
                    <a:pt x="1018183" y="4646151"/>
                  </a:lnTo>
                  <a:lnTo>
                    <a:pt x="1018183" y="4652633"/>
                  </a:lnTo>
                  <a:lnTo>
                    <a:pt x="1018183" y="4654200"/>
                  </a:lnTo>
                  <a:lnTo>
                    <a:pt x="1018183" y="4656176"/>
                  </a:lnTo>
                  <a:lnTo>
                    <a:pt x="1018183" y="4660246"/>
                  </a:lnTo>
                  <a:lnTo>
                    <a:pt x="1018183" y="4661815"/>
                  </a:lnTo>
                  <a:lnTo>
                    <a:pt x="1018183" y="4662169"/>
                  </a:lnTo>
                  <a:lnTo>
                    <a:pt x="1018183" y="4663453"/>
                  </a:lnTo>
                  <a:lnTo>
                    <a:pt x="1018183" y="4664412"/>
                  </a:lnTo>
                  <a:lnTo>
                    <a:pt x="1018183" y="4665325"/>
                  </a:lnTo>
                  <a:lnTo>
                    <a:pt x="1018183" y="4667523"/>
                  </a:lnTo>
                  <a:lnTo>
                    <a:pt x="1018183" y="4667954"/>
                  </a:lnTo>
                  <a:lnTo>
                    <a:pt x="1018183" y="4671068"/>
                  </a:lnTo>
                  <a:lnTo>
                    <a:pt x="1018183" y="4671789"/>
                  </a:lnTo>
                  <a:lnTo>
                    <a:pt x="1018183" y="4673086"/>
                  </a:lnTo>
                  <a:lnTo>
                    <a:pt x="1018183" y="4673227"/>
                  </a:lnTo>
                  <a:lnTo>
                    <a:pt x="1018183" y="4680856"/>
                  </a:lnTo>
                  <a:lnTo>
                    <a:pt x="1018183" y="4681925"/>
                  </a:lnTo>
                  <a:lnTo>
                    <a:pt x="1018183" y="4682425"/>
                  </a:lnTo>
                  <a:lnTo>
                    <a:pt x="1018183" y="4682664"/>
                  </a:lnTo>
                  <a:lnTo>
                    <a:pt x="1018183" y="4682858"/>
                  </a:lnTo>
                  <a:lnTo>
                    <a:pt x="1018183" y="4684144"/>
                  </a:lnTo>
                  <a:lnTo>
                    <a:pt x="1018183" y="4686493"/>
                  </a:lnTo>
                  <a:lnTo>
                    <a:pt x="1018183" y="4692635"/>
                  </a:lnTo>
                  <a:lnTo>
                    <a:pt x="1018183" y="4692975"/>
                  </a:lnTo>
                  <a:lnTo>
                    <a:pt x="1018183" y="4694542"/>
                  </a:lnTo>
                  <a:lnTo>
                    <a:pt x="1018183" y="4696518"/>
                  </a:lnTo>
                  <a:lnTo>
                    <a:pt x="1018183" y="4703795"/>
                  </a:lnTo>
                  <a:lnTo>
                    <a:pt x="1018183" y="4704033"/>
                  </a:lnTo>
                  <a:lnTo>
                    <a:pt x="1018183" y="4705600"/>
                  </a:lnTo>
                  <a:lnTo>
                    <a:pt x="1018183" y="4707345"/>
                  </a:lnTo>
                  <a:lnTo>
                    <a:pt x="1018183" y="4707575"/>
                  </a:lnTo>
                  <a:lnTo>
                    <a:pt x="1018183" y="4707941"/>
                  </a:lnTo>
                  <a:lnTo>
                    <a:pt x="1018183" y="4708912"/>
                  </a:lnTo>
                  <a:lnTo>
                    <a:pt x="1018183" y="4713569"/>
                  </a:lnTo>
                  <a:lnTo>
                    <a:pt x="1018183" y="4714853"/>
                  </a:lnTo>
                  <a:lnTo>
                    <a:pt x="1018183" y="4718010"/>
                  </a:lnTo>
                  <a:lnTo>
                    <a:pt x="1018183" y="4718999"/>
                  </a:lnTo>
                  <a:lnTo>
                    <a:pt x="1018183" y="4721198"/>
                  </a:lnTo>
                  <a:lnTo>
                    <a:pt x="1018183" y="4722767"/>
                  </a:lnTo>
                  <a:lnTo>
                    <a:pt x="1018183" y="4724406"/>
                  </a:lnTo>
                  <a:lnTo>
                    <a:pt x="1018183" y="4732257"/>
                  </a:lnTo>
                  <a:lnTo>
                    <a:pt x="1018183" y="4733824"/>
                  </a:lnTo>
                  <a:lnTo>
                    <a:pt x="1018183" y="4740304"/>
                  </a:lnTo>
                  <a:lnTo>
                    <a:pt x="1018183" y="4745321"/>
                  </a:lnTo>
                  <a:lnTo>
                    <a:pt x="1018183" y="4750443"/>
                  </a:lnTo>
                  <a:lnTo>
                    <a:pt x="1018183" y="4751727"/>
                  </a:lnTo>
                  <a:lnTo>
                    <a:pt x="1018183" y="4757133"/>
                  </a:lnTo>
                  <a:lnTo>
                    <a:pt x="1018183" y="4759341"/>
                  </a:lnTo>
                  <a:lnTo>
                    <a:pt x="1018183" y="4760031"/>
                  </a:lnTo>
                  <a:lnTo>
                    <a:pt x="1018183" y="4761501"/>
                  </a:lnTo>
                  <a:lnTo>
                    <a:pt x="1018183" y="4761599"/>
                  </a:lnTo>
                  <a:lnTo>
                    <a:pt x="1018183" y="4763575"/>
                  </a:lnTo>
                  <a:lnTo>
                    <a:pt x="1018183" y="4763880"/>
                  </a:lnTo>
                  <a:lnTo>
                    <a:pt x="1018183" y="4768191"/>
                  </a:lnTo>
                  <a:lnTo>
                    <a:pt x="1018183" y="4775693"/>
                  </a:lnTo>
                  <a:lnTo>
                    <a:pt x="1018183" y="4786751"/>
                  </a:lnTo>
                  <a:lnTo>
                    <a:pt x="1018183" y="4788046"/>
                  </a:lnTo>
                  <a:lnTo>
                    <a:pt x="1018183" y="4792069"/>
                  </a:lnTo>
                  <a:lnTo>
                    <a:pt x="1018183" y="4796302"/>
                  </a:lnTo>
                  <a:lnTo>
                    <a:pt x="1018183" y="4796608"/>
                  </a:lnTo>
                  <a:lnTo>
                    <a:pt x="1018183" y="4800152"/>
                  </a:lnTo>
                  <a:lnTo>
                    <a:pt x="1018183" y="4800600"/>
                  </a:lnTo>
                  <a:lnTo>
                    <a:pt x="1018183" y="4801843"/>
                  </a:lnTo>
                  <a:lnTo>
                    <a:pt x="1018183" y="4803127"/>
                  </a:lnTo>
                  <a:lnTo>
                    <a:pt x="1018183" y="4804869"/>
                  </a:lnTo>
                  <a:lnTo>
                    <a:pt x="1018183" y="4805149"/>
                  </a:lnTo>
                  <a:lnTo>
                    <a:pt x="1018183" y="4806077"/>
                  </a:lnTo>
                  <a:lnTo>
                    <a:pt x="1018183" y="4806381"/>
                  </a:lnTo>
                  <a:lnTo>
                    <a:pt x="1018183" y="4806830"/>
                  </a:lnTo>
                  <a:lnTo>
                    <a:pt x="1018183" y="4807360"/>
                  </a:lnTo>
                  <a:lnTo>
                    <a:pt x="1018183" y="4807664"/>
                  </a:lnTo>
                  <a:lnTo>
                    <a:pt x="1018183" y="4808413"/>
                  </a:lnTo>
                  <a:lnTo>
                    <a:pt x="1018183" y="4808533"/>
                  </a:lnTo>
                  <a:lnTo>
                    <a:pt x="1018183" y="4811209"/>
                  </a:lnTo>
                  <a:lnTo>
                    <a:pt x="1018183" y="4814861"/>
                  </a:lnTo>
                  <a:lnTo>
                    <a:pt x="1018183" y="4815637"/>
                  </a:lnTo>
                  <a:lnTo>
                    <a:pt x="1018183" y="4818757"/>
                  </a:lnTo>
                  <a:lnTo>
                    <a:pt x="1018183" y="4819374"/>
                  </a:lnTo>
                  <a:lnTo>
                    <a:pt x="1018183" y="4819479"/>
                  </a:lnTo>
                  <a:lnTo>
                    <a:pt x="1018183" y="4821968"/>
                  </a:lnTo>
                  <a:lnTo>
                    <a:pt x="1018183" y="4823025"/>
                  </a:lnTo>
                  <a:lnTo>
                    <a:pt x="1018183" y="4825919"/>
                  </a:lnTo>
                  <a:lnTo>
                    <a:pt x="1018183" y="4827093"/>
                  </a:lnTo>
                  <a:lnTo>
                    <a:pt x="1018183" y="4840942"/>
                  </a:lnTo>
                  <a:lnTo>
                    <a:pt x="1018183" y="4841141"/>
                  </a:lnTo>
                  <a:lnTo>
                    <a:pt x="1018183" y="4841534"/>
                  </a:lnTo>
                  <a:lnTo>
                    <a:pt x="1018183" y="4842651"/>
                  </a:lnTo>
                  <a:lnTo>
                    <a:pt x="1018183" y="4843104"/>
                  </a:lnTo>
                  <a:lnTo>
                    <a:pt x="1018183" y="4843438"/>
                  </a:lnTo>
                  <a:lnTo>
                    <a:pt x="1018183" y="4843939"/>
                  </a:lnTo>
                  <a:lnTo>
                    <a:pt x="1018183" y="4845491"/>
                  </a:lnTo>
                  <a:lnTo>
                    <a:pt x="1018183" y="4847172"/>
                  </a:lnTo>
                  <a:lnTo>
                    <a:pt x="1018183" y="4847599"/>
                  </a:lnTo>
                  <a:lnTo>
                    <a:pt x="1018183" y="4847702"/>
                  </a:lnTo>
                  <a:lnTo>
                    <a:pt x="1018183" y="4847704"/>
                  </a:lnTo>
                  <a:lnTo>
                    <a:pt x="1018183" y="4848006"/>
                  </a:lnTo>
                  <a:lnTo>
                    <a:pt x="1018183" y="4848458"/>
                  </a:lnTo>
                  <a:lnTo>
                    <a:pt x="1018183" y="4849225"/>
                  </a:lnTo>
                  <a:lnTo>
                    <a:pt x="1018183" y="4850433"/>
                  </a:lnTo>
                  <a:lnTo>
                    <a:pt x="1018183" y="4850915"/>
                  </a:lnTo>
                  <a:lnTo>
                    <a:pt x="1018183" y="4851551"/>
                  </a:lnTo>
                  <a:lnTo>
                    <a:pt x="1018183" y="4852004"/>
                  </a:lnTo>
                  <a:lnTo>
                    <a:pt x="1018183" y="4853709"/>
                  </a:lnTo>
                  <a:lnTo>
                    <a:pt x="1018183" y="4854932"/>
                  </a:lnTo>
                  <a:lnTo>
                    <a:pt x="1018183" y="4856549"/>
                  </a:lnTo>
                  <a:lnTo>
                    <a:pt x="1018183" y="4857359"/>
                  </a:lnTo>
                  <a:lnTo>
                    <a:pt x="1018183" y="4857839"/>
                  </a:lnTo>
                  <a:lnTo>
                    <a:pt x="1018183" y="4858647"/>
                  </a:lnTo>
                  <a:lnTo>
                    <a:pt x="1018183" y="4859716"/>
                  </a:lnTo>
                  <a:lnTo>
                    <a:pt x="1018183" y="4859821"/>
                  </a:lnTo>
                  <a:lnTo>
                    <a:pt x="1018183" y="4860285"/>
                  </a:lnTo>
                  <a:lnTo>
                    <a:pt x="1018183" y="4862310"/>
                  </a:lnTo>
                  <a:lnTo>
                    <a:pt x="1018183" y="4863367"/>
                  </a:lnTo>
                  <a:lnTo>
                    <a:pt x="1018183" y="4866261"/>
                  </a:lnTo>
                  <a:lnTo>
                    <a:pt x="1018183" y="4868416"/>
                  </a:lnTo>
                  <a:lnTo>
                    <a:pt x="1018183" y="4868959"/>
                  </a:lnTo>
                  <a:lnTo>
                    <a:pt x="1018183" y="4870879"/>
                  </a:lnTo>
                  <a:lnTo>
                    <a:pt x="1018183" y="4872045"/>
                  </a:lnTo>
                  <a:lnTo>
                    <a:pt x="1018183" y="4874424"/>
                  </a:lnTo>
                  <a:lnTo>
                    <a:pt x="1018183" y="4881876"/>
                  </a:lnTo>
                  <a:lnTo>
                    <a:pt x="1018183" y="4883161"/>
                  </a:lnTo>
                  <a:lnTo>
                    <a:pt x="1018183" y="4883446"/>
                  </a:lnTo>
                  <a:lnTo>
                    <a:pt x="1018183" y="4884281"/>
                  </a:lnTo>
                  <a:lnTo>
                    <a:pt x="1018183" y="4884729"/>
                  </a:lnTo>
                  <a:lnTo>
                    <a:pt x="1018183" y="4887010"/>
                  </a:lnTo>
                  <a:lnTo>
                    <a:pt x="1018183" y="4887659"/>
                  </a:lnTo>
                  <a:lnTo>
                    <a:pt x="1018183" y="4887941"/>
                  </a:lnTo>
                  <a:lnTo>
                    <a:pt x="1018183" y="4888046"/>
                  </a:lnTo>
                  <a:lnTo>
                    <a:pt x="1018183" y="4888846"/>
                  </a:lnTo>
                  <a:lnTo>
                    <a:pt x="1018183" y="4889276"/>
                  </a:lnTo>
                  <a:lnTo>
                    <a:pt x="1018183" y="4890415"/>
                  </a:lnTo>
                  <a:lnTo>
                    <a:pt x="1018183" y="4892936"/>
                  </a:lnTo>
                  <a:lnTo>
                    <a:pt x="1018183" y="4893012"/>
                  </a:lnTo>
                  <a:lnTo>
                    <a:pt x="1018183" y="4893925"/>
                  </a:lnTo>
                  <a:lnTo>
                    <a:pt x="1018183" y="4894051"/>
                  </a:lnTo>
                  <a:lnTo>
                    <a:pt x="1018183" y="4894503"/>
                  </a:lnTo>
                  <a:lnTo>
                    <a:pt x="1018183" y="4895274"/>
                  </a:lnTo>
                  <a:lnTo>
                    <a:pt x="1018183" y="4895335"/>
                  </a:lnTo>
                  <a:lnTo>
                    <a:pt x="1018183" y="4896123"/>
                  </a:lnTo>
                  <a:lnTo>
                    <a:pt x="1018183" y="4896554"/>
                  </a:lnTo>
                  <a:lnTo>
                    <a:pt x="1018183" y="4897432"/>
                  </a:lnTo>
                  <a:lnTo>
                    <a:pt x="1018183" y="4898989"/>
                  </a:lnTo>
                  <a:lnTo>
                    <a:pt x="1018183" y="4899104"/>
                  </a:lnTo>
                  <a:lnTo>
                    <a:pt x="1018183" y="4899668"/>
                  </a:lnTo>
                  <a:lnTo>
                    <a:pt x="1018183" y="4900627"/>
                  </a:lnTo>
                  <a:lnTo>
                    <a:pt x="1018183" y="4901686"/>
                  </a:lnTo>
                  <a:lnTo>
                    <a:pt x="1018183" y="4901720"/>
                  </a:lnTo>
                  <a:lnTo>
                    <a:pt x="1018183" y="4904772"/>
                  </a:lnTo>
                  <a:lnTo>
                    <a:pt x="1018183" y="4907031"/>
                  </a:lnTo>
                  <a:lnTo>
                    <a:pt x="1018183" y="4907151"/>
                  </a:lnTo>
                  <a:lnTo>
                    <a:pt x="1018183" y="4908758"/>
                  </a:lnTo>
                  <a:lnTo>
                    <a:pt x="1018183" y="4910042"/>
                  </a:lnTo>
                  <a:lnTo>
                    <a:pt x="1018183" y="4910525"/>
                  </a:lnTo>
                  <a:lnTo>
                    <a:pt x="1018183" y="4911264"/>
                  </a:lnTo>
                  <a:lnTo>
                    <a:pt x="1018183" y="4911458"/>
                  </a:lnTo>
                  <a:lnTo>
                    <a:pt x="1018183" y="4912387"/>
                  </a:lnTo>
                  <a:lnTo>
                    <a:pt x="1018183" y="4912744"/>
                  </a:lnTo>
                  <a:lnTo>
                    <a:pt x="1018183" y="4913257"/>
                  </a:lnTo>
                  <a:lnTo>
                    <a:pt x="1018183" y="4914545"/>
                  </a:lnTo>
                  <a:lnTo>
                    <a:pt x="1018183" y="4915093"/>
                  </a:lnTo>
                  <a:lnTo>
                    <a:pt x="1018183" y="4921235"/>
                  </a:lnTo>
                  <a:lnTo>
                    <a:pt x="1018183" y="4921575"/>
                  </a:lnTo>
                  <a:lnTo>
                    <a:pt x="1018183" y="4923142"/>
                  </a:lnTo>
                  <a:lnTo>
                    <a:pt x="1018183" y="4925118"/>
                  </a:lnTo>
                  <a:lnTo>
                    <a:pt x="1018183" y="4925873"/>
                  </a:lnTo>
                  <a:lnTo>
                    <a:pt x="1018183" y="4928001"/>
                  </a:lnTo>
                  <a:lnTo>
                    <a:pt x="1018183" y="4929510"/>
                  </a:lnTo>
                  <a:lnTo>
                    <a:pt x="1018183" y="4932395"/>
                  </a:lnTo>
                  <a:lnTo>
                    <a:pt x="1018183" y="4932633"/>
                  </a:lnTo>
                  <a:lnTo>
                    <a:pt x="1018183" y="4933354"/>
                  </a:lnTo>
                  <a:lnTo>
                    <a:pt x="1018183" y="4934200"/>
                  </a:lnTo>
                  <a:lnTo>
                    <a:pt x="1018183" y="4934267"/>
                  </a:lnTo>
                  <a:lnTo>
                    <a:pt x="1018183" y="4935126"/>
                  </a:lnTo>
                  <a:lnTo>
                    <a:pt x="1018183" y="4935945"/>
                  </a:lnTo>
                  <a:lnTo>
                    <a:pt x="1018183" y="4936175"/>
                  </a:lnTo>
                  <a:lnTo>
                    <a:pt x="1018183" y="4936896"/>
                  </a:lnTo>
                  <a:lnTo>
                    <a:pt x="1018183" y="4937512"/>
                  </a:lnTo>
                  <a:lnTo>
                    <a:pt x="1018183" y="4937774"/>
                  </a:lnTo>
                  <a:lnTo>
                    <a:pt x="1018183" y="4939058"/>
                  </a:lnTo>
                  <a:lnTo>
                    <a:pt x="1018183" y="4941947"/>
                  </a:lnTo>
                  <a:lnTo>
                    <a:pt x="1018183" y="4942169"/>
                  </a:lnTo>
                  <a:lnTo>
                    <a:pt x="1018183" y="4943453"/>
                  </a:lnTo>
                  <a:lnTo>
                    <a:pt x="1018183" y="4944218"/>
                  </a:lnTo>
                  <a:lnTo>
                    <a:pt x="1018183" y="4944412"/>
                  </a:lnTo>
                  <a:lnTo>
                    <a:pt x="1018183" y="4945114"/>
                  </a:lnTo>
                  <a:lnTo>
                    <a:pt x="1018183" y="4945325"/>
                  </a:lnTo>
                  <a:lnTo>
                    <a:pt x="1018183" y="4945984"/>
                  </a:lnTo>
                  <a:lnTo>
                    <a:pt x="1018183" y="4947956"/>
                  </a:lnTo>
                  <a:lnTo>
                    <a:pt x="1018183" y="4949528"/>
                  </a:lnTo>
                  <a:lnTo>
                    <a:pt x="1018183" y="4949798"/>
                  </a:lnTo>
                  <a:lnTo>
                    <a:pt x="1018183" y="4951367"/>
                  </a:lnTo>
                  <a:lnTo>
                    <a:pt x="1018183" y="4951606"/>
                  </a:lnTo>
                  <a:lnTo>
                    <a:pt x="1018183" y="4953086"/>
                  </a:lnTo>
                  <a:lnTo>
                    <a:pt x="1018183" y="4953599"/>
                  </a:lnTo>
                  <a:lnTo>
                    <a:pt x="1018183" y="4954887"/>
                  </a:lnTo>
                  <a:lnTo>
                    <a:pt x="1018183" y="4955756"/>
                  </a:lnTo>
                  <a:lnTo>
                    <a:pt x="1018183" y="4956171"/>
                  </a:lnTo>
                  <a:lnTo>
                    <a:pt x="1018183" y="4960857"/>
                  </a:lnTo>
                  <a:lnTo>
                    <a:pt x="1018183" y="4961577"/>
                  </a:lnTo>
                  <a:lnTo>
                    <a:pt x="1018183" y="4962424"/>
                  </a:lnTo>
                  <a:lnTo>
                    <a:pt x="1018183" y="4962664"/>
                  </a:lnTo>
                  <a:lnTo>
                    <a:pt x="1018183" y="4966215"/>
                  </a:lnTo>
                  <a:lnTo>
                    <a:pt x="1018183" y="4968904"/>
                  </a:lnTo>
                  <a:lnTo>
                    <a:pt x="1018183" y="4972639"/>
                  </a:lnTo>
                  <a:lnTo>
                    <a:pt x="1018183" y="4972975"/>
                  </a:lnTo>
                  <a:lnTo>
                    <a:pt x="1018183" y="4974542"/>
                  </a:lnTo>
                  <a:lnTo>
                    <a:pt x="1018183" y="4975468"/>
                  </a:lnTo>
                  <a:lnTo>
                    <a:pt x="1018183" y="4976287"/>
                  </a:lnTo>
                  <a:lnTo>
                    <a:pt x="1018183" y="4976517"/>
                  </a:lnTo>
                  <a:lnTo>
                    <a:pt x="1018183" y="4977274"/>
                  </a:lnTo>
                  <a:lnTo>
                    <a:pt x="1018183" y="4977628"/>
                  </a:lnTo>
                  <a:lnTo>
                    <a:pt x="1018183" y="4977854"/>
                  </a:lnTo>
                  <a:lnTo>
                    <a:pt x="1018183" y="4980683"/>
                  </a:lnTo>
                  <a:lnTo>
                    <a:pt x="1018183" y="4983795"/>
                  </a:lnTo>
                  <a:lnTo>
                    <a:pt x="1018183" y="4984447"/>
                  </a:lnTo>
                  <a:lnTo>
                    <a:pt x="1018183" y="4986326"/>
                  </a:lnTo>
                  <a:lnTo>
                    <a:pt x="1018183" y="4986526"/>
                  </a:lnTo>
                  <a:lnTo>
                    <a:pt x="1018183" y="4987345"/>
                  </a:lnTo>
                  <a:lnTo>
                    <a:pt x="1018183" y="4987941"/>
                  </a:lnTo>
                  <a:lnTo>
                    <a:pt x="1018183" y="4988912"/>
                  </a:lnTo>
                  <a:lnTo>
                    <a:pt x="1018183" y="4989870"/>
                  </a:lnTo>
                  <a:lnTo>
                    <a:pt x="1018183" y="4992028"/>
                  </a:lnTo>
                  <a:lnTo>
                    <a:pt x="1018183" y="4993130"/>
                  </a:lnTo>
                  <a:lnTo>
                    <a:pt x="1018183" y="4995393"/>
                  </a:lnTo>
                  <a:lnTo>
                    <a:pt x="1018183" y="4996098"/>
                  </a:lnTo>
                  <a:lnTo>
                    <a:pt x="1018183" y="4997384"/>
                  </a:lnTo>
                  <a:lnTo>
                    <a:pt x="1018183" y="4999241"/>
                  </a:lnTo>
                  <a:lnTo>
                    <a:pt x="1018183" y="5000927"/>
                  </a:lnTo>
                  <a:lnTo>
                    <a:pt x="1018183" y="5001199"/>
                  </a:lnTo>
                  <a:lnTo>
                    <a:pt x="1018183" y="5002766"/>
                  </a:lnTo>
                  <a:lnTo>
                    <a:pt x="1018183" y="5009246"/>
                  </a:lnTo>
                  <a:lnTo>
                    <a:pt x="1018183" y="5010001"/>
                  </a:lnTo>
                  <a:lnTo>
                    <a:pt x="1018183" y="5011978"/>
                  </a:lnTo>
                  <a:lnTo>
                    <a:pt x="1018183" y="5013545"/>
                  </a:lnTo>
                  <a:lnTo>
                    <a:pt x="1018183" y="5016646"/>
                  </a:lnTo>
                  <a:lnTo>
                    <a:pt x="1018183" y="5017970"/>
                  </a:lnTo>
                  <a:lnTo>
                    <a:pt x="1018183" y="5019254"/>
                  </a:lnTo>
                  <a:lnTo>
                    <a:pt x="1018183" y="5020304"/>
                  </a:lnTo>
                  <a:lnTo>
                    <a:pt x="1018183" y="5020669"/>
                  </a:lnTo>
                  <a:lnTo>
                    <a:pt x="1018183" y="5023616"/>
                  </a:lnTo>
                  <a:lnTo>
                    <a:pt x="1018183" y="5023919"/>
                  </a:lnTo>
                  <a:lnTo>
                    <a:pt x="1018183" y="5029028"/>
                  </a:lnTo>
                  <a:lnTo>
                    <a:pt x="1018183" y="5030443"/>
                  </a:lnTo>
                  <a:lnTo>
                    <a:pt x="1018183" y="5031727"/>
                  </a:lnTo>
                  <a:lnTo>
                    <a:pt x="1018183" y="5032370"/>
                  </a:lnTo>
                  <a:lnTo>
                    <a:pt x="1018183" y="5033469"/>
                  </a:lnTo>
                  <a:lnTo>
                    <a:pt x="1018183" y="5033654"/>
                  </a:lnTo>
                  <a:lnTo>
                    <a:pt x="1018183" y="5035630"/>
                  </a:lnTo>
                  <a:lnTo>
                    <a:pt x="1018183" y="5037013"/>
                  </a:lnTo>
                  <a:lnTo>
                    <a:pt x="1018183" y="5037133"/>
                  </a:lnTo>
                  <a:lnTo>
                    <a:pt x="1018183" y="5038226"/>
                  </a:lnTo>
                  <a:lnTo>
                    <a:pt x="1018183" y="5043428"/>
                  </a:lnTo>
                  <a:lnTo>
                    <a:pt x="1018183" y="5044237"/>
                  </a:lnTo>
                  <a:lnTo>
                    <a:pt x="1018183" y="5047357"/>
                  </a:lnTo>
                  <a:lnTo>
                    <a:pt x="1018183" y="5055693"/>
                  </a:lnTo>
                  <a:lnTo>
                    <a:pt x="1018183" y="5056988"/>
                  </a:lnTo>
                  <a:lnTo>
                    <a:pt x="1018183" y="5068047"/>
                  </a:lnTo>
                  <a:lnTo>
                    <a:pt x="1018183" y="5069542"/>
                  </a:lnTo>
                  <a:lnTo>
                    <a:pt x="1018183" y="5069741"/>
                  </a:lnTo>
                  <a:lnTo>
                    <a:pt x="1018183" y="5072038"/>
                  </a:lnTo>
                  <a:lnTo>
                    <a:pt x="1018183" y="5072069"/>
                  </a:lnTo>
                  <a:lnTo>
                    <a:pt x="1018183" y="5073811"/>
                  </a:lnTo>
                  <a:lnTo>
                    <a:pt x="1018183" y="5074091"/>
                  </a:lnTo>
                  <a:lnTo>
                    <a:pt x="1018183" y="5075772"/>
                  </a:lnTo>
                  <a:lnTo>
                    <a:pt x="1018183" y="5076302"/>
                  </a:lnTo>
                  <a:lnTo>
                    <a:pt x="1018183" y="5076606"/>
                  </a:lnTo>
                  <a:lnTo>
                    <a:pt x="1018183" y="5077058"/>
                  </a:lnTo>
                  <a:lnTo>
                    <a:pt x="1018183" y="5077355"/>
                  </a:lnTo>
                  <a:lnTo>
                    <a:pt x="1018183" y="5079033"/>
                  </a:lnTo>
                  <a:lnTo>
                    <a:pt x="1018183" y="5079515"/>
                  </a:lnTo>
                  <a:lnTo>
                    <a:pt x="1018183" y="5080151"/>
                  </a:lnTo>
                  <a:lnTo>
                    <a:pt x="1018183" y="5080604"/>
                  </a:lnTo>
                  <a:lnTo>
                    <a:pt x="1018183" y="5084579"/>
                  </a:lnTo>
                  <a:lnTo>
                    <a:pt x="1018183" y="5085149"/>
                  </a:lnTo>
                  <a:lnTo>
                    <a:pt x="1018183" y="5086439"/>
                  </a:lnTo>
                  <a:lnTo>
                    <a:pt x="1018183" y="5087699"/>
                  </a:lnTo>
                  <a:lnTo>
                    <a:pt x="1018183" y="5088316"/>
                  </a:lnTo>
                  <a:lnTo>
                    <a:pt x="1018183" y="5088421"/>
                  </a:lnTo>
                  <a:lnTo>
                    <a:pt x="1018183" y="5090910"/>
                  </a:lnTo>
                  <a:lnTo>
                    <a:pt x="1018183" y="5091967"/>
                  </a:lnTo>
                  <a:lnTo>
                    <a:pt x="1018183" y="5094861"/>
                  </a:lnTo>
                  <a:lnTo>
                    <a:pt x="1018183" y="5098757"/>
                  </a:lnTo>
                  <a:lnTo>
                    <a:pt x="1018183" y="5099479"/>
                  </a:lnTo>
                  <a:lnTo>
                    <a:pt x="1018183" y="5100775"/>
                  </a:lnTo>
                  <a:lnTo>
                    <a:pt x="1018183" y="5103024"/>
                  </a:lnTo>
                  <a:lnTo>
                    <a:pt x="1018183" y="5104318"/>
                  </a:lnTo>
                  <a:lnTo>
                    <a:pt x="1018183" y="5106387"/>
                  </a:lnTo>
                  <a:lnTo>
                    <a:pt x="1018183" y="5107955"/>
                  </a:lnTo>
                  <a:lnTo>
                    <a:pt x="1018183" y="5110083"/>
                  </a:lnTo>
                  <a:lnTo>
                    <a:pt x="1018183" y="5110476"/>
                  </a:lnTo>
                  <a:lnTo>
                    <a:pt x="1018183" y="5111761"/>
                  </a:lnTo>
                  <a:lnTo>
                    <a:pt x="1018183" y="5112046"/>
                  </a:lnTo>
                  <a:lnTo>
                    <a:pt x="1018183" y="5112380"/>
                  </a:lnTo>
                  <a:lnTo>
                    <a:pt x="1018183" y="5112881"/>
                  </a:lnTo>
                  <a:lnTo>
                    <a:pt x="1018183" y="5113329"/>
                  </a:lnTo>
                  <a:lnTo>
                    <a:pt x="1018183" y="5115610"/>
                  </a:lnTo>
                  <a:lnTo>
                    <a:pt x="1018183" y="5116541"/>
                  </a:lnTo>
                  <a:lnTo>
                    <a:pt x="1018183" y="5116646"/>
                  </a:lnTo>
                  <a:lnTo>
                    <a:pt x="1018183" y="5117400"/>
                  </a:lnTo>
                  <a:lnTo>
                    <a:pt x="1018183" y="5117876"/>
                  </a:lnTo>
                  <a:lnTo>
                    <a:pt x="1018183" y="5119375"/>
                  </a:lnTo>
                  <a:lnTo>
                    <a:pt x="1018183" y="5119857"/>
                  </a:lnTo>
                  <a:lnTo>
                    <a:pt x="1018183" y="5120946"/>
                  </a:lnTo>
                  <a:lnTo>
                    <a:pt x="1018183" y="5121141"/>
                  </a:lnTo>
                  <a:lnTo>
                    <a:pt x="1018183" y="5121536"/>
                  </a:lnTo>
                  <a:lnTo>
                    <a:pt x="1018183" y="5122651"/>
                  </a:lnTo>
                  <a:lnTo>
                    <a:pt x="1018183" y="5123103"/>
                  </a:lnTo>
                  <a:lnTo>
                    <a:pt x="1018183" y="5123438"/>
                  </a:lnTo>
                  <a:lnTo>
                    <a:pt x="1018183" y="5123874"/>
                  </a:lnTo>
                  <a:lnTo>
                    <a:pt x="1018183" y="5123935"/>
                  </a:lnTo>
                  <a:lnTo>
                    <a:pt x="1018183" y="5125491"/>
                  </a:lnTo>
                  <a:lnTo>
                    <a:pt x="1018183" y="5126781"/>
                  </a:lnTo>
                  <a:lnTo>
                    <a:pt x="1018183" y="5127589"/>
                  </a:lnTo>
                  <a:lnTo>
                    <a:pt x="1018183" y="5127704"/>
                  </a:lnTo>
                  <a:lnTo>
                    <a:pt x="1018183" y="5129001"/>
                  </a:lnTo>
                  <a:lnTo>
                    <a:pt x="1018183" y="5129227"/>
                  </a:lnTo>
                  <a:lnTo>
                    <a:pt x="1018183" y="5130320"/>
                  </a:lnTo>
                  <a:lnTo>
                    <a:pt x="1018183" y="5131485"/>
                  </a:lnTo>
                  <a:lnTo>
                    <a:pt x="1018183" y="5135631"/>
                  </a:lnTo>
                  <a:lnTo>
                    <a:pt x="1018183" y="5135751"/>
                  </a:lnTo>
                  <a:lnTo>
                    <a:pt x="1018183" y="5137358"/>
                  </a:lnTo>
                  <a:lnTo>
                    <a:pt x="1018183" y="5137838"/>
                  </a:lnTo>
                  <a:lnTo>
                    <a:pt x="1018183" y="5138642"/>
                  </a:lnTo>
                  <a:lnTo>
                    <a:pt x="1018183" y="5139821"/>
                  </a:lnTo>
                  <a:lnTo>
                    <a:pt x="1018183" y="5140987"/>
                  </a:lnTo>
                  <a:lnTo>
                    <a:pt x="1018183" y="5143366"/>
                  </a:lnTo>
                  <a:lnTo>
                    <a:pt x="1018183" y="5148889"/>
                  </a:lnTo>
                  <a:lnTo>
                    <a:pt x="1018183" y="5150456"/>
                  </a:lnTo>
                  <a:lnTo>
                    <a:pt x="1018183" y="5152103"/>
                  </a:lnTo>
                  <a:lnTo>
                    <a:pt x="1018183" y="5153671"/>
                  </a:lnTo>
                  <a:lnTo>
                    <a:pt x="1018183" y="5155952"/>
                  </a:lnTo>
                  <a:lnTo>
                    <a:pt x="1018183" y="5156601"/>
                  </a:lnTo>
                  <a:lnTo>
                    <a:pt x="1018183" y="5158110"/>
                  </a:lnTo>
                  <a:lnTo>
                    <a:pt x="1018183" y="5158218"/>
                  </a:lnTo>
                  <a:lnTo>
                    <a:pt x="1018183" y="5159710"/>
                  </a:lnTo>
                  <a:lnTo>
                    <a:pt x="1018183" y="5161878"/>
                  </a:lnTo>
                  <a:lnTo>
                    <a:pt x="1018183" y="5161954"/>
                  </a:lnTo>
                  <a:lnTo>
                    <a:pt x="1018183" y="5162643"/>
                  </a:lnTo>
                  <a:lnTo>
                    <a:pt x="1018183" y="5162867"/>
                  </a:lnTo>
                  <a:lnTo>
                    <a:pt x="1018183" y="5163161"/>
                  </a:lnTo>
                  <a:lnTo>
                    <a:pt x="1018183" y="5163445"/>
                  </a:lnTo>
                  <a:lnTo>
                    <a:pt x="1018183" y="5164277"/>
                  </a:lnTo>
                  <a:lnTo>
                    <a:pt x="1018183" y="5164731"/>
                  </a:lnTo>
                  <a:lnTo>
                    <a:pt x="1018183" y="5165496"/>
                  </a:lnTo>
                  <a:lnTo>
                    <a:pt x="1018183" y="5166374"/>
                  </a:lnTo>
                  <a:lnTo>
                    <a:pt x="1018183" y="5167010"/>
                  </a:lnTo>
                  <a:lnTo>
                    <a:pt x="1018183" y="5167658"/>
                  </a:lnTo>
                  <a:lnTo>
                    <a:pt x="1018183" y="5168046"/>
                  </a:lnTo>
                  <a:lnTo>
                    <a:pt x="1018183" y="5169276"/>
                  </a:lnTo>
                  <a:lnTo>
                    <a:pt x="1018183" y="5170547"/>
                  </a:lnTo>
                  <a:lnTo>
                    <a:pt x="1018183" y="5170662"/>
                  </a:lnTo>
                  <a:lnTo>
                    <a:pt x="1018183" y="5172818"/>
                  </a:lnTo>
                  <a:lnTo>
                    <a:pt x="1018183" y="5173012"/>
                  </a:lnTo>
                  <a:lnTo>
                    <a:pt x="1018183" y="5173714"/>
                  </a:lnTo>
                  <a:lnTo>
                    <a:pt x="1018183" y="5173925"/>
                  </a:lnTo>
                  <a:lnTo>
                    <a:pt x="1018183" y="5175973"/>
                  </a:lnTo>
                  <a:lnTo>
                    <a:pt x="1018183" y="5176093"/>
                  </a:lnTo>
                  <a:lnTo>
                    <a:pt x="1018183" y="5176556"/>
                  </a:lnTo>
                  <a:lnTo>
                    <a:pt x="1018183" y="5178826"/>
                  </a:lnTo>
                  <a:lnTo>
                    <a:pt x="1018183" y="5178984"/>
                  </a:lnTo>
                  <a:lnTo>
                    <a:pt x="1018183" y="5180206"/>
                  </a:lnTo>
                  <a:lnTo>
                    <a:pt x="1018183" y="5181686"/>
                  </a:lnTo>
                  <a:lnTo>
                    <a:pt x="1018183" y="5181720"/>
                  </a:lnTo>
                  <a:lnTo>
                    <a:pt x="1018183" y="5182199"/>
                  </a:lnTo>
                  <a:lnTo>
                    <a:pt x="1018183" y="5183487"/>
                  </a:lnTo>
                  <a:lnTo>
                    <a:pt x="1018183" y="5184771"/>
                  </a:lnTo>
                  <a:lnTo>
                    <a:pt x="1018183" y="5187031"/>
                  </a:lnTo>
                  <a:lnTo>
                    <a:pt x="1018183" y="5187151"/>
                  </a:lnTo>
                  <a:lnTo>
                    <a:pt x="1018183" y="5190177"/>
                  </a:lnTo>
                  <a:lnTo>
                    <a:pt x="1018183" y="5191264"/>
                  </a:lnTo>
                  <a:lnTo>
                    <a:pt x="1018183" y="5194815"/>
                  </a:lnTo>
                  <a:lnTo>
                    <a:pt x="1018183" y="5198452"/>
                  </a:lnTo>
                  <a:lnTo>
                    <a:pt x="1018183" y="5199740"/>
                  </a:lnTo>
                  <a:lnTo>
                    <a:pt x="1018183" y="5201239"/>
                  </a:lnTo>
                  <a:lnTo>
                    <a:pt x="1018183" y="5201575"/>
                  </a:lnTo>
                  <a:lnTo>
                    <a:pt x="1018183" y="5203142"/>
                  </a:lnTo>
                  <a:lnTo>
                    <a:pt x="1018183" y="5204068"/>
                  </a:lnTo>
                  <a:lnTo>
                    <a:pt x="1018183" y="5204887"/>
                  </a:lnTo>
                  <a:lnTo>
                    <a:pt x="1018183" y="5205117"/>
                  </a:lnTo>
                  <a:lnTo>
                    <a:pt x="1018183" y="5205874"/>
                  </a:lnTo>
                  <a:lnTo>
                    <a:pt x="1018183" y="5206454"/>
                  </a:lnTo>
                  <a:lnTo>
                    <a:pt x="1018183" y="5208000"/>
                  </a:lnTo>
                  <a:lnTo>
                    <a:pt x="1018183" y="5209283"/>
                  </a:lnTo>
                  <a:lnTo>
                    <a:pt x="1018183" y="5209510"/>
                  </a:lnTo>
                  <a:lnTo>
                    <a:pt x="1018183" y="5210889"/>
                  </a:lnTo>
                  <a:lnTo>
                    <a:pt x="1018183" y="5212395"/>
                  </a:lnTo>
                  <a:lnTo>
                    <a:pt x="1018183" y="5213047"/>
                  </a:lnTo>
                  <a:lnTo>
                    <a:pt x="1018183" y="5213160"/>
                  </a:lnTo>
                  <a:lnTo>
                    <a:pt x="1018183" y="5213354"/>
                  </a:lnTo>
                  <a:lnTo>
                    <a:pt x="1018183" y="5214267"/>
                  </a:lnTo>
                  <a:lnTo>
                    <a:pt x="1018183" y="5214448"/>
                  </a:lnTo>
                  <a:lnTo>
                    <a:pt x="1018183" y="5214926"/>
                  </a:lnTo>
                  <a:lnTo>
                    <a:pt x="1018183" y="5215126"/>
                  </a:lnTo>
                  <a:lnTo>
                    <a:pt x="1018183" y="5215945"/>
                  </a:lnTo>
                  <a:lnTo>
                    <a:pt x="1018183" y="5216898"/>
                  </a:lnTo>
                  <a:lnTo>
                    <a:pt x="1018183" y="5217512"/>
                  </a:lnTo>
                  <a:lnTo>
                    <a:pt x="1018183" y="5217991"/>
                  </a:lnTo>
                  <a:lnTo>
                    <a:pt x="1018183" y="5218470"/>
                  </a:lnTo>
                  <a:lnTo>
                    <a:pt x="1018183" y="5219758"/>
                  </a:lnTo>
                  <a:lnTo>
                    <a:pt x="1018183" y="5221730"/>
                  </a:lnTo>
                  <a:lnTo>
                    <a:pt x="1018183" y="5221947"/>
                  </a:lnTo>
                  <a:lnTo>
                    <a:pt x="1018183" y="5223303"/>
                  </a:lnTo>
                  <a:lnTo>
                    <a:pt x="1018183" y="5223993"/>
                  </a:lnTo>
                  <a:lnTo>
                    <a:pt x="1018183" y="5224217"/>
                  </a:lnTo>
                  <a:lnTo>
                    <a:pt x="1018183" y="5224698"/>
                  </a:lnTo>
                  <a:lnTo>
                    <a:pt x="1018183" y="5225045"/>
                  </a:lnTo>
                  <a:lnTo>
                    <a:pt x="1018183" y="5225113"/>
                  </a:lnTo>
                  <a:lnTo>
                    <a:pt x="1018183" y="5225984"/>
                  </a:lnTo>
                  <a:lnTo>
                    <a:pt x="1018183" y="5227841"/>
                  </a:lnTo>
                  <a:lnTo>
                    <a:pt x="1018183" y="5229527"/>
                  </a:lnTo>
                  <a:lnTo>
                    <a:pt x="1018183" y="5229799"/>
                  </a:lnTo>
                  <a:lnTo>
                    <a:pt x="1018183" y="5231366"/>
                  </a:lnTo>
                  <a:lnTo>
                    <a:pt x="1018183" y="5231606"/>
                  </a:lnTo>
                  <a:lnTo>
                    <a:pt x="1018183" y="5237846"/>
                  </a:lnTo>
                  <a:lnTo>
                    <a:pt x="1018183" y="5238601"/>
                  </a:lnTo>
                  <a:lnTo>
                    <a:pt x="1018183" y="5240578"/>
                  </a:lnTo>
                  <a:lnTo>
                    <a:pt x="1018183" y="5241581"/>
                  </a:lnTo>
                  <a:lnTo>
                    <a:pt x="1018183" y="5242145"/>
                  </a:lnTo>
                  <a:lnTo>
                    <a:pt x="1018183" y="5246216"/>
                  </a:lnTo>
                  <a:lnTo>
                    <a:pt x="1018183" y="5246570"/>
                  </a:lnTo>
                  <a:lnTo>
                    <a:pt x="1018183" y="5247854"/>
                  </a:lnTo>
                  <a:lnTo>
                    <a:pt x="1018183" y="5247984"/>
                  </a:lnTo>
                  <a:lnTo>
                    <a:pt x="1018183" y="5248904"/>
                  </a:lnTo>
                  <a:lnTo>
                    <a:pt x="1018183" y="5249625"/>
                  </a:lnTo>
                  <a:lnTo>
                    <a:pt x="1018183" y="5249726"/>
                  </a:lnTo>
                  <a:lnTo>
                    <a:pt x="1018183" y="5252216"/>
                  </a:lnTo>
                  <a:lnTo>
                    <a:pt x="1018183" y="5252355"/>
                  </a:lnTo>
                  <a:lnTo>
                    <a:pt x="1018183" y="5252519"/>
                  </a:lnTo>
                  <a:lnTo>
                    <a:pt x="1018183" y="5253389"/>
                  </a:lnTo>
                  <a:lnTo>
                    <a:pt x="1018183" y="5254674"/>
                  </a:lnTo>
                  <a:lnTo>
                    <a:pt x="1018183" y="5255468"/>
                  </a:lnTo>
                  <a:lnTo>
                    <a:pt x="1018183" y="5256287"/>
                  </a:lnTo>
                  <a:lnTo>
                    <a:pt x="1018183" y="5257628"/>
                  </a:lnTo>
                  <a:lnTo>
                    <a:pt x="1018183" y="5257854"/>
                  </a:lnTo>
                  <a:lnTo>
                    <a:pt x="1018183" y="5260493"/>
                  </a:lnTo>
                  <a:lnTo>
                    <a:pt x="1018183" y="5260683"/>
                  </a:lnTo>
                  <a:lnTo>
                    <a:pt x="1018183" y="5260970"/>
                  </a:lnTo>
                  <a:lnTo>
                    <a:pt x="1018183" y="5262072"/>
                  </a:lnTo>
                  <a:lnTo>
                    <a:pt x="1018183" y="5262254"/>
                  </a:lnTo>
                  <a:lnTo>
                    <a:pt x="1018183" y="5264230"/>
                  </a:lnTo>
                  <a:lnTo>
                    <a:pt x="1018183" y="5264335"/>
                  </a:lnTo>
                  <a:lnTo>
                    <a:pt x="1018183" y="5264448"/>
                  </a:lnTo>
                  <a:lnTo>
                    <a:pt x="1018183" y="5266326"/>
                  </a:lnTo>
                  <a:lnTo>
                    <a:pt x="1018183" y="5266826"/>
                  </a:lnTo>
                  <a:lnTo>
                    <a:pt x="1018183" y="5267065"/>
                  </a:lnTo>
                  <a:lnTo>
                    <a:pt x="1018183" y="5268183"/>
                  </a:lnTo>
                  <a:lnTo>
                    <a:pt x="1018183" y="5268633"/>
                  </a:lnTo>
                  <a:lnTo>
                    <a:pt x="1018183" y="5269869"/>
                  </a:lnTo>
                  <a:lnTo>
                    <a:pt x="1018183" y="5272028"/>
                  </a:lnTo>
                  <a:lnTo>
                    <a:pt x="1018183" y="5273130"/>
                  </a:lnTo>
                  <a:lnTo>
                    <a:pt x="1018183" y="5273234"/>
                  </a:lnTo>
                  <a:lnTo>
                    <a:pt x="1018183" y="5275393"/>
                  </a:lnTo>
                  <a:lnTo>
                    <a:pt x="1018183" y="5278943"/>
                  </a:lnTo>
                  <a:lnTo>
                    <a:pt x="1018183" y="5279242"/>
                  </a:lnTo>
                  <a:lnTo>
                    <a:pt x="1018183" y="5280920"/>
                  </a:lnTo>
                  <a:lnTo>
                    <a:pt x="1018183" y="5282487"/>
                  </a:lnTo>
                  <a:lnTo>
                    <a:pt x="1018183" y="5285588"/>
                  </a:lnTo>
                  <a:lnTo>
                    <a:pt x="1018183" y="5288196"/>
                  </a:lnTo>
                  <a:lnTo>
                    <a:pt x="1018183" y="5289246"/>
                  </a:lnTo>
                  <a:lnTo>
                    <a:pt x="1018183" y="5290001"/>
                  </a:lnTo>
                  <a:lnTo>
                    <a:pt x="1018183" y="5291976"/>
                  </a:lnTo>
                  <a:lnTo>
                    <a:pt x="1018183" y="5292558"/>
                  </a:lnTo>
                  <a:lnTo>
                    <a:pt x="1018183" y="5292861"/>
                  </a:lnTo>
                  <a:lnTo>
                    <a:pt x="1018183" y="5293313"/>
                  </a:lnTo>
                  <a:lnTo>
                    <a:pt x="1018183" y="5293545"/>
                  </a:lnTo>
                  <a:lnTo>
                    <a:pt x="1018183" y="5296647"/>
                  </a:lnTo>
                  <a:lnTo>
                    <a:pt x="1018183" y="5297970"/>
                  </a:lnTo>
                  <a:lnTo>
                    <a:pt x="1018183" y="5299254"/>
                  </a:lnTo>
                  <a:lnTo>
                    <a:pt x="1018183" y="5300669"/>
                  </a:lnTo>
                  <a:lnTo>
                    <a:pt x="1018183" y="5302411"/>
                  </a:lnTo>
                  <a:lnTo>
                    <a:pt x="1018183" y="5302596"/>
                  </a:lnTo>
                  <a:lnTo>
                    <a:pt x="1018183" y="5303618"/>
                  </a:lnTo>
                  <a:lnTo>
                    <a:pt x="1018183" y="5303922"/>
                  </a:lnTo>
                  <a:lnTo>
                    <a:pt x="1018183" y="5304572"/>
                  </a:lnTo>
                  <a:lnTo>
                    <a:pt x="1018183" y="5305857"/>
                  </a:lnTo>
                  <a:lnTo>
                    <a:pt x="1018183" y="5305955"/>
                  </a:lnTo>
                  <a:lnTo>
                    <a:pt x="1018183" y="5307168"/>
                  </a:lnTo>
                  <a:lnTo>
                    <a:pt x="1018183" y="5311970"/>
                  </a:lnTo>
                  <a:lnTo>
                    <a:pt x="1018183" y="5312370"/>
                  </a:lnTo>
                  <a:lnTo>
                    <a:pt x="1018183" y="5313179"/>
                  </a:lnTo>
                  <a:lnTo>
                    <a:pt x="1018183" y="5313655"/>
                  </a:lnTo>
                  <a:lnTo>
                    <a:pt x="1018183" y="5315631"/>
                  </a:lnTo>
                  <a:lnTo>
                    <a:pt x="1018183" y="5315736"/>
                  </a:lnTo>
                  <a:lnTo>
                    <a:pt x="1018183" y="5316299"/>
                  </a:lnTo>
                  <a:lnTo>
                    <a:pt x="1018183" y="5318225"/>
                  </a:lnTo>
                  <a:lnTo>
                    <a:pt x="1018183" y="5324705"/>
                  </a:lnTo>
                  <a:lnTo>
                    <a:pt x="1018183" y="5326272"/>
                  </a:lnTo>
                  <a:lnTo>
                    <a:pt x="1018183" y="5327357"/>
                  </a:lnTo>
                  <a:lnTo>
                    <a:pt x="1018183" y="5329375"/>
                  </a:lnTo>
                  <a:lnTo>
                    <a:pt x="1018183" y="5332918"/>
                  </a:lnTo>
                  <a:lnTo>
                    <a:pt x="1018183" y="5334987"/>
                  </a:lnTo>
                  <a:lnTo>
                    <a:pt x="1018183" y="5336555"/>
                  </a:lnTo>
                  <a:lnTo>
                    <a:pt x="1018183" y="5336989"/>
                  </a:lnTo>
                  <a:lnTo>
                    <a:pt x="1018183" y="5338683"/>
                  </a:lnTo>
                  <a:lnTo>
                    <a:pt x="1018183" y="5340192"/>
                  </a:lnTo>
                  <a:lnTo>
                    <a:pt x="1018183" y="5340980"/>
                  </a:lnTo>
                  <a:lnTo>
                    <a:pt x="1018183" y="5346000"/>
                  </a:lnTo>
                  <a:lnTo>
                    <a:pt x="1018183" y="5346766"/>
                  </a:lnTo>
                  <a:lnTo>
                    <a:pt x="1018183" y="5347975"/>
                  </a:lnTo>
                  <a:lnTo>
                    <a:pt x="1018183" y="5348457"/>
                  </a:lnTo>
                  <a:lnTo>
                    <a:pt x="1018183" y="5349546"/>
                  </a:lnTo>
                  <a:lnTo>
                    <a:pt x="1018183" y="5349741"/>
                  </a:lnTo>
                  <a:lnTo>
                    <a:pt x="1018183" y="5352038"/>
                  </a:lnTo>
                  <a:lnTo>
                    <a:pt x="1018183" y="5354091"/>
                  </a:lnTo>
                  <a:lnTo>
                    <a:pt x="1018183" y="5354900"/>
                  </a:lnTo>
                  <a:lnTo>
                    <a:pt x="1018183" y="5355381"/>
                  </a:lnTo>
                  <a:lnTo>
                    <a:pt x="1018183" y="5357601"/>
                  </a:lnTo>
                  <a:lnTo>
                    <a:pt x="1018183" y="5360085"/>
                  </a:lnTo>
                  <a:lnTo>
                    <a:pt x="1018183" y="5366438"/>
                  </a:lnTo>
                  <a:lnTo>
                    <a:pt x="1018183" y="5367699"/>
                  </a:lnTo>
                  <a:lnTo>
                    <a:pt x="1018183" y="5368421"/>
                  </a:lnTo>
                  <a:lnTo>
                    <a:pt x="1018183" y="5369717"/>
                  </a:lnTo>
                  <a:lnTo>
                    <a:pt x="1018183" y="5371966"/>
                  </a:lnTo>
                  <a:lnTo>
                    <a:pt x="1018183" y="5373260"/>
                  </a:lnTo>
                  <a:lnTo>
                    <a:pt x="1018183" y="5375329"/>
                  </a:lnTo>
                  <a:lnTo>
                    <a:pt x="1018183" y="5376897"/>
                  </a:lnTo>
                  <a:lnTo>
                    <a:pt x="1018183" y="5377489"/>
                  </a:lnTo>
                  <a:lnTo>
                    <a:pt x="1018183" y="5379056"/>
                  </a:lnTo>
                  <a:lnTo>
                    <a:pt x="1018183" y="5380703"/>
                  </a:lnTo>
                  <a:lnTo>
                    <a:pt x="1018183" y="5380775"/>
                  </a:lnTo>
                  <a:lnTo>
                    <a:pt x="1018183" y="5382271"/>
                  </a:lnTo>
                  <a:lnTo>
                    <a:pt x="1018183" y="5383915"/>
                  </a:lnTo>
                  <a:lnTo>
                    <a:pt x="1018183" y="5384321"/>
                  </a:lnTo>
                  <a:lnTo>
                    <a:pt x="1018183" y="5384552"/>
                  </a:lnTo>
                  <a:lnTo>
                    <a:pt x="1018183" y="5386387"/>
                  </a:lnTo>
                  <a:lnTo>
                    <a:pt x="1018183" y="5386818"/>
                  </a:lnTo>
                  <a:lnTo>
                    <a:pt x="1018183" y="5387956"/>
                  </a:lnTo>
                  <a:lnTo>
                    <a:pt x="1018183" y="5388310"/>
                  </a:lnTo>
                  <a:lnTo>
                    <a:pt x="1018183" y="5389268"/>
                  </a:lnTo>
                  <a:lnTo>
                    <a:pt x="1018183" y="5390083"/>
                  </a:lnTo>
                  <a:lnTo>
                    <a:pt x="1018183" y="5390478"/>
                  </a:lnTo>
                  <a:lnTo>
                    <a:pt x="1018183" y="5391243"/>
                  </a:lnTo>
                  <a:lnTo>
                    <a:pt x="1018183" y="5391761"/>
                  </a:lnTo>
                  <a:lnTo>
                    <a:pt x="1018183" y="5392045"/>
                  </a:lnTo>
                  <a:lnTo>
                    <a:pt x="1018183" y="5392380"/>
                  </a:lnTo>
                  <a:lnTo>
                    <a:pt x="1018183" y="5392877"/>
                  </a:lnTo>
                  <a:lnTo>
                    <a:pt x="1018183" y="5393331"/>
                  </a:lnTo>
                  <a:lnTo>
                    <a:pt x="1018183" y="5395610"/>
                  </a:lnTo>
                  <a:lnTo>
                    <a:pt x="1018183" y="5396646"/>
                  </a:lnTo>
                  <a:lnTo>
                    <a:pt x="1018183" y="5397876"/>
                  </a:lnTo>
                  <a:lnTo>
                    <a:pt x="1018183" y="5397943"/>
                  </a:lnTo>
                  <a:lnTo>
                    <a:pt x="1018183" y="5399262"/>
                  </a:lnTo>
                  <a:lnTo>
                    <a:pt x="1018183" y="5400427"/>
                  </a:lnTo>
                  <a:lnTo>
                    <a:pt x="1018183" y="5401028"/>
                  </a:lnTo>
                  <a:lnTo>
                    <a:pt x="1018183" y="5403158"/>
                  </a:lnTo>
                  <a:lnTo>
                    <a:pt x="1018183" y="5404573"/>
                  </a:lnTo>
                  <a:lnTo>
                    <a:pt x="1018183" y="5404693"/>
                  </a:lnTo>
                  <a:lnTo>
                    <a:pt x="1018183" y="5406780"/>
                  </a:lnTo>
                  <a:lnTo>
                    <a:pt x="1018183" y="5407426"/>
                  </a:lnTo>
                  <a:lnTo>
                    <a:pt x="1018183" y="5407584"/>
                  </a:lnTo>
                  <a:lnTo>
                    <a:pt x="1018183" y="5408999"/>
                  </a:lnTo>
                  <a:lnTo>
                    <a:pt x="1018183" y="5410320"/>
                  </a:lnTo>
                  <a:lnTo>
                    <a:pt x="1018183" y="5411485"/>
                  </a:lnTo>
                  <a:lnTo>
                    <a:pt x="1018183" y="5415631"/>
                  </a:lnTo>
                  <a:lnTo>
                    <a:pt x="1018183" y="5415751"/>
                  </a:lnTo>
                  <a:lnTo>
                    <a:pt x="1018183" y="5417048"/>
                  </a:lnTo>
                  <a:lnTo>
                    <a:pt x="1018183" y="5417559"/>
                  </a:lnTo>
                  <a:lnTo>
                    <a:pt x="1018183" y="5417831"/>
                  </a:lnTo>
                  <a:lnTo>
                    <a:pt x="1018183" y="5419116"/>
                  </a:lnTo>
                  <a:lnTo>
                    <a:pt x="1018183" y="5419398"/>
                  </a:lnTo>
                  <a:lnTo>
                    <a:pt x="1018183" y="5420683"/>
                  </a:lnTo>
                  <a:lnTo>
                    <a:pt x="1018183" y="5422659"/>
                  </a:lnTo>
                  <a:lnTo>
                    <a:pt x="1018183" y="5427052"/>
                  </a:lnTo>
                  <a:lnTo>
                    <a:pt x="1018183" y="5428340"/>
                  </a:lnTo>
                  <a:lnTo>
                    <a:pt x="1018183" y="5428652"/>
                  </a:lnTo>
                  <a:lnTo>
                    <a:pt x="1018183" y="5428889"/>
                  </a:lnTo>
                  <a:lnTo>
                    <a:pt x="1018183" y="5430455"/>
                  </a:lnTo>
                  <a:lnTo>
                    <a:pt x="1018183" y="5431585"/>
                  </a:lnTo>
                  <a:lnTo>
                    <a:pt x="1018183" y="5432103"/>
                  </a:lnTo>
                  <a:lnTo>
                    <a:pt x="1018183" y="5433673"/>
                  </a:lnTo>
                  <a:lnTo>
                    <a:pt x="1018183" y="5435952"/>
                  </a:lnTo>
                  <a:lnTo>
                    <a:pt x="1018183" y="5436600"/>
                  </a:lnTo>
                  <a:lnTo>
                    <a:pt x="1018183" y="5438110"/>
                  </a:lnTo>
                  <a:lnTo>
                    <a:pt x="1018183" y="5438218"/>
                  </a:lnTo>
                  <a:lnTo>
                    <a:pt x="1018183" y="5439489"/>
                  </a:lnTo>
                  <a:lnTo>
                    <a:pt x="1018183" y="5439710"/>
                  </a:lnTo>
                  <a:lnTo>
                    <a:pt x="1018183" y="5441760"/>
                  </a:lnTo>
                  <a:lnTo>
                    <a:pt x="1018183" y="5441954"/>
                  </a:lnTo>
                  <a:lnTo>
                    <a:pt x="1018183" y="5442240"/>
                  </a:lnTo>
                  <a:lnTo>
                    <a:pt x="1018183" y="5442643"/>
                  </a:lnTo>
                  <a:lnTo>
                    <a:pt x="1018183" y="5442867"/>
                  </a:lnTo>
                  <a:lnTo>
                    <a:pt x="1018183" y="5443048"/>
                  </a:lnTo>
                  <a:lnTo>
                    <a:pt x="1018183" y="5445498"/>
                  </a:lnTo>
                  <a:lnTo>
                    <a:pt x="1018183" y="5446591"/>
                  </a:lnTo>
                  <a:lnTo>
                    <a:pt x="1018183" y="5447768"/>
                  </a:lnTo>
                  <a:lnTo>
                    <a:pt x="1018183" y="5448358"/>
                  </a:lnTo>
                  <a:lnTo>
                    <a:pt x="1018183" y="5450547"/>
                  </a:lnTo>
                  <a:lnTo>
                    <a:pt x="1018183" y="5450662"/>
                  </a:lnTo>
                  <a:lnTo>
                    <a:pt x="1018183" y="5451903"/>
                  </a:lnTo>
                  <a:lnTo>
                    <a:pt x="1018183" y="5452817"/>
                  </a:lnTo>
                  <a:lnTo>
                    <a:pt x="1018183" y="5453645"/>
                  </a:lnTo>
                  <a:lnTo>
                    <a:pt x="1018183" y="5453713"/>
                  </a:lnTo>
                  <a:lnTo>
                    <a:pt x="1018183" y="5455973"/>
                  </a:lnTo>
                  <a:lnTo>
                    <a:pt x="1018183" y="5456093"/>
                  </a:lnTo>
                  <a:lnTo>
                    <a:pt x="1018183" y="5458825"/>
                  </a:lnTo>
                  <a:lnTo>
                    <a:pt x="1018183" y="5460206"/>
                  </a:lnTo>
                  <a:lnTo>
                    <a:pt x="1018183" y="5465160"/>
                  </a:lnTo>
                  <a:lnTo>
                    <a:pt x="1018183" y="5468682"/>
                  </a:lnTo>
                  <a:lnTo>
                    <a:pt x="1018183" y="5470181"/>
                  </a:lnTo>
                  <a:lnTo>
                    <a:pt x="1018183" y="5474816"/>
                  </a:lnTo>
                  <a:lnTo>
                    <a:pt x="1018183" y="5475371"/>
                  </a:lnTo>
                  <a:lnTo>
                    <a:pt x="1018183" y="5476584"/>
                  </a:lnTo>
                  <a:lnTo>
                    <a:pt x="1018183" y="5478225"/>
                  </a:lnTo>
                  <a:lnTo>
                    <a:pt x="1018183" y="5478326"/>
                  </a:lnTo>
                  <a:lnTo>
                    <a:pt x="1018183" y="5478452"/>
                  </a:lnTo>
                  <a:lnTo>
                    <a:pt x="1018183" y="5479736"/>
                  </a:lnTo>
                  <a:lnTo>
                    <a:pt x="1018183" y="5480955"/>
                  </a:lnTo>
                  <a:lnTo>
                    <a:pt x="1018183" y="5481989"/>
                  </a:lnTo>
                  <a:lnTo>
                    <a:pt x="1018183" y="5483274"/>
                  </a:lnTo>
                  <a:lnTo>
                    <a:pt x="1018183" y="5483390"/>
                  </a:lnTo>
                  <a:lnTo>
                    <a:pt x="1018183" y="5484068"/>
                  </a:lnTo>
                  <a:lnTo>
                    <a:pt x="1018183" y="5484887"/>
                  </a:lnTo>
                  <a:lnTo>
                    <a:pt x="1018183" y="5486454"/>
                  </a:lnTo>
                  <a:lnTo>
                    <a:pt x="1018183" y="5486933"/>
                  </a:lnTo>
                  <a:lnTo>
                    <a:pt x="1018183" y="5488700"/>
                  </a:lnTo>
                  <a:lnTo>
                    <a:pt x="1018183" y="5489093"/>
                  </a:lnTo>
                  <a:lnTo>
                    <a:pt x="1018183" y="5489283"/>
                  </a:lnTo>
                  <a:lnTo>
                    <a:pt x="1018183" y="5490672"/>
                  </a:lnTo>
                  <a:lnTo>
                    <a:pt x="1018183" y="5490889"/>
                  </a:lnTo>
                  <a:lnTo>
                    <a:pt x="1018183" y="5491552"/>
                  </a:lnTo>
                  <a:lnTo>
                    <a:pt x="1018183" y="5492245"/>
                  </a:lnTo>
                  <a:lnTo>
                    <a:pt x="1018183" y="5492935"/>
                  </a:lnTo>
                  <a:lnTo>
                    <a:pt x="1018183" y="5493048"/>
                  </a:lnTo>
                  <a:lnTo>
                    <a:pt x="1018183" y="5493159"/>
                  </a:lnTo>
                  <a:lnTo>
                    <a:pt x="1018183" y="5493987"/>
                  </a:lnTo>
                  <a:lnTo>
                    <a:pt x="1018183" y="5494443"/>
                  </a:lnTo>
                  <a:lnTo>
                    <a:pt x="1018183" y="5494926"/>
                  </a:lnTo>
                  <a:lnTo>
                    <a:pt x="1018183" y="5495665"/>
                  </a:lnTo>
                  <a:lnTo>
                    <a:pt x="1018183" y="5496783"/>
                  </a:lnTo>
                  <a:lnTo>
                    <a:pt x="1018183" y="5497233"/>
                  </a:lnTo>
                  <a:lnTo>
                    <a:pt x="1018183" y="5497991"/>
                  </a:lnTo>
                  <a:lnTo>
                    <a:pt x="1018183" y="5498469"/>
                  </a:lnTo>
                  <a:lnTo>
                    <a:pt x="1018183" y="5499758"/>
                  </a:lnTo>
                  <a:lnTo>
                    <a:pt x="1018183" y="5501730"/>
                  </a:lnTo>
                  <a:lnTo>
                    <a:pt x="1018183" y="5501834"/>
                  </a:lnTo>
                  <a:lnTo>
                    <a:pt x="1018183" y="5503303"/>
                  </a:lnTo>
                  <a:lnTo>
                    <a:pt x="1018183" y="5503993"/>
                  </a:lnTo>
                  <a:lnTo>
                    <a:pt x="1018183" y="5505045"/>
                  </a:lnTo>
                  <a:lnTo>
                    <a:pt x="1018183" y="5507543"/>
                  </a:lnTo>
                  <a:lnTo>
                    <a:pt x="1018183" y="5507842"/>
                  </a:lnTo>
                  <a:lnTo>
                    <a:pt x="1018183" y="5509520"/>
                  </a:lnTo>
                  <a:lnTo>
                    <a:pt x="1018183" y="5511087"/>
                  </a:lnTo>
                  <a:lnTo>
                    <a:pt x="1018183" y="5516796"/>
                  </a:lnTo>
                  <a:lnTo>
                    <a:pt x="1018183" y="5516926"/>
                  </a:lnTo>
                  <a:lnTo>
                    <a:pt x="1018183" y="5517846"/>
                  </a:lnTo>
                  <a:lnTo>
                    <a:pt x="1018183" y="5518601"/>
                  </a:lnTo>
                  <a:lnTo>
                    <a:pt x="1018183" y="5518668"/>
                  </a:lnTo>
                  <a:lnTo>
                    <a:pt x="1018183" y="5520576"/>
                  </a:lnTo>
                  <a:lnTo>
                    <a:pt x="1018183" y="5521158"/>
                  </a:lnTo>
                  <a:lnTo>
                    <a:pt x="1018183" y="5521297"/>
                  </a:lnTo>
                  <a:lnTo>
                    <a:pt x="1018183" y="5521461"/>
                  </a:lnTo>
                  <a:lnTo>
                    <a:pt x="1018183" y="5521913"/>
                  </a:lnTo>
                  <a:lnTo>
                    <a:pt x="1018183" y="5522145"/>
                  </a:lnTo>
                  <a:lnTo>
                    <a:pt x="1018183" y="5523616"/>
                  </a:lnTo>
                  <a:lnTo>
                    <a:pt x="1018183" y="5526570"/>
                  </a:lnTo>
                  <a:lnTo>
                    <a:pt x="1018183" y="5527854"/>
                  </a:lnTo>
                  <a:lnTo>
                    <a:pt x="1018183" y="5527984"/>
                  </a:lnTo>
                  <a:lnTo>
                    <a:pt x="1018183" y="5529435"/>
                  </a:lnTo>
                  <a:lnTo>
                    <a:pt x="1018183" y="5529625"/>
                  </a:lnTo>
                  <a:lnTo>
                    <a:pt x="1018183" y="5529726"/>
                  </a:lnTo>
                  <a:lnTo>
                    <a:pt x="1018183" y="5530719"/>
                  </a:lnTo>
                  <a:lnTo>
                    <a:pt x="1018183" y="5531196"/>
                  </a:lnTo>
                  <a:lnTo>
                    <a:pt x="1018183" y="5532218"/>
                  </a:lnTo>
                  <a:lnTo>
                    <a:pt x="1018183" y="5532357"/>
                  </a:lnTo>
                  <a:lnTo>
                    <a:pt x="1018183" y="5532522"/>
                  </a:lnTo>
                  <a:lnTo>
                    <a:pt x="1018183" y="5533172"/>
                  </a:lnTo>
                  <a:lnTo>
                    <a:pt x="1018183" y="5533390"/>
                  </a:lnTo>
                  <a:lnTo>
                    <a:pt x="1018183" y="5534457"/>
                  </a:lnTo>
                  <a:lnTo>
                    <a:pt x="1018183" y="5534674"/>
                  </a:lnTo>
                  <a:lnTo>
                    <a:pt x="1018183" y="5535768"/>
                  </a:lnTo>
                  <a:lnTo>
                    <a:pt x="1018183" y="5536007"/>
                  </a:lnTo>
                  <a:lnTo>
                    <a:pt x="1018183" y="5536031"/>
                  </a:lnTo>
                  <a:lnTo>
                    <a:pt x="1018183" y="5537575"/>
                  </a:lnTo>
                  <a:lnTo>
                    <a:pt x="1018183" y="5537773"/>
                  </a:lnTo>
                  <a:lnTo>
                    <a:pt x="1018183" y="5540493"/>
                  </a:lnTo>
                  <a:lnTo>
                    <a:pt x="1018183" y="5540570"/>
                  </a:lnTo>
                  <a:lnTo>
                    <a:pt x="1018183" y="5540970"/>
                  </a:lnTo>
                  <a:lnTo>
                    <a:pt x="1018183" y="5542072"/>
                  </a:lnTo>
                  <a:lnTo>
                    <a:pt x="1018183" y="5542176"/>
                  </a:lnTo>
                  <a:lnTo>
                    <a:pt x="1018183" y="5542255"/>
                  </a:lnTo>
                  <a:lnTo>
                    <a:pt x="1018183" y="5544231"/>
                  </a:lnTo>
                  <a:lnTo>
                    <a:pt x="1018183" y="5544335"/>
                  </a:lnTo>
                  <a:lnTo>
                    <a:pt x="1018183" y="5544336"/>
                  </a:lnTo>
                  <a:lnTo>
                    <a:pt x="1018183" y="5546825"/>
                  </a:lnTo>
                  <a:lnTo>
                    <a:pt x="1018183" y="5547065"/>
                  </a:lnTo>
                  <a:lnTo>
                    <a:pt x="1018183" y="5548184"/>
                  </a:lnTo>
                  <a:lnTo>
                    <a:pt x="1018183" y="5548633"/>
                  </a:lnTo>
                  <a:lnTo>
                    <a:pt x="1018183" y="5553234"/>
                  </a:lnTo>
                  <a:lnTo>
                    <a:pt x="1018183" y="5553305"/>
                  </a:lnTo>
                  <a:lnTo>
                    <a:pt x="1018183" y="5554872"/>
                  </a:lnTo>
                  <a:lnTo>
                    <a:pt x="1018183" y="5558943"/>
                  </a:lnTo>
                  <a:lnTo>
                    <a:pt x="1018183" y="5560918"/>
                  </a:lnTo>
                  <a:lnTo>
                    <a:pt x="1018183" y="5562255"/>
                  </a:lnTo>
                  <a:lnTo>
                    <a:pt x="1018183" y="5562487"/>
                  </a:lnTo>
                  <a:lnTo>
                    <a:pt x="1018183" y="5565084"/>
                  </a:lnTo>
                  <a:lnTo>
                    <a:pt x="1018183" y="5565589"/>
                  </a:lnTo>
                  <a:lnTo>
                    <a:pt x="1018183" y="5565998"/>
                  </a:lnTo>
                  <a:lnTo>
                    <a:pt x="1018183" y="5568196"/>
                  </a:lnTo>
                  <a:lnTo>
                    <a:pt x="1018183" y="5568792"/>
                  </a:lnTo>
                  <a:lnTo>
                    <a:pt x="1018183" y="5571632"/>
                  </a:lnTo>
                  <a:lnTo>
                    <a:pt x="1018183" y="5572560"/>
                  </a:lnTo>
                  <a:lnTo>
                    <a:pt x="1018183" y="5572864"/>
                  </a:lnTo>
                  <a:lnTo>
                    <a:pt x="1018183" y="5573313"/>
                  </a:lnTo>
                  <a:lnTo>
                    <a:pt x="1018183" y="5574799"/>
                  </a:lnTo>
                  <a:lnTo>
                    <a:pt x="1018183" y="5575366"/>
                  </a:lnTo>
                  <a:lnTo>
                    <a:pt x="1018183" y="5579794"/>
                  </a:lnTo>
                  <a:lnTo>
                    <a:pt x="1018183" y="5580912"/>
                  </a:lnTo>
                  <a:lnTo>
                    <a:pt x="1018183" y="5581362"/>
                  </a:lnTo>
                  <a:lnTo>
                    <a:pt x="1018183" y="5582597"/>
                  </a:lnTo>
                  <a:lnTo>
                    <a:pt x="1018183" y="5583336"/>
                  </a:lnTo>
                  <a:lnTo>
                    <a:pt x="1018183" y="5583500"/>
                  </a:lnTo>
                  <a:lnTo>
                    <a:pt x="1018183" y="5583642"/>
                  </a:lnTo>
                  <a:lnTo>
                    <a:pt x="1018183" y="5584573"/>
                  </a:lnTo>
                  <a:lnTo>
                    <a:pt x="1018183" y="5584678"/>
                  </a:lnTo>
                  <a:lnTo>
                    <a:pt x="1018183" y="5585857"/>
                  </a:lnTo>
                  <a:lnTo>
                    <a:pt x="1018183" y="5585962"/>
                  </a:lnTo>
                  <a:lnTo>
                    <a:pt x="1018183" y="5587167"/>
                  </a:lnTo>
                  <a:lnTo>
                    <a:pt x="1018183" y="5589508"/>
                  </a:lnTo>
                  <a:lnTo>
                    <a:pt x="1018183" y="5591968"/>
                  </a:lnTo>
                  <a:lnTo>
                    <a:pt x="1018183" y="5593647"/>
                  </a:lnTo>
                  <a:lnTo>
                    <a:pt x="1018183" y="5595214"/>
                  </a:lnTo>
                  <a:lnTo>
                    <a:pt x="1018183" y="5595736"/>
                  </a:lnTo>
                  <a:lnTo>
                    <a:pt x="1018183" y="5596299"/>
                  </a:lnTo>
                  <a:lnTo>
                    <a:pt x="1018183" y="5598317"/>
                  </a:lnTo>
                  <a:lnTo>
                    <a:pt x="1018183" y="5601860"/>
                  </a:lnTo>
                  <a:lnTo>
                    <a:pt x="1018183" y="5603929"/>
                  </a:lnTo>
                  <a:lnTo>
                    <a:pt x="1018183" y="5604705"/>
                  </a:lnTo>
                  <a:lnTo>
                    <a:pt x="1018183" y="5605497"/>
                  </a:lnTo>
                  <a:lnTo>
                    <a:pt x="1018183" y="5606272"/>
                  </a:lnTo>
                  <a:lnTo>
                    <a:pt x="1018183" y="5608017"/>
                  </a:lnTo>
                  <a:lnTo>
                    <a:pt x="1018183" y="5609134"/>
                  </a:lnTo>
                  <a:lnTo>
                    <a:pt x="1018183" y="5609375"/>
                  </a:lnTo>
                  <a:lnTo>
                    <a:pt x="1018183" y="5609587"/>
                  </a:lnTo>
                  <a:lnTo>
                    <a:pt x="1018183" y="5612515"/>
                  </a:lnTo>
                  <a:lnTo>
                    <a:pt x="1018183" y="5612921"/>
                  </a:lnTo>
                  <a:lnTo>
                    <a:pt x="1018183" y="5614132"/>
                  </a:lnTo>
                  <a:lnTo>
                    <a:pt x="1018183" y="5614987"/>
                  </a:lnTo>
                  <a:lnTo>
                    <a:pt x="1018183" y="5615708"/>
                  </a:lnTo>
                  <a:lnTo>
                    <a:pt x="1018183" y="5616556"/>
                  </a:lnTo>
                  <a:lnTo>
                    <a:pt x="1018183" y="5617868"/>
                  </a:lnTo>
                  <a:lnTo>
                    <a:pt x="1018183" y="5618683"/>
                  </a:lnTo>
                  <a:lnTo>
                    <a:pt x="1018183" y="5620192"/>
                  </a:lnTo>
                  <a:lnTo>
                    <a:pt x="1018183" y="5620980"/>
                  </a:lnTo>
                  <a:lnTo>
                    <a:pt x="1018183" y="5623842"/>
                  </a:lnTo>
                  <a:lnTo>
                    <a:pt x="1018183" y="5626543"/>
                  </a:lnTo>
                  <a:lnTo>
                    <a:pt x="1018183" y="5626768"/>
                  </a:lnTo>
                  <a:lnTo>
                    <a:pt x="1018183" y="5629027"/>
                  </a:lnTo>
                  <a:lnTo>
                    <a:pt x="1018183" y="5629628"/>
                  </a:lnTo>
                  <a:lnTo>
                    <a:pt x="1018183" y="5631758"/>
                  </a:lnTo>
                  <a:lnTo>
                    <a:pt x="1018183" y="5632008"/>
                  </a:lnTo>
                  <a:lnTo>
                    <a:pt x="1018183" y="5634899"/>
                  </a:lnTo>
                  <a:lnTo>
                    <a:pt x="1018183" y="5635380"/>
                  </a:lnTo>
                  <a:lnTo>
                    <a:pt x="1018183" y="5637599"/>
                  </a:lnTo>
                  <a:lnTo>
                    <a:pt x="1018183" y="5638578"/>
                  </a:lnTo>
                  <a:lnTo>
                    <a:pt x="1018183" y="5640085"/>
                  </a:lnTo>
                  <a:lnTo>
                    <a:pt x="1018183" y="5645648"/>
                  </a:lnTo>
                  <a:lnTo>
                    <a:pt x="1018183" y="5646159"/>
                  </a:lnTo>
                  <a:lnTo>
                    <a:pt x="1018183" y="5646431"/>
                  </a:lnTo>
                  <a:lnTo>
                    <a:pt x="1018183" y="5647716"/>
                  </a:lnTo>
                  <a:lnTo>
                    <a:pt x="1018183" y="5647998"/>
                  </a:lnTo>
                  <a:lnTo>
                    <a:pt x="1018183" y="5649283"/>
                  </a:lnTo>
                  <a:lnTo>
                    <a:pt x="1018183" y="5649717"/>
                  </a:lnTo>
                  <a:lnTo>
                    <a:pt x="1018183" y="5651259"/>
                  </a:lnTo>
                  <a:lnTo>
                    <a:pt x="1018183" y="5652857"/>
                  </a:lnTo>
                  <a:lnTo>
                    <a:pt x="1018183" y="5653263"/>
                  </a:lnTo>
                  <a:lnTo>
                    <a:pt x="1018183" y="5655329"/>
                  </a:lnTo>
                  <a:lnTo>
                    <a:pt x="1018183" y="5656898"/>
                  </a:lnTo>
                  <a:lnTo>
                    <a:pt x="1018183" y="5657252"/>
                  </a:lnTo>
                  <a:lnTo>
                    <a:pt x="1018183" y="5657489"/>
                  </a:lnTo>
                  <a:lnTo>
                    <a:pt x="1018183" y="5658210"/>
                  </a:lnTo>
                  <a:lnTo>
                    <a:pt x="1018183" y="5659055"/>
                  </a:lnTo>
                  <a:lnTo>
                    <a:pt x="1018183" y="5659495"/>
                  </a:lnTo>
                  <a:lnTo>
                    <a:pt x="1018183" y="5660185"/>
                  </a:lnTo>
                  <a:lnTo>
                    <a:pt x="1018183" y="5660703"/>
                  </a:lnTo>
                  <a:lnTo>
                    <a:pt x="1018183" y="5662273"/>
                  </a:lnTo>
                  <a:lnTo>
                    <a:pt x="1018183" y="5663037"/>
                  </a:lnTo>
                  <a:lnTo>
                    <a:pt x="1018183" y="5663915"/>
                  </a:lnTo>
                  <a:lnTo>
                    <a:pt x="1018183" y="5664552"/>
                  </a:lnTo>
                  <a:lnTo>
                    <a:pt x="1018183" y="5666818"/>
                  </a:lnTo>
                  <a:lnTo>
                    <a:pt x="1018183" y="5668310"/>
                  </a:lnTo>
                  <a:lnTo>
                    <a:pt x="1018183" y="5669268"/>
                  </a:lnTo>
                  <a:lnTo>
                    <a:pt x="1018183" y="5669970"/>
                  </a:lnTo>
                  <a:lnTo>
                    <a:pt x="1018183" y="5670840"/>
                  </a:lnTo>
                  <a:lnTo>
                    <a:pt x="1018183" y="5671243"/>
                  </a:lnTo>
                  <a:lnTo>
                    <a:pt x="1018183" y="5672100"/>
                  </a:lnTo>
                  <a:lnTo>
                    <a:pt x="1018183" y="5676368"/>
                  </a:lnTo>
                  <a:lnTo>
                    <a:pt x="1018183" y="5677747"/>
                  </a:lnTo>
                  <a:lnTo>
                    <a:pt x="1018183" y="5677941"/>
                  </a:lnTo>
                  <a:lnTo>
                    <a:pt x="1018183" y="5679262"/>
                  </a:lnTo>
                  <a:lnTo>
                    <a:pt x="1018183" y="5680427"/>
                  </a:lnTo>
                  <a:lnTo>
                    <a:pt x="1018183" y="5681028"/>
                  </a:lnTo>
                  <a:lnTo>
                    <a:pt x="1018183" y="5683158"/>
                  </a:lnTo>
                  <a:lnTo>
                    <a:pt x="1018183" y="5684573"/>
                  </a:lnTo>
                  <a:lnTo>
                    <a:pt x="1018183" y="5684693"/>
                  </a:lnTo>
                  <a:lnTo>
                    <a:pt x="1018183" y="5685990"/>
                  </a:lnTo>
                  <a:lnTo>
                    <a:pt x="1018183" y="5686501"/>
                  </a:lnTo>
                  <a:lnTo>
                    <a:pt x="1018183" y="5687425"/>
                  </a:lnTo>
                  <a:lnTo>
                    <a:pt x="1018183" y="5688058"/>
                  </a:lnTo>
                  <a:lnTo>
                    <a:pt x="1018183" y="5688720"/>
                  </a:lnTo>
                  <a:lnTo>
                    <a:pt x="1018183" y="5689625"/>
                  </a:lnTo>
                  <a:lnTo>
                    <a:pt x="1018183" y="5691601"/>
                  </a:lnTo>
                  <a:lnTo>
                    <a:pt x="1018183" y="5692356"/>
                  </a:lnTo>
                  <a:lnTo>
                    <a:pt x="1018183" y="5693760"/>
                  </a:lnTo>
                  <a:lnTo>
                    <a:pt x="1018183" y="5697048"/>
                  </a:lnTo>
                  <a:lnTo>
                    <a:pt x="1018183" y="5697282"/>
                  </a:lnTo>
                  <a:lnTo>
                    <a:pt x="1018183" y="5697561"/>
                  </a:lnTo>
                  <a:lnTo>
                    <a:pt x="1018183" y="5697831"/>
                  </a:lnTo>
                  <a:lnTo>
                    <a:pt x="1018183" y="5699116"/>
                  </a:lnTo>
                  <a:lnTo>
                    <a:pt x="1018183" y="5699397"/>
                  </a:lnTo>
                  <a:lnTo>
                    <a:pt x="1018183" y="5700683"/>
                  </a:lnTo>
                  <a:lnTo>
                    <a:pt x="1018183" y="5702658"/>
                  </a:lnTo>
                  <a:lnTo>
                    <a:pt x="1018183" y="5703971"/>
                  </a:lnTo>
                  <a:lnTo>
                    <a:pt x="1018183" y="5705539"/>
                  </a:lnTo>
                  <a:lnTo>
                    <a:pt x="1018183" y="5707052"/>
                  </a:lnTo>
                  <a:lnTo>
                    <a:pt x="1018183" y="5708336"/>
                  </a:lnTo>
                  <a:lnTo>
                    <a:pt x="1018183" y="5708652"/>
                  </a:lnTo>
                  <a:lnTo>
                    <a:pt x="1018183" y="5711182"/>
                  </a:lnTo>
                  <a:lnTo>
                    <a:pt x="1018183" y="5711585"/>
                  </a:lnTo>
                  <a:lnTo>
                    <a:pt x="1018183" y="5711990"/>
                  </a:lnTo>
                  <a:lnTo>
                    <a:pt x="1018183" y="5715533"/>
                  </a:lnTo>
                  <a:lnTo>
                    <a:pt x="1018183" y="5715886"/>
                  </a:lnTo>
                  <a:lnTo>
                    <a:pt x="1018183" y="5717300"/>
                  </a:lnTo>
                  <a:lnTo>
                    <a:pt x="1018183" y="5719430"/>
                  </a:lnTo>
                  <a:lnTo>
                    <a:pt x="1018183" y="5719489"/>
                  </a:lnTo>
                  <a:lnTo>
                    <a:pt x="1018183" y="5720152"/>
                  </a:lnTo>
                  <a:lnTo>
                    <a:pt x="1018183" y="5720249"/>
                  </a:lnTo>
                  <a:lnTo>
                    <a:pt x="1018183" y="5720845"/>
                  </a:lnTo>
                  <a:lnTo>
                    <a:pt x="1018183" y="5721759"/>
                  </a:lnTo>
                  <a:lnTo>
                    <a:pt x="1018183" y="5722239"/>
                  </a:lnTo>
                  <a:lnTo>
                    <a:pt x="1018183" y="5722587"/>
                  </a:lnTo>
                  <a:lnTo>
                    <a:pt x="1018183" y="5723043"/>
                  </a:lnTo>
                  <a:lnTo>
                    <a:pt x="1018183" y="5726591"/>
                  </a:lnTo>
                  <a:lnTo>
                    <a:pt x="1018183" y="5727767"/>
                  </a:lnTo>
                  <a:lnTo>
                    <a:pt x="1018183" y="5728358"/>
                  </a:lnTo>
                  <a:lnTo>
                    <a:pt x="1018183" y="5730288"/>
                  </a:lnTo>
                  <a:lnTo>
                    <a:pt x="1018183" y="5731903"/>
                  </a:lnTo>
                  <a:lnTo>
                    <a:pt x="1018183" y="5733645"/>
                  </a:lnTo>
                  <a:lnTo>
                    <a:pt x="1018183" y="5734102"/>
                  </a:lnTo>
                  <a:lnTo>
                    <a:pt x="1018183" y="5734857"/>
                  </a:lnTo>
                  <a:lnTo>
                    <a:pt x="1018183" y="5735387"/>
                  </a:lnTo>
                  <a:lnTo>
                    <a:pt x="1018183" y="5744111"/>
                  </a:lnTo>
                  <a:lnTo>
                    <a:pt x="1018183" y="5744313"/>
                  </a:lnTo>
                  <a:lnTo>
                    <a:pt x="1018183" y="5745161"/>
                  </a:lnTo>
                  <a:lnTo>
                    <a:pt x="1018183" y="5745526"/>
                  </a:lnTo>
                  <a:lnTo>
                    <a:pt x="1018183" y="5747268"/>
                  </a:lnTo>
                  <a:lnTo>
                    <a:pt x="1018183" y="5748678"/>
                  </a:lnTo>
                  <a:lnTo>
                    <a:pt x="1018183" y="5749897"/>
                  </a:lnTo>
                  <a:lnTo>
                    <a:pt x="1018183" y="5752216"/>
                  </a:lnTo>
                  <a:lnTo>
                    <a:pt x="1018183" y="5755371"/>
                  </a:lnTo>
                  <a:lnTo>
                    <a:pt x="1018183" y="5756584"/>
                  </a:lnTo>
                  <a:lnTo>
                    <a:pt x="1018183" y="5758035"/>
                  </a:lnTo>
                  <a:lnTo>
                    <a:pt x="1018183" y="5758225"/>
                  </a:lnTo>
                  <a:lnTo>
                    <a:pt x="1018183" y="5758326"/>
                  </a:lnTo>
                  <a:lnTo>
                    <a:pt x="1018183" y="5758511"/>
                  </a:lnTo>
                  <a:lnTo>
                    <a:pt x="1018183" y="5759319"/>
                  </a:lnTo>
                  <a:lnTo>
                    <a:pt x="1018183" y="5760494"/>
                  </a:lnTo>
                  <a:lnTo>
                    <a:pt x="1018183" y="5760957"/>
                  </a:lnTo>
                  <a:lnTo>
                    <a:pt x="1018183" y="5761990"/>
                  </a:lnTo>
                  <a:lnTo>
                    <a:pt x="1018183" y="5763274"/>
                  </a:lnTo>
                  <a:lnTo>
                    <a:pt x="1018183" y="5763385"/>
                  </a:lnTo>
                  <a:lnTo>
                    <a:pt x="1018183" y="5764607"/>
                  </a:lnTo>
                  <a:lnTo>
                    <a:pt x="1018183" y="5764631"/>
                  </a:lnTo>
                  <a:lnTo>
                    <a:pt x="1018183" y="5766175"/>
                  </a:lnTo>
                  <a:lnTo>
                    <a:pt x="1018183" y="5766373"/>
                  </a:lnTo>
                  <a:lnTo>
                    <a:pt x="1018183" y="5766933"/>
                  </a:lnTo>
                  <a:lnTo>
                    <a:pt x="1018183" y="5768700"/>
                  </a:lnTo>
                  <a:lnTo>
                    <a:pt x="1018183" y="5769093"/>
                  </a:lnTo>
                  <a:lnTo>
                    <a:pt x="1018183" y="5770672"/>
                  </a:lnTo>
                  <a:lnTo>
                    <a:pt x="1018183" y="5770776"/>
                  </a:lnTo>
                  <a:lnTo>
                    <a:pt x="1018183" y="5771552"/>
                  </a:lnTo>
                  <a:lnTo>
                    <a:pt x="1018183" y="5772245"/>
                  </a:lnTo>
                  <a:lnTo>
                    <a:pt x="1018183" y="5772935"/>
                  </a:lnTo>
                  <a:lnTo>
                    <a:pt x="1018183" y="5773987"/>
                  </a:lnTo>
                  <a:lnTo>
                    <a:pt x="1018183" y="5775665"/>
                  </a:lnTo>
                  <a:lnTo>
                    <a:pt x="1018183" y="5776784"/>
                  </a:lnTo>
                  <a:lnTo>
                    <a:pt x="1018183" y="5777233"/>
                  </a:lnTo>
                  <a:lnTo>
                    <a:pt x="1018183" y="5781834"/>
                  </a:lnTo>
                  <a:lnTo>
                    <a:pt x="1018183" y="5783129"/>
                  </a:lnTo>
                  <a:lnTo>
                    <a:pt x="1018183" y="5787543"/>
                  </a:lnTo>
                  <a:lnTo>
                    <a:pt x="1018183" y="5789518"/>
                  </a:lnTo>
                  <a:lnTo>
                    <a:pt x="1018183" y="5790855"/>
                  </a:lnTo>
                  <a:lnTo>
                    <a:pt x="1018183" y="5791087"/>
                  </a:lnTo>
                  <a:lnTo>
                    <a:pt x="1018183" y="5793684"/>
                  </a:lnTo>
                  <a:lnTo>
                    <a:pt x="1018183" y="5794598"/>
                  </a:lnTo>
                  <a:lnTo>
                    <a:pt x="1018183" y="5796796"/>
                  </a:lnTo>
                  <a:lnTo>
                    <a:pt x="1018183" y="5796926"/>
                  </a:lnTo>
                  <a:lnTo>
                    <a:pt x="1018183" y="5798668"/>
                  </a:lnTo>
                  <a:lnTo>
                    <a:pt x="1018183" y="5799661"/>
                  </a:lnTo>
                  <a:lnTo>
                    <a:pt x="1018183" y="5800232"/>
                  </a:lnTo>
                  <a:lnTo>
                    <a:pt x="1018183" y="5801160"/>
                  </a:lnTo>
                  <a:lnTo>
                    <a:pt x="1018183" y="5801299"/>
                  </a:lnTo>
                  <a:lnTo>
                    <a:pt x="1018183" y="5801464"/>
                  </a:lnTo>
                  <a:lnTo>
                    <a:pt x="1018183" y="5801913"/>
                  </a:lnTo>
                  <a:lnTo>
                    <a:pt x="1018183" y="5803399"/>
                  </a:lnTo>
                  <a:lnTo>
                    <a:pt x="1018183" y="5803548"/>
                  </a:lnTo>
                  <a:lnTo>
                    <a:pt x="1018183" y="5803616"/>
                  </a:lnTo>
                  <a:lnTo>
                    <a:pt x="1018183" y="5804973"/>
                  </a:lnTo>
                  <a:lnTo>
                    <a:pt x="1018183" y="5806715"/>
                  </a:lnTo>
                  <a:lnTo>
                    <a:pt x="1018183" y="5807704"/>
                  </a:lnTo>
                  <a:lnTo>
                    <a:pt x="1018183" y="5808394"/>
                  </a:lnTo>
                  <a:lnTo>
                    <a:pt x="1018183" y="5809435"/>
                  </a:lnTo>
                  <a:lnTo>
                    <a:pt x="1018183" y="5809512"/>
                  </a:lnTo>
                  <a:lnTo>
                    <a:pt x="1018183" y="5809962"/>
                  </a:lnTo>
                  <a:lnTo>
                    <a:pt x="1018183" y="5810720"/>
                  </a:lnTo>
                  <a:lnTo>
                    <a:pt x="1018183" y="5811197"/>
                  </a:lnTo>
                  <a:lnTo>
                    <a:pt x="1018183" y="5811936"/>
                  </a:lnTo>
                  <a:lnTo>
                    <a:pt x="1018183" y="5812242"/>
                  </a:lnTo>
                  <a:lnTo>
                    <a:pt x="1018183" y="5813173"/>
                  </a:lnTo>
                  <a:lnTo>
                    <a:pt x="1018183" y="5813278"/>
                  </a:lnTo>
                  <a:lnTo>
                    <a:pt x="1018183" y="5813840"/>
                  </a:lnTo>
                  <a:lnTo>
                    <a:pt x="1018183" y="5814457"/>
                  </a:lnTo>
                  <a:lnTo>
                    <a:pt x="1018183" y="5814562"/>
                  </a:lnTo>
                  <a:lnTo>
                    <a:pt x="1018183" y="5815767"/>
                  </a:lnTo>
                  <a:lnTo>
                    <a:pt x="1018183" y="5816007"/>
                  </a:lnTo>
                  <a:lnTo>
                    <a:pt x="1018183" y="5816031"/>
                  </a:lnTo>
                  <a:lnTo>
                    <a:pt x="1018183" y="5817575"/>
                  </a:lnTo>
                  <a:lnTo>
                    <a:pt x="1018183" y="5817773"/>
                  </a:lnTo>
                  <a:lnTo>
                    <a:pt x="1018183" y="5818108"/>
                  </a:lnTo>
                  <a:lnTo>
                    <a:pt x="1018183" y="5820568"/>
                  </a:lnTo>
                  <a:lnTo>
                    <a:pt x="1018183" y="5822176"/>
                  </a:lnTo>
                  <a:lnTo>
                    <a:pt x="1018183" y="5822247"/>
                  </a:lnTo>
                  <a:lnTo>
                    <a:pt x="1018183" y="5823814"/>
                  </a:lnTo>
                  <a:lnTo>
                    <a:pt x="1018183" y="5824336"/>
                  </a:lnTo>
                  <a:lnTo>
                    <a:pt x="1018183" y="5825631"/>
                  </a:lnTo>
                  <a:lnTo>
                    <a:pt x="1018183" y="5833305"/>
                  </a:lnTo>
                  <a:lnTo>
                    <a:pt x="1018183" y="5834026"/>
                  </a:lnTo>
                  <a:lnTo>
                    <a:pt x="1018183" y="5834872"/>
                  </a:lnTo>
                  <a:lnTo>
                    <a:pt x="1018183" y="5834940"/>
                  </a:lnTo>
                  <a:lnTo>
                    <a:pt x="1018183" y="5836617"/>
                  </a:lnTo>
                  <a:lnTo>
                    <a:pt x="1018183" y="5837734"/>
                  </a:lnTo>
                  <a:lnTo>
                    <a:pt x="1018183" y="5838187"/>
                  </a:lnTo>
                  <a:lnTo>
                    <a:pt x="1018183" y="5840574"/>
                  </a:lnTo>
                  <a:lnTo>
                    <a:pt x="1018183" y="5842255"/>
                  </a:lnTo>
                  <a:lnTo>
                    <a:pt x="1018183" y="5842732"/>
                  </a:lnTo>
                  <a:lnTo>
                    <a:pt x="1018183" y="5844308"/>
                  </a:lnTo>
                  <a:lnTo>
                    <a:pt x="1018183" y="5845084"/>
                  </a:lnTo>
                  <a:lnTo>
                    <a:pt x="1018183" y="5845998"/>
                  </a:lnTo>
                  <a:lnTo>
                    <a:pt x="1018183" y="5848736"/>
                  </a:lnTo>
                  <a:lnTo>
                    <a:pt x="1018183" y="5848792"/>
                  </a:lnTo>
                  <a:lnTo>
                    <a:pt x="1018183" y="5850304"/>
                  </a:lnTo>
                  <a:lnTo>
                    <a:pt x="1018183" y="5851632"/>
                  </a:lnTo>
                  <a:lnTo>
                    <a:pt x="1018183" y="5852278"/>
                  </a:lnTo>
                  <a:lnTo>
                    <a:pt x="1018183" y="5852442"/>
                  </a:lnTo>
                  <a:lnTo>
                    <a:pt x="1018183" y="5852584"/>
                  </a:lnTo>
                  <a:lnTo>
                    <a:pt x="1018183" y="5854799"/>
                  </a:lnTo>
                  <a:lnTo>
                    <a:pt x="1018183" y="5854904"/>
                  </a:lnTo>
                  <a:lnTo>
                    <a:pt x="1018183" y="5855368"/>
                  </a:lnTo>
                  <a:lnTo>
                    <a:pt x="1018183" y="5856342"/>
                  </a:lnTo>
                  <a:lnTo>
                    <a:pt x="1018183" y="5858450"/>
                  </a:lnTo>
                  <a:lnTo>
                    <a:pt x="1018183" y="5859794"/>
                  </a:lnTo>
                  <a:lnTo>
                    <a:pt x="1018183" y="5860608"/>
                  </a:lnTo>
                  <a:lnTo>
                    <a:pt x="1018183" y="5860910"/>
                  </a:lnTo>
                  <a:lnTo>
                    <a:pt x="1018183" y="5861362"/>
                  </a:lnTo>
                  <a:lnTo>
                    <a:pt x="1018183" y="5863338"/>
                  </a:lnTo>
                  <a:lnTo>
                    <a:pt x="1018183" y="5863499"/>
                  </a:lnTo>
                  <a:lnTo>
                    <a:pt x="1018183" y="5863643"/>
                  </a:lnTo>
                  <a:lnTo>
                    <a:pt x="1018183" y="5864678"/>
                  </a:lnTo>
                  <a:lnTo>
                    <a:pt x="1018183" y="5865962"/>
                  </a:lnTo>
                  <a:lnTo>
                    <a:pt x="1018183" y="5867178"/>
                  </a:lnTo>
                  <a:lnTo>
                    <a:pt x="1018183" y="5869507"/>
                  </a:lnTo>
                  <a:lnTo>
                    <a:pt x="1018183" y="5873647"/>
                  </a:lnTo>
                  <a:lnTo>
                    <a:pt x="1018183" y="5875214"/>
                  </a:lnTo>
                  <a:lnTo>
                    <a:pt x="1018183" y="5876959"/>
                  </a:lnTo>
                  <a:lnTo>
                    <a:pt x="1018183" y="5878317"/>
                  </a:lnTo>
                  <a:lnTo>
                    <a:pt x="1018183" y="5878529"/>
                  </a:lnTo>
                  <a:lnTo>
                    <a:pt x="1018183" y="5881457"/>
                  </a:lnTo>
                  <a:lnTo>
                    <a:pt x="1018183" y="5881863"/>
                  </a:lnTo>
                  <a:lnTo>
                    <a:pt x="1018183" y="5883074"/>
                  </a:lnTo>
                  <a:lnTo>
                    <a:pt x="1018183" y="5883929"/>
                  </a:lnTo>
                  <a:lnTo>
                    <a:pt x="1018183" y="5884359"/>
                  </a:lnTo>
                  <a:lnTo>
                    <a:pt x="1018183" y="5885498"/>
                  </a:lnTo>
                  <a:lnTo>
                    <a:pt x="1018183" y="5886810"/>
                  </a:lnTo>
                  <a:lnTo>
                    <a:pt x="1018183" y="5888019"/>
                  </a:lnTo>
                  <a:lnTo>
                    <a:pt x="1018183" y="5888095"/>
                  </a:lnTo>
                  <a:lnTo>
                    <a:pt x="1018183" y="5889134"/>
                  </a:lnTo>
                  <a:lnTo>
                    <a:pt x="1018183" y="5889586"/>
                  </a:lnTo>
                  <a:lnTo>
                    <a:pt x="1018183" y="5891637"/>
                  </a:lnTo>
                  <a:lnTo>
                    <a:pt x="1018183" y="5892515"/>
                  </a:lnTo>
                  <a:lnTo>
                    <a:pt x="1018183" y="5894133"/>
                  </a:lnTo>
                  <a:lnTo>
                    <a:pt x="1018183" y="5895710"/>
                  </a:lnTo>
                  <a:lnTo>
                    <a:pt x="1018183" y="5896065"/>
                  </a:lnTo>
                  <a:lnTo>
                    <a:pt x="1018183" y="5896371"/>
                  </a:lnTo>
                  <a:lnTo>
                    <a:pt x="1018183" y="5897868"/>
                  </a:lnTo>
                  <a:lnTo>
                    <a:pt x="1018183" y="5898570"/>
                  </a:lnTo>
                  <a:lnTo>
                    <a:pt x="1018183" y="5899915"/>
                  </a:lnTo>
                  <a:lnTo>
                    <a:pt x="1018183" y="5900700"/>
                  </a:lnTo>
                  <a:lnTo>
                    <a:pt x="1018183" y="5900950"/>
                  </a:lnTo>
                  <a:lnTo>
                    <a:pt x="1018183" y="5902114"/>
                  </a:lnTo>
                  <a:lnTo>
                    <a:pt x="1018183" y="5902234"/>
                  </a:lnTo>
                  <a:lnTo>
                    <a:pt x="1018183" y="5903841"/>
                  </a:lnTo>
                  <a:lnTo>
                    <a:pt x="1018183" y="5906347"/>
                  </a:lnTo>
                  <a:lnTo>
                    <a:pt x="1018183" y="5906541"/>
                  </a:lnTo>
                  <a:lnTo>
                    <a:pt x="1018183" y="5907520"/>
                  </a:lnTo>
                  <a:lnTo>
                    <a:pt x="1018183" y="5909027"/>
                  </a:lnTo>
                  <a:lnTo>
                    <a:pt x="1018183" y="5909628"/>
                  </a:lnTo>
                  <a:lnTo>
                    <a:pt x="1018183" y="5911758"/>
                  </a:lnTo>
                  <a:lnTo>
                    <a:pt x="1018183" y="5912008"/>
                  </a:lnTo>
                  <a:lnTo>
                    <a:pt x="1018183" y="5914590"/>
                  </a:lnTo>
                  <a:lnTo>
                    <a:pt x="1018183" y="5914624"/>
                  </a:lnTo>
                  <a:lnTo>
                    <a:pt x="1018183" y="5915101"/>
                  </a:lnTo>
                  <a:lnTo>
                    <a:pt x="1018183" y="5916658"/>
                  </a:lnTo>
                  <a:lnTo>
                    <a:pt x="1018183" y="5917320"/>
                  </a:lnTo>
                  <a:lnTo>
                    <a:pt x="1018183" y="5918225"/>
                  </a:lnTo>
                  <a:lnTo>
                    <a:pt x="1018183" y="5918578"/>
                  </a:lnTo>
                  <a:lnTo>
                    <a:pt x="1018183" y="5920201"/>
                  </a:lnTo>
                  <a:lnTo>
                    <a:pt x="1018183" y="5920956"/>
                  </a:lnTo>
                  <a:lnTo>
                    <a:pt x="1018183" y="5924593"/>
                  </a:lnTo>
                  <a:lnTo>
                    <a:pt x="1018183" y="5925648"/>
                  </a:lnTo>
                  <a:lnTo>
                    <a:pt x="1018183" y="5926161"/>
                  </a:lnTo>
                  <a:lnTo>
                    <a:pt x="1018183" y="5926431"/>
                  </a:lnTo>
                  <a:lnTo>
                    <a:pt x="1018183" y="5927716"/>
                  </a:lnTo>
                  <a:lnTo>
                    <a:pt x="1018183" y="5927997"/>
                  </a:lnTo>
                  <a:lnTo>
                    <a:pt x="1018183" y="5928437"/>
                  </a:lnTo>
                  <a:lnTo>
                    <a:pt x="1018183" y="5929283"/>
                  </a:lnTo>
                  <a:lnTo>
                    <a:pt x="1018183" y="5931258"/>
                  </a:lnTo>
                  <a:lnTo>
                    <a:pt x="1018183" y="5931979"/>
                  </a:lnTo>
                  <a:lnTo>
                    <a:pt x="1018183" y="5932857"/>
                  </a:lnTo>
                  <a:lnTo>
                    <a:pt x="1018183" y="5934139"/>
                  </a:lnTo>
                  <a:lnTo>
                    <a:pt x="1018183" y="5937252"/>
                  </a:lnTo>
                  <a:lnTo>
                    <a:pt x="1018183" y="5938210"/>
                  </a:lnTo>
                  <a:lnTo>
                    <a:pt x="1018183" y="5939301"/>
                  </a:lnTo>
                  <a:lnTo>
                    <a:pt x="1018183" y="5939495"/>
                  </a:lnTo>
                  <a:lnTo>
                    <a:pt x="1018183" y="5939782"/>
                  </a:lnTo>
                  <a:lnTo>
                    <a:pt x="1018183" y="5940185"/>
                  </a:lnTo>
                  <a:lnTo>
                    <a:pt x="1018183" y="5943039"/>
                  </a:lnTo>
                  <a:lnTo>
                    <a:pt x="1018183" y="5944486"/>
                  </a:lnTo>
                  <a:lnTo>
                    <a:pt x="1018183" y="5944615"/>
                  </a:lnTo>
                  <a:lnTo>
                    <a:pt x="1018183" y="5946689"/>
                  </a:lnTo>
                  <a:lnTo>
                    <a:pt x="1018183" y="5948030"/>
                  </a:lnTo>
                  <a:lnTo>
                    <a:pt x="1018183" y="5948849"/>
                  </a:lnTo>
                  <a:lnTo>
                    <a:pt x="1018183" y="5949970"/>
                  </a:lnTo>
                  <a:lnTo>
                    <a:pt x="1018183" y="5950839"/>
                  </a:lnTo>
                  <a:lnTo>
                    <a:pt x="1018183" y="5951306"/>
                  </a:lnTo>
                  <a:lnTo>
                    <a:pt x="1018183" y="5952100"/>
                  </a:lnTo>
                  <a:lnTo>
                    <a:pt x="1018183" y="5954851"/>
                  </a:lnTo>
                  <a:lnTo>
                    <a:pt x="1018183" y="5956367"/>
                  </a:lnTo>
                  <a:lnTo>
                    <a:pt x="1018183" y="5957662"/>
                  </a:lnTo>
                  <a:lnTo>
                    <a:pt x="1018183" y="5957747"/>
                  </a:lnTo>
                  <a:lnTo>
                    <a:pt x="1018183" y="5958888"/>
                  </a:lnTo>
                  <a:lnTo>
                    <a:pt x="1018183" y="5961298"/>
                  </a:lnTo>
                  <a:lnTo>
                    <a:pt x="1018183" y="5962702"/>
                  </a:lnTo>
                  <a:lnTo>
                    <a:pt x="1018183" y="5963457"/>
                  </a:lnTo>
                  <a:lnTo>
                    <a:pt x="1018183" y="5963987"/>
                  </a:lnTo>
                  <a:lnTo>
                    <a:pt x="1018183" y="5965990"/>
                  </a:lnTo>
                  <a:lnTo>
                    <a:pt x="1018183" y="5966503"/>
                  </a:lnTo>
                  <a:lnTo>
                    <a:pt x="1018183" y="5968058"/>
                  </a:lnTo>
                  <a:lnTo>
                    <a:pt x="1018183" y="5968722"/>
                  </a:lnTo>
                  <a:lnTo>
                    <a:pt x="1018183" y="5969625"/>
                  </a:lnTo>
                  <a:lnTo>
                    <a:pt x="1018183" y="5971600"/>
                  </a:lnTo>
                  <a:lnTo>
                    <a:pt x="1018183" y="5972357"/>
                  </a:lnTo>
                  <a:lnTo>
                    <a:pt x="1018183" y="5972711"/>
                  </a:lnTo>
                  <a:lnTo>
                    <a:pt x="1018183" y="5972913"/>
                  </a:lnTo>
                  <a:lnTo>
                    <a:pt x="1018183" y="5973761"/>
                  </a:lnTo>
                  <a:lnTo>
                    <a:pt x="1018183" y="5974481"/>
                  </a:lnTo>
                  <a:lnTo>
                    <a:pt x="1018183" y="5975766"/>
                  </a:lnTo>
                  <a:lnTo>
                    <a:pt x="1018183" y="5977278"/>
                  </a:lnTo>
                  <a:lnTo>
                    <a:pt x="1018183" y="5979530"/>
                  </a:lnTo>
                  <a:lnTo>
                    <a:pt x="1018183" y="5983971"/>
                  </a:lnTo>
                  <a:lnTo>
                    <a:pt x="1018183" y="5984828"/>
                  </a:lnTo>
                  <a:lnTo>
                    <a:pt x="1018183" y="5985543"/>
                  </a:lnTo>
                  <a:lnTo>
                    <a:pt x="1018183" y="5987111"/>
                  </a:lnTo>
                  <a:lnTo>
                    <a:pt x="1018183" y="5988372"/>
                  </a:lnTo>
                  <a:lnTo>
                    <a:pt x="1018183" y="5989094"/>
                  </a:lnTo>
                  <a:lnTo>
                    <a:pt x="1018183" y="5989191"/>
                  </a:lnTo>
                  <a:lnTo>
                    <a:pt x="1018183" y="5990476"/>
                  </a:lnTo>
                  <a:lnTo>
                    <a:pt x="1018183" y="5991181"/>
                  </a:lnTo>
                  <a:lnTo>
                    <a:pt x="1018183" y="5991985"/>
                  </a:lnTo>
                  <a:lnTo>
                    <a:pt x="1018183" y="5994324"/>
                  </a:lnTo>
                  <a:lnTo>
                    <a:pt x="1018183" y="5995533"/>
                  </a:lnTo>
                  <a:lnTo>
                    <a:pt x="1018183" y="5995886"/>
                  </a:lnTo>
                  <a:lnTo>
                    <a:pt x="1018183" y="5997300"/>
                  </a:lnTo>
                  <a:lnTo>
                    <a:pt x="1018183" y="5999230"/>
                  </a:lnTo>
                  <a:lnTo>
                    <a:pt x="1018183" y="5999431"/>
                  </a:lnTo>
                  <a:lnTo>
                    <a:pt x="1018183" y="6000152"/>
                  </a:lnTo>
                  <a:lnTo>
                    <a:pt x="1018183" y="6000249"/>
                  </a:lnTo>
                  <a:lnTo>
                    <a:pt x="1018183" y="6000845"/>
                  </a:lnTo>
                  <a:lnTo>
                    <a:pt x="1018183" y="6001449"/>
                  </a:lnTo>
                  <a:lnTo>
                    <a:pt x="1018183" y="6002587"/>
                  </a:lnTo>
                  <a:lnTo>
                    <a:pt x="1018183" y="6003799"/>
                  </a:lnTo>
                  <a:lnTo>
                    <a:pt x="1018183" y="6004329"/>
                  </a:lnTo>
                  <a:lnTo>
                    <a:pt x="1018183" y="6005084"/>
                  </a:lnTo>
                  <a:lnTo>
                    <a:pt x="1018183" y="6007061"/>
                  </a:lnTo>
                  <a:lnTo>
                    <a:pt x="1018183" y="6008628"/>
                  </a:lnTo>
                  <a:lnTo>
                    <a:pt x="1018183" y="6010288"/>
                  </a:lnTo>
                  <a:lnTo>
                    <a:pt x="1018183" y="6011729"/>
                  </a:lnTo>
                  <a:lnTo>
                    <a:pt x="1018183" y="6013053"/>
                  </a:lnTo>
                  <a:lnTo>
                    <a:pt x="1018183" y="6014103"/>
                  </a:lnTo>
                  <a:lnTo>
                    <a:pt x="1018183" y="6014856"/>
                  </a:lnTo>
                  <a:lnTo>
                    <a:pt x="1018183" y="6015387"/>
                  </a:lnTo>
                  <a:lnTo>
                    <a:pt x="1018183" y="6024111"/>
                  </a:lnTo>
                  <a:lnTo>
                    <a:pt x="1018183" y="6024313"/>
                  </a:lnTo>
                  <a:lnTo>
                    <a:pt x="1018183" y="6025526"/>
                  </a:lnTo>
                  <a:lnTo>
                    <a:pt x="1018183" y="6027268"/>
                  </a:lnTo>
                  <a:lnTo>
                    <a:pt x="1018183" y="6027453"/>
                  </a:lnTo>
                  <a:lnTo>
                    <a:pt x="1018183" y="6028261"/>
                  </a:lnTo>
                  <a:lnTo>
                    <a:pt x="1018183" y="6029899"/>
                  </a:lnTo>
                  <a:lnTo>
                    <a:pt x="1018183" y="6030713"/>
                  </a:lnTo>
                  <a:lnTo>
                    <a:pt x="1018183" y="6032148"/>
                  </a:lnTo>
                  <a:lnTo>
                    <a:pt x="1018183" y="6032158"/>
                  </a:lnTo>
                  <a:lnTo>
                    <a:pt x="1018183" y="6032216"/>
                  </a:lnTo>
                  <a:lnTo>
                    <a:pt x="1018183" y="6033573"/>
                  </a:lnTo>
                  <a:lnTo>
                    <a:pt x="1018183" y="6035315"/>
                  </a:lnTo>
                  <a:lnTo>
                    <a:pt x="1018183" y="6036304"/>
                  </a:lnTo>
                  <a:lnTo>
                    <a:pt x="1018183" y="6036823"/>
                  </a:lnTo>
                  <a:lnTo>
                    <a:pt x="1018183" y="6038035"/>
                  </a:lnTo>
                  <a:lnTo>
                    <a:pt x="1018183" y="6038511"/>
                  </a:lnTo>
                  <a:lnTo>
                    <a:pt x="1018183" y="6039320"/>
                  </a:lnTo>
                  <a:lnTo>
                    <a:pt x="1018183" y="6040494"/>
                  </a:lnTo>
                  <a:lnTo>
                    <a:pt x="1018183" y="6042440"/>
                  </a:lnTo>
                  <a:lnTo>
                    <a:pt x="1018183" y="6044607"/>
                  </a:lnTo>
                  <a:lnTo>
                    <a:pt x="1018183" y="6044631"/>
                  </a:lnTo>
                  <a:lnTo>
                    <a:pt x="1018183" y="6046175"/>
                  </a:lnTo>
                  <a:lnTo>
                    <a:pt x="1018183" y="6046373"/>
                  </a:lnTo>
                  <a:lnTo>
                    <a:pt x="1018183" y="6049561"/>
                  </a:lnTo>
                  <a:lnTo>
                    <a:pt x="1018183" y="6050776"/>
                  </a:lnTo>
                  <a:lnTo>
                    <a:pt x="1018183" y="6051130"/>
                  </a:lnTo>
                  <a:lnTo>
                    <a:pt x="1018183" y="6052071"/>
                  </a:lnTo>
                  <a:lnTo>
                    <a:pt x="1018183" y="6054231"/>
                  </a:lnTo>
                  <a:lnTo>
                    <a:pt x="1018183" y="6062626"/>
                  </a:lnTo>
                  <a:lnTo>
                    <a:pt x="1018183" y="6063130"/>
                  </a:lnTo>
                  <a:lnTo>
                    <a:pt x="1018183" y="6063540"/>
                  </a:lnTo>
                  <a:lnTo>
                    <a:pt x="1018183" y="6069174"/>
                  </a:lnTo>
                  <a:lnTo>
                    <a:pt x="1018183" y="6070855"/>
                  </a:lnTo>
                  <a:lnTo>
                    <a:pt x="1018183" y="6072490"/>
                  </a:lnTo>
                  <a:lnTo>
                    <a:pt x="1018183" y="6073684"/>
                  </a:lnTo>
                  <a:lnTo>
                    <a:pt x="1018183" y="6074598"/>
                  </a:lnTo>
                  <a:lnTo>
                    <a:pt x="1018183" y="6076646"/>
                  </a:lnTo>
                  <a:lnTo>
                    <a:pt x="1018183" y="6077336"/>
                  </a:lnTo>
                  <a:lnTo>
                    <a:pt x="1018183" y="6078904"/>
                  </a:lnTo>
                  <a:lnTo>
                    <a:pt x="1018183" y="6079662"/>
                  </a:lnTo>
                  <a:lnTo>
                    <a:pt x="1018183" y="6080232"/>
                  </a:lnTo>
                  <a:lnTo>
                    <a:pt x="1018183" y="6080878"/>
                  </a:lnTo>
                  <a:lnTo>
                    <a:pt x="1018183" y="6081184"/>
                  </a:lnTo>
                  <a:lnTo>
                    <a:pt x="1018183" y="6082782"/>
                  </a:lnTo>
                  <a:lnTo>
                    <a:pt x="1018183" y="6083399"/>
                  </a:lnTo>
                  <a:lnTo>
                    <a:pt x="1018183" y="6083504"/>
                  </a:lnTo>
                  <a:lnTo>
                    <a:pt x="1018183" y="6083547"/>
                  </a:lnTo>
                  <a:lnTo>
                    <a:pt x="1018183" y="6084942"/>
                  </a:lnTo>
                  <a:lnTo>
                    <a:pt x="1018183" y="6084973"/>
                  </a:lnTo>
                  <a:lnTo>
                    <a:pt x="1018183" y="6086715"/>
                  </a:lnTo>
                  <a:lnTo>
                    <a:pt x="1018183" y="6087050"/>
                  </a:lnTo>
                  <a:lnTo>
                    <a:pt x="1018183" y="6087704"/>
                  </a:lnTo>
                  <a:lnTo>
                    <a:pt x="1018183" y="6088394"/>
                  </a:lnTo>
                  <a:lnTo>
                    <a:pt x="1018183" y="6089510"/>
                  </a:lnTo>
                  <a:lnTo>
                    <a:pt x="1018183" y="6089962"/>
                  </a:lnTo>
                  <a:lnTo>
                    <a:pt x="1018183" y="6091938"/>
                  </a:lnTo>
                  <a:lnTo>
                    <a:pt x="1018183" y="6092243"/>
                  </a:lnTo>
                  <a:lnTo>
                    <a:pt x="1018183" y="6093278"/>
                  </a:lnTo>
                  <a:lnTo>
                    <a:pt x="1018183" y="6093840"/>
                  </a:lnTo>
                  <a:lnTo>
                    <a:pt x="1018183" y="6094562"/>
                  </a:lnTo>
                  <a:lnTo>
                    <a:pt x="1018183" y="6094573"/>
                  </a:lnTo>
                  <a:lnTo>
                    <a:pt x="1018183" y="6095858"/>
                  </a:lnTo>
                  <a:lnTo>
                    <a:pt x="1018183" y="6098107"/>
                  </a:lnTo>
                  <a:lnTo>
                    <a:pt x="1018183" y="6099401"/>
                  </a:lnTo>
                  <a:lnTo>
                    <a:pt x="1018183" y="6102247"/>
                  </a:lnTo>
                  <a:lnTo>
                    <a:pt x="1018183" y="6103814"/>
                  </a:lnTo>
                  <a:lnTo>
                    <a:pt x="1018183" y="6105559"/>
                  </a:lnTo>
                  <a:lnTo>
                    <a:pt x="1018183" y="6105631"/>
                  </a:lnTo>
                  <a:lnTo>
                    <a:pt x="1018183" y="6107129"/>
                  </a:lnTo>
                  <a:lnTo>
                    <a:pt x="1018183" y="6111674"/>
                  </a:lnTo>
                  <a:lnTo>
                    <a:pt x="1018183" y="6112959"/>
                  </a:lnTo>
                  <a:lnTo>
                    <a:pt x="1018183" y="6114026"/>
                  </a:lnTo>
                  <a:lnTo>
                    <a:pt x="1018183" y="6114940"/>
                  </a:lnTo>
                  <a:lnTo>
                    <a:pt x="1018183" y="6116275"/>
                  </a:lnTo>
                  <a:lnTo>
                    <a:pt x="1018183" y="6116619"/>
                  </a:lnTo>
                  <a:lnTo>
                    <a:pt x="1018183" y="6117734"/>
                  </a:lnTo>
                  <a:lnTo>
                    <a:pt x="1018183" y="6118186"/>
                  </a:lnTo>
                  <a:lnTo>
                    <a:pt x="1018183" y="6119291"/>
                  </a:lnTo>
                  <a:lnTo>
                    <a:pt x="1018183" y="6120432"/>
                  </a:lnTo>
                  <a:lnTo>
                    <a:pt x="1018183" y="6120574"/>
                  </a:lnTo>
                  <a:lnTo>
                    <a:pt x="1018183" y="6122733"/>
                  </a:lnTo>
                  <a:lnTo>
                    <a:pt x="1018183" y="6124310"/>
                  </a:lnTo>
                  <a:lnTo>
                    <a:pt x="1018183" y="6124665"/>
                  </a:lnTo>
                  <a:lnTo>
                    <a:pt x="1018183" y="6124971"/>
                  </a:lnTo>
                  <a:lnTo>
                    <a:pt x="1018183" y="6125284"/>
                  </a:lnTo>
                  <a:lnTo>
                    <a:pt x="1018183" y="6126568"/>
                  </a:lnTo>
                  <a:lnTo>
                    <a:pt x="1018183" y="6128515"/>
                  </a:lnTo>
                  <a:lnTo>
                    <a:pt x="1018183" y="6128736"/>
                  </a:lnTo>
                  <a:lnTo>
                    <a:pt x="1018183" y="6129550"/>
                  </a:lnTo>
                  <a:lnTo>
                    <a:pt x="1018183" y="6130304"/>
                  </a:lnTo>
                  <a:lnTo>
                    <a:pt x="1018183" y="6130714"/>
                  </a:lnTo>
                  <a:lnTo>
                    <a:pt x="1018183" y="6130834"/>
                  </a:lnTo>
                  <a:lnTo>
                    <a:pt x="1018183" y="6132280"/>
                  </a:lnTo>
                  <a:lnTo>
                    <a:pt x="1018183" y="6132441"/>
                  </a:lnTo>
                  <a:lnTo>
                    <a:pt x="1018183" y="6132585"/>
                  </a:lnTo>
                  <a:lnTo>
                    <a:pt x="1018183" y="6134904"/>
                  </a:lnTo>
                  <a:lnTo>
                    <a:pt x="1018183" y="6136120"/>
                  </a:lnTo>
                  <a:lnTo>
                    <a:pt x="1018183" y="6136342"/>
                  </a:lnTo>
                  <a:lnTo>
                    <a:pt x="1018183" y="6138449"/>
                  </a:lnTo>
                  <a:lnTo>
                    <a:pt x="1018183" y="6140608"/>
                  </a:lnTo>
                  <a:lnTo>
                    <a:pt x="1018183" y="6141905"/>
                  </a:lnTo>
                  <a:lnTo>
                    <a:pt x="1018183" y="6143224"/>
                  </a:lnTo>
                  <a:lnTo>
                    <a:pt x="1018183" y="6143972"/>
                  </a:lnTo>
                  <a:lnTo>
                    <a:pt x="1018183" y="6145539"/>
                  </a:lnTo>
                  <a:lnTo>
                    <a:pt x="1018183" y="6147178"/>
                  </a:lnTo>
                  <a:lnTo>
                    <a:pt x="1018183" y="6153193"/>
                  </a:lnTo>
                  <a:lnTo>
                    <a:pt x="1018183" y="6153301"/>
                  </a:lnTo>
                  <a:lnTo>
                    <a:pt x="1018183" y="6156961"/>
                  </a:lnTo>
                  <a:lnTo>
                    <a:pt x="1018183" y="6157037"/>
                  </a:lnTo>
                  <a:lnTo>
                    <a:pt x="1018183" y="6157726"/>
                  </a:lnTo>
                  <a:lnTo>
                    <a:pt x="1018183" y="6158528"/>
                  </a:lnTo>
                  <a:lnTo>
                    <a:pt x="1018183" y="6160579"/>
                  </a:lnTo>
                  <a:lnTo>
                    <a:pt x="1018183" y="6161457"/>
                  </a:lnTo>
                  <a:lnTo>
                    <a:pt x="1018183" y="6163075"/>
                  </a:lnTo>
                  <a:lnTo>
                    <a:pt x="1018183" y="6164359"/>
                  </a:lnTo>
                  <a:lnTo>
                    <a:pt x="1018183" y="6165007"/>
                  </a:lnTo>
                  <a:lnTo>
                    <a:pt x="1018183" y="6165313"/>
                  </a:lnTo>
                  <a:lnTo>
                    <a:pt x="1018183" y="6166810"/>
                  </a:lnTo>
                  <a:lnTo>
                    <a:pt x="1018183" y="6167901"/>
                  </a:lnTo>
                  <a:lnTo>
                    <a:pt x="1018183" y="6168095"/>
                  </a:lnTo>
                  <a:lnTo>
                    <a:pt x="1018183" y="6168857"/>
                  </a:lnTo>
                  <a:lnTo>
                    <a:pt x="1018183" y="6171056"/>
                  </a:lnTo>
                  <a:lnTo>
                    <a:pt x="1018183" y="6171176"/>
                  </a:lnTo>
                  <a:lnTo>
                    <a:pt x="1018183" y="6171639"/>
                  </a:lnTo>
                  <a:lnTo>
                    <a:pt x="1018183" y="6173215"/>
                  </a:lnTo>
                  <a:lnTo>
                    <a:pt x="1018183" y="6173909"/>
                  </a:lnTo>
                  <a:lnTo>
                    <a:pt x="1018183" y="6175289"/>
                  </a:lnTo>
                  <a:lnTo>
                    <a:pt x="1018183" y="6176065"/>
                  </a:lnTo>
                  <a:lnTo>
                    <a:pt x="1018183" y="6176369"/>
                  </a:lnTo>
                  <a:lnTo>
                    <a:pt x="1018183" y="6178570"/>
                  </a:lnTo>
                  <a:lnTo>
                    <a:pt x="1018183" y="6179906"/>
                  </a:lnTo>
                  <a:lnTo>
                    <a:pt x="1018183" y="6179914"/>
                  </a:lnTo>
                  <a:lnTo>
                    <a:pt x="1018183" y="6180700"/>
                  </a:lnTo>
                  <a:lnTo>
                    <a:pt x="1018183" y="6180950"/>
                  </a:lnTo>
                  <a:lnTo>
                    <a:pt x="1018183" y="6182114"/>
                  </a:lnTo>
                  <a:lnTo>
                    <a:pt x="1018183" y="6182234"/>
                  </a:lnTo>
                  <a:lnTo>
                    <a:pt x="1018183" y="6183451"/>
                  </a:lnTo>
                  <a:lnTo>
                    <a:pt x="1018183" y="6183566"/>
                  </a:lnTo>
                  <a:lnTo>
                    <a:pt x="1018183" y="6186262"/>
                  </a:lnTo>
                  <a:lnTo>
                    <a:pt x="1018183" y="6186347"/>
                  </a:lnTo>
                  <a:lnTo>
                    <a:pt x="1018183" y="6187520"/>
                  </a:lnTo>
                  <a:lnTo>
                    <a:pt x="1018183" y="6189898"/>
                  </a:lnTo>
                  <a:lnTo>
                    <a:pt x="1018183" y="6193535"/>
                  </a:lnTo>
                  <a:lnTo>
                    <a:pt x="1018183" y="6194590"/>
                  </a:lnTo>
                  <a:lnTo>
                    <a:pt x="1018183" y="6194624"/>
                  </a:lnTo>
                  <a:lnTo>
                    <a:pt x="1018183" y="6195103"/>
                  </a:lnTo>
                  <a:lnTo>
                    <a:pt x="1018183" y="6196658"/>
                  </a:lnTo>
                  <a:lnTo>
                    <a:pt x="1018183" y="6197322"/>
                  </a:lnTo>
                  <a:lnTo>
                    <a:pt x="1018183" y="6198225"/>
                  </a:lnTo>
                  <a:lnTo>
                    <a:pt x="1018183" y="6200200"/>
                  </a:lnTo>
                  <a:lnTo>
                    <a:pt x="1018183" y="6200228"/>
                  </a:lnTo>
                  <a:lnTo>
                    <a:pt x="1018183" y="6200957"/>
                  </a:lnTo>
                  <a:lnTo>
                    <a:pt x="1018183" y="6203081"/>
                  </a:lnTo>
                  <a:lnTo>
                    <a:pt x="1018183" y="6204366"/>
                  </a:lnTo>
                  <a:lnTo>
                    <a:pt x="1018183" y="6204593"/>
                  </a:lnTo>
                  <a:lnTo>
                    <a:pt x="1018183" y="6208130"/>
                  </a:lnTo>
                  <a:lnTo>
                    <a:pt x="1018183" y="6208243"/>
                  </a:lnTo>
                  <a:lnTo>
                    <a:pt x="1018183" y="6208437"/>
                  </a:lnTo>
                  <a:lnTo>
                    <a:pt x="1018183" y="6211981"/>
                  </a:lnTo>
                  <a:lnTo>
                    <a:pt x="1018183" y="6212644"/>
                  </a:lnTo>
                  <a:lnTo>
                    <a:pt x="1018183" y="6213428"/>
                  </a:lnTo>
                  <a:lnTo>
                    <a:pt x="1018183" y="6213557"/>
                  </a:lnTo>
                  <a:lnTo>
                    <a:pt x="1018183" y="6214143"/>
                  </a:lnTo>
                  <a:lnTo>
                    <a:pt x="1018183" y="6214841"/>
                  </a:lnTo>
                  <a:lnTo>
                    <a:pt x="1018183" y="6216409"/>
                  </a:lnTo>
                  <a:lnTo>
                    <a:pt x="1018183" y="6216972"/>
                  </a:lnTo>
                  <a:lnTo>
                    <a:pt x="1018183" y="6217791"/>
                  </a:lnTo>
                  <a:lnTo>
                    <a:pt x="1018183" y="6218386"/>
                  </a:lnTo>
                  <a:lnTo>
                    <a:pt x="1018183" y="6219076"/>
                  </a:lnTo>
                  <a:lnTo>
                    <a:pt x="1018183" y="6219300"/>
                  </a:lnTo>
                  <a:lnTo>
                    <a:pt x="1018183" y="6219781"/>
                  </a:lnTo>
                  <a:lnTo>
                    <a:pt x="1018183" y="6220128"/>
                  </a:lnTo>
                  <a:lnTo>
                    <a:pt x="1018183" y="6220248"/>
                  </a:lnTo>
                  <a:lnTo>
                    <a:pt x="1018183" y="6222924"/>
                  </a:lnTo>
                  <a:lnTo>
                    <a:pt x="1018183" y="6223793"/>
                  </a:lnTo>
                  <a:lnTo>
                    <a:pt x="1018183" y="6224486"/>
                  </a:lnTo>
                  <a:lnTo>
                    <a:pt x="1018183" y="6224615"/>
                  </a:lnTo>
                  <a:lnTo>
                    <a:pt x="1018183" y="6226689"/>
                  </a:lnTo>
                  <a:lnTo>
                    <a:pt x="1018183" y="6227352"/>
                  </a:lnTo>
                  <a:lnTo>
                    <a:pt x="1018183" y="6227830"/>
                  </a:lnTo>
                  <a:lnTo>
                    <a:pt x="1018183" y="6228031"/>
                  </a:lnTo>
                  <a:lnTo>
                    <a:pt x="1018183" y="6228849"/>
                  </a:lnTo>
                  <a:lnTo>
                    <a:pt x="1018183" y="6230049"/>
                  </a:lnTo>
                  <a:lnTo>
                    <a:pt x="1018183" y="6232399"/>
                  </a:lnTo>
                  <a:lnTo>
                    <a:pt x="1018183" y="6232929"/>
                  </a:lnTo>
                  <a:lnTo>
                    <a:pt x="1018183" y="6233684"/>
                  </a:lnTo>
                  <a:lnTo>
                    <a:pt x="1018183" y="6235661"/>
                  </a:lnTo>
                  <a:lnTo>
                    <a:pt x="1018183" y="6237228"/>
                  </a:lnTo>
                  <a:lnTo>
                    <a:pt x="1018183" y="6237664"/>
                  </a:lnTo>
                  <a:lnTo>
                    <a:pt x="1018183" y="6238888"/>
                  </a:lnTo>
                  <a:lnTo>
                    <a:pt x="1018183" y="6241299"/>
                  </a:lnTo>
                  <a:lnTo>
                    <a:pt x="1018183" y="6241653"/>
                  </a:lnTo>
                  <a:lnTo>
                    <a:pt x="1018183" y="6242703"/>
                  </a:lnTo>
                  <a:lnTo>
                    <a:pt x="1018183" y="6243456"/>
                  </a:lnTo>
                  <a:lnTo>
                    <a:pt x="1018183" y="6243987"/>
                  </a:lnTo>
                  <a:lnTo>
                    <a:pt x="1018183" y="6244708"/>
                  </a:lnTo>
                  <a:lnTo>
                    <a:pt x="1018183" y="6247438"/>
                  </a:lnTo>
                  <a:lnTo>
                    <a:pt x="1018183" y="6248472"/>
                  </a:lnTo>
                  <a:lnTo>
                    <a:pt x="1018183" y="6252711"/>
                  </a:lnTo>
                  <a:lnTo>
                    <a:pt x="1018183" y="6252913"/>
                  </a:lnTo>
                  <a:lnTo>
                    <a:pt x="1018183" y="6254485"/>
                  </a:lnTo>
                  <a:lnTo>
                    <a:pt x="1018183" y="6255576"/>
                  </a:lnTo>
                  <a:lnTo>
                    <a:pt x="1018183" y="6256053"/>
                  </a:lnTo>
                  <a:lnTo>
                    <a:pt x="1018183" y="6259313"/>
                  </a:lnTo>
                  <a:lnTo>
                    <a:pt x="1018183" y="6259418"/>
                  </a:lnTo>
                  <a:lnTo>
                    <a:pt x="1018183" y="6260758"/>
                  </a:lnTo>
                  <a:lnTo>
                    <a:pt x="1018183" y="6262148"/>
                  </a:lnTo>
                  <a:lnTo>
                    <a:pt x="1018183" y="6262630"/>
                  </a:lnTo>
                  <a:lnTo>
                    <a:pt x="1018183" y="6263266"/>
                  </a:lnTo>
                  <a:lnTo>
                    <a:pt x="1018183" y="6263716"/>
                  </a:lnTo>
                  <a:lnTo>
                    <a:pt x="1018183" y="6264828"/>
                  </a:lnTo>
                  <a:lnTo>
                    <a:pt x="1018183" y="6265423"/>
                  </a:lnTo>
                  <a:lnTo>
                    <a:pt x="1018183" y="6267111"/>
                  </a:lnTo>
                  <a:lnTo>
                    <a:pt x="1018183" y="6268373"/>
                  </a:lnTo>
                  <a:lnTo>
                    <a:pt x="1018183" y="6269094"/>
                  </a:lnTo>
                  <a:lnTo>
                    <a:pt x="1018183" y="6269191"/>
                  </a:lnTo>
                  <a:lnTo>
                    <a:pt x="1018183" y="6270391"/>
                  </a:lnTo>
                  <a:lnTo>
                    <a:pt x="1018183" y="6274026"/>
                  </a:lnTo>
                  <a:lnTo>
                    <a:pt x="1018183" y="6276003"/>
                  </a:lnTo>
                  <a:lnTo>
                    <a:pt x="1018183" y="6277570"/>
                  </a:lnTo>
                  <a:lnTo>
                    <a:pt x="1018183" y="6278161"/>
                  </a:lnTo>
                  <a:lnTo>
                    <a:pt x="1018183" y="6279230"/>
                  </a:lnTo>
                  <a:lnTo>
                    <a:pt x="1018183" y="6279730"/>
                  </a:lnTo>
                  <a:lnTo>
                    <a:pt x="1018183" y="6280671"/>
                  </a:lnTo>
                  <a:lnTo>
                    <a:pt x="1018183" y="6281449"/>
                  </a:lnTo>
                  <a:lnTo>
                    <a:pt x="1018183" y="6283798"/>
                  </a:lnTo>
                  <a:lnTo>
                    <a:pt x="1018183" y="6284329"/>
                  </a:lnTo>
                  <a:lnTo>
                    <a:pt x="1018183" y="6285084"/>
                  </a:lnTo>
                  <a:lnTo>
                    <a:pt x="1018183" y="6287059"/>
                  </a:lnTo>
                  <a:lnTo>
                    <a:pt x="1018183" y="6288628"/>
                  </a:lnTo>
                  <a:lnTo>
                    <a:pt x="1018183" y="6289940"/>
                  </a:lnTo>
                  <a:lnTo>
                    <a:pt x="1018183" y="6291730"/>
                  </a:lnTo>
                  <a:lnTo>
                    <a:pt x="1018183" y="6293053"/>
                  </a:lnTo>
                  <a:lnTo>
                    <a:pt x="1018183" y="6299655"/>
                  </a:lnTo>
                  <a:lnTo>
                    <a:pt x="1018183" y="6301090"/>
                  </a:lnTo>
                  <a:lnTo>
                    <a:pt x="1018183" y="6301100"/>
                  </a:lnTo>
                  <a:lnTo>
                    <a:pt x="1018183" y="6304650"/>
                  </a:lnTo>
                  <a:lnTo>
                    <a:pt x="1018183" y="6305246"/>
                  </a:lnTo>
                  <a:lnTo>
                    <a:pt x="1018183" y="6305765"/>
                  </a:lnTo>
                  <a:lnTo>
                    <a:pt x="1018183" y="6306217"/>
                  </a:lnTo>
                  <a:lnTo>
                    <a:pt x="1018183" y="6307453"/>
                  </a:lnTo>
                  <a:lnTo>
                    <a:pt x="1018183" y="6308262"/>
                  </a:lnTo>
                  <a:lnTo>
                    <a:pt x="1018183" y="6310714"/>
                  </a:lnTo>
                  <a:lnTo>
                    <a:pt x="1018183" y="6311382"/>
                  </a:lnTo>
                  <a:lnTo>
                    <a:pt x="1018183" y="6312147"/>
                  </a:lnTo>
                  <a:lnTo>
                    <a:pt x="1018183" y="6312158"/>
                  </a:lnTo>
                  <a:lnTo>
                    <a:pt x="1018183" y="6313573"/>
                  </a:lnTo>
                  <a:lnTo>
                    <a:pt x="1018183" y="6315315"/>
                  </a:lnTo>
                  <a:lnTo>
                    <a:pt x="1018183" y="6316304"/>
                  </a:lnTo>
                  <a:lnTo>
                    <a:pt x="1018183" y="6318503"/>
                  </a:lnTo>
                  <a:lnTo>
                    <a:pt x="1018183" y="6319788"/>
                  </a:lnTo>
                  <a:lnTo>
                    <a:pt x="1018183" y="6320072"/>
                  </a:lnTo>
                  <a:lnTo>
                    <a:pt x="1018183" y="6321355"/>
                  </a:lnTo>
                  <a:lnTo>
                    <a:pt x="1018183" y="6322440"/>
                  </a:lnTo>
                  <a:lnTo>
                    <a:pt x="1018183" y="6323173"/>
                  </a:lnTo>
                  <a:lnTo>
                    <a:pt x="1018183" y="6324458"/>
                  </a:lnTo>
                  <a:lnTo>
                    <a:pt x="1018183" y="6328001"/>
                  </a:lnTo>
                  <a:lnTo>
                    <a:pt x="1018183" y="6329562"/>
                  </a:lnTo>
                  <a:lnTo>
                    <a:pt x="1018183" y="6331129"/>
                  </a:lnTo>
                  <a:lnTo>
                    <a:pt x="1018183" y="6332072"/>
                  </a:lnTo>
                  <a:lnTo>
                    <a:pt x="1018183" y="6334231"/>
                  </a:lnTo>
                  <a:lnTo>
                    <a:pt x="1018183" y="6342626"/>
                  </a:lnTo>
                  <a:lnTo>
                    <a:pt x="1018183" y="6343540"/>
                  </a:lnTo>
                  <a:lnTo>
                    <a:pt x="1018183" y="6344875"/>
                  </a:lnTo>
                  <a:lnTo>
                    <a:pt x="1018183" y="6347891"/>
                  </a:lnTo>
                  <a:lnTo>
                    <a:pt x="1018183" y="6349032"/>
                  </a:lnTo>
                  <a:lnTo>
                    <a:pt x="1018183" y="6349174"/>
                  </a:lnTo>
                  <a:lnTo>
                    <a:pt x="1018183" y="6352489"/>
                  </a:lnTo>
                  <a:lnTo>
                    <a:pt x="1018183" y="6353884"/>
                  </a:lnTo>
                  <a:lnTo>
                    <a:pt x="1018183" y="6355168"/>
                  </a:lnTo>
                  <a:lnTo>
                    <a:pt x="1018183" y="6356646"/>
                  </a:lnTo>
                  <a:lnTo>
                    <a:pt x="1018183" y="6357336"/>
                  </a:lnTo>
                  <a:lnTo>
                    <a:pt x="1018183" y="6358904"/>
                  </a:lnTo>
                  <a:lnTo>
                    <a:pt x="1018183" y="6360880"/>
                  </a:lnTo>
                  <a:lnTo>
                    <a:pt x="1018183" y="6361185"/>
                  </a:lnTo>
                  <a:lnTo>
                    <a:pt x="1018183" y="6362782"/>
                  </a:lnTo>
                  <a:lnTo>
                    <a:pt x="1018183" y="6363504"/>
                  </a:lnTo>
                  <a:lnTo>
                    <a:pt x="1018183" y="6364800"/>
                  </a:lnTo>
                  <a:lnTo>
                    <a:pt x="1018183" y="6364942"/>
                  </a:lnTo>
                  <a:lnTo>
                    <a:pt x="1018183" y="6367049"/>
                  </a:lnTo>
                  <a:lnTo>
                    <a:pt x="1018183" y="6368343"/>
                  </a:lnTo>
                  <a:lnTo>
                    <a:pt x="1018183" y="6370505"/>
                  </a:lnTo>
                  <a:lnTo>
                    <a:pt x="1018183" y="6372572"/>
                  </a:lnTo>
                  <a:lnTo>
                    <a:pt x="1018183" y="6374139"/>
                  </a:lnTo>
                  <a:lnTo>
                    <a:pt x="1018183" y="6374573"/>
                  </a:lnTo>
                  <a:lnTo>
                    <a:pt x="1018183" y="6381901"/>
                  </a:lnTo>
                  <a:lnTo>
                    <a:pt x="1018183" y="6385217"/>
                  </a:lnTo>
                  <a:lnTo>
                    <a:pt x="1018183" y="6385561"/>
                  </a:lnTo>
                  <a:lnTo>
                    <a:pt x="1018183" y="6386326"/>
                  </a:lnTo>
                  <a:lnTo>
                    <a:pt x="1018183" y="6387128"/>
                  </a:lnTo>
                  <a:lnTo>
                    <a:pt x="1018183" y="6388233"/>
                  </a:lnTo>
                  <a:lnTo>
                    <a:pt x="1018183" y="6389374"/>
                  </a:lnTo>
                  <a:lnTo>
                    <a:pt x="1018183" y="6391675"/>
                  </a:lnTo>
                  <a:lnTo>
                    <a:pt x="1018183" y="6392959"/>
                  </a:lnTo>
                  <a:lnTo>
                    <a:pt x="1018183" y="6393607"/>
                  </a:lnTo>
                  <a:lnTo>
                    <a:pt x="1018183" y="6393913"/>
                  </a:lnTo>
                  <a:lnTo>
                    <a:pt x="1018183" y="6395510"/>
                  </a:lnTo>
                  <a:lnTo>
                    <a:pt x="1018183" y="6397457"/>
                  </a:lnTo>
                  <a:lnTo>
                    <a:pt x="1018183" y="6398241"/>
                  </a:lnTo>
                  <a:lnTo>
                    <a:pt x="1018183" y="6399656"/>
                  </a:lnTo>
                  <a:lnTo>
                    <a:pt x="1018183" y="6399776"/>
                  </a:lnTo>
                  <a:lnTo>
                    <a:pt x="1018183" y="6400432"/>
                  </a:lnTo>
                  <a:lnTo>
                    <a:pt x="1018183" y="6402509"/>
                  </a:lnTo>
                  <a:lnTo>
                    <a:pt x="1018183" y="6404665"/>
                  </a:lnTo>
                  <a:lnTo>
                    <a:pt x="1018183" y="6404969"/>
                  </a:lnTo>
                  <a:lnTo>
                    <a:pt x="1018183" y="6405284"/>
                  </a:lnTo>
                  <a:lnTo>
                    <a:pt x="1018183" y="6408514"/>
                  </a:lnTo>
                  <a:lnTo>
                    <a:pt x="1018183" y="6409550"/>
                  </a:lnTo>
                  <a:lnTo>
                    <a:pt x="1018183" y="6410714"/>
                  </a:lnTo>
                  <a:lnTo>
                    <a:pt x="1018183" y="6410834"/>
                  </a:lnTo>
                  <a:lnTo>
                    <a:pt x="1018183" y="6410847"/>
                  </a:lnTo>
                  <a:lnTo>
                    <a:pt x="1018183" y="6412166"/>
                  </a:lnTo>
                  <a:lnTo>
                    <a:pt x="1018183" y="6412642"/>
                  </a:lnTo>
                  <a:lnTo>
                    <a:pt x="1018183" y="6412914"/>
                  </a:lnTo>
                  <a:lnTo>
                    <a:pt x="1018183" y="6414481"/>
                  </a:lnTo>
                  <a:lnTo>
                    <a:pt x="1018183" y="6416120"/>
                  </a:lnTo>
                  <a:lnTo>
                    <a:pt x="1018183" y="6422135"/>
                  </a:lnTo>
                  <a:lnTo>
                    <a:pt x="1018183" y="6423224"/>
                  </a:lnTo>
                  <a:lnTo>
                    <a:pt x="1018183" y="6426668"/>
                  </a:lnTo>
                  <a:lnTo>
                    <a:pt x="1018183" y="6428828"/>
                  </a:lnTo>
                  <a:lnTo>
                    <a:pt x="1018183" y="6433193"/>
                  </a:lnTo>
                  <a:lnTo>
                    <a:pt x="1018183" y="6433301"/>
                  </a:lnTo>
                  <a:lnTo>
                    <a:pt x="1018183" y="6436843"/>
                  </a:lnTo>
                  <a:lnTo>
                    <a:pt x="1018183" y="6437037"/>
                  </a:lnTo>
                  <a:lnTo>
                    <a:pt x="1018183" y="6440581"/>
                  </a:lnTo>
                  <a:lnTo>
                    <a:pt x="1018183" y="6440743"/>
                  </a:lnTo>
                  <a:lnTo>
                    <a:pt x="1018183" y="6441244"/>
                  </a:lnTo>
                  <a:lnTo>
                    <a:pt x="1018183" y="6442157"/>
                  </a:lnTo>
                  <a:lnTo>
                    <a:pt x="1018183" y="6442851"/>
                  </a:lnTo>
                  <a:lnTo>
                    <a:pt x="1018183" y="6443441"/>
                  </a:lnTo>
                  <a:lnTo>
                    <a:pt x="1018183" y="6445007"/>
                  </a:lnTo>
                  <a:lnTo>
                    <a:pt x="1018183" y="6445009"/>
                  </a:lnTo>
                  <a:lnTo>
                    <a:pt x="1018183" y="6445311"/>
                  </a:lnTo>
                  <a:lnTo>
                    <a:pt x="1018183" y="6446986"/>
                  </a:lnTo>
                  <a:lnTo>
                    <a:pt x="1018183" y="6447900"/>
                  </a:lnTo>
                  <a:lnTo>
                    <a:pt x="1018183" y="6448728"/>
                  </a:lnTo>
                  <a:lnTo>
                    <a:pt x="1018183" y="6448848"/>
                  </a:lnTo>
                  <a:lnTo>
                    <a:pt x="1018183" y="6448856"/>
                  </a:lnTo>
                  <a:lnTo>
                    <a:pt x="1018183" y="6451056"/>
                  </a:lnTo>
                  <a:lnTo>
                    <a:pt x="1018183" y="6451176"/>
                  </a:lnTo>
                  <a:lnTo>
                    <a:pt x="1018183" y="6452393"/>
                  </a:lnTo>
                  <a:lnTo>
                    <a:pt x="1018183" y="6453215"/>
                  </a:lnTo>
                  <a:lnTo>
                    <a:pt x="1018183" y="6453908"/>
                  </a:lnTo>
                  <a:lnTo>
                    <a:pt x="1018183" y="6455144"/>
                  </a:lnTo>
                  <a:lnTo>
                    <a:pt x="1018183" y="6455289"/>
                  </a:lnTo>
                  <a:lnTo>
                    <a:pt x="1018183" y="6455952"/>
                  </a:lnTo>
                  <a:lnTo>
                    <a:pt x="1018183" y="6463566"/>
                  </a:lnTo>
                  <a:lnTo>
                    <a:pt x="1018183" y="6466264"/>
                  </a:lnTo>
                  <a:lnTo>
                    <a:pt x="1018183" y="6469170"/>
                  </a:lnTo>
                  <a:lnTo>
                    <a:pt x="1018183" y="6469899"/>
                  </a:lnTo>
                  <a:lnTo>
                    <a:pt x="1018183" y="6473308"/>
                  </a:lnTo>
                  <a:lnTo>
                    <a:pt x="1018183" y="6473535"/>
                  </a:lnTo>
                  <a:lnTo>
                    <a:pt x="1018183" y="6476038"/>
                  </a:lnTo>
                  <a:lnTo>
                    <a:pt x="1018183" y="6477072"/>
                  </a:lnTo>
                  <a:lnTo>
                    <a:pt x="1018183" y="6481586"/>
                  </a:lnTo>
                  <a:lnTo>
                    <a:pt x="1018183" y="6483085"/>
                  </a:lnTo>
                  <a:lnTo>
                    <a:pt x="1018183" y="6483783"/>
                  </a:lnTo>
                  <a:lnTo>
                    <a:pt x="1018183" y="6484176"/>
                  </a:lnTo>
                  <a:lnTo>
                    <a:pt x="1018183" y="6485351"/>
                  </a:lnTo>
                  <a:lnTo>
                    <a:pt x="1018183" y="6486635"/>
                  </a:lnTo>
                  <a:lnTo>
                    <a:pt x="1018183" y="6487328"/>
                  </a:lnTo>
                  <a:lnTo>
                    <a:pt x="1018183" y="6488018"/>
                  </a:lnTo>
                  <a:lnTo>
                    <a:pt x="1018183" y="6488242"/>
                  </a:lnTo>
                  <a:lnTo>
                    <a:pt x="1018183" y="6489070"/>
                  </a:lnTo>
                  <a:lnTo>
                    <a:pt x="1018183" y="6490748"/>
                  </a:lnTo>
                  <a:lnTo>
                    <a:pt x="1018183" y="6491230"/>
                  </a:lnTo>
                  <a:lnTo>
                    <a:pt x="1018183" y="6491866"/>
                  </a:lnTo>
                  <a:lnTo>
                    <a:pt x="1018183" y="6492316"/>
                  </a:lnTo>
                  <a:lnTo>
                    <a:pt x="1018183" y="6492640"/>
                  </a:lnTo>
                  <a:lnTo>
                    <a:pt x="1018183" y="6493428"/>
                  </a:lnTo>
                  <a:lnTo>
                    <a:pt x="1018183" y="6493557"/>
                  </a:lnTo>
                  <a:lnTo>
                    <a:pt x="1018183" y="6496294"/>
                  </a:lnTo>
                  <a:lnTo>
                    <a:pt x="1018183" y="6496409"/>
                  </a:lnTo>
                  <a:lnTo>
                    <a:pt x="1018183" y="6496973"/>
                  </a:lnTo>
                  <a:lnTo>
                    <a:pt x="1018183" y="6498991"/>
                  </a:lnTo>
                  <a:lnTo>
                    <a:pt x="1018183" y="6500128"/>
                  </a:lnTo>
                  <a:lnTo>
                    <a:pt x="1018183" y="6502626"/>
                  </a:lnTo>
                  <a:lnTo>
                    <a:pt x="1018183" y="6504603"/>
                  </a:lnTo>
                  <a:lnTo>
                    <a:pt x="1018183" y="6506170"/>
                  </a:lnTo>
                  <a:lnTo>
                    <a:pt x="1018183" y="6507347"/>
                  </a:lnTo>
                  <a:lnTo>
                    <a:pt x="1018183" y="6507830"/>
                  </a:lnTo>
                  <a:lnTo>
                    <a:pt x="1018183" y="6510049"/>
                  </a:lnTo>
                  <a:lnTo>
                    <a:pt x="1018183" y="6512398"/>
                  </a:lnTo>
                  <a:lnTo>
                    <a:pt x="1018183" y="6513684"/>
                  </a:lnTo>
                  <a:lnTo>
                    <a:pt x="1018183" y="6515659"/>
                  </a:lnTo>
                  <a:lnTo>
                    <a:pt x="1018183" y="6516380"/>
                  </a:lnTo>
                  <a:lnTo>
                    <a:pt x="1018183" y="6517228"/>
                  </a:lnTo>
                  <a:lnTo>
                    <a:pt x="1018183" y="6518540"/>
                  </a:lnTo>
                  <a:lnTo>
                    <a:pt x="1018183" y="6521653"/>
                  </a:lnTo>
                  <a:lnTo>
                    <a:pt x="1018183" y="6524518"/>
                  </a:lnTo>
                  <a:lnTo>
                    <a:pt x="1018183" y="6527440"/>
                  </a:lnTo>
                  <a:lnTo>
                    <a:pt x="1018183" y="6528255"/>
                  </a:lnTo>
                  <a:lnTo>
                    <a:pt x="1018183" y="6529700"/>
                  </a:lnTo>
                  <a:lnTo>
                    <a:pt x="1018183" y="6531090"/>
                  </a:lnTo>
                  <a:lnTo>
                    <a:pt x="1018183" y="6531572"/>
                  </a:lnTo>
                  <a:lnTo>
                    <a:pt x="1018183" y="6532658"/>
                  </a:lnTo>
                  <a:lnTo>
                    <a:pt x="1018183" y="6532856"/>
                  </a:lnTo>
                  <a:lnTo>
                    <a:pt x="1018183" y="6533250"/>
                  </a:lnTo>
                  <a:lnTo>
                    <a:pt x="1018183" y="6534817"/>
                  </a:lnTo>
                  <a:lnTo>
                    <a:pt x="1018183" y="6535576"/>
                  </a:lnTo>
                  <a:lnTo>
                    <a:pt x="1018183" y="6536053"/>
                  </a:lnTo>
                  <a:lnTo>
                    <a:pt x="1018183" y="6539252"/>
                  </a:lnTo>
                  <a:lnTo>
                    <a:pt x="1018183" y="6539314"/>
                  </a:lnTo>
                  <a:lnTo>
                    <a:pt x="1018183" y="6540758"/>
                  </a:lnTo>
                  <a:lnTo>
                    <a:pt x="1018183" y="6542148"/>
                  </a:lnTo>
                  <a:lnTo>
                    <a:pt x="1018183" y="6542630"/>
                  </a:lnTo>
                  <a:lnTo>
                    <a:pt x="1018183" y="6543716"/>
                  </a:lnTo>
                  <a:lnTo>
                    <a:pt x="1018183" y="6547103"/>
                  </a:lnTo>
                  <a:lnTo>
                    <a:pt x="1018183" y="6548388"/>
                  </a:lnTo>
                  <a:lnTo>
                    <a:pt x="1018183" y="6548672"/>
                  </a:lnTo>
                  <a:lnTo>
                    <a:pt x="1018183" y="6549955"/>
                  </a:lnTo>
                  <a:lnTo>
                    <a:pt x="1018183" y="6550391"/>
                  </a:lnTo>
                  <a:lnTo>
                    <a:pt x="1018183" y="6554026"/>
                  </a:lnTo>
                  <a:lnTo>
                    <a:pt x="1018183" y="6556001"/>
                  </a:lnTo>
                  <a:lnTo>
                    <a:pt x="1018183" y="6557570"/>
                  </a:lnTo>
                  <a:lnTo>
                    <a:pt x="1018183" y="6558162"/>
                  </a:lnTo>
                  <a:lnTo>
                    <a:pt x="1018183" y="6558882"/>
                  </a:lnTo>
                  <a:lnTo>
                    <a:pt x="1018183" y="6559729"/>
                  </a:lnTo>
                  <a:lnTo>
                    <a:pt x="1018183" y="6560167"/>
                  </a:lnTo>
                  <a:lnTo>
                    <a:pt x="1018183" y="6569944"/>
                  </a:lnTo>
                  <a:lnTo>
                    <a:pt x="1018183" y="6573592"/>
                  </a:lnTo>
                  <a:lnTo>
                    <a:pt x="1018183" y="6574877"/>
                  </a:lnTo>
                  <a:lnTo>
                    <a:pt x="1018183" y="6575159"/>
                  </a:lnTo>
                  <a:lnTo>
                    <a:pt x="1018183" y="6576445"/>
                  </a:lnTo>
                  <a:lnTo>
                    <a:pt x="1018183" y="6578419"/>
                  </a:lnTo>
                  <a:lnTo>
                    <a:pt x="1018183" y="6578725"/>
                  </a:lnTo>
                  <a:lnTo>
                    <a:pt x="1018183" y="6579656"/>
                  </a:lnTo>
                  <a:lnTo>
                    <a:pt x="1018183" y="6581100"/>
                  </a:lnTo>
                  <a:lnTo>
                    <a:pt x="1018183" y="6584650"/>
                  </a:lnTo>
                  <a:lnTo>
                    <a:pt x="1018183" y="6585246"/>
                  </a:lnTo>
                  <a:lnTo>
                    <a:pt x="1018183" y="6586217"/>
                  </a:lnTo>
                  <a:lnTo>
                    <a:pt x="1018183" y="6588730"/>
                  </a:lnTo>
                  <a:lnTo>
                    <a:pt x="1018183" y="6590297"/>
                  </a:lnTo>
                  <a:lnTo>
                    <a:pt x="1018183" y="6598504"/>
                  </a:lnTo>
                  <a:lnTo>
                    <a:pt x="1018183" y="6599788"/>
                  </a:lnTo>
                  <a:lnTo>
                    <a:pt x="1018183" y="6600071"/>
                  </a:lnTo>
                  <a:lnTo>
                    <a:pt x="1018183" y="6601355"/>
                  </a:lnTo>
                  <a:lnTo>
                    <a:pt x="1018183" y="6617974"/>
                  </a:lnTo>
                  <a:lnTo>
                    <a:pt x="1018183" y="6620921"/>
                  </a:lnTo>
                  <a:lnTo>
                    <a:pt x="1018183" y="6621224"/>
                  </a:lnTo>
                  <a:lnTo>
                    <a:pt x="1018183" y="6626841"/>
                  </a:lnTo>
                  <a:lnTo>
                    <a:pt x="1018183" y="6629032"/>
                  </a:lnTo>
                  <a:lnTo>
                    <a:pt x="1018183" y="6641242"/>
                  </a:lnTo>
                  <a:lnTo>
                    <a:pt x="1018183" y="6667183"/>
                  </a:lnTo>
                  <a:lnTo>
                    <a:pt x="1018183" y="6669343"/>
                  </a:lnTo>
                  <a:lnTo>
                    <a:pt x="1018183" y="6669374"/>
                  </a:lnTo>
                  <a:lnTo>
                    <a:pt x="1018183" y="6671451"/>
                  </a:lnTo>
                  <a:lnTo>
                    <a:pt x="1018183" y="6673607"/>
                  </a:lnTo>
                  <a:lnTo>
                    <a:pt x="1018183" y="6673911"/>
                  </a:lnTo>
                  <a:lnTo>
                    <a:pt x="1018183" y="6677456"/>
                  </a:lnTo>
                  <a:lnTo>
                    <a:pt x="1018183" y="6678241"/>
                  </a:lnTo>
                  <a:lnTo>
                    <a:pt x="1018183" y="6681584"/>
                  </a:lnTo>
                  <a:lnTo>
                    <a:pt x="1018183" y="6682508"/>
                  </a:lnTo>
                  <a:lnTo>
                    <a:pt x="1018183" y="6683744"/>
                  </a:lnTo>
                  <a:lnTo>
                    <a:pt x="1018183" y="6683803"/>
                  </a:lnTo>
                  <a:lnTo>
                    <a:pt x="1018183" y="6692166"/>
                  </a:lnTo>
                  <a:lnTo>
                    <a:pt x="1018183" y="6692644"/>
                  </a:lnTo>
                  <a:lnTo>
                    <a:pt x="1018183" y="6702135"/>
                  </a:lnTo>
                  <a:lnTo>
                    <a:pt x="1018183" y="6703692"/>
                  </a:lnTo>
                  <a:lnTo>
                    <a:pt x="1018183" y="6705260"/>
                  </a:lnTo>
                  <a:lnTo>
                    <a:pt x="1018183" y="6709685"/>
                  </a:lnTo>
                  <a:lnTo>
                    <a:pt x="1018183" y="6710186"/>
                  </a:lnTo>
                  <a:lnTo>
                    <a:pt x="1018183" y="6710969"/>
                  </a:lnTo>
                  <a:lnTo>
                    <a:pt x="1018183" y="6713951"/>
                  </a:lnTo>
                  <a:lnTo>
                    <a:pt x="1018183" y="6714513"/>
                  </a:lnTo>
                  <a:lnTo>
                    <a:pt x="1018183" y="6715235"/>
                  </a:lnTo>
                  <a:lnTo>
                    <a:pt x="1018183" y="6716842"/>
                  </a:lnTo>
                  <a:lnTo>
                    <a:pt x="1018183" y="6717670"/>
                  </a:lnTo>
                  <a:lnTo>
                    <a:pt x="1018183" y="6720743"/>
                  </a:lnTo>
                  <a:lnTo>
                    <a:pt x="1018183" y="6721240"/>
                  </a:lnTo>
                  <a:lnTo>
                    <a:pt x="1018183" y="6722850"/>
                  </a:lnTo>
                  <a:lnTo>
                    <a:pt x="1018183" y="6724086"/>
                  </a:lnTo>
                  <a:lnTo>
                    <a:pt x="1018183" y="6724894"/>
                  </a:lnTo>
                  <a:lnTo>
                    <a:pt x="1018183" y="6725009"/>
                  </a:lnTo>
                  <a:lnTo>
                    <a:pt x="1018183" y="6725371"/>
                  </a:lnTo>
                  <a:lnTo>
                    <a:pt x="1018183" y="6726306"/>
                  </a:lnTo>
                  <a:lnTo>
                    <a:pt x="1018183" y="6728728"/>
                  </a:lnTo>
                  <a:lnTo>
                    <a:pt x="1018183" y="6729940"/>
                  </a:lnTo>
                  <a:lnTo>
                    <a:pt x="1018183" y="6735143"/>
                  </a:lnTo>
                  <a:lnTo>
                    <a:pt x="1018183" y="6735947"/>
                  </a:lnTo>
                  <a:lnTo>
                    <a:pt x="1018183" y="6744980"/>
                  </a:lnTo>
                  <a:lnTo>
                    <a:pt x="1018183" y="6753118"/>
                  </a:lnTo>
                  <a:lnTo>
                    <a:pt x="1018183" y="6755577"/>
                  </a:lnTo>
                  <a:lnTo>
                    <a:pt x="1018183" y="6756040"/>
                  </a:lnTo>
                  <a:lnTo>
                    <a:pt x="1018183" y="6757015"/>
                  </a:lnTo>
                  <a:lnTo>
                    <a:pt x="1018183" y="6759690"/>
                  </a:lnTo>
                  <a:lnTo>
                    <a:pt x="1018183" y="6760172"/>
                  </a:lnTo>
                  <a:lnTo>
                    <a:pt x="1018183" y="6761258"/>
                  </a:lnTo>
                  <a:lnTo>
                    <a:pt x="1018183" y="6761456"/>
                  </a:lnTo>
                  <a:lnTo>
                    <a:pt x="1018183" y="6761582"/>
                  </a:lnTo>
                  <a:lnTo>
                    <a:pt x="1018183" y="6764176"/>
                  </a:lnTo>
                  <a:lnTo>
                    <a:pt x="1018183" y="6765351"/>
                  </a:lnTo>
                  <a:lnTo>
                    <a:pt x="1018183" y="6766635"/>
                  </a:lnTo>
                  <a:lnTo>
                    <a:pt x="1018183" y="6767852"/>
                  </a:lnTo>
                  <a:lnTo>
                    <a:pt x="1018183" y="6769070"/>
                  </a:lnTo>
                  <a:lnTo>
                    <a:pt x="1018183" y="6770748"/>
                  </a:lnTo>
                  <a:lnTo>
                    <a:pt x="1018183" y="6771230"/>
                  </a:lnTo>
                  <a:lnTo>
                    <a:pt x="1018183" y="6772316"/>
                  </a:lnTo>
                  <a:lnTo>
                    <a:pt x="1018183" y="6776289"/>
                  </a:lnTo>
                  <a:lnTo>
                    <a:pt x="1018183" y="6778991"/>
                  </a:lnTo>
                  <a:lnTo>
                    <a:pt x="1018183" y="6782626"/>
                  </a:lnTo>
                  <a:lnTo>
                    <a:pt x="1018183" y="6784601"/>
                  </a:lnTo>
                  <a:lnTo>
                    <a:pt x="1018183" y="6786170"/>
                  </a:lnTo>
                  <a:lnTo>
                    <a:pt x="1018183" y="6787482"/>
                  </a:lnTo>
                  <a:lnTo>
                    <a:pt x="1018183" y="6788767"/>
                  </a:lnTo>
                  <a:lnTo>
                    <a:pt x="1018183" y="6796382"/>
                  </a:lnTo>
                  <a:lnTo>
                    <a:pt x="1018183" y="6798544"/>
                  </a:lnTo>
                  <a:lnTo>
                    <a:pt x="1018183" y="6801798"/>
                  </a:lnTo>
                  <a:lnTo>
                    <a:pt x="1018183" y="6802192"/>
                  </a:lnTo>
                  <a:lnTo>
                    <a:pt x="1018183" y="6802787"/>
                  </a:lnTo>
                  <a:lnTo>
                    <a:pt x="1018183" y="6803477"/>
                  </a:lnTo>
                  <a:lnTo>
                    <a:pt x="1018183" y="6803759"/>
                  </a:lnTo>
                  <a:lnTo>
                    <a:pt x="1018183" y="6804518"/>
                  </a:lnTo>
                  <a:lnTo>
                    <a:pt x="1018183" y="6805045"/>
                  </a:lnTo>
                  <a:lnTo>
                    <a:pt x="1018183" y="6807019"/>
                  </a:lnTo>
                  <a:lnTo>
                    <a:pt x="1018183" y="6807325"/>
                  </a:lnTo>
                  <a:lnTo>
                    <a:pt x="1018183" y="6808194"/>
                  </a:lnTo>
                  <a:lnTo>
                    <a:pt x="1018183" y="6808256"/>
                  </a:lnTo>
                  <a:lnTo>
                    <a:pt x="1018183" y="6809700"/>
                  </a:lnTo>
                  <a:lnTo>
                    <a:pt x="1018183" y="6811090"/>
                  </a:lnTo>
                  <a:lnTo>
                    <a:pt x="1018183" y="6811572"/>
                  </a:lnTo>
                  <a:lnTo>
                    <a:pt x="1018183" y="6812658"/>
                  </a:lnTo>
                  <a:lnTo>
                    <a:pt x="1018183" y="6812856"/>
                  </a:lnTo>
                  <a:lnTo>
                    <a:pt x="1018183" y="6813250"/>
                  </a:lnTo>
                  <a:lnTo>
                    <a:pt x="1018183" y="6814817"/>
                  </a:lnTo>
                  <a:lnTo>
                    <a:pt x="1018183" y="6817330"/>
                  </a:lnTo>
                  <a:lnTo>
                    <a:pt x="1018183" y="6818897"/>
                  </a:lnTo>
                  <a:lnTo>
                    <a:pt x="1018183" y="6819252"/>
                  </a:lnTo>
                  <a:lnTo>
                    <a:pt x="1018183" y="6827104"/>
                  </a:lnTo>
                  <a:lnTo>
                    <a:pt x="1018183" y="6828388"/>
                  </a:lnTo>
                  <a:lnTo>
                    <a:pt x="1018183" y="6828671"/>
                  </a:lnTo>
                  <a:lnTo>
                    <a:pt x="1018183" y="6829109"/>
                  </a:lnTo>
                  <a:lnTo>
                    <a:pt x="1018183" y="6829955"/>
                  </a:lnTo>
                  <a:lnTo>
                    <a:pt x="1018183" y="6838886"/>
                  </a:lnTo>
                  <a:lnTo>
                    <a:pt x="1018183" y="6840167"/>
                  </a:lnTo>
                  <a:lnTo>
                    <a:pt x="1018183" y="6843819"/>
                  </a:lnTo>
                  <a:lnTo>
                    <a:pt x="1018183" y="6845289"/>
                  </a:lnTo>
                  <a:lnTo>
                    <a:pt x="1018183" y="6845387"/>
                  </a:lnTo>
                  <a:lnTo>
                    <a:pt x="1018183" y="6847361"/>
                  </a:lnTo>
                  <a:lnTo>
                    <a:pt x="1018183" y="6847667"/>
                  </a:lnTo>
                  <a:lnTo>
                    <a:pt x="1018183" y="6849521"/>
                  </a:lnTo>
                  <a:lnTo>
                    <a:pt x="1018183" y="6849824"/>
                  </a:lnTo>
                  <a:lnTo>
                    <a:pt x="1018183" y="6851979"/>
                  </a:lnTo>
                  <a:lnTo>
                    <a:pt x="1018183" y="6853592"/>
                  </a:lnTo>
                  <a:lnTo>
                    <a:pt x="1018183" y="6854877"/>
                  </a:lnTo>
                  <a:lnTo>
                    <a:pt x="1018183" y="6855159"/>
                  </a:lnTo>
                  <a:lnTo>
                    <a:pt x="1018183" y="6856445"/>
                  </a:lnTo>
                  <a:lnTo>
                    <a:pt x="1018183" y="6858421"/>
                  </a:lnTo>
                  <a:lnTo>
                    <a:pt x="1018183" y="6858726"/>
                  </a:lnTo>
                  <a:lnTo>
                    <a:pt x="1018183" y="6868730"/>
                  </a:lnTo>
                  <a:lnTo>
                    <a:pt x="1018183" y="6870297"/>
                  </a:lnTo>
                  <a:lnTo>
                    <a:pt x="1018183" y="6870539"/>
                  </a:lnTo>
                  <a:lnTo>
                    <a:pt x="1018183" y="6889863"/>
                  </a:lnTo>
                  <a:lnTo>
                    <a:pt x="1018183" y="6890166"/>
                  </a:lnTo>
                  <a:lnTo>
                    <a:pt x="1018183" y="6891148"/>
                  </a:lnTo>
                  <a:lnTo>
                    <a:pt x="1018183" y="6891454"/>
                  </a:lnTo>
                  <a:lnTo>
                    <a:pt x="1018183" y="6894998"/>
                  </a:lnTo>
                  <a:lnTo>
                    <a:pt x="1018183" y="6895783"/>
                  </a:lnTo>
                  <a:lnTo>
                    <a:pt x="1018183" y="6897974"/>
                  </a:lnTo>
                  <a:lnTo>
                    <a:pt x="1018183" y="6900923"/>
                  </a:lnTo>
                  <a:lnTo>
                    <a:pt x="1018183" y="6901227"/>
                  </a:lnTo>
                  <a:lnTo>
                    <a:pt x="1018183" y="6906841"/>
                  </a:lnTo>
                  <a:lnTo>
                    <a:pt x="1018183" y="6909707"/>
                  </a:lnTo>
                  <a:lnTo>
                    <a:pt x="1018183" y="6910184"/>
                  </a:lnTo>
                  <a:lnTo>
                    <a:pt x="1018183" y="6912403"/>
                  </a:lnTo>
                  <a:lnTo>
                    <a:pt x="1018183" y="6921244"/>
                  </a:lnTo>
                  <a:lnTo>
                    <a:pt x="1018183" y="6932292"/>
                  </a:lnTo>
                  <a:lnTo>
                    <a:pt x="1018183" y="6933860"/>
                  </a:lnTo>
                  <a:lnTo>
                    <a:pt x="1018183" y="6937497"/>
                  </a:lnTo>
                  <a:lnTo>
                    <a:pt x="1018183" y="6938285"/>
                  </a:lnTo>
                  <a:lnTo>
                    <a:pt x="1018183" y="6939569"/>
                  </a:lnTo>
                  <a:lnTo>
                    <a:pt x="1018183" y="6943113"/>
                  </a:lnTo>
                  <a:lnTo>
                    <a:pt x="1018183" y="6944071"/>
                  </a:lnTo>
                  <a:lnTo>
                    <a:pt x="1018183" y="6947183"/>
                  </a:lnTo>
                  <a:lnTo>
                    <a:pt x="1018183" y="6949343"/>
                  </a:lnTo>
                  <a:lnTo>
                    <a:pt x="1018183" y="6951450"/>
                  </a:lnTo>
                  <a:lnTo>
                    <a:pt x="1018183" y="6952205"/>
                  </a:lnTo>
                  <a:lnTo>
                    <a:pt x="1018183" y="6952686"/>
                  </a:lnTo>
                  <a:lnTo>
                    <a:pt x="1018183" y="6952745"/>
                  </a:lnTo>
                  <a:lnTo>
                    <a:pt x="1018183" y="6953971"/>
                  </a:lnTo>
                  <a:lnTo>
                    <a:pt x="1018183" y="6954906"/>
                  </a:lnTo>
                  <a:lnTo>
                    <a:pt x="1018183" y="6958540"/>
                  </a:lnTo>
                  <a:lnTo>
                    <a:pt x="1018183" y="6961586"/>
                  </a:lnTo>
                  <a:lnTo>
                    <a:pt x="1018183" y="6963743"/>
                  </a:lnTo>
                  <a:lnTo>
                    <a:pt x="1018183" y="6963805"/>
                  </a:lnTo>
                  <a:lnTo>
                    <a:pt x="1018183" y="6972634"/>
                  </a:lnTo>
                  <a:lnTo>
                    <a:pt x="1018183" y="6974202"/>
                  </a:lnTo>
                  <a:lnTo>
                    <a:pt x="1018183" y="6979911"/>
                  </a:lnTo>
                  <a:lnTo>
                    <a:pt x="1018183" y="6983455"/>
                  </a:lnTo>
                  <a:lnTo>
                    <a:pt x="1018183" y="6983692"/>
                  </a:lnTo>
                  <a:lnTo>
                    <a:pt x="1018183" y="6984177"/>
                  </a:lnTo>
                  <a:lnTo>
                    <a:pt x="1018183" y="6985261"/>
                  </a:lnTo>
                  <a:lnTo>
                    <a:pt x="1018183" y="6985615"/>
                  </a:lnTo>
                  <a:lnTo>
                    <a:pt x="1018183" y="6989685"/>
                  </a:lnTo>
                  <a:lnTo>
                    <a:pt x="1018183" y="6990182"/>
                  </a:lnTo>
                  <a:lnTo>
                    <a:pt x="1018183" y="6990969"/>
                  </a:lnTo>
                  <a:lnTo>
                    <a:pt x="1018183" y="6993951"/>
                  </a:lnTo>
                  <a:lnTo>
                    <a:pt x="1018183" y="6994313"/>
                  </a:lnTo>
                  <a:lnTo>
                    <a:pt x="1018183" y="6994514"/>
                  </a:lnTo>
                  <a:lnTo>
                    <a:pt x="1018183" y="6995235"/>
                  </a:lnTo>
                  <a:lnTo>
                    <a:pt x="1018183" y="6995248"/>
                  </a:lnTo>
                  <a:lnTo>
                    <a:pt x="1018183" y="6996532"/>
                  </a:lnTo>
                  <a:lnTo>
                    <a:pt x="1018183" y="6997670"/>
                  </a:lnTo>
                  <a:lnTo>
                    <a:pt x="1018183" y="6998882"/>
                  </a:lnTo>
                  <a:lnTo>
                    <a:pt x="1018183" y="7004085"/>
                  </a:lnTo>
                  <a:lnTo>
                    <a:pt x="1018183" y="7004889"/>
                  </a:lnTo>
                  <a:lnTo>
                    <a:pt x="1018183" y="7005371"/>
                  </a:lnTo>
                  <a:lnTo>
                    <a:pt x="1018183" y="7006304"/>
                  </a:lnTo>
                  <a:lnTo>
                    <a:pt x="1018183" y="7009939"/>
                  </a:lnTo>
                  <a:lnTo>
                    <a:pt x="1018183" y="7016421"/>
                  </a:lnTo>
                  <a:lnTo>
                    <a:pt x="1018183" y="7017988"/>
                  </a:lnTo>
                  <a:lnTo>
                    <a:pt x="1018183" y="7019964"/>
                  </a:lnTo>
                  <a:lnTo>
                    <a:pt x="1018183" y="7024982"/>
                  </a:lnTo>
                  <a:lnTo>
                    <a:pt x="1018183" y="7025957"/>
                  </a:lnTo>
                  <a:lnTo>
                    <a:pt x="1018183" y="7027241"/>
                  </a:lnTo>
                  <a:lnTo>
                    <a:pt x="1018183" y="7030398"/>
                  </a:lnTo>
                  <a:lnTo>
                    <a:pt x="1018183" y="7031387"/>
                  </a:lnTo>
                  <a:lnTo>
                    <a:pt x="1018183" y="7033118"/>
                  </a:lnTo>
                  <a:lnTo>
                    <a:pt x="1018183" y="7035577"/>
                  </a:lnTo>
                  <a:lnTo>
                    <a:pt x="1018183" y="7036794"/>
                  </a:lnTo>
                  <a:lnTo>
                    <a:pt x="1018183" y="7037015"/>
                  </a:lnTo>
                  <a:lnTo>
                    <a:pt x="1018183" y="7039690"/>
                  </a:lnTo>
                  <a:lnTo>
                    <a:pt x="1018183" y="7040172"/>
                  </a:lnTo>
                  <a:lnTo>
                    <a:pt x="1018183" y="7041258"/>
                  </a:lnTo>
                  <a:lnTo>
                    <a:pt x="1018183" y="7041456"/>
                  </a:lnTo>
                  <a:lnTo>
                    <a:pt x="1018183" y="7044644"/>
                  </a:lnTo>
                  <a:lnTo>
                    <a:pt x="1018183" y="7046213"/>
                  </a:lnTo>
                  <a:lnTo>
                    <a:pt x="1018183" y="7047852"/>
                  </a:lnTo>
                  <a:lnTo>
                    <a:pt x="1018183" y="7057709"/>
                  </a:lnTo>
                  <a:lnTo>
                    <a:pt x="1018183" y="7067486"/>
                  </a:lnTo>
                  <a:lnTo>
                    <a:pt x="1018183" y="7068767"/>
                  </a:lnTo>
                  <a:lnTo>
                    <a:pt x="1018183" y="7071729"/>
                  </a:lnTo>
                  <a:lnTo>
                    <a:pt x="1018183" y="7072419"/>
                  </a:lnTo>
                  <a:lnTo>
                    <a:pt x="1018183" y="7073889"/>
                  </a:lnTo>
                  <a:lnTo>
                    <a:pt x="1018183" y="7073987"/>
                  </a:lnTo>
                  <a:lnTo>
                    <a:pt x="1018183" y="7075961"/>
                  </a:lnTo>
                  <a:lnTo>
                    <a:pt x="1018183" y="7076267"/>
                  </a:lnTo>
                  <a:lnTo>
                    <a:pt x="1018183" y="7080579"/>
                  </a:lnTo>
                  <a:lnTo>
                    <a:pt x="1018183" y="7081798"/>
                  </a:lnTo>
                  <a:lnTo>
                    <a:pt x="1018183" y="7082192"/>
                  </a:lnTo>
                  <a:lnTo>
                    <a:pt x="1018183" y="7082787"/>
                  </a:lnTo>
                  <a:lnTo>
                    <a:pt x="1018183" y="7083477"/>
                  </a:lnTo>
                  <a:lnTo>
                    <a:pt x="1018183" y="7083759"/>
                  </a:lnTo>
                  <a:lnTo>
                    <a:pt x="1018183" y="7085045"/>
                  </a:lnTo>
                  <a:lnTo>
                    <a:pt x="1018183" y="7087021"/>
                  </a:lnTo>
                  <a:lnTo>
                    <a:pt x="1018183" y="7087326"/>
                  </a:lnTo>
                  <a:lnTo>
                    <a:pt x="1018183" y="7088194"/>
                  </a:lnTo>
                  <a:lnTo>
                    <a:pt x="1018183" y="7097330"/>
                  </a:lnTo>
                  <a:lnTo>
                    <a:pt x="1018183" y="7098897"/>
                  </a:lnTo>
                  <a:lnTo>
                    <a:pt x="1018183" y="7099139"/>
                  </a:lnTo>
                  <a:lnTo>
                    <a:pt x="1018183" y="7109109"/>
                  </a:lnTo>
                  <a:lnTo>
                    <a:pt x="1018183" y="7114231"/>
                  </a:lnTo>
                  <a:lnTo>
                    <a:pt x="1018183" y="7115515"/>
                  </a:lnTo>
                  <a:lnTo>
                    <a:pt x="1018183" y="7118463"/>
                  </a:lnTo>
                  <a:lnTo>
                    <a:pt x="1018183" y="7118766"/>
                  </a:lnTo>
                  <a:lnTo>
                    <a:pt x="1018183" y="7119748"/>
                  </a:lnTo>
                  <a:lnTo>
                    <a:pt x="1018183" y="7120054"/>
                  </a:lnTo>
                  <a:lnTo>
                    <a:pt x="1018183" y="7120921"/>
                  </a:lnTo>
                  <a:lnTo>
                    <a:pt x="1018183" y="7123598"/>
                  </a:lnTo>
                  <a:lnTo>
                    <a:pt x="1018183" y="7123819"/>
                  </a:lnTo>
                  <a:lnTo>
                    <a:pt x="1018183" y="7125289"/>
                  </a:lnTo>
                  <a:lnTo>
                    <a:pt x="1018183" y="7125387"/>
                  </a:lnTo>
                  <a:lnTo>
                    <a:pt x="1018183" y="7127363"/>
                  </a:lnTo>
                  <a:lnTo>
                    <a:pt x="1018183" y="7127668"/>
                  </a:lnTo>
                  <a:lnTo>
                    <a:pt x="1018183" y="7129523"/>
                  </a:lnTo>
                  <a:lnTo>
                    <a:pt x="1018183" y="7129827"/>
                  </a:lnTo>
                  <a:lnTo>
                    <a:pt x="1018183" y="7131979"/>
                  </a:lnTo>
                  <a:lnTo>
                    <a:pt x="1018183" y="7138307"/>
                  </a:lnTo>
                  <a:lnTo>
                    <a:pt x="1018183" y="7139481"/>
                  </a:lnTo>
                  <a:lnTo>
                    <a:pt x="1018183" y="7150539"/>
                  </a:lnTo>
                  <a:lnTo>
                    <a:pt x="1018183" y="7160090"/>
                  </a:lnTo>
                  <a:lnTo>
                    <a:pt x="1018183" y="7160396"/>
                  </a:lnTo>
                  <a:lnTo>
                    <a:pt x="1018183" y="7163940"/>
                  </a:lnTo>
                  <a:lnTo>
                    <a:pt x="1018183" y="7166097"/>
                  </a:lnTo>
                  <a:lnTo>
                    <a:pt x="1018183" y="7168937"/>
                  </a:lnTo>
                  <a:lnTo>
                    <a:pt x="1018183" y="7169865"/>
                  </a:lnTo>
                  <a:lnTo>
                    <a:pt x="1018183" y="7170169"/>
                  </a:lnTo>
                  <a:lnTo>
                    <a:pt x="1018183" y="7171148"/>
                  </a:lnTo>
                  <a:lnTo>
                    <a:pt x="1018183" y="7171452"/>
                  </a:lnTo>
                  <a:lnTo>
                    <a:pt x="1018183" y="7172671"/>
                  </a:lnTo>
                  <a:lnTo>
                    <a:pt x="1018183" y="7174997"/>
                  </a:lnTo>
                  <a:lnTo>
                    <a:pt x="1018183" y="7175783"/>
                  </a:lnTo>
                  <a:lnTo>
                    <a:pt x="1018183" y="7178649"/>
                  </a:lnTo>
                  <a:lnTo>
                    <a:pt x="1018183" y="7180805"/>
                  </a:lnTo>
                  <a:lnTo>
                    <a:pt x="1018183" y="7181345"/>
                  </a:lnTo>
                  <a:lnTo>
                    <a:pt x="1018183" y="7183267"/>
                  </a:lnTo>
                  <a:lnTo>
                    <a:pt x="1018183" y="7186813"/>
                  </a:lnTo>
                  <a:lnTo>
                    <a:pt x="1018183" y="7189707"/>
                  </a:lnTo>
                  <a:lnTo>
                    <a:pt x="1018183" y="7190186"/>
                  </a:lnTo>
                  <a:lnTo>
                    <a:pt x="1018183" y="7192405"/>
                  </a:lnTo>
                  <a:lnTo>
                    <a:pt x="1018183" y="7201234"/>
                  </a:lnTo>
                  <a:lnTo>
                    <a:pt x="1018183" y="7202802"/>
                  </a:lnTo>
                  <a:lnTo>
                    <a:pt x="1018183" y="7206439"/>
                  </a:lnTo>
                  <a:lnTo>
                    <a:pt x="1018183" y="7207727"/>
                  </a:lnTo>
                  <a:lnTo>
                    <a:pt x="1018183" y="7208511"/>
                  </a:lnTo>
                  <a:lnTo>
                    <a:pt x="1018183" y="7211492"/>
                  </a:lnTo>
                  <a:lnTo>
                    <a:pt x="1018183" y="7212055"/>
                  </a:lnTo>
                  <a:lnTo>
                    <a:pt x="1018183" y="7212292"/>
                  </a:lnTo>
                  <a:lnTo>
                    <a:pt x="1018183" y="7213013"/>
                  </a:lnTo>
                  <a:lnTo>
                    <a:pt x="1018183" y="7213861"/>
                  </a:lnTo>
                  <a:lnTo>
                    <a:pt x="1018183" y="7217497"/>
                  </a:lnTo>
                  <a:lnTo>
                    <a:pt x="1018183" y="7218285"/>
                  </a:lnTo>
                  <a:lnTo>
                    <a:pt x="1018183" y="7219569"/>
                  </a:lnTo>
                  <a:lnTo>
                    <a:pt x="1018183" y="7221147"/>
                  </a:lnTo>
                  <a:lnTo>
                    <a:pt x="1018183" y="7222435"/>
                  </a:lnTo>
                  <a:lnTo>
                    <a:pt x="1018183" y="7222913"/>
                  </a:lnTo>
                  <a:lnTo>
                    <a:pt x="1018183" y="7223114"/>
                  </a:lnTo>
                  <a:lnTo>
                    <a:pt x="1018183" y="7223848"/>
                  </a:lnTo>
                  <a:lnTo>
                    <a:pt x="1018183" y="7224073"/>
                  </a:lnTo>
                  <a:lnTo>
                    <a:pt x="1018183" y="7225132"/>
                  </a:lnTo>
                  <a:lnTo>
                    <a:pt x="1018183" y="7227482"/>
                  </a:lnTo>
                  <a:lnTo>
                    <a:pt x="1018183" y="7232204"/>
                  </a:lnTo>
                  <a:lnTo>
                    <a:pt x="1018183" y="7232685"/>
                  </a:lnTo>
                  <a:lnTo>
                    <a:pt x="1018183" y="7232747"/>
                  </a:lnTo>
                  <a:lnTo>
                    <a:pt x="1018183" y="7233971"/>
                  </a:lnTo>
                  <a:lnTo>
                    <a:pt x="1018183" y="7234904"/>
                  </a:lnTo>
                  <a:lnTo>
                    <a:pt x="1018183" y="7238539"/>
                  </a:lnTo>
                  <a:lnTo>
                    <a:pt x="1018183" y="7245021"/>
                  </a:lnTo>
                  <a:lnTo>
                    <a:pt x="1018183" y="7246588"/>
                  </a:lnTo>
                  <a:lnTo>
                    <a:pt x="1018183" y="7248564"/>
                  </a:lnTo>
                  <a:lnTo>
                    <a:pt x="1018183" y="7252634"/>
                  </a:lnTo>
                  <a:lnTo>
                    <a:pt x="1018183" y="7254203"/>
                  </a:lnTo>
                  <a:lnTo>
                    <a:pt x="1018183" y="7254557"/>
                  </a:lnTo>
                  <a:lnTo>
                    <a:pt x="1018183" y="7255841"/>
                  </a:lnTo>
                  <a:lnTo>
                    <a:pt x="1018183" y="7256800"/>
                  </a:lnTo>
                  <a:lnTo>
                    <a:pt x="1018183" y="7257713"/>
                  </a:lnTo>
                  <a:lnTo>
                    <a:pt x="1018183" y="7259911"/>
                  </a:lnTo>
                  <a:lnTo>
                    <a:pt x="1018183" y="7260342"/>
                  </a:lnTo>
                  <a:lnTo>
                    <a:pt x="1018183" y="7263456"/>
                  </a:lnTo>
                  <a:lnTo>
                    <a:pt x="1018183" y="7264177"/>
                  </a:lnTo>
                  <a:lnTo>
                    <a:pt x="1018183" y="7265474"/>
                  </a:lnTo>
                  <a:lnTo>
                    <a:pt x="1018183" y="7265615"/>
                  </a:lnTo>
                  <a:lnTo>
                    <a:pt x="1018183" y="7273244"/>
                  </a:lnTo>
                  <a:lnTo>
                    <a:pt x="1018183" y="7274313"/>
                  </a:lnTo>
                  <a:lnTo>
                    <a:pt x="1018183" y="7274813"/>
                  </a:lnTo>
                  <a:lnTo>
                    <a:pt x="1018183" y="7275052"/>
                  </a:lnTo>
                  <a:lnTo>
                    <a:pt x="1018183" y="7275246"/>
                  </a:lnTo>
                  <a:lnTo>
                    <a:pt x="1018183" y="7276532"/>
                  </a:lnTo>
                  <a:lnTo>
                    <a:pt x="1018183" y="7278881"/>
                  </a:lnTo>
                  <a:lnTo>
                    <a:pt x="1018183" y="7285023"/>
                  </a:lnTo>
                  <a:lnTo>
                    <a:pt x="1018183" y="7285363"/>
                  </a:lnTo>
                  <a:lnTo>
                    <a:pt x="1018183" y="7286930"/>
                  </a:lnTo>
                  <a:lnTo>
                    <a:pt x="1018183" y="7288906"/>
                  </a:lnTo>
                  <a:lnTo>
                    <a:pt x="1018183" y="7296183"/>
                  </a:lnTo>
                  <a:lnTo>
                    <a:pt x="1018183" y="7296421"/>
                  </a:lnTo>
                  <a:lnTo>
                    <a:pt x="1018183" y="7297988"/>
                  </a:lnTo>
                  <a:lnTo>
                    <a:pt x="1018183" y="7299733"/>
                  </a:lnTo>
                  <a:lnTo>
                    <a:pt x="1018183" y="7299963"/>
                  </a:lnTo>
                  <a:lnTo>
                    <a:pt x="1018183" y="7300329"/>
                  </a:lnTo>
                  <a:lnTo>
                    <a:pt x="1018183" y="7301300"/>
                  </a:lnTo>
                  <a:lnTo>
                    <a:pt x="1018183" y="7305957"/>
                  </a:lnTo>
                  <a:lnTo>
                    <a:pt x="1018183" y="7307241"/>
                  </a:lnTo>
                  <a:lnTo>
                    <a:pt x="1018183" y="7310398"/>
                  </a:lnTo>
                  <a:lnTo>
                    <a:pt x="1018183" y="7311387"/>
                  </a:lnTo>
                  <a:lnTo>
                    <a:pt x="1018183" y="7313586"/>
                  </a:lnTo>
                  <a:lnTo>
                    <a:pt x="1018183" y="7315155"/>
                  </a:lnTo>
                  <a:lnTo>
                    <a:pt x="1018183" y="7316794"/>
                  </a:lnTo>
                  <a:lnTo>
                    <a:pt x="1018183" y="7324645"/>
                  </a:lnTo>
                  <a:lnTo>
                    <a:pt x="1018183" y="7326212"/>
                  </a:lnTo>
                  <a:lnTo>
                    <a:pt x="1018183" y="7332692"/>
                  </a:lnTo>
                  <a:lnTo>
                    <a:pt x="1018183" y="7337709"/>
                  </a:lnTo>
                  <a:lnTo>
                    <a:pt x="1018183" y="7342831"/>
                  </a:lnTo>
                  <a:lnTo>
                    <a:pt x="1018183" y="7344115"/>
                  </a:lnTo>
                  <a:lnTo>
                    <a:pt x="1018183" y="7349521"/>
                  </a:lnTo>
                  <a:lnTo>
                    <a:pt x="1018183" y="7351729"/>
                  </a:lnTo>
                  <a:lnTo>
                    <a:pt x="1018183" y="7352419"/>
                  </a:lnTo>
                  <a:lnTo>
                    <a:pt x="1018183" y="7353889"/>
                  </a:lnTo>
                  <a:lnTo>
                    <a:pt x="1018183" y="7353987"/>
                  </a:lnTo>
                  <a:lnTo>
                    <a:pt x="1018183" y="7355963"/>
                  </a:lnTo>
                  <a:lnTo>
                    <a:pt x="1018183" y="7356268"/>
                  </a:lnTo>
                  <a:lnTo>
                    <a:pt x="1018183" y="7360579"/>
                  </a:lnTo>
                  <a:lnTo>
                    <a:pt x="1018183" y="7368081"/>
                  </a:lnTo>
                  <a:lnTo>
                    <a:pt x="1018183" y="7379139"/>
                  </a:lnTo>
                  <a:lnTo>
                    <a:pt x="1018183" y="7380434"/>
                  </a:lnTo>
                  <a:lnTo>
                    <a:pt x="1018183" y="7384457"/>
                  </a:lnTo>
                  <a:lnTo>
                    <a:pt x="1018183" y="7388690"/>
                  </a:lnTo>
                  <a:lnTo>
                    <a:pt x="1018183" y="7388996"/>
                  </a:lnTo>
                  <a:lnTo>
                    <a:pt x="1018183" y="7392540"/>
                  </a:lnTo>
                  <a:lnTo>
                    <a:pt x="1018183" y="7394231"/>
                  </a:lnTo>
                  <a:lnTo>
                    <a:pt x="1018183" y="7395515"/>
                  </a:lnTo>
                  <a:lnTo>
                    <a:pt x="1018183" y="7397537"/>
                  </a:lnTo>
                  <a:lnTo>
                    <a:pt x="1018183" y="7398465"/>
                  </a:lnTo>
                  <a:lnTo>
                    <a:pt x="1018183" y="7398769"/>
                  </a:lnTo>
                  <a:lnTo>
                    <a:pt x="1018183" y="7399748"/>
                  </a:lnTo>
                  <a:lnTo>
                    <a:pt x="1018183" y="7400052"/>
                  </a:lnTo>
                  <a:lnTo>
                    <a:pt x="1018183" y="7400921"/>
                  </a:lnTo>
                  <a:lnTo>
                    <a:pt x="1018183" y="7403597"/>
                  </a:lnTo>
                  <a:lnTo>
                    <a:pt x="1018183" y="7407249"/>
                  </a:lnTo>
                  <a:lnTo>
                    <a:pt x="1018183" y="7411145"/>
                  </a:lnTo>
                  <a:lnTo>
                    <a:pt x="1018183" y="7411867"/>
                  </a:lnTo>
                  <a:lnTo>
                    <a:pt x="1018183" y="7415413"/>
                  </a:lnTo>
                  <a:lnTo>
                    <a:pt x="1018183" y="7418307"/>
                  </a:lnTo>
                  <a:lnTo>
                    <a:pt x="1018183" y="7419481"/>
                  </a:lnTo>
                  <a:lnTo>
                    <a:pt x="1018183" y="7435039"/>
                  </a:lnTo>
                  <a:lnTo>
                    <a:pt x="1018183" y="7435826"/>
                  </a:lnTo>
                  <a:lnTo>
                    <a:pt x="1018183" y="7436327"/>
                  </a:lnTo>
                  <a:lnTo>
                    <a:pt x="1018183" y="7437879"/>
                  </a:lnTo>
                  <a:lnTo>
                    <a:pt x="1018183" y="7440090"/>
                  </a:lnTo>
                  <a:lnTo>
                    <a:pt x="1018183" y="7440092"/>
                  </a:lnTo>
                  <a:lnTo>
                    <a:pt x="1018183" y="7440394"/>
                  </a:lnTo>
                  <a:lnTo>
                    <a:pt x="1018183" y="7441613"/>
                  </a:lnTo>
                  <a:lnTo>
                    <a:pt x="1018183" y="7443939"/>
                  </a:lnTo>
                  <a:lnTo>
                    <a:pt x="1018183" y="7446097"/>
                  </a:lnTo>
                  <a:lnTo>
                    <a:pt x="1018183" y="7448937"/>
                  </a:lnTo>
                  <a:lnTo>
                    <a:pt x="1018183" y="7449747"/>
                  </a:lnTo>
                  <a:lnTo>
                    <a:pt x="1018183" y="7450227"/>
                  </a:lnTo>
                  <a:lnTo>
                    <a:pt x="1018183" y="7451035"/>
                  </a:lnTo>
                  <a:lnTo>
                    <a:pt x="1018183" y="7452209"/>
                  </a:lnTo>
                  <a:lnTo>
                    <a:pt x="1018183" y="7452673"/>
                  </a:lnTo>
                  <a:lnTo>
                    <a:pt x="1018183" y="7455755"/>
                  </a:lnTo>
                  <a:lnTo>
                    <a:pt x="1018183" y="7458649"/>
                  </a:lnTo>
                  <a:lnTo>
                    <a:pt x="1018183" y="7460804"/>
                  </a:lnTo>
                  <a:lnTo>
                    <a:pt x="1018183" y="7461347"/>
                  </a:lnTo>
                  <a:lnTo>
                    <a:pt x="1018183" y="7463267"/>
                  </a:lnTo>
                  <a:lnTo>
                    <a:pt x="1018183" y="7466812"/>
                  </a:lnTo>
                  <a:lnTo>
                    <a:pt x="1018183" y="7476669"/>
                  </a:lnTo>
                  <a:lnTo>
                    <a:pt x="1018183" y="7480434"/>
                  </a:lnTo>
                  <a:lnTo>
                    <a:pt x="1018183" y="7481234"/>
                  </a:lnTo>
                  <a:lnTo>
                    <a:pt x="1018183" y="7481664"/>
                  </a:lnTo>
                  <a:lnTo>
                    <a:pt x="1018183" y="7482803"/>
                  </a:lnTo>
                  <a:lnTo>
                    <a:pt x="1018183" y="7485400"/>
                  </a:lnTo>
                  <a:lnTo>
                    <a:pt x="1018183" y="7486313"/>
                  </a:lnTo>
                  <a:lnTo>
                    <a:pt x="1018183" y="7486439"/>
                  </a:lnTo>
                  <a:lnTo>
                    <a:pt x="1018183" y="7487723"/>
                  </a:lnTo>
                  <a:lnTo>
                    <a:pt x="1018183" y="7488511"/>
                  </a:lnTo>
                  <a:lnTo>
                    <a:pt x="1018183" y="7488942"/>
                  </a:lnTo>
                  <a:lnTo>
                    <a:pt x="1018183" y="7491377"/>
                  </a:lnTo>
                  <a:lnTo>
                    <a:pt x="1018183" y="7491492"/>
                  </a:lnTo>
                  <a:lnTo>
                    <a:pt x="1018183" y="7492056"/>
                  </a:lnTo>
                  <a:lnTo>
                    <a:pt x="1018183" y="7493015"/>
                  </a:lnTo>
                  <a:lnTo>
                    <a:pt x="1018183" y="7494074"/>
                  </a:lnTo>
                  <a:lnTo>
                    <a:pt x="1018183" y="7499419"/>
                  </a:lnTo>
                  <a:lnTo>
                    <a:pt x="1018183" y="7499539"/>
                  </a:lnTo>
                  <a:lnTo>
                    <a:pt x="1018183" y="7501146"/>
                  </a:lnTo>
                  <a:lnTo>
                    <a:pt x="1018183" y="7502430"/>
                  </a:lnTo>
                  <a:lnTo>
                    <a:pt x="1018183" y="7502913"/>
                  </a:lnTo>
                  <a:lnTo>
                    <a:pt x="1018183" y="7503652"/>
                  </a:lnTo>
                  <a:lnTo>
                    <a:pt x="1018183" y="7503846"/>
                  </a:lnTo>
                  <a:lnTo>
                    <a:pt x="1018183" y="7505132"/>
                  </a:lnTo>
                  <a:lnTo>
                    <a:pt x="1018183" y="7507481"/>
                  </a:lnTo>
                  <a:lnTo>
                    <a:pt x="1018183" y="7513623"/>
                  </a:lnTo>
                  <a:lnTo>
                    <a:pt x="1018183" y="7513963"/>
                  </a:lnTo>
                  <a:lnTo>
                    <a:pt x="1018183" y="7515530"/>
                  </a:lnTo>
                  <a:lnTo>
                    <a:pt x="1018183" y="7517506"/>
                  </a:lnTo>
                  <a:lnTo>
                    <a:pt x="1018183" y="7524783"/>
                  </a:lnTo>
                  <a:lnTo>
                    <a:pt x="1018183" y="7525021"/>
                  </a:lnTo>
                  <a:lnTo>
                    <a:pt x="1018183" y="7525742"/>
                  </a:lnTo>
                  <a:lnTo>
                    <a:pt x="1018183" y="7526588"/>
                  </a:lnTo>
                  <a:lnTo>
                    <a:pt x="1018183" y="7526655"/>
                  </a:lnTo>
                  <a:lnTo>
                    <a:pt x="1018183" y="7528333"/>
                  </a:lnTo>
                  <a:lnTo>
                    <a:pt x="1018183" y="7528563"/>
                  </a:lnTo>
                  <a:lnTo>
                    <a:pt x="1018183" y="7529284"/>
                  </a:lnTo>
                  <a:lnTo>
                    <a:pt x="1018183" y="7529900"/>
                  </a:lnTo>
                  <a:lnTo>
                    <a:pt x="1018183" y="7534335"/>
                  </a:lnTo>
                  <a:lnTo>
                    <a:pt x="1018183" y="7534557"/>
                  </a:lnTo>
                  <a:lnTo>
                    <a:pt x="1018183" y="7535841"/>
                  </a:lnTo>
                  <a:lnTo>
                    <a:pt x="1018183" y="7536800"/>
                  </a:lnTo>
                  <a:lnTo>
                    <a:pt x="1018183" y="7537713"/>
                  </a:lnTo>
                  <a:lnTo>
                    <a:pt x="1018183" y="7540344"/>
                  </a:lnTo>
                  <a:lnTo>
                    <a:pt x="1018183" y="7542186"/>
                  </a:lnTo>
                  <a:lnTo>
                    <a:pt x="1018183" y="7543755"/>
                  </a:lnTo>
                  <a:lnTo>
                    <a:pt x="1018183" y="7543994"/>
                  </a:lnTo>
                  <a:lnTo>
                    <a:pt x="1018183" y="7545474"/>
                  </a:lnTo>
                  <a:lnTo>
                    <a:pt x="1018183" y="7553245"/>
                  </a:lnTo>
                  <a:lnTo>
                    <a:pt x="1018183" y="7553965"/>
                  </a:lnTo>
                  <a:lnTo>
                    <a:pt x="1018183" y="7554812"/>
                  </a:lnTo>
                  <a:lnTo>
                    <a:pt x="1018183" y="7555052"/>
                  </a:lnTo>
                  <a:lnTo>
                    <a:pt x="1018183" y="7561292"/>
                  </a:lnTo>
                  <a:lnTo>
                    <a:pt x="1018183" y="7565027"/>
                  </a:lnTo>
                  <a:lnTo>
                    <a:pt x="1018183" y="7565363"/>
                  </a:lnTo>
                  <a:lnTo>
                    <a:pt x="1018183" y="7566930"/>
                  </a:lnTo>
                  <a:lnTo>
                    <a:pt x="1018183" y="7568675"/>
                  </a:lnTo>
                  <a:lnTo>
                    <a:pt x="1018183" y="7568905"/>
                  </a:lnTo>
                  <a:lnTo>
                    <a:pt x="1018183" y="7570242"/>
                  </a:lnTo>
                  <a:lnTo>
                    <a:pt x="1018183" y="7573071"/>
                  </a:lnTo>
                  <a:lnTo>
                    <a:pt x="1018183" y="7576183"/>
                  </a:lnTo>
                  <a:lnTo>
                    <a:pt x="1018183" y="7576835"/>
                  </a:lnTo>
                  <a:lnTo>
                    <a:pt x="1018183" y="7579733"/>
                  </a:lnTo>
                  <a:lnTo>
                    <a:pt x="1018183" y="7580329"/>
                  </a:lnTo>
                  <a:lnTo>
                    <a:pt x="1018183" y="7581300"/>
                  </a:lnTo>
                  <a:lnTo>
                    <a:pt x="1018183" y="7587781"/>
                  </a:lnTo>
                  <a:lnTo>
                    <a:pt x="1018183" y="7591629"/>
                  </a:lnTo>
                  <a:lnTo>
                    <a:pt x="1018183" y="7593587"/>
                  </a:lnTo>
                  <a:lnTo>
                    <a:pt x="1018183" y="7595154"/>
                  </a:lnTo>
                  <a:lnTo>
                    <a:pt x="1018183" y="7601634"/>
                  </a:lnTo>
                  <a:lnTo>
                    <a:pt x="1018183" y="7609034"/>
                  </a:lnTo>
                  <a:lnTo>
                    <a:pt x="1018183" y="7612692"/>
                  </a:lnTo>
                  <a:lnTo>
                    <a:pt x="1018183" y="7613057"/>
                  </a:lnTo>
                  <a:lnTo>
                    <a:pt x="1018183" y="7616004"/>
                  </a:lnTo>
                  <a:lnTo>
                    <a:pt x="1018183" y="7616307"/>
                  </a:lnTo>
                  <a:lnTo>
                    <a:pt x="1018183" y="7622831"/>
                  </a:lnTo>
                  <a:lnTo>
                    <a:pt x="1018183" y="7624115"/>
                  </a:lnTo>
                  <a:lnTo>
                    <a:pt x="1018183" y="7629521"/>
                  </a:lnTo>
                  <a:lnTo>
                    <a:pt x="1018183" y="7639745"/>
                  </a:lnTo>
                  <a:lnTo>
                    <a:pt x="1018183" y="7648081"/>
                  </a:lnTo>
                  <a:lnTo>
                    <a:pt x="1018183" y="7649376"/>
                  </a:lnTo>
                  <a:lnTo>
                    <a:pt x="1018183" y="7660435"/>
                  </a:lnTo>
                  <a:lnTo>
                    <a:pt x="1018183" y="7664426"/>
                  </a:lnTo>
                  <a:lnTo>
                    <a:pt x="1018183" y="7664457"/>
                  </a:lnTo>
                  <a:lnTo>
                    <a:pt x="1018183" y="7666479"/>
                  </a:lnTo>
                  <a:lnTo>
                    <a:pt x="1018183" y="7668690"/>
                  </a:lnTo>
                  <a:lnTo>
                    <a:pt x="1018183" y="7668994"/>
                  </a:lnTo>
                  <a:lnTo>
                    <a:pt x="1018183" y="7672539"/>
                  </a:lnTo>
                  <a:lnTo>
                    <a:pt x="1018183" y="7677537"/>
                  </a:lnTo>
                  <a:lnTo>
                    <a:pt x="1018183" y="7678827"/>
                  </a:lnTo>
                  <a:lnTo>
                    <a:pt x="1018183" y="7680087"/>
                  </a:lnTo>
                  <a:lnTo>
                    <a:pt x="1018183" y="7680809"/>
                  </a:lnTo>
                  <a:lnTo>
                    <a:pt x="1018183" y="7684355"/>
                  </a:lnTo>
                  <a:lnTo>
                    <a:pt x="1018183" y="7687249"/>
                  </a:lnTo>
                  <a:lnTo>
                    <a:pt x="1018183" y="7691145"/>
                  </a:lnTo>
                  <a:lnTo>
                    <a:pt x="1018183" y="7691867"/>
                  </a:lnTo>
                  <a:lnTo>
                    <a:pt x="1018183" y="7693163"/>
                  </a:lnTo>
                  <a:lnTo>
                    <a:pt x="1018183" y="7695412"/>
                  </a:lnTo>
                  <a:lnTo>
                    <a:pt x="1018183" y="7696706"/>
                  </a:lnTo>
                  <a:lnTo>
                    <a:pt x="1018183" y="7698775"/>
                  </a:lnTo>
                  <a:lnTo>
                    <a:pt x="1018183" y="7700343"/>
                  </a:lnTo>
                  <a:lnTo>
                    <a:pt x="1018183" y="7704768"/>
                  </a:lnTo>
                  <a:lnTo>
                    <a:pt x="1018183" y="7705269"/>
                  </a:lnTo>
                  <a:lnTo>
                    <a:pt x="1018183" y="7709034"/>
                  </a:lnTo>
                  <a:lnTo>
                    <a:pt x="1018183" y="7710264"/>
                  </a:lnTo>
                  <a:lnTo>
                    <a:pt x="1018183" y="7715039"/>
                  </a:lnTo>
                  <a:lnTo>
                    <a:pt x="1018183" y="7715826"/>
                  </a:lnTo>
                  <a:lnTo>
                    <a:pt x="1018183" y="7716323"/>
                  </a:lnTo>
                  <a:lnTo>
                    <a:pt x="1018183" y="7717879"/>
                  </a:lnTo>
                  <a:lnTo>
                    <a:pt x="1018183" y="7719169"/>
                  </a:lnTo>
                  <a:lnTo>
                    <a:pt x="1018183" y="7719977"/>
                  </a:lnTo>
                  <a:lnTo>
                    <a:pt x="1018183" y="7720092"/>
                  </a:lnTo>
                  <a:lnTo>
                    <a:pt x="1018183" y="7721389"/>
                  </a:lnTo>
                  <a:lnTo>
                    <a:pt x="1018183" y="7721615"/>
                  </a:lnTo>
                  <a:lnTo>
                    <a:pt x="1018183" y="7723873"/>
                  </a:lnTo>
                  <a:lnTo>
                    <a:pt x="1018183" y="7728019"/>
                  </a:lnTo>
                  <a:lnTo>
                    <a:pt x="1018183" y="7728139"/>
                  </a:lnTo>
                  <a:lnTo>
                    <a:pt x="1018183" y="7729746"/>
                  </a:lnTo>
                  <a:lnTo>
                    <a:pt x="1018183" y="7730226"/>
                  </a:lnTo>
                  <a:lnTo>
                    <a:pt x="1018183" y="7731030"/>
                  </a:lnTo>
                  <a:lnTo>
                    <a:pt x="1018183" y="7732209"/>
                  </a:lnTo>
                  <a:lnTo>
                    <a:pt x="1018183" y="7735754"/>
                  </a:lnTo>
                  <a:lnTo>
                    <a:pt x="1018183" y="7741277"/>
                  </a:lnTo>
                  <a:lnTo>
                    <a:pt x="1018183" y="7742844"/>
                  </a:lnTo>
                  <a:lnTo>
                    <a:pt x="1018183" y="7750606"/>
                  </a:lnTo>
                  <a:lnTo>
                    <a:pt x="1018183" y="7752098"/>
                  </a:lnTo>
                  <a:lnTo>
                    <a:pt x="1018183" y="7754342"/>
                  </a:lnTo>
                  <a:lnTo>
                    <a:pt x="1018183" y="7755031"/>
                  </a:lnTo>
                  <a:lnTo>
                    <a:pt x="1018183" y="7755255"/>
                  </a:lnTo>
                  <a:lnTo>
                    <a:pt x="1018183" y="7756665"/>
                  </a:lnTo>
                  <a:lnTo>
                    <a:pt x="1018183" y="7757884"/>
                  </a:lnTo>
                  <a:lnTo>
                    <a:pt x="1018183" y="7760434"/>
                  </a:lnTo>
                  <a:lnTo>
                    <a:pt x="1018183" y="7761664"/>
                  </a:lnTo>
                  <a:lnTo>
                    <a:pt x="1018183" y="7762935"/>
                  </a:lnTo>
                  <a:lnTo>
                    <a:pt x="1018183" y="7765400"/>
                  </a:lnTo>
                  <a:lnTo>
                    <a:pt x="1018183" y="7766313"/>
                  </a:lnTo>
                  <a:lnTo>
                    <a:pt x="1018183" y="7768361"/>
                  </a:lnTo>
                  <a:lnTo>
                    <a:pt x="1018183" y="7768481"/>
                  </a:lnTo>
                  <a:lnTo>
                    <a:pt x="1018183" y="7768944"/>
                  </a:lnTo>
                  <a:lnTo>
                    <a:pt x="1018183" y="7771372"/>
                  </a:lnTo>
                  <a:lnTo>
                    <a:pt x="1018183" y="7772594"/>
                  </a:lnTo>
                  <a:lnTo>
                    <a:pt x="1018183" y="7774074"/>
                  </a:lnTo>
                  <a:lnTo>
                    <a:pt x="1018183" y="7779419"/>
                  </a:lnTo>
                  <a:lnTo>
                    <a:pt x="1018183" y="7779539"/>
                  </a:lnTo>
                  <a:lnTo>
                    <a:pt x="1018183" y="7782565"/>
                  </a:lnTo>
                  <a:lnTo>
                    <a:pt x="1018183" y="7783652"/>
                  </a:lnTo>
                  <a:lnTo>
                    <a:pt x="1018183" y="7793627"/>
                  </a:lnTo>
                  <a:lnTo>
                    <a:pt x="1018183" y="7793963"/>
                  </a:lnTo>
                  <a:lnTo>
                    <a:pt x="1018183" y="7795530"/>
                  </a:lnTo>
                  <a:lnTo>
                    <a:pt x="1018183" y="7797275"/>
                  </a:lnTo>
                  <a:lnTo>
                    <a:pt x="1018183" y="7797505"/>
                  </a:lnTo>
                  <a:lnTo>
                    <a:pt x="1018183" y="7798842"/>
                  </a:lnTo>
                  <a:lnTo>
                    <a:pt x="1018183" y="7801671"/>
                  </a:lnTo>
                  <a:lnTo>
                    <a:pt x="1018183" y="7803277"/>
                  </a:lnTo>
                  <a:lnTo>
                    <a:pt x="1018183" y="7804783"/>
                  </a:lnTo>
                  <a:lnTo>
                    <a:pt x="1018183" y="7805435"/>
                  </a:lnTo>
                  <a:lnTo>
                    <a:pt x="1018183" y="7805742"/>
                  </a:lnTo>
                  <a:lnTo>
                    <a:pt x="1018183" y="7806655"/>
                  </a:lnTo>
                  <a:lnTo>
                    <a:pt x="1018183" y="7808333"/>
                  </a:lnTo>
                  <a:lnTo>
                    <a:pt x="1018183" y="7809286"/>
                  </a:lnTo>
                  <a:lnTo>
                    <a:pt x="1018183" y="7809900"/>
                  </a:lnTo>
                  <a:lnTo>
                    <a:pt x="1018183" y="7812146"/>
                  </a:lnTo>
                  <a:lnTo>
                    <a:pt x="1018183" y="7814335"/>
                  </a:lnTo>
                  <a:lnTo>
                    <a:pt x="1018183" y="7815691"/>
                  </a:lnTo>
                  <a:lnTo>
                    <a:pt x="1018183" y="7816381"/>
                  </a:lnTo>
                  <a:lnTo>
                    <a:pt x="1018183" y="7820229"/>
                  </a:lnTo>
                  <a:lnTo>
                    <a:pt x="1018183" y="7822187"/>
                  </a:lnTo>
                  <a:lnTo>
                    <a:pt x="1018183" y="7823754"/>
                  </a:lnTo>
                  <a:lnTo>
                    <a:pt x="1018183" y="7823994"/>
                  </a:lnTo>
                  <a:lnTo>
                    <a:pt x="1018183" y="7830234"/>
                  </a:lnTo>
                  <a:lnTo>
                    <a:pt x="1018183" y="7833969"/>
                  </a:lnTo>
                  <a:lnTo>
                    <a:pt x="1018183" y="7840372"/>
                  </a:lnTo>
                  <a:lnTo>
                    <a:pt x="1018183" y="7841292"/>
                  </a:lnTo>
                  <a:lnTo>
                    <a:pt x="1018183" y="7842013"/>
                  </a:lnTo>
                  <a:lnTo>
                    <a:pt x="1018183" y="7844604"/>
                  </a:lnTo>
                  <a:lnTo>
                    <a:pt x="1018183" y="7844907"/>
                  </a:lnTo>
                  <a:lnTo>
                    <a:pt x="1018183" y="7845777"/>
                  </a:lnTo>
                  <a:lnTo>
                    <a:pt x="1018183" y="7847062"/>
                  </a:lnTo>
                  <a:lnTo>
                    <a:pt x="1018183" y="7848675"/>
                  </a:lnTo>
                  <a:lnTo>
                    <a:pt x="1018183" y="7850242"/>
                  </a:lnTo>
                  <a:lnTo>
                    <a:pt x="1018183" y="7853071"/>
                  </a:lnTo>
                  <a:lnTo>
                    <a:pt x="1018183" y="7856723"/>
                  </a:lnTo>
                  <a:lnTo>
                    <a:pt x="1018183" y="7856836"/>
                  </a:lnTo>
                  <a:lnTo>
                    <a:pt x="1018183" y="7860571"/>
                  </a:lnTo>
                  <a:lnTo>
                    <a:pt x="1018183" y="7865622"/>
                  </a:lnTo>
                  <a:lnTo>
                    <a:pt x="1018183" y="7867781"/>
                  </a:lnTo>
                  <a:lnTo>
                    <a:pt x="1018183" y="7871630"/>
                  </a:lnTo>
                  <a:lnTo>
                    <a:pt x="1018183" y="7877976"/>
                  </a:lnTo>
                  <a:lnTo>
                    <a:pt x="1018183" y="7881634"/>
                  </a:lnTo>
                  <a:lnTo>
                    <a:pt x="1018183" y="7884946"/>
                  </a:lnTo>
                  <a:lnTo>
                    <a:pt x="1018183" y="7885249"/>
                  </a:lnTo>
                  <a:lnTo>
                    <a:pt x="1018183" y="7889035"/>
                  </a:lnTo>
                  <a:lnTo>
                    <a:pt x="1018183" y="7893057"/>
                  </a:lnTo>
                  <a:lnTo>
                    <a:pt x="1018183" y="7896006"/>
                  </a:lnTo>
                  <a:lnTo>
                    <a:pt x="1018183" y="7896310"/>
                  </a:lnTo>
                  <a:lnTo>
                    <a:pt x="1018183" y="7904358"/>
                  </a:lnTo>
                  <a:lnTo>
                    <a:pt x="1018183" y="7908124"/>
                  </a:lnTo>
                  <a:lnTo>
                    <a:pt x="1018183" y="7908687"/>
                  </a:lnTo>
                  <a:lnTo>
                    <a:pt x="1018183" y="7919745"/>
                  </a:lnTo>
                  <a:lnTo>
                    <a:pt x="1018183" y="7921763"/>
                  </a:lnTo>
                  <a:lnTo>
                    <a:pt x="1018183" y="7925306"/>
                  </a:lnTo>
                  <a:lnTo>
                    <a:pt x="1018183" y="7927375"/>
                  </a:lnTo>
                  <a:lnTo>
                    <a:pt x="1018183" y="7928943"/>
                  </a:lnTo>
                  <a:lnTo>
                    <a:pt x="1018183" y="7929377"/>
                  </a:lnTo>
                  <a:lnTo>
                    <a:pt x="1018183" y="7932580"/>
                  </a:lnTo>
                  <a:lnTo>
                    <a:pt x="1018183" y="7933368"/>
                  </a:lnTo>
                  <a:lnTo>
                    <a:pt x="1018183" y="7939154"/>
                  </a:lnTo>
                  <a:lnTo>
                    <a:pt x="1018183" y="7944426"/>
                  </a:lnTo>
                  <a:lnTo>
                    <a:pt x="1018183" y="7946479"/>
                  </a:lnTo>
                  <a:lnTo>
                    <a:pt x="1018183" y="7947288"/>
                  </a:lnTo>
                  <a:lnTo>
                    <a:pt x="1018183" y="7947769"/>
                  </a:lnTo>
                  <a:lnTo>
                    <a:pt x="1018183" y="7949989"/>
                  </a:lnTo>
                  <a:lnTo>
                    <a:pt x="1018183" y="7952473"/>
                  </a:lnTo>
                  <a:lnTo>
                    <a:pt x="1018183" y="7958826"/>
                  </a:lnTo>
                  <a:lnTo>
                    <a:pt x="1018183" y="7960087"/>
                  </a:lnTo>
                  <a:lnTo>
                    <a:pt x="1018183" y="7960809"/>
                  </a:lnTo>
                  <a:lnTo>
                    <a:pt x="1018183" y="7962105"/>
                  </a:lnTo>
                  <a:lnTo>
                    <a:pt x="1018183" y="7964354"/>
                  </a:lnTo>
                  <a:lnTo>
                    <a:pt x="1018183" y="7965648"/>
                  </a:lnTo>
                  <a:lnTo>
                    <a:pt x="1018183" y="7967717"/>
                  </a:lnTo>
                  <a:lnTo>
                    <a:pt x="1018183" y="7969285"/>
                  </a:lnTo>
                  <a:lnTo>
                    <a:pt x="1018183" y="7969877"/>
                  </a:lnTo>
                  <a:lnTo>
                    <a:pt x="1018183" y="7971444"/>
                  </a:lnTo>
                  <a:lnTo>
                    <a:pt x="1018183" y="7973163"/>
                  </a:lnTo>
                  <a:lnTo>
                    <a:pt x="1018183" y="7976709"/>
                  </a:lnTo>
                  <a:lnTo>
                    <a:pt x="1018183" y="7978775"/>
                  </a:lnTo>
                  <a:lnTo>
                    <a:pt x="1018183" y="7979206"/>
                  </a:lnTo>
                  <a:lnTo>
                    <a:pt x="1018183" y="7980344"/>
                  </a:lnTo>
                  <a:lnTo>
                    <a:pt x="1018183" y="7980698"/>
                  </a:lnTo>
                  <a:lnTo>
                    <a:pt x="1018183" y="7981656"/>
                  </a:lnTo>
                  <a:lnTo>
                    <a:pt x="1018183" y="7983631"/>
                  </a:lnTo>
                  <a:lnTo>
                    <a:pt x="1018183" y="7984768"/>
                  </a:lnTo>
                  <a:lnTo>
                    <a:pt x="1018183" y="7985265"/>
                  </a:lnTo>
                  <a:lnTo>
                    <a:pt x="1018183" y="7989034"/>
                  </a:lnTo>
                  <a:lnTo>
                    <a:pt x="1018183" y="7990264"/>
                  </a:lnTo>
                  <a:lnTo>
                    <a:pt x="1018183" y="7990331"/>
                  </a:lnTo>
                  <a:lnTo>
                    <a:pt x="1018183" y="7992815"/>
                  </a:lnTo>
                  <a:lnTo>
                    <a:pt x="1018183" y="7996961"/>
                  </a:lnTo>
                  <a:lnTo>
                    <a:pt x="1018183" y="7997081"/>
                  </a:lnTo>
                  <a:lnTo>
                    <a:pt x="1018183" y="7999168"/>
                  </a:lnTo>
                  <a:lnTo>
                    <a:pt x="1018183" y="7999972"/>
                  </a:lnTo>
                  <a:lnTo>
                    <a:pt x="1018183" y="8001387"/>
                  </a:lnTo>
                  <a:lnTo>
                    <a:pt x="1018183" y="8003873"/>
                  </a:lnTo>
                  <a:lnTo>
                    <a:pt x="1018183" y="8008019"/>
                  </a:lnTo>
                  <a:lnTo>
                    <a:pt x="1018183" y="8008139"/>
                  </a:lnTo>
                  <a:lnTo>
                    <a:pt x="1018183" y="8009436"/>
                  </a:lnTo>
                  <a:lnTo>
                    <a:pt x="1018183" y="8010219"/>
                  </a:lnTo>
                  <a:lnTo>
                    <a:pt x="1018183" y="8011504"/>
                  </a:lnTo>
                  <a:lnTo>
                    <a:pt x="1018183" y="8011786"/>
                  </a:lnTo>
                  <a:lnTo>
                    <a:pt x="1018183" y="8013071"/>
                  </a:lnTo>
                  <a:lnTo>
                    <a:pt x="1018183" y="8015047"/>
                  </a:lnTo>
                  <a:lnTo>
                    <a:pt x="1018183" y="8021040"/>
                  </a:lnTo>
                  <a:lnTo>
                    <a:pt x="1018183" y="8021277"/>
                  </a:lnTo>
                  <a:lnTo>
                    <a:pt x="1018183" y="8022843"/>
                  </a:lnTo>
                  <a:lnTo>
                    <a:pt x="1018183" y="8023973"/>
                  </a:lnTo>
                  <a:lnTo>
                    <a:pt x="1018183" y="8030606"/>
                  </a:lnTo>
                  <a:lnTo>
                    <a:pt x="1018183" y="8031877"/>
                  </a:lnTo>
                  <a:lnTo>
                    <a:pt x="1018183" y="8032098"/>
                  </a:lnTo>
                  <a:lnTo>
                    <a:pt x="1018183" y="8034342"/>
                  </a:lnTo>
                  <a:lnTo>
                    <a:pt x="1018183" y="8035031"/>
                  </a:lnTo>
                  <a:lnTo>
                    <a:pt x="1018183" y="8035255"/>
                  </a:lnTo>
                  <a:lnTo>
                    <a:pt x="1018183" y="8037886"/>
                  </a:lnTo>
                  <a:lnTo>
                    <a:pt x="1018183" y="8040746"/>
                  </a:lnTo>
                  <a:lnTo>
                    <a:pt x="1018183" y="8042935"/>
                  </a:lnTo>
                  <a:lnTo>
                    <a:pt x="1018183" y="8044291"/>
                  </a:lnTo>
                  <a:lnTo>
                    <a:pt x="1018183" y="8048361"/>
                  </a:lnTo>
                  <a:lnTo>
                    <a:pt x="1018183" y="8048481"/>
                  </a:lnTo>
                  <a:lnTo>
                    <a:pt x="1018183" y="8052594"/>
                  </a:lnTo>
                  <a:lnTo>
                    <a:pt x="1018183" y="8057548"/>
                  </a:lnTo>
                  <a:lnTo>
                    <a:pt x="1018183" y="8062569"/>
                  </a:lnTo>
                  <a:lnTo>
                    <a:pt x="1018183" y="8067759"/>
                  </a:lnTo>
                  <a:lnTo>
                    <a:pt x="1018183" y="8068972"/>
                  </a:lnTo>
                  <a:lnTo>
                    <a:pt x="1018183" y="8070613"/>
                  </a:lnTo>
                  <a:lnTo>
                    <a:pt x="1018183" y="8074377"/>
                  </a:lnTo>
                  <a:lnTo>
                    <a:pt x="1018183" y="8075662"/>
                  </a:lnTo>
                  <a:lnTo>
                    <a:pt x="1018183" y="8077275"/>
                  </a:lnTo>
                  <a:lnTo>
                    <a:pt x="1018183" y="8078842"/>
                  </a:lnTo>
                  <a:lnTo>
                    <a:pt x="1018183" y="8081088"/>
                  </a:lnTo>
                  <a:lnTo>
                    <a:pt x="1018183" y="8081671"/>
                  </a:lnTo>
                  <a:lnTo>
                    <a:pt x="1018183" y="8083277"/>
                  </a:lnTo>
                  <a:lnTo>
                    <a:pt x="1018183" y="8084633"/>
                  </a:lnTo>
                  <a:lnTo>
                    <a:pt x="1018183" y="8085323"/>
                  </a:lnTo>
                  <a:lnTo>
                    <a:pt x="1018183" y="8085436"/>
                  </a:lnTo>
                  <a:lnTo>
                    <a:pt x="1018183" y="8089171"/>
                  </a:lnTo>
                  <a:lnTo>
                    <a:pt x="1018183" y="8092146"/>
                  </a:lnTo>
                  <a:lnTo>
                    <a:pt x="1018183" y="8094222"/>
                  </a:lnTo>
                  <a:lnTo>
                    <a:pt x="1018183" y="8095691"/>
                  </a:lnTo>
                  <a:lnTo>
                    <a:pt x="1018183" y="8096381"/>
                  </a:lnTo>
                  <a:lnTo>
                    <a:pt x="1018183" y="8100230"/>
                  </a:lnTo>
                  <a:lnTo>
                    <a:pt x="1018183" y="8109314"/>
                  </a:lnTo>
                  <a:lnTo>
                    <a:pt x="1018183" y="8110234"/>
                  </a:lnTo>
                  <a:lnTo>
                    <a:pt x="1018183" y="8113546"/>
                  </a:lnTo>
                  <a:lnTo>
                    <a:pt x="1018183" y="8113849"/>
                  </a:lnTo>
                  <a:lnTo>
                    <a:pt x="1018183" y="8116004"/>
                  </a:lnTo>
                  <a:lnTo>
                    <a:pt x="1018183" y="8120372"/>
                  </a:lnTo>
                  <a:lnTo>
                    <a:pt x="1018183" y="8122013"/>
                  </a:lnTo>
                  <a:lnTo>
                    <a:pt x="1018183" y="8124606"/>
                  </a:lnTo>
                  <a:lnTo>
                    <a:pt x="1018183" y="8124910"/>
                  </a:lnTo>
                  <a:lnTo>
                    <a:pt x="1018183" y="8125778"/>
                  </a:lnTo>
                  <a:lnTo>
                    <a:pt x="1018183" y="8127062"/>
                  </a:lnTo>
                  <a:lnTo>
                    <a:pt x="1018183" y="8128419"/>
                  </a:lnTo>
                  <a:lnTo>
                    <a:pt x="1018183" y="8132958"/>
                  </a:lnTo>
                  <a:lnTo>
                    <a:pt x="1018183" y="8134564"/>
                  </a:lnTo>
                  <a:lnTo>
                    <a:pt x="1018183" y="8136723"/>
                  </a:lnTo>
                  <a:lnTo>
                    <a:pt x="1018183" y="8136724"/>
                  </a:lnTo>
                  <a:lnTo>
                    <a:pt x="1018183" y="8140572"/>
                  </a:lnTo>
                  <a:lnTo>
                    <a:pt x="1018183" y="8145622"/>
                  </a:lnTo>
                  <a:lnTo>
                    <a:pt x="1018183" y="8157977"/>
                  </a:lnTo>
                  <a:lnTo>
                    <a:pt x="1018183" y="8161180"/>
                  </a:lnTo>
                  <a:lnTo>
                    <a:pt x="1018183" y="8164020"/>
                  </a:lnTo>
                  <a:lnTo>
                    <a:pt x="1018183" y="8164948"/>
                  </a:lnTo>
                  <a:lnTo>
                    <a:pt x="1018183" y="8165252"/>
                  </a:lnTo>
                  <a:lnTo>
                    <a:pt x="1018183" y="8167754"/>
                  </a:lnTo>
                  <a:lnTo>
                    <a:pt x="1018183" y="8173300"/>
                  </a:lnTo>
                  <a:lnTo>
                    <a:pt x="1018183" y="8175888"/>
                  </a:lnTo>
                  <a:lnTo>
                    <a:pt x="1018183" y="8177066"/>
                  </a:lnTo>
                  <a:lnTo>
                    <a:pt x="1018183" y="8178350"/>
                  </a:lnTo>
                  <a:lnTo>
                    <a:pt x="1018183" y="8181896"/>
                  </a:lnTo>
                  <a:lnTo>
                    <a:pt x="1018183" y="8184356"/>
                  </a:lnTo>
                  <a:lnTo>
                    <a:pt x="1018183" y="8188124"/>
                  </a:lnTo>
                  <a:lnTo>
                    <a:pt x="1018183" y="8188687"/>
                  </a:lnTo>
                  <a:lnTo>
                    <a:pt x="1018183" y="8190705"/>
                  </a:lnTo>
                  <a:lnTo>
                    <a:pt x="1018183" y="8194248"/>
                  </a:lnTo>
                  <a:lnTo>
                    <a:pt x="1018183" y="8196317"/>
                  </a:lnTo>
                  <a:lnTo>
                    <a:pt x="1018183" y="8197885"/>
                  </a:lnTo>
                  <a:lnTo>
                    <a:pt x="1018183" y="8201522"/>
                  </a:lnTo>
                  <a:lnTo>
                    <a:pt x="1018183" y="8201763"/>
                  </a:lnTo>
                  <a:lnTo>
                    <a:pt x="1018183" y="8205309"/>
                  </a:lnTo>
                  <a:lnTo>
                    <a:pt x="1018183" y="8206520"/>
                  </a:lnTo>
                  <a:lnTo>
                    <a:pt x="1018183" y="8207375"/>
                  </a:lnTo>
                  <a:lnTo>
                    <a:pt x="1018183" y="8208096"/>
                  </a:lnTo>
                  <a:lnTo>
                    <a:pt x="1018183" y="8208944"/>
                  </a:lnTo>
                  <a:lnTo>
                    <a:pt x="1018183" y="8210256"/>
                  </a:lnTo>
                  <a:lnTo>
                    <a:pt x="1018183" y="8212580"/>
                  </a:lnTo>
                  <a:lnTo>
                    <a:pt x="1018183" y="8213368"/>
                  </a:lnTo>
                  <a:lnTo>
                    <a:pt x="1018183" y="8216230"/>
                  </a:lnTo>
                  <a:lnTo>
                    <a:pt x="1018183" y="8218931"/>
                  </a:lnTo>
                  <a:lnTo>
                    <a:pt x="1018183" y="8219156"/>
                  </a:lnTo>
                  <a:lnTo>
                    <a:pt x="1018183" y="8221415"/>
                  </a:lnTo>
                  <a:lnTo>
                    <a:pt x="1018183" y="8224396"/>
                  </a:lnTo>
                  <a:lnTo>
                    <a:pt x="1018183" y="8227287"/>
                  </a:lnTo>
                  <a:lnTo>
                    <a:pt x="1018183" y="8227768"/>
                  </a:lnTo>
                  <a:lnTo>
                    <a:pt x="1018183" y="8229987"/>
                  </a:lnTo>
                  <a:lnTo>
                    <a:pt x="1018183" y="8230966"/>
                  </a:lnTo>
                  <a:lnTo>
                    <a:pt x="1018183" y="8232473"/>
                  </a:lnTo>
                  <a:lnTo>
                    <a:pt x="1018183" y="8238036"/>
                  </a:lnTo>
                  <a:lnTo>
                    <a:pt x="1018183" y="8238819"/>
                  </a:lnTo>
                  <a:lnTo>
                    <a:pt x="1018183" y="8240104"/>
                  </a:lnTo>
                  <a:lnTo>
                    <a:pt x="1018183" y="8240386"/>
                  </a:lnTo>
                  <a:lnTo>
                    <a:pt x="1018183" y="8241671"/>
                  </a:lnTo>
                  <a:lnTo>
                    <a:pt x="1018183" y="8242105"/>
                  </a:lnTo>
                  <a:lnTo>
                    <a:pt x="1018183" y="8243647"/>
                  </a:lnTo>
                  <a:lnTo>
                    <a:pt x="1018183" y="8245651"/>
                  </a:lnTo>
                  <a:lnTo>
                    <a:pt x="1018183" y="8247717"/>
                  </a:lnTo>
                  <a:lnTo>
                    <a:pt x="1018183" y="8249286"/>
                  </a:lnTo>
                  <a:lnTo>
                    <a:pt x="1018183" y="8249640"/>
                  </a:lnTo>
                  <a:lnTo>
                    <a:pt x="1018183" y="8249877"/>
                  </a:lnTo>
                  <a:lnTo>
                    <a:pt x="1018183" y="8250598"/>
                  </a:lnTo>
                  <a:lnTo>
                    <a:pt x="1018183" y="8251443"/>
                  </a:lnTo>
                  <a:lnTo>
                    <a:pt x="1018183" y="8251883"/>
                  </a:lnTo>
                  <a:lnTo>
                    <a:pt x="1018183" y="8252573"/>
                  </a:lnTo>
                  <a:lnTo>
                    <a:pt x="1018183" y="8255425"/>
                  </a:lnTo>
                  <a:lnTo>
                    <a:pt x="1018183" y="8259206"/>
                  </a:lnTo>
                  <a:lnTo>
                    <a:pt x="1018183" y="8260698"/>
                  </a:lnTo>
                  <a:lnTo>
                    <a:pt x="1018183" y="8261656"/>
                  </a:lnTo>
                  <a:lnTo>
                    <a:pt x="1018183" y="8263631"/>
                  </a:lnTo>
                  <a:lnTo>
                    <a:pt x="1018183" y="8270135"/>
                  </a:lnTo>
                  <a:lnTo>
                    <a:pt x="1018183" y="8270329"/>
                  </a:lnTo>
                  <a:lnTo>
                    <a:pt x="1018183" y="8272815"/>
                  </a:lnTo>
                  <a:lnTo>
                    <a:pt x="1018183" y="8276961"/>
                  </a:lnTo>
                  <a:lnTo>
                    <a:pt x="1018183" y="8277081"/>
                  </a:lnTo>
                  <a:lnTo>
                    <a:pt x="1018183" y="8278378"/>
                  </a:lnTo>
                  <a:lnTo>
                    <a:pt x="1018183" y="8280446"/>
                  </a:lnTo>
                  <a:lnTo>
                    <a:pt x="1018183" y="8282013"/>
                  </a:lnTo>
                  <a:lnTo>
                    <a:pt x="1018183" y="8283989"/>
                  </a:lnTo>
                  <a:lnTo>
                    <a:pt x="1018183" y="8286148"/>
                  </a:lnTo>
                  <a:lnTo>
                    <a:pt x="1018183" y="8289436"/>
                  </a:lnTo>
                  <a:lnTo>
                    <a:pt x="1018183" y="8290219"/>
                  </a:lnTo>
                  <a:lnTo>
                    <a:pt x="1018183" y="8291504"/>
                  </a:lnTo>
                  <a:lnTo>
                    <a:pt x="1018183" y="8291785"/>
                  </a:lnTo>
                  <a:lnTo>
                    <a:pt x="1018183" y="8293071"/>
                  </a:lnTo>
                  <a:lnTo>
                    <a:pt x="1018183" y="8295046"/>
                  </a:lnTo>
                  <a:lnTo>
                    <a:pt x="1018183" y="8296359"/>
                  </a:lnTo>
                  <a:lnTo>
                    <a:pt x="1018183" y="8297927"/>
                  </a:lnTo>
                  <a:lnTo>
                    <a:pt x="1018183" y="8301040"/>
                  </a:lnTo>
                  <a:lnTo>
                    <a:pt x="1018183" y="8303973"/>
                  </a:lnTo>
                  <a:lnTo>
                    <a:pt x="1018183" y="8309688"/>
                  </a:lnTo>
                  <a:lnTo>
                    <a:pt x="1018183" y="8311877"/>
                  </a:lnTo>
                  <a:lnTo>
                    <a:pt x="1018183" y="8312637"/>
                  </a:lnTo>
                  <a:lnTo>
                    <a:pt x="1018183" y="8313233"/>
                  </a:lnTo>
                  <a:lnTo>
                    <a:pt x="1018183" y="8320746"/>
                  </a:lnTo>
                  <a:lnTo>
                    <a:pt x="1018183" y="8324291"/>
                  </a:lnTo>
                  <a:lnTo>
                    <a:pt x="1018183" y="8326490"/>
                  </a:lnTo>
                  <a:lnTo>
                    <a:pt x="1018183" y="8327775"/>
                  </a:lnTo>
                  <a:lnTo>
                    <a:pt x="1018183" y="8336701"/>
                  </a:lnTo>
                  <a:lnTo>
                    <a:pt x="1018183" y="8337549"/>
                  </a:lnTo>
                  <a:lnTo>
                    <a:pt x="1018183" y="8337914"/>
                  </a:lnTo>
                  <a:lnTo>
                    <a:pt x="1018183" y="8344604"/>
                  </a:lnTo>
                  <a:lnTo>
                    <a:pt x="1018183" y="8347759"/>
                  </a:lnTo>
                  <a:lnTo>
                    <a:pt x="1018183" y="8348972"/>
                  </a:lnTo>
                  <a:lnTo>
                    <a:pt x="1018183" y="8350613"/>
                  </a:lnTo>
                  <a:lnTo>
                    <a:pt x="1018183" y="8354378"/>
                  </a:lnTo>
                  <a:lnTo>
                    <a:pt x="1018183" y="8355662"/>
                  </a:lnTo>
                  <a:lnTo>
                    <a:pt x="1018183" y="8357019"/>
                  </a:lnTo>
                  <a:lnTo>
                    <a:pt x="1018183" y="8361088"/>
                  </a:lnTo>
                  <a:lnTo>
                    <a:pt x="1018183" y="8363164"/>
                  </a:lnTo>
                  <a:lnTo>
                    <a:pt x="1018183" y="8364633"/>
                  </a:lnTo>
                  <a:lnTo>
                    <a:pt x="1018183" y="8365323"/>
                  </a:lnTo>
                  <a:lnTo>
                    <a:pt x="1018183" y="8369172"/>
                  </a:lnTo>
                  <a:lnTo>
                    <a:pt x="1018183" y="8374222"/>
                  </a:lnTo>
                  <a:lnTo>
                    <a:pt x="1018183" y="8375517"/>
                  </a:lnTo>
                  <a:lnTo>
                    <a:pt x="1018183" y="8389314"/>
                  </a:lnTo>
                  <a:lnTo>
                    <a:pt x="1018183" y="8392620"/>
                  </a:lnTo>
                  <a:lnTo>
                    <a:pt x="1018183" y="8393548"/>
                  </a:lnTo>
                  <a:lnTo>
                    <a:pt x="1018183" y="8393852"/>
                  </a:lnTo>
                  <a:lnTo>
                    <a:pt x="1018183" y="8395936"/>
                  </a:lnTo>
                  <a:lnTo>
                    <a:pt x="1018183" y="8396004"/>
                  </a:lnTo>
                  <a:lnTo>
                    <a:pt x="1018183" y="8397361"/>
                  </a:lnTo>
                  <a:lnTo>
                    <a:pt x="1018183" y="8401900"/>
                  </a:lnTo>
                  <a:lnTo>
                    <a:pt x="1018183" y="8405666"/>
                  </a:lnTo>
                  <a:lnTo>
                    <a:pt x="1018183" y="8406228"/>
                  </a:lnTo>
                  <a:lnTo>
                    <a:pt x="1018183" y="8406950"/>
                  </a:lnTo>
                  <a:lnTo>
                    <a:pt x="1018183" y="8408419"/>
                  </a:lnTo>
                  <a:lnTo>
                    <a:pt x="1018183" y="8410496"/>
                  </a:lnTo>
                  <a:lnTo>
                    <a:pt x="1018183" y="8412956"/>
                  </a:lnTo>
                  <a:lnTo>
                    <a:pt x="1018183" y="8414564"/>
                  </a:lnTo>
                  <a:lnTo>
                    <a:pt x="1018183" y="8416724"/>
                  </a:lnTo>
                  <a:lnTo>
                    <a:pt x="1018183" y="8418019"/>
                  </a:lnTo>
                  <a:lnTo>
                    <a:pt x="1018183" y="8430122"/>
                  </a:lnTo>
                  <a:lnTo>
                    <a:pt x="1018183" y="8432962"/>
                  </a:lnTo>
                  <a:lnTo>
                    <a:pt x="1018183" y="8435120"/>
                  </a:lnTo>
                  <a:lnTo>
                    <a:pt x="1018183" y="8436696"/>
                  </a:lnTo>
                  <a:lnTo>
                    <a:pt x="1018183" y="8441180"/>
                  </a:lnTo>
                  <a:lnTo>
                    <a:pt x="1018183" y="8444020"/>
                  </a:lnTo>
                  <a:lnTo>
                    <a:pt x="1018183" y="8444830"/>
                  </a:lnTo>
                  <a:lnTo>
                    <a:pt x="1018183" y="8447292"/>
                  </a:lnTo>
                  <a:lnTo>
                    <a:pt x="1018183" y="8447756"/>
                  </a:lnTo>
                  <a:lnTo>
                    <a:pt x="1018183" y="8448730"/>
                  </a:lnTo>
                  <a:lnTo>
                    <a:pt x="1018183" y="8450838"/>
                  </a:lnTo>
                  <a:lnTo>
                    <a:pt x="1018183" y="8452996"/>
                  </a:lnTo>
                  <a:lnTo>
                    <a:pt x="1018183" y="8453298"/>
                  </a:lnTo>
                  <a:lnTo>
                    <a:pt x="1018183" y="8455887"/>
                  </a:lnTo>
                  <a:lnTo>
                    <a:pt x="1018183" y="8457066"/>
                  </a:lnTo>
                  <a:lnTo>
                    <a:pt x="1018183" y="8458350"/>
                  </a:lnTo>
                  <a:lnTo>
                    <a:pt x="1018183" y="8459566"/>
                  </a:lnTo>
                  <a:lnTo>
                    <a:pt x="1018183" y="8461895"/>
                  </a:lnTo>
                  <a:lnTo>
                    <a:pt x="1018183" y="8470705"/>
                  </a:lnTo>
                  <a:lnTo>
                    <a:pt x="1018183" y="8474251"/>
                  </a:lnTo>
                  <a:lnTo>
                    <a:pt x="1018183" y="8475462"/>
                  </a:lnTo>
                  <a:lnTo>
                    <a:pt x="1018183" y="8476317"/>
                  </a:lnTo>
                  <a:lnTo>
                    <a:pt x="1018183" y="8476747"/>
                  </a:lnTo>
                  <a:lnTo>
                    <a:pt x="1018183" y="8477886"/>
                  </a:lnTo>
                  <a:lnTo>
                    <a:pt x="1018183" y="8479198"/>
                  </a:lnTo>
                  <a:lnTo>
                    <a:pt x="1018183" y="8480483"/>
                  </a:lnTo>
                  <a:lnTo>
                    <a:pt x="1018183" y="8481522"/>
                  </a:lnTo>
                  <a:lnTo>
                    <a:pt x="1018183" y="8484025"/>
                  </a:lnTo>
                  <a:lnTo>
                    <a:pt x="1018183" y="8486521"/>
                  </a:lnTo>
                  <a:lnTo>
                    <a:pt x="1018183" y="8488098"/>
                  </a:lnTo>
                  <a:lnTo>
                    <a:pt x="1018183" y="8490256"/>
                  </a:lnTo>
                  <a:lnTo>
                    <a:pt x="1018183" y="8493338"/>
                  </a:lnTo>
                  <a:lnTo>
                    <a:pt x="1018183" y="8494502"/>
                  </a:lnTo>
                  <a:lnTo>
                    <a:pt x="1018183" y="8494622"/>
                  </a:lnTo>
                  <a:lnTo>
                    <a:pt x="1018183" y="8496229"/>
                  </a:lnTo>
                  <a:lnTo>
                    <a:pt x="1018183" y="8498735"/>
                  </a:lnTo>
                  <a:lnTo>
                    <a:pt x="1018183" y="8498929"/>
                  </a:lnTo>
                  <a:lnTo>
                    <a:pt x="1018183" y="8499908"/>
                  </a:lnTo>
                  <a:lnTo>
                    <a:pt x="1018183" y="8501415"/>
                  </a:lnTo>
                  <a:lnTo>
                    <a:pt x="1018183" y="8504396"/>
                  </a:lnTo>
                  <a:lnTo>
                    <a:pt x="1018183" y="8506978"/>
                  </a:lnTo>
                  <a:lnTo>
                    <a:pt x="1018183" y="8509046"/>
                  </a:lnTo>
                  <a:lnTo>
                    <a:pt x="1018183" y="8510613"/>
                  </a:lnTo>
                  <a:lnTo>
                    <a:pt x="1018183" y="8510966"/>
                  </a:lnTo>
                  <a:lnTo>
                    <a:pt x="1018183" y="8512589"/>
                  </a:lnTo>
                  <a:lnTo>
                    <a:pt x="1018183" y="8518036"/>
                  </a:lnTo>
                  <a:lnTo>
                    <a:pt x="1018183" y="8518819"/>
                  </a:lnTo>
                  <a:lnTo>
                    <a:pt x="1018183" y="8520104"/>
                  </a:lnTo>
                  <a:lnTo>
                    <a:pt x="1018183" y="8520385"/>
                  </a:lnTo>
                  <a:lnTo>
                    <a:pt x="1018183" y="8520825"/>
                  </a:lnTo>
                  <a:lnTo>
                    <a:pt x="1018183" y="8521671"/>
                  </a:lnTo>
                  <a:lnTo>
                    <a:pt x="1018183" y="8523646"/>
                  </a:lnTo>
                  <a:lnTo>
                    <a:pt x="1018183" y="8524367"/>
                  </a:lnTo>
                  <a:lnTo>
                    <a:pt x="1018183" y="8526527"/>
                  </a:lnTo>
                  <a:lnTo>
                    <a:pt x="1018183" y="8529640"/>
                  </a:lnTo>
                  <a:lnTo>
                    <a:pt x="1018183" y="8530598"/>
                  </a:lnTo>
                  <a:lnTo>
                    <a:pt x="1018183" y="8531883"/>
                  </a:lnTo>
                  <a:lnTo>
                    <a:pt x="1018183" y="8532573"/>
                  </a:lnTo>
                  <a:lnTo>
                    <a:pt x="1018183" y="8535427"/>
                  </a:lnTo>
                  <a:lnTo>
                    <a:pt x="1018183" y="8537003"/>
                  </a:lnTo>
                  <a:lnTo>
                    <a:pt x="1018183" y="8539077"/>
                  </a:lnTo>
                  <a:lnTo>
                    <a:pt x="1018183" y="8541237"/>
                  </a:lnTo>
                  <a:lnTo>
                    <a:pt x="1018183" y="8543694"/>
                  </a:lnTo>
                  <a:lnTo>
                    <a:pt x="1018183" y="8547239"/>
                  </a:lnTo>
                  <a:lnTo>
                    <a:pt x="1018183" y="8550135"/>
                  </a:lnTo>
                  <a:lnTo>
                    <a:pt x="1018183" y="8555090"/>
                  </a:lnTo>
                  <a:lnTo>
                    <a:pt x="1018183" y="8556375"/>
                  </a:lnTo>
                  <a:lnTo>
                    <a:pt x="1018183" y="8558378"/>
                  </a:lnTo>
                  <a:lnTo>
                    <a:pt x="1018183" y="8560446"/>
                  </a:lnTo>
                  <a:lnTo>
                    <a:pt x="1018183" y="8562013"/>
                  </a:lnTo>
                  <a:lnTo>
                    <a:pt x="1018183" y="8563988"/>
                  </a:lnTo>
                  <a:lnTo>
                    <a:pt x="1018183" y="8565301"/>
                  </a:lnTo>
                  <a:lnTo>
                    <a:pt x="1018183" y="8566149"/>
                  </a:lnTo>
                  <a:lnTo>
                    <a:pt x="1018183" y="8566869"/>
                  </a:lnTo>
                  <a:lnTo>
                    <a:pt x="1018183" y="8568154"/>
                  </a:lnTo>
                  <a:lnTo>
                    <a:pt x="1018183" y="8571918"/>
                  </a:lnTo>
                  <a:lnTo>
                    <a:pt x="1018183" y="8576359"/>
                  </a:lnTo>
                  <a:lnTo>
                    <a:pt x="1018183" y="8577931"/>
                  </a:lnTo>
                  <a:lnTo>
                    <a:pt x="1018183" y="8581579"/>
                  </a:lnTo>
                  <a:lnTo>
                    <a:pt x="1018183" y="8582864"/>
                  </a:lnTo>
                  <a:lnTo>
                    <a:pt x="1018183" y="8586712"/>
                  </a:lnTo>
                  <a:lnTo>
                    <a:pt x="1018183" y="8589688"/>
                  </a:lnTo>
                  <a:lnTo>
                    <a:pt x="1018183" y="8592637"/>
                  </a:lnTo>
                  <a:lnTo>
                    <a:pt x="1018183" y="8593233"/>
                  </a:lnTo>
                  <a:lnTo>
                    <a:pt x="1018183" y="8596717"/>
                  </a:lnTo>
                  <a:lnTo>
                    <a:pt x="1018183" y="8604117"/>
                  </a:lnTo>
                  <a:lnTo>
                    <a:pt x="1018183" y="8606491"/>
                  </a:lnTo>
                  <a:lnTo>
                    <a:pt x="1018183" y="8607775"/>
                  </a:lnTo>
                  <a:lnTo>
                    <a:pt x="1018183" y="8616701"/>
                  </a:lnTo>
                  <a:lnTo>
                    <a:pt x="1018183" y="8617914"/>
                  </a:lnTo>
                  <a:lnTo>
                    <a:pt x="1018183" y="8624536"/>
                  </a:lnTo>
                  <a:lnTo>
                    <a:pt x="1018183" y="8624604"/>
                  </a:lnTo>
                  <a:lnTo>
                    <a:pt x="1018183" y="8625961"/>
                  </a:lnTo>
                  <a:lnTo>
                    <a:pt x="1018183" y="8629211"/>
                  </a:lnTo>
                  <a:lnTo>
                    <a:pt x="1018183" y="8634828"/>
                  </a:lnTo>
                  <a:lnTo>
                    <a:pt x="1018183" y="8637019"/>
                  </a:lnTo>
                  <a:lnTo>
                    <a:pt x="1018183" y="8643164"/>
                  </a:lnTo>
                  <a:lnTo>
                    <a:pt x="1018183" y="8644459"/>
                  </a:lnTo>
                  <a:lnTo>
                    <a:pt x="1018183" y="8646619"/>
                  </a:lnTo>
                  <a:lnTo>
                    <a:pt x="1018183" y="8655518"/>
                  </a:lnTo>
                  <a:lnTo>
                    <a:pt x="1018183" y="8661562"/>
                  </a:lnTo>
                  <a:lnTo>
                    <a:pt x="1018183" y="8664878"/>
                  </a:lnTo>
                  <a:lnTo>
                    <a:pt x="1018183" y="8672620"/>
                  </a:lnTo>
                  <a:lnTo>
                    <a:pt x="1018183" y="8675170"/>
                  </a:lnTo>
                  <a:lnTo>
                    <a:pt x="1018183" y="8675892"/>
                  </a:lnTo>
                  <a:lnTo>
                    <a:pt x="1018183" y="8675935"/>
                  </a:lnTo>
                  <a:lnTo>
                    <a:pt x="1018183" y="8677330"/>
                  </a:lnTo>
                  <a:lnTo>
                    <a:pt x="1018183" y="8677361"/>
                  </a:lnTo>
                  <a:lnTo>
                    <a:pt x="1018183" y="8679438"/>
                  </a:lnTo>
                  <a:lnTo>
                    <a:pt x="1018183" y="8681898"/>
                  </a:lnTo>
                  <a:lnTo>
                    <a:pt x="1018183" y="8685666"/>
                  </a:lnTo>
                  <a:lnTo>
                    <a:pt x="1018183" y="8686228"/>
                  </a:lnTo>
                  <a:lnTo>
                    <a:pt x="1018183" y="8686950"/>
                  </a:lnTo>
                  <a:lnTo>
                    <a:pt x="1018183" y="8686961"/>
                  </a:lnTo>
                  <a:lnTo>
                    <a:pt x="1018183" y="8688246"/>
                  </a:lnTo>
                  <a:lnTo>
                    <a:pt x="1018183" y="8690495"/>
                  </a:lnTo>
                  <a:lnTo>
                    <a:pt x="1018183" y="8691789"/>
                  </a:lnTo>
                  <a:lnTo>
                    <a:pt x="1018183" y="8698019"/>
                  </a:lnTo>
                  <a:lnTo>
                    <a:pt x="1018183" y="8704062"/>
                  </a:lnTo>
                  <a:lnTo>
                    <a:pt x="1018183" y="8705347"/>
                  </a:lnTo>
                  <a:lnTo>
                    <a:pt x="1018183" y="8708663"/>
                  </a:lnTo>
                  <a:lnTo>
                    <a:pt x="1018183" y="8710122"/>
                  </a:lnTo>
                  <a:lnTo>
                    <a:pt x="1018183" y="8711679"/>
                  </a:lnTo>
                  <a:lnTo>
                    <a:pt x="1018183" y="8712962"/>
                  </a:lnTo>
                  <a:lnTo>
                    <a:pt x="1018183" y="8715121"/>
                  </a:lnTo>
                  <a:lnTo>
                    <a:pt x="1018183" y="8716698"/>
                  </a:lnTo>
                  <a:lnTo>
                    <a:pt x="1018183" y="8717672"/>
                  </a:lnTo>
                  <a:lnTo>
                    <a:pt x="1018183" y="8718956"/>
                  </a:lnTo>
                  <a:lnTo>
                    <a:pt x="1018183" y="8721938"/>
                  </a:lnTo>
                  <a:lnTo>
                    <a:pt x="1018183" y="8723102"/>
                  </a:lnTo>
                  <a:lnTo>
                    <a:pt x="1018183" y="8723222"/>
                  </a:lnTo>
                  <a:lnTo>
                    <a:pt x="1018183" y="8724829"/>
                  </a:lnTo>
                  <a:lnTo>
                    <a:pt x="1018183" y="8727292"/>
                  </a:lnTo>
                  <a:lnTo>
                    <a:pt x="1018183" y="8728508"/>
                  </a:lnTo>
                  <a:lnTo>
                    <a:pt x="1018183" y="8728730"/>
                  </a:lnTo>
                  <a:lnTo>
                    <a:pt x="1018183" y="8730837"/>
                  </a:lnTo>
                  <a:lnTo>
                    <a:pt x="1018183" y="8732996"/>
                  </a:lnTo>
                  <a:lnTo>
                    <a:pt x="1018183" y="8734293"/>
                  </a:lnTo>
                  <a:lnTo>
                    <a:pt x="1018183" y="8736360"/>
                  </a:lnTo>
                  <a:lnTo>
                    <a:pt x="1018183" y="8737927"/>
                  </a:lnTo>
                  <a:lnTo>
                    <a:pt x="1018183" y="8739566"/>
                  </a:lnTo>
                  <a:lnTo>
                    <a:pt x="1018183" y="8745689"/>
                  </a:lnTo>
                  <a:lnTo>
                    <a:pt x="1018183" y="8749425"/>
                  </a:lnTo>
                  <a:lnTo>
                    <a:pt x="1018183" y="8750114"/>
                  </a:lnTo>
                  <a:lnTo>
                    <a:pt x="1018183" y="8752967"/>
                  </a:lnTo>
                  <a:lnTo>
                    <a:pt x="1018183" y="8755463"/>
                  </a:lnTo>
                  <a:lnTo>
                    <a:pt x="1018183" y="8756747"/>
                  </a:lnTo>
                  <a:lnTo>
                    <a:pt x="1018183" y="8759198"/>
                  </a:lnTo>
                  <a:lnTo>
                    <a:pt x="1018183" y="8760483"/>
                  </a:lnTo>
                  <a:lnTo>
                    <a:pt x="1018183" y="8763444"/>
                  </a:lnTo>
                  <a:lnTo>
                    <a:pt x="1018183" y="8763564"/>
                  </a:lnTo>
                  <a:lnTo>
                    <a:pt x="1018183" y="8764027"/>
                  </a:lnTo>
                  <a:lnTo>
                    <a:pt x="1018183" y="8765603"/>
                  </a:lnTo>
                  <a:lnTo>
                    <a:pt x="1018183" y="8767677"/>
                  </a:lnTo>
                  <a:lnTo>
                    <a:pt x="1018183" y="8772294"/>
                  </a:lnTo>
                  <a:lnTo>
                    <a:pt x="1018183" y="8773338"/>
                  </a:lnTo>
                  <a:lnTo>
                    <a:pt x="1018183" y="8774502"/>
                  </a:lnTo>
                  <a:lnTo>
                    <a:pt x="1018183" y="8774622"/>
                  </a:lnTo>
                  <a:lnTo>
                    <a:pt x="1018183" y="8775839"/>
                  </a:lnTo>
                  <a:lnTo>
                    <a:pt x="1018183" y="8778735"/>
                  </a:lnTo>
                  <a:lnTo>
                    <a:pt x="1018183" y="8779908"/>
                  </a:lnTo>
                  <a:lnTo>
                    <a:pt x="1018183" y="8786978"/>
                  </a:lnTo>
                  <a:lnTo>
                    <a:pt x="1018183" y="8789046"/>
                  </a:lnTo>
                  <a:lnTo>
                    <a:pt x="1018183" y="8790613"/>
                  </a:lnTo>
                  <a:lnTo>
                    <a:pt x="1018183" y="8792588"/>
                  </a:lnTo>
                  <a:lnTo>
                    <a:pt x="1018183" y="8792616"/>
                  </a:lnTo>
                  <a:lnTo>
                    <a:pt x="1018183" y="8795469"/>
                  </a:lnTo>
                  <a:lnTo>
                    <a:pt x="1018183" y="8796754"/>
                  </a:lnTo>
                  <a:lnTo>
                    <a:pt x="1018183" y="8800518"/>
                  </a:lnTo>
                  <a:lnTo>
                    <a:pt x="1018183" y="8800825"/>
                  </a:lnTo>
                  <a:lnTo>
                    <a:pt x="1018183" y="8804369"/>
                  </a:lnTo>
                  <a:lnTo>
                    <a:pt x="1018183" y="8805945"/>
                  </a:lnTo>
                  <a:lnTo>
                    <a:pt x="1018183" y="8806531"/>
                  </a:lnTo>
                  <a:lnTo>
                    <a:pt x="1018183" y="8807229"/>
                  </a:lnTo>
                  <a:lnTo>
                    <a:pt x="1018183" y="8810179"/>
                  </a:lnTo>
                  <a:lnTo>
                    <a:pt x="1018183" y="8810774"/>
                  </a:lnTo>
                  <a:lnTo>
                    <a:pt x="1018183" y="8811464"/>
                  </a:lnTo>
                  <a:lnTo>
                    <a:pt x="1018183" y="8812636"/>
                  </a:lnTo>
                  <a:lnTo>
                    <a:pt x="1018183" y="8815312"/>
                  </a:lnTo>
                  <a:lnTo>
                    <a:pt x="1018183" y="8816181"/>
                  </a:lnTo>
                  <a:lnTo>
                    <a:pt x="1018183" y="8817003"/>
                  </a:lnTo>
                  <a:lnTo>
                    <a:pt x="1018183" y="8819077"/>
                  </a:lnTo>
                  <a:lnTo>
                    <a:pt x="1018183" y="8821237"/>
                  </a:lnTo>
                  <a:lnTo>
                    <a:pt x="1018183" y="8825317"/>
                  </a:lnTo>
                  <a:lnTo>
                    <a:pt x="1018183" y="8835091"/>
                  </a:lnTo>
                  <a:lnTo>
                    <a:pt x="1018183" y="8836375"/>
                  </a:lnTo>
                  <a:lnTo>
                    <a:pt x="1018183" y="8837096"/>
                  </a:lnTo>
                  <a:lnTo>
                    <a:pt x="1018183" y="8840860"/>
                  </a:lnTo>
                  <a:lnTo>
                    <a:pt x="1018183" y="8845301"/>
                  </a:lnTo>
                  <a:lnTo>
                    <a:pt x="1018183" y="8846873"/>
                  </a:lnTo>
                  <a:lnTo>
                    <a:pt x="1018183" y="8851806"/>
                  </a:lnTo>
                  <a:lnTo>
                    <a:pt x="1018183" y="8855654"/>
                  </a:lnTo>
                  <a:lnTo>
                    <a:pt x="1018183" y="8857811"/>
                  </a:lnTo>
                  <a:lnTo>
                    <a:pt x="1018183" y="8861579"/>
                  </a:lnTo>
                  <a:lnTo>
                    <a:pt x="1018183" y="8873059"/>
                  </a:lnTo>
                  <a:lnTo>
                    <a:pt x="1018183" y="8876717"/>
                  </a:lnTo>
                  <a:lnTo>
                    <a:pt x="1018183" y="8884118"/>
                  </a:lnTo>
                  <a:lnTo>
                    <a:pt x="1018183" y="8893478"/>
                  </a:lnTo>
                  <a:lnTo>
                    <a:pt x="1018183" y="8898153"/>
                  </a:lnTo>
                  <a:lnTo>
                    <a:pt x="1018183" y="8903770"/>
                  </a:lnTo>
                  <a:lnTo>
                    <a:pt x="1018183" y="8904535"/>
                  </a:lnTo>
                  <a:lnTo>
                    <a:pt x="1018183" y="8905961"/>
                  </a:lnTo>
                  <a:lnTo>
                    <a:pt x="1018183" y="8914828"/>
                  </a:lnTo>
                  <a:lnTo>
                    <a:pt x="1018183" y="8915561"/>
                  </a:lnTo>
                  <a:lnTo>
                    <a:pt x="1018183" y="8916846"/>
                  </a:lnTo>
                  <a:lnTo>
                    <a:pt x="1018183" y="8920389"/>
                  </a:lnTo>
                  <a:lnTo>
                    <a:pt x="1018183" y="8924460"/>
                  </a:lnTo>
                  <a:lnTo>
                    <a:pt x="1018183" y="8926619"/>
                  </a:lnTo>
                  <a:lnTo>
                    <a:pt x="1018183" y="8937263"/>
                  </a:lnTo>
                  <a:lnTo>
                    <a:pt x="1018183" y="8940279"/>
                  </a:lnTo>
                  <a:lnTo>
                    <a:pt x="1018183" y="8941562"/>
                  </a:lnTo>
                  <a:lnTo>
                    <a:pt x="1018183" y="8944877"/>
                  </a:lnTo>
                  <a:lnTo>
                    <a:pt x="1018183" y="8946272"/>
                  </a:lnTo>
                  <a:lnTo>
                    <a:pt x="1018183" y="8947556"/>
                  </a:lnTo>
                  <a:lnTo>
                    <a:pt x="1018183" y="8955170"/>
                  </a:lnTo>
                  <a:lnTo>
                    <a:pt x="1018183" y="8955892"/>
                  </a:lnTo>
                  <a:lnTo>
                    <a:pt x="1018183" y="8957188"/>
                  </a:lnTo>
                  <a:lnTo>
                    <a:pt x="1018183" y="8957330"/>
                  </a:lnTo>
                  <a:lnTo>
                    <a:pt x="1018183" y="8959437"/>
                  </a:lnTo>
                  <a:lnTo>
                    <a:pt x="1018183" y="8960731"/>
                  </a:lnTo>
                  <a:lnTo>
                    <a:pt x="1018183" y="8962893"/>
                  </a:lnTo>
                  <a:lnTo>
                    <a:pt x="1018183" y="8964960"/>
                  </a:lnTo>
                  <a:lnTo>
                    <a:pt x="1018183" y="8966527"/>
                  </a:lnTo>
                  <a:lnTo>
                    <a:pt x="1018183" y="8966961"/>
                  </a:lnTo>
                  <a:lnTo>
                    <a:pt x="1018183" y="8974289"/>
                  </a:lnTo>
                  <a:lnTo>
                    <a:pt x="1018183" y="8977605"/>
                  </a:lnTo>
                  <a:lnTo>
                    <a:pt x="1018183" y="8978714"/>
                  </a:lnTo>
                  <a:lnTo>
                    <a:pt x="1018183" y="8980621"/>
                  </a:lnTo>
                  <a:lnTo>
                    <a:pt x="1018183" y="8984063"/>
                  </a:lnTo>
                  <a:lnTo>
                    <a:pt x="1018183" y="8985347"/>
                  </a:lnTo>
                  <a:lnTo>
                    <a:pt x="1018183" y="8987898"/>
                  </a:lnTo>
                  <a:lnTo>
                    <a:pt x="1018183" y="8992044"/>
                  </a:lnTo>
                  <a:lnTo>
                    <a:pt x="1018183" y="8992164"/>
                  </a:lnTo>
                  <a:lnTo>
                    <a:pt x="1018183" y="8997672"/>
                  </a:lnTo>
                  <a:lnTo>
                    <a:pt x="1018183" y="9001938"/>
                  </a:lnTo>
                  <a:lnTo>
                    <a:pt x="1018183" y="9003102"/>
                  </a:lnTo>
                  <a:lnTo>
                    <a:pt x="1018183" y="9003222"/>
                  </a:lnTo>
                  <a:lnTo>
                    <a:pt x="1018183" y="9003235"/>
                  </a:lnTo>
                  <a:lnTo>
                    <a:pt x="1018183" y="9005302"/>
                  </a:lnTo>
                  <a:lnTo>
                    <a:pt x="1018183" y="9006869"/>
                  </a:lnTo>
                  <a:lnTo>
                    <a:pt x="1018183" y="9008508"/>
                  </a:lnTo>
                  <a:lnTo>
                    <a:pt x="1018183" y="9019056"/>
                  </a:lnTo>
                  <a:lnTo>
                    <a:pt x="1018183" y="9021216"/>
                  </a:lnTo>
                  <a:lnTo>
                    <a:pt x="1018183" y="9025689"/>
                  </a:lnTo>
                  <a:lnTo>
                    <a:pt x="1018183" y="9029425"/>
                  </a:lnTo>
                  <a:lnTo>
                    <a:pt x="1018183" y="9032969"/>
                  </a:lnTo>
                  <a:lnTo>
                    <a:pt x="1018183" y="9034545"/>
                  </a:lnTo>
                  <a:lnTo>
                    <a:pt x="1018183" y="9035829"/>
                  </a:lnTo>
                  <a:lnTo>
                    <a:pt x="1018183" y="9039374"/>
                  </a:lnTo>
                  <a:lnTo>
                    <a:pt x="1018183" y="9041236"/>
                  </a:lnTo>
                  <a:lnTo>
                    <a:pt x="1018183" y="9043444"/>
                  </a:lnTo>
                  <a:lnTo>
                    <a:pt x="1018183" y="9043564"/>
                  </a:lnTo>
                  <a:lnTo>
                    <a:pt x="1018183" y="9044781"/>
                  </a:lnTo>
                  <a:lnTo>
                    <a:pt x="1018183" y="9045603"/>
                  </a:lnTo>
                  <a:lnTo>
                    <a:pt x="1018183" y="9047677"/>
                  </a:lnTo>
                  <a:lnTo>
                    <a:pt x="1018183" y="9061558"/>
                  </a:lnTo>
                  <a:lnTo>
                    <a:pt x="1018183" y="9065696"/>
                  </a:lnTo>
                  <a:lnTo>
                    <a:pt x="1018183" y="9069460"/>
                  </a:lnTo>
                  <a:lnTo>
                    <a:pt x="1018183" y="9075473"/>
                  </a:lnTo>
                  <a:lnTo>
                    <a:pt x="1018183" y="9076171"/>
                  </a:lnTo>
                  <a:lnTo>
                    <a:pt x="1018183" y="9079716"/>
                  </a:lnTo>
                  <a:lnTo>
                    <a:pt x="1018183" y="9080406"/>
                  </a:lnTo>
                  <a:lnTo>
                    <a:pt x="1018183" y="9084254"/>
                  </a:lnTo>
                  <a:lnTo>
                    <a:pt x="1018183" y="9085945"/>
                  </a:lnTo>
                  <a:lnTo>
                    <a:pt x="1013240" y="9085945"/>
                  </a:lnTo>
                  <a:lnTo>
                    <a:pt x="0" y="8276567"/>
                  </a:lnTo>
                  <a:lnTo>
                    <a:pt x="0" y="8274876"/>
                  </a:lnTo>
                  <a:lnTo>
                    <a:pt x="0" y="8271026"/>
                  </a:lnTo>
                  <a:lnTo>
                    <a:pt x="0" y="8270329"/>
                  </a:lnTo>
                  <a:lnTo>
                    <a:pt x="0" y="8266793"/>
                  </a:lnTo>
                  <a:lnTo>
                    <a:pt x="0" y="8259206"/>
                  </a:lnTo>
                  <a:lnTo>
                    <a:pt x="0" y="8252573"/>
                  </a:lnTo>
                  <a:lnTo>
                    <a:pt x="0" y="8249640"/>
                  </a:lnTo>
                  <a:lnTo>
                    <a:pt x="0" y="8245651"/>
                  </a:lnTo>
                  <a:lnTo>
                    <a:pt x="0" y="8238297"/>
                  </a:lnTo>
                  <a:lnTo>
                    <a:pt x="0" y="8236225"/>
                  </a:lnTo>
                  <a:lnTo>
                    <a:pt x="0" y="8234065"/>
                  </a:lnTo>
                  <a:lnTo>
                    <a:pt x="0" y="8231857"/>
                  </a:lnTo>
                  <a:lnTo>
                    <a:pt x="0" y="8229987"/>
                  </a:lnTo>
                  <a:lnTo>
                    <a:pt x="0" y="8226451"/>
                  </a:lnTo>
                  <a:lnTo>
                    <a:pt x="0" y="8225164"/>
                  </a:lnTo>
                  <a:lnTo>
                    <a:pt x="0" y="8220046"/>
                  </a:lnTo>
                  <a:lnTo>
                    <a:pt x="0" y="8218931"/>
                  </a:lnTo>
                  <a:lnTo>
                    <a:pt x="0" y="8205309"/>
                  </a:lnTo>
                  <a:lnTo>
                    <a:pt x="0" y="8201522"/>
                  </a:lnTo>
                  <a:lnTo>
                    <a:pt x="0" y="8199130"/>
                  </a:lnTo>
                  <a:lnTo>
                    <a:pt x="0" y="8197490"/>
                  </a:lnTo>
                  <a:lnTo>
                    <a:pt x="0" y="8195922"/>
                  </a:lnTo>
                  <a:lnTo>
                    <a:pt x="0" y="8194248"/>
                  </a:lnTo>
                  <a:lnTo>
                    <a:pt x="0" y="8193723"/>
                  </a:lnTo>
                  <a:lnTo>
                    <a:pt x="0" y="8188293"/>
                  </a:lnTo>
                  <a:lnTo>
                    <a:pt x="0" y="8182665"/>
                  </a:lnTo>
                  <a:lnTo>
                    <a:pt x="0" y="8178519"/>
                  </a:lnTo>
                  <a:lnTo>
                    <a:pt x="0" y="8171241"/>
                  </a:lnTo>
                  <a:lnTo>
                    <a:pt x="0" y="8164948"/>
                  </a:lnTo>
                  <a:lnTo>
                    <a:pt x="0" y="8161180"/>
                  </a:lnTo>
                  <a:lnTo>
                    <a:pt x="0" y="8157582"/>
                  </a:lnTo>
                  <a:lnTo>
                    <a:pt x="0" y="8157148"/>
                  </a:lnTo>
                  <a:lnTo>
                    <a:pt x="0" y="8155580"/>
                  </a:lnTo>
                  <a:lnTo>
                    <a:pt x="0" y="8147951"/>
                  </a:lnTo>
                  <a:lnTo>
                    <a:pt x="0" y="8147811"/>
                  </a:lnTo>
                  <a:lnTo>
                    <a:pt x="0" y="8146514"/>
                  </a:lnTo>
                  <a:lnTo>
                    <a:pt x="0" y="8145791"/>
                  </a:lnTo>
                  <a:lnTo>
                    <a:pt x="0" y="8138177"/>
                  </a:lnTo>
                  <a:lnTo>
                    <a:pt x="0" y="8136893"/>
                  </a:lnTo>
                  <a:lnTo>
                    <a:pt x="0" y="8130899"/>
                  </a:lnTo>
                  <a:lnTo>
                    <a:pt x="0" y="8125778"/>
                  </a:lnTo>
                  <a:lnTo>
                    <a:pt x="0" y="8124606"/>
                  </a:lnTo>
                  <a:lnTo>
                    <a:pt x="0" y="8122013"/>
                  </a:lnTo>
                  <a:lnTo>
                    <a:pt x="0" y="8117240"/>
                  </a:lnTo>
                  <a:lnTo>
                    <a:pt x="0" y="8116004"/>
                  </a:lnTo>
                  <a:lnTo>
                    <a:pt x="0" y="8115081"/>
                  </a:lnTo>
                  <a:lnTo>
                    <a:pt x="0" y="8113546"/>
                  </a:lnTo>
                  <a:lnTo>
                    <a:pt x="0" y="8110234"/>
                  </a:lnTo>
                  <a:lnTo>
                    <a:pt x="0" y="8109314"/>
                  </a:lnTo>
                  <a:lnTo>
                    <a:pt x="0" y="8107469"/>
                  </a:lnTo>
                  <a:lnTo>
                    <a:pt x="0" y="8106181"/>
                  </a:lnTo>
                  <a:lnTo>
                    <a:pt x="0" y="8105449"/>
                  </a:lnTo>
                  <a:lnTo>
                    <a:pt x="0" y="8094391"/>
                  </a:lnTo>
                  <a:lnTo>
                    <a:pt x="0" y="8088775"/>
                  </a:lnTo>
                  <a:lnTo>
                    <a:pt x="0" y="8085436"/>
                  </a:lnTo>
                  <a:lnTo>
                    <a:pt x="0" y="8084633"/>
                  </a:lnTo>
                  <a:lnTo>
                    <a:pt x="0" y="8083277"/>
                  </a:lnTo>
                  <a:lnTo>
                    <a:pt x="0" y="8081671"/>
                  </a:lnTo>
                  <a:lnTo>
                    <a:pt x="0" y="8075662"/>
                  </a:lnTo>
                  <a:lnTo>
                    <a:pt x="0" y="8074739"/>
                  </a:lnTo>
                  <a:lnTo>
                    <a:pt x="0" y="8074377"/>
                  </a:lnTo>
                  <a:lnTo>
                    <a:pt x="0" y="8070613"/>
                  </a:lnTo>
                  <a:lnTo>
                    <a:pt x="0" y="8068972"/>
                  </a:lnTo>
                  <a:lnTo>
                    <a:pt x="0" y="8063681"/>
                  </a:lnTo>
                  <a:lnTo>
                    <a:pt x="0" y="8062569"/>
                  </a:lnTo>
                  <a:lnTo>
                    <a:pt x="0" y="8052199"/>
                  </a:lnTo>
                  <a:lnTo>
                    <a:pt x="0" y="8048481"/>
                  </a:lnTo>
                  <a:lnTo>
                    <a:pt x="0" y="8048433"/>
                  </a:lnTo>
                  <a:lnTo>
                    <a:pt x="0" y="8046276"/>
                  </a:lnTo>
                  <a:lnTo>
                    <a:pt x="0" y="8044291"/>
                  </a:lnTo>
                  <a:lnTo>
                    <a:pt x="0" y="8042935"/>
                  </a:lnTo>
                  <a:lnTo>
                    <a:pt x="0" y="8042426"/>
                  </a:lnTo>
                  <a:lnTo>
                    <a:pt x="0" y="8037886"/>
                  </a:lnTo>
                  <a:lnTo>
                    <a:pt x="0" y="8031877"/>
                  </a:lnTo>
                  <a:lnTo>
                    <a:pt x="0" y="8030606"/>
                  </a:lnTo>
                  <a:lnTo>
                    <a:pt x="0" y="8023973"/>
                  </a:lnTo>
                  <a:lnTo>
                    <a:pt x="0" y="8021040"/>
                  </a:lnTo>
                  <a:lnTo>
                    <a:pt x="0" y="8011857"/>
                  </a:lnTo>
                  <a:lnTo>
                    <a:pt x="0" y="8009697"/>
                  </a:lnTo>
                  <a:lnTo>
                    <a:pt x="0" y="8008139"/>
                  </a:lnTo>
                  <a:lnTo>
                    <a:pt x="0" y="8007625"/>
                  </a:lnTo>
                  <a:lnTo>
                    <a:pt x="0" y="8005934"/>
                  </a:lnTo>
                  <a:lnTo>
                    <a:pt x="0" y="8003257"/>
                  </a:lnTo>
                  <a:lnTo>
                    <a:pt x="0" y="8002084"/>
                  </a:lnTo>
                  <a:lnTo>
                    <a:pt x="0" y="8001387"/>
                  </a:lnTo>
                  <a:lnTo>
                    <a:pt x="0" y="8000799"/>
                  </a:lnTo>
                  <a:lnTo>
                    <a:pt x="0" y="7997851"/>
                  </a:lnTo>
                  <a:lnTo>
                    <a:pt x="0" y="7997081"/>
                  </a:lnTo>
                  <a:lnTo>
                    <a:pt x="0" y="7996564"/>
                  </a:lnTo>
                  <a:lnTo>
                    <a:pt x="0" y="7991446"/>
                  </a:lnTo>
                  <a:lnTo>
                    <a:pt x="0" y="7990331"/>
                  </a:lnTo>
                  <a:lnTo>
                    <a:pt x="0" y="7990264"/>
                  </a:lnTo>
                  <a:lnTo>
                    <a:pt x="0" y="7989034"/>
                  </a:lnTo>
                  <a:lnTo>
                    <a:pt x="0" y="7985265"/>
                  </a:lnTo>
                  <a:lnTo>
                    <a:pt x="0" y="7983631"/>
                  </a:lnTo>
                  <a:lnTo>
                    <a:pt x="0" y="7981234"/>
                  </a:lnTo>
                  <a:lnTo>
                    <a:pt x="0" y="7980698"/>
                  </a:lnTo>
                  <a:lnTo>
                    <a:pt x="0" y="7979665"/>
                  </a:lnTo>
                  <a:lnTo>
                    <a:pt x="0" y="7979206"/>
                  </a:lnTo>
                  <a:lnTo>
                    <a:pt x="0" y="7976709"/>
                  </a:lnTo>
                  <a:lnTo>
                    <a:pt x="0" y="7970530"/>
                  </a:lnTo>
                  <a:lnTo>
                    <a:pt x="0" y="7969355"/>
                  </a:lnTo>
                  <a:lnTo>
                    <a:pt x="0" y="7965648"/>
                  </a:lnTo>
                  <a:lnTo>
                    <a:pt x="0" y="7965123"/>
                  </a:lnTo>
                  <a:lnTo>
                    <a:pt x="0" y="7964354"/>
                  </a:lnTo>
                  <a:lnTo>
                    <a:pt x="0" y="7962915"/>
                  </a:lnTo>
                  <a:lnTo>
                    <a:pt x="0" y="7958297"/>
                  </a:lnTo>
                  <a:lnTo>
                    <a:pt x="0" y="7956222"/>
                  </a:lnTo>
                  <a:lnTo>
                    <a:pt x="0" y="7954065"/>
                  </a:lnTo>
                  <a:lnTo>
                    <a:pt x="0" y="7951104"/>
                  </a:lnTo>
                  <a:lnTo>
                    <a:pt x="0" y="7949989"/>
                  </a:lnTo>
                  <a:lnTo>
                    <a:pt x="0" y="7949819"/>
                  </a:lnTo>
                  <a:lnTo>
                    <a:pt x="0" y="7946479"/>
                  </a:lnTo>
                  <a:lnTo>
                    <a:pt x="0" y="7940044"/>
                  </a:lnTo>
                  <a:lnTo>
                    <a:pt x="0" y="7932580"/>
                  </a:lnTo>
                  <a:lnTo>
                    <a:pt x="0" y="7930188"/>
                  </a:lnTo>
                  <a:lnTo>
                    <a:pt x="0" y="7928548"/>
                  </a:lnTo>
                  <a:lnTo>
                    <a:pt x="0" y="7926980"/>
                  </a:lnTo>
                  <a:lnTo>
                    <a:pt x="0" y="7925306"/>
                  </a:lnTo>
                  <a:lnTo>
                    <a:pt x="0" y="7919351"/>
                  </a:lnTo>
                  <a:lnTo>
                    <a:pt x="0" y="7919129"/>
                  </a:lnTo>
                  <a:lnTo>
                    <a:pt x="0" y="7917914"/>
                  </a:lnTo>
                  <a:lnTo>
                    <a:pt x="0" y="7915449"/>
                  </a:lnTo>
                  <a:lnTo>
                    <a:pt x="0" y="7913723"/>
                  </a:lnTo>
                  <a:lnTo>
                    <a:pt x="0" y="7909577"/>
                  </a:lnTo>
                  <a:lnTo>
                    <a:pt x="0" y="7908293"/>
                  </a:lnTo>
                  <a:lnTo>
                    <a:pt x="0" y="7907318"/>
                  </a:lnTo>
                  <a:lnTo>
                    <a:pt x="0" y="7902299"/>
                  </a:lnTo>
                  <a:lnTo>
                    <a:pt x="0" y="7896006"/>
                  </a:lnTo>
                  <a:lnTo>
                    <a:pt x="0" y="7893057"/>
                  </a:lnTo>
                  <a:lnTo>
                    <a:pt x="0" y="7888640"/>
                  </a:lnTo>
                  <a:lnTo>
                    <a:pt x="0" y="7884946"/>
                  </a:lnTo>
                  <a:lnTo>
                    <a:pt x="0" y="7881634"/>
                  </a:lnTo>
                  <a:lnTo>
                    <a:pt x="0" y="7878869"/>
                  </a:lnTo>
                  <a:lnTo>
                    <a:pt x="0" y="7877581"/>
                  </a:lnTo>
                  <a:lnTo>
                    <a:pt x="0" y="7877572"/>
                  </a:lnTo>
                  <a:lnTo>
                    <a:pt x="0" y="7876849"/>
                  </a:lnTo>
                  <a:lnTo>
                    <a:pt x="0" y="7876287"/>
                  </a:lnTo>
                  <a:lnTo>
                    <a:pt x="0" y="7872520"/>
                  </a:lnTo>
                  <a:lnTo>
                    <a:pt x="0" y="7867951"/>
                  </a:lnTo>
                  <a:lnTo>
                    <a:pt x="0" y="7866514"/>
                  </a:lnTo>
                  <a:lnTo>
                    <a:pt x="0" y="7865791"/>
                  </a:lnTo>
                  <a:lnTo>
                    <a:pt x="0" y="7856836"/>
                  </a:lnTo>
                  <a:lnTo>
                    <a:pt x="0" y="7853071"/>
                  </a:lnTo>
                  <a:lnTo>
                    <a:pt x="0" y="7847062"/>
                  </a:lnTo>
                  <a:lnTo>
                    <a:pt x="0" y="7846139"/>
                  </a:lnTo>
                  <a:lnTo>
                    <a:pt x="0" y="7845777"/>
                  </a:lnTo>
                  <a:lnTo>
                    <a:pt x="0" y="7844604"/>
                  </a:lnTo>
                  <a:lnTo>
                    <a:pt x="0" y="7842013"/>
                  </a:lnTo>
                  <a:lnTo>
                    <a:pt x="0" y="7841292"/>
                  </a:lnTo>
                  <a:lnTo>
                    <a:pt x="0" y="7840372"/>
                  </a:lnTo>
                  <a:lnTo>
                    <a:pt x="0" y="7837239"/>
                  </a:lnTo>
                  <a:lnTo>
                    <a:pt x="0" y="7835081"/>
                  </a:lnTo>
                  <a:lnTo>
                    <a:pt x="0" y="7833969"/>
                  </a:lnTo>
                  <a:lnTo>
                    <a:pt x="0" y="7833786"/>
                  </a:lnTo>
                  <a:lnTo>
                    <a:pt x="0" y="7830234"/>
                  </a:lnTo>
                  <a:lnTo>
                    <a:pt x="0" y="7825449"/>
                  </a:lnTo>
                  <a:lnTo>
                    <a:pt x="0" y="7823754"/>
                  </a:lnTo>
                  <a:lnTo>
                    <a:pt x="0" y="7822187"/>
                  </a:lnTo>
                  <a:lnTo>
                    <a:pt x="0" y="7819833"/>
                  </a:lnTo>
                  <a:lnTo>
                    <a:pt x="0" y="7815691"/>
                  </a:lnTo>
                  <a:lnTo>
                    <a:pt x="0" y="7814335"/>
                  </a:lnTo>
                  <a:lnTo>
                    <a:pt x="0" y="7809286"/>
                  </a:lnTo>
                  <a:lnTo>
                    <a:pt x="0" y="7805435"/>
                  </a:lnTo>
                  <a:lnTo>
                    <a:pt x="0" y="7804783"/>
                  </a:lnTo>
                  <a:lnTo>
                    <a:pt x="0" y="7803277"/>
                  </a:lnTo>
                  <a:lnTo>
                    <a:pt x="0" y="7801671"/>
                  </a:lnTo>
                  <a:lnTo>
                    <a:pt x="0" y="7797505"/>
                  </a:lnTo>
                  <a:lnTo>
                    <a:pt x="0" y="7794739"/>
                  </a:lnTo>
                  <a:lnTo>
                    <a:pt x="0" y="7793627"/>
                  </a:lnTo>
                  <a:lnTo>
                    <a:pt x="0" y="7783257"/>
                  </a:lnTo>
                  <a:lnTo>
                    <a:pt x="0" y="7782565"/>
                  </a:lnTo>
                  <a:lnTo>
                    <a:pt x="0" y="7780310"/>
                  </a:lnTo>
                  <a:lnTo>
                    <a:pt x="0" y="7779539"/>
                  </a:lnTo>
                  <a:lnTo>
                    <a:pt x="0" y="7777334"/>
                  </a:lnTo>
                  <a:lnTo>
                    <a:pt x="0" y="7774074"/>
                  </a:lnTo>
                  <a:lnTo>
                    <a:pt x="0" y="7773484"/>
                  </a:lnTo>
                  <a:lnTo>
                    <a:pt x="0" y="7772199"/>
                  </a:lnTo>
                  <a:lnTo>
                    <a:pt x="0" y="7768944"/>
                  </a:lnTo>
                  <a:lnTo>
                    <a:pt x="0" y="7768481"/>
                  </a:lnTo>
                  <a:lnTo>
                    <a:pt x="0" y="7762935"/>
                  </a:lnTo>
                  <a:lnTo>
                    <a:pt x="0" y="7761664"/>
                  </a:lnTo>
                  <a:lnTo>
                    <a:pt x="0" y="7760434"/>
                  </a:lnTo>
                  <a:lnTo>
                    <a:pt x="0" y="7757884"/>
                  </a:lnTo>
                  <a:lnTo>
                    <a:pt x="0" y="7756665"/>
                  </a:lnTo>
                  <a:lnTo>
                    <a:pt x="0" y="7755031"/>
                  </a:lnTo>
                  <a:lnTo>
                    <a:pt x="0" y="7752634"/>
                  </a:lnTo>
                  <a:lnTo>
                    <a:pt x="0" y="7752098"/>
                  </a:lnTo>
                  <a:lnTo>
                    <a:pt x="0" y="7751065"/>
                  </a:lnTo>
                  <a:lnTo>
                    <a:pt x="0" y="7750606"/>
                  </a:lnTo>
                  <a:lnTo>
                    <a:pt x="0" y="7740755"/>
                  </a:lnTo>
                  <a:lnTo>
                    <a:pt x="0" y="7735754"/>
                  </a:lnTo>
                  <a:lnTo>
                    <a:pt x="0" y="7734315"/>
                  </a:lnTo>
                  <a:lnTo>
                    <a:pt x="0" y="7731857"/>
                  </a:lnTo>
                  <a:lnTo>
                    <a:pt x="0" y="7729697"/>
                  </a:lnTo>
                  <a:lnTo>
                    <a:pt x="0" y="7728139"/>
                  </a:lnTo>
                  <a:lnTo>
                    <a:pt x="0" y="7727622"/>
                  </a:lnTo>
                  <a:lnTo>
                    <a:pt x="0" y="7722504"/>
                  </a:lnTo>
                  <a:lnTo>
                    <a:pt x="0" y="7721389"/>
                  </a:lnTo>
                  <a:lnTo>
                    <a:pt x="0" y="7721219"/>
                  </a:lnTo>
                  <a:lnTo>
                    <a:pt x="0" y="7720092"/>
                  </a:lnTo>
                  <a:lnTo>
                    <a:pt x="0" y="7717879"/>
                  </a:lnTo>
                  <a:lnTo>
                    <a:pt x="0" y="7716323"/>
                  </a:lnTo>
                  <a:lnTo>
                    <a:pt x="0" y="7715039"/>
                  </a:lnTo>
                  <a:lnTo>
                    <a:pt x="0" y="7712292"/>
                  </a:lnTo>
                  <a:lnTo>
                    <a:pt x="0" y="7711444"/>
                  </a:lnTo>
                  <a:lnTo>
                    <a:pt x="0" y="7711008"/>
                  </a:lnTo>
                  <a:lnTo>
                    <a:pt x="0" y="7710723"/>
                  </a:lnTo>
                  <a:lnTo>
                    <a:pt x="0" y="7710264"/>
                  </a:lnTo>
                  <a:lnTo>
                    <a:pt x="0" y="7709439"/>
                  </a:lnTo>
                  <a:lnTo>
                    <a:pt x="0" y="7709034"/>
                  </a:lnTo>
                  <a:lnTo>
                    <a:pt x="0" y="7705269"/>
                  </a:lnTo>
                  <a:lnTo>
                    <a:pt x="0" y="7701588"/>
                  </a:lnTo>
                  <a:lnTo>
                    <a:pt x="0" y="7701234"/>
                  </a:lnTo>
                  <a:lnTo>
                    <a:pt x="0" y="7699665"/>
                  </a:lnTo>
                  <a:lnTo>
                    <a:pt x="0" y="7696706"/>
                  </a:lnTo>
                  <a:lnTo>
                    <a:pt x="0" y="7695412"/>
                  </a:lnTo>
                  <a:lnTo>
                    <a:pt x="0" y="7692036"/>
                  </a:lnTo>
                  <a:lnTo>
                    <a:pt x="0" y="7690529"/>
                  </a:lnTo>
                  <a:lnTo>
                    <a:pt x="0" y="7689355"/>
                  </a:lnTo>
                  <a:lnTo>
                    <a:pt x="0" y="7686849"/>
                  </a:lnTo>
                  <a:lnTo>
                    <a:pt x="0" y="7685123"/>
                  </a:lnTo>
                  <a:lnTo>
                    <a:pt x="0" y="7684355"/>
                  </a:lnTo>
                  <a:lnTo>
                    <a:pt x="0" y="7680877"/>
                  </a:lnTo>
                  <a:lnTo>
                    <a:pt x="0" y="7678718"/>
                  </a:lnTo>
                  <a:lnTo>
                    <a:pt x="0" y="7677537"/>
                  </a:lnTo>
                  <a:lnTo>
                    <a:pt x="0" y="7672539"/>
                  </a:lnTo>
                  <a:lnTo>
                    <a:pt x="0" y="7671102"/>
                  </a:lnTo>
                  <a:lnTo>
                    <a:pt x="0" y="7669818"/>
                  </a:lnTo>
                  <a:lnTo>
                    <a:pt x="0" y="7668690"/>
                  </a:lnTo>
                  <a:lnTo>
                    <a:pt x="0" y="7668507"/>
                  </a:lnTo>
                  <a:lnTo>
                    <a:pt x="0" y="7666939"/>
                  </a:lnTo>
                  <a:lnTo>
                    <a:pt x="0" y="7666479"/>
                  </a:lnTo>
                  <a:lnTo>
                    <a:pt x="0" y="7664457"/>
                  </a:lnTo>
                  <a:lnTo>
                    <a:pt x="0" y="7661325"/>
                  </a:lnTo>
                  <a:lnTo>
                    <a:pt x="0" y="7650187"/>
                  </a:lnTo>
                  <a:lnTo>
                    <a:pt x="0" y="7648972"/>
                  </a:lnTo>
                  <a:lnTo>
                    <a:pt x="0" y="7647687"/>
                  </a:lnTo>
                  <a:lnTo>
                    <a:pt x="0" y="7646507"/>
                  </a:lnTo>
                  <a:lnTo>
                    <a:pt x="0" y="7643920"/>
                  </a:lnTo>
                  <a:lnTo>
                    <a:pt x="0" y="7639351"/>
                  </a:lnTo>
                  <a:lnTo>
                    <a:pt x="0" y="7638376"/>
                  </a:lnTo>
                  <a:lnTo>
                    <a:pt x="0" y="7637914"/>
                  </a:lnTo>
                  <a:lnTo>
                    <a:pt x="0" y="7635454"/>
                  </a:lnTo>
                  <a:lnTo>
                    <a:pt x="0" y="7629521"/>
                  </a:lnTo>
                  <a:lnTo>
                    <a:pt x="0" y="7627317"/>
                  </a:lnTo>
                  <a:lnTo>
                    <a:pt x="0" y="7624115"/>
                  </a:lnTo>
                  <a:lnTo>
                    <a:pt x="0" y="7622831"/>
                  </a:lnTo>
                  <a:lnTo>
                    <a:pt x="0" y="7616004"/>
                  </a:lnTo>
                  <a:lnTo>
                    <a:pt x="0" y="7613057"/>
                  </a:lnTo>
                  <a:lnTo>
                    <a:pt x="0" y="7612692"/>
                  </a:lnTo>
                  <a:lnTo>
                    <a:pt x="0" y="7608639"/>
                  </a:lnTo>
                  <a:lnTo>
                    <a:pt x="0" y="7607345"/>
                  </a:lnTo>
                  <a:lnTo>
                    <a:pt x="0" y="7605186"/>
                  </a:lnTo>
                  <a:lnTo>
                    <a:pt x="0" y="7603578"/>
                  </a:lnTo>
                  <a:lnTo>
                    <a:pt x="0" y="7601634"/>
                  </a:lnTo>
                  <a:lnTo>
                    <a:pt x="0" y="7597572"/>
                  </a:lnTo>
                  <a:lnTo>
                    <a:pt x="0" y="7596849"/>
                  </a:lnTo>
                  <a:lnTo>
                    <a:pt x="0" y="7596287"/>
                  </a:lnTo>
                  <a:lnTo>
                    <a:pt x="0" y="7595154"/>
                  </a:lnTo>
                  <a:lnTo>
                    <a:pt x="0" y="7593587"/>
                  </a:lnTo>
                  <a:lnTo>
                    <a:pt x="0" y="7592518"/>
                  </a:lnTo>
                  <a:lnTo>
                    <a:pt x="0" y="7584471"/>
                  </a:lnTo>
                  <a:lnTo>
                    <a:pt x="0" y="7580329"/>
                  </a:lnTo>
                  <a:lnTo>
                    <a:pt x="0" y="7576835"/>
                  </a:lnTo>
                  <a:lnTo>
                    <a:pt x="0" y="7576183"/>
                  </a:lnTo>
                  <a:lnTo>
                    <a:pt x="0" y="7573071"/>
                  </a:lnTo>
                  <a:lnTo>
                    <a:pt x="0" y="7568905"/>
                  </a:lnTo>
                  <a:lnTo>
                    <a:pt x="0" y="7566139"/>
                  </a:lnTo>
                  <a:lnTo>
                    <a:pt x="0" y="7565027"/>
                  </a:lnTo>
                  <a:lnTo>
                    <a:pt x="0" y="7564844"/>
                  </a:lnTo>
                  <a:lnTo>
                    <a:pt x="0" y="7561292"/>
                  </a:lnTo>
                  <a:lnTo>
                    <a:pt x="0" y="7559793"/>
                  </a:lnTo>
                  <a:lnTo>
                    <a:pt x="0" y="7555943"/>
                  </a:lnTo>
                  <a:lnTo>
                    <a:pt x="0" y="7554812"/>
                  </a:lnTo>
                  <a:lnTo>
                    <a:pt x="0" y="7553965"/>
                  </a:lnTo>
                  <a:lnTo>
                    <a:pt x="0" y="7553786"/>
                  </a:lnTo>
                  <a:lnTo>
                    <a:pt x="0" y="7553245"/>
                  </a:lnTo>
                  <a:lnTo>
                    <a:pt x="0" y="7551710"/>
                  </a:lnTo>
                  <a:lnTo>
                    <a:pt x="0" y="7545474"/>
                  </a:lnTo>
                  <a:lnTo>
                    <a:pt x="0" y="7543755"/>
                  </a:lnTo>
                  <a:lnTo>
                    <a:pt x="0" y="7542186"/>
                  </a:lnTo>
                  <a:lnTo>
                    <a:pt x="0" y="7540344"/>
                  </a:lnTo>
                  <a:lnTo>
                    <a:pt x="0" y="7535841"/>
                  </a:lnTo>
                  <a:lnTo>
                    <a:pt x="0" y="7534557"/>
                  </a:lnTo>
                  <a:lnTo>
                    <a:pt x="0" y="7534335"/>
                  </a:lnTo>
                  <a:lnTo>
                    <a:pt x="0" y="7529284"/>
                  </a:lnTo>
                  <a:lnTo>
                    <a:pt x="0" y="7528563"/>
                  </a:lnTo>
                  <a:lnTo>
                    <a:pt x="0" y="7524783"/>
                  </a:lnTo>
                  <a:lnTo>
                    <a:pt x="0" y="7517506"/>
                  </a:lnTo>
                  <a:lnTo>
                    <a:pt x="0" y="7513623"/>
                  </a:lnTo>
                  <a:lnTo>
                    <a:pt x="0" y="7511368"/>
                  </a:lnTo>
                  <a:lnTo>
                    <a:pt x="0" y="7505132"/>
                  </a:lnTo>
                  <a:lnTo>
                    <a:pt x="0" y="7503846"/>
                  </a:lnTo>
                  <a:lnTo>
                    <a:pt x="0" y="7503257"/>
                  </a:lnTo>
                  <a:lnTo>
                    <a:pt x="0" y="7500310"/>
                  </a:lnTo>
                  <a:lnTo>
                    <a:pt x="0" y="7499539"/>
                  </a:lnTo>
                  <a:lnTo>
                    <a:pt x="0" y="7494074"/>
                  </a:lnTo>
                  <a:lnTo>
                    <a:pt x="0" y="7492056"/>
                  </a:lnTo>
                  <a:lnTo>
                    <a:pt x="0" y="7491492"/>
                  </a:lnTo>
                  <a:lnTo>
                    <a:pt x="0" y="7488942"/>
                  </a:lnTo>
                  <a:lnTo>
                    <a:pt x="0" y="7487723"/>
                  </a:lnTo>
                  <a:lnTo>
                    <a:pt x="0" y="7486439"/>
                  </a:lnTo>
                  <a:lnTo>
                    <a:pt x="0" y="7483692"/>
                  </a:lnTo>
                  <a:lnTo>
                    <a:pt x="0" y="7482408"/>
                  </a:lnTo>
                  <a:lnTo>
                    <a:pt x="0" y="7482123"/>
                  </a:lnTo>
                  <a:lnTo>
                    <a:pt x="0" y="7481664"/>
                  </a:lnTo>
                  <a:lnTo>
                    <a:pt x="0" y="7480839"/>
                  </a:lnTo>
                  <a:lnTo>
                    <a:pt x="0" y="7480434"/>
                  </a:lnTo>
                  <a:lnTo>
                    <a:pt x="0" y="7476669"/>
                  </a:lnTo>
                  <a:lnTo>
                    <a:pt x="0" y="7472634"/>
                  </a:lnTo>
                  <a:lnTo>
                    <a:pt x="0" y="7471065"/>
                  </a:lnTo>
                  <a:lnTo>
                    <a:pt x="0" y="7467582"/>
                  </a:lnTo>
                  <a:lnTo>
                    <a:pt x="0" y="7466812"/>
                  </a:lnTo>
                  <a:lnTo>
                    <a:pt x="0" y="7463436"/>
                  </a:lnTo>
                  <a:lnTo>
                    <a:pt x="0" y="7461347"/>
                  </a:lnTo>
                  <a:lnTo>
                    <a:pt x="0" y="7460755"/>
                  </a:lnTo>
                  <a:lnTo>
                    <a:pt x="0" y="7455755"/>
                  </a:lnTo>
                  <a:lnTo>
                    <a:pt x="0" y="7452277"/>
                  </a:lnTo>
                  <a:lnTo>
                    <a:pt x="0" y="7448937"/>
                  </a:lnTo>
                  <a:lnTo>
                    <a:pt x="0" y="7446097"/>
                  </a:lnTo>
                  <a:lnTo>
                    <a:pt x="0" y="7443939"/>
                  </a:lnTo>
                  <a:lnTo>
                    <a:pt x="0" y="7442502"/>
                  </a:lnTo>
                  <a:lnTo>
                    <a:pt x="0" y="7442066"/>
                  </a:lnTo>
                  <a:lnTo>
                    <a:pt x="0" y="7441218"/>
                  </a:lnTo>
                  <a:lnTo>
                    <a:pt x="0" y="7440497"/>
                  </a:lnTo>
                  <a:lnTo>
                    <a:pt x="0" y="7440092"/>
                  </a:lnTo>
                  <a:lnTo>
                    <a:pt x="0" y="7440090"/>
                  </a:lnTo>
                  <a:lnTo>
                    <a:pt x="0" y="7439907"/>
                  </a:lnTo>
                  <a:lnTo>
                    <a:pt x="0" y="7438339"/>
                  </a:lnTo>
                  <a:lnTo>
                    <a:pt x="0" y="7437879"/>
                  </a:lnTo>
                  <a:lnTo>
                    <a:pt x="0" y="7436327"/>
                  </a:lnTo>
                  <a:lnTo>
                    <a:pt x="0" y="7435039"/>
                  </a:lnTo>
                  <a:lnTo>
                    <a:pt x="0" y="7432725"/>
                  </a:lnTo>
                  <a:lnTo>
                    <a:pt x="0" y="7432292"/>
                  </a:lnTo>
                  <a:lnTo>
                    <a:pt x="0" y="7431007"/>
                  </a:lnTo>
                  <a:lnTo>
                    <a:pt x="0" y="7430723"/>
                  </a:lnTo>
                  <a:lnTo>
                    <a:pt x="0" y="7429439"/>
                  </a:lnTo>
                  <a:lnTo>
                    <a:pt x="0" y="7423094"/>
                  </a:lnTo>
                  <a:lnTo>
                    <a:pt x="0" y="7421587"/>
                  </a:lnTo>
                  <a:lnTo>
                    <a:pt x="0" y="7418390"/>
                  </a:lnTo>
                  <a:lnTo>
                    <a:pt x="0" y="7417907"/>
                  </a:lnTo>
                  <a:lnTo>
                    <a:pt x="0" y="7415413"/>
                  </a:lnTo>
                  <a:lnTo>
                    <a:pt x="0" y="7412036"/>
                  </a:lnTo>
                  <a:lnTo>
                    <a:pt x="0" y="7409776"/>
                  </a:lnTo>
                  <a:lnTo>
                    <a:pt x="0" y="7406854"/>
                  </a:lnTo>
                  <a:lnTo>
                    <a:pt x="0" y="7403989"/>
                  </a:lnTo>
                  <a:lnTo>
                    <a:pt x="0" y="7403597"/>
                  </a:lnTo>
                  <a:lnTo>
                    <a:pt x="0" y="7400921"/>
                  </a:lnTo>
                  <a:lnTo>
                    <a:pt x="0" y="7400876"/>
                  </a:lnTo>
                  <a:lnTo>
                    <a:pt x="0" y="7399748"/>
                  </a:lnTo>
                  <a:lnTo>
                    <a:pt x="0" y="7399565"/>
                  </a:lnTo>
                  <a:lnTo>
                    <a:pt x="0" y="7398717"/>
                  </a:lnTo>
                  <a:lnTo>
                    <a:pt x="0" y="7398465"/>
                  </a:lnTo>
                  <a:lnTo>
                    <a:pt x="0" y="7397997"/>
                  </a:lnTo>
                  <a:lnTo>
                    <a:pt x="0" y="7397537"/>
                  </a:lnTo>
                  <a:lnTo>
                    <a:pt x="0" y="7395515"/>
                  </a:lnTo>
                  <a:lnTo>
                    <a:pt x="0" y="7394231"/>
                  </a:lnTo>
                  <a:lnTo>
                    <a:pt x="0" y="7392540"/>
                  </a:lnTo>
                  <a:lnTo>
                    <a:pt x="0" y="7392383"/>
                  </a:lnTo>
                  <a:lnTo>
                    <a:pt x="0" y="7388690"/>
                  </a:lnTo>
                  <a:lnTo>
                    <a:pt x="0" y="7388505"/>
                  </a:lnTo>
                  <a:lnTo>
                    <a:pt x="0" y="7386937"/>
                  </a:lnTo>
                  <a:lnTo>
                    <a:pt x="0" y="7384457"/>
                  </a:lnTo>
                  <a:lnTo>
                    <a:pt x="0" y="7381328"/>
                  </a:lnTo>
                  <a:lnTo>
                    <a:pt x="0" y="7379308"/>
                  </a:lnTo>
                  <a:lnTo>
                    <a:pt x="0" y="7378745"/>
                  </a:lnTo>
                  <a:lnTo>
                    <a:pt x="0" y="7374978"/>
                  </a:lnTo>
                  <a:lnTo>
                    <a:pt x="0" y="7368972"/>
                  </a:lnTo>
                  <a:lnTo>
                    <a:pt x="0" y="7367687"/>
                  </a:lnTo>
                  <a:lnTo>
                    <a:pt x="0" y="7366512"/>
                  </a:lnTo>
                  <a:lnTo>
                    <a:pt x="0" y="7363918"/>
                  </a:lnTo>
                  <a:lnTo>
                    <a:pt x="0" y="7360579"/>
                  </a:lnTo>
                  <a:lnTo>
                    <a:pt x="0" y="7358375"/>
                  </a:lnTo>
                  <a:lnTo>
                    <a:pt x="0" y="7355963"/>
                  </a:lnTo>
                  <a:lnTo>
                    <a:pt x="0" y="7355871"/>
                  </a:lnTo>
                  <a:lnTo>
                    <a:pt x="0" y="7353889"/>
                  </a:lnTo>
                  <a:lnTo>
                    <a:pt x="0" y="7351729"/>
                  </a:lnTo>
                  <a:lnTo>
                    <a:pt x="0" y="7349521"/>
                  </a:lnTo>
                  <a:lnTo>
                    <a:pt x="0" y="7348598"/>
                  </a:lnTo>
                  <a:lnTo>
                    <a:pt x="0" y="7344115"/>
                  </a:lnTo>
                  <a:lnTo>
                    <a:pt x="0" y="7342831"/>
                  </a:lnTo>
                  <a:lnTo>
                    <a:pt x="0" y="7337709"/>
                  </a:lnTo>
                  <a:lnTo>
                    <a:pt x="0" y="7336244"/>
                  </a:lnTo>
                  <a:lnTo>
                    <a:pt x="0" y="7332692"/>
                  </a:lnTo>
                  <a:lnTo>
                    <a:pt x="0" y="7331193"/>
                  </a:lnTo>
                  <a:lnTo>
                    <a:pt x="0" y="7327345"/>
                  </a:lnTo>
                  <a:lnTo>
                    <a:pt x="0" y="7327343"/>
                  </a:lnTo>
                  <a:lnTo>
                    <a:pt x="0" y="7326212"/>
                  </a:lnTo>
                  <a:lnTo>
                    <a:pt x="0" y="7325186"/>
                  </a:lnTo>
                  <a:lnTo>
                    <a:pt x="0" y="7324645"/>
                  </a:lnTo>
                  <a:lnTo>
                    <a:pt x="0" y="7323576"/>
                  </a:lnTo>
                  <a:lnTo>
                    <a:pt x="0" y="7316794"/>
                  </a:lnTo>
                  <a:lnTo>
                    <a:pt x="0" y="7315529"/>
                  </a:lnTo>
                  <a:lnTo>
                    <a:pt x="0" y="7315155"/>
                  </a:lnTo>
                  <a:lnTo>
                    <a:pt x="0" y="7313586"/>
                  </a:lnTo>
                  <a:lnTo>
                    <a:pt x="0" y="7311387"/>
                  </a:lnTo>
                  <a:lnTo>
                    <a:pt x="0" y="7307241"/>
                  </a:lnTo>
                  <a:lnTo>
                    <a:pt x="0" y="7305957"/>
                  </a:lnTo>
                  <a:lnTo>
                    <a:pt x="0" y="7304471"/>
                  </a:lnTo>
                  <a:lnTo>
                    <a:pt x="0" y="7300329"/>
                  </a:lnTo>
                  <a:lnTo>
                    <a:pt x="0" y="7299963"/>
                  </a:lnTo>
                  <a:lnTo>
                    <a:pt x="0" y="7296183"/>
                  </a:lnTo>
                  <a:lnTo>
                    <a:pt x="0" y="7290851"/>
                  </a:lnTo>
                  <a:lnTo>
                    <a:pt x="0" y="7288906"/>
                  </a:lnTo>
                  <a:lnTo>
                    <a:pt x="0" y="7287001"/>
                  </a:lnTo>
                  <a:lnTo>
                    <a:pt x="0" y="7285023"/>
                  </a:lnTo>
                  <a:lnTo>
                    <a:pt x="0" y="7284844"/>
                  </a:lnTo>
                  <a:lnTo>
                    <a:pt x="0" y="7282768"/>
                  </a:lnTo>
                  <a:lnTo>
                    <a:pt x="0" y="7279793"/>
                  </a:lnTo>
                  <a:lnTo>
                    <a:pt x="0" y="7276532"/>
                  </a:lnTo>
                  <a:lnTo>
                    <a:pt x="0" y="7275943"/>
                  </a:lnTo>
                  <a:lnTo>
                    <a:pt x="0" y="7275246"/>
                  </a:lnTo>
                  <a:lnTo>
                    <a:pt x="0" y="7274813"/>
                  </a:lnTo>
                  <a:lnTo>
                    <a:pt x="0" y="7273244"/>
                  </a:lnTo>
                  <a:lnTo>
                    <a:pt x="0" y="7271710"/>
                  </a:lnTo>
                  <a:lnTo>
                    <a:pt x="0" y="7269463"/>
                  </a:lnTo>
                  <a:lnTo>
                    <a:pt x="0" y="7267895"/>
                  </a:lnTo>
                  <a:lnTo>
                    <a:pt x="0" y="7265615"/>
                  </a:lnTo>
                  <a:lnTo>
                    <a:pt x="0" y="7265474"/>
                  </a:lnTo>
                  <a:lnTo>
                    <a:pt x="0" y="7264177"/>
                  </a:lnTo>
                  <a:lnTo>
                    <a:pt x="0" y="7263456"/>
                  </a:lnTo>
                  <a:lnTo>
                    <a:pt x="0" y="7260342"/>
                  </a:lnTo>
                  <a:lnTo>
                    <a:pt x="0" y="7255841"/>
                  </a:lnTo>
                  <a:lnTo>
                    <a:pt x="0" y="7254557"/>
                  </a:lnTo>
                  <a:lnTo>
                    <a:pt x="0" y="7248564"/>
                  </a:lnTo>
                  <a:lnTo>
                    <a:pt x="0" y="7243214"/>
                  </a:lnTo>
                  <a:lnTo>
                    <a:pt x="0" y="7238982"/>
                  </a:lnTo>
                  <a:lnTo>
                    <a:pt x="0" y="7234904"/>
                  </a:lnTo>
                  <a:lnTo>
                    <a:pt x="0" y="7232747"/>
                  </a:lnTo>
                  <a:lnTo>
                    <a:pt x="0" y="7231368"/>
                  </a:lnTo>
                  <a:lnTo>
                    <a:pt x="0" y="7225876"/>
                  </a:lnTo>
                  <a:lnTo>
                    <a:pt x="0" y="7225132"/>
                  </a:lnTo>
                  <a:lnTo>
                    <a:pt x="0" y="7224963"/>
                  </a:lnTo>
                  <a:lnTo>
                    <a:pt x="0" y="7223848"/>
                  </a:lnTo>
                  <a:lnTo>
                    <a:pt x="0" y="7223114"/>
                  </a:lnTo>
                  <a:lnTo>
                    <a:pt x="0" y="7217497"/>
                  </a:lnTo>
                  <a:lnTo>
                    <a:pt x="0" y="7213466"/>
                  </a:lnTo>
                  <a:lnTo>
                    <a:pt x="0" y="7212055"/>
                  </a:lnTo>
                  <a:lnTo>
                    <a:pt x="0" y="7211897"/>
                  </a:lnTo>
                  <a:lnTo>
                    <a:pt x="0" y="7211492"/>
                  </a:lnTo>
                  <a:lnTo>
                    <a:pt x="0" y="7207727"/>
                  </a:lnTo>
                  <a:lnTo>
                    <a:pt x="0" y="7206439"/>
                  </a:lnTo>
                  <a:lnTo>
                    <a:pt x="0" y="7203692"/>
                  </a:lnTo>
                  <a:lnTo>
                    <a:pt x="0" y="7202407"/>
                  </a:lnTo>
                  <a:lnTo>
                    <a:pt x="0" y="7202123"/>
                  </a:lnTo>
                  <a:lnTo>
                    <a:pt x="0" y="7200839"/>
                  </a:lnTo>
                  <a:lnTo>
                    <a:pt x="0" y="7198640"/>
                  </a:lnTo>
                  <a:lnTo>
                    <a:pt x="0" y="7194494"/>
                  </a:lnTo>
                  <a:lnTo>
                    <a:pt x="0" y="7192405"/>
                  </a:lnTo>
                  <a:lnTo>
                    <a:pt x="0" y="7190598"/>
                  </a:lnTo>
                  <a:lnTo>
                    <a:pt x="0" y="7189790"/>
                  </a:lnTo>
                  <a:lnTo>
                    <a:pt x="0" y="7187582"/>
                  </a:lnTo>
                  <a:lnTo>
                    <a:pt x="0" y="7186813"/>
                  </a:lnTo>
                  <a:lnTo>
                    <a:pt x="0" y="7183436"/>
                  </a:lnTo>
                  <a:lnTo>
                    <a:pt x="0" y="7181345"/>
                  </a:lnTo>
                  <a:lnTo>
                    <a:pt x="0" y="7175389"/>
                  </a:lnTo>
                  <a:lnTo>
                    <a:pt x="0" y="7174997"/>
                  </a:lnTo>
                  <a:lnTo>
                    <a:pt x="0" y="7172276"/>
                  </a:lnTo>
                  <a:lnTo>
                    <a:pt x="0" y="7171148"/>
                  </a:lnTo>
                  <a:lnTo>
                    <a:pt x="0" y="7170965"/>
                  </a:lnTo>
                  <a:lnTo>
                    <a:pt x="0" y="7169865"/>
                  </a:lnTo>
                  <a:lnTo>
                    <a:pt x="0" y="7169397"/>
                  </a:lnTo>
                  <a:lnTo>
                    <a:pt x="0" y="7168937"/>
                  </a:lnTo>
                  <a:lnTo>
                    <a:pt x="0" y="7166097"/>
                  </a:lnTo>
                  <a:lnTo>
                    <a:pt x="0" y="7163940"/>
                  </a:lnTo>
                  <a:lnTo>
                    <a:pt x="0" y="7163783"/>
                  </a:lnTo>
                  <a:lnTo>
                    <a:pt x="0" y="7162065"/>
                  </a:lnTo>
                  <a:lnTo>
                    <a:pt x="0" y="7160497"/>
                  </a:lnTo>
                  <a:lnTo>
                    <a:pt x="0" y="7160090"/>
                  </a:lnTo>
                  <a:lnTo>
                    <a:pt x="0" y="7159905"/>
                  </a:lnTo>
                  <a:lnTo>
                    <a:pt x="0" y="7158337"/>
                  </a:lnTo>
                  <a:lnTo>
                    <a:pt x="0" y="7152728"/>
                  </a:lnTo>
                  <a:lnTo>
                    <a:pt x="0" y="7151431"/>
                  </a:lnTo>
                  <a:lnTo>
                    <a:pt x="0" y="7150708"/>
                  </a:lnTo>
                  <a:lnTo>
                    <a:pt x="0" y="7149448"/>
                  </a:lnTo>
                  <a:lnTo>
                    <a:pt x="0" y="7143094"/>
                  </a:lnTo>
                  <a:lnTo>
                    <a:pt x="0" y="7138389"/>
                  </a:lnTo>
                  <a:lnTo>
                    <a:pt x="0" y="7137912"/>
                  </a:lnTo>
                  <a:lnTo>
                    <a:pt x="0" y="7135047"/>
                  </a:lnTo>
                  <a:lnTo>
                    <a:pt x="0" y="7131979"/>
                  </a:lnTo>
                  <a:lnTo>
                    <a:pt x="0" y="7129775"/>
                  </a:lnTo>
                  <a:lnTo>
                    <a:pt x="0" y="7129523"/>
                  </a:lnTo>
                  <a:lnTo>
                    <a:pt x="0" y="7127363"/>
                  </a:lnTo>
                  <a:lnTo>
                    <a:pt x="0" y="7125289"/>
                  </a:lnTo>
                  <a:lnTo>
                    <a:pt x="0" y="7123989"/>
                  </a:lnTo>
                  <a:lnTo>
                    <a:pt x="0" y="7123598"/>
                  </a:lnTo>
                  <a:lnTo>
                    <a:pt x="0" y="7120921"/>
                  </a:lnTo>
                  <a:lnTo>
                    <a:pt x="0" y="7119998"/>
                  </a:lnTo>
                  <a:lnTo>
                    <a:pt x="0" y="7119748"/>
                  </a:lnTo>
                  <a:lnTo>
                    <a:pt x="0" y="7119563"/>
                  </a:lnTo>
                  <a:lnTo>
                    <a:pt x="0" y="7118463"/>
                  </a:lnTo>
                  <a:lnTo>
                    <a:pt x="0" y="7117995"/>
                  </a:lnTo>
                  <a:lnTo>
                    <a:pt x="0" y="7115515"/>
                  </a:lnTo>
                  <a:lnTo>
                    <a:pt x="0" y="7114231"/>
                  </a:lnTo>
                  <a:lnTo>
                    <a:pt x="0" y="7112386"/>
                  </a:lnTo>
                  <a:lnTo>
                    <a:pt x="0" y="7110366"/>
                  </a:lnTo>
                  <a:lnTo>
                    <a:pt x="0" y="7109109"/>
                  </a:lnTo>
                  <a:lnTo>
                    <a:pt x="0" y="7099308"/>
                  </a:lnTo>
                  <a:lnTo>
                    <a:pt x="0" y="7098897"/>
                  </a:lnTo>
                  <a:lnTo>
                    <a:pt x="0" y="7098745"/>
                  </a:lnTo>
                  <a:lnTo>
                    <a:pt x="0" y="7097330"/>
                  </a:lnTo>
                  <a:lnTo>
                    <a:pt x="0" y="7094976"/>
                  </a:lnTo>
                  <a:lnTo>
                    <a:pt x="0" y="7088194"/>
                  </a:lnTo>
                  <a:lnTo>
                    <a:pt x="0" y="7087021"/>
                  </a:lnTo>
                  <a:lnTo>
                    <a:pt x="0" y="7086929"/>
                  </a:lnTo>
                  <a:lnTo>
                    <a:pt x="0" y="7082787"/>
                  </a:lnTo>
                  <a:lnTo>
                    <a:pt x="0" y="7080579"/>
                  </a:lnTo>
                  <a:lnTo>
                    <a:pt x="0" y="7079656"/>
                  </a:lnTo>
                  <a:lnTo>
                    <a:pt x="0" y="7075961"/>
                  </a:lnTo>
                  <a:lnTo>
                    <a:pt x="0" y="7075871"/>
                  </a:lnTo>
                  <a:lnTo>
                    <a:pt x="0" y="7073889"/>
                  </a:lnTo>
                  <a:lnTo>
                    <a:pt x="0" y="7071729"/>
                  </a:lnTo>
                  <a:lnTo>
                    <a:pt x="0" y="7068767"/>
                  </a:lnTo>
                  <a:lnTo>
                    <a:pt x="0" y="7068598"/>
                  </a:lnTo>
                  <a:lnTo>
                    <a:pt x="0" y="7067486"/>
                  </a:lnTo>
                  <a:lnTo>
                    <a:pt x="0" y="7062251"/>
                  </a:lnTo>
                  <a:lnTo>
                    <a:pt x="0" y="7058401"/>
                  </a:lnTo>
                  <a:lnTo>
                    <a:pt x="0" y="7057709"/>
                  </a:lnTo>
                  <a:lnTo>
                    <a:pt x="0" y="7056244"/>
                  </a:lnTo>
                  <a:lnTo>
                    <a:pt x="0" y="7051193"/>
                  </a:lnTo>
                  <a:lnTo>
                    <a:pt x="0" y="7047852"/>
                  </a:lnTo>
                  <a:lnTo>
                    <a:pt x="0" y="7047343"/>
                  </a:lnTo>
                  <a:lnTo>
                    <a:pt x="0" y="7046213"/>
                  </a:lnTo>
                  <a:lnTo>
                    <a:pt x="0" y="7044644"/>
                  </a:lnTo>
                  <a:lnTo>
                    <a:pt x="0" y="7040863"/>
                  </a:lnTo>
                  <a:lnTo>
                    <a:pt x="0" y="7039295"/>
                  </a:lnTo>
                  <a:lnTo>
                    <a:pt x="0" y="7037015"/>
                  </a:lnTo>
                  <a:lnTo>
                    <a:pt x="0" y="7036794"/>
                  </a:lnTo>
                  <a:lnTo>
                    <a:pt x="0" y="7035577"/>
                  </a:lnTo>
                  <a:lnTo>
                    <a:pt x="0" y="7035529"/>
                  </a:lnTo>
                  <a:lnTo>
                    <a:pt x="0" y="7033118"/>
                  </a:lnTo>
                  <a:lnTo>
                    <a:pt x="0" y="7031387"/>
                  </a:lnTo>
                  <a:lnTo>
                    <a:pt x="0" y="7027241"/>
                  </a:lnTo>
                  <a:lnTo>
                    <a:pt x="0" y="7025957"/>
                  </a:lnTo>
                  <a:lnTo>
                    <a:pt x="0" y="7024982"/>
                  </a:lnTo>
                  <a:lnTo>
                    <a:pt x="0" y="7019964"/>
                  </a:lnTo>
                  <a:lnTo>
                    <a:pt x="0" y="7014614"/>
                  </a:lnTo>
                  <a:lnTo>
                    <a:pt x="0" y="7010851"/>
                  </a:lnTo>
                  <a:lnTo>
                    <a:pt x="0" y="7007001"/>
                  </a:lnTo>
                  <a:lnTo>
                    <a:pt x="0" y="7006304"/>
                  </a:lnTo>
                  <a:lnTo>
                    <a:pt x="0" y="7002768"/>
                  </a:lnTo>
                  <a:lnTo>
                    <a:pt x="0" y="7000521"/>
                  </a:lnTo>
                  <a:lnTo>
                    <a:pt x="0" y="6998953"/>
                  </a:lnTo>
                  <a:lnTo>
                    <a:pt x="0" y="6997276"/>
                  </a:lnTo>
                  <a:lnTo>
                    <a:pt x="0" y="6996532"/>
                  </a:lnTo>
                  <a:lnTo>
                    <a:pt x="0" y="6996363"/>
                  </a:lnTo>
                  <a:lnTo>
                    <a:pt x="0" y="6995248"/>
                  </a:lnTo>
                  <a:lnTo>
                    <a:pt x="0" y="6995235"/>
                  </a:lnTo>
                  <a:lnTo>
                    <a:pt x="0" y="6994514"/>
                  </a:lnTo>
                  <a:lnTo>
                    <a:pt x="0" y="6993951"/>
                  </a:lnTo>
                  <a:lnTo>
                    <a:pt x="0" y="6990182"/>
                  </a:lnTo>
                  <a:lnTo>
                    <a:pt x="0" y="6989464"/>
                  </a:lnTo>
                  <a:lnTo>
                    <a:pt x="0" y="6987895"/>
                  </a:lnTo>
                  <a:lnTo>
                    <a:pt x="0" y="6986151"/>
                  </a:lnTo>
                  <a:lnTo>
                    <a:pt x="0" y="6985615"/>
                  </a:lnTo>
                  <a:lnTo>
                    <a:pt x="0" y="6984582"/>
                  </a:lnTo>
                  <a:lnTo>
                    <a:pt x="0" y="6984177"/>
                  </a:lnTo>
                  <a:lnTo>
                    <a:pt x="0" y="6983455"/>
                  </a:lnTo>
                  <a:lnTo>
                    <a:pt x="0" y="6974272"/>
                  </a:lnTo>
                  <a:lnTo>
                    <a:pt x="0" y="6970040"/>
                  </a:lnTo>
                  <a:lnTo>
                    <a:pt x="0" y="6963805"/>
                  </a:lnTo>
                  <a:lnTo>
                    <a:pt x="0" y="6963214"/>
                  </a:lnTo>
                  <a:lnTo>
                    <a:pt x="0" y="6961998"/>
                  </a:lnTo>
                  <a:lnTo>
                    <a:pt x="0" y="6958982"/>
                  </a:lnTo>
                  <a:lnTo>
                    <a:pt x="0" y="6956934"/>
                  </a:lnTo>
                  <a:lnTo>
                    <a:pt x="0" y="6956021"/>
                  </a:lnTo>
                  <a:lnTo>
                    <a:pt x="0" y="6954906"/>
                  </a:lnTo>
                  <a:lnTo>
                    <a:pt x="0" y="6952745"/>
                  </a:lnTo>
                  <a:lnTo>
                    <a:pt x="0" y="6951450"/>
                  </a:lnTo>
                  <a:lnTo>
                    <a:pt x="0" y="6945876"/>
                  </a:lnTo>
                  <a:lnTo>
                    <a:pt x="0" y="6944961"/>
                  </a:lnTo>
                  <a:lnTo>
                    <a:pt x="0" y="6943113"/>
                  </a:lnTo>
                  <a:lnTo>
                    <a:pt x="0" y="6937497"/>
                  </a:lnTo>
                  <a:lnTo>
                    <a:pt x="0" y="6933465"/>
                  </a:lnTo>
                  <a:lnTo>
                    <a:pt x="0" y="6931897"/>
                  </a:lnTo>
                  <a:lnTo>
                    <a:pt x="0" y="6922831"/>
                  </a:lnTo>
                  <a:lnTo>
                    <a:pt x="0" y="6921656"/>
                  </a:lnTo>
                  <a:lnTo>
                    <a:pt x="0" y="6920848"/>
                  </a:lnTo>
                  <a:lnTo>
                    <a:pt x="0" y="6920366"/>
                  </a:lnTo>
                  <a:lnTo>
                    <a:pt x="0" y="6918640"/>
                  </a:lnTo>
                  <a:lnTo>
                    <a:pt x="0" y="6914494"/>
                  </a:lnTo>
                  <a:lnTo>
                    <a:pt x="0" y="6912403"/>
                  </a:lnTo>
                  <a:lnTo>
                    <a:pt x="0" y="6912235"/>
                  </a:lnTo>
                  <a:lnTo>
                    <a:pt x="0" y="6910597"/>
                  </a:lnTo>
                  <a:lnTo>
                    <a:pt x="0" y="6909789"/>
                  </a:lnTo>
                  <a:lnTo>
                    <a:pt x="0" y="6906447"/>
                  </a:lnTo>
                  <a:lnTo>
                    <a:pt x="0" y="6900923"/>
                  </a:lnTo>
                  <a:lnTo>
                    <a:pt x="0" y="6897974"/>
                  </a:lnTo>
                  <a:lnTo>
                    <a:pt x="0" y="6895389"/>
                  </a:lnTo>
                  <a:lnTo>
                    <a:pt x="0" y="6894998"/>
                  </a:lnTo>
                  <a:lnTo>
                    <a:pt x="0" y="6891148"/>
                  </a:lnTo>
                  <a:lnTo>
                    <a:pt x="0" y="6890963"/>
                  </a:lnTo>
                  <a:lnTo>
                    <a:pt x="0" y="6889863"/>
                  </a:lnTo>
                  <a:lnTo>
                    <a:pt x="0" y="6889395"/>
                  </a:lnTo>
                  <a:lnTo>
                    <a:pt x="0" y="6883786"/>
                  </a:lnTo>
                  <a:lnTo>
                    <a:pt x="0" y="6882489"/>
                  </a:lnTo>
                  <a:lnTo>
                    <a:pt x="0" y="6881766"/>
                  </a:lnTo>
                  <a:lnTo>
                    <a:pt x="0" y="6877867"/>
                  </a:lnTo>
                  <a:lnTo>
                    <a:pt x="0" y="6871431"/>
                  </a:lnTo>
                  <a:lnTo>
                    <a:pt x="0" y="6870708"/>
                  </a:lnTo>
                  <a:lnTo>
                    <a:pt x="0" y="6870297"/>
                  </a:lnTo>
                  <a:lnTo>
                    <a:pt x="0" y="6869447"/>
                  </a:lnTo>
                  <a:lnTo>
                    <a:pt x="0" y="6868730"/>
                  </a:lnTo>
                  <a:lnTo>
                    <a:pt x="0" y="6859616"/>
                  </a:lnTo>
                  <a:lnTo>
                    <a:pt x="0" y="6858421"/>
                  </a:lnTo>
                  <a:lnTo>
                    <a:pt x="0" y="6855047"/>
                  </a:lnTo>
                  <a:lnTo>
                    <a:pt x="0" y="6851979"/>
                  </a:lnTo>
                  <a:lnTo>
                    <a:pt x="0" y="6851056"/>
                  </a:lnTo>
                  <a:lnTo>
                    <a:pt x="0" y="6849521"/>
                  </a:lnTo>
                  <a:lnTo>
                    <a:pt x="0" y="6847361"/>
                  </a:lnTo>
                  <a:lnTo>
                    <a:pt x="0" y="6845289"/>
                  </a:lnTo>
                  <a:lnTo>
                    <a:pt x="0" y="6840167"/>
                  </a:lnTo>
                  <a:lnTo>
                    <a:pt x="0" y="6839998"/>
                  </a:lnTo>
                  <a:lnTo>
                    <a:pt x="0" y="6838886"/>
                  </a:lnTo>
                  <a:lnTo>
                    <a:pt x="0" y="6838703"/>
                  </a:lnTo>
                  <a:lnTo>
                    <a:pt x="0" y="6830366"/>
                  </a:lnTo>
                  <a:lnTo>
                    <a:pt x="0" y="6829955"/>
                  </a:lnTo>
                  <a:lnTo>
                    <a:pt x="0" y="6829109"/>
                  </a:lnTo>
                  <a:lnTo>
                    <a:pt x="0" y="6828671"/>
                  </a:lnTo>
                  <a:lnTo>
                    <a:pt x="0" y="6828388"/>
                  </a:lnTo>
                  <a:lnTo>
                    <a:pt x="0" y="6827104"/>
                  </a:lnTo>
                  <a:lnTo>
                    <a:pt x="0" y="6819252"/>
                  </a:lnTo>
                  <a:lnTo>
                    <a:pt x="0" y="6818897"/>
                  </a:lnTo>
                  <a:lnTo>
                    <a:pt x="0" y="6817330"/>
                  </a:lnTo>
                  <a:lnTo>
                    <a:pt x="0" y="6809700"/>
                  </a:lnTo>
                  <a:lnTo>
                    <a:pt x="0" y="6808194"/>
                  </a:lnTo>
                  <a:lnTo>
                    <a:pt x="0" y="6807019"/>
                  </a:lnTo>
                  <a:lnTo>
                    <a:pt x="0" y="6806929"/>
                  </a:lnTo>
                  <a:lnTo>
                    <a:pt x="0" y="6804518"/>
                  </a:lnTo>
                  <a:lnTo>
                    <a:pt x="0" y="6802787"/>
                  </a:lnTo>
                  <a:lnTo>
                    <a:pt x="0" y="6799656"/>
                  </a:lnTo>
                  <a:lnTo>
                    <a:pt x="0" y="6798544"/>
                  </a:lnTo>
                  <a:lnTo>
                    <a:pt x="0" y="6796382"/>
                  </a:lnTo>
                  <a:lnTo>
                    <a:pt x="0" y="6788767"/>
                  </a:lnTo>
                  <a:lnTo>
                    <a:pt x="0" y="6787482"/>
                  </a:lnTo>
                  <a:lnTo>
                    <a:pt x="0" y="6786170"/>
                  </a:lnTo>
                  <a:lnTo>
                    <a:pt x="0" y="6784601"/>
                  </a:lnTo>
                  <a:lnTo>
                    <a:pt x="0" y="6782251"/>
                  </a:lnTo>
                  <a:lnTo>
                    <a:pt x="0" y="6778991"/>
                  </a:lnTo>
                  <a:lnTo>
                    <a:pt x="0" y="6778401"/>
                  </a:lnTo>
                  <a:lnTo>
                    <a:pt x="0" y="6771921"/>
                  </a:lnTo>
                  <a:lnTo>
                    <a:pt x="0" y="6770353"/>
                  </a:lnTo>
                  <a:lnTo>
                    <a:pt x="0" y="6767852"/>
                  </a:lnTo>
                  <a:lnTo>
                    <a:pt x="0" y="6766635"/>
                  </a:lnTo>
                  <a:lnTo>
                    <a:pt x="0" y="6765351"/>
                  </a:lnTo>
                  <a:lnTo>
                    <a:pt x="0" y="6764176"/>
                  </a:lnTo>
                  <a:lnTo>
                    <a:pt x="0" y="6761582"/>
                  </a:lnTo>
                  <a:lnTo>
                    <a:pt x="0" y="6760864"/>
                  </a:lnTo>
                  <a:lnTo>
                    <a:pt x="0" y="6759295"/>
                  </a:lnTo>
                  <a:lnTo>
                    <a:pt x="0" y="6757551"/>
                  </a:lnTo>
                  <a:lnTo>
                    <a:pt x="0" y="6757015"/>
                  </a:lnTo>
                  <a:lnTo>
                    <a:pt x="0" y="6756040"/>
                  </a:lnTo>
                  <a:lnTo>
                    <a:pt x="0" y="6755982"/>
                  </a:lnTo>
                  <a:lnTo>
                    <a:pt x="0" y="6755577"/>
                  </a:lnTo>
                  <a:lnTo>
                    <a:pt x="0" y="6753118"/>
                  </a:lnTo>
                  <a:lnTo>
                    <a:pt x="0" y="6745672"/>
                  </a:lnTo>
                  <a:lnTo>
                    <a:pt x="0" y="6744980"/>
                  </a:lnTo>
                  <a:lnTo>
                    <a:pt x="0" y="6734614"/>
                  </a:lnTo>
                  <a:lnTo>
                    <a:pt x="0" y="6728334"/>
                  </a:lnTo>
                  <a:lnTo>
                    <a:pt x="0" y="6727421"/>
                  </a:lnTo>
                  <a:lnTo>
                    <a:pt x="0" y="6726306"/>
                  </a:lnTo>
                  <a:lnTo>
                    <a:pt x="0" y="6725009"/>
                  </a:lnTo>
                  <a:lnTo>
                    <a:pt x="0" y="6722850"/>
                  </a:lnTo>
                  <a:lnTo>
                    <a:pt x="0" y="6721240"/>
                  </a:lnTo>
                  <a:lnTo>
                    <a:pt x="0" y="6720522"/>
                  </a:lnTo>
                  <a:lnTo>
                    <a:pt x="0" y="6718953"/>
                  </a:lnTo>
                  <a:lnTo>
                    <a:pt x="0" y="6717276"/>
                  </a:lnTo>
                  <a:lnTo>
                    <a:pt x="0" y="6717209"/>
                  </a:lnTo>
                  <a:lnTo>
                    <a:pt x="0" y="6716361"/>
                  </a:lnTo>
                  <a:lnTo>
                    <a:pt x="0" y="6715640"/>
                  </a:lnTo>
                  <a:lnTo>
                    <a:pt x="0" y="6715235"/>
                  </a:lnTo>
                  <a:lnTo>
                    <a:pt x="0" y="6714513"/>
                  </a:lnTo>
                  <a:lnTo>
                    <a:pt x="0" y="6713951"/>
                  </a:lnTo>
                  <a:lnTo>
                    <a:pt x="0" y="6710186"/>
                  </a:lnTo>
                  <a:lnTo>
                    <a:pt x="0" y="6706151"/>
                  </a:lnTo>
                  <a:lnTo>
                    <a:pt x="0" y="6704582"/>
                  </a:lnTo>
                  <a:lnTo>
                    <a:pt x="0" y="6702135"/>
                  </a:lnTo>
                  <a:lnTo>
                    <a:pt x="0" y="6698104"/>
                  </a:lnTo>
                  <a:lnTo>
                    <a:pt x="0" y="6694272"/>
                  </a:lnTo>
                  <a:lnTo>
                    <a:pt x="0" y="6693533"/>
                  </a:lnTo>
                  <a:lnTo>
                    <a:pt x="0" y="6693056"/>
                  </a:lnTo>
                  <a:lnTo>
                    <a:pt x="0" y="6691766"/>
                  </a:lnTo>
                  <a:lnTo>
                    <a:pt x="0" y="6690040"/>
                  </a:lnTo>
                  <a:lnTo>
                    <a:pt x="0" y="6683803"/>
                  </a:lnTo>
                  <a:lnTo>
                    <a:pt x="0" y="6683635"/>
                  </a:lnTo>
                  <a:lnTo>
                    <a:pt x="0" y="6682508"/>
                  </a:lnTo>
                  <a:lnTo>
                    <a:pt x="0" y="6681997"/>
                  </a:lnTo>
                  <a:lnTo>
                    <a:pt x="0" y="6679132"/>
                  </a:lnTo>
                  <a:lnTo>
                    <a:pt x="0" y="6677456"/>
                  </a:lnTo>
                  <a:lnTo>
                    <a:pt x="0" y="6676934"/>
                  </a:lnTo>
                  <a:lnTo>
                    <a:pt x="0" y="6676019"/>
                  </a:lnTo>
                  <a:lnTo>
                    <a:pt x="0" y="6673607"/>
                  </a:lnTo>
                  <a:lnTo>
                    <a:pt x="0" y="6673424"/>
                  </a:lnTo>
                  <a:lnTo>
                    <a:pt x="0" y="6671856"/>
                  </a:lnTo>
                  <a:lnTo>
                    <a:pt x="0" y="6671451"/>
                  </a:lnTo>
                  <a:lnTo>
                    <a:pt x="0" y="6669374"/>
                  </a:lnTo>
                  <a:lnTo>
                    <a:pt x="0" y="6653889"/>
                  </a:lnTo>
                  <a:lnTo>
                    <a:pt x="0" y="6651424"/>
                  </a:lnTo>
                  <a:lnTo>
                    <a:pt x="0" y="6649267"/>
                  </a:lnTo>
                  <a:lnTo>
                    <a:pt x="0" y="6643293"/>
                  </a:lnTo>
                  <a:lnTo>
                    <a:pt x="0" y="6642831"/>
                  </a:lnTo>
                  <a:lnTo>
                    <a:pt x="0" y="6641655"/>
                  </a:lnTo>
                  <a:lnTo>
                    <a:pt x="0" y="6640847"/>
                  </a:lnTo>
                  <a:lnTo>
                    <a:pt x="0" y="6640371"/>
                  </a:lnTo>
                  <a:lnTo>
                    <a:pt x="0" y="6632234"/>
                  </a:lnTo>
                  <a:lnTo>
                    <a:pt x="0" y="6631016"/>
                  </a:lnTo>
                  <a:lnTo>
                    <a:pt x="0" y="6629032"/>
                  </a:lnTo>
                  <a:lnTo>
                    <a:pt x="0" y="6626447"/>
                  </a:lnTo>
                  <a:lnTo>
                    <a:pt x="0" y="6620921"/>
                  </a:lnTo>
                  <a:lnTo>
                    <a:pt x="0" y="6617974"/>
                  </a:lnTo>
                  <a:lnTo>
                    <a:pt x="0" y="6610103"/>
                  </a:lnTo>
                  <a:lnTo>
                    <a:pt x="0" y="6608925"/>
                  </a:lnTo>
                  <a:lnTo>
                    <a:pt x="0" y="6602489"/>
                  </a:lnTo>
                  <a:lnTo>
                    <a:pt x="0" y="6601766"/>
                  </a:lnTo>
                  <a:lnTo>
                    <a:pt x="0" y="6601355"/>
                  </a:lnTo>
                  <a:lnTo>
                    <a:pt x="0" y="6600071"/>
                  </a:lnTo>
                  <a:lnTo>
                    <a:pt x="0" y="6599788"/>
                  </a:lnTo>
                  <a:lnTo>
                    <a:pt x="0" y="6598504"/>
                  </a:lnTo>
                  <a:lnTo>
                    <a:pt x="0" y="6597867"/>
                  </a:lnTo>
                  <a:lnTo>
                    <a:pt x="0" y="6590674"/>
                  </a:lnTo>
                  <a:lnTo>
                    <a:pt x="0" y="6590297"/>
                  </a:lnTo>
                  <a:lnTo>
                    <a:pt x="0" y="6589388"/>
                  </a:lnTo>
                  <a:lnTo>
                    <a:pt x="0" y="6588730"/>
                  </a:lnTo>
                  <a:lnTo>
                    <a:pt x="0" y="6585246"/>
                  </a:lnTo>
                  <a:lnTo>
                    <a:pt x="0" y="6581100"/>
                  </a:lnTo>
                  <a:lnTo>
                    <a:pt x="0" y="6579614"/>
                  </a:lnTo>
                  <a:lnTo>
                    <a:pt x="0" y="6578419"/>
                  </a:lnTo>
                  <a:lnTo>
                    <a:pt x="0" y="6571056"/>
                  </a:lnTo>
                  <a:lnTo>
                    <a:pt x="0" y="6569944"/>
                  </a:lnTo>
                  <a:lnTo>
                    <a:pt x="0" y="6569761"/>
                  </a:lnTo>
                  <a:lnTo>
                    <a:pt x="0" y="6560167"/>
                  </a:lnTo>
                  <a:lnTo>
                    <a:pt x="0" y="6559729"/>
                  </a:lnTo>
                  <a:lnTo>
                    <a:pt x="0" y="6558882"/>
                  </a:lnTo>
                  <a:lnTo>
                    <a:pt x="0" y="6558703"/>
                  </a:lnTo>
                  <a:lnTo>
                    <a:pt x="0" y="6558162"/>
                  </a:lnTo>
                  <a:lnTo>
                    <a:pt x="0" y="6557570"/>
                  </a:lnTo>
                  <a:lnTo>
                    <a:pt x="0" y="6556001"/>
                  </a:lnTo>
                  <a:lnTo>
                    <a:pt x="0" y="6550391"/>
                  </a:lnTo>
                  <a:lnTo>
                    <a:pt x="0" y="6549955"/>
                  </a:lnTo>
                  <a:lnTo>
                    <a:pt x="0" y="6548672"/>
                  </a:lnTo>
                  <a:lnTo>
                    <a:pt x="0" y="6548388"/>
                  </a:lnTo>
                  <a:lnTo>
                    <a:pt x="0" y="6547103"/>
                  </a:lnTo>
                  <a:lnTo>
                    <a:pt x="0" y="6546889"/>
                  </a:lnTo>
                  <a:lnTo>
                    <a:pt x="0" y="6544607"/>
                  </a:lnTo>
                  <a:lnTo>
                    <a:pt x="0" y="6543039"/>
                  </a:lnTo>
                  <a:lnTo>
                    <a:pt x="0" y="6540758"/>
                  </a:lnTo>
                  <a:lnTo>
                    <a:pt x="0" y="6539252"/>
                  </a:lnTo>
                  <a:lnTo>
                    <a:pt x="0" y="6536053"/>
                  </a:lnTo>
                  <a:lnTo>
                    <a:pt x="0" y="6535576"/>
                  </a:lnTo>
                  <a:lnTo>
                    <a:pt x="0" y="6529700"/>
                  </a:lnTo>
                  <a:lnTo>
                    <a:pt x="0" y="6527440"/>
                  </a:lnTo>
                  <a:lnTo>
                    <a:pt x="0" y="6524518"/>
                  </a:lnTo>
                  <a:lnTo>
                    <a:pt x="0" y="6521653"/>
                  </a:lnTo>
                  <a:lnTo>
                    <a:pt x="0" y="6518540"/>
                  </a:lnTo>
                  <a:lnTo>
                    <a:pt x="0" y="6517228"/>
                  </a:lnTo>
                  <a:lnTo>
                    <a:pt x="0" y="6516380"/>
                  </a:lnTo>
                  <a:lnTo>
                    <a:pt x="0" y="6515659"/>
                  </a:lnTo>
                  <a:lnTo>
                    <a:pt x="0" y="6510049"/>
                  </a:lnTo>
                  <a:lnTo>
                    <a:pt x="0" y="6506170"/>
                  </a:lnTo>
                  <a:lnTo>
                    <a:pt x="0" y="6504603"/>
                  </a:lnTo>
                  <a:lnTo>
                    <a:pt x="0" y="6501019"/>
                  </a:lnTo>
                  <a:lnTo>
                    <a:pt x="0" y="6498991"/>
                  </a:lnTo>
                  <a:lnTo>
                    <a:pt x="0" y="6496973"/>
                  </a:lnTo>
                  <a:lnTo>
                    <a:pt x="0" y="6496409"/>
                  </a:lnTo>
                  <a:lnTo>
                    <a:pt x="0" y="6492640"/>
                  </a:lnTo>
                  <a:lnTo>
                    <a:pt x="0" y="6491922"/>
                  </a:lnTo>
                  <a:lnTo>
                    <a:pt x="0" y="6490353"/>
                  </a:lnTo>
                  <a:lnTo>
                    <a:pt x="0" y="6488609"/>
                  </a:lnTo>
                  <a:lnTo>
                    <a:pt x="0" y="6487040"/>
                  </a:lnTo>
                  <a:lnTo>
                    <a:pt x="0" y="6486635"/>
                  </a:lnTo>
                  <a:lnTo>
                    <a:pt x="0" y="6485351"/>
                  </a:lnTo>
                  <a:lnTo>
                    <a:pt x="0" y="6484176"/>
                  </a:lnTo>
                  <a:lnTo>
                    <a:pt x="0" y="6481586"/>
                  </a:lnTo>
                  <a:lnTo>
                    <a:pt x="0" y="6477551"/>
                  </a:lnTo>
                  <a:lnTo>
                    <a:pt x="0" y="6476038"/>
                  </a:lnTo>
                  <a:lnTo>
                    <a:pt x="0" y="6475982"/>
                  </a:lnTo>
                  <a:lnTo>
                    <a:pt x="0" y="6473535"/>
                  </a:lnTo>
                  <a:lnTo>
                    <a:pt x="0" y="6469504"/>
                  </a:lnTo>
                  <a:lnTo>
                    <a:pt x="0" y="6466264"/>
                  </a:lnTo>
                  <a:lnTo>
                    <a:pt x="0" y="6465672"/>
                  </a:lnTo>
                  <a:lnTo>
                    <a:pt x="0" y="6464933"/>
                  </a:lnTo>
                  <a:lnTo>
                    <a:pt x="0" y="6453908"/>
                  </a:lnTo>
                  <a:lnTo>
                    <a:pt x="0" y="6450532"/>
                  </a:lnTo>
                  <a:lnTo>
                    <a:pt x="0" y="6448856"/>
                  </a:lnTo>
                  <a:lnTo>
                    <a:pt x="0" y="6448334"/>
                  </a:lnTo>
                  <a:lnTo>
                    <a:pt x="0" y="6447419"/>
                  </a:lnTo>
                  <a:lnTo>
                    <a:pt x="0" y="6445009"/>
                  </a:lnTo>
                  <a:lnTo>
                    <a:pt x="0" y="6445007"/>
                  </a:lnTo>
                  <a:lnTo>
                    <a:pt x="0" y="6444824"/>
                  </a:lnTo>
                  <a:lnTo>
                    <a:pt x="0" y="6443256"/>
                  </a:lnTo>
                  <a:lnTo>
                    <a:pt x="0" y="6442851"/>
                  </a:lnTo>
                  <a:lnTo>
                    <a:pt x="0" y="6441244"/>
                  </a:lnTo>
                  <a:lnTo>
                    <a:pt x="0" y="6437209"/>
                  </a:lnTo>
                  <a:lnTo>
                    <a:pt x="0" y="6435640"/>
                  </a:lnTo>
                  <a:lnTo>
                    <a:pt x="0" y="6433193"/>
                  </a:lnTo>
                  <a:lnTo>
                    <a:pt x="0" y="6429162"/>
                  </a:lnTo>
                  <a:lnTo>
                    <a:pt x="0" y="6424591"/>
                  </a:lnTo>
                  <a:lnTo>
                    <a:pt x="0" y="6423307"/>
                  </a:lnTo>
                  <a:lnTo>
                    <a:pt x="0" y="6422824"/>
                  </a:lnTo>
                  <a:lnTo>
                    <a:pt x="0" y="6422135"/>
                  </a:lnTo>
                  <a:lnTo>
                    <a:pt x="0" y="6418103"/>
                  </a:lnTo>
                  <a:lnTo>
                    <a:pt x="0" y="6414693"/>
                  </a:lnTo>
                  <a:lnTo>
                    <a:pt x="0" y="6413532"/>
                  </a:lnTo>
                  <a:lnTo>
                    <a:pt x="0" y="6413055"/>
                  </a:lnTo>
                  <a:lnTo>
                    <a:pt x="0" y="6411771"/>
                  </a:lnTo>
                  <a:lnTo>
                    <a:pt x="0" y="6410190"/>
                  </a:lnTo>
                  <a:lnTo>
                    <a:pt x="0" y="6408906"/>
                  </a:lnTo>
                  <a:lnTo>
                    <a:pt x="0" y="6408514"/>
                  </a:lnTo>
                  <a:lnTo>
                    <a:pt x="0" y="6404665"/>
                  </a:lnTo>
                  <a:lnTo>
                    <a:pt x="0" y="6404482"/>
                  </a:lnTo>
                  <a:lnTo>
                    <a:pt x="0" y="6403634"/>
                  </a:lnTo>
                  <a:lnTo>
                    <a:pt x="0" y="6402914"/>
                  </a:lnTo>
                  <a:lnTo>
                    <a:pt x="0" y="6402509"/>
                  </a:lnTo>
                  <a:lnTo>
                    <a:pt x="0" y="6400432"/>
                  </a:lnTo>
                  <a:lnTo>
                    <a:pt x="0" y="6399132"/>
                  </a:lnTo>
                  <a:lnTo>
                    <a:pt x="0" y="6397457"/>
                  </a:lnTo>
                  <a:lnTo>
                    <a:pt x="0" y="6393607"/>
                  </a:lnTo>
                  <a:lnTo>
                    <a:pt x="0" y="6393422"/>
                  </a:lnTo>
                  <a:lnTo>
                    <a:pt x="0" y="6391854"/>
                  </a:lnTo>
                  <a:lnTo>
                    <a:pt x="0" y="6389374"/>
                  </a:lnTo>
                  <a:lnTo>
                    <a:pt x="0" y="6387128"/>
                  </a:lnTo>
                  <a:lnTo>
                    <a:pt x="0" y="6385561"/>
                  </a:lnTo>
                  <a:lnTo>
                    <a:pt x="0" y="6380806"/>
                  </a:lnTo>
                  <a:lnTo>
                    <a:pt x="0" y="6380325"/>
                  </a:lnTo>
                  <a:lnTo>
                    <a:pt x="0" y="6373889"/>
                  </a:lnTo>
                  <a:lnTo>
                    <a:pt x="0" y="6371429"/>
                  </a:lnTo>
                  <a:lnTo>
                    <a:pt x="0" y="6369267"/>
                  </a:lnTo>
                  <a:lnTo>
                    <a:pt x="0" y="6366404"/>
                  </a:lnTo>
                  <a:lnTo>
                    <a:pt x="0" y="6363292"/>
                  </a:lnTo>
                  <a:lnTo>
                    <a:pt x="0" y="6362074"/>
                  </a:lnTo>
                  <a:lnTo>
                    <a:pt x="0" y="6360880"/>
                  </a:lnTo>
                  <a:lnTo>
                    <a:pt x="0" y="6360788"/>
                  </a:lnTo>
                  <a:lnTo>
                    <a:pt x="0" y="6356646"/>
                  </a:lnTo>
                  <a:lnTo>
                    <a:pt x="0" y="6351014"/>
                  </a:lnTo>
                  <a:lnTo>
                    <a:pt x="0" y="6349032"/>
                  </a:lnTo>
                  <a:lnTo>
                    <a:pt x="0" y="6343540"/>
                  </a:lnTo>
                  <a:lnTo>
                    <a:pt x="0" y="6342626"/>
                  </a:lnTo>
                  <a:lnTo>
                    <a:pt x="0" y="6341161"/>
                  </a:lnTo>
                  <a:lnTo>
                    <a:pt x="0" y="6331129"/>
                  </a:lnTo>
                  <a:lnTo>
                    <a:pt x="0" y="6330103"/>
                  </a:lnTo>
                  <a:lnTo>
                    <a:pt x="0" y="6329562"/>
                  </a:lnTo>
                  <a:lnTo>
                    <a:pt x="0" y="6328925"/>
                  </a:lnTo>
                  <a:lnTo>
                    <a:pt x="0" y="6321355"/>
                  </a:lnTo>
                  <a:lnTo>
                    <a:pt x="0" y="6320446"/>
                  </a:lnTo>
                  <a:lnTo>
                    <a:pt x="0" y="6320072"/>
                  </a:lnTo>
                  <a:lnTo>
                    <a:pt x="0" y="6319788"/>
                  </a:lnTo>
                  <a:lnTo>
                    <a:pt x="0" y="6318503"/>
                  </a:lnTo>
                  <a:lnTo>
                    <a:pt x="0" y="6318289"/>
                  </a:lnTo>
                  <a:lnTo>
                    <a:pt x="0" y="6316304"/>
                  </a:lnTo>
                  <a:lnTo>
                    <a:pt x="0" y="6316007"/>
                  </a:lnTo>
                  <a:lnTo>
                    <a:pt x="0" y="6314439"/>
                  </a:lnTo>
                  <a:lnTo>
                    <a:pt x="0" y="6312158"/>
                  </a:lnTo>
                  <a:lnTo>
                    <a:pt x="0" y="6310672"/>
                  </a:lnTo>
                  <a:lnTo>
                    <a:pt x="0" y="6309388"/>
                  </a:lnTo>
                  <a:lnTo>
                    <a:pt x="0" y="6308262"/>
                  </a:lnTo>
                  <a:lnTo>
                    <a:pt x="0" y="6307453"/>
                  </a:lnTo>
                  <a:lnTo>
                    <a:pt x="0" y="6305246"/>
                  </a:lnTo>
                  <a:lnTo>
                    <a:pt x="0" y="6301100"/>
                  </a:lnTo>
                  <a:lnTo>
                    <a:pt x="0" y="6293053"/>
                  </a:lnTo>
                  <a:lnTo>
                    <a:pt x="0" y="6289940"/>
                  </a:lnTo>
                  <a:lnTo>
                    <a:pt x="0" y="6289761"/>
                  </a:lnTo>
                  <a:lnTo>
                    <a:pt x="0" y="6288628"/>
                  </a:lnTo>
                  <a:lnTo>
                    <a:pt x="0" y="6287059"/>
                  </a:lnTo>
                  <a:lnTo>
                    <a:pt x="0" y="6281449"/>
                  </a:lnTo>
                  <a:lnTo>
                    <a:pt x="0" y="6279730"/>
                  </a:lnTo>
                  <a:lnTo>
                    <a:pt x="0" y="6278161"/>
                  </a:lnTo>
                  <a:lnTo>
                    <a:pt x="0" y="6277947"/>
                  </a:lnTo>
                  <a:lnTo>
                    <a:pt x="0" y="6277570"/>
                  </a:lnTo>
                  <a:lnTo>
                    <a:pt x="0" y="6276003"/>
                  </a:lnTo>
                  <a:lnTo>
                    <a:pt x="0" y="6275665"/>
                  </a:lnTo>
                  <a:lnTo>
                    <a:pt x="0" y="6274380"/>
                  </a:lnTo>
                  <a:lnTo>
                    <a:pt x="0" y="6274097"/>
                  </a:lnTo>
                  <a:lnTo>
                    <a:pt x="0" y="6272812"/>
                  </a:lnTo>
                  <a:lnTo>
                    <a:pt x="0" y="6272419"/>
                  </a:lnTo>
                  <a:lnTo>
                    <a:pt x="0" y="6270391"/>
                  </a:lnTo>
                  <a:lnTo>
                    <a:pt x="0" y="6269094"/>
                  </a:lnTo>
                  <a:lnTo>
                    <a:pt x="0" y="6268373"/>
                  </a:lnTo>
                  <a:lnTo>
                    <a:pt x="0" y="6267111"/>
                  </a:lnTo>
                  <a:lnTo>
                    <a:pt x="0" y="6266889"/>
                  </a:lnTo>
                  <a:lnTo>
                    <a:pt x="0" y="6264607"/>
                  </a:lnTo>
                  <a:lnTo>
                    <a:pt x="0" y="6263039"/>
                  </a:lnTo>
                  <a:lnTo>
                    <a:pt x="0" y="6260758"/>
                  </a:lnTo>
                  <a:lnTo>
                    <a:pt x="0" y="6256053"/>
                  </a:lnTo>
                  <a:lnTo>
                    <a:pt x="0" y="6255576"/>
                  </a:lnTo>
                  <a:lnTo>
                    <a:pt x="0" y="6252711"/>
                  </a:lnTo>
                  <a:lnTo>
                    <a:pt x="0" y="6247438"/>
                  </a:lnTo>
                  <a:lnTo>
                    <a:pt x="0" y="6241653"/>
                  </a:lnTo>
                  <a:lnTo>
                    <a:pt x="0" y="6237664"/>
                  </a:lnTo>
                  <a:lnTo>
                    <a:pt x="0" y="6237228"/>
                  </a:lnTo>
                  <a:lnTo>
                    <a:pt x="0" y="6235661"/>
                  </a:lnTo>
                  <a:lnTo>
                    <a:pt x="0" y="6232077"/>
                  </a:lnTo>
                  <a:lnTo>
                    <a:pt x="0" y="6231880"/>
                  </a:lnTo>
                  <a:lnTo>
                    <a:pt x="0" y="6230793"/>
                  </a:lnTo>
                  <a:lnTo>
                    <a:pt x="0" y="6230311"/>
                  </a:lnTo>
                  <a:lnTo>
                    <a:pt x="0" y="6230049"/>
                  </a:lnTo>
                  <a:lnTo>
                    <a:pt x="0" y="6228031"/>
                  </a:lnTo>
                  <a:lnTo>
                    <a:pt x="0" y="6221019"/>
                  </a:lnTo>
                  <a:lnTo>
                    <a:pt x="0" y="6216972"/>
                  </a:lnTo>
                  <a:lnTo>
                    <a:pt x="0" y="6216409"/>
                  </a:lnTo>
                  <a:lnTo>
                    <a:pt x="0" y="6212644"/>
                  </a:lnTo>
                  <a:lnTo>
                    <a:pt x="0" y="6208609"/>
                  </a:lnTo>
                  <a:lnTo>
                    <a:pt x="0" y="6207040"/>
                  </a:lnTo>
                  <a:lnTo>
                    <a:pt x="0" y="6204593"/>
                  </a:lnTo>
                  <a:lnTo>
                    <a:pt x="0" y="6200562"/>
                  </a:lnTo>
                  <a:lnTo>
                    <a:pt x="0" y="6197322"/>
                  </a:lnTo>
                  <a:lnTo>
                    <a:pt x="0" y="6195991"/>
                  </a:lnTo>
                  <a:lnTo>
                    <a:pt x="0" y="6195515"/>
                  </a:lnTo>
                  <a:lnTo>
                    <a:pt x="0" y="6194707"/>
                  </a:lnTo>
                  <a:lnTo>
                    <a:pt x="0" y="6193535"/>
                  </a:lnTo>
                  <a:lnTo>
                    <a:pt x="0" y="6189503"/>
                  </a:lnTo>
                  <a:lnTo>
                    <a:pt x="0" y="6188292"/>
                  </a:lnTo>
                  <a:lnTo>
                    <a:pt x="0" y="6186262"/>
                  </a:lnTo>
                  <a:lnTo>
                    <a:pt x="0" y="6184932"/>
                  </a:lnTo>
                  <a:lnTo>
                    <a:pt x="0" y="6181590"/>
                  </a:lnTo>
                  <a:lnTo>
                    <a:pt x="0" y="6180306"/>
                  </a:lnTo>
                  <a:lnTo>
                    <a:pt x="0" y="6179914"/>
                  </a:lnTo>
                  <a:lnTo>
                    <a:pt x="0" y="6176065"/>
                  </a:lnTo>
                  <a:lnTo>
                    <a:pt x="0" y="6175882"/>
                  </a:lnTo>
                  <a:lnTo>
                    <a:pt x="0" y="6174314"/>
                  </a:lnTo>
                  <a:lnTo>
                    <a:pt x="0" y="6173909"/>
                  </a:lnTo>
                  <a:lnTo>
                    <a:pt x="0" y="6170532"/>
                  </a:lnTo>
                  <a:lnTo>
                    <a:pt x="0" y="6168857"/>
                  </a:lnTo>
                  <a:lnTo>
                    <a:pt x="0" y="6165007"/>
                  </a:lnTo>
                  <a:lnTo>
                    <a:pt x="0" y="6164822"/>
                  </a:lnTo>
                  <a:lnTo>
                    <a:pt x="0" y="6163254"/>
                  </a:lnTo>
                  <a:lnTo>
                    <a:pt x="0" y="6158528"/>
                  </a:lnTo>
                  <a:lnTo>
                    <a:pt x="0" y="6156961"/>
                  </a:lnTo>
                  <a:lnTo>
                    <a:pt x="0" y="6154365"/>
                  </a:lnTo>
                  <a:lnTo>
                    <a:pt x="0" y="6153193"/>
                  </a:lnTo>
                  <a:lnTo>
                    <a:pt x="0" y="6152206"/>
                  </a:lnTo>
                  <a:lnTo>
                    <a:pt x="0" y="6149161"/>
                  </a:lnTo>
                  <a:lnTo>
                    <a:pt x="0" y="6144590"/>
                  </a:lnTo>
                  <a:lnTo>
                    <a:pt x="0" y="6143306"/>
                  </a:lnTo>
                  <a:lnTo>
                    <a:pt x="0" y="6142829"/>
                  </a:lnTo>
                  <a:lnTo>
                    <a:pt x="0" y="6139964"/>
                  </a:lnTo>
                  <a:lnTo>
                    <a:pt x="0" y="6137804"/>
                  </a:lnTo>
                  <a:lnTo>
                    <a:pt x="0" y="6134692"/>
                  </a:lnTo>
                  <a:lnTo>
                    <a:pt x="0" y="6132280"/>
                  </a:lnTo>
                  <a:lnTo>
                    <a:pt x="0" y="6130190"/>
                  </a:lnTo>
                  <a:lnTo>
                    <a:pt x="0" y="6128906"/>
                  </a:lnTo>
                  <a:lnTo>
                    <a:pt x="0" y="6128515"/>
                  </a:lnTo>
                  <a:lnTo>
                    <a:pt x="0" y="6124665"/>
                  </a:lnTo>
                  <a:lnTo>
                    <a:pt x="0" y="6124480"/>
                  </a:lnTo>
                  <a:lnTo>
                    <a:pt x="0" y="6122912"/>
                  </a:lnTo>
                  <a:lnTo>
                    <a:pt x="0" y="6120432"/>
                  </a:lnTo>
                  <a:lnTo>
                    <a:pt x="0" y="6118186"/>
                  </a:lnTo>
                  <a:lnTo>
                    <a:pt x="0" y="6116619"/>
                  </a:lnTo>
                  <a:lnTo>
                    <a:pt x="0" y="6114940"/>
                  </a:lnTo>
                  <a:lnTo>
                    <a:pt x="0" y="6114026"/>
                  </a:lnTo>
                  <a:lnTo>
                    <a:pt x="0" y="6111864"/>
                  </a:lnTo>
                  <a:lnTo>
                    <a:pt x="0" y="6107129"/>
                  </a:lnTo>
                  <a:lnTo>
                    <a:pt x="0" y="6105559"/>
                  </a:lnTo>
                  <a:lnTo>
                    <a:pt x="0" y="6103814"/>
                  </a:lnTo>
                  <a:lnTo>
                    <a:pt x="0" y="6102247"/>
                  </a:lnTo>
                  <a:lnTo>
                    <a:pt x="0" y="6100806"/>
                  </a:lnTo>
                  <a:lnTo>
                    <a:pt x="0" y="6100325"/>
                  </a:lnTo>
                  <a:lnTo>
                    <a:pt x="0" y="6097462"/>
                  </a:lnTo>
                  <a:lnTo>
                    <a:pt x="0" y="6091938"/>
                  </a:lnTo>
                  <a:lnTo>
                    <a:pt x="0" y="6091846"/>
                  </a:lnTo>
                  <a:lnTo>
                    <a:pt x="0" y="6087704"/>
                  </a:lnTo>
                  <a:lnTo>
                    <a:pt x="0" y="6086404"/>
                  </a:lnTo>
                  <a:lnTo>
                    <a:pt x="0" y="6082072"/>
                  </a:lnTo>
                  <a:lnTo>
                    <a:pt x="0" y="6080878"/>
                  </a:lnTo>
                  <a:lnTo>
                    <a:pt x="0" y="6080788"/>
                  </a:lnTo>
                  <a:lnTo>
                    <a:pt x="0" y="6079662"/>
                  </a:lnTo>
                  <a:lnTo>
                    <a:pt x="0" y="6076646"/>
                  </a:lnTo>
                  <a:lnTo>
                    <a:pt x="0" y="6074598"/>
                  </a:lnTo>
                  <a:lnTo>
                    <a:pt x="0" y="6073684"/>
                  </a:lnTo>
                  <a:lnTo>
                    <a:pt x="0" y="6063540"/>
                  </a:lnTo>
                  <a:lnTo>
                    <a:pt x="0" y="6062626"/>
                  </a:lnTo>
                  <a:lnTo>
                    <a:pt x="0" y="6061161"/>
                  </a:lnTo>
                  <a:lnTo>
                    <a:pt x="0" y="6051130"/>
                  </a:lnTo>
                  <a:lnTo>
                    <a:pt x="0" y="6049561"/>
                  </a:lnTo>
                  <a:lnTo>
                    <a:pt x="0" y="6049347"/>
                  </a:lnTo>
                  <a:lnTo>
                    <a:pt x="0" y="6047065"/>
                  </a:lnTo>
                  <a:lnTo>
                    <a:pt x="0" y="6045780"/>
                  </a:lnTo>
                  <a:lnTo>
                    <a:pt x="0" y="6045497"/>
                  </a:lnTo>
                  <a:lnTo>
                    <a:pt x="0" y="6044212"/>
                  </a:lnTo>
                  <a:lnTo>
                    <a:pt x="0" y="6040494"/>
                  </a:lnTo>
                  <a:lnTo>
                    <a:pt x="0" y="6040446"/>
                  </a:lnTo>
                  <a:lnTo>
                    <a:pt x="0" y="6039320"/>
                  </a:lnTo>
                  <a:lnTo>
                    <a:pt x="0" y="6038511"/>
                  </a:lnTo>
                  <a:lnTo>
                    <a:pt x="0" y="6038289"/>
                  </a:lnTo>
                  <a:lnTo>
                    <a:pt x="0" y="6038035"/>
                  </a:lnTo>
                  <a:lnTo>
                    <a:pt x="0" y="6036304"/>
                  </a:lnTo>
                  <a:lnTo>
                    <a:pt x="0" y="6036007"/>
                  </a:lnTo>
                  <a:lnTo>
                    <a:pt x="0" y="6034439"/>
                  </a:lnTo>
                  <a:lnTo>
                    <a:pt x="0" y="6032158"/>
                  </a:lnTo>
                  <a:lnTo>
                    <a:pt x="0" y="6029899"/>
                  </a:lnTo>
                  <a:lnTo>
                    <a:pt x="0" y="6028261"/>
                  </a:lnTo>
                  <a:lnTo>
                    <a:pt x="0" y="6027453"/>
                  </a:lnTo>
                  <a:lnTo>
                    <a:pt x="0" y="6024111"/>
                  </a:lnTo>
                  <a:lnTo>
                    <a:pt x="0" y="6013053"/>
                  </a:lnTo>
                  <a:lnTo>
                    <a:pt x="0" y="6008628"/>
                  </a:lnTo>
                  <a:lnTo>
                    <a:pt x="0" y="6007061"/>
                  </a:lnTo>
                  <a:lnTo>
                    <a:pt x="0" y="6005438"/>
                  </a:lnTo>
                  <a:lnTo>
                    <a:pt x="0" y="6003870"/>
                  </a:lnTo>
                  <a:lnTo>
                    <a:pt x="0" y="6003477"/>
                  </a:lnTo>
                  <a:lnTo>
                    <a:pt x="0" y="6003280"/>
                  </a:lnTo>
                  <a:lnTo>
                    <a:pt x="0" y="6002193"/>
                  </a:lnTo>
                  <a:lnTo>
                    <a:pt x="0" y="6001711"/>
                  </a:lnTo>
                  <a:lnTo>
                    <a:pt x="0" y="6001449"/>
                  </a:lnTo>
                  <a:lnTo>
                    <a:pt x="0" y="6000152"/>
                  </a:lnTo>
                  <a:lnTo>
                    <a:pt x="0" y="5999431"/>
                  </a:lnTo>
                  <a:lnTo>
                    <a:pt x="0" y="5998876"/>
                  </a:lnTo>
                  <a:lnTo>
                    <a:pt x="0" y="5997947"/>
                  </a:lnTo>
                  <a:lnTo>
                    <a:pt x="0" y="5995665"/>
                  </a:lnTo>
                  <a:lnTo>
                    <a:pt x="0" y="5995533"/>
                  </a:lnTo>
                  <a:lnTo>
                    <a:pt x="0" y="5994381"/>
                  </a:lnTo>
                  <a:lnTo>
                    <a:pt x="0" y="5994097"/>
                  </a:lnTo>
                  <a:lnTo>
                    <a:pt x="0" y="5992812"/>
                  </a:lnTo>
                  <a:lnTo>
                    <a:pt x="0" y="5992419"/>
                  </a:lnTo>
                  <a:lnTo>
                    <a:pt x="0" y="5989094"/>
                  </a:lnTo>
                  <a:lnTo>
                    <a:pt x="0" y="5988372"/>
                  </a:lnTo>
                  <a:lnTo>
                    <a:pt x="0" y="5987111"/>
                  </a:lnTo>
                  <a:lnTo>
                    <a:pt x="0" y="5977278"/>
                  </a:lnTo>
                  <a:lnTo>
                    <a:pt x="0" y="5973247"/>
                  </a:lnTo>
                  <a:lnTo>
                    <a:pt x="0" y="5972711"/>
                  </a:lnTo>
                  <a:lnTo>
                    <a:pt x="0" y="5968722"/>
                  </a:lnTo>
                  <a:lnTo>
                    <a:pt x="0" y="5966915"/>
                  </a:lnTo>
                  <a:lnTo>
                    <a:pt x="0" y="5962938"/>
                  </a:lnTo>
                  <a:lnTo>
                    <a:pt x="0" y="5961851"/>
                  </a:lnTo>
                  <a:lnTo>
                    <a:pt x="0" y="5961369"/>
                  </a:lnTo>
                  <a:lnTo>
                    <a:pt x="0" y="5959692"/>
                  </a:lnTo>
                  <a:lnTo>
                    <a:pt x="0" y="5957662"/>
                  </a:lnTo>
                  <a:lnTo>
                    <a:pt x="0" y="5956367"/>
                  </a:lnTo>
                  <a:lnTo>
                    <a:pt x="0" y="5952077"/>
                  </a:lnTo>
                  <a:lnTo>
                    <a:pt x="0" y="5951878"/>
                  </a:lnTo>
                  <a:lnTo>
                    <a:pt x="0" y="5950793"/>
                  </a:lnTo>
                  <a:lnTo>
                    <a:pt x="0" y="5950310"/>
                  </a:lnTo>
                  <a:lnTo>
                    <a:pt x="0" y="5948030"/>
                  </a:lnTo>
                  <a:lnTo>
                    <a:pt x="0" y="5926573"/>
                  </a:lnTo>
                  <a:lnTo>
                    <a:pt x="0" y="5925765"/>
                  </a:lnTo>
                  <a:lnTo>
                    <a:pt x="0" y="5924593"/>
                  </a:lnTo>
                  <a:lnTo>
                    <a:pt x="0" y="5920561"/>
                  </a:lnTo>
                  <a:lnTo>
                    <a:pt x="0" y="5919350"/>
                  </a:lnTo>
                  <a:lnTo>
                    <a:pt x="0" y="5917320"/>
                  </a:lnTo>
                  <a:lnTo>
                    <a:pt x="0" y="5915990"/>
                  </a:lnTo>
                  <a:lnTo>
                    <a:pt x="0" y="5915514"/>
                  </a:lnTo>
                  <a:lnTo>
                    <a:pt x="0" y="5914706"/>
                  </a:lnTo>
                  <a:lnTo>
                    <a:pt x="0" y="5911364"/>
                  </a:lnTo>
                  <a:lnTo>
                    <a:pt x="0" y="5908292"/>
                  </a:lnTo>
                  <a:lnTo>
                    <a:pt x="0" y="5907462"/>
                  </a:lnTo>
                  <a:lnTo>
                    <a:pt x="0" y="5901590"/>
                  </a:lnTo>
                  <a:lnTo>
                    <a:pt x="0" y="5900306"/>
                  </a:lnTo>
                  <a:lnTo>
                    <a:pt x="0" y="5899915"/>
                  </a:lnTo>
                  <a:lnTo>
                    <a:pt x="0" y="5896065"/>
                  </a:lnTo>
                  <a:lnTo>
                    <a:pt x="0" y="5895880"/>
                  </a:lnTo>
                  <a:lnTo>
                    <a:pt x="0" y="5894312"/>
                  </a:lnTo>
                  <a:lnTo>
                    <a:pt x="0" y="5889586"/>
                  </a:lnTo>
                  <a:lnTo>
                    <a:pt x="0" y="5888019"/>
                  </a:lnTo>
                  <a:lnTo>
                    <a:pt x="0" y="5883264"/>
                  </a:lnTo>
                  <a:lnTo>
                    <a:pt x="0" y="5882784"/>
                  </a:lnTo>
                  <a:lnTo>
                    <a:pt x="0" y="5878529"/>
                  </a:lnTo>
                  <a:lnTo>
                    <a:pt x="0" y="5876959"/>
                  </a:lnTo>
                  <a:lnTo>
                    <a:pt x="0" y="5875214"/>
                  </a:lnTo>
                  <a:lnTo>
                    <a:pt x="0" y="5874364"/>
                  </a:lnTo>
                  <a:lnTo>
                    <a:pt x="0" y="5873647"/>
                  </a:lnTo>
                  <a:lnTo>
                    <a:pt x="0" y="5872206"/>
                  </a:lnTo>
                  <a:lnTo>
                    <a:pt x="0" y="5868862"/>
                  </a:lnTo>
                  <a:lnTo>
                    <a:pt x="0" y="5864533"/>
                  </a:lnTo>
                  <a:lnTo>
                    <a:pt x="0" y="5863338"/>
                  </a:lnTo>
                  <a:lnTo>
                    <a:pt x="0" y="5859964"/>
                  </a:lnTo>
                  <a:lnTo>
                    <a:pt x="0" y="5857804"/>
                  </a:lnTo>
                  <a:lnTo>
                    <a:pt x="0" y="5852278"/>
                  </a:lnTo>
                  <a:lnTo>
                    <a:pt x="0" y="5845998"/>
                  </a:lnTo>
                  <a:lnTo>
                    <a:pt x="0" y="5845084"/>
                  </a:lnTo>
                  <a:lnTo>
                    <a:pt x="0" y="5838187"/>
                  </a:lnTo>
                  <a:lnTo>
                    <a:pt x="0" y="5836617"/>
                  </a:lnTo>
                  <a:lnTo>
                    <a:pt x="0" y="5834940"/>
                  </a:lnTo>
                  <a:lnTo>
                    <a:pt x="0" y="5834872"/>
                  </a:lnTo>
                  <a:lnTo>
                    <a:pt x="0" y="5834026"/>
                  </a:lnTo>
                  <a:lnTo>
                    <a:pt x="0" y="5833305"/>
                  </a:lnTo>
                  <a:lnTo>
                    <a:pt x="0" y="5831864"/>
                  </a:lnTo>
                  <a:lnTo>
                    <a:pt x="0" y="5823814"/>
                  </a:lnTo>
                  <a:lnTo>
                    <a:pt x="0" y="5822247"/>
                  </a:lnTo>
                  <a:lnTo>
                    <a:pt x="0" y="5817462"/>
                  </a:lnTo>
                  <a:lnTo>
                    <a:pt x="0" y="5815767"/>
                  </a:lnTo>
                  <a:lnTo>
                    <a:pt x="0" y="5811936"/>
                  </a:lnTo>
                  <a:lnTo>
                    <a:pt x="0" y="5811846"/>
                  </a:lnTo>
                  <a:lnTo>
                    <a:pt x="0" y="5811197"/>
                  </a:lnTo>
                  <a:lnTo>
                    <a:pt x="0" y="5810720"/>
                  </a:lnTo>
                  <a:lnTo>
                    <a:pt x="0" y="5809435"/>
                  </a:lnTo>
                  <a:lnTo>
                    <a:pt x="0" y="5807704"/>
                  </a:lnTo>
                  <a:lnTo>
                    <a:pt x="0" y="5801299"/>
                  </a:lnTo>
                  <a:lnTo>
                    <a:pt x="0" y="5799661"/>
                  </a:lnTo>
                  <a:lnTo>
                    <a:pt x="0" y="5796796"/>
                  </a:lnTo>
                  <a:lnTo>
                    <a:pt x="0" y="5794598"/>
                  </a:lnTo>
                  <a:lnTo>
                    <a:pt x="0" y="5793684"/>
                  </a:lnTo>
                  <a:lnTo>
                    <a:pt x="0" y="5791087"/>
                  </a:lnTo>
                  <a:lnTo>
                    <a:pt x="0" y="5789518"/>
                  </a:lnTo>
                  <a:lnTo>
                    <a:pt x="0" y="5776838"/>
                  </a:lnTo>
                  <a:lnTo>
                    <a:pt x="0" y="5775270"/>
                  </a:lnTo>
                  <a:lnTo>
                    <a:pt x="0" y="5771552"/>
                  </a:lnTo>
                  <a:lnTo>
                    <a:pt x="0" y="5770276"/>
                  </a:lnTo>
                  <a:lnTo>
                    <a:pt x="0" y="5769347"/>
                  </a:lnTo>
                  <a:lnTo>
                    <a:pt x="0" y="5769093"/>
                  </a:lnTo>
                  <a:lnTo>
                    <a:pt x="0" y="5767065"/>
                  </a:lnTo>
                  <a:lnTo>
                    <a:pt x="0" y="5766933"/>
                  </a:lnTo>
                  <a:lnTo>
                    <a:pt x="0" y="5765781"/>
                  </a:lnTo>
                  <a:lnTo>
                    <a:pt x="0" y="5765497"/>
                  </a:lnTo>
                  <a:lnTo>
                    <a:pt x="0" y="5764212"/>
                  </a:lnTo>
                  <a:lnTo>
                    <a:pt x="0" y="5760957"/>
                  </a:lnTo>
                  <a:lnTo>
                    <a:pt x="0" y="5760494"/>
                  </a:lnTo>
                  <a:lnTo>
                    <a:pt x="0" y="5759319"/>
                  </a:lnTo>
                  <a:lnTo>
                    <a:pt x="0" y="5758511"/>
                  </a:lnTo>
                  <a:lnTo>
                    <a:pt x="0" y="5758035"/>
                  </a:lnTo>
                  <a:lnTo>
                    <a:pt x="0" y="5749897"/>
                  </a:lnTo>
                  <a:lnTo>
                    <a:pt x="0" y="5748678"/>
                  </a:lnTo>
                  <a:lnTo>
                    <a:pt x="0" y="5744647"/>
                  </a:lnTo>
                  <a:lnTo>
                    <a:pt x="0" y="5744111"/>
                  </a:lnTo>
                  <a:lnTo>
                    <a:pt x="0" y="5734338"/>
                  </a:lnTo>
                  <a:lnTo>
                    <a:pt x="0" y="5733251"/>
                  </a:lnTo>
                  <a:lnTo>
                    <a:pt x="0" y="5732769"/>
                  </a:lnTo>
                  <a:lnTo>
                    <a:pt x="0" y="5729934"/>
                  </a:lnTo>
                  <a:lnTo>
                    <a:pt x="0" y="5727767"/>
                  </a:lnTo>
                  <a:lnTo>
                    <a:pt x="0" y="5726591"/>
                  </a:lnTo>
                  <a:lnTo>
                    <a:pt x="0" y="5725439"/>
                  </a:lnTo>
                  <a:lnTo>
                    <a:pt x="0" y="5723870"/>
                  </a:lnTo>
                  <a:lnTo>
                    <a:pt x="0" y="5723477"/>
                  </a:lnTo>
                  <a:lnTo>
                    <a:pt x="0" y="5723278"/>
                  </a:lnTo>
                  <a:lnTo>
                    <a:pt x="0" y="5722193"/>
                  </a:lnTo>
                  <a:lnTo>
                    <a:pt x="0" y="5721710"/>
                  </a:lnTo>
                  <a:lnTo>
                    <a:pt x="0" y="5720152"/>
                  </a:lnTo>
                  <a:lnTo>
                    <a:pt x="0" y="5719430"/>
                  </a:lnTo>
                  <a:lnTo>
                    <a:pt x="0" y="5718876"/>
                  </a:lnTo>
                  <a:lnTo>
                    <a:pt x="0" y="5715533"/>
                  </a:lnTo>
                  <a:lnTo>
                    <a:pt x="0" y="5708336"/>
                  </a:lnTo>
                  <a:lnTo>
                    <a:pt x="0" y="5707052"/>
                  </a:lnTo>
                  <a:lnTo>
                    <a:pt x="0" y="5704305"/>
                  </a:lnTo>
                  <a:lnTo>
                    <a:pt x="0" y="5703021"/>
                  </a:lnTo>
                  <a:lnTo>
                    <a:pt x="0" y="5698450"/>
                  </a:lnTo>
                  <a:lnTo>
                    <a:pt x="0" y="5697973"/>
                  </a:lnTo>
                  <a:lnTo>
                    <a:pt x="0" y="5697282"/>
                  </a:lnTo>
                  <a:lnTo>
                    <a:pt x="0" y="5693247"/>
                  </a:lnTo>
                  <a:lnTo>
                    <a:pt x="0" y="5690750"/>
                  </a:lnTo>
                  <a:lnTo>
                    <a:pt x="0" y="5688720"/>
                  </a:lnTo>
                  <a:lnTo>
                    <a:pt x="0" y="5687425"/>
                  </a:lnTo>
                  <a:lnTo>
                    <a:pt x="0" y="5686914"/>
                  </a:lnTo>
                  <a:lnTo>
                    <a:pt x="0" y="5684179"/>
                  </a:lnTo>
                  <a:lnTo>
                    <a:pt x="0" y="5684049"/>
                  </a:lnTo>
                  <a:lnTo>
                    <a:pt x="0" y="5682936"/>
                  </a:lnTo>
                  <a:lnTo>
                    <a:pt x="0" y="5682488"/>
                  </a:lnTo>
                  <a:lnTo>
                    <a:pt x="0" y="5681851"/>
                  </a:lnTo>
                  <a:lnTo>
                    <a:pt x="0" y="5681368"/>
                  </a:lnTo>
                  <a:lnTo>
                    <a:pt x="0" y="5679692"/>
                  </a:lnTo>
                  <a:lnTo>
                    <a:pt x="0" y="5678862"/>
                  </a:lnTo>
                  <a:lnTo>
                    <a:pt x="0" y="5678638"/>
                  </a:lnTo>
                  <a:lnTo>
                    <a:pt x="0" y="5677941"/>
                  </a:lnTo>
                  <a:lnTo>
                    <a:pt x="0" y="5676368"/>
                  </a:lnTo>
                  <a:lnTo>
                    <a:pt x="0" y="5674405"/>
                  </a:lnTo>
                  <a:lnTo>
                    <a:pt x="0" y="5666818"/>
                  </a:lnTo>
                  <a:lnTo>
                    <a:pt x="0" y="5664552"/>
                  </a:lnTo>
                  <a:lnTo>
                    <a:pt x="0" y="5662273"/>
                  </a:lnTo>
                  <a:lnTo>
                    <a:pt x="0" y="5660703"/>
                  </a:lnTo>
                  <a:lnTo>
                    <a:pt x="0" y="5660519"/>
                  </a:lnTo>
                  <a:lnTo>
                    <a:pt x="0" y="5660185"/>
                  </a:lnTo>
                  <a:lnTo>
                    <a:pt x="0" y="5657252"/>
                  </a:lnTo>
                  <a:lnTo>
                    <a:pt x="0" y="5654184"/>
                  </a:lnTo>
                  <a:lnTo>
                    <a:pt x="0" y="5653263"/>
                  </a:lnTo>
                  <a:lnTo>
                    <a:pt x="0" y="5646572"/>
                  </a:lnTo>
                  <a:lnTo>
                    <a:pt x="0" y="5645909"/>
                  </a:lnTo>
                  <a:lnTo>
                    <a:pt x="0" y="5645764"/>
                  </a:lnTo>
                  <a:lnTo>
                    <a:pt x="0" y="5643837"/>
                  </a:lnTo>
                  <a:lnTo>
                    <a:pt x="0" y="5641677"/>
                  </a:lnTo>
                  <a:lnTo>
                    <a:pt x="0" y="5639469"/>
                  </a:lnTo>
                  <a:lnTo>
                    <a:pt x="0" y="5639350"/>
                  </a:lnTo>
                  <a:lnTo>
                    <a:pt x="0" y="5638520"/>
                  </a:lnTo>
                  <a:lnTo>
                    <a:pt x="0" y="5637599"/>
                  </a:lnTo>
                  <a:lnTo>
                    <a:pt x="0" y="5635933"/>
                  </a:lnTo>
                  <a:lnTo>
                    <a:pt x="0" y="5634063"/>
                  </a:lnTo>
                  <a:lnTo>
                    <a:pt x="0" y="5632776"/>
                  </a:lnTo>
                  <a:lnTo>
                    <a:pt x="0" y="5631364"/>
                  </a:lnTo>
                  <a:lnTo>
                    <a:pt x="0" y="5627658"/>
                  </a:lnTo>
                  <a:lnTo>
                    <a:pt x="0" y="5627467"/>
                  </a:lnTo>
                  <a:lnTo>
                    <a:pt x="0" y="5626543"/>
                  </a:lnTo>
                  <a:lnTo>
                    <a:pt x="0" y="5618683"/>
                  </a:lnTo>
                  <a:lnTo>
                    <a:pt x="0" y="5613842"/>
                  </a:lnTo>
                  <a:lnTo>
                    <a:pt x="0" y="5612921"/>
                  </a:lnTo>
                  <a:lnTo>
                    <a:pt x="0" y="5609587"/>
                  </a:lnTo>
                  <a:lnTo>
                    <a:pt x="0" y="5609134"/>
                  </a:lnTo>
                  <a:lnTo>
                    <a:pt x="0" y="5608017"/>
                  </a:lnTo>
                  <a:lnTo>
                    <a:pt x="0" y="5606742"/>
                  </a:lnTo>
                  <a:lnTo>
                    <a:pt x="0" y="5606272"/>
                  </a:lnTo>
                  <a:lnTo>
                    <a:pt x="0" y="5605102"/>
                  </a:lnTo>
                  <a:lnTo>
                    <a:pt x="0" y="5604705"/>
                  </a:lnTo>
                  <a:lnTo>
                    <a:pt x="0" y="5603534"/>
                  </a:lnTo>
                  <a:lnTo>
                    <a:pt x="0" y="5603264"/>
                  </a:lnTo>
                  <a:lnTo>
                    <a:pt x="0" y="5602784"/>
                  </a:lnTo>
                  <a:lnTo>
                    <a:pt x="0" y="5601860"/>
                  </a:lnTo>
                  <a:lnTo>
                    <a:pt x="0" y="5601335"/>
                  </a:lnTo>
                  <a:lnTo>
                    <a:pt x="0" y="5595905"/>
                  </a:lnTo>
                  <a:lnTo>
                    <a:pt x="0" y="5595591"/>
                  </a:lnTo>
                  <a:lnTo>
                    <a:pt x="0" y="5595214"/>
                  </a:lnTo>
                  <a:lnTo>
                    <a:pt x="0" y="5593647"/>
                  </a:lnTo>
                  <a:lnTo>
                    <a:pt x="0" y="5590277"/>
                  </a:lnTo>
                  <a:lnTo>
                    <a:pt x="0" y="5588862"/>
                  </a:lnTo>
                  <a:lnTo>
                    <a:pt x="0" y="5587167"/>
                  </a:lnTo>
                  <a:lnTo>
                    <a:pt x="0" y="5586131"/>
                  </a:lnTo>
                  <a:lnTo>
                    <a:pt x="0" y="5584531"/>
                  </a:lnTo>
                  <a:lnTo>
                    <a:pt x="0" y="5583336"/>
                  </a:lnTo>
                  <a:lnTo>
                    <a:pt x="0" y="5582597"/>
                  </a:lnTo>
                  <a:lnTo>
                    <a:pt x="0" y="5578853"/>
                  </a:lnTo>
                  <a:lnTo>
                    <a:pt x="0" y="5572560"/>
                  </a:lnTo>
                  <a:lnTo>
                    <a:pt x="0" y="5568792"/>
                  </a:lnTo>
                  <a:lnTo>
                    <a:pt x="0" y="5568196"/>
                  </a:lnTo>
                  <a:lnTo>
                    <a:pt x="0" y="5565998"/>
                  </a:lnTo>
                  <a:lnTo>
                    <a:pt x="0" y="5565194"/>
                  </a:lnTo>
                  <a:lnTo>
                    <a:pt x="0" y="5565084"/>
                  </a:lnTo>
                  <a:lnTo>
                    <a:pt x="0" y="5564760"/>
                  </a:lnTo>
                  <a:lnTo>
                    <a:pt x="0" y="5563192"/>
                  </a:lnTo>
                  <a:lnTo>
                    <a:pt x="0" y="5562487"/>
                  </a:lnTo>
                  <a:lnTo>
                    <a:pt x="0" y="5560918"/>
                  </a:lnTo>
                  <a:lnTo>
                    <a:pt x="0" y="5555563"/>
                  </a:lnTo>
                  <a:lnTo>
                    <a:pt x="0" y="5555423"/>
                  </a:lnTo>
                  <a:lnTo>
                    <a:pt x="0" y="5554872"/>
                  </a:lnTo>
                  <a:lnTo>
                    <a:pt x="0" y="5554126"/>
                  </a:lnTo>
                  <a:lnTo>
                    <a:pt x="0" y="5553403"/>
                  </a:lnTo>
                  <a:lnTo>
                    <a:pt x="0" y="5553305"/>
                  </a:lnTo>
                  <a:lnTo>
                    <a:pt x="0" y="5551806"/>
                  </a:lnTo>
                  <a:lnTo>
                    <a:pt x="0" y="5549524"/>
                  </a:lnTo>
                  <a:lnTo>
                    <a:pt x="0" y="5547956"/>
                  </a:lnTo>
                  <a:lnTo>
                    <a:pt x="0" y="5546825"/>
                  </a:lnTo>
                  <a:lnTo>
                    <a:pt x="0" y="5545789"/>
                  </a:lnTo>
                  <a:lnTo>
                    <a:pt x="0" y="5544505"/>
                  </a:lnTo>
                  <a:lnTo>
                    <a:pt x="0" y="5542255"/>
                  </a:lnTo>
                  <a:lnTo>
                    <a:pt x="0" y="5540970"/>
                  </a:lnTo>
                  <a:lnTo>
                    <a:pt x="0" y="5540493"/>
                  </a:lnTo>
                  <a:lnTo>
                    <a:pt x="0" y="5538511"/>
                  </a:lnTo>
                  <a:lnTo>
                    <a:pt x="0" y="5535768"/>
                  </a:lnTo>
                  <a:lnTo>
                    <a:pt x="0" y="5533390"/>
                  </a:lnTo>
                  <a:lnTo>
                    <a:pt x="0" y="5532357"/>
                  </a:lnTo>
                  <a:lnTo>
                    <a:pt x="0" y="5532218"/>
                  </a:lnTo>
                  <a:lnTo>
                    <a:pt x="0" y="5531196"/>
                  </a:lnTo>
                  <a:lnTo>
                    <a:pt x="0" y="5530719"/>
                  </a:lnTo>
                  <a:lnTo>
                    <a:pt x="0" y="5529625"/>
                  </a:lnTo>
                  <a:lnTo>
                    <a:pt x="0" y="5529435"/>
                  </a:lnTo>
                  <a:lnTo>
                    <a:pt x="0" y="5527854"/>
                  </a:lnTo>
                  <a:lnTo>
                    <a:pt x="0" y="5526570"/>
                  </a:lnTo>
                  <a:lnTo>
                    <a:pt x="0" y="5524852"/>
                  </a:lnTo>
                  <a:lnTo>
                    <a:pt x="0" y="5523616"/>
                  </a:lnTo>
                  <a:lnTo>
                    <a:pt x="0" y="5522693"/>
                  </a:lnTo>
                  <a:lnTo>
                    <a:pt x="0" y="5522145"/>
                  </a:lnTo>
                  <a:lnTo>
                    <a:pt x="0" y="5521297"/>
                  </a:lnTo>
                  <a:lnTo>
                    <a:pt x="0" y="5521158"/>
                  </a:lnTo>
                  <a:lnTo>
                    <a:pt x="0" y="5520576"/>
                  </a:lnTo>
                  <a:lnTo>
                    <a:pt x="0" y="5517846"/>
                  </a:lnTo>
                  <a:lnTo>
                    <a:pt x="0" y="5516926"/>
                  </a:lnTo>
                  <a:lnTo>
                    <a:pt x="0" y="5516796"/>
                  </a:lnTo>
                  <a:lnTo>
                    <a:pt x="0" y="5515081"/>
                  </a:lnTo>
                  <a:lnTo>
                    <a:pt x="0" y="5513793"/>
                  </a:lnTo>
                  <a:lnTo>
                    <a:pt x="0" y="5513061"/>
                  </a:lnTo>
                  <a:lnTo>
                    <a:pt x="0" y="5511087"/>
                  </a:lnTo>
                  <a:lnTo>
                    <a:pt x="0" y="5509520"/>
                  </a:lnTo>
                  <a:lnTo>
                    <a:pt x="0" y="5505936"/>
                  </a:lnTo>
                  <a:lnTo>
                    <a:pt x="0" y="5502003"/>
                  </a:lnTo>
                  <a:lnTo>
                    <a:pt x="0" y="5501334"/>
                  </a:lnTo>
                  <a:lnTo>
                    <a:pt x="0" y="5498469"/>
                  </a:lnTo>
                  <a:lnTo>
                    <a:pt x="0" y="5497991"/>
                  </a:lnTo>
                  <a:lnTo>
                    <a:pt x="0" y="5496839"/>
                  </a:lnTo>
                  <a:lnTo>
                    <a:pt x="0" y="5496387"/>
                  </a:lnTo>
                  <a:lnTo>
                    <a:pt x="0" y="5495270"/>
                  </a:lnTo>
                  <a:lnTo>
                    <a:pt x="0" y="5493048"/>
                  </a:lnTo>
                  <a:lnTo>
                    <a:pt x="0" y="5492245"/>
                  </a:lnTo>
                  <a:lnTo>
                    <a:pt x="0" y="5491552"/>
                  </a:lnTo>
                  <a:lnTo>
                    <a:pt x="0" y="5490889"/>
                  </a:lnTo>
                  <a:lnTo>
                    <a:pt x="0" y="5490276"/>
                  </a:lnTo>
                  <a:lnTo>
                    <a:pt x="0" y="5489283"/>
                  </a:lnTo>
                  <a:lnTo>
                    <a:pt x="0" y="5489093"/>
                  </a:lnTo>
                  <a:lnTo>
                    <a:pt x="0" y="5486933"/>
                  </a:lnTo>
                  <a:lnTo>
                    <a:pt x="0" y="5484068"/>
                  </a:lnTo>
                  <a:lnTo>
                    <a:pt x="0" y="5483274"/>
                  </a:lnTo>
                  <a:lnTo>
                    <a:pt x="0" y="5482351"/>
                  </a:lnTo>
                  <a:lnTo>
                    <a:pt x="0" y="5481989"/>
                  </a:lnTo>
                  <a:lnTo>
                    <a:pt x="0" y="5480955"/>
                  </a:lnTo>
                  <a:lnTo>
                    <a:pt x="0" y="5479736"/>
                  </a:lnTo>
                  <a:lnTo>
                    <a:pt x="0" y="5478452"/>
                  </a:lnTo>
                  <a:lnTo>
                    <a:pt x="0" y="5478225"/>
                  </a:lnTo>
                  <a:lnTo>
                    <a:pt x="0" y="5476584"/>
                  </a:lnTo>
                  <a:lnTo>
                    <a:pt x="0" y="5475705"/>
                  </a:lnTo>
                  <a:lnTo>
                    <a:pt x="0" y="5474421"/>
                  </a:lnTo>
                  <a:lnTo>
                    <a:pt x="0" y="5471293"/>
                  </a:lnTo>
                  <a:lnTo>
                    <a:pt x="0" y="5470181"/>
                  </a:lnTo>
                  <a:lnTo>
                    <a:pt x="0" y="5469850"/>
                  </a:lnTo>
                  <a:lnTo>
                    <a:pt x="0" y="5468682"/>
                  </a:lnTo>
                  <a:lnTo>
                    <a:pt x="0" y="5464647"/>
                  </a:lnTo>
                  <a:lnTo>
                    <a:pt x="0" y="5459811"/>
                  </a:lnTo>
                  <a:lnTo>
                    <a:pt x="0" y="5458825"/>
                  </a:lnTo>
                  <a:lnTo>
                    <a:pt x="0" y="5456093"/>
                  </a:lnTo>
                  <a:lnTo>
                    <a:pt x="0" y="5456045"/>
                  </a:lnTo>
                  <a:lnTo>
                    <a:pt x="0" y="5455449"/>
                  </a:lnTo>
                  <a:lnTo>
                    <a:pt x="0" y="5454336"/>
                  </a:lnTo>
                  <a:lnTo>
                    <a:pt x="0" y="5453888"/>
                  </a:lnTo>
                  <a:lnTo>
                    <a:pt x="0" y="5453251"/>
                  </a:lnTo>
                  <a:lnTo>
                    <a:pt x="0" y="5452768"/>
                  </a:lnTo>
                  <a:lnTo>
                    <a:pt x="0" y="5451903"/>
                  </a:lnTo>
                  <a:lnTo>
                    <a:pt x="0" y="5450547"/>
                  </a:lnTo>
                  <a:lnTo>
                    <a:pt x="0" y="5450038"/>
                  </a:lnTo>
                  <a:lnTo>
                    <a:pt x="0" y="5449934"/>
                  </a:lnTo>
                  <a:lnTo>
                    <a:pt x="0" y="5447768"/>
                  </a:lnTo>
                  <a:lnTo>
                    <a:pt x="0" y="5446591"/>
                  </a:lnTo>
                  <a:lnTo>
                    <a:pt x="0" y="5445498"/>
                  </a:lnTo>
                  <a:lnTo>
                    <a:pt x="0" y="5439489"/>
                  </a:lnTo>
                  <a:lnTo>
                    <a:pt x="0" y="5438218"/>
                  </a:lnTo>
                  <a:lnTo>
                    <a:pt x="0" y="5438110"/>
                  </a:lnTo>
                  <a:lnTo>
                    <a:pt x="0" y="5435952"/>
                  </a:lnTo>
                  <a:lnTo>
                    <a:pt x="0" y="5434079"/>
                  </a:lnTo>
                  <a:lnTo>
                    <a:pt x="0" y="5433673"/>
                  </a:lnTo>
                  <a:lnTo>
                    <a:pt x="0" y="5432103"/>
                  </a:lnTo>
                  <a:lnTo>
                    <a:pt x="0" y="5431919"/>
                  </a:lnTo>
                  <a:lnTo>
                    <a:pt x="0" y="5431585"/>
                  </a:lnTo>
                  <a:lnTo>
                    <a:pt x="0" y="5429508"/>
                  </a:lnTo>
                  <a:lnTo>
                    <a:pt x="0" y="5428652"/>
                  </a:lnTo>
                  <a:lnTo>
                    <a:pt x="0" y="5428340"/>
                  </a:lnTo>
                  <a:lnTo>
                    <a:pt x="0" y="5427052"/>
                  </a:lnTo>
                  <a:lnTo>
                    <a:pt x="0" y="5424305"/>
                  </a:lnTo>
                  <a:lnTo>
                    <a:pt x="0" y="5423020"/>
                  </a:lnTo>
                  <a:lnTo>
                    <a:pt x="0" y="5419469"/>
                  </a:lnTo>
                  <a:lnTo>
                    <a:pt x="0" y="5418449"/>
                  </a:lnTo>
                  <a:lnTo>
                    <a:pt x="0" y="5417972"/>
                  </a:lnTo>
                  <a:lnTo>
                    <a:pt x="0" y="5417309"/>
                  </a:lnTo>
                  <a:lnTo>
                    <a:pt x="0" y="5415751"/>
                  </a:lnTo>
                  <a:lnTo>
                    <a:pt x="0" y="5415237"/>
                  </a:lnTo>
                  <a:lnTo>
                    <a:pt x="0" y="5415107"/>
                  </a:lnTo>
                  <a:lnTo>
                    <a:pt x="0" y="5413546"/>
                  </a:lnTo>
                  <a:lnTo>
                    <a:pt x="0" y="5410869"/>
                  </a:lnTo>
                  <a:lnTo>
                    <a:pt x="0" y="5410750"/>
                  </a:lnTo>
                  <a:lnTo>
                    <a:pt x="0" y="5410403"/>
                  </a:lnTo>
                  <a:lnTo>
                    <a:pt x="0" y="5409920"/>
                  </a:lnTo>
                  <a:lnTo>
                    <a:pt x="0" y="5409696"/>
                  </a:lnTo>
                  <a:lnTo>
                    <a:pt x="0" y="5408999"/>
                  </a:lnTo>
                  <a:lnTo>
                    <a:pt x="0" y="5408411"/>
                  </a:lnTo>
                  <a:lnTo>
                    <a:pt x="0" y="5407426"/>
                  </a:lnTo>
                  <a:lnTo>
                    <a:pt x="0" y="5405463"/>
                  </a:lnTo>
                  <a:lnTo>
                    <a:pt x="0" y="5404693"/>
                  </a:lnTo>
                  <a:lnTo>
                    <a:pt x="0" y="5404176"/>
                  </a:lnTo>
                  <a:lnTo>
                    <a:pt x="0" y="5404049"/>
                  </a:lnTo>
                  <a:lnTo>
                    <a:pt x="0" y="5399058"/>
                  </a:lnTo>
                  <a:lnTo>
                    <a:pt x="0" y="5398867"/>
                  </a:lnTo>
                  <a:lnTo>
                    <a:pt x="0" y="5397943"/>
                  </a:lnTo>
                  <a:lnTo>
                    <a:pt x="0" y="5397876"/>
                  </a:lnTo>
                  <a:lnTo>
                    <a:pt x="0" y="5396646"/>
                  </a:lnTo>
                  <a:lnTo>
                    <a:pt x="0" y="5395610"/>
                  </a:lnTo>
                  <a:lnTo>
                    <a:pt x="0" y="5393331"/>
                  </a:lnTo>
                  <a:lnTo>
                    <a:pt x="0" y="5392877"/>
                  </a:lnTo>
                  <a:lnTo>
                    <a:pt x="0" y="5392045"/>
                  </a:lnTo>
                  <a:lnTo>
                    <a:pt x="0" y="5391761"/>
                  </a:lnTo>
                  <a:lnTo>
                    <a:pt x="0" y="5391577"/>
                  </a:lnTo>
                  <a:lnTo>
                    <a:pt x="0" y="5391243"/>
                  </a:lnTo>
                  <a:lnTo>
                    <a:pt x="0" y="5390478"/>
                  </a:lnTo>
                  <a:lnTo>
                    <a:pt x="0" y="5390083"/>
                  </a:lnTo>
                  <a:lnTo>
                    <a:pt x="0" y="5388846"/>
                  </a:lnTo>
                  <a:lnTo>
                    <a:pt x="0" y="5388310"/>
                  </a:lnTo>
                  <a:lnTo>
                    <a:pt x="0" y="5387277"/>
                  </a:lnTo>
                  <a:lnTo>
                    <a:pt x="0" y="5386818"/>
                  </a:lnTo>
                  <a:lnTo>
                    <a:pt x="0" y="5385723"/>
                  </a:lnTo>
                  <a:lnTo>
                    <a:pt x="0" y="5385242"/>
                  </a:lnTo>
                  <a:lnTo>
                    <a:pt x="0" y="5384552"/>
                  </a:lnTo>
                  <a:lnTo>
                    <a:pt x="0" y="5384321"/>
                  </a:lnTo>
                  <a:lnTo>
                    <a:pt x="0" y="5382271"/>
                  </a:lnTo>
                  <a:lnTo>
                    <a:pt x="0" y="5380703"/>
                  </a:lnTo>
                  <a:lnTo>
                    <a:pt x="0" y="5380518"/>
                  </a:lnTo>
                  <a:lnTo>
                    <a:pt x="0" y="5378142"/>
                  </a:lnTo>
                  <a:lnTo>
                    <a:pt x="0" y="5376967"/>
                  </a:lnTo>
                  <a:lnTo>
                    <a:pt x="0" y="5374184"/>
                  </a:lnTo>
                  <a:lnTo>
                    <a:pt x="0" y="5373260"/>
                  </a:lnTo>
                  <a:lnTo>
                    <a:pt x="0" y="5372735"/>
                  </a:lnTo>
                  <a:lnTo>
                    <a:pt x="0" y="5371966"/>
                  </a:lnTo>
                  <a:lnTo>
                    <a:pt x="0" y="5371321"/>
                  </a:lnTo>
                  <a:lnTo>
                    <a:pt x="0" y="5370527"/>
                  </a:lnTo>
                  <a:lnTo>
                    <a:pt x="0" y="5369191"/>
                  </a:lnTo>
                  <a:lnTo>
                    <a:pt x="0" y="5366991"/>
                  </a:lnTo>
                  <a:lnTo>
                    <a:pt x="0" y="5365909"/>
                  </a:lnTo>
                  <a:lnTo>
                    <a:pt x="0" y="5363834"/>
                  </a:lnTo>
                  <a:lnTo>
                    <a:pt x="0" y="5361677"/>
                  </a:lnTo>
                  <a:lnTo>
                    <a:pt x="0" y="5358716"/>
                  </a:lnTo>
                  <a:lnTo>
                    <a:pt x="0" y="5358525"/>
                  </a:lnTo>
                  <a:lnTo>
                    <a:pt x="0" y="5357601"/>
                  </a:lnTo>
                  <a:lnTo>
                    <a:pt x="0" y="5357431"/>
                  </a:lnTo>
                  <a:lnTo>
                    <a:pt x="0" y="5355931"/>
                  </a:lnTo>
                  <a:lnTo>
                    <a:pt x="0" y="5354091"/>
                  </a:lnTo>
                  <a:lnTo>
                    <a:pt x="0" y="5352077"/>
                  </a:lnTo>
                  <a:lnTo>
                    <a:pt x="0" y="5349741"/>
                  </a:lnTo>
                  <a:lnTo>
                    <a:pt x="0" y="5349546"/>
                  </a:lnTo>
                  <a:lnTo>
                    <a:pt x="0" y="5348457"/>
                  </a:lnTo>
                  <a:lnTo>
                    <a:pt x="0" y="5347975"/>
                  </a:lnTo>
                  <a:lnTo>
                    <a:pt x="0" y="5347656"/>
                  </a:lnTo>
                  <a:lnTo>
                    <a:pt x="0" y="5340192"/>
                  </a:lnTo>
                  <a:lnTo>
                    <a:pt x="0" y="5338683"/>
                  </a:lnTo>
                  <a:lnTo>
                    <a:pt x="0" y="5337800"/>
                  </a:lnTo>
                  <a:lnTo>
                    <a:pt x="0" y="5336160"/>
                  </a:lnTo>
                  <a:lnTo>
                    <a:pt x="0" y="5334592"/>
                  </a:lnTo>
                  <a:lnTo>
                    <a:pt x="0" y="5333842"/>
                  </a:lnTo>
                  <a:lnTo>
                    <a:pt x="0" y="5332918"/>
                  </a:lnTo>
                  <a:lnTo>
                    <a:pt x="0" y="5326963"/>
                  </a:lnTo>
                  <a:lnTo>
                    <a:pt x="0" y="5326741"/>
                  </a:lnTo>
                  <a:lnTo>
                    <a:pt x="0" y="5326272"/>
                  </a:lnTo>
                  <a:lnTo>
                    <a:pt x="0" y="5325526"/>
                  </a:lnTo>
                  <a:lnTo>
                    <a:pt x="0" y="5324705"/>
                  </a:lnTo>
                  <a:lnTo>
                    <a:pt x="0" y="5323206"/>
                  </a:lnTo>
                  <a:lnTo>
                    <a:pt x="0" y="5323061"/>
                  </a:lnTo>
                  <a:lnTo>
                    <a:pt x="0" y="5321335"/>
                  </a:lnTo>
                  <a:lnTo>
                    <a:pt x="0" y="5320924"/>
                  </a:lnTo>
                  <a:lnTo>
                    <a:pt x="0" y="5319356"/>
                  </a:lnTo>
                  <a:lnTo>
                    <a:pt x="0" y="5318225"/>
                  </a:lnTo>
                  <a:lnTo>
                    <a:pt x="0" y="5317189"/>
                  </a:lnTo>
                  <a:lnTo>
                    <a:pt x="0" y="5315905"/>
                  </a:lnTo>
                  <a:lnTo>
                    <a:pt x="0" y="5315589"/>
                  </a:lnTo>
                  <a:lnTo>
                    <a:pt x="0" y="5314930"/>
                  </a:lnTo>
                  <a:lnTo>
                    <a:pt x="0" y="5313655"/>
                  </a:lnTo>
                  <a:lnTo>
                    <a:pt x="0" y="5313179"/>
                  </a:lnTo>
                  <a:lnTo>
                    <a:pt x="0" y="5312370"/>
                  </a:lnTo>
                  <a:lnTo>
                    <a:pt x="0" y="5309911"/>
                  </a:lnTo>
                  <a:lnTo>
                    <a:pt x="0" y="5307168"/>
                  </a:lnTo>
                  <a:lnTo>
                    <a:pt x="0" y="5305955"/>
                  </a:lnTo>
                  <a:lnTo>
                    <a:pt x="0" y="5303618"/>
                  </a:lnTo>
                  <a:lnTo>
                    <a:pt x="0" y="5302596"/>
                  </a:lnTo>
                  <a:lnTo>
                    <a:pt x="0" y="5300669"/>
                  </a:lnTo>
                  <a:lnTo>
                    <a:pt x="0" y="5299254"/>
                  </a:lnTo>
                  <a:lnTo>
                    <a:pt x="0" y="5297970"/>
                  </a:lnTo>
                  <a:lnTo>
                    <a:pt x="0" y="5296252"/>
                  </a:lnTo>
                  <a:lnTo>
                    <a:pt x="0" y="5293545"/>
                  </a:lnTo>
                  <a:lnTo>
                    <a:pt x="0" y="5292558"/>
                  </a:lnTo>
                  <a:lnTo>
                    <a:pt x="0" y="5291976"/>
                  </a:lnTo>
                  <a:lnTo>
                    <a:pt x="0" y="5289246"/>
                  </a:lnTo>
                  <a:lnTo>
                    <a:pt x="0" y="5288196"/>
                  </a:lnTo>
                  <a:lnTo>
                    <a:pt x="0" y="5286481"/>
                  </a:lnTo>
                  <a:lnTo>
                    <a:pt x="0" y="5285193"/>
                  </a:lnTo>
                  <a:lnTo>
                    <a:pt x="0" y="5285184"/>
                  </a:lnTo>
                  <a:lnTo>
                    <a:pt x="0" y="5284461"/>
                  </a:lnTo>
                  <a:lnTo>
                    <a:pt x="0" y="5283899"/>
                  </a:lnTo>
                  <a:lnTo>
                    <a:pt x="0" y="5282864"/>
                  </a:lnTo>
                  <a:lnTo>
                    <a:pt x="0" y="5282487"/>
                  </a:lnTo>
                  <a:lnTo>
                    <a:pt x="0" y="5280920"/>
                  </a:lnTo>
                  <a:lnTo>
                    <a:pt x="0" y="5280582"/>
                  </a:lnTo>
                  <a:lnTo>
                    <a:pt x="0" y="5280132"/>
                  </a:lnTo>
                  <a:lnTo>
                    <a:pt x="0" y="5279014"/>
                  </a:lnTo>
                  <a:lnTo>
                    <a:pt x="0" y="5277336"/>
                  </a:lnTo>
                  <a:lnTo>
                    <a:pt x="0" y="5275563"/>
                  </a:lnTo>
                  <a:lnTo>
                    <a:pt x="0" y="5274126"/>
                  </a:lnTo>
                  <a:lnTo>
                    <a:pt x="0" y="5274021"/>
                  </a:lnTo>
                  <a:lnTo>
                    <a:pt x="0" y="5273403"/>
                  </a:lnTo>
                  <a:lnTo>
                    <a:pt x="0" y="5272028"/>
                  </a:lnTo>
                  <a:lnTo>
                    <a:pt x="0" y="5271806"/>
                  </a:lnTo>
                  <a:lnTo>
                    <a:pt x="0" y="5269869"/>
                  </a:lnTo>
                  <a:lnTo>
                    <a:pt x="0" y="5269524"/>
                  </a:lnTo>
                  <a:lnTo>
                    <a:pt x="0" y="5267956"/>
                  </a:lnTo>
                  <a:lnTo>
                    <a:pt x="0" y="5266826"/>
                  </a:lnTo>
                  <a:lnTo>
                    <a:pt x="0" y="5264448"/>
                  </a:lnTo>
                  <a:lnTo>
                    <a:pt x="0" y="5262254"/>
                  </a:lnTo>
                  <a:lnTo>
                    <a:pt x="0" y="5261476"/>
                  </a:lnTo>
                  <a:lnTo>
                    <a:pt x="0" y="5260970"/>
                  </a:lnTo>
                  <a:lnTo>
                    <a:pt x="0" y="5260683"/>
                  </a:lnTo>
                  <a:lnTo>
                    <a:pt x="0" y="5260493"/>
                  </a:lnTo>
                  <a:lnTo>
                    <a:pt x="0" y="5257628"/>
                  </a:lnTo>
                  <a:lnTo>
                    <a:pt x="0" y="5255468"/>
                  </a:lnTo>
                  <a:lnTo>
                    <a:pt x="0" y="5254674"/>
                  </a:lnTo>
                  <a:lnTo>
                    <a:pt x="0" y="5253751"/>
                  </a:lnTo>
                  <a:lnTo>
                    <a:pt x="0" y="5253389"/>
                  </a:lnTo>
                  <a:lnTo>
                    <a:pt x="0" y="5252355"/>
                  </a:lnTo>
                  <a:lnTo>
                    <a:pt x="0" y="5252216"/>
                  </a:lnTo>
                  <a:lnTo>
                    <a:pt x="0" y="5249625"/>
                  </a:lnTo>
                  <a:lnTo>
                    <a:pt x="0" y="5248904"/>
                  </a:lnTo>
                  <a:lnTo>
                    <a:pt x="0" y="5247984"/>
                  </a:lnTo>
                  <a:lnTo>
                    <a:pt x="0" y="5247854"/>
                  </a:lnTo>
                  <a:lnTo>
                    <a:pt x="0" y="5246570"/>
                  </a:lnTo>
                  <a:lnTo>
                    <a:pt x="0" y="5244851"/>
                  </a:lnTo>
                  <a:lnTo>
                    <a:pt x="0" y="5242693"/>
                  </a:lnTo>
                  <a:lnTo>
                    <a:pt x="0" y="5242145"/>
                  </a:lnTo>
                  <a:lnTo>
                    <a:pt x="0" y="5241581"/>
                  </a:lnTo>
                  <a:lnTo>
                    <a:pt x="0" y="5241398"/>
                  </a:lnTo>
                  <a:lnTo>
                    <a:pt x="0" y="5240578"/>
                  </a:lnTo>
                  <a:lnTo>
                    <a:pt x="0" y="5237846"/>
                  </a:lnTo>
                  <a:lnTo>
                    <a:pt x="0" y="5236994"/>
                  </a:lnTo>
                  <a:lnTo>
                    <a:pt x="0" y="5236797"/>
                  </a:lnTo>
                  <a:lnTo>
                    <a:pt x="0" y="5235228"/>
                  </a:lnTo>
                  <a:lnTo>
                    <a:pt x="0" y="5233061"/>
                  </a:lnTo>
                  <a:lnTo>
                    <a:pt x="0" y="5231366"/>
                  </a:lnTo>
                  <a:lnTo>
                    <a:pt x="0" y="5229799"/>
                  </a:lnTo>
                  <a:lnTo>
                    <a:pt x="0" y="5229527"/>
                  </a:lnTo>
                  <a:lnTo>
                    <a:pt x="0" y="5227445"/>
                  </a:lnTo>
                  <a:lnTo>
                    <a:pt x="0" y="5225936"/>
                  </a:lnTo>
                  <a:lnTo>
                    <a:pt x="0" y="5223303"/>
                  </a:lnTo>
                  <a:lnTo>
                    <a:pt x="0" y="5221947"/>
                  </a:lnTo>
                  <a:lnTo>
                    <a:pt x="0" y="5221334"/>
                  </a:lnTo>
                  <a:lnTo>
                    <a:pt x="0" y="5218470"/>
                  </a:lnTo>
                  <a:lnTo>
                    <a:pt x="0" y="5217991"/>
                  </a:lnTo>
                  <a:lnTo>
                    <a:pt x="0" y="5217889"/>
                  </a:lnTo>
                  <a:lnTo>
                    <a:pt x="0" y="5216898"/>
                  </a:lnTo>
                  <a:lnTo>
                    <a:pt x="0" y="5215126"/>
                  </a:lnTo>
                  <a:lnTo>
                    <a:pt x="0" y="5213047"/>
                  </a:lnTo>
                  <a:lnTo>
                    <a:pt x="0" y="5212395"/>
                  </a:lnTo>
                  <a:lnTo>
                    <a:pt x="0" y="5210889"/>
                  </a:lnTo>
                  <a:lnTo>
                    <a:pt x="0" y="5209510"/>
                  </a:lnTo>
                  <a:lnTo>
                    <a:pt x="0" y="5209283"/>
                  </a:lnTo>
                  <a:lnTo>
                    <a:pt x="0" y="5205479"/>
                  </a:lnTo>
                  <a:lnTo>
                    <a:pt x="0" y="5205117"/>
                  </a:lnTo>
                  <a:lnTo>
                    <a:pt x="0" y="5204068"/>
                  </a:lnTo>
                  <a:lnTo>
                    <a:pt x="0" y="5202351"/>
                  </a:lnTo>
                  <a:lnTo>
                    <a:pt x="0" y="5201239"/>
                  </a:lnTo>
                  <a:lnTo>
                    <a:pt x="0" y="5200908"/>
                  </a:lnTo>
                  <a:lnTo>
                    <a:pt x="0" y="5199740"/>
                  </a:lnTo>
                  <a:lnTo>
                    <a:pt x="0" y="5198452"/>
                  </a:lnTo>
                  <a:lnTo>
                    <a:pt x="0" y="5195705"/>
                  </a:lnTo>
                  <a:lnTo>
                    <a:pt x="0" y="5194420"/>
                  </a:lnTo>
                  <a:lnTo>
                    <a:pt x="0" y="5193209"/>
                  </a:lnTo>
                  <a:lnTo>
                    <a:pt x="0" y="5190869"/>
                  </a:lnTo>
                  <a:lnTo>
                    <a:pt x="0" y="5190177"/>
                  </a:lnTo>
                  <a:lnTo>
                    <a:pt x="0" y="5189849"/>
                  </a:lnTo>
                  <a:lnTo>
                    <a:pt x="0" y="5187922"/>
                  </a:lnTo>
                  <a:lnTo>
                    <a:pt x="0" y="5187151"/>
                  </a:lnTo>
                  <a:lnTo>
                    <a:pt x="0" y="5186507"/>
                  </a:lnTo>
                  <a:lnTo>
                    <a:pt x="0" y="5184946"/>
                  </a:lnTo>
                  <a:lnTo>
                    <a:pt x="0" y="5182611"/>
                  </a:lnTo>
                  <a:lnTo>
                    <a:pt x="0" y="5181803"/>
                  </a:lnTo>
                  <a:lnTo>
                    <a:pt x="0" y="5181686"/>
                  </a:lnTo>
                  <a:lnTo>
                    <a:pt x="0" y="5181096"/>
                  </a:lnTo>
                  <a:lnTo>
                    <a:pt x="0" y="5179811"/>
                  </a:lnTo>
                  <a:lnTo>
                    <a:pt x="0" y="5178826"/>
                  </a:lnTo>
                  <a:lnTo>
                    <a:pt x="0" y="5176556"/>
                  </a:lnTo>
                  <a:lnTo>
                    <a:pt x="0" y="5176093"/>
                  </a:lnTo>
                  <a:lnTo>
                    <a:pt x="0" y="5175449"/>
                  </a:lnTo>
                  <a:lnTo>
                    <a:pt x="0" y="5170547"/>
                  </a:lnTo>
                  <a:lnTo>
                    <a:pt x="0" y="5169276"/>
                  </a:lnTo>
                  <a:lnTo>
                    <a:pt x="0" y="5168046"/>
                  </a:lnTo>
                  <a:lnTo>
                    <a:pt x="0" y="5167010"/>
                  </a:lnTo>
                  <a:lnTo>
                    <a:pt x="0" y="5165496"/>
                  </a:lnTo>
                  <a:lnTo>
                    <a:pt x="0" y="5164731"/>
                  </a:lnTo>
                  <a:lnTo>
                    <a:pt x="0" y="5164277"/>
                  </a:lnTo>
                  <a:lnTo>
                    <a:pt x="0" y="5163445"/>
                  </a:lnTo>
                  <a:lnTo>
                    <a:pt x="0" y="5163161"/>
                  </a:lnTo>
                  <a:lnTo>
                    <a:pt x="0" y="5162977"/>
                  </a:lnTo>
                  <a:lnTo>
                    <a:pt x="0" y="5162643"/>
                  </a:lnTo>
                  <a:lnTo>
                    <a:pt x="0" y="5161878"/>
                  </a:lnTo>
                  <a:lnTo>
                    <a:pt x="0" y="5160246"/>
                  </a:lnTo>
                  <a:lnTo>
                    <a:pt x="0" y="5159710"/>
                  </a:lnTo>
                  <a:lnTo>
                    <a:pt x="0" y="5158677"/>
                  </a:lnTo>
                  <a:lnTo>
                    <a:pt x="0" y="5158218"/>
                  </a:lnTo>
                  <a:lnTo>
                    <a:pt x="0" y="5158110"/>
                  </a:lnTo>
                  <a:lnTo>
                    <a:pt x="0" y="5157123"/>
                  </a:lnTo>
                  <a:lnTo>
                    <a:pt x="0" y="5155952"/>
                  </a:lnTo>
                  <a:lnTo>
                    <a:pt x="0" y="5154078"/>
                  </a:lnTo>
                  <a:lnTo>
                    <a:pt x="0" y="5153671"/>
                  </a:lnTo>
                  <a:lnTo>
                    <a:pt x="0" y="5152103"/>
                  </a:lnTo>
                  <a:lnTo>
                    <a:pt x="0" y="5151918"/>
                  </a:lnTo>
                  <a:lnTo>
                    <a:pt x="0" y="5149507"/>
                  </a:lnTo>
                  <a:lnTo>
                    <a:pt x="0" y="5148367"/>
                  </a:lnTo>
                  <a:lnTo>
                    <a:pt x="0" y="5143366"/>
                  </a:lnTo>
                  <a:lnTo>
                    <a:pt x="0" y="5142721"/>
                  </a:lnTo>
                  <a:lnTo>
                    <a:pt x="0" y="5141927"/>
                  </a:lnTo>
                  <a:lnTo>
                    <a:pt x="0" y="5141461"/>
                  </a:lnTo>
                  <a:lnTo>
                    <a:pt x="0" y="5140591"/>
                  </a:lnTo>
                  <a:lnTo>
                    <a:pt x="0" y="5139469"/>
                  </a:lnTo>
                  <a:lnTo>
                    <a:pt x="0" y="5137309"/>
                  </a:lnTo>
                  <a:lnTo>
                    <a:pt x="0" y="5135751"/>
                  </a:lnTo>
                  <a:lnTo>
                    <a:pt x="0" y="5135234"/>
                  </a:lnTo>
                  <a:lnTo>
                    <a:pt x="0" y="5135107"/>
                  </a:lnTo>
                  <a:lnTo>
                    <a:pt x="0" y="5130402"/>
                  </a:lnTo>
                  <a:lnTo>
                    <a:pt x="0" y="5130116"/>
                  </a:lnTo>
                  <a:lnTo>
                    <a:pt x="0" y="5129925"/>
                  </a:lnTo>
                  <a:lnTo>
                    <a:pt x="0" y="5129001"/>
                  </a:lnTo>
                  <a:lnTo>
                    <a:pt x="0" y="5128831"/>
                  </a:lnTo>
                  <a:lnTo>
                    <a:pt x="0" y="5127704"/>
                  </a:lnTo>
                  <a:lnTo>
                    <a:pt x="0" y="5125491"/>
                  </a:lnTo>
                  <a:lnTo>
                    <a:pt x="0" y="5123935"/>
                  </a:lnTo>
                  <a:lnTo>
                    <a:pt x="0" y="5123477"/>
                  </a:lnTo>
                  <a:lnTo>
                    <a:pt x="0" y="5123103"/>
                  </a:lnTo>
                  <a:lnTo>
                    <a:pt x="0" y="5122651"/>
                  </a:lnTo>
                  <a:lnTo>
                    <a:pt x="0" y="5121536"/>
                  </a:lnTo>
                  <a:lnTo>
                    <a:pt x="0" y="5121141"/>
                  </a:lnTo>
                  <a:lnTo>
                    <a:pt x="0" y="5120946"/>
                  </a:lnTo>
                  <a:lnTo>
                    <a:pt x="0" y="5119904"/>
                  </a:lnTo>
                  <a:lnTo>
                    <a:pt x="0" y="5119857"/>
                  </a:lnTo>
                  <a:lnTo>
                    <a:pt x="0" y="5119375"/>
                  </a:lnTo>
                  <a:lnTo>
                    <a:pt x="0" y="5119056"/>
                  </a:lnTo>
                  <a:lnTo>
                    <a:pt x="0" y="5118620"/>
                  </a:lnTo>
                  <a:lnTo>
                    <a:pt x="0" y="5118335"/>
                  </a:lnTo>
                  <a:lnTo>
                    <a:pt x="0" y="5117876"/>
                  </a:lnTo>
                  <a:lnTo>
                    <a:pt x="0" y="5117051"/>
                  </a:lnTo>
                  <a:lnTo>
                    <a:pt x="0" y="5116781"/>
                  </a:lnTo>
                  <a:lnTo>
                    <a:pt x="0" y="5116646"/>
                  </a:lnTo>
                  <a:lnTo>
                    <a:pt x="0" y="5116541"/>
                  </a:lnTo>
                  <a:lnTo>
                    <a:pt x="0" y="5115610"/>
                  </a:lnTo>
                  <a:lnTo>
                    <a:pt x="0" y="5113329"/>
                  </a:lnTo>
                  <a:lnTo>
                    <a:pt x="0" y="5112881"/>
                  </a:lnTo>
                  <a:lnTo>
                    <a:pt x="0" y="5112046"/>
                  </a:lnTo>
                  <a:lnTo>
                    <a:pt x="0" y="5111761"/>
                  </a:lnTo>
                  <a:lnTo>
                    <a:pt x="0" y="5111576"/>
                  </a:lnTo>
                  <a:lnTo>
                    <a:pt x="0" y="5110476"/>
                  </a:lnTo>
                  <a:lnTo>
                    <a:pt x="0" y="5110083"/>
                  </a:lnTo>
                  <a:lnTo>
                    <a:pt x="0" y="5109200"/>
                  </a:lnTo>
                  <a:lnTo>
                    <a:pt x="0" y="5108846"/>
                  </a:lnTo>
                  <a:lnTo>
                    <a:pt x="0" y="5107277"/>
                  </a:lnTo>
                  <a:lnTo>
                    <a:pt x="0" y="5105723"/>
                  </a:lnTo>
                  <a:lnTo>
                    <a:pt x="0" y="5105242"/>
                  </a:lnTo>
                  <a:lnTo>
                    <a:pt x="0" y="5104318"/>
                  </a:lnTo>
                  <a:lnTo>
                    <a:pt x="0" y="5103024"/>
                  </a:lnTo>
                  <a:lnTo>
                    <a:pt x="0" y="5102379"/>
                  </a:lnTo>
                  <a:lnTo>
                    <a:pt x="0" y="5100249"/>
                  </a:lnTo>
                  <a:lnTo>
                    <a:pt x="0" y="5099648"/>
                  </a:lnTo>
                  <a:lnTo>
                    <a:pt x="0" y="5098141"/>
                  </a:lnTo>
                  <a:lnTo>
                    <a:pt x="0" y="5096967"/>
                  </a:lnTo>
                  <a:lnTo>
                    <a:pt x="0" y="5094461"/>
                  </a:lnTo>
                  <a:lnTo>
                    <a:pt x="0" y="5092735"/>
                  </a:lnTo>
                  <a:lnTo>
                    <a:pt x="0" y="5091967"/>
                  </a:lnTo>
                  <a:lnTo>
                    <a:pt x="0" y="5091321"/>
                  </a:lnTo>
                  <a:lnTo>
                    <a:pt x="0" y="5090910"/>
                  </a:lnTo>
                  <a:lnTo>
                    <a:pt x="0" y="5089192"/>
                  </a:lnTo>
                  <a:lnTo>
                    <a:pt x="0" y="5088489"/>
                  </a:lnTo>
                  <a:lnTo>
                    <a:pt x="0" y="5086989"/>
                  </a:lnTo>
                  <a:lnTo>
                    <a:pt x="0" y="5086330"/>
                  </a:lnTo>
                  <a:lnTo>
                    <a:pt x="0" y="5085149"/>
                  </a:lnTo>
                  <a:lnTo>
                    <a:pt x="0" y="5084579"/>
                  </a:lnTo>
                  <a:lnTo>
                    <a:pt x="0" y="5083135"/>
                  </a:lnTo>
                  <a:lnTo>
                    <a:pt x="0" y="5080604"/>
                  </a:lnTo>
                  <a:lnTo>
                    <a:pt x="0" y="5080151"/>
                  </a:lnTo>
                  <a:lnTo>
                    <a:pt x="0" y="5079515"/>
                  </a:lnTo>
                  <a:lnTo>
                    <a:pt x="0" y="5079033"/>
                  </a:lnTo>
                  <a:lnTo>
                    <a:pt x="0" y="5078714"/>
                  </a:lnTo>
                  <a:lnTo>
                    <a:pt x="0" y="5077430"/>
                  </a:lnTo>
                  <a:lnTo>
                    <a:pt x="0" y="5077355"/>
                  </a:lnTo>
                  <a:lnTo>
                    <a:pt x="0" y="5076302"/>
                  </a:lnTo>
                  <a:lnTo>
                    <a:pt x="0" y="5076119"/>
                  </a:lnTo>
                  <a:lnTo>
                    <a:pt x="0" y="5074551"/>
                  </a:lnTo>
                  <a:lnTo>
                    <a:pt x="0" y="5074091"/>
                  </a:lnTo>
                  <a:lnTo>
                    <a:pt x="0" y="5072076"/>
                  </a:lnTo>
                  <a:lnTo>
                    <a:pt x="0" y="5072069"/>
                  </a:lnTo>
                  <a:lnTo>
                    <a:pt x="0" y="5069741"/>
                  </a:lnTo>
                  <a:lnTo>
                    <a:pt x="0" y="5069542"/>
                  </a:lnTo>
                  <a:lnTo>
                    <a:pt x="0" y="5068937"/>
                  </a:lnTo>
                  <a:lnTo>
                    <a:pt x="0" y="5057799"/>
                  </a:lnTo>
                  <a:lnTo>
                    <a:pt x="0" y="5056584"/>
                  </a:lnTo>
                  <a:lnTo>
                    <a:pt x="0" y="5055299"/>
                  </a:lnTo>
                  <a:lnTo>
                    <a:pt x="0" y="5054264"/>
                  </a:lnTo>
                  <a:lnTo>
                    <a:pt x="0" y="5054119"/>
                  </a:lnTo>
                  <a:lnTo>
                    <a:pt x="0" y="5051982"/>
                  </a:lnTo>
                  <a:lnTo>
                    <a:pt x="0" y="5051532"/>
                  </a:lnTo>
                  <a:lnTo>
                    <a:pt x="0" y="5050414"/>
                  </a:lnTo>
                  <a:lnTo>
                    <a:pt x="0" y="5046963"/>
                  </a:lnTo>
                  <a:lnTo>
                    <a:pt x="0" y="5045988"/>
                  </a:lnTo>
                  <a:lnTo>
                    <a:pt x="0" y="5045526"/>
                  </a:lnTo>
                  <a:lnTo>
                    <a:pt x="0" y="5045421"/>
                  </a:lnTo>
                  <a:lnTo>
                    <a:pt x="0" y="5044237"/>
                  </a:lnTo>
                  <a:lnTo>
                    <a:pt x="0" y="5043428"/>
                  </a:lnTo>
                  <a:lnTo>
                    <a:pt x="0" y="5043206"/>
                  </a:lnTo>
                  <a:lnTo>
                    <a:pt x="0" y="5043066"/>
                  </a:lnTo>
                  <a:lnTo>
                    <a:pt x="0" y="5040924"/>
                  </a:lnTo>
                  <a:lnTo>
                    <a:pt x="0" y="5039356"/>
                  </a:lnTo>
                  <a:lnTo>
                    <a:pt x="0" y="5038226"/>
                  </a:lnTo>
                  <a:lnTo>
                    <a:pt x="0" y="5037133"/>
                  </a:lnTo>
                  <a:lnTo>
                    <a:pt x="0" y="5037013"/>
                  </a:lnTo>
                  <a:lnTo>
                    <a:pt x="0" y="5034929"/>
                  </a:lnTo>
                  <a:lnTo>
                    <a:pt x="0" y="5033654"/>
                  </a:lnTo>
                  <a:lnTo>
                    <a:pt x="0" y="5032876"/>
                  </a:lnTo>
                  <a:lnTo>
                    <a:pt x="0" y="5032370"/>
                  </a:lnTo>
                  <a:lnTo>
                    <a:pt x="0" y="5031727"/>
                  </a:lnTo>
                  <a:lnTo>
                    <a:pt x="0" y="5030443"/>
                  </a:lnTo>
                  <a:lnTo>
                    <a:pt x="0" y="5029028"/>
                  </a:lnTo>
                  <a:lnTo>
                    <a:pt x="0" y="5023616"/>
                  </a:lnTo>
                  <a:lnTo>
                    <a:pt x="0" y="5020669"/>
                  </a:lnTo>
                  <a:lnTo>
                    <a:pt x="0" y="5020304"/>
                  </a:lnTo>
                  <a:lnTo>
                    <a:pt x="0" y="5019254"/>
                  </a:lnTo>
                  <a:lnTo>
                    <a:pt x="0" y="5017970"/>
                  </a:lnTo>
                  <a:lnTo>
                    <a:pt x="0" y="5016251"/>
                  </a:lnTo>
                  <a:lnTo>
                    <a:pt x="0" y="5014957"/>
                  </a:lnTo>
                  <a:lnTo>
                    <a:pt x="0" y="5013545"/>
                  </a:lnTo>
                  <a:lnTo>
                    <a:pt x="0" y="5012798"/>
                  </a:lnTo>
                  <a:lnTo>
                    <a:pt x="0" y="5011978"/>
                  </a:lnTo>
                  <a:lnTo>
                    <a:pt x="0" y="5011190"/>
                  </a:lnTo>
                  <a:lnTo>
                    <a:pt x="0" y="5009246"/>
                  </a:lnTo>
                  <a:lnTo>
                    <a:pt x="0" y="5008394"/>
                  </a:lnTo>
                  <a:lnTo>
                    <a:pt x="0" y="5008197"/>
                  </a:lnTo>
                  <a:lnTo>
                    <a:pt x="0" y="5006628"/>
                  </a:lnTo>
                  <a:lnTo>
                    <a:pt x="0" y="5005184"/>
                  </a:lnTo>
                  <a:lnTo>
                    <a:pt x="0" y="5005079"/>
                  </a:lnTo>
                  <a:lnTo>
                    <a:pt x="0" y="5004461"/>
                  </a:lnTo>
                  <a:lnTo>
                    <a:pt x="0" y="5003899"/>
                  </a:lnTo>
                  <a:lnTo>
                    <a:pt x="0" y="5002864"/>
                  </a:lnTo>
                  <a:lnTo>
                    <a:pt x="0" y="5002766"/>
                  </a:lnTo>
                  <a:lnTo>
                    <a:pt x="0" y="5001199"/>
                  </a:lnTo>
                  <a:lnTo>
                    <a:pt x="0" y="5000927"/>
                  </a:lnTo>
                  <a:lnTo>
                    <a:pt x="0" y="5000582"/>
                  </a:lnTo>
                  <a:lnTo>
                    <a:pt x="0" y="5000130"/>
                  </a:lnTo>
                  <a:lnTo>
                    <a:pt x="0" y="4999014"/>
                  </a:lnTo>
                  <a:lnTo>
                    <a:pt x="0" y="4997336"/>
                  </a:lnTo>
                  <a:lnTo>
                    <a:pt x="0" y="4992534"/>
                  </a:lnTo>
                  <a:lnTo>
                    <a:pt x="0" y="4992083"/>
                  </a:lnTo>
                  <a:lnTo>
                    <a:pt x="0" y="4992028"/>
                  </a:lnTo>
                  <a:lnTo>
                    <a:pt x="0" y="4989870"/>
                  </a:lnTo>
                  <a:lnTo>
                    <a:pt x="0" y="4989289"/>
                  </a:lnTo>
                  <a:lnTo>
                    <a:pt x="0" y="4987941"/>
                  </a:lnTo>
                  <a:lnTo>
                    <a:pt x="0" y="4986526"/>
                  </a:lnTo>
                  <a:lnTo>
                    <a:pt x="0" y="4984447"/>
                  </a:lnTo>
                  <a:lnTo>
                    <a:pt x="0" y="4983795"/>
                  </a:lnTo>
                  <a:lnTo>
                    <a:pt x="0" y="4980683"/>
                  </a:lnTo>
                  <a:lnTo>
                    <a:pt x="0" y="4977628"/>
                  </a:lnTo>
                  <a:lnTo>
                    <a:pt x="0" y="4976517"/>
                  </a:lnTo>
                  <a:lnTo>
                    <a:pt x="0" y="4975468"/>
                  </a:lnTo>
                  <a:lnTo>
                    <a:pt x="0" y="4973751"/>
                  </a:lnTo>
                  <a:lnTo>
                    <a:pt x="0" y="4972639"/>
                  </a:lnTo>
                  <a:lnTo>
                    <a:pt x="0" y="4972456"/>
                  </a:lnTo>
                  <a:lnTo>
                    <a:pt x="0" y="4968904"/>
                  </a:lnTo>
                  <a:lnTo>
                    <a:pt x="0" y="4967855"/>
                  </a:lnTo>
                  <a:lnTo>
                    <a:pt x="0" y="4967405"/>
                  </a:lnTo>
                  <a:lnTo>
                    <a:pt x="0" y="4966286"/>
                  </a:lnTo>
                  <a:lnTo>
                    <a:pt x="0" y="4964609"/>
                  </a:lnTo>
                  <a:lnTo>
                    <a:pt x="0" y="4963555"/>
                  </a:lnTo>
                  <a:lnTo>
                    <a:pt x="0" y="4962424"/>
                  </a:lnTo>
                  <a:lnTo>
                    <a:pt x="0" y="4961577"/>
                  </a:lnTo>
                  <a:lnTo>
                    <a:pt x="0" y="4961398"/>
                  </a:lnTo>
                  <a:lnTo>
                    <a:pt x="0" y="4960857"/>
                  </a:lnTo>
                  <a:lnTo>
                    <a:pt x="0" y="4959322"/>
                  </a:lnTo>
                  <a:lnTo>
                    <a:pt x="0" y="4956994"/>
                  </a:lnTo>
                  <a:lnTo>
                    <a:pt x="0" y="4954011"/>
                  </a:lnTo>
                  <a:lnTo>
                    <a:pt x="0" y="4953086"/>
                  </a:lnTo>
                  <a:lnTo>
                    <a:pt x="0" y="4951367"/>
                  </a:lnTo>
                  <a:lnTo>
                    <a:pt x="0" y="4949798"/>
                  </a:lnTo>
                  <a:lnTo>
                    <a:pt x="0" y="4949528"/>
                  </a:lnTo>
                  <a:lnTo>
                    <a:pt x="0" y="4948947"/>
                  </a:lnTo>
                  <a:lnTo>
                    <a:pt x="0" y="4947956"/>
                  </a:lnTo>
                  <a:lnTo>
                    <a:pt x="0" y="4943453"/>
                  </a:lnTo>
                  <a:lnTo>
                    <a:pt x="0" y="4942169"/>
                  </a:lnTo>
                  <a:lnTo>
                    <a:pt x="0" y="4941947"/>
                  </a:lnTo>
                  <a:lnTo>
                    <a:pt x="0" y="4936896"/>
                  </a:lnTo>
                  <a:lnTo>
                    <a:pt x="0" y="4936175"/>
                  </a:lnTo>
                  <a:lnTo>
                    <a:pt x="0" y="4935126"/>
                  </a:lnTo>
                  <a:lnTo>
                    <a:pt x="0" y="4932395"/>
                  </a:lnTo>
                  <a:lnTo>
                    <a:pt x="0" y="4929510"/>
                  </a:lnTo>
                  <a:lnTo>
                    <a:pt x="0" y="4925478"/>
                  </a:lnTo>
                  <a:lnTo>
                    <a:pt x="0" y="4925118"/>
                  </a:lnTo>
                  <a:lnTo>
                    <a:pt x="0" y="4924267"/>
                  </a:lnTo>
                  <a:lnTo>
                    <a:pt x="0" y="4921235"/>
                  </a:lnTo>
                  <a:lnTo>
                    <a:pt x="0" y="4920907"/>
                  </a:lnTo>
                  <a:lnTo>
                    <a:pt x="0" y="4918980"/>
                  </a:lnTo>
                  <a:lnTo>
                    <a:pt x="0" y="4913669"/>
                  </a:lnTo>
                  <a:lnTo>
                    <a:pt x="0" y="4912861"/>
                  </a:lnTo>
                  <a:lnTo>
                    <a:pt x="0" y="4912744"/>
                  </a:lnTo>
                  <a:lnTo>
                    <a:pt x="0" y="4911458"/>
                  </a:lnTo>
                  <a:lnTo>
                    <a:pt x="0" y="4910869"/>
                  </a:lnTo>
                  <a:lnTo>
                    <a:pt x="0" y="4907922"/>
                  </a:lnTo>
                  <a:lnTo>
                    <a:pt x="0" y="4907151"/>
                  </a:lnTo>
                  <a:lnTo>
                    <a:pt x="0" y="4906507"/>
                  </a:lnTo>
                  <a:lnTo>
                    <a:pt x="0" y="4901802"/>
                  </a:lnTo>
                  <a:lnTo>
                    <a:pt x="0" y="4901686"/>
                  </a:lnTo>
                  <a:lnTo>
                    <a:pt x="0" y="4899668"/>
                  </a:lnTo>
                  <a:lnTo>
                    <a:pt x="0" y="4899104"/>
                  </a:lnTo>
                  <a:lnTo>
                    <a:pt x="0" y="4896554"/>
                  </a:lnTo>
                  <a:lnTo>
                    <a:pt x="0" y="4895335"/>
                  </a:lnTo>
                  <a:lnTo>
                    <a:pt x="0" y="4894503"/>
                  </a:lnTo>
                  <a:lnTo>
                    <a:pt x="0" y="4894051"/>
                  </a:lnTo>
                  <a:lnTo>
                    <a:pt x="0" y="4892936"/>
                  </a:lnTo>
                  <a:lnTo>
                    <a:pt x="0" y="4891304"/>
                  </a:lnTo>
                  <a:lnTo>
                    <a:pt x="0" y="4890020"/>
                  </a:lnTo>
                  <a:lnTo>
                    <a:pt x="0" y="4889735"/>
                  </a:lnTo>
                  <a:lnTo>
                    <a:pt x="0" y="4889276"/>
                  </a:lnTo>
                  <a:lnTo>
                    <a:pt x="0" y="4888451"/>
                  </a:lnTo>
                  <a:lnTo>
                    <a:pt x="0" y="4888181"/>
                  </a:lnTo>
                  <a:lnTo>
                    <a:pt x="0" y="4888046"/>
                  </a:lnTo>
                  <a:lnTo>
                    <a:pt x="0" y="4887941"/>
                  </a:lnTo>
                  <a:lnTo>
                    <a:pt x="0" y="4887010"/>
                  </a:lnTo>
                  <a:lnTo>
                    <a:pt x="0" y="4884729"/>
                  </a:lnTo>
                  <a:lnTo>
                    <a:pt x="0" y="4884281"/>
                  </a:lnTo>
                  <a:lnTo>
                    <a:pt x="0" y="4883446"/>
                  </a:lnTo>
                  <a:lnTo>
                    <a:pt x="0" y="4883161"/>
                  </a:lnTo>
                  <a:lnTo>
                    <a:pt x="0" y="4882976"/>
                  </a:lnTo>
                  <a:lnTo>
                    <a:pt x="0" y="4881876"/>
                  </a:lnTo>
                  <a:lnTo>
                    <a:pt x="0" y="4880246"/>
                  </a:lnTo>
                  <a:lnTo>
                    <a:pt x="0" y="4878677"/>
                  </a:lnTo>
                  <a:lnTo>
                    <a:pt x="0" y="4877123"/>
                  </a:lnTo>
                  <a:lnTo>
                    <a:pt x="0" y="4875194"/>
                  </a:lnTo>
                  <a:lnTo>
                    <a:pt x="0" y="4874424"/>
                  </a:lnTo>
                  <a:lnTo>
                    <a:pt x="0" y="4873779"/>
                  </a:lnTo>
                  <a:lnTo>
                    <a:pt x="0" y="4871649"/>
                  </a:lnTo>
                  <a:lnTo>
                    <a:pt x="0" y="4871048"/>
                  </a:lnTo>
                  <a:lnTo>
                    <a:pt x="0" y="4868959"/>
                  </a:lnTo>
                  <a:lnTo>
                    <a:pt x="0" y="4868367"/>
                  </a:lnTo>
                  <a:lnTo>
                    <a:pt x="0" y="4863367"/>
                  </a:lnTo>
                  <a:lnTo>
                    <a:pt x="0" y="4862721"/>
                  </a:lnTo>
                  <a:lnTo>
                    <a:pt x="0" y="4862310"/>
                  </a:lnTo>
                  <a:lnTo>
                    <a:pt x="0" y="4861460"/>
                  </a:lnTo>
                  <a:lnTo>
                    <a:pt x="0" y="4860592"/>
                  </a:lnTo>
                  <a:lnTo>
                    <a:pt x="0" y="4859889"/>
                  </a:lnTo>
                  <a:lnTo>
                    <a:pt x="0" y="4856549"/>
                  </a:lnTo>
                  <a:lnTo>
                    <a:pt x="0" y="4854535"/>
                  </a:lnTo>
                  <a:lnTo>
                    <a:pt x="0" y="4853709"/>
                  </a:lnTo>
                  <a:lnTo>
                    <a:pt x="0" y="4852004"/>
                  </a:lnTo>
                  <a:lnTo>
                    <a:pt x="0" y="4851551"/>
                  </a:lnTo>
                  <a:lnTo>
                    <a:pt x="0" y="4850915"/>
                  </a:lnTo>
                  <a:lnTo>
                    <a:pt x="0" y="4850433"/>
                  </a:lnTo>
                  <a:lnTo>
                    <a:pt x="0" y="4850114"/>
                  </a:lnTo>
                  <a:lnTo>
                    <a:pt x="0" y="4849678"/>
                  </a:lnTo>
                  <a:lnTo>
                    <a:pt x="0" y="4848830"/>
                  </a:lnTo>
                  <a:lnTo>
                    <a:pt x="0" y="4848109"/>
                  </a:lnTo>
                  <a:lnTo>
                    <a:pt x="0" y="4847704"/>
                  </a:lnTo>
                  <a:lnTo>
                    <a:pt x="0" y="4847702"/>
                  </a:lnTo>
                  <a:lnTo>
                    <a:pt x="0" y="4847599"/>
                  </a:lnTo>
                  <a:lnTo>
                    <a:pt x="0" y="4847519"/>
                  </a:lnTo>
                  <a:lnTo>
                    <a:pt x="0" y="4845951"/>
                  </a:lnTo>
                  <a:lnTo>
                    <a:pt x="0" y="4845491"/>
                  </a:lnTo>
                  <a:lnTo>
                    <a:pt x="0" y="4843939"/>
                  </a:lnTo>
                  <a:lnTo>
                    <a:pt x="0" y="4843476"/>
                  </a:lnTo>
                  <a:lnTo>
                    <a:pt x="0" y="4843104"/>
                  </a:lnTo>
                  <a:lnTo>
                    <a:pt x="0" y="4842651"/>
                  </a:lnTo>
                  <a:lnTo>
                    <a:pt x="0" y="4841534"/>
                  </a:lnTo>
                  <a:lnTo>
                    <a:pt x="0" y="4841141"/>
                  </a:lnTo>
                  <a:lnTo>
                    <a:pt x="0" y="4840942"/>
                  </a:lnTo>
                  <a:lnTo>
                    <a:pt x="0" y="4840337"/>
                  </a:lnTo>
                  <a:lnTo>
                    <a:pt x="0" y="4839904"/>
                  </a:lnTo>
                  <a:lnTo>
                    <a:pt x="0" y="4838619"/>
                  </a:lnTo>
                  <a:lnTo>
                    <a:pt x="0" y="4838335"/>
                  </a:lnTo>
                  <a:lnTo>
                    <a:pt x="0" y="4837051"/>
                  </a:lnTo>
                  <a:lnTo>
                    <a:pt x="0" y="4836781"/>
                  </a:lnTo>
                  <a:lnTo>
                    <a:pt x="0" y="4830706"/>
                  </a:lnTo>
                  <a:lnTo>
                    <a:pt x="0" y="4829199"/>
                  </a:lnTo>
                  <a:lnTo>
                    <a:pt x="0" y="4826002"/>
                  </a:lnTo>
                  <a:lnTo>
                    <a:pt x="0" y="4825519"/>
                  </a:lnTo>
                  <a:lnTo>
                    <a:pt x="0" y="4823025"/>
                  </a:lnTo>
                  <a:lnTo>
                    <a:pt x="0" y="4822379"/>
                  </a:lnTo>
                  <a:lnTo>
                    <a:pt x="0" y="4821968"/>
                  </a:lnTo>
                  <a:lnTo>
                    <a:pt x="0" y="4820250"/>
                  </a:lnTo>
                  <a:lnTo>
                    <a:pt x="0" y="4819648"/>
                  </a:lnTo>
                  <a:lnTo>
                    <a:pt x="0" y="4817388"/>
                  </a:lnTo>
                  <a:lnTo>
                    <a:pt x="0" y="4815637"/>
                  </a:lnTo>
                  <a:lnTo>
                    <a:pt x="0" y="4814466"/>
                  </a:lnTo>
                  <a:lnTo>
                    <a:pt x="0" y="4811601"/>
                  </a:lnTo>
                  <a:lnTo>
                    <a:pt x="0" y="4811209"/>
                  </a:lnTo>
                  <a:lnTo>
                    <a:pt x="0" y="4808533"/>
                  </a:lnTo>
                  <a:lnTo>
                    <a:pt x="0" y="4808488"/>
                  </a:lnTo>
                  <a:lnTo>
                    <a:pt x="0" y="4808413"/>
                  </a:lnTo>
                  <a:lnTo>
                    <a:pt x="0" y="4807360"/>
                  </a:lnTo>
                  <a:lnTo>
                    <a:pt x="0" y="4807177"/>
                  </a:lnTo>
                  <a:lnTo>
                    <a:pt x="0" y="4806329"/>
                  </a:lnTo>
                  <a:lnTo>
                    <a:pt x="0" y="4806077"/>
                  </a:lnTo>
                  <a:lnTo>
                    <a:pt x="0" y="4805609"/>
                  </a:lnTo>
                  <a:lnTo>
                    <a:pt x="0" y="4805149"/>
                  </a:lnTo>
                  <a:lnTo>
                    <a:pt x="0" y="4803134"/>
                  </a:lnTo>
                  <a:lnTo>
                    <a:pt x="0" y="4803127"/>
                  </a:lnTo>
                  <a:lnTo>
                    <a:pt x="0" y="4801843"/>
                  </a:lnTo>
                  <a:lnTo>
                    <a:pt x="0" y="4800600"/>
                  </a:lnTo>
                  <a:lnTo>
                    <a:pt x="0" y="4800152"/>
                  </a:lnTo>
                  <a:lnTo>
                    <a:pt x="0" y="4799995"/>
                  </a:lnTo>
                  <a:lnTo>
                    <a:pt x="0" y="4796302"/>
                  </a:lnTo>
                  <a:lnTo>
                    <a:pt x="0" y="4796117"/>
                  </a:lnTo>
                  <a:lnTo>
                    <a:pt x="0" y="4794549"/>
                  </a:lnTo>
                  <a:lnTo>
                    <a:pt x="0" y="4792069"/>
                  </a:lnTo>
                  <a:lnTo>
                    <a:pt x="0" y="4788940"/>
                  </a:lnTo>
                  <a:lnTo>
                    <a:pt x="0" y="4786920"/>
                  </a:lnTo>
                  <a:lnTo>
                    <a:pt x="0" y="4786357"/>
                  </a:lnTo>
                  <a:lnTo>
                    <a:pt x="0" y="4782590"/>
                  </a:lnTo>
                  <a:lnTo>
                    <a:pt x="0" y="4776584"/>
                  </a:lnTo>
                  <a:lnTo>
                    <a:pt x="0" y="4775299"/>
                  </a:lnTo>
                  <a:lnTo>
                    <a:pt x="0" y="4774124"/>
                  </a:lnTo>
                  <a:lnTo>
                    <a:pt x="0" y="4771530"/>
                  </a:lnTo>
                  <a:lnTo>
                    <a:pt x="0" y="4768191"/>
                  </a:lnTo>
                  <a:lnTo>
                    <a:pt x="0" y="4765987"/>
                  </a:lnTo>
                  <a:lnTo>
                    <a:pt x="0" y="4763575"/>
                  </a:lnTo>
                  <a:lnTo>
                    <a:pt x="0" y="4763483"/>
                  </a:lnTo>
                  <a:lnTo>
                    <a:pt x="0" y="4761501"/>
                  </a:lnTo>
                  <a:lnTo>
                    <a:pt x="0" y="4759341"/>
                  </a:lnTo>
                  <a:lnTo>
                    <a:pt x="0" y="4757133"/>
                  </a:lnTo>
                  <a:lnTo>
                    <a:pt x="0" y="4756210"/>
                  </a:lnTo>
                  <a:lnTo>
                    <a:pt x="0" y="4751727"/>
                  </a:lnTo>
                  <a:lnTo>
                    <a:pt x="0" y="4750443"/>
                  </a:lnTo>
                  <a:lnTo>
                    <a:pt x="0" y="4745321"/>
                  </a:lnTo>
                  <a:lnTo>
                    <a:pt x="0" y="4743856"/>
                  </a:lnTo>
                  <a:lnTo>
                    <a:pt x="0" y="4740304"/>
                  </a:lnTo>
                  <a:lnTo>
                    <a:pt x="0" y="4738805"/>
                  </a:lnTo>
                  <a:lnTo>
                    <a:pt x="0" y="4734957"/>
                  </a:lnTo>
                  <a:lnTo>
                    <a:pt x="0" y="4734955"/>
                  </a:lnTo>
                  <a:lnTo>
                    <a:pt x="0" y="4733824"/>
                  </a:lnTo>
                  <a:lnTo>
                    <a:pt x="0" y="4732798"/>
                  </a:lnTo>
                  <a:lnTo>
                    <a:pt x="0" y="4732257"/>
                  </a:lnTo>
                  <a:lnTo>
                    <a:pt x="0" y="4731188"/>
                  </a:lnTo>
                  <a:lnTo>
                    <a:pt x="0" y="4724406"/>
                  </a:lnTo>
                  <a:lnTo>
                    <a:pt x="0" y="4723141"/>
                  </a:lnTo>
                  <a:lnTo>
                    <a:pt x="0" y="4722767"/>
                  </a:lnTo>
                  <a:lnTo>
                    <a:pt x="0" y="4721198"/>
                  </a:lnTo>
                  <a:lnTo>
                    <a:pt x="0" y="4718999"/>
                  </a:lnTo>
                  <a:lnTo>
                    <a:pt x="0" y="4714853"/>
                  </a:lnTo>
                  <a:lnTo>
                    <a:pt x="0" y="4713569"/>
                  </a:lnTo>
                  <a:lnTo>
                    <a:pt x="0" y="4712083"/>
                  </a:lnTo>
                  <a:lnTo>
                    <a:pt x="0" y="4707941"/>
                  </a:lnTo>
                  <a:lnTo>
                    <a:pt x="0" y="4707575"/>
                  </a:lnTo>
                  <a:lnTo>
                    <a:pt x="0" y="4703795"/>
                  </a:lnTo>
                  <a:lnTo>
                    <a:pt x="0" y="4698463"/>
                  </a:lnTo>
                  <a:lnTo>
                    <a:pt x="0" y="4696518"/>
                  </a:lnTo>
                  <a:lnTo>
                    <a:pt x="0" y="4694613"/>
                  </a:lnTo>
                  <a:lnTo>
                    <a:pt x="0" y="4692635"/>
                  </a:lnTo>
                  <a:lnTo>
                    <a:pt x="0" y="4692456"/>
                  </a:lnTo>
                  <a:lnTo>
                    <a:pt x="0" y="4690380"/>
                  </a:lnTo>
                  <a:lnTo>
                    <a:pt x="0" y="4687405"/>
                  </a:lnTo>
                  <a:lnTo>
                    <a:pt x="0" y="4684144"/>
                  </a:lnTo>
                  <a:lnTo>
                    <a:pt x="0" y="4683555"/>
                  </a:lnTo>
                  <a:lnTo>
                    <a:pt x="0" y="4682858"/>
                  </a:lnTo>
                  <a:lnTo>
                    <a:pt x="0" y="4682425"/>
                  </a:lnTo>
                  <a:lnTo>
                    <a:pt x="0" y="4680856"/>
                  </a:lnTo>
                  <a:lnTo>
                    <a:pt x="0" y="4679322"/>
                  </a:lnTo>
                  <a:lnTo>
                    <a:pt x="0" y="4677075"/>
                  </a:lnTo>
                  <a:lnTo>
                    <a:pt x="0" y="4675507"/>
                  </a:lnTo>
                  <a:lnTo>
                    <a:pt x="0" y="4673227"/>
                  </a:lnTo>
                  <a:lnTo>
                    <a:pt x="0" y="4673086"/>
                  </a:lnTo>
                  <a:lnTo>
                    <a:pt x="0" y="4671789"/>
                  </a:lnTo>
                  <a:lnTo>
                    <a:pt x="0" y="4671068"/>
                  </a:lnTo>
                  <a:lnTo>
                    <a:pt x="0" y="4667954"/>
                  </a:lnTo>
                  <a:lnTo>
                    <a:pt x="0" y="4663453"/>
                  </a:lnTo>
                  <a:lnTo>
                    <a:pt x="0" y="4662169"/>
                  </a:lnTo>
                  <a:lnTo>
                    <a:pt x="0" y="4656176"/>
                  </a:lnTo>
                  <a:lnTo>
                    <a:pt x="0" y="4650826"/>
                  </a:lnTo>
                  <a:lnTo>
                    <a:pt x="0" y="4646594"/>
                  </a:lnTo>
                  <a:lnTo>
                    <a:pt x="0" y="4642516"/>
                  </a:lnTo>
                  <a:lnTo>
                    <a:pt x="0" y="4640359"/>
                  </a:lnTo>
                  <a:lnTo>
                    <a:pt x="0" y="4638980"/>
                  </a:lnTo>
                  <a:lnTo>
                    <a:pt x="0" y="4633488"/>
                  </a:lnTo>
                  <a:lnTo>
                    <a:pt x="0" y="4632744"/>
                  </a:lnTo>
                  <a:lnTo>
                    <a:pt x="0" y="4632575"/>
                  </a:lnTo>
                  <a:lnTo>
                    <a:pt x="0" y="4631460"/>
                  </a:lnTo>
                  <a:lnTo>
                    <a:pt x="0" y="4630726"/>
                  </a:lnTo>
                  <a:lnTo>
                    <a:pt x="0" y="4625109"/>
                  </a:lnTo>
                  <a:lnTo>
                    <a:pt x="0" y="4621078"/>
                  </a:lnTo>
                  <a:lnTo>
                    <a:pt x="0" y="4619667"/>
                  </a:lnTo>
                  <a:lnTo>
                    <a:pt x="0" y="4619509"/>
                  </a:lnTo>
                  <a:lnTo>
                    <a:pt x="0" y="4619104"/>
                  </a:lnTo>
                  <a:lnTo>
                    <a:pt x="0" y="4615339"/>
                  </a:lnTo>
                  <a:lnTo>
                    <a:pt x="0" y="4614051"/>
                  </a:lnTo>
                  <a:lnTo>
                    <a:pt x="0" y="4611304"/>
                  </a:lnTo>
                  <a:lnTo>
                    <a:pt x="0" y="4610019"/>
                  </a:lnTo>
                  <a:lnTo>
                    <a:pt x="0" y="4609735"/>
                  </a:lnTo>
                  <a:lnTo>
                    <a:pt x="0" y="4608451"/>
                  </a:lnTo>
                  <a:lnTo>
                    <a:pt x="0" y="4606252"/>
                  </a:lnTo>
                  <a:lnTo>
                    <a:pt x="0" y="4602106"/>
                  </a:lnTo>
                  <a:lnTo>
                    <a:pt x="0" y="4600017"/>
                  </a:lnTo>
                  <a:lnTo>
                    <a:pt x="0" y="4598210"/>
                  </a:lnTo>
                  <a:lnTo>
                    <a:pt x="0" y="4597402"/>
                  </a:lnTo>
                  <a:lnTo>
                    <a:pt x="0" y="4595194"/>
                  </a:lnTo>
                  <a:lnTo>
                    <a:pt x="0" y="4594425"/>
                  </a:lnTo>
                  <a:lnTo>
                    <a:pt x="0" y="4591048"/>
                  </a:lnTo>
                  <a:lnTo>
                    <a:pt x="0" y="4588957"/>
                  </a:lnTo>
                  <a:lnTo>
                    <a:pt x="0" y="4583001"/>
                  </a:lnTo>
                  <a:lnTo>
                    <a:pt x="0" y="4582609"/>
                  </a:lnTo>
                  <a:lnTo>
                    <a:pt x="0" y="4579888"/>
                  </a:lnTo>
                  <a:lnTo>
                    <a:pt x="0" y="4578760"/>
                  </a:lnTo>
                  <a:lnTo>
                    <a:pt x="0" y="4578577"/>
                  </a:lnTo>
                  <a:lnTo>
                    <a:pt x="0" y="4577477"/>
                  </a:lnTo>
                  <a:lnTo>
                    <a:pt x="0" y="4577009"/>
                  </a:lnTo>
                  <a:lnTo>
                    <a:pt x="0" y="4576549"/>
                  </a:lnTo>
                  <a:lnTo>
                    <a:pt x="0" y="4573709"/>
                  </a:lnTo>
                  <a:lnTo>
                    <a:pt x="0" y="4571552"/>
                  </a:lnTo>
                  <a:lnTo>
                    <a:pt x="0" y="4571395"/>
                  </a:lnTo>
                  <a:lnTo>
                    <a:pt x="0" y="4569677"/>
                  </a:lnTo>
                  <a:lnTo>
                    <a:pt x="0" y="4568109"/>
                  </a:lnTo>
                  <a:lnTo>
                    <a:pt x="0" y="4567702"/>
                  </a:lnTo>
                  <a:lnTo>
                    <a:pt x="0" y="4567517"/>
                  </a:lnTo>
                  <a:lnTo>
                    <a:pt x="0" y="4565949"/>
                  </a:lnTo>
                  <a:lnTo>
                    <a:pt x="0" y="4560340"/>
                  </a:lnTo>
                  <a:lnTo>
                    <a:pt x="0" y="4559043"/>
                  </a:lnTo>
                  <a:lnTo>
                    <a:pt x="0" y="4558320"/>
                  </a:lnTo>
                  <a:lnTo>
                    <a:pt x="0" y="4557060"/>
                  </a:lnTo>
                  <a:lnTo>
                    <a:pt x="0" y="4550706"/>
                  </a:lnTo>
                  <a:lnTo>
                    <a:pt x="0" y="4546001"/>
                  </a:lnTo>
                  <a:lnTo>
                    <a:pt x="0" y="4545524"/>
                  </a:lnTo>
                  <a:lnTo>
                    <a:pt x="0" y="4542659"/>
                  </a:lnTo>
                  <a:lnTo>
                    <a:pt x="0" y="4539591"/>
                  </a:lnTo>
                  <a:lnTo>
                    <a:pt x="0" y="4537387"/>
                  </a:lnTo>
                  <a:lnTo>
                    <a:pt x="0" y="4537135"/>
                  </a:lnTo>
                  <a:lnTo>
                    <a:pt x="0" y="4534975"/>
                  </a:lnTo>
                  <a:lnTo>
                    <a:pt x="0" y="4532901"/>
                  </a:lnTo>
                  <a:lnTo>
                    <a:pt x="0" y="4531601"/>
                  </a:lnTo>
                  <a:lnTo>
                    <a:pt x="0" y="4531210"/>
                  </a:lnTo>
                  <a:lnTo>
                    <a:pt x="0" y="4528533"/>
                  </a:lnTo>
                  <a:lnTo>
                    <a:pt x="0" y="4527610"/>
                  </a:lnTo>
                  <a:lnTo>
                    <a:pt x="0" y="4527360"/>
                  </a:lnTo>
                  <a:lnTo>
                    <a:pt x="0" y="4527175"/>
                  </a:lnTo>
                  <a:lnTo>
                    <a:pt x="0" y="4526075"/>
                  </a:lnTo>
                  <a:lnTo>
                    <a:pt x="0" y="4525607"/>
                  </a:lnTo>
                  <a:lnTo>
                    <a:pt x="0" y="4523127"/>
                  </a:lnTo>
                  <a:lnTo>
                    <a:pt x="0" y="4521843"/>
                  </a:lnTo>
                  <a:lnTo>
                    <a:pt x="0" y="4519998"/>
                  </a:lnTo>
                  <a:lnTo>
                    <a:pt x="0" y="4517978"/>
                  </a:lnTo>
                  <a:lnTo>
                    <a:pt x="0" y="4516721"/>
                  </a:lnTo>
                  <a:lnTo>
                    <a:pt x="0" y="4506920"/>
                  </a:lnTo>
                  <a:lnTo>
                    <a:pt x="0" y="4506509"/>
                  </a:lnTo>
                  <a:lnTo>
                    <a:pt x="0" y="4506357"/>
                  </a:lnTo>
                  <a:lnTo>
                    <a:pt x="0" y="4504942"/>
                  </a:lnTo>
                  <a:lnTo>
                    <a:pt x="0" y="4502588"/>
                  </a:lnTo>
                  <a:lnTo>
                    <a:pt x="0" y="4495806"/>
                  </a:lnTo>
                  <a:lnTo>
                    <a:pt x="0" y="4494633"/>
                  </a:lnTo>
                  <a:lnTo>
                    <a:pt x="0" y="4494541"/>
                  </a:lnTo>
                  <a:lnTo>
                    <a:pt x="0" y="4490399"/>
                  </a:lnTo>
                  <a:lnTo>
                    <a:pt x="0" y="4488191"/>
                  </a:lnTo>
                  <a:lnTo>
                    <a:pt x="0" y="4487268"/>
                  </a:lnTo>
                  <a:lnTo>
                    <a:pt x="0" y="4483573"/>
                  </a:lnTo>
                  <a:lnTo>
                    <a:pt x="0" y="4483483"/>
                  </a:lnTo>
                  <a:lnTo>
                    <a:pt x="0" y="4481501"/>
                  </a:lnTo>
                  <a:lnTo>
                    <a:pt x="0" y="4479341"/>
                  </a:lnTo>
                  <a:lnTo>
                    <a:pt x="0" y="4476379"/>
                  </a:lnTo>
                  <a:lnTo>
                    <a:pt x="0" y="4476210"/>
                  </a:lnTo>
                  <a:lnTo>
                    <a:pt x="0" y="4475098"/>
                  </a:lnTo>
                  <a:lnTo>
                    <a:pt x="0" y="4469863"/>
                  </a:lnTo>
                  <a:lnTo>
                    <a:pt x="0" y="4466013"/>
                  </a:lnTo>
                  <a:lnTo>
                    <a:pt x="0" y="4465321"/>
                  </a:lnTo>
                  <a:lnTo>
                    <a:pt x="0" y="4463856"/>
                  </a:lnTo>
                  <a:lnTo>
                    <a:pt x="0" y="4458805"/>
                  </a:lnTo>
                  <a:lnTo>
                    <a:pt x="0" y="4455464"/>
                  </a:lnTo>
                  <a:lnTo>
                    <a:pt x="0" y="4454955"/>
                  </a:lnTo>
                  <a:lnTo>
                    <a:pt x="0" y="4453825"/>
                  </a:lnTo>
                  <a:lnTo>
                    <a:pt x="0" y="4452256"/>
                  </a:lnTo>
                  <a:lnTo>
                    <a:pt x="0" y="4448475"/>
                  </a:lnTo>
                  <a:lnTo>
                    <a:pt x="0" y="4446907"/>
                  </a:lnTo>
                  <a:lnTo>
                    <a:pt x="0" y="4444627"/>
                  </a:lnTo>
                  <a:lnTo>
                    <a:pt x="0" y="4444406"/>
                  </a:lnTo>
                  <a:lnTo>
                    <a:pt x="0" y="4443189"/>
                  </a:lnTo>
                  <a:lnTo>
                    <a:pt x="0" y="4443141"/>
                  </a:lnTo>
                  <a:lnTo>
                    <a:pt x="0" y="4440730"/>
                  </a:lnTo>
                  <a:lnTo>
                    <a:pt x="0" y="4438999"/>
                  </a:lnTo>
                  <a:lnTo>
                    <a:pt x="0" y="4434853"/>
                  </a:lnTo>
                  <a:lnTo>
                    <a:pt x="0" y="4433569"/>
                  </a:lnTo>
                  <a:lnTo>
                    <a:pt x="0" y="4432594"/>
                  </a:lnTo>
                  <a:lnTo>
                    <a:pt x="0" y="4427576"/>
                  </a:lnTo>
                  <a:lnTo>
                    <a:pt x="0" y="4422226"/>
                  </a:lnTo>
                  <a:lnTo>
                    <a:pt x="0" y="4418463"/>
                  </a:lnTo>
                  <a:lnTo>
                    <a:pt x="0" y="4414613"/>
                  </a:lnTo>
                  <a:lnTo>
                    <a:pt x="0" y="4413916"/>
                  </a:lnTo>
                  <a:lnTo>
                    <a:pt x="0" y="4410380"/>
                  </a:lnTo>
                  <a:lnTo>
                    <a:pt x="0" y="4408133"/>
                  </a:lnTo>
                  <a:lnTo>
                    <a:pt x="0" y="4406565"/>
                  </a:lnTo>
                  <a:lnTo>
                    <a:pt x="0" y="4404888"/>
                  </a:lnTo>
                  <a:lnTo>
                    <a:pt x="0" y="4404144"/>
                  </a:lnTo>
                  <a:lnTo>
                    <a:pt x="0" y="4403975"/>
                  </a:lnTo>
                  <a:lnTo>
                    <a:pt x="0" y="4402860"/>
                  </a:lnTo>
                  <a:lnTo>
                    <a:pt x="0" y="4402847"/>
                  </a:lnTo>
                  <a:lnTo>
                    <a:pt x="0" y="4402126"/>
                  </a:lnTo>
                  <a:lnTo>
                    <a:pt x="0" y="4401563"/>
                  </a:lnTo>
                  <a:lnTo>
                    <a:pt x="0" y="4397794"/>
                  </a:lnTo>
                  <a:lnTo>
                    <a:pt x="0" y="4397076"/>
                  </a:lnTo>
                  <a:lnTo>
                    <a:pt x="0" y="4395507"/>
                  </a:lnTo>
                  <a:lnTo>
                    <a:pt x="0" y="4393763"/>
                  </a:lnTo>
                  <a:lnTo>
                    <a:pt x="0" y="4393227"/>
                  </a:lnTo>
                  <a:lnTo>
                    <a:pt x="0" y="4392194"/>
                  </a:lnTo>
                  <a:lnTo>
                    <a:pt x="0" y="4391789"/>
                  </a:lnTo>
                  <a:lnTo>
                    <a:pt x="0" y="4391067"/>
                  </a:lnTo>
                  <a:lnTo>
                    <a:pt x="0" y="4381884"/>
                  </a:lnTo>
                  <a:lnTo>
                    <a:pt x="0" y="4377652"/>
                  </a:lnTo>
                  <a:lnTo>
                    <a:pt x="0" y="4371417"/>
                  </a:lnTo>
                  <a:lnTo>
                    <a:pt x="0" y="4370826"/>
                  </a:lnTo>
                  <a:lnTo>
                    <a:pt x="0" y="4369610"/>
                  </a:lnTo>
                  <a:lnTo>
                    <a:pt x="0" y="4366594"/>
                  </a:lnTo>
                  <a:lnTo>
                    <a:pt x="0" y="4364546"/>
                  </a:lnTo>
                  <a:lnTo>
                    <a:pt x="0" y="4363633"/>
                  </a:lnTo>
                  <a:lnTo>
                    <a:pt x="0" y="4362518"/>
                  </a:lnTo>
                  <a:lnTo>
                    <a:pt x="0" y="4360357"/>
                  </a:lnTo>
                  <a:lnTo>
                    <a:pt x="0" y="4359062"/>
                  </a:lnTo>
                  <a:lnTo>
                    <a:pt x="0" y="4353488"/>
                  </a:lnTo>
                  <a:lnTo>
                    <a:pt x="0" y="4352573"/>
                  </a:lnTo>
                  <a:lnTo>
                    <a:pt x="0" y="4350725"/>
                  </a:lnTo>
                  <a:lnTo>
                    <a:pt x="0" y="4345109"/>
                  </a:lnTo>
                  <a:lnTo>
                    <a:pt x="0" y="4341077"/>
                  </a:lnTo>
                  <a:lnTo>
                    <a:pt x="0" y="4339509"/>
                  </a:lnTo>
                  <a:lnTo>
                    <a:pt x="0" y="4330443"/>
                  </a:lnTo>
                  <a:lnTo>
                    <a:pt x="0" y="4329268"/>
                  </a:lnTo>
                  <a:lnTo>
                    <a:pt x="0" y="4328460"/>
                  </a:lnTo>
                  <a:lnTo>
                    <a:pt x="0" y="4327978"/>
                  </a:lnTo>
                  <a:lnTo>
                    <a:pt x="0" y="4326252"/>
                  </a:lnTo>
                  <a:lnTo>
                    <a:pt x="0" y="4322106"/>
                  </a:lnTo>
                  <a:lnTo>
                    <a:pt x="0" y="4320015"/>
                  </a:lnTo>
                  <a:lnTo>
                    <a:pt x="0" y="4319847"/>
                  </a:lnTo>
                  <a:lnTo>
                    <a:pt x="0" y="4318209"/>
                  </a:lnTo>
                  <a:lnTo>
                    <a:pt x="0" y="4317401"/>
                  </a:lnTo>
                  <a:lnTo>
                    <a:pt x="0" y="4314059"/>
                  </a:lnTo>
                  <a:lnTo>
                    <a:pt x="0" y="4308535"/>
                  </a:lnTo>
                  <a:lnTo>
                    <a:pt x="0" y="4305586"/>
                  </a:lnTo>
                  <a:lnTo>
                    <a:pt x="0" y="4303001"/>
                  </a:lnTo>
                  <a:lnTo>
                    <a:pt x="0" y="4302610"/>
                  </a:lnTo>
                  <a:lnTo>
                    <a:pt x="0" y="4298760"/>
                  </a:lnTo>
                  <a:lnTo>
                    <a:pt x="0" y="4298575"/>
                  </a:lnTo>
                  <a:lnTo>
                    <a:pt x="0" y="4297475"/>
                  </a:lnTo>
                  <a:lnTo>
                    <a:pt x="0" y="4297007"/>
                  </a:lnTo>
                  <a:lnTo>
                    <a:pt x="0" y="4291398"/>
                  </a:lnTo>
                  <a:lnTo>
                    <a:pt x="0" y="4290101"/>
                  </a:lnTo>
                  <a:lnTo>
                    <a:pt x="0" y="4289378"/>
                  </a:lnTo>
                  <a:lnTo>
                    <a:pt x="0" y="4285479"/>
                  </a:lnTo>
                  <a:lnTo>
                    <a:pt x="0" y="4279043"/>
                  </a:lnTo>
                  <a:lnTo>
                    <a:pt x="0" y="4278320"/>
                  </a:lnTo>
                  <a:lnTo>
                    <a:pt x="0" y="4277909"/>
                  </a:lnTo>
                  <a:lnTo>
                    <a:pt x="0" y="4277059"/>
                  </a:lnTo>
                  <a:lnTo>
                    <a:pt x="0" y="4276342"/>
                  </a:lnTo>
                  <a:lnTo>
                    <a:pt x="0" y="4267228"/>
                  </a:lnTo>
                  <a:lnTo>
                    <a:pt x="0" y="4266033"/>
                  </a:lnTo>
                  <a:lnTo>
                    <a:pt x="0" y="4262659"/>
                  </a:lnTo>
                  <a:lnTo>
                    <a:pt x="0" y="4259591"/>
                  </a:lnTo>
                  <a:lnTo>
                    <a:pt x="0" y="4258668"/>
                  </a:lnTo>
                  <a:lnTo>
                    <a:pt x="0" y="4257133"/>
                  </a:lnTo>
                  <a:lnTo>
                    <a:pt x="0" y="4254973"/>
                  </a:lnTo>
                  <a:lnTo>
                    <a:pt x="0" y="4252901"/>
                  </a:lnTo>
                  <a:lnTo>
                    <a:pt x="0" y="4247779"/>
                  </a:lnTo>
                  <a:lnTo>
                    <a:pt x="0" y="4247610"/>
                  </a:lnTo>
                  <a:lnTo>
                    <a:pt x="0" y="4246498"/>
                  </a:lnTo>
                  <a:lnTo>
                    <a:pt x="0" y="4246315"/>
                  </a:lnTo>
                  <a:lnTo>
                    <a:pt x="0" y="4237978"/>
                  </a:lnTo>
                  <a:lnTo>
                    <a:pt x="0" y="4237567"/>
                  </a:lnTo>
                  <a:lnTo>
                    <a:pt x="0" y="4236721"/>
                  </a:lnTo>
                  <a:lnTo>
                    <a:pt x="0" y="4236283"/>
                  </a:lnTo>
                  <a:lnTo>
                    <a:pt x="0" y="4236000"/>
                  </a:lnTo>
                  <a:lnTo>
                    <a:pt x="0" y="4234716"/>
                  </a:lnTo>
                  <a:lnTo>
                    <a:pt x="0" y="4226864"/>
                  </a:lnTo>
                  <a:lnTo>
                    <a:pt x="0" y="4226509"/>
                  </a:lnTo>
                  <a:lnTo>
                    <a:pt x="0" y="4224942"/>
                  </a:lnTo>
                  <a:lnTo>
                    <a:pt x="0" y="4217312"/>
                  </a:lnTo>
                  <a:lnTo>
                    <a:pt x="0" y="4215806"/>
                  </a:lnTo>
                  <a:lnTo>
                    <a:pt x="0" y="4214631"/>
                  </a:lnTo>
                  <a:lnTo>
                    <a:pt x="0" y="4214541"/>
                  </a:lnTo>
                  <a:lnTo>
                    <a:pt x="0" y="4212130"/>
                  </a:lnTo>
                  <a:lnTo>
                    <a:pt x="0" y="4210399"/>
                  </a:lnTo>
                  <a:lnTo>
                    <a:pt x="0" y="4207268"/>
                  </a:lnTo>
                  <a:lnTo>
                    <a:pt x="0" y="4206156"/>
                  </a:lnTo>
                  <a:lnTo>
                    <a:pt x="0" y="4203994"/>
                  </a:lnTo>
                  <a:lnTo>
                    <a:pt x="0" y="4196379"/>
                  </a:lnTo>
                  <a:lnTo>
                    <a:pt x="0" y="4195094"/>
                  </a:lnTo>
                  <a:lnTo>
                    <a:pt x="0" y="4193782"/>
                  </a:lnTo>
                  <a:lnTo>
                    <a:pt x="0" y="4192213"/>
                  </a:lnTo>
                  <a:lnTo>
                    <a:pt x="0" y="4189863"/>
                  </a:lnTo>
                  <a:lnTo>
                    <a:pt x="0" y="4186603"/>
                  </a:lnTo>
                  <a:lnTo>
                    <a:pt x="0" y="4186013"/>
                  </a:lnTo>
                  <a:lnTo>
                    <a:pt x="0" y="4179533"/>
                  </a:lnTo>
                  <a:lnTo>
                    <a:pt x="0" y="4177965"/>
                  </a:lnTo>
                  <a:lnTo>
                    <a:pt x="0" y="4175464"/>
                  </a:lnTo>
                  <a:lnTo>
                    <a:pt x="0" y="4174247"/>
                  </a:lnTo>
                  <a:lnTo>
                    <a:pt x="0" y="4172963"/>
                  </a:lnTo>
                  <a:lnTo>
                    <a:pt x="0" y="4171788"/>
                  </a:lnTo>
                  <a:lnTo>
                    <a:pt x="0" y="4169194"/>
                  </a:lnTo>
                  <a:lnTo>
                    <a:pt x="0" y="4168476"/>
                  </a:lnTo>
                  <a:lnTo>
                    <a:pt x="0" y="4166907"/>
                  </a:lnTo>
                  <a:lnTo>
                    <a:pt x="0" y="4165163"/>
                  </a:lnTo>
                  <a:lnTo>
                    <a:pt x="0" y="4164627"/>
                  </a:lnTo>
                  <a:lnTo>
                    <a:pt x="0" y="4163653"/>
                  </a:lnTo>
                  <a:lnTo>
                    <a:pt x="0" y="4163594"/>
                  </a:lnTo>
                  <a:lnTo>
                    <a:pt x="0" y="4163189"/>
                  </a:lnTo>
                  <a:lnTo>
                    <a:pt x="0" y="4160730"/>
                  </a:lnTo>
                  <a:lnTo>
                    <a:pt x="0" y="4153284"/>
                  </a:lnTo>
                  <a:lnTo>
                    <a:pt x="0" y="4152592"/>
                  </a:lnTo>
                  <a:lnTo>
                    <a:pt x="0" y="4142226"/>
                  </a:lnTo>
                  <a:lnTo>
                    <a:pt x="0" y="4135946"/>
                  </a:lnTo>
                  <a:lnTo>
                    <a:pt x="0" y="4135033"/>
                  </a:lnTo>
                  <a:lnTo>
                    <a:pt x="0" y="4133918"/>
                  </a:lnTo>
                  <a:lnTo>
                    <a:pt x="0" y="4132621"/>
                  </a:lnTo>
                  <a:lnTo>
                    <a:pt x="0" y="4130462"/>
                  </a:lnTo>
                  <a:lnTo>
                    <a:pt x="0" y="4128852"/>
                  </a:lnTo>
                  <a:lnTo>
                    <a:pt x="0" y="4128134"/>
                  </a:lnTo>
                  <a:lnTo>
                    <a:pt x="0" y="4126566"/>
                  </a:lnTo>
                  <a:lnTo>
                    <a:pt x="0" y="4124888"/>
                  </a:lnTo>
                  <a:lnTo>
                    <a:pt x="0" y="4124821"/>
                  </a:lnTo>
                  <a:lnTo>
                    <a:pt x="0" y="4123973"/>
                  </a:lnTo>
                  <a:lnTo>
                    <a:pt x="0" y="4123252"/>
                  </a:lnTo>
                  <a:lnTo>
                    <a:pt x="0" y="4122847"/>
                  </a:lnTo>
                  <a:lnTo>
                    <a:pt x="0" y="4122126"/>
                  </a:lnTo>
                  <a:lnTo>
                    <a:pt x="0" y="4121563"/>
                  </a:lnTo>
                  <a:lnTo>
                    <a:pt x="0" y="4117798"/>
                  </a:lnTo>
                  <a:lnTo>
                    <a:pt x="0" y="4113763"/>
                  </a:lnTo>
                  <a:lnTo>
                    <a:pt x="0" y="4112194"/>
                  </a:lnTo>
                  <a:lnTo>
                    <a:pt x="0" y="4109747"/>
                  </a:lnTo>
                  <a:lnTo>
                    <a:pt x="0" y="4105716"/>
                  </a:lnTo>
                  <a:lnTo>
                    <a:pt x="0" y="4101884"/>
                  </a:lnTo>
                  <a:lnTo>
                    <a:pt x="0" y="4101145"/>
                  </a:lnTo>
                  <a:lnTo>
                    <a:pt x="0" y="4100668"/>
                  </a:lnTo>
                  <a:lnTo>
                    <a:pt x="0" y="4099378"/>
                  </a:lnTo>
                  <a:lnTo>
                    <a:pt x="0" y="4097653"/>
                  </a:lnTo>
                  <a:lnTo>
                    <a:pt x="0" y="4091415"/>
                  </a:lnTo>
                  <a:lnTo>
                    <a:pt x="0" y="4091247"/>
                  </a:lnTo>
                  <a:lnTo>
                    <a:pt x="0" y="4090121"/>
                  </a:lnTo>
                  <a:lnTo>
                    <a:pt x="0" y="4089609"/>
                  </a:lnTo>
                  <a:lnTo>
                    <a:pt x="0" y="4086744"/>
                  </a:lnTo>
                  <a:lnTo>
                    <a:pt x="0" y="4085068"/>
                  </a:lnTo>
                  <a:lnTo>
                    <a:pt x="0" y="4084546"/>
                  </a:lnTo>
                  <a:lnTo>
                    <a:pt x="0" y="4083631"/>
                  </a:lnTo>
                  <a:lnTo>
                    <a:pt x="0" y="4081219"/>
                  </a:lnTo>
                  <a:lnTo>
                    <a:pt x="0" y="4081036"/>
                  </a:lnTo>
                  <a:lnTo>
                    <a:pt x="0" y="4079468"/>
                  </a:lnTo>
                  <a:lnTo>
                    <a:pt x="0" y="4079063"/>
                  </a:lnTo>
                  <a:lnTo>
                    <a:pt x="0" y="4076986"/>
                  </a:lnTo>
                  <a:lnTo>
                    <a:pt x="0" y="4061501"/>
                  </a:lnTo>
                  <a:lnTo>
                    <a:pt x="0" y="4059036"/>
                  </a:lnTo>
                  <a:lnTo>
                    <a:pt x="0" y="4056879"/>
                  </a:lnTo>
                  <a:lnTo>
                    <a:pt x="0" y="4050905"/>
                  </a:lnTo>
                  <a:lnTo>
                    <a:pt x="0" y="4050443"/>
                  </a:lnTo>
                  <a:lnTo>
                    <a:pt x="0" y="4049267"/>
                  </a:lnTo>
                  <a:lnTo>
                    <a:pt x="0" y="4048459"/>
                  </a:lnTo>
                  <a:lnTo>
                    <a:pt x="0" y="4047983"/>
                  </a:lnTo>
                  <a:lnTo>
                    <a:pt x="0" y="4039846"/>
                  </a:lnTo>
                  <a:lnTo>
                    <a:pt x="0" y="4038628"/>
                  </a:lnTo>
                  <a:lnTo>
                    <a:pt x="0" y="4036644"/>
                  </a:lnTo>
                  <a:lnTo>
                    <a:pt x="0" y="4034060"/>
                  </a:lnTo>
                  <a:lnTo>
                    <a:pt x="0" y="4028533"/>
                  </a:lnTo>
                  <a:lnTo>
                    <a:pt x="0" y="4025586"/>
                  </a:lnTo>
                  <a:lnTo>
                    <a:pt x="0" y="4017715"/>
                  </a:lnTo>
                  <a:lnTo>
                    <a:pt x="0" y="4016537"/>
                  </a:lnTo>
                  <a:lnTo>
                    <a:pt x="0" y="4010101"/>
                  </a:lnTo>
                  <a:lnTo>
                    <a:pt x="0" y="4009378"/>
                  </a:lnTo>
                  <a:lnTo>
                    <a:pt x="0" y="4008968"/>
                  </a:lnTo>
                  <a:lnTo>
                    <a:pt x="0" y="4007683"/>
                  </a:lnTo>
                  <a:lnTo>
                    <a:pt x="0" y="4007401"/>
                  </a:lnTo>
                  <a:lnTo>
                    <a:pt x="0" y="4006116"/>
                  </a:lnTo>
                  <a:lnTo>
                    <a:pt x="0" y="4005479"/>
                  </a:lnTo>
                  <a:lnTo>
                    <a:pt x="0" y="3998287"/>
                  </a:lnTo>
                  <a:lnTo>
                    <a:pt x="0" y="3997909"/>
                  </a:lnTo>
                  <a:lnTo>
                    <a:pt x="0" y="3997001"/>
                  </a:lnTo>
                  <a:lnTo>
                    <a:pt x="0" y="3996342"/>
                  </a:lnTo>
                  <a:lnTo>
                    <a:pt x="0" y="3992858"/>
                  </a:lnTo>
                  <a:lnTo>
                    <a:pt x="0" y="3988712"/>
                  </a:lnTo>
                  <a:lnTo>
                    <a:pt x="0" y="3987227"/>
                  </a:lnTo>
                  <a:lnTo>
                    <a:pt x="0" y="3986031"/>
                  </a:lnTo>
                  <a:lnTo>
                    <a:pt x="0" y="3978668"/>
                  </a:lnTo>
                  <a:lnTo>
                    <a:pt x="0" y="3977557"/>
                  </a:lnTo>
                  <a:lnTo>
                    <a:pt x="0" y="3977373"/>
                  </a:lnTo>
                  <a:lnTo>
                    <a:pt x="0" y="3967779"/>
                  </a:lnTo>
                  <a:lnTo>
                    <a:pt x="0" y="3967342"/>
                  </a:lnTo>
                  <a:lnTo>
                    <a:pt x="0" y="3966494"/>
                  </a:lnTo>
                  <a:lnTo>
                    <a:pt x="0" y="3966316"/>
                  </a:lnTo>
                  <a:lnTo>
                    <a:pt x="0" y="3965775"/>
                  </a:lnTo>
                  <a:lnTo>
                    <a:pt x="0" y="3965182"/>
                  </a:lnTo>
                  <a:lnTo>
                    <a:pt x="0" y="3963613"/>
                  </a:lnTo>
                  <a:lnTo>
                    <a:pt x="0" y="3958003"/>
                  </a:lnTo>
                  <a:lnTo>
                    <a:pt x="0" y="3957568"/>
                  </a:lnTo>
                  <a:lnTo>
                    <a:pt x="0" y="3956284"/>
                  </a:lnTo>
                  <a:lnTo>
                    <a:pt x="0" y="3956000"/>
                  </a:lnTo>
                  <a:lnTo>
                    <a:pt x="0" y="3954715"/>
                  </a:lnTo>
                  <a:lnTo>
                    <a:pt x="0" y="3954501"/>
                  </a:lnTo>
                  <a:lnTo>
                    <a:pt x="0" y="3952219"/>
                  </a:lnTo>
                  <a:lnTo>
                    <a:pt x="0" y="3950651"/>
                  </a:lnTo>
                  <a:lnTo>
                    <a:pt x="0" y="3948370"/>
                  </a:lnTo>
                  <a:lnTo>
                    <a:pt x="0" y="3946864"/>
                  </a:lnTo>
                  <a:lnTo>
                    <a:pt x="0" y="3943665"/>
                  </a:lnTo>
                  <a:lnTo>
                    <a:pt x="0" y="3943188"/>
                  </a:lnTo>
                  <a:lnTo>
                    <a:pt x="0" y="3937312"/>
                  </a:lnTo>
                  <a:lnTo>
                    <a:pt x="0" y="3935053"/>
                  </a:lnTo>
                  <a:lnTo>
                    <a:pt x="0" y="3932130"/>
                  </a:lnTo>
                  <a:lnTo>
                    <a:pt x="0" y="3929265"/>
                  </a:lnTo>
                  <a:lnTo>
                    <a:pt x="0" y="3926153"/>
                  </a:lnTo>
                  <a:lnTo>
                    <a:pt x="0" y="3924840"/>
                  </a:lnTo>
                  <a:lnTo>
                    <a:pt x="0" y="3923993"/>
                  </a:lnTo>
                  <a:lnTo>
                    <a:pt x="0" y="3923272"/>
                  </a:lnTo>
                  <a:lnTo>
                    <a:pt x="0" y="3917661"/>
                  </a:lnTo>
                  <a:lnTo>
                    <a:pt x="0" y="3913782"/>
                  </a:lnTo>
                  <a:lnTo>
                    <a:pt x="0" y="3912216"/>
                  </a:lnTo>
                  <a:lnTo>
                    <a:pt x="0" y="3908631"/>
                  </a:lnTo>
                  <a:lnTo>
                    <a:pt x="0" y="3906603"/>
                  </a:lnTo>
                  <a:lnTo>
                    <a:pt x="0" y="3904586"/>
                  </a:lnTo>
                  <a:lnTo>
                    <a:pt x="0" y="3904021"/>
                  </a:lnTo>
                  <a:lnTo>
                    <a:pt x="0" y="3900253"/>
                  </a:lnTo>
                  <a:lnTo>
                    <a:pt x="0" y="3899534"/>
                  </a:lnTo>
                  <a:lnTo>
                    <a:pt x="0" y="3897965"/>
                  </a:lnTo>
                  <a:lnTo>
                    <a:pt x="0" y="3896222"/>
                  </a:lnTo>
                  <a:lnTo>
                    <a:pt x="0" y="3894652"/>
                  </a:lnTo>
                  <a:lnTo>
                    <a:pt x="0" y="3894247"/>
                  </a:lnTo>
                  <a:lnTo>
                    <a:pt x="0" y="3892963"/>
                  </a:lnTo>
                  <a:lnTo>
                    <a:pt x="0" y="3891788"/>
                  </a:lnTo>
                  <a:lnTo>
                    <a:pt x="0" y="3889198"/>
                  </a:lnTo>
                  <a:lnTo>
                    <a:pt x="0" y="3885163"/>
                  </a:lnTo>
                  <a:lnTo>
                    <a:pt x="0" y="3883650"/>
                  </a:lnTo>
                  <a:lnTo>
                    <a:pt x="0" y="3883595"/>
                  </a:lnTo>
                  <a:lnTo>
                    <a:pt x="0" y="3881147"/>
                  </a:lnTo>
                  <a:lnTo>
                    <a:pt x="0" y="3877116"/>
                  </a:lnTo>
                  <a:lnTo>
                    <a:pt x="0" y="3873876"/>
                  </a:lnTo>
                  <a:lnTo>
                    <a:pt x="0" y="3873284"/>
                  </a:lnTo>
                  <a:lnTo>
                    <a:pt x="0" y="3872545"/>
                  </a:lnTo>
                  <a:lnTo>
                    <a:pt x="0" y="3861520"/>
                  </a:lnTo>
                  <a:lnTo>
                    <a:pt x="0" y="3858145"/>
                  </a:lnTo>
                  <a:lnTo>
                    <a:pt x="0" y="3856468"/>
                  </a:lnTo>
                  <a:lnTo>
                    <a:pt x="0" y="3855946"/>
                  </a:lnTo>
                  <a:lnTo>
                    <a:pt x="0" y="3855031"/>
                  </a:lnTo>
                  <a:lnTo>
                    <a:pt x="0" y="3852621"/>
                  </a:lnTo>
                  <a:lnTo>
                    <a:pt x="0" y="3852619"/>
                  </a:lnTo>
                  <a:lnTo>
                    <a:pt x="0" y="3852436"/>
                  </a:lnTo>
                  <a:lnTo>
                    <a:pt x="0" y="3850868"/>
                  </a:lnTo>
                  <a:lnTo>
                    <a:pt x="0" y="3850463"/>
                  </a:lnTo>
                  <a:lnTo>
                    <a:pt x="0" y="3848856"/>
                  </a:lnTo>
                  <a:lnTo>
                    <a:pt x="0" y="3844821"/>
                  </a:lnTo>
                  <a:lnTo>
                    <a:pt x="0" y="3843252"/>
                  </a:lnTo>
                  <a:lnTo>
                    <a:pt x="0" y="3840805"/>
                  </a:lnTo>
                  <a:lnTo>
                    <a:pt x="0" y="3836774"/>
                  </a:lnTo>
                  <a:lnTo>
                    <a:pt x="0" y="3832204"/>
                  </a:lnTo>
                  <a:lnTo>
                    <a:pt x="0" y="3830919"/>
                  </a:lnTo>
                  <a:lnTo>
                    <a:pt x="0" y="3830436"/>
                  </a:lnTo>
                  <a:lnTo>
                    <a:pt x="0" y="3829747"/>
                  </a:lnTo>
                  <a:lnTo>
                    <a:pt x="0" y="3825715"/>
                  </a:lnTo>
                  <a:lnTo>
                    <a:pt x="0" y="3822305"/>
                  </a:lnTo>
                  <a:lnTo>
                    <a:pt x="0" y="3821144"/>
                  </a:lnTo>
                  <a:lnTo>
                    <a:pt x="0" y="3820667"/>
                  </a:lnTo>
                  <a:lnTo>
                    <a:pt x="0" y="3819384"/>
                  </a:lnTo>
                  <a:lnTo>
                    <a:pt x="0" y="3817802"/>
                  </a:lnTo>
                  <a:lnTo>
                    <a:pt x="0" y="3816519"/>
                  </a:lnTo>
                  <a:lnTo>
                    <a:pt x="0" y="3816126"/>
                  </a:lnTo>
                  <a:lnTo>
                    <a:pt x="0" y="3812278"/>
                  </a:lnTo>
                  <a:lnTo>
                    <a:pt x="0" y="3812094"/>
                  </a:lnTo>
                  <a:lnTo>
                    <a:pt x="0" y="3811247"/>
                  </a:lnTo>
                  <a:lnTo>
                    <a:pt x="0" y="3810526"/>
                  </a:lnTo>
                  <a:lnTo>
                    <a:pt x="0" y="3810122"/>
                  </a:lnTo>
                  <a:lnTo>
                    <a:pt x="0" y="3808044"/>
                  </a:lnTo>
                  <a:lnTo>
                    <a:pt x="0" y="3806744"/>
                  </a:lnTo>
                  <a:lnTo>
                    <a:pt x="0" y="3805069"/>
                  </a:lnTo>
                  <a:lnTo>
                    <a:pt x="0" y="3801219"/>
                  </a:lnTo>
                  <a:lnTo>
                    <a:pt x="0" y="3801034"/>
                  </a:lnTo>
                  <a:lnTo>
                    <a:pt x="0" y="3799466"/>
                  </a:lnTo>
                  <a:lnTo>
                    <a:pt x="0" y="3796986"/>
                  </a:lnTo>
                  <a:lnTo>
                    <a:pt x="0" y="3794740"/>
                  </a:lnTo>
                  <a:lnTo>
                    <a:pt x="0" y="3793173"/>
                  </a:lnTo>
                  <a:lnTo>
                    <a:pt x="0" y="3788418"/>
                  </a:lnTo>
                  <a:lnTo>
                    <a:pt x="0" y="3787937"/>
                  </a:lnTo>
                  <a:lnTo>
                    <a:pt x="0" y="3781501"/>
                  </a:lnTo>
                  <a:lnTo>
                    <a:pt x="0" y="3779041"/>
                  </a:lnTo>
                  <a:lnTo>
                    <a:pt x="0" y="3776880"/>
                  </a:lnTo>
                  <a:lnTo>
                    <a:pt x="0" y="3774016"/>
                  </a:lnTo>
                  <a:lnTo>
                    <a:pt x="0" y="3770904"/>
                  </a:lnTo>
                  <a:lnTo>
                    <a:pt x="0" y="3769686"/>
                  </a:lnTo>
                  <a:lnTo>
                    <a:pt x="0" y="3768492"/>
                  </a:lnTo>
                  <a:lnTo>
                    <a:pt x="0" y="3768401"/>
                  </a:lnTo>
                  <a:lnTo>
                    <a:pt x="0" y="3764258"/>
                  </a:lnTo>
                  <a:lnTo>
                    <a:pt x="0" y="3758626"/>
                  </a:lnTo>
                  <a:lnTo>
                    <a:pt x="0" y="3756644"/>
                  </a:lnTo>
                  <a:lnTo>
                    <a:pt x="0" y="3751152"/>
                  </a:lnTo>
                  <a:lnTo>
                    <a:pt x="0" y="3750238"/>
                  </a:lnTo>
                  <a:lnTo>
                    <a:pt x="0" y="3748773"/>
                  </a:lnTo>
                  <a:lnTo>
                    <a:pt x="0" y="3738741"/>
                  </a:lnTo>
                  <a:lnTo>
                    <a:pt x="0" y="3737715"/>
                  </a:lnTo>
                  <a:lnTo>
                    <a:pt x="0" y="3737175"/>
                  </a:lnTo>
                  <a:lnTo>
                    <a:pt x="0" y="3736537"/>
                  </a:lnTo>
                  <a:lnTo>
                    <a:pt x="0" y="3728968"/>
                  </a:lnTo>
                  <a:lnTo>
                    <a:pt x="0" y="3728058"/>
                  </a:lnTo>
                  <a:lnTo>
                    <a:pt x="0" y="3727684"/>
                  </a:lnTo>
                  <a:lnTo>
                    <a:pt x="0" y="3727400"/>
                  </a:lnTo>
                  <a:lnTo>
                    <a:pt x="0" y="3726116"/>
                  </a:lnTo>
                  <a:lnTo>
                    <a:pt x="0" y="3725901"/>
                  </a:lnTo>
                  <a:lnTo>
                    <a:pt x="0" y="3723916"/>
                  </a:lnTo>
                  <a:lnTo>
                    <a:pt x="0" y="3723619"/>
                  </a:lnTo>
                  <a:lnTo>
                    <a:pt x="0" y="3722051"/>
                  </a:lnTo>
                  <a:lnTo>
                    <a:pt x="0" y="3719770"/>
                  </a:lnTo>
                  <a:lnTo>
                    <a:pt x="0" y="3718284"/>
                  </a:lnTo>
                  <a:lnTo>
                    <a:pt x="0" y="3717000"/>
                  </a:lnTo>
                  <a:lnTo>
                    <a:pt x="0" y="3715874"/>
                  </a:lnTo>
                  <a:lnTo>
                    <a:pt x="0" y="3715065"/>
                  </a:lnTo>
                  <a:lnTo>
                    <a:pt x="0" y="3712858"/>
                  </a:lnTo>
                  <a:lnTo>
                    <a:pt x="0" y="3708712"/>
                  </a:lnTo>
                  <a:lnTo>
                    <a:pt x="0" y="3704567"/>
                  </a:lnTo>
                  <a:lnTo>
                    <a:pt x="0" y="3700665"/>
                  </a:lnTo>
                  <a:lnTo>
                    <a:pt x="0" y="3698329"/>
                  </a:lnTo>
                  <a:lnTo>
                    <a:pt x="0" y="3697552"/>
                  </a:lnTo>
                  <a:lnTo>
                    <a:pt x="0" y="3697373"/>
                  </a:lnTo>
                  <a:lnTo>
                    <a:pt x="0" y="3696240"/>
                  </a:lnTo>
                  <a:lnTo>
                    <a:pt x="0" y="3694793"/>
                  </a:lnTo>
                  <a:lnTo>
                    <a:pt x="0" y="3694672"/>
                  </a:lnTo>
                  <a:lnTo>
                    <a:pt x="0" y="3689061"/>
                  </a:lnTo>
                  <a:lnTo>
                    <a:pt x="0" y="3687342"/>
                  </a:lnTo>
                  <a:lnTo>
                    <a:pt x="0" y="3685773"/>
                  </a:lnTo>
                  <a:lnTo>
                    <a:pt x="0" y="3685559"/>
                  </a:lnTo>
                  <a:lnTo>
                    <a:pt x="0" y="3685182"/>
                  </a:lnTo>
                  <a:lnTo>
                    <a:pt x="0" y="3683615"/>
                  </a:lnTo>
                  <a:lnTo>
                    <a:pt x="0" y="3683278"/>
                  </a:lnTo>
                  <a:lnTo>
                    <a:pt x="0" y="3681992"/>
                  </a:lnTo>
                  <a:lnTo>
                    <a:pt x="0" y="3681709"/>
                  </a:lnTo>
                  <a:lnTo>
                    <a:pt x="0" y="3680425"/>
                  </a:lnTo>
                  <a:lnTo>
                    <a:pt x="0" y="3680031"/>
                  </a:lnTo>
                  <a:lnTo>
                    <a:pt x="0" y="3678003"/>
                  </a:lnTo>
                  <a:lnTo>
                    <a:pt x="0" y="3676706"/>
                  </a:lnTo>
                  <a:lnTo>
                    <a:pt x="0" y="3675985"/>
                  </a:lnTo>
                  <a:lnTo>
                    <a:pt x="0" y="3674724"/>
                  </a:lnTo>
                  <a:lnTo>
                    <a:pt x="0" y="3674501"/>
                  </a:lnTo>
                  <a:lnTo>
                    <a:pt x="0" y="3673651"/>
                  </a:lnTo>
                  <a:lnTo>
                    <a:pt x="0" y="3672219"/>
                  </a:lnTo>
                  <a:lnTo>
                    <a:pt x="0" y="3670651"/>
                  </a:lnTo>
                  <a:lnTo>
                    <a:pt x="0" y="3668370"/>
                  </a:lnTo>
                  <a:lnTo>
                    <a:pt x="0" y="3663665"/>
                  </a:lnTo>
                  <a:lnTo>
                    <a:pt x="0" y="3663188"/>
                  </a:lnTo>
                  <a:lnTo>
                    <a:pt x="0" y="3662065"/>
                  </a:lnTo>
                  <a:lnTo>
                    <a:pt x="0" y="3660323"/>
                  </a:lnTo>
                  <a:lnTo>
                    <a:pt x="0" y="3655050"/>
                  </a:lnTo>
                  <a:lnTo>
                    <a:pt x="0" y="3649266"/>
                  </a:lnTo>
                  <a:lnTo>
                    <a:pt x="0" y="3645276"/>
                  </a:lnTo>
                  <a:lnTo>
                    <a:pt x="0" y="3644840"/>
                  </a:lnTo>
                  <a:lnTo>
                    <a:pt x="0" y="3643273"/>
                  </a:lnTo>
                  <a:lnTo>
                    <a:pt x="0" y="3639690"/>
                  </a:lnTo>
                  <a:lnTo>
                    <a:pt x="0" y="3639492"/>
                  </a:lnTo>
                  <a:lnTo>
                    <a:pt x="0" y="3638405"/>
                  </a:lnTo>
                  <a:lnTo>
                    <a:pt x="0" y="3637923"/>
                  </a:lnTo>
                  <a:lnTo>
                    <a:pt x="0" y="3637662"/>
                  </a:lnTo>
                  <a:lnTo>
                    <a:pt x="0" y="3635643"/>
                  </a:lnTo>
                  <a:lnTo>
                    <a:pt x="0" y="3629522"/>
                  </a:lnTo>
                  <a:lnTo>
                    <a:pt x="0" y="3628631"/>
                  </a:lnTo>
                  <a:lnTo>
                    <a:pt x="0" y="3625490"/>
                  </a:lnTo>
                  <a:lnTo>
                    <a:pt x="0" y="3624584"/>
                  </a:lnTo>
                  <a:lnTo>
                    <a:pt x="0" y="3624021"/>
                  </a:lnTo>
                  <a:lnTo>
                    <a:pt x="0" y="3623922"/>
                  </a:lnTo>
                  <a:lnTo>
                    <a:pt x="0" y="3620256"/>
                  </a:lnTo>
                  <a:lnTo>
                    <a:pt x="0" y="3616293"/>
                  </a:lnTo>
                  <a:lnTo>
                    <a:pt x="0" y="3616222"/>
                  </a:lnTo>
                  <a:lnTo>
                    <a:pt x="0" y="3614652"/>
                  </a:lnTo>
                  <a:lnTo>
                    <a:pt x="0" y="3612205"/>
                  </a:lnTo>
                  <a:lnTo>
                    <a:pt x="0" y="3608174"/>
                  </a:lnTo>
                  <a:lnTo>
                    <a:pt x="0" y="3606519"/>
                  </a:lnTo>
                  <a:lnTo>
                    <a:pt x="0" y="3604935"/>
                  </a:lnTo>
                  <a:lnTo>
                    <a:pt x="0" y="3603604"/>
                  </a:lnTo>
                  <a:lnTo>
                    <a:pt x="0" y="3603127"/>
                  </a:lnTo>
                  <a:lnTo>
                    <a:pt x="0" y="3602319"/>
                  </a:lnTo>
                  <a:lnTo>
                    <a:pt x="0" y="3601147"/>
                  </a:lnTo>
                  <a:lnTo>
                    <a:pt x="0" y="3599241"/>
                  </a:lnTo>
                  <a:lnTo>
                    <a:pt x="0" y="3597116"/>
                  </a:lnTo>
                  <a:lnTo>
                    <a:pt x="0" y="3595904"/>
                  </a:lnTo>
                  <a:lnTo>
                    <a:pt x="0" y="3593874"/>
                  </a:lnTo>
                  <a:lnTo>
                    <a:pt x="0" y="3592948"/>
                  </a:lnTo>
                  <a:lnTo>
                    <a:pt x="0" y="3592544"/>
                  </a:lnTo>
                  <a:lnTo>
                    <a:pt x="0" y="3589202"/>
                  </a:lnTo>
                  <a:lnTo>
                    <a:pt x="0" y="3587919"/>
                  </a:lnTo>
                  <a:lnTo>
                    <a:pt x="0" y="3587526"/>
                  </a:lnTo>
                  <a:lnTo>
                    <a:pt x="0" y="3585582"/>
                  </a:lnTo>
                  <a:lnTo>
                    <a:pt x="0" y="3583677"/>
                  </a:lnTo>
                  <a:lnTo>
                    <a:pt x="0" y="3583494"/>
                  </a:lnTo>
                  <a:lnTo>
                    <a:pt x="0" y="3581926"/>
                  </a:lnTo>
                  <a:lnTo>
                    <a:pt x="0" y="3581521"/>
                  </a:lnTo>
                  <a:lnTo>
                    <a:pt x="0" y="3578145"/>
                  </a:lnTo>
                  <a:lnTo>
                    <a:pt x="0" y="3576469"/>
                  </a:lnTo>
                  <a:lnTo>
                    <a:pt x="0" y="3575811"/>
                  </a:lnTo>
                  <a:lnTo>
                    <a:pt x="0" y="3573791"/>
                  </a:lnTo>
                  <a:lnTo>
                    <a:pt x="0" y="3572619"/>
                  </a:lnTo>
                  <a:lnTo>
                    <a:pt x="0" y="3572434"/>
                  </a:lnTo>
                  <a:lnTo>
                    <a:pt x="0" y="3570866"/>
                  </a:lnTo>
                  <a:lnTo>
                    <a:pt x="0" y="3566140"/>
                  </a:lnTo>
                  <a:lnTo>
                    <a:pt x="0" y="3564573"/>
                  </a:lnTo>
                  <a:lnTo>
                    <a:pt x="0" y="3561978"/>
                  </a:lnTo>
                  <a:lnTo>
                    <a:pt x="0" y="3560805"/>
                  </a:lnTo>
                  <a:lnTo>
                    <a:pt x="0" y="3559818"/>
                  </a:lnTo>
                  <a:lnTo>
                    <a:pt x="0" y="3556773"/>
                  </a:lnTo>
                  <a:lnTo>
                    <a:pt x="0" y="3553778"/>
                  </a:lnTo>
                  <a:lnTo>
                    <a:pt x="0" y="3552202"/>
                  </a:lnTo>
                  <a:lnTo>
                    <a:pt x="0" y="3550918"/>
                  </a:lnTo>
                  <a:lnTo>
                    <a:pt x="0" y="3550441"/>
                  </a:lnTo>
                  <a:lnTo>
                    <a:pt x="0" y="3550013"/>
                  </a:lnTo>
                  <a:lnTo>
                    <a:pt x="0" y="3547576"/>
                  </a:lnTo>
                  <a:lnTo>
                    <a:pt x="0" y="3545416"/>
                  </a:lnTo>
                  <a:lnTo>
                    <a:pt x="0" y="3544004"/>
                  </a:lnTo>
                  <a:lnTo>
                    <a:pt x="0" y="3543081"/>
                  </a:lnTo>
                  <a:lnTo>
                    <a:pt x="0" y="3542304"/>
                  </a:lnTo>
                  <a:lnTo>
                    <a:pt x="0" y="3539892"/>
                  </a:lnTo>
                  <a:lnTo>
                    <a:pt x="0" y="3537802"/>
                  </a:lnTo>
                  <a:lnTo>
                    <a:pt x="0" y="3537314"/>
                  </a:lnTo>
                  <a:lnTo>
                    <a:pt x="0" y="3536519"/>
                  </a:lnTo>
                  <a:lnTo>
                    <a:pt x="0" y="3536128"/>
                  </a:lnTo>
                  <a:lnTo>
                    <a:pt x="0" y="3532278"/>
                  </a:lnTo>
                  <a:lnTo>
                    <a:pt x="0" y="3532092"/>
                  </a:lnTo>
                  <a:lnTo>
                    <a:pt x="0" y="3530524"/>
                  </a:lnTo>
                  <a:lnTo>
                    <a:pt x="0" y="3528044"/>
                  </a:lnTo>
                  <a:lnTo>
                    <a:pt x="0" y="3525798"/>
                  </a:lnTo>
                  <a:lnTo>
                    <a:pt x="0" y="3524231"/>
                  </a:lnTo>
                  <a:lnTo>
                    <a:pt x="0" y="3522553"/>
                  </a:lnTo>
                  <a:lnTo>
                    <a:pt x="0" y="3521639"/>
                  </a:lnTo>
                  <a:lnTo>
                    <a:pt x="0" y="3519476"/>
                  </a:lnTo>
                  <a:lnTo>
                    <a:pt x="0" y="3516775"/>
                  </a:lnTo>
                  <a:lnTo>
                    <a:pt x="0" y="3514742"/>
                  </a:lnTo>
                  <a:lnTo>
                    <a:pt x="0" y="3513172"/>
                  </a:lnTo>
                  <a:lnTo>
                    <a:pt x="0" y="3512633"/>
                  </a:lnTo>
                  <a:lnTo>
                    <a:pt x="0" y="3511426"/>
                  </a:lnTo>
                  <a:lnTo>
                    <a:pt x="0" y="3511277"/>
                  </a:lnTo>
                  <a:lnTo>
                    <a:pt x="0" y="3509859"/>
                  </a:lnTo>
                  <a:lnTo>
                    <a:pt x="0" y="3508419"/>
                  </a:lnTo>
                  <a:lnTo>
                    <a:pt x="0" y="3507937"/>
                  </a:lnTo>
                  <a:lnTo>
                    <a:pt x="0" y="3505075"/>
                  </a:lnTo>
                  <a:lnTo>
                    <a:pt x="0" y="3499550"/>
                  </a:lnTo>
                  <a:lnTo>
                    <a:pt x="0" y="3499458"/>
                  </a:lnTo>
                  <a:lnTo>
                    <a:pt x="0" y="3495316"/>
                  </a:lnTo>
                  <a:lnTo>
                    <a:pt x="0" y="3494016"/>
                  </a:lnTo>
                  <a:lnTo>
                    <a:pt x="0" y="3489684"/>
                  </a:lnTo>
                  <a:lnTo>
                    <a:pt x="0" y="3488490"/>
                  </a:lnTo>
                  <a:lnTo>
                    <a:pt x="0" y="3488401"/>
                  </a:lnTo>
                  <a:lnTo>
                    <a:pt x="0" y="3487274"/>
                  </a:lnTo>
                  <a:lnTo>
                    <a:pt x="0" y="3484258"/>
                  </a:lnTo>
                  <a:lnTo>
                    <a:pt x="0" y="3482210"/>
                  </a:lnTo>
                  <a:lnTo>
                    <a:pt x="0" y="3481296"/>
                  </a:lnTo>
                  <a:lnTo>
                    <a:pt x="0" y="3480199"/>
                  </a:lnTo>
                  <a:lnTo>
                    <a:pt x="0" y="3476481"/>
                  </a:lnTo>
                  <a:lnTo>
                    <a:pt x="0" y="3474276"/>
                  </a:lnTo>
                  <a:lnTo>
                    <a:pt x="0" y="3471152"/>
                  </a:lnTo>
                  <a:lnTo>
                    <a:pt x="0" y="3470426"/>
                  </a:lnTo>
                  <a:lnTo>
                    <a:pt x="0" y="3470239"/>
                  </a:lnTo>
                  <a:lnTo>
                    <a:pt x="0" y="3468773"/>
                  </a:lnTo>
                  <a:lnTo>
                    <a:pt x="0" y="3458742"/>
                  </a:lnTo>
                  <a:lnTo>
                    <a:pt x="0" y="3458606"/>
                  </a:lnTo>
                  <a:lnTo>
                    <a:pt x="0" y="3457173"/>
                  </a:lnTo>
                  <a:lnTo>
                    <a:pt x="0" y="3456959"/>
                  </a:lnTo>
                  <a:lnTo>
                    <a:pt x="0" y="3454677"/>
                  </a:lnTo>
                  <a:lnTo>
                    <a:pt x="0" y="3453392"/>
                  </a:lnTo>
                  <a:lnTo>
                    <a:pt x="0" y="3453109"/>
                  </a:lnTo>
                  <a:lnTo>
                    <a:pt x="0" y="3451973"/>
                  </a:lnTo>
                  <a:lnTo>
                    <a:pt x="0" y="3451824"/>
                  </a:lnTo>
                  <a:lnTo>
                    <a:pt x="0" y="3449040"/>
                  </a:lnTo>
                  <a:lnTo>
                    <a:pt x="0" y="3448107"/>
                  </a:lnTo>
                  <a:lnTo>
                    <a:pt x="0" y="3448058"/>
                  </a:lnTo>
                  <a:lnTo>
                    <a:pt x="0" y="3446932"/>
                  </a:lnTo>
                  <a:lnTo>
                    <a:pt x="0" y="3446123"/>
                  </a:lnTo>
                  <a:lnTo>
                    <a:pt x="0" y="3445902"/>
                  </a:lnTo>
                  <a:lnTo>
                    <a:pt x="0" y="3445647"/>
                  </a:lnTo>
                  <a:lnTo>
                    <a:pt x="0" y="3443916"/>
                  </a:lnTo>
                  <a:lnTo>
                    <a:pt x="0" y="3443619"/>
                  </a:lnTo>
                  <a:lnTo>
                    <a:pt x="0" y="3442051"/>
                  </a:lnTo>
                  <a:lnTo>
                    <a:pt x="0" y="3439770"/>
                  </a:lnTo>
                  <a:lnTo>
                    <a:pt x="0" y="3437697"/>
                  </a:lnTo>
                  <a:lnTo>
                    <a:pt x="0" y="3437511"/>
                  </a:lnTo>
                  <a:lnTo>
                    <a:pt x="0" y="3435873"/>
                  </a:lnTo>
                  <a:lnTo>
                    <a:pt x="0" y="3435625"/>
                  </a:lnTo>
                  <a:lnTo>
                    <a:pt x="0" y="3435065"/>
                  </a:lnTo>
                  <a:lnTo>
                    <a:pt x="0" y="3431723"/>
                  </a:lnTo>
                  <a:lnTo>
                    <a:pt x="0" y="3431257"/>
                  </a:lnTo>
                  <a:lnTo>
                    <a:pt x="0" y="3429387"/>
                  </a:lnTo>
                  <a:lnTo>
                    <a:pt x="0" y="3425851"/>
                  </a:lnTo>
                  <a:lnTo>
                    <a:pt x="0" y="3424564"/>
                  </a:lnTo>
                  <a:lnTo>
                    <a:pt x="0" y="3420665"/>
                  </a:lnTo>
                  <a:lnTo>
                    <a:pt x="0" y="3419446"/>
                  </a:lnTo>
                  <a:lnTo>
                    <a:pt x="0" y="3418331"/>
                  </a:lnTo>
                  <a:lnTo>
                    <a:pt x="0" y="3416240"/>
                  </a:lnTo>
                  <a:lnTo>
                    <a:pt x="0" y="3414673"/>
                  </a:lnTo>
                  <a:lnTo>
                    <a:pt x="0" y="3413050"/>
                  </a:lnTo>
                  <a:lnTo>
                    <a:pt x="0" y="3411482"/>
                  </a:lnTo>
                  <a:lnTo>
                    <a:pt x="0" y="3411090"/>
                  </a:lnTo>
                  <a:lnTo>
                    <a:pt x="0" y="3410892"/>
                  </a:lnTo>
                  <a:lnTo>
                    <a:pt x="0" y="3409805"/>
                  </a:lnTo>
                  <a:lnTo>
                    <a:pt x="0" y="3409323"/>
                  </a:lnTo>
                  <a:lnTo>
                    <a:pt x="0" y="3409061"/>
                  </a:lnTo>
                  <a:lnTo>
                    <a:pt x="0" y="3407764"/>
                  </a:lnTo>
                  <a:lnTo>
                    <a:pt x="0" y="3407043"/>
                  </a:lnTo>
                  <a:lnTo>
                    <a:pt x="0" y="3406489"/>
                  </a:lnTo>
                  <a:lnTo>
                    <a:pt x="0" y="3405559"/>
                  </a:lnTo>
                  <a:lnTo>
                    <a:pt x="0" y="3404709"/>
                  </a:lnTo>
                  <a:lnTo>
                    <a:pt x="0" y="3403278"/>
                  </a:lnTo>
                  <a:lnTo>
                    <a:pt x="0" y="3403146"/>
                  </a:lnTo>
                  <a:lnTo>
                    <a:pt x="0" y="3401993"/>
                  </a:lnTo>
                  <a:lnTo>
                    <a:pt x="0" y="3401709"/>
                  </a:lnTo>
                  <a:lnTo>
                    <a:pt x="0" y="3400424"/>
                  </a:lnTo>
                  <a:lnTo>
                    <a:pt x="0" y="3400031"/>
                  </a:lnTo>
                  <a:lnTo>
                    <a:pt x="0" y="3398530"/>
                  </a:lnTo>
                  <a:lnTo>
                    <a:pt x="0" y="3396706"/>
                  </a:lnTo>
                  <a:lnTo>
                    <a:pt x="0" y="3395984"/>
                  </a:lnTo>
                  <a:lnTo>
                    <a:pt x="0" y="3394724"/>
                  </a:lnTo>
                  <a:lnTo>
                    <a:pt x="0" y="3393648"/>
                  </a:lnTo>
                  <a:lnTo>
                    <a:pt x="0" y="3393123"/>
                  </a:lnTo>
                  <a:lnTo>
                    <a:pt x="0" y="3384890"/>
                  </a:lnTo>
                  <a:lnTo>
                    <a:pt x="0" y="3382065"/>
                  </a:lnTo>
                  <a:lnTo>
                    <a:pt x="0" y="3380859"/>
                  </a:lnTo>
                  <a:lnTo>
                    <a:pt x="0" y="3380323"/>
                  </a:lnTo>
                  <a:lnTo>
                    <a:pt x="0" y="3376334"/>
                  </a:lnTo>
                  <a:lnTo>
                    <a:pt x="0" y="3374527"/>
                  </a:lnTo>
                  <a:lnTo>
                    <a:pt x="0" y="3370550"/>
                  </a:lnTo>
                  <a:lnTo>
                    <a:pt x="0" y="3369463"/>
                  </a:lnTo>
                  <a:lnTo>
                    <a:pt x="0" y="3368981"/>
                  </a:lnTo>
                  <a:lnTo>
                    <a:pt x="0" y="3367304"/>
                  </a:lnTo>
                  <a:lnTo>
                    <a:pt x="0" y="3365274"/>
                  </a:lnTo>
                  <a:lnTo>
                    <a:pt x="0" y="3363979"/>
                  </a:lnTo>
                  <a:lnTo>
                    <a:pt x="0" y="3360580"/>
                  </a:lnTo>
                  <a:lnTo>
                    <a:pt x="0" y="3359689"/>
                  </a:lnTo>
                  <a:lnTo>
                    <a:pt x="0" y="3359490"/>
                  </a:lnTo>
                  <a:lnTo>
                    <a:pt x="0" y="3358405"/>
                  </a:lnTo>
                  <a:lnTo>
                    <a:pt x="0" y="3357922"/>
                  </a:lnTo>
                  <a:lnTo>
                    <a:pt x="0" y="3356548"/>
                  </a:lnTo>
                  <a:lnTo>
                    <a:pt x="0" y="3355642"/>
                  </a:lnTo>
                  <a:lnTo>
                    <a:pt x="0" y="3354980"/>
                  </a:lnTo>
                  <a:lnTo>
                    <a:pt x="0" y="3347351"/>
                  </a:lnTo>
                  <a:lnTo>
                    <a:pt x="0" y="3345914"/>
                  </a:lnTo>
                  <a:lnTo>
                    <a:pt x="0" y="3337577"/>
                  </a:lnTo>
                  <a:lnTo>
                    <a:pt x="0" y="3336293"/>
                  </a:lnTo>
                  <a:lnTo>
                    <a:pt x="0" y="3334185"/>
                  </a:lnTo>
                  <a:lnTo>
                    <a:pt x="0" y="3333378"/>
                  </a:lnTo>
                  <a:lnTo>
                    <a:pt x="0" y="3332205"/>
                  </a:lnTo>
                  <a:lnTo>
                    <a:pt x="0" y="3330299"/>
                  </a:lnTo>
                  <a:lnTo>
                    <a:pt x="0" y="3328173"/>
                  </a:lnTo>
                  <a:lnTo>
                    <a:pt x="0" y="3326962"/>
                  </a:lnTo>
                  <a:lnTo>
                    <a:pt x="0" y="3324932"/>
                  </a:lnTo>
                  <a:lnTo>
                    <a:pt x="0" y="3324006"/>
                  </a:lnTo>
                  <a:lnTo>
                    <a:pt x="0" y="3323602"/>
                  </a:lnTo>
                  <a:lnTo>
                    <a:pt x="0" y="3323126"/>
                  </a:lnTo>
                  <a:lnTo>
                    <a:pt x="0" y="3322318"/>
                  </a:lnTo>
                  <a:lnTo>
                    <a:pt x="0" y="3318976"/>
                  </a:lnTo>
                  <a:lnTo>
                    <a:pt x="0" y="3316640"/>
                  </a:lnTo>
                  <a:lnTo>
                    <a:pt x="0" y="3315904"/>
                  </a:lnTo>
                  <a:lnTo>
                    <a:pt x="0" y="3315074"/>
                  </a:lnTo>
                  <a:lnTo>
                    <a:pt x="0" y="3312946"/>
                  </a:lnTo>
                  <a:lnTo>
                    <a:pt x="0" y="3309634"/>
                  </a:lnTo>
                  <a:lnTo>
                    <a:pt x="0" y="3309202"/>
                  </a:lnTo>
                  <a:lnTo>
                    <a:pt x="0" y="3307918"/>
                  </a:lnTo>
                  <a:lnTo>
                    <a:pt x="0" y="3307527"/>
                  </a:lnTo>
                  <a:lnTo>
                    <a:pt x="0" y="3306869"/>
                  </a:lnTo>
                  <a:lnTo>
                    <a:pt x="0" y="3305581"/>
                  </a:lnTo>
                  <a:lnTo>
                    <a:pt x="0" y="3304849"/>
                  </a:lnTo>
                  <a:lnTo>
                    <a:pt x="0" y="3303677"/>
                  </a:lnTo>
                  <a:lnTo>
                    <a:pt x="0" y="3303492"/>
                  </a:lnTo>
                  <a:lnTo>
                    <a:pt x="0" y="3301924"/>
                  </a:lnTo>
                  <a:lnTo>
                    <a:pt x="0" y="3297198"/>
                  </a:lnTo>
                  <a:lnTo>
                    <a:pt x="0" y="3295631"/>
                  </a:lnTo>
                  <a:lnTo>
                    <a:pt x="0" y="3293791"/>
                  </a:lnTo>
                  <a:lnTo>
                    <a:pt x="0" y="3290876"/>
                  </a:lnTo>
                  <a:lnTo>
                    <a:pt x="0" y="3290396"/>
                  </a:lnTo>
                  <a:lnTo>
                    <a:pt x="0" y="3286141"/>
                  </a:lnTo>
                  <a:lnTo>
                    <a:pt x="0" y="3284836"/>
                  </a:lnTo>
                  <a:lnTo>
                    <a:pt x="0" y="3284571"/>
                  </a:lnTo>
                  <a:lnTo>
                    <a:pt x="0" y="3282826"/>
                  </a:lnTo>
                  <a:lnTo>
                    <a:pt x="0" y="3281976"/>
                  </a:lnTo>
                  <a:lnTo>
                    <a:pt x="0" y="3281259"/>
                  </a:lnTo>
                  <a:lnTo>
                    <a:pt x="0" y="3281071"/>
                  </a:lnTo>
                  <a:lnTo>
                    <a:pt x="0" y="3279818"/>
                  </a:lnTo>
                  <a:lnTo>
                    <a:pt x="0" y="3276475"/>
                  </a:lnTo>
                  <a:lnTo>
                    <a:pt x="0" y="3275062"/>
                  </a:lnTo>
                  <a:lnTo>
                    <a:pt x="0" y="3274139"/>
                  </a:lnTo>
                  <a:lnTo>
                    <a:pt x="0" y="3273777"/>
                  </a:lnTo>
                  <a:lnTo>
                    <a:pt x="0" y="3272145"/>
                  </a:lnTo>
                  <a:lnTo>
                    <a:pt x="0" y="3270950"/>
                  </a:lnTo>
                  <a:lnTo>
                    <a:pt x="0" y="3270013"/>
                  </a:lnTo>
                  <a:lnTo>
                    <a:pt x="0" y="3268372"/>
                  </a:lnTo>
                  <a:lnTo>
                    <a:pt x="0" y="3267576"/>
                  </a:lnTo>
                  <a:lnTo>
                    <a:pt x="0" y="3265416"/>
                  </a:lnTo>
                  <a:lnTo>
                    <a:pt x="0" y="3263081"/>
                  </a:lnTo>
                  <a:lnTo>
                    <a:pt x="0" y="3261969"/>
                  </a:lnTo>
                  <a:lnTo>
                    <a:pt x="0" y="3259890"/>
                  </a:lnTo>
                  <a:lnTo>
                    <a:pt x="0" y="3253610"/>
                  </a:lnTo>
                  <a:lnTo>
                    <a:pt x="0" y="3252696"/>
                  </a:lnTo>
                  <a:lnTo>
                    <a:pt x="0" y="3247833"/>
                  </a:lnTo>
                  <a:lnTo>
                    <a:pt x="0" y="3245799"/>
                  </a:lnTo>
                  <a:lnTo>
                    <a:pt x="0" y="3244229"/>
                  </a:lnTo>
                  <a:lnTo>
                    <a:pt x="0" y="3243691"/>
                  </a:lnTo>
                  <a:lnTo>
                    <a:pt x="0" y="3242552"/>
                  </a:lnTo>
                  <a:lnTo>
                    <a:pt x="0" y="3242484"/>
                  </a:lnTo>
                  <a:lnTo>
                    <a:pt x="0" y="3242335"/>
                  </a:lnTo>
                  <a:lnTo>
                    <a:pt x="0" y="3241639"/>
                  </a:lnTo>
                  <a:lnTo>
                    <a:pt x="0" y="3240917"/>
                  </a:lnTo>
                  <a:lnTo>
                    <a:pt x="0" y="3239476"/>
                  </a:lnTo>
                  <a:lnTo>
                    <a:pt x="0" y="3237286"/>
                  </a:lnTo>
                  <a:lnTo>
                    <a:pt x="0" y="3231426"/>
                  </a:lnTo>
                  <a:lnTo>
                    <a:pt x="0" y="3231277"/>
                  </a:lnTo>
                  <a:lnTo>
                    <a:pt x="0" y="3229859"/>
                  </a:lnTo>
                  <a:lnTo>
                    <a:pt x="0" y="3225074"/>
                  </a:lnTo>
                  <a:lnTo>
                    <a:pt x="0" y="3223379"/>
                  </a:lnTo>
                  <a:lnTo>
                    <a:pt x="0" y="3219548"/>
                  </a:lnTo>
                  <a:lnTo>
                    <a:pt x="0" y="3219458"/>
                  </a:lnTo>
                  <a:lnTo>
                    <a:pt x="0" y="3218809"/>
                  </a:lnTo>
                  <a:lnTo>
                    <a:pt x="0" y="3218332"/>
                  </a:lnTo>
                  <a:lnTo>
                    <a:pt x="0" y="3217047"/>
                  </a:lnTo>
                  <a:lnTo>
                    <a:pt x="0" y="3215316"/>
                  </a:lnTo>
                  <a:lnTo>
                    <a:pt x="0" y="3211257"/>
                  </a:lnTo>
                  <a:lnTo>
                    <a:pt x="0" y="3208911"/>
                  </a:lnTo>
                  <a:lnTo>
                    <a:pt x="0" y="3207539"/>
                  </a:lnTo>
                  <a:lnTo>
                    <a:pt x="0" y="3207273"/>
                  </a:lnTo>
                  <a:lnTo>
                    <a:pt x="0" y="3205334"/>
                  </a:lnTo>
                  <a:lnTo>
                    <a:pt x="0" y="3204408"/>
                  </a:lnTo>
                  <a:lnTo>
                    <a:pt x="0" y="3202210"/>
                  </a:lnTo>
                  <a:lnTo>
                    <a:pt x="0" y="3201484"/>
                  </a:lnTo>
                  <a:lnTo>
                    <a:pt x="0" y="3201296"/>
                  </a:lnTo>
                  <a:lnTo>
                    <a:pt x="0" y="3200199"/>
                  </a:lnTo>
                  <a:lnTo>
                    <a:pt x="0" y="3198699"/>
                  </a:lnTo>
                  <a:lnTo>
                    <a:pt x="0" y="3197130"/>
                  </a:lnTo>
                  <a:lnTo>
                    <a:pt x="0" y="3196481"/>
                  </a:lnTo>
                  <a:lnTo>
                    <a:pt x="0" y="3189664"/>
                  </a:lnTo>
                  <a:lnTo>
                    <a:pt x="0" y="3188434"/>
                  </a:lnTo>
                  <a:lnTo>
                    <a:pt x="0" y="3184665"/>
                  </a:lnTo>
                  <a:lnTo>
                    <a:pt x="0" y="3184451"/>
                  </a:lnTo>
                  <a:lnTo>
                    <a:pt x="0" y="3183031"/>
                  </a:lnTo>
                  <a:lnTo>
                    <a:pt x="0" y="3182882"/>
                  </a:lnTo>
                  <a:lnTo>
                    <a:pt x="0" y="3180634"/>
                  </a:lnTo>
                  <a:lnTo>
                    <a:pt x="0" y="3180098"/>
                  </a:lnTo>
                  <a:lnTo>
                    <a:pt x="0" y="3179164"/>
                  </a:lnTo>
                  <a:lnTo>
                    <a:pt x="0" y="3179065"/>
                  </a:lnTo>
                  <a:lnTo>
                    <a:pt x="0" y="3178606"/>
                  </a:lnTo>
                  <a:lnTo>
                    <a:pt x="0" y="3177889"/>
                  </a:lnTo>
                  <a:lnTo>
                    <a:pt x="0" y="3176959"/>
                  </a:lnTo>
                  <a:lnTo>
                    <a:pt x="0" y="3176706"/>
                  </a:lnTo>
                  <a:lnTo>
                    <a:pt x="0" y="3174677"/>
                  </a:lnTo>
                  <a:lnTo>
                    <a:pt x="0" y="3174545"/>
                  </a:lnTo>
                  <a:lnTo>
                    <a:pt x="0" y="3173393"/>
                  </a:lnTo>
                  <a:lnTo>
                    <a:pt x="0" y="3173109"/>
                  </a:lnTo>
                  <a:lnTo>
                    <a:pt x="0" y="3171825"/>
                  </a:lnTo>
                  <a:lnTo>
                    <a:pt x="0" y="3168755"/>
                  </a:lnTo>
                  <a:lnTo>
                    <a:pt x="0" y="3168569"/>
                  </a:lnTo>
                  <a:lnTo>
                    <a:pt x="0" y="3168107"/>
                  </a:lnTo>
                  <a:lnTo>
                    <a:pt x="0" y="3166931"/>
                  </a:lnTo>
                  <a:lnTo>
                    <a:pt x="0" y="3166123"/>
                  </a:lnTo>
                  <a:lnTo>
                    <a:pt x="0" y="3165647"/>
                  </a:lnTo>
                  <a:lnTo>
                    <a:pt x="0" y="3163754"/>
                  </a:lnTo>
                  <a:lnTo>
                    <a:pt x="0" y="3162315"/>
                  </a:lnTo>
                  <a:lnTo>
                    <a:pt x="0" y="3157697"/>
                  </a:lnTo>
                  <a:lnTo>
                    <a:pt x="0" y="3157509"/>
                  </a:lnTo>
                  <a:lnTo>
                    <a:pt x="0" y="3156290"/>
                  </a:lnTo>
                  <a:lnTo>
                    <a:pt x="0" y="3155622"/>
                  </a:lnTo>
                  <a:lnTo>
                    <a:pt x="0" y="3152259"/>
                  </a:lnTo>
                  <a:lnTo>
                    <a:pt x="0" y="3151723"/>
                  </a:lnTo>
                  <a:lnTo>
                    <a:pt x="0" y="3150504"/>
                  </a:lnTo>
                  <a:lnTo>
                    <a:pt x="0" y="3149389"/>
                  </a:lnTo>
                  <a:lnTo>
                    <a:pt x="0" y="3149219"/>
                  </a:lnTo>
                  <a:lnTo>
                    <a:pt x="0" y="3145879"/>
                  </a:lnTo>
                  <a:lnTo>
                    <a:pt x="0" y="3141950"/>
                  </a:lnTo>
                  <a:lnTo>
                    <a:pt x="0" y="3140864"/>
                  </a:lnTo>
                  <a:lnTo>
                    <a:pt x="0" y="3140381"/>
                  </a:lnTo>
                  <a:lnTo>
                    <a:pt x="0" y="3139444"/>
                  </a:lnTo>
                  <a:lnTo>
                    <a:pt x="0" y="3137546"/>
                  </a:lnTo>
                  <a:lnTo>
                    <a:pt x="0" y="3135379"/>
                  </a:lnTo>
                  <a:lnTo>
                    <a:pt x="0" y="3134203"/>
                  </a:lnTo>
                  <a:lnTo>
                    <a:pt x="0" y="3133051"/>
                  </a:lnTo>
                  <a:lnTo>
                    <a:pt x="0" y="3131482"/>
                  </a:lnTo>
                  <a:lnTo>
                    <a:pt x="0" y="3131090"/>
                  </a:lnTo>
                  <a:lnTo>
                    <a:pt x="0" y="3130890"/>
                  </a:lnTo>
                  <a:lnTo>
                    <a:pt x="0" y="3129805"/>
                  </a:lnTo>
                  <a:lnTo>
                    <a:pt x="0" y="3129588"/>
                  </a:lnTo>
                  <a:lnTo>
                    <a:pt x="0" y="3129322"/>
                  </a:lnTo>
                  <a:lnTo>
                    <a:pt x="0" y="3127764"/>
                  </a:lnTo>
                  <a:lnTo>
                    <a:pt x="0" y="3127042"/>
                  </a:lnTo>
                  <a:lnTo>
                    <a:pt x="0" y="3126489"/>
                  </a:lnTo>
                  <a:lnTo>
                    <a:pt x="0" y="3124706"/>
                  </a:lnTo>
                  <a:lnTo>
                    <a:pt x="0" y="3123145"/>
                  </a:lnTo>
                  <a:lnTo>
                    <a:pt x="0" y="3118529"/>
                  </a:lnTo>
                  <a:lnTo>
                    <a:pt x="0" y="3115948"/>
                  </a:lnTo>
                  <a:lnTo>
                    <a:pt x="0" y="3114849"/>
                  </a:lnTo>
                  <a:lnTo>
                    <a:pt x="0" y="3114664"/>
                  </a:lnTo>
                  <a:lnTo>
                    <a:pt x="0" y="3113123"/>
                  </a:lnTo>
                  <a:lnTo>
                    <a:pt x="0" y="3111917"/>
                  </a:lnTo>
                  <a:lnTo>
                    <a:pt x="0" y="3110633"/>
                  </a:lnTo>
                  <a:lnTo>
                    <a:pt x="0" y="3106718"/>
                  </a:lnTo>
                  <a:lnTo>
                    <a:pt x="0" y="3106062"/>
                  </a:lnTo>
                  <a:lnTo>
                    <a:pt x="0" y="3105586"/>
                  </a:lnTo>
                  <a:lnTo>
                    <a:pt x="0" y="3104894"/>
                  </a:lnTo>
                  <a:lnTo>
                    <a:pt x="0" y="3100859"/>
                  </a:lnTo>
                  <a:lnTo>
                    <a:pt x="0" y="3098362"/>
                  </a:lnTo>
                  <a:lnTo>
                    <a:pt x="0" y="3096332"/>
                  </a:lnTo>
                  <a:lnTo>
                    <a:pt x="0" y="3095037"/>
                  </a:lnTo>
                  <a:lnTo>
                    <a:pt x="0" y="3094526"/>
                  </a:lnTo>
                  <a:lnTo>
                    <a:pt x="0" y="3092457"/>
                  </a:lnTo>
                  <a:lnTo>
                    <a:pt x="0" y="3091661"/>
                  </a:lnTo>
                  <a:lnTo>
                    <a:pt x="0" y="3090548"/>
                  </a:lnTo>
                  <a:lnTo>
                    <a:pt x="0" y="3089464"/>
                  </a:lnTo>
                  <a:lnTo>
                    <a:pt x="0" y="3088980"/>
                  </a:lnTo>
                  <a:lnTo>
                    <a:pt x="0" y="3087304"/>
                  </a:lnTo>
                  <a:lnTo>
                    <a:pt x="0" y="3086475"/>
                  </a:lnTo>
                  <a:lnTo>
                    <a:pt x="0" y="3083980"/>
                  </a:lnTo>
                  <a:lnTo>
                    <a:pt x="0" y="3076972"/>
                  </a:lnTo>
                  <a:lnTo>
                    <a:pt x="0" y="3075687"/>
                  </a:lnTo>
                  <a:lnTo>
                    <a:pt x="0" y="3072164"/>
                  </a:lnTo>
                  <a:lnTo>
                    <a:pt x="0" y="3071920"/>
                  </a:lnTo>
                  <a:lnTo>
                    <a:pt x="0" y="3069885"/>
                  </a:lnTo>
                  <a:lnTo>
                    <a:pt x="0" y="3068315"/>
                  </a:lnTo>
                  <a:lnTo>
                    <a:pt x="0" y="3068131"/>
                  </a:lnTo>
                  <a:lnTo>
                    <a:pt x="0" y="3067351"/>
                  </a:lnTo>
                  <a:lnTo>
                    <a:pt x="0" y="3065914"/>
                  </a:lnTo>
                  <a:lnTo>
                    <a:pt x="0" y="3061796"/>
                  </a:lnTo>
                  <a:lnTo>
                    <a:pt x="0" y="3054184"/>
                  </a:lnTo>
                  <a:lnTo>
                    <a:pt x="0" y="3053376"/>
                  </a:lnTo>
                  <a:lnTo>
                    <a:pt x="0" y="3046962"/>
                  </a:lnTo>
                  <a:lnTo>
                    <a:pt x="0" y="3046132"/>
                  </a:lnTo>
                  <a:lnTo>
                    <a:pt x="0" y="3044004"/>
                  </a:lnTo>
                  <a:lnTo>
                    <a:pt x="0" y="3043545"/>
                  </a:lnTo>
                  <a:lnTo>
                    <a:pt x="0" y="3040692"/>
                  </a:lnTo>
                  <a:lnTo>
                    <a:pt x="0" y="3038976"/>
                  </a:lnTo>
                  <a:lnTo>
                    <a:pt x="0" y="3036639"/>
                  </a:lnTo>
                  <a:lnTo>
                    <a:pt x="0" y="3035079"/>
                  </a:lnTo>
                  <a:lnTo>
                    <a:pt x="0" y="3033186"/>
                  </a:lnTo>
                  <a:lnTo>
                    <a:pt x="0" y="3029634"/>
                  </a:lnTo>
                  <a:lnTo>
                    <a:pt x="0" y="3026295"/>
                  </a:lnTo>
                  <a:lnTo>
                    <a:pt x="0" y="3024849"/>
                  </a:lnTo>
                  <a:lnTo>
                    <a:pt x="0" y="3023154"/>
                  </a:lnTo>
                  <a:lnTo>
                    <a:pt x="0" y="3021587"/>
                  </a:lnTo>
                  <a:lnTo>
                    <a:pt x="0" y="3021454"/>
                  </a:lnTo>
                  <a:lnTo>
                    <a:pt x="0" y="3017199"/>
                  </a:lnTo>
                  <a:lnTo>
                    <a:pt x="0" y="3015629"/>
                  </a:lnTo>
                  <a:lnTo>
                    <a:pt x="0" y="3013884"/>
                  </a:lnTo>
                  <a:lnTo>
                    <a:pt x="0" y="3012317"/>
                  </a:lnTo>
                  <a:lnTo>
                    <a:pt x="0" y="3010876"/>
                  </a:lnTo>
                  <a:lnTo>
                    <a:pt x="0" y="3010396"/>
                  </a:lnTo>
                  <a:lnTo>
                    <a:pt x="0" y="3004835"/>
                  </a:lnTo>
                  <a:lnTo>
                    <a:pt x="0" y="3004183"/>
                  </a:lnTo>
                  <a:lnTo>
                    <a:pt x="0" y="3003203"/>
                  </a:lnTo>
                  <a:lnTo>
                    <a:pt x="0" y="3002826"/>
                  </a:lnTo>
                  <a:lnTo>
                    <a:pt x="0" y="3001259"/>
                  </a:lnTo>
                  <a:lnTo>
                    <a:pt x="0" y="3001071"/>
                  </a:lnTo>
                  <a:lnTo>
                    <a:pt x="0" y="2996905"/>
                  </a:lnTo>
                  <a:lnTo>
                    <a:pt x="0" y="2996474"/>
                  </a:lnTo>
                  <a:lnTo>
                    <a:pt x="0" y="2994779"/>
                  </a:lnTo>
                  <a:lnTo>
                    <a:pt x="0" y="2994139"/>
                  </a:lnTo>
                  <a:lnTo>
                    <a:pt x="0" y="2993027"/>
                  </a:lnTo>
                  <a:lnTo>
                    <a:pt x="0" y="2992143"/>
                  </a:lnTo>
                  <a:lnTo>
                    <a:pt x="0" y="2990948"/>
                  </a:lnTo>
                  <a:lnTo>
                    <a:pt x="0" y="2990210"/>
                  </a:lnTo>
                  <a:lnTo>
                    <a:pt x="0" y="2981965"/>
                  </a:lnTo>
                  <a:lnTo>
                    <a:pt x="0" y="2979710"/>
                  </a:lnTo>
                  <a:lnTo>
                    <a:pt x="0" y="2975808"/>
                  </a:lnTo>
                  <a:lnTo>
                    <a:pt x="0" y="2973610"/>
                  </a:lnTo>
                  <a:lnTo>
                    <a:pt x="0" y="2973474"/>
                  </a:lnTo>
                  <a:lnTo>
                    <a:pt x="0" y="2972696"/>
                  </a:lnTo>
                  <a:lnTo>
                    <a:pt x="0" y="2970099"/>
                  </a:lnTo>
                  <a:lnTo>
                    <a:pt x="0" y="2968531"/>
                  </a:lnTo>
                  <a:lnTo>
                    <a:pt x="0" y="2968344"/>
                  </a:lnTo>
                  <a:lnTo>
                    <a:pt x="0" y="2962484"/>
                  </a:lnTo>
                  <a:lnTo>
                    <a:pt x="0" y="2962335"/>
                  </a:lnTo>
                  <a:lnTo>
                    <a:pt x="0" y="2960918"/>
                  </a:lnTo>
                  <a:lnTo>
                    <a:pt x="0" y="2959418"/>
                  </a:lnTo>
                  <a:lnTo>
                    <a:pt x="0" y="2957284"/>
                  </a:lnTo>
                  <a:lnTo>
                    <a:pt x="0" y="2957137"/>
                  </a:lnTo>
                  <a:lnTo>
                    <a:pt x="0" y="2955568"/>
                  </a:lnTo>
                  <a:lnTo>
                    <a:pt x="0" y="2954438"/>
                  </a:lnTo>
                  <a:lnTo>
                    <a:pt x="0" y="2949867"/>
                  </a:lnTo>
                  <a:lnTo>
                    <a:pt x="0" y="2948582"/>
                  </a:lnTo>
                  <a:lnTo>
                    <a:pt x="0" y="2948105"/>
                  </a:lnTo>
                  <a:lnTo>
                    <a:pt x="0" y="2943380"/>
                  </a:lnTo>
                  <a:lnTo>
                    <a:pt x="0" y="2939969"/>
                  </a:lnTo>
                  <a:lnTo>
                    <a:pt x="0" y="2938808"/>
                  </a:lnTo>
                  <a:lnTo>
                    <a:pt x="0" y="2938332"/>
                  </a:lnTo>
                  <a:lnTo>
                    <a:pt x="0" y="2937047"/>
                  </a:lnTo>
                  <a:lnTo>
                    <a:pt x="0" y="2935467"/>
                  </a:lnTo>
                  <a:lnTo>
                    <a:pt x="0" y="2934182"/>
                  </a:lnTo>
                  <a:lnTo>
                    <a:pt x="0" y="2931257"/>
                  </a:lnTo>
                  <a:lnTo>
                    <a:pt x="0" y="2929758"/>
                  </a:lnTo>
                  <a:lnTo>
                    <a:pt x="0" y="2928909"/>
                  </a:lnTo>
                  <a:lnTo>
                    <a:pt x="0" y="2928188"/>
                  </a:lnTo>
                  <a:lnTo>
                    <a:pt x="0" y="2927539"/>
                  </a:lnTo>
                  <a:lnTo>
                    <a:pt x="0" y="2924408"/>
                  </a:lnTo>
                  <a:lnTo>
                    <a:pt x="0" y="2919492"/>
                  </a:lnTo>
                  <a:lnTo>
                    <a:pt x="0" y="2918699"/>
                  </a:lnTo>
                  <a:lnTo>
                    <a:pt x="0" y="2917132"/>
                  </a:lnTo>
                  <a:lnTo>
                    <a:pt x="0" y="2915723"/>
                  </a:lnTo>
                  <a:lnTo>
                    <a:pt x="0" y="2914439"/>
                  </a:lnTo>
                  <a:lnTo>
                    <a:pt x="0" y="2913548"/>
                  </a:lnTo>
                  <a:lnTo>
                    <a:pt x="0" y="2911692"/>
                  </a:lnTo>
                  <a:lnTo>
                    <a:pt x="0" y="2910408"/>
                  </a:lnTo>
                  <a:lnTo>
                    <a:pt x="0" y="2910123"/>
                  </a:lnTo>
                  <a:lnTo>
                    <a:pt x="0" y="2909664"/>
                  </a:lnTo>
                  <a:lnTo>
                    <a:pt x="0" y="2908946"/>
                  </a:lnTo>
                  <a:lnTo>
                    <a:pt x="0" y="2908839"/>
                  </a:lnTo>
                  <a:lnTo>
                    <a:pt x="0" y="2908434"/>
                  </a:lnTo>
                  <a:lnTo>
                    <a:pt x="0" y="2906081"/>
                  </a:lnTo>
                  <a:lnTo>
                    <a:pt x="0" y="2905603"/>
                  </a:lnTo>
                  <a:lnTo>
                    <a:pt x="0" y="2904669"/>
                  </a:lnTo>
                  <a:lnTo>
                    <a:pt x="0" y="2904452"/>
                  </a:lnTo>
                  <a:lnTo>
                    <a:pt x="0" y="2902882"/>
                  </a:lnTo>
                  <a:lnTo>
                    <a:pt x="0" y="2900634"/>
                  </a:lnTo>
                  <a:lnTo>
                    <a:pt x="0" y="2899164"/>
                  </a:lnTo>
                  <a:lnTo>
                    <a:pt x="0" y="2899065"/>
                  </a:lnTo>
                  <a:lnTo>
                    <a:pt x="0" y="2897888"/>
                  </a:lnTo>
                  <a:lnTo>
                    <a:pt x="0" y="2896706"/>
                  </a:lnTo>
                  <a:lnTo>
                    <a:pt x="0" y="2894812"/>
                  </a:lnTo>
                  <a:lnTo>
                    <a:pt x="0" y="2894546"/>
                  </a:lnTo>
                  <a:lnTo>
                    <a:pt x="0" y="2891681"/>
                  </a:lnTo>
                  <a:lnTo>
                    <a:pt x="0" y="2891436"/>
                  </a:lnTo>
                  <a:lnTo>
                    <a:pt x="0" y="2888755"/>
                  </a:lnTo>
                  <a:lnTo>
                    <a:pt x="0" y="2888567"/>
                  </a:lnTo>
                  <a:lnTo>
                    <a:pt x="0" y="2887349"/>
                  </a:lnTo>
                  <a:lnTo>
                    <a:pt x="0" y="2886064"/>
                  </a:lnTo>
                  <a:lnTo>
                    <a:pt x="0" y="2883755"/>
                  </a:lnTo>
                  <a:lnTo>
                    <a:pt x="0" y="2883317"/>
                  </a:lnTo>
                  <a:lnTo>
                    <a:pt x="0" y="2882033"/>
                  </a:lnTo>
                  <a:lnTo>
                    <a:pt x="0" y="2880277"/>
                  </a:lnTo>
                  <a:lnTo>
                    <a:pt x="0" y="2877462"/>
                  </a:lnTo>
                  <a:lnTo>
                    <a:pt x="0" y="2876937"/>
                  </a:lnTo>
                  <a:lnTo>
                    <a:pt x="0" y="2876294"/>
                  </a:lnTo>
                  <a:lnTo>
                    <a:pt x="0" y="2872259"/>
                  </a:lnTo>
                  <a:lnTo>
                    <a:pt x="0" y="2871939"/>
                  </a:lnTo>
                  <a:lnTo>
                    <a:pt x="0" y="2870502"/>
                  </a:lnTo>
                  <a:lnTo>
                    <a:pt x="0" y="2869218"/>
                  </a:lnTo>
                  <a:lnTo>
                    <a:pt x="0" y="2868090"/>
                  </a:lnTo>
                  <a:lnTo>
                    <a:pt x="0" y="2867907"/>
                  </a:lnTo>
                  <a:lnTo>
                    <a:pt x="0" y="2866437"/>
                  </a:lnTo>
                  <a:lnTo>
                    <a:pt x="0" y="2866339"/>
                  </a:lnTo>
                  <a:lnTo>
                    <a:pt x="0" y="2865879"/>
                  </a:lnTo>
                  <a:lnTo>
                    <a:pt x="0" y="2863061"/>
                  </a:lnTo>
                  <a:lnTo>
                    <a:pt x="0" y="2861948"/>
                  </a:lnTo>
                  <a:lnTo>
                    <a:pt x="0" y="2860863"/>
                  </a:lnTo>
                  <a:lnTo>
                    <a:pt x="0" y="2860725"/>
                  </a:lnTo>
                  <a:lnTo>
                    <a:pt x="0" y="2860381"/>
                  </a:lnTo>
                  <a:lnTo>
                    <a:pt x="0" y="2857546"/>
                  </a:lnTo>
                  <a:lnTo>
                    <a:pt x="0" y="2855381"/>
                  </a:lnTo>
                  <a:lnTo>
                    <a:pt x="0" y="2854203"/>
                  </a:lnTo>
                  <a:lnTo>
                    <a:pt x="0" y="2849587"/>
                  </a:lnTo>
                  <a:lnTo>
                    <a:pt x="0" y="2845907"/>
                  </a:lnTo>
                  <a:lnTo>
                    <a:pt x="0" y="2845723"/>
                  </a:lnTo>
                  <a:lnTo>
                    <a:pt x="0" y="2843564"/>
                  </a:lnTo>
                  <a:lnTo>
                    <a:pt x="0" y="2841692"/>
                  </a:lnTo>
                  <a:lnTo>
                    <a:pt x="0" y="2841285"/>
                  </a:lnTo>
                  <a:lnTo>
                    <a:pt x="0" y="2839715"/>
                  </a:lnTo>
                  <a:lnTo>
                    <a:pt x="0" y="2839532"/>
                  </a:lnTo>
                  <a:lnTo>
                    <a:pt x="0" y="2837776"/>
                  </a:lnTo>
                  <a:lnTo>
                    <a:pt x="0" y="2837120"/>
                  </a:lnTo>
                  <a:lnTo>
                    <a:pt x="0" y="2835952"/>
                  </a:lnTo>
                  <a:lnTo>
                    <a:pt x="0" y="2834854"/>
                  </a:lnTo>
                  <a:lnTo>
                    <a:pt x="0" y="2834664"/>
                  </a:lnTo>
                  <a:lnTo>
                    <a:pt x="0" y="2831918"/>
                  </a:lnTo>
                  <a:lnTo>
                    <a:pt x="0" y="2830632"/>
                  </a:lnTo>
                  <a:lnTo>
                    <a:pt x="0" y="2828921"/>
                  </a:lnTo>
                  <a:lnTo>
                    <a:pt x="0" y="2826717"/>
                  </a:lnTo>
                  <a:lnTo>
                    <a:pt x="0" y="2826061"/>
                  </a:lnTo>
                  <a:lnTo>
                    <a:pt x="0" y="2825584"/>
                  </a:lnTo>
                  <a:lnTo>
                    <a:pt x="0" y="2823515"/>
                  </a:lnTo>
                  <a:lnTo>
                    <a:pt x="0" y="2822719"/>
                  </a:lnTo>
                  <a:lnTo>
                    <a:pt x="0" y="2822231"/>
                  </a:lnTo>
                  <a:lnTo>
                    <a:pt x="0" y="2818362"/>
                  </a:lnTo>
                  <a:lnTo>
                    <a:pt x="0" y="2818015"/>
                  </a:lnTo>
                  <a:lnTo>
                    <a:pt x="0" y="2817532"/>
                  </a:lnTo>
                  <a:lnTo>
                    <a:pt x="0" y="2815038"/>
                  </a:lnTo>
                  <a:lnTo>
                    <a:pt x="0" y="2812457"/>
                  </a:lnTo>
                  <a:lnTo>
                    <a:pt x="0" y="2811661"/>
                  </a:lnTo>
                  <a:lnTo>
                    <a:pt x="0" y="2806745"/>
                  </a:lnTo>
                  <a:lnTo>
                    <a:pt x="0" y="2806480"/>
                  </a:lnTo>
                  <a:lnTo>
                    <a:pt x="0" y="2803222"/>
                  </a:lnTo>
                  <a:lnTo>
                    <a:pt x="0" y="2802978"/>
                  </a:lnTo>
                  <a:lnTo>
                    <a:pt x="0" y="2800944"/>
                  </a:lnTo>
                  <a:lnTo>
                    <a:pt x="0" y="2799657"/>
                  </a:lnTo>
                  <a:lnTo>
                    <a:pt x="0" y="2799373"/>
                  </a:lnTo>
                  <a:lnTo>
                    <a:pt x="0" y="2799189"/>
                  </a:lnTo>
                  <a:lnTo>
                    <a:pt x="0" y="2798090"/>
                  </a:lnTo>
                  <a:lnTo>
                    <a:pt x="0" y="2797695"/>
                  </a:lnTo>
                  <a:lnTo>
                    <a:pt x="0" y="2796972"/>
                  </a:lnTo>
                  <a:lnTo>
                    <a:pt x="0" y="2795687"/>
                  </a:lnTo>
                  <a:lnTo>
                    <a:pt x="0" y="2793335"/>
                  </a:lnTo>
                  <a:lnTo>
                    <a:pt x="0" y="2792854"/>
                  </a:lnTo>
                  <a:lnTo>
                    <a:pt x="0" y="2792164"/>
                  </a:lnTo>
                  <a:lnTo>
                    <a:pt x="0" y="2791918"/>
                  </a:lnTo>
                  <a:lnTo>
                    <a:pt x="0" y="2789883"/>
                  </a:lnTo>
                  <a:lnTo>
                    <a:pt x="0" y="2788315"/>
                  </a:lnTo>
                  <a:lnTo>
                    <a:pt x="0" y="2788130"/>
                  </a:lnTo>
                  <a:lnTo>
                    <a:pt x="0" y="2783871"/>
                  </a:lnTo>
                  <a:lnTo>
                    <a:pt x="0" y="2781796"/>
                  </a:lnTo>
                  <a:lnTo>
                    <a:pt x="0" y="2779729"/>
                  </a:lnTo>
                  <a:lnTo>
                    <a:pt x="0" y="2778933"/>
                  </a:lnTo>
                  <a:lnTo>
                    <a:pt x="0" y="2776803"/>
                  </a:lnTo>
                  <a:lnTo>
                    <a:pt x="0" y="2774603"/>
                  </a:lnTo>
                  <a:lnTo>
                    <a:pt x="0" y="2766137"/>
                  </a:lnTo>
                  <a:lnTo>
                    <a:pt x="0" y="2764244"/>
                  </a:lnTo>
                  <a:lnTo>
                    <a:pt x="0" y="2763543"/>
                  </a:lnTo>
                  <a:lnTo>
                    <a:pt x="0" y="2760692"/>
                  </a:lnTo>
                  <a:lnTo>
                    <a:pt x="0" y="2759689"/>
                  </a:lnTo>
                  <a:lnTo>
                    <a:pt x="0" y="2759193"/>
                  </a:lnTo>
                  <a:lnTo>
                    <a:pt x="0" y="2757353"/>
                  </a:lnTo>
                  <a:lnTo>
                    <a:pt x="0" y="2757158"/>
                  </a:lnTo>
                  <a:lnTo>
                    <a:pt x="0" y="2756070"/>
                  </a:lnTo>
                  <a:lnTo>
                    <a:pt x="0" y="2755587"/>
                  </a:lnTo>
                  <a:lnTo>
                    <a:pt x="0" y="2755343"/>
                  </a:lnTo>
                  <a:lnTo>
                    <a:pt x="0" y="2754212"/>
                  </a:lnTo>
                  <a:lnTo>
                    <a:pt x="0" y="2753186"/>
                  </a:lnTo>
                  <a:lnTo>
                    <a:pt x="0" y="2752645"/>
                  </a:lnTo>
                  <a:lnTo>
                    <a:pt x="0" y="2746295"/>
                  </a:lnTo>
                  <a:lnTo>
                    <a:pt x="0" y="2743155"/>
                  </a:lnTo>
                  <a:lnTo>
                    <a:pt x="0" y="2741586"/>
                  </a:lnTo>
                  <a:lnTo>
                    <a:pt x="0" y="2741454"/>
                  </a:lnTo>
                  <a:lnTo>
                    <a:pt x="0" y="2735241"/>
                  </a:lnTo>
                  <a:lnTo>
                    <a:pt x="0" y="2733957"/>
                  </a:lnTo>
                  <a:lnTo>
                    <a:pt x="0" y="2733884"/>
                  </a:lnTo>
                  <a:lnTo>
                    <a:pt x="0" y="2732318"/>
                  </a:lnTo>
                  <a:lnTo>
                    <a:pt x="0" y="2730818"/>
                  </a:lnTo>
                  <a:lnTo>
                    <a:pt x="0" y="2728537"/>
                  </a:lnTo>
                  <a:lnTo>
                    <a:pt x="0" y="2727963"/>
                  </a:lnTo>
                  <a:lnTo>
                    <a:pt x="0" y="2726968"/>
                  </a:lnTo>
                  <a:lnTo>
                    <a:pt x="0" y="2725837"/>
                  </a:lnTo>
                  <a:lnTo>
                    <a:pt x="0" y="2724183"/>
                  </a:lnTo>
                  <a:lnTo>
                    <a:pt x="0" y="2723201"/>
                  </a:lnTo>
                  <a:lnTo>
                    <a:pt x="0" y="2721267"/>
                  </a:lnTo>
                  <a:lnTo>
                    <a:pt x="0" y="2720791"/>
                  </a:lnTo>
                  <a:lnTo>
                    <a:pt x="0" y="2719982"/>
                  </a:lnTo>
                  <a:lnTo>
                    <a:pt x="0" y="2716906"/>
                  </a:lnTo>
                  <a:lnTo>
                    <a:pt x="0" y="2714780"/>
                  </a:lnTo>
                  <a:lnTo>
                    <a:pt x="0" y="2713567"/>
                  </a:lnTo>
                  <a:lnTo>
                    <a:pt x="0" y="2713023"/>
                  </a:lnTo>
                  <a:lnTo>
                    <a:pt x="0" y="2710768"/>
                  </a:lnTo>
                  <a:lnTo>
                    <a:pt x="0" y="2710208"/>
                  </a:lnTo>
                  <a:lnTo>
                    <a:pt x="0" y="2706866"/>
                  </a:lnTo>
                  <a:lnTo>
                    <a:pt x="0" y="2705582"/>
                  </a:lnTo>
                  <a:lnTo>
                    <a:pt x="0" y="2704532"/>
                  </a:lnTo>
                  <a:lnTo>
                    <a:pt x="0" y="2703246"/>
                  </a:lnTo>
                  <a:lnTo>
                    <a:pt x="0" y="2701158"/>
                  </a:lnTo>
                  <a:lnTo>
                    <a:pt x="0" y="2699710"/>
                  </a:lnTo>
                  <a:lnTo>
                    <a:pt x="0" y="2699588"/>
                  </a:lnTo>
                  <a:lnTo>
                    <a:pt x="0" y="2695808"/>
                  </a:lnTo>
                  <a:lnTo>
                    <a:pt x="0" y="2693474"/>
                  </a:lnTo>
                  <a:lnTo>
                    <a:pt x="0" y="2691456"/>
                  </a:lnTo>
                  <a:lnTo>
                    <a:pt x="0" y="2690477"/>
                  </a:lnTo>
                  <a:lnTo>
                    <a:pt x="0" y="2690099"/>
                  </a:lnTo>
                  <a:lnTo>
                    <a:pt x="0" y="2688532"/>
                  </a:lnTo>
                  <a:lnTo>
                    <a:pt x="0" y="2688342"/>
                  </a:lnTo>
                  <a:lnTo>
                    <a:pt x="0" y="2688194"/>
                  </a:lnTo>
                  <a:lnTo>
                    <a:pt x="0" y="2686626"/>
                  </a:lnTo>
                  <a:lnTo>
                    <a:pt x="0" y="2684949"/>
                  </a:lnTo>
                  <a:lnTo>
                    <a:pt x="0" y="2681633"/>
                  </a:lnTo>
                  <a:lnTo>
                    <a:pt x="0" y="2679640"/>
                  </a:lnTo>
                  <a:lnTo>
                    <a:pt x="0" y="2679418"/>
                  </a:lnTo>
                  <a:lnTo>
                    <a:pt x="0" y="2677481"/>
                  </a:lnTo>
                  <a:lnTo>
                    <a:pt x="0" y="2677136"/>
                  </a:lnTo>
                  <a:lnTo>
                    <a:pt x="0" y="2675568"/>
                  </a:lnTo>
                  <a:lnTo>
                    <a:pt x="0" y="2674438"/>
                  </a:lnTo>
                  <a:lnTo>
                    <a:pt x="0" y="2669866"/>
                  </a:lnTo>
                  <a:lnTo>
                    <a:pt x="0" y="2669088"/>
                  </a:lnTo>
                  <a:lnTo>
                    <a:pt x="0" y="2668582"/>
                  </a:lnTo>
                  <a:lnTo>
                    <a:pt x="0" y="2668105"/>
                  </a:lnTo>
                  <a:lnTo>
                    <a:pt x="0" y="2666982"/>
                  </a:lnTo>
                  <a:lnTo>
                    <a:pt x="0" y="2665240"/>
                  </a:lnTo>
                  <a:lnTo>
                    <a:pt x="0" y="2663080"/>
                  </a:lnTo>
                  <a:lnTo>
                    <a:pt x="0" y="2660747"/>
                  </a:lnTo>
                  <a:lnTo>
                    <a:pt x="0" y="2659967"/>
                  </a:lnTo>
                  <a:lnTo>
                    <a:pt x="0" y="2655466"/>
                  </a:lnTo>
                  <a:lnTo>
                    <a:pt x="0" y="2654182"/>
                  </a:lnTo>
                  <a:lnTo>
                    <a:pt x="0" y="2649758"/>
                  </a:lnTo>
                  <a:lnTo>
                    <a:pt x="0" y="2648190"/>
                  </a:lnTo>
                  <a:lnTo>
                    <a:pt x="0" y="2645497"/>
                  </a:lnTo>
                  <a:lnTo>
                    <a:pt x="0" y="2644606"/>
                  </a:lnTo>
                  <a:lnTo>
                    <a:pt x="0" y="2644409"/>
                  </a:lnTo>
                  <a:lnTo>
                    <a:pt x="0" y="2642841"/>
                  </a:lnTo>
                  <a:lnTo>
                    <a:pt x="0" y="2641466"/>
                  </a:lnTo>
                  <a:lnTo>
                    <a:pt x="0" y="2639897"/>
                  </a:lnTo>
                  <a:lnTo>
                    <a:pt x="0" y="2639492"/>
                  </a:lnTo>
                  <a:lnTo>
                    <a:pt x="0" y="2637140"/>
                  </a:lnTo>
                  <a:lnTo>
                    <a:pt x="0" y="2635727"/>
                  </a:lnTo>
                  <a:lnTo>
                    <a:pt x="0" y="2634439"/>
                  </a:lnTo>
                  <a:lnTo>
                    <a:pt x="0" y="2633548"/>
                  </a:lnTo>
                  <a:lnTo>
                    <a:pt x="0" y="2631692"/>
                  </a:lnTo>
                  <a:lnTo>
                    <a:pt x="0" y="2630407"/>
                  </a:lnTo>
                  <a:lnTo>
                    <a:pt x="0" y="2630123"/>
                  </a:lnTo>
                  <a:lnTo>
                    <a:pt x="0" y="2628946"/>
                  </a:lnTo>
                  <a:lnTo>
                    <a:pt x="0" y="2628839"/>
                  </a:lnTo>
                  <a:lnTo>
                    <a:pt x="0" y="2626082"/>
                  </a:lnTo>
                  <a:lnTo>
                    <a:pt x="0" y="2625603"/>
                  </a:lnTo>
                  <a:lnTo>
                    <a:pt x="0" y="2625501"/>
                  </a:lnTo>
                  <a:lnTo>
                    <a:pt x="0" y="2622738"/>
                  </a:lnTo>
                  <a:lnTo>
                    <a:pt x="0" y="2622494"/>
                  </a:lnTo>
                  <a:lnTo>
                    <a:pt x="0" y="2617790"/>
                  </a:lnTo>
                  <a:lnTo>
                    <a:pt x="0" y="2617122"/>
                  </a:lnTo>
                  <a:lnTo>
                    <a:pt x="0" y="2614813"/>
                  </a:lnTo>
                  <a:lnTo>
                    <a:pt x="0" y="2613091"/>
                  </a:lnTo>
                  <a:lnTo>
                    <a:pt x="0" y="2611680"/>
                  </a:lnTo>
                  <a:lnTo>
                    <a:pt x="0" y="2611436"/>
                  </a:lnTo>
                  <a:lnTo>
                    <a:pt x="0" y="2608520"/>
                  </a:lnTo>
                  <a:lnTo>
                    <a:pt x="0" y="2607353"/>
                  </a:lnTo>
                  <a:lnTo>
                    <a:pt x="0" y="2606064"/>
                  </a:lnTo>
                  <a:lnTo>
                    <a:pt x="0" y="2603389"/>
                  </a:lnTo>
                  <a:lnTo>
                    <a:pt x="0" y="2603317"/>
                  </a:lnTo>
                  <a:lnTo>
                    <a:pt x="0" y="2602997"/>
                  </a:lnTo>
                  <a:lnTo>
                    <a:pt x="0" y="2602032"/>
                  </a:lnTo>
                  <a:lnTo>
                    <a:pt x="0" y="2600821"/>
                  </a:lnTo>
                  <a:lnTo>
                    <a:pt x="0" y="2600276"/>
                  </a:lnTo>
                  <a:lnTo>
                    <a:pt x="0" y="2599148"/>
                  </a:lnTo>
                  <a:lnTo>
                    <a:pt x="0" y="2598965"/>
                  </a:lnTo>
                  <a:lnTo>
                    <a:pt x="0" y="2597865"/>
                  </a:lnTo>
                  <a:lnTo>
                    <a:pt x="0" y="2597461"/>
                  </a:lnTo>
                  <a:lnTo>
                    <a:pt x="0" y="2597397"/>
                  </a:lnTo>
                  <a:lnTo>
                    <a:pt x="0" y="2596937"/>
                  </a:lnTo>
                  <a:lnTo>
                    <a:pt x="0" y="2594119"/>
                  </a:lnTo>
                  <a:lnTo>
                    <a:pt x="0" y="2591940"/>
                  </a:lnTo>
                  <a:lnTo>
                    <a:pt x="0" y="2591783"/>
                  </a:lnTo>
                  <a:lnTo>
                    <a:pt x="0" y="2590223"/>
                  </a:lnTo>
                  <a:lnTo>
                    <a:pt x="0" y="2589415"/>
                  </a:lnTo>
                  <a:lnTo>
                    <a:pt x="0" y="2588090"/>
                  </a:lnTo>
                  <a:lnTo>
                    <a:pt x="0" y="2587905"/>
                  </a:lnTo>
                  <a:lnTo>
                    <a:pt x="0" y="2586438"/>
                  </a:lnTo>
                  <a:lnTo>
                    <a:pt x="0" y="2586337"/>
                  </a:lnTo>
                  <a:lnTo>
                    <a:pt x="0" y="2583061"/>
                  </a:lnTo>
                  <a:lnTo>
                    <a:pt x="0" y="2580728"/>
                  </a:lnTo>
                  <a:lnTo>
                    <a:pt x="0" y="2578708"/>
                  </a:lnTo>
                  <a:lnTo>
                    <a:pt x="0" y="2574623"/>
                  </a:lnTo>
                  <a:lnTo>
                    <a:pt x="0" y="2572343"/>
                  </a:lnTo>
                  <a:lnTo>
                    <a:pt x="0" y="2571057"/>
                  </a:lnTo>
                  <a:lnTo>
                    <a:pt x="0" y="2570773"/>
                  </a:lnTo>
                  <a:lnTo>
                    <a:pt x="0" y="2570589"/>
                  </a:lnTo>
                  <a:lnTo>
                    <a:pt x="0" y="2569491"/>
                  </a:lnTo>
                  <a:lnTo>
                    <a:pt x="0" y="2565912"/>
                  </a:lnTo>
                  <a:lnTo>
                    <a:pt x="0" y="2565722"/>
                  </a:lnTo>
                  <a:lnTo>
                    <a:pt x="0" y="2564735"/>
                  </a:lnTo>
                  <a:lnTo>
                    <a:pt x="0" y="2563564"/>
                  </a:lnTo>
                  <a:lnTo>
                    <a:pt x="0" y="2561690"/>
                  </a:lnTo>
                  <a:lnTo>
                    <a:pt x="0" y="2561284"/>
                  </a:lnTo>
                  <a:lnTo>
                    <a:pt x="0" y="2559979"/>
                  </a:lnTo>
                  <a:lnTo>
                    <a:pt x="0" y="2559715"/>
                  </a:lnTo>
                  <a:lnTo>
                    <a:pt x="0" y="2559530"/>
                  </a:lnTo>
                  <a:lnTo>
                    <a:pt x="0" y="2557775"/>
                  </a:lnTo>
                  <a:lnTo>
                    <a:pt x="0" y="2557120"/>
                  </a:lnTo>
                  <a:lnTo>
                    <a:pt x="0" y="2555363"/>
                  </a:lnTo>
                  <a:lnTo>
                    <a:pt x="0" y="2553289"/>
                  </a:lnTo>
                  <a:lnTo>
                    <a:pt x="0" y="2550333"/>
                  </a:lnTo>
                  <a:lnTo>
                    <a:pt x="0" y="2549074"/>
                  </a:lnTo>
                  <a:lnTo>
                    <a:pt x="0" y="2548921"/>
                  </a:lnTo>
                  <a:lnTo>
                    <a:pt x="0" y="2548204"/>
                  </a:lnTo>
                  <a:lnTo>
                    <a:pt x="0" y="2547998"/>
                  </a:lnTo>
                  <a:lnTo>
                    <a:pt x="0" y="2543515"/>
                  </a:lnTo>
                  <a:lnTo>
                    <a:pt x="0" y="2542719"/>
                  </a:lnTo>
                  <a:lnTo>
                    <a:pt x="0" y="2542231"/>
                  </a:lnTo>
                  <a:lnTo>
                    <a:pt x="0" y="2538014"/>
                  </a:lnTo>
                  <a:lnTo>
                    <a:pt x="0" y="2537537"/>
                  </a:lnTo>
                  <a:lnTo>
                    <a:pt x="0" y="2537109"/>
                  </a:lnTo>
                  <a:lnTo>
                    <a:pt x="0" y="2531089"/>
                  </a:lnTo>
                  <a:lnTo>
                    <a:pt x="0" y="2530715"/>
                  </a:lnTo>
                  <a:lnTo>
                    <a:pt x="0" y="2529148"/>
                  </a:lnTo>
                  <a:lnTo>
                    <a:pt x="0" y="2528753"/>
                  </a:lnTo>
                  <a:lnTo>
                    <a:pt x="0" y="2528558"/>
                  </a:lnTo>
                  <a:lnTo>
                    <a:pt x="0" y="2527469"/>
                  </a:lnTo>
                  <a:lnTo>
                    <a:pt x="0" y="2526987"/>
                  </a:lnTo>
                  <a:lnTo>
                    <a:pt x="0" y="2526745"/>
                  </a:lnTo>
                  <a:lnTo>
                    <a:pt x="0" y="2524393"/>
                  </a:lnTo>
                  <a:lnTo>
                    <a:pt x="0" y="2524153"/>
                  </a:lnTo>
                  <a:lnTo>
                    <a:pt x="0" y="2523222"/>
                  </a:lnTo>
                  <a:lnTo>
                    <a:pt x="0" y="2522976"/>
                  </a:lnTo>
                  <a:lnTo>
                    <a:pt x="0" y="2520941"/>
                  </a:lnTo>
                  <a:lnTo>
                    <a:pt x="0" y="2519658"/>
                  </a:lnTo>
                  <a:lnTo>
                    <a:pt x="0" y="2519373"/>
                  </a:lnTo>
                  <a:lnTo>
                    <a:pt x="0" y="2519188"/>
                  </a:lnTo>
                  <a:lnTo>
                    <a:pt x="0" y="2518088"/>
                  </a:lnTo>
                  <a:lnTo>
                    <a:pt x="0" y="2517696"/>
                  </a:lnTo>
                  <a:lnTo>
                    <a:pt x="0" y="2516194"/>
                  </a:lnTo>
                  <a:lnTo>
                    <a:pt x="0" y="2514929"/>
                  </a:lnTo>
                  <a:lnTo>
                    <a:pt x="0" y="2513335"/>
                  </a:lnTo>
                  <a:lnTo>
                    <a:pt x="0" y="2512854"/>
                  </a:lnTo>
                  <a:lnTo>
                    <a:pt x="0" y="2510787"/>
                  </a:lnTo>
                  <a:lnTo>
                    <a:pt x="0" y="2509991"/>
                  </a:lnTo>
                  <a:lnTo>
                    <a:pt x="0" y="2507861"/>
                  </a:lnTo>
                  <a:lnTo>
                    <a:pt x="0" y="2503871"/>
                  </a:lnTo>
                  <a:lnTo>
                    <a:pt x="0" y="2499729"/>
                  </a:lnTo>
                  <a:lnTo>
                    <a:pt x="0" y="2498933"/>
                  </a:lnTo>
                  <a:lnTo>
                    <a:pt x="0" y="2498523"/>
                  </a:lnTo>
                  <a:lnTo>
                    <a:pt x="0" y="2496804"/>
                  </a:lnTo>
                  <a:lnTo>
                    <a:pt x="0" y="2494601"/>
                  </a:lnTo>
                  <a:lnTo>
                    <a:pt x="0" y="2492192"/>
                  </a:lnTo>
                  <a:lnTo>
                    <a:pt x="0" y="2490747"/>
                  </a:lnTo>
                  <a:lnTo>
                    <a:pt x="0" y="2490251"/>
                  </a:lnTo>
                  <a:lnTo>
                    <a:pt x="0" y="2488216"/>
                  </a:lnTo>
                  <a:lnTo>
                    <a:pt x="0" y="2487127"/>
                  </a:lnTo>
                  <a:lnTo>
                    <a:pt x="0" y="2486645"/>
                  </a:lnTo>
                  <a:lnTo>
                    <a:pt x="0" y="2486401"/>
                  </a:lnTo>
                  <a:lnTo>
                    <a:pt x="0" y="2484967"/>
                  </a:lnTo>
                  <a:lnTo>
                    <a:pt x="0" y="2484244"/>
                  </a:lnTo>
                  <a:lnTo>
                    <a:pt x="0" y="2479689"/>
                  </a:lnTo>
                  <a:lnTo>
                    <a:pt x="0" y="2479193"/>
                  </a:lnTo>
                  <a:lnTo>
                    <a:pt x="0" y="2477353"/>
                  </a:lnTo>
                  <a:lnTo>
                    <a:pt x="0" y="2477154"/>
                  </a:lnTo>
                  <a:lnTo>
                    <a:pt x="0" y="2475343"/>
                  </a:lnTo>
                  <a:lnTo>
                    <a:pt x="0" y="2474213"/>
                  </a:lnTo>
                  <a:lnTo>
                    <a:pt x="0" y="2472644"/>
                  </a:lnTo>
                  <a:lnTo>
                    <a:pt x="0" y="2468863"/>
                  </a:lnTo>
                  <a:lnTo>
                    <a:pt x="0" y="2467295"/>
                  </a:lnTo>
                  <a:lnTo>
                    <a:pt x="0" y="2465015"/>
                  </a:lnTo>
                  <a:lnTo>
                    <a:pt x="0" y="2463577"/>
                  </a:lnTo>
                  <a:lnTo>
                    <a:pt x="0" y="2461876"/>
                  </a:lnTo>
                  <a:lnTo>
                    <a:pt x="0" y="2459594"/>
                  </a:lnTo>
                  <a:lnTo>
                    <a:pt x="0" y="2458027"/>
                  </a:lnTo>
                  <a:lnTo>
                    <a:pt x="0" y="2455241"/>
                  </a:lnTo>
                  <a:lnTo>
                    <a:pt x="0" y="2453957"/>
                  </a:lnTo>
                  <a:lnTo>
                    <a:pt x="0" y="2453033"/>
                  </a:lnTo>
                  <a:lnTo>
                    <a:pt x="0" y="2451849"/>
                  </a:lnTo>
                  <a:lnTo>
                    <a:pt x="0" y="2451040"/>
                  </a:lnTo>
                  <a:lnTo>
                    <a:pt x="0" y="2450818"/>
                  </a:lnTo>
                  <a:lnTo>
                    <a:pt x="0" y="2448536"/>
                  </a:lnTo>
                  <a:lnTo>
                    <a:pt x="0" y="2447964"/>
                  </a:lnTo>
                  <a:lnTo>
                    <a:pt x="0" y="2446968"/>
                  </a:lnTo>
                  <a:lnTo>
                    <a:pt x="0" y="2445838"/>
                  </a:lnTo>
                  <a:lnTo>
                    <a:pt x="0" y="2444626"/>
                  </a:lnTo>
                  <a:lnTo>
                    <a:pt x="0" y="2442614"/>
                  </a:lnTo>
                  <a:lnTo>
                    <a:pt x="0" y="2441266"/>
                  </a:lnTo>
                  <a:lnTo>
                    <a:pt x="0" y="2440488"/>
                  </a:lnTo>
                  <a:lnTo>
                    <a:pt x="0" y="2439982"/>
                  </a:lnTo>
                  <a:lnTo>
                    <a:pt x="0" y="2436641"/>
                  </a:lnTo>
                  <a:lnTo>
                    <a:pt x="0" y="2434304"/>
                  </a:lnTo>
                  <a:lnTo>
                    <a:pt x="0" y="2430768"/>
                  </a:lnTo>
                  <a:lnTo>
                    <a:pt x="0" y="2426867"/>
                  </a:lnTo>
                  <a:lnTo>
                    <a:pt x="0" y="2425582"/>
                  </a:lnTo>
                  <a:lnTo>
                    <a:pt x="0" y="2425276"/>
                  </a:lnTo>
                  <a:lnTo>
                    <a:pt x="0" y="2424532"/>
                  </a:lnTo>
                  <a:lnTo>
                    <a:pt x="0" y="2424363"/>
                  </a:lnTo>
                  <a:lnTo>
                    <a:pt x="0" y="2423248"/>
                  </a:lnTo>
                  <a:lnTo>
                    <a:pt x="0" y="2422514"/>
                  </a:lnTo>
                  <a:lnTo>
                    <a:pt x="0" y="2421157"/>
                  </a:lnTo>
                  <a:lnTo>
                    <a:pt x="0" y="2419590"/>
                  </a:lnTo>
                  <a:lnTo>
                    <a:pt x="0" y="2416006"/>
                  </a:lnTo>
                  <a:lnTo>
                    <a:pt x="0" y="2415809"/>
                  </a:lnTo>
                  <a:lnTo>
                    <a:pt x="0" y="2414240"/>
                  </a:lnTo>
                  <a:lnTo>
                    <a:pt x="0" y="2412691"/>
                  </a:lnTo>
                  <a:lnTo>
                    <a:pt x="0" y="2411455"/>
                  </a:lnTo>
                  <a:lnTo>
                    <a:pt x="0" y="2410476"/>
                  </a:lnTo>
                  <a:lnTo>
                    <a:pt x="0" y="2408540"/>
                  </a:lnTo>
                  <a:lnTo>
                    <a:pt x="0" y="2408194"/>
                  </a:lnTo>
                  <a:lnTo>
                    <a:pt x="0" y="2406626"/>
                  </a:lnTo>
                  <a:lnTo>
                    <a:pt x="0" y="2404948"/>
                  </a:lnTo>
                  <a:lnTo>
                    <a:pt x="0" y="2400147"/>
                  </a:lnTo>
                  <a:lnTo>
                    <a:pt x="0" y="2399640"/>
                  </a:lnTo>
                  <a:lnTo>
                    <a:pt x="0" y="2398040"/>
                  </a:lnTo>
                  <a:lnTo>
                    <a:pt x="0" y="2397482"/>
                  </a:lnTo>
                  <a:lnTo>
                    <a:pt x="0" y="2396901"/>
                  </a:lnTo>
                  <a:lnTo>
                    <a:pt x="0" y="2394138"/>
                  </a:lnTo>
                  <a:lnTo>
                    <a:pt x="0" y="2391805"/>
                  </a:lnTo>
                  <a:lnTo>
                    <a:pt x="0" y="2389998"/>
                  </a:lnTo>
                  <a:lnTo>
                    <a:pt x="0" y="2386982"/>
                  </a:lnTo>
                  <a:lnTo>
                    <a:pt x="0" y="2385241"/>
                  </a:lnTo>
                  <a:lnTo>
                    <a:pt x="0" y="2383080"/>
                  </a:lnTo>
                  <a:lnTo>
                    <a:pt x="0" y="2380745"/>
                  </a:lnTo>
                  <a:lnTo>
                    <a:pt x="0" y="2375468"/>
                  </a:lnTo>
                  <a:lnTo>
                    <a:pt x="0" y="2373898"/>
                  </a:lnTo>
                  <a:lnTo>
                    <a:pt x="0" y="2372221"/>
                  </a:lnTo>
                  <a:lnTo>
                    <a:pt x="0" y="2365497"/>
                  </a:lnTo>
                  <a:lnTo>
                    <a:pt x="0" y="2364606"/>
                  </a:lnTo>
                  <a:lnTo>
                    <a:pt x="0" y="2361623"/>
                  </a:lnTo>
                  <a:lnTo>
                    <a:pt x="0" y="2361465"/>
                  </a:lnTo>
                  <a:lnTo>
                    <a:pt x="0" y="2359897"/>
                  </a:lnTo>
                  <a:lnTo>
                    <a:pt x="0" y="2357140"/>
                  </a:lnTo>
                  <a:lnTo>
                    <a:pt x="0" y="2356559"/>
                  </a:lnTo>
                  <a:lnTo>
                    <a:pt x="0" y="2350831"/>
                  </a:lnTo>
                  <a:lnTo>
                    <a:pt x="0" y="2348848"/>
                  </a:lnTo>
                  <a:lnTo>
                    <a:pt x="0" y="2342738"/>
                  </a:lnTo>
                  <a:lnTo>
                    <a:pt x="0" y="2342494"/>
                  </a:lnTo>
                  <a:lnTo>
                    <a:pt x="0" y="2337789"/>
                  </a:lnTo>
                  <a:lnTo>
                    <a:pt x="0" y="2337123"/>
                  </a:lnTo>
                  <a:lnTo>
                    <a:pt x="0" y="2334447"/>
                  </a:lnTo>
                  <a:lnTo>
                    <a:pt x="0" y="2333090"/>
                  </a:lnTo>
                  <a:lnTo>
                    <a:pt x="0" y="2331879"/>
                  </a:lnTo>
                  <a:lnTo>
                    <a:pt x="0" y="2328923"/>
                  </a:lnTo>
                  <a:lnTo>
                    <a:pt x="0" y="2328519"/>
                  </a:lnTo>
                  <a:lnTo>
                    <a:pt x="0" y="2323389"/>
                  </a:lnTo>
                  <a:lnTo>
                    <a:pt x="0" y="2322998"/>
                  </a:lnTo>
                  <a:lnTo>
                    <a:pt x="0" y="2321281"/>
                  </a:lnTo>
                  <a:lnTo>
                    <a:pt x="0" y="2320473"/>
                  </a:lnTo>
                  <a:lnTo>
                    <a:pt x="0" y="2319148"/>
                  </a:lnTo>
                  <a:lnTo>
                    <a:pt x="0" y="2318963"/>
                  </a:lnTo>
                  <a:lnTo>
                    <a:pt x="0" y="2317863"/>
                  </a:lnTo>
                  <a:lnTo>
                    <a:pt x="0" y="2317395"/>
                  </a:lnTo>
                  <a:lnTo>
                    <a:pt x="0" y="2314119"/>
                  </a:lnTo>
                  <a:lnTo>
                    <a:pt x="0" y="2311786"/>
                  </a:lnTo>
                  <a:lnTo>
                    <a:pt x="0" y="2309766"/>
                  </a:lnTo>
                  <a:lnTo>
                    <a:pt x="0" y="2309414"/>
                  </a:lnTo>
                  <a:lnTo>
                    <a:pt x="0" y="2302115"/>
                  </a:lnTo>
                  <a:lnTo>
                    <a:pt x="0" y="2300548"/>
                  </a:lnTo>
                  <a:lnTo>
                    <a:pt x="0" y="2298708"/>
                  </a:lnTo>
                  <a:lnTo>
                    <a:pt x="0" y="2298297"/>
                  </a:lnTo>
                  <a:lnTo>
                    <a:pt x="0" y="2296730"/>
                  </a:lnTo>
                  <a:lnTo>
                    <a:pt x="0" y="2295794"/>
                  </a:lnTo>
                  <a:lnTo>
                    <a:pt x="0" y="2295553"/>
                  </a:lnTo>
                  <a:lnTo>
                    <a:pt x="0" y="2294623"/>
                  </a:lnTo>
                  <a:lnTo>
                    <a:pt x="0" y="2292341"/>
                  </a:lnTo>
                  <a:lnTo>
                    <a:pt x="0" y="2291058"/>
                  </a:lnTo>
                  <a:lnTo>
                    <a:pt x="0" y="2290773"/>
                  </a:lnTo>
                  <a:lnTo>
                    <a:pt x="0" y="2290588"/>
                  </a:lnTo>
                  <a:lnTo>
                    <a:pt x="0" y="2289488"/>
                  </a:lnTo>
                  <a:lnTo>
                    <a:pt x="0" y="2286421"/>
                  </a:lnTo>
                  <a:lnTo>
                    <a:pt x="0" y="2284735"/>
                  </a:lnTo>
                  <a:lnTo>
                    <a:pt x="0" y="2281391"/>
                  </a:lnTo>
                  <a:lnTo>
                    <a:pt x="0" y="2279979"/>
                  </a:lnTo>
                  <a:lnTo>
                    <a:pt x="0" y="2279261"/>
                  </a:lnTo>
                  <a:lnTo>
                    <a:pt x="0" y="2279056"/>
                  </a:lnTo>
                  <a:lnTo>
                    <a:pt x="0" y="2275361"/>
                  </a:lnTo>
                  <a:lnTo>
                    <a:pt x="0" y="2273289"/>
                  </a:lnTo>
                  <a:lnTo>
                    <a:pt x="0" y="2270333"/>
                  </a:lnTo>
                  <a:lnTo>
                    <a:pt x="0" y="2269922"/>
                  </a:lnTo>
                  <a:lnTo>
                    <a:pt x="0" y="2269072"/>
                  </a:lnTo>
                  <a:lnTo>
                    <a:pt x="0" y="2268204"/>
                  </a:lnTo>
                  <a:lnTo>
                    <a:pt x="0" y="2268167"/>
                  </a:lnTo>
                  <a:lnTo>
                    <a:pt x="0" y="2267998"/>
                  </a:lnTo>
                  <a:lnTo>
                    <a:pt x="0" y="2266886"/>
                  </a:lnTo>
                  <a:lnTo>
                    <a:pt x="0" y="2262147"/>
                  </a:lnTo>
                  <a:lnTo>
                    <a:pt x="0" y="2259616"/>
                  </a:lnTo>
                  <a:lnTo>
                    <a:pt x="0" y="2258527"/>
                  </a:lnTo>
                  <a:lnTo>
                    <a:pt x="0" y="2258045"/>
                  </a:lnTo>
                  <a:lnTo>
                    <a:pt x="0" y="2257109"/>
                  </a:lnTo>
                  <a:lnTo>
                    <a:pt x="0" y="2255211"/>
                  </a:lnTo>
                  <a:lnTo>
                    <a:pt x="0" y="2251088"/>
                  </a:lnTo>
                  <a:lnTo>
                    <a:pt x="0" y="2250716"/>
                  </a:lnTo>
                  <a:lnTo>
                    <a:pt x="0" y="2249147"/>
                  </a:lnTo>
                  <a:lnTo>
                    <a:pt x="0" y="2248753"/>
                  </a:lnTo>
                  <a:lnTo>
                    <a:pt x="0" y="2248554"/>
                  </a:lnTo>
                  <a:lnTo>
                    <a:pt x="0" y="2247252"/>
                  </a:lnTo>
                  <a:lnTo>
                    <a:pt x="0" y="2244394"/>
                  </a:lnTo>
                  <a:lnTo>
                    <a:pt x="0" y="2236194"/>
                  </a:lnTo>
                  <a:lnTo>
                    <a:pt x="0" y="2234929"/>
                  </a:lnTo>
                  <a:lnTo>
                    <a:pt x="0" y="2232518"/>
                  </a:lnTo>
                  <a:lnTo>
                    <a:pt x="0" y="2230787"/>
                  </a:lnTo>
                  <a:lnTo>
                    <a:pt x="0" y="2229992"/>
                  </a:lnTo>
                  <a:lnTo>
                    <a:pt x="0" y="2229580"/>
                  </a:lnTo>
                  <a:lnTo>
                    <a:pt x="0" y="2227862"/>
                  </a:lnTo>
                  <a:lnTo>
                    <a:pt x="0" y="2224382"/>
                  </a:lnTo>
                  <a:lnTo>
                    <a:pt x="0" y="2223249"/>
                  </a:lnTo>
                  <a:lnTo>
                    <a:pt x="0" y="2216026"/>
                  </a:lnTo>
                  <a:lnTo>
                    <a:pt x="0" y="2210746"/>
                  </a:lnTo>
                  <a:lnTo>
                    <a:pt x="0" y="2210251"/>
                  </a:lnTo>
                  <a:lnTo>
                    <a:pt x="0" y="2208212"/>
                  </a:lnTo>
                  <a:lnTo>
                    <a:pt x="0" y="2206401"/>
                  </a:lnTo>
                  <a:lnTo>
                    <a:pt x="0" y="2199921"/>
                  </a:lnTo>
                  <a:lnTo>
                    <a:pt x="0" y="2198353"/>
                  </a:lnTo>
                  <a:lnTo>
                    <a:pt x="0" y="2194635"/>
                  </a:lnTo>
                  <a:lnTo>
                    <a:pt x="0" y="2193351"/>
                  </a:lnTo>
                  <a:lnTo>
                    <a:pt x="0" y="2189582"/>
                  </a:lnTo>
                  <a:lnTo>
                    <a:pt x="0" y="2188864"/>
                  </a:lnTo>
                  <a:lnTo>
                    <a:pt x="0" y="2187295"/>
                  </a:lnTo>
                  <a:lnTo>
                    <a:pt x="0" y="2185551"/>
                  </a:lnTo>
                  <a:lnTo>
                    <a:pt x="0" y="2185015"/>
                  </a:lnTo>
                  <a:lnTo>
                    <a:pt x="0" y="2183982"/>
                  </a:lnTo>
                  <a:lnTo>
                    <a:pt x="0" y="2183577"/>
                  </a:lnTo>
                  <a:lnTo>
                    <a:pt x="0" y="2173672"/>
                  </a:lnTo>
                  <a:lnTo>
                    <a:pt x="0" y="2162614"/>
                  </a:lnTo>
                  <a:lnTo>
                    <a:pt x="0" y="2156334"/>
                  </a:lnTo>
                  <a:lnTo>
                    <a:pt x="0" y="2155421"/>
                  </a:lnTo>
                  <a:lnTo>
                    <a:pt x="0" y="2154306"/>
                  </a:lnTo>
                  <a:lnTo>
                    <a:pt x="0" y="2150850"/>
                  </a:lnTo>
                  <a:lnTo>
                    <a:pt x="0" y="2145276"/>
                  </a:lnTo>
                  <a:lnTo>
                    <a:pt x="0" y="2144361"/>
                  </a:lnTo>
                  <a:lnTo>
                    <a:pt x="0" y="2142513"/>
                  </a:lnTo>
                  <a:lnTo>
                    <a:pt x="0" y="2121056"/>
                  </a:lnTo>
                  <a:lnTo>
                    <a:pt x="0" y="2119766"/>
                  </a:lnTo>
                  <a:lnTo>
                    <a:pt x="0" y="2118040"/>
                  </a:lnTo>
                  <a:lnTo>
                    <a:pt x="0" y="2111803"/>
                  </a:lnTo>
                  <a:lnTo>
                    <a:pt x="0" y="2111635"/>
                  </a:lnTo>
                  <a:lnTo>
                    <a:pt x="0" y="2109997"/>
                  </a:lnTo>
                  <a:lnTo>
                    <a:pt x="0" y="2097374"/>
                  </a:lnTo>
                  <a:lnTo>
                    <a:pt x="0" y="2081889"/>
                  </a:lnTo>
                  <a:lnTo>
                    <a:pt x="0" y="2077267"/>
                  </a:lnTo>
                  <a:lnTo>
                    <a:pt x="0" y="2070831"/>
                  </a:lnTo>
                  <a:lnTo>
                    <a:pt x="0" y="2068847"/>
                  </a:lnTo>
                  <a:lnTo>
                    <a:pt x="0" y="2059016"/>
                  </a:lnTo>
                  <a:lnTo>
                    <a:pt x="0" y="2054447"/>
                  </a:lnTo>
                  <a:lnTo>
                    <a:pt x="0" y="2048921"/>
                  </a:lnTo>
                  <a:lnTo>
                    <a:pt x="0" y="2038103"/>
                  </a:lnTo>
                  <a:lnTo>
                    <a:pt x="0" y="2029766"/>
                  </a:lnTo>
                  <a:lnTo>
                    <a:pt x="0" y="2029355"/>
                  </a:lnTo>
                  <a:lnTo>
                    <a:pt x="0" y="2028071"/>
                  </a:lnTo>
                  <a:lnTo>
                    <a:pt x="0" y="2027788"/>
                  </a:lnTo>
                  <a:lnTo>
                    <a:pt x="0" y="2026504"/>
                  </a:lnTo>
                  <a:lnTo>
                    <a:pt x="0" y="2018297"/>
                  </a:lnTo>
                  <a:lnTo>
                    <a:pt x="0" y="2016730"/>
                  </a:lnTo>
                  <a:lnTo>
                    <a:pt x="0" y="2009100"/>
                  </a:lnTo>
                  <a:lnTo>
                    <a:pt x="0" y="2006419"/>
                  </a:lnTo>
                  <a:lnTo>
                    <a:pt x="0" y="1999056"/>
                  </a:lnTo>
                  <a:lnTo>
                    <a:pt x="0" y="1997944"/>
                  </a:lnTo>
                  <a:lnTo>
                    <a:pt x="0" y="1988167"/>
                  </a:lnTo>
                  <a:lnTo>
                    <a:pt x="0" y="1986882"/>
                  </a:lnTo>
                  <a:lnTo>
                    <a:pt x="0" y="1985570"/>
                  </a:lnTo>
                  <a:lnTo>
                    <a:pt x="0" y="1984001"/>
                  </a:lnTo>
                  <a:lnTo>
                    <a:pt x="0" y="1978391"/>
                  </a:lnTo>
                  <a:lnTo>
                    <a:pt x="0" y="1967252"/>
                  </a:lnTo>
                  <a:lnTo>
                    <a:pt x="0" y="1963576"/>
                  </a:lnTo>
                  <a:lnTo>
                    <a:pt x="0" y="1955440"/>
                  </a:lnTo>
                  <a:lnTo>
                    <a:pt x="0" y="1952518"/>
                  </a:lnTo>
                  <a:lnTo>
                    <a:pt x="0" y="1944380"/>
                  </a:lnTo>
                  <a:lnTo>
                    <a:pt x="0" y="1924409"/>
                  </a:lnTo>
                  <a:lnTo>
                    <a:pt x="0" y="1920640"/>
                  </a:lnTo>
                  <a:lnTo>
                    <a:pt x="0" y="1919922"/>
                  </a:lnTo>
                  <a:lnTo>
                    <a:pt x="0" y="1918353"/>
                  </a:lnTo>
                  <a:lnTo>
                    <a:pt x="0" y="1916609"/>
                  </a:lnTo>
                  <a:lnTo>
                    <a:pt x="0" y="1915040"/>
                  </a:lnTo>
                  <a:lnTo>
                    <a:pt x="0" y="1914635"/>
                  </a:lnTo>
                  <a:lnTo>
                    <a:pt x="0" y="1913351"/>
                  </a:lnTo>
                  <a:lnTo>
                    <a:pt x="0" y="1909586"/>
                  </a:lnTo>
                  <a:lnTo>
                    <a:pt x="0" y="1905551"/>
                  </a:lnTo>
                  <a:lnTo>
                    <a:pt x="0" y="1903982"/>
                  </a:lnTo>
                  <a:lnTo>
                    <a:pt x="0" y="1901535"/>
                  </a:lnTo>
                  <a:lnTo>
                    <a:pt x="0" y="1897504"/>
                  </a:lnTo>
                  <a:lnTo>
                    <a:pt x="0" y="1893672"/>
                  </a:lnTo>
                  <a:lnTo>
                    <a:pt x="0" y="1892933"/>
                  </a:lnTo>
                  <a:lnTo>
                    <a:pt x="0" y="1881908"/>
                  </a:lnTo>
                  <a:lnTo>
                    <a:pt x="0" y="1878532"/>
                  </a:lnTo>
                  <a:lnTo>
                    <a:pt x="0" y="1876856"/>
                  </a:lnTo>
                  <a:lnTo>
                    <a:pt x="0" y="1876334"/>
                  </a:lnTo>
                  <a:lnTo>
                    <a:pt x="0" y="1875419"/>
                  </a:lnTo>
                  <a:lnTo>
                    <a:pt x="0" y="1873007"/>
                  </a:lnTo>
                  <a:lnTo>
                    <a:pt x="0" y="1872824"/>
                  </a:lnTo>
                  <a:lnTo>
                    <a:pt x="0" y="1871256"/>
                  </a:lnTo>
                  <a:lnTo>
                    <a:pt x="0" y="1870851"/>
                  </a:lnTo>
                  <a:lnTo>
                    <a:pt x="0" y="1850824"/>
                  </a:lnTo>
                  <a:lnTo>
                    <a:pt x="0" y="1842693"/>
                  </a:lnTo>
                  <a:lnTo>
                    <a:pt x="0" y="1841055"/>
                  </a:lnTo>
                  <a:lnTo>
                    <a:pt x="0" y="1839771"/>
                  </a:lnTo>
                  <a:lnTo>
                    <a:pt x="0" y="1831634"/>
                  </a:lnTo>
                  <a:lnTo>
                    <a:pt x="0" y="1828432"/>
                  </a:lnTo>
                  <a:lnTo>
                    <a:pt x="0" y="1817374"/>
                  </a:lnTo>
                  <a:lnTo>
                    <a:pt x="0" y="1808325"/>
                  </a:lnTo>
                  <a:lnTo>
                    <a:pt x="0" y="1801889"/>
                  </a:lnTo>
                  <a:lnTo>
                    <a:pt x="0" y="1797267"/>
                  </a:lnTo>
                  <a:lnTo>
                    <a:pt x="0" y="1790074"/>
                  </a:lnTo>
                  <a:lnTo>
                    <a:pt x="0" y="1788788"/>
                  </a:lnTo>
                  <a:lnTo>
                    <a:pt x="0" y="1784646"/>
                  </a:lnTo>
                  <a:lnTo>
                    <a:pt x="0" y="1779014"/>
                  </a:lnTo>
                  <a:lnTo>
                    <a:pt x="0" y="1769161"/>
                  </a:lnTo>
                  <a:lnTo>
                    <a:pt x="0" y="1759129"/>
                  </a:lnTo>
                  <a:lnTo>
                    <a:pt x="0" y="1758103"/>
                  </a:lnTo>
                  <a:lnTo>
                    <a:pt x="0" y="1757562"/>
                  </a:lnTo>
                  <a:lnTo>
                    <a:pt x="0" y="1749355"/>
                  </a:lnTo>
                  <a:lnTo>
                    <a:pt x="0" y="1748072"/>
                  </a:lnTo>
                  <a:lnTo>
                    <a:pt x="0" y="1747788"/>
                  </a:lnTo>
                  <a:lnTo>
                    <a:pt x="0" y="1746503"/>
                  </a:lnTo>
                  <a:lnTo>
                    <a:pt x="0" y="1746289"/>
                  </a:lnTo>
                  <a:lnTo>
                    <a:pt x="0" y="1744007"/>
                  </a:lnTo>
                  <a:lnTo>
                    <a:pt x="0" y="1742439"/>
                  </a:lnTo>
                  <a:lnTo>
                    <a:pt x="0" y="1740158"/>
                  </a:lnTo>
                  <a:lnTo>
                    <a:pt x="0" y="1735453"/>
                  </a:lnTo>
                  <a:lnTo>
                    <a:pt x="0" y="1729100"/>
                  </a:lnTo>
                  <a:lnTo>
                    <a:pt x="0" y="1721053"/>
                  </a:lnTo>
                  <a:lnTo>
                    <a:pt x="0" y="1717940"/>
                  </a:lnTo>
                  <a:lnTo>
                    <a:pt x="0" y="1716628"/>
                  </a:lnTo>
                  <a:lnTo>
                    <a:pt x="0" y="1715059"/>
                  </a:lnTo>
                  <a:lnTo>
                    <a:pt x="0" y="1709449"/>
                  </a:lnTo>
                  <a:lnTo>
                    <a:pt x="0" y="1705570"/>
                  </a:lnTo>
                  <a:lnTo>
                    <a:pt x="0" y="1704003"/>
                  </a:lnTo>
                  <a:lnTo>
                    <a:pt x="0" y="1700419"/>
                  </a:lnTo>
                  <a:lnTo>
                    <a:pt x="0" y="1698391"/>
                  </a:lnTo>
                  <a:lnTo>
                    <a:pt x="0" y="1696373"/>
                  </a:lnTo>
                  <a:lnTo>
                    <a:pt x="0" y="1683576"/>
                  </a:lnTo>
                  <a:lnTo>
                    <a:pt x="0" y="1675438"/>
                  </a:lnTo>
                  <a:lnTo>
                    <a:pt x="0" y="1665664"/>
                  </a:lnTo>
                  <a:lnTo>
                    <a:pt x="0" y="1644409"/>
                  </a:lnTo>
                  <a:lnTo>
                    <a:pt x="0" y="1640644"/>
                  </a:lnTo>
                  <a:lnTo>
                    <a:pt x="0" y="1636609"/>
                  </a:lnTo>
                  <a:lnTo>
                    <a:pt x="0" y="1635040"/>
                  </a:lnTo>
                  <a:lnTo>
                    <a:pt x="0" y="1632593"/>
                  </a:lnTo>
                  <a:lnTo>
                    <a:pt x="0" y="1628562"/>
                  </a:lnTo>
                  <a:lnTo>
                    <a:pt x="0" y="1623991"/>
                  </a:lnTo>
                  <a:lnTo>
                    <a:pt x="0" y="1622707"/>
                  </a:lnTo>
                  <a:lnTo>
                    <a:pt x="0" y="1621535"/>
                  </a:lnTo>
                  <a:lnTo>
                    <a:pt x="0" y="1617503"/>
                  </a:lnTo>
                  <a:lnTo>
                    <a:pt x="0" y="1612932"/>
                  </a:lnTo>
                  <a:lnTo>
                    <a:pt x="0" y="1609590"/>
                  </a:lnTo>
                  <a:lnTo>
                    <a:pt x="0" y="1608306"/>
                  </a:lnTo>
                  <a:lnTo>
                    <a:pt x="0" y="1607914"/>
                  </a:lnTo>
                  <a:lnTo>
                    <a:pt x="0" y="1604065"/>
                  </a:lnTo>
                  <a:lnTo>
                    <a:pt x="0" y="1603882"/>
                  </a:lnTo>
                  <a:lnTo>
                    <a:pt x="0" y="1602314"/>
                  </a:lnTo>
                  <a:lnTo>
                    <a:pt x="0" y="1601909"/>
                  </a:lnTo>
                  <a:lnTo>
                    <a:pt x="0" y="1598532"/>
                  </a:lnTo>
                  <a:lnTo>
                    <a:pt x="0" y="1596857"/>
                  </a:lnTo>
                  <a:lnTo>
                    <a:pt x="0" y="1593007"/>
                  </a:lnTo>
                  <a:lnTo>
                    <a:pt x="0" y="1592822"/>
                  </a:lnTo>
                  <a:lnTo>
                    <a:pt x="0" y="1591254"/>
                  </a:lnTo>
                  <a:lnTo>
                    <a:pt x="0" y="1586528"/>
                  </a:lnTo>
                  <a:lnTo>
                    <a:pt x="0" y="1584961"/>
                  </a:lnTo>
                  <a:lnTo>
                    <a:pt x="0" y="1580206"/>
                  </a:lnTo>
                  <a:lnTo>
                    <a:pt x="0" y="1570829"/>
                  </a:lnTo>
                  <a:lnTo>
                    <a:pt x="0" y="1565804"/>
                  </a:lnTo>
                  <a:lnTo>
                    <a:pt x="0" y="1562692"/>
                  </a:lnTo>
                  <a:lnTo>
                    <a:pt x="0" y="1560280"/>
                  </a:lnTo>
                  <a:lnTo>
                    <a:pt x="0" y="1548432"/>
                  </a:lnTo>
                  <a:lnTo>
                    <a:pt x="0" y="1542940"/>
                  </a:lnTo>
                  <a:lnTo>
                    <a:pt x="0" y="1542026"/>
                  </a:lnTo>
                  <a:lnTo>
                    <a:pt x="0" y="1528325"/>
                  </a:lnTo>
                  <a:lnTo>
                    <a:pt x="0" y="1519846"/>
                  </a:lnTo>
                  <a:lnTo>
                    <a:pt x="0" y="1515704"/>
                  </a:lnTo>
                  <a:lnTo>
                    <a:pt x="0" y="1510072"/>
                  </a:lnTo>
                  <a:lnTo>
                    <a:pt x="0" y="1508788"/>
                  </a:lnTo>
                  <a:lnTo>
                    <a:pt x="0" y="1507662"/>
                  </a:lnTo>
                  <a:lnTo>
                    <a:pt x="0" y="1504646"/>
                  </a:lnTo>
                  <a:lnTo>
                    <a:pt x="0" y="1489161"/>
                  </a:lnTo>
                  <a:lnTo>
                    <a:pt x="0" y="1479130"/>
                  </a:lnTo>
                  <a:lnTo>
                    <a:pt x="0" y="1477561"/>
                  </a:lnTo>
                  <a:lnTo>
                    <a:pt x="0" y="1477347"/>
                  </a:lnTo>
                  <a:lnTo>
                    <a:pt x="0" y="1475065"/>
                  </a:lnTo>
                  <a:lnTo>
                    <a:pt x="0" y="1473780"/>
                  </a:lnTo>
                  <a:lnTo>
                    <a:pt x="0" y="1473497"/>
                  </a:lnTo>
                  <a:lnTo>
                    <a:pt x="0" y="1472212"/>
                  </a:lnTo>
                  <a:lnTo>
                    <a:pt x="0" y="1468494"/>
                  </a:lnTo>
                  <a:lnTo>
                    <a:pt x="0" y="1466511"/>
                  </a:lnTo>
                  <a:lnTo>
                    <a:pt x="0" y="1466289"/>
                  </a:lnTo>
                  <a:lnTo>
                    <a:pt x="0" y="1464007"/>
                  </a:lnTo>
                  <a:lnTo>
                    <a:pt x="0" y="1462439"/>
                  </a:lnTo>
                  <a:lnTo>
                    <a:pt x="0" y="1460158"/>
                  </a:lnTo>
                  <a:lnTo>
                    <a:pt x="0" y="1455453"/>
                  </a:lnTo>
                  <a:lnTo>
                    <a:pt x="0" y="1452111"/>
                  </a:lnTo>
                  <a:lnTo>
                    <a:pt x="0" y="1441053"/>
                  </a:lnTo>
                  <a:lnTo>
                    <a:pt x="0" y="1436628"/>
                  </a:lnTo>
                  <a:lnTo>
                    <a:pt x="0" y="1435061"/>
                  </a:lnTo>
                  <a:lnTo>
                    <a:pt x="0" y="1431477"/>
                  </a:lnTo>
                  <a:lnTo>
                    <a:pt x="0" y="1431280"/>
                  </a:lnTo>
                  <a:lnTo>
                    <a:pt x="0" y="1430193"/>
                  </a:lnTo>
                  <a:lnTo>
                    <a:pt x="0" y="1429711"/>
                  </a:lnTo>
                  <a:lnTo>
                    <a:pt x="0" y="1429449"/>
                  </a:lnTo>
                  <a:lnTo>
                    <a:pt x="0" y="1427431"/>
                  </a:lnTo>
                  <a:lnTo>
                    <a:pt x="0" y="1420419"/>
                  </a:lnTo>
                  <a:lnTo>
                    <a:pt x="0" y="1416372"/>
                  </a:lnTo>
                  <a:lnTo>
                    <a:pt x="0" y="1396722"/>
                  </a:lnTo>
                  <a:lnTo>
                    <a:pt x="0" y="1394915"/>
                  </a:lnTo>
                  <a:lnTo>
                    <a:pt x="0" y="1387692"/>
                  </a:lnTo>
                  <a:lnTo>
                    <a:pt x="0" y="1385662"/>
                  </a:lnTo>
                  <a:lnTo>
                    <a:pt x="0" y="1353765"/>
                  </a:lnTo>
                  <a:lnTo>
                    <a:pt x="0" y="1352593"/>
                  </a:lnTo>
                  <a:lnTo>
                    <a:pt x="0" y="1348561"/>
                  </a:lnTo>
                  <a:lnTo>
                    <a:pt x="0" y="1343990"/>
                  </a:lnTo>
                  <a:lnTo>
                    <a:pt x="0" y="1342706"/>
                  </a:lnTo>
                  <a:lnTo>
                    <a:pt x="0" y="1339364"/>
                  </a:lnTo>
                  <a:lnTo>
                    <a:pt x="0" y="1329590"/>
                  </a:lnTo>
                  <a:lnTo>
                    <a:pt x="0" y="1328306"/>
                  </a:lnTo>
                  <a:lnTo>
                    <a:pt x="0" y="1327915"/>
                  </a:lnTo>
                  <a:lnTo>
                    <a:pt x="0" y="1324065"/>
                  </a:lnTo>
                  <a:lnTo>
                    <a:pt x="0" y="1323880"/>
                  </a:lnTo>
                  <a:lnTo>
                    <a:pt x="0" y="1322312"/>
                  </a:lnTo>
                  <a:lnTo>
                    <a:pt x="0" y="1317586"/>
                  </a:lnTo>
                  <a:lnTo>
                    <a:pt x="0" y="1316019"/>
                  </a:lnTo>
                  <a:lnTo>
                    <a:pt x="0" y="1311264"/>
                  </a:lnTo>
                  <a:lnTo>
                    <a:pt x="0" y="1306529"/>
                  </a:lnTo>
                  <a:lnTo>
                    <a:pt x="0" y="1304959"/>
                  </a:lnTo>
                  <a:lnTo>
                    <a:pt x="0" y="1303214"/>
                  </a:lnTo>
                  <a:lnTo>
                    <a:pt x="0" y="1301647"/>
                  </a:lnTo>
                  <a:lnTo>
                    <a:pt x="0" y="1300206"/>
                  </a:lnTo>
                  <a:lnTo>
                    <a:pt x="0" y="1296862"/>
                  </a:lnTo>
                  <a:lnTo>
                    <a:pt x="0" y="1291338"/>
                  </a:lnTo>
                  <a:lnTo>
                    <a:pt x="0" y="1285804"/>
                  </a:lnTo>
                  <a:lnTo>
                    <a:pt x="0" y="1280278"/>
                  </a:lnTo>
                  <a:lnTo>
                    <a:pt x="0" y="1273998"/>
                  </a:lnTo>
                  <a:lnTo>
                    <a:pt x="0" y="1273084"/>
                  </a:lnTo>
                  <a:lnTo>
                    <a:pt x="0" y="1262940"/>
                  </a:lnTo>
                  <a:lnTo>
                    <a:pt x="0" y="1262026"/>
                  </a:lnTo>
                  <a:lnTo>
                    <a:pt x="0" y="1239846"/>
                  </a:lnTo>
                  <a:lnTo>
                    <a:pt x="0" y="1238720"/>
                  </a:lnTo>
                  <a:lnTo>
                    <a:pt x="0" y="1237435"/>
                  </a:lnTo>
                  <a:lnTo>
                    <a:pt x="0" y="1235704"/>
                  </a:lnTo>
                  <a:lnTo>
                    <a:pt x="0" y="1229299"/>
                  </a:lnTo>
                  <a:lnTo>
                    <a:pt x="0" y="1227661"/>
                  </a:lnTo>
                  <a:lnTo>
                    <a:pt x="0" y="1204838"/>
                  </a:lnTo>
                  <a:lnTo>
                    <a:pt x="0" y="1203270"/>
                  </a:lnTo>
                  <a:lnTo>
                    <a:pt x="0" y="1199552"/>
                  </a:lnTo>
                  <a:lnTo>
                    <a:pt x="0" y="1198276"/>
                  </a:lnTo>
                  <a:lnTo>
                    <a:pt x="0" y="1197347"/>
                  </a:lnTo>
                  <a:lnTo>
                    <a:pt x="0" y="1195065"/>
                  </a:lnTo>
                  <a:lnTo>
                    <a:pt x="0" y="1194933"/>
                  </a:lnTo>
                  <a:lnTo>
                    <a:pt x="0" y="1193781"/>
                  </a:lnTo>
                  <a:lnTo>
                    <a:pt x="0" y="1193497"/>
                  </a:lnTo>
                  <a:lnTo>
                    <a:pt x="0" y="1192212"/>
                  </a:lnTo>
                  <a:lnTo>
                    <a:pt x="0" y="1188494"/>
                  </a:lnTo>
                  <a:lnTo>
                    <a:pt x="0" y="1186511"/>
                  </a:lnTo>
                  <a:lnTo>
                    <a:pt x="0" y="1176678"/>
                  </a:lnTo>
                  <a:lnTo>
                    <a:pt x="0" y="1172647"/>
                  </a:lnTo>
                  <a:lnTo>
                    <a:pt x="0" y="1172111"/>
                  </a:lnTo>
                  <a:lnTo>
                    <a:pt x="0" y="1162338"/>
                  </a:lnTo>
                  <a:lnTo>
                    <a:pt x="0" y="1161251"/>
                  </a:lnTo>
                  <a:lnTo>
                    <a:pt x="0" y="1160769"/>
                  </a:lnTo>
                  <a:lnTo>
                    <a:pt x="0" y="1155767"/>
                  </a:lnTo>
                  <a:lnTo>
                    <a:pt x="0" y="1151477"/>
                  </a:lnTo>
                  <a:lnTo>
                    <a:pt x="0" y="1151278"/>
                  </a:lnTo>
                  <a:lnTo>
                    <a:pt x="0" y="1150193"/>
                  </a:lnTo>
                  <a:lnTo>
                    <a:pt x="0" y="1149710"/>
                  </a:lnTo>
                  <a:lnTo>
                    <a:pt x="0" y="1147430"/>
                  </a:lnTo>
                  <a:lnTo>
                    <a:pt x="0" y="1125973"/>
                  </a:lnTo>
                  <a:lnTo>
                    <a:pt x="0" y="1118750"/>
                  </a:lnTo>
                  <a:lnTo>
                    <a:pt x="0" y="1116720"/>
                  </a:lnTo>
                  <a:lnTo>
                    <a:pt x="0" y="1114914"/>
                  </a:lnTo>
                  <a:lnTo>
                    <a:pt x="0" y="1107692"/>
                  </a:lnTo>
                  <a:lnTo>
                    <a:pt x="0" y="1106862"/>
                  </a:lnTo>
                  <a:lnTo>
                    <a:pt x="0" y="1082184"/>
                  </a:lnTo>
                  <a:lnTo>
                    <a:pt x="0" y="1073764"/>
                  </a:lnTo>
                  <a:lnTo>
                    <a:pt x="0" y="1063933"/>
                  </a:lnTo>
                  <a:lnTo>
                    <a:pt x="0" y="1059364"/>
                  </a:lnTo>
                  <a:lnTo>
                    <a:pt x="0" y="1037587"/>
                  </a:lnTo>
                  <a:lnTo>
                    <a:pt x="0" y="1036017"/>
                  </a:lnTo>
                  <a:lnTo>
                    <a:pt x="0" y="1034272"/>
                  </a:lnTo>
                  <a:lnTo>
                    <a:pt x="0" y="1032705"/>
                  </a:lnTo>
                  <a:lnTo>
                    <a:pt x="0" y="1031264"/>
                  </a:lnTo>
                  <a:lnTo>
                    <a:pt x="0" y="1023214"/>
                  </a:lnTo>
                  <a:lnTo>
                    <a:pt x="0" y="1021647"/>
                  </a:lnTo>
                  <a:lnTo>
                    <a:pt x="0" y="1016862"/>
                  </a:lnTo>
                  <a:lnTo>
                    <a:pt x="0" y="1015167"/>
                  </a:lnTo>
                  <a:lnTo>
                    <a:pt x="0" y="1011336"/>
                  </a:lnTo>
                  <a:lnTo>
                    <a:pt x="0" y="1010597"/>
                  </a:lnTo>
                  <a:lnTo>
                    <a:pt x="0" y="996196"/>
                  </a:lnTo>
                  <a:lnTo>
                    <a:pt x="0" y="993998"/>
                  </a:lnTo>
                  <a:lnTo>
                    <a:pt x="0" y="993084"/>
                  </a:lnTo>
                  <a:lnTo>
                    <a:pt x="0" y="990487"/>
                  </a:lnTo>
                  <a:lnTo>
                    <a:pt x="0" y="988918"/>
                  </a:lnTo>
                  <a:lnTo>
                    <a:pt x="0" y="968493"/>
                  </a:lnTo>
                  <a:lnTo>
                    <a:pt x="0" y="960357"/>
                  </a:lnTo>
                  <a:lnTo>
                    <a:pt x="0" y="958719"/>
                  </a:lnTo>
                  <a:lnTo>
                    <a:pt x="0" y="957435"/>
                  </a:lnTo>
                  <a:lnTo>
                    <a:pt x="0" y="949297"/>
                  </a:lnTo>
                  <a:lnTo>
                    <a:pt x="0" y="929334"/>
                  </a:lnTo>
                  <a:lnTo>
                    <a:pt x="0" y="925991"/>
                  </a:lnTo>
                  <a:lnTo>
                    <a:pt x="0" y="924839"/>
                  </a:lnTo>
                  <a:lnTo>
                    <a:pt x="0" y="923270"/>
                  </a:lnTo>
                  <a:lnTo>
                    <a:pt x="0" y="919552"/>
                  </a:lnTo>
                  <a:lnTo>
                    <a:pt x="0" y="918276"/>
                  </a:lnTo>
                  <a:lnTo>
                    <a:pt x="0" y="914933"/>
                  </a:lnTo>
                  <a:lnTo>
                    <a:pt x="0" y="907736"/>
                  </a:lnTo>
                  <a:lnTo>
                    <a:pt x="0" y="906452"/>
                  </a:lnTo>
                  <a:lnTo>
                    <a:pt x="0" y="903705"/>
                  </a:lnTo>
                  <a:lnTo>
                    <a:pt x="0" y="902421"/>
                  </a:lnTo>
                  <a:lnTo>
                    <a:pt x="0" y="897850"/>
                  </a:lnTo>
                  <a:lnTo>
                    <a:pt x="0" y="896682"/>
                  </a:lnTo>
                  <a:lnTo>
                    <a:pt x="0" y="892647"/>
                  </a:lnTo>
                  <a:lnTo>
                    <a:pt x="0" y="886825"/>
                  </a:lnTo>
                  <a:lnTo>
                    <a:pt x="0" y="883449"/>
                  </a:lnTo>
                  <a:lnTo>
                    <a:pt x="0" y="882336"/>
                  </a:lnTo>
                  <a:lnTo>
                    <a:pt x="0" y="881251"/>
                  </a:lnTo>
                  <a:lnTo>
                    <a:pt x="0" y="880768"/>
                  </a:lnTo>
                  <a:lnTo>
                    <a:pt x="0" y="875768"/>
                  </a:lnTo>
                  <a:lnTo>
                    <a:pt x="0" y="863952"/>
                  </a:lnTo>
                  <a:lnTo>
                    <a:pt x="0" y="861673"/>
                  </a:lnTo>
                  <a:lnTo>
                    <a:pt x="0" y="860103"/>
                  </a:lnTo>
                  <a:lnTo>
                    <a:pt x="0" y="859919"/>
                  </a:lnTo>
                  <a:lnTo>
                    <a:pt x="0" y="845972"/>
                  </a:lnTo>
                  <a:lnTo>
                    <a:pt x="0" y="838750"/>
                  </a:lnTo>
                  <a:lnTo>
                    <a:pt x="0" y="837920"/>
                  </a:lnTo>
                  <a:lnTo>
                    <a:pt x="0" y="826867"/>
                  </a:lnTo>
                  <a:lnTo>
                    <a:pt x="0" y="818083"/>
                  </a:lnTo>
                  <a:lnTo>
                    <a:pt x="0" y="813242"/>
                  </a:lnTo>
                  <a:lnTo>
                    <a:pt x="0" y="802184"/>
                  </a:lnTo>
                  <a:lnTo>
                    <a:pt x="0" y="794991"/>
                  </a:lnTo>
                  <a:lnTo>
                    <a:pt x="0" y="783931"/>
                  </a:lnTo>
                  <a:lnTo>
                    <a:pt x="0" y="754272"/>
                  </a:lnTo>
                  <a:lnTo>
                    <a:pt x="0" y="752705"/>
                  </a:lnTo>
                  <a:lnTo>
                    <a:pt x="0" y="751206"/>
                  </a:lnTo>
                  <a:lnTo>
                    <a:pt x="0" y="748924"/>
                  </a:lnTo>
                  <a:lnTo>
                    <a:pt x="0" y="747356"/>
                  </a:lnTo>
                  <a:lnTo>
                    <a:pt x="0" y="746225"/>
                  </a:lnTo>
                  <a:lnTo>
                    <a:pt x="0" y="741655"/>
                  </a:lnTo>
                  <a:lnTo>
                    <a:pt x="0" y="740370"/>
                  </a:lnTo>
                  <a:lnTo>
                    <a:pt x="0" y="735168"/>
                  </a:lnTo>
                  <a:lnTo>
                    <a:pt x="0" y="730596"/>
                  </a:lnTo>
                  <a:lnTo>
                    <a:pt x="0" y="727254"/>
                  </a:lnTo>
                  <a:lnTo>
                    <a:pt x="0" y="725970"/>
                  </a:lnTo>
                  <a:lnTo>
                    <a:pt x="0" y="721545"/>
                  </a:lnTo>
                  <a:lnTo>
                    <a:pt x="0" y="719976"/>
                  </a:lnTo>
                  <a:lnTo>
                    <a:pt x="0" y="716196"/>
                  </a:lnTo>
                  <a:lnTo>
                    <a:pt x="0" y="710487"/>
                  </a:lnTo>
                  <a:lnTo>
                    <a:pt x="0" y="708920"/>
                  </a:lnTo>
                  <a:lnTo>
                    <a:pt x="0" y="705336"/>
                  </a:lnTo>
                  <a:lnTo>
                    <a:pt x="0" y="697869"/>
                  </a:lnTo>
                  <a:lnTo>
                    <a:pt x="0" y="688493"/>
                  </a:lnTo>
                  <a:lnTo>
                    <a:pt x="0" y="683468"/>
                  </a:lnTo>
                  <a:lnTo>
                    <a:pt x="0" y="680355"/>
                  </a:lnTo>
                  <a:lnTo>
                    <a:pt x="0" y="649334"/>
                  </a:lnTo>
                  <a:lnTo>
                    <a:pt x="0" y="645991"/>
                  </a:lnTo>
                  <a:lnTo>
                    <a:pt x="0" y="637510"/>
                  </a:lnTo>
                  <a:lnTo>
                    <a:pt x="0" y="633479"/>
                  </a:lnTo>
                  <a:lnTo>
                    <a:pt x="0" y="628908"/>
                  </a:lnTo>
                  <a:lnTo>
                    <a:pt x="0" y="627740"/>
                  </a:lnTo>
                  <a:lnTo>
                    <a:pt x="0" y="626452"/>
                  </a:lnTo>
                  <a:lnTo>
                    <a:pt x="0" y="623705"/>
                  </a:lnTo>
                  <a:lnTo>
                    <a:pt x="0" y="622420"/>
                  </a:lnTo>
                  <a:lnTo>
                    <a:pt x="0" y="617849"/>
                  </a:lnTo>
                  <a:lnTo>
                    <a:pt x="0" y="614507"/>
                  </a:lnTo>
                  <a:lnTo>
                    <a:pt x="0" y="609803"/>
                  </a:lnTo>
                  <a:lnTo>
                    <a:pt x="0" y="606826"/>
                  </a:lnTo>
                  <a:lnTo>
                    <a:pt x="0" y="603449"/>
                  </a:lnTo>
                  <a:lnTo>
                    <a:pt x="0" y="595010"/>
                  </a:lnTo>
                  <a:lnTo>
                    <a:pt x="0" y="592731"/>
                  </a:lnTo>
                  <a:lnTo>
                    <a:pt x="0" y="591445"/>
                  </a:lnTo>
                  <a:lnTo>
                    <a:pt x="0" y="591161"/>
                  </a:lnTo>
                  <a:lnTo>
                    <a:pt x="0" y="590977"/>
                  </a:lnTo>
                  <a:lnTo>
                    <a:pt x="0" y="589878"/>
                  </a:lnTo>
                  <a:lnTo>
                    <a:pt x="0" y="585123"/>
                  </a:lnTo>
                  <a:lnTo>
                    <a:pt x="0" y="583952"/>
                  </a:lnTo>
                  <a:lnTo>
                    <a:pt x="0" y="581671"/>
                  </a:lnTo>
                  <a:lnTo>
                    <a:pt x="0" y="580103"/>
                  </a:lnTo>
                  <a:lnTo>
                    <a:pt x="0" y="579918"/>
                  </a:lnTo>
                  <a:lnTo>
                    <a:pt x="0" y="570721"/>
                  </a:lnTo>
                  <a:lnTo>
                    <a:pt x="0" y="568591"/>
                  </a:lnTo>
                  <a:lnTo>
                    <a:pt x="0" y="557925"/>
                  </a:lnTo>
                  <a:lnTo>
                    <a:pt x="0" y="551477"/>
                  </a:lnTo>
                  <a:lnTo>
                    <a:pt x="0" y="549141"/>
                  </a:lnTo>
                  <a:lnTo>
                    <a:pt x="0" y="548946"/>
                  </a:lnTo>
                  <a:lnTo>
                    <a:pt x="0" y="547857"/>
                  </a:lnTo>
                  <a:lnTo>
                    <a:pt x="0" y="547375"/>
                  </a:lnTo>
                  <a:lnTo>
                    <a:pt x="0" y="538083"/>
                  </a:lnTo>
                  <a:lnTo>
                    <a:pt x="0" y="533242"/>
                  </a:lnTo>
                  <a:lnTo>
                    <a:pt x="0" y="514989"/>
                  </a:lnTo>
                  <a:lnTo>
                    <a:pt x="0" y="512579"/>
                  </a:lnTo>
                  <a:lnTo>
                    <a:pt x="0" y="505355"/>
                  </a:lnTo>
                  <a:lnTo>
                    <a:pt x="0" y="482264"/>
                  </a:lnTo>
                  <a:lnTo>
                    <a:pt x="0" y="479982"/>
                  </a:lnTo>
                  <a:lnTo>
                    <a:pt x="0" y="478414"/>
                  </a:lnTo>
                  <a:lnTo>
                    <a:pt x="0" y="473421"/>
                  </a:lnTo>
                  <a:lnTo>
                    <a:pt x="0" y="471428"/>
                  </a:lnTo>
                  <a:lnTo>
                    <a:pt x="0" y="471206"/>
                  </a:lnTo>
                  <a:lnTo>
                    <a:pt x="0" y="468924"/>
                  </a:lnTo>
                  <a:lnTo>
                    <a:pt x="0" y="467356"/>
                  </a:lnTo>
                  <a:lnTo>
                    <a:pt x="0" y="466226"/>
                  </a:lnTo>
                  <a:lnTo>
                    <a:pt x="0" y="461654"/>
                  </a:lnTo>
                  <a:lnTo>
                    <a:pt x="0" y="460876"/>
                  </a:lnTo>
                  <a:lnTo>
                    <a:pt x="0" y="460370"/>
                  </a:lnTo>
                  <a:lnTo>
                    <a:pt x="0" y="457028"/>
                  </a:lnTo>
                  <a:lnTo>
                    <a:pt x="0" y="447254"/>
                  </a:lnTo>
                  <a:lnTo>
                    <a:pt x="0" y="445970"/>
                  </a:lnTo>
                  <a:lnTo>
                    <a:pt x="0" y="441545"/>
                  </a:lnTo>
                  <a:lnTo>
                    <a:pt x="0" y="439978"/>
                  </a:lnTo>
                  <a:lnTo>
                    <a:pt x="0" y="436394"/>
                  </a:lnTo>
                  <a:lnTo>
                    <a:pt x="0" y="436197"/>
                  </a:lnTo>
                  <a:lnTo>
                    <a:pt x="0" y="434628"/>
                  </a:lnTo>
                  <a:lnTo>
                    <a:pt x="0" y="428927"/>
                  </a:lnTo>
                  <a:lnTo>
                    <a:pt x="0" y="425336"/>
                  </a:lnTo>
                  <a:lnTo>
                    <a:pt x="0" y="417870"/>
                  </a:lnTo>
                  <a:lnTo>
                    <a:pt x="0" y="417289"/>
                  </a:lnTo>
                  <a:lnTo>
                    <a:pt x="0" y="414526"/>
                  </a:lnTo>
                  <a:lnTo>
                    <a:pt x="0" y="403468"/>
                  </a:lnTo>
                  <a:lnTo>
                    <a:pt x="0" y="392609"/>
                  </a:lnTo>
                  <a:lnTo>
                    <a:pt x="0" y="382011"/>
                  </a:lnTo>
                  <a:lnTo>
                    <a:pt x="0" y="357510"/>
                  </a:lnTo>
                  <a:lnTo>
                    <a:pt x="0" y="353478"/>
                  </a:lnTo>
                  <a:lnTo>
                    <a:pt x="0" y="348907"/>
                  </a:lnTo>
                  <a:lnTo>
                    <a:pt x="0" y="340861"/>
                  </a:lnTo>
                  <a:lnTo>
                    <a:pt x="0" y="334507"/>
                  </a:lnTo>
                  <a:lnTo>
                    <a:pt x="0" y="329802"/>
                  </a:lnTo>
                  <a:lnTo>
                    <a:pt x="0" y="322503"/>
                  </a:lnTo>
                  <a:lnTo>
                    <a:pt x="0" y="320936"/>
                  </a:lnTo>
                  <a:lnTo>
                    <a:pt x="0" y="316181"/>
                  </a:lnTo>
                  <a:lnTo>
                    <a:pt x="0" y="315941"/>
                  </a:lnTo>
                  <a:lnTo>
                    <a:pt x="0" y="315010"/>
                  </a:lnTo>
                  <a:lnTo>
                    <a:pt x="0" y="312729"/>
                  </a:lnTo>
                  <a:lnTo>
                    <a:pt x="0" y="311446"/>
                  </a:lnTo>
                  <a:lnTo>
                    <a:pt x="0" y="311161"/>
                  </a:lnTo>
                  <a:lnTo>
                    <a:pt x="0" y="310976"/>
                  </a:lnTo>
                  <a:lnTo>
                    <a:pt x="0" y="309876"/>
                  </a:lnTo>
                  <a:lnTo>
                    <a:pt x="0" y="305123"/>
                  </a:lnTo>
                  <a:lnTo>
                    <a:pt x="0" y="301779"/>
                  </a:lnTo>
                  <a:lnTo>
                    <a:pt x="0" y="299649"/>
                  </a:lnTo>
                  <a:lnTo>
                    <a:pt x="0" y="290721"/>
                  </a:lnTo>
                  <a:lnTo>
                    <a:pt x="0" y="290310"/>
                  </a:lnTo>
                  <a:lnTo>
                    <a:pt x="0" y="288592"/>
                  </a:lnTo>
                  <a:lnTo>
                    <a:pt x="0" y="282535"/>
                  </a:lnTo>
                  <a:lnTo>
                    <a:pt x="0" y="280004"/>
                  </a:lnTo>
                  <a:lnTo>
                    <a:pt x="0" y="278915"/>
                  </a:lnTo>
                  <a:lnTo>
                    <a:pt x="0" y="278433"/>
                  </a:lnTo>
                  <a:lnTo>
                    <a:pt x="0" y="271476"/>
                  </a:lnTo>
                  <a:lnTo>
                    <a:pt x="0" y="269141"/>
                  </a:lnTo>
                  <a:lnTo>
                    <a:pt x="0" y="268942"/>
                  </a:lnTo>
                  <a:lnTo>
                    <a:pt x="0" y="243637"/>
                  </a:lnTo>
                  <a:lnTo>
                    <a:pt x="0" y="236413"/>
                  </a:lnTo>
                  <a:lnTo>
                    <a:pt x="0" y="204479"/>
                  </a:lnTo>
                  <a:lnTo>
                    <a:pt x="0" y="202264"/>
                  </a:lnTo>
                  <a:lnTo>
                    <a:pt x="0" y="199982"/>
                  </a:lnTo>
                  <a:lnTo>
                    <a:pt x="0" y="198414"/>
                  </a:lnTo>
                  <a:lnTo>
                    <a:pt x="0" y="191934"/>
                  </a:lnTo>
                  <a:lnTo>
                    <a:pt x="0" y="191428"/>
                  </a:lnTo>
                  <a:lnTo>
                    <a:pt x="0" y="177028"/>
                  </a:lnTo>
                  <a:lnTo>
                    <a:pt x="0" y="167255"/>
                  </a:lnTo>
                  <a:lnTo>
                    <a:pt x="0" y="165686"/>
                  </a:lnTo>
                  <a:lnTo>
                    <a:pt x="0" y="156394"/>
                  </a:lnTo>
                  <a:lnTo>
                    <a:pt x="0" y="148928"/>
                  </a:lnTo>
                  <a:lnTo>
                    <a:pt x="0" y="148347"/>
                  </a:lnTo>
                  <a:lnTo>
                    <a:pt x="0" y="134526"/>
                  </a:lnTo>
                  <a:lnTo>
                    <a:pt x="0" y="123667"/>
                  </a:lnTo>
                  <a:lnTo>
                    <a:pt x="0" y="113069"/>
                  </a:lnTo>
                  <a:lnTo>
                    <a:pt x="0" y="60860"/>
                  </a:lnTo>
                  <a:lnTo>
                    <a:pt x="0" y="46999"/>
                  </a:lnTo>
                  <a:lnTo>
                    <a:pt x="0" y="42504"/>
                  </a:lnTo>
                  <a:lnTo>
                    <a:pt x="0" y="40934"/>
                  </a:lnTo>
                  <a:lnTo>
                    <a:pt x="0" y="36181"/>
                  </a:lnTo>
                  <a:lnTo>
                    <a:pt x="0" y="21779"/>
                  </a:lnTo>
                  <a:lnTo>
                    <a:pt x="0" y="21368"/>
                  </a:lnTo>
                  <a:lnTo>
                    <a:pt x="0" y="19650"/>
                  </a:lnTo>
                  <a:lnTo>
                    <a:pt x="0" y="2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wrap="square" lIns="0" tIns="548640" rIns="0" bIns="0" rtlCol="0" anchor="ctr">
              <a:noAutofit/>
            </a:bodyPr>
            <a:lstStyle/>
            <a:p>
              <a:pPr marL="0" indent="0" fontAlgn="auto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None/>
              </a:pP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xmlns="" id="{67A5433D-B021-F54F-A4E4-11CD1E98EF72}"/>
                </a:ext>
              </a:extLst>
            </p:cNvPr>
            <p:cNvSpPr/>
            <p:nvPr/>
          </p:nvSpPr>
          <p:spPr>
            <a:xfrm>
              <a:off x="961937" y="404964"/>
              <a:ext cx="9773893" cy="548640"/>
            </a:xfrm>
            <a:custGeom>
              <a:avLst/>
              <a:gdLst>
                <a:gd name="connsiteX0" fmla="*/ 423620 w 9619281"/>
                <a:gd name="connsiteY0" fmla="*/ 5166 h 552773"/>
                <a:gd name="connsiteX1" fmla="*/ 0 w 9619281"/>
                <a:gd name="connsiteY1" fmla="*/ 552773 h 552773"/>
                <a:gd name="connsiteX2" fmla="*/ 9619281 w 9619281"/>
                <a:gd name="connsiteY2" fmla="*/ 552773 h 552773"/>
                <a:gd name="connsiteX3" fmla="*/ 9619281 w 9619281"/>
                <a:gd name="connsiteY3" fmla="*/ 0 h 552773"/>
                <a:gd name="connsiteX4" fmla="*/ 423620 w 9619281"/>
                <a:gd name="connsiteY4" fmla="*/ 5166 h 55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9281" h="552773">
                  <a:moveTo>
                    <a:pt x="423620" y="5166"/>
                  </a:moveTo>
                  <a:lnTo>
                    <a:pt x="0" y="552773"/>
                  </a:lnTo>
                  <a:lnTo>
                    <a:pt x="9619281" y="552773"/>
                  </a:lnTo>
                  <a:lnTo>
                    <a:pt x="9619281" y="0"/>
                  </a:lnTo>
                  <a:lnTo>
                    <a:pt x="423620" y="51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 Placeholder 14">
              <a:extLst>
                <a:ext uri="{FF2B5EF4-FFF2-40B4-BE49-F238E27FC236}">
                  <a16:creationId xmlns:a16="http://schemas.microsoft.com/office/drawing/2014/main" xmlns="" id="{F8EA924D-0616-7B49-99B9-A95A13BE852D}"/>
                </a:ext>
              </a:extLst>
            </p:cNvPr>
            <p:cNvSpPr txBox="1">
              <a:spLocks/>
            </p:cNvSpPr>
            <p:nvPr/>
          </p:nvSpPr>
          <p:spPr>
            <a:xfrm>
              <a:off x="1477108" y="522066"/>
              <a:ext cx="9105637" cy="365760"/>
            </a:xfrm>
            <a:prstGeom prst="rect">
              <a:avLst/>
            </a:prstGeom>
          </p:spPr>
          <p:txBody>
            <a:bodyPr/>
            <a:lstStyle>
              <a:lvl1pPr marL="228531" indent="-228531" algn="l" defTabSz="914126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9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063" indent="0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2657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99720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6783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3846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0908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971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5034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fontAlgn="auto"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bg1"/>
                  </a:solidFill>
                </a:rPr>
                <a:t>Fight Sheet 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xmlns="" id="{18A0E660-46E6-BA46-AF36-A6043C6C7DA2}"/>
                </a:ext>
              </a:extLst>
            </p:cNvPr>
            <p:cNvSpPr/>
            <p:nvPr/>
          </p:nvSpPr>
          <p:spPr>
            <a:xfrm>
              <a:off x="0" y="396874"/>
              <a:ext cx="844616" cy="5524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Right Triangle 45">
              <a:extLst>
                <a:ext uri="{FF2B5EF4-FFF2-40B4-BE49-F238E27FC236}">
                  <a16:creationId xmlns:a16="http://schemas.microsoft.com/office/drawing/2014/main" xmlns="" id="{3AEEE16C-5648-AB4F-88C9-BA3135009EB2}"/>
                </a:ext>
              </a:extLst>
            </p:cNvPr>
            <p:cNvSpPr/>
            <p:nvPr/>
          </p:nvSpPr>
          <p:spPr>
            <a:xfrm rot="5400000">
              <a:off x="781114" y="460374"/>
              <a:ext cx="552451" cy="425451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92B4E360-0522-4A1C-8E58-B2F0F199DD76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31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 txBox="1">
            <a:spLocks/>
          </p:cNvSpPr>
          <p:nvPr/>
        </p:nvSpPr>
        <p:spPr bwMode="auto">
          <a:xfrm>
            <a:off x="395964" y="1157576"/>
            <a:ext cx="7602202" cy="5078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4000" dirty="0">
                <a:solidFill>
                  <a:srgbClr val="0070C0"/>
                </a:solidFill>
                <a:ea typeface="ＭＳ Ｐゴシック" charset="-128"/>
              </a:rPr>
              <a:t>Getac K120</a:t>
            </a:r>
          </a:p>
        </p:txBody>
      </p:sp>
      <p:sp>
        <p:nvSpPr>
          <p:cNvPr id="7" name="AutoShape 2" descr="mage result for brother rj215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Slide Number Placeholder 2">
            <a:extLst>
              <a:ext uri="{FF2B5EF4-FFF2-40B4-BE49-F238E27FC236}">
                <a16:creationId xmlns:a16="http://schemas.microsoft.com/office/drawing/2014/main" xmlns="" id="{F24A1D39-889D-C746-B1BC-F829F45B5E50}"/>
              </a:ext>
            </a:extLst>
          </p:cNvPr>
          <p:cNvSpPr txBox="1">
            <a:spLocks/>
          </p:cNvSpPr>
          <p:nvPr/>
        </p:nvSpPr>
        <p:spPr>
          <a:xfrm>
            <a:off x="10924234" y="6400800"/>
            <a:ext cx="1264591" cy="457200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79044E51-BF79-AF42-BAC5-B771B1D9D8E0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/>
              <a:t>27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10A6D507-B030-CC4B-8CDA-7DCF8A861BD0}"/>
              </a:ext>
            </a:extLst>
          </p:cNvPr>
          <p:cNvGrpSpPr/>
          <p:nvPr/>
        </p:nvGrpSpPr>
        <p:grpSpPr>
          <a:xfrm>
            <a:off x="507613" y="1860268"/>
            <a:ext cx="7269316" cy="3784094"/>
            <a:chOff x="507613" y="1860268"/>
            <a:chExt cx="7269316" cy="3784094"/>
          </a:xfrm>
        </p:grpSpPr>
        <p:sp>
          <p:nvSpPr>
            <p:cNvPr id="32" name="TextBox 18"/>
            <p:cNvSpPr txBox="1">
              <a:spLocks noChangeArrowheads="1"/>
            </p:cNvSpPr>
            <p:nvPr/>
          </p:nvSpPr>
          <p:spPr bwMode="auto">
            <a:xfrm>
              <a:off x="2060031" y="1961942"/>
              <a:ext cx="5716898" cy="2893168"/>
            </a:xfrm>
            <a:prstGeom prst="rect">
              <a:avLst/>
            </a:prstGeom>
            <a:solidFill>
              <a:schemeClr val="bg1">
                <a:lumMod val="95000"/>
                <a:alpha val="86000"/>
              </a:schemeClr>
            </a:solidFill>
            <a:ln>
              <a:noFill/>
            </a:ln>
          </p:spPr>
          <p:txBody>
            <a:bodyPr lIns="274320" tIns="91440" bIns="91440" anchor="ctr" anchorCtr="0"/>
            <a:lstStyle>
              <a:lvl1pPr marL="1143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9pPr>
            </a:lstStyle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Thicker and heavier 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Lower resolution display; lacks 3:2 aspect ratio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Doesn’t support the latest wireless technology: no 5G; doesn’t support the new </a:t>
              </a:r>
              <a:br>
                <a:rPr lang="en-US" sz="1100" dirty="0"/>
              </a:br>
              <a:r>
                <a:rPr lang="en-US" sz="1100" dirty="0"/>
                <a:t>6 GHz band in </a:t>
              </a:r>
              <a:r>
                <a:rPr lang="en-US" sz="1100" dirty="0" err="1"/>
                <a:t>WiFi</a:t>
              </a:r>
              <a:r>
                <a:rPr lang="en-US" sz="1100" dirty="0"/>
                <a:t> 6 (</a:t>
              </a:r>
              <a:r>
                <a:rPr lang="en-US" sz="1100" dirty="0" err="1"/>
                <a:t>WiFi</a:t>
              </a:r>
              <a:r>
                <a:rPr lang="en-US" sz="1100" dirty="0"/>
                <a:t> 6E)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No CBRS 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Smaller battery and no battery metrics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Lower resolution camera (K120: 8 MP; ET80/ET85: 13 MP)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Inferior scanning performance on challenging barcodes compared with Zebra’s PRZM Intelligent Imaging technology 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No integrated messaging/PTT communication tools; third-party tools only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Lacks software tools comparable to Zebra Mobility DNA/DataCapture DNA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More expensive asking price</a:t>
              </a:r>
            </a:p>
          </p:txBody>
        </p:sp>
        <p:sp>
          <p:nvSpPr>
            <p:cNvPr id="30" name="TextBox 18"/>
            <p:cNvSpPr txBox="1">
              <a:spLocks noChangeArrowheads="1"/>
            </p:cNvSpPr>
            <p:nvPr/>
          </p:nvSpPr>
          <p:spPr bwMode="auto">
            <a:xfrm>
              <a:off x="2060031" y="4899910"/>
              <a:ext cx="5716898" cy="744452"/>
            </a:xfrm>
            <a:prstGeom prst="rect">
              <a:avLst/>
            </a:prstGeom>
            <a:solidFill>
              <a:schemeClr val="bg1">
                <a:lumMod val="95000"/>
                <a:alpha val="86000"/>
              </a:schemeClr>
            </a:solidFill>
            <a:ln>
              <a:noFill/>
            </a:ln>
          </p:spPr>
          <p:txBody>
            <a:bodyPr lIns="274320" tIns="182880" anchor="t" anchorCtr="0"/>
            <a:lstStyle>
              <a:lvl1pPr marL="1143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9pPr>
            </a:lstStyle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6 ft./1.8 m drop spec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IP66 sealing</a:t>
              </a:r>
            </a:p>
          </p:txBody>
        </p:sp>
        <p:sp>
          <p:nvSpPr>
            <p:cNvPr id="16" name="TextBox 18"/>
            <p:cNvSpPr txBox="1">
              <a:spLocks noChangeArrowheads="1"/>
            </p:cNvSpPr>
            <p:nvPr/>
          </p:nvSpPr>
          <p:spPr bwMode="auto">
            <a:xfrm>
              <a:off x="530082" y="4899910"/>
              <a:ext cx="1529950" cy="744452"/>
            </a:xfrm>
            <a:prstGeom prst="rect">
              <a:avLst/>
            </a:prstGeom>
            <a:solidFill>
              <a:srgbClr val="00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marL="1143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9pPr>
            </a:lstStyle>
            <a:p>
              <a:pPr marL="0" algn="ctr" eaLnBrk="1" hangingPunct="1">
                <a:spcBef>
                  <a:spcPct val="20000"/>
                </a:spcBef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Key strengths</a:t>
              </a: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xmlns="" id="{413E771C-CF85-0349-BC45-2C3305B2BCFE}"/>
                </a:ext>
              </a:extLst>
            </p:cNvPr>
            <p:cNvGrpSpPr/>
            <p:nvPr/>
          </p:nvGrpSpPr>
          <p:grpSpPr>
            <a:xfrm>
              <a:off x="507613" y="1860268"/>
              <a:ext cx="1552418" cy="2994841"/>
              <a:chOff x="507613" y="1860268"/>
              <a:chExt cx="1552418" cy="2994841"/>
            </a:xfrm>
          </p:grpSpPr>
          <p:sp>
            <p:nvSpPr>
              <p:cNvPr id="31" name="TextBox 18"/>
              <p:cNvSpPr txBox="1">
                <a:spLocks noChangeArrowheads="1"/>
              </p:cNvSpPr>
              <p:nvPr/>
            </p:nvSpPr>
            <p:spPr bwMode="auto">
              <a:xfrm>
                <a:off x="530081" y="1961942"/>
                <a:ext cx="1529950" cy="2893167"/>
              </a:xfrm>
              <a:prstGeom prst="rect">
                <a:avLst/>
              </a:pr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marL="1143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9pPr>
              </a:lstStyle>
              <a:p>
                <a:pPr marL="0" algn="ctr" eaLnBrk="1" hangingPunct="1">
                  <a:spcBef>
                    <a:spcPct val="20000"/>
                  </a:spcBef>
                </a:pPr>
                <a:r>
                  <a:rPr lang="en-US" sz="1400" b="1" dirty="0">
                    <a:solidFill>
                      <a:schemeClr val="bg1"/>
                    </a:solidFill>
                    <a:cs typeface="Arial" pitchFamily="34" charset="0"/>
                  </a:rPr>
                  <a:t>Key weaknesses</a:t>
                </a:r>
              </a:p>
            </p:txBody>
          </p:sp>
          <p:sp>
            <p:nvSpPr>
              <p:cNvPr id="42" name="AutoShape 4">
                <a:extLst>
                  <a:ext uri="{FF2B5EF4-FFF2-40B4-BE49-F238E27FC236}">
                    <a16:creationId xmlns:a16="http://schemas.microsoft.com/office/drawing/2014/main" xmlns="" id="{CEF9E512-A343-CA48-A53B-38D77375BB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H="1">
                <a:off x="507613" y="1860268"/>
                <a:ext cx="483801" cy="583112"/>
              </a:xfrm>
              <a:prstGeom prst="rtTriangle">
                <a:avLst/>
              </a:prstGeom>
              <a:solidFill>
                <a:schemeClr val="bg1"/>
              </a:solidFill>
              <a:ln w="9806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/>
              </a:p>
            </p:txBody>
          </p:sp>
        </p:grpSp>
      </p:grpSp>
      <p:sp>
        <p:nvSpPr>
          <p:cNvPr id="25" name="Rectangle 8">
            <a:extLst>
              <a:ext uri="{FF2B5EF4-FFF2-40B4-BE49-F238E27FC236}">
                <a16:creationId xmlns:a16="http://schemas.microsoft.com/office/drawing/2014/main" xmlns="" id="{09F8F16D-5509-CC40-BCAB-2AE2C15A4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645" y="6626679"/>
            <a:ext cx="3347284" cy="258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1000" b="1" dirty="0">
                <a:solidFill>
                  <a:schemeClr val="bg1">
                    <a:lumMod val="85000"/>
                  </a:schemeClr>
                </a:solidFill>
                <a:latin typeface="Arial" charset="0"/>
                <a:ea typeface="Arial" charset="0"/>
                <a:cs typeface="Arial" charset="0"/>
              </a:rPr>
              <a:t>ZEBRA CONFIDENTIAL INTERNAL USE ONLY</a:t>
            </a:r>
          </a:p>
        </p:txBody>
      </p:sp>
      <p:pic>
        <p:nvPicPr>
          <p:cNvPr id="27" name="Picture 26" descr="A picture containing text, monitor, electronics, display&#10;&#10;Description automatically generated">
            <a:extLst>
              <a:ext uri="{FF2B5EF4-FFF2-40B4-BE49-F238E27FC236}">
                <a16:creationId xmlns:a16="http://schemas.microsoft.com/office/drawing/2014/main" xmlns="" id="{7FD90068-6DFE-EF41-8A85-561103BB961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01324" y="2295696"/>
            <a:ext cx="3816404" cy="2817741"/>
          </a:xfrm>
          <a:prstGeom prst="rect">
            <a:avLst/>
          </a:prstGeom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A8118DC8-0ED5-A341-AD0C-0CB17F2803BD}"/>
              </a:ext>
            </a:extLst>
          </p:cNvPr>
          <p:cNvGrpSpPr/>
          <p:nvPr/>
        </p:nvGrpSpPr>
        <p:grpSpPr>
          <a:xfrm>
            <a:off x="0" y="396874"/>
            <a:ext cx="13110802" cy="556731"/>
            <a:chOff x="0" y="396874"/>
            <a:chExt cx="13110802" cy="556731"/>
          </a:xfrm>
        </p:grpSpPr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xmlns="" id="{23DCBA4D-1D87-AB4D-A77F-F70EAFA7D795}"/>
                </a:ext>
              </a:extLst>
            </p:cNvPr>
            <p:cNvSpPr/>
            <p:nvPr/>
          </p:nvSpPr>
          <p:spPr>
            <a:xfrm rot="16200000">
              <a:off x="10315813" y="-1841385"/>
              <a:ext cx="548640" cy="5041339"/>
            </a:xfrm>
            <a:custGeom>
              <a:avLst/>
              <a:gdLst>
                <a:gd name="connsiteX0" fmla="*/ 1018183 w 1018183"/>
                <a:gd name="connsiteY0" fmla="*/ 0 h 9085945"/>
                <a:gd name="connsiteX1" fmla="*/ 1018183 w 1018183"/>
                <a:gd name="connsiteY1" fmla="*/ 6230 h 9085945"/>
                <a:gd name="connsiteX2" fmla="*/ 1018183 w 1018183"/>
                <a:gd name="connsiteY2" fmla="*/ 18774 h 9085945"/>
                <a:gd name="connsiteX3" fmla="*/ 1018183 w 1018183"/>
                <a:gd name="connsiteY3" fmla="*/ 21368 h 9085945"/>
                <a:gd name="connsiteX4" fmla="*/ 1018183 w 1018183"/>
                <a:gd name="connsiteY4" fmla="*/ 40934 h 9085945"/>
                <a:gd name="connsiteX5" fmla="*/ 1018183 w 1018183"/>
                <a:gd name="connsiteY5" fmla="*/ 42504 h 9085945"/>
                <a:gd name="connsiteX6" fmla="*/ 1018183 w 1018183"/>
                <a:gd name="connsiteY6" fmla="*/ 46999 h 9085945"/>
                <a:gd name="connsiteX7" fmla="*/ 1018183 w 1018183"/>
                <a:gd name="connsiteY7" fmla="*/ 54332 h 9085945"/>
                <a:gd name="connsiteX8" fmla="*/ 1018183 w 1018183"/>
                <a:gd name="connsiteY8" fmla="*/ 71445 h 9085945"/>
                <a:gd name="connsiteX9" fmla="*/ 1018183 w 1018183"/>
                <a:gd name="connsiteY9" fmla="*/ 87059 h 9085945"/>
                <a:gd name="connsiteX10" fmla="*/ 1018183 w 1018183"/>
                <a:gd name="connsiteY10" fmla="*/ 96832 h 9085945"/>
                <a:gd name="connsiteX11" fmla="*/ 1018183 w 1018183"/>
                <a:gd name="connsiteY11" fmla="*/ 104172 h 9085945"/>
                <a:gd name="connsiteX12" fmla="*/ 1018183 w 1018183"/>
                <a:gd name="connsiteY12" fmla="*/ 112657 h 9085945"/>
                <a:gd name="connsiteX13" fmla="*/ 1018183 w 1018183"/>
                <a:gd name="connsiteY13" fmla="*/ 113945 h 9085945"/>
                <a:gd name="connsiteX14" fmla="*/ 1018183 w 1018183"/>
                <a:gd name="connsiteY14" fmla="*/ 125273 h 9085945"/>
                <a:gd name="connsiteX15" fmla="*/ 1018183 w 1018183"/>
                <a:gd name="connsiteY15" fmla="*/ 134526 h 9085945"/>
                <a:gd name="connsiteX16" fmla="*/ 1018183 w 1018183"/>
                <a:gd name="connsiteY16" fmla="*/ 145384 h 9085945"/>
                <a:gd name="connsiteX17" fmla="*/ 1018183 w 1018183"/>
                <a:gd name="connsiteY17" fmla="*/ 148928 h 9085945"/>
                <a:gd name="connsiteX18" fmla="*/ 1018183 w 1018183"/>
                <a:gd name="connsiteY18" fmla="*/ 155156 h 9085945"/>
                <a:gd name="connsiteX19" fmla="*/ 1018183 w 1018183"/>
                <a:gd name="connsiteY19" fmla="*/ 177028 h 9085945"/>
                <a:gd name="connsiteX20" fmla="*/ 1018183 w 1018183"/>
                <a:gd name="connsiteY20" fmla="*/ 191428 h 9085945"/>
                <a:gd name="connsiteX21" fmla="*/ 1018183 w 1018183"/>
                <a:gd name="connsiteY21" fmla="*/ 232869 h 9085945"/>
                <a:gd name="connsiteX22" fmla="*/ 1018183 w 1018183"/>
                <a:gd name="connsiteY22" fmla="*/ 236413 h 9085945"/>
                <a:gd name="connsiteX23" fmla="*/ 1018183 w 1018183"/>
                <a:gd name="connsiteY23" fmla="*/ 243637 h 9085945"/>
                <a:gd name="connsiteX24" fmla="*/ 1018183 w 1018183"/>
                <a:gd name="connsiteY24" fmla="*/ 268942 h 9085945"/>
                <a:gd name="connsiteX25" fmla="*/ 1018183 w 1018183"/>
                <a:gd name="connsiteY25" fmla="*/ 269141 h 9085945"/>
                <a:gd name="connsiteX26" fmla="*/ 1018183 w 1018183"/>
                <a:gd name="connsiteY26" fmla="*/ 275172 h 9085945"/>
                <a:gd name="connsiteX27" fmla="*/ 1018183 w 1018183"/>
                <a:gd name="connsiteY27" fmla="*/ 276458 h 9085945"/>
                <a:gd name="connsiteX28" fmla="*/ 1018183 w 1018183"/>
                <a:gd name="connsiteY28" fmla="*/ 278433 h 9085945"/>
                <a:gd name="connsiteX29" fmla="*/ 1018183 w 1018183"/>
                <a:gd name="connsiteY29" fmla="*/ 278915 h 9085945"/>
                <a:gd name="connsiteX30" fmla="*/ 1018183 w 1018183"/>
                <a:gd name="connsiteY30" fmla="*/ 280004 h 9085945"/>
                <a:gd name="connsiteX31" fmla="*/ 1018183 w 1018183"/>
                <a:gd name="connsiteY31" fmla="*/ 287716 h 9085945"/>
                <a:gd name="connsiteX32" fmla="*/ 1018183 w 1018183"/>
                <a:gd name="connsiteY32" fmla="*/ 290310 h 9085945"/>
                <a:gd name="connsiteX33" fmla="*/ 1018183 w 1018183"/>
                <a:gd name="connsiteY33" fmla="*/ 309876 h 9085945"/>
                <a:gd name="connsiteX34" fmla="*/ 1018183 w 1018183"/>
                <a:gd name="connsiteY34" fmla="*/ 311161 h 9085945"/>
                <a:gd name="connsiteX35" fmla="*/ 1018183 w 1018183"/>
                <a:gd name="connsiteY35" fmla="*/ 311446 h 9085945"/>
                <a:gd name="connsiteX36" fmla="*/ 1018183 w 1018183"/>
                <a:gd name="connsiteY36" fmla="*/ 312729 h 9085945"/>
                <a:gd name="connsiteX37" fmla="*/ 1018183 w 1018183"/>
                <a:gd name="connsiteY37" fmla="*/ 315010 h 9085945"/>
                <a:gd name="connsiteX38" fmla="*/ 1018183 w 1018183"/>
                <a:gd name="connsiteY38" fmla="*/ 315941 h 9085945"/>
                <a:gd name="connsiteX39" fmla="*/ 1018183 w 1018183"/>
                <a:gd name="connsiteY39" fmla="*/ 320936 h 9085945"/>
                <a:gd name="connsiteX40" fmla="*/ 1018183 w 1018183"/>
                <a:gd name="connsiteY40" fmla="*/ 322503 h 9085945"/>
                <a:gd name="connsiteX41" fmla="*/ 1018183 w 1018183"/>
                <a:gd name="connsiteY41" fmla="*/ 323274 h 9085945"/>
                <a:gd name="connsiteX42" fmla="*/ 1018183 w 1018183"/>
                <a:gd name="connsiteY42" fmla="*/ 329720 h 9085945"/>
                <a:gd name="connsiteX43" fmla="*/ 1018183 w 1018183"/>
                <a:gd name="connsiteY43" fmla="*/ 340387 h 9085945"/>
                <a:gd name="connsiteX44" fmla="*/ 1018183 w 1018183"/>
                <a:gd name="connsiteY44" fmla="*/ 356001 h 9085945"/>
                <a:gd name="connsiteX45" fmla="*/ 1018183 w 1018183"/>
                <a:gd name="connsiteY45" fmla="*/ 357510 h 9085945"/>
                <a:gd name="connsiteX46" fmla="*/ 1018183 w 1018183"/>
                <a:gd name="connsiteY46" fmla="*/ 365774 h 9085945"/>
                <a:gd name="connsiteX47" fmla="*/ 1018183 w 1018183"/>
                <a:gd name="connsiteY47" fmla="*/ 367058 h 9085945"/>
                <a:gd name="connsiteX48" fmla="*/ 1018183 w 1018183"/>
                <a:gd name="connsiteY48" fmla="*/ 372218 h 9085945"/>
                <a:gd name="connsiteX49" fmla="*/ 1018183 w 1018183"/>
                <a:gd name="connsiteY49" fmla="*/ 373114 h 9085945"/>
                <a:gd name="connsiteX50" fmla="*/ 1018183 w 1018183"/>
                <a:gd name="connsiteY50" fmla="*/ 381599 h 9085945"/>
                <a:gd name="connsiteX51" fmla="*/ 1018183 w 1018183"/>
                <a:gd name="connsiteY51" fmla="*/ 382887 h 9085945"/>
                <a:gd name="connsiteX52" fmla="*/ 1018183 w 1018183"/>
                <a:gd name="connsiteY52" fmla="*/ 384171 h 9085945"/>
                <a:gd name="connsiteX53" fmla="*/ 1018183 w 1018183"/>
                <a:gd name="connsiteY53" fmla="*/ 394215 h 9085945"/>
                <a:gd name="connsiteX54" fmla="*/ 1018183 w 1018183"/>
                <a:gd name="connsiteY54" fmla="*/ 403468 h 9085945"/>
                <a:gd name="connsiteX55" fmla="*/ 1018183 w 1018183"/>
                <a:gd name="connsiteY55" fmla="*/ 405274 h 9085945"/>
                <a:gd name="connsiteX56" fmla="*/ 1018183 w 1018183"/>
                <a:gd name="connsiteY56" fmla="*/ 414326 h 9085945"/>
                <a:gd name="connsiteX57" fmla="*/ 1018183 w 1018183"/>
                <a:gd name="connsiteY57" fmla="*/ 414526 h 9085945"/>
                <a:gd name="connsiteX58" fmla="*/ 1018183 w 1018183"/>
                <a:gd name="connsiteY58" fmla="*/ 417870 h 9085945"/>
                <a:gd name="connsiteX59" fmla="*/ 1018183 w 1018183"/>
                <a:gd name="connsiteY59" fmla="*/ 421130 h 9085945"/>
                <a:gd name="connsiteX60" fmla="*/ 1018183 w 1018183"/>
                <a:gd name="connsiteY60" fmla="*/ 424098 h 9085945"/>
                <a:gd name="connsiteX61" fmla="*/ 1018183 w 1018183"/>
                <a:gd name="connsiteY61" fmla="*/ 425384 h 9085945"/>
                <a:gd name="connsiteX62" fmla="*/ 1018183 w 1018183"/>
                <a:gd name="connsiteY62" fmla="*/ 428927 h 9085945"/>
                <a:gd name="connsiteX63" fmla="*/ 1018183 w 1018183"/>
                <a:gd name="connsiteY63" fmla="*/ 438001 h 9085945"/>
                <a:gd name="connsiteX64" fmla="*/ 1018183 w 1018183"/>
                <a:gd name="connsiteY64" fmla="*/ 439978 h 9085945"/>
                <a:gd name="connsiteX65" fmla="*/ 1018183 w 1018183"/>
                <a:gd name="connsiteY65" fmla="*/ 441545 h 9085945"/>
                <a:gd name="connsiteX66" fmla="*/ 1018183 w 1018183"/>
                <a:gd name="connsiteY66" fmla="*/ 445970 h 9085945"/>
                <a:gd name="connsiteX67" fmla="*/ 1018183 w 1018183"/>
                <a:gd name="connsiteY67" fmla="*/ 447254 h 9085945"/>
                <a:gd name="connsiteX68" fmla="*/ 1018183 w 1018183"/>
                <a:gd name="connsiteY68" fmla="*/ 457028 h 9085945"/>
                <a:gd name="connsiteX69" fmla="*/ 1018183 w 1018183"/>
                <a:gd name="connsiteY69" fmla="*/ 460370 h 9085945"/>
                <a:gd name="connsiteX70" fmla="*/ 1018183 w 1018183"/>
                <a:gd name="connsiteY70" fmla="*/ 461654 h 9085945"/>
                <a:gd name="connsiteX71" fmla="*/ 1018183 w 1018183"/>
                <a:gd name="connsiteY71" fmla="*/ 463630 h 9085945"/>
                <a:gd name="connsiteX72" fmla="*/ 1018183 w 1018183"/>
                <a:gd name="connsiteY72" fmla="*/ 466226 h 9085945"/>
                <a:gd name="connsiteX73" fmla="*/ 1018183 w 1018183"/>
                <a:gd name="connsiteY73" fmla="*/ 471428 h 9085945"/>
                <a:gd name="connsiteX74" fmla="*/ 1018183 w 1018183"/>
                <a:gd name="connsiteY74" fmla="*/ 501811 h 9085945"/>
                <a:gd name="connsiteX75" fmla="*/ 1018183 w 1018183"/>
                <a:gd name="connsiteY75" fmla="*/ 505355 h 9085945"/>
                <a:gd name="connsiteX76" fmla="*/ 1018183 w 1018183"/>
                <a:gd name="connsiteY76" fmla="*/ 512579 h 9085945"/>
                <a:gd name="connsiteX77" fmla="*/ 1018183 w 1018183"/>
                <a:gd name="connsiteY77" fmla="*/ 538083 h 9085945"/>
                <a:gd name="connsiteX78" fmla="*/ 1018183 w 1018183"/>
                <a:gd name="connsiteY78" fmla="*/ 545400 h 9085945"/>
                <a:gd name="connsiteX79" fmla="*/ 1018183 w 1018183"/>
                <a:gd name="connsiteY79" fmla="*/ 547375 h 9085945"/>
                <a:gd name="connsiteX80" fmla="*/ 1018183 w 1018183"/>
                <a:gd name="connsiteY80" fmla="*/ 547857 h 9085945"/>
                <a:gd name="connsiteX81" fmla="*/ 1018183 w 1018183"/>
                <a:gd name="connsiteY81" fmla="*/ 548946 h 9085945"/>
                <a:gd name="connsiteX82" fmla="*/ 1018183 w 1018183"/>
                <a:gd name="connsiteY82" fmla="*/ 549141 h 9085945"/>
                <a:gd name="connsiteX83" fmla="*/ 1018183 w 1018183"/>
                <a:gd name="connsiteY83" fmla="*/ 580103 h 9085945"/>
                <a:gd name="connsiteX84" fmla="*/ 1018183 w 1018183"/>
                <a:gd name="connsiteY84" fmla="*/ 581671 h 9085945"/>
                <a:gd name="connsiteX85" fmla="*/ 1018183 w 1018183"/>
                <a:gd name="connsiteY85" fmla="*/ 583952 h 9085945"/>
                <a:gd name="connsiteX86" fmla="*/ 1018183 w 1018183"/>
                <a:gd name="connsiteY86" fmla="*/ 589878 h 9085945"/>
                <a:gd name="connsiteX87" fmla="*/ 1018183 w 1018183"/>
                <a:gd name="connsiteY87" fmla="*/ 591161 h 9085945"/>
                <a:gd name="connsiteX88" fmla="*/ 1018183 w 1018183"/>
                <a:gd name="connsiteY88" fmla="*/ 591445 h 9085945"/>
                <a:gd name="connsiteX89" fmla="*/ 1018183 w 1018183"/>
                <a:gd name="connsiteY89" fmla="*/ 592731 h 9085945"/>
                <a:gd name="connsiteX90" fmla="*/ 1018183 w 1018183"/>
                <a:gd name="connsiteY90" fmla="*/ 595010 h 9085945"/>
                <a:gd name="connsiteX91" fmla="*/ 1018183 w 1018183"/>
                <a:gd name="connsiteY91" fmla="*/ 598662 h 9085945"/>
                <a:gd name="connsiteX92" fmla="*/ 1018183 w 1018183"/>
                <a:gd name="connsiteY92" fmla="*/ 606826 h 9085945"/>
                <a:gd name="connsiteX93" fmla="*/ 1018183 w 1018183"/>
                <a:gd name="connsiteY93" fmla="*/ 609720 h 9085945"/>
                <a:gd name="connsiteX94" fmla="*/ 1018183 w 1018183"/>
                <a:gd name="connsiteY94" fmla="*/ 626452 h 9085945"/>
                <a:gd name="connsiteX95" fmla="*/ 1018183 w 1018183"/>
                <a:gd name="connsiteY95" fmla="*/ 627740 h 9085945"/>
                <a:gd name="connsiteX96" fmla="*/ 1018183 w 1018183"/>
                <a:gd name="connsiteY96" fmla="*/ 636000 h 9085945"/>
                <a:gd name="connsiteX97" fmla="*/ 1018183 w 1018183"/>
                <a:gd name="connsiteY97" fmla="*/ 637510 h 9085945"/>
                <a:gd name="connsiteX98" fmla="*/ 1018183 w 1018183"/>
                <a:gd name="connsiteY98" fmla="*/ 641160 h 9085945"/>
                <a:gd name="connsiteX99" fmla="*/ 1018183 w 1018183"/>
                <a:gd name="connsiteY99" fmla="*/ 642448 h 9085945"/>
                <a:gd name="connsiteX100" fmla="*/ 1018183 w 1018183"/>
                <a:gd name="connsiteY100" fmla="*/ 645991 h 9085945"/>
                <a:gd name="connsiteX101" fmla="*/ 1018183 w 1018183"/>
                <a:gd name="connsiteY101" fmla="*/ 652217 h 9085945"/>
                <a:gd name="connsiteX102" fmla="*/ 1018183 w 1018183"/>
                <a:gd name="connsiteY102" fmla="*/ 653045 h 9085945"/>
                <a:gd name="connsiteX103" fmla="*/ 1018183 w 1018183"/>
                <a:gd name="connsiteY103" fmla="*/ 653113 h 9085945"/>
                <a:gd name="connsiteX104" fmla="*/ 1018183 w 1018183"/>
                <a:gd name="connsiteY104" fmla="*/ 674216 h 9085945"/>
                <a:gd name="connsiteX105" fmla="*/ 1018183 w 1018183"/>
                <a:gd name="connsiteY105" fmla="*/ 677726 h 9085945"/>
                <a:gd name="connsiteX106" fmla="*/ 1018183 w 1018183"/>
                <a:gd name="connsiteY106" fmla="*/ 680355 h 9085945"/>
                <a:gd name="connsiteX107" fmla="*/ 1018183 w 1018183"/>
                <a:gd name="connsiteY107" fmla="*/ 683468 h 9085945"/>
                <a:gd name="connsiteX108" fmla="*/ 1018183 w 1018183"/>
                <a:gd name="connsiteY108" fmla="*/ 688493 h 9085945"/>
                <a:gd name="connsiteX109" fmla="*/ 1018183 w 1018183"/>
                <a:gd name="connsiteY109" fmla="*/ 690072 h 9085945"/>
                <a:gd name="connsiteX110" fmla="*/ 1018183 w 1018183"/>
                <a:gd name="connsiteY110" fmla="*/ 694326 h 9085945"/>
                <a:gd name="connsiteX111" fmla="*/ 1018183 w 1018183"/>
                <a:gd name="connsiteY111" fmla="*/ 695065 h 9085945"/>
                <a:gd name="connsiteX112" fmla="*/ 1018183 w 1018183"/>
                <a:gd name="connsiteY112" fmla="*/ 696633 h 9085945"/>
                <a:gd name="connsiteX113" fmla="*/ 1018183 w 1018183"/>
                <a:gd name="connsiteY113" fmla="*/ 697869 h 9085945"/>
                <a:gd name="connsiteX114" fmla="*/ 1018183 w 1018183"/>
                <a:gd name="connsiteY114" fmla="*/ 701130 h 9085945"/>
                <a:gd name="connsiteX115" fmla="*/ 1018183 w 1018183"/>
                <a:gd name="connsiteY115" fmla="*/ 706943 h 9085945"/>
                <a:gd name="connsiteX116" fmla="*/ 1018183 w 1018183"/>
                <a:gd name="connsiteY116" fmla="*/ 708920 h 9085945"/>
                <a:gd name="connsiteX117" fmla="*/ 1018183 w 1018183"/>
                <a:gd name="connsiteY117" fmla="*/ 710487 h 9085945"/>
                <a:gd name="connsiteX118" fmla="*/ 1018183 w 1018183"/>
                <a:gd name="connsiteY118" fmla="*/ 716196 h 9085945"/>
                <a:gd name="connsiteX119" fmla="*/ 1018183 w 1018183"/>
                <a:gd name="connsiteY119" fmla="*/ 718001 h 9085945"/>
                <a:gd name="connsiteX120" fmla="*/ 1018183 w 1018183"/>
                <a:gd name="connsiteY120" fmla="*/ 719976 h 9085945"/>
                <a:gd name="connsiteX121" fmla="*/ 1018183 w 1018183"/>
                <a:gd name="connsiteY121" fmla="*/ 721313 h 9085945"/>
                <a:gd name="connsiteX122" fmla="*/ 1018183 w 1018183"/>
                <a:gd name="connsiteY122" fmla="*/ 721545 h 9085945"/>
                <a:gd name="connsiteX123" fmla="*/ 1018183 w 1018183"/>
                <a:gd name="connsiteY123" fmla="*/ 725970 h 9085945"/>
                <a:gd name="connsiteX124" fmla="*/ 1018183 w 1018183"/>
                <a:gd name="connsiteY124" fmla="*/ 727254 h 9085945"/>
                <a:gd name="connsiteX125" fmla="*/ 1018183 w 1018183"/>
                <a:gd name="connsiteY125" fmla="*/ 730596 h 9085945"/>
                <a:gd name="connsiteX126" fmla="*/ 1018183 w 1018183"/>
                <a:gd name="connsiteY126" fmla="*/ 732572 h 9085945"/>
                <a:gd name="connsiteX127" fmla="*/ 1018183 w 1018183"/>
                <a:gd name="connsiteY127" fmla="*/ 733857 h 9085945"/>
                <a:gd name="connsiteX128" fmla="*/ 1018183 w 1018183"/>
                <a:gd name="connsiteY128" fmla="*/ 735168 h 9085945"/>
                <a:gd name="connsiteX129" fmla="*/ 1018183 w 1018183"/>
                <a:gd name="connsiteY129" fmla="*/ 740370 h 9085945"/>
                <a:gd name="connsiteX130" fmla="*/ 1018183 w 1018183"/>
                <a:gd name="connsiteY130" fmla="*/ 741655 h 9085945"/>
                <a:gd name="connsiteX131" fmla="*/ 1018183 w 1018183"/>
                <a:gd name="connsiteY131" fmla="*/ 743631 h 9085945"/>
                <a:gd name="connsiteX132" fmla="*/ 1018183 w 1018183"/>
                <a:gd name="connsiteY132" fmla="*/ 746225 h 9085945"/>
                <a:gd name="connsiteX133" fmla="*/ 1018183 w 1018183"/>
                <a:gd name="connsiteY133" fmla="*/ 752705 h 9085945"/>
                <a:gd name="connsiteX134" fmla="*/ 1018183 w 1018183"/>
                <a:gd name="connsiteY134" fmla="*/ 754272 h 9085945"/>
                <a:gd name="connsiteX135" fmla="*/ 1018183 w 1018183"/>
                <a:gd name="connsiteY135" fmla="*/ 811915 h 9085945"/>
                <a:gd name="connsiteX136" fmla="*/ 1018183 w 1018183"/>
                <a:gd name="connsiteY136" fmla="*/ 818083 h 9085945"/>
                <a:gd name="connsiteX137" fmla="*/ 1018183 w 1018183"/>
                <a:gd name="connsiteY137" fmla="*/ 829028 h 9085945"/>
                <a:gd name="connsiteX138" fmla="*/ 1018183 w 1018183"/>
                <a:gd name="connsiteY138" fmla="*/ 831158 h 9085945"/>
                <a:gd name="connsiteX139" fmla="*/ 1018183 w 1018183"/>
                <a:gd name="connsiteY139" fmla="*/ 845559 h 9085945"/>
                <a:gd name="connsiteX140" fmla="*/ 1018183 w 1018183"/>
                <a:gd name="connsiteY140" fmla="*/ 860103 h 9085945"/>
                <a:gd name="connsiteX141" fmla="*/ 1018183 w 1018183"/>
                <a:gd name="connsiteY141" fmla="*/ 861673 h 9085945"/>
                <a:gd name="connsiteX142" fmla="*/ 1018183 w 1018183"/>
                <a:gd name="connsiteY142" fmla="*/ 863952 h 9085945"/>
                <a:gd name="connsiteX143" fmla="*/ 1018183 w 1018183"/>
                <a:gd name="connsiteY143" fmla="*/ 870240 h 9085945"/>
                <a:gd name="connsiteX144" fmla="*/ 1018183 w 1018183"/>
                <a:gd name="connsiteY144" fmla="*/ 875768 h 9085945"/>
                <a:gd name="connsiteX145" fmla="*/ 1018183 w 1018183"/>
                <a:gd name="connsiteY145" fmla="*/ 878662 h 9085945"/>
                <a:gd name="connsiteX146" fmla="*/ 1018183 w 1018183"/>
                <a:gd name="connsiteY146" fmla="*/ 886825 h 9085945"/>
                <a:gd name="connsiteX147" fmla="*/ 1018183 w 1018183"/>
                <a:gd name="connsiteY147" fmla="*/ 896682 h 9085945"/>
                <a:gd name="connsiteX148" fmla="*/ 1018183 w 1018183"/>
                <a:gd name="connsiteY148" fmla="*/ 906452 h 9085945"/>
                <a:gd name="connsiteX149" fmla="*/ 1018183 w 1018183"/>
                <a:gd name="connsiteY149" fmla="*/ 907736 h 9085945"/>
                <a:gd name="connsiteX150" fmla="*/ 1018183 w 1018183"/>
                <a:gd name="connsiteY150" fmla="*/ 911390 h 9085945"/>
                <a:gd name="connsiteX151" fmla="*/ 1018183 w 1018183"/>
                <a:gd name="connsiteY151" fmla="*/ 914933 h 9085945"/>
                <a:gd name="connsiteX152" fmla="*/ 1018183 w 1018183"/>
                <a:gd name="connsiteY152" fmla="*/ 919552 h 9085945"/>
                <a:gd name="connsiteX153" fmla="*/ 1018183 w 1018183"/>
                <a:gd name="connsiteY153" fmla="*/ 921159 h 9085945"/>
                <a:gd name="connsiteX154" fmla="*/ 1018183 w 1018183"/>
                <a:gd name="connsiteY154" fmla="*/ 921987 h 9085945"/>
                <a:gd name="connsiteX155" fmla="*/ 1018183 w 1018183"/>
                <a:gd name="connsiteY155" fmla="*/ 922443 h 9085945"/>
                <a:gd name="connsiteX156" fmla="*/ 1018183 w 1018183"/>
                <a:gd name="connsiteY156" fmla="*/ 925991 h 9085945"/>
                <a:gd name="connsiteX157" fmla="*/ 1018183 w 1018183"/>
                <a:gd name="connsiteY157" fmla="*/ 933045 h 9085945"/>
                <a:gd name="connsiteX158" fmla="*/ 1018183 w 1018183"/>
                <a:gd name="connsiteY158" fmla="*/ 946668 h 9085945"/>
                <a:gd name="connsiteX159" fmla="*/ 1018183 w 1018183"/>
                <a:gd name="connsiteY159" fmla="*/ 949297 h 9085945"/>
                <a:gd name="connsiteX160" fmla="*/ 1018183 w 1018183"/>
                <a:gd name="connsiteY160" fmla="*/ 957435 h 9085945"/>
                <a:gd name="connsiteX161" fmla="*/ 1018183 w 1018183"/>
                <a:gd name="connsiteY161" fmla="*/ 957726 h 9085945"/>
                <a:gd name="connsiteX162" fmla="*/ 1018183 w 1018183"/>
                <a:gd name="connsiteY162" fmla="*/ 958719 h 9085945"/>
                <a:gd name="connsiteX163" fmla="*/ 1018183 w 1018183"/>
                <a:gd name="connsiteY163" fmla="*/ 960357 h 9085945"/>
                <a:gd name="connsiteX164" fmla="*/ 1018183 w 1018183"/>
                <a:gd name="connsiteY164" fmla="*/ 964007 h 9085945"/>
                <a:gd name="connsiteX165" fmla="*/ 1018183 w 1018183"/>
                <a:gd name="connsiteY165" fmla="*/ 965575 h 9085945"/>
                <a:gd name="connsiteX166" fmla="*/ 1018183 w 1018183"/>
                <a:gd name="connsiteY166" fmla="*/ 965773 h 9085945"/>
                <a:gd name="connsiteX167" fmla="*/ 1018183 w 1018183"/>
                <a:gd name="connsiteY167" fmla="*/ 968493 h 9085945"/>
                <a:gd name="connsiteX168" fmla="*/ 1018183 w 1018183"/>
                <a:gd name="connsiteY168" fmla="*/ 970072 h 9085945"/>
                <a:gd name="connsiteX169" fmla="*/ 1018183 w 1018183"/>
                <a:gd name="connsiteY169" fmla="*/ 975065 h 9085945"/>
                <a:gd name="connsiteX170" fmla="*/ 1018183 w 1018183"/>
                <a:gd name="connsiteY170" fmla="*/ 976633 h 9085945"/>
                <a:gd name="connsiteX171" fmla="*/ 1018183 w 1018183"/>
                <a:gd name="connsiteY171" fmla="*/ 986943 h 9085945"/>
                <a:gd name="connsiteX172" fmla="*/ 1018183 w 1018183"/>
                <a:gd name="connsiteY172" fmla="*/ 988918 h 9085945"/>
                <a:gd name="connsiteX173" fmla="*/ 1018183 w 1018183"/>
                <a:gd name="connsiteY173" fmla="*/ 990255 h 9085945"/>
                <a:gd name="connsiteX174" fmla="*/ 1018183 w 1018183"/>
                <a:gd name="connsiteY174" fmla="*/ 990487 h 9085945"/>
                <a:gd name="connsiteX175" fmla="*/ 1018183 w 1018183"/>
                <a:gd name="connsiteY175" fmla="*/ 993084 h 9085945"/>
                <a:gd name="connsiteX176" fmla="*/ 1018183 w 1018183"/>
                <a:gd name="connsiteY176" fmla="*/ 993998 h 9085945"/>
                <a:gd name="connsiteX177" fmla="*/ 1018183 w 1018183"/>
                <a:gd name="connsiteY177" fmla="*/ 996196 h 9085945"/>
                <a:gd name="connsiteX178" fmla="*/ 1018183 w 1018183"/>
                <a:gd name="connsiteY178" fmla="*/ 1001313 h 9085945"/>
                <a:gd name="connsiteX179" fmla="*/ 1018183 w 1018183"/>
                <a:gd name="connsiteY179" fmla="*/ 1002799 h 9085945"/>
                <a:gd name="connsiteX180" fmla="*/ 1018183 w 1018183"/>
                <a:gd name="connsiteY180" fmla="*/ 1007794 h 9085945"/>
                <a:gd name="connsiteX181" fmla="*/ 1018183 w 1018183"/>
                <a:gd name="connsiteY181" fmla="*/ 1009362 h 9085945"/>
                <a:gd name="connsiteX182" fmla="*/ 1018183 w 1018183"/>
                <a:gd name="connsiteY182" fmla="*/ 1010597 h 9085945"/>
                <a:gd name="connsiteX183" fmla="*/ 1018183 w 1018183"/>
                <a:gd name="connsiteY183" fmla="*/ 1011336 h 9085945"/>
                <a:gd name="connsiteX184" fmla="*/ 1018183 w 1018183"/>
                <a:gd name="connsiteY184" fmla="*/ 1011642 h 9085945"/>
                <a:gd name="connsiteX185" fmla="*/ 1018183 w 1018183"/>
                <a:gd name="connsiteY185" fmla="*/ 1012573 h 9085945"/>
                <a:gd name="connsiteX186" fmla="*/ 1018183 w 1018183"/>
                <a:gd name="connsiteY186" fmla="*/ 1013857 h 9085945"/>
                <a:gd name="connsiteX187" fmla="*/ 1018183 w 1018183"/>
                <a:gd name="connsiteY187" fmla="*/ 1015167 h 9085945"/>
                <a:gd name="connsiteX188" fmla="*/ 1018183 w 1018183"/>
                <a:gd name="connsiteY188" fmla="*/ 1021647 h 9085945"/>
                <a:gd name="connsiteX189" fmla="*/ 1018183 w 1018183"/>
                <a:gd name="connsiteY189" fmla="*/ 1023214 h 9085945"/>
                <a:gd name="connsiteX190" fmla="*/ 1018183 w 1018183"/>
                <a:gd name="connsiteY190" fmla="*/ 1032705 h 9085945"/>
                <a:gd name="connsiteX191" fmla="*/ 1018183 w 1018183"/>
                <a:gd name="connsiteY191" fmla="*/ 1034272 h 9085945"/>
                <a:gd name="connsiteX192" fmla="*/ 1018183 w 1018183"/>
                <a:gd name="connsiteY192" fmla="*/ 1036017 h 9085945"/>
                <a:gd name="connsiteX193" fmla="*/ 1018183 w 1018183"/>
                <a:gd name="connsiteY193" fmla="*/ 1037587 h 9085945"/>
                <a:gd name="connsiteX194" fmla="*/ 1018183 w 1018183"/>
                <a:gd name="connsiteY194" fmla="*/ 1080857 h 9085945"/>
                <a:gd name="connsiteX195" fmla="*/ 1018183 w 1018183"/>
                <a:gd name="connsiteY195" fmla="*/ 1091915 h 9085945"/>
                <a:gd name="connsiteX196" fmla="*/ 1018183 w 1018183"/>
                <a:gd name="connsiteY196" fmla="*/ 1097970 h 9085945"/>
                <a:gd name="connsiteX197" fmla="*/ 1018183 w 1018183"/>
                <a:gd name="connsiteY197" fmla="*/ 1100100 h 9085945"/>
                <a:gd name="connsiteX198" fmla="*/ 1018183 w 1018183"/>
                <a:gd name="connsiteY198" fmla="*/ 1109028 h 9085945"/>
                <a:gd name="connsiteX199" fmla="*/ 1018183 w 1018183"/>
                <a:gd name="connsiteY199" fmla="*/ 1111158 h 9085945"/>
                <a:gd name="connsiteX200" fmla="*/ 1018183 w 1018183"/>
                <a:gd name="connsiteY200" fmla="*/ 1114501 h 9085945"/>
                <a:gd name="connsiteX201" fmla="*/ 1018183 w 1018183"/>
                <a:gd name="connsiteY201" fmla="*/ 1116720 h 9085945"/>
                <a:gd name="connsiteX202" fmla="*/ 1018183 w 1018183"/>
                <a:gd name="connsiteY202" fmla="*/ 1120356 h 9085945"/>
                <a:gd name="connsiteX203" fmla="*/ 1018183 w 1018183"/>
                <a:gd name="connsiteY203" fmla="*/ 1125561 h 9085945"/>
                <a:gd name="connsiteX204" fmla="*/ 1018183 w 1018183"/>
                <a:gd name="connsiteY204" fmla="*/ 1139182 h 9085945"/>
                <a:gd name="connsiteX205" fmla="*/ 1018183 w 1018183"/>
                <a:gd name="connsiteY205" fmla="*/ 1143886 h 9085945"/>
                <a:gd name="connsiteX206" fmla="*/ 1018183 w 1018183"/>
                <a:gd name="connsiteY206" fmla="*/ 1147430 h 9085945"/>
                <a:gd name="connsiteX207" fmla="*/ 1018183 w 1018183"/>
                <a:gd name="connsiteY207" fmla="*/ 1150239 h 9085945"/>
                <a:gd name="connsiteX208" fmla="*/ 1018183 w 1018183"/>
                <a:gd name="connsiteY208" fmla="*/ 1155767 h 9085945"/>
                <a:gd name="connsiteX209" fmla="*/ 1018183 w 1018183"/>
                <a:gd name="connsiteY209" fmla="*/ 1158288 h 9085945"/>
                <a:gd name="connsiteX210" fmla="*/ 1018183 w 1018183"/>
                <a:gd name="connsiteY210" fmla="*/ 1162857 h 9085945"/>
                <a:gd name="connsiteX211" fmla="*/ 1018183 w 1018183"/>
                <a:gd name="connsiteY211" fmla="*/ 1172111 h 9085945"/>
                <a:gd name="connsiteX212" fmla="*/ 1018183 w 1018183"/>
                <a:gd name="connsiteY212" fmla="*/ 1176678 h 9085945"/>
                <a:gd name="connsiteX213" fmla="*/ 1018183 w 1018183"/>
                <a:gd name="connsiteY213" fmla="*/ 1186511 h 9085945"/>
                <a:gd name="connsiteX214" fmla="*/ 1018183 w 1018183"/>
                <a:gd name="connsiteY214" fmla="*/ 1188494 h 9085945"/>
                <a:gd name="connsiteX215" fmla="*/ 1018183 w 1018183"/>
                <a:gd name="connsiteY215" fmla="*/ 1191385 h 9085945"/>
                <a:gd name="connsiteX216" fmla="*/ 1018183 w 1018183"/>
                <a:gd name="connsiteY216" fmla="*/ 1194933 h 9085945"/>
                <a:gd name="connsiteX217" fmla="*/ 1018183 w 1018183"/>
                <a:gd name="connsiteY217" fmla="*/ 1199552 h 9085945"/>
                <a:gd name="connsiteX218" fmla="*/ 1018183 w 1018183"/>
                <a:gd name="connsiteY218" fmla="*/ 1201987 h 9085945"/>
                <a:gd name="connsiteX219" fmla="*/ 1018183 w 1018183"/>
                <a:gd name="connsiteY219" fmla="*/ 1226668 h 9085945"/>
                <a:gd name="connsiteX220" fmla="*/ 1018183 w 1018183"/>
                <a:gd name="connsiteY220" fmla="*/ 1227661 h 9085945"/>
                <a:gd name="connsiteX221" fmla="*/ 1018183 w 1018183"/>
                <a:gd name="connsiteY221" fmla="*/ 1229299 h 9085945"/>
                <a:gd name="connsiteX222" fmla="*/ 1018183 w 1018183"/>
                <a:gd name="connsiteY222" fmla="*/ 1234715 h 9085945"/>
                <a:gd name="connsiteX223" fmla="*/ 1018183 w 1018183"/>
                <a:gd name="connsiteY223" fmla="*/ 1235704 h 9085945"/>
                <a:gd name="connsiteX224" fmla="*/ 1018183 w 1018183"/>
                <a:gd name="connsiteY224" fmla="*/ 1237435 h 9085945"/>
                <a:gd name="connsiteX225" fmla="*/ 1018183 w 1018183"/>
                <a:gd name="connsiteY225" fmla="*/ 1238720 h 9085945"/>
                <a:gd name="connsiteX226" fmla="*/ 1018183 w 1018183"/>
                <a:gd name="connsiteY226" fmla="*/ 1244007 h 9085945"/>
                <a:gd name="connsiteX227" fmla="*/ 1018183 w 1018183"/>
                <a:gd name="connsiteY227" fmla="*/ 1245575 h 9085945"/>
                <a:gd name="connsiteX228" fmla="*/ 1018183 w 1018183"/>
                <a:gd name="connsiteY228" fmla="*/ 1245773 h 9085945"/>
                <a:gd name="connsiteX229" fmla="*/ 1018183 w 1018183"/>
                <a:gd name="connsiteY229" fmla="*/ 1262026 h 9085945"/>
                <a:gd name="connsiteX230" fmla="*/ 1018183 w 1018183"/>
                <a:gd name="connsiteY230" fmla="*/ 1262940 h 9085945"/>
                <a:gd name="connsiteX231" fmla="*/ 1018183 w 1018183"/>
                <a:gd name="connsiteY231" fmla="*/ 1270255 h 9085945"/>
                <a:gd name="connsiteX232" fmla="*/ 1018183 w 1018183"/>
                <a:gd name="connsiteY232" fmla="*/ 1273084 h 9085945"/>
                <a:gd name="connsiteX233" fmla="*/ 1018183 w 1018183"/>
                <a:gd name="connsiteY233" fmla="*/ 1273998 h 9085945"/>
                <a:gd name="connsiteX234" fmla="*/ 1018183 w 1018183"/>
                <a:gd name="connsiteY234" fmla="*/ 1276736 h 9085945"/>
                <a:gd name="connsiteX235" fmla="*/ 1018183 w 1018183"/>
                <a:gd name="connsiteY235" fmla="*/ 1278304 h 9085945"/>
                <a:gd name="connsiteX236" fmla="*/ 1018183 w 1018183"/>
                <a:gd name="connsiteY236" fmla="*/ 1280278 h 9085945"/>
                <a:gd name="connsiteX237" fmla="*/ 1018183 w 1018183"/>
                <a:gd name="connsiteY237" fmla="*/ 1280584 h 9085945"/>
                <a:gd name="connsiteX238" fmla="*/ 1018183 w 1018183"/>
                <a:gd name="connsiteY238" fmla="*/ 1282799 h 9085945"/>
                <a:gd name="connsiteX239" fmla="*/ 1018183 w 1018183"/>
                <a:gd name="connsiteY239" fmla="*/ 1287794 h 9085945"/>
                <a:gd name="connsiteX240" fmla="*/ 1018183 w 1018183"/>
                <a:gd name="connsiteY240" fmla="*/ 1289362 h 9085945"/>
                <a:gd name="connsiteX241" fmla="*/ 1018183 w 1018183"/>
                <a:gd name="connsiteY241" fmla="*/ 1291338 h 9085945"/>
                <a:gd name="connsiteX242" fmla="*/ 1018183 w 1018183"/>
                <a:gd name="connsiteY242" fmla="*/ 1291643 h 9085945"/>
                <a:gd name="connsiteX243" fmla="*/ 1018183 w 1018183"/>
                <a:gd name="connsiteY243" fmla="*/ 1301647 h 9085945"/>
                <a:gd name="connsiteX244" fmla="*/ 1018183 w 1018183"/>
                <a:gd name="connsiteY244" fmla="*/ 1303214 h 9085945"/>
                <a:gd name="connsiteX245" fmla="*/ 1018183 w 1018183"/>
                <a:gd name="connsiteY245" fmla="*/ 1304959 h 9085945"/>
                <a:gd name="connsiteX246" fmla="*/ 1018183 w 1018183"/>
                <a:gd name="connsiteY246" fmla="*/ 1306529 h 9085945"/>
                <a:gd name="connsiteX247" fmla="*/ 1018183 w 1018183"/>
                <a:gd name="connsiteY247" fmla="*/ 1316019 h 9085945"/>
                <a:gd name="connsiteX248" fmla="*/ 1018183 w 1018183"/>
                <a:gd name="connsiteY248" fmla="*/ 1317586 h 9085945"/>
                <a:gd name="connsiteX249" fmla="*/ 1018183 w 1018183"/>
                <a:gd name="connsiteY249" fmla="*/ 1324065 h 9085945"/>
                <a:gd name="connsiteX250" fmla="*/ 1018183 w 1018183"/>
                <a:gd name="connsiteY250" fmla="*/ 1324371 h 9085945"/>
                <a:gd name="connsiteX251" fmla="*/ 1018183 w 1018183"/>
                <a:gd name="connsiteY251" fmla="*/ 1327915 h 9085945"/>
                <a:gd name="connsiteX252" fmla="*/ 1018183 w 1018183"/>
                <a:gd name="connsiteY252" fmla="*/ 1342624 h 9085945"/>
                <a:gd name="connsiteX253" fmla="*/ 1018183 w 1018183"/>
                <a:gd name="connsiteY253" fmla="*/ 1352593 h 9085945"/>
                <a:gd name="connsiteX254" fmla="*/ 1018183 w 1018183"/>
                <a:gd name="connsiteY254" fmla="*/ 1360857 h 9085945"/>
                <a:gd name="connsiteX255" fmla="*/ 1018183 w 1018183"/>
                <a:gd name="connsiteY255" fmla="*/ 1367301 h 9085945"/>
                <a:gd name="connsiteX256" fmla="*/ 1018183 w 1018183"/>
                <a:gd name="connsiteY256" fmla="*/ 1377970 h 9085945"/>
                <a:gd name="connsiteX257" fmla="*/ 1018183 w 1018183"/>
                <a:gd name="connsiteY257" fmla="*/ 1380100 h 9085945"/>
                <a:gd name="connsiteX258" fmla="*/ 1018183 w 1018183"/>
                <a:gd name="connsiteY258" fmla="*/ 1385662 h 9085945"/>
                <a:gd name="connsiteX259" fmla="*/ 1018183 w 1018183"/>
                <a:gd name="connsiteY259" fmla="*/ 1389298 h 9085945"/>
                <a:gd name="connsiteX260" fmla="*/ 1018183 w 1018183"/>
                <a:gd name="connsiteY260" fmla="*/ 1394503 h 9085945"/>
                <a:gd name="connsiteX261" fmla="*/ 1018183 w 1018183"/>
                <a:gd name="connsiteY261" fmla="*/ 1396722 h 9085945"/>
                <a:gd name="connsiteX262" fmla="*/ 1018183 w 1018183"/>
                <a:gd name="connsiteY262" fmla="*/ 1400357 h 9085945"/>
                <a:gd name="connsiteX263" fmla="*/ 1018183 w 1018183"/>
                <a:gd name="connsiteY263" fmla="*/ 1412828 h 9085945"/>
                <a:gd name="connsiteX264" fmla="*/ 1018183 w 1018183"/>
                <a:gd name="connsiteY264" fmla="*/ 1416372 h 9085945"/>
                <a:gd name="connsiteX265" fmla="*/ 1018183 w 1018183"/>
                <a:gd name="connsiteY265" fmla="*/ 1419181 h 9085945"/>
                <a:gd name="connsiteX266" fmla="*/ 1018183 w 1018183"/>
                <a:gd name="connsiteY266" fmla="*/ 1423886 h 9085945"/>
                <a:gd name="connsiteX267" fmla="*/ 1018183 w 1018183"/>
                <a:gd name="connsiteY267" fmla="*/ 1427230 h 9085945"/>
                <a:gd name="connsiteX268" fmla="*/ 1018183 w 1018183"/>
                <a:gd name="connsiteY268" fmla="*/ 1427431 h 9085945"/>
                <a:gd name="connsiteX269" fmla="*/ 1018183 w 1018183"/>
                <a:gd name="connsiteY269" fmla="*/ 1429449 h 9085945"/>
                <a:gd name="connsiteX270" fmla="*/ 1018183 w 1018183"/>
                <a:gd name="connsiteY270" fmla="*/ 1431799 h 9085945"/>
                <a:gd name="connsiteX271" fmla="*/ 1018183 w 1018183"/>
                <a:gd name="connsiteY271" fmla="*/ 1433084 h 9085945"/>
                <a:gd name="connsiteX272" fmla="*/ 1018183 w 1018183"/>
                <a:gd name="connsiteY272" fmla="*/ 1435061 h 9085945"/>
                <a:gd name="connsiteX273" fmla="*/ 1018183 w 1018183"/>
                <a:gd name="connsiteY273" fmla="*/ 1436628 h 9085945"/>
                <a:gd name="connsiteX274" fmla="*/ 1018183 w 1018183"/>
                <a:gd name="connsiteY274" fmla="*/ 1438288 h 9085945"/>
                <a:gd name="connsiteX275" fmla="*/ 1018183 w 1018183"/>
                <a:gd name="connsiteY275" fmla="*/ 1441053 h 9085945"/>
                <a:gd name="connsiteX276" fmla="*/ 1018183 w 1018183"/>
                <a:gd name="connsiteY276" fmla="*/ 1442856 h 9085945"/>
                <a:gd name="connsiteX277" fmla="*/ 1018183 w 1018183"/>
                <a:gd name="connsiteY277" fmla="*/ 1452111 h 9085945"/>
                <a:gd name="connsiteX278" fmla="*/ 1018183 w 1018183"/>
                <a:gd name="connsiteY278" fmla="*/ 1455453 h 9085945"/>
                <a:gd name="connsiteX279" fmla="*/ 1018183 w 1018183"/>
                <a:gd name="connsiteY279" fmla="*/ 1458713 h 9085945"/>
                <a:gd name="connsiteX280" fmla="*/ 1018183 w 1018183"/>
                <a:gd name="connsiteY280" fmla="*/ 1460158 h 9085945"/>
                <a:gd name="connsiteX281" fmla="*/ 1018183 w 1018183"/>
                <a:gd name="connsiteY281" fmla="*/ 1466511 h 9085945"/>
                <a:gd name="connsiteX282" fmla="*/ 1018183 w 1018183"/>
                <a:gd name="connsiteY282" fmla="*/ 1468494 h 9085945"/>
                <a:gd name="connsiteX283" fmla="*/ 1018183 w 1018183"/>
                <a:gd name="connsiteY283" fmla="*/ 1477561 h 9085945"/>
                <a:gd name="connsiteX284" fmla="*/ 1018183 w 1018183"/>
                <a:gd name="connsiteY284" fmla="*/ 1479130 h 9085945"/>
                <a:gd name="connsiteX285" fmla="*/ 1018183 w 1018183"/>
                <a:gd name="connsiteY285" fmla="*/ 1504646 h 9085945"/>
                <a:gd name="connsiteX286" fmla="*/ 1018183 w 1018183"/>
                <a:gd name="connsiteY286" fmla="*/ 1507662 h 9085945"/>
                <a:gd name="connsiteX287" fmla="*/ 1018183 w 1018183"/>
                <a:gd name="connsiteY287" fmla="*/ 1514715 h 9085945"/>
                <a:gd name="connsiteX288" fmla="*/ 1018183 w 1018183"/>
                <a:gd name="connsiteY288" fmla="*/ 1515704 h 9085945"/>
                <a:gd name="connsiteX289" fmla="*/ 1018183 w 1018183"/>
                <a:gd name="connsiteY289" fmla="*/ 1542026 h 9085945"/>
                <a:gd name="connsiteX290" fmla="*/ 1018183 w 1018183"/>
                <a:gd name="connsiteY290" fmla="*/ 1542940 h 9085945"/>
                <a:gd name="connsiteX291" fmla="*/ 1018183 w 1018183"/>
                <a:gd name="connsiteY291" fmla="*/ 1548432 h 9085945"/>
                <a:gd name="connsiteX292" fmla="*/ 1018183 w 1018183"/>
                <a:gd name="connsiteY292" fmla="*/ 1556736 h 9085945"/>
                <a:gd name="connsiteX293" fmla="*/ 1018183 w 1018183"/>
                <a:gd name="connsiteY293" fmla="*/ 1558304 h 9085945"/>
                <a:gd name="connsiteX294" fmla="*/ 1018183 w 1018183"/>
                <a:gd name="connsiteY294" fmla="*/ 1560280 h 9085945"/>
                <a:gd name="connsiteX295" fmla="*/ 1018183 w 1018183"/>
                <a:gd name="connsiteY295" fmla="*/ 1560585 h 9085945"/>
                <a:gd name="connsiteX296" fmla="*/ 1018183 w 1018183"/>
                <a:gd name="connsiteY296" fmla="*/ 1584961 h 9085945"/>
                <a:gd name="connsiteX297" fmla="*/ 1018183 w 1018183"/>
                <a:gd name="connsiteY297" fmla="*/ 1586528 h 9085945"/>
                <a:gd name="connsiteX298" fmla="*/ 1018183 w 1018183"/>
                <a:gd name="connsiteY298" fmla="*/ 1593007 h 9085945"/>
                <a:gd name="connsiteX299" fmla="*/ 1018183 w 1018183"/>
                <a:gd name="connsiteY299" fmla="*/ 1593313 h 9085945"/>
                <a:gd name="connsiteX300" fmla="*/ 1018183 w 1018183"/>
                <a:gd name="connsiteY300" fmla="*/ 1596857 h 9085945"/>
                <a:gd name="connsiteX301" fmla="*/ 1018183 w 1018183"/>
                <a:gd name="connsiteY301" fmla="*/ 1601909 h 9085945"/>
                <a:gd name="connsiteX302" fmla="*/ 1018183 w 1018183"/>
                <a:gd name="connsiteY302" fmla="*/ 1604065 h 9085945"/>
                <a:gd name="connsiteX303" fmla="*/ 1018183 w 1018183"/>
                <a:gd name="connsiteY303" fmla="*/ 1604369 h 9085945"/>
                <a:gd name="connsiteX304" fmla="*/ 1018183 w 1018183"/>
                <a:gd name="connsiteY304" fmla="*/ 1607914 h 9085945"/>
                <a:gd name="connsiteX305" fmla="*/ 1018183 w 1018183"/>
                <a:gd name="connsiteY305" fmla="*/ 1611566 h 9085945"/>
                <a:gd name="connsiteX306" fmla="*/ 1018183 w 1018183"/>
                <a:gd name="connsiteY306" fmla="*/ 1621535 h 9085945"/>
                <a:gd name="connsiteX307" fmla="*/ 1018183 w 1018183"/>
                <a:gd name="connsiteY307" fmla="*/ 1622624 h 9085945"/>
                <a:gd name="connsiteX308" fmla="*/ 1018183 w 1018183"/>
                <a:gd name="connsiteY308" fmla="*/ 1632593 h 9085945"/>
                <a:gd name="connsiteX309" fmla="*/ 1018183 w 1018183"/>
                <a:gd name="connsiteY309" fmla="*/ 1636243 h 9085945"/>
                <a:gd name="connsiteX310" fmla="*/ 1018183 w 1018183"/>
                <a:gd name="connsiteY310" fmla="*/ 1640644 h 9085945"/>
                <a:gd name="connsiteX311" fmla="*/ 1018183 w 1018183"/>
                <a:gd name="connsiteY311" fmla="*/ 1644409 h 9085945"/>
                <a:gd name="connsiteX312" fmla="*/ 1018183 w 1018183"/>
                <a:gd name="connsiteY312" fmla="*/ 1647300 h 9085945"/>
                <a:gd name="connsiteX313" fmla="*/ 1018183 w 1018183"/>
                <a:gd name="connsiteY313" fmla="*/ 1648128 h 9085945"/>
                <a:gd name="connsiteX314" fmla="*/ 1018183 w 1018183"/>
                <a:gd name="connsiteY314" fmla="*/ 1655352 h 9085945"/>
                <a:gd name="connsiteX315" fmla="*/ 1018183 w 1018183"/>
                <a:gd name="connsiteY315" fmla="*/ 1665664 h 9085945"/>
                <a:gd name="connsiteX316" fmla="*/ 1018183 w 1018183"/>
                <a:gd name="connsiteY316" fmla="*/ 1669299 h 9085945"/>
                <a:gd name="connsiteX317" fmla="*/ 1018183 w 1018183"/>
                <a:gd name="connsiteY317" fmla="*/ 1675438 h 9085945"/>
                <a:gd name="connsiteX318" fmla="*/ 1018183 w 1018183"/>
                <a:gd name="connsiteY318" fmla="*/ 1683576 h 9085945"/>
                <a:gd name="connsiteX319" fmla="*/ 1018183 w 1018183"/>
                <a:gd name="connsiteY319" fmla="*/ 1690148 h 9085945"/>
                <a:gd name="connsiteX320" fmla="*/ 1018183 w 1018183"/>
                <a:gd name="connsiteY320" fmla="*/ 1690630 h 9085945"/>
                <a:gd name="connsiteX321" fmla="*/ 1018183 w 1018183"/>
                <a:gd name="connsiteY321" fmla="*/ 1691716 h 9085945"/>
                <a:gd name="connsiteX322" fmla="*/ 1018183 w 1018183"/>
                <a:gd name="connsiteY322" fmla="*/ 1692828 h 9085945"/>
                <a:gd name="connsiteX323" fmla="*/ 1018183 w 1018183"/>
                <a:gd name="connsiteY323" fmla="*/ 1696373 h 9085945"/>
                <a:gd name="connsiteX324" fmla="*/ 1018183 w 1018183"/>
                <a:gd name="connsiteY324" fmla="*/ 1698391 h 9085945"/>
                <a:gd name="connsiteX325" fmla="*/ 1018183 w 1018183"/>
                <a:gd name="connsiteY325" fmla="*/ 1702026 h 9085945"/>
                <a:gd name="connsiteX326" fmla="*/ 1018183 w 1018183"/>
                <a:gd name="connsiteY326" fmla="*/ 1704003 h 9085945"/>
                <a:gd name="connsiteX327" fmla="*/ 1018183 w 1018183"/>
                <a:gd name="connsiteY327" fmla="*/ 1705570 h 9085945"/>
                <a:gd name="connsiteX328" fmla="*/ 1018183 w 1018183"/>
                <a:gd name="connsiteY328" fmla="*/ 1707230 h 9085945"/>
                <a:gd name="connsiteX329" fmla="*/ 1018183 w 1018183"/>
                <a:gd name="connsiteY329" fmla="*/ 1709449 h 9085945"/>
                <a:gd name="connsiteX330" fmla="*/ 1018183 w 1018183"/>
                <a:gd name="connsiteY330" fmla="*/ 1711798 h 9085945"/>
                <a:gd name="connsiteX331" fmla="*/ 1018183 w 1018183"/>
                <a:gd name="connsiteY331" fmla="*/ 1713084 h 9085945"/>
                <a:gd name="connsiteX332" fmla="*/ 1018183 w 1018183"/>
                <a:gd name="connsiteY332" fmla="*/ 1715059 h 9085945"/>
                <a:gd name="connsiteX333" fmla="*/ 1018183 w 1018183"/>
                <a:gd name="connsiteY333" fmla="*/ 1716628 h 9085945"/>
                <a:gd name="connsiteX334" fmla="*/ 1018183 w 1018183"/>
                <a:gd name="connsiteY334" fmla="*/ 1717940 h 9085945"/>
                <a:gd name="connsiteX335" fmla="*/ 1018183 w 1018183"/>
                <a:gd name="connsiteY335" fmla="*/ 1721053 h 9085945"/>
                <a:gd name="connsiteX336" fmla="*/ 1018183 w 1018183"/>
                <a:gd name="connsiteY336" fmla="*/ 1727655 h 9085945"/>
                <a:gd name="connsiteX337" fmla="*/ 1018183 w 1018183"/>
                <a:gd name="connsiteY337" fmla="*/ 1729100 h 9085945"/>
                <a:gd name="connsiteX338" fmla="*/ 1018183 w 1018183"/>
                <a:gd name="connsiteY338" fmla="*/ 1732650 h 9085945"/>
                <a:gd name="connsiteX339" fmla="*/ 1018183 w 1018183"/>
                <a:gd name="connsiteY339" fmla="*/ 1734217 h 9085945"/>
                <a:gd name="connsiteX340" fmla="*/ 1018183 w 1018183"/>
                <a:gd name="connsiteY340" fmla="*/ 1735453 h 9085945"/>
                <a:gd name="connsiteX341" fmla="*/ 1018183 w 1018183"/>
                <a:gd name="connsiteY341" fmla="*/ 1738714 h 9085945"/>
                <a:gd name="connsiteX342" fmla="*/ 1018183 w 1018183"/>
                <a:gd name="connsiteY342" fmla="*/ 1740158 h 9085945"/>
                <a:gd name="connsiteX343" fmla="*/ 1018183 w 1018183"/>
                <a:gd name="connsiteY343" fmla="*/ 1746503 h 9085945"/>
                <a:gd name="connsiteX344" fmla="*/ 1018183 w 1018183"/>
                <a:gd name="connsiteY344" fmla="*/ 1747788 h 9085945"/>
                <a:gd name="connsiteX345" fmla="*/ 1018183 w 1018183"/>
                <a:gd name="connsiteY345" fmla="*/ 1748072 h 9085945"/>
                <a:gd name="connsiteX346" fmla="*/ 1018183 w 1018183"/>
                <a:gd name="connsiteY346" fmla="*/ 1749355 h 9085945"/>
                <a:gd name="connsiteX347" fmla="*/ 1018183 w 1018183"/>
                <a:gd name="connsiteY347" fmla="*/ 1757562 h 9085945"/>
                <a:gd name="connsiteX348" fmla="*/ 1018183 w 1018183"/>
                <a:gd name="connsiteY348" fmla="*/ 1759129 h 9085945"/>
                <a:gd name="connsiteX349" fmla="*/ 1018183 w 1018183"/>
                <a:gd name="connsiteY349" fmla="*/ 1784646 h 9085945"/>
                <a:gd name="connsiteX350" fmla="*/ 1018183 w 1018183"/>
                <a:gd name="connsiteY350" fmla="*/ 1817374 h 9085945"/>
                <a:gd name="connsiteX351" fmla="*/ 1018183 w 1018183"/>
                <a:gd name="connsiteY351" fmla="*/ 1826241 h 9085945"/>
                <a:gd name="connsiteX352" fmla="*/ 1018183 w 1018183"/>
                <a:gd name="connsiteY352" fmla="*/ 1828432 h 9085945"/>
                <a:gd name="connsiteX353" fmla="*/ 1018183 w 1018183"/>
                <a:gd name="connsiteY353" fmla="*/ 1840642 h 9085945"/>
                <a:gd name="connsiteX354" fmla="*/ 1018183 w 1018183"/>
                <a:gd name="connsiteY354" fmla="*/ 1868743 h 9085945"/>
                <a:gd name="connsiteX355" fmla="*/ 1018183 w 1018183"/>
                <a:gd name="connsiteY355" fmla="*/ 1870851 h 9085945"/>
                <a:gd name="connsiteX356" fmla="*/ 1018183 w 1018183"/>
                <a:gd name="connsiteY356" fmla="*/ 1873007 h 9085945"/>
                <a:gd name="connsiteX357" fmla="*/ 1018183 w 1018183"/>
                <a:gd name="connsiteY357" fmla="*/ 1873311 h 9085945"/>
                <a:gd name="connsiteX358" fmla="*/ 1018183 w 1018183"/>
                <a:gd name="connsiteY358" fmla="*/ 1876856 h 9085945"/>
                <a:gd name="connsiteX359" fmla="*/ 1018183 w 1018183"/>
                <a:gd name="connsiteY359" fmla="*/ 1881908 h 9085945"/>
                <a:gd name="connsiteX360" fmla="*/ 1018183 w 1018183"/>
                <a:gd name="connsiteY360" fmla="*/ 1883144 h 9085945"/>
                <a:gd name="connsiteX361" fmla="*/ 1018183 w 1018183"/>
                <a:gd name="connsiteY361" fmla="*/ 1891566 h 9085945"/>
                <a:gd name="connsiteX362" fmla="*/ 1018183 w 1018183"/>
                <a:gd name="connsiteY362" fmla="*/ 1901535 h 9085945"/>
                <a:gd name="connsiteX363" fmla="*/ 1018183 w 1018183"/>
                <a:gd name="connsiteY363" fmla="*/ 1909586 h 9085945"/>
                <a:gd name="connsiteX364" fmla="*/ 1018183 w 1018183"/>
                <a:gd name="connsiteY364" fmla="*/ 1913351 h 9085945"/>
                <a:gd name="connsiteX365" fmla="*/ 1018183 w 1018183"/>
                <a:gd name="connsiteY365" fmla="*/ 1914635 h 9085945"/>
                <a:gd name="connsiteX366" fmla="*/ 1018183 w 1018183"/>
                <a:gd name="connsiteY366" fmla="*/ 1916242 h 9085945"/>
                <a:gd name="connsiteX367" fmla="*/ 1018183 w 1018183"/>
                <a:gd name="connsiteY367" fmla="*/ 1917070 h 9085945"/>
                <a:gd name="connsiteX368" fmla="*/ 1018183 w 1018183"/>
                <a:gd name="connsiteY368" fmla="*/ 1920640 h 9085945"/>
                <a:gd name="connsiteX369" fmla="*/ 1018183 w 1018183"/>
                <a:gd name="connsiteY369" fmla="*/ 1924294 h 9085945"/>
                <a:gd name="connsiteX370" fmla="*/ 1018183 w 1018183"/>
                <a:gd name="connsiteY370" fmla="*/ 1924409 h 9085945"/>
                <a:gd name="connsiteX371" fmla="*/ 1018183 w 1018183"/>
                <a:gd name="connsiteY371" fmla="*/ 1928128 h 9085945"/>
                <a:gd name="connsiteX372" fmla="*/ 1018183 w 1018183"/>
                <a:gd name="connsiteY372" fmla="*/ 1935347 h 9085945"/>
                <a:gd name="connsiteX373" fmla="*/ 1018183 w 1018183"/>
                <a:gd name="connsiteY373" fmla="*/ 1944380 h 9085945"/>
                <a:gd name="connsiteX374" fmla="*/ 1018183 w 1018183"/>
                <a:gd name="connsiteY374" fmla="*/ 1952518 h 9085945"/>
                <a:gd name="connsiteX375" fmla="*/ 1018183 w 1018183"/>
                <a:gd name="connsiteY375" fmla="*/ 1955440 h 9085945"/>
                <a:gd name="connsiteX376" fmla="*/ 1018183 w 1018183"/>
                <a:gd name="connsiteY376" fmla="*/ 1959090 h 9085945"/>
                <a:gd name="connsiteX377" fmla="*/ 1018183 w 1018183"/>
                <a:gd name="connsiteY377" fmla="*/ 1959572 h 9085945"/>
                <a:gd name="connsiteX378" fmla="*/ 1018183 w 1018183"/>
                <a:gd name="connsiteY378" fmla="*/ 1960658 h 9085945"/>
                <a:gd name="connsiteX379" fmla="*/ 1018183 w 1018183"/>
                <a:gd name="connsiteY379" fmla="*/ 1960856 h 9085945"/>
                <a:gd name="connsiteX380" fmla="*/ 1018183 w 1018183"/>
                <a:gd name="connsiteY380" fmla="*/ 1963576 h 9085945"/>
                <a:gd name="connsiteX381" fmla="*/ 1018183 w 1018183"/>
                <a:gd name="connsiteY381" fmla="*/ 1967252 h 9085945"/>
                <a:gd name="connsiteX382" fmla="*/ 1018183 w 1018183"/>
                <a:gd name="connsiteY382" fmla="*/ 1970148 h 9085945"/>
                <a:gd name="connsiteX383" fmla="*/ 1018183 w 1018183"/>
                <a:gd name="connsiteY383" fmla="*/ 1970630 h 9085945"/>
                <a:gd name="connsiteX384" fmla="*/ 1018183 w 1018183"/>
                <a:gd name="connsiteY384" fmla="*/ 1971716 h 9085945"/>
                <a:gd name="connsiteX385" fmla="*/ 1018183 w 1018183"/>
                <a:gd name="connsiteY385" fmla="*/ 1978391 h 9085945"/>
                <a:gd name="connsiteX386" fmla="*/ 1018183 w 1018183"/>
                <a:gd name="connsiteY386" fmla="*/ 1982026 h 9085945"/>
                <a:gd name="connsiteX387" fmla="*/ 1018183 w 1018183"/>
                <a:gd name="connsiteY387" fmla="*/ 1984001 h 9085945"/>
                <a:gd name="connsiteX388" fmla="*/ 1018183 w 1018183"/>
                <a:gd name="connsiteY388" fmla="*/ 1985570 h 9085945"/>
                <a:gd name="connsiteX389" fmla="*/ 1018183 w 1018183"/>
                <a:gd name="connsiteY389" fmla="*/ 1986882 h 9085945"/>
                <a:gd name="connsiteX390" fmla="*/ 1018183 w 1018183"/>
                <a:gd name="connsiteY390" fmla="*/ 1988167 h 9085945"/>
                <a:gd name="connsiteX391" fmla="*/ 1018183 w 1018183"/>
                <a:gd name="connsiteY391" fmla="*/ 1997944 h 9085945"/>
                <a:gd name="connsiteX392" fmla="*/ 1018183 w 1018183"/>
                <a:gd name="connsiteY392" fmla="*/ 2001592 h 9085945"/>
                <a:gd name="connsiteX393" fmla="*/ 1018183 w 1018183"/>
                <a:gd name="connsiteY393" fmla="*/ 2002877 h 9085945"/>
                <a:gd name="connsiteX394" fmla="*/ 1018183 w 1018183"/>
                <a:gd name="connsiteY394" fmla="*/ 2003159 h 9085945"/>
                <a:gd name="connsiteX395" fmla="*/ 1018183 w 1018183"/>
                <a:gd name="connsiteY395" fmla="*/ 2004445 h 9085945"/>
                <a:gd name="connsiteX396" fmla="*/ 1018183 w 1018183"/>
                <a:gd name="connsiteY396" fmla="*/ 2006419 h 9085945"/>
                <a:gd name="connsiteX397" fmla="*/ 1018183 w 1018183"/>
                <a:gd name="connsiteY397" fmla="*/ 2006725 h 9085945"/>
                <a:gd name="connsiteX398" fmla="*/ 1018183 w 1018183"/>
                <a:gd name="connsiteY398" fmla="*/ 2007656 h 9085945"/>
                <a:gd name="connsiteX399" fmla="*/ 1018183 w 1018183"/>
                <a:gd name="connsiteY399" fmla="*/ 2009100 h 9085945"/>
                <a:gd name="connsiteX400" fmla="*/ 1018183 w 1018183"/>
                <a:gd name="connsiteY400" fmla="*/ 2012650 h 9085945"/>
                <a:gd name="connsiteX401" fmla="*/ 1018183 w 1018183"/>
                <a:gd name="connsiteY401" fmla="*/ 2014217 h 9085945"/>
                <a:gd name="connsiteX402" fmla="*/ 1018183 w 1018183"/>
                <a:gd name="connsiteY402" fmla="*/ 2016730 h 9085945"/>
                <a:gd name="connsiteX403" fmla="*/ 1018183 w 1018183"/>
                <a:gd name="connsiteY403" fmla="*/ 2018297 h 9085945"/>
                <a:gd name="connsiteX404" fmla="*/ 1018183 w 1018183"/>
                <a:gd name="connsiteY404" fmla="*/ 2026504 h 9085945"/>
                <a:gd name="connsiteX405" fmla="*/ 1018183 w 1018183"/>
                <a:gd name="connsiteY405" fmla="*/ 2027788 h 9085945"/>
                <a:gd name="connsiteX406" fmla="*/ 1018183 w 1018183"/>
                <a:gd name="connsiteY406" fmla="*/ 2028071 h 9085945"/>
                <a:gd name="connsiteX407" fmla="*/ 1018183 w 1018183"/>
                <a:gd name="connsiteY407" fmla="*/ 2029355 h 9085945"/>
                <a:gd name="connsiteX408" fmla="*/ 1018183 w 1018183"/>
                <a:gd name="connsiteY408" fmla="*/ 2048921 h 9085945"/>
                <a:gd name="connsiteX409" fmla="*/ 1018183 w 1018183"/>
                <a:gd name="connsiteY409" fmla="*/ 2049224 h 9085945"/>
                <a:gd name="connsiteX410" fmla="*/ 1018183 w 1018183"/>
                <a:gd name="connsiteY410" fmla="*/ 2095183 h 9085945"/>
                <a:gd name="connsiteX411" fmla="*/ 1018183 w 1018183"/>
                <a:gd name="connsiteY411" fmla="*/ 2097374 h 9085945"/>
                <a:gd name="connsiteX412" fmla="*/ 1018183 w 1018183"/>
                <a:gd name="connsiteY412" fmla="*/ 2106241 h 9085945"/>
                <a:gd name="connsiteX413" fmla="*/ 1018183 w 1018183"/>
                <a:gd name="connsiteY413" fmla="*/ 2109584 h 9085945"/>
                <a:gd name="connsiteX414" fmla="*/ 1018183 w 1018183"/>
                <a:gd name="connsiteY414" fmla="*/ 2111803 h 9085945"/>
                <a:gd name="connsiteX415" fmla="*/ 1018183 w 1018183"/>
                <a:gd name="connsiteY415" fmla="*/ 2120644 h 9085945"/>
                <a:gd name="connsiteX416" fmla="*/ 1018183 w 1018183"/>
                <a:gd name="connsiteY416" fmla="*/ 2131692 h 9085945"/>
                <a:gd name="connsiteX417" fmla="*/ 1018183 w 1018183"/>
                <a:gd name="connsiteY417" fmla="*/ 2133260 h 9085945"/>
                <a:gd name="connsiteX418" fmla="*/ 1018183 w 1018183"/>
                <a:gd name="connsiteY418" fmla="*/ 2137685 h 9085945"/>
                <a:gd name="connsiteX419" fmla="*/ 1018183 w 1018183"/>
                <a:gd name="connsiteY419" fmla="*/ 2138969 h 9085945"/>
                <a:gd name="connsiteX420" fmla="*/ 1018183 w 1018183"/>
                <a:gd name="connsiteY420" fmla="*/ 2142513 h 9085945"/>
                <a:gd name="connsiteX421" fmla="*/ 1018183 w 1018183"/>
                <a:gd name="connsiteY421" fmla="*/ 2148743 h 9085945"/>
                <a:gd name="connsiteX422" fmla="*/ 1018183 w 1018183"/>
                <a:gd name="connsiteY422" fmla="*/ 2150850 h 9085945"/>
                <a:gd name="connsiteX423" fmla="*/ 1018183 w 1018183"/>
                <a:gd name="connsiteY423" fmla="*/ 2152086 h 9085945"/>
                <a:gd name="connsiteX424" fmla="*/ 1018183 w 1018183"/>
                <a:gd name="connsiteY424" fmla="*/ 2153371 h 9085945"/>
                <a:gd name="connsiteX425" fmla="*/ 1018183 w 1018183"/>
                <a:gd name="connsiteY425" fmla="*/ 2154306 h 9085945"/>
                <a:gd name="connsiteX426" fmla="*/ 1018183 w 1018183"/>
                <a:gd name="connsiteY426" fmla="*/ 2157940 h 9085945"/>
                <a:gd name="connsiteX427" fmla="*/ 1018183 w 1018183"/>
                <a:gd name="connsiteY427" fmla="*/ 2163143 h 9085945"/>
                <a:gd name="connsiteX428" fmla="*/ 1018183 w 1018183"/>
                <a:gd name="connsiteY428" fmla="*/ 2183577 h 9085945"/>
                <a:gd name="connsiteX429" fmla="*/ 1018183 w 1018183"/>
                <a:gd name="connsiteY429" fmla="*/ 2185015 h 9085945"/>
                <a:gd name="connsiteX430" fmla="*/ 1018183 w 1018183"/>
                <a:gd name="connsiteY430" fmla="*/ 2189582 h 9085945"/>
                <a:gd name="connsiteX431" fmla="*/ 1018183 w 1018183"/>
                <a:gd name="connsiteY431" fmla="*/ 2193351 h 9085945"/>
                <a:gd name="connsiteX432" fmla="*/ 1018183 w 1018183"/>
                <a:gd name="connsiteY432" fmla="*/ 2194635 h 9085945"/>
                <a:gd name="connsiteX433" fmla="*/ 1018183 w 1018183"/>
                <a:gd name="connsiteY433" fmla="*/ 2197070 h 9085945"/>
                <a:gd name="connsiteX434" fmla="*/ 1018183 w 1018183"/>
                <a:gd name="connsiteY434" fmla="*/ 2204289 h 9085945"/>
                <a:gd name="connsiteX435" fmla="*/ 1018183 w 1018183"/>
                <a:gd name="connsiteY435" fmla="*/ 2208212 h 9085945"/>
                <a:gd name="connsiteX436" fmla="*/ 1018183 w 1018183"/>
                <a:gd name="connsiteY436" fmla="*/ 2212481 h 9085945"/>
                <a:gd name="connsiteX437" fmla="*/ 1018183 w 1018183"/>
                <a:gd name="connsiteY437" fmla="*/ 2214443 h 9085945"/>
                <a:gd name="connsiteX438" fmla="*/ 1018183 w 1018183"/>
                <a:gd name="connsiteY438" fmla="*/ 2216026 h 9085945"/>
                <a:gd name="connsiteX439" fmla="*/ 1018183 w 1018183"/>
                <a:gd name="connsiteY439" fmla="*/ 2223249 h 9085945"/>
                <a:gd name="connsiteX440" fmla="*/ 1018183 w 1018183"/>
                <a:gd name="connsiteY440" fmla="*/ 2224382 h 9085945"/>
                <a:gd name="connsiteX441" fmla="*/ 1018183 w 1018183"/>
                <a:gd name="connsiteY441" fmla="*/ 2226987 h 9085945"/>
                <a:gd name="connsiteX442" fmla="*/ 1018183 w 1018183"/>
                <a:gd name="connsiteY442" fmla="*/ 2229580 h 9085945"/>
                <a:gd name="connsiteX443" fmla="*/ 1018183 w 1018183"/>
                <a:gd name="connsiteY443" fmla="*/ 2229798 h 9085945"/>
                <a:gd name="connsiteX444" fmla="*/ 1018183 w 1018183"/>
                <a:gd name="connsiteY444" fmla="*/ 2230787 h 9085945"/>
                <a:gd name="connsiteX445" fmla="*/ 1018183 w 1018183"/>
                <a:gd name="connsiteY445" fmla="*/ 2232518 h 9085945"/>
                <a:gd name="connsiteX446" fmla="*/ 1018183 w 1018183"/>
                <a:gd name="connsiteY446" fmla="*/ 2236194 h 9085945"/>
                <a:gd name="connsiteX447" fmla="*/ 1018183 w 1018183"/>
                <a:gd name="connsiteY447" fmla="*/ 2239090 h 9085945"/>
                <a:gd name="connsiteX448" fmla="*/ 1018183 w 1018183"/>
                <a:gd name="connsiteY448" fmla="*/ 2239572 h 9085945"/>
                <a:gd name="connsiteX449" fmla="*/ 1018183 w 1018183"/>
                <a:gd name="connsiteY449" fmla="*/ 2240658 h 9085945"/>
                <a:gd name="connsiteX450" fmla="*/ 1018183 w 1018183"/>
                <a:gd name="connsiteY450" fmla="*/ 2240856 h 9085945"/>
                <a:gd name="connsiteX451" fmla="*/ 1018183 w 1018183"/>
                <a:gd name="connsiteY451" fmla="*/ 2247252 h 9085945"/>
                <a:gd name="connsiteX452" fmla="*/ 1018183 w 1018183"/>
                <a:gd name="connsiteY452" fmla="*/ 2248554 h 9085945"/>
                <a:gd name="connsiteX453" fmla="*/ 1018183 w 1018183"/>
                <a:gd name="connsiteY453" fmla="*/ 2248753 h 9085945"/>
                <a:gd name="connsiteX454" fmla="*/ 1018183 w 1018183"/>
                <a:gd name="connsiteY454" fmla="*/ 2249147 h 9085945"/>
                <a:gd name="connsiteX455" fmla="*/ 1018183 w 1018183"/>
                <a:gd name="connsiteY455" fmla="*/ 2250716 h 9085945"/>
                <a:gd name="connsiteX456" fmla="*/ 1018183 w 1018183"/>
                <a:gd name="connsiteY456" fmla="*/ 2254784 h 9085945"/>
                <a:gd name="connsiteX457" fmla="*/ 1018183 w 1018183"/>
                <a:gd name="connsiteY457" fmla="*/ 2255211 h 9085945"/>
                <a:gd name="connsiteX458" fmla="*/ 1018183 w 1018183"/>
                <a:gd name="connsiteY458" fmla="*/ 2256070 h 9085945"/>
                <a:gd name="connsiteX459" fmla="*/ 1018183 w 1018183"/>
                <a:gd name="connsiteY459" fmla="*/ 2257109 h 9085945"/>
                <a:gd name="connsiteX460" fmla="*/ 1018183 w 1018183"/>
                <a:gd name="connsiteY460" fmla="*/ 2258045 h 9085945"/>
                <a:gd name="connsiteX461" fmla="*/ 1018183 w 1018183"/>
                <a:gd name="connsiteY461" fmla="*/ 2258527 h 9085945"/>
                <a:gd name="connsiteX462" fmla="*/ 1018183 w 1018183"/>
                <a:gd name="connsiteY462" fmla="*/ 2259616 h 9085945"/>
                <a:gd name="connsiteX463" fmla="*/ 1018183 w 1018183"/>
                <a:gd name="connsiteY463" fmla="*/ 2262544 h 9085945"/>
                <a:gd name="connsiteX464" fmla="*/ 1018183 w 1018183"/>
                <a:gd name="connsiteY464" fmla="*/ 2266886 h 9085945"/>
                <a:gd name="connsiteX465" fmla="*/ 1018183 w 1018183"/>
                <a:gd name="connsiteY465" fmla="*/ 2267328 h 9085945"/>
                <a:gd name="connsiteX466" fmla="*/ 1018183 w 1018183"/>
                <a:gd name="connsiteY466" fmla="*/ 2268167 h 9085945"/>
                <a:gd name="connsiteX467" fmla="*/ 1018183 w 1018183"/>
                <a:gd name="connsiteY467" fmla="*/ 2269922 h 9085945"/>
                <a:gd name="connsiteX468" fmla="*/ 1018183 w 1018183"/>
                <a:gd name="connsiteY468" fmla="*/ 2271819 h 9085945"/>
                <a:gd name="connsiteX469" fmla="*/ 1018183 w 1018183"/>
                <a:gd name="connsiteY469" fmla="*/ 2273289 h 9085945"/>
                <a:gd name="connsiteX470" fmla="*/ 1018183 w 1018183"/>
                <a:gd name="connsiteY470" fmla="*/ 2273387 h 9085945"/>
                <a:gd name="connsiteX471" fmla="*/ 1018183 w 1018183"/>
                <a:gd name="connsiteY471" fmla="*/ 2275361 h 9085945"/>
                <a:gd name="connsiteX472" fmla="*/ 1018183 w 1018183"/>
                <a:gd name="connsiteY472" fmla="*/ 2275667 h 9085945"/>
                <a:gd name="connsiteX473" fmla="*/ 1018183 w 1018183"/>
                <a:gd name="connsiteY473" fmla="*/ 2279657 h 9085945"/>
                <a:gd name="connsiteX474" fmla="*/ 1018183 w 1018183"/>
                <a:gd name="connsiteY474" fmla="*/ 2279979 h 9085945"/>
                <a:gd name="connsiteX475" fmla="*/ 1018183 w 1018183"/>
                <a:gd name="connsiteY475" fmla="*/ 2281592 h 9085945"/>
                <a:gd name="connsiteX476" fmla="*/ 1018183 w 1018183"/>
                <a:gd name="connsiteY476" fmla="*/ 2282877 h 9085945"/>
                <a:gd name="connsiteX477" fmla="*/ 1018183 w 1018183"/>
                <a:gd name="connsiteY477" fmla="*/ 2283159 h 9085945"/>
                <a:gd name="connsiteX478" fmla="*/ 1018183 w 1018183"/>
                <a:gd name="connsiteY478" fmla="*/ 2284445 h 9085945"/>
                <a:gd name="connsiteX479" fmla="*/ 1018183 w 1018183"/>
                <a:gd name="connsiteY479" fmla="*/ 2286421 h 9085945"/>
                <a:gd name="connsiteX480" fmla="*/ 1018183 w 1018183"/>
                <a:gd name="connsiteY480" fmla="*/ 2286726 h 9085945"/>
                <a:gd name="connsiteX481" fmla="*/ 1018183 w 1018183"/>
                <a:gd name="connsiteY481" fmla="*/ 2289488 h 9085945"/>
                <a:gd name="connsiteX482" fmla="*/ 1018183 w 1018183"/>
                <a:gd name="connsiteY482" fmla="*/ 2290773 h 9085945"/>
                <a:gd name="connsiteX483" fmla="*/ 1018183 w 1018183"/>
                <a:gd name="connsiteY483" fmla="*/ 2291058 h 9085945"/>
                <a:gd name="connsiteX484" fmla="*/ 1018183 w 1018183"/>
                <a:gd name="connsiteY484" fmla="*/ 2292341 h 9085945"/>
                <a:gd name="connsiteX485" fmla="*/ 1018183 w 1018183"/>
                <a:gd name="connsiteY485" fmla="*/ 2294623 h 9085945"/>
                <a:gd name="connsiteX486" fmla="*/ 1018183 w 1018183"/>
                <a:gd name="connsiteY486" fmla="*/ 2295271 h 9085945"/>
                <a:gd name="connsiteX487" fmla="*/ 1018183 w 1018183"/>
                <a:gd name="connsiteY487" fmla="*/ 2295553 h 9085945"/>
                <a:gd name="connsiteX488" fmla="*/ 1018183 w 1018183"/>
                <a:gd name="connsiteY488" fmla="*/ 2296730 h 9085945"/>
                <a:gd name="connsiteX489" fmla="*/ 1018183 w 1018183"/>
                <a:gd name="connsiteY489" fmla="*/ 2298297 h 9085945"/>
                <a:gd name="connsiteX490" fmla="*/ 1018183 w 1018183"/>
                <a:gd name="connsiteY490" fmla="*/ 2298539 h 9085945"/>
                <a:gd name="connsiteX491" fmla="*/ 1018183 w 1018183"/>
                <a:gd name="connsiteY491" fmla="*/ 2300548 h 9085945"/>
                <a:gd name="connsiteX492" fmla="*/ 1018183 w 1018183"/>
                <a:gd name="connsiteY492" fmla="*/ 2302115 h 9085945"/>
                <a:gd name="connsiteX493" fmla="*/ 1018183 w 1018183"/>
                <a:gd name="connsiteY493" fmla="*/ 2302886 h 9085945"/>
                <a:gd name="connsiteX494" fmla="*/ 1018183 w 1018183"/>
                <a:gd name="connsiteY494" fmla="*/ 2305044 h 9085945"/>
                <a:gd name="connsiteX495" fmla="*/ 1018183 w 1018183"/>
                <a:gd name="connsiteY495" fmla="*/ 2309332 h 9085945"/>
                <a:gd name="connsiteX496" fmla="*/ 1018183 w 1018183"/>
                <a:gd name="connsiteY496" fmla="*/ 2312384 h 9085945"/>
                <a:gd name="connsiteX497" fmla="*/ 1018183 w 1018183"/>
                <a:gd name="connsiteY497" fmla="*/ 2317863 h 9085945"/>
                <a:gd name="connsiteX498" fmla="*/ 1018183 w 1018183"/>
                <a:gd name="connsiteY498" fmla="*/ 2318166 h 9085945"/>
                <a:gd name="connsiteX499" fmla="*/ 1018183 w 1018183"/>
                <a:gd name="connsiteY499" fmla="*/ 2319148 h 9085945"/>
                <a:gd name="connsiteX500" fmla="*/ 1018183 w 1018183"/>
                <a:gd name="connsiteY500" fmla="*/ 2319454 h 9085945"/>
                <a:gd name="connsiteX501" fmla="*/ 1018183 w 1018183"/>
                <a:gd name="connsiteY501" fmla="*/ 2319999 h 9085945"/>
                <a:gd name="connsiteX502" fmla="*/ 1018183 w 1018183"/>
                <a:gd name="connsiteY502" fmla="*/ 2320869 h 9085945"/>
                <a:gd name="connsiteX503" fmla="*/ 1018183 w 1018183"/>
                <a:gd name="connsiteY503" fmla="*/ 2322157 h 9085945"/>
                <a:gd name="connsiteX504" fmla="*/ 1018183 w 1018183"/>
                <a:gd name="connsiteY504" fmla="*/ 2322998 h 9085945"/>
                <a:gd name="connsiteX505" fmla="*/ 1018183 w 1018183"/>
                <a:gd name="connsiteY505" fmla="*/ 2328923 h 9085945"/>
                <a:gd name="connsiteX506" fmla="*/ 1018183 w 1018183"/>
                <a:gd name="connsiteY506" fmla="*/ 2329227 h 9085945"/>
                <a:gd name="connsiteX507" fmla="*/ 1018183 w 1018183"/>
                <a:gd name="connsiteY507" fmla="*/ 2333485 h 9085945"/>
                <a:gd name="connsiteX508" fmla="*/ 1018183 w 1018183"/>
                <a:gd name="connsiteY508" fmla="*/ 2335614 h 9085945"/>
                <a:gd name="connsiteX509" fmla="*/ 1018183 w 1018183"/>
                <a:gd name="connsiteY509" fmla="*/ 2337123 h 9085945"/>
                <a:gd name="connsiteX510" fmla="*/ 1018183 w 1018183"/>
                <a:gd name="connsiteY510" fmla="*/ 2337707 h 9085945"/>
                <a:gd name="connsiteX511" fmla="*/ 1018183 w 1018183"/>
                <a:gd name="connsiteY511" fmla="*/ 2342738 h 9085945"/>
                <a:gd name="connsiteX512" fmla="*/ 1018183 w 1018183"/>
                <a:gd name="connsiteY512" fmla="*/ 2345386 h 9085945"/>
                <a:gd name="connsiteX513" fmla="*/ 1018183 w 1018183"/>
                <a:gd name="connsiteY513" fmla="*/ 2346670 h 9085945"/>
                <a:gd name="connsiteX514" fmla="*/ 1018183 w 1018183"/>
                <a:gd name="connsiteY514" fmla="*/ 2351830 h 9085945"/>
                <a:gd name="connsiteX515" fmla="*/ 1018183 w 1018183"/>
                <a:gd name="connsiteY515" fmla="*/ 2352726 h 9085945"/>
                <a:gd name="connsiteX516" fmla="*/ 1018183 w 1018183"/>
                <a:gd name="connsiteY516" fmla="*/ 2353596 h 9085945"/>
                <a:gd name="connsiteX517" fmla="*/ 1018183 w 1018183"/>
                <a:gd name="connsiteY517" fmla="*/ 2357140 h 9085945"/>
                <a:gd name="connsiteX518" fmla="*/ 1018183 w 1018183"/>
                <a:gd name="connsiteY518" fmla="*/ 2361211 h 9085945"/>
                <a:gd name="connsiteX519" fmla="*/ 1018183 w 1018183"/>
                <a:gd name="connsiteY519" fmla="*/ 2362499 h 9085945"/>
                <a:gd name="connsiteX520" fmla="*/ 1018183 w 1018183"/>
                <a:gd name="connsiteY520" fmla="*/ 2363368 h 9085945"/>
                <a:gd name="connsiteX521" fmla="*/ 1018183 w 1018183"/>
                <a:gd name="connsiteY521" fmla="*/ 2363783 h 9085945"/>
                <a:gd name="connsiteX522" fmla="*/ 1018183 w 1018183"/>
                <a:gd name="connsiteY522" fmla="*/ 2365497 h 9085945"/>
                <a:gd name="connsiteX523" fmla="*/ 1018183 w 1018183"/>
                <a:gd name="connsiteY523" fmla="*/ 2372071 h 9085945"/>
                <a:gd name="connsiteX524" fmla="*/ 1018183 w 1018183"/>
                <a:gd name="connsiteY524" fmla="*/ 2373827 h 9085945"/>
                <a:gd name="connsiteX525" fmla="*/ 1018183 w 1018183"/>
                <a:gd name="connsiteY525" fmla="*/ 2375183 h 9085945"/>
                <a:gd name="connsiteX526" fmla="*/ 1018183 w 1018183"/>
                <a:gd name="connsiteY526" fmla="*/ 2380205 h 9085945"/>
                <a:gd name="connsiteX527" fmla="*/ 1018183 w 1018183"/>
                <a:gd name="connsiteY527" fmla="*/ 2380745 h 9085945"/>
                <a:gd name="connsiteX528" fmla="*/ 1018183 w 1018183"/>
                <a:gd name="connsiteY528" fmla="*/ 2383080 h 9085945"/>
                <a:gd name="connsiteX529" fmla="*/ 1018183 w 1018183"/>
                <a:gd name="connsiteY529" fmla="*/ 2384886 h 9085945"/>
                <a:gd name="connsiteX530" fmla="*/ 1018183 w 1018183"/>
                <a:gd name="connsiteY530" fmla="*/ 2385241 h 9085945"/>
                <a:gd name="connsiteX531" fmla="*/ 1018183 w 1018183"/>
                <a:gd name="connsiteY531" fmla="*/ 2389586 h 9085945"/>
                <a:gd name="connsiteX532" fmla="*/ 1018183 w 1018183"/>
                <a:gd name="connsiteY532" fmla="*/ 2391805 h 9085945"/>
                <a:gd name="connsiteX533" fmla="*/ 1018183 w 1018183"/>
                <a:gd name="connsiteY533" fmla="*/ 2393938 h 9085945"/>
                <a:gd name="connsiteX534" fmla="*/ 1018183 w 1018183"/>
                <a:gd name="connsiteY534" fmla="*/ 2394138 h 9085945"/>
                <a:gd name="connsiteX535" fmla="*/ 1018183 w 1018183"/>
                <a:gd name="connsiteY535" fmla="*/ 2397482 h 9085945"/>
                <a:gd name="connsiteX536" fmla="*/ 1018183 w 1018183"/>
                <a:gd name="connsiteY536" fmla="*/ 2399640 h 9085945"/>
                <a:gd name="connsiteX537" fmla="*/ 1018183 w 1018183"/>
                <a:gd name="connsiteY537" fmla="*/ 2400634 h 9085945"/>
                <a:gd name="connsiteX538" fmla="*/ 1018183 w 1018183"/>
                <a:gd name="connsiteY538" fmla="*/ 2400742 h 9085945"/>
                <a:gd name="connsiteX539" fmla="*/ 1018183 w 1018183"/>
                <a:gd name="connsiteY539" fmla="*/ 2402202 h 9085945"/>
                <a:gd name="connsiteX540" fmla="*/ 1018183 w 1018183"/>
                <a:gd name="connsiteY540" fmla="*/ 2403710 h 9085945"/>
                <a:gd name="connsiteX541" fmla="*/ 1018183 w 1018183"/>
                <a:gd name="connsiteY541" fmla="*/ 2404996 h 9085945"/>
                <a:gd name="connsiteX542" fmla="*/ 1018183 w 1018183"/>
                <a:gd name="connsiteY542" fmla="*/ 2407911 h 9085945"/>
                <a:gd name="connsiteX543" fmla="*/ 1018183 w 1018183"/>
                <a:gd name="connsiteY543" fmla="*/ 2408540 h 9085945"/>
                <a:gd name="connsiteX544" fmla="*/ 1018183 w 1018183"/>
                <a:gd name="connsiteY544" fmla="*/ 2411455 h 9085945"/>
                <a:gd name="connsiteX545" fmla="*/ 1018183 w 1018183"/>
                <a:gd name="connsiteY545" fmla="*/ 2411692 h 9085945"/>
                <a:gd name="connsiteX546" fmla="*/ 1018183 w 1018183"/>
                <a:gd name="connsiteY546" fmla="*/ 2413261 h 9085945"/>
                <a:gd name="connsiteX547" fmla="*/ 1018183 w 1018183"/>
                <a:gd name="connsiteY547" fmla="*/ 2417613 h 9085945"/>
                <a:gd name="connsiteX548" fmla="*/ 1018183 w 1018183"/>
                <a:gd name="connsiteY548" fmla="*/ 2417685 h 9085945"/>
                <a:gd name="connsiteX549" fmla="*/ 1018183 w 1018183"/>
                <a:gd name="connsiteY549" fmla="*/ 2418969 h 9085945"/>
                <a:gd name="connsiteX550" fmla="*/ 1018183 w 1018183"/>
                <a:gd name="connsiteY550" fmla="*/ 2419590 h 9085945"/>
                <a:gd name="connsiteX551" fmla="*/ 1018183 w 1018183"/>
                <a:gd name="connsiteY551" fmla="*/ 2421157 h 9085945"/>
                <a:gd name="connsiteX552" fmla="*/ 1018183 w 1018183"/>
                <a:gd name="connsiteY552" fmla="*/ 2422313 h 9085945"/>
                <a:gd name="connsiteX553" fmla="*/ 1018183 w 1018183"/>
                <a:gd name="connsiteY553" fmla="*/ 2422514 h 9085945"/>
                <a:gd name="connsiteX554" fmla="*/ 1018183 w 1018183"/>
                <a:gd name="connsiteY554" fmla="*/ 2423248 h 9085945"/>
                <a:gd name="connsiteX555" fmla="*/ 1018183 w 1018183"/>
                <a:gd name="connsiteY555" fmla="*/ 2424532 h 9085945"/>
                <a:gd name="connsiteX556" fmla="*/ 1018183 w 1018183"/>
                <a:gd name="connsiteY556" fmla="*/ 2425582 h 9085945"/>
                <a:gd name="connsiteX557" fmla="*/ 1018183 w 1018183"/>
                <a:gd name="connsiteY557" fmla="*/ 2426867 h 9085945"/>
                <a:gd name="connsiteX558" fmla="*/ 1018183 w 1018183"/>
                <a:gd name="connsiteY558" fmla="*/ 2426882 h 9085945"/>
                <a:gd name="connsiteX559" fmla="*/ 1018183 w 1018183"/>
                <a:gd name="connsiteY559" fmla="*/ 2432085 h 9085945"/>
                <a:gd name="connsiteX560" fmla="*/ 1018183 w 1018183"/>
                <a:gd name="connsiteY560" fmla="*/ 2433371 h 9085945"/>
                <a:gd name="connsiteX561" fmla="*/ 1018183 w 1018183"/>
                <a:gd name="connsiteY561" fmla="*/ 2434304 h 9085945"/>
                <a:gd name="connsiteX562" fmla="*/ 1018183 w 1018183"/>
                <a:gd name="connsiteY562" fmla="*/ 2436641 h 9085945"/>
                <a:gd name="connsiteX563" fmla="*/ 1018183 w 1018183"/>
                <a:gd name="connsiteY563" fmla="*/ 2437939 h 9085945"/>
                <a:gd name="connsiteX564" fmla="*/ 1018183 w 1018183"/>
                <a:gd name="connsiteY564" fmla="*/ 2439982 h 9085945"/>
                <a:gd name="connsiteX565" fmla="*/ 1018183 w 1018183"/>
                <a:gd name="connsiteY565" fmla="*/ 2441081 h 9085945"/>
                <a:gd name="connsiteX566" fmla="*/ 1018183 w 1018183"/>
                <a:gd name="connsiteY566" fmla="*/ 2441266 h 9085945"/>
                <a:gd name="connsiteX567" fmla="*/ 1018183 w 1018183"/>
                <a:gd name="connsiteY567" fmla="*/ 2443242 h 9085945"/>
                <a:gd name="connsiteX568" fmla="*/ 1018183 w 1018183"/>
                <a:gd name="connsiteY568" fmla="*/ 2444421 h 9085945"/>
                <a:gd name="connsiteX569" fmla="*/ 1018183 w 1018183"/>
                <a:gd name="connsiteY569" fmla="*/ 2444626 h 9085945"/>
                <a:gd name="connsiteX570" fmla="*/ 1018183 w 1018183"/>
                <a:gd name="connsiteY570" fmla="*/ 2445838 h 9085945"/>
                <a:gd name="connsiteX571" fmla="*/ 1018183 w 1018183"/>
                <a:gd name="connsiteY571" fmla="*/ 2445988 h 9085945"/>
                <a:gd name="connsiteX572" fmla="*/ 1018183 w 1018183"/>
                <a:gd name="connsiteY572" fmla="*/ 2447964 h 9085945"/>
                <a:gd name="connsiteX573" fmla="*/ 1018183 w 1018183"/>
                <a:gd name="connsiteY573" fmla="*/ 2451040 h 9085945"/>
                <a:gd name="connsiteX574" fmla="*/ 1018183 w 1018183"/>
                <a:gd name="connsiteY574" fmla="*/ 2451849 h 9085945"/>
                <a:gd name="connsiteX575" fmla="*/ 1018183 w 1018183"/>
                <a:gd name="connsiteY575" fmla="*/ 2453957 h 9085945"/>
                <a:gd name="connsiteX576" fmla="*/ 1018183 w 1018183"/>
                <a:gd name="connsiteY576" fmla="*/ 2455241 h 9085945"/>
                <a:gd name="connsiteX577" fmla="*/ 1018183 w 1018183"/>
                <a:gd name="connsiteY577" fmla="*/ 2463577 h 9085945"/>
                <a:gd name="connsiteX578" fmla="*/ 1018183 w 1018183"/>
                <a:gd name="connsiteY578" fmla="*/ 2465015 h 9085945"/>
                <a:gd name="connsiteX579" fmla="*/ 1018183 w 1018183"/>
                <a:gd name="connsiteY579" fmla="*/ 2472644 h 9085945"/>
                <a:gd name="connsiteX580" fmla="*/ 1018183 w 1018183"/>
                <a:gd name="connsiteY580" fmla="*/ 2474213 h 9085945"/>
                <a:gd name="connsiteX581" fmla="*/ 1018183 w 1018183"/>
                <a:gd name="connsiteY581" fmla="*/ 2477154 h 9085945"/>
                <a:gd name="connsiteX582" fmla="*/ 1018183 w 1018183"/>
                <a:gd name="connsiteY582" fmla="*/ 2477353 h 9085945"/>
                <a:gd name="connsiteX583" fmla="*/ 1018183 w 1018183"/>
                <a:gd name="connsiteY583" fmla="*/ 2481423 h 9085945"/>
                <a:gd name="connsiteX584" fmla="*/ 1018183 w 1018183"/>
                <a:gd name="connsiteY584" fmla="*/ 2483384 h 9085945"/>
                <a:gd name="connsiteX585" fmla="*/ 1018183 w 1018183"/>
                <a:gd name="connsiteY585" fmla="*/ 2484670 h 9085945"/>
                <a:gd name="connsiteX586" fmla="*/ 1018183 w 1018183"/>
                <a:gd name="connsiteY586" fmla="*/ 2484967 h 9085945"/>
                <a:gd name="connsiteX587" fmla="*/ 1018183 w 1018183"/>
                <a:gd name="connsiteY587" fmla="*/ 2486645 h 9085945"/>
                <a:gd name="connsiteX588" fmla="*/ 1018183 w 1018183"/>
                <a:gd name="connsiteY588" fmla="*/ 2487127 h 9085945"/>
                <a:gd name="connsiteX589" fmla="*/ 1018183 w 1018183"/>
                <a:gd name="connsiteY589" fmla="*/ 2488216 h 9085945"/>
                <a:gd name="connsiteX590" fmla="*/ 1018183 w 1018183"/>
                <a:gd name="connsiteY590" fmla="*/ 2492192 h 9085945"/>
                <a:gd name="connsiteX591" fmla="*/ 1018183 w 1018183"/>
                <a:gd name="connsiteY591" fmla="*/ 2495928 h 9085945"/>
                <a:gd name="connsiteX592" fmla="*/ 1018183 w 1018183"/>
                <a:gd name="connsiteY592" fmla="*/ 2498523 h 9085945"/>
                <a:gd name="connsiteX593" fmla="*/ 1018183 w 1018183"/>
                <a:gd name="connsiteY593" fmla="*/ 2499729 h 9085945"/>
                <a:gd name="connsiteX594" fmla="*/ 1018183 w 1018183"/>
                <a:gd name="connsiteY594" fmla="*/ 2509798 h 9085945"/>
                <a:gd name="connsiteX595" fmla="*/ 1018183 w 1018183"/>
                <a:gd name="connsiteY595" fmla="*/ 2510787 h 9085945"/>
                <a:gd name="connsiteX596" fmla="*/ 1018183 w 1018183"/>
                <a:gd name="connsiteY596" fmla="*/ 2516194 h 9085945"/>
                <a:gd name="connsiteX597" fmla="*/ 1018183 w 1018183"/>
                <a:gd name="connsiteY597" fmla="*/ 2517696 h 9085945"/>
                <a:gd name="connsiteX598" fmla="*/ 1018183 w 1018183"/>
                <a:gd name="connsiteY598" fmla="*/ 2518088 h 9085945"/>
                <a:gd name="connsiteX599" fmla="*/ 1018183 w 1018183"/>
                <a:gd name="connsiteY599" fmla="*/ 2519373 h 9085945"/>
                <a:gd name="connsiteX600" fmla="*/ 1018183 w 1018183"/>
                <a:gd name="connsiteY600" fmla="*/ 2519658 h 9085945"/>
                <a:gd name="connsiteX601" fmla="*/ 1018183 w 1018183"/>
                <a:gd name="connsiteY601" fmla="*/ 2520941 h 9085945"/>
                <a:gd name="connsiteX602" fmla="*/ 1018183 w 1018183"/>
                <a:gd name="connsiteY602" fmla="*/ 2523222 h 9085945"/>
                <a:gd name="connsiteX603" fmla="*/ 1018183 w 1018183"/>
                <a:gd name="connsiteY603" fmla="*/ 2524153 h 9085945"/>
                <a:gd name="connsiteX604" fmla="*/ 1018183 w 1018183"/>
                <a:gd name="connsiteY604" fmla="*/ 2525012 h 9085945"/>
                <a:gd name="connsiteX605" fmla="*/ 1018183 w 1018183"/>
                <a:gd name="connsiteY605" fmla="*/ 2526987 h 9085945"/>
                <a:gd name="connsiteX606" fmla="*/ 1018183 w 1018183"/>
                <a:gd name="connsiteY606" fmla="*/ 2527469 h 9085945"/>
                <a:gd name="connsiteX607" fmla="*/ 1018183 w 1018183"/>
                <a:gd name="connsiteY607" fmla="*/ 2528558 h 9085945"/>
                <a:gd name="connsiteX608" fmla="*/ 1018183 w 1018183"/>
                <a:gd name="connsiteY608" fmla="*/ 2528753 h 9085945"/>
                <a:gd name="connsiteX609" fmla="*/ 1018183 w 1018183"/>
                <a:gd name="connsiteY609" fmla="*/ 2529148 h 9085945"/>
                <a:gd name="connsiteX610" fmla="*/ 1018183 w 1018183"/>
                <a:gd name="connsiteY610" fmla="*/ 2530715 h 9085945"/>
                <a:gd name="connsiteX611" fmla="*/ 1018183 w 1018183"/>
                <a:gd name="connsiteY611" fmla="*/ 2531486 h 9085945"/>
                <a:gd name="connsiteX612" fmla="*/ 1018183 w 1018183"/>
                <a:gd name="connsiteY612" fmla="*/ 2537109 h 9085945"/>
                <a:gd name="connsiteX613" fmla="*/ 1018183 w 1018183"/>
                <a:gd name="connsiteY613" fmla="*/ 2537932 h 9085945"/>
                <a:gd name="connsiteX614" fmla="*/ 1018183 w 1018183"/>
                <a:gd name="connsiteY614" fmla="*/ 2542231 h 9085945"/>
                <a:gd name="connsiteX615" fmla="*/ 1018183 w 1018183"/>
                <a:gd name="connsiteY615" fmla="*/ 2543515 h 9085945"/>
                <a:gd name="connsiteX616" fmla="*/ 1018183 w 1018183"/>
                <a:gd name="connsiteY616" fmla="*/ 2548600 h 9085945"/>
                <a:gd name="connsiteX617" fmla="*/ 1018183 w 1018183"/>
                <a:gd name="connsiteY617" fmla="*/ 2548921 h 9085945"/>
                <a:gd name="connsiteX618" fmla="*/ 1018183 w 1018183"/>
                <a:gd name="connsiteY618" fmla="*/ 2551819 h 9085945"/>
                <a:gd name="connsiteX619" fmla="*/ 1018183 w 1018183"/>
                <a:gd name="connsiteY619" fmla="*/ 2553289 h 9085945"/>
                <a:gd name="connsiteX620" fmla="*/ 1018183 w 1018183"/>
                <a:gd name="connsiteY620" fmla="*/ 2553387 h 9085945"/>
                <a:gd name="connsiteX621" fmla="*/ 1018183 w 1018183"/>
                <a:gd name="connsiteY621" fmla="*/ 2555363 h 9085945"/>
                <a:gd name="connsiteX622" fmla="*/ 1018183 w 1018183"/>
                <a:gd name="connsiteY622" fmla="*/ 2555668 h 9085945"/>
                <a:gd name="connsiteX623" fmla="*/ 1018183 w 1018183"/>
                <a:gd name="connsiteY623" fmla="*/ 2559715 h 9085945"/>
                <a:gd name="connsiteX624" fmla="*/ 1018183 w 1018183"/>
                <a:gd name="connsiteY624" fmla="*/ 2559979 h 9085945"/>
                <a:gd name="connsiteX625" fmla="*/ 1018183 w 1018183"/>
                <a:gd name="connsiteY625" fmla="*/ 2561284 h 9085945"/>
                <a:gd name="connsiteX626" fmla="*/ 1018183 w 1018183"/>
                <a:gd name="connsiteY626" fmla="*/ 2563564 h 9085945"/>
                <a:gd name="connsiteX627" fmla="*/ 1018183 w 1018183"/>
                <a:gd name="connsiteY627" fmla="*/ 2564214 h 9085945"/>
                <a:gd name="connsiteX628" fmla="*/ 1018183 w 1018183"/>
                <a:gd name="connsiteY628" fmla="*/ 2565722 h 9085945"/>
                <a:gd name="connsiteX629" fmla="*/ 1018183 w 1018183"/>
                <a:gd name="connsiteY629" fmla="*/ 2567481 h 9085945"/>
                <a:gd name="connsiteX630" fmla="*/ 1018183 w 1018183"/>
                <a:gd name="connsiteY630" fmla="*/ 2569491 h 9085945"/>
                <a:gd name="connsiteX631" fmla="*/ 1018183 w 1018183"/>
                <a:gd name="connsiteY631" fmla="*/ 2570773 h 9085945"/>
                <a:gd name="connsiteX632" fmla="*/ 1018183 w 1018183"/>
                <a:gd name="connsiteY632" fmla="*/ 2571057 h 9085945"/>
                <a:gd name="connsiteX633" fmla="*/ 1018183 w 1018183"/>
                <a:gd name="connsiteY633" fmla="*/ 2572343 h 9085945"/>
                <a:gd name="connsiteX634" fmla="*/ 1018183 w 1018183"/>
                <a:gd name="connsiteY634" fmla="*/ 2573986 h 9085945"/>
                <a:gd name="connsiteX635" fmla="*/ 1018183 w 1018183"/>
                <a:gd name="connsiteY635" fmla="*/ 2574623 h 9085945"/>
                <a:gd name="connsiteX636" fmla="*/ 1018183 w 1018183"/>
                <a:gd name="connsiteY636" fmla="*/ 2575270 h 9085945"/>
                <a:gd name="connsiteX637" fmla="*/ 1018183 w 1018183"/>
                <a:gd name="connsiteY637" fmla="*/ 2578275 h 9085945"/>
                <a:gd name="connsiteX638" fmla="*/ 1018183 w 1018183"/>
                <a:gd name="connsiteY638" fmla="*/ 2578539 h 9085945"/>
                <a:gd name="connsiteX639" fmla="*/ 1018183 w 1018183"/>
                <a:gd name="connsiteY639" fmla="*/ 2580431 h 9085945"/>
                <a:gd name="connsiteX640" fmla="*/ 1018183 w 1018183"/>
                <a:gd name="connsiteY640" fmla="*/ 2581326 h 9085945"/>
                <a:gd name="connsiteX641" fmla="*/ 1018183 w 1018183"/>
                <a:gd name="connsiteY641" fmla="*/ 2586438 h 9085945"/>
                <a:gd name="connsiteX642" fmla="*/ 1018183 w 1018183"/>
                <a:gd name="connsiteY642" fmla="*/ 2588090 h 9085945"/>
                <a:gd name="connsiteX643" fmla="*/ 1018183 w 1018183"/>
                <a:gd name="connsiteY643" fmla="*/ 2588396 h 9085945"/>
                <a:gd name="connsiteX644" fmla="*/ 1018183 w 1018183"/>
                <a:gd name="connsiteY644" fmla="*/ 2589332 h 9085945"/>
                <a:gd name="connsiteX645" fmla="*/ 1018183 w 1018183"/>
                <a:gd name="connsiteY645" fmla="*/ 2589811 h 9085945"/>
                <a:gd name="connsiteX646" fmla="*/ 1018183 w 1018183"/>
                <a:gd name="connsiteY646" fmla="*/ 2591099 h 9085945"/>
                <a:gd name="connsiteX647" fmla="*/ 1018183 w 1018183"/>
                <a:gd name="connsiteY647" fmla="*/ 2591940 h 9085945"/>
                <a:gd name="connsiteX648" fmla="*/ 1018183 w 1018183"/>
                <a:gd name="connsiteY648" fmla="*/ 2592383 h 9085945"/>
                <a:gd name="connsiteX649" fmla="*/ 1018183 w 1018183"/>
                <a:gd name="connsiteY649" fmla="*/ 2596937 h 9085945"/>
                <a:gd name="connsiteX650" fmla="*/ 1018183 w 1018183"/>
                <a:gd name="connsiteY650" fmla="*/ 2597865 h 9085945"/>
                <a:gd name="connsiteX651" fmla="*/ 1018183 w 1018183"/>
                <a:gd name="connsiteY651" fmla="*/ 2598169 h 9085945"/>
                <a:gd name="connsiteX652" fmla="*/ 1018183 w 1018183"/>
                <a:gd name="connsiteY652" fmla="*/ 2599148 h 9085945"/>
                <a:gd name="connsiteX653" fmla="*/ 1018183 w 1018183"/>
                <a:gd name="connsiteY653" fmla="*/ 2599452 h 9085945"/>
                <a:gd name="connsiteX654" fmla="*/ 1018183 w 1018183"/>
                <a:gd name="connsiteY654" fmla="*/ 2602427 h 9085945"/>
                <a:gd name="connsiteX655" fmla="*/ 1018183 w 1018183"/>
                <a:gd name="connsiteY655" fmla="*/ 2602997 h 9085945"/>
                <a:gd name="connsiteX656" fmla="*/ 1018183 w 1018183"/>
                <a:gd name="connsiteY656" fmla="*/ 2606064 h 9085945"/>
                <a:gd name="connsiteX657" fmla="*/ 1018183 w 1018183"/>
                <a:gd name="connsiteY657" fmla="*/ 2606649 h 9085945"/>
                <a:gd name="connsiteX658" fmla="*/ 1018183 w 1018183"/>
                <a:gd name="connsiteY658" fmla="*/ 2607353 h 9085945"/>
                <a:gd name="connsiteX659" fmla="*/ 1018183 w 1018183"/>
                <a:gd name="connsiteY659" fmla="*/ 2611267 h 9085945"/>
                <a:gd name="connsiteX660" fmla="*/ 1018183 w 1018183"/>
                <a:gd name="connsiteY660" fmla="*/ 2611680 h 9085945"/>
                <a:gd name="connsiteX661" fmla="*/ 1018183 w 1018183"/>
                <a:gd name="connsiteY661" fmla="*/ 2613487 h 9085945"/>
                <a:gd name="connsiteX662" fmla="*/ 1018183 w 1018183"/>
                <a:gd name="connsiteY662" fmla="*/ 2614813 h 9085945"/>
                <a:gd name="connsiteX663" fmla="*/ 1018183 w 1018183"/>
                <a:gd name="connsiteY663" fmla="*/ 2615612 h 9085945"/>
                <a:gd name="connsiteX664" fmla="*/ 1018183 w 1018183"/>
                <a:gd name="connsiteY664" fmla="*/ 2617122 h 9085945"/>
                <a:gd name="connsiteX665" fmla="*/ 1018183 w 1018183"/>
                <a:gd name="connsiteY665" fmla="*/ 2617707 h 9085945"/>
                <a:gd name="connsiteX666" fmla="*/ 1018183 w 1018183"/>
                <a:gd name="connsiteY666" fmla="*/ 2620772 h 9085945"/>
                <a:gd name="connsiteX667" fmla="*/ 1018183 w 1018183"/>
                <a:gd name="connsiteY667" fmla="*/ 2622060 h 9085945"/>
                <a:gd name="connsiteX668" fmla="*/ 1018183 w 1018183"/>
                <a:gd name="connsiteY668" fmla="*/ 2622539 h 9085945"/>
                <a:gd name="connsiteX669" fmla="*/ 1018183 w 1018183"/>
                <a:gd name="connsiteY669" fmla="*/ 2622738 h 9085945"/>
                <a:gd name="connsiteX670" fmla="*/ 1018183 w 1018183"/>
                <a:gd name="connsiteY670" fmla="*/ 2625603 h 9085945"/>
                <a:gd name="connsiteX671" fmla="*/ 1018183 w 1018183"/>
                <a:gd name="connsiteY671" fmla="*/ 2626082 h 9085945"/>
                <a:gd name="connsiteX672" fmla="*/ 1018183 w 1018183"/>
                <a:gd name="connsiteY672" fmla="*/ 2629342 h 9085945"/>
                <a:gd name="connsiteX673" fmla="*/ 1018183 w 1018183"/>
                <a:gd name="connsiteY673" fmla="*/ 2631829 h 9085945"/>
                <a:gd name="connsiteX674" fmla="*/ 1018183 w 1018183"/>
                <a:gd name="connsiteY674" fmla="*/ 2632310 h 9085945"/>
                <a:gd name="connsiteX675" fmla="*/ 1018183 w 1018183"/>
                <a:gd name="connsiteY675" fmla="*/ 2632657 h 9085945"/>
                <a:gd name="connsiteX676" fmla="*/ 1018183 w 1018183"/>
                <a:gd name="connsiteY676" fmla="*/ 2632725 h 9085945"/>
                <a:gd name="connsiteX677" fmla="*/ 1018183 w 1018183"/>
                <a:gd name="connsiteY677" fmla="*/ 2633596 h 9085945"/>
                <a:gd name="connsiteX678" fmla="*/ 1018183 w 1018183"/>
                <a:gd name="connsiteY678" fmla="*/ 2634439 h 9085945"/>
                <a:gd name="connsiteX679" fmla="*/ 1018183 w 1018183"/>
                <a:gd name="connsiteY679" fmla="*/ 2635727 h 9085945"/>
                <a:gd name="connsiteX680" fmla="*/ 1018183 w 1018183"/>
                <a:gd name="connsiteY680" fmla="*/ 2637140 h 9085945"/>
                <a:gd name="connsiteX681" fmla="*/ 1018183 w 1018183"/>
                <a:gd name="connsiteY681" fmla="*/ 2639492 h 9085945"/>
                <a:gd name="connsiteX682" fmla="*/ 1018183 w 1018183"/>
                <a:gd name="connsiteY682" fmla="*/ 2641013 h 9085945"/>
                <a:gd name="connsiteX683" fmla="*/ 1018183 w 1018183"/>
                <a:gd name="connsiteY683" fmla="*/ 2645497 h 9085945"/>
                <a:gd name="connsiteX684" fmla="*/ 1018183 w 1018183"/>
                <a:gd name="connsiteY684" fmla="*/ 2646213 h 9085945"/>
                <a:gd name="connsiteX685" fmla="*/ 1018183 w 1018183"/>
                <a:gd name="connsiteY685" fmla="*/ 2648190 h 9085945"/>
                <a:gd name="connsiteX686" fmla="*/ 1018183 w 1018183"/>
                <a:gd name="connsiteY686" fmla="*/ 2649147 h 9085945"/>
                <a:gd name="connsiteX687" fmla="*/ 1018183 w 1018183"/>
                <a:gd name="connsiteY687" fmla="*/ 2649758 h 9085945"/>
                <a:gd name="connsiteX688" fmla="*/ 1018183 w 1018183"/>
                <a:gd name="connsiteY688" fmla="*/ 2650435 h 9085945"/>
                <a:gd name="connsiteX689" fmla="*/ 1018183 w 1018183"/>
                <a:gd name="connsiteY689" fmla="*/ 2652073 h 9085945"/>
                <a:gd name="connsiteX690" fmla="*/ 1018183 w 1018183"/>
                <a:gd name="connsiteY690" fmla="*/ 2653828 h 9085945"/>
                <a:gd name="connsiteX691" fmla="*/ 1018183 w 1018183"/>
                <a:gd name="connsiteY691" fmla="*/ 2654182 h 9085945"/>
                <a:gd name="connsiteX692" fmla="*/ 1018183 w 1018183"/>
                <a:gd name="connsiteY692" fmla="*/ 2655466 h 9085945"/>
                <a:gd name="connsiteX693" fmla="*/ 1018183 w 1018183"/>
                <a:gd name="connsiteY693" fmla="*/ 2657339 h 9085945"/>
                <a:gd name="connsiteX694" fmla="*/ 1018183 w 1018183"/>
                <a:gd name="connsiteY694" fmla="*/ 2659967 h 9085945"/>
                <a:gd name="connsiteX695" fmla="*/ 1018183 w 1018183"/>
                <a:gd name="connsiteY695" fmla="*/ 2660204 h 9085945"/>
                <a:gd name="connsiteX696" fmla="*/ 1018183 w 1018183"/>
                <a:gd name="connsiteY696" fmla="*/ 2660747 h 9085945"/>
                <a:gd name="connsiteX697" fmla="*/ 1018183 w 1018183"/>
                <a:gd name="connsiteY697" fmla="*/ 2663080 h 9085945"/>
                <a:gd name="connsiteX698" fmla="*/ 1018183 w 1018183"/>
                <a:gd name="connsiteY698" fmla="*/ 2665240 h 9085945"/>
                <a:gd name="connsiteX699" fmla="*/ 1018183 w 1018183"/>
                <a:gd name="connsiteY699" fmla="*/ 2668105 h 9085945"/>
                <a:gd name="connsiteX700" fmla="*/ 1018183 w 1018183"/>
                <a:gd name="connsiteY700" fmla="*/ 2668582 h 9085945"/>
                <a:gd name="connsiteX701" fmla="*/ 1018183 w 1018183"/>
                <a:gd name="connsiteY701" fmla="*/ 2669685 h 9085945"/>
                <a:gd name="connsiteX702" fmla="*/ 1018183 w 1018183"/>
                <a:gd name="connsiteY702" fmla="*/ 2669866 h 9085945"/>
                <a:gd name="connsiteX703" fmla="*/ 1018183 w 1018183"/>
                <a:gd name="connsiteY703" fmla="*/ 2671842 h 9085945"/>
                <a:gd name="connsiteX704" fmla="*/ 1018183 w 1018183"/>
                <a:gd name="connsiteY704" fmla="*/ 2673939 h 9085945"/>
                <a:gd name="connsiteX705" fmla="*/ 1018183 w 1018183"/>
                <a:gd name="connsiteY705" fmla="*/ 2674438 h 9085945"/>
                <a:gd name="connsiteX706" fmla="*/ 1018183 w 1018183"/>
                <a:gd name="connsiteY706" fmla="*/ 2674677 h 9085945"/>
                <a:gd name="connsiteX707" fmla="*/ 1018183 w 1018183"/>
                <a:gd name="connsiteY707" fmla="*/ 2676245 h 9085945"/>
                <a:gd name="connsiteX708" fmla="*/ 1018183 w 1018183"/>
                <a:gd name="connsiteY708" fmla="*/ 2677481 h 9085945"/>
                <a:gd name="connsiteX709" fmla="*/ 1018183 w 1018183"/>
                <a:gd name="connsiteY709" fmla="*/ 2679640 h 9085945"/>
                <a:gd name="connsiteX710" fmla="*/ 1018183 w 1018183"/>
                <a:gd name="connsiteY710" fmla="*/ 2680634 h 9085945"/>
                <a:gd name="connsiteX711" fmla="*/ 1018183 w 1018183"/>
                <a:gd name="connsiteY711" fmla="*/ 2680742 h 9085945"/>
                <a:gd name="connsiteX712" fmla="*/ 1018183 w 1018183"/>
                <a:gd name="connsiteY712" fmla="*/ 2682203 h 9085945"/>
                <a:gd name="connsiteX713" fmla="*/ 1018183 w 1018183"/>
                <a:gd name="connsiteY713" fmla="*/ 2684800 h 9085945"/>
                <a:gd name="connsiteX714" fmla="*/ 1018183 w 1018183"/>
                <a:gd name="connsiteY714" fmla="*/ 2685713 h 9085945"/>
                <a:gd name="connsiteX715" fmla="*/ 1018183 w 1018183"/>
                <a:gd name="connsiteY715" fmla="*/ 2686555 h 9085945"/>
                <a:gd name="connsiteX716" fmla="*/ 1018183 w 1018183"/>
                <a:gd name="connsiteY716" fmla="*/ 2687911 h 9085945"/>
                <a:gd name="connsiteX717" fmla="*/ 1018183 w 1018183"/>
                <a:gd name="connsiteY717" fmla="*/ 2688342 h 9085945"/>
                <a:gd name="connsiteX718" fmla="*/ 1018183 w 1018183"/>
                <a:gd name="connsiteY718" fmla="*/ 2688532 h 9085945"/>
                <a:gd name="connsiteX719" fmla="*/ 1018183 w 1018183"/>
                <a:gd name="connsiteY719" fmla="*/ 2690099 h 9085945"/>
                <a:gd name="connsiteX720" fmla="*/ 1018183 w 1018183"/>
                <a:gd name="connsiteY720" fmla="*/ 2691456 h 9085945"/>
                <a:gd name="connsiteX721" fmla="*/ 1018183 w 1018183"/>
                <a:gd name="connsiteY721" fmla="*/ 2693474 h 9085945"/>
                <a:gd name="connsiteX722" fmla="*/ 1018183 w 1018183"/>
                <a:gd name="connsiteY722" fmla="*/ 2695808 h 9085945"/>
                <a:gd name="connsiteX723" fmla="*/ 1018183 w 1018183"/>
                <a:gd name="connsiteY723" fmla="*/ 2697613 h 9085945"/>
                <a:gd name="connsiteX724" fmla="*/ 1018183 w 1018183"/>
                <a:gd name="connsiteY724" fmla="*/ 2699588 h 9085945"/>
                <a:gd name="connsiteX725" fmla="*/ 1018183 w 1018183"/>
                <a:gd name="connsiteY725" fmla="*/ 2700925 h 9085945"/>
                <a:gd name="connsiteX726" fmla="*/ 1018183 w 1018183"/>
                <a:gd name="connsiteY726" fmla="*/ 2701158 h 9085945"/>
                <a:gd name="connsiteX727" fmla="*/ 1018183 w 1018183"/>
                <a:gd name="connsiteY727" fmla="*/ 2702313 h 9085945"/>
                <a:gd name="connsiteX728" fmla="*/ 1018183 w 1018183"/>
                <a:gd name="connsiteY728" fmla="*/ 2703052 h 9085945"/>
                <a:gd name="connsiteX729" fmla="*/ 1018183 w 1018183"/>
                <a:gd name="connsiteY729" fmla="*/ 2703246 h 9085945"/>
                <a:gd name="connsiteX730" fmla="*/ 1018183 w 1018183"/>
                <a:gd name="connsiteY730" fmla="*/ 2704532 h 9085945"/>
                <a:gd name="connsiteX731" fmla="*/ 1018183 w 1018183"/>
                <a:gd name="connsiteY731" fmla="*/ 2705582 h 9085945"/>
                <a:gd name="connsiteX732" fmla="*/ 1018183 w 1018183"/>
                <a:gd name="connsiteY732" fmla="*/ 2706866 h 9085945"/>
                <a:gd name="connsiteX733" fmla="*/ 1018183 w 1018183"/>
                <a:gd name="connsiteY733" fmla="*/ 2706881 h 9085945"/>
                <a:gd name="connsiteX734" fmla="*/ 1018183 w 1018183"/>
                <a:gd name="connsiteY734" fmla="*/ 2710023 h 9085945"/>
                <a:gd name="connsiteX735" fmla="*/ 1018183 w 1018183"/>
                <a:gd name="connsiteY735" fmla="*/ 2710208 h 9085945"/>
                <a:gd name="connsiteX736" fmla="*/ 1018183 w 1018183"/>
                <a:gd name="connsiteY736" fmla="*/ 2712185 h 9085945"/>
                <a:gd name="connsiteX737" fmla="*/ 1018183 w 1018183"/>
                <a:gd name="connsiteY737" fmla="*/ 2713023 h 9085945"/>
                <a:gd name="connsiteX738" fmla="*/ 1018183 w 1018183"/>
                <a:gd name="connsiteY738" fmla="*/ 2713363 h 9085945"/>
                <a:gd name="connsiteX739" fmla="*/ 1018183 w 1018183"/>
                <a:gd name="connsiteY739" fmla="*/ 2713469 h 9085945"/>
                <a:gd name="connsiteX740" fmla="*/ 1018183 w 1018183"/>
                <a:gd name="connsiteY740" fmla="*/ 2713567 h 9085945"/>
                <a:gd name="connsiteX741" fmla="*/ 1018183 w 1018183"/>
                <a:gd name="connsiteY741" fmla="*/ 2714780 h 9085945"/>
                <a:gd name="connsiteX742" fmla="*/ 1018183 w 1018183"/>
                <a:gd name="connsiteY742" fmla="*/ 2714930 h 9085945"/>
                <a:gd name="connsiteX743" fmla="*/ 1018183 w 1018183"/>
                <a:gd name="connsiteY743" fmla="*/ 2716906 h 9085945"/>
                <a:gd name="connsiteX744" fmla="*/ 1018183 w 1018183"/>
                <a:gd name="connsiteY744" fmla="*/ 2719982 h 9085945"/>
                <a:gd name="connsiteX745" fmla="*/ 1018183 w 1018183"/>
                <a:gd name="connsiteY745" fmla="*/ 2720791 h 9085945"/>
                <a:gd name="connsiteX746" fmla="*/ 1018183 w 1018183"/>
                <a:gd name="connsiteY746" fmla="*/ 2721267 h 9085945"/>
                <a:gd name="connsiteX747" fmla="*/ 1018183 w 1018183"/>
                <a:gd name="connsiteY747" fmla="*/ 2723244 h 9085945"/>
                <a:gd name="connsiteX748" fmla="*/ 1018183 w 1018183"/>
                <a:gd name="connsiteY748" fmla="*/ 2724183 h 9085945"/>
                <a:gd name="connsiteX749" fmla="*/ 1018183 w 1018183"/>
                <a:gd name="connsiteY749" fmla="*/ 2724421 h 9085945"/>
                <a:gd name="connsiteX750" fmla="*/ 1018183 w 1018183"/>
                <a:gd name="connsiteY750" fmla="*/ 2725837 h 9085945"/>
                <a:gd name="connsiteX751" fmla="*/ 1018183 w 1018183"/>
                <a:gd name="connsiteY751" fmla="*/ 2725988 h 9085945"/>
                <a:gd name="connsiteX752" fmla="*/ 1018183 w 1018183"/>
                <a:gd name="connsiteY752" fmla="*/ 2727733 h 9085945"/>
                <a:gd name="connsiteX753" fmla="*/ 1018183 w 1018183"/>
                <a:gd name="connsiteY753" fmla="*/ 2727963 h 9085945"/>
                <a:gd name="connsiteX754" fmla="*/ 1018183 w 1018183"/>
                <a:gd name="connsiteY754" fmla="*/ 2729300 h 9085945"/>
                <a:gd name="connsiteX755" fmla="*/ 1018183 w 1018183"/>
                <a:gd name="connsiteY755" fmla="*/ 2732318 h 9085945"/>
                <a:gd name="connsiteX756" fmla="*/ 1018183 w 1018183"/>
                <a:gd name="connsiteY756" fmla="*/ 2733884 h 9085945"/>
                <a:gd name="connsiteX757" fmla="*/ 1018183 w 1018183"/>
                <a:gd name="connsiteY757" fmla="*/ 2733957 h 9085945"/>
                <a:gd name="connsiteX758" fmla="*/ 1018183 w 1018183"/>
                <a:gd name="connsiteY758" fmla="*/ 2735241 h 9085945"/>
                <a:gd name="connsiteX759" fmla="*/ 1018183 w 1018183"/>
                <a:gd name="connsiteY759" fmla="*/ 2741586 h 9085945"/>
                <a:gd name="connsiteX760" fmla="*/ 1018183 w 1018183"/>
                <a:gd name="connsiteY760" fmla="*/ 2743155 h 9085945"/>
                <a:gd name="connsiteX761" fmla="*/ 1018183 w 1018183"/>
                <a:gd name="connsiteY761" fmla="*/ 2746295 h 9085945"/>
                <a:gd name="connsiteX762" fmla="*/ 1018183 w 1018183"/>
                <a:gd name="connsiteY762" fmla="*/ 2752645 h 9085945"/>
                <a:gd name="connsiteX763" fmla="*/ 1018183 w 1018183"/>
                <a:gd name="connsiteY763" fmla="*/ 2753613 h 9085945"/>
                <a:gd name="connsiteX764" fmla="*/ 1018183 w 1018183"/>
                <a:gd name="connsiteY764" fmla="*/ 2754212 h 9085945"/>
                <a:gd name="connsiteX765" fmla="*/ 1018183 w 1018183"/>
                <a:gd name="connsiteY765" fmla="*/ 2755587 h 9085945"/>
                <a:gd name="connsiteX766" fmla="*/ 1018183 w 1018183"/>
                <a:gd name="connsiteY766" fmla="*/ 2756070 h 9085945"/>
                <a:gd name="connsiteX767" fmla="*/ 1018183 w 1018183"/>
                <a:gd name="connsiteY767" fmla="*/ 2757158 h 9085945"/>
                <a:gd name="connsiteX768" fmla="*/ 1018183 w 1018183"/>
                <a:gd name="connsiteY768" fmla="*/ 2757353 h 9085945"/>
                <a:gd name="connsiteX769" fmla="*/ 1018183 w 1018183"/>
                <a:gd name="connsiteY769" fmla="*/ 2760692 h 9085945"/>
                <a:gd name="connsiteX770" fmla="*/ 1018183 w 1018183"/>
                <a:gd name="connsiteY770" fmla="*/ 2779729 h 9085945"/>
                <a:gd name="connsiteX771" fmla="*/ 1018183 w 1018183"/>
                <a:gd name="connsiteY771" fmla="*/ 2788315 h 9085945"/>
                <a:gd name="connsiteX772" fmla="*/ 1018183 w 1018183"/>
                <a:gd name="connsiteY772" fmla="*/ 2789883 h 9085945"/>
                <a:gd name="connsiteX773" fmla="*/ 1018183 w 1018183"/>
                <a:gd name="connsiteY773" fmla="*/ 2791527 h 9085945"/>
                <a:gd name="connsiteX774" fmla="*/ 1018183 w 1018183"/>
                <a:gd name="connsiteY774" fmla="*/ 2792164 h 9085945"/>
                <a:gd name="connsiteX775" fmla="*/ 1018183 w 1018183"/>
                <a:gd name="connsiteY775" fmla="*/ 2797695 h 9085945"/>
                <a:gd name="connsiteX776" fmla="*/ 1018183 w 1018183"/>
                <a:gd name="connsiteY776" fmla="*/ 2798090 h 9085945"/>
                <a:gd name="connsiteX777" fmla="*/ 1018183 w 1018183"/>
                <a:gd name="connsiteY777" fmla="*/ 2799373 h 9085945"/>
                <a:gd name="connsiteX778" fmla="*/ 1018183 w 1018183"/>
                <a:gd name="connsiteY778" fmla="*/ 2799657 h 9085945"/>
                <a:gd name="connsiteX779" fmla="*/ 1018183 w 1018183"/>
                <a:gd name="connsiteY779" fmla="*/ 2800944 h 9085945"/>
                <a:gd name="connsiteX780" fmla="*/ 1018183 w 1018183"/>
                <a:gd name="connsiteY780" fmla="*/ 2803222 h 9085945"/>
                <a:gd name="connsiteX781" fmla="*/ 1018183 w 1018183"/>
                <a:gd name="connsiteY781" fmla="*/ 2806874 h 9085945"/>
                <a:gd name="connsiteX782" fmla="*/ 1018183 w 1018183"/>
                <a:gd name="connsiteY782" fmla="*/ 2808434 h 9085945"/>
                <a:gd name="connsiteX783" fmla="*/ 1018183 w 1018183"/>
                <a:gd name="connsiteY783" fmla="*/ 2808640 h 9085945"/>
                <a:gd name="connsiteX784" fmla="*/ 1018183 w 1018183"/>
                <a:gd name="connsiteY784" fmla="*/ 2810771 h 9085945"/>
                <a:gd name="connsiteX785" fmla="*/ 1018183 w 1018183"/>
                <a:gd name="connsiteY785" fmla="*/ 2812457 h 9085945"/>
                <a:gd name="connsiteX786" fmla="*/ 1018183 w 1018183"/>
                <a:gd name="connsiteY786" fmla="*/ 2815038 h 9085945"/>
                <a:gd name="connsiteX787" fmla="*/ 1018183 w 1018183"/>
                <a:gd name="connsiteY787" fmla="*/ 2817932 h 9085945"/>
                <a:gd name="connsiteX788" fmla="*/ 1018183 w 1018183"/>
                <a:gd name="connsiteY788" fmla="*/ 2822231 h 9085945"/>
                <a:gd name="connsiteX789" fmla="*/ 1018183 w 1018183"/>
                <a:gd name="connsiteY789" fmla="*/ 2823515 h 9085945"/>
                <a:gd name="connsiteX790" fmla="*/ 1018183 w 1018183"/>
                <a:gd name="connsiteY790" fmla="*/ 2825171 h 9085945"/>
                <a:gd name="connsiteX791" fmla="*/ 1018183 w 1018183"/>
                <a:gd name="connsiteY791" fmla="*/ 2828921 h 9085945"/>
                <a:gd name="connsiteX792" fmla="*/ 1018183 w 1018183"/>
                <a:gd name="connsiteY792" fmla="*/ 2834664 h 9085945"/>
                <a:gd name="connsiteX793" fmla="*/ 1018183 w 1018183"/>
                <a:gd name="connsiteY793" fmla="*/ 2835952 h 9085945"/>
                <a:gd name="connsiteX794" fmla="*/ 1018183 w 1018183"/>
                <a:gd name="connsiteY794" fmla="*/ 2839145 h 9085945"/>
                <a:gd name="connsiteX795" fmla="*/ 1018183 w 1018183"/>
                <a:gd name="connsiteY795" fmla="*/ 2839715 h 9085945"/>
                <a:gd name="connsiteX796" fmla="*/ 1018183 w 1018183"/>
                <a:gd name="connsiteY796" fmla="*/ 2841285 h 9085945"/>
                <a:gd name="connsiteX797" fmla="*/ 1018183 w 1018183"/>
                <a:gd name="connsiteY797" fmla="*/ 2843564 h 9085945"/>
                <a:gd name="connsiteX798" fmla="*/ 1018183 w 1018183"/>
                <a:gd name="connsiteY798" fmla="*/ 2844212 h 9085945"/>
                <a:gd name="connsiteX799" fmla="*/ 1018183 w 1018183"/>
                <a:gd name="connsiteY799" fmla="*/ 2845723 h 9085945"/>
                <a:gd name="connsiteX800" fmla="*/ 1018183 w 1018183"/>
                <a:gd name="connsiteY800" fmla="*/ 2847481 h 9085945"/>
                <a:gd name="connsiteX801" fmla="*/ 1018183 w 1018183"/>
                <a:gd name="connsiteY801" fmla="*/ 2849372 h 9085945"/>
                <a:gd name="connsiteX802" fmla="*/ 1018183 w 1018183"/>
                <a:gd name="connsiteY802" fmla="*/ 2849853 h 9085945"/>
                <a:gd name="connsiteX803" fmla="*/ 1018183 w 1018183"/>
                <a:gd name="connsiteY803" fmla="*/ 2850661 h 9085945"/>
                <a:gd name="connsiteX804" fmla="*/ 1018183 w 1018183"/>
                <a:gd name="connsiteY804" fmla="*/ 2854203 h 9085945"/>
                <a:gd name="connsiteX805" fmla="*/ 1018183 w 1018183"/>
                <a:gd name="connsiteY805" fmla="*/ 2855381 h 9085945"/>
                <a:gd name="connsiteX806" fmla="*/ 1018183 w 1018183"/>
                <a:gd name="connsiteY806" fmla="*/ 2858275 h 9085945"/>
                <a:gd name="connsiteX807" fmla="*/ 1018183 w 1018183"/>
                <a:gd name="connsiteY807" fmla="*/ 2860429 h 9085945"/>
                <a:gd name="connsiteX808" fmla="*/ 1018183 w 1018183"/>
                <a:gd name="connsiteY808" fmla="*/ 2861257 h 9085945"/>
                <a:gd name="connsiteX809" fmla="*/ 1018183 w 1018183"/>
                <a:gd name="connsiteY809" fmla="*/ 2861326 h 9085945"/>
                <a:gd name="connsiteX810" fmla="*/ 1018183 w 1018183"/>
                <a:gd name="connsiteY810" fmla="*/ 2863826 h 9085945"/>
                <a:gd name="connsiteX811" fmla="*/ 1018183 w 1018183"/>
                <a:gd name="connsiteY811" fmla="*/ 2865879 h 9085945"/>
                <a:gd name="connsiteX812" fmla="*/ 1018183 w 1018183"/>
                <a:gd name="connsiteY812" fmla="*/ 2866437 h 9085945"/>
                <a:gd name="connsiteX813" fmla="*/ 1018183 w 1018183"/>
                <a:gd name="connsiteY813" fmla="*/ 2868090 h 9085945"/>
                <a:gd name="connsiteX814" fmla="*/ 1018183 w 1018183"/>
                <a:gd name="connsiteY814" fmla="*/ 2868394 h 9085945"/>
                <a:gd name="connsiteX815" fmla="*/ 1018183 w 1018183"/>
                <a:gd name="connsiteY815" fmla="*/ 2871939 h 9085945"/>
                <a:gd name="connsiteX816" fmla="*/ 1018183 w 1018183"/>
                <a:gd name="connsiteY816" fmla="*/ 2876294 h 9085945"/>
                <a:gd name="connsiteX817" fmla="*/ 1018183 w 1018183"/>
                <a:gd name="connsiteY817" fmla="*/ 2876937 h 9085945"/>
                <a:gd name="connsiteX818" fmla="*/ 1018183 w 1018183"/>
                <a:gd name="connsiteY818" fmla="*/ 2878227 h 9085945"/>
                <a:gd name="connsiteX819" fmla="*/ 1018183 w 1018183"/>
                <a:gd name="connsiteY819" fmla="*/ 2880209 h 9085945"/>
                <a:gd name="connsiteX820" fmla="*/ 1018183 w 1018183"/>
                <a:gd name="connsiteY820" fmla="*/ 2882428 h 9085945"/>
                <a:gd name="connsiteX821" fmla="*/ 1018183 w 1018183"/>
                <a:gd name="connsiteY821" fmla="*/ 2883755 h 9085945"/>
                <a:gd name="connsiteX822" fmla="*/ 1018183 w 1018183"/>
                <a:gd name="connsiteY822" fmla="*/ 2885938 h 9085945"/>
                <a:gd name="connsiteX823" fmla="*/ 1018183 w 1018183"/>
                <a:gd name="connsiteY823" fmla="*/ 2886064 h 9085945"/>
                <a:gd name="connsiteX824" fmla="*/ 1018183 w 1018183"/>
                <a:gd name="connsiteY824" fmla="*/ 2886649 h 9085945"/>
                <a:gd name="connsiteX825" fmla="*/ 1018183 w 1018183"/>
                <a:gd name="connsiteY825" fmla="*/ 2887349 h 9085945"/>
                <a:gd name="connsiteX826" fmla="*/ 1018183 w 1018183"/>
                <a:gd name="connsiteY826" fmla="*/ 2888567 h 9085945"/>
                <a:gd name="connsiteX827" fmla="*/ 1018183 w 1018183"/>
                <a:gd name="connsiteY827" fmla="*/ 2891002 h 9085945"/>
                <a:gd name="connsiteX828" fmla="*/ 1018183 w 1018183"/>
                <a:gd name="connsiteY828" fmla="*/ 2891267 h 9085945"/>
                <a:gd name="connsiteX829" fmla="*/ 1018183 w 1018183"/>
                <a:gd name="connsiteY829" fmla="*/ 2891681 h 9085945"/>
                <a:gd name="connsiteX830" fmla="*/ 1018183 w 1018183"/>
                <a:gd name="connsiteY830" fmla="*/ 2894546 h 9085945"/>
                <a:gd name="connsiteX831" fmla="*/ 1018183 w 1018183"/>
                <a:gd name="connsiteY831" fmla="*/ 2894812 h 9085945"/>
                <a:gd name="connsiteX832" fmla="*/ 1018183 w 1018183"/>
                <a:gd name="connsiteY832" fmla="*/ 2896706 h 9085945"/>
                <a:gd name="connsiteX833" fmla="*/ 1018183 w 1018183"/>
                <a:gd name="connsiteY833" fmla="*/ 2898284 h 9085945"/>
                <a:gd name="connsiteX834" fmla="*/ 1018183 w 1018183"/>
                <a:gd name="connsiteY834" fmla="*/ 2899164 h 9085945"/>
                <a:gd name="connsiteX835" fmla="*/ 1018183 w 1018183"/>
                <a:gd name="connsiteY835" fmla="*/ 2900771 h 9085945"/>
                <a:gd name="connsiteX836" fmla="*/ 1018183 w 1018183"/>
                <a:gd name="connsiteY836" fmla="*/ 2901599 h 9085945"/>
                <a:gd name="connsiteX837" fmla="*/ 1018183 w 1018183"/>
                <a:gd name="connsiteY837" fmla="*/ 2902055 h 9085945"/>
                <a:gd name="connsiteX838" fmla="*/ 1018183 w 1018183"/>
                <a:gd name="connsiteY838" fmla="*/ 2902538 h 9085945"/>
                <a:gd name="connsiteX839" fmla="*/ 1018183 w 1018183"/>
                <a:gd name="connsiteY839" fmla="*/ 2903277 h 9085945"/>
                <a:gd name="connsiteX840" fmla="*/ 1018183 w 1018183"/>
                <a:gd name="connsiteY840" fmla="*/ 2904669 h 9085945"/>
                <a:gd name="connsiteX841" fmla="*/ 1018183 w 1018183"/>
                <a:gd name="connsiteY841" fmla="*/ 2904845 h 9085945"/>
                <a:gd name="connsiteX842" fmla="*/ 1018183 w 1018183"/>
                <a:gd name="connsiteY842" fmla="*/ 2905603 h 9085945"/>
                <a:gd name="connsiteX843" fmla="*/ 1018183 w 1018183"/>
                <a:gd name="connsiteY843" fmla="*/ 2906081 h 9085945"/>
                <a:gd name="connsiteX844" fmla="*/ 1018183 w 1018183"/>
                <a:gd name="connsiteY844" fmla="*/ 2908434 h 9085945"/>
                <a:gd name="connsiteX845" fmla="*/ 1018183 w 1018183"/>
                <a:gd name="connsiteY845" fmla="*/ 2909342 h 9085945"/>
                <a:gd name="connsiteX846" fmla="*/ 1018183 w 1018183"/>
                <a:gd name="connsiteY846" fmla="*/ 2909664 h 9085945"/>
                <a:gd name="connsiteX847" fmla="*/ 1018183 w 1018183"/>
                <a:gd name="connsiteY847" fmla="*/ 2912657 h 9085945"/>
                <a:gd name="connsiteX848" fmla="*/ 1018183 w 1018183"/>
                <a:gd name="connsiteY848" fmla="*/ 2914439 h 9085945"/>
                <a:gd name="connsiteX849" fmla="*/ 1018183 w 1018183"/>
                <a:gd name="connsiteY849" fmla="*/ 2915155 h 9085945"/>
                <a:gd name="connsiteX850" fmla="*/ 1018183 w 1018183"/>
                <a:gd name="connsiteY850" fmla="*/ 2915723 h 9085945"/>
                <a:gd name="connsiteX851" fmla="*/ 1018183 w 1018183"/>
                <a:gd name="connsiteY851" fmla="*/ 2917132 h 9085945"/>
                <a:gd name="connsiteX852" fmla="*/ 1018183 w 1018183"/>
                <a:gd name="connsiteY852" fmla="*/ 2918699 h 9085945"/>
                <a:gd name="connsiteX853" fmla="*/ 1018183 w 1018183"/>
                <a:gd name="connsiteY853" fmla="*/ 2919377 h 9085945"/>
                <a:gd name="connsiteX854" fmla="*/ 1018183 w 1018183"/>
                <a:gd name="connsiteY854" fmla="*/ 2919492 h 9085945"/>
                <a:gd name="connsiteX855" fmla="*/ 1018183 w 1018183"/>
                <a:gd name="connsiteY855" fmla="*/ 2921015 h 9085945"/>
                <a:gd name="connsiteX856" fmla="*/ 1018183 w 1018183"/>
                <a:gd name="connsiteY856" fmla="*/ 2924408 h 9085945"/>
                <a:gd name="connsiteX857" fmla="*/ 1018183 w 1018183"/>
                <a:gd name="connsiteY857" fmla="*/ 2926213 h 9085945"/>
                <a:gd name="connsiteX858" fmla="*/ 1018183 w 1018183"/>
                <a:gd name="connsiteY858" fmla="*/ 2926280 h 9085945"/>
                <a:gd name="connsiteX859" fmla="*/ 1018183 w 1018183"/>
                <a:gd name="connsiteY859" fmla="*/ 2927419 h 9085945"/>
                <a:gd name="connsiteX860" fmla="*/ 1018183 w 1018183"/>
                <a:gd name="connsiteY860" fmla="*/ 2927539 h 9085945"/>
                <a:gd name="connsiteX861" fmla="*/ 1018183 w 1018183"/>
                <a:gd name="connsiteY861" fmla="*/ 2928188 h 9085945"/>
                <a:gd name="connsiteX862" fmla="*/ 1018183 w 1018183"/>
                <a:gd name="connsiteY862" fmla="*/ 2928909 h 9085945"/>
                <a:gd name="connsiteX863" fmla="*/ 1018183 w 1018183"/>
                <a:gd name="connsiteY863" fmla="*/ 2929146 h 9085945"/>
                <a:gd name="connsiteX864" fmla="*/ 1018183 w 1018183"/>
                <a:gd name="connsiteY864" fmla="*/ 2929525 h 9085945"/>
                <a:gd name="connsiteX865" fmla="*/ 1018183 w 1018183"/>
                <a:gd name="connsiteY865" fmla="*/ 2929758 h 9085945"/>
                <a:gd name="connsiteX866" fmla="*/ 1018183 w 1018183"/>
                <a:gd name="connsiteY866" fmla="*/ 2930430 h 9085945"/>
                <a:gd name="connsiteX867" fmla="*/ 1018183 w 1018183"/>
                <a:gd name="connsiteY867" fmla="*/ 2934182 h 9085945"/>
                <a:gd name="connsiteX868" fmla="*/ 1018183 w 1018183"/>
                <a:gd name="connsiteY868" fmla="*/ 2935467 h 9085945"/>
                <a:gd name="connsiteX869" fmla="*/ 1018183 w 1018183"/>
                <a:gd name="connsiteY869" fmla="*/ 2937047 h 9085945"/>
                <a:gd name="connsiteX870" fmla="*/ 1018183 w 1018183"/>
                <a:gd name="connsiteY870" fmla="*/ 2937338 h 9085945"/>
                <a:gd name="connsiteX871" fmla="*/ 1018183 w 1018183"/>
                <a:gd name="connsiteY871" fmla="*/ 2938332 h 9085945"/>
                <a:gd name="connsiteX872" fmla="*/ 1018183 w 1018183"/>
                <a:gd name="connsiteY872" fmla="*/ 2938808 h 9085945"/>
                <a:gd name="connsiteX873" fmla="*/ 1018183 w 1018183"/>
                <a:gd name="connsiteY873" fmla="*/ 2939969 h 9085945"/>
                <a:gd name="connsiteX874" fmla="*/ 1018183 w 1018183"/>
                <a:gd name="connsiteY874" fmla="*/ 2940784 h 9085945"/>
                <a:gd name="connsiteX875" fmla="*/ 1018183 w 1018183"/>
                <a:gd name="connsiteY875" fmla="*/ 2942069 h 9085945"/>
                <a:gd name="connsiteX876" fmla="*/ 1018183 w 1018183"/>
                <a:gd name="connsiteY876" fmla="*/ 2943380 h 9085945"/>
                <a:gd name="connsiteX877" fmla="*/ 1018183 w 1018183"/>
                <a:gd name="connsiteY877" fmla="*/ 2943619 h 9085945"/>
                <a:gd name="connsiteX878" fmla="*/ 1018183 w 1018183"/>
                <a:gd name="connsiteY878" fmla="*/ 2945187 h 9085945"/>
                <a:gd name="connsiteX879" fmla="*/ 1018183 w 1018183"/>
                <a:gd name="connsiteY879" fmla="*/ 2945385 h 9085945"/>
                <a:gd name="connsiteX880" fmla="*/ 1018183 w 1018183"/>
                <a:gd name="connsiteY880" fmla="*/ 2948105 h 9085945"/>
                <a:gd name="connsiteX881" fmla="*/ 1018183 w 1018183"/>
                <a:gd name="connsiteY881" fmla="*/ 2948582 h 9085945"/>
                <a:gd name="connsiteX882" fmla="*/ 1018183 w 1018183"/>
                <a:gd name="connsiteY882" fmla="*/ 2949685 h 9085945"/>
                <a:gd name="connsiteX883" fmla="*/ 1018183 w 1018183"/>
                <a:gd name="connsiteY883" fmla="*/ 2949867 h 9085945"/>
                <a:gd name="connsiteX884" fmla="*/ 1018183 w 1018183"/>
                <a:gd name="connsiteY884" fmla="*/ 2951843 h 9085945"/>
                <a:gd name="connsiteX885" fmla="*/ 1018183 w 1018183"/>
                <a:gd name="connsiteY885" fmla="*/ 2953742 h 9085945"/>
                <a:gd name="connsiteX886" fmla="*/ 1018183 w 1018183"/>
                <a:gd name="connsiteY886" fmla="*/ 2954438 h 9085945"/>
                <a:gd name="connsiteX887" fmla="*/ 1018183 w 1018183"/>
                <a:gd name="connsiteY887" fmla="*/ 2954655 h 9085945"/>
                <a:gd name="connsiteX888" fmla="*/ 1018183 w 1018183"/>
                <a:gd name="connsiteY888" fmla="*/ 2954677 h 9085945"/>
                <a:gd name="connsiteX889" fmla="*/ 1018183 w 1018183"/>
                <a:gd name="connsiteY889" fmla="*/ 2956245 h 9085945"/>
                <a:gd name="connsiteX890" fmla="*/ 1018183 w 1018183"/>
                <a:gd name="connsiteY890" fmla="*/ 2957284 h 9085945"/>
                <a:gd name="connsiteX891" fmla="*/ 1018183 w 1018183"/>
                <a:gd name="connsiteY891" fmla="*/ 2960918 h 9085945"/>
                <a:gd name="connsiteX892" fmla="*/ 1018183 w 1018183"/>
                <a:gd name="connsiteY892" fmla="*/ 2962335 h 9085945"/>
                <a:gd name="connsiteX893" fmla="*/ 1018183 w 1018183"/>
                <a:gd name="connsiteY893" fmla="*/ 2962484 h 9085945"/>
                <a:gd name="connsiteX894" fmla="*/ 1018183 w 1018183"/>
                <a:gd name="connsiteY894" fmla="*/ 2964800 h 9085945"/>
                <a:gd name="connsiteX895" fmla="*/ 1018183 w 1018183"/>
                <a:gd name="connsiteY895" fmla="*/ 2965713 h 9085945"/>
                <a:gd name="connsiteX896" fmla="*/ 1018183 w 1018183"/>
                <a:gd name="connsiteY896" fmla="*/ 2966555 h 9085945"/>
                <a:gd name="connsiteX897" fmla="*/ 1018183 w 1018183"/>
                <a:gd name="connsiteY897" fmla="*/ 2968344 h 9085945"/>
                <a:gd name="connsiteX898" fmla="*/ 1018183 w 1018183"/>
                <a:gd name="connsiteY898" fmla="*/ 2968531 h 9085945"/>
                <a:gd name="connsiteX899" fmla="*/ 1018183 w 1018183"/>
                <a:gd name="connsiteY899" fmla="*/ 2969867 h 9085945"/>
                <a:gd name="connsiteX900" fmla="*/ 1018183 w 1018183"/>
                <a:gd name="connsiteY900" fmla="*/ 2970099 h 9085945"/>
                <a:gd name="connsiteX901" fmla="*/ 1018183 w 1018183"/>
                <a:gd name="connsiteY901" fmla="*/ 2971994 h 9085945"/>
                <a:gd name="connsiteX902" fmla="*/ 1018183 w 1018183"/>
                <a:gd name="connsiteY902" fmla="*/ 2972696 h 9085945"/>
                <a:gd name="connsiteX903" fmla="*/ 1018183 w 1018183"/>
                <a:gd name="connsiteY903" fmla="*/ 2973474 h 9085945"/>
                <a:gd name="connsiteX904" fmla="*/ 1018183 w 1018183"/>
                <a:gd name="connsiteY904" fmla="*/ 2973610 h 9085945"/>
                <a:gd name="connsiteX905" fmla="*/ 1018183 w 1018183"/>
                <a:gd name="connsiteY905" fmla="*/ 2975808 h 9085945"/>
                <a:gd name="connsiteX906" fmla="*/ 1018183 w 1018183"/>
                <a:gd name="connsiteY906" fmla="*/ 2980925 h 9085945"/>
                <a:gd name="connsiteX907" fmla="*/ 1018183 w 1018183"/>
                <a:gd name="connsiteY907" fmla="*/ 2981965 h 9085945"/>
                <a:gd name="connsiteX908" fmla="*/ 1018183 w 1018183"/>
                <a:gd name="connsiteY908" fmla="*/ 2982411 h 9085945"/>
                <a:gd name="connsiteX909" fmla="*/ 1018183 w 1018183"/>
                <a:gd name="connsiteY909" fmla="*/ 2983052 h 9085945"/>
                <a:gd name="connsiteX910" fmla="*/ 1018183 w 1018183"/>
                <a:gd name="connsiteY910" fmla="*/ 2987407 h 9085945"/>
                <a:gd name="connsiteX911" fmla="*/ 1018183 w 1018183"/>
                <a:gd name="connsiteY911" fmla="*/ 2988974 h 9085945"/>
                <a:gd name="connsiteX912" fmla="*/ 1018183 w 1018183"/>
                <a:gd name="connsiteY912" fmla="*/ 2990210 h 9085945"/>
                <a:gd name="connsiteX913" fmla="*/ 1018183 w 1018183"/>
                <a:gd name="connsiteY913" fmla="*/ 2990948 h 9085945"/>
                <a:gd name="connsiteX914" fmla="*/ 1018183 w 1018183"/>
                <a:gd name="connsiteY914" fmla="*/ 2991254 h 9085945"/>
                <a:gd name="connsiteX915" fmla="*/ 1018183 w 1018183"/>
                <a:gd name="connsiteY915" fmla="*/ 2992185 h 9085945"/>
                <a:gd name="connsiteX916" fmla="*/ 1018183 w 1018183"/>
                <a:gd name="connsiteY916" fmla="*/ 2993027 h 9085945"/>
                <a:gd name="connsiteX917" fmla="*/ 1018183 w 1018183"/>
                <a:gd name="connsiteY917" fmla="*/ 2993363 h 9085945"/>
                <a:gd name="connsiteX918" fmla="*/ 1018183 w 1018183"/>
                <a:gd name="connsiteY918" fmla="*/ 2993469 h 9085945"/>
                <a:gd name="connsiteX919" fmla="*/ 1018183 w 1018183"/>
                <a:gd name="connsiteY919" fmla="*/ 2994779 h 9085945"/>
                <a:gd name="connsiteX920" fmla="*/ 1018183 w 1018183"/>
                <a:gd name="connsiteY920" fmla="*/ 2994930 h 9085945"/>
                <a:gd name="connsiteX921" fmla="*/ 1018183 w 1018183"/>
                <a:gd name="connsiteY921" fmla="*/ 2996675 h 9085945"/>
                <a:gd name="connsiteX922" fmla="*/ 1018183 w 1018183"/>
                <a:gd name="connsiteY922" fmla="*/ 2996905 h 9085945"/>
                <a:gd name="connsiteX923" fmla="*/ 1018183 w 1018183"/>
                <a:gd name="connsiteY923" fmla="*/ 2998242 h 9085945"/>
                <a:gd name="connsiteX924" fmla="*/ 1018183 w 1018183"/>
                <a:gd name="connsiteY924" fmla="*/ 3001071 h 9085945"/>
                <a:gd name="connsiteX925" fmla="*/ 1018183 w 1018183"/>
                <a:gd name="connsiteY925" fmla="*/ 3001259 h 9085945"/>
                <a:gd name="connsiteX926" fmla="*/ 1018183 w 1018183"/>
                <a:gd name="connsiteY926" fmla="*/ 3002826 h 9085945"/>
                <a:gd name="connsiteX927" fmla="*/ 1018183 w 1018183"/>
                <a:gd name="connsiteY927" fmla="*/ 3004183 h 9085945"/>
                <a:gd name="connsiteX928" fmla="*/ 1018183 w 1018183"/>
                <a:gd name="connsiteY928" fmla="*/ 3004835 h 9085945"/>
                <a:gd name="connsiteX929" fmla="*/ 1018183 w 1018183"/>
                <a:gd name="connsiteY929" fmla="*/ 3007733 h 9085945"/>
                <a:gd name="connsiteX930" fmla="*/ 1018183 w 1018183"/>
                <a:gd name="connsiteY930" fmla="*/ 3009300 h 9085945"/>
                <a:gd name="connsiteX931" fmla="*/ 1018183 w 1018183"/>
                <a:gd name="connsiteY931" fmla="*/ 3012317 h 9085945"/>
                <a:gd name="connsiteX932" fmla="*/ 1018183 w 1018183"/>
                <a:gd name="connsiteY932" fmla="*/ 3013884 h 9085945"/>
                <a:gd name="connsiteX933" fmla="*/ 1018183 w 1018183"/>
                <a:gd name="connsiteY933" fmla="*/ 3015629 h 9085945"/>
                <a:gd name="connsiteX934" fmla="*/ 1018183 w 1018183"/>
                <a:gd name="connsiteY934" fmla="*/ 3015781 h 9085945"/>
                <a:gd name="connsiteX935" fmla="*/ 1018183 w 1018183"/>
                <a:gd name="connsiteY935" fmla="*/ 3017199 h 9085945"/>
                <a:gd name="connsiteX936" fmla="*/ 1018183 w 1018183"/>
                <a:gd name="connsiteY936" fmla="*/ 3019629 h 9085945"/>
                <a:gd name="connsiteX937" fmla="*/ 1018183 w 1018183"/>
                <a:gd name="connsiteY937" fmla="*/ 3020127 h 9085945"/>
                <a:gd name="connsiteX938" fmla="*/ 1018183 w 1018183"/>
                <a:gd name="connsiteY938" fmla="*/ 3021587 h 9085945"/>
                <a:gd name="connsiteX939" fmla="*/ 1018183 w 1018183"/>
                <a:gd name="connsiteY939" fmla="*/ 3023154 h 9085945"/>
                <a:gd name="connsiteX940" fmla="*/ 1018183 w 1018183"/>
                <a:gd name="connsiteY940" fmla="*/ 3026295 h 9085945"/>
                <a:gd name="connsiteX941" fmla="*/ 1018183 w 1018183"/>
                <a:gd name="connsiteY941" fmla="*/ 3029634 h 9085945"/>
                <a:gd name="connsiteX942" fmla="*/ 1018183 w 1018183"/>
                <a:gd name="connsiteY942" fmla="*/ 3037240 h 9085945"/>
                <a:gd name="connsiteX943" fmla="*/ 1018183 w 1018183"/>
                <a:gd name="connsiteY943" fmla="*/ 3039370 h 9085945"/>
                <a:gd name="connsiteX944" fmla="*/ 1018183 w 1018183"/>
                <a:gd name="connsiteY944" fmla="*/ 3040692 h 9085945"/>
                <a:gd name="connsiteX945" fmla="*/ 1018183 w 1018183"/>
                <a:gd name="connsiteY945" fmla="*/ 3044004 h 9085945"/>
                <a:gd name="connsiteX946" fmla="*/ 1018183 w 1018183"/>
                <a:gd name="connsiteY946" fmla="*/ 3044307 h 9085945"/>
                <a:gd name="connsiteX947" fmla="*/ 1018183 w 1018183"/>
                <a:gd name="connsiteY947" fmla="*/ 3053771 h 9085945"/>
                <a:gd name="connsiteX948" fmla="*/ 1018183 w 1018183"/>
                <a:gd name="connsiteY948" fmla="*/ 3060469 h 9085945"/>
                <a:gd name="connsiteX949" fmla="*/ 1018183 w 1018183"/>
                <a:gd name="connsiteY949" fmla="*/ 3068315 h 9085945"/>
                <a:gd name="connsiteX950" fmla="*/ 1018183 w 1018183"/>
                <a:gd name="connsiteY950" fmla="*/ 3069885 h 9085945"/>
                <a:gd name="connsiteX951" fmla="*/ 1018183 w 1018183"/>
                <a:gd name="connsiteY951" fmla="*/ 3071527 h 9085945"/>
                <a:gd name="connsiteX952" fmla="*/ 1018183 w 1018183"/>
                <a:gd name="connsiteY952" fmla="*/ 3072164 h 9085945"/>
                <a:gd name="connsiteX953" fmla="*/ 1018183 w 1018183"/>
                <a:gd name="connsiteY953" fmla="*/ 3077376 h 9085945"/>
                <a:gd name="connsiteX954" fmla="*/ 1018183 w 1018183"/>
                <a:gd name="connsiteY954" fmla="*/ 3077582 h 9085945"/>
                <a:gd name="connsiteX955" fmla="*/ 1018183 w 1018183"/>
                <a:gd name="connsiteY955" fmla="*/ 3078452 h 9085945"/>
                <a:gd name="connsiteX956" fmla="*/ 1018183 w 1018183"/>
                <a:gd name="connsiteY956" fmla="*/ 3079712 h 9085945"/>
                <a:gd name="connsiteX957" fmla="*/ 1018183 w 1018183"/>
                <a:gd name="connsiteY957" fmla="*/ 3083980 h 9085945"/>
                <a:gd name="connsiteX958" fmla="*/ 1018183 w 1018183"/>
                <a:gd name="connsiteY958" fmla="*/ 3086874 h 9085945"/>
                <a:gd name="connsiteX959" fmla="*/ 1018183 w 1018183"/>
                <a:gd name="connsiteY959" fmla="*/ 3088435 h 9085945"/>
                <a:gd name="connsiteX960" fmla="*/ 1018183 w 1018183"/>
                <a:gd name="connsiteY960" fmla="*/ 3088640 h 9085945"/>
                <a:gd name="connsiteX961" fmla="*/ 1018183 w 1018183"/>
                <a:gd name="connsiteY961" fmla="*/ 3090770 h 9085945"/>
                <a:gd name="connsiteX962" fmla="*/ 1018183 w 1018183"/>
                <a:gd name="connsiteY962" fmla="*/ 3092457 h 9085945"/>
                <a:gd name="connsiteX963" fmla="*/ 1018183 w 1018183"/>
                <a:gd name="connsiteY963" fmla="*/ 3094114 h 9085945"/>
                <a:gd name="connsiteX964" fmla="*/ 1018183 w 1018183"/>
                <a:gd name="connsiteY964" fmla="*/ 3095037 h 9085945"/>
                <a:gd name="connsiteX965" fmla="*/ 1018183 w 1018183"/>
                <a:gd name="connsiteY965" fmla="*/ 3096332 h 9085945"/>
                <a:gd name="connsiteX966" fmla="*/ 1018183 w 1018183"/>
                <a:gd name="connsiteY966" fmla="*/ 3099968 h 9085945"/>
                <a:gd name="connsiteX967" fmla="*/ 1018183 w 1018183"/>
                <a:gd name="connsiteY967" fmla="*/ 3104894 h 9085945"/>
                <a:gd name="connsiteX968" fmla="*/ 1018183 w 1018183"/>
                <a:gd name="connsiteY968" fmla="*/ 3105174 h 9085945"/>
                <a:gd name="connsiteX969" fmla="*/ 1018183 w 1018183"/>
                <a:gd name="connsiteY969" fmla="*/ 3108087 h 9085945"/>
                <a:gd name="connsiteX970" fmla="*/ 1018183 w 1018183"/>
                <a:gd name="connsiteY970" fmla="*/ 3114664 h 9085945"/>
                <a:gd name="connsiteX971" fmla="*/ 1018183 w 1018183"/>
                <a:gd name="connsiteY971" fmla="*/ 3115948 h 9085945"/>
                <a:gd name="connsiteX972" fmla="*/ 1018183 w 1018183"/>
                <a:gd name="connsiteY972" fmla="*/ 3118794 h 9085945"/>
                <a:gd name="connsiteX973" fmla="*/ 1018183 w 1018183"/>
                <a:gd name="connsiteY973" fmla="*/ 3119145 h 9085945"/>
                <a:gd name="connsiteX974" fmla="*/ 1018183 w 1018183"/>
                <a:gd name="connsiteY974" fmla="*/ 3119602 h 9085945"/>
                <a:gd name="connsiteX975" fmla="*/ 1018183 w 1018183"/>
                <a:gd name="connsiteY975" fmla="*/ 3121163 h 9085945"/>
                <a:gd name="connsiteX976" fmla="*/ 1018183 w 1018183"/>
                <a:gd name="connsiteY976" fmla="*/ 3123145 h 9085945"/>
                <a:gd name="connsiteX977" fmla="*/ 1018183 w 1018183"/>
                <a:gd name="connsiteY977" fmla="*/ 3123498 h 9085945"/>
                <a:gd name="connsiteX978" fmla="*/ 1018183 w 1018183"/>
                <a:gd name="connsiteY978" fmla="*/ 3124706 h 9085945"/>
                <a:gd name="connsiteX979" fmla="*/ 1018183 w 1018183"/>
                <a:gd name="connsiteY979" fmla="*/ 3126775 h 9085945"/>
                <a:gd name="connsiteX980" fmla="*/ 1018183 w 1018183"/>
                <a:gd name="connsiteY980" fmla="*/ 3127042 h 9085945"/>
                <a:gd name="connsiteX981" fmla="*/ 1018183 w 1018183"/>
                <a:gd name="connsiteY981" fmla="*/ 3127764 h 9085945"/>
                <a:gd name="connsiteX982" fmla="*/ 1018183 w 1018183"/>
                <a:gd name="connsiteY982" fmla="*/ 3128343 h 9085945"/>
                <a:gd name="connsiteX983" fmla="*/ 1018183 w 1018183"/>
                <a:gd name="connsiteY983" fmla="*/ 3129371 h 9085945"/>
                <a:gd name="connsiteX984" fmla="*/ 1018183 w 1018183"/>
                <a:gd name="connsiteY984" fmla="*/ 3129851 h 9085945"/>
                <a:gd name="connsiteX985" fmla="*/ 1018183 w 1018183"/>
                <a:gd name="connsiteY985" fmla="*/ 3130199 h 9085945"/>
                <a:gd name="connsiteX986" fmla="*/ 1018183 w 1018183"/>
                <a:gd name="connsiteY986" fmla="*/ 3130655 h 9085945"/>
                <a:gd name="connsiteX987" fmla="*/ 1018183 w 1018183"/>
                <a:gd name="connsiteY987" fmla="*/ 3132768 h 9085945"/>
                <a:gd name="connsiteX988" fmla="*/ 1018183 w 1018183"/>
                <a:gd name="connsiteY988" fmla="*/ 3134203 h 9085945"/>
                <a:gd name="connsiteX989" fmla="*/ 1018183 w 1018183"/>
                <a:gd name="connsiteY989" fmla="*/ 3135379 h 9085945"/>
                <a:gd name="connsiteX990" fmla="*/ 1018183 w 1018183"/>
                <a:gd name="connsiteY990" fmla="*/ 3137900 h 9085945"/>
                <a:gd name="connsiteX991" fmla="*/ 1018183 w 1018183"/>
                <a:gd name="connsiteY991" fmla="*/ 3141257 h 9085945"/>
                <a:gd name="connsiteX992" fmla="*/ 1018183 w 1018183"/>
                <a:gd name="connsiteY992" fmla="*/ 3142469 h 9085945"/>
                <a:gd name="connsiteX993" fmla="*/ 1018183 w 1018183"/>
                <a:gd name="connsiteY993" fmla="*/ 3143826 h 9085945"/>
                <a:gd name="connsiteX994" fmla="*/ 1018183 w 1018183"/>
                <a:gd name="connsiteY994" fmla="*/ 3145879 h 9085945"/>
                <a:gd name="connsiteX995" fmla="*/ 1018183 w 1018183"/>
                <a:gd name="connsiteY995" fmla="*/ 3147169 h 9085945"/>
                <a:gd name="connsiteX996" fmla="*/ 1018183 w 1018183"/>
                <a:gd name="connsiteY996" fmla="*/ 3149389 h 9085945"/>
                <a:gd name="connsiteX997" fmla="*/ 1018183 w 1018183"/>
                <a:gd name="connsiteY997" fmla="*/ 3151723 h 9085945"/>
                <a:gd name="connsiteX998" fmla="*/ 1018183 w 1018183"/>
                <a:gd name="connsiteY998" fmla="*/ 3151873 h 9085945"/>
                <a:gd name="connsiteX999" fmla="*/ 1018183 w 1018183"/>
                <a:gd name="connsiteY999" fmla="*/ 3154880 h 9085945"/>
                <a:gd name="connsiteX1000" fmla="*/ 1018183 w 1018183"/>
                <a:gd name="connsiteY1000" fmla="*/ 3156290 h 9085945"/>
                <a:gd name="connsiteX1001" fmla="*/ 1018183 w 1018183"/>
                <a:gd name="connsiteY1001" fmla="*/ 3157509 h 9085945"/>
                <a:gd name="connsiteX1002" fmla="*/ 1018183 w 1018183"/>
                <a:gd name="connsiteY1002" fmla="*/ 3158226 h 9085945"/>
                <a:gd name="connsiteX1003" fmla="*/ 1018183 w 1018183"/>
                <a:gd name="connsiteY1003" fmla="*/ 3160209 h 9085945"/>
                <a:gd name="connsiteX1004" fmla="*/ 1018183 w 1018183"/>
                <a:gd name="connsiteY1004" fmla="*/ 3163754 h 9085945"/>
                <a:gd name="connsiteX1005" fmla="*/ 1018183 w 1018183"/>
                <a:gd name="connsiteY1005" fmla="*/ 3165647 h 9085945"/>
                <a:gd name="connsiteX1006" fmla="*/ 1018183 w 1018183"/>
                <a:gd name="connsiteY1006" fmla="*/ 3165939 h 9085945"/>
                <a:gd name="connsiteX1007" fmla="*/ 1018183 w 1018183"/>
                <a:gd name="connsiteY1007" fmla="*/ 3166123 h 9085945"/>
                <a:gd name="connsiteX1008" fmla="*/ 1018183 w 1018183"/>
                <a:gd name="connsiteY1008" fmla="*/ 3166931 h 9085945"/>
                <a:gd name="connsiteX1009" fmla="*/ 1018183 w 1018183"/>
                <a:gd name="connsiteY1009" fmla="*/ 3168107 h 9085945"/>
                <a:gd name="connsiteX1010" fmla="*/ 1018183 w 1018183"/>
                <a:gd name="connsiteY1010" fmla="*/ 3168569 h 9085945"/>
                <a:gd name="connsiteX1011" fmla="*/ 1018183 w 1018183"/>
                <a:gd name="connsiteY1011" fmla="*/ 3169277 h 9085945"/>
                <a:gd name="connsiteX1012" fmla="*/ 1018183 w 1018183"/>
                <a:gd name="connsiteY1012" fmla="*/ 3170844 h 9085945"/>
                <a:gd name="connsiteX1013" fmla="*/ 1018183 w 1018183"/>
                <a:gd name="connsiteY1013" fmla="*/ 3170997 h 9085945"/>
                <a:gd name="connsiteX1014" fmla="*/ 1018183 w 1018183"/>
                <a:gd name="connsiteY1014" fmla="*/ 3172219 h 9085945"/>
                <a:gd name="connsiteX1015" fmla="*/ 1018183 w 1018183"/>
                <a:gd name="connsiteY1015" fmla="*/ 3173788 h 9085945"/>
                <a:gd name="connsiteX1016" fmla="*/ 1018183 w 1018183"/>
                <a:gd name="connsiteY1016" fmla="*/ 3173985 h 9085945"/>
                <a:gd name="connsiteX1017" fmla="*/ 1018183 w 1018183"/>
                <a:gd name="connsiteY1017" fmla="*/ 3174545 h 9085945"/>
                <a:gd name="connsiteX1018" fmla="*/ 1018183 w 1018183"/>
                <a:gd name="connsiteY1018" fmla="*/ 3176706 h 9085945"/>
                <a:gd name="connsiteX1019" fmla="*/ 1018183 w 1018183"/>
                <a:gd name="connsiteY1019" fmla="*/ 3178284 h 9085945"/>
                <a:gd name="connsiteX1020" fmla="*/ 1018183 w 1018183"/>
                <a:gd name="connsiteY1020" fmla="*/ 3178606 h 9085945"/>
                <a:gd name="connsiteX1021" fmla="*/ 1018183 w 1018183"/>
                <a:gd name="connsiteY1021" fmla="*/ 3179164 h 9085945"/>
                <a:gd name="connsiteX1022" fmla="*/ 1018183 w 1018183"/>
                <a:gd name="connsiteY1022" fmla="*/ 3180098 h 9085945"/>
                <a:gd name="connsiteX1023" fmla="*/ 1018183 w 1018183"/>
                <a:gd name="connsiteY1023" fmla="*/ 3181599 h 9085945"/>
                <a:gd name="connsiteX1024" fmla="*/ 1018183 w 1018183"/>
                <a:gd name="connsiteY1024" fmla="*/ 3183031 h 9085945"/>
                <a:gd name="connsiteX1025" fmla="*/ 1018183 w 1018183"/>
                <a:gd name="connsiteY1025" fmla="*/ 3183277 h 9085945"/>
                <a:gd name="connsiteX1026" fmla="*/ 1018183 w 1018183"/>
                <a:gd name="connsiteY1026" fmla="*/ 3184665 h 9085945"/>
                <a:gd name="connsiteX1027" fmla="*/ 1018183 w 1018183"/>
                <a:gd name="connsiteY1027" fmla="*/ 3184845 h 9085945"/>
                <a:gd name="connsiteX1028" fmla="*/ 1018183 w 1018183"/>
                <a:gd name="connsiteY1028" fmla="*/ 3188434 h 9085945"/>
                <a:gd name="connsiteX1029" fmla="*/ 1018183 w 1018183"/>
                <a:gd name="connsiteY1029" fmla="*/ 3189664 h 9085945"/>
                <a:gd name="connsiteX1030" fmla="*/ 1018183 w 1018183"/>
                <a:gd name="connsiteY1030" fmla="*/ 3195155 h 9085945"/>
                <a:gd name="connsiteX1031" fmla="*/ 1018183 w 1018183"/>
                <a:gd name="connsiteY1031" fmla="*/ 3196361 h 9085945"/>
                <a:gd name="connsiteX1032" fmla="*/ 1018183 w 1018183"/>
                <a:gd name="connsiteY1032" fmla="*/ 3196481 h 9085945"/>
                <a:gd name="connsiteX1033" fmla="*/ 1018183 w 1018183"/>
                <a:gd name="connsiteY1033" fmla="*/ 3197130 h 9085945"/>
                <a:gd name="connsiteX1034" fmla="*/ 1018183 w 1018183"/>
                <a:gd name="connsiteY1034" fmla="*/ 3198467 h 9085945"/>
                <a:gd name="connsiteX1035" fmla="*/ 1018183 w 1018183"/>
                <a:gd name="connsiteY1035" fmla="*/ 3198699 h 9085945"/>
                <a:gd name="connsiteX1036" fmla="*/ 1018183 w 1018183"/>
                <a:gd name="connsiteY1036" fmla="*/ 3199372 h 9085945"/>
                <a:gd name="connsiteX1037" fmla="*/ 1018183 w 1018183"/>
                <a:gd name="connsiteY1037" fmla="*/ 3201296 h 9085945"/>
                <a:gd name="connsiteX1038" fmla="*/ 1018183 w 1018183"/>
                <a:gd name="connsiteY1038" fmla="*/ 3202210 h 9085945"/>
                <a:gd name="connsiteX1039" fmla="*/ 1018183 w 1018183"/>
                <a:gd name="connsiteY1039" fmla="*/ 3204408 h 9085945"/>
                <a:gd name="connsiteX1040" fmla="*/ 1018183 w 1018183"/>
                <a:gd name="connsiteY1040" fmla="*/ 3206280 h 9085945"/>
                <a:gd name="connsiteX1041" fmla="*/ 1018183 w 1018183"/>
                <a:gd name="connsiteY1041" fmla="*/ 3207273 h 9085945"/>
                <a:gd name="connsiteX1042" fmla="*/ 1018183 w 1018183"/>
                <a:gd name="connsiteY1042" fmla="*/ 3207419 h 9085945"/>
                <a:gd name="connsiteX1043" fmla="*/ 1018183 w 1018183"/>
                <a:gd name="connsiteY1043" fmla="*/ 3207539 h 9085945"/>
                <a:gd name="connsiteX1044" fmla="*/ 1018183 w 1018183"/>
                <a:gd name="connsiteY1044" fmla="*/ 3208911 h 9085945"/>
                <a:gd name="connsiteX1045" fmla="*/ 1018183 w 1018183"/>
                <a:gd name="connsiteY1045" fmla="*/ 3209525 h 9085945"/>
                <a:gd name="connsiteX1046" fmla="*/ 1018183 w 1018183"/>
                <a:gd name="connsiteY1046" fmla="*/ 3211011 h 9085945"/>
                <a:gd name="connsiteX1047" fmla="*/ 1018183 w 1018183"/>
                <a:gd name="connsiteY1047" fmla="*/ 3214327 h 9085945"/>
                <a:gd name="connsiteX1048" fmla="*/ 1018183 w 1018183"/>
                <a:gd name="connsiteY1048" fmla="*/ 3215316 h 9085945"/>
                <a:gd name="connsiteX1049" fmla="*/ 1018183 w 1018183"/>
                <a:gd name="connsiteY1049" fmla="*/ 3216006 h 9085945"/>
                <a:gd name="connsiteX1050" fmla="*/ 1018183 w 1018183"/>
                <a:gd name="connsiteY1050" fmla="*/ 3217047 h 9085945"/>
                <a:gd name="connsiteX1051" fmla="*/ 1018183 w 1018183"/>
                <a:gd name="connsiteY1051" fmla="*/ 3217574 h 9085945"/>
                <a:gd name="connsiteX1052" fmla="*/ 1018183 w 1018183"/>
                <a:gd name="connsiteY1052" fmla="*/ 3218332 h 9085945"/>
                <a:gd name="connsiteX1053" fmla="*/ 1018183 w 1018183"/>
                <a:gd name="connsiteY1053" fmla="*/ 3218809 h 9085945"/>
                <a:gd name="connsiteX1054" fmla="*/ 1018183 w 1018183"/>
                <a:gd name="connsiteY1054" fmla="*/ 3219548 h 9085945"/>
                <a:gd name="connsiteX1055" fmla="*/ 1018183 w 1018183"/>
                <a:gd name="connsiteY1055" fmla="*/ 3219854 h 9085945"/>
                <a:gd name="connsiteX1056" fmla="*/ 1018183 w 1018183"/>
                <a:gd name="connsiteY1056" fmla="*/ 3220785 h 9085945"/>
                <a:gd name="connsiteX1057" fmla="*/ 1018183 w 1018183"/>
                <a:gd name="connsiteY1057" fmla="*/ 3222069 h 9085945"/>
                <a:gd name="connsiteX1058" fmla="*/ 1018183 w 1018183"/>
                <a:gd name="connsiteY1058" fmla="*/ 3223379 h 9085945"/>
                <a:gd name="connsiteX1059" fmla="*/ 1018183 w 1018183"/>
                <a:gd name="connsiteY1059" fmla="*/ 3223619 h 9085945"/>
                <a:gd name="connsiteX1060" fmla="*/ 1018183 w 1018183"/>
                <a:gd name="connsiteY1060" fmla="*/ 3225187 h 9085945"/>
                <a:gd name="connsiteX1061" fmla="*/ 1018183 w 1018183"/>
                <a:gd name="connsiteY1061" fmla="*/ 3225385 h 9085945"/>
                <a:gd name="connsiteX1062" fmla="*/ 1018183 w 1018183"/>
                <a:gd name="connsiteY1062" fmla="*/ 3229859 h 9085945"/>
                <a:gd name="connsiteX1063" fmla="*/ 1018183 w 1018183"/>
                <a:gd name="connsiteY1063" fmla="*/ 3231277 h 9085945"/>
                <a:gd name="connsiteX1064" fmla="*/ 1018183 w 1018183"/>
                <a:gd name="connsiteY1064" fmla="*/ 3231426 h 9085945"/>
                <a:gd name="connsiteX1065" fmla="*/ 1018183 w 1018183"/>
                <a:gd name="connsiteY1065" fmla="*/ 3233742 h 9085945"/>
                <a:gd name="connsiteX1066" fmla="*/ 1018183 w 1018183"/>
                <a:gd name="connsiteY1066" fmla="*/ 3234655 h 9085945"/>
                <a:gd name="connsiteX1067" fmla="*/ 1018183 w 1018183"/>
                <a:gd name="connsiteY1067" fmla="*/ 3237286 h 9085945"/>
                <a:gd name="connsiteX1068" fmla="*/ 1018183 w 1018183"/>
                <a:gd name="connsiteY1068" fmla="*/ 3240146 h 9085945"/>
                <a:gd name="connsiteX1069" fmla="*/ 1018183 w 1018183"/>
                <a:gd name="connsiteY1069" fmla="*/ 3240917 h 9085945"/>
                <a:gd name="connsiteX1070" fmla="*/ 1018183 w 1018183"/>
                <a:gd name="connsiteY1070" fmla="*/ 3241639 h 9085945"/>
                <a:gd name="connsiteX1071" fmla="*/ 1018183 w 1018183"/>
                <a:gd name="connsiteY1071" fmla="*/ 3242335 h 9085945"/>
                <a:gd name="connsiteX1072" fmla="*/ 1018183 w 1018183"/>
                <a:gd name="connsiteY1072" fmla="*/ 3242484 h 9085945"/>
                <a:gd name="connsiteX1073" fmla="*/ 1018183 w 1018183"/>
                <a:gd name="connsiteY1073" fmla="*/ 3242552 h 9085945"/>
                <a:gd name="connsiteX1074" fmla="*/ 1018183 w 1018183"/>
                <a:gd name="connsiteY1074" fmla="*/ 3243691 h 9085945"/>
                <a:gd name="connsiteX1075" fmla="*/ 1018183 w 1018183"/>
                <a:gd name="connsiteY1075" fmla="*/ 3244229 h 9085945"/>
                <a:gd name="connsiteX1076" fmla="*/ 1018183 w 1018183"/>
                <a:gd name="connsiteY1076" fmla="*/ 3245799 h 9085945"/>
                <a:gd name="connsiteX1077" fmla="*/ 1018183 w 1018183"/>
                <a:gd name="connsiteY1077" fmla="*/ 3249867 h 9085945"/>
                <a:gd name="connsiteX1078" fmla="*/ 1018183 w 1018183"/>
                <a:gd name="connsiteY1078" fmla="*/ 3251994 h 9085945"/>
                <a:gd name="connsiteX1079" fmla="*/ 1018183 w 1018183"/>
                <a:gd name="connsiteY1079" fmla="*/ 3252696 h 9085945"/>
                <a:gd name="connsiteX1080" fmla="*/ 1018183 w 1018183"/>
                <a:gd name="connsiteY1080" fmla="*/ 3253610 h 9085945"/>
                <a:gd name="connsiteX1081" fmla="*/ 1018183 w 1018183"/>
                <a:gd name="connsiteY1081" fmla="*/ 3256348 h 9085945"/>
                <a:gd name="connsiteX1082" fmla="*/ 1018183 w 1018183"/>
                <a:gd name="connsiteY1082" fmla="*/ 3257917 h 9085945"/>
                <a:gd name="connsiteX1083" fmla="*/ 1018183 w 1018183"/>
                <a:gd name="connsiteY1083" fmla="*/ 3259890 h 9085945"/>
                <a:gd name="connsiteX1084" fmla="*/ 1018183 w 1018183"/>
                <a:gd name="connsiteY1084" fmla="*/ 3260196 h 9085945"/>
                <a:gd name="connsiteX1085" fmla="*/ 1018183 w 1018183"/>
                <a:gd name="connsiteY1085" fmla="*/ 3261969 h 9085945"/>
                <a:gd name="connsiteX1086" fmla="*/ 1018183 w 1018183"/>
                <a:gd name="connsiteY1086" fmla="*/ 3262411 h 9085945"/>
                <a:gd name="connsiteX1087" fmla="*/ 1018183 w 1018183"/>
                <a:gd name="connsiteY1087" fmla="*/ 3267406 h 9085945"/>
                <a:gd name="connsiteX1088" fmla="*/ 1018183 w 1018183"/>
                <a:gd name="connsiteY1088" fmla="*/ 3268372 h 9085945"/>
                <a:gd name="connsiteX1089" fmla="*/ 1018183 w 1018183"/>
                <a:gd name="connsiteY1089" fmla="*/ 3268974 h 9085945"/>
                <a:gd name="connsiteX1090" fmla="*/ 1018183 w 1018183"/>
                <a:gd name="connsiteY1090" fmla="*/ 3270013 h 9085945"/>
                <a:gd name="connsiteX1091" fmla="*/ 1018183 w 1018183"/>
                <a:gd name="connsiteY1091" fmla="*/ 3270950 h 9085945"/>
                <a:gd name="connsiteX1092" fmla="*/ 1018183 w 1018183"/>
                <a:gd name="connsiteY1092" fmla="*/ 3271255 h 9085945"/>
                <a:gd name="connsiteX1093" fmla="*/ 1018183 w 1018183"/>
                <a:gd name="connsiteY1093" fmla="*/ 3273777 h 9085945"/>
                <a:gd name="connsiteX1094" fmla="*/ 1018183 w 1018183"/>
                <a:gd name="connsiteY1094" fmla="*/ 3275062 h 9085945"/>
                <a:gd name="connsiteX1095" fmla="*/ 1018183 w 1018183"/>
                <a:gd name="connsiteY1095" fmla="*/ 3276675 h 9085945"/>
                <a:gd name="connsiteX1096" fmla="*/ 1018183 w 1018183"/>
                <a:gd name="connsiteY1096" fmla="*/ 3278242 h 9085945"/>
                <a:gd name="connsiteX1097" fmla="*/ 1018183 w 1018183"/>
                <a:gd name="connsiteY1097" fmla="*/ 3281071 h 9085945"/>
                <a:gd name="connsiteX1098" fmla="*/ 1018183 w 1018183"/>
                <a:gd name="connsiteY1098" fmla="*/ 3281259 h 9085945"/>
                <a:gd name="connsiteX1099" fmla="*/ 1018183 w 1018183"/>
                <a:gd name="connsiteY1099" fmla="*/ 3282826 h 9085945"/>
                <a:gd name="connsiteX1100" fmla="*/ 1018183 w 1018183"/>
                <a:gd name="connsiteY1100" fmla="*/ 3284571 h 9085945"/>
                <a:gd name="connsiteX1101" fmla="*/ 1018183 w 1018183"/>
                <a:gd name="connsiteY1101" fmla="*/ 3284723 h 9085945"/>
                <a:gd name="connsiteX1102" fmla="*/ 1018183 w 1018183"/>
                <a:gd name="connsiteY1102" fmla="*/ 3284836 h 9085945"/>
                <a:gd name="connsiteX1103" fmla="*/ 1018183 w 1018183"/>
                <a:gd name="connsiteY1103" fmla="*/ 3286141 h 9085945"/>
                <a:gd name="connsiteX1104" fmla="*/ 1018183 w 1018183"/>
                <a:gd name="connsiteY1104" fmla="*/ 3288571 h 9085945"/>
                <a:gd name="connsiteX1105" fmla="*/ 1018183 w 1018183"/>
                <a:gd name="connsiteY1105" fmla="*/ 3289069 h 9085945"/>
                <a:gd name="connsiteX1106" fmla="*/ 1018183 w 1018183"/>
                <a:gd name="connsiteY1106" fmla="*/ 3293622 h 9085945"/>
                <a:gd name="connsiteX1107" fmla="*/ 1018183 w 1018183"/>
                <a:gd name="connsiteY1107" fmla="*/ 3295631 h 9085945"/>
                <a:gd name="connsiteX1108" fmla="*/ 1018183 w 1018183"/>
                <a:gd name="connsiteY1108" fmla="*/ 3295781 h 9085945"/>
                <a:gd name="connsiteX1109" fmla="*/ 1018183 w 1018183"/>
                <a:gd name="connsiteY1109" fmla="*/ 3297198 h 9085945"/>
                <a:gd name="connsiteX1110" fmla="*/ 1018183 w 1018183"/>
                <a:gd name="connsiteY1110" fmla="*/ 3299630 h 9085945"/>
                <a:gd name="connsiteX1111" fmla="*/ 1018183 w 1018183"/>
                <a:gd name="connsiteY1111" fmla="*/ 3300128 h 9085945"/>
                <a:gd name="connsiteX1112" fmla="*/ 1018183 w 1018183"/>
                <a:gd name="connsiteY1112" fmla="*/ 3303677 h 9085945"/>
                <a:gd name="connsiteX1113" fmla="*/ 1018183 w 1018183"/>
                <a:gd name="connsiteY1113" fmla="*/ 3303983 h 9085945"/>
                <a:gd name="connsiteX1114" fmla="*/ 1018183 w 1018183"/>
                <a:gd name="connsiteY1114" fmla="*/ 3306182 h 9085945"/>
                <a:gd name="connsiteX1115" fmla="*/ 1018183 w 1018183"/>
                <a:gd name="connsiteY1115" fmla="*/ 3307527 h 9085945"/>
                <a:gd name="connsiteX1116" fmla="*/ 1018183 w 1018183"/>
                <a:gd name="connsiteY1116" fmla="*/ 3308312 h 9085945"/>
                <a:gd name="connsiteX1117" fmla="*/ 1018183 w 1018183"/>
                <a:gd name="connsiteY1117" fmla="*/ 3309634 h 9085945"/>
                <a:gd name="connsiteX1118" fmla="*/ 1018183 w 1018183"/>
                <a:gd name="connsiteY1118" fmla="*/ 3312946 h 9085945"/>
                <a:gd name="connsiteX1119" fmla="*/ 1018183 w 1018183"/>
                <a:gd name="connsiteY1119" fmla="*/ 3313249 h 9085945"/>
                <a:gd name="connsiteX1120" fmla="*/ 1018183 w 1018183"/>
                <a:gd name="connsiteY1120" fmla="*/ 3317240 h 9085945"/>
                <a:gd name="connsiteX1121" fmla="*/ 1018183 w 1018183"/>
                <a:gd name="connsiteY1121" fmla="*/ 3319371 h 9085945"/>
                <a:gd name="connsiteX1122" fmla="*/ 1018183 w 1018183"/>
                <a:gd name="connsiteY1122" fmla="*/ 3322236 h 9085945"/>
                <a:gd name="connsiteX1123" fmla="*/ 1018183 w 1018183"/>
                <a:gd name="connsiteY1123" fmla="*/ 3322713 h 9085945"/>
                <a:gd name="connsiteX1124" fmla="*/ 1018183 w 1018183"/>
                <a:gd name="connsiteY1124" fmla="*/ 3324006 h 9085945"/>
                <a:gd name="connsiteX1125" fmla="*/ 1018183 w 1018183"/>
                <a:gd name="connsiteY1125" fmla="*/ 3324310 h 9085945"/>
                <a:gd name="connsiteX1126" fmla="*/ 1018183 w 1018183"/>
                <a:gd name="connsiteY1126" fmla="*/ 3324932 h 9085945"/>
                <a:gd name="connsiteX1127" fmla="*/ 1018183 w 1018183"/>
                <a:gd name="connsiteY1127" fmla="*/ 3328568 h 9085945"/>
                <a:gd name="connsiteX1128" fmla="*/ 1018183 w 1018183"/>
                <a:gd name="connsiteY1128" fmla="*/ 3332205 h 9085945"/>
                <a:gd name="connsiteX1129" fmla="*/ 1018183 w 1018183"/>
                <a:gd name="connsiteY1129" fmla="*/ 3332358 h 9085945"/>
                <a:gd name="connsiteX1130" fmla="*/ 1018183 w 1018183"/>
                <a:gd name="connsiteY1130" fmla="*/ 3333773 h 9085945"/>
                <a:gd name="connsiteX1131" fmla="*/ 1018183 w 1018183"/>
                <a:gd name="connsiteY1131" fmla="*/ 3336124 h 9085945"/>
                <a:gd name="connsiteX1132" fmla="*/ 1018183 w 1018183"/>
                <a:gd name="connsiteY1132" fmla="*/ 3340469 h 9085945"/>
                <a:gd name="connsiteX1133" fmla="*/ 1018183 w 1018183"/>
                <a:gd name="connsiteY1133" fmla="*/ 3346913 h 9085945"/>
                <a:gd name="connsiteX1134" fmla="*/ 1018183 w 1018183"/>
                <a:gd name="connsiteY1134" fmla="*/ 3347394 h 9085945"/>
                <a:gd name="connsiteX1135" fmla="*/ 1018183 w 1018183"/>
                <a:gd name="connsiteY1135" fmla="*/ 3352098 h 9085945"/>
                <a:gd name="connsiteX1136" fmla="*/ 1018183 w 1018183"/>
                <a:gd name="connsiteY1136" fmla="*/ 3355642 h 9085945"/>
                <a:gd name="connsiteX1137" fmla="*/ 1018183 w 1018183"/>
                <a:gd name="connsiteY1137" fmla="*/ 3357377 h 9085945"/>
                <a:gd name="connsiteX1138" fmla="*/ 1018183 w 1018183"/>
                <a:gd name="connsiteY1138" fmla="*/ 3357583 h 9085945"/>
                <a:gd name="connsiteX1139" fmla="*/ 1018183 w 1018183"/>
                <a:gd name="connsiteY1139" fmla="*/ 3358451 h 9085945"/>
                <a:gd name="connsiteX1140" fmla="*/ 1018183 w 1018183"/>
                <a:gd name="connsiteY1140" fmla="*/ 3359712 h 9085945"/>
                <a:gd name="connsiteX1141" fmla="*/ 1018183 w 1018183"/>
                <a:gd name="connsiteY1141" fmla="*/ 3360580 h 9085945"/>
                <a:gd name="connsiteX1142" fmla="*/ 1018183 w 1018183"/>
                <a:gd name="connsiteY1142" fmla="*/ 3363979 h 9085945"/>
                <a:gd name="connsiteX1143" fmla="*/ 1018183 w 1018183"/>
                <a:gd name="connsiteY1143" fmla="*/ 3365274 h 9085945"/>
                <a:gd name="connsiteX1144" fmla="*/ 1018183 w 1018183"/>
                <a:gd name="connsiteY1144" fmla="*/ 3366500 h 9085945"/>
                <a:gd name="connsiteX1145" fmla="*/ 1018183 w 1018183"/>
                <a:gd name="connsiteY1145" fmla="*/ 3367154 h 9085945"/>
                <a:gd name="connsiteX1146" fmla="*/ 1018183 w 1018183"/>
                <a:gd name="connsiteY1146" fmla="*/ 3368911 h 9085945"/>
                <a:gd name="connsiteX1147" fmla="*/ 1018183 w 1018183"/>
                <a:gd name="connsiteY1147" fmla="*/ 3371069 h 9085945"/>
                <a:gd name="connsiteX1148" fmla="*/ 1018183 w 1018183"/>
                <a:gd name="connsiteY1148" fmla="*/ 3374115 h 9085945"/>
                <a:gd name="connsiteX1149" fmla="*/ 1018183 w 1018183"/>
                <a:gd name="connsiteY1149" fmla="*/ 3375288 h 9085945"/>
                <a:gd name="connsiteX1150" fmla="*/ 1018183 w 1018183"/>
                <a:gd name="connsiteY1150" fmla="*/ 3376334 h 9085945"/>
                <a:gd name="connsiteX1151" fmla="*/ 1018183 w 1018183"/>
                <a:gd name="connsiteY1151" fmla="*/ 3379969 h 9085945"/>
                <a:gd name="connsiteX1152" fmla="*/ 1018183 w 1018183"/>
                <a:gd name="connsiteY1152" fmla="*/ 3380323 h 9085945"/>
                <a:gd name="connsiteX1153" fmla="*/ 1018183 w 1018183"/>
                <a:gd name="connsiteY1153" fmla="*/ 3384890 h 9085945"/>
                <a:gd name="connsiteX1154" fmla="*/ 1018183 w 1018183"/>
                <a:gd name="connsiteY1154" fmla="*/ 3388087 h 9085945"/>
                <a:gd name="connsiteX1155" fmla="*/ 1018183 w 1018183"/>
                <a:gd name="connsiteY1155" fmla="*/ 3390105 h 9085945"/>
                <a:gd name="connsiteX1156" fmla="*/ 1018183 w 1018183"/>
                <a:gd name="connsiteY1156" fmla="*/ 3392440 h 9085945"/>
                <a:gd name="connsiteX1157" fmla="*/ 1018183 w 1018183"/>
                <a:gd name="connsiteY1157" fmla="*/ 3393648 h 9085945"/>
                <a:gd name="connsiteX1158" fmla="*/ 1018183 w 1018183"/>
                <a:gd name="connsiteY1158" fmla="*/ 3394724 h 9085945"/>
                <a:gd name="connsiteX1159" fmla="*/ 1018183 w 1018183"/>
                <a:gd name="connsiteY1159" fmla="*/ 3395717 h 9085945"/>
                <a:gd name="connsiteX1160" fmla="*/ 1018183 w 1018183"/>
                <a:gd name="connsiteY1160" fmla="*/ 3395984 h 9085945"/>
                <a:gd name="connsiteX1161" fmla="*/ 1018183 w 1018183"/>
                <a:gd name="connsiteY1161" fmla="*/ 3396706 h 9085945"/>
                <a:gd name="connsiteX1162" fmla="*/ 1018183 w 1018183"/>
                <a:gd name="connsiteY1162" fmla="*/ 3397285 h 9085945"/>
                <a:gd name="connsiteX1163" fmla="*/ 1018183 w 1018183"/>
                <a:gd name="connsiteY1163" fmla="*/ 3398793 h 9085945"/>
                <a:gd name="connsiteX1164" fmla="*/ 1018183 w 1018183"/>
                <a:gd name="connsiteY1164" fmla="*/ 3399597 h 9085945"/>
                <a:gd name="connsiteX1165" fmla="*/ 1018183 w 1018183"/>
                <a:gd name="connsiteY1165" fmla="*/ 3401163 h 9085945"/>
                <a:gd name="connsiteX1166" fmla="*/ 1018183 w 1018183"/>
                <a:gd name="connsiteY1166" fmla="*/ 3403146 h 9085945"/>
                <a:gd name="connsiteX1167" fmla="*/ 1018183 w 1018183"/>
                <a:gd name="connsiteY1167" fmla="*/ 3403498 h 9085945"/>
                <a:gd name="connsiteX1168" fmla="*/ 1018183 w 1018183"/>
                <a:gd name="connsiteY1168" fmla="*/ 3404709 h 9085945"/>
                <a:gd name="connsiteX1169" fmla="*/ 1018183 w 1018183"/>
                <a:gd name="connsiteY1169" fmla="*/ 3406775 h 9085945"/>
                <a:gd name="connsiteX1170" fmla="*/ 1018183 w 1018183"/>
                <a:gd name="connsiteY1170" fmla="*/ 3406842 h 9085945"/>
                <a:gd name="connsiteX1171" fmla="*/ 1018183 w 1018183"/>
                <a:gd name="connsiteY1171" fmla="*/ 3407043 h 9085945"/>
                <a:gd name="connsiteX1172" fmla="*/ 1018183 w 1018183"/>
                <a:gd name="connsiteY1172" fmla="*/ 3407764 h 9085945"/>
                <a:gd name="connsiteX1173" fmla="*/ 1018183 w 1018183"/>
                <a:gd name="connsiteY1173" fmla="*/ 3408344 h 9085945"/>
                <a:gd name="connsiteX1174" fmla="*/ 1018183 w 1018183"/>
                <a:gd name="connsiteY1174" fmla="*/ 3409061 h 9085945"/>
                <a:gd name="connsiteX1175" fmla="*/ 1018183 w 1018183"/>
                <a:gd name="connsiteY1175" fmla="*/ 3409656 h 9085945"/>
                <a:gd name="connsiteX1176" fmla="*/ 1018183 w 1018183"/>
                <a:gd name="connsiteY1176" fmla="*/ 3410199 h 9085945"/>
                <a:gd name="connsiteX1177" fmla="*/ 1018183 w 1018183"/>
                <a:gd name="connsiteY1177" fmla="*/ 3411411 h 9085945"/>
                <a:gd name="connsiteX1178" fmla="*/ 1018183 w 1018183"/>
                <a:gd name="connsiteY1178" fmla="*/ 3412696 h 9085945"/>
                <a:gd name="connsiteX1179" fmla="*/ 1018183 w 1018183"/>
                <a:gd name="connsiteY1179" fmla="*/ 3412768 h 9085945"/>
                <a:gd name="connsiteX1180" fmla="*/ 1018183 w 1018183"/>
                <a:gd name="connsiteY1180" fmla="*/ 3414673 h 9085945"/>
                <a:gd name="connsiteX1181" fmla="*/ 1018183 w 1018183"/>
                <a:gd name="connsiteY1181" fmla="*/ 3416240 h 9085945"/>
                <a:gd name="connsiteX1182" fmla="*/ 1018183 w 1018183"/>
                <a:gd name="connsiteY1182" fmla="*/ 3417900 h 9085945"/>
                <a:gd name="connsiteX1183" fmla="*/ 1018183 w 1018183"/>
                <a:gd name="connsiteY1183" fmla="*/ 3418331 h 9085945"/>
                <a:gd name="connsiteX1184" fmla="*/ 1018183 w 1018183"/>
                <a:gd name="connsiteY1184" fmla="*/ 3420665 h 9085945"/>
                <a:gd name="connsiteX1185" fmla="*/ 1018183 w 1018183"/>
                <a:gd name="connsiteY1185" fmla="*/ 3420815 h 9085945"/>
                <a:gd name="connsiteX1186" fmla="*/ 1018183 w 1018183"/>
                <a:gd name="connsiteY1186" fmla="*/ 3422468 h 9085945"/>
                <a:gd name="connsiteX1187" fmla="*/ 1018183 w 1018183"/>
                <a:gd name="connsiteY1187" fmla="*/ 3427168 h 9085945"/>
                <a:gd name="connsiteX1188" fmla="*/ 1018183 w 1018183"/>
                <a:gd name="connsiteY1188" fmla="*/ 3429387 h 9085945"/>
                <a:gd name="connsiteX1189" fmla="*/ 1018183 w 1018183"/>
                <a:gd name="connsiteY1189" fmla="*/ 3431723 h 9085945"/>
                <a:gd name="connsiteX1190" fmla="*/ 1018183 w 1018183"/>
                <a:gd name="connsiteY1190" fmla="*/ 3431873 h 9085945"/>
                <a:gd name="connsiteX1191" fmla="*/ 1018183 w 1018183"/>
                <a:gd name="connsiteY1191" fmla="*/ 3434880 h 9085945"/>
                <a:gd name="connsiteX1192" fmla="*/ 1018183 w 1018183"/>
                <a:gd name="connsiteY1192" fmla="*/ 3435065 h 9085945"/>
                <a:gd name="connsiteX1193" fmla="*/ 1018183 w 1018183"/>
                <a:gd name="connsiteY1193" fmla="*/ 3435873 h 9085945"/>
                <a:gd name="connsiteX1194" fmla="*/ 1018183 w 1018183"/>
                <a:gd name="connsiteY1194" fmla="*/ 3437436 h 9085945"/>
                <a:gd name="connsiteX1195" fmla="*/ 1018183 w 1018183"/>
                <a:gd name="connsiteY1195" fmla="*/ 3437511 h 9085945"/>
                <a:gd name="connsiteX1196" fmla="*/ 1018183 w 1018183"/>
                <a:gd name="connsiteY1196" fmla="*/ 3438219 h 9085945"/>
                <a:gd name="connsiteX1197" fmla="*/ 1018183 w 1018183"/>
                <a:gd name="connsiteY1197" fmla="*/ 3438325 h 9085945"/>
                <a:gd name="connsiteX1198" fmla="*/ 1018183 w 1018183"/>
                <a:gd name="connsiteY1198" fmla="*/ 3439504 h 9085945"/>
                <a:gd name="connsiteX1199" fmla="*/ 1018183 w 1018183"/>
                <a:gd name="connsiteY1199" fmla="*/ 3439770 h 9085945"/>
                <a:gd name="connsiteX1200" fmla="*/ 1018183 w 1018183"/>
                <a:gd name="connsiteY1200" fmla="*/ 3439786 h 9085945"/>
                <a:gd name="connsiteX1201" fmla="*/ 1018183 w 1018183"/>
                <a:gd name="connsiteY1201" fmla="*/ 3441071 h 9085945"/>
                <a:gd name="connsiteX1202" fmla="*/ 1018183 w 1018183"/>
                <a:gd name="connsiteY1202" fmla="*/ 3442927 h 9085945"/>
                <a:gd name="connsiteX1203" fmla="*/ 1018183 w 1018183"/>
                <a:gd name="connsiteY1203" fmla="*/ 3443047 h 9085945"/>
                <a:gd name="connsiteX1204" fmla="*/ 1018183 w 1018183"/>
                <a:gd name="connsiteY1204" fmla="*/ 3443916 h 9085945"/>
                <a:gd name="connsiteX1205" fmla="*/ 1018183 w 1018183"/>
                <a:gd name="connsiteY1205" fmla="*/ 3445647 h 9085945"/>
                <a:gd name="connsiteX1206" fmla="*/ 1018183 w 1018183"/>
                <a:gd name="connsiteY1206" fmla="*/ 3446123 h 9085945"/>
                <a:gd name="connsiteX1207" fmla="*/ 1018183 w 1018183"/>
                <a:gd name="connsiteY1207" fmla="*/ 3446932 h 9085945"/>
                <a:gd name="connsiteX1208" fmla="*/ 1018183 w 1018183"/>
                <a:gd name="connsiteY1208" fmla="*/ 3448107 h 9085945"/>
                <a:gd name="connsiteX1209" fmla="*/ 1018183 w 1018183"/>
                <a:gd name="connsiteY1209" fmla="*/ 3449040 h 9085945"/>
                <a:gd name="connsiteX1210" fmla="*/ 1018183 w 1018183"/>
                <a:gd name="connsiteY1210" fmla="*/ 3449277 h 9085945"/>
                <a:gd name="connsiteX1211" fmla="*/ 1018183 w 1018183"/>
                <a:gd name="connsiteY1211" fmla="*/ 3450843 h 9085945"/>
                <a:gd name="connsiteX1212" fmla="*/ 1018183 w 1018183"/>
                <a:gd name="connsiteY1212" fmla="*/ 3451973 h 9085945"/>
                <a:gd name="connsiteX1213" fmla="*/ 1018183 w 1018183"/>
                <a:gd name="connsiteY1213" fmla="*/ 3452219 h 9085945"/>
                <a:gd name="connsiteX1214" fmla="*/ 1018183 w 1018183"/>
                <a:gd name="connsiteY1214" fmla="*/ 3453787 h 9085945"/>
                <a:gd name="connsiteX1215" fmla="*/ 1018183 w 1018183"/>
                <a:gd name="connsiteY1215" fmla="*/ 3453985 h 9085945"/>
                <a:gd name="connsiteX1216" fmla="*/ 1018183 w 1018183"/>
                <a:gd name="connsiteY1216" fmla="*/ 3457173 h 9085945"/>
                <a:gd name="connsiteX1217" fmla="*/ 1018183 w 1018183"/>
                <a:gd name="connsiteY1217" fmla="*/ 3458606 h 9085945"/>
                <a:gd name="connsiteX1218" fmla="*/ 1018183 w 1018183"/>
                <a:gd name="connsiteY1218" fmla="*/ 3458742 h 9085945"/>
                <a:gd name="connsiteX1219" fmla="*/ 1018183 w 1018183"/>
                <a:gd name="connsiteY1219" fmla="*/ 3460098 h 9085945"/>
                <a:gd name="connsiteX1220" fmla="*/ 1018183 w 1018183"/>
                <a:gd name="connsiteY1220" fmla="*/ 3463031 h 9085945"/>
                <a:gd name="connsiteX1221" fmla="*/ 1018183 w 1018183"/>
                <a:gd name="connsiteY1221" fmla="*/ 3470239 h 9085945"/>
                <a:gd name="connsiteX1222" fmla="*/ 1018183 w 1018183"/>
                <a:gd name="connsiteY1222" fmla="*/ 3471152 h 9085945"/>
                <a:gd name="connsiteX1223" fmla="*/ 1018183 w 1018183"/>
                <a:gd name="connsiteY1223" fmla="*/ 3476361 h 9085945"/>
                <a:gd name="connsiteX1224" fmla="*/ 1018183 w 1018183"/>
                <a:gd name="connsiteY1224" fmla="*/ 3476481 h 9085945"/>
                <a:gd name="connsiteX1225" fmla="*/ 1018183 w 1018183"/>
                <a:gd name="connsiteY1225" fmla="*/ 3478467 h 9085945"/>
                <a:gd name="connsiteX1226" fmla="*/ 1018183 w 1018183"/>
                <a:gd name="connsiteY1226" fmla="*/ 3481296 h 9085945"/>
                <a:gd name="connsiteX1227" fmla="*/ 1018183 w 1018183"/>
                <a:gd name="connsiteY1227" fmla="*/ 3482210 h 9085945"/>
                <a:gd name="connsiteX1228" fmla="*/ 1018183 w 1018183"/>
                <a:gd name="connsiteY1228" fmla="*/ 3484258 h 9085945"/>
                <a:gd name="connsiteX1229" fmla="*/ 1018183 w 1018183"/>
                <a:gd name="connsiteY1229" fmla="*/ 3484948 h 9085945"/>
                <a:gd name="connsiteX1230" fmla="*/ 1018183 w 1018183"/>
                <a:gd name="connsiteY1230" fmla="*/ 3485548 h 9085945"/>
                <a:gd name="connsiteX1231" fmla="*/ 1018183 w 1018183"/>
                <a:gd name="connsiteY1231" fmla="*/ 3486517 h 9085945"/>
                <a:gd name="connsiteX1232" fmla="*/ 1018183 w 1018183"/>
                <a:gd name="connsiteY1232" fmla="*/ 3487274 h 9085945"/>
                <a:gd name="connsiteX1233" fmla="*/ 1018183 w 1018183"/>
                <a:gd name="connsiteY1233" fmla="*/ 3488490 h 9085945"/>
                <a:gd name="connsiteX1234" fmla="*/ 1018183 w 1018183"/>
                <a:gd name="connsiteY1234" fmla="*/ 3488797 h 9085945"/>
                <a:gd name="connsiteX1235" fmla="*/ 1018183 w 1018183"/>
                <a:gd name="connsiteY1235" fmla="*/ 3491011 h 9085945"/>
                <a:gd name="connsiteX1236" fmla="*/ 1018183 w 1018183"/>
                <a:gd name="connsiteY1236" fmla="*/ 3494327 h 9085945"/>
                <a:gd name="connsiteX1237" fmla="*/ 1018183 w 1018183"/>
                <a:gd name="connsiteY1237" fmla="*/ 3495316 h 9085945"/>
                <a:gd name="connsiteX1238" fmla="*/ 1018183 w 1018183"/>
                <a:gd name="connsiteY1238" fmla="*/ 3495759 h 9085945"/>
                <a:gd name="connsiteX1239" fmla="*/ 1018183 w 1018183"/>
                <a:gd name="connsiteY1239" fmla="*/ 3496007 h 9085945"/>
                <a:gd name="connsiteX1240" fmla="*/ 1018183 w 1018183"/>
                <a:gd name="connsiteY1240" fmla="*/ 3497574 h 9085945"/>
                <a:gd name="connsiteX1241" fmla="*/ 1018183 w 1018183"/>
                <a:gd name="connsiteY1241" fmla="*/ 3499550 h 9085945"/>
                <a:gd name="connsiteX1242" fmla="*/ 1018183 w 1018183"/>
                <a:gd name="connsiteY1242" fmla="*/ 3499855 h 9085945"/>
                <a:gd name="connsiteX1243" fmla="*/ 1018183 w 1018183"/>
                <a:gd name="connsiteY1243" fmla="*/ 3509088 h 9085945"/>
                <a:gd name="connsiteX1244" fmla="*/ 1018183 w 1018183"/>
                <a:gd name="connsiteY1244" fmla="*/ 3509859 h 9085945"/>
                <a:gd name="connsiteX1245" fmla="*/ 1018183 w 1018183"/>
                <a:gd name="connsiteY1245" fmla="*/ 3511277 h 9085945"/>
                <a:gd name="connsiteX1246" fmla="*/ 1018183 w 1018183"/>
                <a:gd name="connsiteY1246" fmla="*/ 3511426 h 9085945"/>
                <a:gd name="connsiteX1247" fmla="*/ 1018183 w 1018183"/>
                <a:gd name="connsiteY1247" fmla="*/ 3512633 h 9085945"/>
                <a:gd name="connsiteX1248" fmla="*/ 1018183 w 1018183"/>
                <a:gd name="connsiteY1248" fmla="*/ 3513172 h 9085945"/>
                <a:gd name="connsiteX1249" fmla="*/ 1018183 w 1018183"/>
                <a:gd name="connsiteY1249" fmla="*/ 3514742 h 9085945"/>
                <a:gd name="connsiteX1250" fmla="*/ 1018183 w 1018183"/>
                <a:gd name="connsiteY1250" fmla="*/ 3520146 h 9085945"/>
                <a:gd name="connsiteX1251" fmla="*/ 1018183 w 1018183"/>
                <a:gd name="connsiteY1251" fmla="*/ 3521639 h 9085945"/>
                <a:gd name="connsiteX1252" fmla="*/ 1018183 w 1018183"/>
                <a:gd name="connsiteY1252" fmla="*/ 3522553 h 9085945"/>
                <a:gd name="connsiteX1253" fmla="*/ 1018183 w 1018183"/>
                <a:gd name="connsiteY1253" fmla="*/ 3523691 h 9085945"/>
                <a:gd name="connsiteX1254" fmla="*/ 1018183 w 1018183"/>
                <a:gd name="connsiteY1254" fmla="*/ 3524231 h 9085945"/>
                <a:gd name="connsiteX1255" fmla="*/ 1018183 w 1018183"/>
                <a:gd name="connsiteY1255" fmla="*/ 3525798 h 9085945"/>
                <a:gd name="connsiteX1256" fmla="*/ 1018183 w 1018183"/>
                <a:gd name="connsiteY1256" fmla="*/ 3528044 h 9085945"/>
                <a:gd name="connsiteX1257" fmla="*/ 1018183 w 1018183"/>
                <a:gd name="connsiteY1257" fmla="*/ 3532278 h 9085945"/>
                <a:gd name="connsiteX1258" fmla="*/ 1018183 w 1018183"/>
                <a:gd name="connsiteY1258" fmla="*/ 3532583 h 9085945"/>
                <a:gd name="connsiteX1259" fmla="*/ 1018183 w 1018183"/>
                <a:gd name="connsiteY1259" fmla="*/ 3536128 h 9085945"/>
                <a:gd name="connsiteX1260" fmla="*/ 1018183 w 1018183"/>
                <a:gd name="connsiteY1260" fmla="*/ 3536348 h 9085945"/>
                <a:gd name="connsiteX1261" fmla="*/ 1018183 w 1018183"/>
                <a:gd name="connsiteY1261" fmla="*/ 3537314 h 9085945"/>
                <a:gd name="connsiteX1262" fmla="*/ 1018183 w 1018183"/>
                <a:gd name="connsiteY1262" fmla="*/ 3537916 h 9085945"/>
                <a:gd name="connsiteX1263" fmla="*/ 1018183 w 1018183"/>
                <a:gd name="connsiteY1263" fmla="*/ 3539892 h 9085945"/>
                <a:gd name="connsiteX1264" fmla="*/ 1018183 w 1018183"/>
                <a:gd name="connsiteY1264" fmla="*/ 3540197 h 9085945"/>
                <a:gd name="connsiteX1265" fmla="*/ 1018183 w 1018183"/>
                <a:gd name="connsiteY1265" fmla="*/ 3544004 h 9085945"/>
                <a:gd name="connsiteX1266" fmla="*/ 1018183 w 1018183"/>
                <a:gd name="connsiteY1266" fmla="*/ 3548372 h 9085945"/>
                <a:gd name="connsiteX1267" fmla="*/ 1018183 w 1018183"/>
                <a:gd name="connsiteY1267" fmla="*/ 3550013 h 9085945"/>
                <a:gd name="connsiteX1268" fmla="*/ 1018183 w 1018183"/>
                <a:gd name="connsiteY1268" fmla="*/ 3550836 h 9085945"/>
                <a:gd name="connsiteX1269" fmla="*/ 1018183 w 1018183"/>
                <a:gd name="connsiteY1269" fmla="*/ 3553778 h 9085945"/>
                <a:gd name="connsiteX1270" fmla="*/ 1018183 w 1018183"/>
                <a:gd name="connsiteY1270" fmla="*/ 3555062 h 9085945"/>
                <a:gd name="connsiteX1271" fmla="*/ 1018183 w 1018183"/>
                <a:gd name="connsiteY1271" fmla="*/ 3556419 h 9085945"/>
                <a:gd name="connsiteX1272" fmla="*/ 1018183 w 1018183"/>
                <a:gd name="connsiteY1272" fmla="*/ 3560805 h 9085945"/>
                <a:gd name="connsiteX1273" fmla="*/ 1018183 w 1018183"/>
                <a:gd name="connsiteY1273" fmla="*/ 3562564 h 9085945"/>
                <a:gd name="connsiteX1274" fmla="*/ 1018183 w 1018183"/>
                <a:gd name="connsiteY1274" fmla="*/ 3564573 h 9085945"/>
                <a:gd name="connsiteX1275" fmla="*/ 1018183 w 1018183"/>
                <a:gd name="connsiteY1275" fmla="*/ 3564723 h 9085945"/>
                <a:gd name="connsiteX1276" fmla="*/ 1018183 w 1018183"/>
                <a:gd name="connsiteY1276" fmla="*/ 3566140 h 9085945"/>
                <a:gd name="connsiteX1277" fmla="*/ 1018183 w 1018183"/>
                <a:gd name="connsiteY1277" fmla="*/ 3568572 h 9085945"/>
                <a:gd name="connsiteX1278" fmla="*/ 1018183 w 1018183"/>
                <a:gd name="connsiteY1278" fmla="*/ 3569069 h 9085945"/>
                <a:gd name="connsiteX1279" fmla="*/ 1018183 w 1018183"/>
                <a:gd name="connsiteY1279" fmla="*/ 3572619 h 9085945"/>
                <a:gd name="connsiteX1280" fmla="*/ 1018183 w 1018183"/>
                <a:gd name="connsiteY1280" fmla="*/ 3572925 h 9085945"/>
                <a:gd name="connsiteX1281" fmla="*/ 1018183 w 1018183"/>
                <a:gd name="connsiteY1281" fmla="*/ 3573622 h 9085945"/>
                <a:gd name="connsiteX1282" fmla="*/ 1018183 w 1018183"/>
                <a:gd name="connsiteY1282" fmla="*/ 3575513 h 9085945"/>
                <a:gd name="connsiteX1283" fmla="*/ 1018183 w 1018183"/>
                <a:gd name="connsiteY1283" fmla="*/ 3576469 h 9085945"/>
                <a:gd name="connsiteX1284" fmla="*/ 1018183 w 1018183"/>
                <a:gd name="connsiteY1284" fmla="*/ 3581521 h 9085945"/>
                <a:gd name="connsiteX1285" fmla="*/ 1018183 w 1018183"/>
                <a:gd name="connsiteY1285" fmla="*/ 3583677 h 9085945"/>
                <a:gd name="connsiteX1286" fmla="*/ 1018183 w 1018183"/>
                <a:gd name="connsiteY1286" fmla="*/ 3583982 h 9085945"/>
                <a:gd name="connsiteX1287" fmla="*/ 1018183 w 1018183"/>
                <a:gd name="connsiteY1287" fmla="*/ 3586182 h 9085945"/>
                <a:gd name="connsiteX1288" fmla="*/ 1018183 w 1018183"/>
                <a:gd name="connsiteY1288" fmla="*/ 3587526 h 9085945"/>
                <a:gd name="connsiteX1289" fmla="*/ 1018183 w 1018183"/>
                <a:gd name="connsiteY1289" fmla="*/ 3588312 h 9085945"/>
                <a:gd name="connsiteX1290" fmla="*/ 1018183 w 1018183"/>
                <a:gd name="connsiteY1290" fmla="*/ 3591178 h 9085945"/>
                <a:gd name="connsiteX1291" fmla="*/ 1018183 w 1018183"/>
                <a:gd name="connsiteY1291" fmla="*/ 3592020 h 9085945"/>
                <a:gd name="connsiteX1292" fmla="*/ 1018183 w 1018183"/>
                <a:gd name="connsiteY1292" fmla="*/ 3592948 h 9085945"/>
                <a:gd name="connsiteX1293" fmla="*/ 1018183 w 1018183"/>
                <a:gd name="connsiteY1293" fmla="*/ 3593252 h 9085945"/>
                <a:gd name="connsiteX1294" fmla="*/ 1018183 w 1018183"/>
                <a:gd name="connsiteY1294" fmla="*/ 3593874 h 9085945"/>
                <a:gd name="connsiteX1295" fmla="*/ 1018183 w 1018183"/>
                <a:gd name="connsiteY1295" fmla="*/ 3597510 h 9085945"/>
                <a:gd name="connsiteX1296" fmla="*/ 1018183 w 1018183"/>
                <a:gd name="connsiteY1296" fmla="*/ 3601147 h 9085945"/>
                <a:gd name="connsiteX1297" fmla="*/ 1018183 w 1018183"/>
                <a:gd name="connsiteY1297" fmla="*/ 3601300 h 9085945"/>
                <a:gd name="connsiteX1298" fmla="*/ 1018183 w 1018183"/>
                <a:gd name="connsiteY1298" fmla="*/ 3602236 h 9085945"/>
                <a:gd name="connsiteX1299" fmla="*/ 1018183 w 1018183"/>
                <a:gd name="connsiteY1299" fmla="*/ 3602715 h 9085945"/>
                <a:gd name="connsiteX1300" fmla="*/ 1018183 w 1018183"/>
                <a:gd name="connsiteY1300" fmla="*/ 3604935 h 9085945"/>
                <a:gd name="connsiteX1301" fmla="*/ 1018183 w 1018183"/>
                <a:gd name="connsiteY1301" fmla="*/ 3605066 h 9085945"/>
                <a:gd name="connsiteX1302" fmla="*/ 1018183 w 1018183"/>
                <a:gd name="connsiteY1302" fmla="*/ 3606350 h 9085945"/>
                <a:gd name="connsiteX1303" fmla="*/ 1018183 w 1018183"/>
                <a:gd name="connsiteY1303" fmla="*/ 3608569 h 9085945"/>
                <a:gd name="connsiteX1304" fmla="*/ 1018183 w 1018183"/>
                <a:gd name="connsiteY1304" fmla="*/ 3609896 h 9085945"/>
                <a:gd name="connsiteX1305" fmla="*/ 1018183 w 1018183"/>
                <a:gd name="connsiteY1305" fmla="*/ 3612205 h 9085945"/>
                <a:gd name="connsiteX1306" fmla="*/ 1018183 w 1018183"/>
                <a:gd name="connsiteY1306" fmla="*/ 3612356 h 9085945"/>
                <a:gd name="connsiteX1307" fmla="*/ 1018183 w 1018183"/>
                <a:gd name="connsiteY1307" fmla="*/ 3615855 h 9085945"/>
                <a:gd name="connsiteX1308" fmla="*/ 1018183 w 1018183"/>
                <a:gd name="connsiteY1308" fmla="*/ 3616124 h 9085945"/>
                <a:gd name="connsiteX1309" fmla="*/ 1018183 w 1018183"/>
                <a:gd name="connsiteY1309" fmla="*/ 3620256 h 9085945"/>
                <a:gd name="connsiteX1310" fmla="*/ 1018183 w 1018183"/>
                <a:gd name="connsiteY1310" fmla="*/ 3621041 h 9085945"/>
                <a:gd name="connsiteX1311" fmla="*/ 1018183 w 1018183"/>
                <a:gd name="connsiteY1311" fmla="*/ 3624021 h 9085945"/>
                <a:gd name="connsiteX1312" fmla="*/ 1018183 w 1018183"/>
                <a:gd name="connsiteY1312" fmla="*/ 3624584 h 9085945"/>
                <a:gd name="connsiteX1313" fmla="*/ 1018183 w 1018183"/>
                <a:gd name="connsiteY1313" fmla="*/ 3626912 h 9085945"/>
                <a:gd name="connsiteX1314" fmla="*/ 1018183 w 1018183"/>
                <a:gd name="connsiteY1314" fmla="*/ 3627393 h 9085945"/>
                <a:gd name="connsiteX1315" fmla="*/ 1018183 w 1018183"/>
                <a:gd name="connsiteY1315" fmla="*/ 3627740 h 9085945"/>
                <a:gd name="connsiteX1316" fmla="*/ 1018183 w 1018183"/>
                <a:gd name="connsiteY1316" fmla="*/ 3629522 h 9085945"/>
                <a:gd name="connsiteX1317" fmla="*/ 1018183 w 1018183"/>
                <a:gd name="connsiteY1317" fmla="*/ 3632098 h 9085945"/>
                <a:gd name="connsiteX1318" fmla="*/ 1018183 w 1018183"/>
                <a:gd name="connsiteY1318" fmla="*/ 3634520 h 9085945"/>
                <a:gd name="connsiteX1319" fmla="*/ 1018183 w 1018183"/>
                <a:gd name="connsiteY1319" fmla="*/ 3634964 h 9085945"/>
                <a:gd name="connsiteX1320" fmla="*/ 1018183 w 1018183"/>
                <a:gd name="connsiteY1320" fmla="*/ 3635442 h 9085945"/>
                <a:gd name="connsiteX1321" fmla="*/ 1018183 w 1018183"/>
                <a:gd name="connsiteY1321" fmla="*/ 3635643 h 9085945"/>
                <a:gd name="connsiteX1322" fmla="*/ 1018183 w 1018183"/>
                <a:gd name="connsiteY1322" fmla="*/ 3636096 h 9085945"/>
                <a:gd name="connsiteX1323" fmla="*/ 1018183 w 1018183"/>
                <a:gd name="connsiteY1323" fmla="*/ 3637662 h 9085945"/>
                <a:gd name="connsiteX1324" fmla="*/ 1018183 w 1018183"/>
                <a:gd name="connsiteY1324" fmla="*/ 3640011 h 9085945"/>
                <a:gd name="connsiteX1325" fmla="*/ 1018183 w 1018183"/>
                <a:gd name="connsiteY1325" fmla="*/ 3640580 h 9085945"/>
                <a:gd name="connsiteX1326" fmla="*/ 1018183 w 1018183"/>
                <a:gd name="connsiteY1326" fmla="*/ 3641297 h 9085945"/>
                <a:gd name="connsiteX1327" fmla="*/ 1018183 w 1018183"/>
                <a:gd name="connsiteY1327" fmla="*/ 3643273 h 9085945"/>
                <a:gd name="connsiteX1328" fmla="*/ 1018183 w 1018183"/>
                <a:gd name="connsiteY1328" fmla="*/ 3644230 h 9085945"/>
                <a:gd name="connsiteX1329" fmla="*/ 1018183 w 1018183"/>
                <a:gd name="connsiteY1329" fmla="*/ 3644840 h 9085945"/>
                <a:gd name="connsiteX1330" fmla="*/ 1018183 w 1018183"/>
                <a:gd name="connsiteY1330" fmla="*/ 3645276 h 9085945"/>
                <a:gd name="connsiteX1331" fmla="*/ 1018183 w 1018183"/>
                <a:gd name="connsiteY1331" fmla="*/ 3646500 h 9085945"/>
                <a:gd name="connsiteX1332" fmla="*/ 1018183 w 1018183"/>
                <a:gd name="connsiteY1332" fmla="*/ 3647156 h 9085945"/>
                <a:gd name="connsiteX1333" fmla="*/ 1018183 w 1018183"/>
                <a:gd name="connsiteY1333" fmla="*/ 3648911 h 9085945"/>
                <a:gd name="connsiteX1334" fmla="*/ 1018183 w 1018183"/>
                <a:gd name="connsiteY1334" fmla="*/ 3649266 h 9085945"/>
                <a:gd name="connsiteX1335" fmla="*/ 1018183 w 1018183"/>
                <a:gd name="connsiteY1335" fmla="*/ 3651068 h 9085945"/>
                <a:gd name="connsiteX1336" fmla="*/ 1018183 w 1018183"/>
                <a:gd name="connsiteY1336" fmla="*/ 3652396 h 9085945"/>
                <a:gd name="connsiteX1337" fmla="*/ 1018183 w 1018183"/>
                <a:gd name="connsiteY1337" fmla="*/ 3655050 h 9085945"/>
                <a:gd name="connsiteX1338" fmla="*/ 1018183 w 1018183"/>
                <a:gd name="connsiteY1338" fmla="*/ 3655287 h 9085945"/>
                <a:gd name="connsiteX1339" fmla="*/ 1018183 w 1018183"/>
                <a:gd name="connsiteY1339" fmla="*/ 3658966 h 9085945"/>
                <a:gd name="connsiteX1340" fmla="*/ 1018183 w 1018183"/>
                <a:gd name="connsiteY1340" fmla="*/ 3660323 h 9085945"/>
                <a:gd name="connsiteX1341" fmla="*/ 1018183 w 1018183"/>
                <a:gd name="connsiteY1341" fmla="*/ 3663188 h 9085945"/>
                <a:gd name="connsiteX1342" fmla="*/ 1018183 w 1018183"/>
                <a:gd name="connsiteY1342" fmla="*/ 3663665 h 9085945"/>
                <a:gd name="connsiteX1343" fmla="*/ 1018183 w 1018183"/>
                <a:gd name="connsiteY1343" fmla="*/ 3666925 h 9085945"/>
                <a:gd name="connsiteX1344" fmla="*/ 1018183 w 1018183"/>
                <a:gd name="connsiteY1344" fmla="*/ 3668370 h 9085945"/>
                <a:gd name="connsiteX1345" fmla="*/ 1018183 w 1018183"/>
                <a:gd name="connsiteY1345" fmla="*/ 3669760 h 9085945"/>
                <a:gd name="connsiteX1346" fmla="*/ 1018183 w 1018183"/>
                <a:gd name="connsiteY1346" fmla="*/ 3670105 h 9085945"/>
                <a:gd name="connsiteX1347" fmla="*/ 1018183 w 1018183"/>
                <a:gd name="connsiteY1347" fmla="*/ 3670242 h 9085945"/>
                <a:gd name="connsiteX1348" fmla="*/ 1018183 w 1018183"/>
                <a:gd name="connsiteY1348" fmla="*/ 3671328 h 9085945"/>
                <a:gd name="connsiteX1349" fmla="*/ 1018183 w 1018183"/>
                <a:gd name="connsiteY1349" fmla="*/ 3672441 h 9085945"/>
                <a:gd name="connsiteX1350" fmla="*/ 1018183 w 1018183"/>
                <a:gd name="connsiteY1350" fmla="*/ 3673651 h 9085945"/>
                <a:gd name="connsiteX1351" fmla="*/ 1018183 w 1018183"/>
                <a:gd name="connsiteY1351" fmla="*/ 3674724 h 9085945"/>
                <a:gd name="connsiteX1352" fmla="*/ 1018183 w 1018183"/>
                <a:gd name="connsiteY1352" fmla="*/ 3675717 h 9085945"/>
                <a:gd name="connsiteX1353" fmla="*/ 1018183 w 1018183"/>
                <a:gd name="connsiteY1353" fmla="*/ 3675985 h 9085945"/>
                <a:gd name="connsiteX1354" fmla="*/ 1018183 w 1018183"/>
                <a:gd name="connsiteY1354" fmla="*/ 3676706 h 9085945"/>
                <a:gd name="connsiteX1355" fmla="*/ 1018183 w 1018183"/>
                <a:gd name="connsiteY1355" fmla="*/ 3677286 h 9085945"/>
                <a:gd name="connsiteX1356" fmla="*/ 1018183 w 1018183"/>
                <a:gd name="connsiteY1356" fmla="*/ 3678003 h 9085945"/>
                <a:gd name="connsiteX1357" fmla="*/ 1018183 w 1018183"/>
                <a:gd name="connsiteY1357" fmla="*/ 3678598 h 9085945"/>
                <a:gd name="connsiteX1358" fmla="*/ 1018183 w 1018183"/>
                <a:gd name="connsiteY1358" fmla="*/ 3679883 h 9085945"/>
                <a:gd name="connsiteX1359" fmla="*/ 1018183 w 1018183"/>
                <a:gd name="connsiteY1359" fmla="*/ 3681638 h 9085945"/>
                <a:gd name="connsiteX1360" fmla="*/ 1018183 w 1018183"/>
                <a:gd name="connsiteY1360" fmla="*/ 3683425 h 9085945"/>
                <a:gd name="connsiteX1361" fmla="*/ 1018183 w 1018183"/>
                <a:gd name="connsiteY1361" fmla="*/ 3683615 h 9085945"/>
                <a:gd name="connsiteX1362" fmla="*/ 1018183 w 1018183"/>
                <a:gd name="connsiteY1362" fmla="*/ 3685182 h 9085945"/>
                <a:gd name="connsiteX1363" fmla="*/ 1018183 w 1018183"/>
                <a:gd name="connsiteY1363" fmla="*/ 3685773 h 9085945"/>
                <a:gd name="connsiteX1364" fmla="*/ 1018183 w 1018183"/>
                <a:gd name="connsiteY1364" fmla="*/ 3686843 h 9085945"/>
                <a:gd name="connsiteX1365" fmla="*/ 1018183 w 1018183"/>
                <a:gd name="connsiteY1365" fmla="*/ 3687342 h 9085945"/>
                <a:gd name="connsiteX1366" fmla="*/ 1018183 w 1018183"/>
                <a:gd name="connsiteY1366" fmla="*/ 3689061 h 9085945"/>
                <a:gd name="connsiteX1367" fmla="*/ 1018183 w 1018183"/>
                <a:gd name="connsiteY1367" fmla="*/ 3689656 h 9085945"/>
                <a:gd name="connsiteX1368" fmla="*/ 1018183 w 1018183"/>
                <a:gd name="connsiteY1368" fmla="*/ 3691410 h 9085945"/>
                <a:gd name="connsiteX1369" fmla="*/ 1018183 w 1018183"/>
                <a:gd name="connsiteY1369" fmla="*/ 3692697 h 9085945"/>
                <a:gd name="connsiteX1370" fmla="*/ 1018183 w 1018183"/>
                <a:gd name="connsiteY1370" fmla="*/ 3694672 h 9085945"/>
                <a:gd name="connsiteX1371" fmla="*/ 1018183 w 1018183"/>
                <a:gd name="connsiteY1371" fmla="*/ 3696240 h 9085945"/>
                <a:gd name="connsiteX1372" fmla="*/ 1018183 w 1018183"/>
                <a:gd name="connsiteY1372" fmla="*/ 3697552 h 9085945"/>
                <a:gd name="connsiteX1373" fmla="*/ 1018183 w 1018183"/>
                <a:gd name="connsiteY1373" fmla="*/ 3698135 h 9085945"/>
                <a:gd name="connsiteX1374" fmla="*/ 1018183 w 1018183"/>
                <a:gd name="connsiteY1374" fmla="*/ 3698329 h 9085945"/>
                <a:gd name="connsiteX1375" fmla="*/ 1018183 w 1018183"/>
                <a:gd name="connsiteY1375" fmla="*/ 3700665 h 9085945"/>
                <a:gd name="connsiteX1376" fmla="*/ 1018183 w 1018183"/>
                <a:gd name="connsiteY1376" fmla="*/ 3700815 h 9085945"/>
                <a:gd name="connsiteX1377" fmla="*/ 1018183 w 1018183"/>
                <a:gd name="connsiteY1377" fmla="*/ 3706378 h 9085945"/>
                <a:gd name="connsiteX1378" fmla="*/ 1018183 w 1018183"/>
                <a:gd name="connsiteY1378" fmla="*/ 3707267 h 9085945"/>
                <a:gd name="connsiteX1379" fmla="*/ 1018183 w 1018183"/>
                <a:gd name="connsiteY1379" fmla="*/ 3708446 h 9085945"/>
                <a:gd name="connsiteX1380" fmla="*/ 1018183 w 1018183"/>
                <a:gd name="connsiteY1380" fmla="*/ 3708712 h 9085945"/>
                <a:gd name="connsiteX1381" fmla="*/ 1018183 w 1018183"/>
                <a:gd name="connsiteY1381" fmla="*/ 3710013 h 9085945"/>
                <a:gd name="connsiteX1382" fmla="*/ 1018183 w 1018183"/>
                <a:gd name="connsiteY1382" fmla="*/ 3711989 h 9085945"/>
                <a:gd name="connsiteX1383" fmla="*/ 1018183 w 1018183"/>
                <a:gd name="connsiteY1383" fmla="*/ 3712262 h 9085945"/>
                <a:gd name="connsiteX1384" fmla="*/ 1018183 w 1018183"/>
                <a:gd name="connsiteY1384" fmla="*/ 3712858 h 9085945"/>
                <a:gd name="connsiteX1385" fmla="*/ 1018183 w 1018183"/>
                <a:gd name="connsiteY1385" fmla="*/ 3713829 h 9085945"/>
                <a:gd name="connsiteX1386" fmla="*/ 1018183 w 1018183"/>
                <a:gd name="connsiteY1386" fmla="*/ 3715065 h 9085945"/>
                <a:gd name="connsiteX1387" fmla="*/ 1018183 w 1018183"/>
                <a:gd name="connsiteY1387" fmla="*/ 3715874 h 9085945"/>
                <a:gd name="connsiteX1388" fmla="*/ 1018183 w 1018183"/>
                <a:gd name="connsiteY1388" fmla="*/ 3717436 h 9085945"/>
                <a:gd name="connsiteX1389" fmla="*/ 1018183 w 1018183"/>
                <a:gd name="connsiteY1389" fmla="*/ 3718219 h 9085945"/>
                <a:gd name="connsiteX1390" fmla="*/ 1018183 w 1018183"/>
                <a:gd name="connsiteY1390" fmla="*/ 3718326 h 9085945"/>
                <a:gd name="connsiteX1391" fmla="*/ 1018183 w 1018183"/>
                <a:gd name="connsiteY1391" fmla="*/ 3719504 h 9085945"/>
                <a:gd name="connsiteX1392" fmla="*/ 1018183 w 1018183"/>
                <a:gd name="connsiteY1392" fmla="*/ 3719770 h 9085945"/>
                <a:gd name="connsiteX1393" fmla="*/ 1018183 w 1018183"/>
                <a:gd name="connsiteY1393" fmla="*/ 3719785 h 9085945"/>
                <a:gd name="connsiteX1394" fmla="*/ 1018183 w 1018183"/>
                <a:gd name="connsiteY1394" fmla="*/ 3721071 h 9085945"/>
                <a:gd name="connsiteX1395" fmla="*/ 1018183 w 1018183"/>
                <a:gd name="connsiteY1395" fmla="*/ 3722927 h 9085945"/>
                <a:gd name="connsiteX1396" fmla="*/ 1018183 w 1018183"/>
                <a:gd name="connsiteY1396" fmla="*/ 3723046 h 9085945"/>
                <a:gd name="connsiteX1397" fmla="*/ 1018183 w 1018183"/>
                <a:gd name="connsiteY1397" fmla="*/ 3723916 h 9085945"/>
                <a:gd name="connsiteX1398" fmla="*/ 1018183 w 1018183"/>
                <a:gd name="connsiteY1398" fmla="*/ 3725927 h 9085945"/>
                <a:gd name="connsiteX1399" fmla="*/ 1018183 w 1018183"/>
                <a:gd name="connsiteY1399" fmla="*/ 3726116 h 9085945"/>
                <a:gd name="connsiteX1400" fmla="*/ 1018183 w 1018183"/>
                <a:gd name="connsiteY1400" fmla="*/ 3727400 h 9085945"/>
                <a:gd name="connsiteX1401" fmla="*/ 1018183 w 1018183"/>
                <a:gd name="connsiteY1401" fmla="*/ 3727684 h 9085945"/>
                <a:gd name="connsiteX1402" fmla="*/ 1018183 w 1018183"/>
                <a:gd name="connsiteY1402" fmla="*/ 3728968 h 9085945"/>
                <a:gd name="connsiteX1403" fmla="*/ 1018183 w 1018183"/>
                <a:gd name="connsiteY1403" fmla="*/ 3729040 h 9085945"/>
                <a:gd name="connsiteX1404" fmla="*/ 1018183 w 1018183"/>
                <a:gd name="connsiteY1404" fmla="*/ 3731973 h 9085945"/>
                <a:gd name="connsiteX1405" fmla="*/ 1018183 w 1018183"/>
                <a:gd name="connsiteY1405" fmla="*/ 3737175 h 9085945"/>
                <a:gd name="connsiteX1406" fmla="*/ 1018183 w 1018183"/>
                <a:gd name="connsiteY1406" fmla="*/ 3738741 h 9085945"/>
                <a:gd name="connsiteX1407" fmla="*/ 1018183 w 1018183"/>
                <a:gd name="connsiteY1407" fmla="*/ 3740637 h 9085945"/>
                <a:gd name="connsiteX1408" fmla="*/ 1018183 w 1018183"/>
                <a:gd name="connsiteY1408" fmla="*/ 3750238 h 9085945"/>
                <a:gd name="connsiteX1409" fmla="*/ 1018183 w 1018183"/>
                <a:gd name="connsiteY1409" fmla="*/ 3751152 h 9085945"/>
                <a:gd name="connsiteX1410" fmla="*/ 1018183 w 1018183"/>
                <a:gd name="connsiteY1410" fmla="*/ 3754490 h 9085945"/>
                <a:gd name="connsiteX1411" fmla="*/ 1018183 w 1018183"/>
                <a:gd name="connsiteY1411" fmla="*/ 3755775 h 9085945"/>
                <a:gd name="connsiteX1412" fmla="*/ 1018183 w 1018183"/>
                <a:gd name="connsiteY1412" fmla="*/ 3756644 h 9085945"/>
                <a:gd name="connsiteX1413" fmla="*/ 1018183 w 1018183"/>
                <a:gd name="connsiteY1413" fmla="*/ 3764258 h 9085945"/>
                <a:gd name="connsiteX1414" fmla="*/ 1018183 w 1018183"/>
                <a:gd name="connsiteY1414" fmla="*/ 3764701 h 9085945"/>
                <a:gd name="connsiteX1415" fmla="*/ 1018183 w 1018183"/>
                <a:gd name="connsiteY1415" fmla="*/ 3764948 h 9085945"/>
                <a:gd name="connsiteX1416" fmla="*/ 1018183 w 1018183"/>
                <a:gd name="connsiteY1416" fmla="*/ 3765549 h 9085945"/>
                <a:gd name="connsiteX1417" fmla="*/ 1018183 w 1018183"/>
                <a:gd name="connsiteY1417" fmla="*/ 3766517 h 9085945"/>
                <a:gd name="connsiteX1418" fmla="*/ 1018183 w 1018183"/>
                <a:gd name="connsiteY1418" fmla="*/ 3768492 h 9085945"/>
                <a:gd name="connsiteX1419" fmla="*/ 1018183 w 1018183"/>
                <a:gd name="connsiteY1419" fmla="*/ 3768797 h 9085945"/>
                <a:gd name="connsiteX1420" fmla="*/ 1018183 w 1018183"/>
                <a:gd name="connsiteY1420" fmla="*/ 3775759 h 9085945"/>
                <a:gd name="connsiteX1421" fmla="*/ 1018183 w 1018183"/>
                <a:gd name="connsiteY1421" fmla="*/ 3789088 h 9085945"/>
                <a:gd name="connsiteX1422" fmla="*/ 1018183 w 1018183"/>
                <a:gd name="connsiteY1422" fmla="*/ 3792633 h 9085945"/>
                <a:gd name="connsiteX1423" fmla="*/ 1018183 w 1018183"/>
                <a:gd name="connsiteY1423" fmla="*/ 3793173 h 9085945"/>
                <a:gd name="connsiteX1424" fmla="*/ 1018183 w 1018183"/>
                <a:gd name="connsiteY1424" fmla="*/ 3794740 h 9085945"/>
                <a:gd name="connsiteX1425" fmla="*/ 1018183 w 1018183"/>
                <a:gd name="connsiteY1425" fmla="*/ 3796986 h 9085945"/>
                <a:gd name="connsiteX1426" fmla="*/ 1018183 w 1018183"/>
                <a:gd name="connsiteY1426" fmla="*/ 3801219 h 9085945"/>
                <a:gd name="connsiteX1427" fmla="*/ 1018183 w 1018183"/>
                <a:gd name="connsiteY1427" fmla="*/ 3801525 h 9085945"/>
                <a:gd name="connsiteX1428" fmla="*/ 1018183 w 1018183"/>
                <a:gd name="connsiteY1428" fmla="*/ 3803517 h 9085945"/>
                <a:gd name="connsiteX1429" fmla="*/ 1018183 w 1018183"/>
                <a:gd name="connsiteY1429" fmla="*/ 3805069 h 9085945"/>
                <a:gd name="connsiteX1430" fmla="*/ 1018183 w 1018183"/>
                <a:gd name="connsiteY1430" fmla="*/ 3805853 h 9085945"/>
                <a:gd name="connsiteX1431" fmla="*/ 1018183 w 1018183"/>
                <a:gd name="connsiteY1431" fmla="*/ 3808044 h 9085945"/>
                <a:gd name="connsiteX1432" fmla="*/ 1018183 w 1018183"/>
                <a:gd name="connsiteY1432" fmla="*/ 3810122 h 9085945"/>
                <a:gd name="connsiteX1433" fmla="*/ 1018183 w 1018183"/>
                <a:gd name="connsiteY1433" fmla="*/ 3812278 h 9085945"/>
                <a:gd name="connsiteX1434" fmla="*/ 1018183 w 1018183"/>
                <a:gd name="connsiteY1434" fmla="*/ 3812581 h 9085945"/>
                <a:gd name="connsiteX1435" fmla="*/ 1018183 w 1018183"/>
                <a:gd name="connsiteY1435" fmla="*/ 3816126 h 9085945"/>
                <a:gd name="connsiteX1436" fmla="*/ 1018183 w 1018183"/>
                <a:gd name="connsiteY1436" fmla="*/ 3817314 h 9085945"/>
                <a:gd name="connsiteX1437" fmla="*/ 1018183 w 1018183"/>
                <a:gd name="connsiteY1437" fmla="*/ 3819778 h 9085945"/>
                <a:gd name="connsiteX1438" fmla="*/ 1018183 w 1018183"/>
                <a:gd name="connsiteY1438" fmla="*/ 3820254 h 9085945"/>
                <a:gd name="connsiteX1439" fmla="*/ 1018183 w 1018183"/>
                <a:gd name="connsiteY1439" fmla="*/ 3823936 h 9085945"/>
                <a:gd name="connsiteX1440" fmla="*/ 1018183 w 1018183"/>
                <a:gd name="connsiteY1440" fmla="*/ 3824004 h 9085945"/>
                <a:gd name="connsiteX1441" fmla="*/ 1018183 w 1018183"/>
                <a:gd name="connsiteY1441" fmla="*/ 3825361 h 9085945"/>
                <a:gd name="connsiteX1442" fmla="*/ 1018183 w 1018183"/>
                <a:gd name="connsiteY1442" fmla="*/ 3829747 h 9085945"/>
                <a:gd name="connsiteX1443" fmla="*/ 1018183 w 1018183"/>
                <a:gd name="connsiteY1443" fmla="*/ 3830836 h 9085945"/>
                <a:gd name="connsiteX1444" fmla="*/ 1018183 w 1018183"/>
                <a:gd name="connsiteY1444" fmla="*/ 3834228 h 9085945"/>
                <a:gd name="connsiteX1445" fmla="*/ 1018183 w 1018183"/>
                <a:gd name="connsiteY1445" fmla="*/ 3836419 h 9085945"/>
                <a:gd name="connsiteX1446" fmla="*/ 1018183 w 1018183"/>
                <a:gd name="connsiteY1446" fmla="*/ 3840805 h 9085945"/>
                <a:gd name="connsiteX1447" fmla="*/ 1018183 w 1018183"/>
                <a:gd name="connsiteY1447" fmla="*/ 3842564 h 9085945"/>
                <a:gd name="connsiteX1448" fmla="*/ 1018183 w 1018183"/>
                <a:gd name="connsiteY1448" fmla="*/ 3844455 h 9085945"/>
                <a:gd name="connsiteX1449" fmla="*/ 1018183 w 1018183"/>
                <a:gd name="connsiteY1449" fmla="*/ 3846019 h 9085945"/>
                <a:gd name="connsiteX1450" fmla="*/ 1018183 w 1018183"/>
                <a:gd name="connsiteY1450" fmla="*/ 3848355 h 9085945"/>
                <a:gd name="connsiteX1451" fmla="*/ 1018183 w 1018183"/>
                <a:gd name="connsiteY1451" fmla="*/ 3848856 h 9085945"/>
                <a:gd name="connsiteX1452" fmla="*/ 1018183 w 1018183"/>
                <a:gd name="connsiteY1452" fmla="*/ 3850463 h 9085945"/>
                <a:gd name="connsiteX1453" fmla="*/ 1018183 w 1018183"/>
                <a:gd name="connsiteY1453" fmla="*/ 3852619 h 9085945"/>
                <a:gd name="connsiteX1454" fmla="*/ 1018183 w 1018183"/>
                <a:gd name="connsiteY1454" fmla="*/ 3852621 h 9085945"/>
                <a:gd name="connsiteX1455" fmla="*/ 1018183 w 1018183"/>
                <a:gd name="connsiteY1455" fmla="*/ 3852923 h 9085945"/>
                <a:gd name="connsiteX1456" fmla="*/ 1018183 w 1018183"/>
                <a:gd name="connsiteY1456" fmla="*/ 3855512 h 9085945"/>
                <a:gd name="connsiteX1457" fmla="*/ 1018183 w 1018183"/>
                <a:gd name="connsiteY1457" fmla="*/ 3856340 h 9085945"/>
                <a:gd name="connsiteX1458" fmla="*/ 1018183 w 1018183"/>
                <a:gd name="connsiteY1458" fmla="*/ 3856468 h 9085945"/>
                <a:gd name="connsiteX1459" fmla="*/ 1018183 w 1018183"/>
                <a:gd name="connsiteY1459" fmla="*/ 3860962 h 9085945"/>
                <a:gd name="connsiteX1460" fmla="*/ 1018183 w 1018183"/>
                <a:gd name="connsiteY1460" fmla="*/ 3861520 h 9085945"/>
                <a:gd name="connsiteX1461" fmla="*/ 1018183 w 1018183"/>
                <a:gd name="connsiteY1461" fmla="*/ 3862756 h 9085945"/>
                <a:gd name="connsiteX1462" fmla="*/ 1018183 w 1018183"/>
                <a:gd name="connsiteY1462" fmla="*/ 3863564 h 9085945"/>
                <a:gd name="connsiteX1463" fmla="*/ 1018183 w 1018183"/>
                <a:gd name="connsiteY1463" fmla="*/ 3871178 h 9085945"/>
                <a:gd name="connsiteX1464" fmla="*/ 1018183 w 1018183"/>
                <a:gd name="connsiteY1464" fmla="*/ 3872020 h 9085945"/>
                <a:gd name="connsiteX1465" fmla="*/ 1018183 w 1018183"/>
                <a:gd name="connsiteY1465" fmla="*/ 3873876 h 9085945"/>
                <a:gd name="connsiteX1466" fmla="*/ 1018183 w 1018183"/>
                <a:gd name="connsiteY1466" fmla="*/ 3875292 h 9085945"/>
                <a:gd name="connsiteX1467" fmla="*/ 1018183 w 1018183"/>
                <a:gd name="connsiteY1467" fmla="*/ 3876730 h 9085945"/>
                <a:gd name="connsiteX1468" fmla="*/ 1018183 w 1018183"/>
                <a:gd name="connsiteY1468" fmla="*/ 3877511 h 9085945"/>
                <a:gd name="connsiteX1469" fmla="*/ 1018183 w 1018183"/>
                <a:gd name="connsiteY1469" fmla="*/ 3878838 h 9085945"/>
                <a:gd name="connsiteX1470" fmla="*/ 1018183 w 1018183"/>
                <a:gd name="connsiteY1470" fmla="*/ 3881147 h 9085945"/>
                <a:gd name="connsiteX1471" fmla="*/ 1018183 w 1018183"/>
                <a:gd name="connsiteY1471" fmla="*/ 3881298 h 9085945"/>
                <a:gd name="connsiteX1472" fmla="*/ 1018183 w 1018183"/>
                <a:gd name="connsiteY1472" fmla="*/ 3883650 h 9085945"/>
                <a:gd name="connsiteX1473" fmla="*/ 1018183 w 1018183"/>
                <a:gd name="connsiteY1473" fmla="*/ 3885066 h 9085945"/>
                <a:gd name="connsiteX1474" fmla="*/ 1018183 w 1018183"/>
                <a:gd name="connsiteY1474" fmla="*/ 3886350 h 9085945"/>
                <a:gd name="connsiteX1475" fmla="*/ 1018183 w 1018183"/>
                <a:gd name="connsiteY1475" fmla="*/ 3889198 h 9085945"/>
                <a:gd name="connsiteX1476" fmla="*/ 1018183 w 1018183"/>
                <a:gd name="connsiteY1476" fmla="*/ 3889895 h 9085945"/>
                <a:gd name="connsiteX1477" fmla="*/ 1018183 w 1018183"/>
                <a:gd name="connsiteY1477" fmla="*/ 3891788 h 9085945"/>
                <a:gd name="connsiteX1478" fmla="*/ 1018183 w 1018183"/>
                <a:gd name="connsiteY1478" fmla="*/ 3892963 h 9085945"/>
                <a:gd name="connsiteX1479" fmla="*/ 1018183 w 1018183"/>
                <a:gd name="connsiteY1479" fmla="*/ 3894247 h 9085945"/>
                <a:gd name="connsiteX1480" fmla="*/ 1018183 w 1018183"/>
                <a:gd name="connsiteY1480" fmla="*/ 3895854 h 9085945"/>
                <a:gd name="connsiteX1481" fmla="*/ 1018183 w 1018183"/>
                <a:gd name="connsiteY1481" fmla="*/ 3896683 h 9085945"/>
                <a:gd name="connsiteX1482" fmla="*/ 1018183 w 1018183"/>
                <a:gd name="connsiteY1482" fmla="*/ 3898361 h 9085945"/>
                <a:gd name="connsiteX1483" fmla="*/ 1018183 w 1018183"/>
                <a:gd name="connsiteY1483" fmla="*/ 3898843 h 9085945"/>
                <a:gd name="connsiteX1484" fmla="*/ 1018183 w 1018183"/>
                <a:gd name="connsiteY1484" fmla="*/ 3899928 h 9085945"/>
                <a:gd name="connsiteX1485" fmla="*/ 1018183 w 1018183"/>
                <a:gd name="connsiteY1485" fmla="*/ 3900253 h 9085945"/>
                <a:gd name="connsiteX1486" fmla="*/ 1018183 w 1018183"/>
                <a:gd name="connsiteY1486" fmla="*/ 3901040 h 9085945"/>
                <a:gd name="connsiteX1487" fmla="*/ 1018183 w 1018183"/>
                <a:gd name="connsiteY1487" fmla="*/ 3903462 h 9085945"/>
                <a:gd name="connsiteX1488" fmla="*/ 1018183 w 1018183"/>
                <a:gd name="connsiteY1488" fmla="*/ 3903906 h 9085945"/>
                <a:gd name="connsiteX1489" fmla="*/ 1018183 w 1018183"/>
                <a:gd name="connsiteY1489" fmla="*/ 3904021 h 9085945"/>
                <a:gd name="connsiteX1490" fmla="*/ 1018183 w 1018183"/>
                <a:gd name="connsiteY1490" fmla="*/ 3904586 h 9085945"/>
                <a:gd name="connsiteX1491" fmla="*/ 1018183 w 1018183"/>
                <a:gd name="connsiteY1491" fmla="*/ 3904747 h 9085945"/>
                <a:gd name="connsiteX1492" fmla="*/ 1018183 w 1018183"/>
                <a:gd name="connsiteY1492" fmla="*/ 3906603 h 9085945"/>
                <a:gd name="connsiteX1493" fmla="*/ 1018183 w 1018183"/>
                <a:gd name="connsiteY1493" fmla="*/ 3907740 h 9085945"/>
                <a:gd name="connsiteX1494" fmla="*/ 1018183 w 1018183"/>
                <a:gd name="connsiteY1494" fmla="*/ 3909522 h 9085945"/>
                <a:gd name="connsiteX1495" fmla="*/ 1018183 w 1018183"/>
                <a:gd name="connsiteY1495" fmla="*/ 3910238 h 9085945"/>
                <a:gd name="connsiteX1496" fmla="*/ 1018183 w 1018183"/>
                <a:gd name="connsiteY1496" fmla="*/ 3912216 h 9085945"/>
                <a:gd name="connsiteX1497" fmla="*/ 1018183 w 1018183"/>
                <a:gd name="connsiteY1497" fmla="*/ 3913782 h 9085945"/>
                <a:gd name="connsiteX1498" fmla="*/ 1018183 w 1018183"/>
                <a:gd name="connsiteY1498" fmla="*/ 3914521 h 9085945"/>
                <a:gd name="connsiteX1499" fmla="*/ 1018183 w 1018183"/>
                <a:gd name="connsiteY1499" fmla="*/ 3914959 h 9085945"/>
                <a:gd name="connsiteX1500" fmla="*/ 1018183 w 1018183"/>
                <a:gd name="connsiteY1500" fmla="*/ 3915442 h 9085945"/>
                <a:gd name="connsiteX1501" fmla="*/ 1018183 w 1018183"/>
                <a:gd name="connsiteY1501" fmla="*/ 3916098 h 9085945"/>
                <a:gd name="connsiteX1502" fmla="*/ 1018183 w 1018183"/>
                <a:gd name="connsiteY1502" fmla="*/ 3917661 h 9085945"/>
                <a:gd name="connsiteX1503" fmla="*/ 1018183 w 1018183"/>
                <a:gd name="connsiteY1503" fmla="*/ 3920011 h 9085945"/>
                <a:gd name="connsiteX1504" fmla="*/ 1018183 w 1018183"/>
                <a:gd name="connsiteY1504" fmla="*/ 3921296 h 9085945"/>
                <a:gd name="connsiteX1505" fmla="*/ 1018183 w 1018183"/>
                <a:gd name="connsiteY1505" fmla="*/ 3921338 h 9085945"/>
                <a:gd name="connsiteX1506" fmla="*/ 1018183 w 1018183"/>
                <a:gd name="connsiteY1506" fmla="*/ 3922502 h 9085945"/>
                <a:gd name="connsiteX1507" fmla="*/ 1018183 w 1018183"/>
                <a:gd name="connsiteY1507" fmla="*/ 3922622 h 9085945"/>
                <a:gd name="connsiteX1508" fmla="*/ 1018183 w 1018183"/>
                <a:gd name="connsiteY1508" fmla="*/ 3923272 h 9085945"/>
                <a:gd name="connsiteX1509" fmla="*/ 1018183 w 1018183"/>
                <a:gd name="connsiteY1509" fmla="*/ 3923993 h 9085945"/>
                <a:gd name="connsiteX1510" fmla="*/ 1018183 w 1018183"/>
                <a:gd name="connsiteY1510" fmla="*/ 3924229 h 9085945"/>
                <a:gd name="connsiteX1511" fmla="*/ 1018183 w 1018183"/>
                <a:gd name="connsiteY1511" fmla="*/ 3924840 h 9085945"/>
                <a:gd name="connsiteX1512" fmla="*/ 1018183 w 1018183"/>
                <a:gd name="connsiteY1512" fmla="*/ 3926153 h 9085945"/>
                <a:gd name="connsiteX1513" fmla="*/ 1018183 w 1018183"/>
                <a:gd name="connsiteY1513" fmla="*/ 3927908 h 9085945"/>
                <a:gd name="connsiteX1514" fmla="*/ 1018183 w 1018183"/>
                <a:gd name="connsiteY1514" fmla="*/ 3929265 h 9085945"/>
                <a:gd name="connsiteX1515" fmla="*/ 1018183 w 1018183"/>
                <a:gd name="connsiteY1515" fmla="*/ 3932130 h 9085945"/>
                <a:gd name="connsiteX1516" fmla="*/ 1018183 w 1018183"/>
                <a:gd name="connsiteY1516" fmla="*/ 3932396 h 9085945"/>
                <a:gd name="connsiteX1517" fmla="*/ 1018183 w 1018183"/>
                <a:gd name="connsiteY1517" fmla="*/ 3935053 h 9085945"/>
                <a:gd name="connsiteX1518" fmla="*/ 1018183 w 1018183"/>
                <a:gd name="connsiteY1518" fmla="*/ 3935867 h 9085945"/>
                <a:gd name="connsiteX1519" fmla="*/ 1018183 w 1018183"/>
                <a:gd name="connsiteY1519" fmla="*/ 3937312 h 9085945"/>
                <a:gd name="connsiteX1520" fmla="*/ 1018183 w 1018183"/>
                <a:gd name="connsiteY1520" fmla="*/ 3938702 h 9085945"/>
                <a:gd name="connsiteX1521" fmla="*/ 1018183 w 1018183"/>
                <a:gd name="connsiteY1521" fmla="*/ 3938966 h 9085945"/>
                <a:gd name="connsiteX1522" fmla="*/ 1018183 w 1018183"/>
                <a:gd name="connsiteY1522" fmla="*/ 3939184 h 9085945"/>
                <a:gd name="connsiteX1523" fmla="*/ 1018183 w 1018183"/>
                <a:gd name="connsiteY1523" fmla="*/ 3940270 h 9085945"/>
                <a:gd name="connsiteX1524" fmla="*/ 1018183 w 1018183"/>
                <a:gd name="connsiteY1524" fmla="*/ 3940469 h 9085945"/>
                <a:gd name="connsiteX1525" fmla="*/ 1018183 w 1018183"/>
                <a:gd name="connsiteY1525" fmla="*/ 3940862 h 9085945"/>
                <a:gd name="connsiteX1526" fmla="*/ 1018183 w 1018183"/>
                <a:gd name="connsiteY1526" fmla="*/ 3942429 h 9085945"/>
                <a:gd name="connsiteX1527" fmla="*/ 1018183 w 1018183"/>
                <a:gd name="connsiteY1527" fmla="*/ 3943188 h 9085945"/>
                <a:gd name="connsiteX1528" fmla="*/ 1018183 w 1018183"/>
                <a:gd name="connsiteY1528" fmla="*/ 3943665 h 9085945"/>
                <a:gd name="connsiteX1529" fmla="*/ 1018183 w 1018183"/>
                <a:gd name="connsiteY1529" fmla="*/ 3946864 h 9085945"/>
                <a:gd name="connsiteX1530" fmla="*/ 1018183 w 1018183"/>
                <a:gd name="connsiteY1530" fmla="*/ 3946926 h 9085945"/>
                <a:gd name="connsiteX1531" fmla="*/ 1018183 w 1018183"/>
                <a:gd name="connsiteY1531" fmla="*/ 3948370 h 9085945"/>
                <a:gd name="connsiteX1532" fmla="*/ 1018183 w 1018183"/>
                <a:gd name="connsiteY1532" fmla="*/ 3948825 h 9085945"/>
                <a:gd name="connsiteX1533" fmla="*/ 1018183 w 1018183"/>
                <a:gd name="connsiteY1533" fmla="*/ 3949760 h 9085945"/>
                <a:gd name="connsiteX1534" fmla="*/ 1018183 w 1018183"/>
                <a:gd name="connsiteY1534" fmla="*/ 3950243 h 9085945"/>
                <a:gd name="connsiteX1535" fmla="*/ 1018183 w 1018183"/>
                <a:gd name="connsiteY1535" fmla="*/ 3951328 h 9085945"/>
                <a:gd name="connsiteX1536" fmla="*/ 1018183 w 1018183"/>
                <a:gd name="connsiteY1536" fmla="*/ 3952367 h 9085945"/>
                <a:gd name="connsiteX1537" fmla="*/ 1018183 w 1018183"/>
                <a:gd name="connsiteY1537" fmla="*/ 3954715 h 9085945"/>
                <a:gd name="connsiteX1538" fmla="*/ 1018183 w 1018183"/>
                <a:gd name="connsiteY1538" fmla="*/ 3956000 h 9085945"/>
                <a:gd name="connsiteX1539" fmla="*/ 1018183 w 1018183"/>
                <a:gd name="connsiteY1539" fmla="*/ 3956284 h 9085945"/>
                <a:gd name="connsiteX1540" fmla="*/ 1018183 w 1018183"/>
                <a:gd name="connsiteY1540" fmla="*/ 3957568 h 9085945"/>
                <a:gd name="connsiteX1541" fmla="*/ 1018183 w 1018183"/>
                <a:gd name="connsiteY1541" fmla="*/ 3958003 h 9085945"/>
                <a:gd name="connsiteX1542" fmla="*/ 1018183 w 1018183"/>
                <a:gd name="connsiteY1542" fmla="*/ 3958598 h 9085945"/>
                <a:gd name="connsiteX1543" fmla="*/ 1018183 w 1018183"/>
                <a:gd name="connsiteY1543" fmla="*/ 3959883 h 9085945"/>
                <a:gd name="connsiteX1544" fmla="*/ 1018183 w 1018183"/>
                <a:gd name="connsiteY1544" fmla="*/ 3961638 h 9085945"/>
                <a:gd name="connsiteX1545" fmla="*/ 1018183 w 1018183"/>
                <a:gd name="connsiteY1545" fmla="*/ 3963427 h 9085945"/>
                <a:gd name="connsiteX1546" fmla="*/ 1018183 w 1018183"/>
                <a:gd name="connsiteY1546" fmla="*/ 3963613 h 9085945"/>
                <a:gd name="connsiteX1547" fmla="*/ 1018183 w 1018183"/>
                <a:gd name="connsiteY1547" fmla="*/ 3965003 h 9085945"/>
                <a:gd name="connsiteX1548" fmla="*/ 1018183 w 1018183"/>
                <a:gd name="connsiteY1548" fmla="*/ 3965182 h 9085945"/>
                <a:gd name="connsiteX1549" fmla="*/ 1018183 w 1018183"/>
                <a:gd name="connsiteY1549" fmla="*/ 3965775 h 9085945"/>
                <a:gd name="connsiteX1550" fmla="*/ 1018183 w 1018183"/>
                <a:gd name="connsiteY1550" fmla="*/ 3966494 h 9085945"/>
                <a:gd name="connsiteX1551" fmla="*/ 1018183 w 1018183"/>
                <a:gd name="connsiteY1551" fmla="*/ 3967077 h 9085945"/>
                <a:gd name="connsiteX1552" fmla="*/ 1018183 w 1018183"/>
                <a:gd name="connsiteY1552" fmla="*/ 3967342 h 9085945"/>
                <a:gd name="connsiteX1553" fmla="*/ 1018183 w 1018183"/>
                <a:gd name="connsiteY1553" fmla="*/ 3967779 h 9085945"/>
                <a:gd name="connsiteX1554" fmla="*/ 1018183 w 1018183"/>
                <a:gd name="connsiteY1554" fmla="*/ 3971694 h 9085945"/>
                <a:gd name="connsiteX1555" fmla="*/ 1018183 w 1018183"/>
                <a:gd name="connsiteY1555" fmla="*/ 3975239 h 9085945"/>
                <a:gd name="connsiteX1556" fmla="*/ 1018183 w 1018183"/>
                <a:gd name="connsiteY1556" fmla="*/ 3977557 h 9085945"/>
                <a:gd name="connsiteX1557" fmla="*/ 1018183 w 1018183"/>
                <a:gd name="connsiteY1557" fmla="*/ 3978135 h 9085945"/>
                <a:gd name="connsiteX1558" fmla="*/ 1018183 w 1018183"/>
                <a:gd name="connsiteY1558" fmla="*/ 3981204 h 9085945"/>
                <a:gd name="connsiteX1559" fmla="*/ 1018183 w 1018183"/>
                <a:gd name="connsiteY1559" fmla="*/ 3982489 h 9085945"/>
                <a:gd name="connsiteX1560" fmla="*/ 1018183 w 1018183"/>
                <a:gd name="connsiteY1560" fmla="*/ 3982771 h 9085945"/>
                <a:gd name="connsiteX1561" fmla="*/ 1018183 w 1018183"/>
                <a:gd name="connsiteY1561" fmla="*/ 3984057 h 9085945"/>
                <a:gd name="connsiteX1562" fmla="*/ 1018183 w 1018183"/>
                <a:gd name="connsiteY1562" fmla="*/ 3986031 h 9085945"/>
                <a:gd name="connsiteX1563" fmla="*/ 1018183 w 1018183"/>
                <a:gd name="connsiteY1563" fmla="*/ 3986337 h 9085945"/>
                <a:gd name="connsiteX1564" fmla="*/ 1018183 w 1018183"/>
                <a:gd name="connsiteY1564" fmla="*/ 3986378 h 9085945"/>
                <a:gd name="connsiteX1565" fmla="*/ 1018183 w 1018183"/>
                <a:gd name="connsiteY1565" fmla="*/ 3987269 h 9085945"/>
                <a:gd name="connsiteX1566" fmla="*/ 1018183 w 1018183"/>
                <a:gd name="connsiteY1566" fmla="*/ 3988446 h 9085945"/>
                <a:gd name="connsiteX1567" fmla="*/ 1018183 w 1018183"/>
                <a:gd name="connsiteY1567" fmla="*/ 3988712 h 9085945"/>
                <a:gd name="connsiteX1568" fmla="*/ 1018183 w 1018183"/>
                <a:gd name="connsiteY1568" fmla="*/ 3990013 h 9085945"/>
                <a:gd name="connsiteX1569" fmla="*/ 1018183 w 1018183"/>
                <a:gd name="connsiteY1569" fmla="*/ 3991988 h 9085945"/>
                <a:gd name="connsiteX1570" fmla="*/ 1018183 w 1018183"/>
                <a:gd name="connsiteY1570" fmla="*/ 3992262 h 9085945"/>
                <a:gd name="connsiteX1571" fmla="*/ 1018183 w 1018183"/>
                <a:gd name="connsiteY1571" fmla="*/ 3992858 h 9085945"/>
                <a:gd name="connsiteX1572" fmla="*/ 1018183 w 1018183"/>
                <a:gd name="connsiteY1572" fmla="*/ 3993829 h 9085945"/>
                <a:gd name="connsiteX1573" fmla="*/ 1018183 w 1018183"/>
                <a:gd name="connsiteY1573" fmla="*/ 3994869 h 9085945"/>
                <a:gd name="connsiteX1574" fmla="*/ 1018183 w 1018183"/>
                <a:gd name="connsiteY1574" fmla="*/ 3996154 h 9085945"/>
                <a:gd name="connsiteX1575" fmla="*/ 1018183 w 1018183"/>
                <a:gd name="connsiteY1575" fmla="*/ 3996342 h 9085945"/>
                <a:gd name="connsiteX1576" fmla="*/ 1018183 w 1018183"/>
                <a:gd name="connsiteY1576" fmla="*/ 3997909 h 9085945"/>
                <a:gd name="connsiteX1577" fmla="*/ 1018183 w 1018183"/>
                <a:gd name="connsiteY1577" fmla="*/ 3999918 h 9085945"/>
                <a:gd name="connsiteX1578" fmla="*/ 1018183 w 1018183"/>
                <a:gd name="connsiteY1578" fmla="*/ 4005931 h 9085945"/>
                <a:gd name="connsiteX1579" fmla="*/ 1018183 w 1018183"/>
                <a:gd name="connsiteY1579" fmla="*/ 4006116 h 9085945"/>
                <a:gd name="connsiteX1580" fmla="*/ 1018183 w 1018183"/>
                <a:gd name="connsiteY1580" fmla="*/ 4007401 h 9085945"/>
                <a:gd name="connsiteX1581" fmla="*/ 1018183 w 1018183"/>
                <a:gd name="connsiteY1581" fmla="*/ 4007683 h 9085945"/>
                <a:gd name="connsiteX1582" fmla="*/ 1018183 w 1018183"/>
                <a:gd name="connsiteY1582" fmla="*/ 4008968 h 9085945"/>
                <a:gd name="connsiteX1583" fmla="*/ 1018183 w 1018183"/>
                <a:gd name="connsiteY1583" fmla="*/ 4009579 h 9085945"/>
                <a:gd name="connsiteX1584" fmla="*/ 1018183 w 1018183"/>
                <a:gd name="connsiteY1584" fmla="*/ 4010864 h 9085945"/>
                <a:gd name="connsiteX1585" fmla="*/ 1018183 w 1018183"/>
                <a:gd name="connsiteY1585" fmla="*/ 4014712 h 9085945"/>
                <a:gd name="connsiteX1586" fmla="*/ 1018183 w 1018183"/>
                <a:gd name="connsiteY1586" fmla="*/ 4020637 h 9085945"/>
                <a:gd name="connsiteX1587" fmla="*/ 1018183 w 1018183"/>
                <a:gd name="connsiteY1587" fmla="*/ 4024717 h 9085945"/>
                <a:gd name="connsiteX1588" fmla="*/ 1018183 w 1018183"/>
                <a:gd name="connsiteY1588" fmla="*/ 4025586 h 9085945"/>
                <a:gd name="connsiteX1589" fmla="*/ 1018183 w 1018183"/>
                <a:gd name="connsiteY1589" fmla="*/ 4028533 h 9085945"/>
                <a:gd name="connsiteX1590" fmla="*/ 1018183 w 1018183"/>
                <a:gd name="connsiteY1590" fmla="*/ 4028836 h 9085945"/>
                <a:gd name="connsiteX1591" fmla="*/ 1018183 w 1018183"/>
                <a:gd name="connsiteY1591" fmla="*/ 4034453 h 9085945"/>
                <a:gd name="connsiteX1592" fmla="*/ 1018183 w 1018183"/>
                <a:gd name="connsiteY1592" fmla="*/ 4034491 h 9085945"/>
                <a:gd name="connsiteX1593" fmla="*/ 1018183 w 1018183"/>
                <a:gd name="connsiteY1593" fmla="*/ 4035775 h 9085945"/>
                <a:gd name="connsiteX1594" fmla="*/ 1018183 w 1018183"/>
                <a:gd name="connsiteY1594" fmla="*/ 4036644 h 9085945"/>
                <a:gd name="connsiteX1595" fmla="*/ 1018183 w 1018183"/>
                <a:gd name="connsiteY1595" fmla="*/ 4044701 h 9085945"/>
                <a:gd name="connsiteX1596" fmla="*/ 1018183 w 1018183"/>
                <a:gd name="connsiteY1596" fmla="*/ 4048854 h 9085945"/>
                <a:gd name="connsiteX1597" fmla="*/ 1018183 w 1018183"/>
                <a:gd name="connsiteY1597" fmla="*/ 4057211 h 9085945"/>
                <a:gd name="connsiteX1598" fmla="*/ 1018183 w 1018183"/>
                <a:gd name="connsiteY1598" fmla="*/ 4072459 h 9085945"/>
                <a:gd name="connsiteX1599" fmla="*/ 1018183 w 1018183"/>
                <a:gd name="connsiteY1599" fmla="*/ 4074795 h 9085945"/>
                <a:gd name="connsiteX1600" fmla="*/ 1018183 w 1018183"/>
                <a:gd name="connsiteY1600" fmla="*/ 4076955 h 9085945"/>
                <a:gd name="connsiteX1601" fmla="*/ 1018183 w 1018183"/>
                <a:gd name="connsiteY1601" fmla="*/ 4076986 h 9085945"/>
                <a:gd name="connsiteX1602" fmla="*/ 1018183 w 1018183"/>
                <a:gd name="connsiteY1602" fmla="*/ 4079063 h 9085945"/>
                <a:gd name="connsiteX1603" fmla="*/ 1018183 w 1018183"/>
                <a:gd name="connsiteY1603" fmla="*/ 4081219 h 9085945"/>
                <a:gd name="connsiteX1604" fmla="*/ 1018183 w 1018183"/>
                <a:gd name="connsiteY1604" fmla="*/ 4081523 h 9085945"/>
                <a:gd name="connsiteX1605" fmla="*/ 1018183 w 1018183"/>
                <a:gd name="connsiteY1605" fmla="*/ 4083518 h 9085945"/>
                <a:gd name="connsiteX1606" fmla="*/ 1018183 w 1018183"/>
                <a:gd name="connsiteY1606" fmla="*/ 4085068 h 9085945"/>
                <a:gd name="connsiteX1607" fmla="*/ 1018183 w 1018183"/>
                <a:gd name="connsiteY1607" fmla="*/ 4085853 h 9085945"/>
                <a:gd name="connsiteX1608" fmla="*/ 1018183 w 1018183"/>
                <a:gd name="connsiteY1608" fmla="*/ 4089196 h 9085945"/>
                <a:gd name="connsiteX1609" fmla="*/ 1018183 w 1018183"/>
                <a:gd name="connsiteY1609" fmla="*/ 4090121 h 9085945"/>
                <a:gd name="connsiteX1610" fmla="*/ 1018183 w 1018183"/>
                <a:gd name="connsiteY1610" fmla="*/ 4091356 h 9085945"/>
                <a:gd name="connsiteX1611" fmla="*/ 1018183 w 1018183"/>
                <a:gd name="connsiteY1611" fmla="*/ 4091415 h 9085945"/>
                <a:gd name="connsiteX1612" fmla="*/ 1018183 w 1018183"/>
                <a:gd name="connsiteY1612" fmla="*/ 4092878 h 9085945"/>
                <a:gd name="connsiteX1613" fmla="*/ 1018183 w 1018183"/>
                <a:gd name="connsiteY1613" fmla="*/ 4099778 h 9085945"/>
                <a:gd name="connsiteX1614" fmla="*/ 1018183 w 1018183"/>
                <a:gd name="connsiteY1614" fmla="*/ 4100256 h 9085945"/>
                <a:gd name="connsiteX1615" fmla="*/ 1018183 w 1018183"/>
                <a:gd name="connsiteY1615" fmla="*/ 4103170 h 9085945"/>
                <a:gd name="connsiteX1616" fmla="*/ 1018183 w 1018183"/>
                <a:gd name="connsiteY1616" fmla="*/ 4103935 h 9085945"/>
                <a:gd name="connsiteX1617" fmla="*/ 1018183 w 1018183"/>
                <a:gd name="connsiteY1617" fmla="*/ 4105361 h 9085945"/>
                <a:gd name="connsiteX1618" fmla="*/ 1018183 w 1018183"/>
                <a:gd name="connsiteY1618" fmla="*/ 4109747 h 9085945"/>
                <a:gd name="connsiteX1619" fmla="*/ 1018183 w 1018183"/>
                <a:gd name="connsiteY1619" fmla="*/ 4111305 h 9085945"/>
                <a:gd name="connsiteX1620" fmla="*/ 1018183 w 1018183"/>
                <a:gd name="connsiteY1620" fmla="*/ 4112872 h 9085945"/>
                <a:gd name="connsiteX1621" fmla="*/ 1018183 w 1018183"/>
                <a:gd name="connsiteY1621" fmla="*/ 4114228 h 9085945"/>
                <a:gd name="connsiteX1622" fmla="*/ 1018183 w 1018183"/>
                <a:gd name="connsiteY1622" fmla="*/ 4114961 h 9085945"/>
                <a:gd name="connsiteX1623" fmla="*/ 1018183 w 1018183"/>
                <a:gd name="connsiteY1623" fmla="*/ 4116246 h 9085945"/>
                <a:gd name="connsiteX1624" fmla="*/ 1018183 w 1018183"/>
                <a:gd name="connsiteY1624" fmla="*/ 4117297 h 9085945"/>
                <a:gd name="connsiteX1625" fmla="*/ 1018183 w 1018183"/>
                <a:gd name="connsiteY1625" fmla="*/ 4117798 h 9085945"/>
                <a:gd name="connsiteX1626" fmla="*/ 1018183 w 1018183"/>
                <a:gd name="connsiteY1626" fmla="*/ 4118581 h 9085945"/>
                <a:gd name="connsiteX1627" fmla="*/ 1018183 w 1018183"/>
                <a:gd name="connsiteY1627" fmla="*/ 4119789 h 9085945"/>
                <a:gd name="connsiteX1628" fmla="*/ 1018183 w 1018183"/>
                <a:gd name="connsiteY1628" fmla="*/ 4121563 h 9085945"/>
                <a:gd name="connsiteX1629" fmla="*/ 1018183 w 1018183"/>
                <a:gd name="connsiteY1629" fmla="*/ 4122126 h 9085945"/>
                <a:gd name="connsiteX1630" fmla="*/ 1018183 w 1018183"/>
                <a:gd name="connsiteY1630" fmla="*/ 4122847 h 9085945"/>
                <a:gd name="connsiteX1631" fmla="*/ 1018183 w 1018183"/>
                <a:gd name="connsiteY1631" fmla="*/ 4124455 h 9085945"/>
                <a:gd name="connsiteX1632" fmla="*/ 1018183 w 1018183"/>
                <a:gd name="connsiteY1632" fmla="*/ 4125282 h 9085945"/>
                <a:gd name="connsiteX1633" fmla="*/ 1018183 w 1018183"/>
                <a:gd name="connsiteY1633" fmla="*/ 4126019 h 9085945"/>
                <a:gd name="connsiteX1634" fmla="*/ 1018183 w 1018183"/>
                <a:gd name="connsiteY1634" fmla="*/ 4128355 h 9085945"/>
                <a:gd name="connsiteX1635" fmla="*/ 1018183 w 1018183"/>
                <a:gd name="connsiteY1635" fmla="*/ 4128852 h 9085945"/>
                <a:gd name="connsiteX1636" fmla="*/ 1018183 w 1018183"/>
                <a:gd name="connsiteY1636" fmla="*/ 4130462 h 9085945"/>
                <a:gd name="connsiteX1637" fmla="*/ 1018183 w 1018183"/>
                <a:gd name="connsiteY1637" fmla="*/ 4131698 h 9085945"/>
                <a:gd name="connsiteX1638" fmla="*/ 1018183 w 1018183"/>
                <a:gd name="connsiteY1638" fmla="*/ 4132506 h 9085945"/>
                <a:gd name="connsiteX1639" fmla="*/ 1018183 w 1018183"/>
                <a:gd name="connsiteY1639" fmla="*/ 4132621 h 9085945"/>
                <a:gd name="connsiteX1640" fmla="*/ 1018183 w 1018183"/>
                <a:gd name="connsiteY1640" fmla="*/ 4132984 h 9085945"/>
                <a:gd name="connsiteX1641" fmla="*/ 1018183 w 1018183"/>
                <a:gd name="connsiteY1641" fmla="*/ 4133918 h 9085945"/>
                <a:gd name="connsiteX1642" fmla="*/ 1018183 w 1018183"/>
                <a:gd name="connsiteY1642" fmla="*/ 4136340 h 9085945"/>
                <a:gd name="connsiteX1643" fmla="*/ 1018183 w 1018183"/>
                <a:gd name="connsiteY1643" fmla="*/ 4136663 h 9085945"/>
                <a:gd name="connsiteX1644" fmla="*/ 1018183 w 1018183"/>
                <a:gd name="connsiteY1644" fmla="*/ 4137552 h 9085945"/>
                <a:gd name="connsiteX1645" fmla="*/ 1018183 w 1018183"/>
                <a:gd name="connsiteY1645" fmla="*/ 4139679 h 9085945"/>
                <a:gd name="connsiteX1646" fmla="*/ 1018183 w 1018183"/>
                <a:gd name="connsiteY1646" fmla="*/ 4140962 h 9085945"/>
                <a:gd name="connsiteX1647" fmla="*/ 1018183 w 1018183"/>
                <a:gd name="connsiteY1647" fmla="*/ 4142755 h 9085945"/>
                <a:gd name="connsiteX1648" fmla="*/ 1018183 w 1018183"/>
                <a:gd name="connsiteY1648" fmla="*/ 4143559 h 9085945"/>
                <a:gd name="connsiteX1649" fmla="*/ 1018183 w 1018183"/>
                <a:gd name="connsiteY1649" fmla="*/ 4145672 h 9085945"/>
                <a:gd name="connsiteX1650" fmla="*/ 1018183 w 1018183"/>
                <a:gd name="connsiteY1650" fmla="*/ 4146956 h 9085945"/>
                <a:gd name="connsiteX1651" fmla="*/ 1018183 w 1018183"/>
                <a:gd name="connsiteY1651" fmla="*/ 4152592 h 9085945"/>
                <a:gd name="connsiteX1652" fmla="*/ 1018183 w 1018183"/>
                <a:gd name="connsiteY1652" fmla="*/ 4155292 h 9085945"/>
                <a:gd name="connsiteX1653" fmla="*/ 1018183 w 1018183"/>
                <a:gd name="connsiteY1653" fmla="*/ 4156730 h 9085945"/>
                <a:gd name="connsiteX1654" fmla="*/ 1018183 w 1018183"/>
                <a:gd name="connsiteY1654" fmla="*/ 4158837 h 9085945"/>
                <a:gd name="connsiteX1655" fmla="*/ 1018183 w 1018183"/>
                <a:gd name="connsiteY1655" fmla="*/ 4160730 h 9085945"/>
                <a:gd name="connsiteX1656" fmla="*/ 1018183 w 1018183"/>
                <a:gd name="connsiteY1656" fmla="*/ 4162293 h 9085945"/>
                <a:gd name="connsiteX1657" fmla="*/ 1018183 w 1018183"/>
                <a:gd name="connsiteY1657" fmla="*/ 4163189 h 9085945"/>
                <a:gd name="connsiteX1658" fmla="*/ 1018183 w 1018183"/>
                <a:gd name="connsiteY1658" fmla="*/ 4163653 h 9085945"/>
                <a:gd name="connsiteX1659" fmla="*/ 1018183 w 1018183"/>
                <a:gd name="connsiteY1659" fmla="*/ 4164360 h 9085945"/>
                <a:gd name="connsiteX1660" fmla="*/ 1018183 w 1018183"/>
                <a:gd name="connsiteY1660" fmla="*/ 4164627 h 9085945"/>
                <a:gd name="connsiteX1661" fmla="*/ 1018183 w 1018183"/>
                <a:gd name="connsiteY1661" fmla="*/ 4165927 h 9085945"/>
                <a:gd name="connsiteX1662" fmla="*/ 1018183 w 1018183"/>
                <a:gd name="connsiteY1662" fmla="*/ 4167302 h 9085945"/>
                <a:gd name="connsiteX1663" fmla="*/ 1018183 w 1018183"/>
                <a:gd name="connsiteY1663" fmla="*/ 4167784 h 9085945"/>
                <a:gd name="connsiteX1664" fmla="*/ 1018183 w 1018183"/>
                <a:gd name="connsiteY1664" fmla="*/ 4168870 h 9085945"/>
                <a:gd name="connsiteX1665" fmla="*/ 1018183 w 1018183"/>
                <a:gd name="connsiteY1665" fmla="*/ 4169068 h 9085945"/>
                <a:gd name="connsiteX1666" fmla="*/ 1018183 w 1018183"/>
                <a:gd name="connsiteY1666" fmla="*/ 4169194 h 9085945"/>
                <a:gd name="connsiteX1667" fmla="*/ 1018183 w 1018183"/>
                <a:gd name="connsiteY1667" fmla="*/ 4171788 h 9085945"/>
                <a:gd name="connsiteX1668" fmla="*/ 1018183 w 1018183"/>
                <a:gd name="connsiteY1668" fmla="*/ 4172963 h 9085945"/>
                <a:gd name="connsiteX1669" fmla="*/ 1018183 w 1018183"/>
                <a:gd name="connsiteY1669" fmla="*/ 4173689 h 9085945"/>
                <a:gd name="connsiteX1670" fmla="*/ 1018183 w 1018183"/>
                <a:gd name="connsiteY1670" fmla="*/ 4174247 h 9085945"/>
                <a:gd name="connsiteX1671" fmla="*/ 1018183 w 1018183"/>
                <a:gd name="connsiteY1671" fmla="*/ 4175464 h 9085945"/>
                <a:gd name="connsiteX1672" fmla="*/ 1018183 w 1018183"/>
                <a:gd name="connsiteY1672" fmla="*/ 4176682 h 9085945"/>
                <a:gd name="connsiteX1673" fmla="*/ 1018183 w 1018183"/>
                <a:gd name="connsiteY1673" fmla="*/ 4178114 h 9085945"/>
                <a:gd name="connsiteX1674" fmla="*/ 1018183 w 1018183"/>
                <a:gd name="connsiteY1674" fmla="*/ 4178361 h 9085945"/>
                <a:gd name="connsiteX1675" fmla="*/ 1018183 w 1018183"/>
                <a:gd name="connsiteY1675" fmla="*/ 4178843 h 9085945"/>
                <a:gd name="connsiteX1676" fmla="*/ 1018183 w 1018183"/>
                <a:gd name="connsiteY1676" fmla="*/ 4179928 h 9085945"/>
                <a:gd name="connsiteX1677" fmla="*/ 1018183 w 1018183"/>
                <a:gd name="connsiteY1677" fmla="*/ 4183463 h 9085945"/>
                <a:gd name="connsiteX1678" fmla="*/ 1018183 w 1018183"/>
                <a:gd name="connsiteY1678" fmla="*/ 4183901 h 9085945"/>
                <a:gd name="connsiteX1679" fmla="*/ 1018183 w 1018183"/>
                <a:gd name="connsiteY1679" fmla="*/ 4184747 h 9085945"/>
                <a:gd name="connsiteX1680" fmla="*/ 1018183 w 1018183"/>
                <a:gd name="connsiteY1680" fmla="*/ 4186603 h 9085945"/>
                <a:gd name="connsiteX1681" fmla="*/ 1018183 w 1018183"/>
                <a:gd name="connsiteY1681" fmla="*/ 4190238 h 9085945"/>
                <a:gd name="connsiteX1682" fmla="*/ 1018183 w 1018183"/>
                <a:gd name="connsiteY1682" fmla="*/ 4191444 h 9085945"/>
                <a:gd name="connsiteX1683" fmla="*/ 1018183 w 1018183"/>
                <a:gd name="connsiteY1683" fmla="*/ 4191564 h 9085945"/>
                <a:gd name="connsiteX1684" fmla="*/ 1018183 w 1018183"/>
                <a:gd name="connsiteY1684" fmla="*/ 4192213 h 9085945"/>
                <a:gd name="connsiteX1685" fmla="*/ 1018183 w 1018183"/>
                <a:gd name="connsiteY1685" fmla="*/ 4193782 h 9085945"/>
                <a:gd name="connsiteX1686" fmla="*/ 1018183 w 1018183"/>
                <a:gd name="connsiteY1686" fmla="*/ 4195094 h 9085945"/>
                <a:gd name="connsiteX1687" fmla="*/ 1018183 w 1018183"/>
                <a:gd name="connsiteY1687" fmla="*/ 4196379 h 9085945"/>
                <a:gd name="connsiteX1688" fmla="*/ 1018183 w 1018183"/>
                <a:gd name="connsiteY1688" fmla="*/ 4201338 h 9085945"/>
                <a:gd name="connsiteX1689" fmla="*/ 1018183 w 1018183"/>
                <a:gd name="connsiteY1689" fmla="*/ 4202502 h 9085945"/>
                <a:gd name="connsiteX1690" fmla="*/ 1018183 w 1018183"/>
                <a:gd name="connsiteY1690" fmla="*/ 4202622 h 9085945"/>
                <a:gd name="connsiteX1691" fmla="*/ 1018183 w 1018183"/>
                <a:gd name="connsiteY1691" fmla="*/ 4203994 h 9085945"/>
                <a:gd name="connsiteX1692" fmla="*/ 1018183 w 1018183"/>
                <a:gd name="connsiteY1692" fmla="*/ 4206156 h 9085945"/>
                <a:gd name="connsiteX1693" fmla="*/ 1018183 w 1018183"/>
                <a:gd name="connsiteY1693" fmla="*/ 4207908 h 9085945"/>
                <a:gd name="connsiteX1694" fmla="*/ 1018183 w 1018183"/>
                <a:gd name="connsiteY1694" fmla="*/ 4209410 h 9085945"/>
                <a:gd name="connsiteX1695" fmla="*/ 1018183 w 1018183"/>
                <a:gd name="connsiteY1695" fmla="*/ 4209804 h 9085945"/>
                <a:gd name="connsiteX1696" fmla="*/ 1018183 w 1018183"/>
                <a:gd name="connsiteY1696" fmla="*/ 4210399 h 9085945"/>
                <a:gd name="connsiteX1697" fmla="*/ 1018183 w 1018183"/>
                <a:gd name="connsiteY1697" fmla="*/ 4211089 h 9085945"/>
                <a:gd name="connsiteX1698" fmla="*/ 1018183 w 1018183"/>
                <a:gd name="connsiteY1698" fmla="*/ 4211371 h 9085945"/>
                <a:gd name="connsiteX1699" fmla="*/ 1018183 w 1018183"/>
                <a:gd name="connsiteY1699" fmla="*/ 4212130 h 9085945"/>
                <a:gd name="connsiteX1700" fmla="*/ 1018183 w 1018183"/>
                <a:gd name="connsiteY1700" fmla="*/ 4212657 h 9085945"/>
                <a:gd name="connsiteX1701" fmla="*/ 1018183 w 1018183"/>
                <a:gd name="connsiteY1701" fmla="*/ 4214631 h 9085945"/>
                <a:gd name="connsiteX1702" fmla="*/ 1018183 w 1018183"/>
                <a:gd name="connsiteY1702" fmla="*/ 4214937 h 9085945"/>
                <a:gd name="connsiteX1703" fmla="*/ 1018183 w 1018183"/>
                <a:gd name="connsiteY1703" fmla="*/ 4215806 h 9085945"/>
                <a:gd name="connsiteX1704" fmla="*/ 1018183 w 1018183"/>
                <a:gd name="connsiteY1704" fmla="*/ 4215868 h 9085945"/>
                <a:gd name="connsiteX1705" fmla="*/ 1018183 w 1018183"/>
                <a:gd name="connsiteY1705" fmla="*/ 4217312 h 9085945"/>
                <a:gd name="connsiteX1706" fmla="*/ 1018183 w 1018183"/>
                <a:gd name="connsiteY1706" fmla="*/ 4218702 h 9085945"/>
                <a:gd name="connsiteX1707" fmla="*/ 1018183 w 1018183"/>
                <a:gd name="connsiteY1707" fmla="*/ 4219184 h 9085945"/>
                <a:gd name="connsiteX1708" fmla="*/ 1018183 w 1018183"/>
                <a:gd name="connsiteY1708" fmla="*/ 4220270 h 9085945"/>
                <a:gd name="connsiteX1709" fmla="*/ 1018183 w 1018183"/>
                <a:gd name="connsiteY1709" fmla="*/ 4220468 h 9085945"/>
                <a:gd name="connsiteX1710" fmla="*/ 1018183 w 1018183"/>
                <a:gd name="connsiteY1710" fmla="*/ 4220616 h 9085945"/>
                <a:gd name="connsiteX1711" fmla="*/ 1018183 w 1018183"/>
                <a:gd name="connsiteY1711" fmla="*/ 4220862 h 9085945"/>
                <a:gd name="connsiteX1712" fmla="*/ 1018183 w 1018183"/>
                <a:gd name="connsiteY1712" fmla="*/ 4222429 h 9085945"/>
                <a:gd name="connsiteX1713" fmla="*/ 1018183 w 1018183"/>
                <a:gd name="connsiteY1713" fmla="*/ 4224942 h 9085945"/>
                <a:gd name="connsiteX1714" fmla="*/ 1018183 w 1018183"/>
                <a:gd name="connsiteY1714" fmla="*/ 4226509 h 9085945"/>
                <a:gd name="connsiteX1715" fmla="*/ 1018183 w 1018183"/>
                <a:gd name="connsiteY1715" fmla="*/ 4226864 h 9085945"/>
                <a:gd name="connsiteX1716" fmla="*/ 1018183 w 1018183"/>
                <a:gd name="connsiteY1716" fmla="*/ 4228825 h 9085945"/>
                <a:gd name="connsiteX1717" fmla="*/ 1018183 w 1018183"/>
                <a:gd name="connsiteY1717" fmla="*/ 4232369 h 9085945"/>
                <a:gd name="connsiteX1718" fmla="*/ 1018183 w 1018183"/>
                <a:gd name="connsiteY1718" fmla="*/ 4233945 h 9085945"/>
                <a:gd name="connsiteX1719" fmla="*/ 1018183 w 1018183"/>
                <a:gd name="connsiteY1719" fmla="*/ 4234716 h 9085945"/>
                <a:gd name="connsiteX1720" fmla="*/ 1018183 w 1018183"/>
                <a:gd name="connsiteY1720" fmla="*/ 4235229 h 9085945"/>
                <a:gd name="connsiteX1721" fmla="*/ 1018183 w 1018183"/>
                <a:gd name="connsiteY1721" fmla="*/ 4236000 h 9085945"/>
                <a:gd name="connsiteX1722" fmla="*/ 1018183 w 1018183"/>
                <a:gd name="connsiteY1722" fmla="*/ 4236283 h 9085945"/>
                <a:gd name="connsiteX1723" fmla="*/ 1018183 w 1018183"/>
                <a:gd name="connsiteY1723" fmla="*/ 4236721 h 9085945"/>
                <a:gd name="connsiteX1724" fmla="*/ 1018183 w 1018183"/>
                <a:gd name="connsiteY1724" fmla="*/ 4237567 h 9085945"/>
                <a:gd name="connsiteX1725" fmla="*/ 1018183 w 1018183"/>
                <a:gd name="connsiteY1725" fmla="*/ 4238774 h 9085945"/>
                <a:gd name="connsiteX1726" fmla="*/ 1018183 w 1018183"/>
                <a:gd name="connsiteY1726" fmla="*/ 4240636 h 9085945"/>
                <a:gd name="connsiteX1727" fmla="*/ 1018183 w 1018183"/>
                <a:gd name="connsiteY1727" fmla="*/ 4244181 h 9085945"/>
                <a:gd name="connsiteX1728" fmla="*/ 1018183 w 1018183"/>
                <a:gd name="connsiteY1728" fmla="*/ 4245003 h 9085945"/>
                <a:gd name="connsiteX1729" fmla="*/ 1018183 w 1018183"/>
                <a:gd name="connsiteY1729" fmla="*/ 4246498 h 9085945"/>
                <a:gd name="connsiteX1730" fmla="*/ 1018183 w 1018183"/>
                <a:gd name="connsiteY1730" fmla="*/ 4247077 h 9085945"/>
                <a:gd name="connsiteX1731" fmla="*/ 1018183 w 1018183"/>
                <a:gd name="connsiteY1731" fmla="*/ 4247779 h 9085945"/>
                <a:gd name="connsiteX1732" fmla="*/ 1018183 w 1018183"/>
                <a:gd name="connsiteY1732" fmla="*/ 4251431 h 9085945"/>
                <a:gd name="connsiteX1733" fmla="*/ 1018183 w 1018183"/>
                <a:gd name="connsiteY1733" fmla="*/ 4252901 h 9085945"/>
                <a:gd name="connsiteX1734" fmla="*/ 1018183 w 1018183"/>
                <a:gd name="connsiteY1734" fmla="*/ 4252999 h 9085945"/>
                <a:gd name="connsiteX1735" fmla="*/ 1018183 w 1018183"/>
                <a:gd name="connsiteY1735" fmla="*/ 4254973 h 9085945"/>
                <a:gd name="connsiteX1736" fmla="*/ 1018183 w 1018183"/>
                <a:gd name="connsiteY1736" fmla="*/ 4255279 h 9085945"/>
                <a:gd name="connsiteX1737" fmla="*/ 1018183 w 1018183"/>
                <a:gd name="connsiteY1737" fmla="*/ 4257133 h 9085945"/>
                <a:gd name="connsiteX1738" fmla="*/ 1018183 w 1018183"/>
                <a:gd name="connsiteY1738" fmla="*/ 4257436 h 9085945"/>
                <a:gd name="connsiteX1739" fmla="*/ 1018183 w 1018183"/>
                <a:gd name="connsiteY1739" fmla="*/ 4259591 h 9085945"/>
                <a:gd name="connsiteX1740" fmla="*/ 1018183 w 1018183"/>
                <a:gd name="connsiteY1740" fmla="*/ 4261204 h 9085945"/>
                <a:gd name="connsiteX1741" fmla="*/ 1018183 w 1018183"/>
                <a:gd name="connsiteY1741" fmla="*/ 4262489 h 9085945"/>
                <a:gd name="connsiteX1742" fmla="*/ 1018183 w 1018183"/>
                <a:gd name="connsiteY1742" fmla="*/ 4262771 h 9085945"/>
                <a:gd name="connsiteX1743" fmla="*/ 1018183 w 1018183"/>
                <a:gd name="connsiteY1743" fmla="*/ 4264057 h 9085945"/>
                <a:gd name="connsiteX1744" fmla="*/ 1018183 w 1018183"/>
                <a:gd name="connsiteY1744" fmla="*/ 4265096 h 9085945"/>
                <a:gd name="connsiteX1745" fmla="*/ 1018183 w 1018183"/>
                <a:gd name="connsiteY1745" fmla="*/ 4266033 h 9085945"/>
                <a:gd name="connsiteX1746" fmla="*/ 1018183 w 1018183"/>
                <a:gd name="connsiteY1746" fmla="*/ 4266338 h 9085945"/>
                <a:gd name="connsiteX1747" fmla="*/ 1018183 w 1018183"/>
                <a:gd name="connsiteY1747" fmla="*/ 4268860 h 9085945"/>
                <a:gd name="connsiteX1748" fmla="*/ 1018183 w 1018183"/>
                <a:gd name="connsiteY1748" fmla="*/ 4274873 h 9085945"/>
                <a:gd name="connsiteX1749" fmla="*/ 1018183 w 1018183"/>
                <a:gd name="connsiteY1749" fmla="*/ 4276342 h 9085945"/>
                <a:gd name="connsiteX1750" fmla="*/ 1018183 w 1018183"/>
                <a:gd name="connsiteY1750" fmla="*/ 4277909 h 9085945"/>
                <a:gd name="connsiteX1751" fmla="*/ 1018183 w 1018183"/>
                <a:gd name="connsiteY1751" fmla="*/ 4278151 h 9085945"/>
                <a:gd name="connsiteX1752" fmla="*/ 1018183 w 1018183"/>
                <a:gd name="connsiteY1752" fmla="*/ 4279806 h 9085945"/>
                <a:gd name="connsiteX1753" fmla="*/ 1018183 w 1018183"/>
                <a:gd name="connsiteY1753" fmla="*/ 4283654 h 9085945"/>
                <a:gd name="connsiteX1754" fmla="*/ 1018183 w 1018183"/>
                <a:gd name="connsiteY1754" fmla="*/ 4289579 h 9085945"/>
                <a:gd name="connsiteX1755" fmla="*/ 1018183 w 1018183"/>
                <a:gd name="connsiteY1755" fmla="*/ 4297475 h 9085945"/>
                <a:gd name="connsiteX1756" fmla="*/ 1018183 w 1018183"/>
                <a:gd name="connsiteY1756" fmla="*/ 4297778 h 9085945"/>
                <a:gd name="connsiteX1757" fmla="*/ 1018183 w 1018183"/>
                <a:gd name="connsiteY1757" fmla="*/ 4298760 h 9085945"/>
                <a:gd name="connsiteX1758" fmla="*/ 1018183 w 1018183"/>
                <a:gd name="connsiteY1758" fmla="*/ 4299066 h 9085945"/>
                <a:gd name="connsiteX1759" fmla="*/ 1018183 w 1018183"/>
                <a:gd name="connsiteY1759" fmla="*/ 4302610 h 9085945"/>
                <a:gd name="connsiteX1760" fmla="*/ 1018183 w 1018183"/>
                <a:gd name="connsiteY1760" fmla="*/ 4303395 h 9085945"/>
                <a:gd name="connsiteX1761" fmla="*/ 1018183 w 1018183"/>
                <a:gd name="connsiteY1761" fmla="*/ 4304717 h 9085945"/>
                <a:gd name="connsiteX1762" fmla="*/ 1018183 w 1018183"/>
                <a:gd name="connsiteY1762" fmla="*/ 4305586 h 9085945"/>
                <a:gd name="connsiteX1763" fmla="*/ 1018183 w 1018183"/>
                <a:gd name="connsiteY1763" fmla="*/ 4308535 h 9085945"/>
                <a:gd name="connsiteX1764" fmla="*/ 1018183 w 1018183"/>
                <a:gd name="connsiteY1764" fmla="*/ 4308839 h 9085945"/>
                <a:gd name="connsiteX1765" fmla="*/ 1018183 w 1018183"/>
                <a:gd name="connsiteY1765" fmla="*/ 4314453 h 9085945"/>
                <a:gd name="connsiteX1766" fmla="*/ 1018183 w 1018183"/>
                <a:gd name="connsiteY1766" fmla="*/ 4317319 h 9085945"/>
                <a:gd name="connsiteX1767" fmla="*/ 1018183 w 1018183"/>
                <a:gd name="connsiteY1767" fmla="*/ 4317796 h 9085945"/>
                <a:gd name="connsiteX1768" fmla="*/ 1018183 w 1018183"/>
                <a:gd name="connsiteY1768" fmla="*/ 4320015 h 9085945"/>
                <a:gd name="connsiteX1769" fmla="*/ 1018183 w 1018183"/>
                <a:gd name="connsiteY1769" fmla="*/ 4326153 h 9085945"/>
                <a:gd name="connsiteX1770" fmla="*/ 1018183 w 1018183"/>
                <a:gd name="connsiteY1770" fmla="*/ 4328856 h 9085945"/>
                <a:gd name="connsiteX1771" fmla="*/ 1018183 w 1018183"/>
                <a:gd name="connsiteY1771" fmla="*/ 4339904 h 9085945"/>
                <a:gd name="connsiteX1772" fmla="*/ 1018183 w 1018183"/>
                <a:gd name="connsiteY1772" fmla="*/ 4341472 h 9085945"/>
                <a:gd name="connsiteX1773" fmla="*/ 1018183 w 1018183"/>
                <a:gd name="connsiteY1773" fmla="*/ 4345109 h 9085945"/>
                <a:gd name="connsiteX1774" fmla="*/ 1018183 w 1018183"/>
                <a:gd name="connsiteY1774" fmla="*/ 4345897 h 9085945"/>
                <a:gd name="connsiteX1775" fmla="*/ 1018183 w 1018183"/>
                <a:gd name="connsiteY1775" fmla="*/ 4347181 h 9085945"/>
                <a:gd name="connsiteX1776" fmla="*/ 1018183 w 1018183"/>
                <a:gd name="connsiteY1776" fmla="*/ 4350725 h 9085945"/>
                <a:gd name="connsiteX1777" fmla="*/ 1018183 w 1018183"/>
                <a:gd name="connsiteY1777" fmla="*/ 4351683 h 9085945"/>
                <a:gd name="connsiteX1778" fmla="*/ 1018183 w 1018183"/>
                <a:gd name="connsiteY1778" fmla="*/ 4352460 h 9085945"/>
                <a:gd name="connsiteX1779" fmla="*/ 1018183 w 1018183"/>
                <a:gd name="connsiteY1779" fmla="*/ 4354795 h 9085945"/>
                <a:gd name="connsiteX1780" fmla="*/ 1018183 w 1018183"/>
                <a:gd name="connsiteY1780" fmla="*/ 4356955 h 9085945"/>
                <a:gd name="connsiteX1781" fmla="*/ 1018183 w 1018183"/>
                <a:gd name="connsiteY1781" fmla="*/ 4359062 h 9085945"/>
                <a:gd name="connsiteX1782" fmla="*/ 1018183 w 1018183"/>
                <a:gd name="connsiteY1782" fmla="*/ 4359817 h 9085945"/>
                <a:gd name="connsiteX1783" fmla="*/ 1018183 w 1018183"/>
                <a:gd name="connsiteY1783" fmla="*/ 4360298 h 9085945"/>
                <a:gd name="connsiteX1784" fmla="*/ 1018183 w 1018183"/>
                <a:gd name="connsiteY1784" fmla="*/ 4360357 h 9085945"/>
                <a:gd name="connsiteX1785" fmla="*/ 1018183 w 1018183"/>
                <a:gd name="connsiteY1785" fmla="*/ 4361583 h 9085945"/>
                <a:gd name="connsiteX1786" fmla="*/ 1018183 w 1018183"/>
                <a:gd name="connsiteY1786" fmla="*/ 4362518 h 9085945"/>
                <a:gd name="connsiteX1787" fmla="*/ 1018183 w 1018183"/>
                <a:gd name="connsiteY1787" fmla="*/ 4366152 h 9085945"/>
                <a:gd name="connsiteX1788" fmla="*/ 1018183 w 1018183"/>
                <a:gd name="connsiteY1788" fmla="*/ 4369198 h 9085945"/>
                <a:gd name="connsiteX1789" fmla="*/ 1018183 w 1018183"/>
                <a:gd name="connsiteY1789" fmla="*/ 4371355 h 9085945"/>
                <a:gd name="connsiteX1790" fmla="*/ 1018183 w 1018183"/>
                <a:gd name="connsiteY1790" fmla="*/ 4371417 h 9085945"/>
                <a:gd name="connsiteX1791" fmla="*/ 1018183 w 1018183"/>
                <a:gd name="connsiteY1791" fmla="*/ 4372877 h 9085945"/>
                <a:gd name="connsiteX1792" fmla="*/ 1018183 w 1018183"/>
                <a:gd name="connsiteY1792" fmla="*/ 4380246 h 9085945"/>
                <a:gd name="connsiteX1793" fmla="*/ 1018183 w 1018183"/>
                <a:gd name="connsiteY1793" fmla="*/ 4381814 h 9085945"/>
                <a:gd name="connsiteX1794" fmla="*/ 1018183 w 1018183"/>
                <a:gd name="connsiteY1794" fmla="*/ 4383170 h 9085945"/>
                <a:gd name="connsiteX1795" fmla="*/ 1018183 w 1018183"/>
                <a:gd name="connsiteY1795" fmla="*/ 4385188 h 9085945"/>
                <a:gd name="connsiteX1796" fmla="*/ 1018183 w 1018183"/>
                <a:gd name="connsiteY1796" fmla="*/ 4387523 h 9085945"/>
                <a:gd name="connsiteX1797" fmla="*/ 1018183 w 1018183"/>
                <a:gd name="connsiteY1797" fmla="*/ 4388731 h 9085945"/>
                <a:gd name="connsiteX1798" fmla="*/ 1018183 w 1018183"/>
                <a:gd name="connsiteY1798" fmla="*/ 4391067 h 9085945"/>
                <a:gd name="connsiteX1799" fmla="*/ 1018183 w 1018183"/>
                <a:gd name="connsiteY1799" fmla="*/ 4391304 h 9085945"/>
                <a:gd name="connsiteX1800" fmla="*/ 1018183 w 1018183"/>
                <a:gd name="connsiteY1800" fmla="*/ 4391789 h 9085945"/>
                <a:gd name="connsiteX1801" fmla="*/ 1018183 w 1018183"/>
                <a:gd name="connsiteY1801" fmla="*/ 4392873 h 9085945"/>
                <a:gd name="connsiteX1802" fmla="*/ 1018183 w 1018183"/>
                <a:gd name="connsiteY1802" fmla="*/ 4393227 h 9085945"/>
                <a:gd name="connsiteX1803" fmla="*/ 1018183 w 1018183"/>
                <a:gd name="connsiteY1803" fmla="*/ 4394961 h 9085945"/>
                <a:gd name="connsiteX1804" fmla="*/ 1018183 w 1018183"/>
                <a:gd name="connsiteY1804" fmla="*/ 4397297 h 9085945"/>
                <a:gd name="connsiteX1805" fmla="*/ 1018183 w 1018183"/>
                <a:gd name="connsiteY1805" fmla="*/ 4397794 h 9085945"/>
                <a:gd name="connsiteX1806" fmla="*/ 1018183 w 1018183"/>
                <a:gd name="connsiteY1806" fmla="*/ 4398581 h 9085945"/>
                <a:gd name="connsiteX1807" fmla="*/ 1018183 w 1018183"/>
                <a:gd name="connsiteY1807" fmla="*/ 4401563 h 9085945"/>
                <a:gd name="connsiteX1808" fmla="*/ 1018183 w 1018183"/>
                <a:gd name="connsiteY1808" fmla="*/ 4401925 h 9085945"/>
                <a:gd name="connsiteX1809" fmla="*/ 1018183 w 1018183"/>
                <a:gd name="connsiteY1809" fmla="*/ 4402126 h 9085945"/>
                <a:gd name="connsiteX1810" fmla="*/ 1018183 w 1018183"/>
                <a:gd name="connsiteY1810" fmla="*/ 4402847 h 9085945"/>
                <a:gd name="connsiteX1811" fmla="*/ 1018183 w 1018183"/>
                <a:gd name="connsiteY1811" fmla="*/ 4402860 h 9085945"/>
                <a:gd name="connsiteX1812" fmla="*/ 1018183 w 1018183"/>
                <a:gd name="connsiteY1812" fmla="*/ 4404144 h 9085945"/>
                <a:gd name="connsiteX1813" fmla="*/ 1018183 w 1018183"/>
                <a:gd name="connsiteY1813" fmla="*/ 4405282 h 9085945"/>
                <a:gd name="connsiteX1814" fmla="*/ 1018183 w 1018183"/>
                <a:gd name="connsiteY1814" fmla="*/ 4405605 h 9085945"/>
                <a:gd name="connsiteX1815" fmla="*/ 1018183 w 1018183"/>
                <a:gd name="connsiteY1815" fmla="*/ 4406494 h 9085945"/>
                <a:gd name="connsiteX1816" fmla="*/ 1018183 w 1018183"/>
                <a:gd name="connsiteY1816" fmla="*/ 4408621 h 9085945"/>
                <a:gd name="connsiteX1817" fmla="*/ 1018183 w 1018183"/>
                <a:gd name="connsiteY1817" fmla="*/ 4411697 h 9085945"/>
                <a:gd name="connsiteX1818" fmla="*/ 1018183 w 1018183"/>
                <a:gd name="connsiteY1818" fmla="*/ 4412501 h 9085945"/>
                <a:gd name="connsiteX1819" fmla="*/ 1018183 w 1018183"/>
                <a:gd name="connsiteY1819" fmla="*/ 4412983 h 9085945"/>
                <a:gd name="connsiteX1820" fmla="*/ 1018183 w 1018183"/>
                <a:gd name="connsiteY1820" fmla="*/ 4413916 h 9085945"/>
                <a:gd name="connsiteX1821" fmla="*/ 1018183 w 1018183"/>
                <a:gd name="connsiteY1821" fmla="*/ 4415898 h 9085945"/>
                <a:gd name="connsiteX1822" fmla="*/ 1018183 w 1018183"/>
                <a:gd name="connsiteY1822" fmla="*/ 4417551 h 9085945"/>
                <a:gd name="connsiteX1823" fmla="*/ 1018183 w 1018183"/>
                <a:gd name="connsiteY1823" fmla="*/ 4424033 h 9085945"/>
                <a:gd name="connsiteX1824" fmla="*/ 1018183 w 1018183"/>
                <a:gd name="connsiteY1824" fmla="*/ 4425600 h 9085945"/>
                <a:gd name="connsiteX1825" fmla="*/ 1018183 w 1018183"/>
                <a:gd name="connsiteY1825" fmla="*/ 4425672 h 9085945"/>
                <a:gd name="connsiteX1826" fmla="*/ 1018183 w 1018183"/>
                <a:gd name="connsiteY1826" fmla="*/ 4427576 h 9085945"/>
                <a:gd name="connsiteX1827" fmla="*/ 1018183 w 1018183"/>
                <a:gd name="connsiteY1827" fmla="*/ 4431235 h 9085945"/>
                <a:gd name="connsiteX1828" fmla="*/ 1018183 w 1018183"/>
                <a:gd name="connsiteY1828" fmla="*/ 4432594 h 9085945"/>
                <a:gd name="connsiteX1829" fmla="*/ 1018183 w 1018183"/>
                <a:gd name="connsiteY1829" fmla="*/ 4433302 h 9085945"/>
                <a:gd name="connsiteX1830" fmla="*/ 1018183 w 1018183"/>
                <a:gd name="connsiteY1830" fmla="*/ 4433569 h 9085945"/>
                <a:gd name="connsiteX1831" fmla="*/ 1018183 w 1018183"/>
                <a:gd name="connsiteY1831" fmla="*/ 4434853 h 9085945"/>
                <a:gd name="connsiteX1832" fmla="*/ 1018183 w 1018183"/>
                <a:gd name="connsiteY1832" fmla="*/ 4434869 h 9085945"/>
                <a:gd name="connsiteX1833" fmla="*/ 1018183 w 1018183"/>
                <a:gd name="connsiteY1833" fmla="*/ 4438010 h 9085945"/>
                <a:gd name="connsiteX1834" fmla="*/ 1018183 w 1018183"/>
                <a:gd name="connsiteY1834" fmla="*/ 4438999 h 9085945"/>
                <a:gd name="connsiteX1835" fmla="*/ 1018183 w 1018183"/>
                <a:gd name="connsiteY1835" fmla="*/ 4440730 h 9085945"/>
                <a:gd name="connsiteX1836" fmla="*/ 1018183 w 1018183"/>
                <a:gd name="connsiteY1836" fmla="*/ 4443189 h 9085945"/>
                <a:gd name="connsiteX1837" fmla="*/ 1018183 w 1018183"/>
                <a:gd name="connsiteY1837" fmla="*/ 4444406 h 9085945"/>
                <a:gd name="connsiteX1838" fmla="*/ 1018183 w 1018183"/>
                <a:gd name="connsiteY1838" fmla="*/ 4444627 h 9085945"/>
                <a:gd name="connsiteX1839" fmla="*/ 1018183 w 1018183"/>
                <a:gd name="connsiteY1839" fmla="*/ 4447056 h 9085945"/>
                <a:gd name="connsiteX1840" fmla="*/ 1018183 w 1018183"/>
                <a:gd name="connsiteY1840" fmla="*/ 4447302 h 9085945"/>
                <a:gd name="connsiteX1841" fmla="*/ 1018183 w 1018183"/>
                <a:gd name="connsiteY1841" fmla="*/ 4447784 h 9085945"/>
                <a:gd name="connsiteX1842" fmla="*/ 1018183 w 1018183"/>
                <a:gd name="connsiteY1842" fmla="*/ 4448870 h 9085945"/>
                <a:gd name="connsiteX1843" fmla="*/ 1018183 w 1018183"/>
                <a:gd name="connsiteY1843" fmla="*/ 4449068 h 9085945"/>
                <a:gd name="connsiteX1844" fmla="*/ 1018183 w 1018183"/>
                <a:gd name="connsiteY1844" fmla="*/ 4452256 h 9085945"/>
                <a:gd name="connsiteX1845" fmla="*/ 1018183 w 1018183"/>
                <a:gd name="connsiteY1845" fmla="*/ 4453689 h 9085945"/>
                <a:gd name="connsiteX1846" fmla="*/ 1018183 w 1018183"/>
                <a:gd name="connsiteY1846" fmla="*/ 4453825 h 9085945"/>
                <a:gd name="connsiteX1847" fmla="*/ 1018183 w 1018183"/>
                <a:gd name="connsiteY1847" fmla="*/ 4455464 h 9085945"/>
                <a:gd name="connsiteX1848" fmla="*/ 1018183 w 1018183"/>
                <a:gd name="connsiteY1848" fmla="*/ 4465321 h 9085945"/>
                <a:gd name="connsiteX1849" fmla="*/ 1018183 w 1018183"/>
                <a:gd name="connsiteY1849" fmla="*/ 4471444 h 9085945"/>
                <a:gd name="connsiteX1850" fmla="*/ 1018183 w 1018183"/>
                <a:gd name="connsiteY1850" fmla="*/ 4471564 h 9085945"/>
                <a:gd name="connsiteX1851" fmla="*/ 1018183 w 1018183"/>
                <a:gd name="connsiteY1851" fmla="*/ 4475098 h 9085945"/>
                <a:gd name="connsiteX1852" fmla="*/ 1018183 w 1018183"/>
                <a:gd name="connsiteY1852" fmla="*/ 4476379 h 9085945"/>
                <a:gd name="connsiteX1853" fmla="*/ 1018183 w 1018183"/>
                <a:gd name="connsiteY1853" fmla="*/ 4479341 h 9085945"/>
                <a:gd name="connsiteX1854" fmla="*/ 1018183 w 1018183"/>
                <a:gd name="connsiteY1854" fmla="*/ 4480031 h 9085945"/>
                <a:gd name="connsiteX1855" fmla="*/ 1018183 w 1018183"/>
                <a:gd name="connsiteY1855" fmla="*/ 4481501 h 9085945"/>
                <a:gd name="connsiteX1856" fmla="*/ 1018183 w 1018183"/>
                <a:gd name="connsiteY1856" fmla="*/ 4481599 h 9085945"/>
                <a:gd name="connsiteX1857" fmla="*/ 1018183 w 1018183"/>
                <a:gd name="connsiteY1857" fmla="*/ 4483573 h 9085945"/>
                <a:gd name="connsiteX1858" fmla="*/ 1018183 w 1018183"/>
                <a:gd name="connsiteY1858" fmla="*/ 4483879 h 9085945"/>
                <a:gd name="connsiteX1859" fmla="*/ 1018183 w 1018183"/>
                <a:gd name="connsiteY1859" fmla="*/ 4488191 h 9085945"/>
                <a:gd name="connsiteX1860" fmla="*/ 1018183 w 1018183"/>
                <a:gd name="connsiteY1860" fmla="*/ 4489410 h 9085945"/>
                <a:gd name="connsiteX1861" fmla="*/ 1018183 w 1018183"/>
                <a:gd name="connsiteY1861" fmla="*/ 4489558 h 9085945"/>
                <a:gd name="connsiteX1862" fmla="*/ 1018183 w 1018183"/>
                <a:gd name="connsiteY1862" fmla="*/ 4489804 h 9085945"/>
                <a:gd name="connsiteX1863" fmla="*/ 1018183 w 1018183"/>
                <a:gd name="connsiteY1863" fmla="*/ 4490399 h 9085945"/>
                <a:gd name="connsiteX1864" fmla="*/ 1018183 w 1018183"/>
                <a:gd name="connsiteY1864" fmla="*/ 4491089 h 9085945"/>
                <a:gd name="connsiteX1865" fmla="*/ 1018183 w 1018183"/>
                <a:gd name="connsiteY1865" fmla="*/ 4491371 h 9085945"/>
                <a:gd name="connsiteX1866" fmla="*/ 1018183 w 1018183"/>
                <a:gd name="connsiteY1866" fmla="*/ 4492657 h 9085945"/>
                <a:gd name="connsiteX1867" fmla="*/ 1018183 w 1018183"/>
                <a:gd name="connsiteY1867" fmla="*/ 4494633 h 9085945"/>
                <a:gd name="connsiteX1868" fmla="*/ 1018183 w 1018183"/>
                <a:gd name="connsiteY1868" fmla="*/ 4494938 h 9085945"/>
                <a:gd name="connsiteX1869" fmla="*/ 1018183 w 1018183"/>
                <a:gd name="connsiteY1869" fmla="*/ 4495806 h 9085945"/>
                <a:gd name="connsiteX1870" fmla="*/ 1018183 w 1018183"/>
                <a:gd name="connsiteY1870" fmla="*/ 4504171 h 9085945"/>
                <a:gd name="connsiteX1871" fmla="*/ 1018183 w 1018183"/>
                <a:gd name="connsiteY1871" fmla="*/ 4504942 h 9085945"/>
                <a:gd name="connsiteX1872" fmla="*/ 1018183 w 1018183"/>
                <a:gd name="connsiteY1872" fmla="*/ 4506509 h 9085945"/>
                <a:gd name="connsiteX1873" fmla="*/ 1018183 w 1018183"/>
                <a:gd name="connsiteY1873" fmla="*/ 4506751 h 9085945"/>
                <a:gd name="connsiteX1874" fmla="*/ 1018183 w 1018183"/>
                <a:gd name="connsiteY1874" fmla="*/ 4507716 h 9085945"/>
                <a:gd name="connsiteX1875" fmla="*/ 1018183 w 1018183"/>
                <a:gd name="connsiteY1875" fmla="*/ 4513945 h 9085945"/>
                <a:gd name="connsiteX1876" fmla="*/ 1018183 w 1018183"/>
                <a:gd name="connsiteY1876" fmla="*/ 4516721 h 9085945"/>
                <a:gd name="connsiteX1877" fmla="*/ 1018183 w 1018183"/>
                <a:gd name="connsiteY1877" fmla="*/ 4521843 h 9085945"/>
                <a:gd name="connsiteX1878" fmla="*/ 1018183 w 1018183"/>
                <a:gd name="connsiteY1878" fmla="*/ 4523127 h 9085945"/>
                <a:gd name="connsiteX1879" fmla="*/ 1018183 w 1018183"/>
                <a:gd name="connsiteY1879" fmla="*/ 4526075 h 9085945"/>
                <a:gd name="connsiteX1880" fmla="*/ 1018183 w 1018183"/>
                <a:gd name="connsiteY1880" fmla="*/ 4526378 h 9085945"/>
                <a:gd name="connsiteX1881" fmla="*/ 1018183 w 1018183"/>
                <a:gd name="connsiteY1881" fmla="*/ 4527360 h 9085945"/>
                <a:gd name="connsiteX1882" fmla="*/ 1018183 w 1018183"/>
                <a:gd name="connsiteY1882" fmla="*/ 4527666 h 9085945"/>
                <a:gd name="connsiteX1883" fmla="*/ 1018183 w 1018183"/>
                <a:gd name="connsiteY1883" fmla="*/ 4528533 h 9085945"/>
                <a:gd name="connsiteX1884" fmla="*/ 1018183 w 1018183"/>
                <a:gd name="connsiteY1884" fmla="*/ 4531210 h 9085945"/>
                <a:gd name="connsiteX1885" fmla="*/ 1018183 w 1018183"/>
                <a:gd name="connsiteY1885" fmla="*/ 4531431 h 9085945"/>
                <a:gd name="connsiteX1886" fmla="*/ 1018183 w 1018183"/>
                <a:gd name="connsiteY1886" fmla="*/ 4532901 h 9085945"/>
                <a:gd name="connsiteX1887" fmla="*/ 1018183 w 1018183"/>
                <a:gd name="connsiteY1887" fmla="*/ 4532999 h 9085945"/>
                <a:gd name="connsiteX1888" fmla="*/ 1018183 w 1018183"/>
                <a:gd name="connsiteY1888" fmla="*/ 4534975 h 9085945"/>
                <a:gd name="connsiteX1889" fmla="*/ 1018183 w 1018183"/>
                <a:gd name="connsiteY1889" fmla="*/ 4535280 h 9085945"/>
                <a:gd name="connsiteX1890" fmla="*/ 1018183 w 1018183"/>
                <a:gd name="connsiteY1890" fmla="*/ 4537135 h 9085945"/>
                <a:gd name="connsiteX1891" fmla="*/ 1018183 w 1018183"/>
                <a:gd name="connsiteY1891" fmla="*/ 4537439 h 9085945"/>
                <a:gd name="connsiteX1892" fmla="*/ 1018183 w 1018183"/>
                <a:gd name="connsiteY1892" fmla="*/ 4539591 h 9085945"/>
                <a:gd name="connsiteX1893" fmla="*/ 1018183 w 1018183"/>
                <a:gd name="connsiteY1893" fmla="*/ 4545919 h 9085945"/>
                <a:gd name="connsiteX1894" fmla="*/ 1018183 w 1018183"/>
                <a:gd name="connsiteY1894" fmla="*/ 4547093 h 9085945"/>
                <a:gd name="connsiteX1895" fmla="*/ 1018183 w 1018183"/>
                <a:gd name="connsiteY1895" fmla="*/ 4558151 h 9085945"/>
                <a:gd name="connsiteX1896" fmla="*/ 1018183 w 1018183"/>
                <a:gd name="connsiteY1896" fmla="*/ 4567702 h 9085945"/>
                <a:gd name="connsiteX1897" fmla="*/ 1018183 w 1018183"/>
                <a:gd name="connsiteY1897" fmla="*/ 4568008 h 9085945"/>
                <a:gd name="connsiteX1898" fmla="*/ 1018183 w 1018183"/>
                <a:gd name="connsiteY1898" fmla="*/ 4571552 h 9085945"/>
                <a:gd name="connsiteX1899" fmla="*/ 1018183 w 1018183"/>
                <a:gd name="connsiteY1899" fmla="*/ 4573709 h 9085945"/>
                <a:gd name="connsiteX1900" fmla="*/ 1018183 w 1018183"/>
                <a:gd name="connsiteY1900" fmla="*/ 4576549 h 9085945"/>
                <a:gd name="connsiteX1901" fmla="*/ 1018183 w 1018183"/>
                <a:gd name="connsiteY1901" fmla="*/ 4577477 h 9085945"/>
                <a:gd name="connsiteX1902" fmla="*/ 1018183 w 1018183"/>
                <a:gd name="connsiteY1902" fmla="*/ 4577781 h 9085945"/>
                <a:gd name="connsiteX1903" fmla="*/ 1018183 w 1018183"/>
                <a:gd name="connsiteY1903" fmla="*/ 4578760 h 9085945"/>
                <a:gd name="connsiteX1904" fmla="*/ 1018183 w 1018183"/>
                <a:gd name="connsiteY1904" fmla="*/ 4579064 h 9085945"/>
                <a:gd name="connsiteX1905" fmla="*/ 1018183 w 1018183"/>
                <a:gd name="connsiteY1905" fmla="*/ 4580283 h 9085945"/>
                <a:gd name="connsiteX1906" fmla="*/ 1018183 w 1018183"/>
                <a:gd name="connsiteY1906" fmla="*/ 4582609 h 9085945"/>
                <a:gd name="connsiteX1907" fmla="*/ 1018183 w 1018183"/>
                <a:gd name="connsiteY1907" fmla="*/ 4583395 h 9085945"/>
                <a:gd name="connsiteX1908" fmla="*/ 1018183 w 1018183"/>
                <a:gd name="connsiteY1908" fmla="*/ 4586261 h 9085945"/>
                <a:gd name="connsiteX1909" fmla="*/ 1018183 w 1018183"/>
                <a:gd name="connsiteY1909" fmla="*/ 4588417 h 9085945"/>
                <a:gd name="connsiteX1910" fmla="*/ 1018183 w 1018183"/>
                <a:gd name="connsiteY1910" fmla="*/ 4588957 h 9085945"/>
                <a:gd name="connsiteX1911" fmla="*/ 1018183 w 1018183"/>
                <a:gd name="connsiteY1911" fmla="*/ 4590879 h 9085945"/>
                <a:gd name="connsiteX1912" fmla="*/ 1018183 w 1018183"/>
                <a:gd name="connsiteY1912" fmla="*/ 4594425 h 9085945"/>
                <a:gd name="connsiteX1913" fmla="*/ 1018183 w 1018183"/>
                <a:gd name="connsiteY1913" fmla="*/ 4597319 h 9085945"/>
                <a:gd name="connsiteX1914" fmla="*/ 1018183 w 1018183"/>
                <a:gd name="connsiteY1914" fmla="*/ 4597798 h 9085945"/>
                <a:gd name="connsiteX1915" fmla="*/ 1018183 w 1018183"/>
                <a:gd name="connsiteY1915" fmla="*/ 4600017 h 9085945"/>
                <a:gd name="connsiteX1916" fmla="*/ 1018183 w 1018183"/>
                <a:gd name="connsiteY1916" fmla="*/ 4608846 h 9085945"/>
                <a:gd name="connsiteX1917" fmla="*/ 1018183 w 1018183"/>
                <a:gd name="connsiteY1917" fmla="*/ 4610414 h 9085945"/>
                <a:gd name="connsiteX1918" fmla="*/ 1018183 w 1018183"/>
                <a:gd name="connsiteY1918" fmla="*/ 4614051 h 9085945"/>
                <a:gd name="connsiteX1919" fmla="*/ 1018183 w 1018183"/>
                <a:gd name="connsiteY1919" fmla="*/ 4615339 h 9085945"/>
                <a:gd name="connsiteX1920" fmla="*/ 1018183 w 1018183"/>
                <a:gd name="connsiteY1920" fmla="*/ 4616123 h 9085945"/>
                <a:gd name="connsiteX1921" fmla="*/ 1018183 w 1018183"/>
                <a:gd name="connsiteY1921" fmla="*/ 4619104 h 9085945"/>
                <a:gd name="connsiteX1922" fmla="*/ 1018183 w 1018183"/>
                <a:gd name="connsiteY1922" fmla="*/ 4619667 h 9085945"/>
                <a:gd name="connsiteX1923" fmla="*/ 1018183 w 1018183"/>
                <a:gd name="connsiteY1923" fmla="*/ 4619904 h 9085945"/>
                <a:gd name="connsiteX1924" fmla="*/ 1018183 w 1018183"/>
                <a:gd name="connsiteY1924" fmla="*/ 4620625 h 9085945"/>
                <a:gd name="connsiteX1925" fmla="*/ 1018183 w 1018183"/>
                <a:gd name="connsiteY1925" fmla="*/ 4621473 h 9085945"/>
                <a:gd name="connsiteX1926" fmla="*/ 1018183 w 1018183"/>
                <a:gd name="connsiteY1926" fmla="*/ 4625109 h 9085945"/>
                <a:gd name="connsiteX1927" fmla="*/ 1018183 w 1018183"/>
                <a:gd name="connsiteY1927" fmla="*/ 4625897 h 9085945"/>
                <a:gd name="connsiteX1928" fmla="*/ 1018183 w 1018183"/>
                <a:gd name="connsiteY1928" fmla="*/ 4627181 h 9085945"/>
                <a:gd name="connsiteX1929" fmla="*/ 1018183 w 1018183"/>
                <a:gd name="connsiteY1929" fmla="*/ 4628759 h 9085945"/>
                <a:gd name="connsiteX1930" fmla="*/ 1018183 w 1018183"/>
                <a:gd name="connsiteY1930" fmla="*/ 4630047 h 9085945"/>
                <a:gd name="connsiteX1931" fmla="*/ 1018183 w 1018183"/>
                <a:gd name="connsiteY1931" fmla="*/ 4630525 h 9085945"/>
                <a:gd name="connsiteX1932" fmla="*/ 1018183 w 1018183"/>
                <a:gd name="connsiteY1932" fmla="*/ 4630726 h 9085945"/>
                <a:gd name="connsiteX1933" fmla="*/ 1018183 w 1018183"/>
                <a:gd name="connsiteY1933" fmla="*/ 4631460 h 9085945"/>
                <a:gd name="connsiteX1934" fmla="*/ 1018183 w 1018183"/>
                <a:gd name="connsiteY1934" fmla="*/ 4631685 h 9085945"/>
                <a:gd name="connsiteX1935" fmla="*/ 1018183 w 1018183"/>
                <a:gd name="connsiteY1935" fmla="*/ 4632744 h 9085945"/>
                <a:gd name="connsiteX1936" fmla="*/ 1018183 w 1018183"/>
                <a:gd name="connsiteY1936" fmla="*/ 4635094 h 9085945"/>
                <a:gd name="connsiteX1937" fmla="*/ 1018183 w 1018183"/>
                <a:gd name="connsiteY1937" fmla="*/ 4639816 h 9085945"/>
                <a:gd name="connsiteX1938" fmla="*/ 1018183 w 1018183"/>
                <a:gd name="connsiteY1938" fmla="*/ 4640297 h 9085945"/>
                <a:gd name="connsiteX1939" fmla="*/ 1018183 w 1018183"/>
                <a:gd name="connsiteY1939" fmla="*/ 4640359 h 9085945"/>
                <a:gd name="connsiteX1940" fmla="*/ 1018183 w 1018183"/>
                <a:gd name="connsiteY1940" fmla="*/ 4641583 h 9085945"/>
                <a:gd name="connsiteX1941" fmla="*/ 1018183 w 1018183"/>
                <a:gd name="connsiteY1941" fmla="*/ 4642516 h 9085945"/>
                <a:gd name="connsiteX1942" fmla="*/ 1018183 w 1018183"/>
                <a:gd name="connsiteY1942" fmla="*/ 4646151 h 9085945"/>
                <a:gd name="connsiteX1943" fmla="*/ 1018183 w 1018183"/>
                <a:gd name="connsiteY1943" fmla="*/ 4652633 h 9085945"/>
                <a:gd name="connsiteX1944" fmla="*/ 1018183 w 1018183"/>
                <a:gd name="connsiteY1944" fmla="*/ 4654200 h 9085945"/>
                <a:gd name="connsiteX1945" fmla="*/ 1018183 w 1018183"/>
                <a:gd name="connsiteY1945" fmla="*/ 4656176 h 9085945"/>
                <a:gd name="connsiteX1946" fmla="*/ 1018183 w 1018183"/>
                <a:gd name="connsiteY1946" fmla="*/ 4660246 h 9085945"/>
                <a:gd name="connsiteX1947" fmla="*/ 1018183 w 1018183"/>
                <a:gd name="connsiteY1947" fmla="*/ 4661815 h 9085945"/>
                <a:gd name="connsiteX1948" fmla="*/ 1018183 w 1018183"/>
                <a:gd name="connsiteY1948" fmla="*/ 4662169 h 9085945"/>
                <a:gd name="connsiteX1949" fmla="*/ 1018183 w 1018183"/>
                <a:gd name="connsiteY1949" fmla="*/ 4663453 h 9085945"/>
                <a:gd name="connsiteX1950" fmla="*/ 1018183 w 1018183"/>
                <a:gd name="connsiteY1950" fmla="*/ 4664412 h 9085945"/>
                <a:gd name="connsiteX1951" fmla="*/ 1018183 w 1018183"/>
                <a:gd name="connsiteY1951" fmla="*/ 4665325 h 9085945"/>
                <a:gd name="connsiteX1952" fmla="*/ 1018183 w 1018183"/>
                <a:gd name="connsiteY1952" fmla="*/ 4667523 h 9085945"/>
                <a:gd name="connsiteX1953" fmla="*/ 1018183 w 1018183"/>
                <a:gd name="connsiteY1953" fmla="*/ 4667954 h 9085945"/>
                <a:gd name="connsiteX1954" fmla="*/ 1018183 w 1018183"/>
                <a:gd name="connsiteY1954" fmla="*/ 4671068 h 9085945"/>
                <a:gd name="connsiteX1955" fmla="*/ 1018183 w 1018183"/>
                <a:gd name="connsiteY1955" fmla="*/ 4671789 h 9085945"/>
                <a:gd name="connsiteX1956" fmla="*/ 1018183 w 1018183"/>
                <a:gd name="connsiteY1956" fmla="*/ 4673086 h 9085945"/>
                <a:gd name="connsiteX1957" fmla="*/ 1018183 w 1018183"/>
                <a:gd name="connsiteY1957" fmla="*/ 4673227 h 9085945"/>
                <a:gd name="connsiteX1958" fmla="*/ 1018183 w 1018183"/>
                <a:gd name="connsiteY1958" fmla="*/ 4680856 h 9085945"/>
                <a:gd name="connsiteX1959" fmla="*/ 1018183 w 1018183"/>
                <a:gd name="connsiteY1959" fmla="*/ 4681925 h 9085945"/>
                <a:gd name="connsiteX1960" fmla="*/ 1018183 w 1018183"/>
                <a:gd name="connsiteY1960" fmla="*/ 4682425 h 9085945"/>
                <a:gd name="connsiteX1961" fmla="*/ 1018183 w 1018183"/>
                <a:gd name="connsiteY1961" fmla="*/ 4682664 h 9085945"/>
                <a:gd name="connsiteX1962" fmla="*/ 1018183 w 1018183"/>
                <a:gd name="connsiteY1962" fmla="*/ 4682858 h 9085945"/>
                <a:gd name="connsiteX1963" fmla="*/ 1018183 w 1018183"/>
                <a:gd name="connsiteY1963" fmla="*/ 4684144 h 9085945"/>
                <a:gd name="connsiteX1964" fmla="*/ 1018183 w 1018183"/>
                <a:gd name="connsiteY1964" fmla="*/ 4686493 h 9085945"/>
                <a:gd name="connsiteX1965" fmla="*/ 1018183 w 1018183"/>
                <a:gd name="connsiteY1965" fmla="*/ 4692635 h 9085945"/>
                <a:gd name="connsiteX1966" fmla="*/ 1018183 w 1018183"/>
                <a:gd name="connsiteY1966" fmla="*/ 4692975 h 9085945"/>
                <a:gd name="connsiteX1967" fmla="*/ 1018183 w 1018183"/>
                <a:gd name="connsiteY1967" fmla="*/ 4694542 h 9085945"/>
                <a:gd name="connsiteX1968" fmla="*/ 1018183 w 1018183"/>
                <a:gd name="connsiteY1968" fmla="*/ 4696518 h 9085945"/>
                <a:gd name="connsiteX1969" fmla="*/ 1018183 w 1018183"/>
                <a:gd name="connsiteY1969" fmla="*/ 4703795 h 9085945"/>
                <a:gd name="connsiteX1970" fmla="*/ 1018183 w 1018183"/>
                <a:gd name="connsiteY1970" fmla="*/ 4704033 h 9085945"/>
                <a:gd name="connsiteX1971" fmla="*/ 1018183 w 1018183"/>
                <a:gd name="connsiteY1971" fmla="*/ 4705600 h 9085945"/>
                <a:gd name="connsiteX1972" fmla="*/ 1018183 w 1018183"/>
                <a:gd name="connsiteY1972" fmla="*/ 4707345 h 9085945"/>
                <a:gd name="connsiteX1973" fmla="*/ 1018183 w 1018183"/>
                <a:gd name="connsiteY1973" fmla="*/ 4707575 h 9085945"/>
                <a:gd name="connsiteX1974" fmla="*/ 1018183 w 1018183"/>
                <a:gd name="connsiteY1974" fmla="*/ 4707941 h 9085945"/>
                <a:gd name="connsiteX1975" fmla="*/ 1018183 w 1018183"/>
                <a:gd name="connsiteY1975" fmla="*/ 4708912 h 9085945"/>
                <a:gd name="connsiteX1976" fmla="*/ 1018183 w 1018183"/>
                <a:gd name="connsiteY1976" fmla="*/ 4713569 h 9085945"/>
                <a:gd name="connsiteX1977" fmla="*/ 1018183 w 1018183"/>
                <a:gd name="connsiteY1977" fmla="*/ 4714853 h 9085945"/>
                <a:gd name="connsiteX1978" fmla="*/ 1018183 w 1018183"/>
                <a:gd name="connsiteY1978" fmla="*/ 4718010 h 9085945"/>
                <a:gd name="connsiteX1979" fmla="*/ 1018183 w 1018183"/>
                <a:gd name="connsiteY1979" fmla="*/ 4718999 h 9085945"/>
                <a:gd name="connsiteX1980" fmla="*/ 1018183 w 1018183"/>
                <a:gd name="connsiteY1980" fmla="*/ 4721198 h 9085945"/>
                <a:gd name="connsiteX1981" fmla="*/ 1018183 w 1018183"/>
                <a:gd name="connsiteY1981" fmla="*/ 4722767 h 9085945"/>
                <a:gd name="connsiteX1982" fmla="*/ 1018183 w 1018183"/>
                <a:gd name="connsiteY1982" fmla="*/ 4724406 h 9085945"/>
                <a:gd name="connsiteX1983" fmla="*/ 1018183 w 1018183"/>
                <a:gd name="connsiteY1983" fmla="*/ 4732257 h 9085945"/>
                <a:gd name="connsiteX1984" fmla="*/ 1018183 w 1018183"/>
                <a:gd name="connsiteY1984" fmla="*/ 4733824 h 9085945"/>
                <a:gd name="connsiteX1985" fmla="*/ 1018183 w 1018183"/>
                <a:gd name="connsiteY1985" fmla="*/ 4740304 h 9085945"/>
                <a:gd name="connsiteX1986" fmla="*/ 1018183 w 1018183"/>
                <a:gd name="connsiteY1986" fmla="*/ 4745321 h 9085945"/>
                <a:gd name="connsiteX1987" fmla="*/ 1018183 w 1018183"/>
                <a:gd name="connsiteY1987" fmla="*/ 4750443 h 9085945"/>
                <a:gd name="connsiteX1988" fmla="*/ 1018183 w 1018183"/>
                <a:gd name="connsiteY1988" fmla="*/ 4751727 h 9085945"/>
                <a:gd name="connsiteX1989" fmla="*/ 1018183 w 1018183"/>
                <a:gd name="connsiteY1989" fmla="*/ 4757133 h 9085945"/>
                <a:gd name="connsiteX1990" fmla="*/ 1018183 w 1018183"/>
                <a:gd name="connsiteY1990" fmla="*/ 4759341 h 9085945"/>
                <a:gd name="connsiteX1991" fmla="*/ 1018183 w 1018183"/>
                <a:gd name="connsiteY1991" fmla="*/ 4760031 h 9085945"/>
                <a:gd name="connsiteX1992" fmla="*/ 1018183 w 1018183"/>
                <a:gd name="connsiteY1992" fmla="*/ 4761501 h 9085945"/>
                <a:gd name="connsiteX1993" fmla="*/ 1018183 w 1018183"/>
                <a:gd name="connsiteY1993" fmla="*/ 4761599 h 9085945"/>
                <a:gd name="connsiteX1994" fmla="*/ 1018183 w 1018183"/>
                <a:gd name="connsiteY1994" fmla="*/ 4763575 h 9085945"/>
                <a:gd name="connsiteX1995" fmla="*/ 1018183 w 1018183"/>
                <a:gd name="connsiteY1995" fmla="*/ 4763880 h 9085945"/>
                <a:gd name="connsiteX1996" fmla="*/ 1018183 w 1018183"/>
                <a:gd name="connsiteY1996" fmla="*/ 4768191 h 9085945"/>
                <a:gd name="connsiteX1997" fmla="*/ 1018183 w 1018183"/>
                <a:gd name="connsiteY1997" fmla="*/ 4775693 h 9085945"/>
                <a:gd name="connsiteX1998" fmla="*/ 1018183 w 1018183"/>
                <a:gd name="connsiteY1998" fmla="*/ 4786751 h 9085945"/>
                <a:gd name="connsiteX1999" fmla="*/ 1018183 w 1018183"/>
                <a:gd name="connsiteY1999" fmla="*/ 4788046 h 9085945"/>
                <a:gd name="connsiteX2000" fmla="*/ 1018183 w 1018183"/>
                <a:gd name="connsiteY2000" fmla="*/ 4792069 h 9085945"/>
                <a:gd name="connsiteX2001" fmla="*/ 1018183 w 1018183"/>
                <a:gd name="connsiteY2001" fmla="*/ 4796302 h 9085945"/>
                <a:gd name="connsiteX2002" fmla="*/ 1018183 w 1018183"/>
                <a:gd name="connsiteY2002" fmla="*/ 4796608 h 9085945"/>
                <a:gd name="connsiteX2003" fmla="*/ 1018183 w 1018183"/>
                <a:gd name="connsiteY2003" fmla="*/ 4800152 h 9085945"/>
                <a:gd name="connsiteX2004" fmla="*/ 1018183 w 1018183"/>
                <a:gd name="connsiteY2004" fmla="*/ 4800600 h 9085945"/>
                <a:gd name="connsiteX2005" fmla="*/ 1018183 w 1018183"/>
                <a:gd name="connsiteY2005" fmla="*/ 4801843 h 9085945"/>
                <a:gd name="connsiteX2006" fmla="*/ 1018183 w 1018183"/>
                <a:gd name="connsiteY2006" fmla="*/ 4803127 h 9085945"/>
                <a:gd name="connsiteX2007" fmla="*/ 1018183 w 1018183"/>
                <a:gd name="connsiteY2007" fmla="*/ 4804869 h 9085945"/>
                <a:gd name="connsiteX2008" fmla="*/ 1018183 w 1018183"/>
                <a:gd name="connsiteY2008" fmla="*/ 4805149 h 9085945"/>
                <a:gd name="connsiteX2009" fmla="*/ 1018183 w 1018183"/>
                <a:gd name="connsiteY2009" fmla="*/ 4806077 h 9085945"/>
                <a:gd name="connsiteX2010" fmla="*/ 1018183 w 1018183"/>
                <a:gd name="connsiteY2010" fmla="*/ 4806381 h 9085945"/>
                <a:gd name="connsiteX2011" fmla="*/ 1018183 w 1018183"/>
                <a:gd name="connsiteY2011" fmla="*/ 4806830 h 9085945"/>
                <a:gd name="connsiteX2012" fmla="*/ 1018183 w 1018183"/>
                <a:gd name="connsiteY2012" fmla="*/ 4807360 h 9085945"/>
                <a:gd name="connsiteX2013" fmla="*/ 1018183 w 1018183"/>
                <a:gd name="connsiteY2013" fmla="*/ 4807664 h 9085945"/>
                <a:gd name="connsiteX2014" fmla="*/ 1018183 w 1018183"/>
                <a:gd name="connsiteY2014" fmla="*/ 4808413 h 9085945"/>
                <a:gd name="connsiteX2015" fmla="*/ 1018183 w 1018183"/>
                <a:gd name="connsiteY2015" fmla="*/ 4808533 h 9085945"/>
                <a:gd name="connsiteX2016" fmla="*/ 1018183 w 1018183"/>
                <a:gd name="connsiteY2016" fmla="*/ 4811209 h 9085945"/>
                <a:gd name="connsiteX2017" fmla="*/ 1018183 w 1018183"/>
                <a:gd name="connsiteY2017" fmla="*/ 4814861 h 9085945"/>
                <a:gd name="connsiteX2018" fmla="*/ 1018183 w 1018183"/>
                <a:gd name="connsiteY2018" fmla="*/ 4815637 h 9085945"/>
                <a:gd name="connsiteX2019" fmla="*/ 1018183 w 1018183"/>
                <a:gd name="connsiteY2019" fmla="*/ 4818757 h 9085945"/>
                <a:gd name="connsiteX2020" fmla="*/ 1018183 w 1018183"/>
                <a:gd name="connsiteY2020" fmla="*/ 4819374 h 9085945"/>
                <a:gd name="connsiteX2021" fmla="*/ 1018183 w 1018183"/>
                <a:gd name="connsiteY2021" fmla="*/ 4819479 h 9085945"/>
                <a:gd name="connsiteX2022" fmla="*/ 1018183 w 1018183"/>
                <a:gd name="connsiteY2022" fmla="*/ 4821968 h 9085945"/>
                <a:gd name="connsiteX2023" fmla="*/ 1018183 w 1018183"/>
                <a:gd name="connsiteY2023" fmla="*/ 4823025 h 9085945"/>
                <a:gd name="connsiteX2024" fmla="*/ 1018183 w 1018183"/>
                <a:gd name="connsiteY2024" fmla="*/ 4825919 h 9085945"/>
                <a:gd name="connsiteX2025" fmla="*/ 1018183 w 1018183"/>
                <a:gd name="connsiteY2025" fmla="*/ 4827093 h 9085945"/>
                <a:gd name="connsiteX2026" fmla="*/ 1018183 w 1018183"/>
                <a:gd name="connsiteY2026" fmla="*/ 4840942 h 9085945"/>
                <a:gd name="connsiteX2027" fmla="*/ 1018183 w 1018183"/>
                <a:gd name="connsiteY2027" fmla="*/ 4841141 h 9085945"/>
                <a:gd name="connsiteX2028" fmla="*/ 1018183 w 1018183"/>
                <a:gd name="connsiteY2028" fmla="*/ 4841534 h 9085945"/>
                <a:gd name="connsiteX2029" fmla="*/ 1018183 w 1018183"/>
                <a:gd name="connsiteY2029" fmla="*/ 4842651 h 9085945"/>
                <a:gd name="connsiteX2030" fmla="*/ 1018183 w 1018183"/>
                <a:gd name="connsiteY2030" fmla="*/ 4843104 h 9085945"/>
                <a:gd name="connsiteX2031" fmla="*/ 1018183 w 1018183"/>
                <a:gd name="connsiteY2031" fmla="*/ 4843438 h 9085945"/>
                <a:gd name="connsiteX2032" fmla="*/ 1018183 w 1018183"/>
                <a:gd name="connsiteY2032" fmla="*/ 4843939 h 9085945"/>
                <a:gd name="connsiteX2033" fmla="*/ 1018183 w 1018183"/>
                <a:gd name="connsiteY2033" fmla="*/ 4845491 h 9085945"/>
                <a:gd name="connsiteX2034" fmla="*/ 1018183 w 1018183"/>
                <a:gd name="connsiteY2034" fmla="*/ 4847172 h 9085945"/>
                <a:gd name="connsiteX2035" fmla="*/ 1018183 w 1018183"/>
                <a:gd name="connsiteY2035" fmla="*/ 4847599 h 9085945"/>
                <a:gd name="connsiteX2036" fmla="*/ 1018183 w 1018183"/>
                <a:gd name="connsiteY2036" fmla="*/ 4847702 h 9085945"/>
                <a:gd name="connsiteX2037" fmla="*/ 1018183 w 1018183"/>
                <a:gd name="connsiteY2037" fmla="*/ 4847704 h 9085945"/>
                <a:gd name="connsiteX2038" fmla="*/ 1018183 w 1018183"/>
                <a:gd name="connsiteY2038" fmla="*/ 4848006 h 9085945"/>
                <a:gd name="connsiteX2039" fmla="*/ 1018183 w 1018183"/>
                <a:gd name="connsiteY2039" fmla="*/ 4848458 h 9085945"/>
                <a:gd name="connsiteX2040" fmla="*/ 1018183 w 1018183"/>
                <a:gd name="connsiteY2040" fmla="*/ 4849225 h 9085945"/>
                <a:gd name="connsiteX2041" fmla="*/ 1018183 w 1018183"/>
                <a:gd name="connsiteY2041" fmla="*/ 4850433 h 9085945"/>
                <a:gd name="connsiteX2042" fmla="*/ 1018183 w 1018183"/>
                <a:gd name="connsiteY2042" fmla="*/ 4850915 h 9085945"/>
                <a:gd name="connsiteX2043" fmla="*/ 1018183 w 1018183"/>
                <a:gd name="connsiteY2043" fmla="*/ 4851551 h 9085945"/>
                <a:gd name="connsiteX2044" fmla="*/ 1018183 w 1018183"/>
                <a:gd name="connsiteY2044" fmla="*/ 4852004 h 9085945"/>
                <a:gd name="connsiteX2045" fmla="*/ 1018183 w 1018183"/>
                <a:gd name="connsiteY2045" fmla="*/ 4853709 h 9085945"/>
                <a:gd name="connsiteX2046" fmla="*/ 1018183 w 1018183"/>
                <a:gd name="connsiteY2046" fmla="*/ 4854932 h 9085945"/>
                <a:gd name="connsiteX2047" fmla="*/ 1018183 w 1018183"/>
                <a:gd name="connsiteY2047" fmla="*/ 4856549 h 9085945"/>
                <a:gd name="connsiteX2048" fmla="*/ 1018183 w 1018183"/>
                <a:gd name="connsiteY2048" fmla="*/ 4857359 h 9085945"/>
                <a:gd name="connsiteX2049" fmla="*/ 1018183 w 1018183"/>
                <a:gd name="connsiteY2049" fmla="*/ 4857839 h 9085945"/>
                <a:gd name="connsiteX2050" fmla="*/ 1018183 w 1018183"/>
                <a:gd name="connsiteY2050" fmla="*/ 4858647 h 9085945"/>
                <a:gd name="connsiteX2051" fmla="*/ 1018183 w 1018183"/>
                <a:gd name="connsiteY2051" fmla="*/ 4859716 h 9085945"/>
                <a:gd name="connsiteX2052" fmla="*/ 1018183 w 1018183"/>
                <a:gd name="connsiteY2052" fmla="*/ 4859821 h 9085945"/>
                <a:gd name="connsiteX2053" fmla="*/ 1018183 w 1018183"/>
                <a:gd name="connsiteY2053" fmla="*/ 4860285 h 9085945"/>
                <a:gd name="connsiteX2054" fmla="*/ 1018183 w 1018183"/>
                <a:gd name="connsiteY2054" fmla="*/ 4862310 h 9085945"/>
                <a:gd name="connsiteX2055" fmla="*/ 1018183 w 1018183"/>
                <a:gd name="connsiteY2055" fmla="*/ 4863367 h 9085945"/>
                <a:gd name="connsiteX2056" fmla="*/ 1018183 w 1018183"/>
                <a:gd name="connsiteY2056" fmla="*/ 4866261 h 9085945"/>
                <a:gd name="connsiteX2057" fmla="*/ 1018183 w 1018183"/>
                <a:gd name="connsiteY2057" fmla="*/ 4868416 h 9085945"/>
                <a:gd name="connsiteX2058" fmla="*/ 1018183 w 1018183"/>
                <a:gd name="connsiteY2058" fmla="*/ 4868959 h 9085945"/>
                <a:gd name="connsiteX2059" fmla="*/ 1018183 w 1018183"/>
                <a:gd name="connsiteY2059" fmla="*/ 4870879 h 9085945"/>
                <a:gd name="connsiteX2060" fmla="*/ 1018183 w 1018183"/>
                <a:gd name="connsiteY2060" fmla="*/ 4872045 h 9085945"/>
                <a:gd name="connsiteX2061" fmla="*/ 1018183 w 1018183"/>
                <a:gd name="connsiteY2061" fmla="*/ 4874424 h 9085945"/>
                <a:gd name="connsiteX2062" fmla="*/ 1018183 w 1018183"/>
                <a:gd name="connsiteY2062" fmla="*/ 4881876 h 9085945"/>
                <a:gd name="connsiteX2063" fmla="*/ 1018183 w 1018183"/>
                <a:gd name="connsiteY2063" fmla="*/ 4883161 h 9085945"/>
                <a:gd name="connsiteX2064" fmla="*/ 1018183 w 1018183"/>
                <a:gd name="connsiteY2064" fmla="*/ 4883446 h 9085945"/>
                <a:gd name="connsiteX2065" fmla="*/ 1018183 w 1018183"/>
                <a:gd name="connsiteY2065" fmla="*/ 4884281 h 9085945"/>
                <a:gd name="connsiteX2066" fmla="*/ 1018183 w 1018183"/>
                <a:gd name="connsiteY2066" fmla="*/ 4884729 h 9085945"/>
                <a:gd name="connsiteX2067" fmla="*/ 1018183 w 1018183"/>
                <a:gd name="connsiteY2067" fmla="*/ 4887010 h 9085945"/>
                <a:gd name="connsiteX2068" fmla="*/ 1018183 w 1018183"/>
                <a:gd name="connsiteY2068" fmla="*/ 4887659 h 9085945"/>
                <a:gd name="connsiteX2069" fmla="*/ 1018183 w 1018183"/>
                <a:gd name="connsiteY2069" fmla="*/ 4887941 h 9085945"/>
                <a:gd name="connsiteX2070" fmla="*/ 1018183 w 1018183"/>
                <a:gd name="connsiteY2070" fmla="*/ 4888046 h 9085945"/>
                <a:gd name="connsiteX2071" fmla="*/ 1018183 w 1018183"/>
                <a:gd name="connsiteY2071" fmla="*/ 4888846 h 9085945"/>
                <a:gd name="connsiteX2072" fmla="*/ 1018183 w 1018183"/>
                <a:gd name="connsiteY2072" fmla="*/ 4889276 h 9085945"/>
                <a:gd name="connsiteX2073" fmla="*/ 1018183 w 1018183"/>
                <a:gd name="connsiteY2073" fmla="*/ 4890415 h 9085945"/>
                <a:gd name="connsiteX2074" fmla="*/ 1018183 w 1018183"/>
                <a:gd name="connsiteY2074" fmla="*/ 4892936 h 9085945"/>
                <a:gd name="connsiteX2075" fmla="*/ 1018183 w 1018183"/>
                <a:gd name="connsiteY2075" fmla="*/ 4893012 h 9085945"/>
                <a:gd name="connsiteX2076" fmla="*/ 1018183 w 1018183"/>
                <a:gd name="connsiteY2076" fmla="*/ 4893925 h 9085945"/>
                <a:gd name="connsiteX2077" fmla="*/ 1018183 w 1018183"/>
                <a:gd name="connsiteY2077" fmla="*/ 4894051 h 9085945"/>
                <a:gd name="connsiteX2078" fmla="*/ 1018183 w 1018183"/>
                <a:gd name="connsiteY2078" fmla="*/ 4894503 h 9085945"/>
                <a:gd name="connsiteX2079" fmla="*/ 1018183 w 1018183"/>
                <a:gd name="connsiteY2079" fmla="*/ 4895274 h 9085945"/>
                <a:gd name="connsiteX2080" fmla="*/ 1018183 w 1018183"/>
                <a:gd name="connsiteY2080" fmla="*/ 4895335 h 9085945"/>
                <a:gd name="connsiteX2081" fmla="*/ 1018183 w 1018183"/>
                <a:gd name="connsiteY2081" fmla="*/ 4896123 h 9085945"/>
                <a:gd name="connsiteX2082" fmla="*/ 1018183 w 1018183"/>
                <a:gd name="connsiteY2082" fmla="*/ 4896554 h 9085945"/>
                <a:gd name="connsiteX2083" fmla="*/ 1018183 w 1018183"/>
                <a:gd name="connsiteY2083" fmla="*/ 4897432 h 9085945"/>
                <a:gd name="connsiteX2084" fmla="*/ 1018183 w 1018183"/>
                <a:gd name="connsiteY2084" fmla="*/ 4898989 h 9085945"/>
                <a:gd name="connsiteX2085" fmla="*/ 1018183 w 1018183"/>
                <a:gd name="connsiteY2085" fmla="*/ 4899104 h 9085945"/>
                <a:gd name="connsiteX2086" fmla="*/ 1018183 w 1018183"/>
                <a:gd name="connsiteY2086" fmla="*/ 4899668 h 9085945"/>
                <a:gd name="connsiteX2087" fmla="*/ 1018183 w 1018183"/>
                <a:gd name="connsiteY2087" fmla="*/ 4900627 h 9085945"/>
                <a:gd name="connsiteX2088" fmla="*/ 1018183 w 1018183"/>
                <a:gd name="connsiteY2088" fmla="*/ 4901686 h 9085945"/>
                <a:gd name="connsiteX2089" fmla="*/ 1018183 w 1018183"/>
                <a:gd name="connsiteY2089" fmla="*/ 4901720 h 9085945"/>
                <a:gd name="connsiteX2090" fmla="*/ 1018183 w 1018183"/>
                <a:gd name="connsiteY2090" fmla="*/ 4904772 h 9085945"/>
                <a:gd name="connsiteX2091" fmla="*/ 1018183 w 1018183"/>
                <a:gd name="connsiteY2091" fmla="*/ 4907031 h 9085945"/>
                <a:gd name="connsiteX2092" fmla="*/ 1018183 w 1018183"/>
                <a:gd name="connsiteY2092" fmla="*/ 4907151 h 9085945"/>
                <a:gd name="connsiteX2093" fmla="*/ 1018183 w 1018183"/>
                <a:gd name="connsiteY2093" fmla="*/ 4908758 h 9085945"/>
                <a:gd name="connsiteX2094" fmla="*/ 1018183 w 1018183"/>
                <a:gd name="connsiteY2094" fmla="*/ 4910042 h 9085945"/>
                <a:gd name="connsiteX2095" fmla="*/ 1018183 w 1018183"/>
                <a:gd name="connsiteY2095" fmla="*/ 4910525 h 9085945"/>
                <a:gd name="connsiteX2096" fmla="*/ 1018183 w 1018183"/>
                <a:gd name="connsiteY2096" fmla="*/ 4911264 h 9085945"/>
                <a:gd name="connsiteX2097" fmla="*/ 1018183 w 1018183"/>
                <a:gd name="connsiteY2097" fmla="*/ 4911458 h 9085945"/>
                <a:gd name="connsiteX2098" fmla="*/ 1018183 w 1018183"/>
                <a:gd name="connsiteY2098" fmla="*/ 4912387 h 9085945"/>
                <a:gd name="connsiteX2099" fmla="*/ 1018183 w 1018183"/>
                <a:gd name="connsiteY2099" fmla="*/ 4912744 h 9085945"/>
                <a:gd name="connsiteX2100" fmla="*/ 1018183 w 1018183"/>
                <a:gd name="connsiteY2100" fmla="*/ 4913257 h 9085945"/>
                <a:gd name="connsiteX2101" fmla="*/ 1018183 w 1018183"/>
                <a:gd name="connsiteY2101" fmla="*/ 4914545 h 9085945"/>
                <a:gd name="connsiteX2102" fmla="*/ 1018183 w 1018183"/>
                <a:gd name="connsiteY2102" fmla="*/ 4915093 h 9085945"/>
                <a:gd name="connsiteX2103" fmla="*/ 1018183 w 1018183"/>
                <a:gd name="connsiteY2103" fmla="*/ 4921235 h 9085945"/>
                <a:gd name="connsiteX2104" fmla="*/ 1018183 w 1018183"/>
                <a:gd name="connsiteY2104" fmla="*/ 4921575 h 9085945"/>
                <a:gd name="connsiteX2105" fmla="*/ 1018183 w 1018183"/>
                <a:gd name="connsiteY2105" fmla="*/ 4923142 h 9085945"/>
                <a:gd name="connsiteX2106" fmla="*/ 1018183 w 1018183"/>
                <a:gd name="connsiteY2106" fmla="*/ 4925118 h 9085945"/>
                <a:gd name="connsiteX2107" fmla="*/ 1018183 w 1018183"/>
                <a:gd name="connsiteY2107" fmla="*/ 4925873 h 9085945"/>
                <a:gd name="connsiteX2108" fmla="*/ 1018183 w 1018183"/>
                <a:gd name="connsiteY2108" fmla="*/ 4928001 h 9085945"/>
                <a:gd name="connsiteX2109" fmla="*/ 1018183 w 1018183"/>
                <a:gd name="connsiteY2109" fmla="*/ 4929510 h 9085945"/>
                <a:gd name="connsiteX2110" fmla="*/ 1018183 w 1018183"/>
                <a:gd name="connsiteY2110" fmla="*/ 4932395 h 9085945"/>
                <a:gd name="connsiteX2111" fmla="*/ 1018183 w 1018183"/>
                <a:gd name="connsiteY2111" fmla="*/ 4932633 h 9085945"/>
                <a:gd name="connsiteX2112" fmla="*/ 1018183 w 1018183"/>
                <a:gd name="connsiteY2112" fmla="*/ 4933354 h 9085945"/>
                <a:gd name="connsiteX2113" fmla="*/ 1018183 w 1018183"/>
                <a:gd name="connsiteY2113" fmla="*/ 4934200 h 9085945"/>
                <a:gd name="connsiteX2114" fmla="*/ 1018183 w 1018183"/>
                <a:gd name="connsiteY2114" fmla="*/ 4934267 h 9085945"/>
                <a:gd name="connsiteX2115" fmla="*/ 1018183 w 1018183"/>
                <a:gd name="connsiteY2115" fmla="*/ 4935126 h 9085945"/>
                <a:gd name="connsiteX2116" fmla="*/ 1018183 w 1018183"/>
                <a:gd name="connsiteY2116" fmla="*/ 4935945 h 9085945"/>
                <a:gd name="connsiteX2117" fmla="*/ 1018183 w 1018183"/>
                <a:gd name="connsiteY2117" fmla="*/ 4936175 h 9085945"/>
                <a:gd name="connsiteX2118" fmla="*/ 1018183 w 1018183"/>
                <a:gd name="connsiteY2118" fmla="*/ 4936896 h 9085945"/>
                <a:gd name="connsiteX2119" fmla="*/ 1018183 w 1018183"/>
                <a:gd name="connsiteY2119" fmla="*/ 4937512 h 9085945"/>
                <a:gd name="connsiteX2120" fmla="*/ 1018183 w 1018183"/>
                <a:gd name="connsiteY2120" fmla="*/ 4937774 h 9085945"/>
                <a:gd name="connsiteX2121" fmla="*/ 1018183 w 1018183"/>
                <a:gd name="connsiteY2121" fmla="*/ 4939058 h 9085945"/>
                <a:gd name="connsiteX2122" fmla="*/ 1018183 w 1018183"/>
                <a:gd name="connsiteY2122" fmla="*/ 4941947 h 9085945"/>
                <a:gd name="connsiteX2123" fmla="*/ 1018183 w 1018183"/>
                <a:gd name="connsiteY2123" fmla="*/ 4942169 h 9085945"/>
                <a:gd name="connsiteX2124" fmla="*/ 1018183 w 1018183"/>
                <a:gd name="connsiteY2124" fmla="*/ 4943453 h 9085945"/>
                <a:gd name="connsiteX2125" fmla="*/ 1018183 w 1018183"/>
                <a:gd name="connsiteY2125" fmla="*/ 4944218 h 9085945"/>
                <a:gd name="connsiteX2126" fmla="*/ 1018183 w 1018183"/>
                <a:gd name="connsiteY2126" fmla="*/ 4944412 h 9085945"/>
                <a:gd name="connsiteX2127" fmla="*/ 1018183 w 1018183"/>
                <a:gd name="connsiteY2127" fmla="*/ 4945114 h 9085945"/>
                <a:gd name="connsiteX2128" fmla="*/ 1018183 w 1018183"/>
                <a:gd name="connsiteY2128" fmla="*/ 4945325 h 9085945"/>
                <a:gd name="connsiteX2129" fmla="*/ 1018183 w 1018183"/>
                <a:gd name="connsiteY2129" fmla="*/ 4945984 h 9085945"/>
                <a:gd name="connsiteX2130" fmla="*/ 1018183 w 1018183"/>
                <a:gd name="connsiteY2130" fmla="*/ 4947956 h 9085945"/>
                <a:gd name="connsiteX2131" fmla="*/ 1018183 w 1018183"/>
                <a:gd name="connsiteY2131" fmla="*/ 4949528 h 9085945"/>
                <a:gd name="connsiteX2132" fmla="*/ 1018183 w 1018183"/>
                <a:gd name="connsiteY2132" fmla="*/ 4949798 h 9085945"/>
                <a:gd name="connsiteX2133" fmla="*/ 1018183 w 1018183"/>
                <a:gd name="connsiteY2133" fmla="*/ 4951367 h 9085945"/>
                <a:gd name="connsiteX2134" fmla="*/ 1018183 w 1018183"/>
                <a:gd name="connsiteY2134" fmla="*/ 4951606 h 9085945"/>
                <a:gd name="connsiteX2135" fmla="*/ 1018183 w 1018183"/>
                <a:gd name="connsiteY2135" fmla="*/ 4953086 h 9085945"/>
                <a:gd name="connsiteX2136" fmla="*/ 1018183 w 1018183"/>
                <a:gd name="connsiteY2136" fmla="*/ 4953599 h 9085945"/>
                <a:gd name="connsiteX2137" fmla="*/ 1018183 w 1018183"/>
                <a:gd name="connsiteY2137" fmla="*/ 4954887 h 9085945"/>
                <a:gd name="connsiteX2138" fmla="*/ 1018183 w 1018183"/>
                <a:gd name="connsiteY2138" fmla="*/ 4955756 h 9085945"/>
                <a:gd name="connsiteX2139" fmla="*/ 1018183 w 1018183"/>
                <a:gd name="connsiteY2139" fmla="*/ 4956171 h 9085945"/>
                <a:gd name="connsiteX2140" fmla="*/ 1018183 w 1018183"/>
                <a:gd name="connsiteY2140" fmla="*/ 4960857 h 9085945"/>
                <a:gd name="connsiteX2141" fmla="*/ 1018183 w 1018183"/>
                <a:gd name="connsiteY2141" fmla="*/ 4961577 h 9085945"/>
                <a:gd name="connsiteX2142" fmla="*/ 1018183 w 1018183"/>
                <a:gd name="connsiteY2142" fmla="*/ 4962424 h 9085945"/>
                <a:gd name="connsiteX2143" fmla="*/ 1018183 w 1018183"/>
                <a:gd name="connsiteY2143" fmla="*/ 4962664 h 9085945"/>
                <a:gd name="connsiteX2144" fmla="*/ 1018183 w 1018183"/>
                <a:gd name="connsiteY2144" fmla="*/ 4966215 h 9085945"/>
                <a:gd name="connsiteX2145" fmla="*/ 1018183 w 1018183"/>
                <a:gd name="connsiteY2145" fmla="*/ 4968904 h 9085945"/>
                <a:gd name="connsiteX2146" fmla="*/ 1018183 w 1018183"/>
                <a:gd name="connsiteY2146" fmla="*/ 4972639 h 9085945"/>
                <a:gd name="connsiteX2147" fmla="*/ 1018183 w 1018183"/>
                <a:gd name="connsiteY2147" fmla="*/ 4972975 h 9085945"/>
                <a:gd name="connsiteX2148" fmla="*/ 1018183 w 1018183"/>
                <a:gd name="connsiteY2148" fmla="*/ 4974542 h 9085945"/>
                <a:gd name="connsiteX2149" fmla="*/ 1018183 w 1018183"/>
                <a:gd name="connsiteY2149" fmla="*/ 4975468 h 9085945"/>
                <a:gd name="connsiteX2150" fmla="*/ 1018183 w 1018183"/>
                <a:gd name="connsiteY2150" fmla="*/ 4976287 h 9085945"/>
                <a:gd name="connsiteX2151" fmla="*/ 1018183 w 1018183"/>
                <a:gd name="connsiteY2151" fmla="*/ 4976517 h 9085945"/>
                <a:gd name="connsiteX2152" fmla="*/ 1018183 w 1018183"/>
                <a:gd name="connsiteY2152" fmla="*/ 4977274 h 9085945"/>
                <a:gd name="connsiteX2153" fmla="*/ 1018183 w 1018183"/>
                <a:gd name="connsiteY2153" fmla="*/ 4977628 h 9085945"/>
                <a:gd name="connsiteX2154" fmla="*/ 1018183 w 1018183"/>
                <a:gd name="connsiteY2154" fmla="*/ 4977854 h 9085945"/>
                <a:gd name="connsiteX2155" fmla="*/ 1018183 w 1018183"/>
                <a:gd name="connsiteY2155" fmla="*/ 4980683 h 9085945"/>
                <a:gd name="connsiteX2156" fmla="*/ 1018183 w 1018183"/>
                <a:gd name="connsiteY2156" fmla="*/ 4983795 h 9085945"/>
                <a:gd name="connsiteX2157" fmla="*/ 1018183 w 1018183"/>
                <a:gd name="connsiteY2157" fmla="*/ 4984447 h 9085945"/>
                <a:gd name="connsiteX2158" fmla="*/ 1018183 w 1018183"/>
                <a:gd name="connsiteY2158" fmla="*/ 4986326 h 9085945"/>
                <a:gd name="connsiteX2159" fmla="*/ 1018183 w 1018183"/>
                <a:gd name="connsiteY2159" fmla="*/ 4986526 h 9085945"/>
                <a:gd name="connsiteX2160" fmla="*/ 1018183 w 1018183"/>
                <a:gd name="connsiteY2160" fmla="*/ 4987345 h 9085945"/>
                <a:gd name="connsiteX2161" fmla="*/ 1018183 w 1018183"/>
                <a:gd name="connsiteY2161" fmla="*/ 4987941 h 9085945"/>
                <a:gd name="connsiteX2162" fmla="*/ 1018183 w 1018183"/>
                <a:gd name="connsiteY2162" fmla="*/ 4988912 h 9085945"/>
                <a:gd name="connsiteX2163" fmla="*/ 1018183 w 1018183"/>
                <a:gd name="connsiteY2163" fmla="*/ 4989870 h 9085945"/>
                <a:gd name="connsiteX2164" fmla="*/ 1018183 w 1018183"/>
                <a:gd name="connsiteY2164" fmla="*/ 4992028 h 9085945"/>
                <a:gd name="connsiteX2165" fmla="*/ 1018183 w 1018183"/>
                <a:gd name="connsiteY2165" fmla="*/ 4993130 h 9085945"/>
                <a:gd name="connsiteX2166" fmla="*/ 1018183 w 1018183"/>
                <a:gd name="connsiteY2166" fmla="*/ 4995393 h 9085945"/>
                <a:gd name="connsiteX2167" fmla="*/ 1018183 w 1018183"/>
                <a:gd name="connsiteY2167" fmla="*/ 4996098 h 9085945"/>
                <a:gd name="connsiteX2168" fmla="*/ 1018183 w 1018183"/>
                <a:gd name="connsiteY2168" fmla="*/ 4997384 h 9085945"/>
                <a:gd name="connsiteX2169" fmla="*/ 1018183 w 1018183"/>
                <a:gd name="connsiteY2169" fmla="*/ 4999241 h 9085945"/>
                <a:gd name="connsiteX2170" fmla="*/ 1018183 w 1018183"/>
                <a:gd name="connsiteY2170" fmla="*/ 5000927 h 9085945"/>
                <a:gd name="connsiteX2171" fmla="*/ 1018183 w 1018183"/>
                <a:gd name="connsiteY2171" fmla="*/ 5001199 h 9085945"/>
                <a:gd name="connsiteX2172" fmla="*/ 1018183 w 1018183"/>
                <a:gd name="connsiteY2172" fmla="*/ 5002766 h 9085945"/>
                <a:gd name="connsiteX2173" fmla="*/ 1018183 w 1018183"/>
                <a:gd name="connsiteY2173" fmla="*/ 5009246 h 9085945"/>
                <a:gd name="connsiteX2174" fmla="*/ 1018183 w 1018183"/>
                <a:gd name="connsiteY2174" fmla="*/ 5010001 h 9085945"/>
                <a:gd name="connsiteX2175" fmla="*/ 1018183 w 1018183"/>
                <a:gd name="connsiteY2175" fmla="*/ 5011978 h 9085945"/>
                <a:gd name="connsiteX2176" fmla="*/ 1018183 w 1018183"/>
                <a:gd name="connsiteY2176" fmla="*/ 5013545 h 9085945"/>
                <a:gd name="connsiteX2177" fmla="*/ 1018183 w 1018183"/>
                <a:gd name="connsiteY2177" fmla="*/ 5016646 h 9085945"/>
                <a:gd name="connsiteX2178" fmla="*/ 1018183 w 1018183"/>
                <a:gd name="connsiteY2178" fmla="*/ 5017970 h 9085945"/>
                <a:gd name="connsiteX2179" fmla="*/ 1018183 w 1018183"/>
                <a:gd name="connsiteY2179" fmla="*/ 5019254 h 9085945"/>
                <a:gd name="connsiteX2180" fmla="*/ 1018183 w 1018183"/>
                <a:gd name="connsiteY2180" fmla="*/ 5020304 h 9085945"/>
                <a:gd name="connsiteX2181" fmla="*/ 1018183 w 1018183"/>
                <a:gd name="connsiteY2181" fmla="*/ 5020669 h 9085945"/>
                <a:gd name="connsiteX2182" fmla="*/ 1018183 w 1018183"/>
                <a:gd name="connsiteY2182" fmla="*/ 5023616 h 9085945"/>
                <a:gd name="connsiteX2183" fmla="*/ 1018183 w 1018183"/>
                <a:gd name="connsiteY2183" fmla="*/ 5023919 h 9085945"/>
                <a:gd name="connsiteX2184" fmla="*/ 1018183 w 1018183"/>
                <a:gd name="connsiteY2184" fmla="*/ 5029028 h 9085945"/>
                <a:gd name="connsiteX2185" fmla="*/ 1018183 w 1018183"/>
                <a:gd name="connsiteY2185" fmla="*/ 5030443 h 9085945"/>
                <a:gd name="connsiteX2186" fmla="*/ 1018183 w 1018183"/>
                <a:gd name="connsiteY2186" fmla="*/ 5031727 h 9085945"/>
                <a:gd name="connsiteX2187" fmla="*/ 1018183 w 1018183"/>
                <a:gd name="connsiteY2187" fmla="*/ 5032370 h 9085945"/>
                <a:gd name="connsiteX2188" fmla="*/ 1018183 w 1018183"/>
                <a:gd name="connsiteY2188" fmla="*/ 5033469 h 9085945"/>
                <a:gd name="connsiteX2189" fmla="*/ 1018183 w 1018183"/>
                <a:gd name="connsiteY2189" fmla="*/ 5033654 h 9085945"/>
                <a:gd name="connsiteX2190" fmla="*/ 1018183 w 1018183"/>
                <a:gd name="connsiteY2190" fmla="*/ 5035630 h 9085945"/>
                <a:gd name="connsiteX2191" fmla="*/ 1018183 w 1018183"/>
                <a:gd name="connsiteY2191" fmla="*/ 5037013 h 9085945"/>
                <a:gd name="connsiteX2192" fmla="*/ 1018183 w 1018183"/>
                <a:gd name="connsiteY2192" fmla="*/ 5037133 h 9085945"/>
                <a:gd name="connsiteX2193" fmla="*/ 1018183 w 1018183"/>
                <a:gd name="connsiteY2193" fmla="*/ 5038226 h 9085945"/>
                <a:gd name="connsiteX2194" fmla="*/ 1018183 w 1018183"/>
                <a:gd name="connsiteY2194" fmla="*/ 5043428 h 9085945"/>
                <a:gd name="connsiteX2195" fmla="*/ 1018183 w 1018183"/>
                <a:gd name="connsiteY2195" fmla="*/ 5044237 h 9085945"/>
                <a:gd name="connsiteX2196" fmla="*/ 1018183 w 1018183"/>
                <a:gd name="connsiteY2196" fmla="*/ 5047357 h 9085945"/>
                <a:gd name="connsiteX2197" fmla="*/ 1018183 w 1018183"/>
                <a:gd name="connsiteY2197" fmla="*/ 5055693 h 9085945"/>
                <a:gd name="connsiteX2198" fmla="*/ 1018183 w 1018183"/>
                <a:gd name="connsiteY2198" fmla="*/ 5056988 h 9085945"/>
                <a:gd name="connsiteX2199" fmla="*/ 1018183 w 1018183"/>
                <a:gd name="connsiteY2199" fmla="*/ 5068047 h 9085945"/>
                <a:gd name="connsiteX2200" fmla="*/ 1018183 w 1018183"/>
                <a:gd name="connsiteY2200" fmla="*/ 5069542 h 9085945"/>
                <a:gd name="connsiteX2201" fmla="*/ 1018183 w 1018183"/>
                <a:gd name="connsiteY2201" fmla="*/ 5069741 h 9085945"/>
                <a:gd name="connsiteX2202" fmla="*/ 1018183 w 1018183"/>
                <a:gd name="connsiteY2202" fmla="*/ 5072038 h 9085945"/>
                <a:gd name="connsiteX2203" fmla="*/ 1018183 w 1018183"/>
                <a:gd name="connsiteY2203" fmla="*/ 5072069 h 9085945"/>
                <a:gd name="connsiteX2204" fmla="*/ 1018183 w 1018183"/>
                <a:gd name="connsiteY2204" fmla="*/ 5073811 h 9085945"/>
                <a:gd name="connsiteX2205" fmla="*/ 1018183 w 1018183"/>
                <a:gd name="connsiteY2205" fmla="*/ 5074091 h 9085945"/>
                <a:gd name="connsiteX2206" fmla="*/ 1018183 w 1018183"/>
                <a:gd name="connsiteY2206" fmla="*/ 5075772 h 9085945"/>
                <a:gd name="connsiteX2207" fmla="*/ 1018183 w 1018183"/>
                <a:gd name="connsiteY2207" fmla="*/ 5076302 h 9085945"/>
                <a:gd name="connsiteX2208" fmla="*/ 1018183 w 1018183"/>
                <a:gd name="connsiteY2208" fmla="*/ 5076606 h 9085945"/>
                <a:gd name="connsiteX2209" fmla="*/ 1018183 w 1018183"/>
                <a:gd name="connsiteY2209" fmla="*/ 5077058 h 9085945"/>
                <a:gd name="connsiteX2210" fmla="*/ 1018183 w 1018183"/>
                <a:gd name="connsiteY2210" fmla="*/ 5077355 h 9085945"/>
                <a:gd name="connsiteX2211" fmla="*/ 1018183 w 1018183"/>
                <a:gd name="connsiteY2211" fmla="*/ 5079033 h 9085945"/>
                <a:gd name="connsiteX2212" fmla="*/ 1018183 w 1018183"/>
                <a:gd name="connsiteY2212" fmla="*/ 5079515 h 9085945"/>
                <a:gd name="connsiteX2213" fmla="*/ 1018183 w 1018183"/>
                <a:gd name="connsiteY2213" fmla="*/ 5080151 h 9085945"/>
                <a:gd name="connsiteX2214" fmla="*/ 1018183 w 1018183"/>
                <a:gd name="connsiteY2214" fmla="*/ 5080604 h 9085945"/>
                <a:gd name="connsiteX2215" fmla="*/ 1018183 w 1018183"/>
                <a:gd name="connsiteY2215" fmla="*/ 5084579 h 9085945"/>
                <a:gd name="connsiteX2216" fmla="*/ 1018183 w 1018183"/>
                <a:gd name="connsiteY2216" fmla="*/ 5085149 h 9085945"/>
                <a:gd name="connsiteX2217" fmla="*/ 1018183 w 1018183"/>
                <a:gd name="connsiteY2217" fmla="*/ 5086439 h 9085945"/>
                <a:gd name="connsiteX2218" fmla="*/ 1018183 w 1018183"/>
                <a:gd name="connsiteY2218" fmla="*/ 5087699 h 9085945"/>
                <a:gd name="connsiteX2219" fmla="*/ 1018183 w 1018183"/>
                <a:gd name="connsiteY2219" fmla="*/ 5088316 h 9085945"/>
                <a:gd name="connsiteX2220" fmla="*/ 1018183 w 1018183"/>
                <a:gd name="connsiteY2220" fmla="*/ 5088421 h 9085945"/>
                <a:gd name="connsiteX2221" fmla="*/ 1018183 w 1018183"/>
                <a:gd name="connsiteY2221" fmla="*/ 5090910 h 9085945"/>
                <a:gd name="connsiteX2222" fmla="*/ 1018183 w 1018183"/>
                <a:gd name="connsiteY2222" fmla="*/ 5091967 h 9085945"/>
                <a:gd name="connsiteX2223" fmla="*/ 1018183 w 1018183"/>
                <a:gd name="connsiteY2223" fmla="*/ 5094861 h 9085945"/>
                <a:gd name="connsiteX2224" fmla="*/ 1018183 w 1018183"/>
                <a:gd name="connsiteY2224" fmla="*/ 5098757 h 9085945"/>
                <a:gd name="connsiteX2225" fmla="*/ 1018183 w 1018183"/>
                <a:gd name="connsiteY2225" fmla="*/ 5099479 h 9085945"/>
                <a:gd name="connsiteX2226" fmla="*/ 1018183 w 1018183"/>
                <a:gd name="connsiteY2226" fmla="*/ 5100775 h 9085945"/>
                <a:gd name="connsiteX2227" fmla="*/ 1018183 w 1018183"/>
                <a:gd name="connsiteY2227" fmla="*/ 5103024 h 9085945"/>
                <a:gd name="connsiteX2228" fmla="*/ 1018183 w 1018183"/>
                <a:gd name="connsiteY2228" fmla="*/ 5104318 h 9085945"/>
                <a:gd name="connsiteX2229" fmla="*/ 1018183 w 1018183"/>
                <a:gd name="connsiteY2229" fmla="*/ 5106387 h 9085945"/>
                <a:gd name="connsiteX2230" fmla="*/ 1018183 w 1018183"/>
                <a:gd name="connsiteY2230" fmla="*/ 5107955 h 9085945"/>
                <a:gd name="connsiteX2231" fmla="*/ 1018183 w 1018183"/>
                <a:gd name="connsiteY2231" fmla="*/ 5110083 h 9085945"/>
                <a:gd name="connsiteX2232" fmla="*/ 1018183 w 1018183"/>
                <a:gd name="connsiteY2232" fmla="*/ 5110476 h 9085945"/>
                <a:gd name="connsiteX2233" fmla="*/ 1018183 w 1018183"/>
                <a:gd name="connsiteY2233" fmla="*/ 5111761 h 9085945"/>
                <a:gd name="connsiteX2234" fmla="*/ 1018183 w 1018183"/>
                <a:gd name="connsiteY2234" fmla="*/ 5112046 h 9085945"/>
                <a:gd name="connsiteX2235" fmla="*/ 1018183 w 1018183"/>
                <a:gd name="connsiteY2235" fmla="*/ 5112380 h 9085945"/>
                <a:gd name="connsiteX2236" fmla="*/ 1018183 w 1018183"/>
                <a:gd name="connsiteY2236" fmla="*/ 5112881 h 9085945"/>
                <a:gd name="connsiteX2237" fmla="*/ 1018183 w 1018183"/>
                <a:gd name="connsiteY2237" fmla="*/ 5113329 h 9085945"/>
                <a:gd name="connsiteX2238" fmla="*/ 1018183 w 1018183"/>
                <a:gd name="connsiteY2238" fmla="*/ 5115610 h 9085945"/>
                <a:gd name="connsiteX2239" fmla="*/ 1018183 w 1018183"/>
                <a:gd name="connsiteY2239" fmla="*/ 5116541 h 9085945"/>
                <a:gd name="connsiteX2240" fmla="*/ 1018183 w 1018183"/>
                <a:gd name="connsiteY2240" fmla="*/ 5116646 h 9085945"/>
                <a:gd name="connsiteX2241" fmla="*/ 1018183 w 1018183"/>
                <a:gd name="connsiteY2241" fmla="*/ 5117400 h 9085945"/>
                <a:gd name="connsiteX2242" fmla="*/ 1018183 w 1018183"/>
                <a:gd name="connsiteY2242" fmla="*/ 5117876 h 9085945"/>
                <a:gd name="connsiteX2243" fmla="*/ 1018183 w 1018183"/>
                <a:gd name="connsiteY2243" fmla="*/ 5119375 h 9085945"/>
                <a:gd name="connsiteX2244" fmla="*/ 1018183 w 1018183"/>
                <a:gd name="connsiteY2244" fmla="*/ 5119857 h 9085945"/>
                <a:gd name="connsiteX2245" fmla="*/ 1018183 w 1018183"/>
                <a:gd name="connsiteY2245" fmla="*/ 5120946 h 9085945"/>
                <a:gd name="connsiteX2246" fmla="*/ 1018183 w 1018183"/>
                <a:gd name="connsiteY2246" fmla="*/ 5121141 h 9085945"/>
                <a:gd name="connsiteX2247" fmla="*/ 1018183 w 1018183"/>
                <a:gd name="connsiteY2247" fmla="*/ 5121536 h 9085945"/>
                <a:gd name="connsiteX2248" fmla="*/ 1018183 w 1018183"/>
                <a:gd name="connsiteY2248" fmla="*/ 5122651 h 9085945"/>
                <a:gd name="connsiteX2249" fmla="*/ 1018183 w 1018183"/>
                <a:gd name="connsiteY2249" fmla="*/ 5123103 h 9085945"/>
                <a:gd name="connsiteX2250" fmla="*/ 1018183 w 1018183"/>
                <a:gd name="connsiteY2250" fmla="*/ 5123438 h 9085945"/>
                <a:gd name="connsiteX2251" fmla="*/ 1018183 w 1018183"/>
                <a:gd name="connsiteY2251" fmla="*/ 5123874 h 9085945"/>
                <a:gd name="connsiteX2252" fmla="*/ 1018183 w 1018183"/>
                <a:gd name="connsiteY2252" fmla="*/ 5123935 h 9085945"/>
                <a:gd name="connsiteX2253" fmla="*/ 1018183 w 1018183"/>
                <a:gd name="connsiteY2253" fmla="*/ 5125491 h 9085945"/>
                <a:gd name="connsiteX2254" fmla="*/ 1018183 w 1018183"/>
                <a:gd name="connsiteY2254" fmla="*/ 5126781 h 9085945"/>
                <a:gd name="connsiteX2255" fmla="*/ 1018183 w 1018183"/>
                <a:gd name="connsiteY2255" fmla="*/ 5127589 h 9085945"/>
                <a:gd name="connsiteX2256" fmla="*/ 1018183 w 1018183"/>
                <a:gd name="connsiteY2256" fmla="*/ 5127704 h 9085945"/>
                <a:gd name="connsiteX2257" fmla="*/ 1018183 w 1018183"/>
                <a:gd name="connsiteY2257" fmla="*/ 5129001 h 9085945"/>
                <a:gd name="connsiteX2258" fmla="*/ 1018183 w 1018183"/>
                <a:gd name="connsiteY2258" fmla="*/ 5129227 h 9085945"/>
                <a:gd name="connsiteX2259" fmla="*/ 1018183 w 1018183"/>
                <a:gd name="connsiteY2259" fmla="*/ 5130320 h 9085945"/>
                <a:gd name="connsiteX2260" fmla="*/ 1018183 w 1018183"/>
                <a:gd name="connsiteY2260" fmla="*/ 5131485 h 9085945"/>
                <a:gd name="connsiteX2261" fmla="*/ 1018183 w 1018183"/>
                <a:gd name="connsiteY2261" fmla="*/ 5135631 h 9085945"/>
                <a:gd name="connsiteX2262" fmla="*/ 1018183 w 1018183"/>
                <a:gd name="connsiteY2262" fmla="*/ 5135751 h 9085945"/>
                <a:gd name="connsiteX2263" fmla="*/ 1018183 w 1018183"/>
                <a:gd name="connsiteY2263" fmla="*/ 5137358 h 9085945"/>
                <a:gd name="connsiteX2264" fmla="*/ 1018183 w 1018183"/>
                <a:gd name="connsiteY2264" fmla="*/ 5137838 h 9085945"/>
                <a:gd name="connsiteX2265" fmla="*/ 1018183 w 1018183"/>
                <a:gd name="connsiteY2265" fmla="*/ 5138642 h 9085945"/>
                <a:gd name="connsiteX2266" fmla="*/ 1018183 w 1018183"/>
                <a:gd name="connsiteY2266" fmla="*/ 5139821 h 9085945"/>
                <a:gd name="connsiteX2267" fmla="*/ 1018183 w 1018183"/>
                <a:gd name="connsiteY2267" fmla="*/ 5140987 h 9085945"/>
                <a:gd name="connsiteX2268" fmla="*/ 1018183 w 1018183"/>
                <a:gd name="connsiteY2268" fmla="*/ 5143366 h 9085945"/>
                <a:gd name="connsiteX2269" fmla="*/ 1018183 w 1018183"/>
                <a:gd name="connsiteY2269" fmla="*/ 5148889 h 9085945"/>
                <a:gd name="connsiteX2270" fmla="*/ 1018183 w 1018183"/>
                <a:gd name="connsiteY2270" fmla="*/ 5150456 h 9085945"/>
                <a:gd name="connsiteX2271" fmla="*/ 1018183 w 1018183"/>
                <a:gd name="connsiteY2271" fmla="*/ 5152103 h 9085945"/>
                <a:gd name="connsiteX2272" fmla="*/ 1018183 w 1018183"/>
                <a:gd name="connsiteY2272" fmla="*/ 5153671 h 9085945"/>
                <a:gd name="connsiteX2273" fmla="*/ 1018183 w 1018183"/>
                <a:gd name="connsiteY2273" fmla="*/ 5155952 h 9085945"/>
                <a:gd name="connsiteX2274" fmla="*/ 1018183 w 1018183"/>
                <a:gd name="connsiteY2274" fmla="*/ 5156601 h 9085945"/>
                <a:gd name="connsiteX2275" fmla="*/ 1018183 w 1018183"/>
                <a:gd name="connsiteY2275" fmla="*/ 5158110 h 9085945"/>
                <a:gd name="connsiteX2276" fmla="*/ 1018183 w 1018183"/>
                <a:gd name="connsiteY2276" fmla="*/ 5158218 h 9085945"/>
                <a:gd name="connsiteX2277" fmla="*/ 1018183 w 1018183"/>
                <a:gd name="connsiteY2277" fmla="*/ 5159710 h 9085945"/>
                <a:gd name="connsiteX2278" fmla="*/ 1018183 w 1018183"/>
                <a:gd name="connsiteY2278" fmla="*/ 5161878 h 9085945"/>
                <a:gd name="connsiteX2279" fmla="*/ 1018183 w 1018183"/>
                <a:gd name="connsiteY2279" fmla="*/ 5161954 h 9085945"/>
                <a:gd name="connsiteX2280" fmla="*/ 1018183 w 1018183"/>
                <a:gd name="connsiteY2280" fmla="*/ 5162643 h 9085945"/>
                <a:gd name="connsiteX2281" fmla="*/ 1018183 w 1018183"/>
                <a:gd name="connsiteY2281" fmla="*/ 5162867 h 9085945"/>
                <a:gd name="connsiteX2282" fmla="*/ 1018183 w 1018183"/>
                <a:gd name="connsiteY2282" fmla="*/ 5163161 h 9085945"/>
                <a:gd name="connsiteX2283" fmla="*/ 1018183 w 1018183"/>
                <a:gd name="connsiteY2283" fmla="*/ 5163445 h 9085945"/>
                <a:gd name="connsiteX2284" fmla="*/ 1018183 w 1018183"/>
                <a:gd name="connsiteY2284" fmla="*/ 5164277 h 9085945"/>
                <a:gd name="connsiteX2285" fmla="*/ 1018183 w 1018183"/>
                <a:gd name="connsiteY2285" fmla="*/ 5164731 h 9085945"/>
                <a:gd name="connsiteX2286" fmla="*/ 1018183 w 1018183"/>
                <a:gd name="connsiteY2286" fmla="*/ 5165496 h 9085945"/>
                <a:gd name="connsiteX2287" fmla="*/ 1018183 w 1018183"/>
                <a:gd name="connsiteY2287" fmla="*/ 5166374 h 9085945"/>
                <a:gd name="connsiteX2288" fmla="*/ 1018183 w 1018183"/>
                <a:gd name="connsiteY2288" fmla="*/ 5167010 h 9085945"/>
                <a:gd name="connsiteX2289" fmla="*/ 1018183 w 1018183"/>
                <a:gd name="connsiteY2289" fmla="*/ 5167658 h 9085945"/>
                <a:gd name="connsiteX2290" fmla="*/ 1018183 w 1018183"/>
                <a:gd name="connsiteY2290" fmla="*/ 5168046 h 9085945"/>
                <a:gd name="connsiteX2291" fmla="*/ 1018183 w 1018183"/>
                <a:gd name="connsiteY2291" fmla="*/ 5169276 h 9085945"/>
                <a:gd name="connsiteX2292" fmla="*/ 1018183 w 1018183"/>
                <a:gd name="connsiteY2292" fmla="*/ 5170547 h 9085945"/>
                <a:gd name="connsiteX2293" fmla="*/ 1018183 w 1018183"/>
                <a:gd name="connsiteY2293" fmla="*/ 5170662 h 9085945"/>
                <a:gd name="connsiteX2294" fmla="*/ 1018183 w 1018183"/>
                <a:gd name="connsiteY2294" fmla="*/ 5172818 h 9085945"/>
                <a:gd name="connsiteX2295" fmla="*/ 1018183 w 1018183"/>
                <a:gd name="connsiteY2295" fmla="*/ 5173012 h 9085945"/>
                <a:gd name="connsiteX2296" fmla="*/ 1018183 w 1018183"/>
                <a:gd name="connsiteY2296" fmla="*/ 5173714 h 9085945"/>
                <a:gd name="connsiteX2297" fmla="*/ 1018183 w 1018183"/>
                <a:gd name="connsiteY2297" fmla="*/ 5173925 h 9085945"/>
                <a:gd name="connsiteX2298" fmla="*/ 1018183 w 1018183"/>
                <a:gd name="connsiteY2298" fmla="*/ 5175973 h 9085945"/>
                <a:gd name="connsiteX2299" fmla="*/ 1018183 w 1018183"/>
                <a:gd name="connsiteY2299" fmla="*/ 5176093 h 9085945"/>
                <a:gd name="connsiteX2300" fmla="*/ 1018183 w 1018183"/>
                <a:gd name="connsiteY2300" fmla="*/ 5176556 h 9085945"/>
                <a:gd name="connsiteX2301" fmla="*/ 1018183 w 1018183"/>
                <a:gd name="connsiteY2301" fmla="*/ 5178826 h 9085945"/>
                <a:gd name="connsiteX2302" fmla="*/ 1018183 w 1018183"/>
                <a:gd name="connsiteY2302" fmla="*/ 5178984 h 9085945"/>
                <a:gd name="connsiteX2303" fmla="*/ 1018183 w 1018183"/>
                <a:gd name="connsiteY2303" fmla="*/ 5180206 h 9085945"/>
                <a:gd name="connsiteX2304" fmla="*/ 1018183 w 1018183"/>
                <a:gd name="connsiteY2304" fmla="*/ 5181686 h 9085945"/>
                <a:gd name="connsiteX2305" fmla="*/ 1018183 w 1018183"/>
                <a:gd name="connsiteY2305" fmla="*/ 5181720 h 9085945"/>
                <a:gd name="connsiteX2306" fmla="*/ 1018183 w 1018183"/>
                <a:gd name="connsiteY2306" fmla="*/ 5182199 h 9085945"/>
                <a:gd name="connsiteX2307" fmla="*/ 1018183 w 1018183"/>
                <a:gd name="connsiteY2307" fmla="*/ 5183487 h 9085945"/>
                <a:gd name="connsiteX2308" fmla="*/ 1018183 w 1018183"/>
                <a:gd name="connsiteY2308" fmla="*/ 5184771 h 9085945"/>
                <a:gd name="connsiteX2309" fmla="*/ 1018183 w 1018183"/>
                <a:gd name="connsiteY2309" fmla="*/ 5187031 h 9085945"/>
                <a:gd name="connsiteX2310" fmla="*/ 1018183 w 1018183"/>
                <a:gd name="connsiteY2310" fmla="*/ 5187151 h 9085945"/>
                <a:gd name="connsiteX2311" fmla="*/ 1018183 w 1018183"/>
                <a:gd name="connsiteY2311" fmla="*/ 5190177 h 9085945"/>
                <a:gd name="connsiteX2312" fmla="*/ 1018183 w 1018183"/>
                <a:gd name="connsiteY2312" fmla="*/ 5191264 h 9085945"/>
                <a:gd name="connsiteX2313" fmla="*/ 1018183 w 1018183"/>
                <a:gd name="connsiteY2313" fmla="*/ 5194815 h 9085945"/>
                <a:gd name="connsiteX2314" fmla="*/ 1018183 w 1018183"/>
                <a:gd name="connsiteY2314" fmla="*/ 5198452 h 9085945"/>
                <a:gd name="connsiteX2315" fmla="*/ 1018183 w 1018183"/>
                <a:gd name="connsiteY2315" fmla="*/ 5199740 h 9085945"/>
                <a:gd name="connsiteX2316" fmla="*/ 1018183 w 1018183"/>
                <a:gd name="connsiteY2316" fmla="*/ 5201239 h 9085945"/>
                <a:gd name="connsiteX2317" fmla="*/ 1018183 w 1018183"/>
                <a:gd name="connsiteY2317" fmla="*/ 5201575 h 9085945"/>
                <a:gd name="connsiteX2318" fmla="*/ 1018183 w 1018183"/>
                <a:gd name="connsiteY2318" fmla="*/ 5203142 h 9085945"/>
                <a:gd name="connsiteX2319" fmla="*/ 1018183 w 1018183"/>
                <a:gd name="connsiteY2319" fmla="*/ 5204068 h 9085945"/>
                <a:gd name="connsiteX2320" fmla="*/ 1018183 w 1018183"/>
                <a:gd name="connsiteY2320" fmla="*/ 5204887 h 9085945"/>
                <a:gd name="connsiteX2321" fmla="*/ 1018183 w 1018183"/>
                <a:gd name="connsiteY2321" fmla="*/ 5205117 h 9085945"/>
                <a:gd name="connsiteX2322" fmla="*/ 1018183 w 1018183"/>
                <a:gd name="connsiteY2322" fmla="*/ 5205874 h 9085945"/>
                <a:gd name="connsiteX2323" fmla="*/ 1018183 w 1018183"/>
                <a:gd name="connsiteY2323" fmla="*/ 5206454 h 9085945"/>
                <a:gd name="connsiteX2324" fmla="*/ 1018183 w 1018183"/>
                <a:gd name="connsiteY2324" fmla="*/ 5208000 h 9085945"/>
                <a:gd name="connsiteX2325" fmla="*/ 1018183 w 1018183"/>
                <a:gd name="connsiteY2325" fmla="*/ 5209283 h 9085945"/>
                <a:gd name="connsiteX2326" fmla="*/ 1018183 w 1018183"/>
                <a:gd name="connsiteY2326" fmla="*/ 5209510 h 9085945"/>
                <a:gd name="connsiteX2327" fmla="*/ 1018183 w 1018183"/>
                <a:gd name="connsiteY2327" fmla="*/ 5210889 h 9085945"/>
                <a:gd name="connsiteX2328" fmla="*/ 1018183 w 1018183"/>
                <a:gd name="connsiteY2328" fmla="*/ 5212395 h 9085945"/>
                <a:gd name="connsiteX2329" fmla="*/ 1018183 w 1018183"/>
                <a:gd name="connsiteY2329" fmla="*/ 5213047 h 9085945"/>
                <a:gd name="connsiteX2330" fmla="*/ 1018183 w 1018183"/>
                <a:gd name="connsiteY2330" fmla="*/ 5213160 h 9085945"/>
                <a:gd name="connsiteX2331" fmla="*/ 1018183 w 1018183"/>
                <a:gd name="connsiteY2331" fmla="*/ 5213354 h 9085945"/>
                <a:gd name="connsiteX2332" fmla="*/ 1018183 w 1018183"/>
                <a:gd name="connsiteY2332" fmla="*/ 5214267 h 9085945"/>
                <a:gd name="connsiteX2333" fmla="*/ 1018183 w 1018183"/>
                <a:gd name="connsiteY2333" fmla="*/ 5214448 h 9085945"/>
                <a:gd name="connsiteX2334" fmla="*/ 1018183 w 1018183"/>
                <a:gd name="connsiteY2334" fmla="*/ 5214926 h 9085945"/>
                <a:gd name="connsiteX2335" fmla="*/ 1018183 w 1018183"/>
                <a:gd name="connsiteY2335" fmla="*/ 5215126 h 9085945"/>
                <a:gd name="connsiteX2336" fmla="*/ 1018183 w 1018183"/>
                <a:gd name="connsiteY2336" fmla="*/ 5215945 h 9085945"/>
                <a:gd name="connsiteX2337" fmla="*/ 1018183 w 1018183"/>
                <a:gd name="connsiteY2337" fmla="*/ 5216898 h 9085945"/>
                <a:gd name="connsiteX2338" fmla="*/ 1018183 w 1018183"/>
                <a:gd name="connsiteY2338" fmla="*/ 5217512 h 9085945"/>
                <a:gd name="connsiteX2339" fmla="*/ 1018183 w 1018183"/>
                <a:gd name="connsiteY2339" fmla="*/ 5217991 h 9085945"/>
                <a:gd name="connsiteX2340" fmla="*/ 1018183 w 1018183"/>
                <a:gd name="connsiteY2340" fmla="*/ 5218470 h 9085945"/>
                <a:gd name="connsiteX2341" fmla="*/ 1018183 w 1018183"/>
                <a:gd name="connsiteY2341" fmla="*/ 5219758 h 9085945"/>
                <a:gd name="connsiteX2342" fmla="*/ 1018183 w 1018183"/>
                <a:gd name="connsiteY2342" fmla="*/ 5221730 h 9085945"/>
                <a:gd name="connsiteX2343" fmla="*/ 1018183 w 1018183"/>
                <a:gd name="connsiteY2343" fmla="*/ 5221947 h 9085945"/>
                <a:gd name="connsiteX2344" fmla="*/ 1018183 w 1018183"/>
                <a:gd name="connsiteY2344" fmla="*/ 5223303 h 9085945"/>
                <a:gd name="connsiteX2345" fmla="*/ 1018183 w 1018183"/>
                <a:gd name="connsiteY2345" fmla="*/ 5223993 h 9085945"/>
                <a:gd name="connsiteX2346" fmla="*/ 1018183 w 1018183"/>
                <a:gd name="connsiteY2346" fmla="*/ 5224217 h 9085945"/>
                <a:gd name="connsiteX2347" fmla="*/ 1018183 w 1018183"/>
                <a:gd name="connsiteY2347" fmla="*/ 5224698 h 9085945"/>
                <a:gd name="connsiteX2348" fmla="*/ 1018183 w 1018183"/>
                <a:gd name="connsiteY2348" fmla="*/ 5225045 h 9085945"/>
                <a:gd name="connsiteX2349" fmla="*/ 1018183 w 1018183"/>
                <a:gd name="connsiteY2349" fmla="*/ 5225113 h 9085945"/>
                <a:gd name="connsiteX2350" fmla="*/ 1018183 w 1018183"/>
                <a:gd name="connsiteY2350" fmla="*/ 5225984 h 9085945"/>
                <a:gd name="connsiteX2351" fmla="*/ 1018183 w 1018183"/>
                <a:gd name="connsiteY2351" fmla="*/ 5227841 h 9085945"/>
                <a:gd name="connsiteX2352" fmla="*/ 1018183 w 1018183"/>
                <a:gd name="connsiteY2352" fmla="*/ 5229527 h 9085945"/>
                <a:gd name="connsiteX2353" fmla="*/ 1018183 w 1018183"/>
                <a:gd name="connsiteY2353" fmla="*/ 5229799 h 9085945"/>
                <a:gd name="connsiteX2354" fmla="*/ 1018183 w 1018183"/>
                <a:gd name="connsiteY2354" fmla="*/ 5231366 h 9085945"/>
                <a:gd name="connsiteX2355" fmla="*/ 1018183 w 1018183"/>
                <a:gd name="connsiteY2355" fmla="*/ 5231606 h 9085945"/>
                <a:gd name="connsiteX2356" fmla="*/ 1018183 w 1018183"/>
                <a:gd name="connsiteY2356" fmla="*/ 5237846 h 9085945"/>
                <a:gd name="connsiteX2357" fmla="*/ 1018183 w 1018183"/>
                <a:gd name="connsiteY2357" fmla="*/ 5238601 h 9085945"/>
                <a:gd name="connsiteX2358" fmla="*/ 1018183 w 1018183"/>
                <a:gd name="connsiteY2358" fmla="*/ 5240578 h 9085945"/>
                <a:gd name="connsiteX2359" fmla="*/ 1018183 w 1018183"/>
                <a:gd name="connsiteY2359" fmla="*/ 5241581 h 9085945"/>
                <a:gd name="connsiteX2360" fmla="*/ 1018183 w 1018183"/>
                <a:gd name="connsiteY2360" fmla="*/ 5242145 h 9085945"/>
                <a:gd name="connsiteX2361" fmla="*/ 1018183 w 1018183"/>
                <a:gd name="connsiteY2361" fmla="*/ 5246216 h 9085945"/>
                <a:gd name="connsiteX2362" fmla="*/ 1018183 w 1018183"/>
                <a:gd name="connsiteY2362" fmla="*/ 5246570 h 9085945"/>
                <a:gd name="connsiteX2363" fmla="*/ 1018183 w 1018183"/>
                <a:gd name="connsiteY2363" fmla="*/ 5247854 h 9085945"/>
                <a:gd name="connsiteX2364" fmla="*/ 1018183 w 1018183"/>
                <a:gd name="connsiteY2364" fmla="*/ 5247984 h 9085945"/>
                <a:gd name="connsiteX2365" fmla="*/ 1018183 w 1018183"/>
                <a:gd name="connsiteY2365" fmla="*/ 5248904 h 9085945"/>
                <a:gd name="connsiteX2366" fmla="*/ 1018183 w 1018183"/>
                <a:gd name="connsiteY2366" fmla="*/ 5249625 h 9085945"/>
                <a:gd name="connsiteX2367" fmla="*/ 1018183 w 1018183"/>
                <a:gd name="connsiteY2367" fmla="*/ 5249726 h 9085945"/>
                <a:gd name="connsiteX2368" fmla="*/ 1018183 w 1018183"/>
                <a:gd name="connsiteY2368" fmla="*/ 5252216 h 9085945"/>
                <a:gd name="connsiteX2369" fmla="*/ 1018183 w 1018183"/>
                <a:gd name="connsiteY2369" fmla="*/ 5252355 h 9085945"/>
                <a:gd name="connsiteX2370" fmla="*/ 1018183 w 1018183"/>
                <a:gd name="connsiteY2370" fmla="*/ 5252519 h 9085945"/>
                <a:gd name="connsiteX2371" fmla="*/ 1018183 w 1018183"/>
                <a:gd name="connsiteY2371" fmla="*/ 5253389 h 9085945"/>
                <a:gd name="connsiteX2372" fmla="*/ 1018183 w 1018183"/>
                <a:gd name="connsiteY2372" fmla="*/ 5254674 h 9085945"/>
                <a:gd name="connsiteX2373" fmla="*/ 1018183 w 1018183"/>
                <a:gd name="connsiteY2373" fmla="*/ 5255468 h 9085945"/>
                <a:gd name="connsiteX2374" fmla="*/ 1018183 w 1018183"/>
                <a:gd name="connsiteY2374" fmla="*/ 5256287 h 9085945"/>
                <a:gd name="connsiteX2375" fmla="*/ 1018183 w 1018183"/>
                <a:gd name="connsiteY2375" fmla="*/ 5257628 h 9085945"/>
                <a:gd name="connsiteX2376" fmla="*/ 1018183 w 1018183"/>
                <a:gd name="connsiteY2376" fmla="*/ 5257854 h 9085945"/>
                <a:gd name="connsiteX2377" fmla="*/ 1018183 w 1018183"/>
                <a:gd name="connsiteY2377" fmla="*/ 5260493 h 9085945"/>
                <a:gd name="connsiteX2378" fmla="*/ 1018183 w 1018183"/>
                <a:gd name="connsiteY2378" fmla="*/ 5260683 h 9085945"/>
                <a:gd name="connsiteX2379" fmla="*/ 1018183 w 1018183"/>
                <a:gd name="connsiteY2379" fmla="*/ 5260970 h 9085945"/>
                <a:gd name="connsiteX2380" fmla="*/ 1018183 w 1018183"/>
                <a:gd name="connsiteY2380" fmla="*/ 5262072 h 9085945"/>
                <a:gd name="connsiteX2381" fmla="*/ 1018183 w 1018183"/>
                <a:gd name="connsiteY2381" fmla="*/ 5262254 h 9085945"/>
                <a:gd name="connsiteX2382" fmla="*/ 1018183 w 1018183"/>
                <a:gd name="connsiteY2382" fmla="*/ 5264230 h 9085945"/>
                <a:gd name="connsiteX2383" fmla="*/ 1018183 w 1018183"/>
                <a:gd name="connsiteY2383" fmla="*/ 5264335 h 9085945"/>
                <a:gd name="connsiteX2384" fmla="*/ 1018183 w 1018183"/>
                <a:gd name="connsiteY2384" fmla="*/ 5264448 h 9085945"/>
                <a:gd name="connsiteX2385" fmla="*/ 1018183 w 1018183"/>
                <a:gd name="connsiteY2385" fmla="*/ 5266326 h 9085945"/>
                <a:gd name="connsiteX2386" fmla="*/ 1018183 w 1018183"/>
                <a:gd name="connsiteY2386" fmla="*/ 5266826 h 9085945"/>
                <a:gd name="connsiteX2387" fmla="*/ 1018183 w 1018183"/>
                <a:gd name="connsiteY2387" fmla="*/ 5267065 h 9085945"/>
                <a:gd name="connsiteX2388" fmla="*/ 1018183 w 1018183"/>
                <a:gd name="connsiteY2388" fmla="*/ 5268183 h 9085945"/>
                <a:gd name="connsiteX2389" fmla="*/ 1018183 w 1018183"/>
                <a:gd name="connsiteY2389" fmla="*/ 5268633 h 9085945"/>
                <a:gd name="connsiteX2390" fmla="*/ 1018183 w 1018183"/>
                <a:gd name="connsiteY2390" fmla="*/ 5269869 h 9085945"/>
                <a:gd name="connsiteX2391" fmla="*/ 1018183 w 1018183"/>
                <a:gd name="connsiteY2391" fmla="*/ 5272028 h 9085945"/>
                <a:gd name="connsiteX2392" fmla="*/ 1018183 w 1018183"/>
                <a:gd name="connsiteY2392" fmla="*/ 5273130 h 9085945"/>
                <a:gd name="connsiteX2393" fmla="*/ 1018183 w 1018183"/>
                <a:gd name="connsiteY2393" fmla="*/ 5273234 h 9085945"/>
                <a:gd name="connsiteX2394" fmla="*/ 1018183 w 1018183"/>
                <a:gd name="connsiteY2394" fmla="*/ 5275393 h 9085945"/>
                <a:gd name="connsiteX2395" fmla="*/ 1018183 w 1018183"/>
                <a:gd name="connsiteY2395" fmla="*/ 5278943 h 9085945"/>
                <a:gd name="connsiteX2396" fmla="*/ 1018183 w 1018183"/>
                <a:gd name="connsiteY2396" fmla="*/ 5279242 h 9085945"/>
                <a:gd name="connsiteX2397" fmla="*/ 1018183 w 1018183"/>
                <a:gd name="connsiteY2397" fmla="*/ 5280920 h 9085945"/>
                <a:gd name="connsiteX2398" fmla="*/ 1018183 w 1018183"/>
                <a:gd name="connsiteY2398" fmla="*/ 5282487 h 9085945"/>
                <a:gd name="connsiteX2399" fmla="*/ 1018183 w 1018183"/>
                <a:gd name="connsiteY2399" fmla="*/ 5285588 h 9085945"/>
                <a:gd name="connsiteX2400" fmla="*/ 1018183 w 1018183"/>
                <a:gd name="connsiteY2400" fmla="*/ 5288196 h 9085945"/>
                <a:gd name="connsiteX2401" fmla="*/ 1018183 w 1018183"/>
                <a:gd name="connsiteY2401" fmla="*/ 5289246 h 9085945"/>
                <a:gd name="connsiteX2402" fmla="*/ 1018183 w 1018183"/>
                <a:gd name="connsiteY2402" fmla="*/ 5290001 h 9085945"/>
                <a:gd name="connsiteX2403" fmla="*/ 1018183 w 1018183"/>
                <a:gd name="connsiteY2403" fmla="*/ 5291976 h 9085945"/>
                <a:gd name="connsiteX2404" fmla="*/ 1018183 w 1018183"/>
                <a:gd name="connsiteY2404" fmla="*/ 5292558 h 9085945"/>
                <a:gd name="connsiteX2405" fmla="*/ 1018183 w 1018183"/>
                <a:gd name="connsiteY2405" fmla="*/ 5292861 h 9085945"/>
                <a:gd name="connsiteX2406" fmla="*/ 1018183 w 1018183"/>
                <a:gd name="connsiteY2406" fmla="*/ 5293313 h 9085945"/>
                <a:gd name="connsiteX2407" fmla="*/ 1018183 w 1018183"/>
                <a:gd name="connsiteY2407" fmla="*/ 5293545 h 9085945"/>
                <a:gd name="connsiteX2408" fmla="*/ 1018183 w 1018183"/>
                <a:gd name="connsiteY2408" fmla="*/ 5296647 h 9085945"/>
                <a:gd name="connsiteX2409" fmla="*/ 1018183 w 1018183"/>
                <a:gd name="connsiteY2409" fmla="*/ 5297970 h 9085945"/>
                <a:gd name="connsiteX2410" fmla="*/ 1018183 w 1018183"/>
                <a:gd name="connsiteY2410" fmla="*/ 5299254 h 9085945"/>
                <a:gd name="connsiteX2411" fmla="*/ 1018183 w 1018183"/>
                <a:gd name="connsiteY2411" fmla="*/ 5300669 h 9085945"/>
                <a:gd name="connsiteX2412" fmla="*/ 1018183 w 1018183"/>
                <a:gd name="connsiteY2412" fmla="*/ 5302411 h 9085945"/>
                <a:gd name="connsiteX2413" fmla="*/ 1018183 w 1018183"/>
                <a:gd name="connsiteY2413" fmla="*/ 5302596 h 9085945"/>
                <a:gd name="connsiteX2414" fmla="*/ 1018183 w 1018183"/>
                <a:gd name="connsiteY2414" fmla="*/ 5303618 h 9085945"/>
                <a:gd name="connsiteX2415" fmla="*/ 1018183 w 1018183"/>
                <a:gd name="connsiteY2415" fmla="*/ 5303922 h 9085945"/>
                <a:gd name="connsiteX2416" fmla="*/ 1018183 w 1018183"/>
                <a:gd name="connsiteY2416" fmla="*/ 5304572 h 9085945"/>
                <a:gd name="connsiteX2417" fmla="*/ 1018183 w 1018183"/>
                <a:gd name="connsiteY2417" fmla="*/ 5305857 h 9085945"/>
                <a:gd name="connsiteX2418" fmla="*/ 1018183 w 1018183"/>
                <a:gd name="connsiteY2418" fmla="*/ 5305955 h 9085945"/>
                <a:gd name="connsiteX2419" fmla="*/ 1018183 w 1018183"/>
                <a:gd name="connsiteY2419" fmla="*/ 5307168 h 9085945"/>
                <a:gd name="connsiteX2420" fmla="*/ 1018183 w 1018183"/>
                <a:gd name="connsiteY2420" fmla="*/ 5311970 h 9085945"/>
                <a:gd name="connsiteX2421" fmla="*/ 1018183 w 1018183"/>
                <a:gd name="connsiteY2421" fmla="*/ 5312370 h 9085945"/>
                <a:gd name="connsiteX2422" fmla="*/ 1018183 w 1018183"/>
                <a:gd name="connsiteY2422" fmla="*/ 5313179 h 9085945"/>
                <a:gd name="connsiteX2423" fmla="*/ 1018183 w 1018183"/>
                <a:gd name="connsiteY2423" fmla="*/ 5313655 h 9085945"/>
                <a:gd name="connsiteX2424" fmla="*/ 1018183 w 1018183"/>
                <a:gd name="connsiteY2424" fmla="*/ 5315631 h 9085945"/>
                <a:gd name="connsiteX2425" fmla="*/ 1018183 w 1018183"/>
                <a:gd name="connsiteY2425" fmla="*/ 5315736 h 9085945"/>
                <a:gd name="connsiteX2426" fmla="*/ 1018183 w 1018183"/>
                <a:gd name="connsiteY2426" fmla="*/ 5316299 h 9085945"/>
                <a:gd name="connsiteX2427" fmla="*/ 1018183 w 1018183"/>
                <a:gd name="connsiteY2427" fmla="*/ 5318225 h 9085945"/>
                <a:gd name="connsiteX2428" fmla="*/ 1018183 w 1018183"/>
                <a:gd name="connsiteY2428" fmla="*/ 5324705 h 9085945"/>
                <a:gd name="connsiteX2429" fmla="*/ 1018183 w 1018183"/>
                <a:gd name="connsiteY2429" fmla="*/ 5326272 h 9085945"/>
                <a:gd name="connsiteX2430" fmla="*/ 1018183 w 1018183"/>
                <a:gd name="connsiteY2430" fmla="*/ 5327357 h 9085945"/>
                <a:gd name="connsiteX2431" fmla="*/ 1018183 w 1018183"/>
                <a:gd name="connsiteY2431" fmla="*/ 5329375 h 9085945"/>
                <a:gd name="connsiteX2432" fmla="*/ 1018183 w 1018183"/>
                <a:gd name="connsiteY2432" fmla="*/ 5332918 h 9085945"/>
                <a:gd name="connsiteX2433" fmla="*/ 1018183 w 1018183"/>
                <a:gd name="connsiteY2433" fmla="*/ 5334987 h 9085945"/>
                <a:gd name="connsiteX2434" fmla="*/ 1018183 w 1018183"/>
                <a:gd name="connsiteY2434" fmla="*/ 5336555 h 9085945"/>
                <a:gd name="connsiteX2435" fmla="*/ 1018183 w 1018183"/>
                <a:gd name="connsiteY2435" fmla="*/ 5336989 h 9085945"/>
                <a:gd name="connsiteX2436" fmla="*/ 1018183 w 1018183"/>
                <a:gd name="connsiteY2436" fmla="*/ 5338683 h 9085945"/>
                <a:gd name="connsiteX2437" fmla="*/ 1018183 w 1018183"/>
                <a:gd name="connsiteY2437" fmla="*/ 5340192 h 9085945"/>
                <a:gd name="connsiteX2438" fmla="*/ 1018183 w 1018183"/>
                <a:gd name="connsiteY2438" fmla="*/ 5340980 h 9085945"/>
                <a:gd name="connsiteX2439" fmla="*/ 1018183 w 1018183"/>
                <a:gd name="connsiteY2439" fmla="*/ 5346000 h 9085945"/>
                <a:gd name="connsiteX2440" fmla="*/ 1018183 w 1018183"/>
                <a:gd name="connsiteY2440" fmla="*/ 5346766 h 9085945"/>
                <a:gd name="connsiteX2441" fmla="*/ 1018183 w 1018183"/>
                <a:gd name="connsiteY2441" fmla="*/ 5347975 h 9085945"/>
                <a:gd name="connsiteX2442" fmla="*/ 1018183 w 1018183"/>
                <a:gd name="connsiteY2442" fmla="*/ 5348457 h 9085945"/>
                <a:gd name="connsiteX2443" fmla="*/ 1018183 w 1018183"/>
                <a:gd name="connsiteY2443" fmla="*/ 5349546 h 9085945"/>
                <a:gd name="connsiteX2444" fmla="*/ 1018183 w 1018183"/>
                <a:gd name="connsiteY2444" fmla="*/ 5349741 h 9085945"/>
                <a:gd name="connsiteX2445" fmla="*/ 1018183 w 1018183"/>
                <a:gd name="connsiteY2445" fmla="*/ 5352038 h 9085945"/>
                <a:gd name="connsiteX2446" fmla="*/ 1018183 w 1018183"/>
                <a:gd name="connsiteY2446" fmla="*/ 5354091 h 9085945"/>
                <a:gd name="connsiteX2447" fmla="*/ 1018183 w 1018183"/>
                <a:gd name="connsiteY2447" fmla="*/ 5354900 h 9085945"/>
                <a:gd name="connsiteX2448" fmla="*/ 1018183 w 1018183"/>
                <a:gd name="connsiteY2448" fmla="*/ 5355381 h 9085945"/>
                <a:gd name="connsiteX2449" fmla="*/ 1018183 w 1018183"/>
                <a:gd name="connsiteY2449" fmla="*/ 5357601 h 9085945"/>
                <a:gd name="connsiteX2450" fmla="*/ 1018183 w 1018183"/>
                <a:gd name="connsiteY2450" fmla="*/ 5360085 h 9085945"/>
                <a:gd name="connsiteX2451" fmla="*/ 1018183 w 1018183"/>
                <a:gd name="connsiteY2451" fmla="*/ 5366438 h 9085945"/>
                <a:gd name="connsiteX2452" fmla="*/ 1018183 w 1018183"/>
                <a:gd name="connsiteY2452" fmla="*/ 5367699 h 9085945"/>
                <a:gd name="connsiteX2453" fmla="*/ 1018183 w 1018183"/>
                <a:gd name="connsiteY2453" fmla="*/ 5368421 h 9085945"/>
                <a:gd name="connsiteX2454" fmla="*/ 1018183 w 1018183"/>
                <a:gd name="connsiteY2454" fmla="*/ 5369717 h 9085945"/>
                <a:gd name="connsiteX2455" fmla="*/ 1018183 w 1018183"/>
                <a:gd name="connsiteY2455" fmla="*/ 5371966 h 9085945"/>
                <a:gd name="connsiteX2456" fmla="*/ 1018183 w 1018183"/>
                <a:gd name="connsiteY2456" fmla="*/ 5373260 h 9085945"/>
                <a:gd name="connsiteX2457" fmla="*/ 1018183 w 1018183"/>
                <a:gd name="connsiteY2457" fmla="*/ 5375329 h 9085945"/>
                <a:gd name="connsiteX2458" fmla="*/ 1018183 w 1018183"/>
                <a:gd name="connsiteY2458" fmla="*/ 5376897 h 9085945"/>
                <a:gd name="connsiteX2459" fmla="*/ 1018183 w 1018183"/>
                <a:gd name="connsiteY2459" fmla="*/ 5377489 h 9085945"/>
                <a:gd name="connsiteX2460" fmla="*/ 1018183 w 1018183"/>
                <a:gd name="connsiteY2460" fmla="*/ 5379056 h 9085945"/>
                <a:gd name="connsiteX2461" fmla="*/ 1018183 w 1018183"/>
                <a:gd name="connsiteY2461" fmla="*/ 5380703 h 9085945"/>
                <a:gd name="connsiteX2462" fmla="*/ 1018183 w 1018183"/>
                <a:gd name="connsiteY2462" fmla="*/ 5380775 h 9085945"/>
                <a:gd name="connsiteX2463" fmla="*/ 1018183 w 1018183"/>
                <a:gd name="connsiteY2463" fmla="*/ 5382271 h 9085945"/>
                <a:gd name="connsiteX2464" fmla="*/ 1018183 w 1018183"/>
                <a:gd name="connsiteY2464" fmla="*/ 5383915 h 9085945"/>
                <a:gd name="connsiteX2465" fmla="*/ 1018183 w 1018183"/>
                <a:gd name="connsiteY2465" fmla="*/ 5384321 h 9085945"/>
                <a:gd name="connsiteX2466" fmla="*/ 1018183 w 1018183"/>
                <a:gd name="connsiteY2466" fmla="*/ 5384552 h 9085945"/>
                <a:gd name="connsiteX2467" fmla="*/ 1018183 w 1018183"/>
                <a:gd name="connsiteY2467" fmla="*/ 5386387 h 9085945"/>
                <a:gd name="connsiteX2468" fmla="*/ 1018183 w 1018183"/>
                <a:gd name="connsiteY2468" fmla="*/ 5386818 h 9085945"/>
                <a:gd name="connsiteX2469" fmla="*/ 1018183 w 1018183"/>
                <a:gd name="connsiteY2469" fmla="*/ 5387956 h 9085945"/>
                <a:gd name="connsiteX2470" fmla="*/ 1018183 w 1018183"/>
                <a:gd name="connsiteY2470" fmla="*/ 5388310 h 9085945"/>
                <a:gd name="connsiteX2471" fmla="*/ 1018183 w 1018183"/>
                <a:gd name="connsiteY2471" fmla="*/ 5389268 h 9085945"/>
                <a:gd name="connsiteX2472" fmla="*/ 1018183 w 1018183"/>
                <a:gd name="connsiteY2472" fmla="*/ 5390083 h 9085945"/>
                <a:gd name="connsiteX2473" fmla="*/ 1018183 w 1018183"/>
                <a:gd name="connsiteY2473" fmla="*/ 5390478 h 9085945"/>
                <a:gd name="connsiteX2474" fmla="*/ 1018183 w 1018183"/>
                <a:gd name="connsiteY2474" fmla="*/ 5391243 h 9085945"/>
                <a:gd name="connsiteX2475" fmla="*/ 1018183 w 1018183"/>
                <a:gd name="connsiteY2475" fmla="*/ 5391761 h 9085945"/>
                <a:gd name="connsiteX2476" fmla="*/ 1018183 w 1018183"/>
                <a:gd name="connsiteY2476" fmla="*/ 5392045 h 9085945"/>
                <a:gd name="connsiteX2477" fmla="*/ 1018183 w 1018183"/>
                <a:gd name="connsiteY2477" fmla="*/ 5392380 h 9085945"/>
                <a:gd name="connsiteX2478" fmla="*/ 1018183 w 1018183"/>
                <a:gd name="connsiteY2478" fmla="*/ 5392877 h 9085945"/>
                <a:gd name="connsiteX2479" fmla="*/ 1018183 w 1018183"/>
                <a:gd name="connsiteY2479" fmla="*/ 5393331 h 9085945"/>
                <a:gd name="connsiteX2480" fmla="*/ 1018183 w 1018183"/>
                <a:gd name="connsiteY2480" fmla="*/ 5395610 h 9085945"/>
                <a:gd name="connsiteX2481" fmla="*/ 1018183 w 1018183"/>
                <a:gd name="connsiteY2481" fmla="*/ 5396646 h 9085945"/>
                <a:gd name="connsiteX2482" fmla="*/ 1018183 w 1018183"/>
                <a:gd name="connsiteY2482" fmla="*/ 5397876 h 9085945"/>
                <a:gd name="connsiteX2483" fmla="*/ 1018183 w 1018183"/>
                <a:gd name="connsiteY2483" fmla="*/ 5397943 h 9085945"/>
                <a:gd name="connsiteX2484" fmla="*/ 1018183 w 1018183"/>
                <a:gd name="connsiteY2484" fmla="*/ 5399262 h 9085945"/>
                <a:gd name="connsiteX2485" fmla="*/ 1018183 w 1018183"/>
                <a:gd name="connsiteY2485" fmla="*/ 5400427 h 9085945"/>
                <a:gd name="connsiteX2486" fmla="*/ 1018183 w 1018183"/>
                <a:gd name="connsiteY2486" fmla="*/ 5401028 h 9085945"/>
                <a:gd name="connsiteX2487" fmla="*/ 1018183 w 1018183"/>
                <a:gd name="connsiteY2487" fmla="*/ 5403158 h 9085945"/>
                <a:gd name="connsiteX2488" fmla="*/ 1018183 w 1018183"/>
                <a:gd name="connsiteY2488" fmla="*/ 5404573 h 9085945"/>
                <a:gd name="connsiteX2489" fmla="*/ 1018183 w 1018183"/>
                <a:gd name="connsiteY2489" fmla="*/ 5404693 h 9085945"/>
                <a:gd name="connsiteX2490" fmla="*/ 1018183 w 1018183"/>
                <a:gd name="connsiteY2490" fmla="*/ 5406780 h 9085945"/>
                <a:gd name="connsiteX2491" fmla="*/ 1018183 w 1018183"/>
                <a:gd name="connsiteY2491" fmla="*/ 5407426 h 9085945"/>
                <a:gd name="connsiteX2492" fmla="*/ 1018183 w 1018183"/>
                <a:gd name="connsiteY2492" fmla="*/ 5407584 h 9085945"/>
                <a:gd name="connsiteX2493" fmla="*/ 1018183 w 1018183"/>
                <a:gd name="connsiteY2493" fmla="*/ 5408999 h 9085945"/>
                <a:gd name="connsiteX2494" fmla="*/ 1018183 w 1018183"/>
                <a:gd name="connsiteY2494" fmla="*/ 5410320 h 9085945"/>
                <a:gd name="connsiteX2495" fmla="*/ 1018183 w 1018183"/>
                <a:gd name="connsiteY2495" fmla="*/ 5411485 h 9085945"/>
                <a:gd name="connsiteX2496" fmla="*/ 1018183 w 1018183"/>
                <a:gd name="connsiteY2496" fmla="*/ 5415631 h 9085945"/>
                <a:gd name="connsiteX2497" fmla="*/ 1018183 w 1018183"/>
                <a:gd name="connsiteY2497" fmla="*/ 5415751 h 9085945"/>
                <a:gd name="connsiteX2498" fmla="*/ 1018183 w 1018183"/>
                <a:gd name="connsiteY2498" fmla="*/ 5417048 h 9085945"/>
                <a:gd name="connsiteX2499" fmla="*/ 1018183 w 1018183"/>
                <a:gd name="connsiteY2499" fmla="*/ 5417559 h 9085945"/>
                <a:gd name="connsiteX2500" fmla="*/ 1018183 w 1018183"/>
                <a:gd name="connsiteY2500" fmla="*/ 5417831 h 9085945"/>
                <a:gd name="connsiteX2501" fmla="*/ 1018183 w 1018183"/>
                <a:gd name="connsiteY2501" fmla="*/ 5419116 h 9085945"/>
                <a:gd name="connsiteX2502" fmla="*/ 1018183 w 1018183"/>
                <a:gd name="connsiteY2502" fmla="*/ 5419398 h 9085945"/>
                <a:gd name="connsiteX2503" fmla="*/ 1018183 w 1018183"/>
                <a:gd name="connsiteY2503" fmla="*/ 5420683 h 9085945"/>
                <a:gd name="connsiteX2504" fmla="*/ 1018183 w 1018183"/>
                <a:gd name="connsiteY2504" fmla="*/ 5422659 h 9085945"/>
                <a:gd name="connsiteX2505" fmla="*/ 1018183 w 1018183"/>
                <a:gd name="connsiteY2505" fmla="*/ 5427052 h 9085945"/>
                <a:gd name="connsiteX2506" fmla="*/ 1018183 w 1018183"/>
                <a:gd name="connsiteY2506" fmla="*/ 5428340 h 9085945"/>
                <a:gd name="connsiteX2507" fmla="*/ 1018183 w 1018183"/>
                <a:gd name="connsiteY2507" fmla="*/ 5428652 h 9085945"/>
                <a:gd name="connsiteX2508" fmla="*/ 1018183 w 1018183"/>
                <a:gd name="connsiteY2508" fmla="*/ 5428889 h 9085945"/>
                <a:gd name="connsiteX2509" fmla="*/ 1018183 w 1018183"/>
                <a:gd name="connsiteY2509" fmla="*/ 5430455 h 9085945"/>
                <a:gd name="connsiteX2510" fmla="*/ 1018183 w 1018183"/>
                <a:gd name="connsiteY2510" fmla="*/ 5431585 h 9085945"/>
                <a:gd name="connsiteX2511" fmla="*/ 1018183 w 1018183"/>
                <a:gd name="connsiteY2511" fmla="*/ 5432103 h 9085945"/>
                <a:gd name="connsiteX2512" fmla="*/ 1018183 w 1018183"/>
                <a:gd name="connsiteY2512" fmla="*/ 5433673 h 9085945"/>
                <a:gd name="connsiteX2513" fmla="*/ 1018183 w 1018183"/>
                <a:gd name="connsiteY2513" fmla="*/ 5435952 h 9085945"/>
                <a:gd name="connsiteX2514" fmla="*/ 1018183 w 1018183"/>
                <a:gd name="connsiteY2514" fmla="*/ 5436600 h 9085945"/>
                <a:gd name="connsiteX2515" fmla="*/ 1018183 w 1018183"/>
                <a:gd name="connsiteY2515" fmla="*/ 5438110 h 9085945"/>
                <a:gd name="connsiteX2516" fmla="*/ 1018183 w 1018183"/>
                <a:gd name="connsiteY2516" fmla="*/ 5438218 h 9085945"/>
                <a:gd name="connsiteX2517" fmla="*/ 1018183 w 1018183"/>
                <a:gd name="connsiteY2517" fmla="*/ 5439489 h 9085945"/>
                <a:gd name="connsiteX2518" fmla="*/ 1018183 w 1018183"/>
                <a:gd name="connsiteY2518" fmla="*/ 5439710 h 9085945"/>
                <a:gd name="connsiteX2519" fmla="*/ 1018183 w 1018183"/>
                <a:gd name="connsiteY2519" fmla="*/ 5441760 h 9085945"/>
                <a:gd name="connsiteX2520" fmla="*/ 1018183 w 1018183"/>
                <a:gd name="connsiteY2520" fmla="*/ 5441954 h 9085945"/>
                <a:gd name="connsiteX2521" fmla="*/ 1018183 w 1018183"/>
                <a:gd name="connsiteY2521" fmla="*/ 5442240 h 9085945"/>
                <a:gd name="connsiteX2522" fmla="*/ 1018183 w 1018183"/>
                <a:gd name="connsiteY2522" fmla="*/ 5442643 h 9085945"/>
                <a:gd name="connsiteX2523" fmla="*/ 1018183 w 1018183"/>
                <a:gd name="connsiteY2523" fmla="*/ 5442867 h 9085945"/>
                <a:gd name="connsiteX2524" fmla="*/ 1018183 w 1018183"/>
                <a:gd name="connsiteY2524" fmla="*/ 5443048 h 9085945"/>
                <a:gd name="connsiteX2525" fmla="*/ 1018183 w 1018183"/>
                <a:gd name="connsiteY2525" fmla="*/ 5445498 h 9085945"/>
                <a:gd name="connsiteX2526" fmla="*/ 1018183 w 1018183"/>
                <a:gd name="connsiteY2526" fmla="*/ 5446591 h 9085945"/>
                <a:gd name="connsiteX2527" fmla="*/ 1018183 w 1018183"/>
                <a:gd name="connsiteY2527" fmla="*/ 5447768 h 9085945"/>
                <a:gd name="connsiteX2528" fmla="*/ 1018183 w 1018183"/>
                <a:gd name="connsiteY2528" fmla="*/ 5448358 h 9085945"/>
                <a:gd name="connsiteX2529" fmla="*/ 1018183 w 1018183"/>
                <a:gd name="connsiteY2529" fmla="*/ 5450547 h 9085945"/>
                <a:gd name="connsiteX2530" fmla="*/ 1018183 w 1018183"/>
                <a:gd name="connsiteY2530" fmla="*/ 5450662 h 9085945"/>
                <a:gd name="connsiteX2531" fmla="*/ 1018183 w 1018183"/>
                <a:gd name="connsiteY2531" fmla="*/ 5451903 h 9085945"/>
                <a:gd name="connsiteX2532" fmla="*/ 1018183 w 1018183"/>
                <a:gd name="connsiteY2532" fmla="*/ 5452817 h 9085945"/>
                <a:gd name="connsiteX2533" fmla="*/ 1018183 w 1018183"/>
                <a:gd name="connsiteY2533" fmla="*/ 5453645 h 9085945"/>
                <a:gd name="connsiteX2534" fmla="*/ 1018183 w 1018183"/>
                <a:gd name="connsiteY2534" fmla="*/ 5453713 h 9085945"/>
                <a:gd name="connsiteX2535" fmla="*/ 1018183 w 1018183"/>
                <a:gd name="connsiteY2535" fmla="*/ 5455973 h 9085945"/>
                <a:gd name="connsiteX2536" fmla="*/ 1018183 w 1018183"/>
                <a:gd name="connsiteY2536" fmla="*/ 5456093 h 9085945"/>
                <a:gd name="connsiteX2537" fmla="*/ 1018183 w 1018183"/>
                <a:gd name="connsiteY2537" fmla="*/ 5458825 h 9085945"/>
                <a:gd name="connsiteX2538" fmla="*/ 1018183 w 1018183"/>
                <a:gd name="connsiteY2538" fmla="*/ 5460206 h 9085945"/>
                <a:gd name="connsiteX2539" fmla="*/ 1018183 w 1018183"/>
                <a:gd name="connsiteY2539" fmla="*/ 5465160 h 9085945"/>
                <a:gd name="connsiteX2540" fmla="*/ 1018183 w 1018183"/>
                <a:gd name="connsiteY2540" fmla="*/ 5468682 h 9085945"/>
                <a:gd name="connsiteX2541" fmla="*/ 1018183 w 1018183"/>
                <a:gd name="connsiteY2541" fmla="*/ 5470181 h 9085945"/>
                <a:gd name="connsiteX2542" fmla="*/ 1018183 w 1018183"/>
                <a:gd name="connsiteY2542" fmla="*/ 5474816 h 9085945"/>
                <a:gd name="connsiteX2543" fmla="*/ 1018183 w 1018183"/>
                <a:gd name="connsiteY2543" fmla="*/ 5475371 h 9085945"/>
                <a:gd name="connsiteX2544" fmla="*/ 1018183 w 1018183"/>
                <a:gd name="connsiteY2544" fmla="*/ 5476584 h 9085945"/>
                <a:gd name="connsiteX2545" fmla="*/ 1018183 w 1018183"/>
                <a:gd name="connsiteY2545" fmla="*/ 5478225 h 9085945"/>
                <a:gd name="connsiteX2546" fmla="*/ 1018183 w 1018183"/>
                <a:gd name="connsiteY2546" fmla="*/ 5478326 h 9085945"/>
                <a:gd name="connsiteX2547" fmla="*/ 1018183 w 1018183"/>
                <a:gd name="connsiteY2547" fmla="*/ 5478452 h 9085945"/>
                <a:gd name="connsiteX2548" fmla="*/ 1018183 w 1018183"/>
                <a:gd name="connsiteY2548" fmla="*/ 5479736 h 9085945"/>
                <a:gd name="connsiteX2549" fmla="*/ 1018183 w 1018183"/>
                <a:gd name="connsiteY2549" fmla="*/ 5480955 h 9085945"/>
                <a:gd name="connsiteX2550" fmla="*/ 1018183 w 1018183"/>
                <a:gd name="connsiteY2550" fmla="*/ 5481989 h 9085945"/>
                <a:gd name="connsiteX2551" fmla="*/ 1018183 w 1018183"/>
                <a:gd name="connsiteY2551" fmla="*/ 5483274 h 9085945"/>
                <a:gd name="connsiteX2552" fmla="*/ 1018183 w 1018183"/>
                <a:gd name="connsiteY2552" fmla="*/ 5483390 h 9085945"/>
                <a:gd name="connsiteX2553" fmla="*/ 1018183 w 1018183"/>
                <a:gd name="connsiteY2553" fmla="*/ 5484068 h 9085945"/>
                <a:gd name="connsiteX2554" fmla="*/ 1018183 w 1018183"/>
                <a:gd name="connsiteY2554" fmla="*/ 5484887 h 9085945"/>
                <a:gd name="connsiteX2555" fmla="*/ 1018183 w 1018183"/>
                <a:gd name="connsiteY2555" fmla="*/ 5486454 h 9085945"/>
                <a:gd name="connsiteX2556" fmla="*/ 1018183 w 1018183"/>
                <a:gd name="connsiteY2556" fmla="*/ 5486933 h 9085945"/>
                <a:gd name="connsiteX2557" fmla="*/ 1018183 w 1018183"/>
                <a:gd name="connsiteY2557" fmla="*/ 5488700 h 9085945"/>
                <a:gd name="connsiteX2558" fmla="*/ 1018183 w 1018183"/>
                <a:gd name="connsiteY2558" fmla="*/ 5489093 h 9085945"/>
                <a:gd name="connsiteX2559" fmla="*/ 1018183 w 1018183"/>
                <a:gd name="connsiteY2559" fmla="*/ 5489283 h 9085945"/>
                <a:gd name="connsiteX2560" fmla="*/ 1018183 w 1018183"/>
                <a:gd name="connsiteY2560" fmla="*/ 5490672 h 9085945"/>
                <a:gd name="connsiteX2561" fmla="*/ 1018183 w 1018183"/>
                <a:gd name="connsiteY2561" fmla="*/ 5490889 h 9085945"/>
                <a:gd name="connsiteX2562" fmla="*/ 1018183 w 1018183"/>
                <a:gd name="connsiteY2562" fmla="*/ 5491552 h 9085945"/>
                <a:gd name="connsiteX2563" fmla="*/ 1018183 w 1018183"/>
                <a:gd name="connsiteY2563" fmla="*/ 5492245 h 9085945"/>
                <a:gd name="connsiteX2564" fmla="*/ 1018183 w 1018183"/>
                <a:gd name="connsiteY2564" fmla="*/ 5492935 h 9085945"/>
                <a:gd name="connsiteX2565" fmla="*/ 1018183 w 1018183"/>
                <a:gd name="connsiteY2565" fmla="*/ 5493048 h 9085945"/>
                <a:gd name="connsiteX2566" fmla="*/ 1018183 w 1018183"/>
                <a:gd name="connsiteY2566" fmla="*/ 5493159 h 9085945"/>
                <a:gd name="connsiteX2567" fmla="*/ 1018183 w 1018183"/>
                <a:gd name="connsiteY2567" fmla="*/ 5493987 h 9085945"/>
                <a:gd name="connsiteX2568" fmla="*/ 1018183 w 1018183"/>
                <a:gd name="connsiteY2568" fmla="*/ 5494443 h 9085945"/>
                <a:gd name="connsiteX2569" fmla="*/ 1018183 w 1018183"/>
                <a:gd name="connsiteY2569" fmla="*/ 5494926 h 9085945"/>
                <a:gd name="connsiteX2570" fmla="*/ 1018183 w 1018183"/>
                <a:gd name="connsiteY2570" fmla="*/ 5495665 h 9085945"/>
                <a:gd name="connsiteX2571" fmla="*/ 1018183 w 1018183"/>
                <a:gd name="connsiteY2571" fmla="*/ 5496783 h 9085945"/>
                <a:gd name="connsiteX2572" fmla="*/ 1018183 w 1018183"/>
                <a:gd name="connsiteY2572" fmla="*/ 5497233 h 9085945"/>
                <a:gd name="connsiteX2573" fmla="*/ 1018183 w 1018183"/>
                <a:gd name="connsiteY2573" fmla="*/ 5497991 h 9085945"/>
                <a:gd name="connsiteX2574" fmla="*/ 1018183 w 1018183"/>
                <a:gd name="connsiteY2574" fmla="*/ 5498469 h 9085945"/>
                <a:gd name="connsiteX2575" fmla="*/ 1018183 w 1018183"/>
                <a:gd name="connsiteY2575" fmla="*/ 5499758 h 9085945"/>
                <a:gd name="connsiteX2576" fmla="*/ 1018183 w 1018183"/>
                <a:gd name="connsiteY2576" fmla="*/ 5501730 h 9085945"/>
                <a:gd name="connsiteX2577" fmla="*/ 1018183 w 1018183"/>
                <a:gd name="connsiteY2577" fmla="*/ 5501834 h 9085945"/>
                <a:gd name="connsiteX2578" fmla="*/ 1018183 w 1018183"/>
                <a:gd name="connsiteY2578" fmla="*/ 5503303 h 9085945"/>
                <a:gd name="connsiteX2579" fmla="*/ 1018183 w 1018183"/>
                <a:gd name="connsiteY2579" fmla="*/ 5503993 h 9085945"/>
                <a:gd name="connsiteX2580" fmla="*/ 1018183 w 1018183"/>
                <a:gd name="connsiteY2580" fmla="*/ 5505045 h 9085945"/>
                <a:gd name="connsiteX2581" fmla="*/ 1018183 w 1018183"/>
                <a:gd name="connsiteY2581" fmla="*/ 5507543 h 9085945"/>
                <a:gd name="connsiteX2582" fmla="*/ 1018183 w 1018183"/>
                <a:gd name="connsiteY2582" fmla="*/ 5507842 h 9085945"/>
                <a:gd name="connsiteX2583" fmla="*/ 1018183 w 1018183"/>
                <a:gd name="connsiteY2583" fmla="*/ 5509520 h 9085945"/>
                <a:gd name="connsiteX2584" fmla="*/ 1018183 w 1018183"/>
                <a:gd name="connsiteY2584" fmla="*/ 5511087 h 9085945"/>
                <a:gd name="connsiteX2585" fmla="*/ 1018183 w 1018183"/>
                <a:gd name="connsiteY2585" fmla="*/ 5516796 h 9085945"/>
                <a:gd name="connsiteX2586" fmla="*/ 1018183 w 1018183"/>
                <a:gd name="connsiteY2586" fmla="*/ 5516926 h 9085945"/>
                <a:gd name="connsiteX2587" fmla="*/ 1018183 w 1018183"/>
                <a:gd name="connsiteY2587" fmla="*/ 5517846 h 9085945"/>
                <a:gd name="connsiteX2588" fmla="*/ 1018183 w 1018183"/>
                <a:gd name="connsiteY2588" fmla="*/ 5518601 h 9085945"/>
                <a:gd name="connsiteX2589" fmla="*/ 1018183 w 1018183"/>
                <a:gd name="connsiteY2589" fmla="*/ 5518668 h 9085945"/>
                <a:gd name="connsiteX2590" fmla="*/ 1018183 w 1018183"/>
                <a:gd name="connsiteY2590" fmla="*/ 5520576 h 9085945"/>
                <a:gd name="connsiteX2591" fmla="*/ 1018183 w 1018183"/>
                <a:gd name="connsiteY2591" fmla="*/ 5521158 h 9085945"/>
                <a:gd name="connsiteX2592" fmla="*/ 1018183 w 1018183"/>
                <a:gd name="connsiteY2592" fmla="*/ 5521297 h 9085945"/>
                <a:gd name="connsiteX2593" fmla="*/ 1018183 w 1018183"/>
                <a:gd name="connsiteY2593" fmla="*/ 5521461 h 9085945"/>
                <a:gd name="connsiteX2594" fmla="*/ 1018183 w 1018183"/>
                <a:gd name="connsiteY2594" fmla="*/ 5521913 h 9085945"/>
                <a:gd name="connsiteX2595" fmla="*/ 1018183 w 1018183"/>
                <a:gd name="connsiteY2595" fmla="*/ 5522145 h 9085945"/>
                <a:gd name="connsiteX2596" fmla="*/ 1018183 w 1018183"/>
                <a:gd name="connsiteY2596" fmla="*/ 5523616 h 9085945"/>
                <a:gd name="connsiteX2597" fmla="*/ 1018183 w 1018183"/>
                <a:gd name="connsiteY2597" fmla="*/ 5526570 h 9085945"/>
                <a:gd name="connsiteX2598" fmla="*/ 1018183 w 1018183"/>
                <a:gd name="connsiteY2598" fmla="*/ 5527854 h 9085945"/>
                <a:gd name="connsiteX2599" fmla="*/ 1018183 w 1018183"/>
                <a:gd name="connsiteY2599" fmla="*/ 5527984 h 9085945"/>
                <a:gd name="connsiteX2600" fmla="*/ 1018183 w 1018183"/>
                <a:gd name="connsiteY2600" fmla="*/ 5529435 h 9085945"/>
                <a:gd name="connsiteX2601" fmla="*/ 1018183 w 1018183"/>
                <a:gd name="connsiteY2601" fmla="*/ 5529625 h 9085945"/>
                <a:gd name="connsiteX2602" fmla="*/ 1018183 w 1018183"/>
                <a:gd name="connsiteY2602" fmla="*/ 5529726 h 9085945"/>
                <a:gd name="connsiteX2603" fmla="*/ 1018183 w 1018183"/>
                <a:gd name="connsiteY2603" fmla="*/ 5530719 h 9085945"/>
                <a:gd name="connsiteX2604" fmla="*/ 1018183 w 1018183"/>
                <a:gd name="connsiteY2604" fmla="*/ 5531196 h 9085945"/>
                <a:gd name="connsiteX2605" fmla="*/ 1018183 w 1018183"/>
                <a:gd name="connsiteY2605" fmla="*/ 5532218 h 9085945"/>
                <a:gd name="connsiteX2606" fmla="*/ 1018183 w 1018183"/>
                <a:gd name="connsiteY2606" fmla="*/ 5532357 h 9085945"/>
                <a:gd name="connsiteX2607" fmla="*/ 1018183 w 1018183"/>
                <a:gd name="connsiteY2607" fmla="*/ 5532522 h 9085945"/>
                <a:gd name="connsiteX2608" fmla="*/ 1018183 w 1018183"/>
                <a:gd name="connsiteY2608" fmla="*/ 5533172 h 9085945"/>
                <a:gd name="connsiteX2609" fmla="*/ 1018183 w 1018183"/>
                <a:gd name="connsiteY2609" fmla="*/ 5533390 h 9085945"/>
                <a:gd name="connsiteX2610" fmla="*/ 1018183 w 1018183"/>
                <a:gd name="connsiteY2610" fmla="*/ 5534457 h 9085945"/>
                <a:gd name="connsiteX2611" fmla="*/ 1018183 w 1018183"/>
                <a:gd name="connsiteY2611" fmla="*/ 5534674 h 9085945"/>
                <a:gd name="connsiteX2612" fmla="*/ 1018183 w 1018183"/>
                <a:gd name="connsiteY2612" fmla="*/ 5535768 h 9085945"/>
                <a:gd name="connsiteX2613" fmla="*/ 1018183 w 1018183"/>
                <a:gd name="connsiteY2613" fmla="*/ 5536007 h 9085945"/>
                <a:gd name="connsiteX2614" fmla="*/ 1018183 w 1018183"/>
                <a:gd name="connsiteY2614" fmla="*/ 5536031 h 9085945"/>
                <a:gd name="connsiteX2615" fmla="*/ 1018183 w 1018183"/>
                <a:gd name="connsiteY2615" fmla="*/ 5537575 h 9085945"/>
                <a:gd name="connsiteX2616" fmla="*/ 1018183 w 1018183"/>
                <a:gd name="connsiteY2616" fmla="*/ 5537773 h 9085945"/>
                <a:gd name="connsiteX2617" fmla="*/ 1018183 w 1018183"/>
                <a:gd name="connsiteY2617" fmla="*/ 5540493 h 9085945"/>
                <a:gd name="connsiteX2618" fmla="*/ 1018183 w 1018183"/>
                <a:gd name="connsiteY2618" fmla="*/ 5540570 h 9085945"/>
                <a:gd name="connsiteX2619" fmla="*/ 1018183 w 1018183"/>
                <a:gd name="connsiteY2619" fmla="*/ 5540970 h 9085945"/>
                <a:gd name="connsiteX2620" fmla="*/ 1018183 w 1018183"/>
                <a:gd name="connsiteY2620" fmla="*/ 5542072 h 9085945"/>
                <a:gd name="connsiteX2621" fmla="*/ 1018183 w 1018183"/>
                <a:gd name="connsiteY2621" fmla="*/ 5542176 h 9085945"/>
                <a:gd name="connsiteX2622" fmla="*/ 1018183 w 1018183"/>
                <a:gd name="connsiteY2622" fmla="*/ 5542255 h 9085945"/>
                <a:gd name="connsiteX2623" fmla="*/ 1018183 w 1018183"/>
                <a:gd name="connsiteY2623" fmla="*/ 5544231 h 9085945"/>
                <a:gd name="connsiteX2624" fmla="*/ 1018183 w 1018183"/>
                <a:gd name="connsiteY2624" fmla="*/ 5544335 h 9085945"/>
                <a:gd name="connsiteX2625" fmla="*/ 1018183 w 1018183"/>
                <a:gd name="connsiteY2625" fmla="*/ 5544336 h 9085945"/>
                <a:gd name="connsiteX2626" fmla="*/ 1018183 w 1018183"/>
                <a:gd name="connsiteY2626" fmla="*/ 5546825 h 9085945"/>
                <a:gd name="connsiteX2627" fmla="*/ 1018183 w 1018183"/>
                <a:gd name="connsiteY2627" fmla="*/ 5547065 h 9085945"/>
                <a:gd name="connsiteX2628" fmla="*/ 1018183 w 1018183"/>
                <a:gd name="connsiteY2628" fmla="*/ 5548184 h 9085945"/>
                <a:gd name="connsiteX2629" fmla="*/ 1018183 w 1018183"/>
                <a:gd name="connsiteY2629" fmla="*/ 5548633 h 9085945"/>
                <a:gd name="connsiteX2630" fmla="*/ 1018183 w 1018183"/>
                <a:gd name="connsiteY2630" fmla="*/ 5553234 h 9085945"/>
                <a:gd name="connsiteX2631" fmla="*/ 1018183 w 1018183"/>
                <a:gd name="connsiteY2631" fmla="*/ 5553305 h 9085945"/>
                <a:gd name="connsiteX2632" fmla="*/ 1018183 w 1018183"/>
                <a:gd name="connsiteY2632" fmla="*/ 5554872 h 9085945"/>
                <a:gd name="connsiteX2633" fmla="*/ 1018183 w 1018183"/>
                <a:gd name="connsiteY2633" fmla="*/ 5558943 h 9085945"/>
                <a:gd name="connsiteX2634" fmla="*/ 1018183 w 1018183"/>
                <a:gd name="connsiteY2634" fmla="*/ 5560918 h 9085945"/>
                <a:gd name="connsiteX2635" fmla="*/ 1018183 w 1018183"/>
                <a:gd name="connsiteY2635" fmla="*/ 5562255 h 9085945"/>
                <a:gd name="connsiteX2636" fmla="*/ 1018183 w 1018183"/>
                <a:gd name="connsiteY2636" fmla="*/ 5562487 h 9085945"/>
                <a:gd name="connsiteX2637" fmla="*/ 1018183 w 1018183"/>
                <a:gd name="connsiteY2637" fmla="*/ 5565084 h 9085945"/>
                <a:gd name="connsiteX2638" fmla="*/ 1018183 w 1018183"/>
                <a:gd name="connsiteY2638" fmla="*/ 5565589 h 9085945"/>
                <a:gd name="connsiteX2639" fmla="*/ 1018183 w 1018183"/>
                <a:gd name="connsiteY2639" fmla="*/ 5565998 h 9085945"/>
                <a:gd name="connsiteX2640" fmla="*/ 1018183 w 1018183"/>
                <a:gd name="connsiteY2640" fmla="*/ 5568196 h 9085945"/>
                <a:gd name="connsiteX2641" fmla="*/ 1018183 w 1018183"/>
                <a:gd name="connsiteY2641" fmla="*/ 5568792 h 9085945"/>
                <a:gd name="connsiteX2642" fmla="*/ 1018183 w 1018183"/>
                <a:gd name="connsiteY2642" fmla="*/ 5571632 h 9085945"/>
                <a:gd name="connsiteX2643" fmla="*/ 1018183 w 1018183"/>
                <a:gd name="connsiteY2643" fmla="*/ 5572560 h 9085945"/>
                <a:gd name="connsiteX2644" fmla="*/ 1018183 w 1018183"/>
                <a:gd name="connsiteY2644" fmla="*/ 5572864 h 9085945"/>
                <a:gd name="connsiteX2645" fmla="*/ 1018183 w 1018183"/>
                <a:gd name="connsiteY2645" fmla="*/ 5573313 h 9085945"/>
                <a:gd name="connsiteX2646" fmla="*/ 1018183 w 1018183"/>
                <a:gd name="connsiteY2646" fmla="*/ 5574799 h 9085945"/>
                <a:gd name="connsiteX2647" fmla="*/ 1018183 w 1018183"/>
                <a:gd name="connsiteY2647" fmla="*/ 5575366 h 9085945"/>
                <a:gd name="connsiteX2648" fmla="*/ 1018183 w 1018183"/>
                <a:gd name="connsiteY2648" fmla="*/ 5579794 h 9085945"/>
                <a:gd name="connsiteX2649" fmla="*/ 1018183 w 1018183"/>
                <a:gd name="connsiteY2649" fmla="*/ 5580912 h 9085945"/>
                <a:gd name="connsiteX2650" fmla="*/ 1018183 w 1018183"/>
                <a:gd name="connsiteY2650" fmla="*/ 5581362 h 9085945"/>
                <a:gd name="connsiteX2651" fmla="*/ 1018183 w 1018183"/>
                <a:gd name="connsiteY2651" fmla="*/ 5582597 h 9085945"/>
                <a:gd name="connsiteX2652" fmla="*/ 1018183 w 1018183"/>
                <a:gd name="connsiteY2652" fmla="*/ 5583336 h 9085945"/>
                <a:gd name="connsiteX2653" fmla="*/ 1018183 w 1018183"/>
                <a:gd name="connsiteY2653" fmla="*/ 5583500 h 9085945"/>
                <a:gd name="connsiteX2654" fmla="*/ 1018183 w 1018183"/>
                <a:gd name="connsiteY2654" fmla="*/ 5583642 h 9085945"/>
                <a:gd name="connsiteX2655" fmla="*/ 1018183 w 1018183"/>
                <a:gd name="connsiteY2655" fmla="*/ 5584573 h 9085945"/>
                <a:gd name="connsiteX2656" fmla="*/ 1018183 w 1018183"/>
                <a:gd name="connsiteY2656" fmla="*/ 5584678 h 9085945"/>
                <a:gd name="connsiteX2657" fmla="*/ 1018183 w 1018183"/>
                <a:gd name="connsiteY2657" fmla="*/ 5585857 h 9085945"/>
                <a:gd name="connsiteX2658" fmla="*/ 1018183 w 1018183"/>
                <a:gd name="connsiteY2658" fmla="*/ 5585962 h 9085945"/>
                <a:gd name="connsiteX2659" fmla="*/ 1018183 w 1018183"/>
                <a:gd name="connsiteY2659" fmla="*/ 5587167 h 9085945"/>
                <a:gd name="connsiteX2660" fmla="*/ 1018183 w 1018183"/>
                <a:gd name="connsiteY2660" fmla="*/ 5589508 h 9085945"/>
                <a:gd name="connsiteX2661" fmla="*/ 1018183 w 1018183"/>
                <a:gd name="connsiteY2661" fmla="*/ 5591968 h 9085945"/>
                <a:gd name="connsiteX2662" fmla="*/ 1018183 w 1018183"/>
                <a:gd name="connsiteY2662" fmla="*/ 5593647 h 9085945"/>
                <a:gd name="connsiteX2663" fmla="*/ 1018183 w 1018183"/>
                <a:gd name="connsiteY2663" fmla="*/ 5595214 h 9085945"/>
                <a:gd name="connsiteX2664" fmla="*/ 1018183 w 1018183"/>
                <a:gd name="connsiteY2664" fmla="*/ 5595736 h 9085945"/>
                <a:gd name="connsiteX2665" fmla="*/ 1018183 w 1018183"/>
                <a:gd name="connsiteY2665" fmla="*/ 5596299 h 9085945"/>
                <a:gd name="connsiteX2666" fmla="*/ 1018183 w 1018183"/>
                <a:gd name="connsiteY2666" fmla="*/ 5598317 h 9085945"/>
                <a:gd name="connsiteX2667" fmla="*/ 1018183 w 1018183"/>
                <a:gd name="connsiteY2667" fmla="*/ 5601860 h 9085945"/>
                <a:gd name="connsiteX2668" fmla="*/ 1018183 w 1018183"/>
                <a:gd name="connsiteY2668" fmla="*/ 5603929 h 9085945"/>
                <a:gd name="connsiteX2669" fmla="*/ 1018183 w 1018183"/>
                <a:gd name="connsiteY2669" fmla="*/ 5604705 h 9085945"/>
                <a:gd name="connsiteX2670" fmla="*/ 1018183 w 1018183"/>
                <a:gd name="connsiteY2670" fmla="*/ 5605497 h 9085945"/>
                <a:gd name="connsiteX2671" fmla="*/ 1018183 w 1018183"/>
                <a:gd name="connsiteY2671" fmla="*/ 5606272 h 9085945"/>
                <a:gd name="connsiteX2672" fmla="*/ 1018183 w 1018183"/>
                <a:gd name="connsiteY2672" fmla="*/ 5608017 h 9085945"/>
                <a:gd name="connsiteX2673" fmla="*/ 1018183 w 1018183"/>
                <a:gd name="connsiteY2673" fmla="*/ 5609134 h 9085945"/>
                <a:gd name="connsiteX2674" fmla="*/ 1018183 w 1018183"/>
                <a:gd name="connsiteY2674" fmla="*/ 5609375 h 9085945"/>
                <a:gd name="connsiteX2675" fmla="*/ 1018183 w 1018183"/>
                <a:gd name="connsiteY2675" fmla="*/ 5609587 h 9085945"/>
                <a:gd name="connsiteX2676" fmla="*/ 1018183 w 1018183"/>
                <a:gd name="connsiteY2676" fmla="*/ 5612515 h 9085945"/>
                <a:gd name="connsiteX2677" fmla="*/ 1018183 w 1018183"/>
                <a:gd name="connsiteY2677" fmla="*/ 5612921 h 9085945"/>
                <a:gd name="connsiteX2678" fmla="*/ 1018183 w 1018183"/>
                <a:gd name="connsiteY2678" fmla="*/ 5614132 h 9085945"/>
                <a:gd name="connsiteX2679" fmla="*/ 1018183 w 1018183"/>
                <a:gd name="connsiteY2679" fmla="*/ 5614987 h 9085945"/>
                <a:gd name="connsiteX2680" fmla="*/ 1018183 w 1018183"/>
                <a:gd name="connsiteY2680" fmla="*/ 5615708 h 9085945"/>
                <a:gd name="connsiteX2681" fmla="*/ 1018183 w 1018183"/>
                <a:gd name="connsiteY2681" fmla="*/ 5616556 h 9085945"/>
                <a:gd name="connsiteX2682" fmla="*/ 1018183 w 1018183"/>
                <a:gd name="connsiteY2682" fmla="*/ 5617868 h 9085945"/>
                <a:gd name="connsiteX2683" fmla="*/ 1018183 w 1018183"/>
                <a:gd name="connsiteY2683" fmla="*/ 5618683 h 9085945"/>
                <a:gd name="connsiteX2684" fmla="*/ 1018183 w 1018183"/>
                <a:gd name="connsiteY2684" fmla="*/ 5620192 h 9085945"/>
                <a:gd name="connsiteX2685" fmla="*/ 1018183 w 1018183"/>
                <a:gd name="connsiteY2685" fmla="*/ 5620980 h 9085945"/>
                <a:gd name="connsiteX2686" fmla="*/ 1018183 w 1018183"/>
                <a:gd name="connsiteY2686" fmla="*/ 5623842 h 9085945"/>
                <a:gd name="connsiteX2687" fmla="*/ 1018183 w 1018183"/>
                <a:gd name="connsiteY2687" fmla="*/ 5626543 h 9085945"/>
                <a:gd name="connsiteX2688" fmla="*/ 1018183 w 1018183"/>
                <a:gd name="connsiteY2688" fmla="*/ 5626768 h 9085945"/>
                <a:gd name="connsiteX2689" fmla="*/ 1018183 w 1018183"/>
                <a:gd name="connsiteY2689" fmla="*/ 5629027 h 9085945"/>
                <a:gd name="connsiteX2690" fmla="*/ 1018183 w 1018183"/>
                <a:gd name="connsiteY2690" fmla="*/ 5629628 h 9085945"/>
                <a:gd name="connsiteX2691" fmla="*/ 1018183 w 1018183"/>
                <a:gd name="connsiteY2691" fmla="*/ 5631758 h 9085945"/>
                <a:gd name="connsiteX2692" fmla="*/ 1018183 w 1018183"/>
                <a:gd name="connsiteY2692" fmla="*/ 5632008 h 9085945"/>
                <a:gd name="connsiteX2693" fmla="*/ 1018183 w 1018183"/>
                <a:gd name="connsiteY2693" fmla="*/ 5634899 h 9085945"/>
                <a:gd name="connsiteX2694" fmla="*/ 1018183 w 1018183"/>
                <a:gd name="connsiteY2694" fmla="*/ 5635380 h 9085945"/>
                <a:gd name="connsiteX2695" fmla="*/ 1018183 w 1018183"/>
                <a:gd name="connsiteY2695" fmla="*/ 5637599 h 9085945"/>
                <a:gd name="connsiteX2696" fmla="*/ 1018183 w 1018183"/>
                <a:gd name="connsiteY2696" fmla="*/ 5638578 h 9085945"/>
                <a:gd name="connsiteX2697" fmla="*/ 1018183 w 1018183"/>
                <a:gd name="connsiteY2697" fmla="*/ 5640085 h 9085945"/>
                <a:gd name="connsiteX2698" fmla="*/ 1018183 w 1018183"/>
                <a:gd name="connsiteY2698" fmla="*/ 5645648 h 9085945"/>
                <a:gd name="connsiteX2699" fmla="*/ 1018183 w 1018183"/>
                <a:gd name="connsiteY2699" fmla="*/ 5646159 h 9085945"/>
                <a:gd name="connsiteX2700" fmla="*/ 1018183 w 1018183"/>
                <a:gd name="connsiteY2700" fmla="*/ 5646431 h 9085945"/>
                <a:gd name="connsiteX2701" fmla="*/ 1018183 w 1018183"/>
                <a:gd name="connsiteY2701" fmla="*/ 5647716 h 9085945"/>
                <a:gd name="connsiteX2702" fmla="*/ 1018183 w 1018183"/>
                <a:gd name="connsiteY2702" fmla="*/ 5647998 h 9085945"/>
                <a:gd name="connsiteX2703" fmla="*/ 1018183 w 1018183"/>
                <a:gd name="connsiteY2703" fmla="*/ 5649283 h 9085945"/>
                <a:gd name="connsiteX2704" fmla="*/ 1018183 w 1018183"/>
                <a:gd name="connsiteY2704" fmla="*/ 5649717 h 9085945"/>
                <a:gd name="connsiteX2705" fmla="*/ 1018183 w 1018183"/>
                <a:gd name="connsiteY2705" fmla="*/ 5651259 h 9085945"/>
                <a:gd name="connsiteX2706" fmla="*/ 1018183 w 1018183"/>
                <a:gd name="connsiteY2706" fmla="*/ 5652857 h 9085945"/>
                <a:gd name="connsiteX2707" fmla="*/ 1018183 w 1018183"/>
                <a:gd name="connsiteY2707" fmla="*/ 5653263 h 9085945"/>
                <a:gd name="connsiteX2708" fmla="*/ 1018183 w 1018183"/>
                <a:gd name="connsiteY2708" fmla="*/ 5655329 h 9085945"/>
                <a:gd name="connsiteX2709" fmla="*/ 1018183 w 1018183"/>
                <a:gd name="connsiteY2709" fmla="*/ 5656898 h 9085945"/>
                <a:gd name="connsiteX2710" fmla="*/ 1018183 w 1018183"/>
                <a:gd name="connsiteY2710" fmla="*/ 5657252 h 9085945"/>
                <a:gd name="connsiteX2711" fmla="*/ 1018183 w 1018183"/>
                <a:gd name="connsiteY2711" fmla="*/ 5657489 h 9085945"/>
                <a:gd name="connsiteX2712" fmla="*/ 1018183 w 1018183"/>
                <a:gd name="connsiteY2712" fmla="*/ 5658210 h 9085945"/>
                <a:gd name="connsiteX2713" fmla="*/ 1018183 w 1018183"/>
                <a:gd name="connsiteY2713" fmla="*/ 5659055 h 9085945"/>
                <a:gd name="connsiteX2714" fmla="*/ 1018183 w 1018183"/>
                <a:gd name="connsiteY2714" fmla="*/ 5659495 h 9085945"/>
                <a:gd name="connsiteX2715" fmla="*/ 1018183 w 1018183"/>
                <a:gd name="connsiteY2715" fmla="*/ 5660185 h 9085945"/>
                <a:gd name="connsiteX2716" fmla="*/ 1018183 w 1018183"/>
                <a:gd name="connsiteY2716" fmla="*/ 5660703 h 9085945"/>
                <a:gd name="connsiteX2717" fmla="*/ 1018183 w 1018183"/>
                <a:gd name="connsiteY2717" fmla="*/ 5662273 h 9085945"/>
                <a:gd name="connsiteX2718" fmla="*/ 1018183 w 1018183"/>
                <a:gd name="connsiteY2718" fmla="*/ 5663037 h 9085945"/>
                <a:gd name="connsiteX2719" fmla="*/ 1018183 w 1018183"/>
                <a:gd name="connsiteY2719" fmla="*/ 5663915 h 9085945"/>
                <a:gd name="connsiteX2720" fmla="*/ 1018183 w 1018183"/>
                <a:gd name="connsiteY2720" fmla="*/ 5664552 h 9085945"/>
                <a:gd name="connsiteX2721" fmla="*/ 1018183 w 1018183"/>
                <a:gd name="connsiteY2721" fmla="*/ 5666818 h 9085945"/>
                <a:gd name="connsiteX2722" fmla="*/ 1018183 w 1018183"/>
                <a:gd name="connsiteY2722" fmla="*/ 5668310 h 9085945"/>
                <a:gd name="connsiteX2723" fmla="*/ 1018183 w 1018183"/>
                <a:gd name="connsiteY2723" fmla="*/ 5669268 h 9085945"/>
                <a:gd name="connsiteX2724" fmla="*/ 1018183 w 1018183"/>
                <a:gd name="connsiteY2724" fmla="*/ 5669970 h 9085945"/>
                <a:gd name="connsiteX2725" fmla="*/ 1018183 w 1018183"/>
                <a:gd name="connsiteY2725" fmla="*/ 5670840 h 9085945"/>
                <a:gd name="connsiteX2726" fmla="*/ 1018183 w 1018183"/>
                <a:gd name="connsiteY2726" fmla="*/ 5671243 h 9085945"/>
                <a:gd name="connsiteX2727" fmla="*/ 1018183 w 1018183"/>
                <a:gd name="connsiteY2727" fmla="*/ 5672100 h 9085945"/>
                <a:gd name="connsiteX2728" fmla="*/ 1018183 w 1018183"/>
                <a:gd name="connsiteY2728" fmla="*/ 5676368 h 9085945"/>
                <a:gd name="connsiteX2729" fmla="*/ 1018183 w 1018183"/>
                <a:gd name="connsiteY2729" fmla="*/ 5677747 h 9085945"/>
                <a:gd name="connsiteX2730" fmla="*/ 1018183 w 1018183"/>
                <a:gd name="connsiteY2730" fmla="*/ 5677941 h 9085945"/>
                <a:gd name="connsiteX2731" fmla="*/ 1018183 w 1018183"/>
                <a:gd name="connsiteY2731" fmla="*/ 5679262 h 9085945"/>
                <a:gd name="connsiteX2732" fmla="*/ 1018183 w 1018183"/>
                <a:gd name="connsiteY2732" fmla="*/ 5680427 h 9085945"/>
                <a:gd name="connsiteX2733" fmla="*/ 1018183 w 1018183"/>
                <a:gd name="connsiteY2733" fmla="*/ 5681028 h 9085945"/>
                <a:gd name="connsiteX2734" fmla="*/ 1018183 w 1018183"/>
                <a:gd name="connsiteY2734" fmla="*/ 5683158 h 9085945"/>
                <a:gd name="connsiteX2735" fmla="*/ 1018183 w 1018183"/>
                <a:gd name="connsiteY2735" fmla="*/ 5684573 h 9085945"/>
                <a:gd name="connsiteX2736" fmla="*/ 1018183 w 1018183"/>
                <a:gd name="connsiteY2736" fmla="*/ 5684693 h 9085945"/>
                <a:gd name="connsiteX2737" fmla="*/ 1018183 w 1018183"/>
                <a:gd name="connsiteY2737" fmla="*/ 5685990 h 9085945"/>
                <a:gd name="connsiteX2738" fmla="*/ 1018183 w 1018183"/>
                <a:gd name="connsiteY2738" fmla="*/ 5686501 h 9085945"/>
                <a:gd name="connsiteX2739" fmla="*/ 1018183 w 1018183"/>
                <a:gd name="connsiteY2739" fmla="*/ 5687425 h 9085945"/>
                <a:gd name="connsiteX2740" fmla="*/ 1018183 w 1018183"/>
                <a:gd name="connsiteY2740" fmla="*/ 5688058 h 9085945"/>
                <a:gd name="connsiteX2741" fmla="*/ 1018183 w 1018183"/>
                <a:gd name="connsiteY2741" fmla="*/ 5688720 h 9085945"/>
                <a:gd name="connsiteX2742" fmla="*/ 1018183 w 1018183"/>
                <a:gd name="connsiteY2742" fmla="*/ 5689625 h 9085945"/>
                <a:gd name="connsiteX2743" fmla="*/ 1018183 w 1018183"/>
                <a:gd name="connsiteY2743" fmla="*/ 5691601 h 9085945"/>
                <a:gd name="connsiteX2744" fmla="*/ 1018183 w 1018183"/>
                <a:gd name="connsiteY2744" fmla="*/ 5692356 h 9085945"/>
                <a:gd name="connsiteX2745" fmla="*/ 1018183 w 1018183"/>
                <a:gd name="connsiteY2745" fmla="*/ 5693760 h 9085945"/>
                <a:gd name="connsiteX2746" fmla="*/ 1018183 w 1018183"/>
                <a:gd name="connsiteY2746" fmla="*/ 5697048 h 9085945"/>
                <a:gd name="connsiteX2747" fmla="*/ 1018183 w 1018183"/>
                <a:gd name="connsiteY2747" fmla="*/ 5697282 h 9085945"/>
                <a:gd name="connsiteX2748" fmla="*/ 1018183 w 1018183"/>
                <a:gd name="connsiteY2748" fmla="*/ 5697561 h 9085945"/>
                <a:gd name="connsiteX2749" fmla="*/ 1018183 w 1018183"/>
                <a:gd name="connsiteY2749" fmla="*/ 5697831 h 9085945"/>
                <a:gd name="connsiteX2750" fmla="*/ 1018183 w 1018183"/>
                <a:gd name="connsiteY2750" fmla="*/ 5699116 h 9085945"/>
                <a:gd name="connsiteX2751" fmla="*/ 1018183 w 1018183"/>
                <a:gd name="connsiteY2751" fmla="*/ 5699397 h 9085945"/>
                <a:gd name="connsiteX2752" fmla="*/ 1018183 w 1018183"/>
                <a:gd name="connsiteY2752" fmla="*/ 5700683 h 9085945"/>
                <a:gd name="connsiteX2753" fmla="*/ 1018183 w 1018183"/>
                <a:gd name="connsiteY2753" fmla="*/ 5702658 h 9085945"/>
                <a:gd name="connsiteX2754" fmla="*/ 1018183 w 1018183"/>
                <a:gd name="connsiteY2754" fmla="*/ 5703971 h 9085945"/>
                <a:gd name="connsiteX2755" fmla="*/ 1018183 w 1018183"/>
                <a:gd name="connsiteY2755" fmla="*/ 5705539 h 9085945"/>
                <a:gd name="connsiteX2756" fmla="*/ 1018183 w 1018183"/>
                <a:gd name="connsiteY2756" fmla="*/ 5707052 h 9085945"/>
                <a:gd name="connsiteX2757" fmla="*/ 1018183 w 1018183"/>
                <a:gd name="connsiteY2757" fmla="*/ 5708336 h 9085945"/>
                <a:gd name="connsiteX2758" fmla="*/ 1018183 w 1018183"/>
                <a:gd name="connsiteY2758" fmla="*/ 5708652 h 9085945"/>
                <a:gd name="connsiteX2759" fmla="*/ 1018183 w 1018183"/>
                <a:gd name="connsiteY2759" fmla="*/ 5711182 h 9085945"/>
                <a:gd name="connsiteX2760" fmla="*/ 1018183 w 1018183"/>
                <a:gd name="connsiteY2760" fmla="*/ 5711585 h 9085945"/>
                <a:gd name="connsiteX2761" fmla="*/ 1018183 w 1018183"/>
                <a:gd name="connsiteY2761" fmla="*/ 5711990 h 9085945"/>
                <a:gd name="connsiteX2762" fmla="*/ 1018183 w 1018183"/>
                <a:gd name="connsiteY2762" fmla="*/ 5715533 h 9085945"/>
                <a:gd name="connsiteX2763" fmla="*/ 1018183 w 1018183"/>
                <a:gd name="connsiteY2763" fmla="*/ 5715886 h 9085945"/>
                <a:gd name="connsiteX2764" fmla="*/ 1018183 w 1018183"/>
                <a:gd name="connsiteY2764" fmla="*/ 5717300 h 9085945"/>
                <a:gd name="connsiteX2765" fmla="*/ 1018183 w 1018183"/>
                <a:gd name="connsiteY2765" fmla="*/ 5719430 h 9085945"/>
                <a:gd name="connsiteX2766" fmla="*/ 1018183 w 1018183"/>
                <a:gd name="connsiteY2766" fmla="*/ 5719489 h 9085945"/>
                <a:gd name="connsiteX2767" fmla="*/ 1018183 w 1018183"/>
                <a:gd name="connsiteY2767" fmla="*/ 5720152 h 9085945"/>
                <a:gd name="connsiteX2768" fmla="*/ 1018183 w 1018183"/>
                <a:gd name="connsiteY2768" fmla="*/ 5720249 h 9085945"/>
                <a:gd name="connsiteX2769" fmla="*/ 1018183 w 1018183"/>
                <a:gd name="connsiteY2769" fmla="*/ 5720845 h 9085945"/>
                <a:gd name="connsiteX2770" fmla="*/ 1018183 w 1018183"/>
                <a:gd name="connsiteY2770" fmla="*/ 5721759 h 9085945"/>
                <a:gd name="connsiteX2771" fmla="*/ 1018183 w 1018183"/>
                <a:gd name="connsiteY2771" fmla="*/ 5722239 h 9085945"/>
                <a:gd name="connsiteX2772" fmla="*/ 1018183 w 1018183"/>
                <a:gd name="connsiteY2772" fmla="*/ 5722587 h 9085945"/>
                <a:gd name="connsiteX2773" fmla="*/ 1018183 w 1018183"/>
                <a:gd name="connsiteY2773" fmla="*/ 5723043 h 9085945"/>
                <a:gd name="connsiteX2774" fmla="*/ 1018183 w 1018183"/>
                <a:gd name="connsiteY2774" fmla="*/ 5726591 h 9085945"/>
                <a:gd name="connsiteX2775" fmla="*/ 1018183 w 1018183"/>
                <a:gd name="connsiteY2775" fmla="*/ 5727767 h 9085945"/>
                <a:gd name="connsiteX2776" fmla="*/ 1018183 w 1018183"/>
                <a:gd name="connsiteY2776" fmla="*/ 5728358 h 9085945"/>
                <a:gd name="connsiteX2777" fmla="*/ 1018183 w 1018183"/>
                <a:gd name="connsiteY2777" fmla="*/ 5730288 h 9085945"/>
                <a:gd name="connsiteX2778" fmla="*/ 1018183 w 1018183"/>
                <a:gd name="connsiteY2778" fmla="*/ 5731903 h 9085945"/>
                <a:gd name="connsiteX2779" fmla="*/ 1018183 w 1018183"/>
                <a:gd name="connsiteY2779" fmla="*/ 5733645 h 9085945"/>
                <a:gd name="connsiteX2780" fmla="*/ 1018183 w 1018183"/>
                <a:gd name="connsiteY2780" fmla="*/ 5734102 h 9085945"/>
                <a:gd name="connsiteX2781" fmla="*/ 1018183 w 1018183"/>
                <a:gd name="connsiteY2781" fmla="*/ 5734857 h 9085945"/>
                <a:gd name="connsiteX2782" fmla="*/ 1018183 w 1018183"/>
                <a:gd name="connsiteY2782" fmla="*/ 5735387 h 9085945"/>
                <a:gd name="connsiteX2783" fmla="*/ 1018183 w 1018183"/>
                <a:gd name="connsiteY2783" fmla="*/ 5744111 h 9085945"/>
                <a:gd name="connsiteX2784" fmla="*/ 1018183 w 1018183"/>
                <a:gd name="connsiteY2784" fmla="*/ 5744313 h 9085945"/>
                <a:gd name="connsiteX2785" fmla="*/ 1018183 w 1018183"/>
                <a:gd name="connsiteY2785" fmla="*/ 5745161 h 9085945"/>
                <a:gd name="connsiteX2786" fmla="*/ 1018183 w 1018183"/>
                <a:gd name="connsiteY2786" fmla="*/ 5745526 h 9085945"/>
                <a:gd name="connsiteX2787" fmla="*/ 1018183 w 1018183"/>
                <a:gd name="connsiteY2787" fmla="*/ 5747268 h 9085945"/>
                <a:gd name="connsiteX2788" fmla="*/ 1018183 w 1018183"/>
                <a:gd name="connsiteY2788" fmla="*/ 5748678 h 9085945"/>
                <a:gd name="connsiteX2789" fmla="*/ 1018183 w 1018183"/>
                <a:gd name="connsiteY2789" fmla="*/ 5749897 h 9085945"/>
                <a:gd name="connsiteX2790" fmla="*/ 1018183 w 1018183"/>
                <a:gd name="connsiteY2790" fmla="*/ 5752216 h 9085945"/>
                <a:gd name="connsiteX2791" fmla="*/ 1018183 w 1018183"/>
                <a:gd name="connsiteY2791" fmla="*/ 5755371 h 9085945"/>
                <a:gd name="connsiteX2792" fmla="*/ 1018183 w 1018183"/>
                <a:gd name="connsiteY2792" fmla="*/ 5756584 h 9085945"/>
                <a:gd name="connsiteX2793" fmla="*/ 1018183 w 1018183"/>
                <a:gd name="connsiteY2793" fmla="*/ 5758035 h 9085945"/>
                <a:gd name="connsiteX2794" fmla="*/ 1018183 w 1018183"/>
                <a:gd name="connsiteY2794" fmla="*/ 5758225 h 9085945"/>
                <a:gd name="connsiteX2795" fmla="*/ 1018183 w 1018183"/>
                <a:gd name="connsiteY2795" fmla="*/ 5758326 h 9085945"/>
                <a:gd name="connsiteX2796" fmla="*/ 1018183 w 1018183"/>
                <a:gd name="connsiteY2796" fmla="*/ 5758511 h 9085945"/>
                <a:gd name="connsiteX2797" fmla="*/ 1018183 w 1018183"/>
                <a:gd name="connsiteY2797" fmla="*/ 5759319 h 9085945"/>
                <a:gd name="connsiteX2798" fmla="*/ 1018183 w 1018183"/>
                <a:gd name="connsiteY2798" fmla="*/ 5760494 h 9085945"/>
                <a:gd name="connsiteX2799" fmla="*/ 1018183 w 1018183"/>
                <a:gd name="connsiteY2799" fmla="*/ 5760957 h 9085945"/>
                <a:gd name="connsiteX2800" fmla="*/ 1018183 w 1018183"/>
                <a:gd name="connsiteY2800" fmla="*/ 5761990 h 9085945"/>
                <a:gd name="connsiteX2801" fmla="*/ 1018183 w 1018183"/>
                <a:gd name="connsiteY2801" fmla="*/ 5763274 h 9085945"/>
                <a:gd name="connsiteX2802" fmla="*/ 1018183 w 1018183"/>
                <a:gd name="connsiteY2802" fmla="*/ 5763385 h 9085945"/>
                <a:gd name="connsiteX2803" fmla="*/ 1018183 w 1018183"/>
                <a:gd name="connsiteY2803" fmla="*/ 5764607 h 9085945"/>
                <a:gd name="connsiteX2804" fmla="*/ 1018183 w 1018183"/>
                <a:gd name="connsiteY2804" fmla="*/ 5764631 h 9085945"/>
                <a:gd name="connsiteX2805" fmla="*/ 1018183 w 1018183"/>
                <a:gd name="connsiteY2805" fmla="*/ 5766175 h 9085945"/>
                <a:gd name="connsiteX2806" fmla="*/ 1018183 w 1018183"/>
                <a:gd name="connsiteY2806" fmla="*/ 5766373 h 9085945"/>
                <a:gd name="connsiteX2807" fmla="*/ 1018183 w 1018183"/>
                <a:gd name="connsiteY2807" fmla="*/ 5766933 h 9085945"/>
                <a:gd name="connsiteX2808" fmla="*/ 1018183 w 1018183"/>
                <a:gd name="connsiteY2808" fmla="*/ 5768700 h 9085945"/>
                <a:gd name="connsiteX2809" fmla="*/ 1018183 w 1018183"/>
                <a:gd name="connsiteY2809" fmla="*/ 5769093 h 9085945"/>
                <a:gd name="connsiteX2810" fmla="*/ 1018183 w 1018183"/>
                <a:gd name="connsiteY2810" fmla="*/ 5770672 h 9085945"/>
                <a:gd name="connsiteX2811" fmla="*/ 1018183 w 1018183"/>
                <a:gd name="connsiteY2811" fmla="*/ 5770776 h 9085945"/>
                <a:gd name="connsiteX2812" fmla="*/ 1018183 w 1018183"/>
                <a:gd name="connsiteY2812" fmla="*/ 5771552 h 9085945"/>
                <a:gd name="connsiteX2813" fmla="*/ 1018183 w 1018183"/>
                <a:gd name="connsiteY2813" fmla="*/ 5772245 h 9085945"/>
                <a:gd name="connsiteX2814" fmla="*/ 1018183 w 1018183"/>
                <a:gd name="connsiteY2814" fmla="*/ 5772935 h 9085945"/>
                <a:gd name="connsiteX2815" fmla="*/ 1018183 w 1018183"/>
                <a:gd name="connsiteY2815" fmla="*/ 5773987 h 9085945"/>
                <a:gd name="connsiteX2816" fmla="*/ 1018183 w 1018183"/>
                <a:gd name="connsiteY2816" fmla="*/ 5775665 h 9085945"/>
                <a:gd name="connsiteX2817" fmla="*/ 1018183 w 1018183"/>
                <a:gd name="connsiteY2817" fmla="*/ 5776784 h 9085945"/>
                <a:gd name="connsiteX2818" fmla="*/ 1018183 w 1018183"/>
                <a:gd name="connsiteY2818" fmla="*/ 5777233 h 9085945"/>
                <a:gd name="connsiteX2819" fmla="*/ 1018183 w 1018183"/>
                <a:gd name="connsiteY2819" fmla="*/ 5781834 h 9085945"/>
                <a:gd name="connsiteX2820" fmla="*/ 1018183 w 1018183"/>
                <a:gd name="connsiteY2820" fmla="*/ 5783129 h 9085945"/>
                <a:gd name="connsiteX2821" fmla="*/ 1018183 w 1018183"/>
                <a:gd name="connsiteY2821" fmla="*/ 5787543 h 9085945"/>
                <a:gd name="connsiteX2822" fmla="*/ 1018183 w 1018183"/>
                <a:gd name="connsiteY2822" fmla="*/ 5789518 h 9085945"/>
                <a:gd name="connsiteX2823" fmla="*/ 1018183 w 1018183"/>
                <a:gd name="connsiteY2823" fmla="*/ 5790855 h 9085945"/>
                <a:gd name="connsiteX2824" fmla="*/ 1018183 w 1018183"/>
                <a:gd name="connsiteY2824" fmla="*/ 5791087 h 9085945"/>
                <a:gd name="connsiteX2825" fmla="*/ 1018183 w 1018183"/>
                <a:gd name="connsiteY2825" fmla="*/ 5793684 h 9085945"/>
                <a:gd name="connsiteX2826" fmla="*/ 1018183 w 1018183"/>
                <a:gd name="connsiteY2826" fmla="*/ 5794598 h 9085945"/>
                <a:gd name="connsiteX2827" fmla="*/ 1018183 w 1018183"/>
                <a:gd name="connsiteY2827" fmla="*/ 5796796 h 9085945"/>
                <a:gd name="connsiteX2828" fmla="*/ 1018183 w 1018183"/>
                <a:gd name="connsiteY2828" fmla="*/ 5796926 h 9085945"/>
                <a:gd name="connsiteX2829" fmla="*/ 1018183 w 1018183"/>
                <a:gd name="connsiteY2829" fmla="*/ 5798668 h 9085945"/>
                <a:gd name="connsiteX2830" fmla="*/ 1018183 w 1018183"/>
                <a:gd name="connsiteY2830" fmla="*/ 5799661 h 9085945"/>
                <a:gd name="connsiteX2831" fmla="*/ 1018183 w 1018183"/>
                <a:gd name="connsiteY2831" fmla="*/ 5800232 h 9085945"/>
                <a:gd name="connsiteX2832" fmla="*/ 1018183 w 1018183"/>
                <a:gd name="connsiteY2832" fmla="*/ 5801160 h 9085945"/>
                <a:gd name="connsiteX2833" fmla="*/ 1018183 w 1018183"/>
                <a:gd name="connsiteY2833" fmla="*/ 5801299 h 9085945"/>
                <a:gd name="connsiteX2834" fmla="*/ 1018183 w 1018183"/>
                <a:gd name="connsiteY2834" fmla="*/ 5801464 h 9085945"/>
                <a:gd name="connsiteX2835" fmla="*/ 1018183 w 1018183"/>
                <a:gd name="connsiteY2835" fmla="*/ 5801913 h 9085945"/>
                <a:gd name="connsiteX2836" fmla="*/ 1018183 w 1018183"/>
                <a:gd name="connsiteY2836" fmla="*/ 5803399 h 9085945"/>
                <a:gd name="connsiteX2837" fmla="*/ 1018183 w 1018183"/>
                <a:gd name="connsiteY2837" fmla="*/ 5803548 h 9085945"/>
                <a:gd name="connsiteX2838" fmla="*/ 1018183 w 1018183"/>
                <a:gd name="connsiteY2838" fmla="*/ 5803616 h 9085945"/>
                <a:gd name="connsiteX2839" fmla="*/ 1018183 w 1018183"/>
                <a:gd name="connsiteY2839" fmla="*/ 5804973 h 9085945"/>
                <a:gd name="connsiteX2840" fmla="*/ 1018183 w 1018183"/>
                <a:gd name="connsiteY2840" fmla="*/ 5806715 h 9085945"/>
                <a:gd name="connsiteX2841" fmla="*/ 1018183 w 1018183"/>
                <a:gd name="connsiteY2841" fmla="*/ 5807704 h 9085945"/>
                <a:gd name="connsiteX2842" fmla="*/ 1018183 w 1018183"/>
                <a:gd name="connsiteY2842" fmla="*/ 5808394 h 9085945"/>
                <a:gd name="connsiteX2843" fmla="*/ 1018183 w 1018183"/>
                <a:gd name="connsiteY2843" fmla="*/ 5809435 h 9085945"/>
                <a:gd name="connsiteX2844" fmla="*/ 1018183 w 1018183"/>
                <a:gd name="connsiteY2844" fmla="*/ 5809512 h 9085945"/>
                <a:gd name="connsiteX2845" fmla="*/ 1018183 w 1018183"/>
                <a:gd name="connsiteY2845" fmla="*/ 5809962 h 9085945"/>
                <a:gd name="connsiteX2846" fmla="*/ 1018183 w 1018183"/>
                <a:gd name="connsiteY2846" fmla="*/ 5810720 h 9085945"/>
                <a:gd name="connsiteX2847" fmla="*/ 1018183 w 1018183"/>
                <a:gd name="connsiteY2847" fmla="*/ 5811197 h 9085945"/>
                <a:gd name="connsiteX2848" fmla="*/ 1018183 w 1018183"/>
                <a:gd name="connsiteY2848" fmla="*/ 5811936 h 9085945"/>
                <a:gd name="connsiteX2849" fmla="*/ 1018183 w 1018183"/>
                <a:gd name="connsiteY2849" fmla="*/ 5812242 h 9085945"/>
                <a:gd name="connsiteX2850" fmla="*/ 1018183 w 1018183"/>
                <a:gd name="connsiteY2850" fmla="*/ 5813173 h 9085945"/>
                <a:gd name="connsiteX2851" fmla="*/ 1018183 w 1018183"/>
                <a:gd name="connsiteY2851" fmla="*/ 5813278 h 9085945"/>
                <a:gd name="connsiteX2852" fmla="*/ 1018183 w 1018183"/>
                <a:gd name="connsiteY2852" fmla="*/ 5813840 h 9085945"/>
                <a:gd name="connsiteX2853" fmla="*/ 1018183 w 1018183"/>
                <a:gd name="connsiteY2853" fmla="*/ 5814457 h 9085945"/>
                <a:gd name="connsiteX2854" fmla="*/ 1018183 w 1018183"/>
                <a:gd name="connsiteY2854" fmla="*/ 5814562 h 9085945"/>
                <a:gd name="connsiteX2855" fmla="*/ 1018183 w 1018183"/>
                <a:gd name="connsiteY2855" fmla="*/ 5815767 h 9085945"/>
                <a:gd name="connsiteX2856" fmla="*/ 1018183 w 1018183"/>
                <a:gd name="connsiteY2856" fmla="*/ 5816007 h 9085945"/>
                <a:gd name="connsiteX2857" fmla="*/ 1018183 w 1018183"/>
                <a:gd name="connsiteY2857" fmla="*/ 5816031 h 9085945"/>
                <a:gd name="connsiteX2858" fmla="*/ 1018183 w 1018183"/>
                <a:gd name="connsiteY2858" fmla="*/ 5817575 h 9085945"/>
                <a:gd name="connsiteX2859" fmla="*/ 1018183 w 1018183"/>
                <a:gd name="connsiteY2859" fmla="*/ 5817773 h 9085945"/>
                <a:gd name="connsiteX2860" fmla="*/ 1018183 w 1018183"/>
                <a:gd name="connsiteY2860" fmla="*/ 5818108 h 9085945"/>
                <a:gd name="connsiteX2861" fmla="*/ 1018183 w 1018183"/>
                <a:gd name="connsiteY2861" fmla="*/ 5820568 h 9085945"/>
                <a:gd name="connsiteX2862" fmla="*/ 1018183 w 1018183"/>
                <a:gd name="connsiteY2862" fmla="*/ 5822176 h 9085945"/>
                <a:gd name="connsiteX2863" fmla="*/ 1018183 w 1018183"/>
                <a:gd name="connsiteY2863" fmla="*/ 5822247 h 9085945"/>
                <a:gd name="connsiteX2864" fmla="*/ 1018183 w 1018183"/>
                <a:gd name="connsiteY2864" fmla="*/ 5823814 h 9085945"/>
                <a:gd name="connsiteX2865" fmla="*/ 1018183 w 1018183"/>
                <a:gd name="connsiteY2865" fmla="*/ 5824336 h 9085945"/>
                <a:gd name="connsiteX2866" fmla="*/ 1018183 w 1018183"/>
                <a:gd name="connsiteY2866" fmla="*/ 5825631 h 9085945"/>
                <a:gd name="connsiteX2867" fmla="*/ 1018183 w 1018183"/>
                <a:gd name="connsiteY2867" fmla="*/ 5833305 h 9085945"/>
                <a:gd name="connsiteX2868" fmla="*/ 1018183 w 1018183"/>
                <a:gd name="connsiteY2868" fmla="*/ 5834026 h 9085945"/>
                <a:gd name="connsiteX2869" fmla="*/ 1018183 w 1018183"/>
                <a:gd name="connsiteY2869" fmla="*/ 5834872 h 9085945"/>
                <a:gd name="connsiteX2870" fmla="*/ 1018183 w 1018183"/>
                <a:gd name="connsiteY2870" fmla="*/ 5834940 h 9085945"/>
                <a:gd name="connsiteX2871" fmla="*/ 1018183 w 1018183"/>
                <a:gd name="connsiteY2871" fmla="*/ 5836617 h 9085945"/>
                <a:gd name="connsiteX2872" fmla="*/ 1018183 w 1018183"/>
                <a:gd name="connsiteY2872" fmla="*/ 5837734 h 9085945"/>
                <a:gd name="connsiteX2873" fmla="*/ 1018183 w 1018183"/>
                <a:gd name="connsiteY2873" fmla="*/ 5838187 h 9085945"/>
                <a:gd name="connsiteX2874" fmla="*/ 1018183 w 1018183"/>
                <a:gd name="connsiteY2874" fmla="*/ 5840574 h 9085945"/>
                <a:gd name="connsiteX2875" fmla="*/ 1018183 w 1018183"/>
                <a:gd name="connsiteY2875" fmla="*/ 5842255 h 9085945"/>
                <a:gd name="connsiteX2876" fmla="*/ 1018183 w 1018183"/>
                <a:gd name="connsiteY2876" fmla="*/ 5842732 h 9085945"/>
                <a:gd name="connsiteX2877" fmla="*/ 1018183 w 1018183"/>
                <a:gd name="connsiteY2877" fmla="*/ 5844308 h 9085945"/>
                <a:gd name="connsiteX2878" fmla="*/ 1018183 w 1018183"/>
                <a:gd name="connsiteY2878" fmla="*/ 5845084 h 9085945"/>
                <a:gd name="connsiteX2879" fmla="*/ 1018183 w 1018183"/>
                <a:gd name="connsiteY2879" fmla="*/ 5845998 h 9085945"/>
                <a:gd name="connsiteX2880" fmla="*/ 1018183 w 1018183"/>
                <a:gd name="connsiteY2880" fmla="*/ 5848736 h 9085945"/>
                <a:gd name="connsiteX2881" fmla="*/ 1018183 w 1018183"/>
                <a:gd name="connsiteY2881" fmla="*/ 5848792 h 9085945"/>
                <a:gd name="connsiteX2882" fmla="*/ 1018183 w 1018183"/>
                <a:gd name="connsiteY2882" fmla="*/ 5850304 h 9085945"/>
                <a:gd name="connsiteX2883" fmla="*/ 1018183 w 1018183"/>
                <a:gd name="connsiteY2883" fmla="*/ 5851632 h 9085945"/>
                <a:gd name="connsiteX2884" fmla="*/ 1018183 w 1018183"/>
                <a:gd name="connsiteY2884" fmla="*/ 5852278 h 9085945"/>
                <a:gd name="connsiteX2885" fmla="*/ 1018183 w 1018183"/>
                <a:gd name="connsiteY2885" fmla="*/ 5852442 h 9085945"/>
                <a:gd name="connsiteX2886" fmla="*/ 1018183 w 1018183"/>
                <a:gd name="connsiteY2886" fmla="*/ 5852584 h 9085945"/>
                <a:gd name="connsiteX2887" fmla="*/ 1018183 w 1018183"/>
                <a:gd name="connsiteY2887" fmla="*/ 5854799 h 9085945"/>
                <a:gd name="connsiteX2888" fmla="*/ 1018183 w 1018183"/>
                <a:gd name="connsiteY2888" fmla="*/ 5854904 h 9085945"/>
                <a:gd name="connsiteX2889" fmla="*/ 1018183 w 1018183"/>
                <a:gd name="connsiteY2889" fmla="*/ 5855368 h 9085945"/>
                <a:gd name="connsiteX2890" fmla="*/ 1018183 w 1018183"/>
                <a:gd name="connsiteY2890" fmla="*/ 5856342 h 9085945"/>
                <a:gd name="connsiteX2891" fmla="*/ 1018183 w 1018183"/>
                <a:gd name="connsiteY2891" fmla="*/ 5858450 h 9085945"/>
                <a:gd name="connsiteX2892" fmla="*/ 1018183 w 1018183"/>
                <a:gd name="connsiteY2892" fmla="*/ 5859794 h 9085945"/>
                <a:gd name="connsiteX2893" fmla="*/ 1018183 w 1018183"/>
                <a:gd name="connsiteY2893" fmla="*/ 5860608 h 9085945"/>
                <a:gd name="connsiteX2894" fmla="*/ 1018183 w 1018183"/>
                <a:gd name="connsiteY2894" fmla="*/ 5860910 h 9085945"/>
                <a:gd name="connsiteX2895" fmla="*/ 1018183 w 1018183"/>
                <a:gd name="connsiteY2895" fmla="*/ 5861362 h 9085945"/>
                <a:gd name="connsiteX2896" fmla="*/ 1018183 w 1018183"/>
                <a:gd name="connsiteY2896" fmla="*/ 5863338 h 9085945"/>
                <a:gd name="connsiteX2897" fmla="*/ 1018183 w 1018183"/>
                <a:gd name="connsiteY2897" fmla="*/ 5863499 h 9085945"/>
                <a:gd name="connsiteX2898" fmla="*/ 1018183 w 1018183"/>
                <a:gd name="connsiteY2898" fmla="*/ 5863643 h 9085945"/>
                <a:gd name="connsiteX2899" fmla="*/ 1018183 w 1018183"/>
                <a:gd name="connsiteY2899" fmla="*/ 5864678 h 9085945"/>
                <a:gd name="connsiteX2900" fmla="*/ 1018183 w 1018183"/>
                <a:gd name="connsiteY2900" fmla="*/ 5865962 h 9085945"/>
                <a:gd name="connsiteX2901" fmla="*/ 1018183 w 1018183"/>
                <a:gd name="connsiteY2901" fmla="*/ 5867178 h 9085945"/>
                <a:gd name="connsiteX2902" fmla="*/ 1018183 w 1018183"/>
                <a:gd name="connsiteY2902" fmla="*/ 5869507 h 9085945"/>
                <a:gd name="connsiteX2903" fmla="*/ 1018183 w 1018183"/>
                <a:gd name="connsiteY2903" fmla="*/ 5873647 h 9085945"/>
                <a:gd name="connsiteX2904" fmla="*/ 1018183 w 1018183"/>
                <a:gd name="connsiteY2904" fmla="*/ 5875214 h 9085945"/>
                <a:gd name="connsiteX2905" fmla="*/ 1018183 w 1018183"/>
                <a:gd name="connsiteY2905" fmla="*/ 5876959 h 9085945"/>
                <a:gd name="connsiteX2906" fmla="*/ 1018183 w 1018183"/>
                <a:gd name="connsiteY2906" fmla="*/ 5878317 h 9085945"/>
                <a:gd name="connsiteX2907" fmla="*/ 1018183 w 1018183"/>
                <a:gd name="connsiteY2907" fmla="*/ 5878529 h 9085945"/>
                <a:gd name="connsiteX2908" fmla="*/ 1018183 w 1018183"/>
                <a:gd name="connsiteY2908" fmla="*/ 5881457 h 9085945"/>
                <a:gd name="connsiteX2909" fmla="*/ 1018183 w 1018183"/>
                <a:gd name="connsiteY2909" fmla="*/ 5881863 h 9085945"/>
                <a:gd name="connsiteX2910" fmla="*/ 1018183 w 1018183"/>
                <a:gd name="connsiteY2910" fmla="*/ 5883074 h 9085945"/>
                <a:gd name="connsiteX2911" fmla="*/ 1018183 w 1018183"/>
                <a:gd name="connsiteY2911" fmla="*/ 5883929 h 9085945"/>
                <a:gd name="connsiteX2912" fmla="*/ 1018183 w 1018183"/>
                <a:gd name="connsiteY2912" fmla="*/ 5884359 h 9085945"/>
                <a:gd name="connsiteX2913" fmla="*/ 1018183 w 1018183"/>
                <a:gd name="connsiteY2913" fmla="*/ 5885498 h 9085945"/>
                <a:gd name="connsiteX2914" fmla="*/ 1018183 w 1018183"/>
                <a:gd name="connsiteY2914" fmla="*/ 5886810 h 9085945"/>
                <a:gd name="connsiteX2915" fmla="*/ 1018183 w 1018183"/>
                <a:gd name="connsiteY2915" fmla="*/ 5888019 h 9085945"/>
                <a:gd name="connsiteX2916" fmla="*/ 1018183 w 1018183"/>
                <a:gd name="connsiteY2916" fmla="*/ 5888095 h 9085945"/>
                <a:gd name="connsiteX2917" fmla="*/ 1018183 w 1018183"/>
                <a:gd name="connsiteY2917" fmla="*/ 5889134 h 9085945"/>
                <a:gd name="connsiteX2918" fmla="*/ 1018183 w 1018183"/>
                <a:gd name="connsiteY2918" fmla="*/ 5889586 h 9085945"/>
                <a:gd name="connsiteX2919" fmla="*/ 1018183 w 1018183"/>
                <a:gd name="connsiteY2919" fmla="*/ 5891637 h 9085945"/>
                <a:gd name="connsiteX2920" fmla="*/ 1018183 w 1018183"/>
                <a:gd name="connsiteY2920" fmla="*/ 5892515 h 9085945"/>
                <a:gd name="connsiteX2921" fmla="*/ 1018183 w 1018183"/>
                <a:gd name="connsiteY2921" fmla="*/ 5894133 h 9085945"/>
                <a:gd name="connsiteX2922" fmla="*/ 1018183 w 1018183"/>
                <a:gd name="connsiteY2922" fmla="*/ 5895710 h 9085945"/>
                <a:gd name="connsiteX2923" fmla="*/ 1018183 w 1018183"/>
                <a:gd name="connsiteY2923" fmla="*/ 5896065 h 9085945"/>
                <a:gd name="connsiteX2924" fmla="*/ 1018183 w 1018183"/>
                <a:gd name="connsiteY2924" fmla="*/ 5896371 h 9085945"/>
                <a:gd name="connsiteX2925" fmla="*/ 1018183 w 1018183"/>
                <a:gd name="connsiteY2925" fmla="*/ 5897868 h 9085945"/>
                <a:gd name="connsiteX2926" fmla="*/ 1018183 w 1018183"/>
                <a:gd name="connsiteY2926" fmla="*/ 5898570 h 9085945"/>
                <a:gd name="connsiteX2927" fmla="*/ 1018183 w 1018183"/>
                <a:gd name="connsiteY2927" fmla="*/ 5899915 h 9085945"/>
                <a:gd name="connsiteX2928" fmla="*/ 1018183 w 1018183"/>
                <a:gd name="connsiteY2928" fmla="*/ 5900700 h 9085945"/>
                <a:gd name="connsiteX2929" fmla="*/ 1018183 w 1018183"/>
                <a:gd name="connsiteY2929" fmla="*/ 5900950 h 9085945"/>
                <a:gd name="connsiteX2930" fmla="*/ 1018183 w 1018183"/>
                <a:gd name="connsiteY2930" fmla="*/ 5902114 h 9085945"/>
                <a:gd name="connsiteX2931" fmla="*/ 1018183 w 1018183"/>
                <a:gd name="connsiteY2931" fmla="*/ 5902234 h 9085945"/>
                <a:gd name="connsiteX2932" fmla="*/ 1018183 w 1018183"/>
                <a:gd name="connsiteY2932" fmla="*/ 5903841 h 9085945"/>
                <a:gd name="connsiteX2933" fmla="*/ 1018183 w 1018183"/>
                <a:gd name="connsiteY2933" fmla="*/ 5906347 h 9085945"/>
                <a:gd name="connsiteX2934" fmla="*/ 1018183 w 1018183"/>
                <a:gd name="connsiteY2934" fmla="*/ 5906541 h 9085945"/>
                <a:gd name="connsiteX2935" fmla="*/ 1018183 w 1018183"/>
                <a:gd name="connsiteY2935" fmla="*/ 5907520 h 9085945"/>
                <a:gd name="connsiteX2936" fmla="*/ 1018183 w 1018183"/>
                <a:gd name="connsiteY2936" fmla="*/ 5909027 h 9085945"/>
                <a:gd name="connsiteX2937" fmla="*/ 1018183 w 1018183"/>
                <a:gd name="connsiteY2937" fmla="*/ 5909628 h 9085945"/>
                <a:gd name="connsiteX2938" fmla="*/ 1018183 w 1018183"/>
                <a:gd name="connsiteY2938" fmla="*/ 5911758 h 9085945"/>
                <a:gd name="connsiteX2939" fmla="*/ 1018183 w 1018183"/>
                <a:gd name="connsiteY2939" fmla="*/ 5912008 h 9085945"/>
                <a:gd name="connsiteX2940" fmla="*/ 1018183 w 1018183"/>
                <a:gd name="connsiteY2940" fmla="*/ 5914590 h 9085945"/>
                <a:gd name="connsiteX2941" fmla="*/ 1018183 w 1018183"/>
                <a:gd name="connsiteY2941" fmla="*/ 5914624 h 9085945"/>
                <a:gd name="connsiteX2942" fmla="*/ 1018183 w 1018183"/>
                <a:gd name="connsiteY2942" fmla="*/ 5915101 h 9085945"/>
                <a:gd name="connsiteX2943" fmla="*/ 1018183 w 1018183"/>
                <a:gd name="connsiteY2943" fmla="*/ 5916658 h 9085945"/>
                <a:gd name="connsiteX2944" fmla="*/ 1018183 w 1018183"/>
                <a:gd name="connsiteY2944" fmla="*/ 5917320 h 9085945"/>
                <a:gd name="connsiteX2945" fmla="*/ 1018183 w 1018183"/>
                <a:gd name="connsiteY2945" fmla="*/ 5918225 h 9085945"/>
                <a:gd name="connsiteX2946" fmla="*/ 1018183 w 1018183"/>
                <a:gd name="connsiteY2946" fmla="*/ 5918578 h 9085945"/>
                <a:gd name="connsiteX2947" fmla="*/ 1018183 w 1018183"/>
                <a:gd name="connsiteY2947" fmla="*/ 5920201 h 9085945"/>
                <a:gd name="connsiteX2948" fmla="*/ 1018183 w 1018183"/>
                <a:gd name="connsiteY2948" fmla="*/ 5920956 h 9085945"/>
                <a:gd name="connsiteX2949" fmla="*/ 1018183 w 1018183"/>
                <a:gd name="connsiteY2949" fmla="*/ 5924593 h 9085945"/>
                <a:gd name="connsiteX2950" fmla="*/ 1018183 w 1018183"/>
                <a:gd name="connsiteY2950" fmla="*/ 5925648 h 9085945"/>
                <a:gd name="connsiteX2951" fmla="*/ 1018183 w 1018183"/>
                <a:gd name="connsiteY2951" fmla="*/ 5926161 h 9085945"/>
                <a:gd name="connsiteX2952" fmla="*/ 1018183 w 1018183"/>
                <a:gd name="connsiteY2952" fmla="*/ 5926431 h 9085945"/>
                <a:gd name="connsiteX2953" fmla="*/ 1018183 w 1018183"/>
                <a:gd name="connsiteY2953" fmla="*/ 5927716 h 9085945"/>
                <a:gd name="connsiteX2954" fmla="*/ 1018183 w 1018183"/>
                <a:gd name="connsiteY2954" fmla="*/ 5927997 h 9085945"/>
                <a:gd name="connsiteX2955" fmla="*/ 1018183 w 1018183"/>
                <a:gd name="connsiteY2955" fmla="*/ 5928437 h 9085945"/>
                <a:gd name="connsiteX2956" fmla="*/ 1018183 w 1018183"/>
                <a:gd name="connsiteY2956" fmla="*/ 5929283 h 9085945"/>
                <a:gd name="connsiteX2957" fmla="*/ 1018183 w 1018183"/>
                <a:gd name="connsiteY2957" fmla="*/ 5931258 h 9085945"/>
                <a:gd name="connsiteX2958" fmla="*/ 1018183 w 1018183"/>
                <a:gd name="connsiteY2958" fmla="*/ 5931979 h 9085945"/>
                <a:gd name="connsiteX2959" fmla="*/ 1018183 w 1018183"/>
                <a:gd name="connsiteY2959" fmla="*/ 5932857 h 9085945"/>
                <a:gd name="connsiteX2960" fmla="*/ 1018183 w 1018183"/>
                <a:gd name="connsiteY2960" fmla="*/ 5934139 h 9085945"/>
                <a:gd name="connsiteX2961" fmla="*/ 1018183 w 1018183"/>
                <a:gd name="connsiteY2961" fmla="*/ 5937252 h 9085945"/>
                <a:gd name="connsiteX2962" fmla="*/ 1018183 w 1018183"/>
                <a:gd name="connsiteY2962" fmla="*/ 5938210 h 9085945"/>
                <a:gd name="connsiteX2963" fmla="*/ 1018183 w 1018183"/>
                <a:gd name="connsiteY2963" fmla="*/ 5939301 h 9085945"/>
                <a:gd name="connsiteX2964" fmla="*/ 1018183 w 1018183"/>
                <a:gd name="connsiteY2964" fmla="*/ 5939495 h 9085945"/>
                <a:gd name="connsiteX2965" fmla="*/ 1018183 w 1018183"/>
                <a:gd name="connsiteY2965" fmla="*/ 5939782 h 9085945"/>
                <a:gd name="connsiteX2966" fmla="*/ 1018183 w 1018183"/>
                <a:gd name="connsiteY2966" fmla="*/ 5940185 h 9085945"/>
                <a:gd name="connsiteX2967" fmla="*/ 1018183 w 1018183"/>
                <a:gd name="connsiteY2967" fmla="*/ 5943039 h 9085945"/>
                <a:gd name="connsiteX2968" fmla="*/ 1018183 w 1018183"/>
                <a:gd name="connsiteY2968" fmla="*/ 5944486 h 9085945"/>
                <a:gd name="connsiteX2969" fmla="*/ 1018183 w 1018183"/>
                <a:gd name="connsiteY2969" fmla="*/ 5944615 h 9085945"/>
                <a:gd name="connsiteX2970" fmla="*/ 1018183 w 1018183"/>
                <a:gd name="connsiteY2970" fmla="*/ 5946689 h 9085945"/>
                <a:gd name="connsiteX2971" fmla="*/ 1018183 w 1018183"/>
                <a:gd name="connsiteY2971" fmla="*/ 5948030 h 9085945"/>
                <a:gd name="connsiteX2972" fmla="*/ 1018183 w 1018183"/>
                <a:gd name="connsiteY2972" fmla="*/ 5948849 h 9085945"/>
                <a:gd name="connsiteX2973" fmla="*/ 1018183 w 1018183"/>
                <a:gd name="connsiteY2973" fmla="*/ 5949970 h 9085945"/>
                <a:gd name="connsiteX2974" fmla="*/ 1018183 w 1018183"/>
                <a:gd name="connsiteY2974" fmla="*/ 5950839 h 9085945"/>
                <a:gd name="connsiteX2975" fmla="*/ 1018183 w 1018183"/>
                <a:gd name="connsiteY2975" fmla="*/ 5951306 h 9085945"/>
                <a:gd name="connsiteX2976" fmla="*/ 1018183 w 1018183"/>
                <a:gd name="connsiteY2976" fmla="*/ 5952100 h 9085945"/>
                <a:gd name="connsiteX2977" fmla="*/ 1018183 w 1018183"/>
                <a:gd name="connsiteY2977" fmla="*/ 5954851 h 9085945"/>
                <a:gd name="connsiteX2978" fmla="*/ 1018183 w 1018183"/>
                <a:gd name="connsiteY2978" fmla="*/ 5956367 h 9085945"/>
                <a:gd name="connsiteX2979" fmla="*/ 1018183 w 1018183"/>
                <a:gd name="connsiteY2979" fmla="*/ 5957662 h 9085945"/>
                <a:gd name="connsiteX2980" fmla="*/ 1018183 w 1018183"/>
                <a:gd name="connsiteY2980" fmla="*/ 5957747 h 9085945"/>
                <a:gd name="connsiteX2981" fmla="*/ 1018183 w 1018183"/>
                <a:gd name="connsiteY2981" fmla="*/ 5958888 h 9085945"/>
                <a:gd name="connsiteX2982" fmla="*/ 1018183 w 1018183"/>
                <a:gd name="connsiteY2982" fmla="*/ 5961298 h 9085945"/>
                <a:gd name="connsiteX2983" fmla="*/ 1018183 w 1018183"/>
                <a:gd name="connsiteY2983" fmla="*/ 5962702 h 9085945"/>
                <a:gd name="connsiteX2984" fmla="*/ 1018183 w 1018183"/>
                <a:gd name="connsiteY2984" fmla="*/ 5963457 h 9085945"/>
                <a:gd name="connsiteX2985" fmla="*/ 1018183 w 1018183"/>
                <a:gd name="connsiteY2985" fmla="*/ 5963987 h 9085945"/>
                <a:gd name="connsiteX2986" fmla="*/ 1018183 w 1018183"/>
                <a:gd name="connsiteY2986" fmla="*/ 5965990 h 9085945"/>
                <a:gd name="connsiteX2987" fmla="*/ 1018183 w 1018183"/>
                <a:gd name="connsiteY2987" fmla="*/ 5966503 h 9085945"/>
                <a:gd name="connsiteX2988" fmla="*/ 1018183 w 1018183"/>
                <a:gd name="connsiteY2988" fmla="*/ 5968058 h 9085945"/>
                <a:gd name="connsiteX2989" fmla="*/ 1018183 w 1018183"/>
                <a:gd name="connsiteY2989" fmla="*/ 5968722 h 9085945"/>
                <a:gd name="connsiteX2990" fmla="*/ 1018183 w 1018183"/>
                <a:gd name="connsiteY2990" fmla="*/ 5969625 h 9085945"/>
                <a:gd name="connsiteX2991" fmla="*/ 1018183 w 1018183"/>
                <a:gd name="connsiteY2991" fmla="*/ 5971600 h 9085945"/>
                <a:gd name="connsiteX2992" fmla="*/ 1018183 w 1018183"/>
                <a:gd name="connsiteY2992" fmla="*/ 5972357 h 9085945"/>
                <a:gd name="connsiteX2993" fmla="*/ 1018183 w 1018183"/>
                <a:gd name="connsiteY2993" fmla="*/ 5972711 h 9085945"/>
                <a:gd name="connsiteX2994" fmla="*/ 1018183 w 1018183"/>
                <a:gd name="connsiteY2994" fmla="*/ 5972913 h 9085945"/>
                <a:gd name="connsiteX2995" fmla="*/ 1018183 w 1018183"/>
                <a:gd name="connsiteY2995" fmla="*/ 5973761 h 9085945"/>
                <a:gd name="connsiteX2996" fmla="*/ 1018183 w 1018183"/>
                <a:gd name="connsiteY2996" fmla="*/ 5974481 h 9085945"/>
                <a:gd name="connsiteX2997" fmla="*/ 1018183 w 1018183"/>
                <a:gd name="connsiteY2997" fmla="*/ 5975766 h 9085945"/>
                <a:gd name="connsiteX2998" fmla="*/ 1018183 w 1018183"/>
                <a:gd name="connsiteY2998" fmla="*/ 5977278 h 9085945"/>
                <a:gd name="connsiteX2999" fmla="*/ 1018183 w 1018183"/>
                <a:gd name="connsiteY2999" fmla="*/ 5979530 h 9085945"/>
                <a:gd name="connsiteX3000" fmla="*/ 1018183 w 1018183"/>
                <a:gd name="connsiteY3000" fmla="*/ 5983971 h 9085945"/>
                <a:gd name="connsiteX3001" fmla="*/ 1018183 w 1018183"/>
                <a:gd name="connsiteY3001" fmla="*/ 5984828 h 9085945"/>
                <a:gd name="connsiteX3002" fmla="*/ 1018183 w 1018183"/>
                <a:gd name="connsiteY3002" fmla="*/ 5985543 h 9085945"/>
                <a:gd name="connsiteX3003" fmla="*/ 1018183 w 1018183"/>
                <a:gd name="connsiteY3003" fmla="*/ 5987111 h 9085945"/>
                <a:gd name="connsiteX3004" fmla="*/ 1018183 w 1018183"/>
                <a:gd name="connsiteY3004" fmla="*/ 5988372 h 9085945"/>
                <a:gd name="connsiteX3005" fmla="*/ 1018183 w 1018183"/>
                <a:gd name="connsiteY3005" fmla="*/ 5989094 h 9085945"/>
                <a:gd name="connsiteX3006" fmla="*/ 1018183 w 1018183"/>
                <a:gd name="connsiteY3006" fmla="*/ 5989191 h 9085945"/>
                <a:gd name="connsiteX3007" fmla="*/ 1018183 w 1018183"/>
                <a:gd name="connsiteY3007" fmla="*/ 5990476 h 9085945"/>
                <a:gd name="connsiteX3008" fmla="*/ 1018183 w 1018183"/>
                <a:gd name="connsiteY3008" fmla="*/ 5991181 h 9085945"/>
                <a:gd name="connsiteX3009" fmla="*/ 1018183 w 1018183"/>
                <a:gd name="connsiteY3009" fmla="*/ 5991985 h 9085945"/>
                <a:gd name="connsiteX3010" fmla="*/ 1018183 w 1018183"/>
                <a:gd name="connsiteY3010" fmla="*/ 5994324 h 9085945"/>
                <a:gd name="connsiteX3011" fmla="*/ 1018183 w 1018183"/>
                <a:gd name="connsiteY3011" fmla="*/ 5995533 h 9085945"/>
                <a:gd name="connsiteX3012" fmla="*/ 1018183 w 1018183"/>
                <a:gd name="connsiteY3012" fmla="*/ 5995886 h 9085945"/>
                <a:gd name="connsiteX3013" fmla="*/ 1018183 w 1018183"/>
                <a:gd name="connsiteY3013" fmla="*/ 5997300 h 9085945"/>
                <a:gd name="connsiteX3014" fmla="*/ 1018183 w 1018183"/>
                <a:gd name="connsiteY3014" fmla="*/ 5999230 h 9085945"/>
                <a:gd name="connsiteX3015" fmla="*/ 1018183 w 1018183"/>
                <a:gd name="connsiteY3015" fmla="*/ 5999431 h 9085945"/>
                <a:gd name="connsiteX3016" fmla="*/ 1018183 w 1018183"/>
                <a:gd name="connsiteY3016" fmla="*/ 6000152 h 9085945"/>
                <a:gd name="connsiteX3017" fmla="*/ 1018183 w 1018183"/>
                <a:gd name="connsiteY3017" fmla="*/ 6000249 h 9085945"/>
                <a:gd name="connsiteX3018" fmla="*/ 1018183 w 1018183"/>
                <a:gd name="connsiteY3018" fmla="*/ 6000845 h 9085945"/>
                <a:gd name="connsiteX3019" fmla="*/ 1018183 w 1018183"/>
                <a:gd name="connsiteY3019" fmla="*/ 6001449 h 9085945"/>
                <a:gd name="connsiteX3020" fmla="*/ 1018183 w 1018183"/>
                <a:gd name="connsiteY3020" fmla="*/ 6002587 h 9085945"/>
                <a:gd name="connsiteX3021" fmla="*/ 1018183 w 1018183"/>
                <a:gd name="connsiteY3021" fmla="*/ 6003799 h 9085945"/>
                <a:gd name="connsiteX3022" fmla="*/ 1018183 w 1018183"/>
                <a:gd name="connsiteY3022" fmla="*/ 6004329 h 9085945"/>
                <a:gd name="connsiteX3023" fmla="*/ 1018183 w 1018183"/>
                <a:gd name="connsiteY3023" fmla="*/ 6005084 h 9085945"/>
                <a:gd name="connsiteX3024" fmla="*/ 1018183 w 1018183"/>
                <a:gd name="connsiteY3024" fmla="*/ 6007061 h 9085945"/>
                <a:gd name="connsiteX3025" fmla="*/ 1018183 w 1018183"/>
                <a:gd name="connsiteY3025" fmla="*/ 6008628 h 9085945"/>
                <a:gd name="connsiteX3026" fmla="*/ 1018183 w 1018183"/>
                <a:gd name="connsiteY3026" fmla="*/ 6010288 h 9085945"/>
                <a:gd name="connsiteX3027" fmla="*/ 1018183 w 1018183"/>
                <a:gd name="connsiteY3027" fmla="*/ 6011729 h 9085945"/>
                <a:gd name="connsiteX3028" fmla="*/ 1018183 w 1018183"/>
                <a:gd name="connsiteY3028" fmla="*/ 6013053 h 9085945"/>
                <a:gd name="connsiteX3029" fmla="*/ 1018183 w 1018183"/>
                <a:gd name="connsiteY3029" fmla="*/ 6014103 h 9085945"/>
                <a:gd name="connsiteX3030" fmla="*/ 1018183 w 1018183"/>
                <a:gd name="connsiteY3030" fmla="*/ 6014856 h 9085945"/>
                <a:gd name="connsiteX3031" fmla="*/ 1018183 w 1018183"/>
                <a:gd name="connsiteY3031" fmla="*/ 6015387 h 9085945"/>
                <a:gd name="connsiteX3032" fmla="*/ 1018183 w 1018183"/>
                <a:gd name="connsiteY3032" fmla="*/ 6024111 h 9085945"/>
                <a:gd name="connsiteX3033" fmla="*/ 1018183 w 1018183"/>
                <a:gd name="connsiteY3033" fmla="*/ 6024313 h 9085945"/>
                <a:gd name="connsiteX3034" fmla="*/ 1018183 w 1018183"/>
                <a:gd name="connsiteY3034" fmla="*/ 6025526 h 9085945"/>
                <a:gd name="connsiteX3035" fmla="*/ 1018183 w 1018183"/>
                <a:gd name="connsiteY3035" fmla="*/ 6027268 h 9085945"/>
                <a:gd name="connsiteX3036" fmla="*/ 1018183 w 1018183"/>
                <a:gd name="connsiteY3036" fmla="*/ 6027453 h 9085945"/>
                <a:gd name="connsiteX3037" fmla="*/ 1018183 w 1018183"/>
                <a:gd name="connsiteY3037" fmla="*/ 6028261 h 9085945"/>
                <a:gd name="connsiteX3038" fmla="*/ 1018183 w 1018183"/>
                <a:gd name="connsiteY3038" fmla="*/ 6029899 h 9085945"/>
                <a:gd name="connsiteX3039" fmla="*/ 1018183 w 1018183"/>
                <a:gd name="connsiteY3039" fmla="*/ 6030713 h 9085945"/>
                <a:gd name="connsiteX3040" fmla="*/ 1018183 w 1018183"/>
                <a:gd name="connsiteY3040" fmla="*/ 6032148 h 9085945"/>
                <a:gd name="connsiteX3041" fmla="*/ 1018183 w 1018183"/>
                <a:gd name="connsiteY3041" fmla="*/ 6032158 h 9085945"/>
                <a:gd name="connsiteX3042" fmla="*/ 1018183 w 1018183"/>
                <a:gd name="connsiteY3042" fmla="*/ 6032216 h 9085945"/>
                <a:gd name="connsiteX3043" fmla="*/ 1018183 w 1018183"/>
                <a:gd name="connsiteY3043" fmla="*/ 6033573 h 9085945"/>
                <a:gd name="connsiteX3044" fmla="*/ 1018183 w 1018183"/>
                <a:gd name="connsiteY3044" fmla="*/ 6035315 h 9085945"/>
                <a:gd name="connsiteX3045" fmla="*/ 1018183 w 1018183"/>
                <a:gd name="connsiteY3045" fmla="*/ 6036304 h 9085945"/>
                <a:gd name="connsiteX3046" fmla="*/ 1018183 w 1018183"/>
                <a:gd name="connsiteY3046" fmla="*/ 6036823 h 9085945"/>
                <a:gd name="connsiteX3047" fmla="*/ 1018183 w 1018183"/>
                <a:gd name="connsiteY3047" fmla="*/ 6038035 h 9085945"/>
                <a:gd name="connsiteX3048" fmla="*/ 1018183 w 1018183"/>
                <a:gd name="connsiteY3048" fmla="*/ 6038511 h 9085945"/>
                <a:gd name="connsiteX3049" fmla="*/ 1018183 w 1018183"/>
                <a:gd name="connsiteY3049" fmla="*/ 6039320 h 9085945"/>
                <a:gd name="connsiteX3050" fmla="*/ 1018183 w 1018183"/>
                <a:gd name="connsiteY3050" fmla="*/ 6040494 h 9085945"/>
                <a:gd name="connsiteX3051" fmla="*/ 1018183 w 1018183"/>
                <a:gd name="connsiteY3051" fmla="*/ 6042440 h 9085945"/>
                <a:gd name="connsiteX3052" fmla="*/ 1018183 w 1018183"/>
                <a:gd name="connsiteY3052" fmla="*/ 6044607 h 9085945"/>
                <a:gd name="connsiteX3053" fmla="*/ 1018183 w 1018183"/>
                <a:gd name="connsiteY3053" fmla="*/ 6044631 h 9085945"/>
                <a:gd name="connsiteX3054" fmla="*/ 1018183 w 1018183"/>
                <a:gd name="connsiteY3054" fmla="*/ 6046175 h 9085945"/>
                <a:gd name="connsiteX3055" fmla="*/ 1018183 w 1018183"/>
                <a:gd name="connsiteY3055" fmla="*/ 6046373 h 9085945"/>
                <a:gd name="connsiteX3056" fmla="*/ 1018183 w 1018183"/>
                <a:gd name="connsiteY3056" fmla="*/ 6049561 h 9085945"/>
                <a:gd name="connsiteX3057" fmla="*/ 1018183 w 1018183"/>
                <a:gd name="connsiteY3057" fmla="*/ 6050776 h 9085945"/>
                <a:gd name="connsiteX3058" fmla="*/ 1018183 w 1018183"/>
                <a:gd name="connsiteY3058" fmla="*/ 6051130 h 9085945"/>
                <a:gd name="connsiteX3059" fmla="*/ 1018183 w 1018183"/>
                <a:gd name="connsiteY3059" fmla="*/ 6052071 h 9085945"/>
                <a:gd name="connsiteX3060" fmla="*/ 1018183 w 1018183"/>
                <a:gd name="connsiteY3060" fmla="*/ 6054231 h 9085945"/>
                <a:gd name="connsiteX3061" fmla="*/ 1018183 w 1018183"/>
                <a:gd name="connsiteY3061" fmla="*/ 6062626 h 9085945"/>
                <a:gd name="connsiteX3062" fmla="*/ 1018183 w 1018183"/>
                <a:gd name="connsiteY3062" fmla="*/ 6063130 h 9085945"/>
                <a:gd name="connsiteX3063" fmla="*/ 1018183 w 1018183"/>
                <a:gd name="connsiteY3063" fmla="*/ 6063540 h 9085945"/>
                <a:gd name="connsiteX3064" fmla="*/ 1018183 w 1018183"/>
                <a:gd name="connsiteY3064" fmla="*/ 6069174 h 9085945"/>
                <a:gd name="connsiteX3065" fmla="*/ 1018183 w 1018183"/>
                <a:gd name="connsiteY3065" fmla="*/ 6070855 h 9085945"/>
                <a:gd name="connsiteX3066" fmla="*/ 1018183 w 1018183"/>
                <a:gd name="connsiteY3066" fmla="*/ 6072490 h 9085945"/>
                <a:gd name="connsiteX3067" fmla="*/ 1018183 w 1018183"/>
                <a:gd name="connsiteY3067" fmla="*/ 6073684 h 9085945"/>
                <a:gd name="connsiteX3068" fmla="*/ 1018183 w 1018183"/>
                <a:gd name="connsiteY3068" fmla="*/ 6074598 h 9085945"/>
                <a:gd name="connsiteX3069" fmla="*/ 1018183 w 1018183"/>
                <a:gd name="connsiteY3069" fmla="*/ 6076646 h 9085945"/>
                <a:gd name="connsiteX3070" fmla="*/ 1018183 w 1018183"/>
                <a:gd name="connsiteY3070" fmla="*/ 6077336 h 9085945"/>
                <a:gd name="connsiteX3071" fmla="*/ 1018183 w 1018183"/>
                <a:gd name="connsiteY3071" fmla="*/ 6078904 h 9085945"/>
                <a:gd name="connsiteX3072" fmla="*/ 1018183 w 1018183"/>
                <a:gd name="connsiteY3072" fmla="*/ 6079662 h 9085945"/>
                <a:gd name="connsiteX3073" fmla="*/ 1018183 w 1018183"/>
                <a:gd name="connsiteY3073" fmla="*/ 6080232 h 9085945"/>
                <a:gd name="connsiteX3074" fmla="*/ 1018183 w 1018183"/>
                <a:gd name="connsiteY3074" fmla="*/ 6080878 h 9085945"/>
                <a:gd name="connsiteX3075" fmla="*/ 1018183 w 1018183"/>
                <a:gd name="connsiteY3075" fmla="*/ 6081184 h 9085945"/>
                <a:gd name="connsiteX3076" fmla="*/ 1018183 w 1018183"/>
                <a:gd name="connsiteY3076" fmla="*/ 6082782 h 9085945"/>
                <a:gd name="connsiteX3077" fmla="*/ 1018183 w 1018183"/>
                <a:gd name="connsiteY3077" fmla="*/ 6083399 h 9085945"/>
                <a:gd name="connsiteX3078" fmla="*/ 1018183 w 1018183"/>
                <a:gd name="connsiteY3078" fmla="*/ 6083504 h 9085945"/>
                <a:gd name="connsiteX3079" fmla="*/ 1018183 w 1018183"/>
                <a:gd name="connsiteY3079" fmla="*/ 6083547 h 9085945"/>
                <a:gd name="connsiteX3080" fmla="*/ 1018183 w 1018183"/>
                <a:gd name="connsiteY3080" fmla="*/ 6084942 h 9085945"/>
                <a:gd name="connsiteX3081" fmla="*/ 1018183 w 1018183"/>
                <a:gd name="connsiteY3081" fmla="*/ 6084973 h 9085945"/>
                <a:gd name="connsiteX3082" fmla="*/ 1018183 w 1018183"/>
                <a:gd name="connsiteY3082" fmla="*/ 6086715 h 9085945"/>
                <a:gd name="connsiteX3083" fmla="*/ 1018183 w 1018183"/>
                <a:gd name="connsiteY3083" fmla="*/ 6087050 h 9085945"/>
                <a:gd name="connsiteX3084" fmla="*/ 1018183 w 1018183"/>
                <a:gd name="connsiteY3084" fmla="*/ 6087704 h 9085945"/>
                <a:gd name="connsiteX3085" fmla="*/ 1018183 w 1018183"/>
                <a:gd name="connsiteY3085" fmla="*/ 6088394 h 9085945"/>
                <a:gd name="connsiteX3086" fmla="*/ 1018183 w 1018183"/>
                <a:gd name="connsiteY3086" fmla="*/ 6089510 h 9085945"/>
                <a:gd name="connsiteX3087" fmla="*/ 1018183 w 1018183"/>
                <a:gd name="connsiteY3087" fmla="*/ 6089962 h 9085945"/>
                <a:gd name="connsiteX3088" fmla="*/ 1018183 w 1018183"/>
                <a:gd name="connsiteY3088" fmla="*/ 6091938 h 9085945"/>
                <a:gd name="connsiteX3089" fmla="*/ 1018183 w 1018183"/>
                <a:gd name="connsiteY3089" fmla="*/ 6092243 h 9085945"/>
                <a:gd name="connsiteX3090" fmla="*/ 1018183 w 1018183"/>
                <a:gd name="connsiteY3090" fmla="*/ 6093278 h 9085945"/>
                <a:gd name="connsiteX3091" fmla="*/ 1018183 w 1018183"/>
                <a:gd name="connsiteY3091" fmla="*/ 6093840 h 9085945"/>
                <a:gd name="connsiteX3092" fmla="*/ 1018183 w 1018183"/>
                <a:gd name="connsiteY3092" fmla="*/ 6094562 h 9085945"/>
                <a:gd name="connsiteX3093" fmla="*/ 1018183 w 1018183"/>
                <a:gd name="connsiteY3093" fmla="*/ 6094573 h 9085945"/>
                <a:gd name="connsiteX3094" fmla="*/ 1018183 w 1018183"/>
                <a:gd name="connsiteY3094" fmla="*/ 6095858 h 9085945"/>
                <a:gd name="connsiteX3095" fmla="*/ 1018183 w 1018183"/>
                <a:gd name="connsiteY3095" fmla="*/ 6098107 h 9085945"/>
                <a:gd name="connsiteX3096" fmla="*/ 1018183 w 1018183"/>
                <a:gd name="connsiteY3096" fmla="*/ 6099401 h 9085945"/>
                <a:gd name="connsiteX3097" fmla="*/ 1018183 w 1018183"/>
                <a:gd name="connsiteY3097" fmla="*/ 6102247 h 9085945"/>
                <a:gd name="connsiteX3098" fmla="*/ 1018183 w 1018183"/>
                <a:gd name="connsiteY3098" fmla="*/ 6103814 h 9085945"/>
                <a:gd name="connsiteX3099" fmla="*/ 1018183 w 1018183"/>
                <a:gd name="connsiteY3099" fmla="*/ 6105559 h 9085945"/>
                <a:gd name="connsiteX3100" fmla="*/ 1018183 w 1018183"/>
                <a:gd name="connsiteY3100" fmla="*/ 6105631 h 9085945"/>
                <a:gd name="connsiteX3101" fmla="*/ 1018183 w 1018183"/>
                <a:gd name="connsiteY3101" fmla="*/ 6107129 h 9085945"/>
                <a:gd name="connsiteX3102" fmla="*/ 1018183 w 1018183"/>
                <a:gd name="connsiteY3102" fmla="*/ 6111674 h 9085945"/>
                <a:gd name="connsiteX3103" fmla="*/ 1018183 w 1018183"/>
                <a:gd name="connsiteY3103" fmla="*/ 6112959 h 9085945"/>
                <a:gd name="connsiteX3104" fmla="*/ 1018183 w 1018183"/>
                <a:gd name="connsiteY3104" fmla="*/ 6114026 h 9085945"/>
                <a:gd name="connsiteX3105" fmla="*/ 1018183 w 1018183"/>
                <a:gd name="connsiteY3105" fmla="*/ 6114940 h 9085945"/>
                <a:gd name="connsiteX3106" fmla="*/ 1018183 w 1018183"/>
                <a:gd name="connsiteY3106" fmla="*/ 6116275 h 9085945"/>
                <a:gd name="connsiteX3107" fmla="*/ 1018183 w 1018183"/>
                <a:gd name="connsiteY3107" fmla="*/ 6116619 h 9085945"/>
                <a:gd name="connsiteX3108" fmla="*/ 1018183 w 1018183"/>
                <a:gd name="connsiteY3108" fmla="*/ 6117734 h 9085945"/>
                <a:gd name="connsiteX3109" fmla="*/ 1018183 w 1018183"/>
                <a:gd name="connsiteY3109" fmla="*/ 6118186 h 9085945"/>
                <a:gd name="connsiteX3110" fmla="*/ 1018183 w 1018183"/>
                <a:gd name="connsiteY3110" fmla="*/ 6119291 h 9085945"/>
                <a:gd name="connsiteX3111" fmla="*/ 1018183 w 1018183"/>
                <a:gd name="connsiteY3111" fmla="*/ 6120432 h 9085945"/>
                <a:gd name="connsiteX3112" fmla="*/ 1018183 w 1018183"/>
                <a:gd name="connsiteY3112" fmla="*/ 6120574 h 9085945"/>
                <a:gd name="connsiteX3113" fmla="*/ 1018183 w 1018183"/>
                <a:gd name="connsiteY3113" fmla="*/ 6122733 h 9085945"/>
                <a:gd name="connsiteX3114" fmla="*/ 1018183 w 1018183"/>
                <a:gd name="connsiteY3114" fmla="*/ 6124310 h 9085945"/>
                <a:gd name="connsiteX3115" fmla="*/ 1018183 w 1018183"/>
                <a:gd name="connsiteY3115" fmla="*/ 6124665 h 9085945"/>
                <a:gd name="connsiteX3116" fmla="*/ 1018183 w 1018183"/>
                <a:gd name="connsiteY3116" fmla="*/ 6124971 h 9085945"/>
                <a:gd name="connsiteX3117" fmla="*/ 1018183 w 1018183"/>
                <a:gd name="connsiteY3117" fmla="*/ 6125284 h 9085945"/>
                <a:gd name="connsiteX3118" fmla="*/ 1018183 w 1018183"/>
                <a:gd name="connsiteY3118" fmla="*/ 6126568 h 9085945"/>
                <a:gd name="connsiteX3119" fmla="*/ 1018183 w 1018183"/>
                <a:gd name="connsiteY3119" fmla="*/ 6128515 h 9085945"/>
                <a:gd name="connsiteX3120" fmla="*/ 1018183 w 1018183"/>
                <a:gd name="connsiteY3120" fmla="*/ 6128736 h 9085945"/>
                <a:gd name="connsiteX3121" fmla="*/ 1018183 w 1018183"/>
                <a:gd name="connsiteY3121" fmla="*/ 6129550 h 9085945"/>
                <a:gd name="connsiteX3122" fmla="*/ 1018183 w 1018183"/>
                <a:gd name="connsiteY3122" fmla="*/ 6130304 h 9085945"/>
                <a:gd name="connsiteX3123" fmla="*/ 1018183 w 1018183"/>
                <a:gd name="connsiteY3123" fmla="*/ 6130714 h 9085945"/>
                <a:gd name="connsiteX3124" fmla="*/ 1018183 w 1018183"/>
                <a:gd name="connsiteY3124" fmla="*/ 6130834 h 9085945"/>
                <a:gd name="connsiteX3125" fmla="*/ 1018183 w 1018183"/>
                <a:gd name="connsiteY3125" fmla="*/ 6132280 h 9085945"/>
                <a:gd name="connsiteX3126" fmla="*/ 1018183 w 1018183"/>
                <a:gd name="connsiteY3126" fmla="*/ 6132441 h 9085945"/>
                <a:gd name="connsiteX3127" fmla="*/ 1018183 w 1018183"/>
                <a:gd name="connsiteY3127" fmla="*/ 6132585 h 9085945"/>
                <a:gd name="connsiteX3128" fmla="*/ 1018183 w 1018183"/>
                <a:gd name="connsiteY3128" fmla="*/ 6134904 h 9085945"/>
                <a:gd name="connsiteX3129" fmla="*/ 1018183 w 1018183"/>
                <a:gd name="connsiteY3129" fmla="*/ 6136120 h 9085945"/>
                <a:gd name="connsiteX3130" fmla="*/ 1018183 w 1018183"/>
                <a:gd name="connsiteY3130" fmla="*/ 6136342 h 9085945"/>
                <a:gd name="connsiteX3131" fmla="*/ 1018183 w 1018183"/>
                <a:gd name="connsiteY3131" fmla="*/ 6138449 h 9085945"/>
                <a:gd name="connsiteX3132" fmla="*/ 1018183 w 1018183"/>
                <a:gd name="connsiteY3132" fmla="*/ 6140608 h 9085945"/>
                <a:gd name="connsiteX3133" fmla="*/ 1018183 w 1018183"/>
                <a:gd name="connsiteY3133" fmla="*/ 6141905 h 9085945"/>
                <a:gd name="connsiteX3134" fmla="*/ 1018183 w 1018183"/>
                <a:gd name="connsiteY3134" fmla="*/ 6143224 h 9085945"/>
                <a:gd name="connsiteX3135" fmla="*/ 1018183 w 1018183"/>
                <a:gd name="connsiteY3135" fmla="*/ 6143972 h 9085945"/>
                <a:gd name="connsiteX3136" fmla="*/ 1018183 w 1018183"/>
                <a:gd name="connsiteY3136" fmla="*/ 6145539 h 9085945"/>
                <a:gd name="connsiteX3137" fmla="*/ 1018183 w 1018183"/>
                <a:gd name="connsiteY3137" fmla="*/ 6147178 h 9085945"/>
                <a:gd name="connsiteX3138" fmla="*/ 1018183 w 1018183"/>
                <a:gd name="connsiteY3138" fmla="*/ 6153193 h 9085945"/>
                <a:gd name="connsiteX3139" fmla="*/ 1018183 w 1018183"/>
                <a:gd name="connsiteY3139" fmla="*/ 6153301 h 9085945"/>
                <a:gd name="connsiteX3140" fmla="*/ 1018183 w 1018183"/>
                <a:gd name="connsiteY3140" fmla="*/ 6156961 h 9085945"/>
                <a:gd name="connsiteX3141" fmla="*/ 1018183 w 1018183"/>
                <a:gd name="connsiteY3141" fmla="*/ 6157037 h 9085945"/>
                <a:gd name="connsiteX3142" fmla="*/ 1018183 w 1018183"/>
                <a:gd name="connsiteY3142" fmla="*/ 6157726 h 9085945"/>
                <a:gd name="connsiteX3143" fmla="*/ 1018183 w 1018183"/>
                <a:gd name="connsiteY3143" fmla="*/ 6158528 h 9085945"/>
                <a:gd name="connsiteX3144" fmla="*/ 1018183 w 1018183"/>
                <a:gd name="connsiteY3144" fmla="*/ 6160579 h 9085945"/>
                <a:gd name="connsiteX3145" fmla="*/ 1018183 w 1018183"/>
                <a:gd name="connsiteY3145" fmla="*/ 6161457 h 9085945"/>
                <a:gd name="connsiteX3146" fmla="*/ 1018183 w 1018183"/>
                <a:gd name="connsiteY3146" fmla="*/ 6163075 h 9085945"/>
                <a:gd name="connsiteX3147" fmla="*/ 1018183 w 1018183"/>
                <a:gd name="connsiteY3147" fmla="*/ 6164359 h 9085945"/>
                <a:gd name="connsiteX3148" fmla="*/ 1018183 w 1018183"/>
                <a:gd name="connsiteY3148" fmla="*/ 6165007 h 9085945"/>
                <a:gd name="connsiteX3149" fmla="*/ 1018183 w 1018183"/>
                <a:gd name="connsiteY3149" fmla="*/ 6165313 h 9085945"/>
                <a:gd name="connsiteX3150" fmla="*/ 1018183 w 1018183"/>
                <a:gd name="connsiteY3150" fmla="*/ 6166810 h 9085945"/>
                <a:gd name="connsiteX3151" fmla="*/ 1018183 w 1018183"/>
                <a:gd name="connsiteY3151" fmla="*/ 6167901 h 9085945"/>
                <a:gd name="connsiteX3152" fmla="*/ 1018183 w 1018183"/>
                <a:gd name="connsiteY3152" fmla="*/ 6168095 h 9085945"/>
                <a:gd name="connsiteX3153" fmla="*/ 1018183 w 1018183"/>
                <a:gd name="connsiteY3153" fmla="*/ 6168857 h 9085945"/>
                <a:gd name="connsiteX3154" fmla="*/ 1018183 w 1018183"/>
                <a:gd name="connsiteY3154" fmla="*/ 6171056 h 9085945"/>
                <a:gd name="connsiteX3155" fmla="*/ 1018183 w 1018183"/>
                <a:gd name="connsiteY3155" fmla="*/ 6171176 h 9085945"/>
                <a:gd name="connsiteX3156" fmla="*/ 1018183 w 1018183"/>
                <a:gd name="connsiteY3156" fmla="*/ 6171639 h 9085945"/>
                <a:gd name="connsiteX3157" fmla="*/ 1018183 w 1018183"/>
                <a:gd name="connsiteY3157" fmla="*/ 6173215 h 9085945"/>
                <a:gd name="connsiteX3158" fmla="*/ 1018183 w 1018183"/>
                <a:gd name="connsiteY3158" fmla="*/ 6173909 h 9085945"/>
                <a:gd name="connsiteX3159" fmla="*/ 1018183 w 1018183"/>
                <a:gd name="connsiteY3159" fmla="*/ 6175289 h 9085945"/>
                <a:gd name="connsiteX3160" fmla="*/ 1018183 w 1018183"/>
                <a:gd name="connsiteY3160" fmla="*/ 6176065 h 9085945"/>
                <a:gd name="connsiteX3161" fmla="*/ 1018183 w 1018183"/>
                <a:gd name="connsiteY3161" fmla="*/ 6176369 h 9085945"/>
                <a:gd name="connsiteX3162" fmla="*/ 1018183 w 1018183"/>
                <a:gd name="connsiteY3162" fmla="*/ 6178570 h 9085945"/>
                <a:gd name="connsiteX3163" fmla="*/ 1018183 w 1018183"/>
                <a:gd name="connsiteY3163" fmla="*/ 6179906 h 9085945"/>
                <a:gd name="connsiteX3164" fmla="*/ 1018183 w 1018183"/>
                <a:gd name="connsiteY3164" fmla="*/ 6179914 h 9085945"/>
                <a:gd name="connsiteX3165" fmla="*/ 1018183 w 1018183"/>
                <a:gd name="connsiteY3165" fmla="*/ 6180700 h 9085945"/>
                <a:gd name="connsiteX3166" fmla="*/ 1018183 w 1018183"/>
                <a:gd name="connsiteY3166" fmla="*/ 6180950 h 9085945"/>
                <a:gd name="connsiteX3167" fmla="*/ 1018183 w 1018183"/>
                <a:gd name="connsiteY3167" fmla="*/ 6182114 h 9085945"/>
                <a:gd name="connsiteX3168" fmla="*/ 1018183 w 1018183"/>
                <a:gd name="connsiteY3168" fmla="*/ 6182234 h 9085945"/>
                <a:gd name="connsiteX3169" fmla="*/ 1018183 w 1018183"/>
                <a:gd name="connsiteY3169" fmla="*/ 6183451 h 9085945"/>
                <a:gd name="connsiteX3170" fmla="*/ 1018183 w 1018183"/>
                <a:gd name="connsiteY3170" fmla="*/ 6183566 h 9085945"/>
                <a:gd name="connsiteX3171" fmla="*/ 1018183 w 1018183"/>
                <a:gd name="connsiteY3171" fmla="*/ 6186262 h 9085945"/>
                <a:gd name="connsiteX3172" fmla="*/ 1018183 w 1018183"/>
                <a:gd name="connsiteY3172" fmla="*/ 6186347 h 9085945"/>
                <a:gd name="connsiteX3173" fmla="*/ 1018183 w 1018183"/>
                <a:gd name="connsiteY3173" fmla="*/ 6187520 h 9085945"/>
                <a:gd name="connsiteX3174" fmla="*/ 1018183 w 1018183"/>
                <a:gd name="connsiteY3174" fmla="*/ 6189898 h 9085945"/>
                <a:gd name="connsiteX3175" fmla="*/ 1018183 w 1018183"/>
                <a:gd name="connsiteY3175" fmla="*/ 6193535 h 9085945"/>
                <a:gd name="connsiteX3176" fmla="*/ 1018183 w 1018183"/>
                <a:gd name="connsiteY3176" fmla="*/ 6194590 h 9085945"/>
                <a:gd name="connsiteX3177" fmla="*/ 1018183 w 1018183"/>
                <a:gd name="connsiteY3177" fmla="*/ 6194624 h 9085945"/>
                <a:gd name="connsiteX3178" fmla="*/ 1018183 w 1018183"/>
                <a:gd name="connsiteY3178" fmla="*/ 6195103 h 9085945"/>
                <a:gd name="connsiteX3179" fmla="*/ 1018183 w 1018183"/>
                <a:gd name="connsiteY3179" fmla="*/ 6196658 h 9085945"/>
                <a:gd name="connsiteX3180" fmla="*/ 1018183 w 1018183"/>
                <a:gd name="connsiteY3180" fmla="*/ 6197322 h 9085945"/>
                <a:gd name="connsiteX3181" fmla="*/ 1018183 w 1018183"/>
                <a:gd name="connsiteY3181" fmla="*/ 6198225 h 9085945"/>
                <a:gd name="connsiteX3182" fmla="*/ 1018183 w 1018183"/>
                <a:gd name="connsiteY3182" fmla="*/ 6200200 h 9085945"/>
                <a:gd name="connsiteX3183" fmla="*/ 1018183 w 1018183"/>
                <a:gd name="connsiteY3183" fmla="*/ 6200228 h 9085945"/>
                <a:gd name="connsiteX3184" fmla="*/ 1018183 w 1018183"/>
                <a:gd name="connsiteY3184" fmla="*/ 6200957 h 9085945"/>
                <a:gd name="connsiteX3185" fmla="*/ 1018183 w 1018183"/>
                <a:gd name="connsiteY3185" fmla="*/ 6203081 h 9085945"/>
                <a:gd name="connsiteX3186" fmla="*/ 1018183 w 1018183"/>
                <a:gd name="connsiteY3186" fmla="*/ 6204366 h 9085945"/>
                <a:gd name="connsiteX3187" fmla="*/ 1018183 w 1018183"/>
                <a:gd name="connsiteY3187" fmla="*/ 6204593 h 9085945"/>
                <a:gd name="connsiteX3188" fmla="*/ 1018183 w 1018183"/>
                <a:gd name="connsiteY3188" fmla="*/ 6208130 h 9085945"/>
                <a:gd name="connsiteX3189" fmla="*/ 1018183 w 1018183"/>
                <a:gd name="connsiteY3189" fmla="*/ 6208243 h 9085945"/>
                <a:gd name="connsiteX3190" fmla="*/ 1018183 w 1018183"/>
                <a:gd name="connsiteY3190" fmla="*/ 6208437 h 9085945"/>
                <a:gd name="connsiteX3191" fmla="*/ 1018183 w 1018183"/>
                <a:gd name="connsiteY3191" fmla="*/ 6211981 h 9085945"/>
                <a:gd name="connsiteX3192" fmla="*/ 1018183 w 1018183"/>
                <a:gd name="connsiteY3192" fmla="*/ 6212644 h 9085945"/>
                <a:gd name="connsiteX3193" fmla="*/ 1018183 w 1018183"/>
                <a:gd name="connsiteY3193" fmla="*/ 6213428 h 9085945"/>
                <a:gd name="connsiteX3194" fmla="*/ 1018183 w 1018183"/>
                <a:gd name="connsiteY3194" fmla="*/ 6213557 h 9085945"/>
                <a:gd name="connsiteX3195" fmla="*/ 1018183 w 1018183"/>
                <a:gd name="connsiteY3195" fmla="*/ 6214143 h 9085945"/>
                <a:gd name="connsiteX3196" fmla="*/ 1018183 w 1018183"/>
                <a:gd name="connsiteY3196" fmla="*/ 6214841 h 9085945"/>
                <a:gd name="connsiteX3197" fmla="*/ 1018183 w 1018183"/>
                <a:gd name="connsiteY3197" fmla="*/ 6216409 h 9085945"/>
                <a:gd name="connsiteX3198" fmla="*/ 1018183 w 1018183"/>
                <a:gd name="connsiteY3198" fmla="*/ 6216972 h 9085945"/>
                <a:gd name="connsiteX3199" fmla="*/ 1018183 w 1018183"/>
                <a:gd name="connsiteY3199" fmla="*/ 6217791 h 9085945"/>
                <a:gd name="connsiteX3200" fmla="*/ 1018183 w 1018183"/>
                <a:gd name="connsiteY3200" fmla="*/ 6218386 h 9085945"/>
                <a:gd name="connsiteX3201" fmla="*/ 1018183 w 1018183"/>
                <a:gd name="connsiteY3201" fmla="*/ 6219076 h 9085945"/>
                <a:gd name="connsiteX3202" fmla="*/ 1018183 w 1018183"/>
                <a:gd name="connsiteY3202" fmla="*/ 6219300 h 9085945"/>
                <a:gd name="connsiteX3203" fmla="*/ 1018183 w 1018183"/>
                <a:gd name="connsiteY3203" fmla="*/ 6219781 h 9085945"/>
                <a:gd name="connsiteX3204" fmla="*/ 1018183 w 1018183"/>
                <a:gd name="connsiteY3204" fmla="*/ 6220128 h 9085945"/>
                <a:gd name="connsiteX3205" fmla="*/ 1018183 w 1018183"/>
                <a:gd name="connsiteY3205" fmla="*/ 6220248 h 9085945"/>
                <a:gd name="connsiteX3206" fmla="*/ 1018183 w 1018183"/>
                <a:gd name="connsiteY3206" fmla="*/ 6222924 h 9085945"/>
                <a:gd name="connsiteX3207" fmla="*/ 1018183 w 1018183"/>
                <a:gd name="connsiteY3207" fmla="*/ 6223793 h 9085945"/>
                <a:gd name="connsiteX3208" fmla="*/ 1018183 w 1018183"/>
                <a:gd name="connsiteY3208" fmla="*/ 6224486 h 9085945"/>
                <a:gd name="connsiteX3209" fmla="*/ 1018183 w 1018183"/>
                <a:gd name="connsiteY3209" fmla="*/ 6224615 h 9085945"/>
                <a:gd name="connsiteX3210" fmla="*/ 1018183 w 1018183"/>
                <a:gd name="connsiteY3210" fmla="*/ 6226689 h 9085945"/>
                <a:gd name="connsiteX3211" fmla="*/ 1018183 w 1018183"/>
                <a:gd name="connsiteY3211" fmla="*/ 6227352 h 9085945"/>
                <a:gd name="connsiteX3212" fmla="*/ 1018183 w 1018183"/>
                <a:gd name="connsiteY3212" fmla="*/ 6227830 h 9085945"/>
                <a:gd name="connsiteX3213" fmla="*/ 1018183 w 1018183"/>
                <a:gd name="connsiteY3213" fmla="*/ 6228031 h 9085945"/>
                <a:gd name="connsiteX3214" fmla="*/ 1018183 w 1018183"/>
                <a:gd name="connsiteY3214" fmla="*/ 6228849 h 9085945"/>
                <a:gd name="connsiteX3215" fmla="*/ 1018183 w 1018183"/>
                <a:gd name="connsiteY3215" fmla="*/ 6230049 h 9085945"/>
                <a:gd name="connsiteX3216" fmla="*/ 1018183 w 1018183"/>
                <a:gd name="connsiteY3216" fmla="*/ 6232399 h 9085945"/>
                <a:gd name="connsiteX3217" fmla="*/ 1018183 w 1018183"/>
                <a:gd name="connsiteY3217" fmla="*/ 6232929 h 9085945"/>
                <a:gd name="connsiteX3218" fmla="*/ 1018183 w 1018183"/>
                <a:gd name="connsiteY3218" fmla="*/ 6233684 h 9085945"/>
                <a:gd name="connsiteX3219" fmla="*/ 1018183 w 1018183"/>
                <a:gd name="connsiteY3219" fmla="*/ 6235661 h 9085945"/>
                <a:gd name="connsiteX3220" fmla="*/ 1018183 w 1018183"/>
                <a:gd name="connsiteY3220" fmla="*/ 6237228 h 9085945"/>
                <a:gd name="connsiteX3221" fmla="*/ 1018183 w 1018183"/>
                <a:gd name="connsiteY3221" fmla="*/ 6237664 h 9085945"/>
                <a:gd name="connsiteX3222" fmla="*/ 1018183 w 1018183"/>
                <a:gd name="connsiteY3222" fmla="*/ 6238888 h 9085945"/>
                <a:gd name="connsiteX3223" fmla="*/ 1018183 w 1018183"/>
                <a:gd name="connsiteY3223" fmla="*/ 6241299 h 9085945"/>
                <a:gd name="connsiteX3224" fmla="*/ 1018183 w 1018183"/>
                <a:gd name="connsiteY3224" fmla="*/ 6241653 h 9085945"/>
                <a:gd name="connsiteX3225" fmla="*/ 1018183 w 1018183"/>
                <a:gd name="connsiteY3225" fmla="*/ 6242703 h 9085945"/>
                <a:gd name="connsiteX3226" fmla="*/ 1018183 w 1018183"/>
                <a:gd name="connsiteY3226" fmla="*/ 6243456 h 9085945"/>
                <a:gd name="connsiteX3227" fmla="*/ 1018183 w 1018183"/>
                <a:gd name="connsiteY3227" fmla="*/ 6243987 h 9085945"/>
                <a:gd name="connsiteX3228" fmla="*/ 1018183 w 1018183"/>
                <a:gd name="connsiteY3228" fmla="*/ 6244708 h 9085945"/>
                <a:gd name="connsiteX3229" fmla="*/ 1018183 w 1018183"/>
                <a:gd name="connsiteY3229" fmla="*/ 6247438 h 9085945"/>
                <a:gd name="connsiteX3230" fmla="*/ 1018183 w 1018183"/>
                <a:gd name="connsiteY3230" fmla="*/ 6248472 h 9085945"/>
                <a:gd name="connsiteX3231" fmla="*/ 1018183 w 1018183"/>
                <a:gd name="connsiteY3231" fmla="*/ 6252711 h 9085945"/>
                <a:gd name="connsiteX3232" fmla="*/ 1018183 w 1018183"/>
                <a:gd name="connsiteY3232" fmla="*/ 6252913 h 9085945"/>
                <a:gd name="connsiteX3233" fmla="*/ 1018183 w 1018183"/>
                <a:gd name="connsiteY3233" fmla="*/ 6254485 h 9085945"/>
                <a:gd name="connsiteX3234" fmla="*/ 1018183 w 1018183"/>
                <a:gd name="connsiteY3234" fmla="*/ 6255576 h 9085945"/>
                <a:gd name="connsiteX3235" fmla="*/ 1018183 w 1018183"/>
                <a:gd name="connsiteY3235" fmla="*/ 6256053 h 9085945"/>
                <a:gd name="connsiteX3236" fmla="*/ 1018183 w 1018183"/>
                <a:gd name="connsiteY3236" fmla="*/ 6259313 h 9085945"/>
                <a:gd name="connsiteX3237" fmla="*/ 1018183 w 1018183"/>
                <a:gd name="connsiteY3237" fmla="*/ 6259418 h 9085945"/>
                <a:gd name="connsiteX3238" fmla="*/ 1018183 w 1018183"/>
                <a:gd name="connsiteY3238" fmla="*/ 6260758 h 9085945"/>
                <a:gd name="connsiteX3239" fmla="*/ 1018183 w 1018183"/>
                <a:gd name="connsiteY3239" fmla="*/ 6262148 h 9085945"/>
                <a:gd name="connsiteX3240" fmla="*/ 1018183 w 1018183"/>
                <a:gd name="connsiteY3240" fmla="*/ 6262630 h 9085945"/>
                <a:gd name="connsiteX3241" fmla="*/ 1018183 w 1018183"/>
                <a:gd name="connsiteY3241" fmla="*/ 6263266 h 9085945"/>
                <a:gd name="connsiteX3242" fmla="*/ 1018183 w 1018183"/>
                <a:gd name="connsiteY3242" fmla="*/ 6263716 h 9085945"/>
                <a:gd name="connsiteX3243" fmla="*/ 1018183 w 1018183"/>
                <a:gd name="connsiteY3243" fmla="*/ 6264828 h 9085945"/>
                <a:gd name="connsiteX3244" fmla="*/ 1018183 w 1018183"/>
                <a:gd name="connsiteY3244" fmla="*/ 6265423 h 9085945"/>
                <a:gd name="connsiteX3245" fmla="*/ 1018183 w 1018183"/>
                <a:gd name="connsiteY3245" fmla="*/ 6267111 h 9085945"/>
                <a:gd name="connsiteX3246" fmla="*/ 1018183 w 1018183"/>
                <a:gd name="connsiteY3246" fmla="*/ 6268373 h 9085945"/>
                <a:gd name="connsiteX3247" fmla="*/ 1018183 w 1018183"/>
                <a:gd name="connsiteY3247" fmla="*/ 6269094 h 9085945"/>
                <a:gd name="connsiteX3248" fmla="*/ 1018183 w 1018183"/>
                <a:gd name="connsiteY3248" fmla="*/ 6269191 h 9085945"/>
                <a:gd name="connsiteX3249" fmla="*/ 1018183 w 1018183"/>
                <a:gd name="connsiteY3249" fmla="*/ 6270391 h 9085945"/>
                <a:gd name="connsiteX3250" fmla="*/ 1018183 w 1018183"/>
                <a:gd name="connsiteY3250" fmla="*/ 6274026 h 9085945"/>
                <a:gd name="connsiteX3251" fmla="*/ 1018183 w 1018183"/>
                <a:gd name="connsiteY3251" fmla="*/ 6276003 h 9085945"/>
                <a:gd name="connsiteX3252" fmla="*/ 1018183 w 1018183"/>
                <a:gd name="connsiteY3252" fmla="*/ 6277570 h 9085945"/>
                <a:gd name="connsiteX3253" fmla="*/ 1018183 w 1018183"/>
                <a:gd name="connsiteY3253" fmla="*/ 6278161 h 9085945"/>
                <a:gd name="connsiteX3254" fmla="*/ 1018183 w 1018183"/>
                <a:gd name="connsiteY3254" fmla="*/ 6279230 h 9085945"/>
                <a:gd name="connsiteX3255" fmla="*/ 1018183 w 1018183"/>
                <a:gd name="connsiteY3255" fmla="*/ 6279730 h 9085945"/>
                <a:gd name="connsiteX3256" fmla="*/ 1018183 w 1018183"/>
                <a:gd name="connsiteY3256" fmla="*/ 6280671 h 9085945"/>
                <a:gd name="connsiteX3257" fmla="*/ 1018183 w 1018183"/>
                <a:gd name="connsiteY3257" fmla="*/ 6281449 h 9085945"/>
                <a:gd name="connsiteX3258" fmla="*/ 1018183 w 1018183"/>
                <a:gd name="connsiteY3258" fmla="*/ 6283798 h 9085945"/>
                <a:gd name="connsiteX3259" fmla="*/ 1018183 w 1018183"/>
                <a:gd name="connsiteY3259" fmla="*/ 6284329 h 9085945"/>
                <a:gd name="connsiteX3260" fmla="*/ 1018183 w 1018183"/>
                <a:gd name="connsiteY3260" fmla="*/ 6285084 h 9085945"/>
                <a:gd name="connsiteX3261" fmla="*/ 1018183 w 1018183"/>
                <a:gd name="connsiteY3261" fmla="*/ 6287059 h 9085945"/>
                <a:gd name="connsiteX3262" fmla="*/ 1018183 w 1018183"/>
                <a:gd name="connsiteY3262" fmla="*/ 6288628 h 9085945"/>
                <a:gd name="connsiteX3263" fmla="*/ 1018183 w 1018183"/>
                <a:gd name="connsiteY3263" fmla="*/ 6289940 h 9085945"/>
                <a:gd name="connsiteX3264" fmla="*/ 1018183 w 1018183"/>
                <a:gd name="connsiteY3264" fmla="*/ 6291730 h 9085945"/>
                <a:gd name="connsiteX3265" fmla="*/ 1018183 w 1018183"/>
                <a:gd name="connsiteY3265" fmla="*/ 6293053 h 9085945"/>
                <a:gd name="connsiteX3266" fmla="*/ 1018183 w 1018183"/>
                <a:gd name="connsiteY3266" fmla="*/ 6299655 h 9085945"/>
                <a:gd name="connsiteX3267" fmla="*/ 1018183 w 1018183"/>
                <a:gd name="connsiteY3267" fmla="*/ 6301090 h 9085945"/>
                <a:gd name="connsiteX3268" fmla="*/ 1018183 w 1018183"/>
                <a:gd name="connsiteY3268" fmla="*/ 6301100 h 9085945"/>
                <a:gd name="connsiteX3269" fmla="*/ 1018183 w 1018183"/>
                <a:gd name="connsiteY3269" fmla="*/ 6304650 h 9085945"/>
                <a:gd name="connsiteX3270" fmla="*/ 1018183 w 1018183"/>
                <a:gd name="connsiteY3270" fmla="*/ 6305246 h 9085945"/>
                <a:gd name="connsiteX3271" fmla="*/ 1018183 w 1018183"/>
                <a:gd name="connsiteY3271" fmla="*/ 6305765 h 9085945"/>
                <a:gd name="connsiteX3272" fmla="*/ 1018183 w 1018183"/>
                <a:gd name="connsiteY3272" fmla="*/ 6306217 h 9085945"/>
                <a:gd name="connsiteX3273" fmla="*/ 1018183 w 1018183"/>
                <a:gd name="connsiteY3273" fmla="*/ 6307453 h 9085945"/>
                <a:gd name="connsiteX3274" fmla="*/ 1018183 w 1018183"/>
                <a:gd name="connsiteY3274" fmla="*/ 6308262 h 9085945"/>
                <a:gd name="connsiteX3275" fmla="*/ 1018183 w 1018183"/>
                <a:gd name="connsiteY3275" fmla="*/ 6310714 h 9085945"/>
                <a:gd name="connsiteX3276" fmla="*/ 1018183 w 1018183"/>
                <a:gd name="connsiteY3276" fmla="*/ 6311382 h 9085945"/>
                <a:gd name="connsiteX3277" fmla="*/ 1018183 w 1018183"/>
                <a:gd name="connsiteY3277" fmla="*/ 6312147 h 9085945"/>
                <a:gd name="connsiteX3278" fmla="*/ 1018183 w 1018183"/>
                <a:gd name="connsiteY3278" fmla="*/ 6312158 h 9085945"/>
                <a:gd name="connsiteX3279" fmla="*/ 1018183 w 1018183"/>
                <a:gd name="connsiteY3279" fmla="*/ 6313573 h 9085945"/>
                <a:gd name="connsiteX3280" fmla="*/ 1018183 w 1018183"/>
                <a:gd name="connsiteY3280" fmla="*/ 6315315 h 9085945"/>
                <a:gd name="connsiteX3281" fmla="*/ 1018183 w 1018183"/>
                <a:gd name="connsiteY3281" fmla="*/ 6316304 h 9085945"/>
                <a:gd name="connsiteX3282" fmla="*/ 1018183 w 1018183"/>
                <a:gd name="connsiteY3282" fmla="*/ 6318503 h 9085945"/>
                <a:gd name="connsiteX3283" fmla="*/ 1018183 w 1018183"/>
                <a:gd name="connsiteY3283" fmla="*/ 6319788 h 9085945"/>
                <a:gd name="connsiteX3284" fmla="*/ 1018183 w 1018183"/>
                <a:gd name="connsiteY3284" fmla="*/ 6320072 h 9085945"/>
                <a:gd name="connsiteX3285" fmla="*/ 1018183 w 1018183"/>
                <a:gd name="connsiteY3285" fmla="*/ 6321355 h 9085945"/>
                <a:gd name="connsiteX3286" fmla="*/ 1018183 w 1018183"/>
                <a:gd name="connsiteY3286" fmla="*/ 6322440 h 9085945"/>
                <a:gd name="connsiteX3287" fmla="*/ 1018183 w 1018183"/>
                <a:gd name="connsiteY3287" fmla="*/ 6323173 h 9085945"/>
                <a:gd name="connsiteX3288" fmla="*/ 1018183 w 1018183"/>
                <a:gd name="connsiteY3288" fmla="*/ 6324458 h 9085945"/>
                <a:gd name="connsiteX3289" fmla="*/ 1018183 w 1018183"/>
                <a:gd name="connsiteY3289" fmla="*/ 6328001 h 9085945"/>
                <a:gd name="connsiteX3290" fmla="*/ 1018183 w 1018183"/>
                <a:gd name="connsiteY3290" fmla="*/ 6329562 h 9085945"/>
                <a:gd name="connsiteX3291" fmla="*/ 1018183 w 1018183"/>
                <a:gd name="connsiteY3291" fmla="*/ 6331129 h 9085945"/>
                <a:gd name="connsiteX3292" fmla="*/ 1018183 w 1018183"/>
                <a:gd name="connsiteY3292" fmla="*/ 6332072 h 9085945"/>
                <a:gd name="connsiteX3293" fmla="*/ 1018183 w 1018183"/>
                <a:gd name="connsiteY3293" fmla="*/ 6334231 h 9085945"/>
                <a:gd name="connsiteX3294" fmla="*/ 1018183 w 1018183"/>
                <a:gd name="connsiteY3294" fmla="*/ 6342626 h 9085945"/>
                <a:gd name="connsiteX3295" fmla="*/ 1018183 w 1018183"/>
                <a:gd name="connsiteY3295" fmla="*/ 6343540 h 9085945"/>
                <a:gd name="connsiteX3296" fmla="*/ 1018183 w 1018183"/>
                <a:gd name="connsiteY3296" fmla="*/ 6344875 h 9085945"/>
                <a:gd name="connsiteX3297" fmla="*/ 1018183 w 1018183"/>
                <a:gd name="connsiteY3297" fmla="*/ 6347891 h 9085945"/>
                <a:gd name="connsiteX3298" fmla="*/ 1018183 w 1018183"/>
                <a:gd name="connsiteY3298" fmla="*/ 6349032 h 9085945"/>
                <a:gd name="connsiteX3299" fmla="*/ 1018183 w 1018183"/>
                <a:gd name="connsiteY3299" fmla="*/ 6349174 h 9085945"/>
                <a:gd name="connsiteX3300" fmla="*/ 1018183 w 1018183"/>
                <a:gd name="connsiteY3300" fmla="*/ 6352489 h 9085945"/>
                <a:gd name="connsiteX3301" fmla="*/ 1018183 w 1018183"/>
                <a:gd name="connsiteY3301" fmla="*/ 6353884 h 9085945"/>
                <a:gd name="connsiteX3302" fmla="*/ 1018183 w 1018183"/>
                <a:gd name="connsiteY3302" fmla="*/ 6355168 h 9085945"/>
                <a:gd name="connsiteX3303" fmla="*/ 1018183 w 1018183"/>
                <a:gd name="connsiteY3303" fmla="*/ 6356646 h 9085945"/>
                <a:gd name="connsiteX3304" fmla="*/ 1018183 w 1018183"/>
                <a:gd name="connsiteY3304" fmla="*/ 6357336 h 9085945"/>
                <a:gd name="connsiteX3305" fmla="*/ 1018183 w 1018183"/>
                <a:gd name="connsiteY3305" fmla="*/ 6358904 h 9085945"/>
                <a:gd name="connsiteX3306" fmla="*/ 1018183 w 1018183"/>
                <a:gd name="connsiteY3306" fmla="*/ 6360880 h 9085945"/>
                <a:gd name="connsiteX3307" fmla="*/ 1018183 w 1018183"/>
                <a:gd name="connsiteY3307" fmla="*/ 6361185 h 9085945"/>
                <a:gd name="connsiteX3308" fmla="*/ 1018183 w 1018183"/>
                <a:gd name="connsiteY3308" fmla="*/ 6362782 h 9085945"/>
                <a:gd name="connsiteX3309" fmla="*/ 1018183 w 1018183"/>
                <a:gd name="connsiteY3309" fmla="*/ 6363504 h 9085945"/>
                <a:gd name="connsiteX3310" fmla="*/ 1018183 w 1018183"/>
                <a:gd name="connsiteY3310" fmla="*/ 6364800 h 9085945"/>
                <a:gd name="connsiteX3311" fmla="*/ 1018183 w 1018183"/>
                <a:gd name="connsiteY3311" fmla="*/ 6364942 h 9085945"/>
                <a:gd name="connsiteX3312" fmla="*/ 1018183 w 1018183"/>
                <a:gd name="connsiteY3312" fmla="*/ 6367049 h 9085945"/>
                <a:gd name="connsiteX3313" fmla="*/ 1018183 w 1018183"/>
                <a:gd name="connsiteY3313" fmla="*/ 6368343 h 9085945"/>
                <a:gd name="connsiteX3314" fmla="*/ 1018183 w 1018183"/>
                <a:gd name="connsiteY3314" fmla="*/ 6370505 h 9085945"/>
                <a:gd name="connsiteX3315" fmla="*/ 1018183 w 1018183"/>
                <a:gd name="connsiteY3315" fmla="*/ 6372572 h 9085945"/>
                <a:gd name="connsiteX3316" fmla="*/ 1018183 w 1018183"/>
                <a:gd name="connsiteY3316" fmla="*/ 6374139 h 9085945"/>
                <a:gd name="connsiteX3317" fmla="*/ 1018183 w 1018183"/>
                <a:gd name="connsiteY3317" fmla="*/ 6374573 h 9085945"/>
                <a:gd name="connsiteX3318" fmla="*/ 1018183 w 1018183"/>
                <a:gd name="connsiteY3318" fmla="*/ 6381901 h 9085945"/>
                <a:gd name="connsiteX3319" fmla="*/ 1018183 w 1018183"/>
                <a:gd name="connsiteY3319" fmla="*/ 6385217 h 9085945"/>
                <a:gd name="connsiteX3320" fmla="*/ 1018183 w 1018183"/>
                <a:gd name="connsiteY3320" fmla="*/ 6385561 h 9085945"/>
                <a:gd name="connsiteX3321" fmla="*/ 1018183 w 1018183"/>
                <a:gd name="connsiteY3321" fmla="*/ 6386326 h 9085945"/>
                <a:gd name="connsiteX3322" fmla="*/ 1018183 w 1018183"/>
                <a:gd name="connsiteY3322" fmla="*/ 6387128 h 9085945"/>
                <a:gd name="connsiteX3323" fmla="*/ 1018183 w 1018183"/>
                <a:gd name="connsiteY3323" fmla="*/ 6388233 h 9085945"/>
                <a:gd name="connsiteX3324" fmla="*/ 1018183 w 1018183"/>
                <a:gd name="connsiteY3324" fmla="*/ 6389374 h 9085945"/>
                <a:gd name="connsiteX3325" fmla="*/ 1018183 w 1018183"/>
                <a:gd name="connsiteY3325" fmla="*/ 6391675 h 9085945"/>
                <a:gd name="connsiteX3326" fmla="*/ 1018183 w 1018183"/>
                <a:gd name="connsiteY3326" fmla="*/ 6392959 h 9085945"/>
                <a:gd name="connsiteX3327" fmla="*/ 1018183 w 1018183"/>
                <a:gd name="connsiteY3327" fmla="*/ 6393607 h 9085945"/>
                <a:gd name="connsiteX3328" fmla="*/ 1018183 w 1018183"/>
                <a:gd name="connsiteY3328" fmla="*/ 6393913 h 9085945"/>
                <a:gd name="connsiteX3329" fmla="*/ 1018183 w 1018183"/>
                <a:gd name="connsiteY3329" fmla="*/ 6395510 h 9085945"/>
                <a:gd name="connsiteX3330" fmla="*/ 1018183 w 1018183"/>
                <a:gd name="connsiteY3330" fmla="*/ 6397457 h 9085945"/>
                <a:gd name="connsiteX3331" fmla="*/ 1018183 w 1018183"/>
                <a:gd name="connsiteY3331" fmla="*/ 6398241 h 9085945"/>
                <a:gd name="connsiteX3332" fmla="*/ 1018183 w 1018183"/>
                <a:gd name="connsiteY3332" fmla="*/ 6399656 h 9085945"/>
                <a:gd name="connsiteX3333" fmla="*/ 1018183 w 1018183"/>
                <a:gd name="connsiteY3333" fmla="*/ 6399776 h 9085945"/>
                <a:gd name="connsiteX3334" fmla="*/ 1018183 w 1018183"/>
                <a:gd name="connsiteY3334" fmla="*/ 6400432 h 9085945"/>
                <a:gd name="connsiteX3335" fmla="*/ 1018183 w 1018183"/>
                <a:gd name="connsiteY3335" fmla="*/ 6402509 h 9085945"/>
                <a:gd name="connsiteX3336" fmla="*/ 1018183 w 1018183"/>
                <a:gd name="connsiteY3336" fmla="*/ 6404665 h 9085945"/>
                <a:gd name="connsiteX3337" fmla="*/ 1018183 w 1018183"/>
                <a:gd name="connsiteY3337" fmla="*/ 6404969 h 9085945"/>
                <a:gd name="connsiteX3338" fmla="*/ 1018183 w 1018183"/>
                <a:gd name="connsiteY3338" fmla="*/ 6405284 h 9085945"/>
                <a:gd name="connsiteX3339" fmla="*/ 1018183 w 1018183"/>
                <a:gd name="connsiteY3339" fmla="*/ 6408514 h 9085945"/>
                <a:gd name="connsiteX3340" fmla="*/ 1018183 w 1018183"/>
                <a:gd name="connsiteY3340" fmla="*/ 6409550 h 9085945"/>
                <a:gd name="connsiteX3341" fmla="*/ 1018183 w 1018183"/>
                <a:gd name="connsiteY3341" fmla="*/ 6410714 h 9085945"/>
                <a:gd name="connsiteX3342" fmla="*/ 1018183 w 1018183"/>
                <a:gd name="connsiteY3342" fmla="*/ 6410834 h 9085945"/>
                <a:gd name="connsiteX3343" fmla="*/ 1018183 w 1018183"/>
                <a:gd name="connsiteY3343" fmla="*/ 6410847 h 9085945"/>
                <a:gd name="connsiteX3344" fmla="*/ 1018183 w 1018183"/>
                <a:gd name="connsiteY3344" fmla="*/ 6412166 h 9085945"/>
                <a:gd name="connsiteX3345" fmla="*/ 1018183 w 1018183"/>
                <a:gd name="connsiteY3345" fmla="*/ 6412642 h 9085945"/>
                <a:gd name="connsiteX3346" fmla="*/ 1018183 w 1018183"/>
                <a:gd name="connsiteY3346" fmla="*/ 6412914 h 9085945"/>
                <a:gd name="connsiteX3347" fmla="*/ 1018183 w 1018183"/>
                <a:gd name="connsiteY3347" fmla="*/ 6414481 h 9085945"/>
                <a:gd name="connsiteX3348" fmla="*/ 1018183 w 1018183"/>
                <a:gd name="connsiteY3348" fmla="*/ 6416120 h 9085945"/>
                <a:gd name="connsiteX3349" fmla="*/ 1018183 w 1018183"/>
                <a:gd name="connsiteY3349" fmla="*/ 6422135 h 9085945"/>
                <a:gd name="connsiteX3350" fmla="*/ 1018183 w 1018183"/>
                <a:gd name="connsiteY3350" fmla="*/ 6423224 h 9085945"/>
                <a:gd name="connsiteX3351" fmla="*/ 1018183 w 1018183"/>
                <a:gd name="connsiteY3351" fmla="*/ 6426668 h 9085945"/>
                <a:gd name="connsiteX3352" fmla="*/ 1018183 w 1018183"/>
                <a:gd name="connsiteY3352" fmla="*/ 6428828 h 9085945"/>
                <a:gd name="connsiteX3353" fmla="*/ 1018183 w 1018183"/>
                <a:gd name="connsiteY3353" fmla="*/ 6433193 h 9085945"/>
                <a:gd name="connsiteX3354" fmla="*/ 1018183 w 1018183"/>
                <a:gd name="connsiteY3354" fmla="*/ 6433301 h 9085945"/>
                <a:gd name="connsiteX3355" fmla="*/ 1018183 w 1018183"/>
                <a:gd name="connsiteY3355" fmla="*/ 6436843 h 9085945"/>
                <a:gd name="connsiteX3356" fmla="*/ 1018183 w 1018183"/>
                <a:gd name="connsiteY3356" fmla="*/ 6437037 h 9085945"/>
                <a:gd name="connsiteX3357" fmla="*/ 1018183 w 1018183"/>
                <a:gd name="connsiteY3357" fmla="*/ 6440581 h 9085945"/>
                <a:gd name="connsiteX3358" fmla="*/ 1018183 w 1018183"/>
                <a:gd name="connsiteY3358" fmla="*/ 6440743 h 9085945"/>
                <a:gd name="connsiteX3359" fmla="*/ 1018183 w 1018183"/>
                <a:gd name="connsiteY3359" fmla="*/ 6441244 h 9085945"/>
                <a:gd name="connsiteX3360" fmla="*/ 1018183 w 1018183"/>
                <a:gd name="connsiteY3360" fmla="*/ 6442157 h 9085945"/>
                <a:gd name="connsiteX3361" fmla="*/ 1018183 w 1018183"/>
                <a:gd name="connsiteY3361" fmla="*/ 6442851 h 9085945"/>
                <a:gd name="connsiteX3362" fmla="*/ 1018183 w 1018183"/>
                <a:gd name="connsiteY3362" fmla="*/ 6443441 h 9085945"/>
                <a:gd name="connsiteX3363" fmla="*/ 1018183 w 1018183"/>
                <a:gd name="connsiteY3363" fmla="*/ 6445007 h 9085945"/>
                <a:gd name="connsiteX3364" fmla="*/ 1018183 w 1018183"/>
                <a:gd name="connsiteY3364" fmla="*/ 6445009 h 9085945"/>
                <a:gd name="connsiteX3365" fmla="*/ 1018183 w 1018183"/>
                <a:gd name="connsiteY3365" fmla="*/ 6445311 h 9085945"/>
                <a:gd name="connsiteX3366" fmla="*/ 1018183 w 1018183"/>
                <a:gd name="connsiteY3366" fmla="*/ 6446986 h 9085945"/>
                <a:gd name="connsiteX3367" fmla="*/ 1018183 w 1018183"/>
                <a:gd name="connsiteY3367" fmla="*/ 6447900 h 9085945"/>
                <a:gd name="connsiteX3368" fmla="*/ 1018183 w 1018183"/>
                <a:gd name="connsiteY3368" fmla="*/ 6448728 h 9085945"/>
                <a:gd name="connsiteX3369" fmla="*/ 1018183 w 1018183"/>
                <a:gd name="connsiteY3369" fmla="*/ 6448848 h 9085945"/>
                <a:gd name="connsiteX3370" fmla="*/ 1018183 w 1018183"/>
                <a:gd name="connsiteY3370" fmla="*/ 6448856 h 9085945"/>
                <a:gd name="connsiteX3371" fmla="*/ 1018183 w 1018183"/>
                <a:gd name="connsiteY3371" fmla="*/ 6451056 h 9085945"/>
                <a:gd name="connsiteX3372" fmla="*/ 1018183 w 1018183"/>
                <a:gd name="connsiteY3372" fmla="*/ 6451176 h 9085945"/>
                <a:gd name="connsiteX3373" fmla="*/ 1018183 w 1018183"/>
                <a:gd name="connsiteY3373" fmla="*/ 6452393 h 9085945"/>
                <a:gd name="connsiteX3374" fmla="*/ 1018183 w 1018183"/>
                <a:gd name="connsiteY3374" fmla="*/ 6453215 h 9085945"/>
                <a:gd name="connsiteX3375" fmla="*/ 1018183 w 1018183"/>
                <a:gd name="connsiteY3375" fmla="*/ 6453908 h 9085945"/>
                <a:gd name="connsiteX3376" fmla="*/ 1018183 w 1018183"/>
                <a:gd name="connsiteY3376" fmla="*/ 6455144 h 9085945"/>
                <a:gd name="connsiteX3377" fmla="*/ 1018183 w 1018183"/>
                <a:gd name="connsiteY3377" fmla="*/ 6455289 h 9085945"/>
                <a:gd name="connsiteX3378" fmla="*/ 1018183 w 1018183"/>
                <a:gd name="connsiteY3378" fmla="*/ 6455952 h 9085945"/>
                <a:gd name="connsiteX3379" fmla="*/ 1018183 w 1018183"/>
                <a:gd name="connsiteY3379" fmla="*/ 6463566 h 9085945"/>
                <a:gd name="connsiteX3380" fmla="*/ 1018183 w 1018183"/>
                <a:gd name="connsiteY3380" fmla="*/ 6466264 h 9085945"/>
                <a:gd name="connsiteX3381" fmla="*/ 1018183 w 1018183"/>
                <a:gd name="connsiteY3381" fmla="*/ 6469170 h 9085945"/>
                <a:gd name="connsiteX3382" fmla="*/ 1018183 w 1018183"/>
                <a:gd name="connsiteY3382" fmla="*/ 6469899 h 9085945"/>
                <a:gd name="connsiteX3383" fmla="*/ 1018183 w 1018183"/>
                <a:gd name="connsiteY3383" fmla="*/ 6473308 h 9085945"/>
                <a:gd name="connsiteX3384" fmla="*/ 1018183 w 1018183"/>
                <a:gd name="connsiteY3384" fmla="*/ 6473535 h 9085945"/>
                <a:gd name="connsiteX3385" fmla="*/ 1018183 w 1018183"/>
                <a:gd name="connsiteY3385" fmla="*/ 6476038 h 9085945"/>
                <a:gd name="connsiteX3386" fmla="*/ 1018183 w 1018183"/>
                <a:gd name="connsiteY3386" fmla="*/ 6477072 h 9085945"/>
                <a:gd name="connsiteX3387" fmla="*/ 1018183 w 1018183"/>
                <a:gd name="connsiteY3387" fmla="*/ 6481586 h 9085945"/>
                <a:gd name="connsiteX3388" fmla="*/ 1018183 w 1018183"/>
                <a:gd name="connsiteY3388" fmla="*/ 6483085 h 9085945"/>
                <a:gd name="connsiteX3389" fmla="*/ 1018183 w 1018183"/>
                <a:gd name="connsiteY3389" fmla="*/ 6483783 h 9085945"/>
                <a:gd name="connsiteX3390" fmla="*/ 1018183 w 1018183"/>
                <a:gd name="connsiteY3390" fmla="*/ 6484176 h 9085945"/>
                <a:gd name="connsiteX3391" fmla="*/ 1018183 w 1018183"/>
                <a:gd name="connsiteY3391" fmla="*/ 6485351 h 9085945"/>
                <a:gd name="connsiteX3392" fmla="*/ 1018183 w 1018183"/>
                <a:gd name="connsiteY3392" fmla="*/ 6486635 h 9085945"/>
                <a:gd name="connsiteX3393" fmla="*/ 1018183 w 1018183"/>
                <a:gd name="connsiteY3393" fmla="*/ 6487328 h 9085945"/>
                <a:gd name="connsiteX3394" fmla="*/ 1018183 w 1018183"/>
                <a:gd name="connsiteY3394" fmla="*/ 6488018 h 9085945"/>
                <a:gd name="connsiteX3395" fmla="*/ 1018183 w 1018183"/>
                <a:gd name="connsiteY3395" fmla="*/ 6488242 h 9085945"/>
                <a:gd name="connsiteX3396" fmla="*/ 1018183 w 1018183"/>
                <a:gd name="connsiteY3396" fmla="*/ 6489070 h 9085945"/>
                <a:gd name="connsiteX3397" fmla="*/ 1018183 w 1018183"/>
                <a:gd name="connsiteY3397" fmla="*/ 6490748 h 9085945"/>
                <a:gd name="connsiteX3398" fmla="*/ 1018183 w 1018183"/>
                <a:gd name="connsiteY3398" fmla="*/ 6491230 h 9085945"/>
                <a:gd name="connsiteX3399" fmla="*/ 1018183 w 1018183"/>
                <a:gd name="connsiteY3399" fmla="*/ 6491866 h 9085945"/>
                <a:gd name="connsiteX3400" fmla="*/ 1018183 w 1018183"/>
                <a:gd name="connsiteY3400" fmla="*/ 6492316 h 9085945"/>
                <a:gd name="connsiteX3401" fmla="*/ 1018183 w 1018183"/>
                <a:gd name="connsiteY3401" fmla="*/ 6492640 h 9085945"/>
                <a:gd name="connsiteX3402" fmla="*/ 1018183 w 1018183"/>
                <a:gd name="connsiteY3402" fmla="*/ 6493428 h 9085945"/>
                <a:gd name="connsiteX3403" fmla="*/ 1018183 w 1018183"/>
                <a:gd name="connsiteY3403" fmla="*/ 6493557 h 9085945"/>
                <a:gd name="connsiteX3404" fmla="*/ 1018183 w 1018183"/>
                <a:gd name="connsiteY3404" fmla="*/ 6496294 h 9085945"/>
                <a:gd name="connsiteX3405" fmla="*/ 1018183 w 1018183"/>
                <a:gd name="connsiteY3405" fmla="*/ 6496409 h 9085945"/>
                <a:gd name="connsiteX3406" fmla="*/ 1018183 w 1018183"/>
                <a:gd name="connsiteY3406" fmla="*/ 6496973 h 9085945"/>
                <a:gd name="connsiteX3407" fmla="*/ 1018183 w 1018183"/>
                <a:gd name="connsiteY3407" fmla="*/ 6498991 h 9085945"/>
                <a:gd name="connsiteX3408" fmla="*/ 1018183 w 1018183"/>
                <a:gd name="connsiteY3408" fmla="*/ 6500128 h 9085945"/>
                <a:gd name="connsiteX3409" fmla="*/ 1018183 w 1018183"/>
                <a:gd name="connsiteY3409" fmla="*/ 6502626 h 9085945"/>
                <a:gd name="connsiteX3410" fmla="*/ 1018183 w 1018183"/>
                <a:gd name="connsiteY3410" fmla="*/ 6504603 h 9085945"/>
                <a:gd name="connsiteX3411" fmla="*/ 1018183 w 1018183"/>
                <a:gd name="connsiteY3411" fmla="*/ 6506170 h 9085945"/>
                <a:gd name="connsiteX3412" fmla="*/ 1018183 w 1018183"/>
                <a:gd name="connsiteY3412" fmla="*/ 6507347 h 9085945"/>
                <a:gd name="connsiteX3413" fmla="*/ 1018183 w 1018183"/>
                <a:gd name="connsiteY3413" fmla="*/ 6507830 h 9085945"/>
                <a:gd name="connsiteX3414" fmla="*/ 1018183 w 1018183"/>
                <a:gd name="connsiteY3414" fmla="*/ 6510049 h 9085945"/>
                <a:gd name="connsiteX3415" fmla="*/ 1018183 w 1018183"/>
                <a:gd name="connsiteY3415" fmla="*/ 6512398 h 9085945"/>
                <a:gd name="connsiteX3416" fmla="*/ 1018183 w 1018183"/>
                <a:gd name="connsiteY3416" fmla="*/ 6513684 h 9085945"/>
                <a:gd name="connsiteX3417" fmla="*/ 1018183 w 1018183"/>
                <a:gd name="connsiteY3417" fmla="*/ 6515659 h 9085945"/>
                <a:gd name="connsiteX3418" fmla="*/ 1018183 w 1018183"/>
                <a:gd name="connsiteY3418" fmla="*/ 6516380 h 9085945"/>
                <a:gd name="connsiteX3419" fmla="*/ 1018183 w 1018183"/>
                <a:gd name="connsiteY3419" fmla="*/ 6517228 h 9085945"/>
                <a:gd name="connsiteX3420" fmla="*/ 1018183 w 1018183"/>
                <a:gd name="connsiteY3420" fmla="*/ 6518540 h 9085945"/>
                <a:gd name="connsiteX3421" fmla="*/ 1018183 w 1018183"/>
                <a:gd name="connsiteY3421" fmla="*/ 6521653 h 9085945"/>
                <a:gd name="connsiteX3422" fmla="*/ 1018183 w 1018183"/>
                <a:gd name="connsiteY3422" fmla="*/ 6524518 h 9085945"/>
                <a:gd name="connsiteX3423" fmla="*/ 1018183 w 1018183"/>
                <a:gd name="connsiteY3423" fmla="*/ 6527440 h 9085945"/>
                <a:gd name="connsiteX3424" fmla="*/ 1018183 w 1018183"/>
                <a:gd name="connsiteY3424" fmla="*/ 6528255 h 9085945"/>
                <a:gd name="connsiteX3425" fmla="*/ 1018183 w 1018183"/>
                <a:gd name="connsiteY3425" fmla="*/ 6529700 h 9085945"/>
                <a:gd name="connsiteX3426" fmla="*/ 1018183 w 1018183"/>
                <a:gd name="connsiteY3426" fmla="*/ 6531090 h 9085945"/>
                <a:gd name="connsiteX3427" fmla="*/ 1018183 w 1018183"/>
                <a:gd name="connsiteY3427" fmla="*/ 6531572 h 9085945"/>
                <a:gd name="connsiteX3428" fmla="*/ 1018183 w 1018183"/>
                <a:gd name="connsiteY3428" fmla="*/ 6532658 h 9085945"/>
                <a:gd name="connsiteX3429" fmla="*/ 1018183 w 1018183"/>
                <a:gd name="connsiteY3429" fmla="*/ 6532856 h 9085945"/>
                <a:gd name="connsiteX3430" fmla="*/ 1018183 w 1018183"/>
                <a:gd name="connsiteY3430" fmla="*/ 6533250 h 9085945"/>
                <a:gd name="connsiteX3431" fmla="*/ 1018183 w 1018183"/>
                <a:gd name="connsiteY3431" fmla="*/ 6534817 h 9085945"/>
                <a:gd name="connsiteX3432" fmla="*/ 1018183 w 1018183"/>
                <a:gd name="connsiteY3432" fmla="*/ 6535576 h 9085945"/>
                <a:gd name="connsiteX3433" fmla="*/ 1018183 w 1018183"/>
                <a:gd name="connsiteY3433" fmla="*/ 6536053 h 9085945"/>
                <a:gd name="connsiteX3434" fmla="*/ 1018183 w 1018183"/>
                <a:gd name="connsiteY3434" fmla="*/ 6539252 h 9085945"/>
                <a:gd name="connsiteX3435" fmla="*/ 1018183 w 1018183"/>
                <a:gd name="connsiteY3435" fmla="*/ 6539314 h 9085945"/>
                <a:gd name="connsiteX3436" fmla="*/ 1018183 w 1018183"/>
                <a:gd name="connsiteY3436" fmla="*/ 6540758 h 9085945"/>
                <a:gd name="connsiteX3437" fmla="*/ 1018183 w 1018183"/>
                <a:gd name="connsiteY3437" fmla="*/ 6542148 h 9085945"/>
                <a:gd name="connsiteX3438" fmla="*/ 1018183 w 1018183"/>
                <a:gd name="connsiteY3438" fmla="*/ 6542630 h 9085945"/>
                <a:gd name="connsiteX3439" fmla="*/ 1018183 w 1018183"/>
                <a:gd name="connsiteY3439" fmla="*/ 6543716 h 9085945"/>
                <a:gd name="connsiteX3440" fmla="*/ 1018183 w 1018183"/>
                <a:gd name="connsiteY3440" fmla="*/ 6547103 h 9085945"/>
                <a:gd name="connsiteX3441" fmla="*/ 1018183 w 1018183"/>
                <a:gd name="connsiteY3441" fmla="*/ 6548388 h 9085945"/>
                <a:gd name="connsiteX3442" fmla="*/ 1018183 w 1018183"/>
                <a:gd name="connsiteY3442" fmla="*/ 6548672 h 9085945"/>
                <a:gd name="connsiteX3443" fmla="*/ 1018183 w 1018183"/>
                <a:gd name="connsiteY3443" fmla="*/ 6549955 h 9085945"/>
                <a:gd name="connsiteX3444" fmla="*/ 1018183 w 1018183"/>
                <a:gd name="connsiteY3444" fmla="*/ 6550391 h 9085945"/>
                <a:gd name="connsiteX3445" fmla="*/ 1018183 w 1018183"/>
                <a:gd name="connsiteY3445" fmla="*/ 6554026 h 9085945"/>
                <a:gd name="connsiteX3446" fmla="*/ 1018183 w 1018183"/>
                <a:gd name="connsiteY3446" fmla="*/ 6556001 h 9085945"/>
                <a:gd name="connsiteX3447" fmla="*/ 1018183 w 1018183"/>
                <a:gd name="connsiteY3447" fmla="*/ 6557570 h 9085945"/>
                <a:gd name="connsiteX3448" fmla="*/ 1018183 w 1018183"/>
                <a:gd name="connsiteY3448" fmla="*/ 6558162 h 9085945"/>
                <a:gd name="connsiteX3449" fmla="*/ 1018183 w 1018183"/>
                <a:gd name="connsiteY3449" fmla="*/ 6558882 h 9085945"/>
                <a:gd name="connsiteX3450" fmla="*/ 1018183 w 1018183"/>
                <a:gd name="connsiteY3450" fmla="*/ 6559729 h 9085945"/>
                <a:gd name="connsiteX3451" fmla="*/ 1018183 w 1018183"/>
                <a:gd name="connsiteY3451" fmla="*/ 6560167 h 9085945"/>
                <a:gd name="connsiteX3452" fmla="*/ 1018183 w 1018183"/>
                <a:gd name="connsiteY3452" fmla="*/ 6569944 h 9085945"/>
                <a:gd name="connsiteX3453" fmla="*/ 1018183 w 1018183"/>
                <a:gd name="connsiteY3453" fmla="*/ 6573592 h 9085945"/>
                <a:gd name="connsiteX3454" fmla="*/ 1018183 w 1018183"/>
                <a:gd name="connsiteY3454" fmla="*/ 6574877 h 9085945"/>
                <a:gd name="connsiteX3455" fmla="*/ 1018183 w 1018183"/>
                <a:gd name="connsiteY3455" fmla="*/ 6575159 h 9085945"/>
                <a:gd name="connsiteX3456" fmla="*/ 1018183 w 1018183"/>
                <a:gd name="connsiteY3456" fmla="*/ 6576445 h 9085945"/>
                <a:gd name="connsiteX3457" fmla="*/ 1018183 w 1018183"/>
                <a:gd name="connsiteY3457" fmla="*/ 6578419 h 9085945"/>
                <a:gd name="connsiteX3458" fmla="*/ 1018183 w 1018183"/>
                <a:gd name="connsiteY3458" fmla="*/ 6578725 h 9085945"/>
                <a:gd name="connsiteX3459" fmla="*/ 1018183 w 1018183"/>
                <a:gd name="connsiteY3459" fmla="*/ 6579656 h 9085945"/>
                <a:gd name="connsiteX3460" fmla="*/ 1018183 w 1018183"/>
                <a:gd name="connsiteY3460" fmla="*/ 6581100 h 9085945"/>
                <a:gd name="connsiteX3461" fmla="*/ 1018183 w 1018183"/>
                <a:gd name="connsiteY3461" fmla="*/ 6584650 h 9085945"/>
                <a:gd name="connsiteX3462" fmla="*/ 1018183 w 1018183"/>
                <a:gd name="connsiteY3462" fmla="*/ 6585246 h 9085945"/>
                <a:gd name="connsiteX3463" fmla="*/ 1018183 w 1018183"/>
                <a:gd name="connsiteY3463" fmla="*/ 6586217 h 9085945"/>
                <a:gd name="connsiteX3464" fmla="*/ 1018183 w 1018183"/>
                <a:gd name="connsiteY3464" fmla="*/ 6588730 h 9085945"/>
                <a:gd name="connsiteX3465" fmla="*/ 1018183 w 1018183"/>
                <a:gd name="connsiteY3465" fmla="*/ 6590297 h 9085945"/>
                <a:gd name="connsiteX3466" fmla="*/ 1018183 w 1018183"/>
                <a:gd name="connsiteY3466" fmla="*/ 6598504 h 9085945"/>
                <a:gd name="connsiteX3467" fmla="*/ 1018183 w 1018183"/>
                <a:gd name="connsiteY3467" fmla="*/ 6599788 h 9085945"/>
                <a:gd name="connsiteX3468" fmla="*/ 1018183 w 1018183"/>
                <a:gd name="connsiteY3468" fmla="*/ 6600071 h 9085945"/>
                <a:gd name="connsiteX3469" fmla="*/ 1018183 w 1018183"/>
                <a:gd name="connsiteY3469" fmla="*/ 6601355 h 9085945"/>
                <a:gd name="connsiteX3470" fmla="*/ 1018183 w 1018183"/>
                <a:gd name="connsiteY3470" fmla="*/ 6617974 h 9085945"/>
                <a:gd name="connsiteX3471" fmla="*/ 1018183 w 1018183"/>
                <a:gd name="connsiteY3471" fmla="*/ 6620921 h 9085945"/>
                <a:gd name="connsiteX3472" fmla="*/ 1018183 w 1018183"/>
                <a:gd name="connsiteY3472" fmla="*/ 6621224 h 9085945"/>
                <a:gd name="connsiteX3473" fmla="*/ 1018183 w 1018183"/>
                <a:gd name="connsiteY3473" fmla="*/ 6626841 h 9085945"/>
                <a:gd name="connsiteX3474" fmla="*/ 1018183 w 1018183"/>
                <a:gd name="connsiteY3474" fmla="*/ 6629032 h 9085945"/>
                <a:gd name="connsiteX3475" fmla="*/ 1018183 w 1018183"/>
                <a:gd name="connsiteY3475" fmla="*/ 6641242 h 9085945"/>
                <a:gd name="connsiteX3476" fmla="*/ 1018183 w 1018183"/>
                <a:gd name="connsiteY3476" fmla="*/ 6667183 h 9085945"/>
                <a:gd name="connsiteX3477" fmla="*/ 1018183 w 1018183"/>
                <a:gd name="connsiteY3477" fmla="*/ 6669343 h 9085945"/>
                <a:gd name="connsiteX3478" fmla="*/ 1018183 w 1018183"/>
                <a:gd name="connsiteY3478" fmla="*/ 6669374 h 9085945"/>
                <a:gd name="connsiteX3479" fmla="*/ 1018183 w 1018183"/>
                <a:gd name="connsiteY3479" fmla="*/ 6671451 h 9085945"/>
                <a:gd name="connsiteX3480" fmla="*/ 1018183 w 1018183"/>
                <a:gd name="connsiteY3480" fmla="*/ 6673607 h 9085945"/>
                <a:gd name="connsiteX3481" fmla="*/ 1018183 w 1018183"/>
                <a:gd name="connsiteY3481" fmla="*/ 6673911 h 9085945"/>
                <a:gd name="connsiteX3482" fmla="*/ 1018183 w 1018183"/>
                <a:gd name="connsiteY3482" fmla="*/ 6677456 h 9085945"/>
                <a:gd name="connsiteX3483" fmla="*/ 1018183 w 1018183"/>
                <a:gd name="connsiteY3483" fmla="*/ 6678241 h 9085945"/>
                <a:gd name="connsiteX3484" fmla="*/ 1018183 w 1018183"/>
                <a:gd name="connsiteY3484" fmla="*/ 6681584 h 9085945"/>
                <a:gd name="connsiteX3485" fmla="*/ 1018183 w 1018183"/>
                <a:gd name="connsiteY3485" fmla="*/ 6682508 h 9085945"/>
                <a:gd name="connsiteX3486" fmla="*/ 1018183 w 1018183"/>
                <a:gd name="connsiteY3486" fmla="*/ 6683744 h 9085945"/>
                <a:gd name="connsiteX3487" fmla="*/ 1018183 w 1018183"/>
                <a:gd name="connsiteY3487" fmla="*/ 6683803 h 9085945"/>
                <a:gd name="connsiteX3488" fmla="*/ 1018183 w 1018183"/>
                <a:gd name="connsiteY3488" fmla="*/ 6692166 h 9085945"/>
                <a:gd name="connsiteX3489" fmla="*/ 1018183 w 1018183"/>
                <a:gd name="connsiteY3489" fmla="*/ 6692644 h 9085945"/>
                <a:gd name="connsiteX3490" fmla="*/ 1018183 w 1018183"/>
                <a:gd name="connsiteY3490" fmla="*/ 6702135 h 9085945"/>
                <a:gd name="connsiteX3491" fmla="*/ 1018183 w 1018183"/>
                <a:gd name="connsiteY3491" fmla="*/ 6703692 h 9085945"/>
                <a:gd name="connsiteX3492" fmla="*/ 1018183 w 1018183"/>
                <a:gd name="connsiteY3492" fmla="*/ 6705260 h 9085945"/>
                <a:gd name="connsiteX3493" fmla="*/ 1018183 w 1018183"/>
                <a:gd name="connsiteY3493" fmla="*/ 6709685 h 9085945"/>
                <a:gd name="connsiteX3494" fmla="*/ 1018183 w 1018183"/>
                <a:gd name="connsiteY3494" fmla="*/ 6710186 h 9085945"/>
                <a:gd name="connsiteX3495" fmla="*/ 1018183 w 1018183"/>
                <a:gd name="connsiteY3495" fmla="*/ 6710969 h 9085945"/>
                <a:gd name="connsiteX3496" fmla="*/ 1018183 w 1018183"/>
                <a:gd name="connsiteY3496" fmla="*/ 6713951 h 9085945"/>
                <a:gd name="connsiteX3497" fmla="*/ 1018183 w 1018183"/>
                <a:gd name="connsiteY3497" fmla="*/ 6714513 h 9085945"/>
                <a:gd name="connsiteX3498" fmla="*/ 1018183 w 1018183"/>
                <a:gd name="connsiteY3498" fmla="*/ 6715235 h 9085945"/>
                <a:gd name="connsiteX3499" fmla="*/ 1018183 w 1018183"/>
                <a:gd name="connsiteY3499" fmla="*/ 6716842 h 9085945"/>
                <a:gd name="connsiteX3500" fmla="*/ 1018183 w 1018183"/>
                <a:gd name="connsiteY3500" fmla="*/ 6717670 h 9085945"/>
                <a:gd name="connsiteX3501" fmla="*/ 1018183 w 1018183"/>
                <a:gd name="connsiteY3501" fmla="*/ 6720743 h 9085945"/>
                <a:gd name="connsiteX3502" fmla="*/ 1018183 w 1018183"/>
                <a:gd name="connsiteY3502" fmla="*/ 6721240 h 9085945"/>
                <a:gd name="connsiteX3503" fmla="*/ 1018183 w 1018183"/>
                <a:gd name="connsiteY3503" fmla="*/ 6722850 h 9085945"/>
                <a:gd name="connsiteX3504" fmla="*/ 1018183 w 1018183"/>
                <a:gd name="connsiteY3504" fmla="*/ 6724086 h 9085945"/>
                <a:gd name="connsiteX3505" fmla="*/ 1018183 w 1018183"/>
                <a:gd name="connsiteY3505" fmla="*/ 6724894 h 9085945"/>
                <a:gd name="connsiteX3506" fmla="*/ 1018183 w 1018183"/>
                <a:gd name="connsiteY3506" fmla="*/ 6725009 h 9085945"/>
                <a:gd name="connsiteX3507" fmla="*/ 1018183 w 1018183"/>
                <a:gd name="connsiteY3507" fmla="*/ 6725371 h 9085945"/>
                <a:gd name="connsiteX3508" fmla="*/ 1018183 w 1018183"/>
                <a:gd name="connsiteY3508" fmla="*/ 6726306 h 9085945"/>
                <a:gd name="connsiteX3509" fmla="*/ 1018183 w 1018183"/>
                <a:gd name="connsiteY3509" fmla="*/ 6728728 h 9085945"/>
                <a:gd name="connsiteX3510" fmla="*/ 1018183 w 1018183"/>
                <a:gd name="connsiteY3510" fmla="*/ 6729940 h 9085945"/>
                <a:gd name="connsiteX3511" fmla="*/ 1018183 w 1018183"/>
                <a:gd name="connsiteY3511" fmla="*/ 6735143 h 9085945"/>
                <a:gd name="connsiteX3512" fmla="*/ 1018183 w 1018183"/>
                <a:gd name="connsiteY3512" fmla="*/ 6735947 h 9085945"/>
                <a:gd name="connsiteX3513" fmla="*/ 1018183 w 1018183"/>
                <a:gd name="connsiteY3513" fmla="*/ 6744980 h 9085945"/>
                <a:gd name="connsiteX3514" fmla="*/ 1018183 w 1018183"/>
                <a:gd name="connsiteY3514" fmla="*/ 6753118 h 9085945"/>
                <a:gd name="connsiteX3515" fmla="*/ 1018183 w 1018183"/>
                <a:gd name="connsiteY3515" fmla="*/ 6755577 h 9085945"/>
                <a:gd name="connsiteX3516" fmla="*/ 1018183 w 1018183"/>
                <a:gd name="connsiteY3516" fmla="*/ 6756040 h 9085945"/>
                <a:gd name="connsiteX3517" fmla="*/ 1018183 w 1018183"/>
                <a:gd name="connsiteY3517" fmla="*/ 6757015 h 9085945"/>
                <a:gd name="connsiteX3518" fmla="*/ 1018183 w 1018183"/>
                <a:gd name="connsiteY3518" fmla="*/ 6759690 h 9085945"/>
                <a:gd name="connsiteX3519" fmla="*/ 1018183 w 1018183"/>
                <a:gd name="connsiteY3519" fmla="*/ 6760172 h 9085945"/>
                <a:gd name="connsiteX3520" fmla="*/ 1018183 w 1018183"/>
                <a:gd name="connsiteY3520" fmla="*/ 6761258 h 9085945"/>
                <a:gd name="connsiteX3521" fmla="*/ 1018183 w 1018183"/>
                <a:gd name="connsiteY3521" fmla="*/ 6761456 h 9085945"/>
                <a:gd name="connsiteX3522" fmla="*/ 1018183 w 1018183"/>
                <a:gd name="connsiteY3522" fmla="*/ 6761582 h 9085945"/>
                <a:gd name="connsiteX3523" fmla="*/ 1018183 w 1018183"/>
                <a:gd name="connsiteY3523" fmla="*/ 6764176 h 9085945"/>
                <a:gd name="connsiteX3524" fmla="*/ 1018183 w 1018183"/>
                <a:gd name="connsiteY3524" fmla="*/ 6765351 h 9085945"/>
                <a:gd name="connsiteX3525" fmla="*/ 1018183 w 1018183"/>
                <a:gd name="connsiteY3525" fmla="*/ 6766635 h 9085945"/>
                <a:gd name="connsiteX3526" fmla="*/ 1018183 w 1018183"/>
                <a:gd name="connsiteY3526" fmla="*/ 6767852 h 9085945"/>
                <a:gd name="connsiteX3527" fmla="*/ 1018183 w 1018183"/>
                <a:gd name="connsiteY3527" fmla="*/ 6769070 h 9085945"/>
                <a:gd name="connsiteX3528" fmla="*/ 1018183 w 1018183"/>
                <a:gd name="connsiteY3528" fmla="*/ 6770748 h 9085945"/>
                <a:gd name="connsiteX3529" fmla="*/ 1018183 w 1018183"/>
                <a:gd name="connsiteY3529" fmla="*/ 6771230 h 9085945"/>
                <a:gd name="connsiteX3530" fmla="*/ 1018183 w 1018183"/>
                <a:gd name="connsiteY3530" fmla="*/ 6772316 h 9085945"/>
                <a:gd name="connsiteX3531" fmla="*/ 1018183 w 1018183"/>
                <a:gd name="connsiteY3531" fmla="*/ 6776289 h 9085945"/>
                <a:gd name="connsiteX3532" fmla="*/ 1018183 w 1018183"/>
                <a:gd name="connsiteY3532" fmla="*/ 6778991 h 9085945"/>
                <a:gd name="connsiteX3533" fmla="*/ 1018183 w 1018183"/>
                <a:gd name="connsiteY3533" fmla="*/ 6782626 h 9085945"/>
                <a:gd name="connsiteX3534" fmla="*/ 1018183 w 1018183"/>
                <a:gd name="connsiteY3534" fmla="*/ 6784601 h 9085945"/>
                <a:gd name="connsiteX3535" fmla="*/ 1018183 w 1018183"/>
                <a:gd name="connsiteY3535" fmla="*/ 6786170 h 9085945"/>
                <a:gd name="connsiteX3536" fmla="*/ 1018183 w 1018183"/>
                <a:gd name="connsiteY3536" fmla="*/ 6787482 h 9085945"/>
                <a:gd name="connsiteX3537" fmla="*/ 1018183 w 1018183"/>
                <a:gd name="connsiteY3537" fmla="*/ 6788767 h 9085945"/>
                <a:gd name="connsiteX3538" fmla="*/ 1018183 w 1018183"/>
                <a:gd name="connsiteY3538" fmla="*/ 6796382 h 9085945"/>
                <a:gd name="connsiteX3539" fmla="*/ 1018183 w 1018183"/>
                <a:gd name="connsiteY3539" fmla="*/ 6798544 h 9085945"/>
                <a:gd name="connsiteX3540" fmla="*/ 1018183 w 1018183"/>
                <a:gd name="connsiteY3540" fmla="*/ 6801798 h 9085945"/>
                <a:gd name="connsiteX3541" fmla="*/ 1018183 w 1018183"/>
                <a:gd name="connsiteY3541" fmla="*/ 6802192 h 9085945"/>
                <a:gd name="connsiteX3542" fmla="*/ 1018183 w 1018183"/>
                <a:gd name="connsiteY3542" fmla="*/ 6802787 h 9085945"/>
                <a:gd name="connsiteX3543" fmla="*/ 1018183 w 1018183"/>
                <a:gd name="connsiteY3543" fmla="*/ 6803477 h 9085945"/>
                <a:gd name="connsiteX3544" fmla="*/ 1018183 w 1018183"/>
                <a:gd name="connsiteY3544" fmla="*/ 6803759 h 9085945"/>
                <a:gd name="connsiteX3545" fmla="*/ 1018183 w 1018183"/>
                <a:gd name="connsiteY3545" fmla="*/ 6804518 h 9085945"/>
                <a:gd name="connsiteX3546" fmla="*/ 1018183 w 1018183"/>
                <a:gd name="connsiteY3546" fmla="*/ 6805045 h 9085945"/>
                <a:gd name="connsiteX3547" fmla="*/ 1018183 w 1018183"/>
                <a:gd name="connsiteY3547" fmla="*/ 6807019 h 9085945"/>
                <a:gd name="connsiteX3548" fmla="*/ 1018183 w 1018183"/>
                <a:gd name="connsiteY3548" fmla="*/ 6807325 h 9085945"/>
                <a:gd name="connsiteX3549" fmla="*/ 1018183 w 1018183"/>
                <a:gd name="connsiteY3549" fmla="*/ 6808194 h 9085945"/>
                <a:gd name="connsiteX3550" fmla="*/ 1018183 w 1018183"/>
                <a:gd name="connsiteY3550" fmla="*/ 6808256 h 9085945"/>
                <a:gd name="connsiteX3551" fmla="*/ 1018183 w 1018183"/>
                <a:gd name="connsiteY3551" fmla="*/ 6809700 h 9085945"/>
                <a:gd name="connsiteX3552" fmla="*/ 1018183 w 1018183"/>
                <a:gd name="connsiteY3552" fmla="*/ 6811090 h 9085945"/>
                <a:gd name="connsiteX3553" fmla="*/ 1018183 w 1018183"/>
                <a:gd name="connsiteY3553" fmla="*/ 6811572 h 9085945"/>
                <a:gd name="connsiteX3554" fmla="*/ 1018183 w 1018183"/>
                <a:gd name="connsiteY3554" fmla="*/ 6812658 h 9085945"/>
                <a:gd name="connsiteX3555" fmla="*/ 1018183 w 1018183"/>
                <a:gd name="connsiteY3555" fmla="*/ 6812856 h 9085945"/>
                <a:gd name="connsiteX3556" fmla="*/ 1018183 w 1018183"/>
                <a:gd name="connsiteY3556" fmla="*/ 6813250 h 9085945"/>
                <a:gd name="connsiteX3557" fmla="*/ 1018183 w 1018183"/>
                <a:gd name="connsiteY3557" fmla="*/ 6814817 h 9085945"/>
                <a:gd name="connsiteX3558" fmla="*/ 1018183 w 1018183"/>
                <a:gd name="connsiteY3558" fmla="*/ 6817330 h 9085945"/>
                <a:gd name="connsiteX3559" fmla="*/ 1018183 w 1018183"/>
                <a:gd name="connsiteY3559" fmla="*/ 6818897 h 9085945"/>
                <a:gd name="connsiteX3560" fmla="*/ 1018183 w 1018183"/>
                <a:gd name="connsiteY3560" fmla="*/ 6819252 h 9085945"/>
                <a:gd name="connsiteX3561" fmla="*/ 1018183 w 1018183"/>
                <a:gd name="connsiteY3561" fmla="*/ 6827104 h 9085945"/>
                <a:gd name="connsiteX3562" fmla="*/ 1018183 w 1018183"/>
                <a:gd name="connsiteY3562" fmla="*/ 6828388 h 9085945"/>
                <a:gd name="connsiteX3563" fmla="*/ 1018183 w 1018183"/>
                <a:gd name="connsiteY3563" fmla="*/ 6828671 h 9085945"/>
                <a:gd name="connsiteX3564" fmla="*/ 1018183 w 1018183"/>
                <a:gd name="connsiteY3564" fmla="*/ 6829109 h 9085945"/>
                <a:gd name="connsiteX3565" fmla="*/ 1018183 w 1018183"/>
                <a:gd name="connsiteY3565" fmla="*/ 6829955 h 9085945"/>
                <a:gd name="connsiteX3566" fmla="*/ 1018183 w 1018183"/>
                <a:gd name="connsiteY3566" fmla="*/ 6838886 h 9085945"/>
                <a:gd name="connsiteX3567" fmla="*/ 1018183 w 1018183"/>
                <a:gd name="connsiteY3567" fmla="*/ 6840167 h 9085945"/>
                <a:gd name="connsiteX3568" fmla="*/ 1018183 w 1018183"/>
                <a:gd name="connsiteY3568" fmla="*/ 6843819 h 9085945"/>
                <a:gd name="connsiteX3569" fmla="*/ 1018183 w 1018183"/>
                <a:gd name="connsiteY3569" fmla="*/ 6845289 h 9085945"/>
                <a:gd name="connsiteX3570" fmla="*/ 1018183 w 1018183"/>
                <a:gd name="connsiteY3570" fmla="*/ 6845387 h 9085945"/>
                <a:gd name="connsiteX3571" fmla="*/ 1018183 w 1018183"/>
                <a:gd name="connsiteY3571" fmla="*/ 6847361 h 9085945"/>
                <a:gd name="connsiteX3572" fmla="*/ 1018183 w 1018183"/>
                <a:gd name="connsiteY3572" fmla="*/ 6847667 h 9085945"/>
                <a:gd name="connsiteX3573" fmla="*/ 1018183 w 1018183"/>
                <a:gd name="connsiteY3573" fmla="*/ 6849521 h 9085945"/>
                <a:gd name="connsiteX3574" fmla="*/ 1018183 w 1018183"/>
                <a:gd name="connsiteY3574" fmla="*/ 6849824 h 9085945"/>
                <a:gd name="connsiteX3575" fmla="*/ 1018183 w 1018183"/>
                <a:gd name="connsiteY3575" fmla="*/ 6851979 h 9085945"/>
                <a:gd name="connsiteX3576" fmla="*/ 1018183 w 1018183"/>
                <a:gd name="connsiteY3576" fmla="*/ 6853592 h 9085945"/>
                <a:gd name="connsiteX3577" fmla="*/ 1018183 w 1018183"/>
                <a:gd name="connsiteY3577" fmla="*/ 6854877 h 9085945"/>
                <a:gd name="connsiteX3578" fmla="*/ 1018183 w 1018183"/>
                <a:gd name="connsiteY3578" fmla="*/ 6855159 h 9085945"/>
                <a:gd name="connsiteX3579" fmla="*/ 1018183 w 1018183"/>
                <a:gd name="connsiteY3579" fmla="*/ 6856445 h 9085945"/>
                <a:gd name="connsiteX3580" fmla="*/ 1018183 w 1018183"/>
                <a:gd name="connsiteY3580" fmla="*/ 6858421 h 9085945"/>
                <a:gd name="connsiteX3581" fmla="*/ 1018183 w 1018183"/>
                <a:gd name="connsiteY3581" fmla="*/ 6858726 h 9085945"/>
                <a:gd name="connsiteX3582" fmla="*/ 1018183 w 1018183"/>
                <a:gd name="connsiteY3582" fmla="*/ 6868730 h 9085945"/>
                <a:gd name="connsiteX3583" fmla="*/ 1018183 w 1018183"/>
                <a:gd name="connsiteY3583" fmla="*/ 6870297 h 9085945"/>
                <a:gd name="connsiteX3584" fmla="*/ 1018183 w 1018183"/>
                <a:gd name="connsiteY3584" fmla="*/ 6870539 h 9085945"/>
                <a:gd name="connsiteX3585" fmla="*/ 1018183 w 1018183"/>
                <a:gd name="connsiteY3585" fmla="*/ 6889863 h 9085945"/>
                <a:gd name="connsiteX3586" fmla="*/ 1018183 w 1018183"/>
                <a:gd name="connsiteY3586" fmla="*/ 6890166 h 9085945"/>
                <a:gd name="connsiteX3587" fmla="*/ 1018183 w 1018183"/>
                <a:gd name="connsiteY3587" fmla="*/ 6891148 h 9085945"/>
                <a:gd name="connsiteX3588" fmla="*/ 1018183 w 1018183"/>
                <a:gd name="connsiteY3588" fmla="*/ 6891454 h 9085945"/>
                <a:gd name="connsiteX3589" fmla="*/ 1018183 w 1018183"/>
                <a:gd name="connsiteY3589" fmla="*/ 6894998 h 9085945"/>
                <a:gd name="connsiteX3590" fmla="*/ 1018183 w 1018183"/>
                <a:gd name="connsiteY3590" fmla="*/ 6895783 h 9085945"/>
                <a:gd name="connsiteX3591" fmla="*/ 1018183 w 1018183"/>
                <a:gd name="connsiteY3591" fmla="*/ 6897974 h 9085945"/>
                <a:gd name="connsiteX3592" fmla="*/ 1018183 w 1018183"/>
                <a:gd name="connsiteY3592" fmla="*/ 6900923 h 9085945"/>
                <a:gd name="connsiteX3593" fmla="*/ 1018183 w 1018183"/>
                <a:gd name="connsiteY3593" fmla="*/ 6901227 h 9085945"/>
                <a:gd name="connsiteX3594" fmla="*/ 1018183 w 1018183"/>
                <a:gd name="connsiteY3594" fmla="*/ 6906841 h 9085945"/>
                <a:gd name="connsiteX3595" fmla="*/ 1018183 w 1018183"/>
                <a:gd name="connsiteY3595" fmla="*/ 6909707 h 9085945"/>
                <a:gd name="connsiteX3596" fmla="*/ 1018183 w 1018183"/>
                <a:gd name="connsiteY3596" fmla="*/ 6910184 h 9085945"/>
                <a:gd name="connsiteX3597" fmla="*/ 1018183 w 1018183"/>
                <a:gd name="connsiteY3597" fmla="*/ 6912403 h 9085945"/>
                <a:gd name="connsiteX3598" fmla="*/ 1018183 w 1018183"/>
                <a:gd name="connsiteY3598" fmla="*/ 6921244 h 9085945"/>
                <a:gd name="connsiteX3599" fmla="*/ 1018183 w 1018183"/>
                <a:gd name="connsiteY3599" fmla="*/ 6932292 h 9085945"/>
                <a:gd name="connsiteX3600" fmla="*/ 1018183 w 1018183"/>
                <a:gd name="connsiteY3600" fmla="*/ 6933860 h 9085945"/>
                <a:gd name="connsiteX3601" fmla="*/ 1018183 w 1018183"/>
                <a:gd name="connsiteY3601" fmla="*/ 6937497 h 9085945"/>
                <a:gd name="connsiteX3602" fmla="*/ 1018183 w 1018183"/>
                <a:gd name="connsiteY3602" fmla="*/ 6938285 h 9085945"/>
                <a:gd name="connsiteX3603" fmla="*/ 1018183 w 1018183"/>
                <a:gd name="connsiteY3603" fmla="*/ 6939569 h 9085945"/>
                <a:gd name="connsiteX3604" fmla="*/ 1018183 w 1018183"/>
                <a:gd name="connsiteY3604" fmla="*/ 6943113 h 9085945"/>
                <a:gd name="connsiteX3605" fmla="*/ 1018183 w 1018183"/>
                <a:gd name="connsiteY3605" fmla="*/ 6944071 h 9085945"/>
                <a:gd name="connsiteX3606" fmla="*/ 1018183 w 1018183"/>
                <a:gd name="connsiteY3606" fmla="*/ 6947183 h 9085945"/>
                <a:gd name="connsiteX3607" fmla="*/ 1018183 w 1018183"/>
                <a:gd name="connsiteY3607" fmla="*/ 6949343 h 9085945"/>
                <a:gd name="connsiteX3608" fmla="*/ 1018183 w 1018183"/>
                <a:gd name="connsiteY3608" fmla="*/ 6951450 h 9085945"/>
                <a:gd name="connsiteX3609" fmla="*/ 1018183 w 1018183"/>
                <a:gd name="connsiteY3609" fmla="*/ 6952205 h 9085945"/>
                <a:gd name="connsiteX3610" fmla="*/ 1018183 w 1018183"/>
                <a:gd name="connsiteY3610" fmla="*/ 6952686 h 9085945"/>
                <a:gd name="connsiteX3611" fmla="*/ 1018183 w 1018183"/>
                <a:gd name="connsiteY3611" fmla="*/ 6952745 h 9085945"/>
                <a:gd name="connsiteX3612" fmla="*/ 1018183 w 1018183"/>
                <a:gd name="connsiteY3612" fmla="*/ 6953971 h 9085945"/>
                <a:gd name="connsiteX3613" fmla="*/ 1018183 w 1018183"/>
                <a:gd name="connsiteY3613" fmla="*/ 6954906 h 9085945"/>
                <a:gd name="connsiteX3614" fmla="*/ 1018183 w 1018183"/>
                <a:gd name="connsiteY3614" fmla="*/ 6958540 h 9085945"/>
                <a:gd name="connsiteX3615" fmla="*/ 1018183 w 1018183"/>
                <a:gd name="connsiteY3615" fmla="*/ 6961586 h 9085945"/>
                <a:gd name="connsiteX3616" fmla="*/ 1018183 w 1018183"/>
                <a:gd name="connsiteY3616" fmla="*/ 6963743 h 9085945"/>
                <a:gd name="connsiteX3617" fmla="*/ 1018183 w 1018183"/>
                <a:gd name="connsiteY3617" fmla="*/ 6963805 h 9085945"/>
                <a:gd name="connsiteX3618" fmla="*/ 1018183 w 1018183"/>
                <a:gd name="connsiteY3618" fmla="*/ 6972634 h 9085945"/>
                <a:gd name="connsiteX3619" fmla="*/ 1018183 w 1018183"/>
                <a:gd name="connsiteY3619" fmla="*/ 6974202 h 9085945"/>
                <a:gd name="connsiteX3620" fmla="*/ 1018183 w 1018183"/>
                <a:gd name="connsiteY3620" fmla="*/ 6979911 h 9085945"/>
                <a:gd name="connsiteX3621" fmla="*/ 1018183 w 1018183"/>
                <a:gd name="connsiteY3621" fmla="*/ 6983455 h 9085945"/>
                <a:gd name="connsiteX3622" fmla="*/ 1018183 w 1018183"/>
                <a:gd name="connsiteY3622" fmla="*/ 6983692 h 9085945"/>
                <a:gd name="connsiteX3623" fmla="*/ 1018183 w 1018183"/>
                <a:gd name="connsiteY3623" fmla="*/ 6984177 h 9085945"/>
                <a:gd name="connsiteX3624" fmla="*/ 1018183 w 1018183"/>
                <a:gd name="connsiteY3624" fmla="*/ 6985261 h 9085945"/>
                <a:gd name="connsiteX3625" fmla="*/ 1018183 w 1018183"/>
                <a:gd name="connsiteY3625" fmla="*/ 6985615 h 9085945"/>
                <a:gd name="connsiteX3626" fmla="*/ 1018183 w 1018183"/>
                <a:gd name="connsiteY3626" fmla="*/ 6989685 h 9085945"/>
                <a:gd name="connsiteX3627" fmla="*/ 1018183 w 1018183"/>
                <a:gd name="connsiteY3627" fmla="*/ 6990182 h 9085945"/>
                <a:gd name="connsiteX3628" fmla="*/ 1018183 w 1018183"/>
                <a:gd name="connsiteY3628" fmla="*/ 6990969 h 9085945"/>
                <a:gd name="connsiteX3629" fmla="*/ 1018183 w 1018183"/>
                <a:gd name="connsiteY3629" fmla="*/ 6993951 h 9085945"/>
                <a:gd name="connsiteX3630" fmla="*/ 1018183 w 1018183"/>
                <a:gd name="connsiteY3630" fmla="*/ 6994313 h 9085945"/>
                <a:gd name="connsiteX3631" fmla="*/ 1018183 w 1018183"/>
                <a:gd name="connsiteY3631" fmla="*/ 6994514 h 9085945"/>
                <a:gd name="connsiteX3632" fmla="*/ 1018183 w 1018183"/>
                <a:gd name="connsiteY3632" fmla="*/ 6995235 h 9085945"/>
                <a:gd name="connsiteX3633" fmla="*/ 1018183 w 1018183"/>
                <a:gd name="connsiteY3633" fmla="*/ 6995248 h 9085945"/>
                <a:gd name="connsiteX3634" fmla="*/ 1018183 w 1018183"/>
                <a:gd name="connsiteY3634" fmla="*/ 6996532 h 9085945"/>
                <a:gd name="connsiteX3635" fmla="*/ 1018183 w 1018183"/>
                <a:gd name="connsiteY3635" fmla="*/ 6997670 h 9085945"/>
                <a:gd name="connsiteX3636" fmla="*/ 1018183 w 1018183"/>
                <a:gd name="connsiteY3636" fmla="*/ 6998882 h 9085945"/>
                <a:gd name="connsiteX3637" fmla="*/ 1018183 w 1018183"/>
                <a:gd name="connsiteY3637" fmla="*/ 7004085 h 9085945"/>
                <a:gd name="connsiteX3638" fmla="*/ 1018183 w 1018183"/>
                <a:gd name="connsiteY3638" fmla="*/ 7004889 h 9085945"/>
                <a:gd name="connsiteX3639" fmla="*/ 1018183 w 1018183"/>
                <a:gd name="connsiteY3639" fmla="*/ 7005371 h 9085945"/>
                <a:gd name="connsiteX3640" fmla="*/ 1018183 w 1018183"/>
                <a:gd name="connsiteY3640" fmla="*/ 7006304 h 9085945"/>
                <a:gd name="connsiteX3641" fmla="*/ 1018183 w 1018183"/>
                <a:gd name="connsiteY3641" fmla="*/ 7009939 h 9085945"/>
                <a:gd name="connsiteX3642" fmla="*/ 1018183 w 1018183"/>
                <a:gd name="connsiteY3642" fmla="*/ 7016421 h 9085945"/>
                <a:gd name="connsiteX3643" fmla="*/ 1018183 w 1018183"/>
                <a:gd name="connsiteY3643" fmla="*/ 7017988 h 9085945"/>
                <a:gd name="connsiteX3644" fmla="*/ 1018183 w 1018183"/>
                <a:gd name="connsiteY3644" fmla="*/ 7019964 h 9085945"/>
                <a:gd name="connsiteX3645" fmla="*/ 1018183 w 1018183"/>
                <a:gd name="connsiteY3645" fmla="*/ 7024982 h 9085945"/>
                <a:gd name="connsiteX3646" fmla="*/ 1018183 w 1018183"/>
                <a:gd name="connsiteY3646" fmla="*/ 7025957 h 9085945"/>
                <a:gd name="connsiteX3647" fmla="*/ 1018183 w 1018183"/>
                <a:gd name="connsiteY3647" fmla="*/ 7027241 h 9085945"/>
                <a:gd name="connsiteX3648" fmla="*/ 1018183 w 1018183"/>
                <a:gd name="connsiteY3648" fmla="*/ 7030398 h 9085945"/>
                <a:gd name="connsiteX3649" fmla="*/ 1018183 w 1018183"/>
                <a:gd name="connsiteY3649" fmla="*/ 7031387 h 9085945"/>
                <a:gd name="connsiteX3650" fmla="*/ 1018183 w 1018183"/>
                <a:gd name="connsiteY3650" fmla="*/ 7033118 h 9085945"/>
                <a:gd name="connsiteX3651" fmla="*/ 1018183 w 1018183"/>
                <a:gd name="connsiteY3651" fmla="*/ 7035577 h 9085945"/>
                <a:gd name="connsiteX3652" fmla="*/ 1018183 w 1018183"/>
                <a:gd name="connsiteY3652" fmla="*/ 7036794 h 9085945"/>
                <a:gd name="connsiteX3653" fmla="*/ 1018183 w 1018183"/>
                <a:gd name="connsiteY3653" fmla="*/ 7037015 h 9085945"/>
                <a:gd name="connsiteX3654" fmla="*/ 1018183 w 1018183"/>
                <a:gd name="connsiteY3654" fmla="*/ 7039690 h 9085945"/>
                <a:gd name="connsiteX3655" fmla="*/ 1018183 w 1018183"/>
                <a:gd name="connsiteY3655" fmla="*/ 7040172 h 9085945"/>
                <a:gd name="connsiteX3656" fmla="*/ 1018183 w 1018183"/>
                <a:gd name="connsiteY3656" fmla="*/ 7041258 h 9085945"/>
                <a:gd name="connsiteX3657" fmla="*/ 1018183 w 1018183"/>
                <a:gd name="connsiteY3657" fmla="*/ 7041456 h 9085945"/>
                <a:gd name="connsiteX3658" fmla="*/ 1018183 w 1018183"/>
                <a:gd name="connsiteY3658" fmla="*/ 7044644 h 9085945"/>
                <a:gd name="connsiteX3659" fmla="*/ 1018183 w 1018183"/>
                <a:gd name="connsiteY3659" fmla="*/ 7046213 h 9085945"/>
                <a:gd name="connsiteX3660" fmla="*/ 1018183 w 1018183"/>
                <a:gd name="connsiteY3660" fmla="*/ 7047852 h 9085945"/>
                <a:gd name="connsiteX3661" fmla="*/ 1018183 w 1018183"/>
                <a:gd name="connsiteY3661" fmla="*/ 7057709 h 9085945"/>
                <a:gd name="connsiteX3662" fmla="*/ 1018183 w 1018183"/>
                <a:gd name="connsiteY3662" fmla="*/ 7067486 h 9085945"/>
                <a:gd name="connsiteX3663" fmla="*/ 1018183 w 1018183"/>
                <a:gd name="connsiteY3663" fmla="*/ 7068767 h 9085945"/>
                <a:gd name="connsiteX3664" fmla="*/ 1018183 w 1018183"/>
                <a:gd name="connsiteY3664" fmla="*/ 7071729 h 9085945"/>
                <a:gd name="connsiteX3665" fmla="*/ 1018183 w 1018183"/>
                <a:gd name="connsiteY3665" fmla="*/ 7072419 h 9085945"/>
                <a:gd name="connsiteX3666" fmla="*/ 1018183 w 1018183"/>
                <a:gd name="connsiteY3666" fmla="*/ 7073889 h 9085945"/>
                <a:gd name="connsiteX3667" fmla="*/ 1018183 w 1018183"/>
                <a:gd name="connsiteY3667" fmla="*/ 7073987 h 9085945"/>
                <a:gd name="connsiteX3668" fmla="*/ 1018183 w 1018183"/>
                <a:gd name="connsiteY3668" fmla="*/ 7075961 h 9085945"/>
                <a:gd name="connsiteX3669" fmla="*/ 1018183 w 1018183"/>
                <a:gd name="connsiteY3669" fmla="*/ 7076267 h 9085945"/>
                <a:gd name="connsiteX3670" fmla="*/ 1018183 w 1018183"/>
                <a:gd name="connsiteY3670" fmla="*/ 7080579 h 9085945"/>
                <a:gd name="connsiteX3671" fmla="*/ 1018183 w 1018183"/>
                <a:gd name="connsiteY3671" fmla="*/ 7081798 h 9085945"/>
                <a:gd name="connsiteX3672" fmla="*/ 1018183 w 1018183"/>
                <a:gd name="connsiteY3672" fmla="*/ 7082192 h 9085945"/>
                <a:gd name="connsiteX3673" fmla="*/ 1018183 w 1018183"/>
                <a:gd name="connsiteY3673" fmla="*/ 7082787 h 9085945"/>
                <a:gd name="connsiteX3674" fmla="*/ 1018183 w 1018183"/>
                <a:gd name="connsiteY3674" fmla="*/ 7083477 h 9085945"/>
                <a:gd name="connsiteX3675" fmla="*/ 1018183 w 1018183"/>
                <a:gd name="connsiteY3675" fmla="*/ 7083759 h 9085945"/>
                <a:gd name="connsiteX3676" fmla="*/ 1018183 w 1018183"/>
                <a:gd name="connsiteY3676" fmla="*/ 7085045 h 9085945"/>
                <a:gd name="connsiteX3677" fmla="*/ 1018183 w 1018183"/>
                <a:gd name="connsiteY3677" fmla="*/ 7087021 h 9085945"/>
                <a:gd name="connsiteX3678" fmla="*/ 1018183 w 1018183"/>
                <a:gd name="connsiteY3678" fmla="*/ 7087326 h 9085945"/>
                <a:gd name="connsiteX3679" fmla="*/ 1018183 w 1018183"/>
                <a:gd name="connsiteY3679" fmla="*/ 7088194 h 9085945"/>
                <a:gd name="connsiteX3680" fmla="*/ 1018183 w 1018183"/>
                <a:gd name="connsiteY3680" fmla="*/ 7097330 h 9085945"/>
                <a:gd name="connsiteX3681" fmla="*/ 1018183 w 1018183"/>
                <a:gd name="connsiteY3681" fmla="*/ 7098897 h 9085945"/>
                <a:gd name="connsiteX3682" fmla="*/ 1018183 w 1018183"/>
                <a:gd name="connsiteY3682" fmla="*/ 7099139 h 9085945"/>
                <a:gd name="connsiteX3683" fmla="*/ 1018183 w 1018183"/>
                <a:gd name="connsiteY3683" fmla="*/ 7109109 h 9085945"/>
                <a:gd name="connsiteX3684" fmla="*/ 1018183 w 1018183"/>
                <a:gd name="connsiteY3684" fmla="*/ 7114231 h 9085945"/>
                <a:gd name="connsiteX3685" fmla="*/ 1018183 w 1018183"/>
                <a:gd name="connsiteY3685" fmla="*/ 7115515 h 9085945"/>
                <a:gd name="connsiteX3686" fmla="*/ 1018183 w 1018183"/>
                <a:gd name="connsiteY3686" fmla="*/ 7118463 h 9085945"/>
                <a:gd name="connsiteX3687" fmla="*/ 1018183 w 1018183"/>
                <a:gd name="connsiteY3687" fmla="*/ 7118766 h 9085945"/>
                <a:gd name="connsiteX3688" fmla="*/ 1018183 w 1018183"/>
                <a:gd name="connsiteY3688" fmla="*/ 7119748 h 9085945"/>
                <a:gd name="connsiteX3689" fmla="*/ 1018183 w 1018183"/>
                <a:gd name="connsiteY3689" fmla="*/ 7120054 h 9085945"/>
                <a:gd name="connsiteX3690" fmla="*/ 1018183 w 1018183"/>
                <a:gd name="connsiteY3690" fmla="*/ 7120921 h 9085945"/>
                <a:gd name="connsiteX3691" fmla="*/ 1018183 w 1018183"/>
                <a:gd name="connsiteY3691" fmla="*/ 7123598 h 9085945"/>
                <a:gd name="connsiteX3692" fmla="*/ 1018183 w 1018183"/>
                <a:gd name="connsiteY3692" fmla="*/ 7123819 h 9085945"/>
                <a:gd name="connsiteX3693" fmla="*/ 1018183 w 1018183"/>
                <a:gd name="connsiteY3693" fmla="*/ 7125289 h 9085945"/>
                <a:gd name="connsiteX3694" fmla="*/ 1018183 w 1018183"/>
                <a:gd name="connsiteY3694" fmla="*/ 7125387 h 9085945"/>
                <a:gd name="connsiteX3695" fmla="*/ 1018183 w 1018183"/>
                <a:gd name="connsiteY3695" fmla="*/ 7127363 h 9085945"/>
                <a:gd name="connsiteX3696" fmla="*/ 1018183 w 1018183"/>
                <a:gd name="connsiteY3696" fmla="*/ 7127668 h 9085945"/>
                <a:gd name="connsiteX3697" fmla="*/ 1018183 w 1018183"/>
                <a:gd name="connsiteY3697" fmla="*/ 7129523 h 9085945"/>
                <a:gd name="connsiteX3698" fmla="*/ 1018183 w 1018183"/>
                <a:gd name="connsiteY3698" fmla="*/ 7129827 h 9085945"/>
                <a:gd name="connsiteX3699" fmla="*/ 1018183 w 1018183"/>
                <a:gd name="connsiteY3699" fmla="*/ 7131979 h 9085945"/>
                <a:gd name="connsiteX3700" fmla="*/ 1018183 w 1018183"/>
                <a:gd name="connsiteY3700" fmla="*/ 7138307 h 9085945"/>
                <a:gd name="connsiteX3701" fmla="*/ 1018183 w 1018183"/>
                <a:gd name="connsiteY3701" fmla="*/ 7139481 h 9085945"/>
                <a:gd name="connsiteX3702" fmla="*/ 1018183 w 1018183"/>
                <a:gd name="connsiteY3702" fmla="*/ 7150539 h 9085945"/>
                <a:gd name="connsiteX3703" fmla="*/ 1018183 w 1018183"/>
                <a:gd name="connsiteY3703" fmla="*/ 7160090 h 9085945"/>
                <a:gd name="connsiteX3704" fmla="*/ 1018183 w 1018183"/>
                <a:gd name="connsiteY3704" fmla="*/ 7160396 h 9085945"/>
                <a:gd name="connsiteX3705" fmla="*/ 1018183 w 1018183"/>
                <a:gd name="connsiteY3705" fmla="*/ 7163940 h 9085945"/>
                <a:gd name="connsiteX3706" fmla="*/ 1018183 w 1018183"/>
                <a:gd name="connsiteY3706" fmla="*/ 7166097 h 9085945"/>
                <a:gd name="connsiteX3707" fmla="*/ 1018183 w 1018183"/>
                <a:gd name="connsiteY3707" fmla="*/ 7168937 h 9085945"/>
                <a:gd name="connsiteX3708" fmla="*/ 1018183 w 1018183"/>
                <a:gd name="connsiteY3708" fmla="*/ 7169865 h 9085945"/>
                <a:gd name="connsiteX3709" fmla="*/ 1018183 w 1018183"/>
                <a:gd name="connsiteY3709" fmla="*/ 7170169 h 9085945"/>
                <a:gd name="connsiteX3710" fmla="*/ 1018183 w 1018183"/>
                <a:gd name="connsiteY3710" fmla="*/ 7171148 h 9085945"/>
                <a:gd name="connsiteX3711" fmla="*/ 1018183 w 1018183"/>
                <a:gd name="connsiteY3711" fmla="*/ 7171452 h 9085945"/>
                <a:gd name="connsiteX3712" fmla="*/ 1018183 w 1018183"/>
                <a:gd name="connsiteY3712" fmla="*/ 7172671 h 9085945"/>
                <a:gd name="connsiteX3713" fmla="*/ 1018183 w 1018183"/>
                <a:gd name="connsiteY3713" fmla="*/ 7174997 h 9085945"/>
                <a:gd name="connsiteX3714" fmla="*/ 1018183 w 1018183"/>
                <a:gd name="connsiteY3714" fmla="*/ 7175783 h 9085945"/>
                <a:gd name="connsiteX3715" fmla="*/ 1018183 w 1018183"/>
                <a:gd name="connsiteY3715" fmla="*/ 7178649 h 9085945"/>
                <a:gd name="connsiteX3716" fmla="*/ 1018183 w 1018183"/>
                <a:gd name="connsiteY3716" fmla="*/ 7180805 h 9085945"/>
                <a:gd name="connsiteX3717" fmla="*/ 1018183 w 1018183"/>
                <a:gd name="connsiteY3717" fmla="*/ 7181345 h 9085945"/>
                <a:gd name="connsiteX3718" fmla="*/ 1018183 w 1018183"/>
                <a:gd name="connsiteY3718" fmla="*/ 7183267 h 9085945"/>
                <a:gd name="connsiteX3719" fmla="*/ 1018183 w 1018183"/>
                <a:gd name="connsiteY3719" fmla="*/ 7186813 h 9085945"/>
                <a:gd name="connsiteX3720" fmla="*/ 1018183 w 1018183"/>
                <a:gd name="connsiteY3720" fmla="*/ 7189707 h 9085945"/>
                <a:gd name="connsiteX3721" fmla="*/ 1018183 w 1018183"/>
                <a:gd name="connsiteY3721" fmla="*/ 7190186 h 9085945"/>
                <a:gd name="connsiteX3722" fmla="*/ 1018183 w 1018183"/>
                <a:gd name="connsiteY3722" fmla="*/ 7192405 h 9085945"/>
                <a:gd name="connsiteX3723" fmla="*/ 1018183 w 1018183"/>
                <a:gd name="connsiteY3723" fmla="*/ 7201234 h 9085945"/>
                <a:gd name="connsiteX3724" fmla="*/ 1018183 w 1018183"/>
                <a:gd name="connsiteY3724" fmla="*/ 7202802 h 9085945"/>
                <a:gd name="connsiteX3725" fmla="*/ 1018183 w 1018183"/>
                <a:gd name="connsiteY3725" fmla="*/ 7206439 h 9085945"/>
                <a:gd name="connsiteX3726" fmla="*/ 1018183 w 1018183"/>
                <a:gd name="connsiteY3726" fmla="*/ 7207727 h 9085945"/>
                <a:gd name="connsiteX3727" fmla="*/ 1018183 w 1018183"/>
                <a:gd name="connsiteY3727" fmla="*/ 7208511 h 9085945"/>
                <a:gd name="connsiteX3728" fmla="*/ 1018183 w 1018183"/>
                <a:gd name="connsiteY3728" fmla="*/ 7211492 h 9085945"/>
                <a:gd name="connsiteX3729" fmla="*/ 1018183 w 1018183"/>
                <a:gd name="connsiteY3729" fmla="*/ 7212055 h 9085945"/>
                <a:gd name="connsiteX3730" fmla="*/ 1018183 w 1018183"/>
                <a:gd name="connsiteY3730" fmla="*/ 7212292 h 9085945"/>
                <a:gd name="connsiteX3731" fmla="*/ 1018183 w 1018183"/>
                <a:gd name="connsiteY3731" fmla="*/ 7213013 h 9085945"/>
                <a:gd name="connsiteX3732" fmla="*/ 1018183 w 1018183"/>
                <a:gd name="connsiteY3732" fmla="*/ 7213861 h 9085945"/>
                <a:gd name="connsiteX3733" fmla="*/ 1018183 w 1018183"/>
                <a:gd name="connsiteY3733" fmla="*/ 7217497 h 9085945"/>
                <a:gd name="connsiteX3734" fmla="*/ 1018183 w 1018183"/>
                <a:gd name="connsiteY3734" fmla="*/ 7218285 h 9085945"/>
                <a:gd name="connsiteX3735" fmla="*/ 1018183 w 1018183"/>
                <a:gd name="connsiteY3735" fmla="*/ 7219569 h 9085945"/>
                <a:gd name="connsiteX3736" fmla="*/ 1018183 w 1018183"/>
                <a:gd name="connsiteY3736" fmla="*/ 7221147 h 9085945"/>
                <a:gd name="connsiteX3737" fmla="*/ 1018183 w 1018183"/>
                <a:gd name="connsiteY3737" fmla="*/ 7222435 h 9085945"/>
                <a:gd name="connsiteX3738" fmla="*/ 1018183 w 1018183"/>
                <a:gd name="connsiteY3738" fmla="*/ 7222913 h 9085945"/>
                <a:gd name="connsiteX3739" fmla="*/ 1018183 w 1018183"/>
                <a:gd name="connsiteY3739" fmla="*/ 7223114 h 9085945"/>
                <a:gd name="connsiteX3740" fmla="*/ 1018183 w 1018183"/>
                <a:gd name="connsiteY3740" fmla="*/ 7223848 h 9085945"/>
                <a:gd name="connsiteX3741" fmla="*/ 1018183 w 1018183"/>
                <a:gd name="connsiteY3741" fmla="*/ 7224073 h 9085945"/>
                <a:gd name="connsiteX3742" fmla="*/ 1018183 w 1018183"/>
                <a:gd name="connsiteY3742" fmla="*/ 7225132 h 9085945"/>
                <a:gd name="connsiteX3743" fmla="*/ 1018183 w 1018183"/>
                <a:gd name="connsiteY3743" fmla="*/ 7227482 h 9085945"/>
                <a:gd name="connsiteX3744" fmla="*/ 1018183 w 1018183"/>
                <a:gd name="connsiteY3744" fmla="*/ 7232204 h 9085945"/>
                <a:gd name="connsiteX3745" fmla="*/ 1018183 w 1018183"/>
                <a:gd name="connsiteY3745" fmla="*/ 7232685 h 9085945"/>
                <a:gd name="connsiteX3746" fmla="*/ 1018183 w 1018183"/>
                <a:gd name="connsiteY3746" fmla="*/ 7232747 h 9085945"/>
                <a:gd name="connsiteX3747" fmla="*/ 1018183 w 1018183"/>
                <a:gd name="connsiteY3747" fmla="*/ 7233971 h 9085945"/>
                <a:gd name="connsiteX3748" fmla="*/ 1018183 w 1018183"/>
                <a:gd name="connsiteY3748" fmla="*/ 7234904 h 9085945"/>
                <a:gd name="connsiteX3749" fmla="*/ 1018183 w 1018183"/>
                <a:gd name="connsiteY3749" fmla="*/ 7238539 h 9085945"/>
                <a:gd name="connsiteX3750" fmla="*/ 1018183 w 1018183"/>
                <a:gd name="connsiteY3750" fmla="*/ 7245021 h 9085945"/>
                <a:gd name="connsiteX3751" fmla="*/ 1018183 w 1018183"/>
                <a:gd name="connsiteY3751" fmla="*/ 7246588 h 9085945"/>
                <a:gd name="connsiteX3752" fmla="*/ 1018183 w 1018183"/>
                <a:gd name="connsiteY3752" fmla="*/ 7248564 h 9085945"/>
                <a:gd name="connsiteX3753" fmla="*/ 1018183 w 1018183"/>
                <a:gd name="connsiteY3753" fmla="*/ 7252634 h 9085945"/>
                <a:gd name="connsiteX3754" fmla="*/ 1018183 w 1018183"/>
                <a:gd name="connsiteY3754" fmla="*/ 7254203 h 9085945"/>
                <a:gd name="connsiteX3755" fmla="*/ 1018183 w 1018183"/>
                <a:gd name="connsiteY3755" fmla="*/ 7254557 h 9085945"/>
                <a:gd name="connsiteX3756" fmla="*/ 1018183 w 1018183"/>
                <a:gd name="connsiteY3756" fmla="*/ 7255841 h 9085945"/>
                <a:gd name="connsiteX3757" fmla="*/ 1018183 w 1018183"/>
                <a:gd name="connsiteY3757" fmla="*/ 7256800 h 9085945"/>
                <a:gd name="connsiteX3758" fmla="*/ 1018183 w 1018183"/>
                <a:gd name="connsiteY3758" fmla="*/ 7257713 h 9085945"/>
                <a:gd name="connsiteX3759" fmla="*/ 1018183 w 1018183"/>
                <a:gd name="connsiteY3759" fmla="*/ 7259911 h 9085945"/>
                <a:gd name="connsiteX3760" fmla="*/ 1018183 w 1018183"/>
                <a:gd name="connsiteY3760" fmla="*/ 7260342 h 9085945"/>
                <a:gd name="connsiteX3761" fmla="*/ 1018183 w 1018183"/>
                <a:gd name="connsiteY3761" fmla="*/ 7263456 h 9085945"/>
                <a:gd name="connsiteX3762" fmla="*/ 1018183 w 1018183"/>
                <a:gd name="connsiteY3762" fmla="*/ 7264177 h 9085945"/>
                <a:gd name="connsiteX3763" fmla="*/ 1018183 w 1018183"/>
                <a:gd name="connsiteY3763" fmla="*/ 7265474 h 9085945"/>
                <a:gd name="connsiteX3764" fmla="*/ 1018183 w 1018183"/>
                <a:gd name="connsiteY3764" fmla="*/ 7265615 h 9085945"/>
                <a:gd name="connsiteX3765" fmla="*/ 1018183 w 1018183"/>
                <a:gd name="connsiteY3765" fmla="*/ 7273244 h 9085945"/>
                <a:gd name="connsiteX3766" fmla="*/ 1018183 w 1018183"/>
                <a:gd name="connsiteY3766" fmla="*/ 7274313 h 9085945"/>
                <a:gd name="connsiteX3767" fmla="*/ 1018183 w 1018183"/>
                <a:gd name="connsiteY3767" fmla="*/ 7274813 h 9085945"/>
                <a:gd name="connsiteX3768" fmla="*/ 1018183 w 1018183"/>
                <a:gd name="connsiteY3768" fmla="*/ 7275052 h 9085945"/>
                <a:gd name="connsiteX3769" fmla="*/ 1018183 w 1018183"/>
                <a:gd name="connsiteY3769" fmla="*/ 7275246 h 9085945"/>
                <a:gd name="connsiteX3770" fmla="*/ 1018183 w 1018183"/>
                <a:gd name="connsiteY3770" fmla="*/ 7276532 h 9085945"/>
                <a:gd name="connsiteX3771" fmla="*/ 1018183 w 1018183"/>
                <a:gd name="connsiteY3771" fmla="*/ 7278881 h 9085945"/>
                <a:gd name="connsiteX3772" fmla="*/ 1018183 w 1018183"/>
                <a:gd name="connsiteY3772" fmla="*/ 7285023 h 9085945"/>
                <a:gd name="connsiteX3773" fmla="*/ 1018183 w 1018183"/>
                <a:gd name="connsiteY3773" fmla="*/ 7285363 h 9085945"/>
                <a:gd name="connsiteX3774" fmla="*/ 1018183 w 1018183"/>
                <a:gd name="connsiteY3774" fmla="*/ 7286930 h 9085945"/>
                <a:gd name="connsiteX3775" fmla="*/ 1018183 w 1018183"/>
                <a:gd name="connsiteY3775" fmla="*/ 7288906 h 9085945"/>
                <a:gd name="connsiteX3776" fmla="*/ 1018183 w 1018183"/>
                <a:gd name="connsiteY3776" fmla="*/ 7296183 h 9085945"/>
                <a:gd name="connsiteX3777" fmla="*/ 1018183 w 1018183"/>
                <a:gd name="connsiteY3777" fmla="*/ 7296421 h 9085945"/>
                <a:gd name="connsiteX3778" fmla="*/ 1018183 w 1018183"/>
                <a:gd name="connsiteY3778" fmla="*/ 7297988 h 9085945"/>
                <a:gd name="connsiteX3779" fmla="*/ 1018183 w 1018183"/>
                <a:gd name="connsiteY3779" fmla="*/ 7299733 h 9085945"/>
                <a:gd name="connsiteX3780" fmla="*/ 1018183 w 1018183"/>
                <a:gd name="connsiteY3780" fmla="*/ 7299963 h 9085945"/>
                <a:gd name="connsiteX3781" fmla="*/ 1018183 w 1018183"/>
                <a:gd name="connsiteY3781" fmla="*/ 7300329 h 9085945"/>
                <a:gd name="connsiteX3782" fmla="*/ 1018183 w 1018183"/>
                <a:gd name="connsiteY3782" fmla="*/ 7301300 h 9085945"/>
                <a:gd name="connsiteX3783" fmla="*/ 1018183 w 1018183"/>
                <a:gd name="connsiteY3783" fmla="*/ 7305957 h 9085945"/>
                <a:gd name="connsiteX3784" fmla="*/ 1018183 w 1018183"/>
                <a:gd name="connsiteY3784" fmla="*/ 7307241 h 9085945"/>
                <a:gd name="connsiteX3785" fmla="*/ 1018183 w 1018183"/>
                <a:gd name="connsiteY3785" fmla="*/ 7310398 h 9085945"/>
                <a:gd name="connsiteX3786" fmla="*/ 1018183 w 1018183"/>
                <a:gd name="connsiteY3786" fmla="*/ 7311387 h 9085945"/>
                <a:gd name="connsiteX3787" fmla="*/ 1018183 w 1018183"/>
                <a:gd name="connsiteY3787" fmla="*/ 7313586 h 9085945"/>
                <a:gd name="connsiteX3788" fmla="*/ 1018183 w 1018183"/>
                <a:gd name="connsiteY3788" fmla="*/ 7315155 h 9085945"/>
                <a:gd name="connsiteX3789" fmla="*/ 1018183 w 1018183"/>
                <a:gd name="connsiteY3789" fmla="*/ 7316794 h 9085945"/>
                <a:gd name="connsiteX3790" fmla="*/ 1018183 w 1018183"/>
                <a:gd name="connsiteY3790" fmla="*/ 7324645 h 9085945"/>
                <a:gd name="connsiteX3791" fmla="*/ 1018183 w 1018183"/>
                <a:gd name="connsiteY3791" fmla="*/ 7326212 h 9085945"/>
                <a:gd name="connsiteX3792" fmla="*/ 1018183 w 1018183"/>
                <a:gd name="connsiteY3792" fmla="*/ 7332692 h 9085945"/>
                <a:gd name="connsiteX3793" fmla="*/ 1018183 w 1018183"/>
                <a:gd name="connsiteY3793" fmla="*/ 7337709 h 9085945"/>
                <a:gd name="connsiteX3794" fmla="*/ 1018183 w 1018183"/>
                <a:gd name="connsiteY3794" fmla="*/ 7342831 h 9085945"/>
                <a:gd name="connsiteX3795" fmla="*/ 1018183 w 1018183"/>
                <a:gd name="connsiteY3795" fmla="*/ 7344115 h 9085945"/>
                <a:gd name="connsiteX3796" fmla="*/ 1018183 w 1018183"/>
                <a:gd name="connsiteY3796" fmla="*/ 7349521 h 9085945"/>
                <a:gd name="connsiteX3797" fmla="*/ 1018183 w 1018183"/>
                <a:gd name="connsiteY3797" fmla="*/ 7351729 h 9085945"/>
                <a:gd name="connsiteX3798" fmla="*/ 1018183 w 1018183"/>
                <a:gd name="connsiteY3798" fmla="*/ 7352419 h 9085945"/>
                <a:gd name="connsiteX3799" fmla="*/ 1018183 w 1018183"/>
                <a:gd name="connsiteY3799" fmla="*/ 7353889 h 9085945"/>
                <a:gd name="connsiteX3800" fmla="*/ 1018183 w 1018183"/>
                <a:gd name="connsiteY3800" fmla="*/ 7353987 h 9085945"/>
                <a:gd name="connsiteX3801" fmla="*/ 1018183 w 1018183"/>
                <a:gd name="connsiteY3801" fmla="*/ 7355963 h 9085945"/>
                <a:gd name="connsiteX3802" fmla="*/ 1018183 w 1018183"/>
                <a:gd name="connsiteY3802" fmla="*/ 7356268 h 9085945"/>
                <a:gd name="connsiteX3803" fmla="*/ 1018183 w 1018183"/>
                <a:gd name="connsiteY3803" fmla="*/ 7360579 h 9085945"/>
                <a:gd name="connsiteX3804" fmla="*/ 1018183 w 1018183"/>
                <a:gd name="connsiteY3804" fmla="*/ 7368081 h 9085945"/>
                <a:gd name="connsiteX3805" fmla="*/ 1018183 w 1018183"/>
                <a:gd name="connsiteY3805" fmla="*/ 7379139 h 9085945"/>
                <a:gd name="connsiteX3806" fmla="*/ 1018183 w 1018183"/>
                <a:gd name="connsiteY3806" fmla="*/ 7380434 h 9085945"/>
                <a:gd name="connsiteX3807" fmla="*/ 1018183 w 1018183"/>
                <a:gd name="connsiteY3807" fmla="*/ 7384457 h 9085945"/>
                <a:gd name="connsiteX3808" fmla="*/ 1018183 w 1018183"/>
                <a:gd name="connsiteY3808" fmla="*/ 7388690 h 9085945"/>
                <a:gd name="connsiteX3809" fmla="*/ 1018183 w 1018183"/>
                <a:gd name="connsiteY3809" fmla="*/ 7388996 h 9085945"/>
                <a:gd name="connsiteX3810" fmla="*/ 1018183 w 1018183"/>
                <a:gd name="connsiteY3810" fmla="*/ 7392540 h 9085945"/>
                <a:gd name="connsiteX3811" fmla="*/ 1018183 w 1018183"/>
                <a:gd name="connsiteY3811" fmla="*/ 7394231 h 9085945"/>
                <a:gd name="connsiteX3812" fmla="*/ 1018183 w 1018183"/>
                <a:gd name="connsiteY3812" fmla="*/ 7395515 h 9085945"/>
                <a:gd name="connsiteX3813" fmla="*/ 1018183 w 1018183"/>
                <a:gd name="connsiteY3813" fmla="*/ 7397537 h 9085945"/>
                <a:gd name="connsiteX3814" fmla="*/ 1018183 w 1018183"/>
                <a:gd name="connsiteY3814" fmla="*/ 7398465 h 9085945"/>
                <a:gd name="connsiteX3815" fmla="*/ 1018183 w 1018183"/>
                <a:gd name="connsiteY3815" fmla="*/ 7398769 h 9085945"/>
                <a:gd name="connsiteX3816" fmla="*/ 1018183 w 1018183"/>
                <a:gd name="connsiteY3816" fmla="*/ 7399748 h 9085945"/>
                <a:gd name="connsiteX3817" fmla="*/ 1018183 w 1018183"/>
                <a:gd name="connsiteY3817" fmla="*/ 7400052 h 9085945"/>
                <a:gd name="connsiteX3818" fmla="*/ 1018183 w 1018183"/>
                <a:gd name="connsiteY3818" fmla="*/ 7400921 h 9085945"/>
                <a:gd name="connsiteX3819" fmla="*/ 1018183 w 1018183"/>
                <a:gd name="connsiteY3819" fmla="*/ 7403597 h 9085945"/>
                <a:gd name="connsiteX3820" fmla="*/ 1018183 w 1018183"/>
                <a:gd name="connsiteY3820" fmla="*/ 7407249 h 9085945"/>
                <a:gd name="connsiteX3821" fmla="*/ 1018183 w 1018183"/>
                <a:gd name="connsiteY3821" fmla="*/ 7411145 h 9085945"/>
                <a:gd name="connsiteX3822" fmla="*/ 1018183 w 1018183"/>
                <a:gd name="connsiteY3822" fmla="*/ 7411867 h 9085945"/>
                <a:gd name="connsiteX3823" fmla="*/ 1018183 w 1018183"/>
                <a:gd name="connsiteY3823" fmla="*/ 7415413 h 9085945"/>
                <a:gd name="connsiteX3824" fmla="*/ 1018183 w 1018183"/>
                <a:gd name="connsiteY3824" fmla="*/ 7418307 h 9085945"/>
                <a:gd name="connsiteX3825" fmla="*/ 1018183 w 1018183"/>
                <a:gd name="connsiteY3825" fmla="*/ 7419481 h 9085945"/>
                <a:gd name="connsiteX3826" fmla="*/ 1018183 w 1018183"/>
                <a:gd name="connsiteY3826" fmla="*/ 7435039 h 9085945"/>
                <a:gd name="connsiteX3827" fmla="*/ 1018183 w 1018183"/>
                <a:gd name="connsiteY3827" fmla="*/ 7435826 h 9085945"/>
                <a:gd name="connsiteX3828" fmla="*/ 1018183 w 1018183"/>
                <a:gd name="connsiteY3828" fmla="*/ 7436327 h 9085945"/>
                <a:gd name="connsiteX3829" fmla="*/ 1018183 w 1018183"/>
                <a:gd name="connsiteY3829" fmla="*/ 7437879 h 9085945"/>
                <a:gd name="connsiteX3830" fmla="*/ 1018183 w 1018183"/>
                <a:gd name="connsiteY3830" fmla="*/ 7440090 h 9085945"/>
                <a:gd name="connsiteX3831" fmla="*/ 1018183 w 1018183"/>
                <a:gd name="connsiteY3831" fmla="*/ 7440092 h 9085945"/>
                <a:gd name="connsiteX3832" fmla="*/ 1018183 w 1018183"/>
                <a:gd name="connsiteY3832" fmla="*/ 7440394 h 9085945"/>
                <a:gd name="connsiteX3833" fmla="*/ 1018183 w 1018183"/>
                <a:gd name="connsiteY3833" fmla="*/ 7441613 h 9085945"/>
                <a:gd name="connsiteX3834" fmla="*/ 1018183 w 1018183"/>
                <a:gd name="connsiteY3834" fmla="*/ 7443939 h 9085945"/>
                <a:gd name="connsiteX3835" fmla="*/ 1018183 w 1018183"/>
                <a:gd name="connsiteY3835" fmla="*/ 7446097 h 9085945"/>
                <a:gd name="connsiteX3836" fmla="*/ 1018183 w 1018183"/>
                <a:gd name="connsiteY3836" fmla="*/ 7448937 h 9085945"/>
                <a:gd name="connsiteX3837" fmla="*/ 1018183 w 1018183"/>
                <a:gd name="connsiteY3837" fmla="*/ 7449747 h 9085945"/>
                <a:gd name="connsiteX3838" fmla="*/ 1018183 w 1018183"/>
                <a:gd name="connsiteY3838" fmla="*/ 7450227 h 9085945"/>
                <a:gd name="connsiteX3839" fmla="*/ 1018183 w 1018183"/>
                <a:gd name="connsiteY3839" fmla="*/ 7451035 h 9085945"/>
                <a:gd name="connsiteX3840" fmla="*/ 1018183 w 1018183"/>
                <a:gd name="connsiteY3840" fmla="*/ 7452209 h 9085945"/>
                <a:gd name="connsiteX3841" fmla="*/ 1018183 w 1018183"/>
                <a:gd name="connsiteY3841" fmla="*/ 7452673 h 9085945"/>
                <a:gd name="connsiteX3842" fmla="*/ 1018183 w 1018183"/>
                <a:gd name="connsiteY3842" fmla="*/ 7455755 h 9085945"/>
                <a:gd name="connsiteX3843" fmla="*/ 1018183 w 1018183"/>
                <a:gd name="connsiteY3843" fmla="*/ 7458649 h 9085945"/>
                <a:gd name="connsiteX3844" fmla="*/ 1018183 w 1018183"/>
                <a:gd name="connsiteY3844" fmla="*/ 7460804 h 9085945"/>
                <a:gd name="connsiteX3845" fmla="*/ 1018183 w 1018183"/>
                <a:gd name="connsiteY3845" fmla="*/ 7461347 h 9085945"/>
                <a:gd name="connsiteX3846" fmla="*/ 1018183 w 1018183"/>
                <a:gd name="connsiteY3846" fmla="*/ 7463267 h 9085945"/>
                <a:gd name="connsiteX3847" fmla="*/ 1018183 w 1018183"/>
                <a:gd name="connsiteY3847" fmla="*/ 7466812 h 9085945"/>
                <a:gd name="connsiteX3848" fmla="*/ 1018183 w 1018183"/>
                <a:gd name="connsiteY3848" fmla="*/ 7476669 h 9085945"/>
                <a:gd name="connsiteX3849" fmla="*/ 1018183 w 1018183"/>
                <a:gd name="connsiteY3849" fmla="*/ 7480434 h 9085945"/>
                <a:gd name="connsiteX3850" fmla="*/ 1018183 w 1018183"/>
                <a:gd name="connsiteY3850" fmla="*/ 7481234 h 9085945"/>
                <a:gd name="connsiteX3851" fmla="*/ 1018183 w 1018183"/>
                <a:gd name="connsiteY3851" fmla="*/ 7481664 h 9085945"/>
                <a:gd name="connsiteX3852" fmla="*/ 1018183 w 1018183"/>
                <a:gd name="connsiteY3852" fmla="*/ 7482803 h 9085945"/>
                <a:gd name="connsiteX3853" fmla="*/ 1018183 w 1018183"/>
                <a:gd name="connsiteY3853" fmla="*/ 7485400 h 9085945"/>
                <a:gd name="connsiteX3854" fmla="*/ 1018183 w 1018183"/>
                <a:gd name="connsiteY3854" fmla="*/ 7486313 h 9085945"/>
                <a:gd name="connsiteX3855" fmla="*/ 1018183 w 1018183"/>
                <a:gd name="connsiteY3855" fmla="*/ 7486439 h 9085945"/>
                <a:gd name="connsiteX3856" fmla="*/ 1018183 w 1018183"/>
                <a:gd name="connsiteY3856" fmla="*/ 7487723 h 9085945"/>
                <a:gd name="connsiteX3857" fmla="*/ 1018183 w 1018183"/>
                <a:gd name="connsiteY3857" fmla="*/ 7488511 h 9085945"/>
                <a:gd name="connsiteX3858" fmla="*/ 1018183 w 1018183"/>
                <a:gd name="connsiteY3858" fmla="*/ 7488942 h 9085945"/>
                <a:gd name="connsiteX3859" fmla="*/ 1018183 w 1018183"/>
                <a:gd name="connsiteY3859" fmla="*/ 7491377 h 9085945"/>
                <a:gd name="connsiteX3860" fmla="*/ 1018183 w 1018183"/>
                <a:gd name="connsiteY3860" fmla="*/ 7491492 h 9085945"/>
                <a:gd name="connsiteX3861" fmla="*/ 1018183 w 1018183"/>
                <a:gd name="connsiteY3861" fmla="*/ 7492056 h 9085945"/>
                <a:gd name="connsiteX3862" fmla="*/ 1018183 w 1018183"/>
                <a:gd name="connsiteY3862" fmla="*/ 7493015 h 9085945"/>
                <a:gd name="connsiteX3863" fmla="*/ 1018183 w 1018183"/>
                <a:gd name="connsiteY3863" fmla="*/ 7494074 h 9085945"/>
                <a:gd name="connsiteX3864" fmla="*/ 1018183 w 1018183"/>
                <a:gd name="connsiteY3864" fmla="*/ 7499419 h 9085945"/>
                <a:gd name="connsiteX3865" fmla="*/ 1018183 w 1018183"/>
                <a:gd name="connsiteY3865" fmla="*/ 7499539 h 9085945"/>
                <a:gd name="connsiteX3866" fmla="*/ 1018183 w 1018183"/>
                <a:gd name="connsiteY3866" fmla="*/ 7501146 h 9085945"/>
                <a:gd name="connsiteX3867" fmla="*/ 1018183 w 1018183"/>
                <a:gd name="connsiteY3867" fmla="*/ 7502430 h 9085945"/>
                <a:gd name="connsiteX3868" fmla="*/ 1018183 w 1018183"/>
                <a:gd name="connsiteY3868" fmla="*/ 7502913 h 9085945"/>
                <a:gd name="connsiteX3869" fmla="*/ 1018183 w 1018183"/>
                <a:gd name="connsiteY3869" fmla="*/ 7503652 h 9085945"/>
                <a:gd name="connsiteX3870" fmla="*/ 1018183 w 1018183"/>
                <a:gd name="connsiteY3870" fmla="*/ 7503846 h 9085945"/>
                <a:gd name="connsiteX3871" fmla="*/ 1018183 w 1018183"/>
                <a:gd name="connsiteY3871" fmla="*/ 7505132 h 9085945"/>
                <a:gd name="connsiteX3872" fmla="*/ 1018183 w 1018183"/>
                <a:gd name="connsiteY3872" fmla="*/ 7507481 h 9085945"/>
                <a:gd name="connsiteX3873" fmla="*/ 1018183 w 1018183"/>
                <a:gd name="connsiteY3873" fmla="*/ 7513623 h 9085945"/>
                <a:gd name="connsiteX3874" fmla="*/ 1018183 w 1018183"/>
                <a:gd name="connsiteY3874" fmla="*/ 7513963 h 9085945"/>
                <a:gd name="connsiteX3875" fmla="*/ 1018183 w 1018183"/>
                <a:gd name="connsiteY3875" fmla="*/ 7515530 h 9085945"/>
                <a:gd name="connsiteX3876" fmla="*/ 1018183 w 1018183"/>
                <a:gd name="connsiteY3876" fmla="*/ 7517506 h 9085945"/>
                <a:gd name="connsiteX3877" fmla="*/ 1018183 w 1018183"/>
                <a:gd name="connsiteY3877" fmla="*/ 7524783 h 9085945"/>
                <a:gd name="connsiteX3878" fmla="*/ 1018183 w 1018183"/>
                <a:gd name="connsiteY3878" fmla="*/ 7525021 h 9085945"/>
                <a:gd name="connsiteX3879" fmla="*/ 1018183 w 1018183"/>
                <a:gd name="connsiteY3879" fmla="*/ 7525742 h 9085945"/>
                <a:gd name="connsiteX3880" fmla="*/ 1018183 w 1018183"/>
                <a:gd name="connsiteY3880" fmla="*/ 7526588 h 9085945"/>
                <a:gd name="connsiteX3881" fmla="*/ 1018183 w 1018183"/>
                <a:gd name="connsiteY3881" fmla="*/ 7526655 h 9085945"/>
                <a:gd name="connsiteX3882" fmla="*/ 1018183 w 1018183"/>
                <a:gd name="connsiteY3882" fmla="*/ 7528333 h 9085945"/>
                <a:gd name="connsiteX3883" fmla="*/ 1018183 w 1018183"/>
                <a:gd name="connsiteY3883" fmla="*/ 7528563 h 9085945"/>
                <a:gd name="connsiteX3884" fmla="*/ 1018183 w 1018183"/>
                <a:gd name="connsiteY3884" fmla="*/ 7529284 h 9085945"/>
                <a:gd name="connsiteX3885" fmla="*/ 1018183 w 1018183"/>
                <a:gd name="connsiteY3885" fmla="*/ 7529900 h 9085945"/>
                <a:gd name="connsiteX3886" fmla="*/ 1018183 w 1018183"/>
                <a:gd name="connsiteY3886" fmla="*/ 7534335 h 9085945"/>
                <a:gd name="connsiteX3887" fmla="*/ 1018183 w 1018183"/>
                <a:gd name="connsiteY3887" fmla="*/ 7534557 h 9085945"/>
                <a:gd name="connsiteX3888" fmla="*/ 1018183 w 1018183"/>
                <a:gd name="connsiteY3888" fmla="*/ 7535841 h 9085945"/>
                <a:gd name="connsiteX3889" fmla="*/ 1018183 w 1018183"/>
                <a:gd name="connsiteY3889" fmla="*/ 7536800 h 9085945"/>
                <a:gd name="connsiteX3890" fmla="*/ 1018183 w 1018183"/>
                <a:gd name="connsiteY3890" fmla="*/ 7537713 h 9085945"/>
                <a:gd name="connsiteX3891" fmla="*/ 1018183 w 1018183"/>
                <a:gd name="connsiteY3891" fmla="*/ 7540344 h 9085945"/>
                <a:gd name="connsiteX3892" fmla="*/ 1018183 w 1018183"/>
                <a:gd name="connsiteY3892" fmla="*/ 7542186 h 9085945"/>
                <a:gd name="connsiteX3893" fmla="*/ 1018183 w 1018183"/>
                <a:gd name="connsiteY3893" fmla="*/ 7543755 h 9085945"/>
                <a:gd name="connsiteX3894" fmla="*/ 1018183 w 1018183"/>
                <a:gd name="connsiteY3894" fmla="*/ 7543994 h 9085945"/>
                <a:gd name="connsiteX3895" fmla="*/ 1018183 w 1018183"/>
                <a:gd name="connsiteY3895" fmla="*/ 7545474 h 9085945"/>
                <a:gd name="connsiteX3896" fmla="*/ 1018183 w 1018183"/>
                <a:gd name="connsiteY3896" fmla="*/ 7553245 h 9085945"/>
                <a:gd name="connsiteX3897" fmla="*/ 1018183 w 1018183"/>
                <a:gd name="connsiteY3897" fmla="*/ 7553965 h 9085945"/>
                <a:gd name="connsiteX3898" fmla="*/ 1018183 w 1018183"/>
                <a:gd name="connsiteY3898" fmla="*/ 7554812 h 9085945"/>
                <a:gd name="connsiteX3899" fmla="*/ 1018183 w 1018183"/>
                <a:gd name="connsiteY3899" fmla="*/ 7555052 h 9085945"/>
                <a:gd name="connsiteX3900" fmla="*/ 1018183 w 1018183"/>
                <a:gd name="connsiteY3900" fmla="*/ 7561292 h 9085945"/>
                <a:gd name="connsiteX3901" fmla="*/ 1018183 w 1018183"/>
                <a:gd name="connsiteY3901" fmla="*/ 7565027 h 9085945"/>
                <a:gd name="connsiteX3902" fmla="*/ 1018183 w 1018183"/>
                <a:gd name="connsiteY3902" fmla="*/ 7565363 h 9085945"/>
                <a:gd name="connsiteX3903" fmla="*/ 1018183 w 1018183"/>
                <a:gd name="connsiteY3903" fmla="*/ 7566930 h 9085945"/>
                <a:gd name="connsiteX3904" fmla="*/ 1018183 w 1018183"/>
                <a:gd name="connsiteY3904" fmla="*/ 7568675 h 9085945"/>
                <a:gd name="connsiteX3905" fmla="*/ 1018183 w 1018183"/>
                <a:gd name="connsiteY3905" fmla="*/ 7568905 h 9085945"/>
                <a:gd name="connsiteX3906" fmla="*/ 1018183 w 1018183"/>
                <a:gd name="connsiteY3906" fmla="*/ 7570242 h 9085945"/>
                <a:gd name="connsiteX3907" fmla="*/ 1018183 w 1018183"/>
                <a:gd name="connsiteY3907" fmla="*/ 7573071 h 9085945"/>
                <a:gd name="connsiteX3908" fmla="*/ 1018183 w 1018183"/>
                <a:gd name="connsiteY3908" fmla="*/ 7576183 h 9085945"/>
                <a:gd name="connsiteX3909" fmla="*/ 1018183 w 1018183"/>
                <a:gd name="connsiteY3909" fmla="*/ 7576835 h 9085945"/>
                <a:gd name="connsiteX3910" fmla="*/ 1018183 w 1018183"/>
                <a:gd name="connsiteY3910" fmla="*/ 7579733 h 9085945"/>
                <a:gd name="connsiteX3911" fmla="*/ 1018183 w 1018183"/>
                <a:gd name="connsiteY3911" fmla="*/ 7580329 h 9085945"/>
                <a:gd name="connsiteX3912" fmla="*/ 1018183 w 1018183"/>
                <a:gd name="connsiteY3912" fmla="*/ 7581300 h 9085945"/>
                <a:gd name="connsiteX3913" fmla="*/ 1018183 w 1018183"/>
                <a:gd name="connsiteY3913" fmla="*/ 7587781 h 9085945"/>
                <a:gd name="connsiteX3914" fmla="*/ 1018183 w 1018183"/>
                <a:gd name="connsiteY3914" fmla="*/ 7591629 h 9085945"/>
                <a:gd name="connsiteX3915" fmla="*/ 1018183 w 1018183"/>
                <a:gd name="connsiteY3915" fmla="*/ 7593587 h 9085945"/>
                <a:gd name="connsiteX3916" fmla="*/ 1018183 w 1018183"/>
                <a:gd name="connsiteY3916" fmla="*/ 7595154 h 9085945"/>
                <a:gd name="connsiteX3917" fmla="*/ 1018183 w 1018183"/>
                <a:gd name="connsiteY3917" fmla="*/ 7601634 h 9085945"/>
                <a:gd name="connsiteX3918" fmla="*/ 1018183 w 1018183"/>
                <a:gd name="connsiteY3918" fmla="*/ 7609034 h 9085945"/>
                <a:gd name="connsiteX3919" fmla="*/ 1018183 w 1018183"/>
                <a:gd name="connsiteY3919" fmla="*/ 7612692 h 9085945"/>
                <a:gd name="connsiteX3920" fmla="*/ 1018183 w 1018183"/>
                <a:gd name="connsiteY3920" fmla="*/ 7613057 h 9085945"/>
                <a:gd name="connsiteX3921" fmla="*/ 1018183 w 1018183"/>
                <a:gd name="connsiteY3921" fmla="*/ 7616004 h 9085945"/>
                <a:gd name="connsiteX3922" fmla="*/ 1018183 w 1018183"/>
                <a:gd name="connsiteY3922" fmla="*/ 7616307 h 9085945"/>
                <a:gd name="connsiteX3923" fmla="*/ 1018183 w 1018183"/>
                <a:gd name="connsiteY3923" fmla="*/ 7622831 h 9085945"/>
                <a:gd name="connsiteX3924" fmla="*/ 1018183 w 1018183"/>
                <a:gd name="connsiteY3924" fmla="*/ 7624115 h 9085945"/>
                <a:gd name="connsiteX3925" fmla="*/ 1018183 w 1018183"/>
                <a:gd name="connsiteY3925" fmla="*/ 7629521 h 9085945"/>
                <a:gd name="connsiteX3926" fmla="*/ 1018183 w 1018183"/>
                <a:gd name="connsiteY3926" fmla="*/ 7639745 h 9085945"/>
                <a:gd name="connsiteX3927" fmla="*/ 1018183 w 1018183"/>
                <a:gd name="connsiteY3927" fmla="*/ 7648081 h 9085945"/>
                <a:gd name="connsiteX3928" fmla="*/ 1018183 w 1018183"/>
                <a:gd name="connsiteY3928" fmla="*/ 7649376 h 9085945"/>
                <a:gd name="connsiteX3929" fmla="*/ 1018183 w 1018183"/>
                <a:gd name="connsiteY3929" fmla="*/ 7660435 h 9085945"/>
                <a:gd name="connsiteX3930" fmla="*/ 1018183 w 1018183"/>
                <a:gd name="connsiteY3930" fmla="*/ 7664426 h 9085945"/>
                <a:gd name="connsiteX3931" fmla="*/ 1018183 w 1018183"/>
                <a:gd name="connsiteY3931" fmla="*/ 7664457 h 9085945"/>
                <a:gd name="connsiteX3932" fmla="*/ 1018183 w 1018183"/>
                <a:gd name="connsiteY3932" fmla="*/ 7666479 h 9085945"/>
                <a:gd name="connsiteX3933" fmla="*/ 1018183 w 1018183"/>
                <a:gd name="connsiteY3933" fmla="*/ 7668690 h 9085945"/>
                <a:gd name="connsiteX3934" fmla="*/ 1018183 w 1018183"/>
                <a:gd name="connsiteY3934" fmla="*/ 7668994 h 9085945"/>
                <a:gd name="connsiteX3935" fmla="*/ 1018183 w 1018183"/>
                <a:gd name="connsiteY3935" fmla="*/ 7672539 h 9085945"/>
                <a:gd name="connsiteX3936" fmla="*/ 1018183 w 1018183"/>
                <a:gd name="connsiteY3936" fmla="*/ 7677537 h 9085945"/>
                <a:gd name="connsiteX3937" fmla="*/ 1018183 w 1018183"/>
                <a:gd name="connsiteY3937" fmla="*/ 7678827 h 9085945"/>
                <a:gd name="connsiteX3938" fmla="*/ 1018183 w 1018183"/>
                <a:gd name="connsiteY3938" fmla="*/ 7680087 h 9085945"/>
                <a:gd name="connsiteX3939" fmla="*/ 1018183 w 1018183"/>
                <a:gd name="connsiteY3939" fmla="*/ 7680809 h 9085945"/>
                <a:gd name="connsiteX3940" fmla="*/ 1018183 w 1018183"/>
                <a:gd name="connsiteY3940" fmla="*/ 7684355 h 9085945"/>
                <a:gd name="connsiteX3941" fmla="*/ 1018183 w 1018183"/>
                <a:gd name="connsiteY3941" fmla="*/ 7687249 h 9085945"/>
                <a:gd name="connsiteX3942" fmla="*/ 1018183 w 1018183"/>
                <a:gd name="connsiteY3942" fmla="*/ 7691145 h 9085945"/>
                <a:gd name="connsiteX3943" fmla="*/ 1018183 w 1018183"/>
                <a:gd name="connsiteY3943" fmla="*/ 7691867 h 9085945"/>
                <a:gd name="connsiteX3944" fmla="*/ 1018183 w 1018183"/>
                <a:gd name="connsiteY3944" fmla="*/ 7693163 h 9085945"/>
                <a:gd name="connsiteX3945" fmla="*/ 1018183 w 1018183"/>
                <a:gd name="connsiteY3945" fmla="*/ 7695412 h 9085945"/>
                <a:gd name="connsiteX3946" fmla="*/ 1018183 w 1018183"/>
                <a:gd name="connsiteY3946" fmla="*/ 7696706 h 9085945"/>
                <a:gd name="connsiteX3947" fmla="*/ 1018183 w 1018183"/>
                <a:gd name="connsiteY3947" fmla="*/ 7698775 h 9085945"/>
                <a:gd name="connsiteX3948" fmla="*/ 1018183 w 1018183"/>
                <a:gd name="connsiteY3948" fmla="*/ 7700343 h 9085945"/>
                <a:gd name="connsiteX3949" fmla="*/ 1018183 w 1018183"/>
                <a:gd name="connsiteY3949" fmla="*/ 7704768 h 9085945"/>
                <a:gd name="connsiteX3950" fmla="*/ 1018183 w 1018183"/>
                <a:gd name="connsiteY3950" fmla="*/ 7705269 h 9085945"/>
                <a:gd name="connsiteX3951" fmla="*/ 1018183 w 1018183"/>
                <a:gd name="connsiteY3951" fmla="*/ 7709034 h 9085945"/>
                <a:gd name="connsiteX3952" fmla="*/ 1018183 w 1018183"/>
                <a:gd name="connsiteY3952" fmla="*/ 7710264 h 9085945"/>
                <a:gd name="connsiteX3953" fmla="*/ 1018183 w 1018183"/>
                <a:gd name="connsiteY3953" fmla="*/ 7715039 h 9085945"/>
                <a:gd name="connsiteX3954" fmla="*/ 1018183 w 1018183"/>
                <a:gd name="connsiteY3954" fmla="*/ 7715826 h 9085945"/>
                <a:gd name="connsiteX3955" fmla="*/ 1018183 w 1018183"/>
                <a:gd name="connsiteY3955" fmla="*/ 7716323 h 9085945"/>
                <a:gd name="connsiteX3956" fmla="*/ 1018183 w 1018183"/>
                <a:gd name="connsiteY3956" fmla="*/ 7717879 h 9085945"/>
                <a:gd name="connsiteX3957" fmla="*/ 1018183 w 1018183"/>
                <a:gd name="connsiteY3957" fmla="*/ 7719169 h 9085945"/>
                <a:gd name="connsiteX3958" fmla="*/ 1018183 w 1018183"/>
                <a:gd name="connsiteY3958" fmla="*/ 7719977 h 9085945"/>
                <a:gd name="connsiteX3959" fmla="*/ 1018183 w 1018183"/>
                <a:gd name="connsiteY3959" fmla="*/ 7720092 h 9085945"/>
                <a:gd name="connsiteX3960" fmla="*/ 1018183 w 1018183"/>
                <a:gd name="connsiteY3960" fmla="*/ 7721389 h 9085945"/>
                <a:gd name="connsiteX3961" fmla="*/ 1018183 w 1018183"/>
                <a:gd name="connsiteY3961" fmla="*/ 7721615 h 9085945"/>
                <a:gd name="connsiteX3962" fmla="*/ 1018183 w 1018183"/>
                <a:gd name="connsiteY3962" fmla="*/ 7723873 h 9085945"/>
                <a:gd name="connsiteX3963" fmla="*/ 1018183 w 1018183"/>
                <a:gd name="connsiteY3963" fmla="*/ 7728019 h 9085945"/>
                <a:gd name="connsiteX3964" fmla="*/ 1018183 w 1018183"/>
                <a:gd name="connsiteY3964" fmla="*/ 7728139 h 9085945"/>
                <a:gd name="connsiteX3965" fmla="*/ 1018183 w 1018183"/>
                <a:gd name="connsiteY3965" fmla="*/ 7729746 h 9085945"/>
                <a:gd name="connsiteX3966" fmla="*/ 1018183 w 1018183"/>
                <a:gd name="connsiteY3966" fmla="*/ 7730226 h 9085945"/>
                <a:gd name="connsiteX3967" fmla="*/ 1018183 w 1018183"/>
                <a:gd name="connsiteY3967" fmla="*/ 7731030 h 9085945"/>
                <a:gd name="connsiteX3968" fmla="*/ 1018183 w 1018183"/>
                <a:gd name="connsiteY3968" fmla="*/ 7732209 h 9085945"/>
                <a:gd name="connsiteX3969" fmla="*/ 1018183 w 1018183"/>
                <a:gd name="connsiteY3969" fmla="*/ 7735754 h 9085945"/>
                <a:gd name="connsiteX3970" fmla="*/ 1018183 w 1018183"/>
                <a:gd name="connsiteY3970" fmla="*/ 7741277 h 9085945"/>
                <a:gd name="connsiteX3971" fmla="*/ 1018183 w 1018183"/>
                <a:gd name="connsiteY3971" fmla="*/ 7742844 h 9085945"/>
                <a:gd name="connsiteX3972" fmla="*/ 1018183 w 1018183"/>
                <a:gd name="connsiteY3972" fmla="*/ 7750606 h 9085945"/>
                <a:gd name="connsiteX3973" fmla="*/ 1018183 w 1018183"/>
                <a:gd name="connsiteY3973" fmla="*/ 7752098 h 9085945"/>
                <a:gd name="connsiteX3974" fmla="*/ 1018183 w 1018183"/>
                <a:gd name="connsiteY3974" fmla="*/ 7754342 h 9085945"/>
                <a:gd name="connsiteX3975" fmla="*/ 1018183 w 1018183"/>
                <a:gd name="connsiteY3975" fmla="*/ 7755031 h 9085945"/>
                <a:gd name="connsiteX3976" fmla="*/ 1018183 w 1018183"/>
                <a:gd name="connsiteY3976" fmla="*/ 7755255 h 9085945"/>
                <a:gd name="connsiteX3977" fmla="*/ 1018183 w 1018183"/>
                <a:gd name="connsiteY3977" fmla="*/ 7756665 h 9085945"/>
                <a:gd name="connsiteX3978" fmla="*/ 1018183 w 1018183"/>
                <a:gd name="connsiteY3978" fmla="*/ 7757884 h 9085945"/>
                <a:gd name="connsiteX3979" fmla="*/ 1018183 w 1018183"/>
                <a:gd name="connsiteY3979" fmla="*/ 7760434 h 9085945"/>
                <a:gd name="connsiteX3980" fmla="*/ 1018183 w 1018183"/>
                <a:gd name="connsiteY3980" fmla="*/ 7761664 h 9085945"/>
                <a:gd name="connsiteX3981" fmla="*/ 1018183 w 1018183"/>
                <a:gd name="connsiteY3981" fmla="*/ 7762935 h 9085945"/>
                <a:gd name="connsiteX3982" fmla="*/ 1018183 w 1018183"/>
                <a:gd name="connsiteY3982" fmla="*/ 7765400 h 9085945"/>
                <a:gd name="connsiteX3983" fmla="*/ 1018183 w 1018183"/>
                <a:gd name="connsiteY3983" fmla="*/ 7766313 h 9085945"/>
                <a:gd name="connsiteX3984" fmla="*/ 1018183 w 1018183"/>
                <a:gd name="connsiteY3984" fmla="*/ 7768361 h 9085945"/>
                <a:gd name="connsiteX3985" fmla="*/ 1018183 w 1018183"/>
                <a:gd name="connsiteY3985" fmla="*/ 7768481 h 9085945"/>
                <a:gd name="connsiteX3986" fmla="*/ 1018183 w 1018183"/>
                <a:gd name="connsiteY3986" fmla="*/ 7768944 h 9085945"/>
                <a:gd name="connsiteX3987" fmla="*/ 1018183 w 1018183"/>
                <a:gd name="connsiteY3987" fmla="*/ 7771372 h 9085945"/>
                <a:gd name="connsiteX3988" fmla="*/ 1018183 w 1018183"/>
                <a:gd name="connsiteY3988" fmla="*/ 7772594 h 9085945"/>
                <a:gd name="connsiteX3989" fmla="*/ 1018183 w 1018183"/>
                <a:gd name="connsiteY3989" fmla="*/ 7774074 h 9085945"/>
                <a:gd name="connsiteX3990" fmla="*/ 1018183 w 1018183"/>
                <a:gd name="connsiteY3990" fmla="*/ 7779419 h 9085945"/>
                <a:gd name="connsiteX3991" fmla="*/ 1018183 w 1018183"/>
                <a:gd name="connsiteY3991" fmla="*/ 7779539 h 9085945"/>
                <a:gd name="connsiteX3992" fmla="*/ 1018183 w 1018183"/>
                <a:gd name="connsiteY3992" fmla="*/ 7782565 h 9085945"/>
                <a:gd name="connsiteX3993" fmla="*/ 1018183 w 1018183"/>
                <a:gd name="connsiteY3993" fmla="*/ 7783652 h 9085945"/>
                <a:gd name="connsiteX3994" fmla="*/ 1018183 w 1018183"/>
                <a:gd name="connsiteY3994" fmla="*/ 7793627 h 9085945"/>
                <a:gd name="connsiteX3995" fmla="*/ 1018183 w 1018183"/>
                <a:gd name="connsiteY3995" fmla="*/ 7793963 h 9085945"/>
                <a:gd name="connsiteX3996" fmla="*/ 1018183 w 1018183"/>
                <a:gd name="connsiteY3996" fmla="*/ 7795530 h 9085945"/>
                <a:gd name="connsiteX3997" fmla="*/ 1018183 w 1018183"/>
                <a:gd name="connsiteY3997" fmla="*/ 7797275 h 9085945"/>
                <a:gd name="connsiteX3998" fmla="*/ 1018183 w 1018183"/>
                <a:gd name="connsiteY3998" fmla="*/ 7797505 h 9085945"/>
                <a:gd name="connsiteX3999" fmla="*/ 1018183 w 1018183"/>
                <a:gd name="connsiteY3999" fmla="*/ 7798842 h 9085945"/>
                <a:gd name="connsiteX4000" fmla="*/ 1018183 w 1018183"/>
                <a:gd name="connsiteY4000" fmla="*/ 7801671 h 9085945"/>
                <a:gd name="connsiteX4001" fmla="*/ 1018183 w 1018183"/>
                <a:gd name="connsiteY4001" fmla="*/ 7803277 h 9085945"/>
                <a:gd name="connsiteX4002" fmla="*/ 1018183 w 1018183"/>
                <a:gd name="connsiteY4002" fmla="*/ 7804783 h 9085945"/>
                <a:gd name="connsiteX4003" fmla="*/ 1018183 w 1018183"/>
                <a:gd name="connsiteY4003" fmla="*/ 7805435 h 9085945"/>
                <a:gd name="connsiteX4004" fmla="*/ 1018183 w 1018183"/>
                <a:gd name="connsiteY4004" fmla="*/ 7805742 h 9085945"/>
                <a:gd name="connsiteX4005" fmla="*/ 1018183 w 1018183"/>
                <a:gd name="connsiteY4005" fmla="*/ 7806655 h 9085945"/>
                <a:gd name="connsiteX4006" fmla="*/ 1018183 w 1018183"/>
                <a:gd name="connsiteY4006" fmla="*/ 7808333 h 9085945"/>
                <a:gd name="connsiteX4007" fmla="*/ 1018183 w 1018183"/>
                <a:gd name="connsiteY4007" fmla="*/ 7809286 h 9085945"/>
                <a:gd name="connsiteX4008" fmla="*/ 1018183 w 1018183"/>
                <a:gd name="connsiteY4008" fmla="*/ 7809900 h 9085945"/>
                <a:gd name="connsiteX4009" fmla="*/ 1018183 w 1018183"/>
                <a:gd name="connsiteY4009" fmla="*/ 7812146 h 9085945"/>
                <a:gd name="connsiteX4010" fmla="*/ 1018183 w 1018183"/>
                <a:gd name="connsiteY4010" fmla="*/ 7814335 h 9085945"/>
                <a:gd name="connsiteX4011" fmla="*/ 1018183 w 1018183"/>
                <a:gd name="connsiteY4011" fmla="*/ 7815691 h 9085945"/>
                <a:gd name="connsiteX4012" fmla="*/ 1018183 w 1018183"/>
                <a:gd name="connsiteY4012" fmla="*/ 7816381 h 9085945"/>
                <a:gd name="connsiteX4013" fmla="*/ 1018183 w 1018183"/>
                <a:gd name="connsiteY4013" fmla="*/ 7820229 h 9085945"/>
                <a:gd name="connsiteX4014" fmla="*/ 1018183 w 1018183"/>
                <a:gd name="connsiteY4014" fmla="*/ 7822187 h 9085945"/>
                <a:gd name="connsiteX4015" fmla="*/ 1018183 w 1018183"/>
                <a:gd name="connsiteY4015" fmla="*/ 7823754 h 9085945"/>
                <a:gd name="connsiteX4016" fmla="*/ 1018183 w 1018183"/>
                <a:gd name="connsiteY4016" fmla="*/ 7823994 h 9085945"/>
                <a:gd name="connsiteX4017" fmla="*/ 1018183 w 1018183"/>
                <a:gd name="connsiteY4017" fmla="*/ 7830234 h 9085945"/>
                <a:gd name="connsiteX4018" fmla="*/ 1018183 w 1018183"/>
                <a:gd name="connsiteY4018" fmla="*/ 7833969 h 9085945"/>
                <a:gd name="connsiteX4019" fmla="*/ 1018183 w 1018183"/>
                <a:gd name="connsiteY4019" fmla="*/ 7840372 h 9085945"/>
                <a:gd name="connsiteX4020" fmla="*/ 1018183 w 1018183"/>
                <a:gd name="connsiteY4020" fmla="*/ 7841292 h 9085945"/>
                <a:gd name="connsiteX4021" fmla="*/ 1018183 w 1018183"/>
                <a:gd name="connsiteY4021" fmla="*/ 7842013 h 9085945"/>
                <a:gd name="connsiteX4022" fmla="*/ 1018183 w 1018183"/>
                <a:gd name="connsiteY4022" fmla="*/ 7844604 h 9085945"/>
                <a:gd name="connsiteX4023" fmla="*/ 1018183 w 1018183"/>
                <a:gd name="connsiteY4023" fmla="*/ 7844907 h 9085945"/>
                <a:gd name="connsiteX4024" fmla="*/ 1018183 w 1018183"/>
                <a:gd name="connsiteY4024" fmla="*/ 7845777 h 9085945"/>
                <a:gd name="connsiteX4025" fmla="*/ 1018183 w 1018183"/>
                <a:gd name="connsiteY4025" fmla="*/ 7847062 h 9085945"/>
                <a:gd name="connsiteX4026" fmla="*/ 1018183 w 1018183"/>
                <a:gd name="connsiteY4026" fmla="*/ 7848675 h 9085945"/>
                <a:gd name="connsiteX4027" fmla="*/ 1018183 w 1018183"/>
                <a:gd name="connsiteY4027" fmla="*/ 7850242 h 9085945"/>
                <a:gd name="connsiteX4028" fmla="*/ 1018183 w 1018183"/>
                <a:gd name="connsiteY4028" fmla="*/ 7853071 h 9085945"/>
                <a:gd name="connsiteX4029" fmla="*/ 1018183 w 1018183"/>
                <a:gd name="connsiteY4029" fmla="*/ 7856723 h 9085945"/>
                <a:gd name="connsiteX4030" fmla="*/ 1018183 w 1018183"/>
                <a:gd name="connsiteY4030" fmla="*/ 7856836 h 9085945"/>
                <a:gd name="connsiteX4031" fmla="*/ 1018183 w 1018183"/>
                <a:gd name="connsiteY4031" fmla="*/ 7860571 h 9085945"/>
                <a:gd name="connsiteX4032" fmla="*/ 1018183 w 1018183"/>
                <a:gd name="connsiteY4032" fmla="*/ 7865622 h 9085945"/>
                <a:gd name="connsiteX4033" fmla="*/ 1018183 w 1018183"/>
                <a:gd name="connsiteY4033" fmla="*/ 7867781 h 9085945"/>
                <a:gd name="connsiteX4034" fmla="*/ 1018183 w 1018183"/>
                <a:gd name="connsiteY4034" fmla="*/ 7871630 h 9085945"/>
                <a:gd name="connsiteX4035" fmla="*/ 1018183 w 1018183"/>
                <a:gd name="connsiteY4035" fmla="*/ 7877976 h 9085945"/>
                <a:gd name="connsiteX4036" fmla="*/ 1018183 w 1018183"/>
                <a:gd name="connsiteY4036" fmla="*/ 7881634 h 9085945"/>
                <a:gd name="connsiteX4037" fmla="*/ 1018183 w 1018183"/>
                <a:gd name="connsiteY4037" fmla="*/ 7884946 h 9085945"/>
                <a:gd name="connsiteX4038" fmla="*/ 1018183 w 1018183"/>
                <a:gd name="connsiteY4038" fmla="*/ 7885249 h 9085945"/>
                <a:gd name="connsiteX4039" fmla="*/ 1018183 w 1018183"/>
                <a:gd name="connsiteY4039" fmla="*/ 7889035 h 9085945"/>
                <a:gd name="connsiteX4040" fmla="*/ 1018183 w 1018183"/>
                <a:gd name="connsiteY4040" fmla="*/ 7893057 h 9085945"/>
                <a:gd name="connsiteX4041" fmla="*/ 1018183 w 1018183"/>
                <a:gd name="connsiteY4041" fmla="*/ 7896006 h 9085945"/>
                <a:gd name="connsiteX4042" fmla="*/ 1018183 w 1018183"/>
                <a:gd name="connsiteY4042" fmla="*/ 7896310 h 9085945"/>
                <a:gd name="connsiteX4043" fmla="*/ 1018183 w 1018183"/>
                <a:gd name="connsiteY4043" fmla="*/ 7904358 h 9085945"/>
                <a:gd name="connsiteX4044" fmla="*/ 1018183 w 1018183"/>
                <a:gd name="connsiteY4044" fmla="*/ 7908124 h 9085945"/>
                <a:gd name="connsiteX4045" fmla="*/ 1018183 w 1018183"/>
                <a:gd name="connsiteY4045" fmla="*/ 7908687 h 9085945"/>
                <a:gd name="connsiteX4046" fmla="*/ 1018183 w 1018183"/>
                <a:gd name="connsiteY4046" fmla="*/ 7919745 h 9085945"/>
                <a:gd name="connsiteX4047" fmla="*/ 1018183 w 1018183"/>
                <a:gd name="connsiteY4047" fmla="*/ 7921763 h 9085945"/>
                <a:gd name="connsiteX4048" fmla="*/ 1018183 w 1018183"/>
                <a:gd name="connsiteY4048" fmla="*/ 7925306 h 9085945"/>
                <a:gd name="connsiteX4049" fmla="*/ 1018183 w 1018183"/>
                <a:gd name="connsiteY4049" fmla="*/ 7927375 h 9085945"/>
                <a:gd name="connsiteX4050" fmla="*/ 1018183 w 1018183"/>
                <a:gd name="connsiteY4050" fmla="*/ 7928943 h 9085945"/>
                <a:gd name="connsiteX4051" fmla="*/ 1018183 w 1018183"/>
                <a:gd name="connsiteY4051" fmla="*/ 7929377 h 9085945"/>
                <a:gd name="connsiteX4052" fmla="*/ 1018183 w 1018183"/>
                <a:gd name="connsiteY4052" fmla="*/ 7932580 h 9085945"/>
                <a:gd name="connsiteX4053" fmla="*/ 1018183 w 1018183"/>
                <a:gd name="connsiteY4053" fmla="*/ 7933368 h 9085945"/>
                <a:gd name="connsiteX4054" fmla="*/ 1018183 w 1018183"/>
                <a:gd name="connsiteY4054" fmla="*/ 7939154 h 9085945"/>
                <a:gd name="connsiteX4055" fmla="*/ 1018183 w 1018183"/>
                <a:gd name="connsiteY4055" fmla="*/ 7944426 h 9085945"/>
                <a:gd name="connsiteX4056" fmla="*/ 1018183 w 1018183"/>
                <a:gd name="connsiteY4056" fmla="*/ 7946479 h 9085945"/>
                <a:gd name="connsiteX4057" fmla="*/ 1018183 w 1018183"/>
                <a:gd name="connsiteY4057" fmla="*/ 7947288 h 9085945"/>
                <a:gd name="connsiteX4058" fmla="*/ 1018183 w 1018183"/>
                <a:gd name="connsiteY4058" fmla="*/ 7947769 h 9085945"/>
                <a:gd name="connsiteX4059" fmla="*/ 1018183 w 1018183"/>
                <a:gd name="connsiteY4059" fmla="*/ 7949989 h 9085945"/>
                <a:gd name="connsiteX4060" fmla="*/ 1018183 w 1018183"/>
                <a:gd name="connsiteY4060" fmla="*/ 7952473 h 9085945"/>
                <a:gd name="connsiteX4061" fmla="*/ 1018183 w 1018183"/>
                <a:gd name="connsiteY4061" fmla="*/ 7958826 h 9085945"/>
                <a:gd name="connsiteX4062" fmla="*/ 1018183 w 1018183"/>
                <a:gd name="connsiteY4062" fmla="*/ 7960087 h 9085945"/>
                <a:gd name="connsiteX4063" fmla="*/ 1018183 w 1018183"/>
                <a:gd name="connsiteY4063" fmla="*/ 7960809 h 9085945"/>
                <a:gd name="connsiteX4064" fmla="*/ 1018183 w 1018183"/>
                <a:gd name="connsiteY4064" fmla="*/ 7962105 h 9085945"/>
                <a:gd name="connsiteX4065" fmla="*/ 1018183 w 1018183"/>
                <a:gd name="connsiteY4065" fmla="*/ 7964354 h 9085945"/>
                <a:gd name="connsiteX4066" fmla="*/ 1018183 w 1018183"/>
                <a:gd name="connsiteY4066" fmla="*/ 7965648 h 9085945"/>
                <a:gd name="connsiteX4067" fmla="*/ 1018183 w 1018183"/>
                <a:gd name="connsiteY4067" fmla="*/ 7967717 h 9085945"/>
                <a:gd name="connsiteX4068" fmla="*/ 1018183 w 1018183"/>
                <a:gd name="connsiteY4068" fmla="*/ 7969285 h 9085945"/>
                <a:gd name="connsiteX4069" fmla="*/ 1018183 w 1018183"/>
                <a:gd name="connsiteY4069" fmla="*/ 7969877 h 9085945"/>
                <a:gd name="connsiteX4070" fmla="*/ 1018183 w 1018183"/>
                <a:gd name="connsiteY4070" fmla="*/ 7971444 h 9085945"/>
                <a:gd name="connsiteX4071" fmla="*/ 1018183 w 1018183"/>
                <a:gd name="connsiteY4071" fmla="*/ 7973163 h 9085945"/>
                <a:gd name="connsiteX4072" fmla="*/ 1018183 w 1018183"/>
                <a:gd name="connsiteY4072" fmla="*/ 7976709 h 9085945"/>
                <a:gd name="connsiteX4073" fmla="*/ 1018183 w 1018183"/>
                <a:gd name="connsiteY4073" fmla="*/ 7978775 h 9085945"/>
                <a:gd name="connsiteX4074" fmla="*/ 1018183 w 1018183"/>
                <a:gd name="connsiteY4074" fmla="*/ 7979206 h 9085945"/>
                <a:gd name="connsiteX4075" fmla="*/ 1018183 w 1018183"/>
                <a:gd name="connsiteY4075" fmla="*/ 7980344 h 9085945"/>
                <a:gd name="connsiteX4076" fmla="*/ 1018183 w 1018183"/>
                <a:gd name="connsiteY4076" fmla="*/ 7980698 h 9085945"/>
                <a:gd name="connsiteX4077" fmla="*/ 1018183 w 1018183"/>
                <a:gd name="connsiteY4077" fmla="*/ 7981656 h 9085945"/>
                <a:gd name="connsiteX4078" fmla="*/ 1018183 w 1018183"/>
                <a:gd name="connsiteY4078" fmla="*/ 7983631 h 9085945"/>
                <a:gd name="connsiteX4079" fmla="*/ 1018183 w 1018183"/>
                <a:gd name="connsiteY4079" fmla="*/ 7984768 h 9085945"/>
                <a:gd name="connsiteX4080" fmla="*/ 1018183 w 1018183"/>
                <a:gd name="connsiteY4080" fmla="*/ 7985265 h 9085945"/>
                <a:gd name="connsiteX4081" fmla="*/ 1018183 w 1018183"/>
                <a:gd name="connsiteY4081" fmla="*/ 7989034 h 9085945"/>
                <a:gd name="connsiteX4082" fmla="*/ 1018183 w 1018183"/>
                <a:gd name="connsiteY4082" fmla="*/ 7990264 h 9085945"/>
                <a:gd name="connsiteX4083" fmla="*/ 1018183 w 1018183"/>
                <a:gd name="connsiteY4083" fmla="*/ 7990331 h 9085945"/>
                <a:gd name="connsiteX4084" fmla="*/ 1018183 w 1018183"/>
                <a:gd name="connsiteY4084" fmla="*/ 7992815 h 9085945"/>
                <a:gd name="connsiteX4085" fmla="*/ 1018183 w 1018183"/>
                <a:gd name="connsiteY4085" fmla="*/ 7996961 h 9085945"/>
                <a:gd name="connsiteX4086" fmla="*/ 1018183 w 1018183"/>
                <a:gd name="connsiteY4086" fmla="*/ 7997081 h 9085945"/>
                <a:gd name="connsiteX4087" fmla="*/ 1018183 w 1018183"/>
                <a:gd name="connsiteY4087" fmla="*/ 7999168 h 9085945"/>
                <a:gd name="connsiteX4088" fmla="*/ 1018183 w 1018183"/>
                <a:gd name="connsiteY4088" fmla="*/ 7999972 h 9085945"/>
                <a:gd name="connsiteX4089" fmla="*/ 1018183 w 1018183"/>
                <a:gd name="connsiteY4089" fmla="*/ 8001387 h 9085945"/>
                <a:gd name="connsiteX4090" fmla="*/ 1018183 w 1018183"/>
                <a:gd name="connsiteY4090" fmla="*/ 8003873 h 9085945"/>
                <a:gd name="connsiteX4091" fmla="*/ 1018183 w 1018183"/>
                <a:gd name="connsiteY4091" fmla="*/ 8008019 h 9085945"/>
                <a:gd name="connsiteX4092" fmla="*/ 1018183 w 1018183"/>
                <a:gd name="connsiteY4092" fmla="*/ 8008139 h 9085945"/>
                <a:gd name="connsiteX4093" fmla="*/ 1018183 w 1018183"/>
                <a:gd name="connsiteY4093" fmla="*/ 8009436 h 9085945"/>
                <a:gd name="connsiteX4094" fmla="*/ 1018183 w 1018183"/>
                <a:gd name="connsiteY4094" fmla="*/ 8010219 h 9085945"/>
                <a:gd name="connsiteX4095" fmla="*/ 1018183 w 1018183"/>
                <a:gd name="connsiteY4095" fmla="*/ 8011504 h 9085945"/>
                <a:gd name="connsiteX4096" fmla="*/ 1018183 w 1018183"/>
                <a:gd name="connsiteY4096" fmla="*/ 8011786 h 9085945"/>
                <a:gd name="connsiteX4097" fmla="*/ 1018183 w 1018183"/>
                <a:gd name="connsiteY4097" fmla="*/ 8013071 h 9085945"/>
                <a:gd name="connsiteX4098" fmla="*/ 1018183 w 1018183"/>
                <a:gd name="connsiteY4098" fmla="*/ 8015047 h 9085945"/>
                <a:gd name="connsiteX4099" fmla="*/ 1018183 w 1018183"/>
                <a:gd name="connsiteY4099" fmla="*/ 8021040 h 9085945"/>
                <a:gd name="connsiteX4100" fmla="*/ 1018183 w 1018183"/>
                <a:gd name="connsiteY4100" fmla="*/ 8021277 h 9085945"/>
                <a:gd name="connsiteX4101" fmla="*/ 1018183 w 1018183"/>
                <a:gd name="connsiteY4101" fmla="*/ 8022843 h 9085945"/>
                <a:gd name="connsiteX4102" fmla="*/ 1018183 w 1018183"/>
                <a:gd name="connsiteY4102" fmla="*/ 8023973 h 9085945"/>
                <a:gd name="connsiteX4103" fmla="*/ 1018183 w 1018183"/>
                <a:gd name="connsiteY4103" fmla="*/ 8030606 h 9085945"/>
                <a:gd name="connsiteX4104" fmla="*/ 1018183 w 1018183"/>
                <a:gd name="connsiteY4104" fmla="*/ 8031877 h 9085945"/>
                <a:gd name="connsiteX4105" fmla="*/ 1018183 w 1018183"/>
                <a:gd name="connsiteY4105" fmla="*/ 8032098 h 9085945"/>
                <a:gd name="connsiteX4106" fmla="*/ 1018183 w 1018183"/>
                <a:gd name="connsiteY4106" fmla="*/ 8034342 h 9085945"/>
                <a:gd name="connsiteX4107" fmla="*/ 1018183 w 1018183"/>
                <a:gd name="connsiteY4107" fmla="*/ 8035031 h 9085945"/>
                <a:gd name="connsiteX4108" fmla="*/ 1018183 w 1018183"/>
                <a:gd name="connsiteY4108" fmla="*/ 8035255 h 9085945"/>
                <a:gd name="connsiteX4109" fmla="*/ 1018183 w 1018183"/>
                <a:gd name="connsiteY4109" fmla="*/ 8037886 h 9085945"/>
                <a:gd name="connsiteX4110" fmla="*/ 1018183 w 1018183"/>
                <a:gd name="connsiteY4110" fmla="*/ 8040746 h 9085945"/>
                <a:gd name="connsiteX4111" fmla="*/ 1018183 w 1018183"/>
                <a:gd name="connsiteY4111" fmla="*/ 8042935 h 9085945"/>
                <a:gd name="connsiteX4112" fmla="*/ 1018183 w 1018183"/>
                <a:gd name="connsiteY4112" fmla="*/ 8044291 h 9085945"/>
                <a:gd name="connsiteX4113" fmla="*/ 1018183 w 1018183"/>
                <a:gd name="connsiteY4113" fmla="*/ 8048361 h 9085945"/>
                <a:gd name="connsiteX4114" fmla="*/ 1018183 w 1018183"/>
                <a:gd name="connsiteY4114" fmla="*/ 8048481 h 9085945"/>
                <a:gd name="connsiteX4115" fmla="*/ 1018183 w 1018183"/>
                <a:gd name="connsiteY4115" fmla="*/ 8052594 h 9085945"/>
                <a:gd name="connsiteX4116" fmla="*/ 1018183 w 1018183"/>
                <a:gd name="connsiteY4116" fmla="*/ 8057548 h 9085945"/>
                <a:gd name="connsiteX4117" fmla="*/ 1018183 w 1018183"/>
                <a:gd name="connsiteY4117" fmla="*/ 8062569 h 9085945"/>
                <a:gd name="connsiteX4118" fmla="*/ 1018183 w 1018183"/>
                <a:gd name="connsiteY4118" fmla="*/ 8067759 h 9085945"/>
                <a:gd name="connsiteX4119" fmla="*/ 1018183 w 1018183"/>
                <a:gd name="connsiteY4119" fmla="*/ 8068972 h 9085945"/>
                <a:gd name="connsiteX4120" fmla="*/ 1018183 w 1018183"/>
                <a:gd name="connsiteY4120" fmla="*/ 8070613 h 9085945"/>
                <a:gd name="connsiteX4121" fmla="*/ 1018183 w 1018183"/>
                <a:gd name="connsiteY4121" fmla="*/ 8074377 h 9085945"/>
                <a:gd name="connsiteX4122" fmla="*/ 1018183 w 1018183"/>
                <a:gd name="connsiteY4122" fmla="*/ 8075662 h 9085945"/>
                <a:gd name="connsiteX4123" fmla="*/ 1018183 w 1018183"/>
                <a:gd name="connsiteY4123" fmla="*/ 8077275 h 9085945"/>
                <a:gd name="connsiteX4124" fmla="*/ 1018183 w 1018183"/>
                <a:gd name="connsiteY4124" fmla="*/ 8078842 h 9085945"/>
                <a:gd name="connsiteX4125" fmla="*/ 1018183 w 1018183"/>
                <a:gd name="connsiteY4125" fmla="*/ 8081088 h 9085945"/>
                <a:gd name="connsiteX4126" fmla="*/ 1018183 w 1018183"/>
                <a:gd name="connsiteY4126" fmla="*/ 8081671 h 9085945"/>
                <a:gd name="connsiteX4127" fmla="*/ 1018183 w 1018183"/>
                <a:gd name="connsiteY4127" fmla="*/ 8083277 h 9085945"/>
                <a:gd name="connsiteX4128" fmla="*/ 1018183 w 1018183"/>
                <a:gd name="connsiteY4128" fmla="*/ 8084633 h 9085945"/>
                <a:gd name="connsiteX4129" fmla="*/ 1018183 w 1018183"/>
                <a:gd name="connsiteY4129" fmla="*/ 8085323 h 9085945"/>
                <a:gd name="connsiteX4130" fmla="*/ 1018183 w 1018183"/>
                <a:gd name="connsiteY4130" fmla="*/ 8085436 h 9085945"/>
                <a:gd name="connsiteX4131" fmla="*/ 1018183 w 1018183"/>
                <a:gd name="connsiteY4131" fmla="*/ 8089171 h 9085945"/>
                <a:gd name="connsiteX4132" fmla="*/ 1018183 w 1018183"/>
                <a:gd name="connsiteY4132" fmla="*/ 8092146 h 9085945"/>
                <a:gd name="connsiteX4133" fmla="*/ 1018183 w 1018183"/>
                <a:gd name="connsiteY4133" fmla="*/ 8094222 h 9085945"/>
                <a:gd name="connsiteX4134" fmla="*/ 1018183 w 1018183"/>
                <a:gd name="connsiteY4134" fmla="*/ 8095691 h 9085945"/>
                <a:gd name="connsiteX4135" fmla="*/ 1018183 w 1018183"/>
                <a:gd name="connsiteY4135" fmla="*/ 8096381 h 9085945"/>
                <a:gd name="connsiteX4136" fmla="*/ 1018183 w 1018183"/>
                <a:gd name="connsiteY4136" fmla="*/ 8100230 h 9085945"/>
                <a:gd name="connsiteX4137" fmla="*/ 1018183 w 1018183"/>
                <a:gd name="connsiteY4137" fmla="*/ 8109314 h 9085945"/>
                <a:gd name="connsiteX4138" fmla="*/ 1018183 w 1018183"/>
                <a:gd name="connsiteY4138" fmla="*/ 8110234 h 9085945"/>
                <a:gd name="connsiteX4139" fmla="*/ 1018183 w 1018183"/>
                <a:gd name="connsiteY4139" fmla="*/ 8113546 h 9085945"/>
                <a:gd name="connsiteX4140" fmla="*/ 1018183 w 1018183"/>
                <a:gd name="connsiteY4140" fmla="*/ 8113849 h 9085945"/>
                <a:gd name="connsiteX4141" fmla="*/ 1018183 w 1018183"/>
                <a:gd name="connsiteY4141" fmla="*/ 8116004 h 9085945"/>
                <a:gd name="connsiteX4142" fmla="*/ 1018183 w 1018183"/>
                <a:gd name="connsiteY4142" fmla="*/ 8120372 h 9085945"/>
                <a:gd name="connsiteX4143" fmla="*/ 1018183 w 1018183"/>
                <a:gd name="connsiteY4143" fmla="*/ 8122013 h 9085945"/>
                <a:gd name="connsiteX4144" fmla="*/ 1018183 w 1018183"/>
                <a:gd name="connsiteY4144" fmla="*/ 8124606 h 9085945"/>
                <a:gd name="connsiteX4145" fmla="*/ 1018183 w 1018183"/>
                <a:gd name="connsiteY4145" fmla="*/ 8124910 h 9085945"/>
                <a:gd name="connsiteX4146" fmla="*/ 1018183 w 1018183"/>
                <a:gd name="connsiteY4146" fmla="*/ 8125778 h 9085945"/>
                <a:gd name="connsiteX4147" fmla="*/ 1018183 w 1018183"/>
                <a:gd name="connsiteY4147" fmla="*/ 8127062 h 9085945"/>
                <a:gd name="connsiteX4148" fmla="*/ 1018183 w 1018183"/>
                <a:gd name="connsiteY4148" fmla="*/ 8128419 h 9085945"/>
                <a:gd name="connsiteX4149" fmla="*/ 1018183 w 1018183"/>
                <a:gd name="connsiteY4149" fmla="*/ 8132958 h 9085945"/>
                <a:gd name="connsiteX4150" fmla="*/ 1018183 w 1018183"/>
                <a:gd name="connsiteY4150" fmla="*/ 8134564 h 9085945"/>
                <a:gd name="connsiteX4151" fmla="*/ 1018183 w 1018183"/>
                <a:gd name="connsiteY4151" fmla="*/ 8136723 h 9085945"/>
                <a:gd name="connsiteX4152" fmla="*/ 1018183 w 1018183"/>
                <a:gd name="connsiteY4152" fmla="*/ 8136724 h 9085945"/>
                <a:gd name="connsiteX4153" fmla="*/ 1018183 w 1018183"/>
                <a:gd name="connsiteY4153" fmla="*/ 8140572 h 9085945"/>
                <a:gd name="connsiteX4154" fmla="*/ 1018183 w 1018183"/>
                <a:gd name="connsiteY4154" fmla="*/ 8145622 h 9085945"/>
                <a:gd name="connsiteX4155" fmla="*/ 1018183 w 1018183"/>
                <a:gd name="connsiteY4155" fmla="*/ 8157977 h 9085945"/>
                <a:gd name="connsiteX4156" fmla="*/ 1018183 w 1018183"/>
                <a:gd name="connsiteY4156" fmla="*/ 8161180 h 9085945"/>
                <a:gd name="connsiteX4157" fmla="*/ 1018183 w 1018183"/>
                <a:gd name="connsiteY4157" fmla="*/ 8164020 h 9085945"/>
                <a:gd name="connsiteX4158" fmla="*/ 1018183 w 1018183"/>
                <a:gd name="connsiteY4158" fmla="*/ 8164948 h 9085945"/>
                <a:gd name="connsiteX4159" fmla="*/ 1018183 w 1018183"/>
                <a:gd name="connsiteY4159" fmla="*/ 8165252 h 9085945"/>
                <a:gd name="connsiteX4160" fmla="*/ 1018183 w 1018183"/>
                <a:gd name="connsiteY4160" fmla="*/ 8167754 h 9085945"/>
                <a:gd name="connsiteX4161" fmla="*/ 1018183 w 1018183"/>
                <a:gd name="connsiteY4161" fmla="*/ 8173300 h 9085945"/>
                <a:gd name="connsiteX4162" fmla="*/ 1018183 w 1018183"/>
                <a:gd name="connsiteY4162" fmla="*/ 8175888 h 9085945"/>
                <a:gd name="connsiteX4163" fmla="*/ 1018183 w 1018183"/>
                <a:gd name="connsiteY4163" fmla="*/ 8177066 h 9085945"/>
                <a:gd name="connsiteX4164" fmla="*/ 1018183 w 1018183"/>
                <a:gd name="connsiteY4164" fmla="*/ 8178350 h 9085945"/>
                <a:gd name="connsiteX4165" fmla="*/ 1018183 w 1018183"/>
                <a:gd name="connsiteY4165" fmla="*/ 8181896 h 9085945"/>
                <a:gd name="connsiteX4166" fmla="*/ 1018183 w 1018183"/>
                <a:gd name="connsiteY4166" fmla="*/ 8184356 h 9085945"/>
                <a:gd name="connsiteX4167" fmla="*/ 1018183 w 1018183"/>
                <a:gd name="connsiteY4167" fmla="*/ 8188124 h 9085945"/>
                <a:gd name="connsiteX4168" fmla="*/ 1018183 w 1018183"/>
                <a:gd name="connsiteY4168" fmla="*/ 8188687 h 9085945"/>
                <a:gd name="connsiteX4169" fmla="*/ 1018183 w 1018183"/>
                <a:gd name="connsiteY4169" fmla="*/ 8190705 h 9085945"/>
                <a:gd name="connsiteX4170" fmla="*/ 1018183 w 1018183"/>
                <a:gd name="connsiteY4170" fmla="*/ 8194248 h 9085945"/>
                <a:gd name="connsiteX4171" fmla="*/ 1018183 w 1018183"/>
                <a:gd name="connsiteY4171" fmla="*/ 8196317 h 9085945"/>
                <a:gd name="connsiteX4172" fmla="*/ 1018183 w 1018183"/>
                <a:gd name="connsiteY4172" fmla="*/ 8197885 h 9085945"/>
                <a:gd name="connsiteX4173" fmla="*/ 1018183 w 1018183"/>
                <a:gd name="connsiteY4173" fmla="*/ 8201522 h 9085945"/>
                <a:gd name="connsiteX4174" fmla="*/ 1018183 w 1018183"/>
                <a:gd name="connsiteY4174" fmla="*/ 8201763 h 9085945"/>
                <a:gd name="connsiteX4175" fmla="*/ 1018183 w 1018183"/>
                <a:gd name="connsiteY4175" fmla="*/ 8205309 h 9085945"/>
                <a:gd name="connsiteX4176" fmla="*/ 1018183 w 1018183"/>
                <a:gd name="connsiteY4176" fmla="*/ 8206520 h 9085945"/>
                <a:gd name="connsiteX4177" fmla="*/ 1018183 w 1018183"/>
                <a:gd name="connsiteY4177" fmla="*/ 8207375 h 9085945"/>
                <a:gd name="connsiteX4178" fmla="*/ 1018183 w 1018183"/>
                <a:gd name="connsiteY4178" fmla="*/ 8208096 h 9085945"/>
                <a:gd name="connsiteX4179" fmla="*/ 1018183 w 1018183"/>
                <a:gd name="connsiteY4179" fmla="*/ 8208944 h 9085945"/>
                <a:gd name="connsiteX4180" fmla="*/ 1018183 w 1018183"/>
                <a:gd name="connsiteY4180" fmla="*/ 8210256 h 9085945"/>
                <a:gd name="connsiteX4181" fmla="*/ 1018183 w 1018183"/>
                <a:gd name="connsiteY4181" fmla="*/ 8212580 h 9085945"/>
                <a:gd name="connsiteX4182" fmla="*/ 1018183 w 1018183"/>
                <a:gd name="connsiteY4182" fmla="*/ 8213368 h 9085945"/>
                <a:gd name="connsiteX4183" fmla="*/ 1018183 w 1018183"/>
                <a:gd name="connsiteY4183" fmla="*/ 8216230 h 9085945"/>
                <a:gd name="connsiteX4184" fmla="*/ 1018183 w 1018183"/>
                <a:gd name="connsiteY4184" fmla="*/ 8218931 h 9085945"/>
                <a:gd name="connsiteX4185" fmla="*/ 1018183 w 1018183"/>
                <a:gd name="connsiteY4185" fmla="*/ 8219156 h 9085945"/>
                <a:gd name="connsiteX4186" fmla="*/ 1018183 w 1018183"/>
                <a:gd name="connsiteY4186" fmla="*/ 8221415 h 9085945"/>
                <a:gd name="connsiteX4187" fmla="*/ 1018183 w 1018183"/>
                <a:gd name="connsiteY4187" fmla="*/ 8224396 h 9085945"/>
                <a:gd name="connsiteX4188" fmla="*/ 1018183 w 1018183"/>
                <a:gd name="connsiteY4188" fmla="*/ 8227287 h 9085945"/>
                <a:gd name="connsiteX4189" fmla="*/ 1018183 w 1018183"/>
                <a:gd name="connsiteY4189" fmla="*/ 8227768 h 9085945"/>
                <a:gd name="connsiteX4190" fmla="*/ 1018183 w 1018183"/>
                <a:gd name="connsiteY4190" fmla="*/ 8229987 h 9085945"/>
                <a:gd name="connsiteX4191" fmla="*/ 1018183 w 1018183"/>
                <a:gd name="connsiteY4191" fmla="*/ 8230966 h 9085945"/>
                <a:gd name="connsiteX4192" fmla="*/ 1018183 w 1018183"/>
                <a:gd name="connsiteY4192" fmla="*/ 8232473 h 9085945"/>
                <a:gd name="connsiteX4193" fmla="*/ 1018183 w 1018183"/>
                <a:gd name="connsiteY4193" fmla="*/ 8238036 h 9085945"/>
                <a:gd name="connsiteX4194" fmla="*/ 1018183 w 1018183"/>
                <a:gd name="connsiteY4194" fmla="*/ 8238819 h 9085945"/>
                <a:gd name="connsiteX4195" fmla="*/ 1018183 w 1018183"/>
                <a:gd name="connsiteY4195" fmla="*/ 8240104 h 9085945"/>
                <a:gd name="connsiteX4196" fmla="*/ 1018183 w 1018183"/>
                <a:gd name="connsiteY4196" fmla="*/ 8240386 h 9085945"/>
                <a:gd name="connsiteX4197" fmla="*/ 1018183 w 1018183"/>
                <a:gd name="connsiteY4197" fmla="*/ 8241671 h 9085945"/>
                <a:gd name="connsiteX4198" fmla="*/ 1018183 w 1018183"/>
                <a:gd name="connsiteY4198" fmla="*/ 8242105 h 9085945"/>
                <a:gd name="connsiteX4199" fmla="*/ 1018183 w 1018183"/>
                <a:gd name="connsiteY4199" fmla="*/ 8243647 h 9085945"/>
                <a:gd name="connsiteX4200" fmla="*/ 1018183 w 1018183"/>
                <a:gd name="connsiteY4200" fmla="*/ 8245651 h 9085945"/>
                <a:gd name="connsiteX4201" fmla="*/ 1018183 w 1018183"/>
                <a:gd name="connsiteY4201" fmla="*/ 8247717 h 9085945"/>
                <a:gd name="connsiteX4202" fmla="*/ 1018183 w 1018183"/>
                <a:gd name="connsiteY4202" fmla="*/ 8249286 h 9085945"/>
                <a:gd name="connsiteX4203" fmla="*/ 1018183 w 1018183"/>
                <a:gd name="connsiteY4203" fmla="*/ 8249640 h 9085945"/>
                <a:gd name="connsiteX4204" fmla="*/ 1018183 w 1018183"/>
                <a:gd name="connsiteY4204" fmla="*/ 8249877 h 9085945"/>
                <a:gd name="connsiteX4205" fmla="*/ 1018183 w 1018183"/>
                <a:gd name="connsiteY4205" fmla="*/ 8250598 h 9085945"/>
                <a:gd name="connsiteX4206" fmla="*/ 1018183 w 1018183"/>
                <a:gd name="connsiteY4206" fmla="*/ 8251443 h 9085945"/>
                <a:gd name="connsiteX4207" fmla="*/ 1018183 w 1018183"/>
                <a:gd name="connsiteY4207" fmla="*/ 8251883 h 9085945"/>
                <a:gd name="connsiteX4208" fmla="*/ 1018183 w 1018183"/>
                <a:gd name="connsiteY4208" fmla="*/ 8252573 h 9085945"/>
                <a:gd name="connsiteX4209" fmla="*/ 1018183 w 1018183"/>
                <a:gd name="connsiteY4209" fmla="*/ 8255425 h 9085945"/>
                <a:gd name="connsiteX4210" fmla="*/ 1018183 w 1018183"/>
                <a:gd name="connsiteY4210" fmla="*/ 8259206 h 9085945"/>
                <a:gd name="connsiteX4211" fmla="*/ 1018183 w 1018183"/>
                <a:gd name="connsiteY4211" fmla="*/ 8260698 h 9085945"/>
                <a:gd name="connsiteX4212" fmla="*/ 1018183 w 1018183"/>
                <a:gd name="connsiteY4212" fmla="*/ 8261656 h 9085945"/>
                <a:gd name="connsiteX4213" fmla="*/ 1018183 w 1018183"/>
                <a:gd name="connsiteY4213" fmla="*/ 8263631 h 9085945"/>
                <a:gd name="connsiteX4214" fmla="*/ 1018183 w 1018183"/>
                <a:gd name="connsiteY4214" fmla="*/ 8270135 h 9085945"/>
                <a:gd name="connsiteX4215" fmla="*/ 1018183 w 1018183"/>
                <a:gd name="connsiteY4215" fmla="*/ 8270329 h 9085945"/>
                <a:gd name="connsiteX4216" fmla="*/ 1018183 w 1018183"/>
                <a:gd name="connsiteY4216" fmla="*/ 8272815 h 9085945"/>
                <a:gd name="connsiteX4217" fmla="*/ 1018183 w 1018183"/>
                <a:gd name="connsiteY4217" fmla="*/ 8276961 h 9085945"/>
                <a:gd name="connsiteX4218" fmla="*/ 1018183 w 1018183"/>
                <a:gd name="connsiteY4218" fmla="*/ 8277081 h 9085945"/>
                <a:gd name="connsiteX4219" fmla="*/ 1018183 w 1018183"/>
                <a:gd name="connsiteY4219" fmla="*/ 8278378 h 9085945"/>
                <a:gd name="connsiteX4220" fmla="*/ 1018183 w 1018183"/>
                <a:gd name="connsiteY4220" fmla="*/ 8280446 h 9085945"/>
                <a:gd name="connsiteX4221" fmla="*/ 1018183 w 1018183"/>
                <a:gd name="connsiteY4221" fmla="*/ 8282013 h 9085945"/>
                <a:gd name="connsiteX4222" fmla="*/ 1018183 w 1018183"/>
                <a:gd name="connsiteY4222" fmla="*/ 8283989 h 9085945"/>
                <a:gd name="connsiteX4223" fmla="*/ 1018183 w 1018183"/>
                <a:gd name="connsiteY4223" fmla="*/ 8286148 h 9085945"/>
                <a:gd name="connsiteX4224" fmla="*/ 1018183 w 1018183"/>
                <a:gd name="connsiteY4224" fmla="*/ 8289436 h 9085945"/>
                <a:gd name="connsiteX4225" fmla="*/ 1018183 w 1018183"/>
                <a:gd name="connsiteY4225" fmla="*/ 8290219 h 9085945"/>
                <a:gd name="connsiteX4226" fmla="*/ 1018183 w 1018183"/>
                <a:gd name="connsiteY4226" fmla="*/ 8291504 h 9085945"/>
                <a:gd name="connsiteX4227" fmla="*/ 1018183 w 1018183"/>
                <a:gd name="connsiteY4227" fmla="*/ 8291785 h 9085945"/>
                <a:gd name="connsiteX4228" fmla="*/ 1018183 w 1018183"/>
                <a:gd name="connsiteY4228" fmla="*/ 8293071 h 9085945"/>
                <a:gd name="connsiteX4229" fmla="*/ 1018183 w 1018183"/>
                <a:gd name="connsiteY4229" fmla="*/ 8295046 h 9085945"/>
                <a:gd name="connsiteX4230" fmla="*/ 1018183 w 1018183"/>
                <a:gd name="connsiteY4230" fmla="*/ 8296359 h 9085945"/>
                <a:gd name="connsiteX4231" fmla="*/ 1018183 w 1018183"/>
                <a:gd name="connsiteY4231" fmla="*/ 8297927 h 9085945"/>
                <a:gd name="connsiteX4232" fmla="*/ 1018183 w 1018183"/>
                <a:gd name="connsiteY4232" fmla="*/ 8301040 h 9085945"/>
                <a:gd name="connsiteX4233" fmla="*/ 1018183 w 1018183"/>
                <a:gd name="connsiteY4233" fmla="*/ 8303973 h 9085945"/>
                <a:gd name="connsiteX4234" fmla="*/ 1018183 w 1018183"/>
                <a:gd name="connsiteY4234" fmla="*/ 8309688 h 9085945"/>
                <a:gd name="connsiteX4235" fmla="*/ 1018183 w 1018183"/>
                <a:gd name="connsiteY4235" fmla="*/ 8311877 h 9085945"/>
                <a:gd name="connsiteX4236" fmla="*/ 1018183 w 1018183"/>
                <a:gd name="connsiteY4236" fmla="*/ 8312637 h 9085945"/>
                <a:gd name="connsiteX4237" fmla="*/ 1018183 w 1018183"/>
                <a:gd name="connsiteY4237" fmla="*/ 8313233 h 9085945"/>
                <a:gd name="connsiteX4238" fmla="*/ 1018183 w 1018183"/>
                <a:gd name="connsiteY4238" fmla="*/ 8320746 h 9085945"/>
                <a:gd name="connsiteX4239" fmla="*/ 1018183 w 1018183"/>
                <a:gd name="connsiteY4239" fmla="*/ 8324291 h 9085945"/>
                <a:gd name="connsiteX4240" fmla="*/ 1018183 w 1018183"/>
                <a:gd name="connsiteY4240" fmla="*/ 8326490 h 9085945"/>
                <a:gd name="connsiteX4241" fmla="*/ 1018183 w 1018183"/>
                <a:gd name="connsiteY4241" fmla="*/ 8327775 h 9085945"/>
                <a:gd name="connsiteX4242" fmla="*/ 1018183 w 1018183"/>
                <a:gd name="connsiteY4242" fmla="*/ 8336701 h 9085945"/>
                <a:gd name="connsiteX4243" fmla="*/ 1018183 w 1018183"/>
                <a:gd name="connsiteY4243" fmla="*/ 8337549 h 9085945"/>
                <a:gd name="connsiteX4244" fmla="*/ 1018183 w 1018183"/>
                <a:gd name="connsiteY4244" fmla="*/ 8337914 h 9085945"/>
                <a:gd name="connsiteX4245" fmla="*/ 1018183 w 1018183"/>
                <a:gd name="connsiteY4245" fmla="*/ 8344604 h 9085945"/>
                <a:gd name="connsiteX4246" fmla="*/ 1018183 w 1018183"/>
                <a:gd name="connsiteY4246" fmla="*/ 8347759 h 9085945"/>
                <a:gd name="connsiteX4247" fmla="*/ 1018183 w 1018183"/>
                <a:gd name="connsiteY4247" fmla="*/ 8348972 h 9085945"/>
                <a:gd name="connsiteX4248" fmla="*/ 1018183 w 1018183"/>
                <a:gd name="connsiteY4248" fmla="*/ 8350613 h 9085945"/>
                <a:gd name="connsiteX4249" fmla="*/ 1018183 w 1018183"/>
                <a:gd name="connsiteY4249" fmla="*/ 8354378 h 9085945"/>
                <a:gd name="connsiteX4250" fmla="*/ 1018183 w 1018183"/>
                <a:gd name="connsiteY4250" fmla="*/ 8355662 h 9085945"/>
                <a:gd name="connsiteX4251" fmla="*/ 1018183 w 1018183"/>
                <a:gd name="connsiteY4251" fmla="*/ 8357019 h 9085945"/>
                <a:gd name="connsiteX4252" fmla="*/ 1018183 w 1018183"/>
                <a:gd name="connsiteY4252" fmla="*/ 8361088 h 9085945"/>
                <a:gd name="connsiteX4253" fmla="*/ 1018183 w 1018183"/>
                <a:gd name="connsiteY4253" fmla="*/ 8363164 h 9085945"/>
                <a:gd name="connsiteX4254" fmla="*/ 1018183 w 1018183"/>
                <a:gd name="connsiteY4254" fmla="*/ 8364633 h 9085945"/>
                <a:gd name="connsiteX4255" fmla="*/ 1018183 w 1018183"/>
                <a:gd name="connsiteY4255" fmla="*/ 8365323 h 9085945"/>
                <a:gd name="connsiteX4256" fmla="*/ 1018183 w 1018183"/>
                <a:gd name="connsiteY4256" fmla="*/ 8369172 h 9085945"/>
                <a:gd name="connsiteX4257" fmla="*/ 1018183 w 1018183"/>
                <a:gd name="connsiteY4257" fmla="*/ 8374222 h 9085945"/>
                <a:gd name="connsiteX4258" fmla="*/ 1018183 w 1018183"/>
                <a:gd name="connsiteY4258" fmla="*/ 8375517 h 9085945"/>
                <a:gd name="connsiteX4259" fmla="*/ 1018183 w 1018183"/>
                <a:gd name="connsiteY4259" fmla="*/ 8389314 h 9085945"/>
                <a:gd name="connsiteX4260" fmla="*/ 1018183 w 1018183"/>
                <a:gd name="connsiteY4260" fmla="*/ 8392620 h 9085945"/>
                <a:gd name="connsiteX4261" fmla="*/ 1018183 w 1018183"/>
                <a:gd name="connsiteY4261" fmla="*/ 8393548 h 9085945"/>
                <a:gd name="connsiteX4262" fmla="*/ 1018183 w 1018183"/>
                <a:gd name="connsiteY4262" fmla="*/ 8393852 h 9085945"/>
                <a:gd name="connsiteX4263" fmla="*/ 1018183 w 1018183"/>
                <a:gd name="connsiteY4263" fmla="*/ 8395936 h 9085945"/>
                <a:gd name="connsiteX4264" fmla="*/ 1018183 w 1018183"/>
                <a:gd name="connsiteY4264" fmla="*/ 8396004 h 9085945"/>
                <a:gd name="connsiteX4265" fmla="*/ 1018183 w 1018183"/>
                <a:gd name="connsiteY4265" fmla="*/ 8397361 h 9085945"/>
                <a:gd name="connsiteX4266" fmla="*/ 1018183 w 1018183"/>
                <a:gd name="connsiteY4266" fmla="*/ 8401900 h 9085945"/>
                <a:gd name="connsiteX4267" fmla="*/ 1018183 w 1018183"/>
                <a:gd name="connsiteY4267" fmla="*/ 8405666 h 9085945"/>
                <a:gd name="connsiteX4268" fmla="*/ 1018183 w 1018183"/>
                <a:gd name="connsiteY4268" fmla="*/ 8406228 h 9085945"/>
                <a:gd name="connsiteX4269" fmla="*/ 1018183 w 1018183"/>
                <a:gd name="connsiteY4269" fmla="*/ 8406950 h 9085945"/>
                <a:gd name="connsiteX4270" fmla="*/ 1018183 w 1018183"/>
                <a:gd name="connsiteY4270" fmla="*/ 8408419 h 9085945"/>
                <a:gd name="connsiteX4271" fmla="*/ 1018183 w 1018183"/>
                <a:gd name="connsiteY4271" fmla="*/ 8410496 h 9085945"/>
                <a:gd name="connsiteX4272" fmla="*/ 1018183 w 1018183"/>
                <a:gd name="connsiteY4272" fmla="*/ 8412956 h 9085945"/>
                <a:gd name="connsiteX4273" fmla="*/ 1018183 w 1018183"/>
                <a:gd name="connsiteY4273" fmla="*/ 8414564 h 9085945"/>
                <a:gd name="connsiteX4274" fmla="*/ 1018183 w 1018183"/>
                <a:gd name="connsiteY4274" fmla="*/ 8416724 h 9085945"/>
                <a:gd name="connsiteX4275" fmla="*/ 1018183 w 1018183"/>
                <a:gd name="connsiteY4275" fmla="*/ 8418019 h 9085945"/>
                <a:gd name="connsiteX4276" fmla="*/ 1018183 w 1018183"/>
                <a:gd name="connsiteY4276" fmla="*/ 8430122 h 9085945"/>
                <a:gd name="connsiteX4277" fmla="*/ 1018183 w 1018183"/>
                <a:gd name="connsiteY4277" fmla="*/ 8432962 h 9085945"/>
                <a:gd name="connsiteX4278" fmla="*/ 1018183 w 1018183"/>
                <a:gd name="connsiteY4278" fmla="*/ 8435120 h 9085945"/>
                <a:gd name="connsiteX4279" fmla="*/ 1018183 w 1018183"/>
                <a:gd name="connsiteY4279" fmla="*/ 8436696 h 9085945"/>
                <a:gd name="connsiteX4280" fmla="*/ 1018183 w 1018183"/>
                <a:gd name="connsiteY4280" fmla="*/ 8441180 h 9085945"/>
                <a:gd name="connsiteX4281" fmla="*/ 1018183 w 1018183"/>
                <a:gd name="connsiteY4281" fmla="*/ 8444020 h 9085945"/>
                <a:gd name="connsiteX4282" fmla="*/ 1018183 w 1018183"/>
                <a:gd name="connsiteY4282" fmla="*/ 8444830 h 9085945"/>
                <a:gd name="connsiteX4283" fmla="*/ 1018183 w 1018183"/>
                <a:gd name="connsiteY4283" fmla="*/ 8447292 h 9085945"/>
                <a:gd name="connsiteX4284" fmla="*/ 1018183 w 1018183"/>
                <a:gd name="connsiteY4284" fmla="*/ 8447756 h 9085945"/>
                <a:gd name="connsiteX4285" fmla="*/ 1018183 w 1018183"/>
                <a:gd name="connsiteY4285" fmla="*/ 8448730 h 9085945"/>
                <a:gd name="connsiteX4286" fmla="*/ 1018183 w 1018183"/>
                <a:gd name="connsiteY4286" fmla="*/ 8450838 h 9085945"/>
                <a:gd name="connsiteX4287" fmla="*/ 1018183 w 1018183"/>
                <a:gd name="connsiteY4287" fmla="*/ 8452996 h 9085945"/>
                <a:gd name="connsiteX4288" fmla="*/ 1018183 w 1018183"/>
                <a:gd name="connsiteY4288" fmla="*/ 8453298 h 9085945"/>
                <a:gd name="connsiteX4289" fmla="*/ 1018183 w 1018183"/>
                <a:gd name="connsiteY4289" fmla="*/ 8455887 h 9085945"/>
                <a:gd name="connsiteX4290" fmla="*/ 1018183 w 1018183"/>
                <a:gd name="connsiteY4290" fmla="*/ 8457066 h 9085945"/>
                <a:gd name="connsiteX4291" fmla="*/ 1018183 w 1018183"/>
                <a:gd name="connsiteY4291" fmla="*/ 8458350 h 9085945"/>
                <a:gd name="connsiteX4292" fmla="*/ 1018183 w 1018183"/>
                <a:gd name="connsiteY4292" fmla="*/ 8459566 h 9085945"/>
                <a:gd name="connsiteX4293" fmla="*/ 1018183 w 1018183"/>
                <a:gd name="connsiteY4293" fmla="*/ 8461895 h 9085945"/>
                <a:gd name="connsiteX4294" fmla="*/ 1018183 w 1018183"/>
                <a:gd name="connsiteY4294" fmla="*/ 8470705 h 9085945"/>
                <a:gd name="connsiteX4295" fmla="*/ 1018183 w 1018183"/>
                <a:gd name="connsiteY4295" fmla="*/ 8474251 h 9085945"/>
                <a:gd name="connsiteX4296" fmla="*/ 1018183 w 1018183"/>
                <a:gd name="connsiteY4296" fmla="*/ 8475462 h 9085945"/>
                <a:gd name="connsiteX4297" fmla="*/ 1018183 w 1018183"/>
                <a:gd name="connsiteY4297" fmla="*/ 8476317 h 9085945"/>
                <a:gd name="connsiteX4298" fmla="*/ 1018183 w 1018183"/>
                <a:gd name="connsiteY4298" fmla="*/ 8476747 h 9085945"/>
                <a:gd name="connsiteX4299" fmla="*/ 1018183 w 1018183"/>
                <a:gd name="connsiteY4299" fmla="*/ 8477886 h 9085945"/>
                <a:gd name="connsiteX4300" fmla="*/ 1018183 w 1018183"/>
                <a:gd name="connsiteY4300" fmla="*/ 8479198 h 9085945"/>
                <a:gd name="connsiteX4301" fmla="*/ 1018183 w 1018183"/>
                <a:gd name="connsiteY4301" fmla="*/ 8480483 h 9085945"/>
                <a:gd name="connsiteX4302" fmla="*/ 1018183 w 1018183"/>
                <a:gd name="connsiteY4302" fmla="*/ 8481522 h 9085945"/>
                <a:gd name="connsiteX4303" fmla="*/ 1018183 w 1018183"/>
                <a:gd name="connsiteY4303" fmla="*/ 8484025 h 9085945"/>
                <a:gd name="connsiteX4304" fmla="*/ 1018183 w 1018183"/>
                <a:gd name="connsiteY4304" fmla="*/ 8486521 h 9085945"/>
                <a:gd name="connsiteX4305" fmla="*/ 1018183 w 1018183"/>
                <a:gd name="connsiteY4305" fmla="*/ 8488098 h 9085945"/>
                <a:gd name="connsiteX4306" fmla="*/ 1018183 w 1018183"/>
                <a:gd name="connsiteY4306" fmla="*/ 8490256 h 9085945"/>
                <a:gd name="connsiteX4307" fmla="*/ 1018183 w 1018183"/>
                <a:gd name="connsiteY4307" fmla="*/ 8493338 h 9085945"/>
                <a:gd name="connsiteX4308" fmla="*/ 1018183 w 1018183"/>
                <a:gd name="connsiteY4308" fmla="*/ 8494502 h 9085945"/>
                <a:gd name="connsiteX4309" fmla="*/ 1018183 w 1018183"/>
                <a:gd name="connsiteY4309" fmla="*/ 8494622 h 9085945"/>
                <a:gd name="connsiteX4310" fmla="*/ 1018183 w 1018183"/>
                <a:gd name="connsiteY4310" fmla="*/ 8496229 h 9085945"/>
                <a:gd name="connsiteX4311" fmla="*/ 1018183 w 1018183"/>
                <a:gd name="connsiteY4311" fmla="*/ 8498735 h 9085945"/>
                <a:gd name="connsiteX4312" fmla="*/ 1018183 w 1018183"/>
                <a:gd name="connsiteY4312" fmla="*/ 8498929 h 9085945"/>
                <a:gd name="connsiteX4313" fmla="*/ 1018183 w 1018183"/>
                <a:gd name="connsiteY4313" fmla="*/ 8499908 h 9085945"/>
                <a:gd name="connsiteX4314" fmla="*/ 1018183 w 1018183"/>
                <a:gd name="connsiteY4314" fmla="*/ 8501415 h 9085945"/>
                <a:gd name="connsiteX4315" fmla="*/ 1018183 w 1018183"/>
                <a:gd name="connsiteY4315" fmla="*/ 8504396 h 9085945"/>
                <a:gd name="connsiteX4316" fmla="*/ 1018183 w 1018183"/>
                <a:gd name="connsiteY4316" fmla="*/ 8506978 h 9085945"/>
                <a:gd name="connsiteX4317" fmla="*/ 1018183 w 1018183"/>
                <a:gd name="connsiteY4317" fmla="*/ 8509046 h 9085945"/>
                <a:gd name="connsiteX4318" fmla="*/ 1018183 w 1018183"/>
                <a:gd name="connsiteY4318" fmla="*/ 8510613 h 9085945"/>
                <a:gd name="connsiteX4319" fmla="*/ 1018183 w 1018183"/>
                <a:gd name="connsiteY4319" fmla="*/ 8510966 h 9085945"/>
                <a:gd name="connsiteX4320" fmla="*/ 1018183 w 1018183"/>
                <a:gd name="connsiteY4320" fmla="*/ 8512589 h 9085945"/>
                <a:gd name="connsiteX4321" fmla="*/ 1018183 w 1018183"/>
                <a:gd name="connsiteY4321" fmla="*/ 8518036 h 9085945"/>
                <a:gd name="connsiteX4322" fmla="*/ 1018183 w 1018183"/>
                <a:gd name="connsiteY4322" fmla="*/ 8518819 h 9085945"/>
                <a:gd name="connsiteX4323" fmla="*/ 1018183 w 1018183"/>
                <a:gd name="connsiteY4323" fmla="*/ 8520104 h 9085945"/>
                <a:gd name="connsiteX4324" fmla="*/ 1018183 w 1018183"/>
                <a:gd name="connsiteY4324" fmla="*/ 8520385 h 9085945"/>
                <a:gd name="connsiteX4325" fmla="*/ 1018183 w 1018183"/>
                <a:gd name="connsiteY4325" fmla="*/ 8520825 h 9085945"/>
                <a:gd name="connsiteX4326" fmla="*/ 1018183 w 1018183"/>
                <a:gd name="connsiteY4326" fmla="*/ 8521671 h 9085945"/>
                <a:gd name="connsiteX4327" fmla="*/ 1018183 w 1018183"/>
                <a:gd name="connsiteY4327" fmla="*/ 8523646 h 9085945"/>
                <a:gd name="connsiteX4328" fmla="*/ 1018183 w 1018183"/>
                <a:gd name="connsiteY4328" fmla="*/ 8524367 h 9085945"/>
                <a:gd name="connsiteX4329" fmla="*/ 1018183 w 1018183"/>
                <a:gd name="connsiteY4329" fmla="*/ 8526527 h 9085945"/>
                <a:gd name="connsiteX4330" fmla="*/ 1018183 w 1018183"/>
                <a:gd name="connsiteY4330" fmla="*/ 8529640 h 9085945"/>
                <a:gd name="connsiteX4331" fmla="*/ 1018183 w 1018183"/>
                <a:gd name="connsiteY4331" fmla="*/ 8530598 h 9085945"/>
                <a:gd name="connsiteX4332" fmla="*/ 1018183 w 1018183"/>
                <a:gd name="connsiteY4332" fmla="*/ 8531883 h 9085945"/>
                <a:gd name="connsiteX4333" fmla="*/ 1018183 w 1018183"/>
                <a:gd name="connsiteY4333" fmla="*/ 8532573 h 9085945"/>
                <a:gd name="connsiteX4334" fmla="*/ 1018183 w 1018183"/>
                <a:gd name="connsiteY4334" fmla="*/ 8535427 h 9085945"/>
                <a:gd name="connsiteX4335" fmla="*/ 1018183 w 1018183"/>
                <a:gd name="connsiteY4335" fmla="*/ 8537003 h 9085945"/>
                <a:gd name="connsiteX4336" fmla="*/ 1018183 w 1018183"/>
                <a:gd name="connsiteY4336" fmla="*/ 8539077 h 9085945"/>
                <a:gd name="connsiteX4337" fmla="*/ 1018183 w 1018183"/>
                <a:gd name="connsiteY4337" fmla="*/ 8541237 h 9085945"/>
                <a:gd name="connsiteX4338" fmla="*/ 1018183 w 1018183"/>
                <a:gd name="connsiteY4338" fmla="*/ 8543694 h 9085945"/>
                <a:gd name="connsiteX4339" fmla="*/ 1018183 w 1018183"/>
                <a:gd name="connsiteY4339" fmla="*/ 8547239 h 9085945"/>
                <a:gd name="connsiteX4340" fmla="*/ 1018183 w 1018183"/>
                <a:gd name="connsiteY4340" fmla="*/ 8550135 h 9085945"/>
                <a:gd name="connsiteX4341" fmla="*/ 1018183 w 1018183"/>
                <a:gd name="connsiteY4341" fmla="*/ 8555090 h 9085945"/>
                <a:gd name="connsiteX4342" fmla="*/ 1018183 w 1018183"/>
                <a:gd name="connsiteY4342" fmla="*/ 8556375 h 9085945"/>
                <a:gd name="connsiteX4343" fmla="*/ 1018183 w 1018183"/>
                <a:gd name="connsiteY4343" fmla="*/ 8558378 h 9085945"/>
                <a:gd name="connsiteX4344" fmla="*/ 1018183 w 1018183"/>
                <a:gd name="connsiteY4344" fmla="*/ 8560446 h 9085945"/>
                <a:gd name="connsiteX4345" fmla="*/ 1018183 w 1018183"/>
                <a:gd name="connsiteY4345" fmla="*/ 8562013 h 9085945"/>
                <a:gd name="connsiteX4346" fmla="*/ 1018183 w 1018183"/>
                <a:gd name="connsiteY4346" fmla="*/ 8563988 h 9085945"/>
                <a:gd name="connsiteX4347" fmla="*/ 1018183 w 1018183"/>
                <a:gd name="connsiteY4347" fmla="*/ 8565301 h 9085945"/>
                <a:gd name="connsiteX4348" fmla="*/ 1018183 w 1018183"/>
                <a:gd name="connsiteY4348" fmla="*/ 8566149 h 9085945"/>
                <a:gd name="connsiteX4349" fmla="*/ 1018183 w 1018183"/>
                <a:gd name="connsiteY4349" fmla="*/ 8566869 h 9085945"/>
                <a:gd name="connsiteX4350" fmla="*/ 1018183 w 1018183"/>
                <a:gd name="connsiteY4350" fmla="*/ 8568154 h 9085945"/>
                <a:gd name="connsiteX4351" fmla="*/ 1018183 w 1018183"/>
                <a:gd name="connsiteY4351" fmla="*/ 8571918 h 9085945"/>
                <a:gd name="connsiteX4352" fmla="*/ 1018183 w 1018183"/>
                <a:gd name="connsiteY4352" fmla="*/ 8576359 h 9085945"/>
                <a:gd name="connsiteX4353" fmla="*/ 1018183 w 1018183"/>
                <a:gd name="connsiteY4353" fmla="*/ 8577931 h 9085945"/>
                <a:gd name="connsiteX4354" fmla="*/ 1018183 w 1018183"/>
                <a:gd name="connsiteY4354" fmla="*/ 8581579 h 9085945"/>
                <a:gd name="connsiteX4355" fmla="*/ 1018183 w 1018183"/>
                <a:gd name="connsiteY4355" fmla="*/ 8582864 h 9085945"/>
                <a:gd name="connsiteX4356" fmla="*/ 1018183 w 1018183"/>
                <a:gd name="connsiteY4356" fmla="*/ 8586712 h 9085945"/>
                <a:gd name="connsiteX4357" fmla="*/ 1018183 w 1018183"/>
                <a:gd name="connsiteY4357" fmla="*/ 8589688 h 9085945"/>
                <a:gd name="connsiteX4358" fmla="*/ 1018183 w 1018183"/>
                <a:gd name="connsiteY4358" fmla="*/ 8592637 h 9085945"/>
                <a:gd name="connsiteX4359" fmla="*/ 1018183 w 1018183"/>
                <a:gd name="connsiteY4359" fmla="*/ 8593233 h 9085945"/>
                <a:gd name="connsiteX4360" fmla="*/ 1018183 w 1018183"/>
                <a:gd name="connsiteY4360" fmla="*/ 8596717 h 9085945"/>
                <a:gd name="connsiteX4361" fmla="*/ 1018183 w 1018183"/>
                <a:gd name="connsiteY4361" fmla="*/ 8604117 h 9085945"/>
                <a:gd name="connsiteX4362" fmla="*/ 1018183 w 1018183"/>
                <a:gd name="connsiteY4362" fmla="*/ 8606491 h 9085945"/>
                <a:gd name="connsiteX4363" fmla="*/ 1018183 w 1018183"/>
                <a:gd name="connsiteY4363" fmla="*/ 8607775 h 9085945"/>
                <a:gd name="connsiteX4364" fmla="*/ 1018183 w 1018183"/>
                <a:gd name="connsiteY4364" fmla="*/ 8616701 h 9085945"/>
                <a:gd name="connsiteX4365" fmla="*/ 1018183 w 1018183"/>
                <a:gd name="connsiteY4365" fmla="*/ 8617914 h 9085945"/>
                <a:gd name="connsiteX4366" fmla="*/ 1018183 w 1018183"/>
                <a:gd name="connsiteY4366" fmla="*/ 8624536 h 9085945"/>
                <a:gd name="connsiteX4367" fmla="*/ 1018183 w 1018183"/>
                <a:gd name="connsiteY4367" fmla="*/ 8624604 h 9085945"/>
                <a:gd name="connsiteX4368" fmla="*/ 1018183 w 1018183"/>
                <a:gd name="connsiteY4368" fmla="*/ 8625961 h 9085945"/>
                <a:gd name="connsiteX4369" fmla="*/ 1018183 w 1018183"/>
                <a:gd name="connsiteY4369" fmla="*/ 8629211 h 9085945"/>
                <a:gd name="connsiteX4370" fmla="*/ 1018183 w 1018183"/>
                <a:gd name="connsiteY4370" fmla="*/ 8634828 h 9085945"/>
                <a:gd name="connsiteX4371" fmla="*/ 1018183 w 1018183"/>
                <a:gd name="connsiteY4371" fmla="*/ 8637019 h 9085945"/>
                <a:gd name="connsiteX4372" fmla="*/ 1018183 w 1018183"/>
                <a:gd name="connsiteY4372" fmla="*/ 8643164 h 9085945"/>
                <a:gd name="connsiteX4373" fmla="*/ 1018183 w 1018183"/>
                <a:gd name="connsiteY4373" fmla="*/ 8644459 h 9085945"/>
                <a:gd name="connsiteX4374" fmla="*/ 1018183 w 1018183"/>
                <a:gd name="connsiteY4374" fmla="*/ 8646619 h 9085945"/>
                <a:gd name="connsiteX4375" fmla="*/ 1018183 w 1018183"/>
                <a:gd name="connsiteY4375" fmla="*/ 8655518 h 9085945"/>
                <a:gd name="connsiteX4376" fmla="*/ 1018183 w 1018183"/>
                <a:gd name="connsiteY4376" fmla="*/ 8661562 h 9085945"/>
                <a:gd name="connsiteX4377" fmla="*/ 1018183 w 1018183"/>
                <a:gd name="connsiteY4377" fmla="*/ 8664878 h 9085945"/>
                <a:gd name="connsiteX4378" fmla="*/ 1018183 w 1018183"/>
                <a:gd name="connsiteY4378" fmla="*/ 8672620 h 9085945"/>
                <a:gd name="connsiteX4379" fmla="*/ 1018183 w 1018183"/>
                <a:gd name="connsiteY4379" fmla="*/ 8675170 h 9085945"/>
                <a:gd name="connsiteX4380" fmla="*/ 1018183 w 1018183"/>
                <a:gd name="connsiteY4380" fmla="*/ 8675892 h 9085945"/>
                <a:gd name="connsiteX4381" fmla="*/ 1018183 w 1018183"/>
                <a:gd name="connsiteY4381" fmla="*/ 8675935 h 9085945"/>
                <a:gd name="connsiteX4382" fmla="*/ 1018183 w 1018183"/>
                <a:gd name="connsiteY4382" fmla="*/ 8677330 h 9085945"/>
                <a:gd name="connsiteX4383" fmla="*/ 1018183 w 1018183"/>
                <a:gd name="connsiteY4383" fmla="*/ 8677361 h 9085945"/>
                <a:gd name="connsiteX4384" fmla="*/ 1018183 w 1018183"/>
                <a:gd name="connsiteY4384" fmla="*/ 8679438 h 9085945"/>
                <a:gd name="connsiteX4385" fmla="*/ 1018183 w 1018183"/>
                <a:gd name="connsiteY4385" fmla="*/ 8681898 h 9085945"/>
                <a:gd name="connsiteX4386" fmla="*/ 1018183 w 1018183"/>
                <a:gd name="connsiteY4386" fmla="*/ 8685666 h 9085945"/>
                <a:gd name="connsiteX4387" fmla="*/ 1018183 w 1018183"/>
                <a:gd name="connsiteY4387" fmla="*/ 8686228 h 9085945"/>
                <a:gd name="connsiteX4388" fmla="*/ 1018183 w 1018183"/>
                <a:gd name="connsiteY4388" fmla="*/ 8686950 h 9085945"/>
                <a:gd name="connsiteX4389" fmla="*/ 1018183 w 1018183"/>
                <a:gd name="connsiteY4389" fmla="*/ 8686961 h 9085945"/>
                <a:gd name="connsiteX4390" fmla="*/ 1018183 w 1018183"/>
                <a:gd name="connsiteY4390" fmla="*/ 8688246 h 9085945"/>
                <a:gd name="connsiteX4391" fmla="*/ 1018183 w 1018183"/>
                <a:gd name="connsiteY4391" fmla="*/ 8690495 h 9085945"/>
                <a:gd name="connsiteX4392" fmla="*/ 1018183 w 1018183"/>
                <a:gd name="connsiteY4392" fmla="*/ 8691789 h 9085945"/>
                <a:gd name="connsiteX4393" fmla="*/ 1018183 w 1018183"/>
                <a:gd name="connsiteY4393" fmla="*/ 8698019 h 9085945"/>
                <a:gd name="connsiteX4394" fmla="*/ 1018183 w 1018183"/>
                <a:gd name="connsiteY4394" fmla="*/ 8704062 h 9085945"/>
                <a:gd name="connsiteX4395" fmla="*/ 1018183 w 1018183"/>
                <a:gd name="connsiteY4395" fmla="*/ 8705347 h 9085945"/>
                <a:gd name="connsiteX4396" fmla="*/ 1018183 w 1018183"/>
                <a:gd name="connsiteY4396" fmla="*/ 8708663 h 9085945"/>
                <a:gd name="connsiteX4397" fmla="*/ 1018183 w 1018183"/>
                <a:gd name="connsiteY4397" fmla="*/ 8710122 h 9085945"/>
                <a:gd name="connsiteX4398" fmla="*/ 1018183 w 1018183"/>
                <a:gd name="connsiteY4398" fmla="*/ 8711679 h 9085945"/>
                <a:gd name="connsiteX4399" fmla="*/ 1018183 w 1018183"/>
                <a:gd name="connsiteY4399" fmla="*/ 8712962 h 9085945"/>
                <a:gd name="connsiteX4400" fmla="*/ 1018183 w 1018183"/>
                <a:gd name="connsiteY4400" fmla="*/ 8715121 h 9085945"/>
                <a:gd name="connsiteX4401" fmla="*/ 1018183 w 1018183"/>
                <a:gd name="connsiteY4401" fmla="*/ 8716698 h 9085945"/>
                <a:gd name="connsiteX4402" fmla="*/ 1018183 w 1018183"/>
                <a:gd name="connsiteY4402" fmla="*/ 8717672 h 9085945"/>
                <a:gd name="connsiteX4403" fmla="*/ 1018183 w 1018183"/>
                <a:gd name="connsiteY4403" fmla="*/ 8718956 h 9085945"/>
                <a:gd name="connsiteX4404" fmla="*/ 1018183 w 1018183"/>
                <a:gd name="connsiteY4404" fmla="*/ 8721938 h 9085945"/>
                <a:gd name="connsiteX4405" fmla="*/ 1018183 w 1018183"/>
                <a:gd name="connsiteY4405" fmla="*/ 8723102 h 9085945"/>
                <a:gd name="connsiteX4406" fmla="*/ 1018183 w 1018183"/>
                <a:gd name="connsiteY4406" fmla="*/ 8723222 h 9085945"/>
                <a:gd name="connsiteX4407" fmla="*/ 1018183 w 1018183"/>
                <a:gd name="connsiteY4407" fmla="*/ 8724829 h 9085945"/>
                <a:gd name="connsiteX4408" fmla="*/ 1018183 w 1018183"/>
                <a:gd name="connsiteY4408" fmla="*/ 8727292 h 9085945"/>
                <a:gd name="connsiteX4409" fmla="*/ 1018183 w 1018183"/>
                <a:gd name="connsiteY4409" fmla="*/ 8728508 h 9085945"/>
                <a:gd name="connsiteX4410" fmla="*/ 1018183 w 1018183"/>
                <a:gd name="connsiteY4410" fmla="*/ 8728730 h 9085945"/>
                <a:gd name="connsiteX4411" fmla="*/ 1018183 w 1018183"/>
                <a:gd name="connsiteY4411" fmla="*/ 8730837 h 9085945"/>
                <a:gd name="connsiteX4412" fmla="*/ 1018183 w 1018183"/>
                <a:gd name="connsiteY4412" fmla="*/ 8732996 h 9085945"/>
                <a:gd name="connsiteX4413" fmla="*/ 1018183 w 1018183"/>
                <a:gd name="connsiteY4413" fmla="*/ 8734293 h 9085945"/>
                <a:gd name="connsiteX4414" fmla="*/ 1018183 w 1018183"/>
                <a:gd name="connsiteY4414" fmla="*/ 8736360 h 9085945"/>
                <a:gd name="connsiteX4415" fmla="*/ 1018183 w 1018183"/>
                <a:gd name="connsiteY4415" fmla="*/ 8737927 h 9085945"/>
                <a:gd name="connsiteX4416" fmla="*/ 1018183 w 1018183"/>
                <a:gd name="connsiteY4416" fmla="*/ 8739566 h 9085945"/>
                <a:gd name="connsiteX4417" fmla="*/ 1018183 w 1018183"/>
                <a:gd name="connsiteY4417" fmla="*/ 8745689 h 9085945"/>
                <a:gd name="connsiteX4418" fmla="*/ 1018183 w 1018183"/>
                <a:gd name="connsiteY4418" fmla="*/ 8749425 h 9085945"/>
                <a:gd name="connsiteX4419" fmla="*/ 1018183 w 1018183"/>
                <a:gd name="connsiteY4419" fmla="*/ 8750114 h 9085945"/>
                <a:gd name="connsiteX4420" fmla="*/ 1018183 w 1018183"/>
                <a:gd name="connsiteY4420" fmla="*/ 8752967 h 9085945"/>
                <a:gd name="connsiteX4421" fmla="*/ 1018183 w 1018183"/>
                <a:gd name="connsiteY4421" fmla="*/ 8755463 h 9085945"/>
                <a:gd name="connsiteX4422" fmla="*/ 1018183 w 1018183"/>
                <a:gd name="connsiteY4422" fmla="*/ 8756747 h 9085945"/>
                <a:gd name="connsiteX4423" fmla="*/ 1018183 w 1018183"/>
                <a:gd name="connsiteY4423" fmla="*/ 8759198 h 9085945"/>
                <a:gd name="connsiteX4424" fmla="*/ 1018183 w 1018183"/>
                <a:gd name="connsiteY4424" fmla="*/ 8760483 h 9085945"/>
                <a:gd name="connsiteX4425" fmla="*/ 1018183 w 1018183"/>
                <a:gd name="connsiteY4425" fmla="*/ 8763444 h 9085945"/>
                <a:gd name="connsiteX4426" fmla="*/ 1018183 w 1018183"/>
                <a:gd name="connsiteY4426" fmla="*/ 8763564 h 9085945"/>
                <a:gd name="connsiteX4427" fmla="*/ 1018183 w 1018183"/>
                <a:gd name="connsiteY4427" fmla="*/ 8764027 h 9085945"/>
                <a:gd name="connsiteX4428" fmla="*/ 1018183 w 1018183"/>
                <a:gd name="connsiteY4428" fmla="*/ 8765603 h 9085945"/>
                <a:gd name="connsiteX4429" fmla="*/ 1018183 w 1018183"/>
                <a:gd name="connsiteY4429" fmla="*/ 8767677 h 9085945"/>
                <a:gd name="connsiteX4430" fmla="*/ 1018183 w 1018183"/>
                <a:gd name="connsiteY4430" fmla="*/ 8772294 h 9085945"/>
                <a:gd name="connsiteX4431" fmla="*/ 1018183 w 1018183"/>
                <a:gd name="connsiteY4431" fmla="*/ 8773338 h 9085945"/>
                <a:gd name="connsiteX4432" fmla="*/ 1018183 w 1018183"/>
                <a:gd name="connsiteY4432" fmla="*/ 8774502 h 9085945"/>
                <a:gd name="connsiteX4433" fmla="*/ 1018183 w 1018183"/>
                <a:gd name="connsiteY4433" fmla="*/ 8774622 h 9085945"/>
                <a:gd name="connsiteX4434" fmla="*/ 1018183 w 1018183"/>
                <a:gd name="connsiteY4434" fmla="*/ 8775839 h 9085945"/>
                <a:gd name="connsiteX4435" fmla="*/ 1018183 w 1018183"/>
                <a:gd name="connsiteY4435" fmla="*/ 8778735 h 9085945"/>
                <a:gd name="connsiteX4436" fmla="*/ 1018183 w 1018183"/>
                <a:gd name="connsiteY4436" fmla="*/ 8779908 h 9085945"/>
                <a:gd name="connsiteX4437" fmla="*/ 1018183 w 1018183"/>
                <a:gd name="connsiteY4437" fmla="*/ 8786978 h 9085945"/>
                <a:gd name="connsiteX4438" fmla="*/ 1018183 w 1018183"/>
                <a:gd name="connsiteY4438" fmla="*/ 8789046 h 9085945"/>
                <a:gd name="connsiteX4439" fmla="*/ 1018183 w 1018183"/>
                <a:gd name="connsiteY4439" fmla="*/ 8790613 h 9085945"/>
                <a:gd name="connsiteX4440" fmla="*/ 1018183 w 1018183"/>
                <a:gd name="connsiteY4440" fmla="*/ 8792588 h 9085945"/>
                <a:gd name="connsiteX4441" fmla="*/ 1018183 w 1018183"/>
                <a:gd name="connsiteY4441" fmla="*/ 8792616 h 9085945"/>
                <a:gd name="connsiteX4442" fmla="*/ 1018183 w 1018183"/>
                <a:gd name="connsiteY4442" fmla="*/ 8795469 h 9085945"/>
                <a:gd name="connsiteX4443" fmla="*/ 1018183 w 1018183"/>
                <a:gd name="connsiteY4443" fmla="*/ 8796754 h 9085945"/>
                <a:gd name="connsiteX4444" fmla="*/ 1018183 w 1018183"/>
                <a:gd name="connsiteY4444" fmla="*/ 8800518 h 9085945"/>
                <a:gd name="connsiteX4445" fmla="*/ 1018183 w 1018183"/>
                <a:gd name="connsiteY4445" fmla="*/ 8800825 h 9085945"/>
                <a:gd name="connsiteX4446" fmla="*/ 1018183 w 1018183"/>
                <a:gd name="connsiteY4446" fmla="*/ 8804369 h 9085945"/>
                <a:gd name="connsiteX4447" fmla="*/ 1018183 w 1018183"/>
                <a:gd name="connsiteY4447" fmla="*/ 8805945 h 9085945"/>
                <a:gd name="connsiteX4448" fmla="*/ 1018183 w 1018183"/>
                <a:gd name="connsiteY4448" fmla="*/ 8806531 h 9085945"/>
                <a:gd name="connsiteX4449" fmla="*/ 1018183 w 1018183"/>
                <a:gd name="connsiteY4449" fmla="*/ 8807229 h 9085945"/>
                <a:gd name="connsiteX4450" fmla="*/ 1018183 w 1018183"/>
                <a:gd name="connsiteY4450" fmla="*/ 8810179 h 9085945"/>
                <a:gd name="connsiteX4451" fmla="*/ 1018183 w 1018183"/>
                <a:gd name="connsiteY4451" fmla="*/ 8810774 h 9085945"/>
                <a:gd name="connsiteX4452" fmla="*/ 1018183 w 1018183"/>
                <a:gd name="connsiteY4452" fmla="*/ 8811464 h 9085945"/>
                <a:gd name="connsiteX4453" fmla="*/ 1018183 w 1018183"/>
                <a:gd name="connsiteY4453" fmla="*/ 8812636 h 9085945"/>
                <a:gd name="connsiteX4454" fmla="*/ 1018183 w 1018183"/>
                <a:gd name="connsiteY4454" fmla="*/ 8815312 h 9085945"/>
                <a:gd name="connsiteX4455" fmla="*/ 1018183 w 1018183"/>
                <a:gd name="connsiteY4455" fmla="*/ 8816181 h 9085945"/>
                <a:gd name="connsiteX4456" fmla="*/ 1018183 w 1018183"/>
                <a:gd name="connsiteY4456" fmla="*/ 8817003 h 9085945"/>
                <a:gd name="connsiteX4457" fmla="*/ 1018183 w 1018183"/>
                <a:gd name="connsiteY4457" fmla="*/ 8819077 h 9085945"/>
                <a:gd name="connsiteX4458" fmla="*/ 1018183 w 1018183"/>
                <a:gd name="connsiteY4458" fmla="*/ 8821237 h 9085945"/>
                <a:gd name="connsiteX4459" fmla="*/ 1018183 w 1018183"/>
                <a:gd name="connsiteY4459" fmla="*/ 8825317 h 9085945"/>
                <a:gd name="connsiteX4460" fmla="*/ 1018183 w 1018183"/>
                <a:gd name="connsiteY4460" fmla="*/ 8835091 h 9085945"/>
                <a:gd name="connsiteX4461" fmla="*/ 1018183 w 1018183"/>
                <a:gd name="connsiteY4461" fmla="*/ 8836375 h 9085945"/>
                <a:gd name="connsiteX4462" fmla="*/ 1018183 w 1018183"/>
                <a:gd name="connsiteY4462" fmla="*/ 8837096 h 9085945"/>
                <a:gd name="connsiteX4463" fmla="*/ 1018183 w 1018183"/>
                <a:gd name="connsiteY4463" fmla="*/ 8840860 h 9085945"/>
                <a:gd name="connsiteX4464" fmla="*/ 1018183 w 1018183"/>
                <a:gd name="connsiteY4464" fmla="*/ 8845301 h 9085945"/>
                <a:gd name="connsiteX4465" fmla="*/ 1018183 w 1018183"/>
                <a:gd name="connsiteY4465" fmla="*/ 8846873 h 9085945"/>
                <a:gd name="connsiteX4466" fmla="*/ 1018183 w 1018183"/>
                <a:gd name="connsiteY4466" fmla="*/ 8851806 h 9085945"/>
                <a:gd name="connsiteX4467" fmla="*/ 1018183 w 1018183"/>
                <a:gd name="connsiteY4467" fmla="*/ 8855654 h 9085945"/>
                <a:gd name="connsiteX4468" fmla="*/ 1018183 w 1018183"/>
                <a:gd name="connsiteY4468" fmla="*/ 8857811 h 9085945"/>
                <a:gd name="connsiteX4469" fmla="*/ 1018183 w 1018183"/>
                <a:gd name="connsiteY4469" fmla="*/ 8861579 h 9085945"/>
                <a:gd name="connsiteX4470" fmla="*/ 1018183 w 1018183"/>
                <a:gd name="connsiteY4470" fmla="*/ 8873059 h 9085945"/>
                <a:gd name="connsiteX4471" fmla="*/ 1018183 w 1018183"/>
                <a:gd name="connsiteY4471" fmla="*/ 8876717 h 9085945"/>
                <a:gd name="connsiteX4472" fmla="*/ 1018183 w 1018183"/>
                <a:gd name="connsiteY4472" fmla="*/ 8884118 h 9085945"/>
                <a:gd name="connsiteX4473" fmla="*/ 1018183 w 1018183"/>
                <a:gd name="connsiteY4473" fmla="*/ 8893478 h 9085945"/>
                <a:gd name="connsiteX4474" fmla="*/ 1018183 w 1018183"/>
                <a:gd name="connsiteY4474" fmla="*/ 8898153 h 9085945"/>
                <a:gd name="connsiteX4475" fmla="*/ 1018183 w 1018183"/>
                <a:gd name="connsiteY4475" fmla="*/ 8903770 h 9085945"/>
                <a:gd name="connsiteX4476" fmla="*/ 1018183 w 1018183"/>
                <a:gd name="connsiteY4476" fmla="*/ 8904535 h 9085945"/>
                <a:gd name="connsiteX4477" fmla="*/ 1018183 w 1018183"/>
                <a:gd name="connsiteY4477" fmla="*/ 8905961 h 9085945"/>
                <a:gd name="connsiteX4478" fmla="*/ 1018183 w 1018183"/>
                <a:gd name="connsiteY4478" fmla="*/ 8914828 h 9085945"/>
                <a:gd name="connsiteX4479" fmla="*/ 1018183 w 1018183"/>
                <a:gd name="connsiteY4479" fmla="*/ 8915561 h 9085945"/>
                <a:gd name="connsiteX4480" fmla="*/ 1018183 w 1018183"/>
                <a:gd name="connsiteY4480" fmla="*/ 8916846 h 9085945"/>
                <a:gd name="connsiteX4481" fmla="*/ 1018183 w 1018183"/>
                <a:gd name="connsiteY4481" fmla="*/ 8920389 h 9085945"/>
                <a:gd name="connsiteX4482" fmla="*/ 1018183 w 1018183"/>
                <a:gd name="connsiteY4482" fmla="*/ 8924460 h 9085945"/>
                <a:gd name="connsiteX4483" fmla="*/ 1018183 w 1018183"/>
                <a:gd name="connsiteY4483" fmla="*/ 8926619 h 9085945"/>
                <a:gd name="connsiteX4484" fmla="*/ 1018183 w 1018183"/>
                <a:gd name="connsiteY4484" fmla="*/ 8937263 h 9085945"/>
                <a:gd name="connsiteX4485" fmla="*/ 1018183 w 1018183"/>
                <a:gd name="connsiteY4485" fmla="*/ 8940279 h 9085945"/>
                <a:gd name="connsiteX4486" fmla="*/ 1018183 w 1018183"/>
                <a:gd name="connsiteY4486" fmla="*/ 8941562 h 9085945"/>
                <a:gd name="connsiteX4487" fmla="*/ 1018183 w 1018183"/>
                <a:gd name="connsiteY4487" fmla="*/ 8944877 h 9085945"/>
                <a:gd name="connsiteX4488" fmla="*/ 1018183 w 1018183"/>
                <a:gd name="connsiteY4488" fmla="*/ 8946272 h 9085945"/>
                <a:gd name="connsiteX4489" fmla="*/ 1018183 w 1018183"/>
                <a:gd name="connsiteY4489" fmla="*/ 8947556 h 9085945"/>
                <a:gd name="connsiteX4490" fmla="*/ 1018183 w 1018183"/>
                <a:gd name="connsiteY4490" fmla="*/ 8955170 h 9085945"/>
                <a:gd name="connsiteX4491" fmla="*/ 1018183 w 1018183"/>
                <a:gd name="connsiteY4491" fmla="*/ 8955892 h 9085945"/>
                <a:gd name="connsiteX4492" fmla="*/ 1018183 w 1018183"/>
                <a:gd name="connsiteY4492" fmla="*/ 8957188 h 9085945"/>
                <a:gd name="connsiteX4493" fmla="*/ 1018183 w 1018183"/>
                <a:gd name="connsiteY4493" fmla="*/ 8957330 h 9085945"/>
                <a:gd name="connsiteX4494" fmla="*/ 1018183 w 1018183"/>
                <a:gd name="connsiteY4494" fmla="*/ 8959437 h 9085945"/>
                <a:gd name="connsiteX4495" fmla="*/ 1018183 w 1018183"/>
                <a:gd name="connsiteY4495" fmla="*/ 8960731 h 9085945"/>
                <a:gd name="connsiteX4496" fmla="*/ 1018183 w 1018183"/>
                <a:gd name="connsiteY4496" fmla="*/ 8962893 h 9085945"/>
                <a:gd name="connsiteX4497" fmla="*/ 1018183 w 1018183"/>
                <a:gd name="connsiteY4497" fmla="*/ 8964960 h 9085945"/>
                <a:gd name="connsiteX4498" fmla="*/ 1018183 w 1018183"/>
                <a:gd name="connsiteY4498" fmla="*/ 8966527 h 9085945"/>
                <a:gd name="connsiteX4499" fmla="*/ 1018183 w 1018183"/>
                <a:gd name="connsiteY4499" fmla="*/ 8966961 h 9085945"/>
                <a:gd name="connsiteX4500" fmla="*/ 1018183 w 1018183"/>
                <a:gd name="connsiteY4500" fmla="*/ 8974289 h 9085945"/>
                <a:gd name="connsiteX4501" fmla="*/ 1018183 w 1018183"/>
                <a:gd name="connsiteY4501" fmla="*/ 8977605 h 9085945"/>
                <a:gd name="connsiteX4502" fmla="*/ 1018183 w 1018183"/>
                <a:gd name="connsiteY4502" fmla="*/ 8978714 h 9085945"/>
                <a:gd name="connsiteX4503" fmla="*/ 1018183 w 1018183"/>
                <a:gd name="connsiteY4503" fmla="*/ 8980621 h 9085945"/>
                <a:gd name="connsiteX4504" fmla="*/ 1018183 w 1018183"/>
                <a:gd name="connsiteY4504" fmla="*/ 8984063 h 9085945"/>
                <a:gd name="connsiteX4505" fmla="*/ 1018183 w 1018183"/>
                <a:gd name="connsiteY4505" fmla="*/ 8985347 h 9085945"/>
                <a:gd name="connsiteX4506" fmla="*/ 1018183 w 1018183"/>
                <a:gd name="connsiteY4506" fmla="*/ 8987898 h 9085945"/>
                <a:gd name="connsiteX4507" fmla="*/ 1018183 w 1018183"/>
                <a:gd name="connsiteY4507" fmla="*/ 8992044 h 9085945"/>
                <a:gd name="connsiteX4508" fmla="*/ 1018183 w 1018183"/>
                <a:gd name="connsiteY4508" fmla="*/ 8992164 h 9085945"/>
                <a:gd name="connsiteX4509" fmla="*/ 1018183 w 1018183"/>
                <a:gd name="connsiteY4509" fmla="*/ 8997672 h 9085945"/>
                <a:gd name="connsiteX4510" fmla="*/ 1018183 w 1018183"/>
                <a:gd name="connsiteY4510" fmla="*/ 9001938 h 9085945"/>
                <a:gd name="connsiteX4511" fmla="*/ 1018183 w 1018183"/>
                <a:gd name="connsiteY4511" fmla="*/ 9003102 h 9085945"/>
                <a:gd name="connsiteX4512" fmla="*/ 1018183 w 1018183"/>
                <a:gd name="connsiteY4512" fmla="*/ 9003222 h 9085945"/>
                <a:gd name="connsiteX4513" fmla="*/ 1018183 w 1018183"/>
                <a:gd name="connsiteY4513" fmla="*/ 9003235 h 9085945"/>
                <a:gd name="connsiteX4514" fmla="*/ 1018183 w 1018183"/>
                <a:gd name="connsiteY4514" fmla="*/ 9005302 h 9085945"/>
                <a:gd name="connsiteX4515" fmla="*/ 1018183 w 1018183"/>
                <a:gd name="connsiteY4515" fmla="*/ 9006869 h 9085945"/>
                <a:gd name="connsiteX4516" fmla="*/ 1018183 w 1018183"/>
                <a:gd name="connsiteY4516" fmla="*/ 9008508 h 9085945"/>
                <a:gd name="connsiteX4517" fmla="*/ 1018183 w 1018183"/>
                <a:gd name="connsiteY4517" fmla="*/ 9019056 h 9085945"/>
                <a:gd name="connsiteX4518" fmla="*/ 1018183 w 1018183"/>
                <a:gd name="connsiteY4518" fmla="*/ 9021216 h 9085945"/>
                <a:gd name="connsiteX4519" fmla="*/ 1018183 w 1018183"/>
                <a:gd name="connsiteY4519" fmla="*/ 9025689 h 9085945"/>
                <a:gd name="connsiteX4520" fmla="*/ 1018183 w 1018183"/>
                <a:gd name="connsiteY4520" fmla="*/ 9029425 h 9085945"/>
                <a:gd name="connsiteX4521" fmla="*/ 1018183 w 1018183"/>
                <a:gd name="connsiteY4521" fmla="*/ 9032969 h 9085945"/>
                <a:gd name="connsiteX4522" fmla="*/ 1018183 w 1018183"/>
                <a:gd name="connsiteY4522" fmla="*/ 9034545 h 9085945"/>
                <a:gd name="connsiteX4523" fmla="*/ 1018183 w 1018183"/>
                <a:gd name="connsiteY4523" fmla="*/ 9035829 h 9085945"/>
                <a:gd name="connsiteX4524" fmla="*/ 1018183 w 1018183"/>
                <a:gd name="connsiteY4524" fmla="*/ 9039374 h 9085945"/>
                <a:gd name="connsiteX4525" fmla="*/ 1018183 w 1018183"/>
                <a:gd name="connsiteY4525" fmla="*/ 9041236 h 9085945"/>
                <a:gd name="connsiteX4526" fmla="*/ 1018183 w 1018183"/>
                <a:gd name="connsiteY4526" fmla="*/ 9043444 h 9085945"/>
                <a:gd name="connsiteX4527" fmla="*/ 1018183 w 1018183"/>
                <a:gd name="connsiteY4527" fmla="*/ 9043564 h 9085945"/>
                <a:gd name="connsiteX4528" fmla="*/ 1018183 w 1018183"/>
                <a:gd name="connsiteY4528" fmla="*/ 9044781 h 9085945"/>
                <a:gd name="connsiteX4529" fmla="*/ 1018183 w 1018183"/>
                <a:gd name="connsiteY4529" fmla="*/ 9045603 h 9085945"/>
                <a:gd name="connsiteX4530" fmla="*/ 1018183 w 1018183"/>
                <a:gd name="connsiteY4530" fmla="*/ 9047677 h 9085945"/>
                <a:gd name="connsiteX4531" fmla="*/ 1018183 w 1018183"/>
                <a:gd name="connsiteY4531" fmla="*/ 9061558 h 9085945"/>
                <a:gd name="connsiteX4532" fmla="*/ 1018183 w 1018183"/>
                <a:gd name="connsiteY4532" fmla="*/ 9065696 h 9085945"/>
                <a:gd name="connsiteX4533" fmla="*/ 1018183 w 1018183"/>
                <a:gd name="connsiteY4533" fmla="*/ 9069460 h 9085945"/>
                <a:gd name="connsiteX4534" fmla="*/ 1018183 w 1018183"/>
                <a:gd name="connsiteY4534" fmla="*/ 9075473 h 9085945"/>
                <a:gd name="connsiteX4535" fmla="*/ 1018183 w 1018183"/>
                <a:gd name="connsiteY4535" fmla="*/ 9076171 h 9085945"/>
                <a:gd name="connsiteX4536" fmla="*/ 1018183 w 1018183"/>
                <a:gd name="connsiteY4536" fmla="*/ 9079716 h 9085945"/>
                <a:gd name="connsiteX4537" fmla="*/ 1018183 w 1018183"/>
                <a:gd name="connsiteY4537" fmla="*/ 9080406 h 9085945"/>
                <a:gd name="connsiteX4538" fmla="*/ 1018183 w 1018183"/>
                <a:gd name="connsiteY4538" fmla="*/ 9084254 h 9085945"/>
                <a:gd name="connsiteX4539" fmla="*/ 1018183 w 1018183"/>
                <a:gd name="connsiteY4539" fmla="*/ 9085945 h 9085945"/>
                <a:gd name="connsiteX4540" fmla="*/ 1013240 w 1018183"/>
                <a:gd name="connsiteY4540" fmla="*/ 9085945 h 9085945"/>
                <a:gd name="connsiteX4541" fmla="*/ 0 w 1018183"/>
                <a:gd name="connsiteY4541" fmla="*/ 8276567 h 9085945"/>
                <a:gd name="connsiteX4542" fmla="*/ 0 w 1018183"/>
                <a:gd name="connsiteY4542" fmla="*/ 8274876 h 9085945"/>
                <a:gd name="connsiteX4543" fmla="*/ 0 w 1018183"/>
                <a:gd name="connsiteY4543" fmla="*/ 8271026 h 9085945"/>
                <a:gd name="connsiteX4544" fmla="*/ 0 w 1018183"/>
                <a:gd name="connsiteY4544" fmla="*/ 8270329 h 9085945"/>
                <a:gd name="connsiteX4545" fmla="*/ 0 w 1018183"/>
                <a:gd name="connsiteY4545" fmla="*/ 8266793 h 9085945"/>
                <a:gd name="connsiteX4546" fmla="*/ 0 w 1018183"/>
                <a:gd name="connsiteY4546" fmla="*/ 8259206 h 9085945"/>
                <a:gd name="connsiteX4547" fmla="*/ 0 w 1018183"/>
                <a:gd name="connsiteY4547" fmla="*/ 8252573 h 9085945"/>
                <a:gd name="connsiteX4548" fmla="*/ 0 w 1018183"/>
                <a:gd name="connsiteY4548" fmla="*/ 8249640 h 9085945"/>
                <a:gd name="connsiteX4549" fmla="*/ 0 w 1018183"/>
                <a:gd name="connsiteY4549" fmla="*/ 8245651 h 9085945"/>
                <a:gd name="connsiteX4550" fmla="*/ 0 w 1018183"/>
                <a:gd name="connsiteY4550" fmla="*/ 8238297 h 9085945"/>
                <a:gd name="connsiteX4551" fmla="*/ 0 w 1018183"/>
                <a:gd name="connsiteY4551" fmla="*/ 8236225 h 9085945"/>
                <a:gd name="connsiteX4552" fmla="*/ 0 w 1018183"/>
                <a:gd name="connsiteY4552" fmla="*/ 8234065 h 9085945"/>
                <a:gd name="connsiteX4553" fmla="*/ 0 w 1018183"/>
                <a:gd name="connsiteY4553" fmla="*/ 8231857 h 9085945"/>
                <a:gd name="connsiteX4554" fmla="*/ 0 w 1018183"/>
                <a:gd name="connsiteY4554" fmla="*/ 8229987 h 9085945"/>
                <a:gd name="connsiteX4555" fmla="*/ 0 w 1018183"/>
                <a:gd name="connsiteY4555" fmla="*/ 8226451 h 9085945"/>
                <a:gd name="connsiteX4556" fmla="*/ 0 w 1018183"/>
                <a:gd name="connsiteY4556" fmla="*/ 8225164 h 9085945"/>
                <a:gd name="connsiteX4557" fmla="*/ 0 w 1018183"/>
                <a:gd name="connsiteY4557" fmla="*/ 8220046 h 9085945"/>
                <a:gd name="connsiteX4558" fmla="*/ 0 w 1018183"/>
                <a:gd name="connsiteY4558" fmla="*/ 8218931 h 9085945"/>
                <a:gd name="connsiteX4559" fmla="*/ 0 w 1018183"/>
                <a:gd name="connsiteY4559" fmla="*/ 8205309 h 9085945"/>
                <a:gd name="connsiteX4560" fmla="*/ 0 w 1018183"/>
                <a:gd name="connsiteY4560" fmla="*/ 8201522 h 9085945"/>
                <a:gd name="connsiteX4561" fmla="*/ 0 w 1018183"/>
                <a:gd name="connsiteY4561" fmla="*/ 8199130 h 9085945"/>
                <a:gd name="connsiteX4562" fmla="*/ 0 w 1018183"/>
                <a:gd name="connsiteY4562" fmla="*/ 8197490 h 9085945"/>
                <a:gd name="connsiteX4563" fmla="*/ 0 w 1018183"/>
                <a:gd name="connsiteY4563" fmla="*/ 8195922 h 9085945"/>
                <a:gd name="connsiteX4564" fmla="*/ 0 w 1018183"/>
                <a:gd name="connsiteY4564" fmla="*/ 8194248 h 9085945"/>
                <a:gd name="connsiteX4565" fmla="*/ 0 w 1018183"/>
                <a:gd name="connsiteY4565" fmla="*/ 8193723 h 9085945"/>
                <a:gd name="connsiteX4566" fmla="*/ 0 w 1018183"/>
                <a:gd name="connsiteY4566" fmla="*/ 8188293 h 9085945"/>
                <a:gd name="connsiteX4567" fmla="*/ 0 w 1018183"/>
                <a:gd name="connsiteY4567" fmla="*/ 8182665 h 9085945"/>
                <a:gd name="connsiteX4568" fmla="*/ 0 w 1018183"/>
                <a:gd name="connsiteY4568" fmla="*/ 8178519 h 9085945"/>
                <a:gd name="connsiteX4569" fmla="*/ 0 w 1018183"/>
                <a:gd name="connsiteY4569" fmla="*/ 8171241 h 9085945"/>
                <a:gd name="connsiteX4570" fmla="*/ 0 w 1018183"/>
                <a:gd name="connsiteY4570" fmla="*/ 8164948 h 9085945"/>
                <a:gd name="connsiteX4571" fmla="*/ 0 w 1018183"/>
                <a:gd name="connsiteY4571" fmla="*/ 8161180 h 9085945"/>
                <a:gd name="connsiteX4572" fmla="*/ 0 w 1018183"/>
                <a:gd name="connsiteY4572" fmla="*/ 8157582 h 9085945"/>
                <a:gd name="connsiteX4573" fmla="*/ 0 w 1018183"/>
                <a:gd name="connsiteY4573" fmla="*/ 8157148 h 9085945"/>
                <a:gd name="connsiteX4574" fmla="*/ 0 w 1018183"/>
                <a:gd name="connsiteY4574" fmla="*/ 8155580 h 9085945"/>
                <a:gd name="connsiteX4575" fmla="*/ 0 w 1018183"/>
                <a:gd name="connsiteY4575" fmla="*/ 8147951 h 9085945"/>
                <a:gd name="connsiteX4576" fmla="*/ 0 w 1018183"/>
                <a:gd name="connsiteY4576" fmla="*/ 8147811 h 9085945"/>
                <a:gd name="connsiteX4577" fmla="*/ 0 w 1018183"/>
                <a:gd name="connsiteY4577" fmla="*/ 8146514 h 9085945"/>
                <a:gd name="connsiteX4578" fmla="*/ 0 w 1018183"/>
                <a:gd name="connsiteY4578" fmla="*/ 8145791 h 9085945"/>
                <a:gd name="connsiteX4579" fmla="*/ 0 w 1018183"/>
                <a:gd name="connsiteY4579" fmla="*/ 8138177 h 9085945"/>
                <a:gd name="connsiteX4580" fmla="*/ 0 w 1018183"/>
                <a:gd name="connsiteY4580" fmla="*/ 8136893 h 9085945"/>
                <a:gd name="connsiteX4581" fmla="*/ 0 w 1018183"/>
                <a:gd name="connsiteY4581" fmla="*/ 8130899 h 9085945"/>
                <a:gd name="connsiteX4582" fmla="*/ 0 w 1018183"/>
                <a:gd name="connsiteY4582" fmla="*/ 8125778 h 9085945"/>
                <a:gd name="connsiteX4583" fmla="*/ 0 w 1018183"/>
                <a:gd name="connsiteY4583" fmla="*/ 8124606 h 9085945"/>
                <a:gd name="connsiteX4584" fmla="*/ 0 w 1018183"/>
                <a:gd name="connsiteY4584" fmla="*/ 8122013 h 9085945"/>
                <a:gd name="connsiteX4585" fmla="*/ 0 w 1018183"/>
                <a:gd name="connsiteY4585" fmla="*/ 8117240 h 9085945"/>
                <a:gd name="connsiteX4586" fmla="*/ 0 w 1018183"/>
                <a:gd name="connsiteY4586" fmla="*/ 8116004 h 9085945"/>
                <a:gd name="connsiteX4587" fmla="*/ 0 w 1018183"/>
                <a:gd name="connsiteY4587" fmla="*/ 8115081 h 9085945"/>
                <a:gd name="connsiteX4588" fmla="*/ 0 w 1018183"/>
                <a:gd name="connsiteY4588" fmla="*/ 8113546 h 9085945"/>
                <a:gd name="connsiteX4589" fmla="*/ 0 w 1018183"/>
                <a:gd name="connsiteY4589" fmla="*/ 8110234 h 9085945"/>
                <a:gd name="connsiteX4590" fmla="*/ 0 w 1018183"/>
                <a:gd name="connsiteY4590" fmla="*/ 8109314 h 9085945"/>
                <a:gd name="connsiteX4591" fmla="*/ 0 w 1018183"/>
                <a:gd name="connsiteY4591" fmla="*/ 8107469 h 9085945"/>
                <a:gd name="connsiteX4592" fmla="*/ 0 w 1018183"/>
                <a:gd name="connsiteY4592" fmla="*/ 8106181 h 9085945"/>
                <a:gd name="connsiteX4593" fmla="*/ 0 w 1018183"/>
                <a:gd name="connsiteY4593" fmla="*/ 8105449 h 9085945"/>
                <a:gd name="connsiteX4594" fmla="*/ 0 w 1018183"/>
                <a:gd name="connsiteY4594" fmla="*/ 8094391 h 9085945"/>
                <a:gd name="connsiteX4595" fmla="*/ 0 w 1018183"/>
                <a:gd name="connsiteY4595" fmla="*/ 8088775 h 9085945"/>
                <a:gd name="connsiteX4596" fmla="*/ 0 w 1018183"/>
                <a:gd name="connsiteY4596" fmla="*/ 8085436 h 9085945"/>
                <a:gd name="connsiteX4597" fmla="*/ 0 w 1018183"/>
                <a:gd name="connsiteY4597" fmla="*/ 8084633 h 9085945"/>
                <a:gd name="connsiteX4598" fmla="*/ 0 w 1018183"/>
                <a:gd name="connsiteY4598" fmla="*/ 8083277 h 9085945"/>
                <a:gd name="connsiteX4599" fmla="*/ 0 w 1018183"/>
                <a:gd name="connsiteY4599" fmla="*/ 8081671 h 9085945"/>
                <a:gd name="connsiteX4600" fmla="*/ 0 w 1018183"/>
                <a:gd name="connsiteY4600" fmla="*/ 8075662 h 9085945"/>
                <a:gd name="connsiteX4601" fmla="*/ 0 w 1018183"/>
                <a:gd name="connsiteY4601" fmla="*/ 8074739 h 9085945"/>
                <a:gd name="connsiteX4602" fmla="*/ 0 w 1018183"/>
                <a:gd name="connsiteY4602" fmla="*/ 8074377 h 9085945"/>
                <a:gd name="connsiteX4603" fmla="*/ 0 w 1018183"/>
                <a:gd name="connsiteY4603" fmla="*/ 8070613 h 9085945"/>
                <a:gd name="connsiteX4604" fmla="*/ 0 w 1018183"/>
                <a:gd name="connsiteY4604" fmla="*/ 8068972 h 9085945"/>
                <a:gd name="connsiteX4605" fmla="*/ 0 w 1018183"/>
                <a:gd name="connsiteY4605" fmla="*/ 8063681 h 9085945"/>
                <a:gd name="connsiteX4606" fmla="*/ 0 w 1018183"/>
                <a:gd name="connsiteY4606" fmla="*/ 8062569 h 9085945"/>
                <a:gd name="connsiteX4607" fmla="*/ 0 w 1018183"/>
                <a:gd name="connsiteY4607" fmla="*/ 8052199 h 9085945"/>
                <a:gd name="connsiteX4608" fmla="*/ 0 w 1018183"/>
                <a:gd name="connsiteY4608" fmla="*/ 8048481 h 9085945"/>
                <a:gd name="connsiteX4609" fmla="*/ 0 w 1018183"/>
                <a:gd name="connsiteY4609" fmla="*/ 8048433 h 9085945"/>
                <a:gd name="connsiteX4610" fmla="*/ 0 w 1018183"/>
                <a:gd name="connsiteY4610" fmla="*/ 8046276 h 9085945"/>
                <a:gd name="connsiteX4611" fmla="*/ 0 w 1018183"/>
                <a:gd name="connsiteY4611" fmla="*/ 8044291 h 9085945"/>
                <a:gd name="connsiteX4612" fmla="*/ 0 w 1018183"/>
                <a:gd name="connsiteY4612" fmla="*/ 8042935 h 9085945"/>
                <a:gd name="connsiteX4613" fmla="*/ 0 w 1018183"/>
                <a:gd name="connsiteY4613" fmla="*/ 8042426 h 9085945"/>
                <a:gd name="connsiteX4614" fmla="*/ 0 w 1018183"/>
                <a:gd name="connsiteY4614" fmla="*/ 8037886 h 9085945"/>
                <a:gd name="connsiteX4615" fmla="*/ 0 w 1018183"/>
                <a:gd name="connsiteY4615" fmla="*/ 8031877 h 9085945"/>
                <a:gd name="connsiteX4616" fmla="*/ 0 w 1018183"/>
                <a:gd name="connsiteY4616" fmla="*/ 8030606 h 9085945"/>
                <a:gd name="connsiteX4617" fmla="*/ 0 w 1018183"/>
                <a:gd name="connsiteY4617" fmla="*/ 8023973 h 9085945"/>
                <a:gd name="connsiteX4618" fmla="*/ 0 w 1018183"/>
                <a:gd name="connsiteY4618" fmla="*/ 8021040 h 9085945"/>
                <a:gd name="connsiteX4619" fmla="*/ 0 w 1018183"/>
                <a:gd name="connsiteY4619" fmla="*/ 8011857 h 9085945"/>
                <a:gd name="connsiteX4620" fmla="*/ 0 w 1018183"/>
                <a:gd name="connsiteY4620" fmla="*/ 8009697 h 9085945"/>
                <a:gd name="connsiteX4621" fmla="*/ 0 w 1018183"/>
                <a:gd name="connsiteY4621" fmla="*/ 8008139 h 9085945"/>
                <a:gd name="connsiteX4622" fmla="*/ 0 w 1018183"/>
                <a:gd name="connsiteY4622" fmla="*/ 8007625 h 9085945"/>
                <a:gd name="connsiteX4623" fmla="*/ 0 w 1018183"/>
                <a:gd name="connsiteY4623" fmla="*/ 8005934 h 9085945"/>
                <a:gd name="connsiteX4624" fmla="*/ 0 w 1018183"/>
                <a:gd name="connsiteY4624" fmla="*/ 8003257 h 9085945"/>
                <a:gd name="connsiteX4625" fmla="*/ 0 w 1018183"/>
                <a:gd name="connsiteY4625" fmla="*/ 8002084 h 9085945"/>
                <a:gd name="connsiteX4626" fmla="*/ 0 w 1018183"/>
                <a:gd name="connsiteY4626" fmla="*/ 8001387 h 9085945"/>
                <a:gd name="connsiteX4627" fmla="*/ 0 w 1018183"/>
                <a:gd name="connsiteY4627" fmla="*/ 8000799 h 9085945"/>
                <a:gd name="connsiteX4628" fmla="*/ 0 w 1018183"/>
                <a:gd name="connsiteY4628" fmla="*/ 7997851 h 9085945"/>
                <a:gd name="connsiteX4629" fmla="*/ 0 w 1018183"/>
                <a:gd name="connsiteY4629" fmla="*/ 7997081 h 9085945"/>
                <a:gd name="connsiteX4630" fmla="*/ 0 w 1018183"/>
                <a:gd name="connsiteY4630" fmla="*/ 7996564 h 9085945"/>
                <a:gd name="connsiteX4631" fmla="*/ 0 w 1018183"/>
                <a:gd name="connsiteY4631" fmla="*/ 7991446 h 9085945"/>
                <a:gd name="connsiteX4632" fmla="*/ 0 w 1018183"/>
                <a:gd name="connsiteY4632" fmla="*/ 7990331 h 9085945"/>
                <a:gd name="connsiteX4633" fmla="*/ 0 w 1018183"/>
                <a:gd name="connsiteY4633" fmla="*/ 7990264 h 9085945"/>
                <a:gd name="connsiteX4634" fmla="*/ 0 w 1018183"/>
                <a:gd name="connsiteY4634" fmla="*/ 7989034 h 9085945"/>
                <a:gd name="connsiteX4635" fmla="*/ 0 w 1018183"/>
                <a:gd name="connsiteY4635" fmla="*/ 7985265 h 9085945"/>
                <a:gd name="connsiteX4636" fmla="*/ 0 w 1018183"/>
                <a:gd name="connsiteY4636" fmla="*/ 7983631 h 9085945"/>
                <a:gd name="connsiteX4637" fmla="*/ 0 w 1018183"/>
                <a:gd name="connsiteY4637" fmla="*/ 7981234 h 9085945"/>
                <a:gd name="connsiteX4638" fmla="*/ 0 w 1018183"/>
                <a:gd name="connsiteY4638" fmla="*/ 7980698 h 9085945"/>
                <a:gd name="connsiteX4639" fmla="*/ 0 w 1018183"/>
                <a:gd name="connsiteY4639" fmla="*/ 7979665 h 9085945"/>
                <a:gd name="connsiteX4640" fmla="*/ 0 w 1018183"/>
                <a:gd name="connsiteY4640" fmla="*/ 7979206 h 9085945"/>
                <a:gd name="connsiteX4641" fmla="*/ 0 w 1018183"/>
                <a:gd name="connsiteY4641" fmla="*/ 7976709 h 9085945"/>
                <a:gd name="connsiteX4642" fmla="*/ 0 w 1018183"/>
                <a:gd name="connsiteY4642" fmla="*/ 7970530 h 9085945"/>
                <a:gd name="connsiteX4643" fmla="*/ 0 w 1018183"/>
                <a:gd name="connsiteY4643" fmla="*/ 7969355 h 9085945"/>
                <a:gd name="connsiteX4644" fmla="*/ 0 w 1018183"/>
                <a:gd name="connsiteY4644" fmla="*/ 7965648 h 9085945"/>
                <a:gd name="connsiteX4645" fmla="*/ 0 w 1018183"/>
                <a:gd name="connsiteY4645" fmla="*/ 7965123 h 9085945"/>
                <a:gd name="connsiteX4646" fmla="*/ 0 w 1018183"/>
                <a:gd name="connsiteY4646" fmla="*/ 7964354 h 9085945"/>
                <a:gd name="connsiteX4647" fmla="*/ 0 w 1018183"/>
                <a:gd name="connsiteY4647" fmla="*/ 7962915 h 9085945"/>
                <a:gd name="connsiteX4648" fmla="*/ 0 w 1018183"/>
                <a:gd name="connsiteY4648" fmla="*/ 7958297 h 9085945"/>
                <a:gd name="connsiteX4649" fmla="*/ 0 w 1018183"/>
                <a:gd name="connsiteY4649" fmla="*/ 7956222 h 9085945"/>
                <a:gd name="connsiteX4650" fmla="*/ 0 w 1018183"/>
                <a:gd name="connsiteY4650" fmla="*/ 7954065 h 9085945"/>
                <a:gd name="connsiteX4651" fmla="*/ 0 w 1018183"/>
                <a:gd name="connsiteY4651" fmla="*/ 7951104 h 9085945"/>
                <a:gd name="connsiteX4652" fmla="*/ 0 w 1018183"/>
                <a:gd name="connsiteY4652" fmla="*/ 7949989 h 9085945"/>
                <a:gd name="connsiteX4653" fmla="*/ 0 w 1018183"/>
                <a:gd name="connsiteY4653" fmla="*/ 7949819 h 9085945"/>
                <a:gd name="connsiteX4654" fmla="*/ 0 w 1018183"/>
                <a:gd name="connsiteY4654" fmla="*/ 7946479 h 9085945"/>
                <a:gd name="connsiteX4655" fmla="*/ 0 w 1018183"/>
                <a:gd name="connsiteY4655" fmla="*/ 7940044 h 9085945"/>
                <a:gd name="connsiteX4656" fmla="*/ 0 w 1018183"/>
                <a:gd name="connsiteY4656" fmla="*/ 7932580 h 9085945"/>
                <a:gd name="connsiteX4657" fmla="*/ 0 w 1018183"/>
                <a:gd name="connsiteY4657" fmla="*/ 7930188 h 9085945"/>
                <a:gd name="connsiteX4658" fmla="*/ 0 w 1018183"/>
                <a:gd name="connsiteY4658" fmla="*/ 7928548 h 9085945"/>
                <a:gd name="connsiteX4659" fmla="*/ 0 w 1018183"/>
                <a:gd name="connsiteY4659" fmla="*/ 7926980 h 9085945"/>
                <a:gd name="connsiteX4660" fmla="*/ 0 w 1018183"/>
                <a:gd name="connsiteY4660" fmla="*/ 7925306 h 9085945"/>
                <a:gd name="connsiteX4661" fmla="*/ 0 w 1018183"/>
                <a:gd name="connsiteY4661" fmla="*/ 7919351 h 9085945"/>
                <a:gd name="connsiteX4662" fmla="*/ 0 w 1018183"/>
                <a:gd name="connsiteY4662" fmla="*/ 7919129 h 9085945"/>
                <a:gd name="connsiteX4663" fmla="*/ 0 w 1018183"/>
                <a:gd name="connsiteY4663" fmla="*/ 7917914 h 9085945"/>
                <a:gd name="connsiteX4664" fmla="*/ 0 w 1018183"/>
                <a:gd name="connsiteY4664" fmla="*/ 7915449 h 9085945"/>
                <a:gd name="connsiteX4665" fmla="*/ 0 w 1018183"/>
                <a:gd name="connsiteY4665" fmla="*/ 7913723 h 9085945"/>
                <a:gd name="connsiteX4666" fmla="*/ 0 w 1018183"/>
                <a:gd name="connsiteY4666" fmla="*/ 7909577 h 9085945"/>
                <a:gd name="connsiteX4667" fmla="*/ 0 w 1018183"/>
                <a:gd name="connsiteY4667" fmla="*/ 7908293 h 9085945"/>
                <a:gd name="connsiteX4668" fmla="*/ 0 w 1018183"/>
                <a:gd name="connsiteY4668" fmla="*/ 7907318 h 9085945"/>
                <a:gd name="connsiteX4669" fmla="*/ 0 w 1018183"/>
                <a:gd name="connsiteY4669" fmla="*/ 7902299 h 9085945"/>
                <a:gd name="connsiteX4670" fmla="*/ 0 w 1018183"/>
                <a:gd name="connsiteY4670" fmla="*/ 7896006 h 9085945"/>
                <a:gd name="connsiteX4671" fmla="*/ 0 w 1018183"/>
                <a:gd name="connsiteY4671" fmla="*/ 7893057 h 9085945"/>
                <a:gd name="connsiteX4672" fmla="*/ 0 w 1018183"/>
                <a:gd name="connsiteY4672" fmla="*/ 7888640 h 9085945"/>
                <a:gd name="connsiteX4673" fmla="*/ 0 w 1018183"/>
                <a:gd name="connsiteY4673" fmla="*/ 7884946 h 9085945"/>
                <a:gd name="connsiteX4674" fmla="*/ 0 w 1018183"/>
                <a:gd name="connsiteY4674" fmla="*/ 7881634 h 9085945"/>
                <a:gd name="connsiteX4675" fmla="*/ 0 w 1018183"/>
                <a:gd name="connsiteY4675" fmla="*/ 7878869 h 9085945"/>
                <a:gd name="connsiteX4676" fmla="*/ 0 w 1018183"/>
                <a:gd name="connsiteY4676" fmla="*/ 7877581 h 9085945"/>
                <a:gd name="connsiteX4677" fmla="*/ 0 w 1018183"/>
                <a:gd name="connsiteY4677" fmla="*/ 7877572 h 9085945"/>
                <a:gd name="connsiteX4678" fmla="*/ 0 w 1018183"/>
                <a:gd name="connsiteY4678" fmla="*/ 7876849 h 9085945"/>
                <a:gd name="connsiteX4679" fmla="*/ 0 w 1018183"/>
                <a:gd name="connsiteY4679" fmla="*/ 7876287 h 9085945"/>
                <a:gd name="connsiteX4680" fmla="*/ 0 w 1018183"/>
                <a:gd name="connsiteY4680" fmla="*/ 7872520 h 9085945"/>
                <a:gd name="connsiteX4681" fmla="*/ 0 w 1018183"/>
                <a:gd name="connsiteY4681" fmla="*/ 7867951 h 9085945"/>
                <a:gd name="connsiteX4682" fmla="*/ 0 w 1018183"/>
                <a:gd name="connsiteY4682" fmla="*/ 7866514 h 9085945"/>
                <a:gd name="connsiteX4683" fmla="*/ 0 w 1018183"/>
                <a:gd name="connsiteY4683" fmla="*/ 7865791 h 9085945"/>
                <a:gd name="connsiteX4684" fmla="*/ 0 w 1018183"/>
                <a:gd name="connsiteY4684" fmla="*/ 7856836 h 9085945"/>
                <a:gd name="connsiteX4685" fmla="*/ 0 w 1018183"/>
                <a:gd name="connsiteY4685" fmla="*/ 7853071 h 9085945"/>
                <a:gd name="connsiteX4686" fmla="*/ 0 w 1018183"/>
                <a:gd name="connsiteY4686" fmla="*/ 7847062 h 9085945"/>
                <a:gd name="connsiteX4687" fmla="*/ 0 w 1018183"/>
                <a:gd name="connsiteY4687" fmla="*/ 7846139 h 9085945"/>
                <a:gd name="connsiteX4688" fmla="*/ 0 w 1018183"/>
                <a:gd name="connsiteY4688" fmla="*/ 7845777 h 9085945"/>
                <a:gd name="connsiteX4689" fmla="*/ 0 w 1018183"/>
                <a:gd name="connsiteY4689" fmla="*/ 7844604 h 9085945"/>
                <a:gd name="connsiteX4690" fmla="*/ 0 w 1018183"/>
                <a:gd name="connsiteY4690" fmla="*/ 7842013 h 9085945"/>
                <a:gd name="connsiteX4691" fmla="*/ 0 w 1018183"/>
                <a:gd name="connsiteY4691" fmla="*/ 7841292 h 9085945"/>
                <a:gd name="connsiteX4692" fmla="*/ 0 w 1018183"/>
                <a:gd name="connsiteY4692" fmla="*/ 7840372 h 9085945"/>
                <a:gd name="connsiteX4693" fmla="*/ 0 w 1018183"/>
                <a:gd name="connsiteY4693" fmla="*/ 7837239 h 9085945"/>
                <a:gd name="connsiteX4694" fmla="*/ 0 w 1018183"/>
                <a:gd name="connsiteY4694" fmla="*/ 7835081 h 9085945"/>
                <a:gd name="connsiteX4695" fmla="*/ 0 w 1018183"/>
                <a:gd name="connsiteY4695" fmla="*/ 7833969 h 9085945"/>
                <a:gd name="connsiteX4696" fmla="*/ 0 w 1018183"/>
                <a:gd name="connsiteY4696" fmla="*/ 7833786 h 9085945"/>
                <a:gd name="connsiteX4697" fmla="*/ 0 w 1018183"/>
                <a:gd name="connsiteY4697" fmla="*/ 7830234 h 9085945"/>
                <a:gd name="connsiteX4698" fmla="*/ 0 w 1018183"/>
                <a:gd name="connsiteY4698" fmla="*/ 7825449 h 9085945"/>
                <a:gd name="connsiteX4699" fmla="*/ 0 w 1018183"/>
                <a:gd name="connsiteY4699" fmla="*/ 7823754 h 9085945"/>
                <a:gd name="connsiteX4700" fmla="*/ 0 w 1018183"/>
                <a:gd name="connsiteY4700" fmla="*/ 7822187 h 9085945"/>
                <a:gd name="connsiteX4701" fmla="*/ 0 w 1018183"/>
                <a:gd name="connsiteY4701" fmla="*/ 7819833 h 9085945"/>
                <a:gd name="connsiteX4702" fmla="*/ 0 w 1018183"/>
                <a:gd name="connsiteY4702" fmla="*/ 7815691 h 9085945"/>
                <a:gd name="connsiteX4703" fmla="*/ 0 w 1018183"/>
                <a:gd name="connsiteY4703" fmla="*/ 7814335 h 9085945"/>
                <a:gd name="connsiteX4704" fmla="*/ 0 w 1018183"/>
                <a:gd name="connsiteY4704" fmla="*/ 7809286 h 9085945"/>
                <a:gd name="connsiteX4705" fmla="*/ 0 w 1018183"/>
                <a:gd name="connsiteY4705" fmla="*/ 7805435 h 9085945"/>
                <a:gd name="connsiteX4706" fmla="*/ 0 w 1018183"/>
                <a:gd name="connsiteY4706" fmla="*/ 7804783 h 9085945"/>
                <a:gd name="connsiteX4707" fmla="*/ 0 w 1018183"/>
                <a:gd name="connsiteY4707" fmla="*/ 7803277 h 9085945"/>
                <a:gd name="connsiteX4708" fmla="*/ 0 w 1018183"/>
                <a:gd name="connsiteY4708" fmla="*/ 7801671 h 9085945"/>
                <a:gd name="connsiteX4709" fmla="*/ 0 w 1018183"/>
                <a:gd name="connsiteY4709" fmla="*/ 7797505 h 9085945"/>
                <a:gd name="connsiteX4710" fmla="*/ 0 w 1018183"/>
                <a:gd name="connsiteY4710" fmla="*/ 7794739 h 9085945"/>
                <a:gd name="connsiteX4711" fmla="*/ 0 w 1018183"/>
                <a:gd name="connsiteY4711" fmla="*/ 7793627 h 9085945"/>
                <a:gd name="connsiteX4712" fmla="*/ 0 w 1018183"/>
                <a:gd name="connsiteY4712" fmla="*/ 7783257 h 9085945"/>
                <a:gd name="connsiteX4713" fmla="*/ 0 w 1018183"/>
                <a:gd name="connsiteY4713" fmla="*/ 7782565 h 9085945"/>
                <a:gd name="connsiteX4714" fmla="*/ 0 w 1018183"/>
                <a:gd name="connsiteY4714" fmla="*/ 7780310 h 9085945"/>
                <a:gd name="connsiteX4715" fmla="*/ 0 w 1018183"/>
                <a:gd name="connsiteY4715" fmla="*/ 7779539 h 9085945"/>
                <a:gd name="connsiteX4716" fmla="*/ 0 w 1018183"/>
                <a:gd name="connsiteY4716" fmla="*/ 7777334 h 9085945"/>
                <a:gd name="connsiteX4717" fmla="*/ 0 w 1018183"/>
                <a:gd name="connsiteY4717" fmla="*/ 7774074 h 9085945"/>
                <a:gd name="connsiteX4718" fmla="*/ 0 w 1018183"/>
                <a:gd name="connsiteY4718" fmla="*/ 7773484 h 9085945"/>
                <a:gd name="connsiteX4719" fmla="*/ 0 w 1018183"/>
                <a:gd name="connsiteY4719" fmla="*/ 7772199 h 9085945"/>
                <a:gd name="connsiteX4720" fmla="*/ 0 w 1018183"/>
                <a:gd name="connsiteY4720" fmla="*/ 7768944 h 9085945"/>
                <a:gd name="connsiteX4721" fmla="*/ 0 w 1018183"/>
                <a:gd name="connsiteY4721" fmla="*/ 7768481 h 9085945"/>
                <a:gd name="connsiteX4722" fmla="*/ 0 w 1018183"/>
                <a:gd name="connsiteY4722" fmla="*/ 7762935 h 9085945"/>
                <a:gd name="connsiteX4723" fmla="*/ 0 w 1018183"/>
                <a:gd name="connsiteY4723" fmla="*/ 7761664 h 9085945"/>
                <a:gd name="connsiteX4724" fmla="*/ 0 w 1018183"/>
                <a:gd name="connsiteY4724" fmla="*/ 7760434 h 9085945"/>
                <a:gd name="connsiteX4725" fmla="*/ 0 w 1018183"/>
                <a:gd name="connsiteY4725" fmla="*/ 7757884 h 9085945"/>
                <a:gd name="connsiteX4726" fmla="*/ 0 w 1018183"/>
                <a:gd name="connsiteY4726" fmla="*/ 7756665 h 9085945"/>
                <a:gd name="connsiteX4727" fmla="*/ 0 w 1018183"/>
                <a:gd name="connsiteY4727" fmla="*/ 7755031 h 9085945"/>
                <a:gd name="connsiteX4728" fmla="*/ 0 w 1018183"/>
                <a:gd name="connsiteY4728" fmla="*/ 7752634 h 9085945"/>
                <a:gd name="connsiteX4729" fmla="*/ 0 w 1018183"/>
                <a:gd name="connsiteY4729" fmla="*/ 7752098 h 9085945"/>
                <a:gd name="connsiteX4730" fmla="*/ 0 w 1018183"/>
                <a:gd name="connsiteY4730" fmla="*/ 7751065 h 9085945"/>
                <a:gd name="connsiteX4731" fmla="*/ 0 w 1018183"/>
                <a:gd name="connsiteY4731" fmla="*/ 7750606 h 9085945"/>
                <a:gd name="connsiteX4732" fmla="*/ 0 w 1018183"/>
                <a:gd name="connsiteY4732" fmla="*/ 7740755 h 9085945"/>
                <a:gd name="connsiteX4733" fmla="*/ 0 w 1018183"/>
                <a:gd name="connsiteY4733" fmla="*/ 7735754 h 9085945"/>
                <a:gd name="connsiteX4734" fmla="*/ 0 w 1018183"/>
                <a:gd name="connsiteY4734" fmla="*/ 7734315 h 9085945"/>
                <a:gd name="connsiteX4735" fmla="*/ 0 w 1018183"/>
                <a:gd name="connsiteY4735" fmla="*/ 7731857 h 9085945"/>
                <a:gd name="connsiteX4736" fmla="*/ 0 w 1018183"/>
                <a:gd name="connsiteY4736" fmla="*/ 7729697 h 9085945"/>
                <a:gd name="connsiteX4737" fmla="*/ 0 w 1018183"/>
                <a:gd name="connsiteY4737" fmla="*/ 7728139 h 9085945"/>
                <a:gd name="connsiteX4738" fmla="*/ 0 w 1018183"/>
                <a:gd name="connsiteY4738" fmla="*/ 7727622 h 9085945"/>
                <a:gd name="connsiteX4739" fmla="*/ 0 w 1018183"/>
                <a:gd name="connsiteY4739" fmla="*/ 7722504 h 9085945"/>
                <a:gd name="connsiteX4740" fmla="*/ 0 w 1018183"/>
                <a:gd name="connsiteY4740" fmla="*/ 7721389 h 9085945"/>
                <a:gd name="connsiteX4741" fmla="*/ 0 w 1018183"/>
                <a:gd name="connsiteY4741" fmla="*/ 7721219 h 9085945"/>
                <a:gd name="connsiteX4742" fmla="*/ 0 w 1018183"/>
                <a:gd name="connsiteY4742" fmla="*/ 7720092 h 9085945"/>
                <a:gd name="connsiteX4743" fmla="*/ 0 w 1018183"/>
                <a:gd name="connsiteY4743" fmla="*/ 7717879 h 9085945"/>
                <a:gd name="connsiteX4744" fmla="*/ 0 w 1018183"/>
                <a:gd name="connsiteY4744" fmla="*/ 7716323 h 9085945"/>
                <a:gd name="connsiteX4745" fmla="*/ 0 w 1018183"/>
                <a:gd name="connsiteY4745" fmla="*/ 7715039 h 9085945"/>
                <a:gd name="connsiteX4746" fmla="*/ 0 w 1018183"/>
                <a:gd name="connsiteY4746" fmla="*/ 7712292 h 9085945"/>
                <a:gd name="connsiteX4747" fmla="*/ 0 w 1018183"/>
                <a:gd name="connsiteY4747" fmla="*/ 7711444 h 9085945"/>
                <a:gd name="connsiteX4748" fmla="*/ 0 w 1018183"/>
                <a:gd name="connsiteY4748" fmla="*/ 7711008 h 9085945"/>
                <a:gd name="connsiteX4749" fmla="*/ 0 w 1018183"/>
                <a:gd name="connsiteY4749" fmla="*/ 7710723 h 9085945"/>
                <a:gd name="connsiteX4750" fmla="*/ 0 w 1018183"/>
                <a:gd name="connsiteY4750" fmla="*/ 7710264 h 9085945"/>
                <a:gd name="connsiteX4751" fmla="*/ 0 w 1018183"/>
                <a:gd name="connsiteY4751" fmla="*/ 7709439 h 9085945"/>
                <a:gd name="connsiteX4752" fmla="*/ 0 w 1018183"/>
                <a:gd name="connsiteY4752" fmla="*/ 7709034 h 9085945"/>
                <a:gd name="connsiteX4753" fmla="*/ 0 w 1018183"/>
                <a:gd name="connsiteY4753" fmla="*/ 7705269 h 9085945"/>
                <a:gd name="connsiteX4754" fmla="*/ 0 w 1018183"/>
                <a:gd name="connsiteY4754" fmla="*/ 7701588 h 9085945"/>
                <a:gd name="connsiteX4755" fmla="*/ 0 w 1018183"/>
                <a:gd name="connsiteY4755" fmla="*/ 7701234 h 9085945"/>
                <a:gd name="connsiteX4756" fmla="*/ 0 w 1018183"/>
                <a:gd name="connsiteY4756" fmla="*/ 7699665 h 9085945"/>
                <a:gd name="connsiteX4757" fmla="*/ 0 w 1018183"/>
                <a:gd name="connsiteY4757" fmla="*/ 7696706 h 9085945"/>
                <a:gd name="connsiteX4758" fmla="*/ 0 w 1018183"/>
                <a:gd name="connsiteY4758" fmla="*/ 7695412 h 9085945"/>
                <a:gd name="connsiteX4759" fmla="*/ 0 w 1018183"/>
                <a:gd name="connsiteY4759" fmla="*/ 7692036 h 9085945"/>
                <a:gd name="connsiteX4760" fmla="*/ 0 w 1018183"/>
                <a:gd name="connsiteY4760" fmla="*/ 7690529 h 9085945"/>
                <a:gd name="connsiteX4761" fmla="*/ 0 w 1018183"/>
                <a:gd name="connsiteY4761" fmla="*/ 7689355 h 9085945"/>
                <a:gd name="connsiteX4762" fmla="*/ 0 w 1018183"/>
                <a:gd name="connsiteY4762" fmla="*/ 7686849 h 9085945"/>
                <a:gd name="connsiteX4763" fmla="*/ 0 w 1018183"/>
                <a:gd name="connsiteY4763" fmla="*/ 7685123 h 9085945"/>
                <a:gd name="connsiteX4764" fmla="*/ 0 w 1018183"/>
                <a:gd name="connsiteY4764" fmla="*/ 7684355 h 9085945"/>
                <a:gd name="connsiteX4765" fmla="*/ 0 w 1018183"/>
                <a:gd name="connsiteY4765" fmla="*/ 7680877 h 9085945"/>
                <a:gd name="connsiteX4766" fmla="*/ 0 w 1018183"/>
                <a:gd name="connsiteY4766" fmla="*/ 7678718 h 9085945"/>
                <a:gd name="connsiteX4767" fmla="*/ 0 w 1018183"/>
                <a:gd name="connsiteY4767" fmla="*/ 7677537 h 9085945"/>
                <a:gd name="connsiteX4768" fmla="*/ 0 w 1018183"/>
                <a:gd name="connsiteY4768" fmla="*/ 7672539 h 9085945"/>
                <a:gd name="connsiteX4769" fmla="*/ 0 w 1018183"/>
                <a:gd name="connsiteY4769" fmla="*/ 7671102 h 9085945"/>
                <a:gd name="connsiteX4770" fmla="*/ 0 w 1018183"/>
                <a:gd name="connsiteY4770" fmla="*/ 7669818 h 9085945"/>
                <a:gd name="connsiteX4771" fmla="*/ 0 w 1018183"/>
                <a:gd name="connsiteY4771" fmla="*/ 7668690 h 9085945"/>
                <a:gd name="connsiteX4772" fmla="*/ 0 w 1018183"/>
                <a:gd name="connsiteY4772" fmla="*/ 7668507 h 9085945"/>
                <a:gd name="connsiteX4773" fmla="*/ 0 w 1018183"/>
                <a:gd name="connsiteY4773" fmla="*/ 7666939 h 9085945"/>
                <a:gd name="connsiteX4774" fmla="*/ 0 w 1018183"/>
                <a:gd name="connsiteY4774" fmla="*/ 7666479 h 9085945"/>
                <a:gd name="connsiteX4775" fmla="*/ 0 w 1018183"/>
                <a:gd name="connsiteY4775" fmla="*/ 7664457 h 9085945"/>
                <a:gd name="connsiteX4776" fmla="*/ 0 w 1018183"/>
                <a:gd name="connsiteY4776" fmla="*/ 7661325 h 9085945"/>
                <a:gd name="connsiteX4777" fmla="*/ 0 w 1018183"/>
                <a:gd name="connsiteY4777" fmla="*/ 7650187 h 9085945"/>
                <a:gd name="connsiteX4778" fmla="*/ 0 w 1018183"/>
                <a:gd name="connsiteY4778" fmla="*/ 7648972 h 9085945"/>
                <a:gd name="connsiteX4779" fmla="*/ 0 w 1018183"/>
                <a:gd name="connsiteY4779" fmla="*/ 7647687 h 9085945"/>
                <a:gd name="connsiteX4780" fmla="*/ 0 w 1018183"/>
                <a:gd name="connsiteY4780" fmla="*/ 7646507 h 9085945"/>
                <a:gd name="connsiteX4781" fmla="*/ 0 w 1018183"/>
                <a:gd name="connsiteY4781" fmla="*/ 7643920 h 9085945"/>
                <a:gd name="connsiteX4782" fmla="*/ 0 w 1018183"/>
                <a:gd name="connsiteY4782" fmla="*/ 7639351 h 9085945"/>
                <a:gd name="connsiteX4783" fmla="*/ 0 w 1018183"/>
                <a:gd name="connsiteY4783" fmla="*/ 7638376 h 9085945"/>
                <a:gd name="connsiteX4784" fmla="*/ 0 w 1018183"/>
                <a:gd name="connsiteY4784" fmla="*/ 7637914 h 9085945"/>
                <a:gd name="connsiteX4785" fmla="*/ 0 w 1018183"/>
                <a:gd name="connsiteY4785" fmla="*/ 7635454 h 9085945"/>
                <a:gd name="connsiteX4786" fmla="*/ 0 w 1018183"/>
                <a:gd name="connsiteY4786" fmla="*/ 7629521 h 9085945"/>
                <a:gd name="connsiteX4787" fmla="*/ 0 w 1018183"/>
                <a:gd name="connsiteY4787" fmla="*/ 7627317 h 9085945"/>
                <a:gd name="connsiteX4788" fmla="*/ 0 w 1018183"/>
                <a:gd name="connsiteY4788" fmla="*/ 7624115 h 9085945"/>
                <a:gd name="connsiteX4789" fmla="*/ 0 w 1018183"/>
                <a:gd name="connsiteY4789" fmla="*/ 7622831 h 9085945"/>
                <a:gd name="connsiteX4790" fmla="*/ 0 w 1018183"/>
                <a:gd name="connsiteY4790" fmla="*/ 7616004 h 9085945"/>
                <a:gd name="connsiteX4791" fmla="*/ 0 w 1018183"/>
                <a:gd name="connsiteY4791" fmla="*/ 7613057 h 9085945"/>
                <a:gd name="connsiteX4792" fmla="*/ 0 w 1018183"/>
                <a:gd name="connsiteY4792" fmla="*/ 7612692 h 9085945"/>
                <a:gd name="connsiteX4793" fmla="*/ 0 w 1018183"/>
                <a:gd name="connsiteY4793" fmla="*/ 7608639 h 9085945"/>
                <a:gd name="connsiteX4794" fmla="*/ 0 w 1018183"/>
                <a:gd name="connsiteY4794" fmla="*/ 7607345 h 9085945"/>
                <a:gd name="connsiteX4795" fmla="*/ 0 w 1018183"/>
                <a:gd name="connsiteY4795" fmla="*/ 7605186 h 9085945"/>
                <a:gd name="connsiteX4796" fmla="*/ 0 w 1018183"/>
                <a:gd name="connsiteY4796" fmla="*/ 7603578 h 9085945"/>
                <a:gd name="connsiteX4797" fmla="*/ 0 w 1018183"/>
                <a:gd name="connsiteY4797" fmla="*/ 7601634 h 9085945"/>
                <a:gd name="connsiteX4798" fmla="*/ 0 w 1018183"/>
                <a:gd name="connsiteY4798" fmla="*/ 7597572 h 9085945"/>
                <a:gd name="connsiteX4799" fmla="*/ 0 w 1018183"/>
                <a:gd name="connsiteY4799" fmla="*/ 7596849 h 9085945"/>
                <a:gd name="connsiteX4800" fmla="*/ 0 w 1018183"/>
                <a:gd name="connsiteY4800" fmla="*/ 7596287 h 9085945"/>
                <a:gd name="connsiteX4801" fmla="*/ 0 w 1018183"/>
                <a:gd name="connsiteY4801" fmla="*/ 7595154 h 9085945"/>
                <a:gd name="connsiteX4802" fmla="*/ 0 w 1018183"/>
                <a:gd name="connsiteY4802" fmla="*/ 7593587 h 9085945"/>
                <a:gd name="connsiteX4803" fmla="*/ 0 w 1018183"/>
                <a:gd name="connsiteY4803" fmla="*/ 7592518 h 9085945"/>
                <a:gd name="connsiteX4804" fmla="*/ 0 w 1018183"/>
                <a:gd name="connsiteY4804" fmla="*/ 7584471 h 9085945"/>
                <a:gd name="connsiteX4805" fmla="*/ 0 w 1018183"/>
                <a:gd name="connsiteY4805" fmla="*/ 7580329 h 9085945"/>
                <a:gd name="connsiteX4806" fmla="*/ 0 w 1018183"/>
                <a:gd name="connsiteY4806" fmla="*/ 7576835 h 9085945"/>
                <a:gd name="connsiteX4807" fmla="*/ 0 w 1018183"/>
                <a:gd name="connsiteY4807" fmla="*/ 7576183 h 9085945"/>
                <a:gd name="connsiteX4808" fmla="*/ 0 w 1018183"/>
                <a:gd name="connsiteY4808" fmla="*/ 7573071 h 9085945"/>
                <a:gd name="connsiteX4809" fmla="*/ 0 w 1018183"/>
                <a:gd name="connsiteY4809" fmla="*/ 7568905 h 9085945"/>
                <a:gd name="connsiteX4810" fmla="*/ 0 w 1018183"/>
                <a:gd name="connsiteY4810" fmla="*/ 7566139 h 9085945"/>
                <a:gd name="connsiteX4811" fmla="*/ 0 w 1018183"/>
                <a:gd name="connsiteY4811" fmla="*/ 7565027 h 9085945"/>
                <a:gd name="connsiteX4812" fmla="*/ 0 w 1018183"/>
                <a:gd name="connsiteY4812" fmla="*/ 7564844 h 9085945"/>
                <a:gd name="connsiteX4813" fmla="*/ 0 w 1018183"/>
                <a:gd name="connsiteY4813" fmla="*/ 7561292 h 9085945"/>
                <a:gd name="connsiteX4814" fmla="*/ 0 w 1018183"/>
                <a:gd name="connsiteY4814" fmla="*/ 7559793 h 9085945"/>
                <a:gd name="connsiteX4815" fmla="*/ 0 w 1018183"/>
                <a:gd name="connsiteY4815" fmla="*/ 7555943 h 9085945"/>
                <a:gd name="connsiteX4816" fmla="*/ 0 w 1018183"/>
                <a:gd name="connsiteY4816" fmla="*/ 7554812 h 9085945"/>
                <a:gd name="connsiteX4817" fmla="*/ 0 w 1018183"/>
                <a:gd name="connsiteY4817" fmla="*/ 7553965 h 9085945"/>
                <a:gd name="connsiteX4818" fmla="*/ 0 w 1018183"/>
                <a:gd name="connsiteY4818" fmla="*/ 7553786 h 9085945"/>
                <a:gd name="connsiteX4819" fmla="*/ 0 w 1018183"/>
                <a:gd name="connsiteY4819" fmla="*/ 7553245 h 9085945"/>
                <a:gd name="connsiteX4820" fmla="*/ 0 w 1018183"/>
                <a:gd name="connsiteY4820" fmla="*/ 7551710 h 9085945"/>
                <a:gd name="connsiteX4821" fmla="*/ 0 w 1018183"/>
                <a:gd name="connsiteY4821" fmla="*/ 7545474 h 9085945"/>
                <a:gd name="connsiteX4822" fmla="*/ 0 w 1018183"/>
                <a:gd name="connsiteY4822" fmla="*/ 7543755 h 9085945"/>
                <a:gd name="connsiteX4823" fmla="*/ 0 w 1018183"/>
                <a:gd name="connsiteY4823" fmla="*/ 7542186 h 9085945"/>
                <a:gd name="connsiteX4824" fmla="*/ 0 w 1018183"/>
                <a:gd name="connsiteY4824" fmla="*/ 7540344 h 9085945"/>
                <a:gd name="connsiteX4825" fmla="*/ 0 w 1018183"/>
                <a:gd name="connsiteY4825" fmla="*/ 7535841 h 9085945"/>
                <a:gd name="connsiteX4826" fmla="*/ 0 w 1018183"/>
                <a:gd name="connsiteY4826" fmla="*/ 7534557 h 9085945"/>
                <a:gd name="connsiteX4827" fmla="*/ 0 w 1018183"/>
                <a:gd name="connsiteY4827" fmla="*/ 7534335 h 9085945"/>
                <a:gd name="connsiteX4828" fmla="*/ 0 w 1018183"/>
                <a:gd name="connsiteY4828" fmla="*/ 7529284 h 9085945"/>
                <a:gd name="connsiteX4829" fmla="*/ 0 w 1018183"/>
                <a:gd name="connsiteY4829" fmla="*/ 7528563 h 9085945"/>
                <a:gd name="connsiteX4830" fmla="*/ 0 w 1018183"/>
                <a:gd name="connsiteY4830" fmla="*/ 7524783 h 9085945"/>
                <a:gd name="connsiteX4831" fmla="*/ 0 w 1018183"/>
                <a:gd name="connsiteY4831" fmla="*/ 7517506 h 9085945"/>
                <a:gd name="connsiteX4832" fmla="*/ 0 w 1018183"/>
                <a:gd name="connsiteY4832" fmla="*/ 7513623 h 9085945"/>
                <a:gd name="connsiteX4833" fmla="*/ 0 w 1018183"/>
                <a:gd name="connsiteY4833" fmla="*/ 7511368 h 9085945"/>
                <a:gd name="connsiteX4834" fmla="*/ 0 w 1018183"/>
                <a:gd name="connsiteY4834" fmla="*/ 7505132 h 9085945"/>
                <a:gd name="connsiteX4835" fmla="*/ 0 w 1018183"/>
                <a:gd name="connsiteY4835" fmla="*/ 7503846 h 9085945"/>
                <a:gd name="connsiteX4836" fmla="*/ 0 w 1018183"/>
                <a:gd name="connsiteY4836" fmla="*/ 7503257 h 9085945"/>
                <a:gd name="connsiteX4837" fmla="*/ 0 w 1018183"/>
                <a:gd name="connsiteY4837" fmla="*/ 7500310 h 9085945"/>
                <a:gd name="connsiteX4838" fmla="*/ 0 w 1018183"/>
                <a:gd name="connsiteY4838" fmla="*/ 7499539 h 9085945"/>
                <a:gd name="connsiteX4839" fmla="*/ 0 w 1018183"/>
                <a:gd name="connsiteY4839" fmla="*/ 7494074 h 9085945"/>
                <a:gd name="connsiteX4840" fmla="*/ 0 w 1018183"/>
                <a:gd name="connsiteY4840" fmla="*/ 7492056 h 9085945"/>
                <a:gd name="connsiteX4841" fmla="*/ 0 w 1018183"/>
                <a:gd name="connsiteY4841" fmla="*/ 7491492 h 9085945"/>
                <a:gd name="connsiteX4842" fmla="*/ 0 w 1018183"/>
                <a:gd name="connsiteY4842" fmla="*/ 7488942 h 9085945"/>
                <a:gd name="connsiteX4843" fmla="*/ 0 w 1018183"/>
                <a:gd name="connsiteY4843" fmla="*/ 7487723 h 9085945"/>
                <a:gd name="connsiteX4844" fmla="*/ 0 w 1018183"/>
                <a:gd name="connsiteY4844" fmla="*/ 7486439 h 9085945"/>
                <a:gd name="connsiteX4845" fmla="*/ 0 w 1018183"/>
                <a:gd name="connsiteY4845" fmla="*/ 7483692 h 9085945"/>
                <a:gd name="connsiteX4846" fmla="*/ 0 w 1018183"/>
                <a:gd name="connsiteY4846" fmla="*/ 7482408 h 9085945"/>
                <a:gd name="connsiteX4847" fmla="*/ 0 w 1018183"/>
                <a:gd name="connsiteY4847" fmla="*/ 7482123 h 9085945"/>
                <a:gd name="connsiteX4848" fmla="*/ 0 w 1018183"/>
                <a:gd name="connsiteY4848" fmla="*/ 7481664 h 9085945"/>
                <a:gd name="connsiteX4849" fmla="*/ 0 w 1018183"/>
                <a:gd name="connsiteY4849" fmla="*/ 7480839 h 9085945"/>
                <a:gd name="connsiteX4850" fmla="*/ 0 w 1018183"/>
                <a:gd name="connsiteY4850" fmla="*/ 7480434 h 9085945"/>
                <a:gd name="connsiteX4851" fmla="*/ 0 w 1018183"/>
                <a:gd name="connsiteY4851" fmla="*/ 7476669 h 9085945"/>
                <a:gd name="connsiteX4852" fmla="*/ 0 w 1018183"/>
                <a:gd name="connsiteY4852" fmla="*/ 7472634 h 9085945"/>
                <a:gd name="connsiteX4853" fmla="*/ 0 w 1018183"/>
                <a:gd name="connsiteY4853" fmla="*/ 7471065 h 9085945"/>
                <a:gd name="connsiteX4854" fmla="*/ 0 w 1018183"/>
                <a:gd name="connsiteY4854" fmla="*/ 7467582 h 9085945"/>
                <a:gd name="connsiteX4855" fmla="*/ 0 w 1018183"/>
                <a:gd name="connsiteY4855" fmla="*/ 7466812 h 9085945"/>
                <a:gd name="connsiteX4856" fmla="*/ 0 w 1018183"/>
                <a:gd name="connsiteY4856" fmla="*/ 7463436 h 9085945"/>
                <a:gd name="connsiteX4857" fmla="*/ 0 w 1018183"/>
                <a:gd name="connsiteY4857" fmla="*/ 7461347 h 9085945"/>
                <a:gd name="connsiteX4858" fmla="*/ 0 w 1018183"/>
                <a:gd name="connsiteY4858" fmla="*/ 7460755 h 9085945"/>
                <a:gd name="connsiteX4859" fmla="*/ 0 w 1018183"/>
                <a:gd name="connsiteY4859" fmla="*/ 7455755 h 9085945"/>
                <a:gd name="connsiteX4860" fmla="*/ 0 w 1018183"/>
                <a:gd name="connsiteY4860" fmla="*/ 7452277 h 9085945"/>
                <a:gd name="connsiteX4861" fmla="*/ 0 w 1018183"/>
                <a:gd name="connsiteY4861" fmla="*/ 7448937 h 9085945"/>
                <a:gd name="connsiteX4862" fmla="*/ 0 w 1018183"/>
                <a:gd name="connsiteY4862" fmla="*/ 7446097 h 9085945"/>
                <a:gd name="connsiteX4863" fmla="*/ 0 w 1018183"/>
                <a:gd name="connsiteY4863" fmla="*/ 7443939 h 9085945"/>
                <a:gd name="connsiteX4864" fmla="*/ 0 w 1018183"/>
                <a:gd name="connsiteY4864" fmla="*/ 7442502 h 9085945"/>
                <a:gd name="connsiteX4865" fmla="*/ 0 w 1018183"/>
                <a:gd name="connsiteY4865" fmla="*/ 7442066 h 9085945"/>
                <a:gd name="connsiteX4866" fmla="*/ 0 w 1018183"/>
                <a:gd name="connsiteY4866" fmla="*/ 7441218 h 9085945"/>
                <a:gd name="connsiteX4867" fmla="*/ 0 w 1018183"/>
                <a:gd name="connsiteY4867" fmla="*/ 7440497 h 9085945"/>
                <a:gd name="connsiteX4868" fmla="*/ 0 w 1018183"/>
                <a:gd name="connsiteY4868" fmla="*/ 7440092 h 9085945"/>
                <a:gd name="connsiteX4869" fmla="*/ 0 w 1018183"/>
                <a:gd name="connsiteY4869" fmla="*/ 7440090 h 9085945"/>
                <a:gd name="connsiteX4870" fmla="*/ 0 w 1018183"/>
                <a:gd name="connsiteY4870" fmla="*/ 7439907 h 9085945"/>
                <a:gd name="connsiteX4871" fmla="*/ 0 w 1018183"/>
                <a:gd name="connsiteY4871" fmla="*/ 7438339 h 9085945"/>
                <a:gd name="connsiteX4872" fmla="*/ 0 w 1018183"/>
                <a:gd name="connsiteY4872" fmla="*/ 7437879 h 9085945"/>
                <a:gd name="connsiteX4873" fmla="*/ 0 w 1018183"/>
                <a:gd name="connsiteY4873" fmla="*/ 7436327 h 9085945"/>
                <a:gd name="connsiteX4874" fmla="*/ 0 w 1018183"/>
                <a:gd name="connsiteY4874" fmla="*/ 7435039 h 9085945"/>
                <a:gd name="connsiteX4875" fmla="*/ 0 w 1018183"/>
                <a:gd name="connsiteY4875" fmla="*/ 7432725 h 9085945"/>
                <a:gd name="connsiteX4876" fmla="*/ 0 w 1018183"/>
                <a:gd name="connsiteY4876" fmla="*/ 7432292 h 9085945"/>
                <a:gd name="connsiteX4877" fmla="*/ 0 w 1018183"/>
                <a:gd name="connsiteY4877" fmla="*/ 7431007 h 9085945"/>
                <a:gd name="connsiteX4878" fmla="*/ 0 w 1018183"/>
                <a:gd name="connsiteY4878" fmla="*/ 7430723 h 9085945"/>
                <a:gd name="connsiteX4879" fmla="*/ 0 w 1018183"/>
                <a:gd name="connsiteY4879" fmla="*/ 7429439 h 9085945"/>
                <a:gd name="connsiteX4880" fmla="*/ 0 w 1018183"/>
                <a:gd name="connsiteY4880" fmla="*/ 7423094 h 9085945"/>
                <a:gd name="connsiteX4881" fmla="*/ 0 w 1018183"/>
                <a:gd name="connsiteY4881" fmla="*/ 7421587 h 9085945"/>
                <a:gd name="connsiteX4882" fmla="*/ 0 w 1018183"/>
                <a:gd name="connsiteY4882" fmla="*/ 7418390 h 9085945"/>
                <a:gd name="connsiteX4883" fmla="*/ 0 w 1018183"/>
                <a:gd name="connsiteY4883" fmla="*/ 7417907 h 9085945"/>
                <a:gd name="connsiteX4884" fmla="*/ 0 w 1018183"/>
                <a:gd name="connsiteY4884" fmla="*/ 7415413 h 9085945"/>
                <a:gd name="connsiteX4885" fmla="*/ 0 w 1018183"/>
                <a:gd name="connsiteY4885" fmla="*/ 7412036 h 9085945"/>
                <a:gd name="connsiteX4886" fmla="*/ 0 w 1018183"/>
                <a:gd name="connsiteY4886" fmla="*/ 7409776 h 9085945"/>
                <a:gd name="connsiteX4887" fmla="*/ 0 w 1018183"/>
                <a:gd name="connsiteY4887" fmla="*/ 7406854 h 9085945"/>
                <a:gd name="connsiteX4888" fmla="*/ 0 w 1018183"/>
                <a:gd name="connsiteY4888" fmla="*/ 7403989 h 9085945"/>
                <a:gd name="connsiteX4889" fmla="*/ 0 w 1018183"/>
                <a:gd name="connsiteY4889" fmla="*/ 7403597 h 9085945"/>
                <a:gd name="connsiteX4890" fmla="*/ 0 w 1018183"/>
                <a:gd name="connsiteY4890" fmla="*/ 7400921 h 9085945"/>
                <a:gd name="connsiteX4891" fmla="*/ 0 w 1018183"/>
                <a:gd name="connsiteY4891" fmla="*/ 7400876 h 9085945"/>
                <a:gd name="connsiteX4892" fmla="*/ 0 w 1018183"/>
                <a:gd name="connsiteY4892" fmla="*/ 7399748 h 9085945"/>
                <a:gd name="connsiteX4893" fmla="*/ 0 w 1018183"/>
                <a:gd name="connsiteY4893" fmla="*/ 7399565 h 9085945"/>
                <a:gd name="connsiteX4894" fmla="*/ 0 w 1018183"/>
                <a:gd name="connsiteY4894" fmla="*/ 7398717 h 9085945"/>
                <a:gd name="connsiteX4895" fmla="*/ 0 w 1018183"/>
                <a:gd name="connsiteY4895" fmla="*/ 7398465 h 9085945"/>
                <a:gd name="connsiteX4896" fmla="*/ 0 w 1018183"/>
                <a:gd name="connsiteY4896" fmla="*/ 7397997 h 9085945"/>
                <a:gd name="connsiteX4897" fmla="*/ 0 w 1018183"/>
                <a:gd name="connsiteY4897" fmla="*/ 7397537 h 9085945"/>
                <a:gd name="connsiteX4898" fmla="*/ 0 w 1018183"/>
                <a:gd name="connsiteY4898" fmla="*/ 7395515 h 9085945"/>
                <a:gd name="connsiteX4899" fmla="*/ 0 w 1018183"/>
                <a:gd name="connsiteY4899" fmla="*/ 7394231 h 9085945"/>
                <a:gd name="connsiteX4900" fmla="*/ 0 w 1018183"/>
                <a:gd name="connsiteY4900" fmla="*/ 7392540 h 9085945"/>
                <a:gd name="connsiteX4901" fmla="*/ 0 w 1018183"/>
                <a:gd name="connsiteY4901" fmla="*/ 7392383 h 9085945"/>
                <a:gd name="connsiteX4902" fmla="*/ 0 w 1018183"/>
                <a:gd name="connsiteY4902" fmla="*/ 7388690 h 9085945"/>
                <a:gd name="connsiteX4903" fmla="*/ 0 w 1018183"/>
                <a:gd name="connsiteY4903" fmla="*/ 7388505 h 9085945"/>
                <a:gd name="connsiteX4904" fmla="*/ 0 w 1018183"/>
                <a:gd name="connsiteY4904" fmla="*/ 7386937 h 9085945"/>
                <a:gd name="connsiteX4905" fmla="*/ 0 w 1018183"/>
                <a:gd name="connsiteY4905" fmla="*/ 7384457 h 9085945"/>
                <a:gd name="connsiteX4906" fmla="*/ 0 w 1018183"/>
                <a:gd name="connsiteY4906" fmla="*/ 7381328 h 9085945"/>
                <a:gd name="connsiteX4907" fmla="*/ 0 w 1018183"/>
                <a:gd name="connsiteY4907" fmla="*/ 7379308 h 9085945"/>
                <a:gd name="connsiteX4908" fmla="*/ 0 w 1018183"/>
                <a:gd name="connsiteY4908" fmla="*/ 7378745 h 9085945"/>
                <a:gd name="connsiteX4909" fmla="*/ 0 w 1018183"/>
                <a:gd name="connsiteY4909" fmla="*/ 7374978 h 9085945"/>
                <a:gd name="connsiteX4910" fmla="*/ 0 w 1018183"/>
                <a:gd name="connsiteY4910" fmla="*/ 7368972 h 9085945"/>
                <a:gd name="connsiteX4911" fmla="*/ 0 w 1018183"/>
                <a:gd name="connsiteY4911" fmla="*/ 7367687 h 9085945"/>
                <a:gd name="connsiteX4912" fmla="*/ 0 w 1018183"/>
                <a:gd name="connsiteY4912" fmla="*/ 7366512 h 9085945"/>
                <a:gd name="connsiteX4913" fmla="*/ 0 w 1018183"/>
                <a:gd name="connsiteY4913" fmla="*/ 7363918 h 9085945"/>
                <a:gd name="connsiteX4914" fmla="*/ 0 w 1018183"/>
                <a:gd name="connsiteY4914" fmla="*/ 7360579 h 9085945"/>
                <a:gd name="connsiteX4915" fmla="*/ 0 w 1018183"/>
                <a:gd name="connsiteY4915" fmla="*/ 7358375 h 9085945"/>
                <a:gd name="connsiteX4916" fmla="*/ 0 w 1018183"/>
                <a:gd name="connsiteY4916" fmla="*/ 7355963 h 9085945"/>
                <a:gd name="connsiteX4917" fmla="*/ 0 w 1018183"/>
                <a:gd name="connsiteY4917" fmla="*/ 7355871 h 9085945"/>
                <a:gd name="connsiteX4918" fmla="*/ 0 w 1018183"/>
                <a:gd name="connsiteY4918" fmla="*/ 7353889 h 9085945"/>
                <a:gd name="connsiteX4919" fmla="*/ 0 w 1018183"/>
                <a:gd name="connsiteY4919" fmla="*/ 7351729 h 9085945"/>
                <a:gd name="connsiteX4920" fmla="*/ 0 w 1018183"/>
                <a:gd name="connsiteY4920" fmla="*/ 7349521 h 9085945"/>
                <a:gd name="connsiteX4921" fmla="*/ 0 w 1018183"/>
                <a:gd name="connsiteY4921" fmla="*/ 7348598 h 9085945"/>
                <a:gd name="connsiteX4922" fmla="*/ 0 w 1018183"/>
                <a:gd name="connsiteY4922" fmla="*/ 7344115 h 9085945"/>
                <a:gd name="connsiteX4923" fmla="*/ 0 w 1018183"/>
                <a:gd name="connsiteY4923" fmla="*/ 7342831 h 9085945"/>
                <a:gd name="connsiteX4924" fmla="*/ 0 w 1018183"/>
                <a:gd name="connsiteY4924" fmla="*/ 7337709 h 9085945"/>
                <a:gd name="connsiteX4925" fmla="*/ 0 w 1018183"/>
                <a:gd name="connsiteY4925" fmla="*/ 7336244 h 9085945"/>
                <a:gd name="connsiteX4926" fmla="*/ 0 w 1018183"/>
                <a:gd name="connsiteY4926" fmla="*/ 7332692 h 9085945"/>
                <a:gd name="connsiteX4927" fmla="*/ 0 w 1018183"/>
                <a:gd name="connsiteY4927" fmla="*/ 7331193 h 9085945"/>
                <a:gd name="connsiteX4928" fmla="*/ 0 w 1018183"/>
                <a:gd name="connsiteY4928" fmla="*/ 7327345 h 9085945"/>
                <a:gd name="connsiteX4929" fmla="*/ 0 w 1018183"/>
                <a:gd name="connsiteY4929" fmla="*/ 7327343 h 9085945"/>
                <a:gd name="connsiteX4930" fmla="*/ 0 w 1018183"/>
                <a:gd name="connsiteY4930" fmla="*/ 7326212 h 9085945"/>
                <a:gd name="connsiteX4931" fmla="*/ 0 w 1018183"/>
                <a:gd name="connsiteY4931" fmla="*/ 7325186 h 9085945"/>
                <a:gd name="connsiteX4932" fmla="*/ 0 w 1018183"/>
                <a:gd name="connsiteY4932" fmla="*/ 7324645 h 9085945"/>
                <a:gd name="connsiteX4933" fmla="*/ 0 w 1018183"/>
                <a:gd name="connsiteY4933" fmla="*/ 7323576 h 9085945"/>
                <a:gd name="connsiteX4934" fmla="*/ 0 w 1018183"/>
                <a:gd name="connsiteY4934" fmla="*/ 7316794 h 9085945"/>
                <a:gd name="connsiteX4935" fmla="*/ 0 w 1018183"/>
                <a:gd name="connsiteY4935" fmla="*/ 7315529 h 9085945"/>
                <a:gd name="connsiteX4936" fmla="*/ 0 w 1018183"/>
                <a:gd name="connsiteY4936" fmla="*/ 7315155 h 9085945"/>
                <a:gd name="connsiteX4937" fmla="*/ 0 w 1018183"/>
                <a:gd name="connsiteY4937" fmla="*/ 7313586 h 9085945"/>
                <a:gd name="connsiteX4938" fmla="*/ 0 w 1018183"/>
                <a:gd name="connsiteY4938" fmla="*/ 7311387 h 9085945"/>
                <a:gd name="connsiteX4939" fmla="*/ 0 w 1018183"/>
                <a:gd name="connsiteY4939" fmla="*/ 7307241 h 9085945"/>
                <a:gd name="connsiteX4940" fmla="*/ 0 w 1018183"/>
                <a:gd name="connsiteY4940" fmla="*/ 7305957 h 9085945"/>
                <a:gd name="connsiteX4941" fmla="*/ 0 w 1018183"/>
                <a:gd name="connsiteY4941" fmla="*/ 7304471 h 9085945"/>
                <a:gd name="connsiteX4942" fmla="*/ 0 w 1018183"/>
                <a:gd name="connsiteY4942" fmla="*/ 7300329 h 9085945"/>
                <a:gd name="connsiteX4943" fmla="*/ 0 w 1018183"/>
                <a:gd name="connsiteY4943" fmla="*/ 7299963 h 9085945"/>
                <a:gd name="connsiteX4944" fmla="*/ 0 w 1018183"/>
                <a:gd name="connsiteY4944" fmla="*/ 7296183 h 9085945"/>
                <a:gd name="connsiteX4945" fmla="*/ 0 w 1018183"/>
                <a:gd name="connsiteY4945" fmla="*/ 7290851 h 9085945"/>
                <a:gd name="connsiteX4946" fmla="*/ 0 w 1018183"/>
                <a:gd name="connsiteY4946" fmla="*/ 7288906 h 9085945"/>
                <a:gd name="connsiteX4947" fmla="*/ 0 w 1018183"/>
                <a:gd name="connsiteY4947" fmla="*/ 7287001 h 9085945"/>
                <a:gd name="connsiteX4948" fmla="*/ 0 w 1018183"/>
                <a:gd name="connsiteY4948" fmla="*/ 7285023 h 9085945"/>
                <a:gd name="connsiteX4949" fmla="*/ 0 w 1018183"/>
                <a:gd name="connsiteY4949" fmla="*/ 7284844 h 9085945"/>
                <a:gd name="connsiteX4950" fmla="*/ 0 w 1018183"/>
                <a:gd name="connsiteY4950" fmla="*/ 7282768 h 9085945"/>
                <a:gd name="connsiteX4951" fmla="*/ 0 w 1018183"/>
                <a:gd name="connsiteY4951" fmla="*/ 7279793 h 9085945"/>
                <a:gd name="connsiteX4952" fmla="*/ 0 w 1018183"/>
                <a:gd name="connsiteY4952" fmla="*/ 7276532 h 9085945"/>
                <a:gd name="connsiteX4953" fmla="*/ 0 w 1018183"/>
                <a:gd name="connsiteY4953" fmla="*/ 7275943 h 9085945"/>
                <a:gd name="connsiteX4954" fmla="*/ 0 w 1018183"/>
                <a:gd name="connsiteY4954" fmla="*/ 7275246 h 9085945"/>
                <a:gd name="connsiteX4955" fmla="*/ 0 w 1018183"/>
                <a:gd name="connsiteY4955" fmla="*/ 7274813 h 9085945"/>
                <a:gd name="connsiteX4956" fmla="*/ 0 w 1018183"/>
                <a:gd name="connsiteY4956" fmla="*/ 7273244 h 9085945"/>
                <a:gd name="connsiteX4957" fmla="*/ 0 w 1018183"/>
                <a:gd name="connsiteY4957" fmla="*/ 7271710 h 9085945"/>
                <a:gd name="connsiteX4958" fmla="*/ 0 w 1018183"/>
                <a:gd name="connsiteY4958" fmla="*/ 7269463 h 9085945"/>
                <a:gd name="connsiteX4959" fmla="*/ 0 w 1018183"/>
                <a:gd name="connsiteY4959" fmla="*/ 7267895 h 9085945"/>
                <a:gd name="connsiteX4960" fmla="*/ 0 w 1018183"/>
                <a:gd name="connsiteY4960" fmla="*/ 7265615 h 9085945"/>
                <a:gd name="connsiteX4961" fmla="*/ 0 w 1018183"/>
                <a:gd name="connsiteY4961" fmla="*/ 7265474 h 9085945"/>
                <a:gd name="connsiteX4962" fmla="*/ 0 w 1018183"/>
                <a:gd name="connsiteY4962" fmla="*/ 7264177 h 9085945"/>
                <a:gd name="connsiteX4963" fmla="*/ 0 w 1018183"/>
                <a:gd name="connsiteY4963" fmla="*/ 7263456 h 9085945"/>
                <a:gd name="connsiteX4964" fmla="*/ 0 w 1018183"/>
                <a:gd name="connsiteY4964" fmla="*/ 7260342 h 9085945"/>
                <a:gd name="connsiteX4965" fmla="*/ 0 w 1018183"/>
                <a:gd name="connsiteY4965" fmla="*/ 7255841 h 9085945"/>
                <a:gd name="connsiteX4966" fmla="*/ 0 w 1018183"/>
                <a:gd name="connsiteY4966" fmla="*/ 7254557 h 9085945"/>
                <a:gd name="connsiteX4967" fmla="*/ 0 w 1018183"/>
                <a:gd name="connsiteY4967" fmla="*/ 7248564 h 9085945"/>
                <a:gd name="connsiteX4968" fmla="*/ 0 w 1018183"/>
                <a:gd name="connsiteY4968" fmla="*/ 7243214 h 9085945"/>
                <a:gd name="connsiteX4969" fmla="*/ 0 w 1018183"/>
                <a:gd name="connsiteY4969" fmla="*/ 7238982 h 9085945"/>
                <a:gd name="connsiteX4970" fmla="*/ 0 w 1018183"/>
                <a:gd name="connsiteY4970" fmla="*/ 7234904 h 9085945"/>
                <a:gd name="connsiteX4971" fmla="*/ 0 w 1018183"/>
                <a:gd name="connsiteY4971" fmla="*/ 7232747 h 9085945"/>
                <a:gd name="connsiteX4972" fmla="*/ 0 w 1018183"/>
                <a:gd name="connsiteY4972" fmla="*/ 7231368 h 9085945"/>
                <a:gd name="connsiteX4973" fmla="*/ 0 w 1018183"/>
                <a:gd name="connsiteY4973" fmla="*/ 7225876 h 9085945"/>
                <a:gd name="connsiteX4974" fmla="*/ 0 w 1018183"/>
                <a:gd name="connsiteY4974" fmla="*/ 7225132 h 9085945"/>
                <a:gd name="connsiteX4975" fmla="*/ 0 w 1018183"/>
                <a:gd name="connsiteY4975" fmla="*/ 7224963 h 9085945"/>
                <a:gd name="connsiteX4976" fmla="*/ 0 w 1018183"/>
                <a:gd name="connsiteY4976" fmla="*/ 7223848 h 9085945"/>
                <a:gd name="connsiteX4977" fmla="*/ 0 w 1018183"/>
                <a:gd name="connsiteY4977" fmla="*/ 7223114 h 9085945"/>
                <a:gd name="connsiteX4978" fmla="*/ 0 w 1018183"/>
                <a:gd name="connsiteY4978" fmla="*/ 7217497 h 9085945"/>
                <a:gd name="connsiteX4979" fmla="*/ 0 w 1018183"/>
                <a:gd name="connsiteY4979" fmla="*/ 7213466 h 9085945"/>
                <a:gd name="connsiteX4980" fmla="*/ 0 w 1018183"/>
                <a:gd name="connsiteY4980" fmla="*/ 7212055 h 9085945"/>
                <a:gd name="connsiteX4981" fmla="*/ 0 w 1018183"/>
                <a:gd name="connsiteY4981" fmla="*/ 7211897 h 9085945"/>
                <a:gd name="connsiteX4982" fmla="*/ 0 w 1018183"/>
                <a:gd name="connsiteY4982" fmla="*/ 7211492 h 9085945"/>
                <a:gd name="connsiteX4983" fmla="*/ 0 w 1018183"/>
                <a:gd name="connsiteY4983" fmla="*/ 7207727 h 9085945"/>
                <a:gd name="connsiteX4984" fmla="*/ 0 w 1018183"/>
                <a:gd name="connsiteY4984" fmla="*/ 7206439 h 9085945"/>
                <a:gd name="connsiteX4985" fmla="*/ 0 w 1018183"/>
                <a:gd name="connsiteY4985" fmla="*/ 7203692 h 9085945"/>
                <a:gd name="connsiteX4986" fmla="*/ 0 w 1018183"/>
                <a:gd name="connsiteY4986" fmla="*/ 7202407 h 9085945"/>
                <a:gd name="connsiteX4987" fmla="*/ 0 w 1018183"/>
                <a:gd name="connsiteY4987" fmla="*/ 7202123 h 9085945"/>
                <a:gd name="connsiteX4988" fmla="*/ 0 w 1018183"/>
                <a:gd name="connsiteY4988" fmla="*/ 7200839 h 9085945"/>
                <a:gd name="connsiteX4989" fmla="*/ 0 w 1018183"/>
                <a:gd name="connsiteY4989" fmla="*/ 7198640 h 9085945"/>
                <a:gd name="connsiteX4990" fmla="*/ 0 w 1018183"/>
                <a:gd name="connsiteY4990" fmla="*/ 7194494 h 9085945"/>
                <a:gd name="connsiteX4991" fmla="*/ 0 w 1018183"/>
                <a:gd name="connsiteY4991" fmla="*/ 7192405 h 9085945"/>
                <a:gd name="connsiteX4992" fmla="*/ 0 w 1018183"/>
                <a:gd name="connsiteY4992" fmla="*/ 7190598 h 9085945"/>
                <a:gd name="connsiteX4993" fmla="*/ 0 w 1018183"/>
                <a:gd name="connsiteY4993" fmla="*/ 7189790 h 9085945"/>
                <a:gd name="connsiteX4994" fmla="*/ 0 w 1018183"/>
                <a:gd name="connsiteY4994" fmla="*/ 7187582 h 9085945"/>
                <a:gd name="connsiteX4995" fmla="*/ 0 w 1018183"/>
                <a:gd name="connsiteY4995" fmla="*/ 7186813 h 9085945"/>
                <a:gd name="connsiteX4996" fmla="*/ 0 w 1018183"/>
                <a:gd name="connsiteY4996" fmla="*/ 7183436 h 9085945"/>
                <a:gd name="connsiteX4997" fmla="*/ 0 w 1018183"/>
                <a:gd name="connsiteY4997" fmla="*/ 7181345 h 9085945"/>
                <a:gd name="connsiteX4998" fmla="*/ 0 w 1018183"/>
                <a:gd name="connsiteY4998" fmla="*/ 7175389 h 9085945"/>
                <a:gd name="connsiteX4999" fmla="*/ 0 w 1018183"/>
                <a:gd name="connsiteY4999" fmla="*/ 7174997 h 9085945"/>
                <a:gd name="connsiteX5000" fmla="*/ 0 w 1018183"/>
                <a:gd name="connsiteY5000" fmla="*/ 7172276 h 9085945"/>
                <a:gd name="connsiteX5001" fmla="*/ 0 w 1018183"/>
                <a:gd name="connsiteY5001" fmla="*/ 7171148 h 9085945"/>
                <a:gd name="connsiteX5002" fmla="*/ 0 w 1018183"/>
                <a:gd name="connsiteY5002" fmla="*/ 7170965 h 9085945"/>
                <a:gd name="connsiteX5003" fmla="*/ 0 w 1018183"/>
                <a:gd name="connsiteY5003" fmla="*/ 7169865 h 9085945"/>
                <a:gd name="connsiteX5004" fmla="*/ 0 w 1018183"/>
                <a:gd name="connsiteY5004" fmla="*/ 7169397 h 9085945"/>
                <a:gd name="connsiteX5005" fmla="*/ 0 w 1018183"/>
                <a:gd name="connsiteY5005" fmla="*/ 7168937 h 9085945"/>
                <a:gd name="connsiteX5006" fmla="*/ 0 w 1018183"/>
                <a:gd name="connsiteY5006" fmla="*/ 7166097 h 9085945"/>
                <a:gd name="connsiteX5007" fmla="*/ 0 w 1018183"/>
                <a:gd name="connsiteY5007" fmla="*/ 7163940 h 9085945"/>
                <a:gd name="connsiteX5008" fmla="*/ 0 w 1018183"/>
                <a:gd name="connsiteY5008" fmla="*/ 7163783 h 9085945"/>
                <a:gd name="connsiteX5009" fmla="*/ 0 w 1018183"/>
                <a:gd name="connsiteY5009" fmla="*/ 7162065 h 9085945"/>
                <a:gd name="connsiteX5010" fmla="*/ 0 w 1018183"/>
                <a:gd name="connsiteY5010" fmla="*/ 7160497 h 9085945"/>
                <a:gd name="connsiteX5011" fmla="*/ 0 w 1018183"/>
                <a:gd name="connsiteY5011" fmla="*/ 7160090 h 9085945"/>
                <a:gd name="connsiteX5012" fmla="*/ 0 w 1018183"/>
                <a:gd name="connsiteY5012" fmla="*/ 7159905 h 9085945"/>
                <a:gd name="connsiteX5013" fmla="*/ 0 w 1018183"/>
                <a:gd name="connsiteY5013" fmla="*/ 7158337 h 9085945"/>
                <a:gd name="connsiteX5014" fmla="*/ 0 w 1018183"/>
                <a:gd name="connsiteY5014" fmla="*/ 7152728 h 9085945"/>
                <a:gd name="connsiteX5015" fmla="*/ 0 w 1018183"/>
                <a:gd name="connsiteY5015" fmla="*/ 7151431 h 9085945"/>
                <a:gd name="connsiteX5016" fmla="*/ 0 w 1018183"/>
                <a:gd name="connsiteY5016" fmla="*/ 7150708 h 9085945"/>
                <a:gd name="connsiteX5017" fmla="*/ 0 w 1018183"/>
                <a:gd name="connsiteY5017" fmla="*/ 7149448 h 9085945"/>
                <a:gd name="connsiteX5018" fmla="*/ 0 w 1018183"/>
                <a:gd name="connsiteY5018" fmla="*/ 7143094 h 9085945"/>
                <a:gd name="connsiteX5019" fmla="*/ 0 w 1018183"/>
                <a:gd name="connsiteY5019" fmla="*/ 7138389 h 9085945"/>
                <a:gd name="connsiteX5020" fmla="*/ 0 w 1018183"/>
                <a:gd name="connsiteY5020" fmla="*/ 7137912 h 9085945"/>
                <a:gd name="connsiteX5021" fmla="*/ 0 w 1018183"/>
                <a:gd name="connsiteY5021" fmla="*/ 7135047 h 9085945"/>
                <a:gd name="connsiteX5022" fmla="*/ 0 w 1018183"/>
                <a:gd name="connsiteY5022" fmla="*/ 7131979 h 9085945"/>
                <a:gd name="connsiteX5023" fmla="*/ 0 w 1018183"/>
                <a:gd name="connsiteY5023" fmla="*/ 7129775 h 9085945"/>
                <a:gd name="connsiteX5024" fmla="*/ 0 w 1018183"/>
                <a:gd name="connsiteY5024" fmla="*/ 7129523 h 9085945"/>
                <a:gd name="connsiteX5025" fmla="*/ 0 w 1018183"/>
                <a:gd name="connsiteY5025" fmla="*/ 7127363 h 9085945"/>
                <a:gd name="connsiteX5026" fmla="*/ 0 w 1018183"/>
                <a:gd name="connsiteY5026" fmla="*/ 7125289 h 9085945"/>
                <a:gd name="connsiteX5027" fmla="*/ 0 w 1018183"/>
                <a:gd name="connsiteY5027" fmla="*/ 7123989 h 9085945"/>
                <a:gd name="connsiteX5028" fmla="*/ 0 w 1018183"/>
                <a:gd name="connsiteY5028" fmla="*/ 7123598 h 9085945"/>
                <a:gd name="connsiteX5029" fmla="*/ 0 w 1018183"/>
                <a:gd name="connsiteY5029" fmla="*/ 7120921 h 9085945"/>
                <a:gd name="connsiteX5030" fmla="*/ 0 w 1018183"/>
                <a:gd name="connsiteY5030" fmla="*/ 7119998 h 9085945"/>
                <a:gd name="connsiteX5031" fmla="*/ 0 w 1018183"/>
                <a:gd name="connsiteY5031" fmla="*/ 7119748 h 9085945"/>
                <a:gd name="connsiteX5032" fmla="*/ 0 w 1018183"/>
                <a:gd name="connsiteY5032" fmla="*/ 7119563 h 9085945"/>
                <a:gd name="connsiteX5033" fmla="*/ 0 w 1018183"/>
                <a:gd name="connsiteY5033" fmla="*/ 7118463 h 9085945"/>
                <a:gd name="connsiteX5034" fmla="*/ 0 w 1018183"/>
                <a:gd name="connsiteY5034" fmla="*/ 7117995 h 9085945"/>
                <a:gd name="connsiteX5035" fmla="*/ 0 w 1018183"/>
                <a:gd name="connsiteY5035" fmla="*/ 7115515 h 9085945"/>
                <a:gd name="connsiteX5036" fmla="*/ 0 w 1018183"/>
                <a:gd name="connsiteY5036" fmla="*/ 7114231 h 9085945"/>
                <a:gd name="connsiteX5037" fmla="*/ 0 w 1018183"/>
                <a:gd name="connsiteY5037" fmla="*/ 7112386 h 9085945"/>
                <a:gd name="connsiteX5038" fmla="*/ 0 w 1018183"/>
                <a:gd name="connsiteY5038" fmla="*/ 7110366 h 9085945"/>
                <a:gd name="connsiteX5039" fmla="*/ 0 w 1018183"/>
                <a:gd name="connsiteY5039" fmla="*/ 7109109 h 9085945"/>
                <a:gd name="connsiteX5040" fmla="*/ 0 w 1018183"/>
                <a:gd name="connsiteY5040" fmla="*/ 7099308 h 9085945"/>
                <a:gd name="connsiteX5041" fmla="*/ 0 w 1018183"/>
                <a:gd name="connsiteY5041" fmla="*/ 7098897 h 9085945"/>
                <a:gd name="connsiteX5042" fmla="*/ 0 w 1018183"/>
                <a:gd name="connsiteY5042" fmla="*/ 7098745 h 9085945"/>
                <a:gd name="connsiteX5043" fmla="*/ 0 w 1018183"/>
                <a:gd name="connsiteY5043" fmla="*/ 7097330 h 9085945"/>
                <a:gd name="connsiteX5044" fmla="*/ 0 w 1018183"/>
                <a:gd name="connsiteY5044" fmla="*/ 7094976 h 9085945"/>
                <a:gd name="connsiteX5045" fmla="*/ 0 w 1018183"/>
                <a:gd name="connsiteY5045" fmla="*/ 7088194 h 9085945"/>
                <a:gd name="connsiteX5046" fmla="*/ 0 w 1018183"/>
                <a:gd name="connsiteY5046" fmla="*/ 7087021 h 9085945"/>
                <a:gd name="connsiteX5047" fmla="*/ 0 w 1018183"/>
                <a:gd name="connsiteY5047" fmla="*/ 7086929 h 9085945"/>
                <a:gd name="connsiteX5048" fmla="*/ 0 w 1018183"/>
                <a:gd name="connsiteY5048" fmla="*/ 7082787 h 9085945"/>
                <a:gd name="connsiteX5049" fmla="*/ 0 w 1018183"/>
                <a:gd name="connsiteY5049" fmla="*/ 7080579 h 9085945"/>
                <a:gd name="connsiteX5050" fmla="*/ 0 w 1018183"/>
                <a:gd name="connsiteY5050" fmla="*/ 7079656 h 9085945"/>
                <a:gd name="connsiteX5051" fmla="*/ 0 w 1018183"/>
                <a:gd name="connsiteY5051" fmla="*/ 7075961 h 9085945"/>
                <a:gd name="connsiteX5052" fmla="*/ 0 w 1018183"/>
                <a:gd name="connsiteY5052" fmla="*/ 7075871 h 9085945"/>
                <a:gd name="connsiteX5053" fmla="*/ 0 w 1018183"/>
                <a:gd name="connsiteY5053" fmla="*/ 7073889 h 9085945"/>
                <a:gd name="connsiteX5054" fmla="*/ 0 w 1018183"/>
                <a:gd name="connsiteY5054" fmla="*/ 7071729 h 9085945"/>
                <a:gd name="connsiteX5055" fmla="*/ 0 w 1018183"/>
                <a:gd name="connsiteY5055" fmla="*/ 7068767 h 9085945"/>
                <a:gd name="connsiteX5056" fmla="*/ 0 w 1018183"/>
                <a:gd name="connsiteY5056" fmla="*/ 7068598 h 9085945"/>
                <a:gd name="connsiteX5057" fmla="*/ 0 w 1018183"/>
                <a:gd name="connsiteY5057" fmla="*/ 7067486 h 9085945"/>
                <a:gd name="connsiteX5058" fmla="*/ 0 w 1018183"/>
                <a:gd name="connsiteY5058" fmla="*/ 7062251 h 9085945"/>
                <a:gd name="connsiteX5059" fmla="*/ 0 w 1018183"/>
                <a:gd name="connsiteY5059" fmla="*/ 7058401 h 9085945"/>
                <a:gd name="connsiteX5060" fmla="*/ 0 w 1018183"/>
                <a:gd name="connsiteY5060" fmla="*/ 7057709 h 9085945"/>
                <a:gd name="connsiteX5061" fmla="*/ 0 w 1018183"/>
                <a:gd name="connsiteY5061" fmla="*/ 7056244 h 9085945"/>
                <a:gd name="connsiteX5062" fmla="*/ 0 w 1018183"/>
                <a:gd name="connsiteY5062" fmla="*/ 7051193 h 9085945"/>
                <a:gd name="connsiteX5063" fmla="*/ 0 w 1018183"/>
                <a:gd name="connsiteY5063" fmla="*/ 7047852 h 9085945"/>
                <a:gd name="connsiteX5064" fmla="*/ 0 w 1018183"/>
                <a:gd name="connsiteY5064" fmla="*/ 7047343 h 9085945"/>
                <a:gd name="connsiteX5065" fmla="*/ 0 w 1018183"/>
                <a:gd name="connsiteY5065" fmla="*/ 7046213 h 9085945"/>
                <a:gd name="connsiteX5066" fmla="*/ 0 w 1018183"/>
                <a:gd name="connsiteY5066" fmla="*/ 7044644 h 9085945"/>
                <a:gd name="connsiteX5067" fmla="*/ 0 w 1018183"/>
                <a:gd name="connsiteY5067" fmla="*/ 7040863 h 9085945"/>
                <a:gd name="connsiteX5068" fmla="*/ 0 w 1018183"/>
                <a:gd name="connsiteY5068" fmla="*/ 7039295 h 9085945"/>
                <a:gd name="connsiteX5069" fmla="*/ 0 w 1018183"/>
                <a:gd name="connsiteY5069" fmla="*/ 7037015 h 9085945"/>
                <a:gd name="connsiteX5070" fmla="*/ 0 w 1018183"/>
                <a:gd name="connsiteY5070" fmla="*/ 7036794 h 9085945"/>
                <a:gd name="connsiteX5071" fmla="*/ 0 w 1018183"/>
                <a:gd name="connsiteY5071" fmla="*/ 7035577 h 9085945"/>
                <a:gd name="connsiteX5072" fmla="*/ 0 w 1018183"/>
                <a:gd name="connsiteY5072" fmla="*/ 7035529 h 9085945"/>
                <a:gd name="connsiteX5073" fmla="*/ 0 w 1018183"/>
                <a:gd name="connsiteY5073" fmla="*/ 7033118 h 9085945"/>
                <a:gd name="connsiteX5074" fmla="*/ 0 w 1018183"/>
                <a:gd name="connsiteY5074" fmla="*/ 7031387 h 9085945"/>
                <a:gd name="connsiteX5075" fmla="*/ 0 w 1018183"/>
                <a:gd name="connsiteY5075" fmla="*/ 7027241 h 9085945"/>
                <a:gd name="connsiteX5076" fmla="*/ 0 w 1018183"/>
                <a:gd name="connsiteY5076" fmla="*/ 7025957 h 9085945"/>
                <a:gd name="connsiteX5077" fmla="*/ 0 w 1018183"/>
                <a:gd name="connsiteY5077" fmla="*/ 7024982 h 9085945"/>
                <a:gd name="connsiteX5078" fmla="*/ 0 w 1018183"/>
                <a:gd name="connsiteY5078" fmla="*/ 7019964 h 9085945"/>
                <a:gd name="connsiteX5079" fmla="*/ 0 w 1018183"/>
                <a:gd name="connsiteY5079" fmla="*/ 7014614 h 9085945"/>
                <a:gd name="connsiteX5080" fmla="*/ 0 w 1018183"/>
                <a:gd name="connsiteY5080" fmla="*/ 7010851 h 9085945"/>
                <a:gd name="connsiteX5081" fmla="*/ 0 w 1018183"/>
                <a:gd name="connsiteY5081" fmla="*/ 7007001 h 9085945"/>
                <a:gd name="connsiteX5082" fmla="*/ 0 w 1018183"/>
                <a:gd name="connsiteY5082" fmla="*/ 7006304 h 9085945"/>
                <a:gd name="connsiteX5083" fmla="*/ 0 w 1018183"/>
                <a:gd name="connsiteY5083" fmla="*/ 7002768 h 9085945"/>
                <a:gd name="connsiteX5084" fmla="*/ 0 w 1018183"/>
                <a:gd name="connsiteY5084" fmla="*/ 7000521 h 9085945"/>
                <a:gd name="connsiteX5085" fmla="*/ 0 w 1018183"/>
                <a:gd name="connsiteY5085" fmla="*/ 6998953 h 9085945"/>
                <a:gd name="connsiteX5086" fmla="*/ 0 w 1018183"/>
                <a:gd name="connsiteY5086" fmla="*/ 6997276 h 9085945"/>
                <a:gd name="connsiteX5087" fmla="*/ 0 w 1018183"/>
                <a:gd name="connsiteY5087" fmla="*/ 6996532 h 9085945"/>
                <a:gd name="connsiteX5088" fmla="*/ 0 w 1018183"/>
                <a:gd name="connsiteY5088" fmla="*/ 6996363 h 9085945"/>
                <a:gd name="connsiteX5089" fmla="*/ 0 w 1018183"/>
                <a:gd name="connsiteY5089" fmla="*/ 6995248 h 9085945"/>
                <a:gd name="connsiteX5090" fmla="*/ 0 w 1018183"/>
                <a:gd name="connsiteY5090" fmla="*/ 6995235 h 9085945"/>
                <a:gd name="connsiteX5091" fmla="*/ 0 w 1018183"/>
                <a:gd name="connsiteY5091" fmla="*/ 6994514 h 9085945"/>
                <a:gd name="connsiteX5092" fmla="*/ 0 w 1018183"/>
                <a:gd name="connsiteY5092" fmla="*/ 6993951 h 9085945"/>
                <a:gd name="connsiteX5093" fmla="*/ 0 w 1018183"/>
                <a:gd name="connsiteY5093" fmla="*/ 6990182 h 9085945"/>
                <a:gd name="connsiteX5094" fmla="*/ 0 w 1018183"/>
                <a:gd name="connsiteY5094" fmla="*/ 6989464 h 9085945"/>
                <a:gd name="connsiteX5095" fmla="*/ 0 w 1018183"/>
                <a:gd name="connsiteY5095" fmla="*/ 6987895 h 9085945"/>
                <a:gd name="connsiteX5096" fmla="*/ 0 w 1018183"/>
                <a:gd name="connsiteY5096" fmla="*/ 6986151 h 9085945"/>
                <a:gd name="connsiteX5097" fmla="*/ 0 w 1018183"/>
                <a:gd name="connsiteY5097" fmla="*/ 6985615 h 9085945"/>
                <a:gd name="connsiteX5098" fmla="*/ 0 w 1018183"/>
                <a:gd name="connsiteY5098" fmla="*/ 6984582 h 9085945"/>
                <a:gd name="connsiteX5099" fmla="*/ 0 w 1018183"/>
                <a:gd name="connsiteY5099" fmla="*/ 6984177 h 9085945"/>
                <a:gd name="connsiteX5100" fmla="*/ 0 w 1018183"/>
                <a:gd name="connsiteY5100" fmla="*/ 6983455 h 9085945"/>
                <a:gd name="connsiteX5101" fmla="*/ 0 w 1018183"/>
                <a:gd name="connsiteY5101" fmla="*/ 6974272 h 9085945"/>
                <a:gd name="connsiteX5102" fmla="*/ 0 w 1018183"/>
                <a:gd name="connsiteY5102" fmla="*/ 6970040 h 9085945"/>
                <a:gd name="connsiteX5103" fmla="*/ 0 w 1018183"/>
                <a:gd name="connsiteY5103" fmla="*/ 6963805 h 9085945"/>
                <a:gd name="connsiteX5104" fmla="*/ 0 w 1018183"/>
                <a:gd name="connsiteY5104" fmla="*/ 6963214 h 9085945"/>
                <a:gd name="connsiteX5105" fmla="*/ 0 w 1018183"/>
                <a:gd name="connsiteY5105" fmla="*/ 6961998 h 9085945"/>
                <a:gd name="connsiteX5106" fmla="*/ 0 w 1018183"/>
                <a:gd name="connsiteY5106" fmla="*/ 6958982 h 9085945"/>
                <a:gd name="connsiteX5107" fmla="*/ 0 w 1018183"/>
                <a:gd name="connsiteY5107" fmla="*/ 6956934 h 9085945"/>
                <a:gd name="connsiteX5108" fmla="*/ 0 w 1018183"/>
                <a:gd name="connsiteY5108" fmla="*/ 6956021 h 9085945"/>
                <a:gd name="connsiteX5109" fmla="*/ 0 w 1018183"/>
                <a:gd name="connsiteY5109" fmla="*/ 6954906 h 9085945"/>
                <a:gd name="connsiteX5110" fmla="*/ 0 w 1018183"/>
                <a:gd name="connsiteY5110" fmla="*/ 6952745 h 9085945"/>
                <a:gd name="connsiteX5111" fmla="*/ 0 w 1018183"/>
                <a:gd name="connsiteY5111" fmla="*/ 6951450 h 9085945"/>
                <a:gd name="connsiteX5112" fmla="*/ 0 w 1018183"/>
                <a:gd name="connsiteY5112" fmla="*/ 6945876 h 9085945"/>
                <a:gd name="connsiteX5113" fmla="*/ 0 w 1018183"/>
                <a:gd name="connsiteY5113" fmla="*/ 6944961 h 9085945"/>
                <a:gd name="connsiteX5114" fmla="*/ 0 w 1018183"/>
                <a:gd name="connsiteY5114" fmla="*/ 6943113 h 9085945"/>
                <a:gd name="connsiteX5115" fmla="*/ 0 w 1018183"/>
                <a:gd name="connsiteY5115" fmla="*/ 6937497 h 9085945"/>
                <a:gd name="connsiteX5116" fmla="*/ 0 w 1018183"/>
                <a:gd name="connsiteY5116" fmla="*/ 6933465 h 9085945"/>
                <a:gd name="connsiteX5117" fmla="*/ 0 w 1018183"/>
                <a:gd name="connsiteY5117" fmla="*/ 6931897 h 9085945"/>
                <a:gd name="connsiteX5118" fmla="*/ 0 w 1018183"/>
                <a:gd name="connsiteY5118" fmla="*/ 6922831 h 9085945"/>
                <a:gd name="connsiteX5119" fmla="*/ 0 w 1018183"/>
                <a:gd name="connsiteY5119" fmla="*/ 6921656 h 9085945"/>
                <a:gd name="connsiteX5120" fmla="*/ 0 w 1018183"/>
                <a:gd name="connsiteY5120" fmla="*/ 6920848 h 9085945"/>
                <a:gd name="connsiteX5121" fmla="*/ 0 w 1018183"/>
                <a:gd name="connsiteY5121" fmla="*/ 6920366 h 9085945"/>
                <a:gd name="connsiteX5122" fmla="*/ 0 w 1018183"/>
                <a:gd name="connsiteY5122" fmla="*/ 6918640 h 9085945"/>
                <a:gd name="connsiteX5123" fmla="*/ 0 w 1018183"/>
                <a:gd name="connsiteY5123" fmla="*/ 6914494 h 9085945"/>
                <a:gd name="connsiteX5124" fmla="*/ 0 w 1018183"/>
                <a:gd name="connsiteY5124" fmla="*/ 6912403 h 9085945"/>
                <a:gd name="connsiteX5125" fmla="*/ 0 w 1018183"/>
                <a:gd name="connsiteY5125" fmla="*/ 6912235 h 9085945"/>
                <a:gd name="connsiteX5126" fmla="*/ 0 w 1018183"/>
                <a:gd name="connsiteY5126" fmla="*/ 6910597 h 9085945"/>
                <a:gd name="connsiteX5127" fmla="*/ 0 w 1018183"/>
                <a:gd name="connsiteY5127" fmla="*/ 6909789 h 9085945"/>
                <a:gd name="connsiteX5128" fmla="*/ 0 w 1018183"/>
                <a:gd name="connsiteY5128" fmla="*/ 6906447 h 9085945"/>
                <a:gd name="connsiteX5129" fmla="*/ 0 w 1018183"/>
                <a:gd name="connsiteY5129" fmla="*/ 6900923 h 9085945"/>
                <a:gd name="connsiteX5130" fmla="*/ 0 w 1018183"/>
                <a:gd name="connsiteY5130" fmla="*/ 6897974 h 9085945"/>
                <a:gd name="connsiteX5131" fmla="*/ 0 w 1018183"/>
                <a:gd name="connsiteY5131" fmla="*/ 6895389 h 9085945"/>
                <a:gd name="connsiteX5132" fmla="*/ 0 w 1018183"/>
                <a:gd name="connsiteY5132" fmla="*/ 6894998 h 9085945"/>
                <a:gd name="connsiteX5133" fmla="*/ 0 w 1018183"/>
                <a:gd name="connsiteY5133" fmla="*/ 6891148 h 9085945"/>
                <a:gd name="connsiteX5134" fmla="*/ 0 w 1018183"/>
                <a:gd name="connsiteY5134" fmla="*/ 6890963 h 9085945"/>
                <a:gd name="connsiteX5135" fmla="*/ 0 w 1018183"/>
                <a:gd name="connsiteY5135" fmla="*/ 6889863 h 9085945"/>
                <a:gd name="connsiteX5136" fmla="*/ 0 w 1018183"/>
                <a:gd name="connsiteY5136" fmla="*/ 6889395 h 9085945"/>
                <a:gd name="connsiteX5137" fmla="*/ 0 w 1018183"/>
                <a:gd name="connsiteY5137" fmla="*/ 6883786 h 9085945"/>
                <a:gd name="connsiteX5138" fmla="*/ 0 w 1018183"/>
                <a:gd name="connsiteY5138" fmla="*/ 6882489 h 9085945"/>
                <a:gd name="connsiteX5139" fmla="*/ 0 w 1018183"/>
                <a:gd name="connsiteY5139" fmla="*/ 6881766 h 9085945"/>
                <a:gd name="connsiteX5140" fmla="*/ 0 w 1018183"/>
                <a:gd name="connsiteY5140" fmla="*/ 6877867 h 9085945"/>
                <a:gd name="connsiteX5141" fmla="*/ 0 w 1018183"/>
                <a:gd name="connsiteY5141" fmla="*/ 6871431 h 9085945"/>
                <a:gd name="connsiteX5142" fmla="*/ 0 w 1018183"/>
                <a:gd name="connsiteY5142" fmla="*/ 6870708 h 9085945"/>
                <a:gd name="connsiteX5143" fmla="*/ 0 w 1018183"/>
                <a:gd name="connsiteY5143" fmla="*/ 6870297 h 9085945"/>
                <a:gd name="connsiteX5144" fmla="*/ 0 w 1018183"/>
                <a:gd name="connsiteY5144" fmla="*/ 6869447 h 9085945"/>
                <a:gd name="connsiteX5145" fmla="*/ 0 w 1018183"/>
                <a:gd name="connsiteY5145" fmla="*/ 6868730 h 9085945"/>
                <a:gd name="connsiteX5146" fmla="*/ 0 w 1018183"/>
                <a:gd name="connsiteY5146" fmla="*/ 6859616 h 9085945"/>
                <a:gd name="connsiteX5147" fmla="*/ 0 w 1018183"/>
                <a:gd name="connsiteY5147" fmla="*/ 6858421 h 9085945"/>
                <a:gd name="connsiteX5148" fmla="*/ 0 w 1018183"/>
                <a:gd name="connsiteY5148" fmla="*/ 6855047 h 9085945"/>
                <a:gd name="connsiteX5149" fmla="*/ 0 w 1018183"/>
                <a:gd name="connsiteY5149" fmla="*/ 6851979 h 9085945"/>
                <a:gd name="connsiteX5150" fmla="*/ 0 w 1018183"/>
                <a:gd name="connsiteY5150" fmla="*/ 6851056 h 9085945"/>
                <a:gd name="connsiteX5151" fmla="*/ 0 w 1018183"/>
                <a:gd name="connsiteY5151" fmla="*/ 6849521 h 9085945"/>
                <a:gd name="connsiteX5152" fmla="*/ 0 w 1018183"/>
                <a:gd name="connsiteY5152" fmla="*/ 6847361 h 9085945"/>
                <a:gd name="connsiteX5153" fmla="*/ 0 w 1018183"/>
                <a:gd name="connsiteY5153" fmla="*/ 6845289 h 9085945"/>
                <a:gd name="connsiteX5154" fmla="*/ 0 w 1018183"/>
                <a:gd name="connsiteY5154" fmla="*/ 6840167 h 9085945"/>
                <a:gd name="connsiteX5155" fmla="*/ 0 w 1018183"/>
                <a:gd name="connsiteY5155" fmla="*/ 6839998 h 9085945"/>
                <a:gd name="connsiteX5156" fmla="*/ 0 w 1018183"/>
                <a:gd name="connsiteY5156" fmla="*/ 6838886 h 9085945"/>
                <a:gd name="connsiteX5157" fmla="*/ 0 w 1018183"/>
                <a:gd name="connsiteY5157" fmla="*/ 6838703 h 9085945"/>
                <a:gd name="connsiteX5158" fmla="*/ 0 w 1018183"/>
                <a:gd name="connsiteY5158" fmla="*/ 6830366 h 9085945"/>
                <a:gd name="connsiteX5159" fmla="*/ 0 w 1018183"/>
                <a:gd name="connsiteY5159" fmla="*/ 6829955 h 9085945"/>
                <a:gd name="connsiteX5160" fmla="*/ 0 w 1018183"/>
                <a:gd name="connsiteY5160" fmla="*/ 6829109 h 9085945"/>
                <a:gd name="connsiteX5161" fmla="*/ 0 w 1018183"/>
                <a:gd name="connsiteY5161" fmla="*/ 6828671 h 9085945"/>
                <a:gd name="connsiteX5162" fmla="*/ 0 w 1018183"/>
                <a:gd name="connsiteY5162" fmla="*/ 6828388 h 9085945"/>
                <a:gd name="connsiteX5163" fmla="*/ 0 w 1018183"/>
                <a:gd name="connsiteY5163" fmla="*/ 6827104 h 9085945"/>
                <a:gd name="connsiteX5164" fmla="*/ 0 w 1018183"/>
                <a:gd name="connsiteY5164" fmla="*/ 6819252 h 9085945"/>
                <a:gd name="connsiteX5165" fmla="*/ 0 w 1018183"/>
                <a:gd name="connsiteY5165" fmla="*/ 6818897 h 9085945"/>
                <a:gd name="connsiteX5166" fmla="*/ 0 w 1018183"/>
                <a:gd name="connsiteY5166" fmla="*/ 6817330 h 9085945"/>
                <a:gd name="connsiteX5167" fmla="*/ 0 w 1018183"/>
                <a:gd name="connsiteY5167" fmla="*/ 6809700 h 9085945"/>
                <a:gd name="connsiteX5168" fmla="*/ 0 w 1018183"/>
                <a:gd name="connsiteY5168" fmla="*/ 6808194 h 9085945"/>
                <a:gd name="connsiteX5169" fmla="*/ 0 w 1018183"/>
                <a:gd name="connsiteY5169" fmla="*/ 6807019 h 9085945"/>
                <a:gd name="connsiteX5170" fmla="*/ 0 w 1018183"/>
                <a:gd name="connsiteY5170" fmla="*/ 6806929 h 9085945"/>
                <a:gd name="connsiteX5171" fmla="*/ 0 w 1018183"/>
                <a:gd name="connsiteY5171" fmla="*/ 6804518 h 9085945"/>
                <a:gd name="connsiteX5172" fmla="*/ 0 w 1018183"/>
                <a:gd name="connsiteY5172" fmla="*/ 6802787 h 9085945"/>
                <a:gd name="connsiteX5173" fmla="*/ 0 w 1018183"/>
                <a:gd name="connsiteY5173" fmla="*/ 6799656 h 9085945"/>
                <a:gd name="connsiteX5174" fmla="*/ 0 w 1018183"/>
                <a:gd name="connsiteY5174" fmla="*/ 6798544 h 9085945"/>
                <a:gd name="connsiteX5175" fmla="*/ 0 w 1018183"/>
                <a:gd name="connsiteY5175" fmla="*/ 6796382 h 9085945"/>
                <a:gd name="connsiteX5176" fmla="*/ 0 w 1018183"/>
                <a:gd name="connsiteY5176" fmla="*/ 6788767 h 9085945"/>
                <a:gd name="connsiteX5177" fmla="*/ 0 w 1018183"/>
                <a:gd name="connsiteY5177" fmla="*/ 6787482 h 9085945"/>
                <a:gd name="connsiteX5178" fmla="*/ 0 w 1018183"/>
                <a:gd name="connsiteY5178" fmla="*/ 6786170 h 9085945"/>
                <a:gd name="connsiteX5179" fmla="*/ 0 w 1018183"/>
                <a:gd name="connsiteY5179" fmla="*/ 6784601 h 9085945"/>
                <a:gd name="connsiteX5180" fmla="*/ 0 w 1018183"/>
                <a:gd name="connsiteY5180" fmla="*/ 6782251 h 9085945"/>
                <a:gd name="connsiteX5181" fmla="*/ 0 w 1018183"/>
                <a:gd name="connsiteY5181" fmla="*/ 6778991 h 9085945"/>
                <a:gd name="connsiteX5182" fmla="*/ 0 w 1018183"/>
                <a:gd name="connsiteY5182" fmla="*/ 6778401 h 9085945"/>
                <a:gd name="connsiteX5183" fmla="*/ 0 w 1018183"/>
                <a:gd name="connsiteY5183" fmla="*/ 6771921 h 9085945"/>
                <a:gd name="connsiteX5184" fmla="*/ 0 w 1018183"/>
                <a:gd name="connsiteY5184" fmla="*/ 6770353 h 9085945"/>
                <a:gd name="connsiteX5185" fmla="*/ 0 w 1018183"/>
                <a:gd name="connsiteY5185" fmla="*/ 6767852 h 9085945"/>
                <a:gd name="connsiteX5186" fmla="*/ 0 w 1018183"/>
                <a:gd name="connsiteY5186" fmla="*/ 6766635 h 9085945"/>
                <a:gd name="connsiteX5187" fmla="*/ 0 w 1018183"/>
                <a:gd name="connsiteY5187" fmla="*/ 6765351 h 9085945"/>
                <a:gd name="connsiteX5188" fmla="*/ 0 w 1018183"/>
                <a:gd name="connsiteY5188" fmla="*/ 6764176 h 9085945"/>
                <a:gd name="connsiteX5189" fmla="*/ 0 w 1018183"/>
                <a:gd name="connsiteY5189" fmla="*/ 6761582 h 9085945"/>
                <a:gd name="connsiteX5190" fmla="*/ 0 w 1018183"/>
                <a:gd name="connsiteY5190" fmla="*/ 6760864 h 9085945"/>
                <a:gd name="connsiteX5191" fmla="*/ 0 w 1018183"/>
                <a:gd name="connsiteY5191" fmla="*/ 6759295 h 9085945"/>
                <a:gd name="connsiteX5192" fmla="*/ 0 w 1018183"/>
                <a:gd name="connsiteY5192" fmla="*/ 6757551 h 9085945"/>
                <a:gd name="connsiteX5193" fmla="*/ 0 w 1018183"/>
                <a:gd name="connsiteY5193" fmla="*/ 6757015 h 9085945"/>
                <a:gd name="connsiteX5194" fmla="*/ 0 w 1018183"/>
                <a:gd name="connsiteY5194" fmla="*/ 6756040 h 9085945"/>
                <a:gd name="connsiteX5195" fmla="*/ 0 w 1018183"/>
                <a:gd name="connsiteY5195" fmla="*/ 6755982 h 9085945"/>
                <a:gd name="connsiteX5196" fmla="*/ 0 w 1018183"/>
                <a:gd name="connsiteY5196" fmla="*/ 6755577 h 9085945"/>
                <a:gd name="connsiteX5197" fmla="*/ 0 w 1018183"/>
                <a:gd name="connsiteY5197" fmla="*/ 6753118 h 9085945"/>
                <a:gd name="connsiteX5198" fmla="*/ 0 w 1018183"/>
                <a:gd name="connsiteY5198" fmla="*/ 6745672 h 9085945"/>
                <a:gd name="connsiteX5199" fmla="*/ 0 w 1018183"/>
                <a:gd name="connsiteY5199" fmla="*/ 6744980 h 9085945"/>
                <a:gd name="connsiteX5200" fmla="*/ 0 w 1018183"/>
                <a:gd name="connsiteY5200" fmla="*/ 6734614 h 9085945"/>
                <a:gd name="connsiteX5201" fmla="*/ 0 w 1018183"/>
                <a:gd name="connsiteY5201" fmla="*/ 6728334 h 9085945"/>
                <a:gd name="connsiteX5202" fmla="*/ 0 w 1018183"/>
                <a:gd name="connsiteY5202" fmla="*/ 6727421 h 9085945"/>
                <a:gd name="connsiteX5203" fmla="*/ 0 w 1018183"/>
                <a:gd name="connsiteY5203" fmla="*/ 6726306 h 9085945"/>
                <a:gd name="connsiteX5204" fmla="*/ 0 w 1018183"/>
                <a:gd name="connsiteY5204" fmla="*/ 6725009 h 9085945"/>
                <a:gd name="connsiteX5205" fmla="*/ 0 w 1018183"/>
                <a:gd name="connsiteY5205" fmla="*/ 6722850 h 9085945"/>
                <a:gd name="connsiteX5206" fmla="*/ 0 w 1018183"/>
                <a:gd name="connsiteY5206" fmla="*/ 6721240 h 9085945"/>
                <a:gd name="connsiteX5207" fmla="*/ 0 w 1018183"/>
                <a:gd name="connsiteY5207" fmla="*/ 6720522 h 9085945"/>
                <a:gd name="connsiteX5208" fmla="*/ 0 w 1018183"/>
                <a:gd name="connsiteY5208" fmla="*/ 6718953 h 9085945"/>
                <a:gd name="connsiteX5209" fmla="*/ 0 w 1018183"/>
                <a:gd name="connsiteY5209" fmla="*/ 6717276 h 9085945"/>
                <a:gd name="connsiteX5210" fmla="*/ 0 w 1018183"/>
                <a:gd name="connsiteY5210" fmla="*/ 6717209 h 9085945"/>
                <a:gd name="connsiteX5211" fmla="*/ 0 w 1018183"/>
                <a:gd name="connsiteY5211" fmla="*/ 6716361 h 9085945"/>
                <a:gd name="connsiteX5212" fmla="*/ 0 w 1018183"/>
                <a:gd name="connsiteY5212" fmla="*/ 6715640 h 9085945"/>
                <a:gd name="connsiteX5213" fmla="*/ 0 w 1018183"/>
                <a:gd name="connsiteY5213" fmla="*/ 6715235 h 9085945"/>
                <a:gd name="connsiteX5214" fmla="*/ 0 w 1018183"/>
                <a:gd name="connsiteY5214" fmla="*/ 6714513 h 9085945"/>
                <a:gd name="connsiteX5215" fmla="*/ 0 w 1018183"/>
                <a:gd name="connsiteY5215" fmla="*/ 6713951 h 9085945"/>
                <a:gd name="connsiteX5216" fmla="*/ 0 w 1018183"/>
                <a:gd name="connsiteY5216" fmla="*/ 6710186 h 9085945"/>
                <a:gd name="connsiteX5217" fmla="*/ 0 w 1018183"/>
                <a:gd name="connsiteY5217" fmla="*/ 6706151 h 9085945"/>
                <a:gd name="connsiteX5218" fmla="*/ 0 w 1018183"/>
                <a:gd name="connsiteY5218" fmla="*/ 6704582 h 9085945"/>
                <a:gd name="connsiteX5219" fmla="*/ 0 w 1018183"/>
                <a:gd name="connsiteY5219" fmla="*/ 6702135 h 9085945"/>
                <a:gd name="connsiteX5220" fmla="*/ 0 w 1018183"/>
                <a:gd name="connsiteY5220" fmla="*/ 6698104 h 9085945"/>
                <a:gd name="connsiteX5221" fmla="*/ 0 w 1018183"/>
                <a:gd name="connsiteY5221" fmla="*/ 6694272 h 9085945"/>
                <a:gd name="connsiteX5222" fmla="*/ 0 w 1018183"/>
                <a:gd name="connsiteY5222" fmla="*/ 6693533 h 9085945"/>
                <a:gd name="connsiteX5223" fmla="*/ 0 w 1018183"/>
                <a:gd name="connsiteY5223" fmla="*/ 6693056 h 9085945"/>
                <a:gd name="connsiteX5224" fmla="*/ 0 w 1018183"/>
                <a:gd name="connsiteY5224" fmla="*/ 6691766 h 9085945"/>
                <a:gd name="connsiteX5225" fmla="*/ 0 w 1018183"/>
                <a:gd name="connsiteY5225" fmla="*/ 6690040 h 9085945"/>
                <a:gd name="connsiteX5226" fmla="*/ 0 w 1018183"/>
                <a:gd name="connsiteY5226" fmla="*/ 6683803 h 9085945"/>
                <a:gd name="connsiteX5227" fmla="*/ 0 w 1018183"/>
                <a:gd name="connsiteY5227" fmla="*/ 6683635 h 9085945"/>
                <a:gd name="connsiteX5228" fmla="*/ 0 w 1018183"/>
                <a:gd name="connsiteY5228" fmla="*/ 6682508 h 9085945"/>
                <a:gd name="connsiteX5229" fmla="*/ 0 w 1018183"/>
                <a:gd name="connsiteY5229" fmla="*/ 6681997 h 9085945"/>
                <a:gd name="connsiteX5230" fmla="*/ 0 w 1018183"/>
                <a:gd name="connsiteY5230" fmla="*/ 6679132 h 9085945"/>
                <a:gd name="connsiteX5231" fmla="*/ 0 w 1018183"/>
                <a:gd name="connsiteY5231" fmla="*/ 6677456 h 9085945"/>
                <a:gd name="connsiteX5232" fmla="*/ 0 w 1018183"/>
                <a:gd name="connsiteY5232" fmla="*/ 6676934 h 9085945"/>
                <a:gd name="connsiteX5233" fmla="*/ 0 w 1018183"/>
                <a:gd name="connsiteY5233" fmla="*/ 6676019 h 9085945"/>
                <a:gd name="connsiteX5234" fmla="*/ 0 w 1018183"/>
                <a:gd name="connsiteY5234" fmla="*/ 6673607 h 9085945"/>
                <a:gd name="connsiteX5235" fmla="*/ 0 w 1018183"/>
                <a:gd name="connsiteY5235" fmla="*/ 6673424 h 9085945"/>
                <a:gd name="connsiteX5236" fmla="*/ 0 w 1018183"/>
                <a:gd name="connsiteY5236" fmla="*/ 6671856 h 9085945"/>
                <a:gd name="connsiteX5237" fmla="*/ 0 w 1018183"/>
                <a:gd name="connsiteY5237" fmla="*/ 6671451 h 9085945"/>
                <a:gd name="connsiteX5238" fmla="*/ 0 w 1018183"/>
                <a:gd name="connsiteY5238" fmla="*/ 6669374 h 9085945"/>
                <a:gd name="connsiteX5239" fmla="*/ 0 w 1018183"/>
                <a:gd name="connsiteY5239" fmla="*/ 6653889 h 9085945"/>
                <a:gd name="connsiteX5240" fmla="*/ 0 w 1018183"/>
                <a:gd name="connsiteY5240" fmla="*/ 6651424 h 9085945"/>
                <a:gd name="connsiteX5241" fmla="*/ 0 w 1018183"/>
                <a:gd name="connsiteY5241" fmla="*/ 6649267 h 9085945"/>
                <a:gd name="connsiteX5242" fmla="*/ 0 w 1018183"/>
                <a:gd name="connsiteY5242" fmla="*/ 6643293 h 9085945"/>
                <a:gd name="connsiteX5243" fmla="*/ 0 w 1018183"/>
                <a:gd name="connsiteY5243" fmla="*/ 6642831 h 9085945"/>
                <a:gd name="connsiteX5244" fmla="*/ 0 w 1018183"/>
                <a:gd name="connsiteY5244" fmla="*/ 6641655 h 9085945"/>
                <a:gd name="connsiteX5245" fmla="*/ 0 w 1018183"/>
                <a:gd name="connsiteY5245" fmla="*/ 6640847 h 9085945"/>
                <a:gd name="connsiteX5246" fmla="*/ 0 w 1018183"/>
                <a:gd name="connsiteY5246" fmla="*/ 6640371 h 9085945"/>
                <a:gd name="connsiteX5247" fmla="*/ 0 w 1018183"/>
                <a:gd name="connsiteY5247" fmla="*/ 6632234 h 9085945"/>
                <a:gd name="connsiteX5248" fmla="*/ 0 w 1018183"/>
                <a:gd name="connsiteY5248" fmla="*/ 6631016 h 9085945"/>
                <a:gd name="connsiteX5249" fmla="*/ 0 w 1018183"/>
                <a:gd name="connsiteY5249" fmla="*/ 6629032 h 9085945"/>
                <a:gd name="connsiteX5250" fmla="*/ 0 w 1018183"/>
                <a:gd name="connsiteY5250" fmla="*/ 6626447 h 9085945"/>
                <a:gd name="connsiteX5251" fmla="*/ 0 w 1018183"/>
                <a:gd name="connsiteY5251" fmla="*/ 6620921 h 9085945"/>
                <a:gd name="connsiteX5252" fmla="*/ 0 w 1018183"/>
                <a:gd name="connsiteY5252" fmla="*/ 6617974 h 9085945"/>
                <a:gd name="connsiteX5253" fmla="*/ 0 w 1018183"/>
                <a:gd name="connsiteY5253" fmla="*/ 6610103 h 9085945"/>
                <a:gd name="connsiteX5254" fmla="*/ 0 w 1018183"/>
                <a:gd name="connsiteY5254" fmla="*/ 6608925 h 9085945"/>
                <a:gd name="connsiteX5255" fmla="*/ 0 w 1018183"/>
                <a:gd name="connsiteY5255" fmla="*/ 6602489 h 9085945"/>
                <a:gd name="connsiteX5256" fmla="*/ 0 w 1018183"/>
                <a:gd name="connsiteY5256" fmla="*/ 6601766 h 9085945"/>
                <a:gd name="connsiteX5257" fmla="*/ 0 w 1018183"/>
                <a:gd name="connsiteY5257" fmla="*/ 6601355 h 9085945"/>
                <a:gd name="connsiteX5258" fmla="*/ 0 w 1018183"/>
                <a:gd name="connsiteY5258" fmla="*/ 6600071 h 9085945"/>
                <a:gd name="connsiteX5259" fmla="*/ 0 w 1018183"/>
                <a:gd name="connsiteY5259" fmla="*/ 6599788 h 9085945"/>
                <a:gd name="connsiteX5260" fmla="*/ 0 w 1018183"/>
                <a:gd name="connsiteY5260" fmla="*/ 6598504 h 9085945"/>
                <a:gd name="connsiteX5261" fmla="*/ 0 w 1018183"/>
                <a:gd name="connsiteY5261" fmla="*/ 6597867 h 9085945"/>
                <a:gd name="connsiteX5262" fmla="*/ 0 w 1018183"/>
                <a:gd name="connsiteY5262" fmla="*/ 6590674 h 9085945"/>
                <a:gd name="connsiteX5263" fmla="*/ 0 w 1018183"/>
                <a:gd name="connsiteY5263" fmla="*/ 6590297 h 9085945"/>
                <a:gd name="connsiteX5264" fmla="*/ 0 w 1018183"/>
                <a:gd name="connsiteY5264" fmla="*/ 6589388 h 9085945"/>
                <a:gd name="connsiteX5265" fmla="*/ 0 w 1018183"/>
                <a:gd name="connsiteY5265" fmla="*/ 6588730 h 9085945"/>
                <a:gd name="connsiteX5266" fmla="*/ 0 w 1018183"/>
                <a:gd name="connsiteY5266" fmla="*/ 6585246 h 9085945"/>
                <a:gd name="connsiteX5267" fmla="*/ 0 w 1018183"/>
                <a:gd name="connsiteY5267" fmla="*/ 6581100 h 9085945"/>
                <a:gd name="connsiteX5268" fmla="*/ 0 w 1018183"/>
                <a:gd name="connsiteY5268" fmla="*/ 6579614 h 9085945"/>
                <a:gd name="connsiteX5269" fmla="*/ 0 w 1018183"/>
                <a:gd name="connsiteY5269" fmla="*/ 6578419 h 9085945"/>
                <a:gd name="connsiteX5270" fmla="*/ 0 w 1018183"/>
                <a:gd name="connsiteY5270" fmla="*/ 6571056 h 9085945"/>
                <a:gd name="connsiteX5271" fmla="*/ 0 w 1018183"/>
                <a:gd name="connsiteY5271" fmla="*/ 6569944 h 9085945"/>
                <a:gd name="connsiteX5272" fmla="*/ 0 w 1018183"/>
                <a:gd name="connsiteY5272" fmla="*/ 6569761 h 9085945"/>
                <a:gd name="connsiteX5273" fmla="*/ 0 w 1018183"/>
                <a:gd name="connsiteY5273" fmla="*/ 6560167 h 9085945"/>
                <a:gd name="connsiteX5274" fmla="*/ 0 w 1018183"/>
                <a:gd name="connsiteY5274" fmla="*/ 6559729 h 9085945"/>
                <a:gd name="connsiteX5275" fmla="*/ 0 w 1018183"/>
                <a:gd name="connsiteY5275" fmla="*/ 6558882 h 9085945"/>
                <a:gd name="connsiteX5276" fmla="*/ 0 w 1018183"/>
                <a:gd name="connsiteY5276" fmla="*/ 6558703 h 9085945"/>
                <a:gd name="connsiteX5277" fmla="*/ 0 w 1018183"/>
                <a:gd name="connsiteY5277" fmla="*/ 6558162 h 9085945"/>
                <a:gd name="connsiteX5278" fmla="*/ 0 w 1018183"/>
                <a:gd name="connsiteY5278" fmla="*/ 6557570 h 9085945"/>
                <a:gd name="connsiteX5279" fmla="*/ 0 w 1018183"/>
                <a:gd name="connsiteY5279" fmla="*/ 6556001 h 9085945"/>
                <a:gd name="connsiteX5280" fmla="*/ 0 w 1018183"/>
                <a:gd name="connsiteY5280" fmla="*/ 6550391 h 9085945"/>
                <a:gd name="connsiteX5281" fmla="*/ 0 w 1018183"/>
                <a:gd name="connsiteY5281" fmla="*/ 6549955 h 9085945"/>
                <a:gd name="connsiteX5282" fmla="*/ 0 w 1018183"/>
                <a:gd name="connsiteY5282" fmla="*/ 6548672 h 9085945"/>
                <a:gd name="connsiteX5283" fmla="*/ 0 w 1018183"/>
                <a:gd name="connsiteY5283" fmla="*/ 6548388 h 9085945"/>
                <a:gd name="connsiteX5284" fmla="*/ 0 w 1018183"/>
                <a:gd name="connsiteY5284" fmla="*/ 6547103 h 9085945"/>
                <a:gd name="connsiteX5285" fmla="*/ 0 w 1018183"/>
                <a:gd name="connsiteY5285" fmla="*/ 6546889 h 9085945"/>
                <a:gd name="connsiteX5286" fmla="*/ 0 w 1018183"/>
                <a:gd name="connsiteY5286" fmla="*/ 6544607 h 9085945"/>
                <a:gd name="connsiteX5287" fmla="*/ 0 w 1018183"/>
                <a:gd name="connsiteY5287" fmla="*/ 6543039 h 9085945"/>
                <a:gd name="connsiteX5288" fmla="*/ 0 w 1018183"/>
                <a:gd name="connsiteY5288" fmla="*/ 6540758 h 9085945"/>
                <a:gd name="connsiteX5289" fmla="*/ 0 w 1018183"/>
                <a:gd name="connsiteY5289" fmla="*/ 6539252 h 9085945"/>
                <a:gd name="connsiteX5290" fmla="*/ 0 w 1018183"/>
                <a:gd name="connsiteY5290" fmla="*/ 6536053 h 9085945"/>
                <a:gd name="connsiteX5291" fmla="*/ 0 w 1018183"/>
                <a:gd name="connsiteY5291" fmla="*/ 6535576 h 9085945"/>
                <a:gd name="connsiteX5292" fmla="*/ 0 w 1018183"/>
                <a:gd name="connsiteY5292" fmla="*/ 6529700 h 9085945"/>
                <a:gd name="connsiteX5293" fmla="*/ 0 w 1018183"/>
                <a:gd name="connsiteY5293" fmla="*/ 6527440 h 9085945"/>
                <a:gd name="connsiteX5294" fmla="*/ 0 w 1018183"/>
                <a:gd name="connsiteY5294" fmla="*/ 6524518 h 9085945"/>
                <a:gd name="connsiteX5295" fmla="*/ 0 w 1018183"/>
                <a:gd name="connsiteY5295" fmla="*/ 6521653 h 9085945"/>
                <a:gd name="connsiteX5296" fmla="*/ 0 w 1018183"/>
                <a:gd name="connsiteY5296" fmla="*/ 6518540 h 9085945"/>
                <a:gd name="connsiteX5297" fmla="*/ 0 w 1018183"/>
                <a:gd name="connsiteY5297" fmla="*/ 6517228 h 9085945"/>
                <a:gd name="connsiteX5298" fmla="*/ 0 w 1018183"/>
                <a:gd name="connsiteY5298" fmla="*/ 6516380 h 9085945"/>
                <a:gd name="connsiteX5299" fmla="*/ 0 w 1018183"/>
                <a:gd name="connsiteY5299" fmla="*/ 6515659 h 9085945"/>
                <a:gd name="connsiteX5300" fmla="*/ 0 w 1018183"/>
                <a:gd name="connsiteY5300" fmla="*/ 6510049 h 9085945"/>
                <a:gd name="connsiteX5301" fmla="*/ 0 w 1018183"/>
                <a:gd name="connsiteY5301" fmla="*/ 6506170 h 9085945"/>
                <a:gd name="connsiteX5302" fmla="*/ 0 w 1018183"/>
                <a:gd name="connsiteY5302" fmla="*/ 6504603 h 9085945"/>
                <a:gd name="connsiteX5303" fmla="*/ 0 w 1018183"/>
                <a:gd name="connsiteY5303" fmla="*/ 6501019 h 9085945"/>
                <a:gd name="connsiteX5304" fmla="*/ 0 w 1018183"/>
                <a:gd name="connsiteY5304" fmla="*/ 6498991 h 9085945"/>
                <a:gd name="connsiteX5305" fmla="*/ 0 w 1018183"/>
                <a:gd name="connsiteY5305" fmla="*/ 6496973 h 9085945"/>
                <a:gd name="connsiteX5306" fmla="*/ 0 w 1018183"/>
                <a:gd name="connsiteY5306" fmla="*/ 6496409 h 9085945"/>
                <a:gd name="connsiteX5307" fmla="*/ 0 w 1018183"/>
                <a:gd name="connsiteY5307" fmla="*/ 6492640 h 9085945"/>
                <a:gd name="connsiteX5308" fmla="*/ 0 w 1018183"/>
                <a:gd name="connsiteY5308" fmla="*/ 6491922 h 9085945"/>
                <a:gd name="connsiteX5309" fmla="*/ 0 w 1018183"/>
                <a:gd name="connsiteY5309" fmla="*/ 6490353 h 9085945"/>
                <a:gd name="connsiteX5310" fmla="*/ 0 w 1018183"/>
                <a:gd name="connsiteY5310" fmla="*/ 6488609 h 9085945"/>
                <a:gd name="connsiteX5311" fmla="*/ 0 w 1018183"/>
                <a:gd name="connsiteY5311" fmla="*/ 6487040 h 9085945"/>
                <a:gd name="connsiteX5312" fmla="*/ 0 w 1018183"/>
                <a:gd name="connsiteY5312" fmla="*/ 6486635 h 9085945"/>
                <a:gd name="connsiteX5313" fmla="*/ 0 w 1018183"/>
                <a:gd name="connsiteY5313" fmla="*/ 6485351 h 9085945"/>
                <a:gd name="connsiteX5314" fmla="*/ 0 w 1018183"/>
                <a:gd name="connsiteY5314" fmla="*/ 6484176 h 9085945"/>
                <a:gd name="connsiteX5315" fmla="*/ 0 w 1018183"/>
                <a:gd name="connsiteY5315" fmla="*/ 6481586 h 9085945"/>
                <a:gd name="connsiteX5316" fmla="*/ 0 w 1018183"/>
                <a:gd name="connsiteY5316" fmla="*/ 6477551 h 9085945"/>
                <a:gd name="connsiteX5317" fmla="*/ 0 w 1018183"/>
                <a:gd name="connsiteY5317" fmla="*/ 6476038 h 9085945"/>
                <a:gd name="connsiteX5318" fmla="*/ 0 w 1018183"/>
                <a:gd name="connsiteY5318" fmla="*/ 6475982 h 9085945"/>
                <a:gd name="connsiteX5319" fmla="*/ 0 w 1018183"/>
                <a:gd name="connsiteY5319" fmla="*/ 6473535 h 9085945"/>
                <a:gd name="connsiteX5320" fmla="*/ 0 w 1018183"/>
                <a:gd name="connsiteY5320" fmla="*/ 6469504 h 9085945"/>
                <a:gd name="connsiteX5321" fmla="*/ 0 w 1018183"/>
                <a:gd name="connsiteY5321" fmla="*/ 6466264 h 9085945"/>
                <a:gd name="connsiteX5322" fmla="*/ 0 w 1018183"/>
                <a:gd name="connsiteY5322" fmla="*/ 6465672 h 9085945"/>
                <a:gd name="connsiteX5323" fmla="*/ 0 w 1018183"/>
                <a:gd name="connsiteY5323" fmla="*/ 6464933 h 9085945"/>
                <a:gd name="connsiteX5324" fmla="*/ 0 w 1018183"/>
                <a:gd name="connsiteY5324" fmla="*/ 6453908 h 9085945"/>
                <a:gd name="connsiteX5325" fmla="*/ 0 w 1018183"/>
                <a:gd name="connsiteY5325" fmla="*/ 6450532 h 9085945"/>
                <a:gd name="connsiteX5326" fmla="*/ 0 w 1018183"/>
                <a:gd name="connsiteY5326" fmla="*/ 6448856 h 9085945"/>
                <a:gd name="connsiteX5327" fmla="*/ 0 w 1018183"/>
                <a:gd name="connsiteY5327" fmla="*/ 6448334 h 9085945"/>
                <a:gd name="connsiteX5328" fmla="*/ 0 w 1018183"/>
                <a:gd name="connsiteY5328" fmla="*/ 6447419 h 9085945"/>
                <a:gd name="connsiteX5329" fmla="*/ 0 w 1018183"/>
                <a:gd name="connsiteY5329" fmla="*/ 6445009 h 9085945"/>
                <a:gd name="connsiteX5330" fmla="*/ 0 w 1018183"/>
                <a:gd name="connsiteY5330" fmla="*/ 6445007 h 9085945"/>
                <a:gd name="connsiteX5331" fmla="*/ 0 w 1018183"/>
                <a:gd name="connsiteY5331" fmla="*/ 6444824 h 9085945"/>
                <a:gd name="connsiteX5332" fmla="*/ 0 w 1018183"/>
                <a:gd name="connsiteY5332" fmla="*/ 6443256 h 9085945"/>
                <a:gd name="connsiteX5333" fmla="*/ 0 w 1018183"/>
                <a:gd name="connsiteY5333" fmla="*/ 6442851 h 9085945"/>
                <a:gd name="connsiteX5334" fmla="*/ 0 w 1018183"/>
                <a:gd name="connsiteY5334" fmla="*/ 6441244 h 9085945"/>
                <a:gd name="connsiteX5335" fmla="*/ 0 w 1018183"/>
                <a:gd name="connsiteY5335" fmla="*/ 6437209 h 9085945"/>
                <a:gd name="connsiteX5336" fmla="*/ 0 w 1018183"/>
                <a:gd name="connsiteY5336" fmla="*/ 6435640 h 9085945"/>
                <a:gd name="connsiteX5337" fmla="*/ 0 w 1018183"/>
                <a:gd name="connsiteY5337" fmla="*/ 6433193 h 9085945"/>
                <a:gd name="connsiteX5338" fmla="*/ 0 w 1018183"/>
                <a:gd name="connsiteY5338" fmla="*/ 6429162 h 9085945"/>
                <a:gd name="connsiteX5339" fmla="*/ 0 w 1018183"/>
                <a:gd name="connsiteY5339" fmla="*/ 6424591 h 9085945"/>
                <a:gd name="connsiteX5340" fmla="*/ 0 w 1018183"/>
                <a:gd name="connsiteY5340" fmla="*/ 6423307 h 9085945"/>
                <a:gd name="connsiteX5341" fmla="*/ 0 w 1018183"/>
                <a:gd name="connsiteY5341" fmla="*/ 6422824 h 9085945"/>
                <a:gd name="connsiteX5342" fmla="*/ 0 w 1018183"/>
                <a:gd name="connsiteY5342" fmla="*/ 6422135 h 9085945"/>
                <a:gd name="connsiteX5343" fmla="*/ 0 w 1018183"/>
                <a:gd name="connsiteY5343" fmla="*/ 6418103 h 9085945"/>
                <a:gd name="connsiteX5344" fmla="*/ 0 w 1018183"/>
                <a:gd name="connsiteY5344" fmla="*/ 6414693 h 9085945"/>
                <a:gd name="connsiteX5345" fmla="*/ 0 w 1018183"/>
                <a:gd name="connsiteY5345" fmla="*/ 6413532 h 9085945"/>
                <a:gd name="connsiteX5346" fmla="*/ 0 w 1018183"/>
                <a:gd name="connsiteY5346" fmla="*/ 6413055 h 9085945"/>
                <a:gd name="connsiteX5347" fmla="*/ 0 w 1018183"/>
                <a:gd name="connsiteY5347" fmla="*/ 6411771 h 9085945"/>
                <a:gd name="connsiteX5348" fmla="*/ 0 w 1018183"/>
                <a:gd name="connsiteY5348" fmla="*/ 6410190 h 9085945"/>
                <a:gd name="connsiteX5349" fmla="*/ 0 w 1018183"/>
                <a:gd name="connsiteY5349" fmla="*/ 6408906 h 9085945"/>
                <a:gd name="connsiteX5350" fmla="*/ 0 w 1018183"/>
                <a:gd name="connsiteY5350" fmla="*/ 6408514 h 9085945"/>
                <a:gd name="connsiteX5351" fmla="*/ 0 w 1018183"/>
                <a:gd name="connsiteY5351" fmla="*/ 6404665 h 9085945"/>
                <a:gd name="connsiteX5352" fmla="*/ 0 w 1018183"/>
                <a:gd name="connsiteY5352" fmla="*/ 6404482 h 9085945"/>
                <a:gd name="connsiteX5353" fmla="*/ 0 w 1018183"/>
                <a:gd name="connsiteY5353" fmla="*/ 6403634 h 9085945"/>
                <a:gd name="connsiteX5354" fmla="*/ 0 w 1018183"/>
                <a:gd name="connsiteY5354" fmla="*/ 6402914 h 9085945"/>
                <a:gd name="connsiteX5355" fmla="*/ 0 w 1018183"/>
                <a:gd name="connsiteY5355" fmla="*/ 6402509 h 9085945"/>
                <a:gd name="connsiteX5356" fmla="*/ 0 w 1018183"/>
                <a:gd name="connsiteY5356" fmla="*/ 6400432 h 9085945"/>
                <a:gd name="connsiteX5357" fmla="*/ 0 w 1018183"/>
                <a:gd name="connsiteY5357" fmla="*/ 6399132 h 9085945"/>
                <a:gd name="connsiteX5358" fmla="*/ 0 w 1018183"/>
                <a:gd name="connsiteY5358" fmla="*/ 6397457 h 9085945"/>
                <a:gd name="connsiteX5359" fmla="*/ 0 w 1018183"/>
                <a:gd name="connsiteY5359" fmla="*/ 6393607 h 9085945"/>
                <a:gd name="connsiteX5360" fmla="*/ 0 w 1018183"/>
                <a:gd name="connsiteY5360" fmla="*/ 6393422 h 9085945"/>
                <a:gd name="connsiteX5361" fmla="*/ 0 w 1018183"/>
                <a:gd name="connsiteY5361" fmla="*/ 6391854 h 9085945"/>
                <a:gd name="connsiteX5362" fmla="*/ 0 w 1018183"/>
                <a:gd name="connsiteY5362" fmla="*/ 6389374 h 9085945"/>
                <a:gd name="connsiteX5363" fmla="*/ 0 w 1018183"/>
                <a:gd name="connsiteY5363" fmla="*/ 6387128 h 9085945"/>
                <a:gd name="connsiteX5364" fmla="*/ 0 w 1018183"/>
                <a:gd name="connsiteY5364" fmla="*/ 6385561 h 9085945"/>
                <a:gd name="connsiteX5365" fmla="*/ 0 w 1018183"/>
                <a:gd name="connsiteY5365" fmla="*/ 6380806 h 9085945"/>
                <a:gd name="connsiteX5366" fmla="*/ 0 w 1018183"/>
                <a:gd name="connsiteY5366" fmla="*/ 6380325 h 9085945"/>
                <a:gd name="connsiteX5367" fmla="*/ 0 w 1018183"/>
                <a:gd name="connsiteY5367" fmla="*/ 6373889 h 9085945"/>
                <a:gd name="connsiteX5368" fmla="*/ 0 w 1018183"/>
                <a:gd name="connsiteY5368" fmla="*/ 6371429 h 9085945"/>
                <a:gd name="connsiteX5369" fmla="*/ 0 w 1018183"/>
                <a:gd name="connsiteY5369" fmla="*/ 6369267 h 9085945"/>
                <a:gd name="connsiteX5370" fmla="*/ 0 w 1018183"/>
                <a:gd name="connsiteY5370" fmla="*/ 6366404 h 9085945"/>
                <a:gd name="connsiteX5371" fmla="*/ 0 w 1018183"/>
                <a:gd name="connsiteY5371" fmla="*/ 6363292 h 9085945"/>
                <a:gd name="connsiteX5372" fmla="*/ 0 w 1018183"/>
                <a:gd name="connsiteY5372" fmla="*/ 6362074 h 9085945"/>
                <a:gd name="connsiteX5373" fmla="*/ 0 w 1018183"/>
                <a:gd name="connsiteY5373" fmla="*/ 6360880 h 9085945"/>
                <a:gd name="connsiteX5374" fmla="*/ 0 w 1018183"/>
                <a:gd name="connsiteY5374" fmla="*/ 6360788 h 9085945"/>
                <a:gd name="connsiteX5375" fmla="*/ 0 w 1018183"/>
                <a:gd name="connsiteY5375" fmla="*/ 6356646 h 9085945"/>
                <a:gd name="connsiteX5376" fmla="*/ 0 w 1018183"/>
                <a:gd name="connsiteY5376" fmla="*/ 6351014 h 9085945"/>
                <a:gd name="connsiteX5377" fmla="*/ 0 w 1018183"/>
                <a:gd name="connsiteY5377" fmla="*/ 6349032 h 9085945"/>
                <a:gd name="connsiteX5378" fmla="*/ 0 w 1018183"/>
                <a:gd name="connsiteY5378" fmla="*/ 6343540 h 9085945"/>
                <a:gd name="connsiteX5379" fmla="*/ 0 w 1018183"/>
                <a:gd name="connsiteY5379" fmla="*/ 6342626 h 9085945"/>
                <a:gd name="connsiteX5380" fmla="*/ 0 w 1018183"/>
                <a:gd name="connsiteY5380" fmla="*/ 6341161 h 9085945"/>
                <a:gd name="connsiteX5381" fmla="*/ 0 w 1018183"/>
                <a:gd name="connsiteY5381" fmla="*/ 6331129 h 9085945"/>
                <a:gd name="connsiteX5382" fmla="*/ 0 w 1018183"/>
                <a:gd name="connsiteY5382" fmla="*/ 6330103 h 9085945"/>
                <a:gd name="connsiteX5383" fmla="*/ 0 w 1018183"/>
                <a:gd name="connsiteY5383" fmla="*/ 6329562 h 9085945"/>
                <a:gd name="connsiteX5384" fmla="*/ 0 w 1018183"/>
                <a:gd name="connsiteY5384" fmla="*/ 6328925 h 9085945"/>
                <a:gd name="connsiteX5385" fmla="*/ 0 w 1018183"/>
                <a:gd name="connsiteY5385" fmla="*/ 6321355 h 9085945"/>
                <a:gd name="connsiteX5386" fmla="*/ 0 w 1018183"/>
                <a:gd name="connsiteY5386" fmla="*/ 6320446 h 9085945"/>
                <a:gd name="connsiteX5387" fmla="*/ 0 w 1018183"/>
                <a:gd name="connsiteY5387" fmla="*/ 6320072 h 9085945"/>
                <a:gd name="connsiteX5388" fmla="*/ 0 w 1018183"/>
                <a:gd name="connsiteY5388" fmla="*/ 6319788 h 9085945"/>
                <a:gd name="connsiteX5389" fmla="*/ 0 w 1018183"/>
                <a:gd name="connsiteY5389" fmla="*/ 6318503 h 9085945"/>
                <a:gd name="connsiteX5390" fmla="*/ 0 w 1018183"/>
                <a:gd name="connsiteY5390" fmla="*/ 6318289 h 9085945"/>
                <a:gd name="connsiteX5391" fmla="*/ 0 w 1018183"/>
                <a:gd name="connsiteY5391" fmla="*/ 6316304 h 9085945"/>
                <a:gd name="connsiteX5392" fmla="*/ 0 w 1018183"/>
                <a:gd name="connsiteY5392" fmla="*/ 6316007 h 9085945"/>
                <a:gd name="connsiteX5393" fmla="*/ 0 w 1018183"/>
                <a:gd name="connsiteY5393" fmla="*/ 6314439 h 9085945"/>
                <a:gd name="connsiteX5394" fmla="*/ 0 w 1018183"/>
                <a:gd name="connsiteY5394" fmla="*/ 6312158 h 9085945"/>
                <a:gd name="connsiteX5395" fmla="*/ 0 w 1018183"/>
                <a:gd name="connsiteY5395" fmla="*/ 6310672 h 9085945"/>
                <a:gd name="connsiteX5396" fmla="*/ 0 w 1018183"/>
                <a:gd name="connsiteY5396" fmla="*/ 6309388 h 9085945"/>
                <a:gd name="connsiteX5397" fmla="*/ 0 w 1018183"/>
                <a:gd name="connsiteY5397" fmla="*/ 6308262 h 9085945"/>
                <a:gd name="connsiteX5398" fmla="*/ 0 w 1018183"/>
                <a:gd name="connsiteY5398" fmla="*/ 6307453 h 9085945"/>
                <a:gd name="connsiteX5399" fmla="*/ 0 w 1018183"/>
                <a:gd name="connsiteY5399" fmla="*/ 6305246 h 9085945"/>
                <a:gd name="connsiteX5400" fmla="*/ 0 w 1018183"/>
                <a:gd name="connsiteY5400" fmla="*/ 6301100 h 9085945"/>
                <a:gd name="connsiteX5401" fmla="*/ 0 w 1018183"/>
                <a:gd name="connsiteY5401" fmla="*/ 6293053 h 9085945"/>
                <a:gd name="connsiteX5402" fmla="*/ 0 w 1018183"/>
                <a:gd name="connsiteY5402" fmla="*/ 6289940 h 9085945"/>
                <a:gd name="connsiteX5403" fmla="*/ 0 w 1018183"/>
                <a:gd name="connsiteY5403" fmla="*/ 6289761 h 9085945"/>
                <a:gd name="connsiteX5404" fmla="*/ 0 w 1018183"/>
                <a:gd name="connsiteY5404" fmla="*/ 6288628 h 9085945"/>
                <a:gd name="connsiteX5405" fmla="*/ 0 w 1018183"/>
                <a:gd name="connsiteY5405" fmla="*/ 6287059 h 9085945"/>
                <a:gd name="connsiteX5406" fmla="*/ 0 w 1018183"/>
                <a:gd name="connsiteY5406" fmla="*/ 6281449 h 9085945"/>
                <a:gd name="connsiteX5407" fmla="*/ 0 w 1018183"/>
                <a:gd name="connsiteY5407" fmla="*/ 6279730 h 9085945"/>
                <a:gd name="connsiteX5408" fmla="*/ 0 w 1018183"/>
                <a:gd name="connsiteY5408" fmla="*/ 6278161 h 9085945"/>
                <a:gd name="connsiteX5409" fmla="*/ 0 w 1018183"/>
                <a:gd name="connsiteY5409" fmla="*/ 6277947 h 9085945"/>
                <a:gd name="connsiteX5410" fmla="*/ 0 w 1018183"/>
                <a:gd name="connsiteY5410" fmla="*/ 6277570 h 9085945"/>
                <a:gd name="connsiteX5411" fmla="*/ 0 w 1018183"/>
                <a:gd name="connsiteY5411" fmla="*/ 6276003 h 9085945"/>
                <a:gd name="connsiteX5412" fmla="*/ 0 w 1018183"/>
                <a:gd name="connsiteY5412" fmla="*/ 6275665 h 9085945"/>
                <a:gd name="connsiteX5413" fmla="*/ 0 w 1018183"/>
                <a:gd name="connsiteY5413" fmla="*/ 6274380 h 9085945"/>
                <a:gd name="connsiteX5414" fmla="*/ 0 w 1018183"/>
                <a:gd name="connsiteY5414" fmla="*/ 6274097 h 9085945"/>
                <a:gd name="connsiteX5415" fmla="*/ 0 w 1018183"/>
                <a:gd name="connsiteY5415" fmla="*/ 6272812 h 9085945"/>
                <a:gd name="connsiteX5416" fmla="*/ 0 w 1018183"/>
                <a:gd name="connsiteY5416" fmla="*/ 6272419 h 9085945"/>
                <a:gd name="connsiteX5417" fmla="*/ 0 w 1018183"/>
                <a:gd name="connsiteY5417" fmla="*/ 6270391 h 9085945"/>
                <a:gd name="connsiteX5418" fmla="*/ 0 w 1018183"/>
                <a:gd name="connsiteY5418" fmla="*/ 6269094 h 9085945"/>
                <a:gd name="connsiteX5419" fmla="*/ 0 w 1018183"/>
                <a:gd name="connsiteY5419" fmla="*/ 6268373 h 9085945"/>
                <a:gd name="connsiteX5420" fmla="*/ 0 w 1018183"/>
                <a:gd name="connsiteY5420" fmla="*/ 6267111 h 9085945"/>
                <a:gd name="connsiteX5421" fmla="*/ 0 w 1018183"/>
                <a:gd name="connsiteY5421" fmla="*/ 6266889 h 9085945"/>
                <a:gd name="connsiteX5422" fmla="*/ 0 w 1018183"/>
                <a:gd name="connsiteY5422" fmla="*/ 6264607 h 9085945"/>
                <a:gd name="connsiteX5423" fmla="*/ 0 w 1018183"/>
                <a:gd name="connsiteY5423" fmla="*/ 6263039 h 9085945"/>
                <a:gd name="connsiteX5424" fmla="*/ 0 w 1018183"/>
                <a:gd name="connsiteY5424" fmla="*/ 6260758 h 9085945"/>
                <a:gd name="connsiteX5425" fmla="*/ 0 w 1018183"/>
                <a:gd name="connsiteY5425" fmla="*/ 6256053 h 9085945"/>
                <a:gd name="connsiteX5426" fmla="*/ 0 w 1018183"/>
                <a:gd name="connsiteY5426" fmla="*/ 6255576 h 9085945"/>
                <a:gd name="connsiteX5427" fmla="*/ 0 w 1018183"/>
                <a:gd name="connsiteY5427" fmla="*/ 6252711 h 9085945"/>
                <a:gd name="connsiteX5428" fmla="*/ 0 w 1018183"/>
                <a:gd name="connsiteY5428" fmla="*/ 6247438 h 9085945"/>
                <a:gd name="connsiteX5429" fmla="*/ 0 w 1018183"/>
                <a:gd name="connsiteY5429" fmla="*/ 6241653 h 9085945"/>
                <a:gd name="connsiteX5430" fmla="*/ 0 w 1018183"/>
                <a:gd name="connsiteY5430" fmla="*/ 6237664 h 9085945"/>
                <a:gd name="connsiteX5431" fmla="*/ 0 w 1018183"/>
                <a:gd name="connsiteY5431" fmla="*/ 6237228 h 9085945"/>
                <a:gd name="connsiteX5432" fmla="*/ 0 w 1018183"/>
                <a:gd name="connsiteY5432" fmla="*/ 6235661 h 9085945"/>
                <a:gd name="connsiteX5433" fmla="*/ 0 w 1018183"/>
                <a:gd name="connsiteY5433" fmla="*/ 6232077 h 9085945"/>
                <a:gd name="connsiteX5434" fmla="*/ 0 w 1018183"/>
                <a:gd name="connsiteY5434" fmla="*/ 6231880 h 9085945"/>
                <a:gd name="connsiteX5435" fmla="*/ 0 w 1018183"/>
                <a:gd name="connsiteY5435" fmla="*/ 6230793 h 9085945"/>
                <a:gd name="connsiteX5436" fmla="*/ 0 w 1018183"/>
                <a:gd name="connsiteY5436" fmla="*/ 6230311 h 9085945"/>
                <a:gd name="connsiteX5437" fmla="*/ 0 w 1018183"/>
                <a:gd name="connsiteY5437" fmla="*/ 6230049 h 9085945"/>
                <a:gd name="connsiteX5438" fmla="*/ 0 w 1018183"/>
                <a:gd name="connsiteY5438" fmla="*/ 6228031 h 9085945"/>
                <a:gd name="connsiteX5439" fmla="*/ 0 w 1018183"/>
                <a:gd name="connsiteY5439" fmla="*/ 6221019 h 9085945"/>
                <a:gd name="connsiteX5440" fmla="*/ 0 w 1018183"/>
                <a:gd name="connsiteY5440" fmla="*/ 6216972 h 9085945"/>
                <a:gd name="connsiteX5441" fmla="*/ 0 w 1018183"/>
                <a:gd name="connsiteY5441" fmla="*/ 6216409 h 9085945"/>
                <a:gd name="connsiteX5442" fmla="*/ 0 w 1018183"/>
                <a:gd name="connsiteY5442" fmla="*/ 6212644 h 9085945"/>
                <a:gd name="connsiteX5443" fmla="*/ 0 w 1018183"/>
                <a:gd name="connsiteY5443" fmla="*/ 6208609 h 9085945"/>
                <a:gd name="connsiteX5444" fmla="*/ 0 w 1018183"/>
                <a:gd name="connsiteY5444" fmla="*/ 6207040 h 9085945"/>
                <a:gd name="connsiteX5445" fmla="*/ 0 w 1018183"/>
                <a:gd name="connsiteY5445" fmla="*/ 6204593 h 9085945"/>
                <a:gd name="connsiteX5446" fmla="*/ 0 w 1018183"/>
                <a:gd name="connsiteY5446" fmla="*/ 6200562 h 9085945"/>
                <a:gd name="connsiteX5447" fmla="*/ 0 w 1018183"/>
                <a:gd name="connsiteY5447" fmla="*/ 6197322 h 9085945"/>
                <a:gd name="connsiteX5448" fmla="*/ 0 w 1018183"/>
                <a:gd name="connsiteY5448" fmla="*/ 6195991 h 9085945"/>
                <a:gd name="connsiteX5449" fmla="*/ 0 w 1018183"/>
                <a:gd name="connsiteY5449" fmla="*/ 6195515 h 9085945"/>
                <a:gd name="connsiteX5450" fmla="*/ 0 w 1018183"/>
                <a:gd name="connsiteY5450" fmla="*/ 6194707 h 9085945"/>
                <a:gd name="connsiteX5451" fmla="*/ 0 w 1018183"/>
                <a:gd name="connsiteY5451" fmla="*/ 6193535 h 9085945"/>
                <a:gd name="connsiteX5452" fmla="*/ 0 w 1018183"/>
                <a:gd name="connsiteY5452" fmla="*/ 6189503 h 9085945"/>
                <a:gd name="connsiteX5453" fmla="*/ 0 w 1018183"/>
                <a:gd name="connsiteY5453" fmla="*/ 6188292 h 9085945"/>
                <a:gd name="connsiteX5454" fmla="*/ 0 w 1018183"/>
                <a:gd name="connsiteY5454" fmla="*/ 6186262 h 9085945"/>
                <a:gd name="connsiteX5455" fmla="*/ 0 w 1018183"/>
                <a:gd name="connsiteY5455" fmla="*/ 6184932 h 9085945"/>
                <a:gd name="connsiteX5456" fmla="*/ 0 w 1018183"/>
                <a:gd name="connsiteY5456" fmla="*/ 6181590 h 9085945"/>
                <a:gd name="connsiteX5457" fmla="*/ 0 w 1018183"/>
                <a:gd name="connsiteY5457" fmla="*/ 6180306 h 9085945"/>
                <a:gd name="connsiteX5458" fmla="*/ 0 w 1018183"/>
                <a:gd name="connsiteY5458" fmla="*/ 6179914 h 9085945"/>
                <a:gd name="connsiteX5459" fmla="*/ 0 w 1018183"/>
                <a:gd name="connsiteY5459" fmla="*/ 6176065 h 9085945"/>
                <a:gd name="connsiteX5460" fmla="*/ 0 w 1018183"/>
                <a:gd name="connsiteY5460" fmla="*/ 6175882 h 9085945"/>
                <a:gd name="connsiteX5461" fmla="*/ 0 w 1018183"/>
                <a:gd name="connsiteY5461" fmla="*/ 6174314 h 9085945"/>
                <a:gd name="connsiteX5462" fmla="*/ 0 w 1018183"/>
                <a:gd name="connsiteY5462" fmla="*/ 6173909 h 9085945"/>
                <a:gd name="connsiteX5463" fmla="*/ 0 w 1018183"/>
                <a:gd name="connsiteY5463" fmla="*/ 6170532 h 9085945"/>
                <a:gd name="connsiteX5464" fmla="*/ 0 w 1018183"/>
                <a:gd name="connsiteY5464" fmla="*/ 6168857 h 9085945"/>
                <a:gd name="connsiteX5465" fmla="*/ 0 w 1018183"/>
                <a:gd name="connsiteY5465" fmla="*/ 6165007 h 9085945"/>
                <a:gd name="connsiteX5466" fmla="*/ 0 w 1018183"/>
                <a:gd name="connsiteY5466" fmla="*/ 6164822 h 9085945"/>
                <a:gd name="connsiteX5467" fmla="*/ 0 w 1018183"/>
                <a:gd name="connsiteY5467" fmla="*/ 6163254 h 9085945"/>
                <a:gd name="connsiteX5468" fmla="*/ 0 w 1018183"/>
                <a:gd name="connsiteY5468" fmla="*/ 6158528 h 9085945"/>
                <a:gd name="connsiteX5469" fmla="*/ 0 w 1018183"/>
                <a:gd name="connsiteY5469" fmla="*/ 6156961 h 9085945"/>
                <a:gd name="connsiteX5470" fmla="*/ 0 w 1018183"/>
                <a:gd name="connsiteY5470" fmla="*/ 6154365 h 9085945"/>
                <a:gd name="connsiteX5471" fmla="*/ 0 w 1018183"/>
                <a:gd name="connsiteY5471" fmla="*/ 6153193 h 9085945"/>
                <a:gd name="connsiteX5472" fmla="*/ 0 w 1018183"/>
                <a:gd name="connsiteY5472" fmla="*/ 6152206 h 9085945"/>
                <a:gd name="connsiteX5473" fmla="*/ 0 w 1018183"/>
                <a:gd name="connsiteY5473" fmla="*/ 6149161 h 9085945"/>
                <a:gd name="connsiteX5474" fmla="*/ 0 w 1018183"/>
                <a:gd name="connsiteY5474" fmla="*/ 6144590 h 9085945"/>
                <a:gd name="connsiteX5475" fmla="*/ 0 w 1018183"/>
                <a:gd name="connsiteY5475" fmla="*/ 6143306 h 9085945"/>
                <a:gd name="connsiteX5476" fmla="*/ 0 w 1018183"/>
                <a:gd name="connsiteY5476" fmla="*/ 6142829 h 9085945"/>
                <a:gd name="connsiteX5477" fmla="*/ 0 w 1018183"/>
                <a:gd name="connsiteY5477" fmla="*/ 6139964 h 9085945"/>
                <a:gd name="connsiteX5478" fmla="*/ 0 w 1018183"/>
                <a:gd name="connsiteY5478" fmla="*/ 6137804 h 9085945"/>
                <a:gd name="connsiteX5479" fmla="*/ 0 w 1018183"/>
                <a:gd name="connsiteY5479" fmla="*/ 6134692 h 9085945"/>
                <a:gd name="connsiteX5480" fmla="*/ 0 w 1018183"/>
                <a:gd name="connsiteY5480" fmla="*/ 6132280 h 9085945"/>
                <a:gd name="connsiteX5481" fmla="*/ 0 w 1018183"/>
                <a:gd name="connsiteY5481" fmla="*/ 6130190 h 9085945"/>
                <a:gd name="connsiteX5482" fmla="*/ 0 w 1018183"/>
                <a:gd name="connsiteY5482" fmla="*/ 6128906 h 9085945"/>
                <a:gd name="connsiteX5483" fmla="*/ 0 w 1018183"/>
                <a:gd name="connsiteY5483" fmla="*/ 6128515 h 9085945"/>
                <a:gd name="connsiteX5484" fmla="*/ 0 w 1018183"/>
                <a:gd name="connsiteY5484" fmla="*/ 6124665 h 9085945"/>
                <a:gd name="connsiteX5485" fmla="*/ 0 w 1018183"/>
                <a:gd name="connsiteY5485" fmla="*/ 6124480 h 9085945"/>
                <a:gd name="connsiteX5486" fmla="*/ 0 w 1018183"/>
                <a:gd name="connsiteY5486" fmla="*/ 6122912 h 9085945"/>
                <a:gd name="connsiteX5487" fmla="*/ 0 w 1018183"/>
                <a:gd name="connsiteY5487" fmla="*/ 6120432 h 9085945"/>
                <a:gd name="connsiteX5488" fmla="*/ 0 w 1018183"/>
                <a:gd name="connsiteY5488" fmla="*/ 6118186 h 9085945"/>
                <a:gd name="connsiteX5489" fmla="*/ 0 w 1018183"/>
                <a:gd name="connsiteY5489" fmla="*/ 6116619 h 9085945"/>
                <a:gd name="connsiteX5490" fmla="*/ 0 w 1018183"/>
                <a:gd name="connsiteY5490" fmla="*/ 6114940 h 9085945"/>
                <a:gd name="connsiteX5491" fmla="*/ 0 w 1018183"/>
                <a:gd name="connsiteY5491" fmla="*/ 6114026 h 9085945"/>
                <a:gd name="connsiteX5492" fmla="*/ 0 w 1018183"/>
                <a:gd name="connsiteY5492" fmla="*/ 6111864 h 9085945"/>
                <a:gd name="connsiteX5493" fmla="*/ 0 w 1018183"/>
                <a:gd name="connsiteY5493" fmla="*/ 6107129 h 9085945"/>
                <a:gd name="connsiteX5494" fmla="*/ 0 w 1018183"/>
                <a:gd name="connsiteY5494" fmla="*/ 6105559 h 9085945"/>
                <a:gd name="connsiteX5495" fmla="*/ 0 w 1018183"/>
                <a:gd name="connsiteY5495" fmla="*/ 6103814 h 9085945"/>
                <a:gd name="connsiteX5496" fmla="*/ 0 w 1018183"/>
                <a:gd name="connsiteY5496" fmla="*/ 6102247 h 9085945"/>
                <a:gd name="connsiteX5497" fmla="*/ 0 w 1018183"/>
                <a:gd name="connsiteY5497" fmla="*/ 6100806 h 9085945"/>
                <a:gd name="connsiteX5498" fmla="*/ 0 w 1018183"/>
                <a:gd name="connsiteY5498" fmla="*/ 6100325 h 9085945"/>
                <a:gd name="connsiteX5499" fmla="*/ 0 w 1018183"/>
                <a:gd name="connsiteY5499" fmla="*/ 6097462 h 9085945"/>
                <a:gd name="connsiteX5500" fmla="*/ 0 w 1018183"/>
                <a:gd name="connsiteY5500" fmla="*/ 6091938 h 9085945"/>
                <a:gd name="connsiteX5501" fmla="*/ 0 w 1018183"/>
                <a:gd name="connsiteY5501" fmla="*/ 6091846 h 9085945"/>
                <a:gd name="connsiteX5502" fmla="*/ 0 w 1018183"/>
                <a:gd name="connsiteY5502" fmla="*/ 6087704 h 9085945"/>
                <a:gd name="connsiteX5503" fmla="*/ 0 w 1018183"/>
                <a:gd name="connsiteY5503" fmla="*/ 6086404 h 9085945"/>
                <a:gd name="connsiteX5504" fmla="*/ 0 w 1018183"/>
                <a:gd name="connsiteY5504" fmla="*/ 6082072 h 9085945"/>
                <a:gd name="connsiteX5505" fmla="*/ 0 w 1018183"/>
                <a:gd name="connsiteY5505" fmla="*/ 6080878 h 9085945"/>
                <a:gd name="connsiteX5506" fmla="*/ 0 w 1018183"/>
                <a:gd name="connsiteY5506" fmla="*/ 6080788 h 9085945"/>
                <a:gd name="connsiteX5507" fmla="*/ 0 w 1018183"/>
                <a:gd name="connsiteY5507" fmla="*/ 6079662 h 9085945"/>
                <a:gd name="connsiteX5508" fmla="*/ 0 w 1018183"/>
                <a:gd name="connsiteY5508" fmla="*/ 6076646 h 9085945"/>
                <a:gd name="connsiteX5509" fmla="*/ 0 w 1018183"/>
                <a:gd name="connsiteY5509" fmla="*/ 6074598 h 9085945"/>
                <a:gd name="connsiteX5510" fmla="*/ 0 w 1018183"/>
                <a:gd name="connsiteY5510" fmla="*/ 6073684 h 9085945"/>
                <a:gd name="connsiteX5511" fmla="*/ 0 w 1018183"/>
                <a:gd name="connsiteY5511" fmla="*/ 6063540 h 9085945"/>
                <a:gd name="connsiteX5512" fmla="*/ 0 w 1018183"/>
                <a:gd name="connsiteY5512" fmla="*/ 6062626 h 9085945"/>
                <a:gd name="connsiteX5513" fmla="*/ 0 w 1018183"/>
                <a:gd name="connsiteY5513" fmla="*/ 6061161 h 9085945"/>
                <a:gd name="connsiteX5514" fmla="*/ 0 w 1018183"/>
                <a:gd name="connsiteY5514" fmla="*/ 6051130 h 9085945"/>
                <a:gd name="connsiteX5515" fmla="*/ 0 w 1018183"/>
                <a:gd name="connsiteY5515" fmla="*/ 6049561 h 9085945"/>
                <a:gd name="connsiteX5516" fmla="*/ 0 w 1018183"/>
                <a:gd name="connsiteY5516" fmla="*/ 6049347 h 9085945"/>
                <a:gd name="connsiteX5517" fmla="*/ 0 w 1018183"/>
                <a:gd name="connsiteY5517" fmla="*/ 6047065 h 9085945"/>
                <a:gd name="connsiteX5518" fmla="*/ 0 w 1018183"/>
                <a:gd name="connsiteY5518" fmla="*/ 6045780 h 9085945"/>
                <a:gd name="connsiteX5519" fmla="*/ 0 w 1018183"/>
                <a:gd name="connsiteY5519" fmla="*/ 6045497 h 9085945"/>
                <a:gd name="connsiteX5520" fmla="*/ 0 w 1018183"/>
                <a:gd name="connsiteY5520" fmla="*/ 6044212 h 9085945"/>
                <a:gd name="connsiteX5521" fmla="*/ 0 w 1018183"/>
                <a:gd name="connsiteY5521" fmla="*/ 6040494 h 9085945"/>
                <a:gd name="connsiteX5522" fmla="*/ 0 w 1018183"/>
                <a:gd name="connsiteY5522" fmla="*/ 6040446 h 9085945"/>
                <a:gd name="connsiteX5523" fmla="*/ 0 w 1018183"/>
                <a:gd name="connsiteY5523" fmla="*/ 6039320 h 9085945"/>
                <a:gd name="connsiteX5524" fmla="*/ 0 w 1018183"/>
                <a:gd name="connsiteY5524" fmla="*/ 6038511 h 9085945"/>
                <a:gd name="connsiteX5525" fmla="*/ 0 w 1018183"/>
                <a:gd name="connsiteY5525" fmla="*/ 6038289 h 9085945"/>
                <a:gd name="connsiteX5526" fmla="*/ 0 w 1018183"/>
                <a:gd name="connsiteY5526" fmla="*/ 6038035 h 9085945"/>
                <a:gd name="connsiteX5527" fmla="*/ 0 w 1018183"/>
                <a:gd name="connsiteY5527" fmla="*/ 6036304 h 9085945"/>
                <a:gd name="connsiteX5528" fmla="*/ 0 w 1018183"/>
                <a:gd name="connsiteY5528" fmla="*/ 6036007 h 9085945"/>
                <a:gd name="connsiteX5529" fmla="*/ 0 w 1018183"/>
                <a:gd name="connsiteY5529" fmla="*/ 6034439 h 9085945"/>
                <a:gd name="connsiteX5530" fmla="*/ 0 w 1018183"/>
                <a:gd name="connsiteY5530" fmla="*/ 6032158 h 9085945"/>
                <a:gd name="connsiteX5531" fmla="*/ 0 w 1018183"/>
                <a:gd name="connsiteY5531" fmla="*/ 6029899 h 9085945"/>
                <a:gd name="connsiteX5532" fmla="*/ 0 w 1018183"/>
                <a:gd name="connsiteY5532" fmla="*/ 6028261 h 9085945"/>
                <a:gd name="connsiteX5533" fmla="*/ 0 w 1018183"/>
                <a:gd name="connsiteY5533" fmla="*/ 6027453 h 9085945"/>
                <a:gd name="connsiteX5534" fmla="*/ 0 w 1018183"/>
                <a:gd name="connsiteY5534" fmla="*/ 6024111 h 9085945"/>
                <a:gd name="connsiteX5535" fmla="*/ 0 w 1018183"/>
                <a:gd name="connsiteY5535" fmla="*/ 6013053 h 9085945"/>
                <a:gd name="connsiteX5536" fmla="*/ 0 w 1018183"/>
                <a:gd name="connsiteY5536" fmla="*/ 6008628 h 9085945"/>
                <a:gd name="connsiteX5537" fmla="*/ 0 w 1018183"/>
                <a:gd name="connsiteY5537" fmla="*/ 6007061 h 9085945"/>
                <a:gd name="connsiteX5538" fmla="*/ 0 w 1018183"/>
                <a:gd name="connsiteY5538" fmla="*/ 6005438 h 9085945"/>
                <a:gd name="connsiteX5539" fmla="*/ 0 w 1018183"/>
                <a:gd name="connsiteY5539" fmla="*/ 6003870 h 9085945"/>
                <a:gd name="connsiteX5540" fmla="*/ 0 w 1018183"/>
                <a:gd name="connsiteY5540" fmla="*/ 6003477 h 9085945"/>
                <a:gd name="connsiteX5541" fmla="*/ 0 w 1018183"/>
                <a:gd name="connsiteY5541" fmla="*/ 6003280 h 9085945"/>
                <a:gd name="connsiteX5542" fmla="*/ 0 w 1018183"/>
                <a:gd name="connsiteY5542" fmla="*/ 6002193 h 9085945"/>
                <a:gd name="connsiteX5543" fmla="*/ 0 w 1018183"/>
                <a:gd name="connsiteY5543" fmla="*/ 6001711 h 9085945"/>
                <a:gd name="connsiteX5544" fmla="*/ 0 w 1018183"/>
                <a:gd name="connsiteY5544" fmla="*/ 6001449 h 9085945"/>
                <a:gd name="connsiteX5545" fmla="*/ 0 w 1018183"/>
                <a:gd name="connsiteY5545" fmla="*/ 6000152 h 9085945"/>
                <a:gd name="connsiteX5546" fmla="*/ 0 w 1018183"/>
                <a:gd name="connsiteY5546" fmla="*/ 5999431 h 9085945"/>
                <a:gd name="connsiteX5547" fmla="*/ 0 w 1018183"/>
                <a:gd name="connsiteY5547" fmla="*/ 5998876 h 9085945"/>
                <a:gd name="connsiteX5548" fmla="*/ 0 w 1018183"/>
                <a:gd name="connsiteY5548" fmla="*/ 5997947 h 9085945"/>
                <a:gd name="connsiteX5549" fmla="*/ 0 w 1018183"/>
                <a:gd name="connsiteY5549" fmla="*/ 5995665 h 9085945"/>
                <a:gd name="connsiteX5550" fmla="*/ 0 w 1018183"/>
                <a:gd name="connsiteY5550" fmla="*/ 5995533 h 9085945"/>
                <a:gd name="connsiteX5551" fmla="*/ 0 w 1018183"/>
                <a:gd name="connsiteY5551" fmla="*/ 5994381 h 9085945"/>
                <a:gd name="connsiteX5552" fmla="*/ 0 w 1018183"/>
                <a:gd name="connsiteY5552" fmla="*/ 5994097 h 9085945"/>
                <a:gd name="connsiteX5553" fmla="*/ 0 w 1018183"/>
                <a:gd name="connsiteY5553" fmla="*/ 5992812 h 9085945"/>
                <a:gd name="connsiteX5554" fmla="*/ 0 w 1018183"/>
                <a:gd name="connsiteY5554" fmla="*/ 5992419 h 9085945"/>
                <a:gd name="connsiteX5555" fmla="*/ 0 w 1018183"/>
                <a:gd name="connsiteY5555" fmla="*/ 5989094 h 9085945"/>
                <a:gd name="connsiteX5556" fmla="*/ 0 w 1018183"/>
                <a:gd name="connsiteY5556" fmla="*/ 5988372 h 9085945"/>
                <a:gd name="connsiteX5557" fmla="*/ 0 w 1018183"/>
                <a:gd name="connsiteY5557" fmla="*/ 5987111 h 9085945"/>
                <a:gd name="connsiteX5558" fmla="*/ 0 w 1018183"/>
                <a:gd name="connsiteY5558" fmla="*/ 5977278 h 9085945"/>
                <a:gd name="connsiteX5559" fmla="*/ 0 w 1018183"/>
                <a:gd name="connsiteY5559" fmla="*/ 5973247 h 9085945"/>
                <a:gd name="connsiteX5560" fmla="*/ 0 w 1018183"/>
                <a:gd name="connsiteY5560" fmla="*/ 5972711 h 9085945"/>
                <a:gd name="connsiteX5561" fmla="*/ 0 w 1018183"/>
                <a:gd name="connsiteY5561" fmla="*/ 5968722 h 9085945"/>
                <a:gd name="connsiteX5562" fmla="*/ 0 w 1018183"/>
                <a:gd name="connsiteY5562" fmla="*/ 5966915 h 9085945"/>
                <a:gd name="connsiteX5563" fmla="*/ 0 w 1018183"/>
                <a:gd name="connsiteY5563" fmla="*/ 5962938 h 9085945"/>
                <a:gd name="connsiteX5564" fmla="*/ 0 w 1018183"/>
                <a:gd name="connsiteY5564" fmla="*/ 5961851 h 9085945"/>
                <a:gd name="connsiteX5565" fmla="*/ 0 w 1018183"/>
                <a:gd name="connsiteY5565" fmla="*/ 5961369 h 9085945"/>
                <a:gd name="connsiteX5566" fmla="*/ 0 w 1018183"/>
                <a:gd name="connsiteY5566" fmla="*/ 5959692 h 9085945"/>
                <a:gd name="connsiteX5567" fmla="*/ 0 w 1018183"/>
                <a:gd name="connsiteY5567" fmla="*/ 5957662 h 9085945"/>
                <a:gd name="connsiteX5568" fmla="*/ 0 w 1018183"/>
                <a:gd name="connsiteY5568" fmla="*/ 5956367 h 9085945"/>
                <a:gd name="connsiteX5569" fmla="*/ 0 w 1018183"/>
                <a:gd name="connsiteY5569" fmla="*/ 5952077 h 9085945"/>
                <a:gd name="connsiteX5570" fmla="*/ 0 w 1018183"/>
                <a:gd name="connsiteY5570" fmla="*/ 5951878 h 9085945"/>
                <a:gd name="connsiteX5571" fmla="*/ 0 w 1018183"/>
                <a:gd name="connsiteY5571" fmla="*/ 5950793 h 9085945"/>
                <a:gd name="connsiteX5572" fmla="*/ 0 w 1018183"/>
                <a:gd name="connsiteY5572" fmla="*/ 5950310 h 9085945"/>
                <a:gd name="connsiteX5573" fmla="*/ 0 w 1018183"/>
                <a:gd name="connsiteY5573" fmla="*/ 5948030 h 9085945"/>
                <a:gd name="connsiteX5574" fmla="*/ 0 w 1018183"/>
                <a:gd name="connsiteY5574" fmla="*/ 5926573 h 9085945"/>
                <a:gd name="connsiteX5575" fmla="*/ 0 w 1018183"/>
                <a:gd name="connsiteY5575" fmla="*/ 5925765 h 9085945"/>
                <a:gd name="connsiteX5576" fmla="*/ 0 w 1018183"/>
                <a:gd name="connsiteY5576" fmla="*/ 5924593 h 9085945"/>
                <a:gd name="connsiteX5577" fmla="*/ 0 w 1018183"/>
                <a:gd name="connsiteY5577" fmla="*/ 5920561 h 9085945"/>
                <a:gd name="connsiteX5578" fmla="*/ 0 w 1018183"/>
                <a:gd name="connsiteY5578" fmla="*/ 5919350 h 9085945"/>
                <a:gd name="connsiteX5579" fmla="*/ 0 w 1018183"/>
                <a:gd name="connsiteY5579" fmla="*/ 5917320 h 9085945"/>
                <a:gd name="connsiteX5580" fmla="*/ 0 w 1018183"/>
                <a:gd name="connsiteY5580" fmla="*/ 5915990 h 9085945"/>
                <a:gd name="connsiteX5581" fmla="*/ 0 w 1018183"/>
                <a:gd name="connsiteY5581" fmla="*/ 5915514 h 9085945"/>
                <a:gd name="connsiteX5582" fmla="*/ 0 w 1018183"/>
                <a:gd name="connsiteY5582" fmla="*/ 5914706 h 9085945"/>
                <a:gd name="connsiteX5583" fmla="*/ 0 w 1018183"/>
                <a:gd name="connsiteY5583" fmla="*/ 5911364 h 9085945"/>
                <a:gd name="connsiteX5584" fmla="*/ 0 w 1018183"/>
                <a:gd name="connsiteY5584" fmla="*/ 5908292 h 9085945"/>
                <a:gd name="connsiteX5585" fmla="*/ 0 w 1018183"/>
                <a:gd name="connsiteY5585" fmla="*/ 5907462 h 9085945"/>
                <a:gd name="connsiteX5586" fmla="*/ 0 w 1018183"/>
                <a:gd name="connsiteY5586" fmla="*/ 5901590 h 9085945"/>
                <a:gd name="connsiteX5587" fmla="*/ 0 w 1018183"/>
                <a:gd name="connsiteY5587" fmla="*/ 5900306 h 9085945"/>
                <a:gd name="connsiteX5588" fmla="*/ 0 w 1018183"/>
                <a:gd name="connsiteY5588" fmla="*/ 5899915 h 9085945"/>
                <a:gd name="connsiteX5589" fmla="*/ 0 w 1018183"/>
                <a:gd name="connsiteY5589" fmla="*/ 5896065 h 9085945"/>
                <a:gd name="connsiteX5590" fmla="*/ 0 w 1018183"/>
                <a:gd name="connsiteY5590" fmla="*/ 5895880 h 9085945"/>
                <a:gd name="connsiteX5591" fmla="*/ 0 w 1018183"/>
                <a:gd name="connsiteY5591" fmla="*/ 5894312 h 9085945"/>
                <a:gd name="connsiteX5592" fmla="*/ 0 w 1018183"/>
                <a:gd name="connsiteY5592" fmla="*/ 5889586 h 9085945"/>
                <a:gd name="connsiteX5593" fmla="*/ 0 w 1018183"/>
                <a:gd name="connsiteY5593" fmla="*/ 5888019 h 9085945"/>
                <a:gd name="connsiteX5594" fmla="*/ 0 w 1018183"/>
                <a:gd name="connsiteY5594" fmla="*/ 5883264 h 9085945"/>
                <a:gd name="connsiteX5595" fmla="*/ 0 w 1018183"/>
                <a:gd name="connsiteY5595" fmla="*/ 5882784 h 9085945"/>
                <a:gd name="connsiteX5596" fmla="*/ 0 w 1018183"/>
                <a:gd name="connsiteY5596" fmla="*/ 5878529 h 9085945"/>
                <a:gd name="connsiteX5597" fmla="*/ 0 w 1018183"/>
                <a:gd name="connsiteY5597" fmla="*/ 5876959 h 9085945"/>
                <a:gd name="connsiteX5598" fmla="*/ 0 w 1018183"/>
                <a:gd name="connsiteY5598" fmla="*/ 5875214 h 9085945"/>
                <a:gd name="connsiteX5599" fmla="*/ 0 w 1018183"/>
                <a:gd name="connsiteY5599" fmla="*/ 5874364 h 9085945"/>
                <a:gd name="connsiteX5600" fmla="*/ 0 w 1018183"/>
                <a:gd name="connsiteY5600" fmla="*/ 5873647 h 9085945"/>
                <a:gd name="connsiteX5601" fmla="*/ 0 w 1018183"/>
                <a:gd name="connsiteY5601" fmla="*/ 5872206 h 9085945"/>
                <a:gd name="connsiteX5602" fmla="*/ 0 w 1018183"/>
                <a:gd name="connsiteY5602" fmla="*/ 5868862 h 9085945"/>
                <a:gd name="connsiteX5603" fmla="*/ 0 w 1018183"/>
                <a:gd name="connsiteY5603" fmla="*/ 5864533 h 9085945"/>
                <a:gd name="connsiteX5604" fmla="*/ 0 w 1018183"/>
                <a:gd name="connsiteY5604" fmla="*/ 5863338 h 9085945"/>
                <a:gd name="connsiteX5605" fmla="*/ 0 w 1018183"/>
                <a:gd name="connsiteY5605" fmla="*/ 5859964 h 9085945"/>
                <a:gd name="connsiteX5606" fmla="*/ 0 w 1018183"/>
                <a:gd name="connsiteY5606" fmla="*/ 5857804 h 9085945"/>
                <a:gd name="connsiteX5607" fmla="*/ 0 w 1018183"/>
                <a:gd name="connsiteY5607" fmla="*/ 5852278 h 9085945"/>
                <a:gd name="connsiteX5608" fmla="*/ 0 w 1018183"/>
                <a:gd name="connsiteY5608" fmla="*/ 5845998 h 9085945"/>
                <a:gd name="connsiteX5609" fmla="*/ 0 w 1018183"/>
                <a:gd name="connsiteY5609" fmla="*/ 5845084 h 9085945"/>
                <a:gd name="connsiteX5610" fmla="*/ 0 w 1018183"/>
                <a:gd name="connsiteY5610" fmla="*/ 5838187 h 9085945"/>
                <a:gd name="connsiteX5611" fmla="*/ 0 w 1018183"/>
                <a:gd name="connsiteY5611" fmla="*/ 5836617 h 9085945"/>
                <a:gd name="connsiteX5612" fmla="*/ 0 w 1018183"/>
                <a:gd name="connsiteY5612" fmla="*/ 5834940 h 9085945"/>
                <a:gd name="connsiteX5613" fmla="*/ 0 w 1018183"/>
                <a:gd name="connsiteY5613" fmla="*/ 5834872 h 9085945"/>
                <a:gd name="connsiteX5614" fmla="*/ 0 w 1018183"/>
                <a:gd name="connsiteY5614" fmla="*/ 5834026 h 9085945"/>
                <a:gd name="connsiteX5615" fmla="*/ 0 w 1018183"/>
                <a:gd name="connsiteY5615" fmla="*/ 5833305 h 9085945"/>
                <a:gd name="connsiteX5616" fmla="*/ 0 w 1018183"/>
                <a:gd name="connsiteY5616" fmla="*/ 5831864 h 9085945"/>
                <a:gd name="connsiteX5617" fmla="*/ 0 w 1018183"/>
                <a:gd name="connsiteY5617" fmla="*/ 5823814 h 9085945"/>
                <a:gd name="connsiteX5618" fmla="*/ 0 w 1018183"/>
                <a:gd name="connsiteY5618" fmla="*/ 5822247 h 9085945"/>
                <a:gd name="connsiteX5619" fmla="*/ 0 w 1018183"/>
                <a:gd name="connsiteY5619" fmla="*/ 5817462 h 9085945"/>
                <a:gd name="connsiteX5620" fmla="*/ 0 w 1018183"/>
                <a:gd name="connsiteY5620" fmla="*/ 5815767 h 9085945"/>
                <a:gd name="connsiteX5621" fmla="*/ 0 w 1018183"/>
                <a:gd name="connsiteY5621" fmla="*/ 5811936 h 9085945"/>
                <a:gd name="connsiteX5622" fmla="*/ 0 w 1018183"/>
                <a:gd name="connsiteY5622" fmla="*/ 5811846 h 9085945"/>
                <a:gd name="connsiteX5623" fmla="*/ 0 w 1018183"/>
                <a:gd name="connsiteY5623" fmla="*/ 5811197 h 9085945"/>
                <a:gd name="connsiteX5624" fmla="*/ 0 w 1018183"/>
                <a:gd name="connsiteY5624" fmla="*/ 5810720 h 9085945"/>
                <a:gd name="connsiteX5625" fmla="*/ 0 w 1018183"/>
                <a:gd name="connsiteY5625" fmla="*/ 5809435 h 9085945"/>
                <a:gd name="connsiteX5626" fmla="*/ 0 w 1018183"/>
                <a:gd name="connsiteY5626" fmla="*/ 5807704 h 9085945"/>
                <a:gd name="connsiteX5627" fmla="*/ 0 w 1018183"/>
                <a:gd name="connsiteY5627" fmla="*/ 5801299 h 9085945"/>
                <a:gd name="connsiteX5628" fmla="*/ 0 w 1018183"/>
                <a:gd name="connsiteY5628" fmla="*/ 5799661 h 9085945"/>
                <a:gd name="connsiteX5629" fmla="*/ 0 w 1018183"/>
                <a:gd name="connsiteY5629" fmla="*/ 5796796 h 9085945"/>
                <a:gd name="connsiteX5630" fmla="*/ 0 w 1018183"/>
                <a:gd name="connsiteY5630" fmla="*/ 5794598 h 9085945"/>
                <a:gd name="connsiteX5631" fmla="*/ 0 w 1018183"/>
                <a:gd name="connsiteY5631" fmla="*/ 5793684 h 9085945"/>
                <a:gd name="connsiteX5632" fmla="*/ 0 w 1018183"/>
                <a:gd name="connsiteY5632" fmla="*/ 5791087 h 9085945"/>
                <a:gd name="connsiteX5633" fmla="*/ 0 w 1018183"/>
                <a:gd name="connsiteY5633" fmla="*/ 5789518 h 9085945"/>
                <a:gd name="connsiteX5634" fmla="*/ 0 w 1018183"/>
                <a:gd name="connsiteY5634" fmla="*/ 5776838 h 9085945"/>
                <a:gd name="connsiteX5635" fmla="*/ 0 w 1018183"/>
                <a:gd name="connsiteY5635" fmla="*/ 5775270 h 9085945"/>
                <a:gd name="connsiteX5636" fmla="*/ 0 w 1018183"/>
                <a:gd name="connsiteY5636" fmla="*/ 5771552 h 9085945"/>
                <a:gd name="connsiteX5637" fmla="*/ 0 w 1018183"/>
                <a:gd name="connsiteY5637" fmla="*/ 5770276 h 9085945"/>
                <a:gd name="connsiteX5638" fmla="*/ 0 w 1018183"/>
                <a:gd name="connsiteY5638" fmla="*/ 5769347 h 9085945"/>
                <a:gd name="connsiteX5639" fmla="*/ 0 w 1018183"/>
                <a:gd name="connsiteY5639" fmla="*/ 5769093 h 9085945"/>
                <a:gd name="connsiteX5640" fmla="*/ 0 w 1018183"/>
                <a:gd name="connsiteY5640" fmla="*/ 5767065 h 9085945"/>
                <a:gd name="connsiteX5641" fmla="*/ 0 w 1018183"/>
                <a:gd name="connsiteY5641" fmla="*/ 5766933 h 9085945"/>
                <a:gd name="connsiteX5642" fmla="*/ 0 w 1018183"/>
                <a:gd name="connsiteY5642" fmla="*/ 5765781 h 9085945"/>
                <a:gd name="connsiteX5643" fmla="*/ 0 w 1018183"/>
                <a:gd name="connsiteY5643" fmla="*/ 5765497 h 9085945"/>
                <a:gd name="connsiteX5644" fmla="*/ 0 w 1018183"/>
                <a:gd name="connsiteY5644" fmla="*/ 5764212 h 9085945"/>
                <a:gd name="connsiteX5645" fmla="*/ 0 w 1018183"/>
                <a:gd name="connsiteY5645" fmla="*/ 5760957 h 9085945"/>
                <a:gd name="connsiteX5646" fmla="*/ 0 w 1018183"/>
                <a:gd name="connsiteY5646" fmla="*/ 5760494 h 9085945"/>
                <a:gd name="connsiteX5647" fmla="*/ 0 w 1018183"/>
                <a:gd name="connsiteY5647" fmla="*/ 5759319 h 9085945"/>
                <a:gd name="connsiteX5648" fmla="*/ 0 w 1018183"/>
                <a:gd name="connsiteY5648" fmla="*/ 5758511 h 9085945"/>
                <a:gd name="connsiteX5649" fmla="*/ 0 w 1018183"/>
                <a:gd name="connsiteY5649" fmla="*/ 5758035 h 9085945"/>
                <a:gd name="connsiteX5650" fmla="*/ 0 w 1018183"/>
                <a:gd name="connsiteY5650" fmla="*/ 5749897 h 9085945"/>
                <a:gd name="connsiteX5651" fmla="*/ 0 w 1018183"/>
                <a:gd name="connsiteY5651" fmla="*/ 5748678 h 9085945"/>
                <a:gd name="connsiteX5652" fmla="*/ 0 w 1018183"/>
                <a:gd name="connsiteY5652" fmla="*/ 5744647 h 9085945"/>
                <a:gd name="connsiteX5653" fmla="*/ 0 w 1018183"/>
                <a:gd name="connsiteY5653" fmla="*/ 5744111 h 9085945"/>
                <a:gd name="connsiteX5654" fmla="*/ 0 w 1018183"/>
                <a:gd name="connsiteY5654" fmla="*/ 5734338 h 9085945"/>
                <a:gd name="connsiteX5655" fmla="*/ 0 w 1018183"/>
                <a:gd name="connsiteY5655" fmla="*/ 5733251 h 9085945"/>
                <a:gd name="connsiteX5656" fmla="*/ 0 w 1018183"/>
                <a:gd name="connsiteY5656" fmla="*/ 5732769 h 9085945"/>
                <a:gd name="connsiteX5657" fmla="*/ 0 w 1018183"/>
                <a:gd name="connsiteY5657" fmla="*/ 5729934 h 9085945"/>
                <a:gd name="connsiteX5658" fmla="*/ 0 w 1018183"/>
                <a:gd name="connsiteY5658" fmla="*/ 5727767 h 9085945"/>
                <a:gd name="connsiteX5659" fmla="*/ 0 w 1018183"/>
                <a:gd name="connsiteY5659" fmla="*/ 5726591 h 9085945"/>
                <a:gd name="connsiteX5660" fmla="*/ 0 w 1018183"/>
                <a:gd name="connsiteY5660" fmla="*/ 5725439 h 9085945"/>
                <a:gd name="connsiteX5661" fmla="*/ 0 w 1018183"/>
                <a:gd name="connsiteY5661" fmla="*/ 5723870 h 9085945"/>
                <a:gd name="connsiteX5662" fmla="*/ 0 w 1018183"/>
                <a:gd name="connsiteY5662" fmla="*/ 5723477 h 9085945"/>
                <a:gd name="connsiteX5663" fmla="*/ 0 w 1018183"/>
                <a:gd name="connsiteY5663" fmla="*/ 5723278 h 9085945"/>
                <a:gd name="connsiteX5664" fmla="*/ 0 w 1018183"/>
                <a:gd name="connsiteY5664" fmla="*/ 5722193 h 9085945"/>
                <a:gd name="connsiteX5665" fmla="*/ 0 w 1018183"/>
                <a:gd name="connsiteY5665" fmla="*/ 5721710 h 9085945"/>
                <a:gd name="connsiteX5666" fmla="*/ 0 w 1018183"/>
                <a:gd name="connsiteY5666" fmla="*/ 5720152 h 9085945"/>
                <a:gd name="connsiteX5667" fmla="*/ 0 w 1018183"/>
                <a:gd name="connsiteY5667" fmla="*/ 5719430 h 9085945"/>
                <a:gd name="connsiteX5668" fmla="*/ 0 w 1018183"/>
                <a:gd name="connsiteY5668" fmla="*/ 5718876 h 9085945"/>
                <a:gd name="connsiteX5669" fmla="*/ 0 w 1018183"/>
                <a:gd name="connsiteY5669" fmla="*/ 5715533 h 9085945"/>
                <a:gd name="connsiteX5670" fmla="*/ 0 w 1018183"/>
                <a:gd name="connsiteY5670" fmla="*/ 5708336 h 9085945"/>
                <a:gd name="connsiteX5671" fmla="*/ 0 w 1018183"/>
                <a:gd name="connsiteY5671" fmla="*/ 5707052 h 9085945"/>
                <a:gd name="connsiteX5672" fmla="*/ 0 w 1018183"/>
                <a:gd name="connsiteY5672" fmla="*/ 5704305 h 9085945"/>
                <a:gd name="connsiteX5673" fmla="*/ 0 w 1018183"/>
                <a:gd name="connsiteY5673" fmla="*/ 5703021 h 9085945"/>
                <a:gd name="connsiteX5674" fmla="*/ 0 w 1018183"/>
                <a:gd name="connsiteY5674" fmla="*/ 5698450 h 9085945"/>
                <a:gd name="connsiteX5675" fmla="*/ 0 w 1018183"/>
                <a:gd name="connsiteY5675" fmla="*/ 5697973 h 9085945"/>
                <a:gd name="connsiteX5676" fmla="*/ 0 w 1018183"/>
                <a:gd name="connsiteY5676" fmla="*/ 5697282 h 9085945"/>
                <a:gd name="connsiteX5677" fmla="*/ 0 w 1018183"/>
                <a:gd name="connsiteY5677" fmla="*/ 5693247 h 9085945"/>
                <a:gd name="connsiteX5678" fmla="*/ 0 w 1018183"/>
                <a:gd name="connsiteY5678" fmla="*/ 5690750 h 9085945"/>
                <a:gd name="connsiteX5679" fmla="*/ 0 w 1018183"/>
                <a:gd name="connsiteY5679" fmla="*/ 5688720 h 9085945"/>
                <a:gd name="connsiteX5680" fmla="*/ 0 w 1018183"/>
                <a:gd name="connsiteY5680" fmla="*/ 5687425 h 9085945"/>
                <a:gd name="connsiteX5681" fmla="*/ 0 w 1018183"/>
                <a:gd name="connsiteY5681" fmla="*/ 5686914 h 9085945"/>
                <a:gd name="connsiteX5682" fmla="*/ 0 w 1018183"/>
                <a:gd name="connsiteY5682" fmla="*/ 5684179 h 9085945"/>
                <a:gd name="connsiteX5683" fmla="*/ 0 w 1018183"/>
                <a:gd name="connsiteY5683" fmla="*/ 5684049 h 9085945"/>
                <a:gd name="connsiteX5684" fmla="*/ 0 w 1018183"/>
                <a:gd name="connsiteY5684" fmla="*/ 5682936 h 9085945"/>
                <a:gd name="connsiteX5685" fmla="*/ 0 w 1018183"/>
                <a:gd name="connsiteY5685" fmla="*/ 5682488 h 9085945"/>
                <a:gd name="connsiteX5686" fmla="*/ 0 w 1018183"/>
                <a:gd name="connsiteY5686" fmla="*/ 5681851 h 9085945"/>
                <a:gd name="connsiteX5687" fmla="*/ 0 w 1018183"/>
                <a:gd name="connsiteY5687" fmla="*/ 5681368 h 9085945"/>
                <a:gd name="connsiteX5688" fmla="*/ 0 w 1018183"/>
                <a:gd name="connsiteY5688" fmla="*/ 5679692 h 9085945"/>
                <a:gd name="connsiteX5689" fmla="*/ 0 w 1018183"/>
                <a:gd name="connsiteY5689" fmla="*/ 5678862 h 9085945"/>
                <a:gd name="connsiteX5690" fmla="*/ 0 w 1018183"/>
                <a:gd name="connsiteY5690" fmla="*/ 5678638 h 9085945"/>
                <a:gd name="connsiteX5691" fmla="*/ 0 w 1018183"/>
                <a:gd name="connsiteY5691" fmla="*/ 5677941 h 9085945"/>
                <a:gd name="connsiteX5692" fmla="*/ 0 w 1018183"/>
                <a:gd name="connsiteY5692" fmla="*/ 5676368 h 9085945"/>
                <a:gd name="connsiteX5693" fmla="*/ 0 w 1018183"/>
                <a:gd name="connsiteY5693" fmla="*/ 5674405 h 9085945"/>
                <a:gd name="connsiteX5694" fmla="*/ 0 w 1018183"/>
                <a:gd name="connsiteY5694" fmla="*/ 5666818 h 9085945"/>
                <a:gd name="connsiteX5695" fmla="*/ 0 w 1018183"/>
                <a:gd name="connsiteY5695" fmla="*/ 5664552 h 9085945"/>
                <a:gd name="connsiteX5696" fmla="*/ 0 w 1018183"/>
                <a:gd name="connsiteY5696" fmla="*/ 5662273 h 9085945"/>
                <a:gd name="connsiteX5697" fmla="*/ 0 w 1018183"/>
                <a:gd name="connsiteY5697" fmla="*/ 5660703 h 9085945"/>
                <a:gd name="connsiteX5698" fmla="*/ 0 w 1018183"/>
                <a:gd name="connsiteY5698" fmla="*/ 5660519 h 9085945"/>
                <a:gd name="connsiteX5699" fmla="*/ 0 w 1018183"/>
                <a:gd name="connsiteY5699" fmla="*/ 5660185 h 9085945"/>
                <a:gd name="connsiteX5700" fmla="*/ 0 w 1018183"/>
                <a:gd name="connsiteY5700" fmla="*/ 5657252 h 9085945"/>
                <a:gd name="connsiteX5701" fmla="*/ 0 w 1018183"/>
                <a:gd name="connsiteY5701" fmla="*/ 5654184 h 9085945"/>
                <a:gd name="connsiteX5702" fmla="*/ 0 w 1018183"/>
                <a:gd name="connsiteY5702" fmla="*/ 5653263 h 9085945"/>
                <a:gd name="connsiteX5703" fmla="*/ 0 w 1018183"/>
                <a:gd name="connsiteY5703" fmla="*/ 5646572 h 9085945"/>
                <a:gd name="connsiteX5704" fmla="*/ 0 w 1018183"/>
                <a:gd name="connsiteY5704" fmla="*/ 5645909 h 9085945"/>
                <a:gd name="connsiteX5705" fmla="*/ 0 w 1018183"/>
                <a:gd name="connsiteY5705" fmla="*/ 5645764 h 9085945"/>
                <a:gd name="connsiteX5706" fmla="*/ 0 w 1018183"/>
                <a:gd name="connsiteY5706" fmla="*/ 5643837 h 9085945"/>
                <a:gd name="connsiteX5707" fmla="*/ 0 w 1018183"/>
                <a:gd name="connsiteY5707" fmla="*/ 5641677 h 9085945"/>
                <a:gd name="connsiteX5708" fmla="*/ 0 w 1018183"/>
                <a:gd name="connsiteY5708" fmla="*/ 5639469 h 9085945"/>
                <a:gd name="connsiteX5709" fmla="*/ 0 w 1018183"/>
                <a:gd name="connsiteY5709" fmla="*/ 5639350 h 9085945"/>
                <a:gd name="connsiteX5710" fmla="*/ 0 w 1018183"/>
                <a:gd name="connsiteY5710" fmla="*/ 5638520 h 9085945"/>
                <a:gd name="connsiteX5711" fmla="*/ 0 w 1018183"/>
                <a:gd name="connsiteY5711" fmla="*/ 5637599 h 9085945"/>
                <a:gd name="connsiteX5712" fmla="*/ 0 w 1018183"/>
                <a:gd name="connsiteY5712" fmla="*/ 5635933 h 9085945"/>
                <a:gd name="connsiteX5713" fmla="*/ 0 w 1018183"/>
                <a:gd name="connsiteY5713" fmla="*/ 5634063 h 9085945"/>
                <a:gd name="connsiteX5714" fmla="*/ 0 w 1018183"/>
                <a:gd name="connsiteY5714" fmla="*/ 5632776 h 9085945"/>
                <a:gd name="connsiteX5715" fmla="*/ 0 w 1018183"/>
                <a:gd name="connsiteY5715" fmla="*/ 5631364 h 9085945"/>
                <a:gd name="connsiteX5716" fmla="*/ 0 w 1018183"/>
                <a:gd name="connsiteY5716" fmla="*/ 5627658 h 9085945"/>
                <a:gd name="connsiteX5717" fmla="*/ 0 w 1018183"/>
                <a:gd name="connsiteY5717" fmla="*/ 5627467 h 9085945"/>
                <a:gd name="connsiteX5718" fmla="*/ 0 w 1018183"/>
                <a:gd name="connsiteY5718" fmla="*/ 5626543 h 9085945"/>
                <a:gd name="connsiteX5719" fmla="*/ 0 w 1018183"/>
                <a:gd name="connsiteY5719" fmla="*/ 5618683 h 9085945"/>
                <a:gd name="connsiteX5720" fmla="*/ 0 w 1018183"/>
                <a:gd name="connsiteY5720" fmla="*/ 5613842 h 9085945"/>
                <a:gd name="connsiteX5721" fmla="*/ 0 w 1018183"/>
                <a:gd name="connsiteY5721" fmla="*/ 5612921 h 9085945"/>
                <a:gd name="connsiteX5722" fmla="*/ 0 w 1018183"/>
                <a:gd name="connsiteY5722" fmla="*/ 5609587 h 9085945"/>
                <a:gd name="connsiteX5723" fmla="*/ 0 w 1018183"/>
                <a:gd name="connsiteY5723" fmla="*/ 5609134 h 9085945"/>
                <a:gd name="connsiteX5724" fmla="*/ 0 w 1018183"/>
                <a:gd name="connsiteY5724" fmla="*/ 5608017 h 9085945"/>
                <a:gd name="connsiteX5725" fmla="*/ 0 w 1018183"/>
                <a:gd name="connsiteY5725" fmla="*/ 5606742 h 9085945"/>
                <a:gd name="connsiteX5726" fmla="*/ 0 w 1018183"/>
                <a:gd name="connsiteY5726" fmla="*/ 5606272 h 9085945"/>
                <a:gd name="connsiteX5727" fmla="*/ 0 w 1018183"/>
                <a:gd name="connsiteY5727" fmla="*/ 5605102 h 9085945"/>
                <a:gd name="connsiteX5728" fmla="*/ 0 w 1018183"/>
                <a:gd name="connsiteY5728" fmla="*/ 5604705 h 9085945"/>
                <a:gd name="connsiteX5729" fmla="*/ 0 w 1018183"/>
                <a:gd name="connsiteY5729" fmla="*/ 5603534 h 9085945"/>
                <a:gd name="connsiteX5730" fmla="*/ 0 w 1018183"/>
                <a:gd name="connsiteY5730" fmla="*/ 5603264 h 9085945"/>
                <a:gd name="connsiteX5731" fmla="*/ 0 w 1018183"/>
                <a:gd name="connsiteY5731" fmla="*/ 5602784 h 9085945"/>
                <a:gd name="connsiteX5732" fmla="*/ 0 w 1018183"/>
                <a:gd name="connsiteY5732" fmla="*/ 5601860 h 9085945"/>
                <a:gd name="connsiteX5733" fmla="*/ 0 w 1018183"/>
                <a:gd name="connsiteY5733" fmla="*/ 5601335 h 9085945"/>
                <a:gd name="connsiteX5734" fmla="*/ 0 w 1018183"/>
                <a:gd name="connsiteY5734" fmla="*/ 5595905 h 9085945"/>
                <a:gd name="connsiteX5735" fmla="*/ 0 w 1018183"/>
                <a:gd name="connsiteY5735" fmla="*/ 5595591 h 9085945"/>
                <a:gd name="connsiteX5736" fmla="*/ 0 w 1018183"/>
                <a:gd name="connsiteY5736" fmla="*/ 5595214 h 9085945"/>
                <a:gd name="connsiteX5737" fmla="*/ 0 w 1018183"/>
                <a:gd name="connsiteY5737" fmla="*/ 5593647 h 9085945"/>
                <a:gd name="connsiteX5738" fmla="*/ 0 w 1018183"/>
                <a:gd name="connsiteY5738" fmla="*/ 5590277 h 9085945"/>
                <a:gd name="connsiteX5739" fmla="*/ 0 w 1018183"/>
                <a:gd name="connsiteY5739" fmla="*/ 5588862 h 9085945"/>
                <a:gd name="connsiteX5740" fmla="*/ 0 w 1018183"/>
                <a:gd name="connsiteY5740" fmla="*/ 5587167 h 9085945"/>
                <a:gd name="connsiteX5741" fmla="*/ 0 w 1018183"/>
                <a:gd name="connsiteY5741" fmla="*/ 5586131 h 9085945"/>
                <a:gd name="connsiteX5742" fmla="*/ 0 w 1018183"/>
                <a:gd name="connsiteY5742" fmla="*/ 5584531 h 9085945"/>
                <a:gd name="connsiteX5743" fmla="*/ 0 w 1018183"/>
                <a:gd name="connsiteY5743" fmla="*/ 5583336 h 9085945"/>
                <a:gd name="connsiteX5744" fmla="*/ 0 w 1018183"/>
                <a:gd name="connsiteY5744" fmla="*/ 5582597 h 9085945"/>
                <a:gd name="connsiteX5745" fmla="*/ 0 w 1018183"/>
                <a:gd name="connsiteY5745" fmla="*/ 5578853 h 9085945"/>
                <a:gd name="connsiteX5746" fmla="*/ 0 w 1018183"/>
                <a:gd name="connsiteY5746" fmla="*/ 5572560 h 9085945"/>
                <a:gd name="connsiteX5747" fmla="*/ 0 w 1018183"/>
                <a:gd name="connsiteY5747" fmla="*/ 5568792 h 9085945"/>
                <a:gd name="connsiteX5748" fmla="*/ 0 w 1018183"/>
                <a:gd name="connsiteY5748" fmla="*/ 5568196 h 9085945"/>
                <a:gd name="connsiteX5749" fmla="*/ 0 w 1018183"/>
                <a:gd name="connsiteY5749" fmla="*/ 5565998 h 9085945"/>
                <a:gd name="connsiteX5750" fmla="*/ 0 w 1018183"/>
                <a:gd name="connsiteY5750" fmla="*/ 5565194 h 9085945"/>
                <a:gd name="connsiteX5751" fmla="*/ 0 w 1018183"/>
                <a:gd name="connsiteY5751" fmla="*/ 5565084 h 9085945"/>
                <a:gd name="connsiteX5752" fmla="*/ 0 w 1018183"/>
                <a:gd name="connsiteY5752" fmla="*/ 5564760 h 9085945"/>
                <a:gd name="connsiteX5753" fmla="*/ 0 w 1018183"/>
                <a:gd name="connsiteY5753" fmla="*/ 5563192 h 9085945"/>
                <a:gd name="connsiteX5754" fmla="*/ 0 w 1018183"/>
                <a:gd name="connsiteY5754" fmla="*/ 5562487 h 9085945"/>
                <a:gd name="connsiteX5755" fmla="*/ 0 w 1018183"/>
                <a:gd name="connsiteY5755" fmla="*/ 5560918 h 9085945"/>
                <a:gd name="connsiteX5756" fmla="*/ 0 w 1018183"/>
                <a:gd name="connsiteY5756" fmla="*/ 5555563 h 9085945"/>
                <a:gd name="connsiteX5757" fmla="*/ 0 w 1018183"/>
                <a:gd name="connsiteY5757" fmla="*/ 5555423 h 9085945"/>
                <a:gd name="connsiteX5758" fmla="*/ 0 w 1018183"/>
                <a:gd name="connsiteY5758" fmla="*/ 5554872 h 9085945"/>
                <a:gd name="connsiteX5759" fmla="*/ 0 w 1018183"/>
                <a:gd name="connsiteY5759" fmla="*/ 5554126 h 9085945"/>
                <a:gd name="connsiteX5760" fmla="*/ 0 w 1018183"/>
                <a:gd name="connsiteY5760" fmla="*/ 5553403 h 9085945"/>
                <a:gd name="connsiteX5761" fmla="*/ 0 w 1018183"/>
                <a:gd name="connsiteY5761" fmla="*/ 5553305 h 9085945"/>
                <a:gd name="connsiteX5762" fmla="*/ 0 w 1018183"/>
                <a:gd name="connsiteY5762" fmla="*/ 5551806 h 9085945"/>
                <a:gd name="connsiteX5763" fmla="*/ 0 w 1018183"/>
                <a:gd name="connsiteY5763" fmla="*/ 5549524 h 9085945"/>
                <a:gd name="connsiteX5764" fmla="*/ 0 w 1018183"/>
                <a:gd name="connsiteY5764" fmla="*/ 5547956 h 9085945"/>
                <a:gd name="connsiteX5765" fmla="*/ 0 w 1018183"/>
                <a:gd name="connsiteY5765" fmla="*/ 5546825 h 9085945"/>
                <a:gd name="connsiteX5766" fmla="*/ 0 w 1018183"/>
                <a:gd name="connsiteY5766" fmla="*/ 5545789 h 9085945"/>
                <a:gd name="connsiteX5767" fmla="*/ 0 w 1018183"/>
                <a:gd name="connsiteY5767" fmla="*/ 5544505 h 9085945"/>
                <a:gd name="connsiteX5768" fmla="*/ 0 w 1018183"/>
                <a:gd name="connsiteY5768" fmla="*/ 5542255 h 9085945"/>
                <a:gd name="connsiteX5769" fmla="*/ 0 w 1018183"/>
                <a:gd name="connsiteY5769" fmla="*/ 5540970 h 9085945"/>
                <a:gd name="connsiteX5770" fmla="*/ 0 w 1018183"/>
                <a:gd name="connsiteY5770" fmla="*/ 5540493 h 9085945"/>
                <a:gd name="connsiteX5771" fmla="*/ 0 w 1018183"/>
                <a:gd name="connsiteY5771" fmla="*/ 5538511 h 9085945"/>
                <a:gd name="connsiteX5772" fmla="*/ 0 w 1018183"/>
                <a:gd name="connsiteY5772" fmla="*/ 5535768 h 9085945"/>
                <a:gd name="connsiteX5773" fmla="*/ 0 w 1018183"/>
                <a:gd name="connsiteY5773" fmla="*/ 5533390 h 9085945"/>
                <a:gd name="connsiteX5774" fmla="*/ 0 w 1018183"/>
                <a:gd name="connsiteY5774" fmla="*/ 5532357 h 9085945"/>
                <a:gd name="connsiteX5775" fmla="*/ 0 w 1018183"/>
                <a:gd name="connsiteY5775" fmla="*/ 5532218 h 9085945"/>
                <a:gd name="connsiteX5776" fmla="*/ 0 w 1018183"/>
                <a:gd name="connsiteY5776" fmla="*/ 5531196 h 9085945"/>
                <a:gd name="connsiteX5777" fmla="*/ 0 w 1018183"/>
                <a:gd name="connsiteY5777" fmla="*/ 5530719 h 9085945"/>
                <a:gd name="connsiteX5778" fmla="*/ 0 w 1018183"/>
                <a:gd name="connsiteY5778" fmla="*/ 5529625 h 9085945"/>
                <a:gd name="connsiteX5779" fmla="*/ 0 w 1018183"/>
                <a:gd name="connsiteY5779" fmla="*/ 5529435 h 9085945"/>
                <a:gd name="connsiteX5780" fmla="*/ 0 w 1018183"/>
                <a:gd name="connsiteY5780" fmla="*/ 5527854 h 9085945"/>
                <a:gd name="connsiteX5781" fmla="*/ 0 w 1018183"/>
                <a:gd name="connsiteY5781" fmla="*/ 5526570 h 9085945"/>
                <a:gd name="connsiteX5782" fmla="*/ 0 w 1018183"/>
                <a:gd name="connsiteY5782" fmla="*/ 5524852 h 9085945"/>
                <a:gd name="connsiteX5783" fmla="*/ 0 w 1018183"/>
                <a:gd name="connsiteY5783" fmla="*/ 5523616 h 9085945"/>
                <a:gd name="connsiteX5784" fmla="*/ 0 w 1018183"/>
                <a:gd name="connsiteY5784" fmla="*/ 5522693 h 9085945"/>
                <a:gd name="connsiteX5785" fmla="*/ 0 w 1018183"/>
                <a:gd name="connsiteY5785" fmla="*/ 5522145 h 9085945"/>
                <a:gd name="connsiteX5786" fmla="*/ 0 w 1018183"/>
                <a:gd name="connsiteY5786" fmla="*/ 5521297 h 9085945"/>
                <a:gd name="connsiteX5787" fmla="*/ 0 w 1018183"/>
                <a:gd name="connsiteY5787" fmla="*/ 5521158 h 9085945"/>
                <a:gd name="connsiteX5788" fmla="*/ 0 w 1018183"/>
                <a:gd name="connsiteY5788" fmla="*/ 5520576 h 9085945"/>
                <a:gd name="connsiteX5789" fmla="*/ 0 w 1018183"/>
                <a:gd name="connsiteY5789" fmla="*/ 5517846 h 9085945"/>
                <a:gd name="connsiteX5790" fmla="*/ 0 w 1018183"/>
                <a:gd name="connsiteY5790" fmla="*/ 5516926 h 9085945"/>
                <a:gd name="connsiteX5791" fmla="*/ 0 w 1018183"/>
                <a:gd name="connsiteY5791" fmla="*/ 5516796 h 9085945"/>
                <a:gd name="connsiteX5792" fmla="*/ 0 w 1018183"/>
                <a:gd name="connsiteY5792" fmla="*/ 5515081 h 9085945"/>
                <a:gd name="connsiteX5793" fmla="*/ 0 w 1018183"/>
                <a:gd name="connsiteY5793" fmla="*/ 5513793 h 9085945"/>
                <a:gd name="connsiteX5794" fmla="*/ 0 w 1018183"/>
                <a:gd name="connsiteY5794" fmla="*/ 5513061 h 9085945"/>
                <a:gd name="connsiteX5795" fmla="*/ 0 w 1018183"/>
                <a:gd name="connsiteY5795" fmla="*/ 5511087 h 9085945"/>
                <a:gd name="connsiteX5796" fmla="*/ 0 w 1018183"/>
                <a:gd name="connsiteY5796" fmla="*/ 5509520 h 9085945"/>
                <a:gd name="connsiteX5797" fmla="*/ 0 w 1018183"/>
                <a:gd name="connsiteY5797" fmla="*/ 5505936 h 9085945"/>
                <a:gd name="connsiteX5798" fmla="*/ 0 w 1018183"/>
                <a:gd name="connsiteY5798" fmla="*/ 5502003 h 9085945"/>
                <a:gd name="connsiteX5799" fmla="*/ 0 w 1018183"/>
                <a:gd name="connsiteY5799" fmla="*/ 5501334 h 9085945"/>
                <a:gd name="connsiteX5800" fmla="*/ 0 w 1018183"/>
                <a:gd name="connsiteY5800" fmla="*/ 5498469 h 9085945"/>
                <a:gd name="connsiteX5801" fmla="*/ 0 w 1018183"/>
                <a:gd name="connsiteY5801" fmla="*/ 5497991 h 9085945"/>
                <a:gd name="connsiteX5802" fmla="*/ 0 w 1018183"/>
                <a:gd name="connsiteY5802" fmla="*/ 5496839 h 9085945"/>
                <a:gd name="connsiteX5803" fmla="*/ 0 w 1018183"/>
                <a:gd name="connsiteY5803" fmla="*/ 5496387 h 9085945"/>
                <a:gd name="connsiteX5804" fmla="*/ 0 w 1018183"/>
                <a:gd name="connsiteY5804" fmla="*/ 5495270 h 9085945"/>
                <a:gd name="connsiteX5805" fmla="*/ 0 w 1018183"/>
                <a:gd name="connsiteY5805" fmla="*/ 5493048 h 9085945"/>
                <a:gd name="connsiteX5806" fmla="*/ 0 w 1018183"/>
                <a:gd name="connsiteY5806" fmla="*/ 5492245 h 9085945"/>
                <a:gd name="connsiteX5807" fmla="*/ 0 w 1018183"/>
                <a:gd name="connsiteY5807" fmla="*/ 5491552 h 9085945"/>
                <a:gd name="connsiteX5808" fmla="*/ 0 w 1018183"/>
                <a:gd name="connsiteY5808" fmla="*/ 5490889 h 9085945"/>
                <a:gd name="connsiteX5809" fmla="*/ 0 w 1018183"/>
                <a:gd name="connsiteY5809" fmla="*/ 5490276 h 9085945"/>
                <a:gd name="connsiteX5810" fmla="*/ 0 w 1018183"/>
                <a:gd name="connsiteY5810" fmla="*/ 5489283 h 9085945"/>
                <a:gd name="connsiteX5811" fmla="*/ 0 w 1018183"/>
                <a:gd name="connsiteY5811" fmla="*/ 5489093 h 9085945"/>
                <a:gd name="connsiteX5812" fmla="*/ 0 w 1018183"/>
                <a:gd name="connsiteY5812" fmla="*/ 5486933 h 9085945"/>
                <a:gd name="connsiteX5813" fmla="*/ 0 w 1018183"/>
                <a:gd name="connsiteY5813" fmla="*/ 5484068 h 9085945"/>
                <a:gd name="connsiteX5814" fmla="*/ 0 w 1018183"/>
                <a:gd name="connsiteY5814" fmla="*/ 5483274 h 9085945"/>
                <a:gd name="connsiteX5815" fmla="*/ 0 w 1018183"/>
                <a:gd name="connsiteY5815" fmla="*/ 5482351 h 9085945"/>
                <a:gd name="connsiteX5816" fmla="*/ 0 w 1018183"/>
                <a:gd name="connsiteY5816" fmla="*/ 5481989 h 9085945"/>
                <a:gd name="connsiteX5817" fmla="*/ 0 w 1018183"/>
                <a:gd name="connsiteY5817" fmla="*/ 5480955 h 9085945"/>
                <a:gd name="connsiteX5818" fmla="*/ 0 w 1018183"/>
                <a:gd name="connsiteY5818" fmla="*/ 5479736 h 9085945"/>
                <a:gd name="connsiteX5819" fmla="*/ 0 w 1018183"/>
                <a:gd name="connsiteY5819" fmla="*/ 5478452 h 9085945"/>
                <a:gd name="connsiteX5820" fmla="*/ 0 w 1018183"/>
                <a:gd name="connsiteY5820" fmla="*/ 5478225 h 9085945"/>
                <a:gd name="connsiteX5821" fmla="*/ 0 w 1018183"/>
                <a:gd name="connsiteY5821" fmla="*/ 5476584 h 9085945"/>
                <a:gd name="connsiteX5822" fmla="*/ 0 w 1018183"/>
                <a:gd name="connsiteY5822" fmla="*/ 5475705 h 9085945"/>
                <a:gd name="connsiteX5823" fmla="*/ 0 w 1018183"/>
                <a:gd name="connsiteY5823" fmla="*/ 5474421 h 9085945"/>
                <a:gd name="connsiteX5824" fmla="*/ 0 w 1018183"/>
                <a:gd name="connsiteY5824" fmla="*/ 5471293 h 9085945"/>
                <a:gd name="connsiteX5825" fmla="*/ 0 w 1018183"/>
                <a:gd name="connsiteY5825" fmla="*/ 5470181 h 9085945"/>
                <a:gd name="connsiteX5826" fmla="*/ 0 w 1018183"/>
                <a:gd name="connsiteY5826" fmla="*/ 5469850 h 9085945"/>
                <a:gd name="connsiteX5827" fmla="*/ 0 w 1018183"/>
                <a:gd name="connsiteY5827" fmla="*/ 5468682 h 9085945"/>
                <a:gd name="connsiteX5828" fmla="*/ 0 w 1018183"/>
                <a:gd name="connsiteY5828" fmla="*/ 5464647 h 9085945"/>
                <a:gd name="connsiteX5829" fmla="*/ 0 w 1018183"/>
                <a:gd name="connsiteY5829" fmla="*/ 5459811 h 9085945"/>
                <a:gd name="connsiteX5830" fmla="*/ 0 w 1018183"/>
                <a:gd name="connsiteY5830" fmla="*/ 5458825 h 9085945"/>
                <a:gd name="connsiteX5831" fmla="*/ 0 w 1018183"/>
                <a:gd name="connsiteY5831" fmla="*/ 5456093 h 9085945"/>
                <a:gd name="connsiteX5832" fmla="*/ 0 w 1018183"/>
                <a:gd name="connsiteY5832" fmla="*/ 5456045 h 9085945"/>
                <a:gd name="connsiteX5833" fmla="*/ 0 w 1018183"/>
                <a:gd name="connsiteY5833" fmla="*/ 5455449 h 9085945"/>
                <a:gd name="connsiteX5834" fmla="*/ 0 w 1018183"/>
                <a:gd name="connsiteY5834" fmla="*/ 5454336 h 9085945"/>
                <a:gd name="connsiteX5835" fmla="*/ 0 w 1018183"/>
                <a:gd name="connsiteY5835" fmla="*/ 5453888 h 9085945"/>
                <a:gd name="connsiteX5836" fmla="*/ 0 w 1018183"/>
                <a:gd name="connsiteY5836" fmla="*/ 5453251 h 9085945"/>
                <a:gd name="connsiteX5837" fmla="*/ 0 w 1018183"/>
                <a:gd name="connsiteY5837" fmla="*/ 5452768 h 9085945"/>
                <a:gd name="connsiteX5838" fmla="*/ 0 w 1018183"/>
                <a:gd name="connsiteY5838" fmla="*/ 5451903 h 9085945"/>
                <a:gd name="connsiteX5839" fmla="*/ 0 w 1018183"/>
                <a:gd name="connsiteY5839" fmla="*/ 5450547 h 9085945"/>
                <a:gd name="connsiteX5840" fmla="*/ 0 w 1018183"/>
                <a:gd name="connsiteY5840" fmla="*/ 5450038 h 9085945"/>
                <a:gd name="connsiteX5841" fmla="*/ 0 w 1018183"/>
                <a:gd name="connsiteY5841" fmla="*/ 5449934 h 9085945"/>
                <a:gd name="connsiteX5842" fmla="*/ 0 w 1018183"/>
                <a:gd name="connsiteY5842" fmla="*/ 5447768 h 9085945"/>
                <a:gd name="connsiteX5843" fmla="*/ 0 w 1018183"/>
                <a:gd name="connsiteY5843" fmla="*/ 5446591 h 9085945"/>
                <a:gd name="connsiteX5844" fmla="*/ 0 w 1018183"/>
                <a:gd name="connsiteY5844" fmla="*/ 5445498 h 9085945"/>
                <a:gd name="connsiteX5845" fmla="*/ 0 w 1018183"/>
                <a:gd name="connsiteY5845" fmla="*/ 5439489 h 9085945"/>
                <a:gd name="connsiteX5846" fmla="*/ 0 w 1018183"/>
                <a:gd name="connsiteY5846" fmla="*/ 5438218 h 9085945"/>
                <a:gd name="connsiteX5847" fmla="*/ 0 w 1018183"/>
                <a:gd name="connsiteY5847" fmla="*/ 5438110 h 9085945"/>
                <a:gd name="connsiteX5848" fmla="*/ 0 w 1018183"/>
                <a:gd name="connsiteY5848" fmla="*/ 5435952 h 9085945"/>
                <a:gd name="connsiteX5849" fmla="*/ 0 w 1018183"/>
                <a:gd name="connsiteY5849" fmla="*/ 5434079 h 9085945"/>
                <a:gd name="connsiteX5850" fmla="*/ 0 w 1018183"/>
                <a:gd name="connsiteY5850" fmla="*/ 5433673 h 9085945"/>
                <a:gd name="connsiteX5851" fmla="*/ 0 w 1018183"/>
                <a:gd name="connsiteY5851" fmla="*/ 5432103 h 9085945"/>
                <a:gd name="connsiteX5852" fmla="*/ 0 w 1018183"/>
                <a:gd name="connsiteY5852" fmla="*/ 5431919 h 9085945"/>
                <a:gd name="connsiteX5853" fmla="*/ 0 w 1018183"/>
                <a:gd name="connsiteY5853" fmla="*/ 5431585 h 9085945"/>
                <a:gd name="connsiteX5854" fmla="*/ 0 w 1018183"/>
                <a:gd name="connsiteY5854" fmla="*/ 5429508 h 9085945"/>
                <a:gd name="connsiteX5855" fmla="*/ 0 w 1018183"/>
                <a:gd name="connsiteY5855" fmla="*/ 5428652 h 9085945"/>
                <a:gd name="connsiteX5856" fmla="*/ 0 w 1018183"/>
                <a:gd name="connsiteY5856" fmla="*/ 5428340 h 9085945"/>
                <a:gd name="connsiteX5857" fmla="*/ 0 w 1018183"/>
                <a:gd name="connsiteY5857" fmla="*/ 5427052 h 9085945"/>
                <a:gd name="connsiteX5858" fmla="*/ 0 w 1018183"/>
                <a:gd name="connsiteY5858" fmla="*/ 5424305 h 9085945"/>
                <a:gd name="connsiteX5859" fmla="*/ 0 w 1018183"/>
                <a:gd name="connsiteY5859" fmla="*/ 5423020 h 9085945"/>
                <a:gd name="connsiteX5860" fmla="*/ 0 w 1018183"/>
                <a:gd name="connsiteY5860" fmla="*/ 5419469 h 9085945"/>
                <a:gd name="connsiteX5861" fmla="*/ 0 w 1018183"/>
                <a:gd name="connsiteY5861" fmla="*/ 5418449 h 9085945"/>
                <a:gd name="connsiteX5862" fmla="*/ 0 w 1018183"/>
                <a:gd name="connsiteY5862" fmla="*/ 5417972 h 9085945"/>
                <a:gd name="connsiteX5863" fmla="*/ 0 w 1018183"/>
                <a:gd name="connsiteY5863" fmla="*/ 5417309 h 9085945"/>
                <a:gd name="connsiteX5864" fmla="*/ 0 w 1018183"/>
                <a:gd name="connsiteY5864" fmla="*/ 5415751 h 9085945"/>
                <a:gd name="connsiteX5865" fmla="*/ 0 w 1018183"/>
                <a:gd name="connsiteY5865" fmla="*/ 5415237 h 9085945"/>
                <a:gd name="connsiteX5866" fmla="*/ 0 w 1018183"/>
                <a:gd name="connsiteY5866" fmla="*/ 5415107 h 9085945"/>
                <a:gd name="connsiteX5867" fmla="*/ 0 w 1018183"/>
                <a:gd name="connsiteY5867" fmla="*/ 5413546 h 9085945"/>
                <a:gd name="connsiteX5868" fmla="*/ 0 w 1018183"/>
                <a:gd name="connsiteY5868" fmla="*/ 5410869 h 9085945"/>
                <a:gd name="connsiteX5869" fmla="*/ 0 w 1018183"/>
                <a:gd name="connsiteY5869" fmla="*/ 5410750 h 9085945"/>
                <a:gd name="connsiteX5870" fmla="*/ 0 w 1018183"/>
                <a:gd name="connsiteY5870" fmla="*/ 5410403 h 9085945"/>
                <a:gd name="connsiteX5871" fmla="*/ 0 w 1018183"/>
                <a:gd name="connsiteY5871" fmla="*/ 5409920 h 9085945"/>
                <a:gd name="connsiteX5872" fmla="*/ 0 w 1018183"/>
                <a:gd name="connsiteY5872" fmla="*/ 5409696 h 9085945"/>
                <a:gd name="connsiteX5873" fmla="*/ 0 w 1018183"/>
                <a:gd name="connsiteY5873" fmla="*/ 5408999 h 9085945"/>
                <a:gd name="connsiteX5874" fmla="*/ 0 w 1018183"/>
                <a:gd name="connsiteY5874" fmla="*/ 5408411 h 9085945"/>
                <a:gd name="connsiteX5875" fmla="*/ 0 w 1018183"/>
                <a:gd name="connsiteY5875" fmla="*/ 5407426 h 9085945"/>
                <a:gd name="connsiteX5876" fmla="*/ 0 w 1018183"/>
                <a:gd name="connsiteY5876" fmla="*/ 5405463 h 9085945"/>
                <a:gd name="connsiteX5877" fmla="*/ 0 w 1018183"/>
                <a:gd name="connsiteY5877" fmla="*/ 5404693 h 9085945"/>
                <a:gd name="connsiteX5878" fmla="*/ 0 w 1018183"/>
                <a:gd name="connsiteY5878" fmla="*/ 5404176 h 9085945"/>
                <a:gd name="connsiteX5879" fmla="*/ 0 w 1018183"/>
                <a:gd name="connsiteY5879" fmla="*/ 5404049 h 9085945"/>
                <a:gd name="connsiteX5880" fmla="*/ 0 w 1018183"/>
                <a:gd name="connsiteY5880" fmla="*/ 5399058 h 9085945"/>
                <a:gd name="connsiteX5881" fmla="*/ 0 w 1018183"/>
                <a:gd name="connsiteY5881" fmla="*/ 5398867 h 9085945"/>
                <a:gd name="connsiteX5882" fmla="*/ 0 w 1018183"/>
                <a:gd name="connsiteY5882" fmla="*/ 5397943 h 9085945"/>
                <a:gd name="connsiteX5883" fmla="*/ 0 w 1018183"/>
                <a:gd name="connsiteY5883" fmla="*/ 5397876 h 9085945"/>
                <a:gd name="connsiteX5884" fmla="*/ 0 w 1018183"/>
                <a:gd name="connsiteY5884" fmla="*/ 5396646 h 9085945"/>
                <a:gd name="connsiteX5885" fmla="*/ 0 w 1018183"/>
                <a:gd name="connsiteY5885" fmla="*/ 5395610 h 9085945"/>
                <a:gd name="connsiteX5886" fmla="*/ 0 w 1018183"/>
                <a:gd name="connsiteY5886" fmla="*/ 5393331 h 9085945"/>
                <a:gd name="connsiteX5887" fmla="*/ 0 w 1018183"/>
                <a:gd name="connsiteY5887" fmla="*/ 5392877 h 9085945"/>
                <a:gd name="connsiteX5888" fmla="*/ 0 w 1018183"/>
                <a:gd name="connsiteY5888" fmla="*/ 5392045 h 9085945"/>
                <a:gd name="connsiteX5889" fmla="*/ 0 w 1018183"/>
                <a:gd name="connsiteY5889" fmla="*/ 5391761 h 9085945"/>
                <a:gd name="connsiteX5890" fmla="*/ 0 w 1018183"/>
                <a:gd name="connsiteY5890" fmla="*/ 5391577 h 9085945"/>
                <a:gd name="connsiteX5891" fmla="*/ 0 w 1018183"/>
                <a:gd name="connsiteY5891" fmla="*/ 5391243 h 9085945"/>
                <a:gd name="connsiteX5892" fmla="*/ 0 w 1018183"/>
                <a:gd name="connsiteY5892" fmla="*/ 5390478 h 9085945"/>
                <a:gd name="connsiteX5893" fmla="*/ 0 w 1018183"/>
                <a:gd name="connsiteY5893" fmla="*/ 5390083 h 9085945"/>
                <a:gd name="connsiteX5894" fmla="*/ 0 w 1018183"/>
                <a:gd name="connsiteY5894" fmla="*/ 5388846 h 9085945"/>
                <a:gd name="connsiteX5895" fmla="*/ 0 w 1018183"/>
                <a:gd name="connsiteY5895" fmla="*/ 5388310 h 9085945"/>
                <a:gd name="connsiteX5896" fmla="*/ 0 w 1018183"/>
                <a:gd name="connsiteY5896" fmla="*/ 5387277 h 9085945"/>
                <a:gd name="connsiteX5897" fmla="*/ 0 w 1018183"/>
                <a:gd name="connsiteY5897" fmla="*/ 5386818 h 9085945"/>
                <a:gd name="connsiteX5898" fmla="*/ 0 w 1018183"/>
                <a:gd name="connsiteY5898" fmla="*/ 5385723 h 9085945"/>
                <a:gd name="connsiteX5899" fmla="*/ 0 w 1018183"/>
                <a:gd name="connsiteY5899" fmla="*/ 5385242 h 9085945"/>
                <a:gd name="connsiteX5900" fmla="*/ 0 w 1018183"/>
                <a:gd name="connsiteY5900" fmla="*/ 5384552 h 9085945"/>
                <a:gd name="connsiteX5901" fmla="*/ 0 w 1018183"/>
                <a:gd name="connsiteY5901" fmla="*/ 5384321 h 9085945"/>
                <a:gd name="connsiteX5902" fmla="*/ 0 w 1018183"/>
                <a:gd name="connsiteY5902" fmla="*/ 5382271 h 9085945"/>
                <a:gd name="connsiteX5903" fmla="*/ 0 w 1018183"/>
                <a:gd name="connsiteY5903" fmla="*/ 5380703 h 9085945"/>
                <a:gd name="connsiteX5904" fmla="*/ 0 w 1018183"/>
                <a:gd name="connsiteY5904" fmla="*/ 5380518 h 9085945"/>
                <a:gd name="connsiteX5905" fmla="*/ 0 w 1018183"/>
                <a:gd name="connsiteY5905" fmla="*/ 5378142 h 9085945"/>
                <a:gd name="connsiteX5906" fmla="*/ 0 w 1018183"/>
                <a:gd name="connsiteY5906" fmla="*/ 5376967 h 9085945"/>
                <a:gd name="connsiteX5907" fmla="*/ 0 w 1018183"/>
                <a:gd name="connsiteY5907" fmla="*/ 5374184 h 9085945"/>
                <a:gd name="connsiteX5908" fmla="*/ 0 w 1018183"/>
                <a:gd name="connsiteY5908" fmla="*/ 5373260 h 9085945"/>
                <a:gd name="connsiteX5909" fmla="*/ 0 w 1018183"/>
                <a:gd name="connsiteY5909" fmla="*/ 5372735 h 9085945"/>
                <a:gd name="connsiteX5910" fmla="*/ 0 w 1018183"/>
                <a:gd name="connsiteY5910" fmla="*/ 5371966 h 9085945"/>
                <a:gd name="connsiteX5911" fmla="*/ 0 w 1018183"/>
                <a:gd name="connsiteY5911" fmla="*/ 5371321 h 9085945"/>
                <a:gd name="connsiteX5912" fmla="*/ 0 w 1018183"/>
                <a:gd name="connsiteY5912" fmla="*/ 5370527 h 9085945"/>
                <a:gd name="connsiteX5913" fmla="*/ 0 w 1018183"/>
                <a:gd name="connsiteY5913" fmla="*/ 5369191 h 9085945"/>
                <a:gd name="connsiteX5914" fmla="*/ 0 w 1018183"/>
                <a:gd name="connsiteY5914" fmla="*/ 5366991 h 9085945"/>
                <a:gd name="connsiteX5915" fmla="*/ 0 w 1018183"/>
                <a:gd name="connsiteY5915" fmla="*/ 5365909 h 9085945"/>
                <a:gd name="connsiteX5916" fmla="*/ 0 w 1018183"/>
                <a:gd name="connsiteY5916" fmla="*/ 5363834 h 9085945"/>
                <a:gd name="connsiteX5917" fmla="*/ 0 w 1018183"/>
                <a:gd name="connsiteY5917" fmla="*/ 5361677 h 9085945"/>
                <a:gd name="connsiteX5918" fmla="*/ 0 w 1018183"/>
                <a:gd name="connsiteY5918" fmla="*/ 5358716 h 9085945"/>
                <a:gd name="connsiteX5919" fmla="*/ 0 w 1018183"/>
                <a:gd name="connsiteY5919" fmla="*/ 5358525 h 9085945"/>
                <a:gd name="connsiteX5920" fmla="*/ 0 w 1018183"/>
                <a:gd name="connsiteY5920" fmla="*/ 5357601 h 9085945"/>
                <a:gd name="connsiteX5921" fmla="*/ 0 w 1018183"/>
                <a:gd name="connsiteY5921" fmla="*/ 5357431 h 9085945"/>
                <a:gd name="connsiteX5922" fmla="*/ 0 w 1018183"/>
                <a:gd name="connsiteY5922" fmla="*/ 5355931 h 9085945"/>
                <a:gd name="connsiteX5923" fmla="*/ 0 w 1018183"/>
                <a:gd name="connsiteY5923" fmla="*/ 5354091 h 9085945"/>
                <a:gd name="connsiteX5924" fmla="*/ 0 w 1018183"/>
                <a:gd name="connsiteY5924" fmla="*/ 5352077 h 9085945"/>
                <a:gd name="connsiteX5925" fmla="*/ 0 w 1018183"/>
                <a:gd name="connsiteY5925" fmla="*/ 5349741 h 9085945"/>
                <a:gd name="connsiteX5926" fmla="*/ 0 w 1018183"/>
                <a:gd name="connsiteY5926" fmla="*/ 5349546 h 9085945"/>
                <a:gd name="connsiteX5927" fmla="*/ 0 w 1018183"/>
                <a:gd name="connsiteY5927" fmla="*/ 5348457 h 9085945"/>
                <a:gd name="connsiteX5928" fmla="*/ 0 w 1018183"/>
                <a:gd name="connsiteY5928" fmla="*/ 5347975 h 9085945"/>
                <a:gd name="connsiteX5929" fmla="*/ 0 w 1018183"/>
                <a:gd name="connsiteY5929" fmla="*/ 5347656 h 9085945"/>
                <a:gd name="connsiteX5930" fmla="*/ 0 w 1018183"/>
                <a:gd name="connsiteY5930" fmla="*/ 5340192 h 9085945"/>
                <a:gd name="connsiteX5931" fmla="*/ 0 w 1018183"/>
                <a:gd name="connsiteY5931" fmla="*/ 5338683 h 9085945"/>
                <a:gd name="connsiteX5932" fmla="*/ 0 w 1018183"/>
                <a:gd name="connsiteY5932" fmla="*/ 5337800 h 9085945"/>
                <a:gd name="connsiteX5933" fmla="*/ 0 w 1018183"/>
                <a:gd name="connsiteY5933" fmla="*/ 5336160 h 9085945"/>
                <a:gd name="connsiteX5934" fmla="*/ 0 w 1018183"/>
                <a:gd name="connsiteY5934" fmla="*/ 5334592 h 9085945"/>
                <a:gd name="connsiteX5935" fmla="*/ 0 w 1018183"/>
                <a:gd name="connsiteY5935" fmla="*/ 5333842 h 9085945"/>
                <a:gd name="connsiteX5936" fmla="*/ 0 w 1018183"/>
                <a:gd name="connsiteY5936" fmla="*/ 5332918 h 9085945"/>
                <a:gd name="connsiteX5937" fmla="*/ 0 w 1018183"/>
                <a:gd name="connsiteY5937" fmla="*/ 5326963 h 9085945"/>
                <a:gd name="connsiteX5938" fmla="*/ 0 w 1018183"/>
                <a:gd name="connsiteY5938" fmla="*/ 5326741 h 9085945"/>
                <a:gd name="connsiteX5939" fmla="*/ 0 w 1018183"/>
                <a:gd name="connsiteY5939" fmla="*/ 5326272 h 9085945"/>
                <a:gd name="connsiteX5940" fmla="*/ 0 w 1018183"/>
                <a:gd name="connsiteY5940" fmla="*/ 5325526 h 9085945"/>
                <a:gd name="connsiteX5941" fmla="*/ 0 w 1018183"/>
                <a:gd name="connsiteY5941" fmla="*/ 5324705 h 9085945"/>
                <a:gd name="connsiteX5942" fmla="*/ 0 w 1018183"/>
                <a:gd name="connsiteY5942" fmla="*/ 5323206 h 9085945"/>
                <a:gd name="connsiteX5943" fmla="*/ 0 w 1018183"/>
                <a:gd name="connsiteY5943" fmla="*/ 5323061 h 9085945"/>
                <a:gd name="connsiteX5944" fmla="*/ 0 w 1018183"/>
                <a:gd name="connsiteY5944" fmla="*/ 5321335 h 9085945"/>
                <a:gd name="connsiteX5945" fmla="*/ 0 w 1018183"/>
                <a:gd name="connsiteY5945" fmla="*/ 5320924 h 9085945"/>
                <a:gd name="connsiteX5946" fmla="*/ 0 w 1018183"/>
                <a:gd name="connsiteY5946" fmla="*/ 5319356 h 9085945"/>
                <a:gd name="connsiteX5947" fmla="*/ 0 w 1018183"/>
                <a:gd name="connsiteY5947" fmla="*/ 5318225 h 9085945"/>
                <a:gd name="connsiteX5948" fmla="*/ 0 w 1018183"/>
                <a:gd name="connsiteY5948" fmla="*/ 5317189 h 9085945"/>
                <a:gd name="connsiteX5949" fmla="*/ 0 w 1018183"/>
                <a:gd name="connsiteY5949" fmla="*/ 5315905 h 9085945"/>
                <a:gd name="connsiteX5950" fmla="*/ 0 w 1018183"/>
                <a:gd name="connsiteY5950" fmla="*/ 5315589 h 9085945"/>
                <a:gd name="connsiteX5951" fmla="*/ 0 w 1018183"/>
                <a:gd name="connsiteY5951" fmla="*/ 5314930 h 9085945"/>
                <a:gd name="connsiteX5952" fmla="*/ 0 w 1018183"/>
                <a:gd name="connsiteY5952" fmla="*/ 5313655 h 9085945"/>
                <a:gd name="connsiteX5953" fmla="*/ 0 w 1018183"/>
                <a:gd name="connsiteY5953" fmla="*/ 5313179 h 9085945"/>
                <a:gd name="connsiteX5954" fmla="*/ 0 w 1018183"/>
                <a:gd name="connsiteY5954" fmla="*/ 5312370 h 9085945"/>
                <a:gd name="connsiteX5955" fmla="*/ 0 w 1018183"/>
                <a:gd name="connsiteY5955" fmla="*/ 5309911 h 9085945"/>
                <a:gd name="connsiteX5956" fmla="*/ 0 w 1018183"/>
                <a:gd name="connsiteY5956" fmla="*/ 5307168 h 9085945"/>
                <a:gd name="connsiteX5957" fmla="*/ 0 w 1018183"/>
                <a:gd name="connsiteY5957" fmla="*/ 5305955 h 9085945"/>
                <a:gd name="connsiteX5958" fmla="*/ 0 w 1018183"/>
                <a:gd name="connsiteY5958" fmla="*/ 5303618 h 9085945"/>
                <a:gd name="connsiteX5959" fmla="*/ 0 w 1018183"/>
                <a:gd name="connsiteY5959" fmla="*/ 5302596 h 9085945"/>
                <a:gd name="connsiteX5960" fmla="*/ 0 w 1018183"/>
                <a:gd name="connsiteY5960" fmla="*/ 5300669 h 9085945"/>
                <a:gd name="connsiteX5961" fmla="*/ 0 w 1018183"/>
                <a:gd name="connsiteY5961" fmla="*/ 5299254 h 9085945"/>
                <a:gd name="connsiteX5962" fmla="*/ 0 w 1018183"/>
                <a:gd name="connsiteY5962" fmla="*/ 5297970 h 9085945"/>
                <a:gd name="connsiteX5963" fmla="*/ 0 w 1018183"/>
                <a:gd name="connsiteY5963" fmla="*/ 5296252 h 9085945"/>
                <a:gd name="connsiteX5964" fmla="*/ 0 w 1018183"/>
                <a:gd name="connsiteY5964" fmla="*/ 5293545 h 9085945"/>
                <a:gd name="connsiteX5965" fmla="*/ 0 w 1018183"/>
                <a:gd name="connsiteY5965" fmla="*/ 5292558 h 9085945"/>
                <a:gd name="connsiteX5966" fmla="*/ 0 w 1018183"/>
                <a:gd name="connsiteY5966" fmla="*/ 5291976 h 9085945"/>
                <a:gd name="connsiteX5967" fmla="*/ 0 w 1018183"/>
                <a:gd name="connsiteY5967" fmla="*/ 5289246 h 9085945"/>
                <a:gd name="connsiteX5968" fmla="*/ 0 w 1018183"/>
                <a:gd name="connsiteY5968" fmla="*/ 5288196 h 9085945"/>
                <a:gd name="connsiteX5969" fmla="*/ 0 w 1018183"/>
                <a:gd name="connsiteY5969" fmla="*/ 5286481 h 9085945"/>
                <a:gd name="connsiteX5970" fmla="*/ 0 w 1018183"/>
                <a:gd name="connsiteY5970" fmla="*/ 5285193 h 9085945"/>
                <a:gd name="connsiteX5971" fmla="*/ 0 w 1018183"/>
                <a:gd name="connsiteY5971" fmla="*/ 5285184 h 9085945"/>
                <a:gd name="connsiteX5972" fmla="*/ 0 w 1018183"/>
                <a:gd name="connsiteY5972" fmla="*/ 5284461 h 9085945"/>
                <a:gd name="connsiteX5973" fmla="*/ 0 w 1018183"/>
                <a:gd name="connsiteY5973" fmla="*/ 5283899 h 9085945"/>
                <a:gd name="connsiteX5974" fmla="*/ 0 w 1018183"/>
                <a:gd name="connsiteY5974" fmla="*/ 5282864 h 9085945"/>
                <a:gd name="connsiteX5975" fmla="*/ 0 w 1018183"/>
                <a:gd name="connsiteY5975" fmla="*/ 5282487 h 9085945"/>
                <a:gd name="connsiteX5976" fmla="*/ 0 w 1018183"/>
                <a:gd name="connsiteY5976" fmla="*/ 5280920 h 9085945"/>
                <a:gd name="connsiteX5977" fmla="*/ 0 w 1018183"/>
                <a:gd name="connsiteY5977" fmla="*/ 5280582 h 9085945"/>
                <a:gd name="connsiteX5978" fmla="*/ 0 w 1018183"/>
                <a:gd name="connsiteY5978" fmla="*/ 5280132 h 9085945"/>
                <a:gd name="connsiteX5979" fmla="*/ 0 w 1018183"/>
                <a:gd name="connsiteY5979" fmla="*/ 5279014 h 9085945"/>
                <a:gd name="connsiteX5980" fmla="*/ 0 w 1018183"/>
                <a:gd name="connsiteY5980" fmla="*/ 5277336 h 9085945"/>
                <a:gd name="connsiteX5981" fmla="*/ 0 w 1018183"/>
                <a:gd name="connsiteY5981" fmla="*/ 5275563 h 9085945"/>
                <a:gd name="connsiteX5982" fmla="*/ 0 w 1018183"/>
                <a:gd name="connsiteY5982" fmla="*/ 5274126 h 9085945"/>
                <a:gd name="connsiteX5983" fmla="*/ 0 w 1018183"/>
                <a:gd name="connsiteY5983" fmla="*/ 5274021 h 9085945"/>
                <a:gd name="connsiteX5984" fmla="*/ 0 w 1018183"/>
                <a:gd name="connsiteY5984" fmla="*/ 5273403 h 9085945"/>
                <a:gd name="connsiteX5985" fmla="*/ 0 w 1018183"/>
                <a:gd name="connsiteY5985" fmla="*/ 5272028 h 9085945"/>
                <a:gd name="connsiteX5986" fmla="*/ 0 w 1018183"/>
                <a:gd name="connsiteY5986" fmla="*/ 5271806 h 9085945"/>
                <a:gd name="connsiteX5987" fmla="*/ 0 w 1018183"/>
                <a:gd name="connsiteY5987" fmla="*/ 5269869 h 9085945"/>
                <a:gd name="connsiteX5988" fmla="*/ 0 w 1018183"/>
                <a:gd name="connsiteY5988" fmla="*/ 5269524 h 9085945"/>
                <a:gd name="connsiteX5989" fmla="*/ 0 w 1018183"/>
                <a:gd name="connsiteY5989" fmla="*/ 5267956 h 9085945"/>
                <a:gd name="connsiteX5990" fmla="*/ 0 w 1018183"/>
                <a:gd name="connsiteY5990" fmla="*/ 5266826 h 9085945"/>
                <a:gd name="connsiteX5991" fmla="*/ 0 w 1018183"/>
                <a:gd name="connsiteY5991" fmla="*/ 5264448 h 9085945"/>
                <a:gd name="connsiteX5992" fmla="*/ 0 w 1018183"/>
                <a:gd name="connsiteY5992" fmla="*/ 5262254 h 9085945"/>
                <a:gd name="connsiteX5993" fmla="*/ 0 w 1018183"/>
                <a:gd name="connsiteY5993" fmla="*/ 5261476 h 9085945"/>
                <a:gd name="connsiteX5994" fmla="*/ 0 w 1018183"/>
                <a:gd name="connsiteY5994" fmla="*/ 5260970 h 9085945"/>
                <a:gd name="connsiteX5995" fmla="*/ 0 w 1018183"/>
                <a:gd name="connsiteY5995" fmla="*/ 5260683 h 9085945"/>
                <a:gd name="connsiteX5996" fmla="*/ 0 w 1018183"/>
                <a:gd name="connsiteY5996" fmla="*/ 5260493 h 9085945"/>
                <a:gd name="connsiteX5997" fmla="*/ 0 w 1018183"/>
                <a:gd name="connsiteY5997" fmla="*/ 5257628 h 9085945"/>
                <a:gd name="connsiteX5998" fmla="*/ 0 w 1018183"/>
                <a:gd name="connsiteY5998" fmla="*/ 5255468 h 9085945"/>
                <a:gd name="connsiteX5999" fmla="*/ 0 w 1018183"/>
                <a:gd name="connsiteY5999" fmla="*/ 5254674 h 9085945"/>
                <a:gd name="connsiteX6000" fmla="*/ 0 w 1018183"/>
                <a:gd name="connsiteY6000" fmla="*/ 5253751 h 9085945"/>
                <a:gd name="connsiteX6001" fmla="*/ 0 w 1018183"/>
                <a:gd name="connsiteY6001" fmla="*/ 5253389 h 9085945"/>
                <a:gd name="connsiteX6002" fmla="*/ 0 w 1018183"/>
                <a:gd name="connsiteY6002" fmla="*/ 5252355 h 9085945"/>
                <a:gd name="connsiteX6003" fmla="*/ 0 w 1018183"/>
                <a:gd name="connsiteY6003" fmla="*/ 5252216 h 9085945"/>
                <a:gd name="connsiteX6004" fmla="*/ 0 w 1018183"/>
                <a:gd name="connsiteY6004" fmla="*/ 5249625 h 9085945"/>
                <a:gd name="connsiteX6005" fmla="*/ 0 w 1018183"/>
                <a:gd name="connsiteY6005" fmla="*/ 5248904 h 9085945"/>
                <a:gd name="connsiteX6006" fmla="*/ 0 w 1018183"/>
                <a:gd name="connsiteY6006" fmla="*/ 5247984 h 9085945"/>
                <a:gd name="connsiteX6007" fmla="*/ 0 w 1018183"/>
                <a:gd name="connsiteY6007" fmla="*/ 5247854 h 9085945"/>
                <a:gd name="connsiteX6008" fmla="*/ 0 w 1018183"/>
                <a:gd name="connsiteY6008" fmla="*/ 5246570 h 9085945"/>
                <a:gd name="connsiteX6009" fmla="*/ 0 w 1018183"/>
                <a:gd name="connsiteY6009" fmla="*/ 5244851 h 9085945"/>
                <a:gd name="connsiteX6010" fmla="*/ 0 w 1018183"/>
                <a:gd name="connsiteY6010" fmla="*/ 5242693 h 9085945"/>
                <a:gd name="connsiteX6011" fmla="*/ 0 w 1018183"/>
                <a:gd name="connsiteY6011" fmla="*/ 5242145 h 9085945"/>
                <a:gd name="connsiteX6012" fmla="*/ 0 w 1018183"/>
                <a:gd name="connsiteY6012" fmla="*/ 5241581 h 9085945"/>
                <a:gd name="connsiteX6013" fmla="*/ 0 w 1018183"/>
                <a:gd name="connsiteY6013" fmla="*/ 5241398 h 9085945"/>
                <a:gd name="connsiteX6014" fmla="*/ 0 w 1018183"/>
                <a:gd name="connsiteY6014" fmla="*/ 5240578 h 9085945"/>
                <a:gd name="connsiteX6015" fmla="*/ 0 w 1018183"/>
                <a:gd name="connsiteY6015" fmla="*/ 5237846 h 9085945"/>
                <a:gd name="connsiteX6016" fmla="*/ 0 w 1018183"/>
                <a:gd name="connsiteY6016" fmla="*/ 5236994 h 9085945"/>
                <a:gd name="connsiteX6017" fmla="*/ 0 w 1018183"/>
                <a:gd name="connsiteY6017" fmla="*/ 5236797 h 9085945"/>
                <a:gd name="connsiteX6018" fmla="*/ 0 w 1018183"/>
                <a:gd name="connsiteY6018" fmla="*/ 5235228 h 9085945"/>
                <a:gd name="connsiteX6019" fmla="*/ 0 w 1018183"/>
                <a:gd name="connsiteY6019" fmla="*/ 5233061 h 9085945"/>
                <a:gd name="connsiteX6020" fmla="*/ 0 w 1018183"/>
                <a:gd name="connsiteY6020" fmla="*/ 5231366 h 9085945"/>
                <a:gd name="connsiteX6021" fmla="*/ 0 w 1018183"/>
                <a:gd name="connsiteY6021" fmla="*/ 5229799 h 9085945"/>
                <a:gd name="connsiteX6022" fmla="*/ 0 w 1018183"/>
                <a:gd name="connsiteY6022" fmla="*/ 5229527 h 9085945"/>
                <a:gd name="connsiteX6023" fmla="*/ 0 w 1018183"/>
                <a:gd name="connsiteY6023" fmla="*/ 5227445 h 9085945"/>
                <a:gd name="connsiteX6024" fmla="*/ 0 w 1018183"/>
                <a:gd name="connsiteY6024" fmla="*/ 5225936 h 9085945"/>
                <a:gd name="connsiteX6025" fmla="*/ 0 w 1018183"/>
                <a:gd name="connsiteY6025" fmla="*/ 5223303 h 9085945"/>
                <a:gd name="connsiteX6026" fmla="*/ 0 w 1018183"/>
                <a:gd name="connsiteY6026" fmla="*/ 5221947 h 9085945"/>
                <a:gd name="connsiteX6027" fmla="*/ 0 w 1018183"/>
                <a:gd name="connsiteY6027" fmla="*/ 5221334 h 9085945"/>
                <a:gd name="connsiteX6028" fmla="*/ 0 w 1018183"/>
                <a:gd name="connsiteY6028" fmla="*/ 5218470 h 9085945"/>
                <a:gd name="connsiteX6029" fmla="*/ 0 w 1018183"/>
                <a:gd name="connsiteY6029" fmla="*/ 5217991 h 9085945"/>
                <a:gd name="connsiteX6030" fmla="*/ 0 w 1018183"/>
                <a:gd name="connsiteY6030" fmla="*/ 5217889 h 9085945"/>
                <a:gd name="connsiteX6031" fmla="*/ 0 w 1018183"/>
                <a:gd name="connsiteY6031" fmla="*/ 5216898 h 9085945"/>
                <a:gd name="connsiteX6032" fmla="*/ 0 w 1018183"/>
                <a:gd name="connsiteY6032" fmla="*/ 5215126 h 9085945"/>
                <a:gd name="connsiteX6033" fmla="*/ 0 w 1018183"/>
                <a:gd name="connsiteY6033" fmla="*/ 5213047 h 9085945"/>
                <a:gd name="connsiteX6034" fmla="*/ 0 w 1018183"/>
                <a:gd name="connsiteY6034" fmla="*/ 5212395 h 9085945"/>
                <a:gd name="connsiteX6035" fmla="*/ 0 w 1018183"/>
                <a:gd name="connsiteY6035" fmla="*/ 5210889 h 9085945"/>
                <a:gd name="connsiteX6036" fmla="*/ 0 w 1018183"/>
                <a:gd name="connsiteY6036" fmla="*/ 5209510 h 9085945"/>
                <a:gd name="connsiteX6037" fmla="*/ 0 w 1018183"/>
                <a:gd name="connsiteY6037" fmla="*/ 5209283 h 9085945"/>
                <a:gd name="connsiteX6038" fmla="*/ 0 w 1018183"/>
                <a:gd name="connsiteY6038" fmla="*/ 5205479 h 9085945"/>
                <a:gd name="connsiteX6039" fmla="*/ 0 w 1018183"/>
                <a:gd name="connsiteY6039" fmla="*/ 5205117 h 9085945"/>
                <a:gd name="connsiteX6040" fmla="*/ 0 w 1018183"/>
                <a:gd name="connsiteY6040" fmla="*/ 5204068 h 9085945"/>
                <a:gd name="connsiteX6041" fmla="*/ 0 w 1018183"/>
                <a:gd name="connsiteY6041" fmla="*/ 5202351 h 9085945"/>
                <a:gd name="connsiteX6042" fmla="*/ 0 w 1018183"/>
                <a:gd name="connsiteY6042" fmla="*/ 5201239 h 9085945"/>
                <a:gd name="connsiteX6043" fmla="*/ 0 w 1018183"/>
                <a:gd name="connsiteY6043" fmla="*/ 5200908 h 9085945"/>
                <a:gd name="connsiteX6044" fmla="*/ 0 w 1018183"/>
                <a:gd name="connsiteY6044" fmla="*/ 5199740 h 9085945"/>
                <a:gd name="connsiteX6045" fmla="*/ 0 w 1018183"/>
                <a:gd name="connsiteY6045" fmla="*/ 5198452 h 9085945"/>
                <a:gd name="connsiteX6046" fmla="*/ 0 w 1018183"/>
                <a:gd name="connsiteY6046" fmla="*/ 5195705 h 9085945"/>
                <a:gd name="connsiteX6047" fmla="*/ 0 w 1018183"/>
                <a:gd name="connsiteY6047" fmla="*/ 5194420 h 9085945"/>
                <a:gd name="connsiteX6048" fmla="*/ 0 w 1018183"/>
                <a:gd name="connsiteY6048" fmla="*/ 5193209 h 9085945"/>
                <a:gd name="connsiteX6049" fmla="*/ 0 w 1018183"/>
                <a:gd name="connsiteY6049" fmla="*/ 5190869 h 9085945"/>
                <a:gd name="connsiteX6050" fmla="*/ 0 w 1018183"/>
                <a:gd name="connsiteY6050" fmla="*/ 5190177 h 9085945"/>
                <a:gd name="connsiteX6051" fmla="*/ 0 w 1018183"/>
                <a:gd name="connsiteY6051" fmla="*/ 5189849 h 9085945"/>
                <a:gd name="connsiteX6052" fmla="*/ 0 w 1018183"/>
                <a:gd name="connsiteY6052" fmla="*/ 5187922 h 9085945"/>
                <a:gd name="connsiteX6053" fmla="*/ 0 w 1018183"/>
                <a:gd name="connsiteY6053" fmla="*/ 5187151 h 9085945"/>
                <a:gd name="connsiteX6054" fmla="*/ 0 w 1018183"/>
                <a:gd name="connsiteY6054" fmla="*/ 5186507 h 9085945"/>
                <a:gd name="connsiteX6055" fmla="*/ 0 w 1018183"/>
                <a:gd name="connsiteY6055" fmla="*/ 5184946 h 9085945"/>
                <a:gd name="connsiteX6056" fmla="*/ 0 w 1018183"/>
                <a:gd name="connsiteY6056" fmla="*/ 5182611 h 9085945"/>
                <a:gd name="connsiteX6057" fmla="*/ 0 w 1018183"/>
                <a:gd name="connsiteY6057" fmla="*/ 5181803 h 9085945"/>
                <a:gd name="connsiteX6058" fmla="*/ 0 w 1018183"/>
                <a:gd name="connsiteY6058" fmla="*/ 5181686 h 9085945"/>
                <a:gd name="connsiteX6059" fmla="*/ 0 w 1018183"/>
                <a:gd name="connsiteY6059" fmla="*/ 5181096 h 9085945"/>
                <a:gd name="connsiteX6060" fmla="*/ 0 w 1018183"/>
                <a:gd name="connsiteY6060" fmla="*/ 5179811 h 9085945"/>
                <a:gd name="connsiteX6061" fmla="*/ 0 w 1018183"/>
                <a:gd name="connsiteY6061" fmla="*/ 5178826 h 9085945"/>
                <a:gd name="connsiteX6062" fmla="*/ 0 w 1018183"/>
                <a:gd name="connsiteY6062" fmla="*/ 5176556 h 9085945"/>
                <a:gd name="connsiteX6063" fmla="*/ 0 w 1018183"/>
                <a:gd name="connsiteY6063" fmla="*/ 5176093 h 9085945"/>
                <a:gd name="connsiteX6064" fmla="*/ 0 w 1018183"/>
                <a:gd name="connsiteY6064" fmla="*/ 5175449 h 9085945"/>
                <a:gd name="connsiteX6065" fmla="*/ 0 w 1018183"/>
                <a:gd name="connsiteY6065" fmla="*/ 5170547 h 9085945"/>
                <a:gd name="connsiteX6066" fmla="*/ 0 w 1018183"/>
                <a:gd name="connsiteY6066" fmla="*/ 5169276 h 9085945"/>
                <a:gd name="connsiteX6067" fmla="*/ 0 w 1018183"/>
                <a:gd name="connsiteY6067" fmla="*/ 5168046 h 9085945"/>
                <a:gd name="connsiteX6068" fmla="*/ 0 w 1018183"/>
                <a:gd name="connsiteY6068" fmla="*/ 5167010 h 9085945"/>
                <a:gd name="connsiteX6069" fmla="*/ 0 w 1018183"/>
                <a:gd name="connsiteY6069" fmla="*/ 5165496 h 9085945"/>
                <a:gd name="connsiteX6070" fmla="*/ 0 w 1018183"/>
                <a:gd name="connsiteY6070" fmla="*/ 5164731 h 9085945"/>
                <a:gd name="connsiteX6071" fmla="*/ 0 w 1018183"/>
                <a:gd name="connsiteY6071" fmla="*/ 5164277 h 9085945"/>
                <a:gd name="connsiteX6072" fmla="*/ 0 w 1018183"/>
                <a:gd name="connsiteY6072" fmla="*/ 5163445 h 9085945"/>
                <a:gd name="connsiteX6073" fmla="*/ 0 w 1018183"/>
                <a:gd name="connsiteY6073" fmla="*/ 5163161 h 9085945"/>
                <a:gd name="connsiteX6074" fmla="*/ 0 w 1018183"/>
                <a:gd name="connsiteY6074" fmla="*/ 5162977 h 9085945"/>
                <a:gd name="connsiteX6075" fmla="*/ 0 w 1018183"/>
                <a:gd name="connsiteY6075" fmla="*/ 5162643 h 9085945"/>
                <a:gd name="connsiteX6076" fmla="*/ 0 w 1018183"/>
                <a:gd name="connsiteY6076" fmla="*/ 5161878 h 9085945"/>
                <a:gd name="connsiteX6077" fmla="*/ 0 w 1018183"/>
                <a:gd name="connsiteY6077" fmla="*/ 5160246 h 9085945"/>
                <a:gd name="connsiteX6078" fmla="*/ 0 w 1018183"/>
                <a:gd name="connsiteY6078" fmla="*/ 5159710 h 9085945"/>
                <a:gd name="connsiteX6079" fmla="*/ 0 w 1018183"/>
                <a:gd name="connsiteY6079" fmla="*/ 5158677 h 9085945"/>
                <a:gd name="connsiteX6080" fmla="*/ 0 w 1018183"/>
                <a:gd name="connsiteY6080" fmla="*/ 5158218 h 9085945"/>
                <a:gd name="connsiteX6081" fmla="*/ 0 w 1018183"/>
                <a:gd name="connsiteY6081" fmla="*/ 5158110 h 9085945"/>
                <a:gd name="connsiteX6082" fmla="*/ 0 w 1018183"/>
                <a:gd name="connsiteY6082" fmla="*/ 5157123 h 9085945"/>
                <a:gd name="connsiteX6083" fmla="*/ 0 w 1018183"/>
                <a:gd name="connsiteY6083" fmla="*/ 5155952 h 9085945"/>
                <a:gd name="connsiteX6084" fmla="*/ 0 w 1018183"/>
                <a:gd name="connsiteY6084" fmla="*/ 5154078 h 9085945"/>
                <a:gd name="connsiteX6085" fmla="*/ 0 w 1018183"/>
                <a:gd name="connsiteY6085" fmla="*/ 5153671 h 9085945"/>
                <a:gd name="connsiteX6086" fmla="*/ 0 w 1018183"/>
                <a:gd name="connsiteY6086" fmla="*/ 5152103 h 9085945"/>
                <a:gd name="connsiteX6087" fmla="*/ 0 w 1018183"/>
                <a:gd name="connsiteY6087" fmla="*/ 5151918 h 9085945"/>
                <a:gd name="connsiteX6088" fmla="*/ 0 w 1018183"/>
                <a:gd name="connsiteY6088" fmla="*/ 5149507 h 9085945"/>
                <a:gd name="connsiteX6089" fmla="*/ 0 w 1018183"/>
                <a:gd name="connsiteY6089" fmla="*/ 5148367 h 9085945"/>
                <a:gd name="connsiteX6090" fmla="*/ 0 w 1018183"/>
                <a:gd name="connsiteY6090" fmla="*/ 5143366 h 9085945"/>
                <a:gd name="connsiteX6091" fmla="*/ 0 w 1018183"/>
                <a:gd name="connsiteY6091" fmla="*/ 5142721 h 9085945"/>
                <a:gd name="connsiteX6092" fmla="*/ 0 w 1018183"/>
                <a:gd name="connsiteY6092" fmla="*/ 5141927 h 9085945"/>
                <a:gd name="connsiteX6093" fmla="*/ 0 w 1018183"/>
                <a:gd name="connsiteY6093" fmla="*/ 5141461 h 9085945"/>
                <a:gd name="connsiteX6094" fmla="*/ 0 w 1018183"/>
                <a:gd name="connsiteY6094" fmla="*/ 5140591 h 9085945"/>
                <a:gd name="connsiteX6095" fmla="*/ 0 w 1018183"/>
                <a:gd name="connsiteY6095" fmla="*/ 5139469 h 9085945"/>
                <a:gd name="connsiteX6096" fmla="*/ 0 w 1018183"/>
                <a:gd name="connsiteY6096" fmla="*/ 5137309 h 9085945"/>
                <a:gd name="connsiteX6097" fmla="*/ 0 w 1018183"/>
                <a:gd name="connsiteY6097" fmla="*/ 5135751 h 9085945"/>
                <a:gd name="connsiteX6098" fmla="*/ 0 w 1018183"/>
                <a:gd name="connsiteY6098" fmla="*/ 5135234 h 9085945"/>
                <a:gd name="connsiteX6099" fmla="*/ 0 w 1018183"/>
                <a:gd name="connsiteY6099" fmla="*/ 5135107 h 9085945"/>
                <a:gd name="connsiteX6100" fmla="*/ 0 w 1018183"/>
                <a:gd name="connsiteY6100" fmla="*/ 5130402 h 9085945"/>
                <a:gd name="connsiteX6101" fmla="*/ 0 w 1018183"/>
                <a:gd name="connsiteY6101" fmla="*/ 5130116 h 9085945"/>
                <a:gd name="connsiteX6102" fmla="*/ 0 w 1018183"/>
                <a:gd name="connsiteY6102" fmla="*/ 5129925 h 9085945"/>
                <a:gd name="connsiteX6103" fmla="*/ 0 w 1018183"/>
                <a:gd name="connsiteY6103" fmla="*/ 5129001 h 9085945"/>
                <a:gd name="connsiteX6104" fmla="*/ 0 w 1018183"/>
                <a:gd name="connsiteY6104" fmla="*/ 5128831 h 9085945"/>
                <a:gd name="connsiteX6105" fmla="*/ 0 w 1018183"/>
                <a:gd name="connsiteY6105" fmla="*/ 5127704 h 9085945"/>
                <a:gd name="connsiteX6106" fmla="*/ 0 w 1018183"/>
                <a:gd name="connsiteY6106" fmla="*/ 5125491 h 9085945"/>
                <a:gd name="connsiteX6107" fmla="*/ 0 w 1018183"/>
                <a:gd name="connsiteY6107" fmla="*/ 5123935 h 9085945"/>
                <a:gd name="connsiteX6108" fmla="*/ 0 w 1018183"/>
                <a:gd name="connsiteY6108" fmla="*/ 5123477 h 9085945"/>
                <a:gd name="connsiteX6109" fmla="*/ 0 w 1018183"/>
                <a:gd name="connsiteY6109" fmla="*/ 5123103 h 9085945"/>
                <a:gd name="connsiteX6110" fmla="*/ 0 w 1018183"/>
                <a:gd name="connsiteY6110" fmla="*/ 5122651 h 9085945"/>
                <a:gd name="connsiteX6111" fmla="*/ 0 w 1018183"/>
                <a:gd name="connsiteY6111" fmla="*/ 5121536 h 9085945"/>
                <a:gd name="connsiteX6112" fmla="*/ 0 w 1018183"/>
                <a:gd name="connsiteY6112" fmla="*/ 5121141 h 9085945"/>
                <a:gd name="connsiteX6113" fmla="*/ 0 w 1018183"/>
                <a:gd name="connsiteY6113" fmla="*/ 5120946 h 9085945"/>
                <a:gd name="connsiteX6114" fmla="*/ 0 w 1018183"/>
                <a:gd name="connsiteY6114" fmla="*/ 5119904 h 9085945"/>
                <a:gd name="connsiteX6115" fmla="*/ 0 w 1018183"/>
                <a:gd name="connsiteY6115" fmla="*/ 5119857 h 9085945"/>
                <a:gd name="connsiteX6116" fmla="*/ 0 w 1018183"/>
                <a:gd name="connsiteY6116" fmla="*/ 5119375 h 9085945"/>
                <a:gd name="connsiteX6117" fmla="*/ 0 w 1018183"/>
                <a:gd name="connsiteY6117" fmla="*/ 5119056 h 9085945"/>
                <a:gd name="connsiteX6118" fmla="*/ 0 w 1018183"/>
                <a:gd name="connsiteY6118" fmla="*/ 5118620 h 9085945"/>
                <a:gd name="connsiteX6119" fmla="*/ 0 w 1018183"/>
                <a:gd name="connsiteY6119" fmla="*/ 5118335 h 9085945"/>
                <a:gd name="connsiteX6120" fmla="*/ 0 w 1018183"/>
                <a:gd name="connsiteY6120" fmla="*/ 5117876 h 9085945"/>
                <a:gd name="connsiteX6121" fmla="*/ 0 w 1018183"/>
                <a:gd name="connsiteY6121" fmla="*/ 5117051 h 9085945"/>
                <a:gd name="connsiteX6122" fmla="*/ 0 w 1018183"/>
                <a:gd name="connsiteY6122" fmla="*/ 5116781 h 9085945"/>
                <a:gd name="connsiteX6123" fmla="*/ 0 w 1018183"/>
                <a:gd name="connsiteY6123" fmla="*/ 5116646 h 9085945"/>
                <a:gd name="connsiteX6124" fmla="*/ 0 w 1018183"/>
                <a:gd name="connsiteY6124" fmla="*/ 5116541 h 9085945"/>
                <a:gd name="connsiteX6125" fmla="*/ 0 w 1018183"/>
                <a:gd name="connsiteY6125" fmla="*/ 5115610 h 9085945"/>
                <a:gd name="connsiteX6126" fmla="*/ 0 w 1018183"/>
                <a:gd name="connsiteY6126" fmla="*/ 5113329 h 9085945"/>
                <a:gd name="connsiteX6127" fmla="*/ 0 w 1018183"/>
                <a:gd name="connsiteY6127" fmla="*/ 5112881 h 9085945"/>
                <a:gd name="connsiteX6128" fmla="*/ 0 w 1018183"/>
                <a:gd name="connsiteY6128" fmla="*/ 5112046 h 9085945"/>
                <a:gd name="connsiteX6129" fmla="*/ 0 w 1018183"/>
                <a:gd name="connsiteY6129" fmla="*/ 5111761 h 9085945"/>
                <a:gd name="connsiteX6130" fmla="*/ 0 w 1018183"/>
                <a:gd name="connsiteY6130" fmla="*/ 5111576 h 9085945"/>
                <a:gd name="connsiteX6131" fmla="*/ 0 w 1018183"/>
                <a:gd name="connsiteY6131" fmla="*/ 5110476 h 9085945"/>
                <a:gd name="connsiteX6132" fmla="*/ 0 w 1018183"/>
                <a:gd name="connsiteY6132" fmla="*/ 5110083 h 9085945"/>
                <a:gd name="connsiteX6133" fmla="*/ 0 w 1018183"/>
                <a:gd name="connsiteY6133" fmla="*/ 5109200 h 9085945"/>
                <a:gd name="connsiteX6134" fmla="*/ 0 w 1018183"/>
                <a:gd name="connsiteY6134" fmla="*/ 5108846 h 9085945"/>
                <a:gd name="connsiteX6135" fmla="*/ 0 w 1018183"/>
                <a:gd name="connsiteY6135" fmla="*/ 5107277 h 9085945"/>
                <a:gd name="connsiteX6136" fmla="*/ 0 w 1018183"/>
                <a:gd name="connsiteY6136" fmla="*/ 5105723 h 9085945"/>
                <a:gd name="connsiteX6137" fmla="*/ 0 w 1018183"/>
                <a:gd name="connsiteY6137" fmla="*/ 5105242 h 9085945"/>
                <a:gd name="connsiteX6138" fmla="*/ 0 w 1018183"/>
                <a:gd name="connsiteY6138" fmla="*/ 5104318 h 9085945"/>
                <a:gd name="connsiteX6139" fmla="*/ 0 w 1018183"/>
                <a:gd name="connsiteY6139" fmla="*/ 5103024 h 9085945"/>
                <a:gd name="connsiteX6140" fmla="*/ 0 w 1018183"/>
                <a:gd name="connsiteY6140" fmla="*/ 5102379 h 9085945"/>
                <a:gd name="connsiteX6141" fmla="*/ 0 w 1018183"/>
                <a:gd name="connsiteY6141" fmla="*/ 5100249 h 9085945"/>
                <a:gd name="connsiteX6142" fmla="*/ 0 w 1018183"/>
                <a:gd name="connsiteY6142" fmla="*/ 5099648 h 9085945"/>
                <a:gd name="connsiteX6143" fmla="*/ 0 w 1018183"/>
                <a:gd name="connsiteY6143" fmla="*/ 5098141 h 9085945"/>
                <a:gd name="connsiteX6144" fmla="*/ 0 w 1018183"/>
                <a:gd name="connsiteY6144" fmla="*/ 5096967 h 9085945"/>
                <a:gd name="connsiteX6145" fmla="*/ 0 w 1018183"/>
                <a:gd name="connsiteY6145" fmla="*/ 5094461 h 9085945"/>
                <a:gd name="connsiteX6146" fmla="*/ 0 w 1018183"/>
                <a:gd name="connsiteY6146" fmla="*/ 5092735 h 9085945"/>
                <a:gd name="connsiteX6147" fmla="*/ 0 w 1018183"/>
                <a:gd name="connsiteY6147" fmla="*/ 5091967 h 9085945"/>
                <a:gd name="connsiteX6148" fmla="*/ 0 w 1018183"/>
                <a:gd name="connsiteY6148" fmla="*/ 5091321 h 9085945"/>
                <a:gd name="connsiteX6149" fmla="*/ 0 w 1018183"/>
                <a:gd name="connsiteY6149" fmla="*/ 5090910 h 9085945"/>
                <a:gd name="connsiteX6150" fmla="*/ 0 w 1018183"/>
                <a:gd name="connsiteY6150" fmla="*/ 5089192 h 9085945"/>
                <a:gd name="connsiteX6151" fmla="*/ 0 w 1018183"/>
                <a:gd name="connsiteY6151" fmla="*/ 5088489 h 9085945"/>
                <a:gd name="connsiteX6152" fmla="*/ 0 w 1018183"/>
                <a:gd name="connsiteY6152" fmla="*/ 5086989 h 9085945"/>
                <a:gd name="connsiteX6153" fmla="*/ 0 w 1018183"/>
                <a:gd name="connsiteY6153" fmla="*/ 5086330 h 9085945"/>
                <a:gd name="connsiteX6154" fmla="*/ 0 w 1018183"/>
                <a:gd name="connsiteY6154" fmla="*/ 5085149 h 9085945"/>
                <a:gd name="connsiteX6155" fmla="*/ 0 w 1018183"/>
                <a:gd name="connsiteY6155" fmla="*/ 5084579 h 9085945"/>
                <a:gd name="connsiteX6156" fmla="*/ 0 w 1018183"/>
                <a:gd name="connsiteY6156" fmla="*/ 5083135 h 9085945"/>
                <a:gd name="connsiteX6157" fmla="*/ 0 w 1018183"/>
                <a:gd name="connsiteY6157" fmla="*/ 5080604 h 9085945"/>
                <a:gd name="connsiteX6158" fmla="*/ 0 w 1018183"/>
                <a:gd name="connsiteY6158" fmla="*/ 5080151 h 9085945"/>
                <a:gd name="connsiteX6159" fmla="*/ 0 w 1018183"/>
                <a:gd name="connsiteY6159" fmla="*/ 5079515 h 9085945"/>
                <a:gd name="connsiteX6160" fmla="*/ 0 w 1018183"/>
                <a:gd name="connsiteY6160" fmla="*/ 5079033 h 9085945"/>
                <a:gd name="connsiteX6161" fmla="*/ 0 w 1018183"/>
                <a:gd name="connsiteY6161" fmla="*/ 5078714 h 9085945"/>
                <a:gd name="connsiteX6162" fmla="*/ 0 w 1018183"/>
                <a:gd name="connsiteY6162" fmla="*/ 5077430 h 9085945"/>
                <a:gd name="connsiteX6163" fmla="*/ 0 w 1018183"/>
                <a:gd name="connsiteY6163" fmla="*/ 5077355 h 9085945"/>
                <a:gd name="connsiteX6164" fmla="*/ 0 w 1018183"/>
                <a:gd name="connsiteY6164" fmla="*/ 5076302 h 9085945"/>
                <a:gd name="connsiteX6165" fmla="*/ 0 w 1018183"/>
                <a:gd name="connsiteY6165" fmla="*/ 5076119 h 9085945"/>
                <a:gd name="connsiteX6166" fmla="*/ 0 w 1018183"/>
                <a:gd name="connsiteY6166" fmla="*/ 5074551 h 9085945"/>
                <a:gd name="connsiteX6167" fmla="*/ 0 w 1018183"/>
                <a:gd name="connsiteY6167" fmla="*/ 5074091 h 9085945"/>
                <a:gd name="connsiteX6168" fmla="*/ 0 w 1018183"/>
                <a:gd name="connsiteY6168" fmla="*/ 5072076 h 9085945"/>
                <a:gd name="connsiteX6169" fmla="*/ 0 w 1018183"/>
                <a:gd name="connsiteY6169" fmla="*/ 5072069 h 9085945"/>
                <a:gd name="connsiteX6170" fmla="*/ 0 w 1018183"/>
                <a:gd name="connsiteY6170" fmla="*/ 5069741 h 9085945"/>
                <a:gd name="connsiteX6171" fmla="*/ 0 w 1018183"/>
                <a:gd name="connsiteY6171" fmla="*/ 5069542 h 9085945"/>
                <a:gd name="connsiteX6172" fmla="*/ 0 w 1018183"/>
                <a:gd name="connsiteY6172" fmla="*/ 5068937 h 9085945"/>
                <a:gd name="connsiteX6173" fmla="*/ 0 w 1018183"/>
                <a:gd name="connsiteY6173" fmla="*/ 5057799 h 9085945"/>
                <a:gd name="connsiteX6174" fmla="*/ 0 w 1018183"/>
                <a:gd name="connsiteY6174" fmla="*/ 5056584 h 9085945"/>
                <a:gd name="connsiteX6175" fmla="*/ 0 w 1018183"/>
                <a:gd name="connsiteY6175" fmla="*/ 5055299 h 9085945"/>
                <a:gd name="connsiteX6176" fmla="*/ 0 w 1018183"/>
                <a:gd name="connsiteY6176" fmla="*/ 5054264 h 9085945"/>
                <a:gd name="connsiteX6177" fmla="*/ 0 w 1018183"/>
                <a:gd name="connsiteY6177" fmla="*/ 5054119 h 9085945"/>
                <a:gd name="connsiteX6178" fmla="*/ 0 w 1018183"/>
                <a:gd name="connsiteY6178" fmla="*/ 5051982 h 9085945"/>
                <a:gd name="connsiteX6179" fmla="*/ 0 w 1018183"/>
                <a:gd name="connsiteY6179" fmla="*/ 5051532 h 9085945"/>
                <a:gd name="connsiteX6180" fmla="*/ 0 w 1018183"/>
                <a:gd name="connsiteY6180" fmla="*/ 5050414 h 9085945"/>
                <a:gd name="connsiteX6181" fmla="*/ 0 w 1018183"/>
                <a:gd name="connsiteY6181" fmla="*/ 5046963 h 9085945"/>
                <a:gd name="connsiteX6182" fmla="*/ 0 w 1018183"/>
                <a:gd name="connsiteY6182" fmla="*/ 5045988 h 9085945"/>
                <a:gd name="connsiteX6183" fmla="*/ 0 w 1018183"/>
                <a:gd name="connsiteY6183" fmla="*/ 5045526 h 9085945"/>
                <a:gd name="connsiteX6184" fmla="*/ 0 w 1018183"/>
                <a:gd name="connsiteY6184" fmla="*/ 5045421 h 9085945"/>
                <a:gd name="connsiteX6185" fmla="*/ 0 w 1018183"/>
                <a:gd name="connsiteY6185" fmla="*/ 5044237 h 9085945"/>
                <a:gd name="connsiteX6186" fmla="*/ 0 w 1018183"/>
                <a:gd name="connsiteY6186" fmla="*/ 5043428 h 9085945"/>
                <a:gd name="connsiteX6187" fmla="*/ 0 w 1018183"/>
                <a:gd name="connsiteY6187" fmla="*/ 5043206 h 9085945"/>
                <a:gd name="connsiteX6188" fmla="*/ 0 w 1018183"/>
                <a:gd name="connsiteY6188" fmla="*/ 5043066 h 9085945"/>
                <a:gd name="connsiteX6189" fmla="*/ 0 w 1018183"/>
                <a:gd name="connsiteY6189" fmla="*/ 5040924 h 9085945"/>
                <a:gd name="connsiteX6190" fmla="*/ 0 w 1018183"/>
                <a:gd name="connsiteY6190" fmla="*/ 5039356 h 9085945"/>
                <a:gd name="connsiteX6191" fmla="*/ 0 w 1018183"/>
                <a:gd name="connsiteY6191" fmla="*/ 5038226 h 9085945"/>
                <a:gd name="connsiteX6192" fmla="*/ 0 w 1018183"/>
                <a:gd name="connsiteY6192" fmla="*/ 5037133 h 9085945"/>
                <a:gd name="connsiteX6193" fmla="*/ 0 w 1018183"/>
                <a:gd name="connsiteY6193" fmla="*/ 5037013 h 9085945"/>
                <a:gd name="connsiteX6194" fmla="*/ 0 w 1018183"/>
                <a:gd name="connsiteY6194" fmla="*/ 5034929 h 9085945"/>
                <a:gd name="connsiteX6195" fmla="*/ 0 w 1018183"/>
                <a:gd name="connsiteY6195" fmla="*/ 5033654 h 9085945"/>
                <a:gd name="connsiteX6196" fmla="*/ 0 w 1018183"/>
                <a:gd name="connsiteY6196" fmla="*/ 5032876 h 9085945"/>
                <a:gd name="connsiteX6197" fmla="*/ 0 w 1018183"/>
                <a:gd name="connsiteY6197" fmla="*/ 5032370 h 9085945"/>
                <a:gd name="connsiteX6198" fmla="*/ 0 w 1018183"/>
                <a:gd name="connsiteY6198" fmla="*/ 5031727 h 9085945"/>
                <a:gd name="connsiteX6199" fmla="*/ 0 w 1018183"/>
                <a:gd name="connsiteY6199" fmla="*/ 5030443 h 9085945"/>
                <a:gd name="connsiteX6200" fmla="*/ 0 w 1018183"/>
                <a:gd name="connsiteY6200" fmla="*/ 5029028 h 9085945"/>
                <a:gd name="connsiteX6201" fmla="*/ 0 w 1018183"/>
                <a:gd name="connsiteY6201" fmla="*/ 5023616 h 9085945"/>
                <a:gd name="connsiteX6202" fmla="*/ 0 w 1018183"/>
                <a:gd name="connsiteY6202" fmla="*/ 5020669 h 9085945"/>
                <a:gd name="connsiteX6203" fmla="*/ 0 w 1018183"/>
                <a:gd name="connsiteY6203" fmla="*/ 5020304 h 9085945"/>
                <a:gd name="connsiteX6204" fmla="*/ 0 w 1018183"/>
                <a:gd name="connsiteY6204" fmla="*/ 5019254 h 9085945"/>
                <a:gd name="connsiteX6205" fmla="*/ 0 w 1018183"/>
                <a:gd name="connsiteY6205" fmla="*/ 5017970 h 9085945"/>
                <a:gd name="connsiteX6206" fmla="*/ 0 w 1018183"/>
                <a:gd name="connsiteY6206" fmla="*/ 5016251 h 9085945"/>
                <a:gd name="connsiteX6207" fmla="*/ 0 w 1018183"/>
                <a:gd name="connsiteY6207" fmla="*/ 5014957 h 9085945"/>
                <a:gd name="connsiteX6208" fmla="*/ 0 w 1018183"/>
                <a:gd name="connsiteY6208" fmla="*/ 5013545 h 9085945"/>
                <a:gd name="connsiteX6209" fmla="*/ 0 w 1018183"/>
                <a:gd name="connsiteY6209" fmla="*/ 5012798 h 9085945"/>
                <a:gd name="connsiteX6210" fmla="*/ 0 w 1018183"/>
                <a:gd name="connsiteY6210" fmla="*/ 5011978 h 9085945"/>
                <a:gd name="connsiteX6211" fmla="*/ 0 w 1018183"/>
                <a:gd name="connsiteY6211" fmla="*/ 5011190 h 9085945"/>
                <a:gd name="connsiteX6212" fmla="*/ 0 w 1018183"/>
                <a:gd name="connsiteY6212" fmla="*/ 5009246 h 9085945"/>
                <a:gd name="connsiteX6213" fmla="*/ 0 w 1018183"/>
                <a:gd name="connsiteY6213" fmla="*/ 5008394 h 9085945"/>
                <a:gd name="connsiteX6214" fmla="*/ 0 w 1018183"/>
                <a:gd name="connsiteY6214" fmla="*/ 5008197 h 9085945"/>
                <a:gd name="connsiteX6215" fmla="*/ 0 w 1018183"/>
                <a:gd name="connsiteY6215" fmla="*/ 5006628 h 9085945"/>
                <a:gd name="connsiteX6216" fmla="*/ 0 w 1018183"/>
                <a:gd name="connsiteY6216" fmla="*/ 5005184 h 9085945"/>
                <a:gd name="connsiteX6217" fmla="*/ 0 w 1018183"/>
                <a:gd name="connsiteY6217" fmla="*/ 5005079 h 9085945"/>
                <a:gd name="connsiteX6218" fmla="*/ 0 w 1018183"/>
                <a:gd name="connsiteY6218" fmla="*/ 5004461 h 9085945"/>
                <a:gd name="connsiteX6219" fmla="*/ 0 w 1018183"/>
                <a:gd name="connsiteY6219" fmla="*/ 5003899 h 9085945"/>
                <a:gd name="connsiteX6220" fmla="*/ 0 w 1018183"/>
                <a:gd name="connsiteY6220" fmla="*/ 5002864 h 9085945"/>
                <a:gd name="connsiteX6221" fmla="*/ 0 w 1018183"/>
                <a:gd name="connsiteY6221" fmla="*/ 5002766 h 9085945"/>
                <a:gd name="connsiteX6222" fmla="*/ 0 w 1018183"/>
                <a:gd name="connsiteY6222" fmla="*/ 5001199 h 9085945"/>
                <a:gd name="connsiteX6223" fmla="*/ 0 w 1018183"/>
                <a:gd name="connsiteY6223" fmla="*/ 5000927 h 9085945"/>
                <a:gd name="connsiteX6224" fmla="*/ 0 w 1018183"/>
                <a:gd name="connsiteY6224" fmla="*/ 5000582 h 9085945"/>
                <a:gd name="connsiteX6225" fmla="*/ 0 w 1018183"/>
                <a:gd name="connsiteY6225" fmla="*/ 5000130 h 9085945"/>
                <a:gd name="connsiteX6226" fmla="*/ 0 w 1018183"/>
                <a:gd name="connsiteY6226" fmla="*/ 4999014 h 9085945"/>
                <a:gd name="connsiteX6227" fmla="*/ 0 w 1018183"/>
                <a:gd name="connsiteY6227" fmla="*/ 4997336 h 9085945"/>
                <a:gd name="connsiteX6228" fmla="*/ 0 w 1018183"/>
                <a:gd name="connsiteY6228" fmla="*/ 4992534 h 9085945"/>
                <a:gd name="connsiteX6229" fmla="*/ 0 w 1018183"/>
                <a:gd name="connsiteY6229" fmla="*/ 4992083 h 9085945"/>
                <a:gd name="connsiteX6230" fmla="*/ 0 w 1018183"/>
                <a:gd name="connsiteY6230" fmla="*/ 4992028 h 9085945"/>
                <a:gd name="connsiteX6231" fmla="*/ 0 w 1018183"/>
                <a:gd name="connsiteY6231" fmla="*/ 4989870 h 9085945"/>
                <a:gd name="connsiteX6232" fmla="*/ 0 w 1018183"/>
                <a:gd name="connsiteY6232" fmla="*/ 4989289 h 9085945"/>
                <a:gd name="connsiteX6233" fmla="*/ 0 w 1018183"/>
                <a:gd name="connsiteY6233" fmla="*/ 4987941 h 9085945"/>
                <a:gd name="connsiteX6234" fmla="*/ 0 w 1018183"/>
                <a:gd name="connsiteY6234" fmla="*/ 4986526 h 9085945"/>
                <a:gd name="connsiteX6235" fmla="*/ 0 w 1018183"/>
                <a:gd name="connsiteY6235" fmla="*/ 4984447 h 9085945"/>
                <a:gd name="connsiteX6236" fmla="*/ 0 w 1018183"/>
                <a:gd name="connsiteY6236" fmla="*/ 4983795 h 9085945"/>
                <a:gd name="connsiteX6237" fmla="*/ 0 w 1018183"/>
                <a:gd name="connsiteY6237" fmla="*/ 4980683 h 9085945"/>
                <a:gd name="connsiteX6238" fmla="*/ 0 w 1018183"/>
                <a:gd name="connsiteY6238" fmla="*/ 4977628 h 9085945"/>
                <a:gd name="connsiteX6239" fmla="*/ 0 w 1018183"/>
                <a:gd name="connsiteY6239" fmla="*/ 4976517 h 9085945"/>
                <a:gd name="connsiteX6240" fmla="*/ 0 w 1018183"/>
                <a:gd name="connsiteY6240" fmla="*/ 4975468 h 9085945"/>
                <a:gd name="connsiteX6241" fmla="*/ 0 w 1018183"/>
                <a:gd name="connsiteY6241" fmla="*/ 4973751 h 9085945"/>
                <a:gd name="connsiteX6242" fmla="*/ 0 w 1018183"/>
                <a:gd name="connsiteY6242" fmla="*/ 4972639 h 9085945"/>
                <a:gd name="connsiteX6243" fmla="*/ 0 w 1018183"/>
                <a:gd name="connsiteY6243" fmla="*/ 4972456 h 9085945"/>
                <a:gd name="connsiteX6244" fmla="*/ 0 w 1018183"/>
                <a:gd name="connsiteY6244" fmla="*/ 4968904 h 9085945"/>
                <a:gd name="connsiteX6245" fmla="*/ 0 w 1018183"/>
                <a:gd name="connsiteY6245" fmla="*/ 4967855 h 9085945"/>
                <a:gd name="connsiteX6246" fmla="*/ 0 w 1018183"/>
                <a:gd name="connsiteY6246" fmla="*/ 4967405 h 9085945"/>
                <a:gd name="connsiteX6247" fmla="*/ 0 w 1018183"/>
                <a:gd name="connsiteY6247" fmla="*/ 4966286 h 9085945"/>
                <a:gd name="connsiteX6248" fmla="*/ 0 w 1018183"/>
                <a:gd name="connsiteY6248" fmla="*/ 4964609 h 9085945"/>
                <a:gd name="connsiteX6249" fmla="*/ 0 w 1018183"/>
                <a:gd name="connsiteY6249" fmla="*/ 4963555 h 9085945"/>
                <a:gd name="connsiteX6250" fmla="*/ 0 w 1018183"/>
                <a:gd name="connsiteY6250" fmla="*/ 4962424 h 9085945"/>
                <a:gd name="connsiteX6251" fmla="*/ 0 w 1018183"/>
                <a:gd name="connsiteY6251" fmla="*/ 4961577 h 9085945"/>
                <a:gd name="connsiteX6252" fmla="*/ 0 w 1018183"/>
                <a:gd name="connsiteY6252" fmla="*/ 4961398 h 9085945"/>
                <a:gd name="connsiteX6253" fmla="*/ 0 w 1018183"/>
                <a:gd name="connsiteY6253" fmla="*/ 4960857 h 9085945"/>
                <a:gd name="connsiteX6254" fmla="*/ 0 w 1018183"/>
                <a:gd name="connsiteY6254" fmla="*/ 4959322 h 9085945"/>
                <a:gd name="connsiteX6255" fmla="*/ 0 w 1018183"/>
                <a:gd name="connsiteY6255" fmla="*/ 4956994 h 9085945"/>
                <a:gd name="connsiteX6256" fmla="*/ 0 w 1018183"/>
                <a:gd name="connsiteY6256" fmla="*/ 4954011 h 9085945"/>
                <a:gd name="connsiteX6257" fmla="*/ 0 w 1018183"/>
                <a:gd name="connsiteY6257" fmla="*/ 4953086 h 9085945"/>
                <a:gd name="connsiteX6258" fmla="*/ 0 w 1018183"/>
                <a:gd name="connsiteY6258" fmla="*/ 4951367 h 9085945"/>
                <a:gd name="connsiteX6259" fmla="*/ 0 w 1018183"/>
                <a:gd name="connsiteY6259" fmla="*/ 4949798 h 9085945"/>
                <a:gd name="connsiteX6260" fmla="*/ 0 w 1018183"/>
                <a:gd name="connsiteY6260" fmla="*/ 4949528 h 9085945"/>
                <a:gd name="connsiteX6261" fmla="*/ 0 w 1018183"/>
                <a:gd name="connsiteY6261" fmla="*/ 4948947 h 9085945"/>
                <a:gd name="connsiteX6262" fmla="*/ 0 w 1018183"/>
                <a:gd name="connsiteY6262" fmla="*/ 4947956 h 9085945"/>
                <a:gd name="connsiteX6263" fmla="*/ 0 w 1018183"/>
                <a:gd name="connsiteY6263" fmla="*/ 4943453 h 9085945"/>
                <a:gd name="connsiteX6264" fmla="*/ 0 w 1018183"/>
                <a:gd name="connsiteY6264" fmla="*/ 4942169 h 9085945"/>
                <a:gd name="connsiteX6265" fmla="*/ 0 w 1018183"/>
                <a:gd name="connsiteY6265" fmla="*/ 4941947 h 9085945"/>
                <a:gd name="connsiteX6266" fmla="*/ 0 w 1018183"/>
                <a:gd name="connsiteY6266" fmla="*/ 4936896 h 9085945"/>
                <a:gd name="connsiteX6267" fmla="*/ 0 w 1018183"/>
                <a:gd name="connsiteY6267" fmla="*/ 4936175 h 9085945"/>
                <a:gd name="connsiteX6268" fmla="*/ 0 w 1018183"/>
                <a:gd name="connsiteY6268" fmla="*/ 4935126 h 9085945"/>
                <a:gd name="connsiteX6269" fmla="*/ 0 w 1018183"/>
                <a:gd name="connsiteY6269" fmla="*/ 4932395 h 9085945"/>
                <a:gd name="connsiteX6270" fmla="*/ 0 w 1018183"/>
                <a:gd name="connsiteY6270" fmla="*/ 4929510 h 9085945"/>
                <a:gd name="connsiteX6271" fmla="*/ 0 w 1018183"/>
                <a:gd name="connsiteY6271" fmla="*/ 4925478 h 9085945"/>
                <a:gd name="connsiteX6272" fmla="*/ 0 w 1018183"/>
                <a:gd name="connsiteY6272" fmla="*/ 4925118 h 9085945"/>
                <a:gd name="connsiteX6273" fmla="*/ 0 w 1018183"/>
                <a:gd name="connsiteY6273" fmla="*/ 4924267 h 9085945"/>
                <a:gd name="connsiteX6274" fmla="*/ 0 w 1018183"/>
                <a:gd name="connsiteY6274" fmla="*/ 4921235 h 9085945"/>
                <a:gd name="connsiteX6275" fmla="*/ 0 w 1018183"/>
                <a:gd name="connsiteY6275" fmla="*/ 4920907 h 9085945"/>
                <a:gd name="connsiteX6276" fmla="*/ 0 w 1018183"/>
                <a:gd name="connsiteY6276" fmla="*/ 4918980 h 9085945"/>
                <a:gd name="connsiteX6277" fmla="*/ 0 w 1018183"/>
                <a:gd name="connsiteY6277" fmla="*/ 4913669 h 9085945"/>
                <a:gd name="connsiteX6278" fmla="*/ 0 w 1018183"/>
                <a:gd name="connsiteY6278" fmla="*/ 4912861 h 9085945"/>
                <a:gd name="connsiteX6279" fmla="*/ 0 w 1018183"/>
                <a:gd name="connsiteY6279" fmla="*/ 4912744 h 9085945"/>
                <a:gd name="connsiteX6280" fmla="*/ 0 w 1018183"/>
                <a:gd name="connsiteY6280" fmla="*/ 4911458 h 9085945"/>
                <a:gd name="connsiteX6281" fmla="*/ 0 w 1018183"/>
                <a:gd name="connsiteY6281" fmla="*/ 4910869 h 9085945"/>
                <a:gd name="connsiteX6282" fmla="*/ 0 w 1018183"/>
                <a:gd name="connsiteY6282" fmla="*/ 4907922 h 9085945"/>
                <a:gd name="connsiteX6283" fmla="*/ 0 w 1018183"/>
                <a:gd name="connsiteY6283" fmla="*/ 4907151 h 9085945"/>
                <a:gd name="connsiteX6284" fmla="*/ 0 w 1018183"/>
                <a:gd name="connsiteY6284" fmla="*/ 4906507 h 9085945"/>
                <a:gd name="connsiteX6285" fmla="*/ 0 w 1018183"/>
                <a:gd name="connsiteY6285" fmla="*/ 4901802 h 9085945"/>
                <a:gd name="connsiteX6286" fmla="*/ 0 w 1018183"/>
                <a:gd name="connsiteY6286" fmla="*/ 4901686 h 9085945"/>
                <a:gd name="connsiteX6287" fmla="*/ 0 w 1018183"/>
                <a:gd name="connsiteY6287" fmla="*/ 4899668 h 9085945"/>
                <a:gd name="connsiteX6288" fmla="*/ 0 w 1018183"/>
                <a:gd name="connsiteY6288" fmla="*/ 4899104 h 9085945"/>
                <a:gd name="connsiteX6289" fmla="*/ 0 w 1018183"/>
                <a:gd name="connsiteY6289" fmla="*/ 4896554 h 9085945"/>
                <a:gd name="connsiteX6290" fmla="*/ 0 w 1018183"/>
                <a:gd name="connsiteY6290" fmla="*/ 4895335 h 9085945"/>
                <a:gd name="connsiteX6291" fmla="*/ 0 w 1018183"/>
                <a:gd name="connsiteY6291" fmla="*/ 4894503 h 9085945"/>
                <a:gd name="connsiteX6292" fmla="*/ 0 w 1018183"/>
                <a:gd name="connsiteY6292" fmla="*/ 4894051 h 9085945"/>
                <a:gd name="connsiteX6293" fmla="*/ 0 w 1018183"/>
                <a:gd name="connsiteY6293" fmla="*/ 4892936 h 9085945"/>
                <a:gd name="connsiteX6294" fmla="*/ 0 w 1018183"/>
                <a:gd name="connsiteY6294" fmla="*/ 4891304 h 9085945"/>
                <a:gd name="connsiteX6295" fmla="*/ 0 w 1018183"/>
                <a:gd name="connsiteY6295" fmla="*/ 4890020 h 9085945"/>
                <a:gd name="connsiteX6296" fmla="*/ 0 w 1018183"/>
                <a:gd name="connsiteY6296" fmla="*/ 4889735 h 9085945"/>
                <a:gd name="connsiteX6297" fmla="*/ 0 w 1018183"/>
                <a:gd name="connsiteY6297" fmla="*/ 4889276 h 9085945"/>
                <a:gd name="connsiteX6298" fmla="*/ 0 w 1018183"/>
                <a:gd name="connsiteY6298" fmla="*/ 4888451 h 9085945"/>
                <a:gd name="connsiteX6299" fmla="*/ 0 w 1018183"/>
                <a:gd name="connsiteY6299" fmla="*/ 4888181 h 9085945"/>
                <a:gd name="connsiteX6300" fmla="*/ 0 w 1018183"/>
                <a:gd name="connsiteY6300" fmla="*/ 4888046 h 9085945"/>
                <a:gd name="connsiteX6301" fmla="*/ 0 w 1018183"/>
                <a:gd name="connsiteY6301" fmla="*/ 4887941 h 9085945"/>
                <a:gd name="connsiteX6302" fmla="*/ 0 w 1018183"/>
                <a:gd name="connsiteY6302" fmla="*/ 4887010 h 9085945"/>
                <a:gd name="connsiteX6303" fmla="*/ 0 w 1018183"/>
                <a:gd name="connsiteY6303" fmla="*/ 4884729 h 9085945"/>
                <a:gd name="connsiteX6304" fmla="*/ 0 w 1018183"/>
                <a:gd name="connsiteY6304" fmla="*/ 4884281 h 9085945"/>
                <a:gd name="connsiteX6305" fmla="*/ 0 w 1018183"/>
                <a:gd name="connsiteY6305" fmla="*/ 4883446 h 9085945"/>
                <a:gd name="connsiteX6306" fmla="*/ 0 w 1018183"/>
                <a:gd name="connsiteY6306" fmla="*/ 4883161 h 9085945"/>
                <a:gd name="connsiteX6307" fmla="*/ 0 w 1018183"/>
                <a:gd name="connsiteY6307" fmla="*/ 4882976 h 9085945"/>
                <a:gd name="connsiteX6308" fmla="*/ 0 w 1018183"/>
                <a:gd name="connsiteY6308" fmla="*/ 4881876 h 9085945"/>
                <a:gd name="connsiteX6309" fmla="*/ 0 w 1018183"/>
                <a:gd name="connsiteY6309" fmla="*/ 4880246 h 9085945"/>
                <a:gd name="connsiteX6310" fmla="*/ 0 w 1018183"/>
                <a:gd name="connsiteY6310" fmla="*/ 4878677 h 9085945"/>
                <a:gd name="connsiteX6311" fmla="*/ 0 w 1018183"/>
                <a:gd name="connsiteY6311" fmla="*/ 4877123 h 9085945"/>
                <a:gd name="connsiteX6312" fmla="*/ 0 w 1018183"/>
                <a:gd name="connsiteY6312" fmla="*/ 4875194 h 9085945"/>
                <a:gd name="connsiteX6313" fmla="*/ 0 w 1018183"/>
                <a:gd name="connsiteY6313" fmla="*/ 4874424 h 9085945"/>
                <a:gd name="connsiteX6314" fmla="*/ 0 w 1018183"/>
                <a:gd name="connsiteY6314" fmla="*/ 4873779 h 9085945"/>
                <a:gd name="connsiteX6315" fmla="*/ 0 w 1018183"/>
                <a:gd name="connsiteY6315" fmla="*/ 4871649 h 9085945"/>
                <a:gd name="connsiteX6316" fmla="*/ 0 w 1018183"/>
                <a:gd name="connsiteY6316" fmla="*/ 4871048 h 9085945"/>
                <a:gd name="connsiteX6317" fmla="*/ 0 w 1018183"/>
                <a:gd name="connsiteY6317" fmla="*/ 4868959 h 9085945"/>
                <a:gd name="connsiteX6318" fmla="*/ 0 w 1018183"/>
                <a:gd name="connsiteY6318" fmla="*/ 4868367 h 9085945"/>
                <a:gd name="connsiteX6319" fmla="*/ 0 w 1018183"/>
                <a:gd name="connsiteY6319" fmla="*/ 4863367 h 9085945"/>
                <a:gd name="connsiteX6320" fmla="*/ 0 w 1018183"/>
                <a:gd name="connsiteY6320" fmla="*/ 4862721 h 9085945"/>
                <a:gd name="connsiteX6321" fmla="*/ 0 w 1018183"/>
                <a:gd name="connsiteY6321" fmla="*/ 4862310 h 9085945"/>
                <a:gd name="connsiteX6322" fmla="*/ 0 w 1018183"/>
                <a:gd name="connsiteY6322" fmla="*/ 4861460 h 9085945"/>
                <a:gd name="connsiteX6323" fmla="*/ 0 w 1018183"/>
                <a:gd name="connsiteY6323" fmla="*/ 4860592 h 9085945"/>
                <a:gd name="connsiteX6324" fmla="*/ 0 w 1018183"/>
                <a:gd name="connsiteY6324" fmla="*/ 4859889 h 9085945"/>
                <a:gd name="connsiteX6325" fmla="*/ 0 w 1018183"/>
                <a:gd name="connsiteY6325" fmla="*/ 4856549 h 9085945"/>
                <a:gd name="connsiteX6326" fmla="*/ 0 w 1018183"/>
                <a:gd name="connsiteY6326" fmla="*/ 4854535 h 9085945"/>
                <a:gd name="connsiteX6327" fmla="*/ 0 w 1018183"/>
                <a:gd name="connsiteY6327" fmla="*/ 4853709 h 9085945"/>
                <a:gd name="connsiteX6328" fmla="*/ 0 w 1018183"/>
                <a:gd name="connsiteY6328" fmla="*/ 4852004 h 9085945"/>
                <a:gd name="connsiteX6329" fmla="*/ 0 w 1018183"/>
                <a:gd name="connsiteY6329" fmla="*/ 4851551 h 9085945"/>
                <a:gd name="connsiteX6330" fmla="*/ 0 w 1018183"/>
                <a:gd name="connsiteY6330" fmla="*/ 4850915 h 9085945"/>
                <a:gd name="connsiteX6331" fmla="*/ 0 w 1018183"/>
                <a:gd name="connsiteY6331" fmla="*/ 4850433 h 9085945"/>
                <a:gd name="connsiteX6332" fmla="*/ 0 w 1018183"/>
                <a:gd name="connsiteY6332" fmla="*/ 4850114 h 9085945"/>
                <a:gd name="connsiteX6333" fmla="*/ 0 w 1018183"/>
                <a:gd name="connsiteY6333" fmla="*/ 4849678 h 9085945"/>
                <a:gd name="connsiteX6334" fmla="*/ 0 w 1018183"/>
                <a:gd name="connsiteY6334" fmla="*/ 4848830 h 9085945"/>
                <a:gd name="connsiteX6335" fmla="*/ 0 w 1018183"/>
                <a:gd name="connsiteY6335" fmla="*/ 4848109 h 9085945"/>
                <a:gd name="connsiteX6336" fmla="*/ 0 w 1018183"/>
                <a:gd name="connsiteY6336" fmla="*/ 4847704 h 9085945"/>
                <a:gd name="connsiteX6337" fmla="*/ 0 w 1018183"/>
                <a:gd name="connsiteY6337" fmla="*/ 4847702 h 9085945"/>
                <a:gd name="connsiteX6338" fmla="*/ 0 w 1018183"/>
                <a:gd name="connsiteY6338" fmla="*/ 4847599 h 9085945"/>
                <a:gd name="connsiteX6339" fmla="*/ 0 w 1018183"/>
                <a:gd name="connsiteY6339" fmla="*/ 4847519 h 9085945"/>
                <a:gd name="connsiteX6340" fmla="*/ 0 w 1018183"/>
                <a:gd name="connsiteY6340" fmla="*/ 4845951 h 9085945"/>
                <a:gd name="connsiteX6341" fmla="*/ 0 w 1018183"/>
                <a:gd name="connsiteY6341" fmla="*/ 4845491 h 9085945"/>
                <a:gd name="connsiteX6342" fmla="*/ 0 w 1018183"/>
                <a:gd name="connsiteY6342" fmla="*/ 4843939 h 9085945"/>
                <a:gd name="connsiteX6343" fmla="*/ 0 w 1018183"/>
                <a:gd name="connsiteY6343" fmla="*/ 4843476 h 9085945"/>
                <a:gd name="connsiteX6344" fmla="*/ 0 w 1018183"/>
                <a:gd name="connsiteY6344" fmla="*/ 4843104 h 9085945"/>
                <a:gd name="connsiteX6345" fmla="*/ 0 w 1018183"/>
                <a:gd name="connsiteY6345" fmla="*/ 4842651 h 9085945"/>
                <a:gd name="connsiteX6346" fmla="*/ 0 w 1018183"/>
                <a:gd name="connsiteY6346" fmla="*/ 4841534 h 9085945"/>
                <a:gd name="connsiteX6347" fmla="*/ 0 w 1018183"/>
                <a:gd name="connsiteY6347" fmla="*/ 4841141 h 9085945"/>
                <a:gd name="connsiteX6348" fmla="*/ 0 w 1018183"/>
                <a:gd name="connsiteY6348" fmla="*/ 4840942 h 9085945"/>
                <a:gd name="connsiteX6349" fmla="*/ 0 w 1018183"/>
                <a:gd name="connsiteY6349" fmla="*/ 4840337 h 9085945"/>
                <a:gd name="connsiteX6350" fmla="*/ 0 w 1018183"/>
                <a:gd name="connsiteY6350" fmla="*/ 4839904 h 9085945"/>
                <a:gd name="connsiteX6351" fmla="*/ 0 w 1018183"/>
                <a:gd name="connsiteY6351" fmla="*/ 4838619 h 9085945"/>
                <a:gd name="connsiteX6352" fmla="*/ 0 w 1018183"/>
                <a:gd name="connsiteY6352" fmla="*/ 4838335 h 9085945"/>
                <a:gd name="connsiteX6353" fmla="*/ 0 w 1018183"/>
                <a:gd name="connsiteY6353" fmla="*/ 4837051 h 9085945"/>
                <a:gd name="connsiteX6354" fmla="*/ 0 w 1018183"/>
                <a:gd name="connsiteY6354" fmla="*/ 4836781 h 9085945"/>
                <a:gd name="connsiteX6355" fmla="*/ 0 w 1018183"/>
                <a:gd name="connsiteY6355" fmla="*/ 4830706 h 9085945"/>
                <a:gd name="connsiteX6356" fmla="*/ 0 w 1018183"/>
                <a:gd name="connsiteY6356" fmla="*/ 4829199 h 9085945"/>
                <a:gd name="connsiteX6357" fmla="*/ 0 w 1018183"/>
                <a:gd name="connsiteY6357" fmla="*/ 4826002 h 9085945"/>
                <a:gd name="connsiteX6358" fmla="*/ 0 w 1018183"/>
                <a:gd name="connsiteY6358" fmla="*/ 4825519 h 9085945"/>
                <a:gd name="connsiteX6359" fmla="*/ 0 w 1018183"/>
                <a:gd name="connsiteY6359" fmla="*/ 4823025 h 9085945"/>
                <a:gd name="connsiteX6360" fmla="*/ 0 w 1018183"/>
                <a:gd name="connsiteY6360" fmla="*/ 4822379 h 9085945"/>
                <a:gd name="connsiteX6361" fmla="*/ 0 w 1018183"/>
                <a:gd name="connsiteY6361" fmla="*/ 4821968 h 9085945"/>
                <a:gd name="connsiteX6362" fmla="*/ 0 w 1018183"/>
                <a:gd name="connsiteY6362" fmla="*/ 4820250 h 9085945"/>
                <a:gd name="connsiteX6363" fmla="*/ 0 w 1018183"/>
                <a:gd name="connsiteY6363" fmla="*/ 4819648 h 9085945"/>
                <a:gd name="connsiteX6364" fmla="*/ 0 w 1018183"/>
                <a:gd name="connsiteY6364" fmla="*/ 4817388 h 9085945"/>
                <a:gd name="connsiteX6365" fmla="*/ 0 w 1018183"/>
                <a:gd name="connsiteY6365" fmla="*/ 4815637 h 9085945"/>
                <a:gd name="connsiteX6366" fmla="*/ 0 w 1018183"/>
                <a:gd name="connsiteY6366" fmla="*/ 4814466 h 9085945"/>
                <a:gd name="connsiteX6367" fmla="*/ 0 w 1018183"/>
                <a:gd name="connsiteY6367" fmla="*/ 4811601 h 9085945"/>
                <a:gd name="connsiteX6368" fmla="*/ 0 w 1018183"/>
                <a:gd name="connsiteY6368" fmla="*/ 4811209 h 9085945"/>
                <a:gd name="connsiteX6369" fmla="*/ 0 w 1018183"/>
                <a:gd name="connsiteY6369" fmla="*/ 4808533 h 9085945"/>
                <a:gd name="connsiteX6370" fmla="*/ 0 w 1018183"/>
                <a:gd name="connsiteY6370" fmla="*/ 4808488 h 9085945"/>
                <a:gd name="connsiteX6371" fmla="*/ 0 w 1018183"/>
                <a:gd name="connsiteY6371" fmla="*/ 4808413 h 9085945"/>
                <a:gd name="connsiteX6372" fmla="*/ 0 w 1018183"/>
                <a:gd name="connsiteY6372" fmla="*/ 4807360 h 9085945"/>
                <a:gd name="connsiteX6373" fmla="*/ 0 w 1018183"/>
                <a:gd name="connsiteY6373" fmla="*/ 4807177 h 9085945"/>
                <a:gd name="connsiteX6374" fmla="*/ 0 w 1018183"/>
                <a:gd name="connsiteY6374" fmla="*/ 4806329 h 9085945"/>
                <a:gd name="connsiteX6375" fmla="*/ 0 w 1018183"/>
                <a:gd name="connsiteY6375" fmla="*/ 4806077 h 9085945"/>
                <a:gd name="connsiteX6376" fmla="*/ 0 w 1018183"/>
                <a:gd name="connsiteY6376" fmla="*/ 4805609 h 9085945"/>
                <a:gd name="connsiteX6377" fmla="*/ 0 w 1018183"/>
                <a:gd name="connsiteY6377" fmla="*/ 4805149 h 9085945"/>
                <a:gd name="connsiteX6378" fmla="*/ 0 w 1018183"/>
                <a:gd name="connsiteY6378" fmla="*/ 4803134 h 9085945"/>
                <a:gd name="connsiteX6379" fmla="*/ 0 w 1018183"/>
                <a:gd name="connsiteY6379" fmla="*/ 4803127 h 9085945"/>
                <a:gd name="connsiteX6380" fmla="*/ 0 w 1018183"/>
                <a:gd name="connsiteY6380" fmla="*/ 4801843 h 9085945"/>
                <a:gd name="connsiteX6381" fmla="*/ 0 w 1018183"/>
                <a:gd name="connsiteY6381" fmla="*/ 4800600 h 9085945"/>
                <a:gd name="connsiteX6382" fmla="*/ 0 w 1018183"/>
                <a:gd name="connsiteY6382" fmla="*/ 4800152 h 9085945"/>
                <a:gd name="connsiteX6383" fmla="*/ 0 w 1018183"/>
                <a:gd name="connsiteY6383" fmla="*/ 4799995 h 9085945"/>
                <a:gd name="connsiteX6384" fmla="*/ 0 w 1018183"/>
                <a:gd name="connsiteY6384" fmla="*/ 4796302 h 9085945"/>
                <a:gd name="connsiteX6385" fmla="*/ 0 w 1018183"/>
                <a:gd name="connsiteY6385" fmla="*/ 4796117 h 9085945"/>
                <a:gd name="connsiteX6386" fmla="*/ 0 w 1018183"/>
                <a:gd name="connsiteY6386" fmla="*/ 4794549 h 9085945"/>
                <a:gd name="connsiteX6387" fmla="*/ 0 w 1018183"/>
                <a:gd name="connsiteY6387" fmla="*/ 4792069 h 9085945"/>
                <a:gd name="connsiteX6388" fmla="*/ 0 w 1018183"/>
                <a:gd name="connsiteY6388" fmla="*/ 4788940 h 9085945"/>
                <a:gd name="connsiteX6389" fmla="*/ 0 w 1018183"/>
                <a:gd name="connsiteY6389" fmla="*/ 4786920 h 9085945"/>
                <a:gd name="connsiteX6390" fmla="*/ 0 w 1018183"/>
                <a:gd name="connsiteY6390" fmla="*/ 4786357 h 9085945"/>
                <a:gd name="connsiteX6391" fmla="*/ 0 w 1018183"/>
                <a:gd name="connsiteY6391" fmla="*/ 4782590 h 9085945"/>
                <a:gd name="connsiteX6392" fmla="*/ 0 w 1018183"/>
                <a:gd name="connsiteY6392" fmla="*/ 4776584 h 9085945"/>
                <a:gd name="connsiteX6393" fmla="*/ 0 w 1018183"/>
                <a:gd name="connsiteY6393" fmla="*/ 4775299 h 9085945"/>
                <a:gd name="connsiteX6394" fmla="*/ 0 w 1018183"/>
                <a:gd name="connsiteY6394" fmla="*/ 4774124 h 9085945"/>
                <a:gd name="connsiteX6395" fmla="*/ 0 w 1018183"/>
                <a:gd name="connsiteY6395" fmla="*/ 4771530 h 9085945"/>
                <a:gd name="connsiteX6396" fmla="*/ 0 w 1018183"/>
                <a:gd name="connsiteY6396" fmla="*/ 4768191 h 9085945"/>
                <a:gd name="connsiteX6397" fmla="*/ 0 w 1018183"/>
                <a:gd name="connsiteY6397" fmla="*/ 4765987 h 9085945"/>
                <a:gd name="connsiteX6398" fmla="*/ 0 w 1018183"/>
                <a:gd name="connsiteY6398" fmla="*/ 4763575 h 9085945"/>
                <a:gd name="connsiteX6399" fmla="*/ 0 w 1018183"/>
                <a:gd name="connsiteY6399" fmla="*/ 4763483 h 9085945"/>
                <a:gd name="connsiteX6400" fmla="*/ 0 w 1018183"/>
                <a:gd name="connsiteY6400" fmla="*/ 4761501 h 9085945"/>
                <a:gd name="connsiteX6401" fmla="*/ 0 w 1018183"/>
                <a:gd name="connsiteY6401" fmla="*/ 4759341 h 9085945"/>
                <a:gd name="connsiteX6402" fmla="*/ 0 w 1018183"/>
                <a:gd name="connsiteY6402" fmla="*/ 4757133 h 9085945"/>
                <a:gd name="connsiteX6403" fmla="*/ 0 w 1018183"/>
                <a:gd name="connsiteY6403" fmla="*/ 4756210 h 9085945"/>
                <a:gd name="connsiteX6404" fmla="*/ 0 w 1018183"/>
                <a:gd name="connsiteY6404" fmla="*/ 4751727 h 9085945"/>
                <a:gd name="connsiteX6405" fmla="*/ 0 w 1018183"/>
                <a:gd name="connsiteY6405" fmla="*/ 4750443 h 9085945"/>
                <a:gd name="connsiteX6406" fmla="*/ 0 w 1018183"/>
                <a:gd name="connsiteY6406" fmla="*/ 4745321 h 9085945"/>
                <a:gd name="connsiteX6407" fmla="*/ 0 w 1018183"/>
                <a:gd name="connsiteY6407" fmla="*/ 4743856 h 9085945"/>
                <a:gd name="connsiteX6408" fmla="*/ 0 w 1018183"/>
                <a:gd name="connsiteY6408" fmla="*/ 4740304 h 9085945"/>
                <a:gd name="connsiteX6409" fmla="*/ 0 w 1018183"/>
                <a:gd name="connsiteY6409" fmla="*/ 4738805 h 9085945"/>
                <a:gd name="connsiteX6410" fmla="*/ 0 w 1018183"/>
                <a:gd name="connsiteY6410" fmla="*/ 4734957 h 9085945"/>
                <a:gd name="connsiteX6411" fmla="*/ 0 w 1018183"/>
                <a:gd name="connsiteY6411" fmla="*/ 4734955 h 9085945"/>
                <a:gd name="connsiteX6412" fmla="*/ 0 w 1018183"/>
                <a:gd name="connsiteY6412" fmla="*/ 4733824 h 9085945"/>
                <a:gd name="connsiteX6413" fmla="*/ 0 w 1018183"/>
                <a:gd name="connsiteY6413" fmla="*/ 4732798 h 9085945"/>
                <a:gd name="connsiteX6414" fmla="*/ 0 w 1018183"/>
                <a:gd name="connsiteY6414" fmla="*/ 4732257 h 9085945"/>
                <a:gd name="connsiteX6415" fmla="*/ 0 w 1018183"/>
                <a:gd name="connsiteY6415" fmla="*/ 4731188 h 9085945"/>
                <a:gd name="connsiteX6416" fmla="*/ 0 w 1018183"/>
                <a:gd name="connsiteY6416" fmla="*/ 4724406 h 9085945"/>
                <a:gd name="connsiteX6417" fmla="*/ 0 w 1018183"/>
                <a:gd name="connsiteY6417" fmla="*/ 4723141 h 9085945"/>
                <a:gd name="connsiteX6418" fmla="*/ 0 w 1018183"/>
                <a:gd name="connsiteY6418" fmla="*/ 4722767 h 9085945"/>
                <a:gd name="connsiteX6419" fmla="*/ 0 w 1018183"/>
                <a:gd name="connsiteY6419" fmla="*/ 4721198 h 9085945"/>
                <a:gd name="connsiteX6420" fmla="*/ 0 w 1018183"/>
                <a:gd name="connsiteY6420" fmla="*/ 4718999 h 9085945"/>
                <a:gd name="connsiteX6421" fmla="*/ 0 w 1018183"/>
                <a:gd name="connsiteY6421" fmla="*/ 4714853 h 9085945"/>
                <a:gd name="connsiteX6422" fmla="*/ 0 w 1018183"/>
                <a:gd name="connsiteY6422" fmla="*/ 4713569 h 9085945"/>
                <a:gd name="connsiteX6423" fmla="*/ 0 w 1018183"/>
                <a:gd name="connsiteY6423" fmla="*/ 4712083 h 9085945"/>
                <a:gd name="connsiteX6424" fmla="*/ 0 w 1018183"/>
                <a:gd name="connsiteY6424" fmla="*/ 4707941 h 9085945"/>
                <a:gd name="connsiteX6425" fmla="*/ 0 w 1018183"/>
                <a:gd name="connsiteY6425" fmla="*/ 4707575 h 9085945"/>
                <a:gd name="connsiteX6426" fmla="*/ 0 w 1018183"/>
                <a:gd name="connsiteY6426" fmla="*/ 4703795 h 9085945"/>
                <a:gd name="connsiteX6427" fmla="*/ 0 w 1018183"/>
                <a:gd name="connsiteY6427" fmla="*/ 4698463 h 9085945"/>
                <a:gd name="connsiteX6428" fmla="*/ 0 w 1018183"/>
                <a:gd name="connsiteY6428" fmla="*/ 4696518 h 9085945"/>
                <a:gd name="connsiteX6429" fmla="*/ 0 w 1018183"/>
                <a:gd name="connsiteY6429" fmla="*/ 4694613 h 9085945"/>
                <a:gd name="connsiteX6430" fmla="*/ 0 w 1018183"/>
                <a:gd name="connsiteY6430" fmla="*/ 4692635 h 9085945"/>
                <a:gd name="connsiteX6431" fmla="*/ 0 w 1018183"/>
                <a:gd name="connsiteY6431" fmla="*/ 4692456 h 9085945"/>
                <a:gd name="connsiteX6432" fmla="*/ 0 w 1018183"/>
                <a:gd name="connsiteY6432" fmla="*/ 4690380 h 9085945"/>
                <a:gd name="connsiteX6433" fmla="*/ 0 w 1018183"/>
                <a:gd name="connsiteY6433" fmla="*/ 4687405 h 9085945"/>
                <a:gd name="connsiteX6434" fmla="*/ 0 w 1018183"/>
                <a:gd name="connsiteY6434" fmla="*/ 4684144 h 9085945"/>
                <a:gd name="connsiteX6435" fmla="*/ 0 w 1018183"/>
                <a:gd name="connsiteY6435" fmla="*/ 4683555 h 9085945"/>
                <a:gd name="connsiteX6436" fmla="*/ 0 w 1018183"/>
                <a:gd name="connsiteY6436" fmla="*/ 4682858 h 9085945"/>
                <a:gd name="connsiteX6437" fmla="*/ 0 w 1018183"/>
                <a:gd name="connsiteY6437" fmla="*/ 4682425 h 9085945"/>
                <a:gd name="connsiteX6438" fmla="*/ 0 w 1018183"/>
                <a:gd name="connsiteY6438" fmla="*/ 4680856 h 9085945"/>
                <a:gd name="connsiteX6439" fmla="*/ 0 w 1018183"/>
                <a:gd name="connsiteY6439" fmla="*/ 4679322 h 9085945"/>
                <a:gd name="connsiteX6440" fmla="*/ 0 w 1018183"/>
                <a:gd name="connsiteY6440" fmla="*/ 4677075 h 9085945"/>
                <a:gd name="connsiteX6441" fmla="*/ 0 w 1018183"/>
                <a:gd name="connsiteY6441" fmla="*/ 4675507 h 9085945"/>
                <a:gd name="connsiteX6442" fmla="*/ 0 w 1018183"/>
                <a:gd name="connsiteY6442" fmla="*/ 4673227 h 9085945"/>
                <a:gd name="connsiteX6443" fmla="*/ 0 w 1018183"/>
                <a:gd name="connsiteY6443" fmla="*/ 4673086 h 9085945"/>
                <a:gd name="connsiteX6444" fmla="*/ 0 w 1018183"/>
                <a:gd name="connsiteY6444" fmla="*/ 4671789 h 9085945"/>
                <a:gd name="connsiteX6445" fmla="*/ 0 w 1018183"/>
                <a:gd name="connsiteY6445" fmla="*/ 4671068 h 9085945"/>
                <a:gd name="connsiteX6446" fmla="*/ 0 w 1018183"/>
                <a:gd name="connsiteY6446" fmla="*/ 4667954 h 9085945"/>
                <a:gd name="connsiteX6447" fmla="*/ 0 w 1018183"/>
                <a:gd name="connsiteY6447" fmla="*/ 4663453 h 9085945"/>
                <a:gd name="connsiteX6448" fmla="*/ 0 w 1018183"/>
                <a:gd name="connsiteY6448" fmla="*/ 4662169 h 9085945"/>
                <a:gd name="connsiteX6449" fmla="*/ 0 w 1018183"/>
                <a:gd name="connsiteY6449" fmla="*/ 4656176 h 9085945"/>
                <a:gd name="connsiteX6450" fmla="*/ 0 w 1018183"/>
                <a:gd name="connsiteY6450" fmla="*/ 4650826 h 9085945"/>
                <a:gd name="connsiteX6451" fmla="*/ 0 w 1018183"/>
                <a:gd name="connsiteY6451" fmla="*/ 4646594 h 9085945"/>
                <a:gd name="connsiteX6452" fmla="*/ 0 w 1018183"/>
                <a:gd name="connsiteY6452" fmla="*/ 4642516 h 9085945"/>
                <a:gd name="connsiteX6453" fmla="*/ 0 w 1018183"/>
                <a:gd name="connsiteY6453" fmla="*/ 4640359 h 9085945"/>
                <a:gd name="connsiteX6454" fmla="*/ 0 w 1018183"/>
                <a:gd name="connsiteY6454" fmla="*/ 4638980 h 9085945"/>
                <a:gd name="connsiteX6455" fmla="*/ 0 w 1018183"/>
                <a:gd name="connsiteY6455" fmla="*/ 4633488 h 9085945"/>
                <a:gd name="connsiteX6456" fmla="*/ 0 w 1018183"/>
                <a:gd name="connsiteY6456" fmla="*/ 4632744 h 9085945"/>
                <a:gd name="connsiteX6457" fmla="*/ 0 w 1018183"/>
                <a:gd name="connsiteY6457" fmla="*/ 4632575 h 9085945"/>
                <a:gd name="connsiteX6458" fmla="*/ 0 w 1018183"/>
                <a:gd name="connsiteY6458" fmla="*/ 4631460 h 9085945"/>
                <a:gd name="connsiteX6459" fmla="*/ 0 w 1018183"/>
                <a:gd name="connsiteY6459" fmla="*/ 4630726 h 9085945"/>
                <a:gd name="connsiteX6460" fmla="*/ 0 w 1018183"/>
                <a:gd name="connsiteY6460" fmla="*/ 4625109 h 9085945"/>
                <a:gd name="connsiteX6461" fmla="*/ 0 w 1018183"/>
                <a:gd name="connsiteY6461" fmla="*/ 4621078 h 9085945"/>
                <a:gd name="connsiteX6462" fmla="*/ 0 w 1018183"/>
                <a:gd name="connsiteY6462" fmla="*/ 4619667 h 9085945"/>
                <a:gd name="connsiteX6463" fmla="*/ 0 w 1018183"/>
                <a:gd name="connsiteY6463" fmla="*/ 4619509 h 9085945"/>
                <a:gd name="connsiteX6464" fmla="*/ 0 w 1018183"/>
                <a:gd name="connsiteY6464" fmla="*/ 4619104 h 9085945"/>
                <a:gd name="connsiteX6465" fmla="*/ 0 w 1018183"/>
                <a:gd name="connsiteY6465" fmla="*/ 4615339 h 9085945"/>
                <a:gd name="connsiteX6466" fmla="*/ 0 w 1018183"/>
                <a:gd name="connsiteY6466" fmla="*/ 4614051 h 9085945"/>
                <a:gd name="connsiteX6467" fmla="*/ 0 w 1018183"/>
                <a:gd name="connsiteY6467" fmla="*/ 4611304 h 9085945"/>
                <a:gd name="connsiteX6468" fmla="*/ 0 w 1018183"/>
                <a:gd name="connsiteY6468" fmla="*/ 4610019 h 9085945"/>
                <a:gd name="connsiteX6469" fmla="*/ 0 w 1018183"/>
                <a:gd name="connsiteY6469" fmla="*/ 4609735 h 9085945"/>
                <a:gd name="connsiteX6470" fmla="*/ 0 w 1018183"/>
                <a:gd name="connsiteY6470" fmla="*/ 4608451 h 9085945"/>
                <a:gd name="connsiteX6471" fmla="*/ 0 w 1018183"/>
                <a:gd name="connsiteY6471" fmla="*/ 4606252 h 9085945"/>
                <a:gd name="connsiteX6472" fmla="*/ 0 w 1018183"/>
                <a:gd name="connsiteY6472" fmla="*/ 4602106 h 9085945"/>
                <a:gd name="connsiteX6473" fmla="*/ 0 w 1018183"/>
                <a:gd name="connsiteY6473" fmla="*/ 4600017 h 9085945"/>
                <a:gd name="connsiteX6474" fmla="*/ 0 w 1018183"/>
                <a:gd name="connsiteY6474" fmla="*/ 4598210 h 9085945"/>
                <a:gd name="connsiteX6475" fmla="*/ 0 w 1018183"/>
                <a:gd name="connsiteY6475" fmla="*/ 4597402 h 9085945"/>
                <a:gd name="connsiteX6476" fmla="*/ 0 w 1018183"/>
                <a:gd name="connsiteY6476" fmla="*/ 4595194 h 9085945"/>
                <a:gd name="connsiteX6477" fmla="*/ 0 w 1018183"/>
                <a:gd name="connsiteY6477" fmla="*/ 4594425 h 9085945"/>
                <a:gd name="connsiteX6478" fmla="*/ 0 w 1018183"/>
                <a:gd name="connsiteY6478" fmla="*/ 4591048 h 9085945"/>
                <a:gd name="connsiteX6479" fmla="*/ 0 w 1018183"/>
                <a:gd name="connsiteY6479" fmla="*/ 4588957 h 9085945"/>
                <a:gd name="connsiteX6480" fmla="*/ 0 w 1018183"/>
                <a:gd name="connsiteY6480" fmla="*/ 4583001 h 9085945"/>
                <a:gd name="connsiteX6481" fmla="*/ 0 w 1018183"/>
                <a:gd name="connsiteY6481" fmla="*/ 4582609 h 9085945"/>
                <a:gd name="connsiteX6482" fmla="*/ 0 w 1018183"/>
                <a:gd name="connsiteY6482" fmla="*/ 4579888 h 9085945"/>
                <a:gd name="connsiteX6483" fmla="*/ 0 w 1018183"/>
                <a:gd name="connsiteY6483" fmla="*/ 4578760 h 9085945"/>
                <a:gd name="connsiteX6484" fmla="*/ 0 w 1018183"/>
                <a:gd name="connsiteY6484" fmla="*/ 4578577 h 9085945"/>
                <a:gd name="connsiteX6485" fmla="*/ 0 w 1018183"/>
                <a:gd name="connsiteY6485" fmla="*/ 4577477 h 9085945"/>
                <a:gd name="connsiteX6486" fmla="*/ 0 w 1018183"/>
                <a:gd name="connsiteY6486" fmla="*/ 4577009 h 9085945"/>
                <a:gd name="connsiteX6487" fmla="*/ 0 w 1018183"/>
                <a:gd name="connsiteY6487" fmla="*/ 4576549 h 9085945"/>
                <a:gd name="connsiteX6488" fmla="*/ 0 w 1018183"/>
                <a:gd name="connsiteY6488" fmla="*/ 4573709 h 9085945"/>
                <a:gd name="connsiteX6489" fmla="*/ 0 w 1018183"/>
                <a:gd name="connsiteY6489" fmla="*/ 4571552 h 9085945"/>
                <a:gd name="connsiteX6490" fmla="*/ 0 w 1018183"/>
                <a:gd name="connsiteY6490" fmla="*/ 4571395 h 9085945"/>
                <a:gd name="connsiteX6491" fmla="*/ 0 w 1018183"/>
                <a:gd name="connsiteY6491" fmla="*/ 4569677 h 9085945"/>
                <a:gd name="connsiteX6492" fmla="*/ 0 w 1018183"/>
                <a:gd name="connsiteY6492" fmla="*/ 4568109 h 9085945"/>
                <a:gd name="connsiteX6493" fmla="*/ 0 w 1018183"/>
                <a:gd name="connsiteY6493" fmla="*/ 4567702 h 9085945"/>
                <a:gd name="connsiteX6494" fmla="*/ 0 w 1018183"/>
                <a:gd name="connsiteY6494" fmla="*/ 4567517 h 9085945"/>
                <a:gd name="connsiteX6495" fmla="*/ 0 w 1018183"/>
                <a:gd name="connsiteY6495" fmla="*/ 4565949 h 9085945"/>
                <a:gd name="connsiteX6496" fmla="*/ 0 w 1018183"/>
                <a:gd name="connsiteY6496" fmla="*/ 4560340 h 9085945"/>
                <a:gd name="connsiteX6497" fmla="*/ 0 w 1018183"/>
                <a:gd name="connsiteY6497" fmla="*/ 4559043 h 9085945"/>
                <a:gd name="connsiteX6498" fmla="*/ 0 w 1018183"/>
                <a:gd name="connsiteY6498" fmla="*/ 4558320 h 9085945"/>
                <a:gd name="connsiteX6499" fmla="*/ 0 w 1018183"/>
                <a:gd name="connsiteY6499" fmla="*/ 4557060 h 9085945"/>
                <a:gd name="connsiteX6500" fmla="*/ 0 w 1018183"/>
                <a:gd name="connsiteY6500" fmla="*/ 4550706 h 9085945"/>
                <a:gd name="connsiteX6501" fmla="*/ 0 w 1018183"/>
                <a:gd name="connsiteY6501" fmla="*/ 4546001 h 9085945"/>
                <a:gd name="connsiteX6502" fmla="*/ 0 w 1018183"/>
                <a:gd name="connsiteY6502" fmla="*/ 4545524 h 9085945"/>
                <a:gd name="connsiteX6503" fmla="*/ 0 w 1018183"/>
                <a:gd name="connsiteY6503" fmla="*/ 4542659 h 9085945"/>
                <a:gd name="connsiteX6504" fmla="*/ 0 w 1018183"/>
                <a:gd name="connsiteY6504" fmla="*/ 4539591 h 9085945"/>
                <a:gd name="connsiteX6505" fmla="*/ 0 w 1018183"/>
                <a:gd name="connsiteY6505" fmla="*/ 4537387 h 9085945"/>
                <a:gd name="connsiteX6506" fmla="*/ 0 w 1018183"/>
                <a:gd name="connsiteY6506" fmla="*/ 4537135 h 9085945"/>
                <a:gd name="connsiteX6507" fmla="*/ 0 w 1018183"/>
                <a:gd name="connsiteY6507" fmla="*/ 4534975 h 9085945"/>
                <a:gd name="connsiteX6508" fmla="*/ 0 w 1018183"/>
                <a:gd name="connsiteY6508" fmla="*/ 4532901 h 9085945"/>
                <a:gd name="connsiteX6509" fmla="*/ 0 w 1018183"/>
                <a:gd name="connsiteY6509" fmla="*/ 4531601 h 9085945"/>
                <a:gd name="connsiteX6510" fmla="*/ 0 w 1018183"/>
                <a:gd name="connsiteY6510" fmla="*/ 4531210 h 9085945"/>
                <a:gd name="connsiteX6511" fmla="*/ 0 w 1018183"/>
                <a:gd name="connsiteY6511" fmla="*/ 4528533 h 9085945"/>
                <a:gd name="connsiteX6512" fmla="*/ 0 w 1018183"/>
                <a:gd name="connsiteY6512" fmla="*/ 4527610 h 9085945"/>
                <a:gd name="connsiteX6513" fmla="*/ 0 w 1018183"/>
                <a:gd name="connsiteY6513" fmla="*/ 4527360 h 9085945"/>
                <a:gd name="connsiteX6514" fmla="*/ 0 w 1018183"/>
                <a:gd name="connsiteY6514" fmla="*/ 4527175 h 9085945"/>
                <a:gd name="connsiteX6515" fmla="*/ 0 w 1018183"/>
                <a:gd name="connsiteY6515" fmla="*/ 4526075 h 9085945"/>
                <a:gd name="connsiteX6516" fmla="*/ 0 w 1018183"/>
                <a:gd name="connsiteY6516" fmla="*/ 4525607 h 9085945"/>
                <a:gd name="connsiteX6517" fmla="*/ 0 w 1018183"/>
                <a:gd name="connsiteY6517" fmla="*/ 4523127 h 9085945"/>
                <a:gd name="connsiteX6518" fmla="*/ 0 w 1018183"/>
                <a:gd name="connsiteY6518" fmla="*/ 4521843 h 9085945"/>
                <a:gd name="connsiteX6519" fmla="*/ 0 w 1018183"/>
                <a:gd name="connsiteY6519" fmla="*/ 4519998 h 9085945"/>
                <a:gd name="connsiteX6520" fmla="*/ 0 w 1018183"/>
                <a:gd name="connsiteY6520" fmla="*/ 4517978 h 9085945"/>
                <a:gd name="connsiteX6521" fmla="*/ 0 w 1018183"/>
                <a:gd name="connsiteY6521" fmla="*/ 4516721 h 9085945"/>
                <a:gd name="connsiteX6522" fmla="*/ 0 w 1018183"/>
                <a:gd name="connsiteY6522" fmla="*/ 4506920 h 9085945"/>
                <a:gd name="connsiteX6523" fmla="*/ 0 w 1018183"/>
                <a:gd name="connsiteY6523" fmla="*/ 4506509 h 9085945"/>
                <a:gd name="connsiteX6524" fmla="*/ 0 w 1018183"/>
                <a:gd name="connsiteY6524" fmla="*/ 4506357 h 9085945"/>
                <a:gd name="connsiteX6525" fmla="*/ 0 w 1018183"/>
                <a:gd name="connsiteY6525" fmla="*/ 4504942 h 9085945"/>
                <a:gd name="connsiteX6526" fmla="*/ 0 w 1018183"/>
                <a:gd name="connsiteY6526" fmla="*/ 4502588 h 9085945"/>
                <a:gd name="connsiteX6527" fmla="*/ 0 w 1018183"/>
                <a:gd name="connsiteY6527" fmla="*/ 4495806 h 9085945"/>
                <a:gd name="connsiteX6528" fmla="*/ 0 w 1018183"/>
                <a:gd name="connsiteY6528" fmla="*/ 4494633 h 9085945"/>
                <a:gd name="connsiteX6529" fmla="*/ 0 w 1018183"/>
                <a:gd name="connsiteY6529" fmla="*/ 4494541 h 9085945"/>
                <a:gd name="connsiteX6530" fmla="*/ 0 w 1018183"/>
                <a:gd name="connsiteY6530" fmla="*/ 4490399 h 9085945"/>
                <a:gd name="connsiteX6531" fmla="*/ 0 w 1018183"/>
                <a:gd name="connsiteY6531" fmla="*/ 4488191 h 9085945"/>
                <a:gd name="connsiteX6532" fmla="*/ 0 w 1018183"/>
                <a:gd name="connsiteY6532" fmla="*/ 4487268 h 9085945"/>
                <a:gd name="connsiteX6533" fmla="*/ 0 w 1018183"/>
                <a:gd name="connsiteY6533" fmla="*/ 4483573 h 9085945"/>
                <a:gd name="connsiteX6534" fmla="*/ 0 w 1018183"/>
                <a:gd name="connsiteY6534" fmla="*/ 4483483 h 9085945"/>
                <a:gd name="connsiteX6535" fmla="*/ 0 w 1018183"/>
                <a:gd name="connsiteY6535" fmla="*/ 4481501 h 9085945"/>
                <a:gd name="connsiteX6536" fmla="*/ 0 w 1018183"/>
                <a:gd name="connsiteY6536" fmla="*/ 4479341 h 9085945"/>
                <a:gd name="connsiteX6537" fmla="*/ 0 w 1018183"/>
                <a:gd name="connsiteY6537" fmla="*/ 4476379 h 9085945"/>
                <a:gd name="connsiteX6538" fmla="*/ 0 w 1018183"/>
                <a:gd name="connsiteY6538" fmla="*/ 4476210 h 9085945"/>
                <a:gd name="connsiteX6539" fmla="*/ 0 w 1018183"/>
                <a:gd name="connsiteY6539" fmla="*/ 4475098 h 9085945"/>
                <a:gd name="connsiteX6540" fmla="*/ 0 w 1018183"/>
                <a:gd name="connsiteY6540" fmla="*/ 4469863 h 9085945"/>
                <a:gd name="connsiteX6541" fmla="*/ 0 w 1018183"/>
                <a:gd name="connsiteY6541" fmla="*/ 4466013 h 9085945"/>
                <a:gd name="connsiteX6542" fmla="*/ 0 w 1018183"/>
                <a:gd name="connsiteY6542" fmla="*/ 4465321 h 9085945"/>
                <a:gd name="connsiteX6543" fmla="*/ 0 w 1018183"/>
                <a:gd name="connsiteY6543" fmla="*/ 4463856 h 9085945"/>
                <a:gd name="connsiteX6544" fmla="*/ 0 w 1018183"/>
                <a:gd name="connsiteY6544" fmla="*/ 4458805 h 9085945"/>
                <a:gd name="connsiteX6545" fmla="*/ 0 w 1018183"/>
                <a:gd name="connsiteY6545" fmla="*/ 4455464 h 9085945"/>
                <a:gd name="connsiteX6546" fmla="*/ 0 w 1018183"/>
                <a:gd name="connsiteY6546" fmla="*/ 4454955 h 9085945"/>
                <a:gd name="connsiteX6547" fmla="*/ 0 w 1018183"/>
                <a:gd name="connsiteY6547" fmla="*/ 4453825 h 9085945"/>
                <a:gd name="connsiteX6548" fmla="*/ 0 w 1018183"/>
                <a:gd name="connsiteY6548" fmla="*/ 4452256 h 9085945"/>
                <a:gd name="connsiteX6549" fmla="*/ 0 w 1018183"/>
                <a:gd name="connsiteY6549" fmla="*/ 4448475 h 9085945"/>
                <a:gd name="connsiteX6550" fmla="*/ 0 w 1018183"/>
                <a:gd name="connsiteY6550" fmla="*/ 4446907 h 9085945"/>
                <a:gd name="connsiteX6551" fmla="*/ 0 w 1018183"/>
                <a:gd name="connsiteY6551" fmla="*/ 4444627 h 9085945"/>
                <a:gd name="connsiteX6552" fmla="*/ 0 w 1018183"/>
                <a:gd name="connsiteY6552" fmla="*/ 4444406 h 9085945"/>
                <a:gd name="connsiteX6553" fmla="*/ 0 w 1018183"/>
                <a:gd name="connsiteY6553" fmla="*/ 4443189 h 9085945"/>
                <a:gd name="connsiteX6554" fmla="*/ 0 w 1018183"/>
                <a:gd name="connsiteY6554" fmla="*/ 4443141 h 9085945"/>
                <a:gd name="connsiteX6555" fmla="*/ 0 w 1018183"/>
                <a:gd name="connsiteY6555" fmla="*/ 4440730 h 9085945"/>
                <a:gd name="connsiteX6556" fmla="*/ 0 w 1018183"/>
                <a:gd name="connsiteY6556" fmla="*/ 4438999 h 9085945"/>
                <a:gd name="connsiteX6557" fmla="*/ 0 w 1018183"/>
                <a:gd name="connsiteY6557" fmla="*/ 4434853 h 9085945"/>
                <a:gd name="connsiteX6558" fmla="*/ 0 w 1018183"/>
                <a:gd name="connsiteY6558" fmla="*/ 4433569 h 9085945"/>
                <a:gd name="connsiteX6559" fmla="*/ 0 w 1018183"/>
                <a:gd name="connsiteY6559" fmla="*/ 4432594 h 9085945"/>
                <a:gd name="connsiteX6560" fmla="*/ 0 w 1018183"/>
                <a:gd name="connsiteY6560" fmla="*/ 4427576 h 9085945"/>
                <a:gd name="connsiteX6561" fmla="*/ 0 w 1018183"/>
                <a:gd name="connsiteY6561" fmla="*/ 4422226 h 9085945"/>
                <a:gd name="connsiteX6562" fmla="*/ 0 w 1018183"/>
                <a:gd name="connsiteY6562" fmla="*/ 4418463 h 9085945"/>
                <a:gd name="connsiteX6563" fmla="*/ 0 w 1018183"/>
                <a:gd name="connsiteY6563" fmla="*/ 4414613 h 9085945"/>
                <a:gd name="connsiteX6564" fmla="*/ 0 w 1018183"/>
                <a:gd name="connsiteY6564" fmla="*/ 4413916 h 9085945"/>
                <a:gd name="connsiteX6565" fmla="*/ 0 w 1018183"/>
                <a:gd name="connsiteY6565" fmla="*/ 4410380 h 9085945"/>
                <a:gd name="connsiteX6566" fmla="*/ 0 w 1018183"/>
                <a:gd name="connsiteY6566" fmla="*/ 4408133 h 9085945"/>
                <a:gd name="connsiteX6567" fmla="*/ 0 w 1018183"/>
                <a:gd name="connsiteY6567" fmla="*/ 4406565 h 9085945"/>
                <a:gd name="connsiteX6568" fmla="*/ 0 w 1018183"/>
                <a:gd name="connsiteY6568" fmla="*/ 4404888 h 9085945"/>
                <a:gd name="connsiteX6569" fmla="*/ 0 w 1018183"/>
                <a:gd name="connsiteY6569" fmla="*/ 4404144 h 9085945"/>
                <a:gd name="connsiteX6570" fmla="*/ 0 w 1018183"/>
                <a:gd name="connsiteY6570" fmla="*/ 4403975 h 9085945"/>
                <a:gd name="connsiteX6571" fmla="*/ 0 w 1018183"/>
                <a:gd name="connsiteY6571" fmla="*/ 4402860 h 9085945"/>
                <a:gd name="connsiteX6572" fmla="*/ 0 w 1018183"/>
                <a:gd name="connsiteY6572" fmla="*/ 4402847 h 9085945"/>
                <a:gd name="connsiteX6573" fmla="*/ 0 w 1018183"/>
                <a:gd name="connsiteY6573" fmla="*/ 4402126 h 9085945"/>
                <a:gd name="connsiteX6574" fmla="*/ 0 w 1018183"/>
                <a:gd name="connsiteY6574" fmla="*/ 4401563 h 9085945"/>
                <a:gd name="connsiteX6575" fmla="*/ 0 w 1018183"/>
                <a:gd name="connsiteY6575" fmla="*/ 4397794 h 9085945"/>
                <a:gd name="connsiteX6576" fmla="*/ 0 w 1018183"/>
                <a:gd name="connsiteY6576" fmla="*/ 4397076 h 9085945"/>
                <a:gd name="connsiteX6577" fmla="*/ 0 w 1018183"/>
                <a:gd name="connsiteY6577" fmla="*/ 4395507 h 9085945"/>
                <a:gd name="connsiteX6578" fmla="*/ 0 w 1018183"/>
                <a:gd name="connsiteY6578" fmla="*/ 4393763 h 9085945"/>
                <a:gd name="connsiteX6579" fmla="*/ 0 w 1018183"/>
                <a:gd name="connsiteY6579" fmla="*/ 4393227 h 9085945"/>
                <a:gd name="connsiteX6580" fmla="*/ 0 w 1018183"/>
                <a:gd name="connsiteY6580" fmla="*/ 4392194 h 9085945"/>
                <a:gd name="connsiteX6581" fmla="*/ 0 w 1018183"/>
                <a:gd name="connsiteY6581" fmla="*/ 4391789 h 9085945"/>
                <a:gd name="connsiteX6582" fmla="*/ 0 w 1018183"/>
                <a:gd name="connsiteY6582" fmla="*/ 4391067 h 9085945"/>
                <a:gd name="connsiteX6583" fmla="*/ 0 w 1018183"/>
                <a:gd name="connsiteY6583" fmla="*/ 4381884 h 9085945"/>
                <a:gd name="connsiteX6584" fmla="*/ 0 w 1018183"/>
                <a:gd name="connsiteY6584" fmla="*/ 4377652 h 9085945"/>
                <a:gd name="connsiteX6585" fmla="*/ 0 w 1018183"/>
                <a:gd name="connsiteY6585" fmla="*/ 4371417 h 9085945"/>
                <a:gd name="connsiteX6586" fmla="*/ 0 w 1018183"/>
                <a:gd name="connsiteY6586" fmla="*/ 4370826 h 9085945"/>
                <a:gd name="connsiteX6587" fmla="*/ 0 w 1018183"/>
                <a:gd name="connsiteY6587" fmla="*/ 4369610 h 9085945"/>
                <a:gd name="connsiteX6588" fmla="*/ 0 w 1018183"/>
                <a:gd name="connsiteY6588" fmla="*/ 4366594 h 9085945"/>
                <a:gd name="connsiteX6589" fmla="*/ 0 w 1018183"/>
                <a:gd name="connsiteY6589" fmla="*/ 4364546 h 9085945"/>
                <a:gd name="connsiteX6590" fmla="*/ 0 w 1018183"/>
                <a:gd name="connsiteY6590" fmla="*/ 4363633 h 9085945"/>
                <a:gd name="connsiteX6591" fmla="*/ 0 w 1018183"/>
                <a:gd name="connsiteY6591" fmla="*/ 4362518 h 9085945"/>
                <a:gd name="connsiteX6592" fmla="*/ 0 w 1018183"/>
                <a:gd name="connsiteY6592" fmla="*/ 4360357 h 9085945"/>
                <a:gd name="connsiteX6593" fmla="*/ 0 w 1018183"/>
                <a:gd name="connsiteY6593" fmla="*/ 4359062 h 9085945"/>
                <a:gd name="connsiteX6594" fmla="*/ 0 w 1018183"/>
                <a:gd name="connsiteY6594" fmla="*/ 4353488 h 9085945"/>
                <a:gd name="connsiteX6595" fmla="*/ 0 w 1018183"/>
                <a:gd name="connsiteY6595" fmla="*/ 4352573 h 9085945"/>
                <a:gd name="connsiteX6596" fmla="*/ 0 w 1018183"/>
                <a:gd name="connsiteY6596" fmla="*/ 4350725 h 9085945"/>
                <a:gd name="connsiteX6597" fmla="*/ 0 w 1018183"/>
                <a:gd name="connsiteY6597" fmla="*/ 4345109 h 9085945"/>
                <a:gd name="connsiteX6598" fmla="*/ 0 w 1018183"/>
                <a:gd name="connsiteY6598" fmla="*/ 4341077 h 9085945"/>
                <a:gd name="connsiteX6599" fmla="*/ 0 w 1018183"/>
                <a:gd name="connsiteY6599" fmla="*/ 4339509 h 9085945"/>
                <a:gd name="connsiteX6600" fmla="*/ 0 w 1018183"/>
                <a:gd name="connsiteY6600" fmla="*/ 4330443 h 9085945"/>
                <a:gd name="connsiteX6601" fmla="*/ 0 w 1018183"/>
                <a:gd name="connsiteY6601" fmla="*/ 4329268 h 9085945"/>
                <a:gd name="connsiteX6602" fmla="*/ 0 w 1018183"/>
                <a:gd name="connsiteY6602" fmla="*/ 4328460 h 9085945"/>
                <a:gd name="connsiteX6603" fmla="*/ 0 w 1018183"/>
                <a:gd name="connsiteY6603" fmla="*/ 4327978 h 9085945"/>
                <a:gd name="connsiteX6604" fmla="*/ 0 w 1018183"/>
                <a:gd name="connsiteY6604" fmla="*/ 4326252 h 9085945"/>
                <a:gd name="connsiteX6605" fmla="*/ 0 w 1018183"/>
                <a:gd name="connsiteY6605" fmla="*/ 4322106 h 9085945"/>
                <a:gd name="connsiteX6606" fmla="*/ 0 w 1018183"/>
                <a:gd name="connsiteY6606" fmla="*/ 4320015 h 9085945"/>
                <a:gd name="connsiteX6607" fmla="*/ 0 w 1018183"/>
                <a:gd name="connsiteY6607" fmla="*/ 4319847 h 9085945"/>
                <a:gd name="connsiteX6608" fmla="*/ 0 w 1018183"/>
                <a:gd name="connsiteY6608" fmla="*/ 4318209 h 9085945"/>
                <a:gd name="connsiteX6609" fmla="*/ 0 w 1018183"/>
                <a:gd name="connsiteY6609" fmla="*/ 4317401 h 9085945"/>
                <a:gd name="connsiteX6610" fmla="*/ 0 w 1018183"/>
                <a:gd name="connsiteY6610" fmla="*/ 4314059 h 9085945"/>
                <a:gd name="connsiteX6611" fmla="*/ 0 w 1018183"/>
                <a:gd name="connsiteY6611" fmla="*/ 4308535 h 9085945"/>
                <a:gd name="connsiteX6612" fmla="*/ 0 w 1018183"/>
                <a:gd name="connsiteY6612" fmla="*/ 4305586 h 9085945"/>
                <a:gd name="connsiteX6613" fmla="*/ 0 w 1018183"/>
                <a:gd name="connsiteY6613" fmla="*/ 4303001 h 9085945"/>
                <a:gd name="connsiteX6614" fmla="*/ 0 w 1018183"/>
                <a:gd name="connsiteY6614" fmla="*/ 4302610 h 9085945"/>
                <a:gd name="connsiteX6615" fmla="*/ 0 w 1018183"/>
                <a:gd name="connsiteY6615" fmla="*/ 4298760 h 9085945"/>
                <a:gd name="connsiteX6616" fmla="*/ 0 w 1018183"/>
                <a:gd name="connsiteY6616" fmla="*/ 4298575 h 9085945"/>
                <a:gd name="connsiteX6617" fmla="*/ 0 w 1018183"/>
                <a:gd name="connsiteY6617" fmla="*/ 4297475 h 9085945"/>
                <a:gd name="connsiteX6618" fmla="*/ 0 w 1018183"/>
                <a:gd name="connsiteY6618" fmla="*/ 4297007 h 9085945"/>
                <a:gd name="connsiteX6619" fmla="*/ 0 w 1018183"/>
                <a:gd name="connsiteY6619" fmla="*/ 4291398 h 9085945"/>
                <a:gd name="connsiteX6620" fmla="*/ 0 w 1018183"/>
                <a:gd name="connsiteY6620" fmla="*/ 4290101 h 9085945"/>
                <a:gd name="connsiteX6621" fmla="*/ 0 w 1018183"/>
                <a:gd name="connsiteY6621" fmla="*/ 4289378 h 9085945"/>
                <a:gd name="connsiteX6622" fmla="*/ 0 w 1018183"/>
                <a:gd name="connsiteY6622" fmla="*/ 4285479 h 9085945"/>
                <a:gd name="connsiteX6623" fmla="*/ 0 w 1018183"/>
                <a:gd name="connsiteY6623" fmla="*/ 4279043 h 9085945"/>
                <a:gd name="connsiteX6624" fmla="*/ 0 w 1018183"/>
                <a:gd name="connsiteY6624" fmla="*/ 4278320 h 9085945"/>
                <a:gd name="connsiteX6625" fmla="*/ 0 w 1018183"/>
                <a:gd name="connsiteY6625" fmla="*/ 4277909 h 9085945"/>
                <a:gd name="connsiteX6626" fmla="*/ 0 w 1018183"/>
                <a:gd name="connsiteY6626" fmla="*/ 4277059 h 9085945"/>
                <a:gd name="connsiteX6627" fmla="*/ 0 w 1018183"/>
                <a:gd name="connsiteY6627" fmla="*/ 4276342 h 9085945"/>
                <a:gd name="connsiteX6628" fmla="*/ 0 w 1018183"/>
                <a:gd name="connsiteY6628" fmla="*/ 4267228 h 9085945"/>
                <a:gd name="connsiteX6629" fmla="*/ 0 w 1018183"/>
                <a:gd name="connsiteY6629" fmla="*/ 4266033 h 9085945"/>
                <a:gd name="connsiteX6630" fmla="*/ 0 w 1018183"/>
                <a:gd name="connsiteY6630" fmla="*/ 4262659 h 9085945"/>
                <a:gd name="connsiteX6631" fmla="*/ 0 w 1018183"/>
                <a:gd name="connsiteY6631" fmla="*/ 4259591 h 9085945"/>
                <a:gd name="connsiteX6632" fmla="*/ 0 w 1018183"/>
                <a:gd name="connsiteY6632" fmla="*/ 4258668 h 9085945"/>
                <a:gd name="connsiteX6633" fmla="*/ 0 w 1018183"/>
                <a:gd name="connsiteY6633" fmla="*/ 4257133 h 9085945"/>
                <a:gd name="connsiteX6634" fmla="*/ 0 w 1018183"/>
                <a:gd name="connsiteY6634" fmla="*/ 4254973 h 9085945"/>
                <a:gd name="connsiteX6635" fmla="*/ 0 w 1018183"/>
                <a:gd name="connsiteY6635" fmla="*/ 4252901 h 9085945"/>
                <a:gd name="connsiteX6636" fmla="*/ 0 w 1018183"/>
                <a:gd name="connsiteY6636" fmla="*/ 4247779 h 9085945"/>
                <a:gd name="connsiteX6637" fmla="*/ 0 w 1018183"/>
                <a:gd name="connsiteY6637" fmla="*/ 4247610 h 9085945"/>
                <a:gd name="connsiteX6638" fmla="*/ 0 w 1018183"/>
                <a:gd name="connsiteY6638" fmla="*/ 4246498 h 9085945"/>
                <a:gd name="connsiteX6639" fmla="*/ 0 w 1018183"/>
                <a:gd name="connsiteY6639" fmla="*/ 4246315 h 9085945"/>
                <a:gd name="connsiteX6640" fmla="*/ 0 w 1018183"/>
                <a:gd name="connsiteY6640" fmla="*/ 4237978 h 9085945"/>
                <a:gd name="connsiteX6641" fmla="*/ 0 w 1018183"/>
                <a:gd name="connsiteY6641" fmla="*/ 4237567 h 9085945"/>
                <a:gd name="connsiteX6642" fmla="*/ 0 w 1018183"/>
                <a:gd name="connsiteY6642" fmla="*/ 4236721 h 9085945"/>
                <a:gd name="connsiteX6643" fmla="*/ 0 w 1018183"/>
                <a:gd name="connsiteY6643" fmla="*/ 4236283 h 9085945"/>
                <a:gd name="connsiteX6644" fmla="*/ 0 w 1018183"/>
                <a:gd name="connsiteY6644" fmla="*/ 4236000 h 9085945"/>
                <a:gd name="connsiteX6645" fmla="*/ 0 w 1018183"/>
                <a:gd name="connsiteY6645" fmla="*/ 4234716 h 9085945"/>
                <a:gd name="connsiteX6646" fmla="*/ 0 w 1018183"/>
                <a:gd name="connsiteY6646" fmla="*/ 4226864 h 9085945"/>
                <a:gd name="connsiteX6647" fmla="*/ 0 w 1018183"/>
                <a:gd name="connsiteY6647" fmla="*/ 4226509 h 9085945"/>
                <a:gd name="connsiteX6648" fmla="*/ 0 w 1018183"/>
                <a:gd name="connsiteY6648" fmla="*/ 4224942 h 9085945"/>
                <a:gd name="connsiteX6649" fmla="*/ 0 w 1018183"/>
                <a:gd name="connsiteY6649" fmla="*/ 4217312 h 9085945"/>
                <a:gd name="connsiteX6650" fmla="*/ 0 w 1018183"/>
                <a:gd name="connsiteY6650" fmla="*/ 4215806 h 9085945"/>
                <a:gd name="connsiteX6651" fmla="*/ 0 w 1018183"/>
                <a:gd name="connsiteY6651" fmla="*/ 4214631 h 9085945"/>
                <a:gd name="connsiteX6652" fmla="*/ 0 w 1018183"/>
                <a:gd name="connsiteY6652" fmla="*/ 4214541 h 9085945"/>
                <a:gd name="connsiteX6653" fmla="*/ 0 w 1018183"/>
                <a:gd name="connsiteY6653" fmla="*/ 4212130 h 9085945"/>
                <a:gd name="connsiteX6654" fmla="*/ 0 w 1018183"/>
                <a:gd name="connsiteY6654" fmla="*/ 4210399 h 9085945"/>
                <a:gd name="connsiteX6655" fmla="*/ 0 w 1018183"/>
                <a:gd name="connsiteY6655" fmla="*/ 4207268 h 9085945"/>
                <a:gd name="connsiteX6656" fmla="*/ 0 w 1018183"/>
                <a:gd name="connsiteY6656" fmla="*/ 4206156 h 9085945"/>
                <a:gd name="connsiteX6657" fmla="*/ 0 w 1018183"/>
                <a:gd name="connsiteY6657" fmla="*/ 4203994 h 9085945"/>
                <a:gd name="connsiteX6658" fmla="*/ 0 w 1018183"/>
                <a:gd name="connsiteY6658" fmla="*/ 4196379 h 9085945"/>
                <a:gd name="connsiteX6659" fmla="*/ 0 w 1018183"/>
                <a:gd name="connsiteY6659" fmla="*/ 4195094 h 9085945"/>
                <a:gd name="connsiteX6660" fmla="*/ 0 w 1018183"/>
                <a:gd name="connsiteY6660" fmla="*/ 4193782 h 9085945"/>
                <a:gd name="connsiteX6661" fmla="*/ 0 w 1018183"/>
                <a:gd name="connsiteY6661" fmla="*/ 4192213 h 9085945"/>
                <a:gd name="connsiteX6662" fmla="*/ 0 w 1018183"/>
                <a:gd name="connsiteY6662" fmla="*/ 4189863 h 9085945"/>
                <a:gd name="connsiteX6663" fmla="*/ 0 w 1018183"/>
                <a:gd name="connsiteY6663" fmla="*/ 4186603 h 9085945"/>
                <a:gd name="connsiteX6664" fmla="*/ 0 w 1018183"/>
                <a:gd name="connsiteY6664" fmla="*/ 4186013 h 9085945"/>
                <a:gd name="connsiteX6665" fmla="*/ 0 w 1018183"/>
                <a:gd name="connsiteY6665" fmla="*/ 4179533 h 9085945"/>
                <a:gd name="connsiteX6666" fmla="*/ 0 w 1018183"/>
                <a:gd name="connsiteY6666" fmla="*/ 4177965 h 9085945"/>
                <a:gd name="connsiteX6667" fmla="*/ 0 w 1018183"/>
                <a:gd name="connsiteY6667" fmla="*/ 4175464 h 9085945"/>
                <a:gd name="connsiteX6668" fmla="*/ 0 w 1018183"/>
                <a:gd name="connsiteY6668" fmla="*/ 4174247 h 9085945"/>
                <a:gd name="connsiteX6669" fmla="*/ 0 w 1018183"/>
                <a:gd name="connsiteY6669" fmla="*/ 4172963 h 9085945"/>
                <a:gd name="connsiteX6670" fmla="*/ 0 w 1018183"/>
                <a:gd name="connsiteY6670" fmla="*/ 4171788 h 9085945"/>
                <a:gd name="connsiteX6671" fmla="*/ 0 w 1018183"/>
                <a:gd name="connsiteY6671" fmla="*/ 4169194 h 9085945"/>
                <a:gd name="connsiteX6672" fmla="*/ 0 w 1018183"/>
                <a:gd name="connsiteY6672" fmla="*/ 4168476 h 9085945"/>
                <a:gd name="connsiteX6673" fmla="*/ 0 w 1018183"/>
                <a:gd name="connsiteY6673" fmla="*/ 4166907 h 9085945"/>
                <a:gd name="connsiteX6674" fmla="*/ 0 w 1018183"/>
                <a:gd name="connsiteY6674" fmla="*/ 4165163 h 9085945"/>
                <a:gd name="connsiteX6675" fmla="*/ 0 w 1018183"/>
                <a:gd name="connsiteY6675" fmla="*/ 4164627 h 9085945"/>
                <a:gd name="connsiteX6676" fmla="*/ 0 w 1018183"/>
                <a:gd name="connsiteY6676" fmla="*/ 4163653 h 9085945"/>
                <a:gd name="connsiteX6677" fmla="*/ 0 w 1018183"/>
                <a:gd name="connsiteY6677" fmla="*/ 4163594 h 9085945"/>
                <a:gd name="connsiteX6678" fmla="*/ 0 w 1018183"/>
                <a:gd name="connsiteY6678" fmla="*/ 4163189 h 9085945"/>
                <a:gd name="connsiteX6679" fmla="*/ 0 w 1018183"/>
                <a:gd name="connsiteY6679" fmla="*/ 4160730 h 9085945"/>
                <a:gd name="connsiteX6680" fmla="*/ 0 w 1018183"/>
                <a:gd name="connsiteY6680" fmla="*/ 4153284 h 9085945"/>
                <a:gd name="connsiteX6681" fmla="*/ 0 w 1018183"/>
                <a:gd name="connsiteY6681" fmla="*/ 4152592 h 9085945"/>
                <a:gd name="connsiteX6682" fmla="*/ 0 w 1018183"/>
                <a:gd name="connsiteY6682" fmla="*/ 4142226 h 9085945"/>
                <a:gd name="connsiteX6683" fmla="*/ 0 w 1018183"/>
                <a:gd name="connsiteY6683" fmla="*/ 4135946 h 9085945"/>
                <a:gd name="connsiteX6684" fmla="*/ 0 w 1018183"/>
                <a:gd name="connsiteY6684" fmla="*/ 4135033 h 9085945"/>
                <a:gd name="connsiteX6685" fmla="*/ 0 w 1018183"/>
                <a:gd name="connsiteY6685" fmla="*/ 4133918 h 9085945"/>
                <a:gd name="connsiteX6686" fmla="*/ 0 w 1018183"/>
                <a:gd name="connsiteY6686" fmla="*/ 4132621 h 9085945"/>
                <a:gd name="connsiteX6687" fmla="*/ 0 w 1018183"/>
                <a:gd name="connsiteY6687" fmla="*/ 4130462 h 9085945"/>
                <a:gd name="connsiteX6688" fmla="*/ 0 w 1018183"/>
                <a:gd name="connsiteY6688" fmla="*/ 4128852 h 9085945"/>
                <a:gd name="connsiteX6689" fmla="*/ 0 w 1018183"/>
                <a:gd name="connsiteY6689" fmla="*/ 4128134 h 9085945"/>
                <a:gd name="connsiteX6690" fmla="*/ 0 w 1018183"/>
                <a:gd name="connsiteY6690" fmla="*/ 4126566 h 9085945"/>
                <a:gd name="connsiteX6691" fmla="*/ 0 w 1018183"/>
                <a:gd name="connsiteY6691" fmla="*/ 4124888 h 9085945"/>
                <a:gd name="connsiteX6692" fmla="*/ 0 w 1018183"/>
                <a:gd name="connsiteY6692" fmla="*/ 4124821 h 9085945"/>
                <a:gd name="connsiteX6693" fmla="*/ 0 w 1018183"/>
                <a:gd name="connsiteY6693" fmla="*/ 4123973 h 9085945"/>
                <a:gd name="connsiteX6694" fmla="*/ 0 w 1018183"/>
                <a:gd name="connsiteY6694" fmla="*/ 4123252 h 9085945"/>
                <a:gd name="connsiteX6695" fmla="*/ 0 w 1018183"/>
                <a:gd name="connsiteY6695" fmla="*/ 4122847 h 9085945"/>
                <a:gd name="connsiteX6696" fmla="*/ 0 w 1018183"/>
                <a:gd name="connsiteY6696" fmla="*/ 4122126 h 9085945"/>
                <a:gd name="connsiteX6697" fmla="*/ 0 w 1018183"/>
                <a:gd name="connsiteY6697" fmla="*/ 4121563 h 9085945"/>
                <a:gd name="connsiteX6698" fmla="*/ 0 w 1018183"/>
                <a:gd name="connsiteY6698" fmla="*/ 4117798 h 9085945"/>
                <a:gd name="connsiteX6699" fmla="*/ 0 w 1018183"/>
                <a:gd name="connsiteY6699" fmla="*/ 4113763 h 9085945"/>
                <a:gd name="connsiteX6700" fmla="*/ 0 w 1018183"/>
                <a:gd name="connsiteY6700" fmla="*/ 4112194 h 9085945"/>
                <a:gd name="connsiteX6701" fmla="*/ 0 w 1018183"/>
                <a:gd name="connsiteY6701" fmla="*/ 4109747 h 9085945"/>
                <a:gd name="connsiteX6702" fmla="*/ 0 w 1018183"/>
                <a:gd name="connsiteY6702" fmla="*/ 4105716 h 9085945"/>
                <a:gd name="connsiteX6703" fmla="*/ 0 w 1018183"/>
                <a:gd name="connsiteY6703" fmla="*/ 4101884 h 9085945"/>
                <a:gd name="connsiteX6704" fmla="*/ 0 w 1018183"/>
                <a:gd name="connsiteY6704" fmla="*/ 4101145 h 9085945"/>
                <a:gd name="connsiteX6705" fmla="*/ 0 w 1018183"/>
                <a:gd name="connsiteY6705" fmla="*/ 4100668 h 9085945"/>
                <a:gd name="connsiteX6706" fmla="*/ 0 w 1018183"/>
                <a:gd name="connsiteY6706" fmla="*/ 4099378 h 9085945"/>
                <a:gd name="connsiteX6707" fmla="*/ 0 w 1018183"/>
                <a:gd name="connsiteY6707" fmla="*/ 4097653 h 9085945"/>
                <a:gd name="connsiteX6708" fmla="*/ 0 w 1018183"/>
                <a:gd name="connsiteY6708" fmla="*/ 4091415 h 9085945"/>
                <a:gd name="connsiteX6709" fmla="*/ 0 w 1018183"/>
                <a:gd name="connsiteY6709" fmla="*/ 4091247 h 9085945"/>
                <a:gd name="connsiteX6710" fmla="*/ 0 w 1018183"/>
                <a:gd name="connsiteY6710" fmla="*/ 4090121 h 9085945"/>
                <a:gd name="connsiteX6711" fmla="*/ 0 w 1018183"/>
                <a:gd name="connsiteY6711" fmla="*/ 4089609 h 9085945"/>
                <a:gd name="connsiteX6712" fmla="*/ 0 w 1018183"/>
                <a:gd name="connsiteY6712" fmla="*/ 4086744 h 9085945"/>
                <a:gd name="connsiteX6713" fmla="*/ 0 w 1018183"/>
                <a:gd name="connsiteY6713" fmla="*/ 4085068 h 9085945"/>
                <a:gd name="connsiteX6714" fmla="*/ 0 w 1018183"/>
                <a:gd name="connsiteY6714" fmla="*/ 4084546 h 9085945"/>
                <a:gd name="connsiteX6715" fmla="*/ 0 w 1018183"/>
                <a:gd name="connsiteY6715" fmla="*/ 4083631 h 9085945"/>
                <a:gd name="connsiteX6716" fmla="*/ 0 w 1018183"/>
                <a:gd name="connsiteY6716" fmla="*/ 4081219 h 9085945"/>
                <a:gd name="connsiteX6717" fmla="*/ 0 w 1018183"/>
                <a:gd name="connsiteY6717" fmla="*/ 4081036 h 9085945"/>
                <a:gd name="connsiteX6718" fmla="*/ 0 w 1018183"/>
                <a:gd name="connsiteY6718" fmla="*/ 4079468 h 9085945"/>
                <a:gd name="connsiteX6719" fmla="*/ 0 w 1018183"/>
                <a:gd name="connsiteY6719" fmla="*/ 4079063 h 9085945"/>
                <a:gd name="connsiteX6720" fmla="*/ 0 w 1018183"/>
                <a:gd name="connsiteY6720" fmla="*/ 4076986 h 9085945"/>
                <a:gd name="connsiteX6721" fmla="*/ 0 w 1018183"/>
                <a:gd name="connsiteY6721" fmla="*/ 4061501 h 9085945"/>
                <a:gd name="connsiteX6722" fmla="*/ 0 w 1018183"/>
                <a:gd name="connsiteY6722" fmla="*/ 4059036 h 9085945"/>
                <a:gd name="connsiteX6723" fmla="*/ 0 w 1018183"/>
                <a:gd name="connsiteY6723" fmla="*/ 4056879 h 9085945"/>
                <a:gd name="connsiteX6724" fmla="*/ 0 w 1018183"/>
                <a:gd name="connsiteY6724" fmla="*/ 4050905 h 9085945"/>
                <a:gd name="connsiteX6725" fmla="*/ 0 w 1018183"/>
                <a:gd name="connsiteY6725" fmla="*/ 4050443 h 9085945"/>
                <a:gd name="connsiteX6726" fmla="*/ 0 w 1018183"/>
                <a:gd name="connsiteY6726" fmla="*/ 4049267 h 9085945"/>
                <a:gd name="connsiteX6727" fmla="*/ 0 w 1018183"/>
                <a:gd name="connsiteY6727" fmla="*/ 4048459 h 9085945"/>
                <a:gd name="connsiteX6728" fmla="*/ 0 w 1018183"/>
                <a:gd name="connsiteY6728" fmla="*/ 4047983 h 9085945"/>
                <a:gd name="connsiteX6729" fmla="*/ 0 w 1018183"/>
                <a:gd name="connsiteY6729" fmla="*/ 4039846 h 9085945"/>
                <a:gd name="connsiteX6730" fmla="*/ 0 w 1018183"/>
                <a:gd name="connsiteY6730" fmla="*/ 4038628 h 9085945"/>
                <a:gd name="connsiteX6731" fmla="*/ 0 w 1018183"/>
                <a:gd name="connsiteY6731" fmla="*/ 4036644 h 9085945"/>
                <a:gd name="connsiteX6732" fmla="*/ 0 w 1018183"/>
                <a:gd name="connsiteY6732" fmla="*/ 4034060 h 9085945"/>
                <a:gd name="connsiteX6733" fmla="*/ 0 w 1018183"/>
                <a:gd name="connsiteY6733" fmla="*/ 4028533 h 9085945"/>
                <a:gd name="connsiteX6734" fmla="*/ 0 w 1018183"/>
                <a:gd name="connsiteY6734" fmla="*/ 4025586 h 9085945"/>
                <a:gd name="connsiteX6735" fmla="*/ 0 w 1018183"/>
                <a:gd name="connsiteY6735" fmla="*/ 4017715 h 9085945"/>
                <a:gd name="connsiteX6736" fmla="*/ 0 w 1018183"/>
                <a:gd name="connsiteY6736" fmla="*/ 4016537 h 9085945"/>
                <a:gd name="connsiteX6737" fmla="*/ 0 w 1018183"/>
                <a:gd name="connsiteY6737" fmla="*/ 4010101 h 9085945"/>
                <a:gd name="connsiteX6738" fmla="*/ 0 w 1018183"/>
                <a:gd name="connsiteY6738" fmla="*/ 4009378 h 9085945"/>
                <a:gd name="connsiteX6739" fmla="*/ 0 w 1018183"/>
                <a:gd name="connsiteY6739" fmla="*/ 4008968 h 9085945"/>
                <a:gd name="connsiteX6740" fmla="*/ 0 w 1018183"/>
                <a:gd name="connsiteY6740" fmla="*/ 4007683 h 9085945"/>
                <a:gd name="connsiteX6741" fmla="*/ 0 w 1018183"/>
                <a:gd name="connsiteY6741" fmla="*/ 4007401 h 9085945"/>
                <a:gd name="connsiteX6742" fmla="*/ 0 w 1018183"/>
                <a:gd name="connsiteY6742" fmla="*/ 4006116 h 9085945"/>
                <a:gd name="connsiteX6743" fmla="*/ 0 w 1018183"/>
                <a:gd name="connsiteY6743" fmla="*/ 4005479 h 9085945"/>
                <a:gd name="connsiteX6744" fmla="*/ 0 w 1018183"/>
                <a:gd name="connsiteY6744" fmla="*/ 3998287 h 9085945"/>
                <a:gd name="connsiteX6745" fmla="*/ 0 w 1018183"/>
                <a:gd name="connsiteY6745" fmla="*/ 3997909 h 9085945"/>
                <a:gd name="connsiteX6746" fmla="*/ 0 w 1018183"/>
                <a:gd name="connsiteY6746" fmla="*/ 3997001 h 9085945"/>
                <a:gd name="connsiteX6747" fmla="*/ 0 w 1018183"/>
                <a:gd name="connsiteY6747" fmla="*/ 3996342 h 9085945"/>
                <a:gd name="connsiteX6748" fmla="*/ 0 w 1018183"/>
                <a:gd name="connsiteY6748" fmla="*/ 3992858 h 9085945"/>
                <a:gd name="connsiteX6749" fmla="*/ 0 w 1018183"/>
                <a:gd name="connsiteY6749" fmla="*/ 3988712 h 9085945"/>
                <a:gd name="connsiteX6750" fmla="*/ 0 w 1018183"/>
                <a:gd name="connsiteY6750" fmla="*/ 3987227 h 9085945"/>
                <a:gd name="connsiteX6751" fmla="*/ 0 w 1018183"/>
                <a:gd name="connsiteY6751" fmla="*/ 3986031 h 9085945"/>
                <a:gd name="connsiteX6752" fmla="*/ 0 w 1018183"/>
                <a:gd name="connsiteY6752" fmla="*/ 3978668 h 9085945"/>
                <a:gd name="connsiteX6753" fmla="*/ 0 w 1018183"/>
                <a:gd name="connsiteY6753" fmla="*/ 3977557 h 9085945"/>
                <a:gd name="connsiteX6754" fmla="*/ 0 w 1018183"/>
                <a:gd name="connsiteY6754" fmla="*/ 3977373 h 9085945"/>
                <a:gd name="connsiteX6755" fmla="*/ 0 w 1018183"/>
                <a:gd name="connsiteY6755" fmla="*/ 3967779 h 9085945"/>
                <a:gd name="connsiteX6756" fmla="*/ 0 w 1018183"/>
                <a:gd name="connsiteY6756" fmla="*/ 3967342 h 9085945"/>
                <a:gd name="connsiteX6757" fmla="*/ 0 w 1018183"/>
                <a:gd name="connsiteY6757" fmla="*/ 3966494 h 9085945"/>
                <a:gd name="connsiteX6758" fmla="*/ 0 w 1018183"/>
                <a:gd name="connsiteY6758" fmla="*/ 3966316 h 9085945"/>
                <a:gd name="connsiteX6759" fmla="*/ 0 w 1018183"/>
                <a:gd name="connsiteY6759" fmla="*/ 3965775 h 9085945"/>
                <a:gd name="connsiteX6760" fmla="*/ 0 w 1018183"/>
                <a:gd name="connsiteY6760" fmla="*/ 3965182 h 9085945"/>
                <a:gd name="connsiteX6761" fmla="*/ 0 w 1018183"/>
                <a:gd name="connsiteY6761" fmla="*/ 3963613 h 9085945"/>
                <a:gd name="connsiteX6762" fmla="*/ 0 w 1018183"/>
                <a:gd name="connsiteY6762" fmla="*/ 3958003 h 9085945"/>
                <a:gd name="connsiteX6763" fmla="*/ 0 w 1018183"/>
                <a:gd name="connsiteY6763" fmla="*/ 3957568 h 9085945"/>
                <a:gd name="connsiteX6764" fmla="*/ 0 w 1018183"/>
                <a:gd name="connsiteY6764" fmla="*/ 3956284 h 9085945"/>
                <a:gd name="connsiteX6765" fmla="*/ 0 w 1018183"/>
                <a:gd name="connsiteY6765" fmla="*/ 3956000 h 9085945"/>
                <a:gd name="connsiteX6766" fmla="*/ 0 w 1018183"/>
                <a:gd name="connsiteY6766" fmla="*/ 3954715 h 9085945"/>
                <a:gd name="connsiteX6767" fmla="*/ 0 w 1018183"/>
                <a:gd name="connsiteY6767" fmla="*/ 3954501 h 9085945"/>
                <a:gd name="connsiteX6768" fmla="*/ 0 w 1018183"/>
                <a:gd name="connsiteY6768" fmla="*/ 3952219 h 9085945"/>
                <a:gd name="connsiteX6769" fmla="*/ 0 w 1018183"/>
                <a:gd name="connsiteY6769" fmla="*/ 3950651 h 9085945"/>
                <a:gd name="connsiteX6770" fmla="*/ 0 w 1018183"/>
                <a:gd name="connsiteY6770" fmla="*/ 3948370 h 9085945"/>
                <a:gd name="connsiteX6771" fmla="*/ 0 w 1018183"/>
                <a:gd name="connsiteY6771" fmla="*/ 3946864 h 9085945"/>
                <a:gd name="connsiteX6772" fmla="*/ 0 w 1018183"/>
                <a:gd name="connsiteY6772" fmla="*/ 3943665 h 9085945"/>
                <a:gd name="connsiteX6773" fmla="*/ 0 w 1018183"/>
                <a:gd name="connsiteY6773" fmla="*/ 3943188 h 9085945"/>
                <a:gd name="connsiteX6774" fmla="*/ 0 w 1018183"/>
                <a:gd name="connsiteY6774" fmla="*/ 3937312 h 9085945"/>
                <a:gd name="connsiteX6775" fmla="*/ 0 w 1018183"/>
                <a:gd name="connsiteY6775" fmla="*/ 3935053 h 9085945"/>
                <a:gd name="connsiteX6776" fmla="*/ 0 w 1018183"/>
                <a:gd name="connsiteY6776" fmla="*/ 3932130 h 9085945"/>
                <a:gd name="connsiteX6777" fmla="*/ 0 w 1018183"/>
                <a:gd name="connsiteY6777" fmla="*/ 3929265 h 9085945"/>
                <a:gd name="connsiteX6778" fmla="*/ 0 w 1018183"/>
                <a:gd name="connsiteY6778" fmla="*/ 3926153 h 9085945"/>
                <a:gd name="connsiteX6779" fmla="*/ 0 w 1018183"/>
                <a:gd name="connsiteY6779" fmla="*/ 3924840 h 9085945"/>
                <a:gd name="connsiteX6780" fmla="*/ 0 w 1018183"/>
                <a:gd name="connsiteY6780" fmla="*/ 3923993 h 9085945"/>
                <a:gd name="connsiteX6781" fmla="*/ 0 w 1018183"/>
                <a:gd name="connsiteY6781" fmla="*/ 3923272 h 9085945"/>
                <a:gd name="connsiteX6782" fmla="*/ 0 w 1018183"/>
                <a:gd name="connsiteY6782" fmla="*/ 3917661 h 9085945"/>
                <a:gd name="connsiteX6783" fmla="*/ 0 w 1018183"/>
                <a:gd name="connsiteY6783" fmla="*/ 3913782 h 9085945"/>
                <a:gd name="connsiteX6784" fmla="*/ 0 w 1018183"/>
                <a:gd name="connsiteY6784" fmla="*/ 3912216 h 9085945"/>
                <a:gd name="connsiteX6785" fmla="*/ 0 w 1018183"/>
                <a:gd name="connsiteY6785" fmla="*/ 3908631 h 9085945"/>
                <a:gd name="connsiteX6786" fmla="*/ 0 w 1018183"/>
                <a:gd name="connsiteY6786" fmla="*/ 3906603 h 9085945"/>
                <a:gd name="connsiteX6787" fmla="*/ 0 w 1018183"/>
                <a:gd name="connsiteY6787" fmla="*/ 3904586 h 9085945"/>
                <a:gd name="connsiteX6788" fmla="*/ 0 w 1018183"/>
                <a:gd name="connsiteY6788" fmla="*/ 3904021 h 9085945"/>
                <a:gd name="connsiteX6789" fmla="*/ 0 w 1018183"/>
                <a:gd name="connsiteY6789" fmla="*/ 3900253 h 9085945"/>
                <a:gd name="connsiteX6790" fmla="*/ 0 w 1018183"/>
                <a:gd name="connsiteY6790" fmla="*/ 3899534 h 9085945"/>
                <a:gd name="connsiteX6791" fmla="*/ 0 w 1018183"/>
                <a:gd name="connsiteY6791" fmla="*/ 3897965 h 9085945"/>
                <a:gd name="connsiteX6792" fmla="*/ 0 w 1018183"/>
                <a:gd name="connsiteY6792" fmla="*/ 3896222 h 9085945"/>
                <a:gd name="connsiteX6793" fmla="*/ 0 w 1018183"/>
                <a:gd name="connsiteY6793" fmla="*/ 3894652 h 9085945"/>
                <a:gd name="connsiteX6794" fmla="*/ 0 w 1018183"/>
                <a:gd name="connsiteY6794" fmla="*/ 3894247 h 9085945"/>
                <a:gd name="connsiteX6795" fmla="*/ 0 w 1018183"/>
                <a:gd name="connsiteY6795" fmla="*/ 3892963 h 9085945"/>
                <a:gd name="connsiteX6796" fmla="*/ 0 w 1018183"/>
                <a:gd name="connsiteY6796" fmla="*/ 3891788 h 9085945"/>
                <a:gd name="connsiteX6797" fmla="*/ 0 w 1018183"/>
                <a:gd name="connsiteY6797" fmla="*/ 3889198 h 9085945"/>
                <a:gd name="connsiteX6798" fmla="*/ 0 w 1018183"/>
                <a:gd name="connsiteY6798" fmla="*/ 3885163 h 9085945"/>
                <a:gd name="connsiteX6799" fmla="*/ 0 w 1018183"/>
                <a:gd name="connsiteY6799" fmla="*/ 3883650 h 9085945"/>
                <a:gd name="connsiteX6800" fmla="*/ 0 w 1018183"/>
                <a:gd name="connsiteY6800" fmla="*/ 3883595 h 9085945"/>
                <a:gd name="connsiteX6801" fmla="*/ 0 w 1018183"/>
                <a:gd name="connsiteY6801" fmla="*/ 3881147 h 9085945"/>
                <a:gd name="connsiteX6802" fmla="*/ 0 w 1018183"/>
                <a:gd name="connsiteY6802" fmla="*/ 3877116 h 9085945"/>
                <a:gd name="connsiteX6803" fmla="*/ 0 w 1018183"/>
                <a:gd name="connsiteY6803" fmla="*/ 3873876 h 9085945"/>
                <a:gd name="connsiteX6804" fmla="*/ 0 w 1018183"/>
                <a:gd name="connsiteY6804" fmla="*/ 3873284 h 9085945"/>
                <a:gd name="connsiteX6805" fmla="*/ 0 w 1018183"/>
                <a:gd name="connsiteY6805" fmla="*/ 3872545 h 9085945"/>
                <a:gd name="connsiteX6806" fmla="*/ 0 w 1018183"/>
                <a:gd name="connsiteY6806" fmla="*/ 3861520 h 9085945"/>
                <a:gd name="connsiteX6807" fmla="*/ 0 w 1018183"/>
                <a:gd name="connsiteY6807" fmla="*/ 3858145 h 9085945"/>
                <a:gd name="connsiteX6808" fmla="*/ 0 w 1018183"/>
                <a:gd name="connsiteY6808" fmla="*/ 3856468 h 9085945"/>
                <a:gd name="connsiteX6809" fmla="*/ 0 w 1018183"/>
                <a:gd name="connsiteY6809" fmla="*/ 3855946 h 9085945"/>
                <a:gd name="connsiteX6810" fmla="*/ 0 w 1018183"/>
                <a:gd name="connsiteY6810" fmla="*/ 3855031 h 9085945"/>
                <a:gd name="connsiteX6811" fmla="*/ 0 w 1018183"/>
                <a:gd name="connsiteY6811" fmla="*/ 3852621 h 9085945"/>
                <a:gd name="connsiteX6812" fmla="*/ 0 w 1018183"/>
                <a:gd name="connsiteY6812" fmla="*/ 3852619 h 9085945"/>
                <a:gd name="connsiteX6813" fmla="*/ 0 w 1018183"/>
                <a:gd name="connsiteY6813" fmla="*/ 3852436 h 9085945"/>
                <a:gd name="connsiteX6814" fmla="*/ 0 w 1018183"/>
                <a:gd name="connsiteY6814" fmla="*/ 3850868 h 9085945"/>
                <a:gd name="connsiteX6815" fmla="*/ 0 w 1018183"/>
                <a:gd name="connsiteY6815" fmla="*/ 3850463 h 9085945"/>
                <a:gd name="connsiteX6816" fmla="*/ 0 w 1018183"/>
                <a:gd name="connsiteY6816" fmla="*/ 3848856 h 9085945"/>
                <a:gd name="connsiteX6817" fmla="*/ 0 w 1018183"/>
                <a:gd name="connsiteY6817" fmla="*/ 3844821 h 9085945"/>
                <a:gd name="connsiteX6818" fmla="*/ 0 w 1018183"/>
                <a:gd name="connsiteY6818" fmla="*/ 3843252 h 9085945"/>
                <a:gd name="connsiteX6819" fmla="*/ 0 w 1018183"/>
                <a:gd name="connsiteY6819" fmla="*/ 3840805 h 9085945"/>
                <a:gd name="connsiteX6820" fmla="*/ 0 w 1018183"/>
                <a:gd name="connsiteY6820" fmla="*/ 3836774 h 9085945"/>
                <a:gd name="connsiteX6821" fmla="*/ 0 w 1018183"/>
                <a:gd name="connsiteY6821" fmla="*/ 3832204 h 9085945"/>
                <a:gd name="connsiteX6822" fmla="*/ 0 w 1018183"/>
                <a:gd name="connsiteY6822" fmla="*/ 3830919 h 9085945"/>
                <a:gd name="connsiteX6823" fmla="*/ 0 w 1018183"/>
                <a:gd name="connsiteY6823" fmla="*/ 3830436 h 9085945"/>
                <a:gd name="connsiteX6824" fmla="*/ 0 w 1018183"/>
                <a:gd name="connsiteY6824" fmla="*/ 3829747 h 9085945"/>
                <a:gd name="connsiteX6825" fmla="*/ 0 w 1018183"/>
                <a:gd name="connsiteY6825" fmla="*/ 3825715 h 9085945"/>
                <a:gd name="connsiteX6826" fmla="*/ 0 w 1018183"/>
                <a:gd name="connsiteY6826" fmla="*/ 3822305 h 9085945"/>
                <a:gd name="connsiteX6827" fmla="*/ 0 w 1018183"/>
                <a:gd name="connsiteY6827" fmla="*/ 3821144 h 9085945"/>
                <a:gd name="connsiteX6828" fmla="*/ 0 w 1018183"/>
                <a:gd name="connsiteY6828" fmla="*/ 3820667 h 9085945"/>
                <a:gd name="connsiteX6829" fmla="*/ 0 w 1018183"/>
                <a:gd name="connsiteY6829" fmla="*/ 3819384 h 9085945"/>
                <a:gd name="connsiteX6830" fmla="*/ 0 w 1018183"/>
                <a:gd name="connsiteY6830" fmla="*/ 3817802 h 9085945"/>
                <a:gd name="connsiteX6831" fmla="*/ 0 w 1018183"/>
                <a:gd name="connsiteY6831" fmla="*/ 3816519 h 9085945"/>
                <a:gd name="connsiteX6832" fmla="*/ 0 w 1018183"/>
                <a:gd name="connsiteY6832" fmla="*/ 3816126 h 9085945"/>
                <a:gd name="connsiteX6833" fmla="*/ 0 w 1018183"/>
                <a:gd name="connsiteY6833" fmla="*/ 3812278 h 9085945"/>
                <a:gd name="connsiteX6834" fmla="*/ 0 w 1018183"/>
                <a:gd name="connsiteY6834" fmla="*/ 3812094 h 9085945"/>
                <a:gd name="connsiteX6835" fmla="*/ 0 w 1018183"/>
                <a:gd name="connsiteY6835" fmla="*/ 3811247 h 9085945"/>
                <a:gd name="connsiteX6836" fmla="*/ 0 w 1018183"/>
                <a:gd name="connsiteY6836" fmla="*/ 3810526 h 9085945"/>
                <a:gd name="connsiteX6837" fmla="*/ 0 w 1018183"/>
                <a:gd name="connsiteY6837" fmla="*/ 3810122 h 9085945"/>
                <a:gd name="connsiteX6838" fmla="*/ 0 w 1018183"/>
                <a:gd name="connsiteY6838" fmla="*/ 3808044 h 9085945"/>
                <a:gd name="connsiteX6839" fmla="*/ 0 w 1018183"/>
                <a:gd name="connsiteY6839" fmla="*/ 3806744 h 9085945"/>
                <a:gd name="connsiteX6840" fmla="*/ 0 w 1018183"/>
                <a:gd name="connsiteY6840" fmla="*/ 3805069 h 9085945"/>
                <a:gd name="connsiteX6841" fmla="*/ 0 w 1018183"/>
                <a:gd name="connsiteY6841" fmla="*/ 3801219 h 9085945"/>
                <a:gd name="connsiteX6842" fmla="*/ 0 w 1018183"/>
                <a:gd name="connsiteY6842" fmla="*/ 3801034 h 9085945"/>
                <a:gd name="connsiteX6843" fmla="*/ 0 w 1018183"/>
                <a:gd name="connsiteY6843" fmla="*/ 3799466 h 9085945"/>
                <a:gd name="connsiteX6844" fmla="*/ 0 w 1018183"/>
                <a:gd name="connsiteY6844" fmla="*/ 3796986 h 9085945"/>
                <a:gd name="connsiteX6845" fmla="*/ 0 w 1018183"/>
                <a:gd name="connsiteY6845" fmla="*/ 3794740 h 9085945"/>
                <a:gd name="connsiteX6846" fmla="*/ 0 w 1018183"/>
                <a:gd name="connsiteY6846" fmla="*/ 3793173 h 9085945"/>
                <a:gd name="connsiteX6847" fmla="*/ 0 w 1018183"/>
                <a:gd name="connsiteY6847" fmla="*/ 3788418 h 9085945"/>
                <a:gd name="connsiteX6848" fmla="*/ 0 w 1018183"/>
                <a:gd name="connsiteY6848" fmla="*/ 3787937 h 9085945"/>
                <a:gd name="connsiteX6849" fmla="*/ 0 w 1018183"/>
                <a:gd name="connsiteY6849" fmla="*/ 3781501 h 9085945"/>
                <a:gd name="connsiteX6850" fmla="*/ 0 w 1018183"/>
                <a:gd name="connsiteY6850" fmla="*/ 3779041 h 9085945"/>
                <a:gd name="connsiteX6851" fmla="*/ 0 w 1018183"/>
                <a:gd name="connsiteY6851" fmla="*/ 3776880 h 9085945"/>
                <a:gd name="connsiteX6852" fmla="*/ 0 w 1018183"/>
                <a:gd name="connsiteY6852" fmla="*/ 3774016 h 9085945"/>
                <a:gd name="connsiteX6853" fmla="*/ 0 w 1018183"/>
                <a:gd name="connsiteY6853" fmla="*/ 3770904 h 9085945"/>
                <a:gd name="connsiteX6854" fmla="*/ 0 w 1018183"/>
                <a:gd name="connsiteY6854" fmla="*/ 3769686 h 9085945"/>
                <a:gd name="connsiteX6855" fmla="*/ 0 w 1018183"/>
                <a:gd name="connsiteY6855" fmla="*/ 3768492 h 9085945"/>
                <a:gd name="connsiteX6856" fmla="*/ 0 w 1018183"/>
                <a:gd name="connsiteY6856" fmla="*/ 3768401 h 9085945"/>
                <a:gd name="connsiteX6857" fmla="*/ 0 w 1018183"/>
                <a:gd name="connsiteY6857" fmla="*/ 3764258 h 9085945"/>
                <a:gd name="connsiteX6858" fmla="*/ 0 w 1018183"/>
                <a:gd name="connsiteY6858" fmla="*/ 3758626 h 9085945"/>
                <a:gd name="connsiteX6859" fmla="*/ 0 w 1018183"/>
                <a:gd name="connsiteY6859" fmla="*/ 3756644 h 9085945"/>
                <a:gd name="connsiteX6860" fmla="*/ 0 w 1018183"/>
                <a:gd name="connsiteY6860" fmla="*/ 3751152 h 9085945"/>
                <a:gd name="connsiteX6861" fmla="*/ 0 w 1018183"/>
                <a:gd name="connsiteY6861" fmla="*/ 3750238 h 9085945"/>
                <a:gd name="connsiteX6862" fmla="*/ 0 w 1018183"/>
                <a:gd name="connsiteY6862" fmla="*/ 3748773 h 9085945"/>
                <a:gd name="connsiteX6863" fmla="*/ 0 w 1018183"/>
                <a:gd name="connsiteY6863" fmla="*/ 3738741 h 9085945"/>
                <a:gd name="connsiteX6864" fmla="*/ 0 w 1018183"/>
                <a:gd name="connsiteY6864" fmla="*/ 3737715 h 9085945"/>
                <a:gd name="connsiteX6865" fmla="*/ 0 w 1018183"/>
                <a:gd name="connsiteY6865" fmla="*/ 3737175 h 9085945"/>
                <a:gd name="connsiteX6866" fmla="*/ 0 w 1018183"/>
                <a:gd name="connsiteY6866" fmla="*/ 3736537 h 9085945"/>
                <a:gd name="connsiteX6867" fmla="*/ 0 w 1018183"/>
                <a:gd name="connsiteY6867" fmla="*/ 3728968 h 9085945"/>
                <a:gd name="connsiteX6868" fmla="*/ 0 w 1018183"/>
                <a:gd name="connsiteY6868" fmla="*/ 3728058 h 9085945"/>
                <a:gd name="connsiteX6869" fmla="*/ 0 w 1018183"/>
                <a:gd name="connsiteY6869" fmla="*/ 3727684 h 9085945"/>
                <a:gd name="connsiteX6870" fmla="*/ 0 w 1018183"/>
                <a:gd name="connsiteY6870" fmla="*/ 3727400 h 9085945"/>
                <a:gd name="connsiteX6871" fmla="*/ 0 w 1018183"/>
                <a:gd name="connsiteY6871" fmla="*/ 3726116 h 9085945"/>
                <a:gd name="connsiteX6872" fmla="*/ 0 w 1018183"/>
                <a:gd name="connsiteY6872" fmla="*/ 3725901 h 9085945"/>
                <a:gd name="connsiteX6873" fmla="*/ 0 w 1018183"/>
                <a:gd name="connsiteY6873" fmla="*/ 3723916 h 9085945"/>
                <a:gd name="connsiteX6874" fmla="*/ 0 w 1018183"/>
                <a:gd name="connsiteY6874" fmla="*/ 3723619 h 9085945"/>
                <a:gd name="connsiteX6875" fmla="*/ 0 w 1018183"/>
                <a:gd name="connsiteY6875" fmla="*/ 3722051 h 9085945"/>
                <a:gd name="connsiteX6876" fmla="*/ 0 w 1018183"/>
                <a:gd name="connsiteY6876" fmla="*/ 3719770 h 9085945"/>
                <a:gd name="connsiteX6877" fmla="*/ 0 w 1018183"/>
                <a:gd name="connsiteY6877" fmla="*/ 3718284 h 9085945"/>
                <a:gd name="connsiteX6878" fmla="*/ 0 w 1018183"/>
                <a:gd name="connsiteY6878" fmla="*/ 3717000 h 9085945"/>
                <a:gd name="connsiteX6879" fmla="*/ 0 w 1018183"/>
                <a:gd name="connsiteY6879" fmla="*/ 3715874 h 9085945"/>
                <a:gd name="connsiteX6880" fmla="*/ 0 w 1018183"/>
                <a:gd name="connsiteY6880" fmla="*/ 3715065 h 9085945"/>
                <a:gd name="connsiteX6881" fmla="*/ 0 w 1018183"/>
                <a:gd name="connsiteY6881" fmla="*/ 3712858 h 9085945"/>
                <a:gd name="connsiteX6882" fmla="*/ 0 w 1018183"/>
                <a:gd name="connsiteY6882" fmla="*/ 3708712 h 9085945"/>
                <a:gd name="connsiteX6883" fmla="*/ 0 w 1018183"/>
                <a:gd name="connsiteY6883" fmla="*/ 3704567 h 9085945"/>
                <a:gd name="connsiteX6884" fmla="*/ 0 w 1018183"/>
                <a:gd name="connsiteY6884" fmla="*/ 3700665 h 9085945"/>
                <a:gd name="connsiteX6885" fmla="*/ 0 w 1018183"/>
                <a:gd name="connsiteY6885" fmla="*/ 3698329 h 9085945"/>
                <a:gd name="connsiteX6886" fmla="*/ 0 w 1018183"/>
                <a:gd name="connsiteY6886" fmla="*/ 3697552 h 9085945"/>
                <a:gd name="connsiteX6887" fmla="*/ 0 w 1018183"/>
                <a:gd name="connsiteY6887" fmla="*/ 3697373 h 9085945"/>
                <a:gd name="connsiteX6888" fmla="*/ 0 w 1018183"/>
                <a:gd name="connsiteY6888" fmla="*/ 3696240 h 9085945"/>
                <a:gd name="connsiteX6889" fmla="*/ 0 w 1018183"/>
                <a:gd name="connsiteY6889" fmla="*/ 3694793 h 9085945"/>
                <a:gd name="connsiteX6890" fmla="*/ 0 w 1018183"/>
                <a:gd name="connsiteY6890" fmla="*/ 3694672 h 9085945"/>
                <a:gd name="connsiteX6891" fmla="*/ 0 w 1018183"/>
                <a:gd name="connsiteY6891" fmla="*/ 3689061 h 9085945"/>
                <a:gd name="connsiteX6892" fmla="*/ 0 w 1018183"/>
                <a:gd name="connsiteY6892" fmla="*/ 3687342 h 9085945"/>
                <a:gd name="connsiteX6893" fmla="*/ 0 w 1018183"/>
                <a:gd name="connsiteY6893" fmla="*/ 3685773 h 9085945"/>
                <a:gd name="connsiteX6894" fmla="*/ 0 w 1018183"/>
                <a:gd name="connsiteY6894" fmla="*/ 3685559 h 9085945"/>
                <a:gd name="connsiteX6895" fmla="*/ 0 w 1018183"/>
                <a:gd name="connsiteY6895" fmla="*/ 3685182 h 9085945"/>
                <a:gd name="connsiteX6896" fmla="*/ 0 w 1018183"/>
                <a:gd name="connsiteY6896" fmla="*/ 3683615 h 9085945"/>
                <a:gd name="connsiteX6897" fmla="*/ 0 w 1018183"/>
                <a:gd name="connsiteY6897" fmla="*/ 3683278 h 9085945"/>
                <a:gd name="connsiteX6898" fmla="*/ 0 w 1018183"/>
                <a:gd name="connsiteY6898" fmla="*/ 3681992 h 9085945"/>
                <a:gd name="connsiteX6899" fmla="*/ 0 w 1018183"/>
                <a:gd name="connsiteY6899" fmla="*/ 3681709 h 9085945"/>
                <a:gd name="connsiteX6900" fmla="*/ 0 w 1018183"/>
                <a:gd name="connsiteY6900" fmla="*/ 3680425 h 9085945"/>
                <a:gd name="connsiteX6901" fmla="*/ 0 w 1018183"/>
                <a:gd name="connsiteY6901" fmla="*/ 3680031 h 9085945"/>
                <a:gd name="connsiteX6902" fmla="*/ 0 w 1018183"/>
                <a:gd name="connsiteY6902" fmla="*/ 3678003 h 9085945"/>
                <a:gd name="connsiteX6903" fmla="*/ 0 w 1018183"/>
                <a:gd name="connsiteY6903" fmla="*/ 3676706 h 9085945"/>
                <a:gd name="connsiteX6904" fmla="*/ 0 w 1018183"/>
                <a:gd name="connsiteY6904" fmla="*/ 3675985 h 9085945"/>
                <a:gd name="connsiteX6905" fmla="*/ 0 w 1018183"/>
                <a:gd name="connsiteY6905" fmla="*/ 3674724 h 9085945"/>
                <a:gd name="connsiteX6906" fmla="*/ 0 w 1018183"/>
                <a:gd name="connsiteY6906" fmla="*/ 3674501 h 9085945"/>
                <a:gd name="connsiteX6907" fmla="*/ 0 w 1018183"/>
                <a:gd name="connsiteY6907" fmla="*/ 3673651 h 9085945"/>
                <a:gd name="connsiteX6908" fmla="*/ 0 w 1018183"/>
                <a:gd name="connsiteY6908" fmla="*/ 3672219 h 9085945"/>
                <a:gd name="connsiteX6909" fmla="*/ 0 w 1018183"/>
                <a:gd name="connsiteY6909" fmla="*/ 3670651 h 9085945"/>
                <a:gd name="connsiteX6910" fmla="*/ 0 w 1018183"/>
                <a:gd name="connsiteY6910" fmla="*/ 3668370 h 9085945"/>
                <a:gd name="connsiteX6911" fmla="*/ 0 w 1018183"/>
                <a:gd name="connsiteY6911" fmla="*/ 3663665 h 9085945"/>
                <a:gd name="connsiteX6912" fmla="*/ 0 w 1018183"/>
                <a:gd name="connsiteY6912" fmla="*/ 3663188 h 9085945"/>
                <a:gd name="connsiteX6913" fmla="*/ 0 w 1018183"/>
                <a:gd name="connsiteY6913" fmla="*/ 3662065 h 9085945"/>
                <a:gd name="connsiteX6914" fmla="*/ 0 w 1018183"/>
                <a:gd name="connsiteY6914" fmla="*/ 3660323 h 9085945"/>
                <a:gd name="connsiteX6915" fmla="*/ 0 w 1018183"/>
                <a:gd name="connsiteY6915" fmla="*/ 3655050 h 9085945"/>
                <a:gd name="connsiteX6916" fmla="*/ 0 w 1018183"/>
                <a:gd name="connsiteY6916" fmla="*/ 3649266 h 9085945"/>
                <a:gd name="connsiteX6917" fmla="*/ 0 w 1018183"/>
                <a:gd name="connsiteY6917" fmla="*/ 3645276 h 9085945"/>
                <a:gd name="connsiteX6918" fmla="*/ 0 w 1018183"/>
                <a:gd name="connsiteY6918" fmla="*/ 3644840 h 9085945"/>
                <a:gd name="connsiteX6919" fmla="*/ 0 w 1018183"/>
                <a:gd name="connsiteY6919" fmla="*/ 3643273 h 9085945"/>
                <a:gd name="connsiteX6920" fmla="*/ 0 w 1018183"/>
                <a:gd name="connsiteY6920" fmla="*/ 3639690 h 9085945"/>
                <a:gd name="connsiteX6921" fmla="*/ 0 w 1018183"/>
                <a:gd name="connsiteY6921" fmla="*/ 3639492 h 9085945"/>
                <a:gd name="connsiteX6922" fmla="*/ 0 w 1018183"/>
                <a:gd name="connsiteY6922" fmla="*/ 3638405 h 9085945"/>
                <a:gd name="connsiteX6923" fmla="*/ 0 w 1018183"/>
                <a:gd name="connsiteY6923" fmla="*/ 3637923 h 9085945"/>
                <a:gd name="connsiteX6924" fmla="*/ 0 w 1018183"/>
                <a:gd name="connsiteY6924" fmla="*/ 3637662 h 9085945"/>
                <a:gd name="connsiteX6925" fmla="*/ 0 w 1018183"/>
                <a:gd name="connsiteY6925" fmla="*/ 3635643 h 9085945"/>
                <a:gd name="connsiteX6926" fmla="*/ 0 w 1018183"/>
                <a:gd name="connsiteY6926" fmla="*/ 3629522 h 9085945"/>
                <a:gd name="connsiteX6927" fmla="*/ 0 w 1018183"/>
                <a:gd name="connsiteY6927" fmla="*/ 3628631 h 9085945"/>
                <a:gd name="connsiteX6928" fmla="*/ 0 w 1018183"/>
                <a:gd name="connsiteY6928" fmla="*/ 3625490 h 9085945"/>
                <a:gd name="connsiteX6929" fmla="*/ 0 w 1018183"/>
                <a:gd name="connsiteY6929" fmla="*/ 3624584 h 9085945"/>
                <a:gd name="connsiteX6930" fmla="*/ 0 w 1018183"/>
                <a:gd name="connsiteY6930" fmla="*/ 3624021 h 9085945"/>
                <a:gd name="connsiteX6931" fmla="*/ 0 w 1018183"/>
                <a:gd name="connsiteY6931" fmla="*/ 3623922 h 9085945"/>
                <a:gd name="connsiteX6932" fmla="*/ 0 w 1018183"/>
                <a:gd name="connsiteY6932" fmla="*/ 3620256 h 9085945"/>
                <a:gd name="connsiteX6933" fmla="*/ 0 w 1018183"/>
                <a:gd name="connsiteY6933" fmla="*/ 3616293 h 9085945"/>
                <a:gd name="connsiteX6934" fmla="*/ 0 w 1018183"/>
                <a:gd name="connsiteY6934" fmla="*/ 3616222 h 9085945"/>
                <a:gd name="connsiteX6935" fmla="*/ 0 w 1018183"/>
                <a:gd name="connsiteY6935" fmla="*/ 3614652 h 9085945"/>
                <a:gd name="connsiteX6936" fmla="*/ 0 w 1018183"/>
                <a:gd name="connsiteY6936" fmla="*/ 3612205 h 9085945"/>
                <a:gd name="connsiteX6937" fmla="*/ 0 w 1018183"/>
                <a:gd name="connsiteY6937" fmla="*/ 3608174 h 9085945"/>
                <a:gd name="connsiteX6938" fmla="*/ 0 w 1018183"/>
                <a:gd name="connsiteY6938" fmla="*/ 3606519 h 9085945"/>
                <a:gd name="connsiteX6939" fmla="*/ 0 w 1018183"/>
                <a:gd name="connsiteY6939" fmla="*/ 3604935 h 9085945"/>
                <a:gd name="connsiteX6940" fmla="*/ 0 w 1018183"/>
                <a:gd name="connsiteY6940" fmla="*/ 3603604 h 9085945"/>
                <a:gd name="connsiteX6941" fmla="*/ 0 w 1018183"/>
                <a:gd name="connsiteY6941" fmla="*/ 3603127 h 9085945"/>
                <a:gd name="connsiteX6942" fmla="*/ 0 w 1018183"/>
                <a:gd name="connsiteY6942" fmla="*/ 3602319 h 9085945"/>
                <a:gd name="connsiteX6943" fmla="*/ 0 w 1018183"/>
                <a:gd name="connsiteY6943" fmla="*/ 3601147 h 9085945"/>
                <a:gd name="connsiteX6944" fmla="*/ 0 w 1018183"/>
                <a:gd name="connsiteY6944" fmla="*/ 3599241 h 9085945"/>
                <a:gd name="connsiteX6945" fmla="*/ 0 w 1018183"/>
                <a:gd name="connsiteY6945" fmla="*/ 3597116 h 9085945"/>
                <a:gd name="connsiteX6946" fmla="*/ 0 w 1018183"/>
                <a:gd name="connsiteY6946" fmla="*/ 3595904 h 9085945"/>
                <a:gd name="connsiteX6947" fmla="*/ 0 w 1018183"/>
                <a:gd name="connsiteY6947" fmla="*/ 3593874 h 9085945"/>
                <a:gd name="connsiteX6948" fmla="*/ 0 w 1018183"/>
                <a:gd name="connsiteY6948" fmla="*/ 3592948 h 9085945"/>
                <a:gd name="connsiteX6949" fmla="*/ 0 w 1018183"/>
                <a:gd name="connsiteY6949" fmla="*/ 3592544 h 9085945"/>
                <a:gd name="connsiteX6950" fmla="*/ 0 w 1018183"/>
                <a:gd name="connsiteY6950" fmla="*/ 3589202 h 9085945"/>
                <a:gd name="connsiteX6951" fmla="*/ 0 w 1018183"/>
                <a:gd name="connsiteY6951" fmla="*/ 3587919 h 9085945"/>
                <a:gd name="connsiteX6952" fmla="*/ 0 w 1018183"/>
                <a:gd name="connsiteY6952" fmla="*/ 3587526 h 9085945"/>
                <a:gd name="connsiteX6953" fmla="*/ 0 w 1018183"/>
                <a:gd name="connsiteY6953" fmla="*/ 3585582 h 9085945"/>
                <a:gd name="connsiteX6954" fmla="*/ 0 w 1018183"/>
                <a:gd name="connsiteY6954" fmla="*/ 3583677 h 9085945"/>
                <a:gd name="connsiteX6955" fmla="*/ 0 w 1018183"/>
                <a:gd name="connsiteY6955" fmla="*/ 3583494 h 9085945"/>
                <a:gd name="connsiteX6956" fmla="*/ 0 w 1018183"/>
                <a:gd name="connsiteY6956" fmla="*/ 3581926 h 9085945"/>
                <a:gd name="connsiteX6957" fmla="*/ 0 w 1018183"/>
                <a:gd name="connsiteY6957" fmla="*/ 3581521 h 9085945"/>
                <a:gd name="connsiteX6958" fmla="*/ 0 w 1018183"/>
                <a:gd name="connsiteY6958" fmla="*/ 3578145 h 9085945"/>
                <a:gd name="connsiteX6959" fmla="*/ 0 w 1018183"/>
                <a:gd name="connsiteY6959" fmla="*/ 3576469 h 9085945"/>
                <a:gd name="connsiteX6960" fmla="*/ 0 w 1018183"/>
                <a:gd name="connsiteY6960" fmla="*/ 3575811 h 9085945"/>
                <a:gd name="connsiteX6961" fmla="*/ 0 w 1018183"/>
                <a:gd name="connsiteY6961" fmla="*/ 3573791 h 9085945"/>
                <a:gd name="connsiteX6962" fmla="*/ 0 w 1018183"/>
                <a:gd name="connsiteY6962" fmla="*/ 3572619 h 9085945"/>
                <a:gd name="connsiteX6963" fmla="*/ 0 w 1018183"/>
                <a:gd name="connsiteY6963" fmla="*/ 3572434 h 9085945"/>
                <a:gd name="connsiteX6964" fmla="*/ 0 w 1018183"/>
                <a:gd name="connsiteY6964" fmla="*/ 3570866 h 9085945"/>
                <a:gd name="connsiteX6965" fmla="*/ 0 w 1018183"/>
                <a:gd name="connsiteY6965" fmla="*/ 3566140 h 9085945"/>
                <a:gd name="connsiteX6966" fmla="*/ 0 w 1018183"/>
                <a:gd name="connsiteY6966" fmla="*/ 3564573 h 9085945"/>
                <a:gd name="connsiteX6967" fmla="*/ 0 w 1018183"/>
                <a:gd name="connsiteY6967" fmla="*/ 3561978 h 9085945"/>
                <a:gd name="connsiteX6968" fmla="*/ 0 w 1018183"/>
                <a:gd name="connsiteY6968" fmla="*/ 3560805 h 9085945"/>
                <a:gd name="connsiteX6969" fmla="*/ 0 w 1018183"/>
                <a:gd name="connsiteY6969" fmla="*/ 3559818 h 9085945"/>
                <a:gd name="connsiteX6970" fmla="*/ 0 w 1018183"/>
                <a:gd name="connsiteY6970" fmla="*/ 3556773 h 9085945"/>
                <a:gd name="connsiteX6971" fmla="*/ 0 w 1018183"/>
                <a:gd name="connsiteY6971" fmla="*/ 3553778 h 9085945"/>
                <a:gd name="connsiteX6972" fmla="*/ 0 w 1018183"/>
                <a:gd name="connsiteY6972" fmla="*/ 3552202 h 9085945"/>
                <a:gd name="connsiteX6973" fmla="*/ 0 w 1018183"/>
                <a:gd name="connsiteY6973" fmla="*/ 3550918 h 9085945"/>
                <a:gd name="connsiteX6974" fmla="*/ 0 w 1018183"/>
                <a:gd name="connsiteY6974" fmla="*/ 3550441 h 9085945"/>
                <a:gd name="connsiteX6975" fmla="*/ 0 w 1018183"/>
                <a:gd name="connsiteY6975" fmla="*/ 3550013 h 9085945"/>
                <a:gd name="connsiteX6976" fmla="*/ 0 w 1018183"/>
                <a:gd name="connsiteY6976" fmla="*/ 3547576 h 9085945"/>
                <a:gd name="connsiteX6977" fmla="*/ 0 w 1018183"/>
                <a:gd name="connsiteY6977" fmla="*/ 3545416 h 9085945"/>
                <a:gd name="connsiteX6978" fmla="*/ 0 w 1018183"/>
                <a:gd name="connsiteY6978" fmla="*/ 3544004 h 9085945"/>
                <a:gd name="connsiteX6979" fmla="*/ 0 w 1018183"/>
                <a:gd name="connsiteY6979" fmla="*/ 3543081 h 9085945"/>
                <a:gd name="connsiteX6980" fmla="*/ 0 w 1018183"/>
                <a:gd name="connsiteY6980" fmla="*/ 3542304 h 9085945"/>
                <a:gd name="connsiteX6981" fmla="*/ 0 w 1018183"/>
                <a:gd name="connsiteY6981" fmla="*/ 3539892 h 9085945"/>
                <a:gd name="connsiteX6982" fmla="*/ 0 w 1018183"/>
                <a:gd name="connsiteY6982" fmla="*/ 3537802 h 9085945"/>
                <a:gd name="connsiteX6983" fmla="*/ 0 w 1018183"/>
                <a:gd name="connsiteY6983" fmla="*/ 3537314 h 9085945"/>
                <a:gd name="connsiteX6984" fmla="*/ 0 w 1018183"/>
                <a:gd name="connsiteY6984" fmla="*/ 3536519 h 9085945"/>
                <a:gd name="connsiteX6985" fmla="*/ 0 w 1018183"/>
                <a:gd name="connsiteY6985" fmla="*/ 3536128 h 9085945"/>
                <a:gd name="connsiteX6986" fmla="*/ 0 w 1018183"/>
                <a:gd name="connsiteY6986" fmla="*/ 3532278 h 9085945"/>
                <a:gd name="connsiteX6987" fmla="*/ 0 w 1018183"/>
                <a:gd name="connsiteY6987" fmla="*/ 3532092 h 9085945"/>
                <a:gd name="connsiteX6988" fmla="*/ 0 w 1018183"/>
                <a:gd name="connsiteY6988" fmla="*/ 3530524 h 9085945"/>
                <a:gd name="connsiteX6989" fmla="*/ 0 w 1018183"/>
                <a:gd name="connsiteY6989" fmla="*/ 3528044 h 9085945"/>
                <a:gd name="connsiteX6990" fmla="*/ 0 w 1018183"/>
                <a:gd name="connsiteY6990" fmla="*/ 3525798 h 9085945"/>
                <a:gd name="connsiteX6991" fmla="*/ 0 w 1018183"/>
                <a:gd name="connsiteY6991" fmla="*/ 3524231 h 9085945"/>
                <a:gd name="connsiteX6992" fmla="*/ 0 w 1018183"/>
                <a:gd name="connsiteY6992" fmla="*/ 3522553 h 9085945"/>
                <a:gd name="connsiteX6993" fmla="*/ 0 w 1018183"/>
                <a:gd name="connsiteY6993" fmla="*/ 3521639 h 9085945"/>
                <a:gd name="connsiteX6994" fmla="*/ 0 w 1018183"/>
                <a:gd name="connsiteY6994" fmla="*/ 3519476 h 9085945"/>
                <a:gd name="connsiteX6995" fmla="*/ 0 w 1018183"/>
                <a:gd name="connsiteY6995" fmla="*/ 3516775 h 9085945"/>
                <a:gd name="connsiteX6996" fmla="*/ 0 w 1018183"/>
                <a:gd name="connsiteY6996" fmla="*/ 3514742 h 9085945"/>
                <a:gd name="connsiteX6997" fmla="*/ 0 w 1018183"/>
                <a:gd name="connsiteY6997" fmla="*/ 3513172 h 9085945"/>
                <a:gd name="connsiteX6998" fmla="*/ 0 w 1018183"/>
                <a:gd name="connsiteY6998" fmla="*/ 3512633 h 9085945"/>
                <a:gd name="connsiteX6999" fmla="*/ 0 w 1018183"/>
                <a:gd name="connsiteY6999" fmla="*/ 3511426 h 9085945"/>
                <a:gd name="connsiteX7000" fmla="*/ 0 w 1018183"/>
                <a:gd name="connsiteY7000" fmla="*/ 3511277 h 9085945"/>
                <a:gd name="connsiteX7001" fmla="*/ 0 w 1018183"/>
                <a:gd name="connsiteY7001" fmla="*/ 3509859 h 9085945"/>
                <a:gd name="connsiteX7002" fmla="*/ 0 w 1018183"/>
                <a:gd name="connsiteY7002" fmla="*/ 3508419 h 9085945"/>
                <a:gd name="connsiteX7003" fmla="*/ 0 w 1018183"/>
                <a:gd name="connsiteY7003" fmla="*/ 3507937 h 9085945"/>
                <a:gd name="connsiteX7004" fmla="*/ 0 w 1018183"/>
                <a:gd name="connsiteY7004" fmla="*/ 3505075 h 9085945"/>
                <a:gd name="connsiteX7005" fmla="*/ 0 w 1018183"/>
                <a:gd name="connsiteY7005" fmla="*/ 3499550 h 9085945"/>
                <a:gd name="connsiteX7006" fmla="*/ 0 w 1018183"/>
                <a:gd name="connsiteY7006" fmla="*/ 3499458 h 9085945"/>
                <a:gd name="connsiteX7007" fmla="*/ 0 w 1018183"/>
                <a:gd name="connsiteY7007" fmla="*/ 3495316 h 9085945"/>
                <a:gd name="connsiteX7008" fmla="*/ 0 w 1018183"/>
                <a:gd name="connsiteY7008" fmla="*/ 3494016 h 9085945"/>
                <a:gd name="connsiteX7009" fmla="*/ 0 w 1018183"/>
                <a:gd name="connsiteY7009" fmla="*/ 3489684 h 9085945"/>
                <a:gd name="connsiteX7010" fmla="*/ 0 w 1018183"/>
                <a:gd name="connsiteY7010" fmla="*/ 3488490 h 9085945"/>
                <a:gd name="connsiteX7011" fmla="*/ 0 w 1018183"/>
                <a:gd name="connsiteY7011" fmla="*/ 3488401 h 9085945"/>
                <a:gd name="connsiteX7012" fmla="*/ 0 w 1018183"/>
                <a:gd name="connsiteY7012" fmla="*/ 3487274 h 9085945"/>
                <a:gd name="connsiteX7013" fmla="*/ 0 w 1018183"/>
                <a:gd name="connsiteY7013" fmla="*/ 3484258 h 9085945"/>
                <a:gd name="connsiteX7014" fmla="*/ 0 w 1018183"/>
                <a:gd name="connsiteY7014" fmla="*/ 3482210 h 9085945"/>
                <a:gd name="connsiteX7015" fmla="*/ 0 w 1018183"/>
                <a:gd name="connsiteY7015" fmla="*/ 3481296 h 9085945"/>
                <a:gd name="connsiteX7016" fmla="*/ 0 w 1018183"/>
                <a:gd name="connsiteY7016" fmla="*/ 3480199 h 9085945"/>
                <a:gd name="connsiteX7017" fmla="*/ 0 w 1018183"/>
                <a:gd name="connsiteY7017" fmla="*/ 3476481 h 9085945"/>
                <a:gd name="connsiteX7018" fmla="*/ 0 w 1018183"/>
                <a:gd name="connsiteY7018" fmla="*/ 3474276 h 9085945"/>
                <a:gd name="connsiteX7019" fmla="*/ 0 w 1018183"/>
                <a:gd name="connsiteY7019" fmla="*/ 3471152 h 9085945"/>
                <a:gd name="connsiteX7020" fmla="*/ 0 w 1018183"/>
                <a:gd name="connsiteY7020" fmla="*/ 3470426 h 9085945"/>
                <a:gd name="connsiteX7021" fmla="*/ 0 w 1018183"/>
                <a:gd name="connsiteY7021" fmla="*/ 3470239 h 9085945"/>
                <a:gd name="connsiteX7022" fmla="*/ 0 w 1018183"/>
                <a:gd name="connsiteY7022" fmla="*/ 3468773 h 9085945"/>
                <a:gd name="connsiteX7023" fmla="*/ 0 w 1018183"/>
                <a:gd name="connsiteY7023" fmla="*/ 3458742 h 9085945"/>
                <a:gd name="connsiteX7024" fmla="*/ 0 w 1018183"/>
                <a:gd name="connsiteY7024" fmla="*/ 3458606 h 9085945"/>
                <a:gd name="connsiteX7025" fmla="*/ 0 w 1018183"/>
                <a:gd name="connsiteY7025" fmla="*/ 3457173 h 9085945"/>
                <a:gd name="connsiteX7026" fmla="*/ 0 w 1018183"/>
                <a:gd name="connsiteY7026" fmla="*/ 3456959 h 9085945"/>
                <a:gd name="connsiteX7027" fmla="*/ 0 w 1018183"/>
                <a:gd name="connsiteY7027" fmla="*/ 3454677 h 9085945"/>
                <a:gd name="connsiteX7028" fmla="*/ 0 w 1018183"/>
                <a:gd name="connsiteY7028" fmla="*/ 3453392 h 9085945"/>
                <a:gd name="connsiteX7029" fmla="*/ 0 w 1018183"/>
                <a:gd name="connsiteY7029" fmla="*/ 3453109 h 9085945"/>
                <a:gd name="connsiteX7030" fmla="*/ 0 w 1018183"/>
                <a:gd name="connsiteY7030" fmla="*/ 3451973 h 9085945"/>
                <a:gd name="connsiteX7031" fmla="*/ 0 w 1018183"/>
                <a:gd name="connsiteY7031" fmla="*/ 3451824 h 9085945"/>
                <a:gd name="connsiteX7032" fmla="*/ 0 w 1018183"/>
                <a:gd name="connsiteY7032" fmla="*/ 3449040 h 9085945"/>
                <a:gd name="connsiteX7033" fmla="*/ 0 w 1018183"/>
                <a:gd name="connsiteY7033" fmla="*/ 3448107 h 9085945"/>
                <a:gd name="connsiteX7034" fmla="*/ 0 w 1018183"/>
                <a:gd name="connsiteY7034" fmla="*/ 3448058 h 9085945"/>
                <a:gd name="connsiteX7035" fmla="*/ 0 w 1018183"/>
                <a:gd name="connsiteY7035" fmla="*/ 3446932 h 9085945"/>
                <a:gd name="connsiteX7036" fmla="*/ 0 w 1018183"/>
                <a:gd name="connsiteY7036" fmla="*/ 3446123 h 9085945"/>
                <a:gd name="connsiteX7037" fmla="*/ 0 w 1018183"/>
                <a:gd name="connsiteY7037" fmla="*/ 3445902 h 9085945"/>
                <a:gd name="connsiteX7038" fmla="*/ 0 w 1018183"/>
                <a:gd name="connsiteY7038" fmla="*/ 3445647 h 9085945"/>
                <a:gd name="connsiteX7039" fmla="*/ 0 w 1018183"/>
                <a:gd name="connsiteY7039" fmla="*/ 3443916 h 9085945"/>
                <a:gd name="connsiteX7040" fmla="*/ 0 w 1018183"/>
                <a:gd name="connsiteY7040" fmla="*/ 3443619 h 9085945"/>
                <a:gd name="connsiteX7041" fmla="*/ 0 w 1018183"/>
                <a:gd name="connsiteY7041" fmla="*/ 3442051 h 9085945"/>
                <a:gd name="connsiteX7042" fmla="*/ 0 w 1018183"/>
                <a:gd name="connsiteY7042" fmla="*/ 3439770 h 9085945"/>
                <a:gd name="connsiteX7043" fmla="*/ 0 w 1018183"/>
                <a:gd name="connsiteY7043" fmla="*/ 3437697 h 9085945"/>
                <a:gd name="connsiteX7044" fmla="*/ 0 w 1018183"/>
                <a:gd name="connsiteY7044" fmla="*/ 3437511 h 9085945"/>
                <a:gd name="connsiteX7045" fmla="*/ 0 w 1018183"/>
                <a:gd name="connsiteY7045" fmla="*/ 3435873 h 9085945"/>
                <a:gd name="connsiteX7046" fmla="*/ 0 w 1018183"/>
                <a:gd name="connsiteY7046" fmla="*/ 3435625 h 9085945"/>
                <a:gd name="connsiteX7047" fmla="*/ 0 w 1018183"/>
                <a:gd name="connsiteY7047" fmla="*/ 3435065 h 9085945"/>
                <a:gd name="connsiteX7048" fmla="*/ 0 w 1018183"/>
                <a:gd name="connsiteY7048" fmla="*/ 3431723 h 9085945"/>
                <a:gd name="connsiteX7049" fmla="*/ 0 w 1018183"/>
                <a:gd name="connsiteY7049" fmla="*/ 3431257 h 9085945"/>
                <a:gd name="connsiteX7050" fmla="*/ 0 w 1018183"/>
                <a:gd name="connsiteY7050" fmla="*/ 3429387 h 9085945"/>
                <a:gd name="connsiteX7051" fmla="*/ 0 w 1018183"/>
                <a:gd name="connsiteY7051" fmla="*/ 3425851 h 9085945"/>
                <a:gd name="connsiteX7052" fmla="*/ 0 w 1018183"/>
                <a:gd name="connsiteY7052" fmla="*/ 3424564 h 9085945"/>
                <a:gd name="connsiteX7053" fmla="*/ 0 w 1018183"/>
                <a:gd name="connsiteY7053" fmla="*/ 3420665 h 9085945"/>
                <a:gd name="connsiteX7054" fmla="*/ 0 w 1018183"/>
                <a:gd name="connsiteY7054" fmla="*/ 3419446 h 9085945"/>
                <a:gd name="connsiteX7055" fmla="*/ 0 w 1018183"/>
                <a:gd name="connsiteY7055" fmla="*/ 3418331 h 9085945"/>
                <a:gd name="connsiteX7056" fmla="*/ 0 w 1018183"/>
                <a:gd name="connsiteY7056" fmla="*/ 3416240 h 9085945"/>
                <a:gd name="connsiteX7057" fmla="*/ 0 w 1018183"/>
                <a:gd name="connsiteY7057" fmla="*/ 3414673 h 9085945"/>
                <a:gd name="connsiteX7058" fmla="*/ 0 w 1018183"/>
                <a:gd name="connsiteY7058" fmla="*/ 3413050 h 9085945"/>
                <a:gd name="connsiteX7059" fmla="*/ 0 w 1018183"/>
                <a:gd name="connsiteY7059" fmla="*/ 3411482 h 9085945"/>
                <a:gd name="connsiteX7060" fmla="*/ 0 w 1018183"/>
                <a:gd name="connsiteY7060" fmla="*/ 3411090 h 9085945"/>
                <a:gd name="connsiteX7061" fmla="*/ 0 w 1018183"/>
                <a:gd name="connsiteY7061" fmla="*/ 3410892 h 9085945"/>
                <a:gd name="connsiteX7062" fmla="*/ 0 w 1018183"/>
                <a:gd name="connsiteY7062" fmla="*/ 3409805 h 9085945"/>
                <a:gd name="connsiteX7063" fmla="*/ 0 w 1018183"/>
                <a:gd name="connsiteY7063" fmla="*/ 3409323 h 9085945"/>
                <a:gd name="connsiteX7064" fmla="*/ 0 w 1018183"/>
                <a:gd name="connsiteY7064" fmla="*/ 3409061 h 9085945"/>
                <a:gd name="connsiteX7065" fmla="*/ 0 w 1018183"/>
                <a:gd name="connsiteY7065" fmla="*/ 3407764 h 9085945"/>
                <a:gd name="connsiteX7066" fmla="*/ 0 w 1018183"/>
                <a:gd name="connsiteY7066" fmla="*/ 3407043 h 9085945"/>
                <a:gd name="connsiteX7067" fmla="*/ 0 w 1018183"/>
                <a:gd name="connsiteY7067" fmla="*/ 3406489 h 9085945"/>
                <a:gd name="connsiteX7068" fmla="*/ 0 w 1018183"/>
                <a:gd name="connsiteY7068" fmla="*/ 3405559 h 9085945"/>
                <a:gd name="connsiteX7069" fmla="*/ 0 w 1018183"/>
                <a:gd name="connsiteY7069" fmla="*/ 3404709 h 9085945"/>
                <a:gd name="connsiteX7070" fmla="*/ 0 w 1018183"/>
                <a:gd name="connsiteY7070" fmla="*/ 3403278 h 9085945"/>
                <a:gd name="connsiteX7071" fmla="*/ 0 w 1018183"/>
                <a:gd name="connsiteY7071" fmla="*/ 3403146 h 9085945"/>
                <a:gd name="connsiteX7072" fmla="*/ 0 w 1018183"/>
                <a:gd name="connsiteY7072" fmla="*/ 3401993 h 9085945"/>
                <a:gd name="connsiteX7073" fmla="*/ 0 w 1018183"/>
                <a:gd name="connsiteY7073" fmla="*/ 3401709 h 9085945"/>
                <a:gd name="connsiteX7074" fmla="*/ 0 w 1018183"/>
                <a:gd name="connsiteY7074" fmla="*/ 3400424 h 9085945"/>
                <a:gd name="connsiteX7075" fmla="*/ 0 w 1018183"/>
                <a:gd name="connsiteY7075" fmla="*/ 3400031 h 9085945"/>
                <a:gd name="connsiteX7076" fmla="*/ 0 w 1018183"/>
                <a:gd name="connsiteY7076" fmla="*/ 3398530 h 9085945"/>
                <a:gd name="connsiteX7077" fmla="*/ 0 w 1018183"/>
                <a:gd name="connsiteY7077" fmla="*/ 3396706 h 9085945"/>
                <a:gd name="connsiteX7078" fmla="*/ 0 w 1018183"/>
                <a:gd name="connsiteY7078" fmla="*/ 3395984 h 9085945"/>
                <a:gd name="connsiteX7079" fmla="*/ 0 w 1018183"/>
                <a:gd name="connsiteY7079" fmla="*/ 3394724 h 9085945"/>
                <a:gd name="connsiteX7080" fmla="*/ 0 w 1018183"/>
                <a:gd name="connsiteY7080" fmla="*/ 3393648 h 9085945"/>
                <a:gd name="connsiteX7081" fmla="*/ 0 w 1018183"/>
                <a:gd name="connsiteY7081" fmla="*/ 3393123 h 9085945"/>
                <a:gd name="connsiteX7082" fmla="*/ 0 w 1018183"/>
                <a:gd name="connsiteY7082" fmla="*/ 3384890 h 9085945"/>
                <a:gd name="connsiteX7083" fmla="*/ 0 w 1018183"/>
                <a:gd name="connsiteY7083" fmla="*/ 3382065 h 9085945"/>
                <a:gd name="connsiteX7084" fmla="*/ 0 w 1018183"/>
                <a:gd name="connsiteY7084" fmla="*/ 3380859 h 9085945"/>
                <a:gd name="connsiteX7085" fmla="*/ 0 w 1018183"/>
                <a:gd name="connsiteY7085" fmla="*/ 3380323 h 9085945"/>
                <a:gd name="connsiteX7086" fmla="*/ 0 w 1018183"/>
                <a:gd name="connsiteY7086" fmla="*/ 3376334 h 9085945"/>
                <a:gd name="connsiteX7087" fmla="*/ 0 w 1018183"/>
                <a:gd name="connsiteY7087" fmla="*/ 3374527 h 9085945"/>
                <a:gd name="connsiteX7088" fmla="*/ 0 w 1018183"/>
                <a:gd name="connsiteY7088" fmla="*/ 3370550 h 9085945"/>
                <a:gd name="connsiteX7089" fmla="*/ 0 w 1018183"/>
                <a:gd name="connsiteY7089" fmla="*/ 3369463 h 9085945"/>
                <a:gd name="connsiteX7090" fmla="*/ 0 w 1018183"/>
                <a:gd name="connsiteY7090" fmla="*/ 3368981 h 9085945"/>
                <a:gd name="connsiteX7091" fmla="*/ 0 w 1018183"/>
                <a:gd name="connsiteY7091" fmla="*/ 3367304 h 9085945"/>
                <a:gd name="connsiteX7092" fmla="*/ 0 w 1018183"/>
                <a:gd name="connsiteY7092" fmla="*/ 3365274 h 9085945"/>
                <a:gd name="connsiteX7093" fmla="*/ 0 w 1018183"/>
                <a:gd name="connsiteY7093" fmla="*/ 3363979 h 9085945"/>
                <a:gd name="connsiteX7094" fmla="*/ 0 w 1018183"/>
                <a:gd name="connsiteY7094" fmla="*/ 3360580 h 9085945"/>
                <a:gd name="connsiteX7095" fmla="*/ 0 w 1018183"/>
                <a:gd name="connsiteY7095" fmla="*/ 3359689 h 9085945"/>
                <a:gd name="connsiteX7096" fmla="*/ 0 w 1018183"/>
                <a:gd name="connsiteY7096" fmla="*/ 3359490 h 9085945"/>
                <a:gd name="connsiteX7097" fmla="*/ 0 w 1018183"/>
                <a:gd name="connsiteY7097" fmla="*/ 3358405 h 9085945"/>
                <a:gd name="connsiteX7098" fmla="*/ 0 w 1018183"/>
                <a:gd name="connsiteY7098" fmla="*/ 3357922 h 9085945"/>
                <a:gd name="connsiteX7099" fmla="*/ 0 w 1018183"/>
                <a:gd name="connsiteY7099" fmla="*/ 3356548 h 9085945"/>
                <a:gd name="connsiteX7100" fmla="*/ 0 w 1018183"/>
                <a:gd name="connsiteY7100" fmla="*/ 3355642 h 9085945"/>
                <a:gd name="connsiteX7101" fmla="*/ 0 w 1018183"/>
                <a:gd name="connsiteY7101" fmla="*/ 3354980 h 9085945"/>
                <a:gd name="connsiteX7102" fmla="*/ 0 w 1018183"/>
                <a:gd name="connsiteY7102" fmla="*/ 3347351 h 9085945"/>
                <a:gd name="connsiteX7103" fmla="*/ 0 w 1018183"/>
                <a:gd name="connsiteY7103" fmla="*/ 3345914 h 9085945"/>
                <a:gd name="connsiteX7104" fmla="*/ 0 w 1018183"/>
                <a:gd name="connsiteY7104" fmla="*/ 3337577 h 9085945"/>
                <a:gd name="connsiteX7105" fmla="*/ 0 w 1018183"/>
                <a:gd name="connsiteY7105" fmla="*/ 3336293 h 9085945"/>
                <a:gd name="connsiteX7106" fmla="*/ 0 w 1018183"/>
                <a:gd name="connsiteY7106" fmla="*/ 3334185 h 9085945"/>
                <a:gd name="connsiteX7107" fmla="*/ 0 w 1018183"/>
                <a:gd name="connsiteY7107" fmla="*/ 3333378 h 9085945"/>
                <a:gd name="connsiteX7108" fmla="*/ 0 w 1018183"/>
                <a:gd name="connsiteY7108" fmla="*/ 3332205 h 9085945"/>
                <a:gd name="connsiteX7109" fmla="*/ 0 w 1018183"/>
                <a:gd name="connsiteY7109" fmla="*/ 3330299 h 9085945"/>
                <a:gd name="connsiteX7110" fmla="*/ 0 w 1018183"/>
                <a:gd name="connsiteY7110" fmla="*/ 3328173 h 9085945"/>
                <a:gd name="connsiteX7111" fmla="*/ 0 w 1018183"/>
                <a:gd name="connsiteY7111" fmla="*/ 3326962 h 9085945"/>
                <a:gd name="connsiteX7112" fmla="*/ 0 w 1018183"/>
                <a:gd name="connsiteY7112" fmla="*/ 3324932 h 9085945"/>
                <a:gd name="connsiteX7113" fmla="*/ 0 w 1018183"/>
                <a:gd name="connsiteY7113" fmla="*/ 3324006 h 9085945"/>
                <a:gd name="connsiteX7114" fmla="*/ 0 w 1018183"/>
                <a:gd name="connsiteY7114" fmla="*/ 3323602 h 9085945"/>
                <a:gd name="connsiteX7115" fmla="*/ 0 w 1018183"/>
                <a:gd name="connsiteY7115" fmla="*/ 3323126 h 9085945"/>
                <a:gd name="connsiteX7116" fmla="*/ 0 w 1018183"/>
                <a:gd name="connsiteY7116" fmla="*/ 3322318 h 9085945"/>
                <a:gd name="connsiteX7117" fmla="*/ 0 w 1018183"/>
                <a:gd name="connsiteY7117" fmla="*/ 3318976 h 9085945"/>
                <a:gd name="connsiteX7118" fmla="*/ 0 w 1018183"/>
                <a:gd name="connsiteY7118" fmla="*/ 3316640 h 9085945"/>
                <a:gd name="connsiteX7119" fmla="*/ 0 w 1018183"/>
                <a:gd name="connsiteY7119" fmla="*/ 3315904 h 9085945"/>
                <a:gd name="connsiteX7120" fmla="*/ 0 w 1018183"/>
                <a:gd name="connsiteY7120" fmla="*/ 3315074 h 9085945"/>
                <a:gd name="connsiteX7121" fmla="*/ 0 w 1018183"/>
                <a:gd name="connsiteY7121" fmla="*/ 3312946 h 9085945"/>
                <a:gd name="connsiteX7122" fmla="*/ 0 w 1018183"/>
                <a:gd name="connsiteY7122" fmla="*/ 3309634 h 9085945"/>
                <a:gd name="connsiteX7123" fmla="*/ 0 w 1018183"/>
                <a:gd name="connsiteY7123" fmla="*/ 3309202 h 9085945"/>
                <a:gd name="connsiteX7124" fmla="*/ 0 w 1018183"/>
                <a:gd name="connsiteY7124" fmla="*/ 3307918 h 9085945"/>
                <a:gd name="connsiteX7125" fmla="*/ 0 w 1018183"/>
                <a:gd name="connsiteY7125" fmla="*/ 3307527 h 9085945"/>
                <a:gd name="connsiteX7126" fmla="*/ 0 w 1018183"/>
                <a:gd name="connsiteY7126" fmla="*/ 3306869 h 9085945"/>
                <a:gd name="connsiteX7127" fmla="*/ 0 w 1018183"/>
                <a:gd name="connsiteY7127" fmla="*/ 3305581 h 9085945"/>
                <a:gd name="connsiteX7128" fmla="*/ 0 w 1018183"/>
                <a:gd name="connsiteY7128" fmla="*/ 3304849 h 9085945"/>
                <a:gd name="connsiteX7129" fmla="*/ 0 w 1018183"/>
                <a:gd name="connsiteY7129" fmla="*/ 3303677 h 9085945"/>
                <a:gd name="connsiteX7130" fmla="*/ 0 w 1018183"/>
                <a:gd name="connsiteY7130" fmla="*/ 3303492 h 9085945"/>
                <a:gd name="connsiteX7131" fmla="*/ 0 w 1018183"/>
                <a:gd name="connsiteY7131" fmla="*/ 3301924 h 9085945"/>
                <a:gd name="connsiteX7132" fmla="*/ 0 w 1018183"/>
                <a:gd name="connsiteY7132" fmla="*/ 3297198 h 9085945"/>
                <a:gd name="connsiteX7133" fmla="*/ 0 w 1018183"/>
                <a:gd name="connsiteY7133" fmla="*/ 3295631 h 9085945"/>
                <a:gd name="connsiteX7134" fmla="*/ 0 w 1018183"/>
                <a:gd name="connsiteY7134" fmla="*/ 3293791 h 9085945"/>
                <a:gd name="connsiteX7135" fmla="*/ 0 w 1018183"/>
                <a:gd name="connsiteY7135" fmla="*/ 3290876 h 9085945"/>
                <a:gd name="connsiteX7136" fmla="*/ 0 w 1018183"/>
                <a:gd name="connsiteY7136" fmla="*/ 3290396 h 9085945"/>
                <a:gd name="connsiteX7137" fmla="*/ 0 w 1018183"/>
                <a:gd name="connsiteY7137" fmla="*/ 3286141 h 9085945"/>
                <a:gd name="connsiteX7138" fmla="*/ 0 w 1018183"/>
                <a:gd name="connsiteY7138" fmla="*/ 3284836 h 9085945"/>
                <a:gd name="connsiteX7139" fmla="*/ 0 w 1018183"/>
                <a:gd name="connsiteY7139" fmla="*/ 3284571 h 9085945"/>
                <a:gd name="connsiteX7140" fmla="*/ 0 w 1018183"/>
                <a:gd name="connsiteY7140" fmla="*/ 3282826 h 9085945"/>
                <a:gd name="connsiteX7141" fmla="*/ 0 w 1018183"/>
                <a:gd name="connsiteY7141" fmla="*/ 3281976 h 9085945"/>
                <a:gd name="connsiteX7142" fmla="*/ 0 w 1018183"/>
                <a:gd name="connsiteY7142" fmla="*/ 3281259 h 9085945"/>
                <a:gd name="connsiteX7143" fmla="*/ 0 w 1018183"/>
                <a:gd name="connsiteY7143" fmla="*/ 3281071 h 9085945"/>
                <a:gd name="connsiteX7144" fmla="*/ 0 w 1018183"/>
                <a:gd name="connsiteY7144" fmla="*/ 3279818 h 9085945"/>
                <a:gd name="connsiteX7145" fmla="*/ 0 w 1018183"/>
                <a:gd name="connsiteY7145" fmla="*/ 3276475 h 9085945"/>
                <a:gd name="connsiteX7146" fmla="*/ 0 w 1018183"/>
                <a:gd name="connsiteY7146" fmla="*/ 3275062 h 9085945"/>
                <a:gd name="connsiteX7147" fmla="*/ 0 w 1018183"/>
                <a:gd name="connsiteY7147" fmla="*/ 3274139 h 9085945"/>
                <a:gd name="connsiteX7148" fmla="*/ 0 w 1018183"/>
                <a:gd name="connsiteY7148" fmla="*/ 3273777 h 9085945"/>
                <a:gd name="connsiteX7149" fmla="*/ 0 w 1018183"/>
                <a:gd name="connsiteY7149" fmla="*/ 3272145 h 9085945"/>
                <a:gd name="connsiteX7150" fmla="*/ 0 w 1018183"/>
                <a:gd name="connsiteY7150" fmla="*/ 3270950 h 9085945"/>
                <a:gd name="connsiteX7151" fmla="*/ 0 w 1018183"/>
                <a:gd name="connsiteY7151" fmla="*/ 3270013 h 9085945"/>
                <a:gd name="connsiteX7152" fmla="*/ 0 w 1018183"/>
                <a:gd name="connsiteY7152" fmla="*/ 3268372 h 9085945"/>
                <a:gd name="connsiteX7153" fmla="*/ 0 w 1018183"/>
                <a:gd name="connsiteY7153" fmla="*/ 3267576 h 9085945"/>
                <a:gd name="connsiteX7154" fmla="*/ 0 w 1018183"/>
                <a:gd name="connsiteY7154" fmla="*/ 3265416 h 9085945"/>
                <a:gd name="connsiteX7155" fmla="*/ 0 w 1018183"/>
                <a:gd name="connsiteY7155" fmla="*/ 3263081 h 9085945"/>
                <a:gd name="connsiteX7156" fmla="*/ 0 w 1018183"/>
                <a:gd name="connsiteY7156" fmla="*/ 3261969 h 9085945"/>
                <a:gd name="connsiteX7157" fmla="*/ 0 w 1018183"/>
                <a:gd name="connsiteY7157" fmla="*/ 3259890 h 9085945"/>
                <a:gd name="connsiteX7158" fmla="*/ 0 w 1018183"/>
                <a:gd name="connsiteY7158" fmla="*/ 3253610 h 9085945"/>
                <a:gd name="connsiteX7159" fmla="*/ 0 w 1018183"/>
                <a:gd name="connsiteY7159" fmla="*/ 3252696 h 9085945"/>
                <a:gd name="connsiteX7160" fmla="*/ 0 w 1018183"/>
                <a:gd name="connsiteY7160" fmla="*/ 3247833 h 9085945"/>
                <a:gd name="connsiteX7161" fmla="*/ 0 w 1018183"/>
                <a:gd name="connsiteY7161" fmla="*/ 3245799 h 9085945"/>
                <a:gd name="connsiteX7162" fmla="*/ 0 w 1018183"/>
                <a:gd name="connsiteY7162" fmla="*/ 3244229 h 9085945"/>
                <a:gd name="connsiteX7163" fmla="*/ 0 w 1018183"/>
                <a:gd name="connsiteY7163" fmla="*/ 3243691 h 9085945"/>
                <a:gd name="connsiteX7164" fmla="*/ 0 w 1018183"/>
                <a:gd name="connsiteY7164" fmla="*/ 3242552 h 9085945"/>
                <a:gd name="connsiteX7165" fmla="*/ 0 w 1018183"/>
                <a:gd name="connsiteY7165" fmla="*/ 3242484 h 9085945"/>
                <a:gd name="connsiteX7166" fmla="*/ 0 w 1018183"/>
                <a:gd name="connsiteY7166" fmla="*/ 3242335 h 9085945"/>
                <a:gd name="connsiteX7167" fmla="*/ 0 w 1018183"/>
                <a:gd name="connsiteY7167" fmla="*/ 3241639 h 9085945"/>
                <a:gd name="connsiteX7168" fmla="*/ 0 w 1018183"/>
                <a:gd name="connsiteY7168" fmla="*/ 3240917 h 9085945"/>
                <a:gd name="connsiteX7169" fmla="*/ 0 w 1018183"/>
                <a:gd name="connsiteY7169" fmla="*/ 3239476 h 9085945"/>
                <a:gd name="connsiteX7170" fmla="*/ 0 w 1018183"/>
                <a:gd name="connsiteY7170" fmla="*/ 3237286 h 9085945"/>
                <a:gd name="connsiteX7171" fmla="*/ 0 w 1018183"/>
                <a:gd name="connsiteY7171" fmla="*/ 3231426 h 9085945"/>
                <a:gd name="connsiteX7172" fmla="*/ 0 w 1018183"/>
                <a:gd name="connsiteY7172" fmla="*/ 3231277 h 9085945"/>
                <a:gd name="connsiteX7173" fmla="*/ 0 w 1018183"/>
                <a:gd name="connsiteY7173" fmla="*/ 3229859 h 9085945"/>
                <a:gd name="connsiteX7174" fmla="*/ 0 w 1018183"/>
                <a:gd name="connsiteY7174" fmla="*/ 3225074 h 9085945"/>
                <a:gd name="connsiteX7175" fmla="*/ 0 w 1018183"/>
                <a:gd name="connsiteY7175" fmla="*/ 3223379 h 9085945"/>
                <a:gd name="connsiteX7176" fmla="*/ 0 w 1018183"/>
                <a:gd name="connsiteY7176" fmla="*/ 3219548 h 9085945"/>
                <a:gd name="connsiteX7177" fmla="*/ 0 w 1018183"/>
                <a:gd name="connsiteY7177" fmla="*/ 3219458 h 9085945"/>
                <a:gd name="connsiteX7178" fmla="*/ 0 w 1018183"/>
                <a:gd name="connsiteY7178" fmla="*/ 3218809 h 9085945"/>
                <a:gd name="connsiteX7179" fmla="*/ 0 w 1018183"/>
                <a:gd name="connsiteY7179" fmla="*/ 3218332 h 9085945"/>
                <a:gd name="connsiteX7180" fmla="*/ 0 w 1018183"/>
                <a:gd name="connsiteY7180" fmla="*/ 3217047 h 9085945"/>
                <a:gd name="connsiteX7181" fmla="*/ 0 w 1018183"/>
                <a:gd name="connsiteY7181" fmla="*/ 3215316 h 9085945"/>
                <a:gd name="connsiteX7182" fmla="*/ 0 w 1018183"/>
                <a:gd name="connsiteY7182" fmla="*/ 3211257 h 9085945"/>
                <a:gd name="connsiteX7183" fmla="*/ 0 w 1018183"/>
                <a:gd name="connsiteY7183" fmla="*/ 3208911 h 9085945"/>
                <a:gd name="connsiteX7184" fmla="*/ 0 w 1018183"/>
                <a:gd name="connsiteY7184" fmla="*/ 3207539 h 9085945"/>
                <a:gd name="connsiteX7185" fmla="*/ 0 w 1018183"/>
                <a:gd name="connsiteY7185" fmla="*/ 3207273 h 9085945"/>
                <a:gd name="connsiteX7186" fmla="*/ 0 w 1018183"/>
                <a:gd name="connsiteY7186" fmla="*/ 3205334 h 9085945"/>
                <a:gd name="connsiteX7187" fmla="*/ 0 w 1018183"/>
                <a:gd name="connsiteY7187" fmla="*/ 3204408 h 9085945"/>
                <a:gd name="connsiteX7188" fmla="*/ 0 w 1018183"/>
                <a:gd name="connsiteY7188" fmla="*/ 3202210 h 9085945"/>
                <a:gd name="connsiteX7189" fmla="*/ 0 w 1018183"/>
                <a:gd name="connsiteY7189" fmla="*/ 3201484 h 9085945"/>
                <a:gd name="connsiteX7190" fmla="*/ 0 w 1018183"/>
                <a:gd name="connsiteY7190" fmla="*/ 3201296 h 9085945"/>
                <a:gd name="connsiteX7191" fmla="*/ 0 w 1018183"/>
                <a:gd name="connsiteY7191" fmla="*/ 3200199 h 9085945"/>
                <a:gd name="connsiteX7192" fmla="*/ 0 w 1018183"/>
                <a:gd name="connsiteY7192" fmla="*/ 3198699 h 9085945"/>
                <a:gd name="connsiteX7193" fmla="*/ 0 w 1018183"/>
                <a:gd name="connsiteY7193" fmla="*/ 3197130 h 9085945"/>
                <a:gd name="connsiteX7194" fmla="*/ 0 w 1018183"/>
                <a:gd name="connsiteY7194" fmla="*/ 3196481 h 9085945"/>
                <a:gd name="connsiteX7195" fmla="*/ 0 w 1018183"/>
                <a:gd name="connsiteY7195" fmla="*/ 3189664 h 9085945"/>
                <a:gd name="connsiteX7196" fmla="*/ 0 w 1018183"/>
                <a:gd name="connsiteY7196" fmla="*/ 3188434 h 9085945"/>
                <a:gd name="connsiteX7197" fmla="*/ 0 w 1018183"/>
                <a:gd name="connsiteY7197" fmla="*/ 3184665 h 9085945"/>
                <a:gd name="connsiteX7198" fmla="*/ 0 w 1018183"/>
                <a:gd name="connsiteY7198" fmla="*/ 3184451 h 9085945"/>
                <a:gd name="connsiteX7199" fmla="*/ 0 w 1018183"/>
                <a:gd name="connsiteY7199" fmla="*/ 3183031 h 9085945"/>
                <a:gd name="connsiteX7200" fmla="*/ 0 w 1018183"/>
                <a:gd name="connsiteY7200" fmla="*/ 3182882 h 9085945"/>
                <a:gd name="connsiteX7201" fmla="*/ 0 w 1018183"/>
                <a:gd name="connsiteY7201" fmla="*/ 3180634 h 9085945"/>
                <a:gd name="connsiteX7202" fmla="*/ 0 w 1018183"/>
                <a:gd name="connsiteY7202" fmla="*/ 3180098 h 9085945"/>
                <a:gd name="connsiteX7203" fmla="*/ 0 w 1018183"/>
                <a:gd name="connsiteY7203" fmla="*/ 3179164 h 9085945"/>
                <a:gd name="connsiteX7204" fmla="*/ 0 w 1018183"/>
                <a:gd name="connsiteY7204" fmla="*/ 3179065 h 9085945"/>
                <a:gd name="connsiteX7205" fmla="*/ 0 w 1018183"/>
                <a:gd name="connsiteY7205" fmla="*/ 3178606 h 9085945"/>
                <a:gd name="connsiteX7206" fmla="*/ 0 w 1018183"/>
                <a:gd name="connsiteY7206" fmla="*/ 3177889 h 9085945"/>
                <a:gd name="connsiteX7207" fmla="*/ 0 w 1018183"/>
                <a:gd name="connsiteY7207" fmla="*/ 3176959 h 9085945"/>
                <a:gd name="connsiteX7208" fmla="*/ 0 w 1018183"/>
                <a:gd name="connsiteY7208" fmla="*/ 3176706 h 9085945"/>
                <a:gd name="connsiteX7209" fmla="*/ 0 w 1018183"/>
                <a:gd name="connsiteY7209" fmla="*/ 3174677 h 9085945"/>
                <a:gd name="connsiteX7210" fmla="*/ 0 w 1018183"/>
                <a:gd name="connsiteY7210" fmla="*/ 3174545 h 9085945"/>
                <a:gd name="connsiteX7211" fmla="*/ 0 w 1018183"/>
                <a:gd name="connsiteY7211" fmla="*/ 3173393 h 9085945"/>
                <a:gd name="connsiteX7212" fmla="*/ 0 w 1018183"/>
                <a:gd name="connsiteY7212" fmla="*/ 3173109 h 9085945"/>
                <a:gd name="connsiteX7213" fmla="*/ 0 w 1018183"/>
                <a:gd name="connsiteY7213" fmla="*/ 3171825 h 9085945"/>
                <a:gd name="connsiteX7214" fmla="*/ 0 w 1018183"/>
                <a:gd name="connsiteY7214" fmla="*/ 3168755 h 9085945"/>
                <a:gd name="connsiteX7215" fmla="*/ 0 w 1018183"/>
                <a:gd name="connsiteY7215" fmla="*/ 3168569 h 9085945"/>
                <a:gd name="connsiteX7216" fmla="*/ 0 w 1018183"/>
                <a:gd name="connsiteY7216" fmla="*/ 3168107 h 9085945"/>
                <a:gd name="connsiteX7217" fmla="*/ 0 w 1018183"/>
                <a:gd name="connsiteY7217" fmla="*/ 3166931 h 9085945"/>
                <a:gd name="connsiteX7218" fmla="*/ 0 w 1018183"/>
                <a:gd name="connsiteY7218" fmla="*/ 3166123 h 9085945"/>
                <a:gd name="connsiteX7219" fmla="*/ 0 w 1018183"/>
                <a:gd name="connsiteY7219" fmla="*/ 3165647 h 9085945"/>
                <a:gd name="connsiteX7220" fmla="*/ 0 w 1018183"/>
                <a:gd name="connsiteY7220" fmla="*/ 3163754 h 9085945"/>
                <a:gd name="connsiteX7221" fmla="*/ 0 w 1018183"/>
                <a:gd name="connsiteY7221" fmla="*/ 3162315 h 9085945"/>
                <a:gd name="connsiteX7222" fmla="*/ 0 w 1018183"/>
                <a:gd name="connsiteY7222" fmla="*/ 3157697 h 9085945"/>
                <a:gd name="connsiteX7223" fmla="*/ 0 w 1018183"/>
                <a:gd name="connsiteY7223" fmla="*/ 3157509 h 9085945"/>
                <a:gd name="connsiteX7224" fmla="*/ 0 w 1018183"/>
                <a:gd name="connsiteY7224" fmla="*/ 3156290 h 9085945"/>
                <a:gd name="connsiteX7225" fmla="*/ 0 w 1018183"/>
                <a:gd name="connsiteY7225" fmla="*/ 3155622 h 9085945"/>
                <a:gd name="connsiteX7226" fmla="*/ 0 w 1018183"/>
                <a:gd name="connsiteY7226" fmla="*/ 3152259 h 9085945"/>
                <a:gd name="connsiteX7227" fmla="*/ 0 w 1018183"/>
                <a:gd name="connsiteY7227" fmla="*/ 3151723 h 9085945"/>
                <a:gd name="connsiteX7228" fmla="*/ 0 w 1018183"/>
                <a:gd name="connsiteY7228" fmla="*/ 3150504 h 9085945"/>
                <a:gd name="connsiteX7229" fmla="*/ 0 w 1018183"/>
                <a:gd name="connsiteY7229" fmla="*/ 3149389 h 9085945"/>
                <a:gd name="connsiteX7230" fmla="*/ 0 w 1018183"/>
                <a:gd name="connsiteY7230" fmla="*/ 3149219 h 9085945"/>
                <a:gd name="connsiteX7231" fmla="*/ 0 w 1018183"/>
                <a:gd name="connsiteY7231" fmla="*/ 3145879 h 9085945"/>
                <a:gd name="connsiteX7232" fmla="*/ 0 w 1018183"/>
                <a:gd name="connsiteY7232" fmla="*/ 3141950 h 9085945"/>
                <a:gd name="connsiteX7233" fmla="*/ 0 w 1018183"/>
                <a:gd name="connsiteY7233" fmla="*/ 3140864 h 9085945"/>
                <a:gd name="connsiteX7234" fmla="*/ 0 w 1018183"/>
                <a:gd name="connsiteY7234" fmla="*/ 3140381 h 9085945"/>
                <a:gd name="connsiteX7235" fmla="*/ 0 w 1018183"/>
                <a:gd name="connsiteY7235" fmla="*/ 3139444 h 9085945"/>
                <a:gd name="connsiteX7236" fmla="*/ 0 w 1018183"/>
                <a:gd name="connsiteY7236" fmla="*/ 3137546 h 9085945"/>
                <a:gd name="connsiteX7237" fmla="*/ 0 w 1018183"/>
                <a:gd name="connsiteY7237" fmla="*/ 3135379 h 9085945"/>
                <a:gd name="connsiteX7238" fmla="*/ 0 w 1018183"/>
                <a:gd name="connsiteY7238" fmla="*/ 3134203 h 9085945"/>
                <a:gd name="connsiteX7239" fmla="*/ 0 w 1018183"/>
                <a:gd name="connsiteY7239" fmla="*/ 3133051 h 9085945"/>
                <a:gd name="connsiteX7240" fmla="*/ 0 w 1018183"/>
                <a:gd name="connsiteY7240" fmla="*/ 3131482 h 9085945"/>
                <a:gd name="connsiteX7241" fmla="*/ 0 w 1018183"/>
                <a:gd name="connsiteY7241" fmla="*/ 3131090 h 9085945"/>
                <a:gd name="connsiteX7242" fmla="*/ 0 w 1018183"/>
                <a:gd name="connsiteY7242" fmla="*/ 3130890 h 9085945"/>
                <a:gd name="connsiteX7243" fmla="*/ 0 w 1018183"/>
                <a:gd name="connsiteY7243" fmla="*/ 3129805 h 9085945"/>
                <a:gd name="connsiteX7244" fmla="*/ 0 w 1018183"/>
                <a:gd name="connsiteY7244" fmla="*/ 3129588 h 9085945"/>
                <a:gd name="connsiteX7245" fmla="*/ 0 w 1018183"/>
                <a:gd name="connsiteY7245" fmla="*/ 3129322 h 9085945"/>
                <a:gd name="connsiteX7246" fmla="*/ 0 w 1018183"/>
                <a:gd name="connsiteY7246" fmla="*/ 3127764 h 9085945"/>
                <a:gd name="connsiteX7247" fmla="*/ 0 w 1018183"/>
                <a:gd name="connsiteY7247" fmla="*/ 3127042 h 9085945"/>
                <a:gd name="connsiteX7248" fmla="*/ 0 w 1018183"/>
                <a:gd name="connsiteY7248" fmla="*/ 3126489 h 9085945"/>
                <a:gd name="connsiteX7249" fmla="*/ 0 w 1018183"/>
                <a:gd name="connsiteY7249" fmla="*/ 3124706 h 9085945"/>
                <a:gd name="connsiteX7250" fmla="*/ 0 w 1018183"/>
                <a:gd name="connsiteY7250" fmla="*/ 3123145 h 9085945"/>
                <a:gd name="connsiteX7251" fmla="*/ 0 w 1018183"/>
                <a:gd name="connsiteY7251" fmla="*/ 3118529 h 9085945"/>
                <a:gd name="connsiteX7252" fmla="*/ 0 w 1018183"/>
                <a:gd name="connsiteY7252" fmla="*/ 3115948 h 9085945"/>
                <a:gd name="connsiteX7253" fmla="*/ 0 w 1018183"/>
                <a:gd name="connsiteY7253" fmla="*/ 3114849 h 9085945"/>
                <a:gd name="connsiteX7254" fmla="*/ 0 w 1018183"/>
                <a:gd name="connsiteY7254" fmla="*/ 3114664 h 9085945"/>
                <a:gd name="connsiteX7255" fmla="*/ 0 w 1018183"/>
                <a:gd name="connsiteY7255" fmla="*/ 3113123 h 9085945"/>
                <a:gd name="connsiteX7256" fmla="*/ 0 w 1018183"/>
                <a:gd name="connsiteY7256" fmla="*/ 3111917 h 9085945"/>
                <a:gd name="connsiteX7257" fmla="*/ 0 w 1018183"/>
                <a:gd name="connsiteY7257" fmla="*/ 3110633 h 9085945"/>
                <a:gd name="connsiteX7258" fmla="*/ 0 w 1018183"/>
                <a:gd name="connsiteY7258" fmla="*/ 3106718 h 9085945"/>
                <a:gd name="connsiteX7259" fmla="*/ 0 w 1018183"/>
                <a:gd name="connsiteY7259" fmla="*/ 3106062 h 9085945"/>
                <a:gd name="connsiteX7260" fmla="*/ 0 w 1018183"/>
                <a:gd name="connsiteY7260" fmla="*/ 3105586 h 9085945"/>
                <a:gd name="connsiteX7261" fmla="*/ 0 w 1018183"/>
                <a:gd name="connsiteY7261" fmla="*/ 3104894 h 9085945"/>
                <a:gd name="connsiteX7262" fmla="*/ 0 w 1018183"/>
                <a:gd name="connsiteY7262" fmla="*/ 3100859 h 9085945"/>
                <a:gd name="connsiteX7263" fmla="*/ 0 w 1018183"/>
                <a:gd name="connsiteY7263" fmla="*/ 3098362 h 9085945"/>
                <a:gd name="connsiteX7264" fmla="*/ 0 w 1018183"/>
                <a:gd name="connsiteY7264" fmla="*/ 3096332 h 9085945"/>
                <a:gd name="connsiteX7265" fmla="*/ 0 w 1018183"/>
                <a:gd name="connsiteY7265" fmla="*/ 3095037 h 9085945"/>
                <a:gd name="connsiteX7266" fmla="*/ 0 w 1018183"/>
                <a:gd name="connsiteY7266" fmla="*/ 3094526 h 9085945"/>
                <a:gd name="connsiteX7267" fmla="*/ 0 w 1018183"/>
                <a:gd name="connsiteY7267" fmla="*/ 3092457 h 9085945"/>
                <a:gd name="connsiteX7268" fmla="*/ 0 w 1018183"/>
                <a:gd name="connsiteY7268" fmla="*/ 3091661 h 9085945"/>
                <a:gd name="connsiteX7269" fmla="*/ 0 w 1018183"/>
                <a:gd name="connsiteY7269" fmla="*/ 3090548 h 9085945"/>
                <a:gd name="connsiteX7270" fmla="*/ 0 w 1018183"/>
                <a:gd name="connsiteY7270" fmla="*/ 3089464 h 9085945"/>
                <a:gd name="connsiteX7271" fmla="*/ 0 w 1018183"/>
                <a:gd name="connsiteY7271" fmla="*/ 3088980 h 9085945"/>
                <a:gd name="connsiteX7272" fmla="*/ 0 w 1018183"/>
                <a:gd name="connsiteY7272" fmla="*/ 3087304 h 9085945"/>
                <a:gd name="connsiteX7273" fmla="*/ 0 w 1018183"/>
                <a:gd name="connsiteY7273" fmla="*/ 3086475 h 9085945"/>
                <a:gd name="connsiteX7274" fmla="*/ 0 w 1018183"/>
                <a:gd name="connsiteY7274" fmla="*/ 3083980 h 9085945"/>
                <a:gd name="connsiteX7275" fmla="*/ 0 w 1018183"/>
                <a:gd name="connsiteY7275" fmla="*/ 3076972 h 9085945"/>
                <a:gd name="connsiteX7276" fmla="*/ 0 w 1018183"/>
                <a:gd name="connsiteY7276" fmla="*/ 3075687 h 9085945"/>
                <a:gd name="connsiteX7277" fmla="*/ 0 w 1018183"/>
                <a:gd name="connsiteY7277" fmla="*/ 3072164 h 9085945"/>
                <a:gd name="connsiteX7278" fmla="*/ 0 w 1018183"/>
                <a:gd name="connsiteY7278" fmla="*/ 3071920 h 9085945"/>
                <a:gd name="connsiteX7279" fmla="*/ 0 w 1018183"/>
                <a:gd name="connsiteY7279" fmla="*/ 3069885 h 9085945"/>
                <a:gd name="connsiteX7280" fmla="*/ 0 w 1018183"/>
                <a:gd name="connsiteY7280" fmla="*/ 3068315 h 9085945"/>
                <a:gd name="connsiteX7281" fmla="*/ 0 w 1018183"/>
                <a:gd name="connsiteY7281" fmla="*/ 3068131 h 9085945"/>
                <a:gd name="connsiteX7282" fmla="*/ 0 w 1018183"/>
                <a:gd name="connsiteY7282" fmla="*/ 3067351 h 9085945"/>
                <a:gd name="connsiteX7283" fmla="*/ 0 w 1018183"/>
                <a:gd name="connsiteY7283" fmla="*/ 3065914 h 9085945"/>
                <a:gd name="connsiteX7284" fmla="*/ 0 w 1018183"/>
                <a:gd name="connsiteY7284" fmla="*/ 3061796 h 9085945"/>
                <a:gd name="connsiteX7285" fmla="*/ 0 w 1018183"/>
                <a:gd name="connsiteY7285" fmla="*/ 3054184 h 9085945"/>
                <a:gd name="connsiteX7286" fmla="*/ 0 w 1018183"/>
                <a:gd name="connsiteY7286" fmla="*/ 3053376 h 9085945"/>
                <a:gd name="connsiteX7287" fmla="*/ 0 w 1018183"/>
                <a:gd name="connsiteY7287" fmla="*/ 3046962 h 9085945"/>
                <a:gd name="connsiteX7288" fmla="*/ 0 w 1018183"/>
                <a:gd name="connsiteY7288" fmla="*/ 3046132 h 9085945"/>
                <a:gd name="connsiteX7289" fmla="*/ 0 w 1018183"/>
                <a:gd name="connsiteY7289" fmla="*/ 3044004 h 9085945"/>
                <a:gd name="connsiteX7290" fmla="*/ 0 w 1018183"/>
                <a:gd name="connsiteY7290" fmla="*/ 3043545 h 9085945"/>
                <a:gd name="connsiteX7291" fmla="*/ 0 w 1018183"/>
                <a:gd name="connsiteY7291" fmla="*/ 3040692 h 9085945"/>
                <a:gd name="connsiteX7292" fmla="*/ 0 w 1018183"/>
                <a:gd name="connsiteY7292" fmla="*/ 3038976 h 9085945"/>
                <a:gd name="connsiteX7293" fmla="*/ 0 w 1018183"/>
                <a:gd name="connsiteY7293" fmla="*/ 3036639 h 9085945"/>
                <a:gd name="connsiteX7294" fmla="*/ 0 w 1018183"/>
                <a:gd name="connsiteY7294" fmla="*/ 3035079 h 9085945"/>
                <a:gd name="connsiteX7295" fmla="*/ 0 w 1018183"/>
                <a:gd name="connsiteY7295" fmla="*/ 3033186 h 9085945"/>
                <a:gd name="connsiteX7296" fmla="*/ 0 w 1018183"/>
                <a:gd name="connsiteY7296" fmla="*/ 3029634 h 9085945"/>
                <a:gd name="connsiteX7297" fmla="*/ 0 w 1018183"/>
                <a:gd name="connsiteY7297" fmla="*/ 3026295 h 9085945"/>
                <a:gd name="connsiteX7298" fmla="*/ 0 w 1018183"/>
                <a:gd name="connsiteY7298" fmla="*/ 3024849 h 9085945"/>
                <a:gd name="connsiteX7299" fmla="*/ 0 w 1018183"/>
                <a:gd name="connsiteY7299" fmla="*/ 3023154 h 9085945"/>
                <a:gd name="connsiteX7300" fmla="*/ 0 w 1018183"/>
                <a:gd name="connsiteY7300" fmla="*/ 3021587 h 9085945"/>
                <a:gd name="connsiteX7301" fmla="*/ 0 w 1018183"/>
                <a:gd name="connsiteY7301" fmla="*/ 3021454 h 9085945"/>
                <a:gd name="connsiteX7302" fmla="*/ 0 w 1018183"/>
                <a:gd name="connsiteY7302" fmla="*/ 3017199 h 9085945"/>
                <a:gd name="connsiteX7303" fmla="*/ 0 w 1018183"/>
                <a:gd name="connsiteY7303" fmla="*/ 3015629 h 9085945"/>
                <a:gd name="connsiteX7304" fmla="*/ 0 w 1018183"/>
                <a:gd name="connsiteY7304" fmla="*/ 3013884 h 9085945"/>
                <a:gd name="connsiteX7305" fmla="*/ 0 w 1018183"/>
                <a:gd name="connsiteY7305" fmla="*/ 3012317 h 9085945"/>
                <a:gd name="connsiteX7306" fmla="*/ 0 w 1018183"/>
                <a:gd name="connsiteY7306" fmla="*/ 3010876 h 9085945"/>
                <a:gd name="connsiteX7307" fmla="*/ 0 w 1018183"/>
                <a:gd name="connsiteY7307" fmla="*/ 3010396 h 9085945"/>
                <a:gd name="connsiteX7308" fmla="*/ 0 w 1018183"/>
                <a:gd name="connsiteY7308" fmla="*/ 3004835 h 9085945"/>
                <a:gd name="connsiteX7309" fmla="*/ 0 w 1018183"/>
                <a:gd name="connsiteY7309" fmla="*/ 3004183 h 9085945"/>
                <a:gd name="connsiteX7310" fmla="*/ 0 w 1018183"/>
                <a:gd name="connsiteY7310" fmla="*/ 3003203 h 9085945"/>
                <a:gd name="connsiteX7311" fmla="*/ 0 w 1018183"/>
                <a:gd name="connsiteY7311" fmla="*/ 3002826 h 9085945"/>
                <a:gd name="connsiteX7312" fmla="*/ 0 w 1018183"/>
                <a:gd name="connsiteY7312" fmla="*/ 3001259 h 9085945"/>
                <a:gd name="connsiteX7313" fmla="*/ 0 w 1018183"/>
                <a:gd name="connsiteY7313" fmla="*/ 3001071 h 9085945"/>
                <a:gd name="connsiteX7314" fmla="*/ 0 w 1018183"/>
                <a:gd name="connsiteY7314" fmla="*/ 2996905 h 9085945"/>
                <a:gd name="connsiteX7315" fmla="*/ 0 w 1018183"/>
                <a:gd name="connsiteY7315" fmla="*/ 2996474 h 9085945"/>
                <a:gd name="connsiteX7316" fmla="*/ 0 w 1018183"/>
                <a:gd name="connsiteY7316" fmla="*/ 2994779 h 9085945"/>
                <a:gd name="connsiteX7317" fmla="*/ 0 w 1018183"/>
                <a:gd name="connsiteY7317" fmla="*/ 2994139 h 9085945"/>
                <a:gd name="connsiteX7318" fmla="*/ 0 w 1018183"/>
                <a:gd name="connsiteY7318" fmla="*/ 2993027 h 9085945"/>
                <a:gd name="connsiteX7319" fmla="*/ 0 w 1018183"/>
                <a:gd name="connsiteY7319" fmla="*/ 2992143 h 9085945"/>
                <a:gd name="connsiteX7320" fmla="*/ 0 w 1018183"/>
                <a:gd name="connsiteY7320" fmla="*/ 2990948 h 9085945"/>
                <a:gd name="connsiteX7321" fmla="*/ 0 w 1018183"/>
                <a:gd name="connsiteY7321" fmla="*/ 2990210 h 9085945"/>
                <a:gd name="connsiteX7322" fmla="*/ 0 w 1018183"/>
                <a:gd name="connsiteY7322" fmla="*/ 2981965 h 9085945"/>
                <a:gd name="connsiteX7323" fmla="*/ 0 w 1018183"/>
                <a:gd name="connsiteY7323" fmla="*/ 2979710 h 9085945"/>
                <a:gd name="connsiteX7324" fmla="*/ 0 w 1018183"/>
                <a:gd name="connsiteY7324" fmla="*/ 2975808 h 9085945"/>
                <a:gd name="connsiteX7325" fmla="*/ 0 w 1018183"/>
                <a:gd name="connsiteY7325" fmla="*/ 2973610 h 9085945"/>
                <a:gd name="connsiteX7326" fmla="*/ 0 w 1018183"/>
                <a:gd name="connsiteY7326" fmla="*/ 2973474 h 9085945"/>
                <a:gd name="connsiteX7327" fmla="*/ 0 w 1018183"/>
                <a:gd name="connsiteY7327" fmla="*/ 2972696 h 9085945"/>
                <a:gd name="connsiteX7328" fmla="*/ 0 w 1018183"/>
                <a:gd name="connsiteY7328" fmla="*/ 2970099 h 9085945"/>
                <a:gd name="connsiteX7329" fmla="*/ 0 w 1018183"/>
                <a:gd name="connsiteY7329" fmla="*/ 2968531 h 9085945"/>
                <a:gd name="connsiteX7330" fmla="*/ 0 w 1018183"/>
                <a:gd name="connsiteY7330" fmla="*/ 2968344 h 9085945"/>
                <a:gd name="connsiteX7331" fmla="*/ 0 w 1018183"/>
                <a:gd name="connsiteY7331" fmla="*/ 2962484 h 9085945"/>
                <a:gd name="connsiteX7332" fmla="*/ 0 w 1018183"/>
                <a:gd name="connsiteY7332" fmla="*/ 2962335 h 9085945"/>
                <a:gd name="connsiteX7333" fmla="*/ 0 w 1018183"/>
                <a:gd name="connsiteY7333" fmla="*/ 2960918 h 9085945"/>
                <a:gd name="connsiteX7334" fmla="*/ 0 w 1018183"/>
                <a:gd name="connsiteY7334" fmla="*/ 2959418 h 9085945"/>
                <a:gd name="connsiteX7335" fmla="*/ 0 w 1018183"/>
                <a:gd name="connsiteY7335" fmla="*/ 2957284 h 9085945"/>
                <a:gd name="connsiteX7336" fmla="*/ 0 w 1018183"/>
                <a:gd name="connsiteY7336" fmla="*/ 2957137 h 9085945"/>
                <a:gd name="connsiteX7337" fmla="*/ 0 w 1018183"/>
                <a:gd name="connsiteY7337" fmla="*/ 2955568 h 9085945"/>
                <a:gd name="connsiteX7338" fmla="*/ 0 w 1018183"/>
                <a:gd name="connsiteY7338" fmla="*/ 2954438 h 9085945"/>
                <a:gd name="connsiteX7339" fmla="*/ 0 w 1018183"/>
                <a:gd name="connsiteY7339" fmla="*/ 2949867 h 9085945"/>
                <a:gd name="connsiteX7340" fmla="*/ 0 w 1018183"/>
                <a:gd name="connsiteY7340" fmla="*/ 2948582 h 9085945"/>
                <a:gd name="connsiteX7341" fmla="*/ 0 w 1018183"/>
                <a:gd name="connsiteY7341" fmla="*/ 2948105 h 9085945"/>
                <a:gd name="connsiteX7342" fmla="*/ 0 w 1018183"/>
                <a:gd name="connsiteY7342" fmla="*/ 2943380 h 9085945"/>
                <a:gd name="connsiteX7343" fmla="*/ 0 w 1018183"/>
                <a:gd name="connsiteY7343" fmla="*/ 2939969 h 9085945"/>
                <a:gd name="connsiteX7344" fmla="*/ 0 w 1018183"/>
                <a:gd name="connsiteY7344" fmla="*/ 2938808 h 9085945"/>
                <a:gd name="connsiteX7345" fmla="*/ 0 w 1018183"/>
                <a:gd name="connsiteY7345" fmla="*/ 2938332 h 9085945"/>
                <a:gd name="connsiteX7346" fmla="*/ 0 w 1018183"/>
                <a:gd name="connsiteY7346" fmla="*/ 2937047 h 9085945"/>
                <a:gd name="connsiteX7347" fmla="*/ 0 w 1018183"/>
                <a:gd name="connsiteY7347" fmla="*/ 2935467 h 9085945"/>
                <a:gd name="connsiteX7348" fmla="*/ 0 w 1018183"/>
                <a:gd name="connsiteY7348" fmla="*/ 2934182 h 9085945"/>
                <a:gd name="connsiteX7349" fmla="*/ 0 w 1018183"/>
                <a:gd name="connsiteY7349" fmla="*/ 2931257 h 9085945"/>
                <a:gd name="connsiteX7350" fmla="*/ 0 w 1018183"/>
                <a:gd name="connsiteY7350" fmla="*/ 2929758 h 9085945"/>
                <a:gd name="connsiteX7351" fmla="*/ 0 w 1018183"/>
                <a:gd name="connsiteY7351" fmla="*/ 2928909 h 9085945"/>
                <a:gd name="connsiteX7352" fmla="*/ 0 w 1018183"/>
                <a:gd name="connsiteY7352" fmla="*/ 2928188 h 9085945"/>
                <a:gd name="connsiteX7353" fmla="*/ 0 w 1018183"/>
                <a:gd name="connsiteY7353" fmla="*/ 2927539 h 9085945"/>
                <a:gd name="connsiteX7354" fmla="*/ 0 w 1018183"/>
                <a:gd name="connsiteY7354" fmla="*/ 2924408 h 9085945"/>
                <a:gd name="connsiteX7355" fmla="*/ 0 w 1018183"/>
                <a:gd name="connsiteY7355" fmla="*/ 2919492 h 9085945"/>
                <a:gd name="connsiteX7356" fmla="*/ 0 w 1018183"/>
                <a:gd name="connsiteY7356" fmla="*/ 2918699 h 9085945"/>
                <a:gd name="connsiteX7357" fmla="*/ 0 w 1018183"/>
                <a:gd name="connsiteY7357" fmla="*/ 2917132 h 9085945"/>
                <a:gd name="connsiteX7358" fmla="*/ 0 w 1018183"/>
                <a:gd name="connsiteY7358" fmla="*/ 2915723 h 9085945"/>
                <a:gd name="connsiteX7359" fmla="*/ 0 w 1018183"/>
                <a:gd name="connsiteY7359" fmla="*/ 2914439 h 9085945"/>
                <a:gd name="connsiteX7360" fmla="*/ 0 w 1018183"/>
                <a:gd name="connsiteY7360" fmla="*/ 2913548 h 9085945"/>
                <a:gd name="connsiteX7361" fmla="*/ 0 w 1018183"/>
                <a:gd name="connsiteY7361" fmla="*/ 2911692 h 9085945"/>
                <a:gd name="connsiteX7362" fmla="*/ 0 w 1018183"/>
                <a:gd name="connsiteY7362" fmla="*/ 2910408 h 9085945"/>
                <a:gd name="connsiteX7363" fmla="*/ 0 w 1018183"/>
                <a:gd name="connsiteY7363" fmla="*/ 2910123 h 9085945"/>
                <a:gd name="connsiteX7364" fmla="*/ 0 w 1018183"/>
                <a:gd name="connsiteY7364" fmla="*/ 2909664 h 9085945"/>
                <a:gd name="connsiteX7365" fmla="*/ 0 w 1018183"/>
                <a:gd name="connsiteY7365" fmla="*/ 2908946 h 9085945"/>
                <a:gd name="connsiteX7366" fmla="*/ 0 w 1018183"/>
                <a:gd name="connsiteY7366" fmla="*/ 2908839 h 9085945"/>
                <a:gd name="connsiteX7367" fmla="*/ 0 w 1018183"/>
                <a:gd name="connsiteY7367" fmla="*/ 2908434 h 9085945"/>
                <a:gd name="connsiteX7368" fmla="*/ 0 w 1018183"/>
                <a:gd name="connsiteY7368" fmla="*/ 2906081 h 9085945"/>
                <a:gd name="connsiteX7369" fmla="*/ 0 w 1018183"/>
                <a:gd name="connsiteY7369" fmla="*/ 2905603 h 9085945"/>
                <a:gd name="connsiteX7370" fmla="*/ 0 w 1018183"/>
                <a:gd name="connsiteY7370" fmla="*/ 2904669 h 9085945"/>
                <a:gd name="connsiteX7371" fmla="*/ 0 w 1018183"/>
                <a:gd name="connsiteY7371" fmla="*/ 2904452 h 9085945"/>
                <a:gd name="connsiteX7372" fmla="*/ 0 w 1018183"/>
                <a:gd name="connsiteY7372" fmla="*/ 2902882 h 9085945"/>
                <a:gd name="connsiteX7373" fmla="*/ 0 w 1018183"/>
                <a:gd name="connsiteY7373" fmla="*/ 2900634 h 9085945"/>
                <a:gd name="connsiteX7374" fmla="*/ 0 w 1018183"/>
                <a:gd name="connsiteY7374" fmla="*/ 2899164 h 9085945"/>
                <a:gd name="connsiteX7375" fmla="*/ 0 w 1018183"/>
                <a:gd name="connsiteY7375" fmla="*/ 2899065 h 9085945"/>
                <a:gd name="connsiteX7376" fmla="*/ 0 w 1018183"/>
                <a:gd name="connsiteY7376" fmla="*/ 2897888 h 9085945"/>
                <a:gd name="connsiteX7377" fmla="*/ 0 w 1018183"/>
                <a:gd name="connsiteY7377" fmla="*/ 2896706 h 9085945"/>
                <a:gd name="connsiteX7378" fmla="*/ 0 w 1018183"/>
                <a:gd name="connsiteY7378" fmla="*/ 2894812 h 9085945"/>
                <a:gd name="connsiteX7379" fmla="*/ 0 w 1018183"/>
                <a:gd name="connsiteY7379" fmla="*/ 2894546 h 9085945"/>
                <a:gd name="connsiteX7380" fmla="*/ 0 w 1018183"/>
                <a:gd name="connsiteY7380" fmla="*/ 2891681 h 9085945"/>
                <a:gd name="connsiteX7381" fmla="*/ 0 w 1018183"/>
                <a:gd name="connsiteY7381" fmla="*/ 2891436 h 9085945"/>
                <a:gd name="connsiteX7382" fmla="*/ 0 w 1018183"/>
                <a:gd name="connsiteY7382" fmla="*/ 2888755 h 9085945"/>
                <a:gd name="connsiteX7383" fmla="*/ 0 w 1018183"/>
                <a:gd name="connsiteY7383" fmla="*/ 2888567 h 9085945"/>
                <a:gd name="connsiteX7384" fmla="*/ 0 w 1018183"/>
                <a:gd name="connsiteY7384" fmla="*/ 2887349 h 9085945"/>
                <a:gd name="connsiteX7385" fmla="*/ 0 w 1018183"/>
                <a:gd name="connsiteY7385" fmla="*/ 2886064 h 9085945"/>
                <a:gd name="connsiteX7386" fmla="*/ 0 w 1018183"/>
                <a:gd name="connsiteY7386" fmla="*/ 2883755 h 9085945"/>
                <a:gd name="connsiteX7387" fmla="*/ 0 w 1018183"/>
                <a:gd name="connsiteY7387" fmla="*/ 2883317 h 9085945"/>
                <a:gd name="connsiteX7388" fmla="*/ 0 w 1018183"/>
                <a:gd name="connsiteY7388" fmla="*/ 2882033 h 9085945"/>
                <a:gd name="connsiteX7389" fmla="*/ 0 w 1018183"/>
                <a:gd name="connsiteY7389" fmla="*/ 2880277 h 9085945"/>
                <a:gd name="connsiteX7390" fmla="*/ 0 w 1018183"/>
                <a:gd name="connsiteY7390" fmla="*/ 2877462 h 9085945"/>
                <a:gd name="connsiteX7391" fmla="*/ 0 w 1018183"/>
                <a:gd name="connsiteY7391" fmla="*/ 2876937 h 9085945"/>
                <a:gd name="connsiteX7392" fmla="*/ 0 w 1018183"/>
                <a:gd name="connsiteY7392" fmla="*/ 2876294 h 9085945"/>
                <a:gd name="connsiteX7393" fmla="*/ 0 w 1018183"/>
                <a:gd name="connsiteY7393" fmla="*/ 2872259 h 9085945"/>
                <a:gd name="connsiteX7394" fmla="*/ 0 w 1018183"/>
                <a:gd name="connsiteY7394" fmla="*/ 2871939 h 9085945"/>
                <a:gd name="connsiteX7395" fmla="*/ 0 w 1018183"/>
                <a:gd name="connsiteY7395" fmla="*/ 2870502 h 9085945"/>
                <a:gd name="connsiteX7396" fmla="*/ 0 w 1018183"/>
                <a:gd name="connsiteY7396" fmla="*/ 2869218 h 9085945"/>
                <a:gd name="connsiteX7397" fmla="*/ 0 w 1018183"/>
                <a:gd name="connsiteY7397" fmla="*/ 2868090 h 9085945"/>
                <a:gd name="connsiteX7398" fmla="*/ 0 w 1018183"/>
                <a:gd name="connsiteY7398" fmla="*/ 2867907 h 9085945"/>
                <a:gd name="connsiteX7399" fmla="*/ 0 w 1018183"/>
                <a:gd name="connsiteY7399" fmla="*/ 2866437 h 9085945"/>
                <a:gd name="connsiteX7400" fmla="*/ 0 w 1018183"/>
                <a:gd name="connsiteY7400" fmla="*/ 2866339 h 9085945"/>
                <a:gd name="connsiteX7401" fmla="*/ 0 w 1018183"/>
                <a:gd name="connsiteY7401" fmla="*/ 2865879 h 9085945"/>
                <a:gd name="connsiteX7402" fmla="*/ 0 w 1018183"/>
                <a:gd name="connsiteY7402" fmla="*/ 2863061 h 9085945"/>
                <a:gd name="connsiteX7403" fmla="*/ 0 w 1018183"/>
                <a:gd name="connsiteY7403" fmla="*/ 2861948 h 9085945"/>
                <a:gd name="connsiteX7404" fmla="*/ 0 w 1018183"/>
                <a:gd name="connsiteY7404" fmla="*/ 2860863 h 9085945"/>
                <a:gd name="connsiteX7405" fmla="*/ 0 w 1018183"/>
                <a:gd name="connsiteY7405" fmla="*/ 2860725 h 9085945"/>
                <a:gd name="connsiteX7406" fmla="*/ 0 w 1018183"/>
                <a:gd name="connsiteY7406" fmla="*/ 2860381 h 9085945"/>
                <a:gd name="connsiteX7407" fmla="*/ 0 w 1018183"/>
                <a:gd name="connsiteY7407" fmla="*/ 2857546 h 9085945"/>
                <a:gd name="connsiteX7408" fmla="*/ 0 w 1018183"/>
                <a:gd name="connsiteY7408" fmla="*/ 2855381 h 9085945"/>
                <a:gd name="connsiteX7409" fmla="*/ 0 w 1018183"/>
                <a:gd name="connsiteY7409" fmla="*/ 2854203 h 9085945"/>
                <a:gd name="connsiteX7410" fmla="*/ 0 w 1018183"/>
                <a:gd name="connsiteY7410" fmla="*/ 2849587 h 9085945"/>
                <a:gd name="connsiteX7411" fmla="*/ 0 w 1018183"/>
                <a:gd name="connsiteY7411" fmla="*/ 2845907 h 9085945"/>
                <a:gd name="connsiteX7412" fmla="*/ 0 w 1018183"/>
                <a:gd name="connsiteY7412" fmla="*/ 2845723 h 9085945"/>
                <a:gd name="connsiteX7413" fmla="*/ 0 w 1018183"/>
                <a:gd name="connsiteY7413" fmla="*/ 2843564 h 9085945"/>
                <a:gd name="connsiteX7414" fmla="*/ 0 w 1018183"/>
                <a:gd name="connsiteY7414" fmla="*/ 2841692 h 9085945"/>
                <a:gd name="connsiteX7415" fmla="*/ 0 w 1018183"/>
                <a:gd name="connsiteY7415" fmla="*/ 2841285 h 9085945"/>
                <a:gd name="connsiteX7416" fmla="*/ 0 w 1018183"/>
                <a:gd name="connsiteY7416" fmla="*/ 2839715 h 9085945"/>
                <a:gd name="connsiteX7417" fmla="*/ 0 w 1018183"/>
                <a:gd name="connsiteY7417" fmla="*/ 2839532 h 9085945"/>
                <a:gd name="connsiteX7418" fmla="*/ 0 w 1018183"/>
                <a:gd name="connsiteY7418" fmla="*/ 2837776 h 9085945"/>
                <a:gd name="connsiteX7419" fmla="*/ 0 w 1018183"/>
                <a:gd name="connsiteY7419" fmla="*/ 2837120 h 9085945"/>
                <a:gd name="connsiteX7420" fmla="*/ 0 w 1018183"/>
                <a:gd name="connsiteY7420" fmla="*/ 2835952 h 9085945"/>
                <a:gd name="connsiteX7421" fmla="*/ 0 w 1018183"/>
                <a:gd name="connsiteY7421" fmla="*/ 2834854 h 9085945"/>
                <a:gd name="connsiteX7422" fmla="*/ 0 w 1018183"/>
                <a:gd name="connsiteY7422" fmla="*/ 2834664 h 9085945"/>
                <a:gd name="connsiteX7423" fmla="*/ 0 w 1018183"/>
                <a:gd name="connsiteY7423" fmla="*/ 2831918 h 9085945"/>
                <a:gd name="connsiteX7424" fmla="*/ 0 w 1018183"/>
                <a:gd name="connsiteY7424" fmla="*/ 2830632 h 9085945"/>
                <a:gd name="connsiteX7425" fmla="*/ 0 w 1018183"/>
                <a:gd name="connsiteY7425" fmla="*/ 2828921 h 9085945"/>
                <a:gd name="connsiteX7426" fmla="*/ 0 w 1018183"/>
                <a:gd name="connsiteY7426" fmla="*/ 2826717 h 9085945"/>
                <a:gd name="connsiteX7427" fmla="*/ 0 w 1018183"/>
                <a:gd name="connsiteY7427" fmla="*/ 2826061 h 9085945"/>
                <a:gd name="connsiteX7428" fmla="*/ 0 w 1018183"/>
                <a:gd name="connsiteY7428" fmla="*/ 2825584 h 9085945"/>
                <a:gd name="connsiteX7429" fmla="*/ 0 w 1018183"/>
                <a:gd name="connsiteY7429" fmla="*/ 2823515 h 9085945"/>
                <a:gd name="connsiteX7430" fmla="*/ 0 w 1018183"/>
                <a:gd name="connsiteY7430" fmla="*/ 2822719 h 9085945"/>
                <a:gd name="connsiteX7431" fmla="*/ 0 w 1018183"/>
                <a:gd name="connsiteY7431" fmla="*/ 2822231 h 9085945"/>
                <a:gd name="connsiteX7432" fmla="*/ 0 w 1018183"/>
                <a:gd name="connsiteY7432" fmla="*/ 2818362 h 9085945"/>
                <a:gd name="connsiteX7433" fmla="*/ 0 w 1018183"/>
                <a:gd name="connsiteY7433" fmla="*/ 2818015 h 9085945"/>
                <a:gd name="connsiteX7434" fmla="*/ 0 w 1018183"/>
                <a:gd name="connsiteY7434" fmla="*/ 2817532 h 9085945"/>
                <a:gd name="connsiteX7435" fmla="*/ 0 w 1018183"/>
                <a:gd name="connsiteY7435" fmla="*/ 2815038 h 9085945"/>
                <a:gd name="connsiteX7436" fmla="*/ 0 w 1018183"/>
                <a:gd name="connsiteY7436" fmla="*/ 2812457 h 9085945"/>
                <a:gd name="connsiteX7437" fmla="*/ 0 w 1018183"/>
                <a:gd name="connsiteY7437" fmla="*/ 2811661 h 9085945"/>
                <a:gd name="connsiteX7438" fmla="*/ 0 w 1018183"/>
                <a:gd name="connsiteY7438" fmla="*/ 2806745 h 9085945"/>
                <a:gd name="connsiteX7439" fmla="*/ 0 w 1018183"/>
                <a:gd name="connsiteY7439" fmla="*/ 2806480 h 9085945"/>
                <a:gd name="connsiteX7440" fmla="*/ 0 w 1018183"/>
                <a:gd name="connsiteY7440" fmla="*/ 2803222 h 9085945"/>
                <a:gd name="connsiteX7441" fmla="*/ 0 w 1018183"/>
                <a:gd name="connsiteY7441" fmla="*/ 2802978 h 9085945"/>
                <a:gd name="connsiteX7442" fmla="*/ 0 w 1018183"/>
                <a:gd name="connsiteY7442" fmla="*/ 2800944 h 9085945"/>
                <a:gd name="connsiteX7443" fmla="*/ 0 w 1018183"/>
                <a:gd name="connsiteY7443" fmla="*/ 2799657 h 9085945"/>
                <a:gd name="connsiteX7444" fmla="*/ 0 w 1018183"/>
                <a:gd name="connsiteY7444" fmla="*/ 2799373 h 9085945"/>
                <a:gd name="connsiteX7445" fmla="*/ 0 w 1018183"/>
                <a:gd name="connsiteY7445" fmla="*/ 2799189 h 9085945"/>
                <a:gd name="connsiteX7446" fmla="*/ 0 w 1018183"/>
                <a:gd name="connsiteY7446" fmla="*/ 2798090 h 9085945"/>
                <a:gd name="connsiteX7447" fmla="*/ 0 w 1018183"/>
                <a:gd name="connsiteY7447" fmla="*/ 2797695 h 9085945"/>
                <a:gd name="connsiteX7448" fmla="*/ 0 w 1018183"/>
                <a:gd name="connsiteY7448" fmla="*/ 2796972 h 9085945"/>
                <a:gd name="connsiteX7449" fmla="*/ 0 w 1018183"/>
                <a:gd name="connsiteY7449" fmla="*/ 2795687 h 9085945"/>
                <a:gd name="connsiteX7450" fmla="*/ 0 w 1018183"/>
                <a:gd name="connsiteY7450" fmla="*/ 2793335 h 9085945"/>
                <a:gd name="connsiteX7451" fmla="*/ 0 w 1018183"/>
                <a:gd name="connsiteY7451" fmla="*/ 2792854 h 9085945"/>
                <a:gd name="connsiteX7452" fmla="*/ 0 w 1018183"/>
                <a:gd name="connsiteY7452" fmla="*/ 2792164 h 9085945"/>
                <a:gd name="connsiteX7453" fmla="*/ 0 w 1018183"/>
                <a:gd name="connsiteY7453" fmla="*/ 2791918 h 9085945"/>
                <a:gd name="connsiteX7454" fmla="*/ 0 w 1018183"/>
                <a:gd name="connsiteY7454" fmla="*/ 2789883 h 9085945"/>
                <a:gd name="connsiteX7455" fmla="*/ 0 w 1018183"/>
                <a:gd name="connsiteY7455" fmla="*/ 2788315 h 9085945"/>
                <a:gd name="connsiteX7456" fmla="*/ 0 w 1018183"/>
                <a:gd name="connsiteY7456" fmla="*/ 2788130 h 9085945"/>
                <a:gd name="connsiteX7457" fmla="*/ 0 w 1018183"/>
                <a:gd name="connsiteY7457" fmla="*/ 2783871 h 9085945"/>
                <a:gd name="connsiteX7458" fmla="*/ 0 w 1018183"/>
                <a:gd name="connsiteY7458" fmla="*/ 2781796 h 9085945"/>
                <a:gd name="connsiteX7459" fmla="*/ 0 w 1018183"/>
                <a:gd name="connsiteY7459" fmla="*/ 2779729 h 9085945"/>
                <a:gd name="connsiteX7460" fmla="*/ 0 w 1018183"/>
                <a:gd name="connsiteY7460" fmla="*/ 2778933 h 9085945"/>
                <a:gd name="connsiteX7461" fmla="*/ 0 w 1018183"/>
                <a:gd name="connsiteY7461" fmla="*/ 2776803 h 9085945"/>
                <a:gd name="connsiteX7462" fmla="*/ 0 w 1018183"/>
                <a:gd name="connsiteY7462" fmla="*/ 2774603 h 9085945"/>
                <a:gd name="connsiteX7463" fmla="*/ 0 w 1018183"/>
                <a:gd name="connsiteY7463" fmla="*/ 2766137 h 9085945"/>
                <a:gd name="connsiteX7464" fmla="*/ 0 w 1018183"/>
                <a:gd name="connsiteY7464" fmla="*/ 2764244 h 9085945"/>
                <a:gd name="connsiteX7465" fmla="*/ 0 w 1018183"/>
                <a:gd name="connsiteY7465" fmla="*/ 2763543 h 9085945"/>
                <a:gd name="connsiteX7466" fmla="*/ 0 w 1018183"/>
                <a:gd name="connsiteY7466" fmla="*/ 2760692 h 9085945"/>
                <a:gd name="connsiteX7467" fmla="*/ 0 w 1018183"/>
                <a:gd name="connsiteY7467" fmla="*/ 2759689 h 9085945"/>
                <a:gd name="connsiteX7468" fmla="*/ 0 w 1018183"/>
                <a:gd name="connsiteY7468" fmla="*/ 2759193 h 9085945"/>
                <a:gd name="connsiteX7469" fmla="*/ 0 w 1018183"/>
                <a:gd name="connsiteY7469" fmla="*/ 2757353 h 9085945"/>
                <a:gd name="connsiteX7470" fmla="*/ 0 w 1018183"/>
                <a:gd name="connsiteY7470" fmla="*/ 2757158 h 9085945"/>
                <a:gd name="connsiteX7471" fmla="*/ 0 w 1018183"/>
                <a:gd name="connsiteY7471" fmla="*/ 2756070 h 9085945"/>
                <a:gd name="connsiteX7472" fmla="*/ 0 w 1018183"/>
                <a:gd name="connsiteY7472" fmla="*/ 2755587 h 9085945"/>
                <a:gd name="connsiteX7473" fmla="*/ 0 w 1018183"/>
                <a:gd name="connsiteY7473" fmla="*/ 2755343 h 9085945"/>
                <a:gd name="connsiteX7474" fmla="*/ 0 w 1018183"/>
                <a:gd name="connsiteY7474" fmla="*/ 2754212 h 9085945"/>
                <a:gd name="connsiteX7475" fmla="*/ 0 w 1018183"/>
                <a:gd name="connsiteY7475" fmla="*/ 2753186 h 9085945"/>
                <a:gd name="connsiteX7476" fmla="*/ 0 w 1018183"/>
                <a:gd name="connsiteY7476" fmla="*/ 2752645 h 9085945"/>
                <a:gd name="connsiteX7477" fmla="*/ 0 w 1018183"/>
                <a:gd name="connsiteY7477" fmla="*/ 2746295 h 9085945"/>
                <a:gd name="connsiteX7478" fmla="*/ 0 w 1018183"/>
                <a:gd name="connsiteY7478" fmla="*/ 2743155 h 9085945"/>
                <a:gd name="connsiteX7479" fmla="*/ 0 w 1018183"/>
                <a:gd name="connsiteY7479" fmla="*/ 2741586 h 9085945"/>
                <a:gd name="connsiteX7480" fmla="*/ 0 w 1018183"/>
                <a:gd name="connsiteY7480" fmla="*/ 2741454 h 9085945"/>
                <a:gd name="connsiteX7481" fmla="*/ 0 w 1018183"/>
                <a:gd name="connsiteY7481" fmla="*/ 2735241 h 9085945"/>
                <a:gd name="connsiteX7482" fmla="*/ 0 w 1018183"/>
                <a:gd name="connsiteY7482" fmla="*/ 2733957 h 9085945"/>
                <a:gd name="connsiteX7483" fmla="*/ 0 w 1018183"/>
                <a:gd name="connsiteY7483" fmla="*/ 2733884 h 9085945"/>
                <a:gd name="connsiteX7484" fmla="*/ 0 w 1018183"/>
                <a:gd name="connsiteY7484" fmla="*/ 2732318 h 9085945"/>
                <a:gd name="connsiteX7485" fmla="*/ 0 w 1018183"/>
                <a:gd name="connsiteY7485" fmla="*/ 2730818 h 9085945"/>
                <a:gd name="connsiteX7486" fmla="*/ 0 w 1018183"/>
                <a:gd name="connsiteY7486" fmla="*/ 2728537 h 9085945"/>
                <a:gd name="connsiteX7487" fmla="*/ 0 w 1018183"/>
                <a:gd name="connsiteY7487" fmla="*/ 2727963 h 9085945"/>
                <a:gd name="connsiteX7488" fmla="*/ 0 w 1018183"/>
                <a:gd name="connsiteY7488" fmla="*/ 2726968 h 9085945"/>
                <a:gd name="connsiteX7489" fmla="*/ 0 w 1018183"/>
                <a:gd name="connsiteY7489" fmla="*/ 2725837 h 9085945"/>
                <a:gd name="connsiteX7490" fmla="*/ 0 w 1018183"/>
                <a:gd name="connsiteY7490" fmla="*/ 2724183 h 9085945"/>
                <a:gd name="connsiteX7491" fmla="*/ 0 w 1018183"/>
                <a:gd name="connsiteY7491" fmla="*/ 2723201 h 9085945"/>
                <a:gd name="connsiteX7492" fmla="*/ 0 w 1018183"/>
                <a:gd name="connsiteY7492" fmla="*/ 2721267 h 9085945"/>
                <a:gd name="connsiteX7493" fmla="*/ 0 w 1018183"/>
                <a:gd name="connsiteY7493" fmla="*/ 2720791 h 9085945"/>
                <a:gd name="connsiteX7494" fmla="*/ 0 w 1018183"/>
                <a:gd name="connsiteY7494" fmla="*/ 2719982 h 9085945"/>
                <a:gd name="connsiteX7495" fmla="*/ 0 w 1018183"/>
                <a:gd name="connsiteY7495" fmla="*/ 2716906 h 9085945"/>
                <a:gd name="connsiteX7496" fmla="*/ 0 w 1018183"/>
                <a:gd name="connsiteY7496" fmla="*/ 2714780 h 9085945"/>
                <a:gd name="connsiteX7497" fmla="*/ 0 w 1018183"/>
                <a:gd name="connsiteY7497" fmla="*/ 2713567 h 9085945"/>
                <a:gd name="connsiteX7498" fmla="*/ 0 w 1018183"/>
                <a:gd name="connsiteY7498" fmla="*/ 2713023 h 9085945"/>
                <a:gd name="connsiteX7499" fmla="*/ 0 w 1018183"/>
                <a:gd name="connsiteY7499" fmla="*/ 2710768 h 9085945"/>
                <a:gd name="connsiteX7500" fmla="*/ 0 w 1018183"/>
                <a:gd name="connsiteY7500" fmla="*/ 2710208 h 9085945"/>
                <a:gd name="connsiteX7501" fmla="*/ 0 w 1018183"/>
                <a:gd name="connsiteY7501" fmla="*/ 2706866 h 9085945"/>
                <a:gd name="connsiteX7502" fmla="*/ 0 w 1018183"/>
                <a:gd name="connsiteY7502" fmla="*/ 2705582 h 9085945"/>
                <a:gd name="connsiteX7503" fmla="*/ 0 w 1018183"/>
                <a:gd name="connsiteY7503" fmla="*/ 2704532 h 9085945"/>
                <a:gd name="connsiteX7504" fmla="*/ 0 w 1018183"/>
                <a:gd name="connsiteY7504" fmla="*/ 2703246 h 9085945"/>
                <a:gd name="connsiteX7505" fmla="*/ 0 w 1018183"/>
                <a:gd name="connsiteY7505" fmla="*/ 2701158 h 9085945"/>
                <a:gd name="connsiteX7506" fmla="*/ 0 w 1018183"/>
                <a:gd name="connsiteY7506" fmla="*/ 2699710 h 9085945"/>
                <a:gd name="connsiteX7507" fmla="*/ 0 w 1018183"/>
                <a:gd name="connsiteY7507" fmla="*/ 2699588 h 9085945"/>
                <a:gd name="connsiteX7508" fmla="*/ 0 w 1018183"/>
                <a:gd name="connsiteY7508" fmla="*/ 2695808 h 9085945"/>
                <a:gd name="connsiteX7509" fmla="*/ 0 w 1018183"/>
                <a:gd name="connsiteY7509" fmla="*/ 2693474 h 9085945"/>
                <a:gd name="connsiteX7510" fmla="*/ 0 w 1018183"/>
                <a:gd name="connsiteY7510" fmla="*/ 2691456 h 9085945"/>
                <a:gd name="connsiteX7511" fmla="*/ 0 w 1018183"/>
                <a:gd name="connsiteY7511" fmla="*/ 2690477 h 9085945"/>
                <a:gd name="connsiteX7512" fmla="*/ 0 w 1018183"/>
                <a:gd name="connsiteY7512" fmla="*/ 2690099 h 9085945"/>
                <a:gd name="connsiteX7513" fmla="*/ 0 w 1018183"/>
                <a:gd name="connsiteY7513" fmla="*/ 2688532 h 9085945"/>
                <a:gd name="connsiteX7514" fmla="*/ 0 w 1018183"/>
                <a:gd name="connsiteY7514" fmla="*/ 2688342 h 9085945"/>
                <a:gd name="connsiteX7515" fmla="*/ 0 w 1018183"/>
                <a:gd name="connsiteY7515" fmla="*/ 2688194 h 9085945"/>
                <a:gd name="connsiteX7516" fmla="*/ 0 w 1018183"/>
                <a:gd name="connsiteY7516" fmla="*/ 2686626 h 9085945"/>
                <a:gd name="connsiteX7517" fmla="*/ 0 w 1018183"/>
                <a:gd name="connsiteY7517" fmla="*/ 2684949 h 9085945"/>
                <a:gd name="connsiteX7518" fmla="*/ 0 w 1018183"/>
                <a:gd name="connsiteY7518" fmla="*/ 2681633 h 9085945"/>
                <a:gd name="connsiteX7519" fmla="*/ 0 w 1018183"/>
                <a:gd name="connsiteY7519" fmla="*/ 2679640 h 9085945"/>
                <a:gd name="connsiteX7520" fmla="*/ 0 w 1018183"/>
                <a:gd name="connsiteY7520" fmla="*/ 2679418 h 9085945"/>
                <a:gd name="connsiteX7521" fmla="*/ 0 w 1018183"/>
                <a:gd name="connsiteY7521" fmla="*/ 2677481 h 9085945"/>
                <a:gd name="connsiteX7522" fmla="*/ 0 w 1018183"/>
                <a:gd name="connsiteY7522" fmla="*/ 2677136 h 9085945"/>
                <a:gd name="connsiteX7523" fmla="*/ 0 w 1018183"/>
                <a:gd name="connsiteY7523" fmla="*/ 2675568 h 9085945"/>
                <a:gd name="connsiteX7524" fmla="*/ 0 w 1018183"/>
                <a:gd name="connsiteY7524" fmla="*/ 2674438 h 9085945"/>
                <a:gd name="connsiteX7525" fmla="*/ 0 w 1018183"/>
                <a:gd name="connsiteY7525" fmla="*/ 2669866 h 9085945"/>
                <a:gd name="connsiteX7526" fmla="*/ 0 w 1018183"/>
                <a:gd name="connsiteY7526" fmla="*/ 2669088 h 9085945"/>
                <a:gd name="connsiteX7527" fmla="*/ 0 w 1018183"/>
                <a:gd name="connsiteY7527" fmla="*/ 2668582 h 9085945"/>
                <a:gd name="connsiteX7528" fmla="*/ 0 w 1018183"/>
                <a:gd name="connsiteY7528" fmla="*/ 2668105 h 9085945"/>
                <a:gd name="connsiteX7529" fmla="*/ 0 w 1018183"/>
                <a:gd name="connsiteY7529" fmla="*/ 2666982 h 9085945"/>
                <a:gd name="connsiteX7530" fmla="*/ 0 w 1018183"/>
                <a:gd name="connsiteY7530" fmla="*/ 2665240 h 9085945"/>
                <a:gd name="connsiteX7531" fmla="*/ 0 w 1018183"/>
                <a:gd name="connsiteY7531" fmla="*/ 2663080 h 9085945"/>
                <a:gd name="connsiteX7532" fmla="*/ 0 w 1018183"/>
                <a:gd name="connsiteY7532" fmla="*/ 2660747 h 9085945"/>
                <a:gd name="connsiteX7533" fmla="*/ 0 w 1018183"/>
                <a:gd name="connsiteY7533" fmla="*/ 2659967 h 9085945"/>
                <a:gd name="connsiteX7534" fmla="*/ 0 w 1018183"/>
                <a:gd name="connsiteY7534" fmla="*/ 2655466 h 9085945"/>
                <a:gd name="connsiteX7535" fmla="*/ 0 w 1018183"/>
                <a:gd name="connsiteY7535" fmla="*/ 2654182 h 9085945"/>
                <a:gd name="connsiteX7536" fmla="*/ 0 w 1018183"/>
                <a:gd name="connsiteY7536" fmla="*/ 2649758 h 9085945"/>
                <a:gd name="connsiteX7537" fmla="*/ 0 w 1018183"/>
                <a:gd name="connsiteY7537" fmla="*/ 2648190 h 9085945"/>
                <a:gd name="connsiteX7538" fmla="*/ 0 w 1018183"/>
                <a:gd name="connsiteY7538" fmla="*/ 2645497 h 9085945"/>
                <a:gd name="connsiteX7539" fmla="*/ 0 w 1018183"/>
                <a:gd name="connsiteY7539" fmla="*/ 2644606 h 9085945"/>
                <a:gd name="connsiteX7540" fmla="*/ 0 w 1018183"/>
                <a:gd name="connsiteY7540" fmla="*/ 2644409 h 9085945"/>
                <a:gd name="connsiteX7541" fmla="*/ 0 w 1018183"/>
                <a:gd name="connsiteY7541" fmla="*/ 2642841 h 9085945"/>
                <a:gd name="connsiteX7542" fmla="*/ 0 w 1018183"/>
                <a:gd name="connsiteY7542" fmla="*/ 2641466 h 9085945"/>
                <a:gd name="connsiteX7543" fmla="*/ 0 w 1018183"/>
                <a:gd name="connsiteY7543" fmla="*/ 2639897 h 9085945"/>
                <a:gd name="connsiteX7544" fmla="*/ 0 w 1018183"/>
                <a:gd name="connsiteY7544" fmla="*/ 2639492 h 9085945"/>
                <a:gd name="connsiteX7545" fmla="*/ 0 w 1018183"/>
                <a:gd name="connsiteY7545" fmla="*/ 2637140 h 9085945"/>
                <a:gd name="connsiteX7546" fmla="*/ 0 w 1018183"/>
                <a:gd name="connsiteY7546" fmla="*/ 2635727 h 9085945"/>
                <a:gd name="connsiteX7547" fmla="*/ 0 w 1018183"/>
                <a:gd name="connsiteY7547" fmla="*/ 2634439 h 9085945"/>
                <a:gd name="connsiteX7548" fmla="*/ 0 w 1018183"/>
                <a:gd name="connsiteY7548" fmla="*/ 2633548 h 9085945"/>
                <a:gd name="connsiteX7549" fmla="*/ 0 w 1018183"/>
                <a:gd name="connsiteY7549" fmla="*/ 2631692 h 9085945"/>
                <a:gd name="connsiteX7550" fmla="*/ 0 w 1018183"/>
                <a:gd name="connsiteY7550" fmla="*/ 2630407 h 9085945"/>
                <a:gd name="connsiteX7551" fmla="*/ 0 w 1018183"/>
                <a:gd name="connsiteY7551" fmla="*/ 2630123 h 9085945"/>
                <a:gd name="connsiteX7552" fmla="*/ 0 w 1018183"/>
                <a:gd name="connsiteY7552" fmla="*/ 2628946 h 9085945"/>
                <a:gd name="connsiteX7553" fmla="*/ 0 w 1018183"/>
                <a:gd name="connsiteY7553" fmla="*/ 2628839 h 9085945"/>
                <a:gd name="connsiteX7554" fmla="*/ 0 w 1018183"/>
                <a:gd name="connsiteY7554" fmla="*/ 2626082 h 9085945"/>
                <a:gd name="connsiteX7555" fmla="*/ 0 w 1018183"/>
                <a:gd name="connsiteY7555" fmla="*/ 2625603 h 9085945"/>
                <a:gd name="connsiteX7556" fmla="*/ 0 w 1018183"/>
                <a:gd name="connsiteY7556" fmla="*/ 2625501 h 9085945"/>
                <a:gd name="connsiteX7557" fmla="*/ 0 w 1018183"/>
                <a:gd name="connsiteY7557" fmla="*/ 2622738 h 9085945"/>
                <a:gd name="connsiteX7558" fmla="*/ 0 w 1018183"/>
                <a:gd name="connsiteY7558" fmla="*/ 2622494 h 9085945"/>
                <a:gd name="connsiteX7559" fmla="*/ 0 w 1018183"/>
                <a:gd name="connsiteY7559" fmla="*/ 2617790 h 9085945"/>
                <a:gd name="connsiteX7560" fmla="*/ 0 w 1018183"/>
                <a:gd name="connsiteY7560" fmla="*/ 2617122 h 9085945"/>
                <a:gd name="connsiteX7561" fmla="*/ 0 w 1018183"/>
                <a:gd name="connsiteY7561" fmla="*/ 2614813 h 9085945"/>
                <a:gd name="connsiteX7562" fmla="*/ 0 w 1018183"/>
                <a:gd name="connsiteY7562" fmla="*/ 2613091 h 9085945"/>
                <a:gd name="connsiteX7563" fmla="*/ 0 w 1018183"/>
                <a:gd name="connsiteY7563" fmla="*/ 2611680 h 9085945"/>
                <a:gd name="connsiteX7564" fmla="*/ 0 w 1018183"/>
                <a:gd name="connsiteY7564" fmla="*/ 2611436 h 9085945"/>
                <a:gd name="connsiteX7565" fmla="*/ 0 w 1018183"/>
                <a:gd name="connsiteY7565" fmla="*/ 2608520 h 9085945"/>
                <a:gd name="connsiteX7566" fmla="*/ 0 w 1018183"/>
                <a:gd name="connsiteY7566" fmla="*/ 2607353 h 9085945"/>
                <a:gd name="connsiteX7567" fmla="*/ 0 w 1018183"/>
                <a:gd name="connsiteY7567" fmla="*/ 2606064 h 9085945"/>
                <a:gd name="connsiteX7568" fmla="*/ 0 w 1018183"/>
                <a:gd name="connsiteY7568" fmla="*/ 2603389 h 9085945"/>
                <a:gd name="connsiteX7569" fmla="*/ 0 w 1018183"/>
                <a:gd name="connsiteY7569" fmla="*/ 2603317 h 9085945"/>
                <a:gd name="connsiteX7570" fmla="*/ 0 w 1018183"/>
                <a:gd name="connsiteY7570" fmla="*/ 2602997 h 9085945"/>
                <a:gd name="connsiteX7571" fmla="*/ 0 w 1018183"/>
                <a:gd name="connsiteY7571" fmla="*/ 2602032 h 9085945"/>
                <a:gd name="connsiteX7572" fmla="*/ 0 w 1018183"/>
                <a:gd name="connsiteY7572" fmla="*/ 2600821 h 9085945"/>
                <a:gd name="connsiteX7573" fmla="*/ 0 w 1018183"/>
                <a:gd name="connsiteY7573" fmla="*/ 2600276 h 9085945"/>
                <a:gd name="connsiteX7574" fmla="*/ 0 w 1018183"/>
                <a:gd name="connsiteY7574" fmla="*/ 2599148 h 9085945"/>
                <a:gd name="connsiteX7575" fmla="*/ 0 w 1018183"/>
                <a:gd name="connsiteY7575" fmla="*/ 2598965 h 9085945"/>
                <a:gd name="connsiteX7576" fmla="*/ 0 w 1018183"/>
                <a:gd name="connsiteY7576" fmla="*/ 2597865 h 9085945"/>
                <a:gd name="connsiteX7577" fmla="*/ 0 w 1018183"/>
                <a:gd name="connsiteY7577" fmla="*/ 2597461 h 9085945"/>
                <a:gd name="connsiteX7578" fmla="*/ 0 w 1018183"/>
                <a:gd name="connsiteY7578" fmla="*/ 2597397 h 9085945"/>
                <a:gd name="connsiteX7579" fmla="*/ 0 w 1018183"/>
                <a:gd name="connsiteY7579" fmla="*/ 2596937 h 9085945"/>
                <a:gd name="connsiteX7580" fmla="*/ 0 w 1018183"/>
                <a:gd name="connsiteY7580" fmla="*/ 2594119 h 9085945"/>
                <a:gd name="connsiteX7581" fmla="*/ 0 w 1018183"/>
                <a:gd name="connsiteY7581" fmla="*/ 2591940 h 9085945"/>
                <a:gd name="connsiteX7582" fmla="*/ 0 w 1018183"/>
                <a:gd name="connsiteY7582" fmla="*/ 2591783 h 9085945"/>
                <a:gd name="connsiteX7583" fmla="*/ 0 w 1018183"/>
                <a:gd name="connsiteY7583" fmla="*/ 2590223 h 9085945"/>
                <a:gd name="connsiteX7584" fmla="*/ 0 w 1018183"/>
                <a:gd name="connsiteY7584" fmla="*/ 2589415 h 9085945"/>
                <a:gd name="connsiteX7585" fmla="*/ 0 w 1018183"/>
                <a:gd name="connsiteY7585" fmla="*/ 2588090 h 9085945"/>
                <a:gd name="connsiteX7586" fmla="*/ 0 w 1018183"/>
                <a:gd name="connsiteY7586" fmla="*/ 2587905 h 9085945"/>
                <a:gd name="connsiteX7587" fmla="*/ 0 w 1018183"/>
                <a:gd name="connsiteY7587" fmla="*/ 2586438 h 9085945"/>
                <a:gd name="connsiteX7588" fmla="*/ 0 w 1018183"/>
                <a:gd name="connsiteY7588" fmla="*/ 2586337 h 9085945"/>
                <a:gd name="connsiteX7589" fmla="*/ 0 w 1018183"/>
                <a:gd name="connsiteY7589" fmla="*/ 2583061 h 9085945"/>
                <a:gd name="connsiteX7590" fmla="*/ 0 w 1018183"/>
                <a:gd name="connsiteY7590" fmla="*/ 2580728 h 9085945"/>
                <a:gd name="connsiteX7591" fmla="*/ 0 w 1018183"/>
                <a:gd name="connsiteY7591" fmla="*/ 2578708 h 9085945"/>
                <a:gd name="connsiteX7592" fmla="*/ 0 w 1018183"/>
                <a:gd name="connsiteY7592" fmla="*/ 2574623 h 9085945"/>
                <a:gd name="connsiteX7593" fmla="*/ 0 w 1018183"/>
                <a:gd name="connsiteY7593" fmla="*/ 2572343 h 9085945"/>
                <a:gd name="connsiteX7594" fmla="*/ 0 w 1018183"/>
                <a:gd name="connsiteY7594" fmla="*/ 2571057 h 9085945"/>
                <a:gd name="connsiteX7595" fmla="*/ 0 w 1018183"/>
                <a:gd name="connsiteY7595" fmla="*/ 2570773 h 9085945"/>
                <a:gd name="connsiteX7596" fmla="*/ 0 w 1018183"/>
                <a:gd name="connsiteY7596" fmla="*/ 2570589 h 9085945"/>
                <a:gd name="connsiteX7597" fmla="*/ 0 w 1018183"/>
                <a:gd name="connsiteY7597" fmla="*/ 2569491 h 9085945"/>
                <a:gd name="connsiteX7598" fmla="*/ 0 w 1018183"/>
                <a:gd name="connsiteY7598" fmla="*/ 2565912 h 9085945"/>
                <a:gd name="connsiteX7599" fmla="*/ 0 w 1018183"/>
                <a:gd name="connsiteY7599" fmla="*/ 2565722 h 9085945"/>
                <a:gd name="connsiteX7600" fmla="*/ 0 w 1018183"/>
                <a:gd name="connsiteY7600" fmla="*/ 2564735 h 9085945"/>
                <a:gd name="connsiteX7601" fmla="*/ 0 w 1018183"/>
                <a:gd name="connsiteY7601" fmla="*/ 2563564 h 9085945"/>
                <a:gd name="connsiteX7602" fmla="*/ 0 w 1018183"/>
                <a:gd name="connsiteY7602" fmla="*/ 2561690 h 9085945"/>
                <a:gd name="connsiteX7603" fmla="*/ 0 w 1018183"/>
                <a:gd name="connsiteY7603" fmla="*/ 2561284 h 9085945"/>
                <a:gd name="connsiteX7604" fmla="*/ 0 w 1018183"/>
                <a:gd name="connsiteY7604" fmla="*/ 2559979 h 9085945"/>
                <a:gd name="connsiteX7605" fmla="*/ 0 w 1018183"/>
                <a:gd name="connsiteY7605" fmla="*/ 2559715 h 9085945"/>
                <a:gd name="connsiteX7606" fmla="*/ 0 w 1018183"/>
                <a:gd name="connsiteY7606" fmla="*/ 2559530 h 9085945"/>
                <a:gd name="connsiteX7607" fmla="*/ 0 w 1018183"/>
                <a:gd name="connsiteY7607" fmla="*/ 2557775 h 9085945"/>
                <a:gd name="connsiteX7608" fmla="*/ 0 w 1018183"/>
                <a:gd name="connsiteY7608" fmla="*/ 2557120 h 9085945"/>
                <a:gd name="connsiteX7609" fmla="*/ 0 w 1018183"/>
                <a:gd name="connsiteY7609" fmla="*/ 2555363 h 9085945"/>
                <a:gd name="connsiteX7610" fmla="*/ 0 w 1018183"/>
                <a:gd name="connsiteY7610" fmla="*/ 2553289 h 9085945"/>
                <a:gd name="connsiteX7611" fmla="*/ 0 w 1018183"/>
                <a:gd name="connsiteY7611" fmla="*/ 2550333 h 9085945"/>
                <a:gd name="connsiteX7612" fmla="*/ 0 w 1018183"/>
                <a:gd name="connsiteY7612" fmla="*/ 2549074 h 9085945"/>
                <a:gd name="connsiteX7613" fmla="*/ 0 w 1018183"/>
                <a:gd name="connsiteY7613" fmla="*/ 2548921 h 9085945"/>
                <a:gd name="connsiteX7614" fmla="*/ 0 w 1018183"/>
                <a:gd name="connsiteY7614" fmla="*/ 2548204 h 9085945"/>
                <a:gd name="connsiteX7615" fmla="*/ 0 w 1018183"/>
                <a:gd name="connsiteY7615" fmla="*/ 2547998 h 9085945"/>
                <a:gd name="connsiteX7616" fmla="*/ 0 w 1018183"/>
                <a:gd name="connsiteY7616" fmla="*/ 2543515 h 9085945"/>
                <a:gd name="connsiteX7617" fmla="*/ 0 w 1018183"/>
                <a:gd name="connsiteY7617" fmla="*/ 2542719 h 9085945"/>
                <a:gd name="connsiteX7618" fmla="*/ 0 w 1018183"/>
                <a:gd name="connsiteY7618" fmla="*/ 2542231 h 9085945"/>
                <a:gd name="connsiteX7619" fmla="*/ 0 w 1018183"/>
                <a:gd name="connsiteY7619" fmla="*/ 2538014 h 9085945"/>
                <a:gd name="connsiteX7620" fmla="*/ 0 w 1018183"/>
                <a:gd name="connsiteY7620" fmla="*/ 2537537 h 9085945"/>
                <a:gd name="connsiteX7621" fmla="*/ 0 w 1018183"/>
                <a:gd name="connsiteY7621" fmla="*/ 2537109 h 9085945"/>
                <a:gd name="connsiteX7622" fmla="*/ 0 w 1018183"/>
                <a:gd name="connsiteY7622" fmla="*/ 2531089 h 9085945"/>
                <a:gd name="connsiteX7623" fmla="*/ 0 w 1018183"/>
                <a:gd name="connsiteY7623" fmla="*/ 2530715 h 9085945"/>
                <a:gd name="connsiteX7624" fmla="*/ 0 w 1018183"/>
                <a:gd name="connsiteY7624" fmla="*/ 2529148 h 9085945"/>
                <a:gd name="connsiteX7625" fmla="*/ 0 w 1018183"/>
                <a:gd name="connsiteY7625" fmla="*/ 2528753 h 9085945"/>
                <a:gd name="connsiteX7626" fmla="*/ 0 w 1018183"/>
                <a:gd name="connsiteY7626" fmla="*/ 2528558 h 9085945"/>
                <a:gd name="connsiteX7627" fmla="*/ 0 w 1018183"/>
                <a:gd name="connsiteY7627" fmla="*/ 2527469 h 9085945"/>
                <a:gd name="connsiteX7628" fmla="*/ 0 w 1018183"/>
                <a:gd name="connsiteY7628" fmla="*/ 2526987 h 9085945"/>
                <a:gd name="connsiteX7629" fmla="*/ 0 w 1018183"/>
                <a:gd name="connsiteY7629" fmla="*/ 2526745 h 9085945"/>
                <a:gd name="connsiteX7630" fmla="*/ 0 w 1018183"/>
                <a:gd name="connsiteY7630" fmla="*/ 2524393 h 9085945"/>
                <a:gd name="connsiteX7631" fmla="*/ 0 w 1018183"/>
                <a:gd name="connsiteY7631" fmla="*/ 2524153 h 9085945"/>
                <a:gd name="connsiteX7632" fmla="*/ 0 w 1018183"/>
                <a:gd name="connsiteY7632" fmla="*/ 2523222 h 9085945"/>
                <a:gd name="connsiteX7633" fmla="*/ 0 w 1018183"/>
                <a:gd name="connsiteY7633" fmla="*/ 2522976 h 9085945"/>
                <a:gd name="connsiteX7634" fmla="*/ 0 w 1018183"/>
                <a:gd name="connsiteY7634" fmla="*/ 2520941 h 9085945"/>
                <a:gd name="connsiteX7635" fmla="*/ 0 w 1018183"/>
                <a:gd name="connsiteY7635" fmla="*/ 2519658 h 9085945"/>
                <a:gd name="connsiteX7636" fmla="*/ 0 w 1018183"/>
                <a:gd name="connsiteY7636" fmla="*/ 2519373 h 9085945"/>
                <a:gd name="connsiteX7637" fmla="*/ 0 w 1018183"/>
                <a:gd name="connsiteY7637" fmla="*/ 2519188 h 9085945"/>
                <a:gd name="connsiteX7638" fmla="*/ 0 w 1018183"/>
                <a:gd name="connsiteY7638" fmla="*/ 2518088 h 9085945"/>
                <a:gd name="connsiteX7639" fmla="*/ 0 w 1018183"/>
                <a:gd name="connsiteY7639" fmla="*/ 2517696 h 9085945"/>
                <a:gd name="connsiteX7640" fmla="*/ 0 w 1018183"/>
                <a:gd name="connsiteY7640" fmla="*/ 2516194 h 9085945"/>
                <a:gd name="connsiteX7641" fmla="*/ 0 w 1018183"/>
                <a:gd name="connsiteY7641" fmla="*/ 2514929 h 9085945"/>
                <a:gd name="connsiteX7642" fmla="*/ 0 w 1018183"/>
                <a:gd name="connsiteY7642" fmla="*/ 2513335 h 9085945"/>
                <a:gd name="connsiteX7643" fmla="*/ 0 w 1018183"/>
                <a:gd name="connsiteY7643" fmla="*/ 2512854 h 9085945"/>
                <a:gd name="connsiteX7644" fmla="*/ 0 w 1018183"/>
                <a:gd name="connsiteY7644" fmla="*/ 2510787 h 9085945"/>
                <a:gd name="connsiteX7645" fmla="*/ 0 w 1018183"/>
                <a:gd name="connsiteY7645" fmla="*/ 2509991 h 9085945"/>
                <a:gd name="connsiteX7646" fmla="*/ 0 w 1018183"/>
                <a:gd name="connsiteY7646" fmla="*/ 2507861 h 9085945"/>
                <a:gd name="connsiteX7647" fmla="*/ 0 w 1018183"/>
                <a:gd name="connsiteY7647" fmla="*/ 2503871 h 9085945"/>
                <a:gd name="connsiteX7648" fmla="*/ 0 w 1018183"/>
                <a:gd name="connsiteY7648" fmla="*/ 2499729 h 9085945"/>
                <a:gd name="connsiteX7649" fmla="*/ 0 w 1018183"/>
                <a:gd name="connsiteY7649" fmla="*/ 2498933 h 9085945"/>
                <a:gd name="connsiteX7650" fmla="*/ 0 w 1018183"/>
                <a:gd name="connsiteY7650" fmla="*/ 2498523 h 9085945"/>
                <a:gd name="connsiteX7651" fmla="*/ 0 w 1018183"/>
                <a:gd name="connsiteY7651" fmla="*/ 2496804 h 9085945"/>
                <a:gd name="connsiteX7652" fmla="*/ 0 w 1018183"/>
                <a:gd name="connsiteY7652" fmla="*/ 2494601 h 9085945"/>
                <a:gd name="connsiteX7653" fmla="*/ 0 w 1018183"/>
                <a:gd name="connsiteY7653" fmla="*/ 2492192 h 9085945"/>
                <a:gd name="connsiteX7654" fmla="*/ 0 w 1018183"/>
                <a:gd name="connsiteY7654" fmla="*/ 2490747 h 9085945"/>
                <a:gd name="connsiteX7655" fmla="*/ 0 w 1018183"/>
                <a:gd name="connsiteY7655" fmla="*/ 2490251 h 9085945"/>
                <a:gd name="connsiteX7656" fmla="*/ 0 w 1018183"/>
                <a:gd name="connsiteY7656" fmla="*/ 2488216 h 9085945"/>
                <a:gd name="connsiteX7657" fmla="*/ 0 w 1018183"/>
                <a:gd name="connsiteY7657" fmla="*/ 2487127 h 9085945"/>
                <a:gd name="connsiteX7658" fmla="*/ 0 w 1018183"/>
                <a:gd name="connsiteY7658" fmla="*/ 2486645 h 9085945"/>
                <a:gd name="connsiteX7659" fmla="*/ 0 w 1018183"/>
                <a:gd name="connsiteY7659" fmla="*/ 2486401 h 9085945"/>
                <a:gd name="connsiteX7660" fmla="*/ 0 w 1018183"/>
                <a:gd name="connsiteY7660" fmla="*/ 2484967 h 9085945"/>
                <a:gd name="connsiteX7661" fmla="*/ 0 w 1018183"/>
                <a:gd name="connsiteY7661" fmla="*/ 2484244 h 9085945"/>
                <a:gd name="connsiteX7662" fmla="*/ 0 w 1018183"/>
                <a:gd name="connsiteY7662" fmla="*/ 2479689 h 9085945"/>
                <a:gd name="connsiteX7663" fmla="*/ 0 w 1018183"/>
                <a:gd name="connsiteY7663" fmla="*/ 2479193 h 9085945"/>
                <a:gd name="connsiteX7664" fmla="*/ 0 w 1018183"/>
                <a:gd name="connsiteY7664" fmla="*/ 2477353 h 9085945"/>
                <a:gd name="connsiteX7665" fmla="*/ 0 w 1018183"/>
                <a:gd name="connsiteY7665" fmla="*/ 2477154 h 9085945"/>
                <a:gd name="connsiteX7666" fmla="*/ 0 w 1018183"/>
                <a:gd name="connsiteY7666" fmla="*/ 2475343 h 9085945"/>
                <a:gd name="connsiteX7667" fmla="*/ 0 w 1018183"/>
                <a:gd name="connsiteY7667" fmla="*/ 2474213 h 9085945"/>
                <a:gd name="connsiteX7668" fmla="*/ 0 w 1018183"/>
                <a:gd name="connsiteY7668" fmla="*/ 2472644 h 9085945"/>
                <a:gd name="connsiteX7669" fmla="*/ 0 w 1018183"/>
                <a:gd name="connsiteY7669" fmla="*/ 2468863 h 9085945"/>
                <a:gd name="connsiteX7670" fmla="*/ 0 w 1018183"/>
                <a:gd name="connsiteY7670" fmla="*/ 2467295 h 9085945"/>
                <a:gd name="connsiteX7671" fmla="*/ 0 w 1018183"/>
                <a:gd name="connsiteY7671" fmla="*/ 2465015 h 9085945"/>
                <a:gd name="connsiteX7672" fmla="*/ 0 w 1018183"/>
                <a:gd name="connsiteY7672" fmla="*/ 2463577 h 9085945"/>
                <a:gd name="connsiteX7673" fmla="*/ 0 w 1018183"/>
                <a:gd name="connsiteY7673" fmla="*/ 2461876 h 9085945"/>
                <a:gd name="connsiteX7674" fmla="*/ 0 w 1018183"/>
                <a:gd name="connsiteY7674" fmla="*/ 2459594 h 9085945"/>
                <a:gd name="connsiteX7675" fmla="*/ 0 w 1018183"/>
                <a:gd name="connsiteY7675" fmla="*/ 2458027 h 9085945"/>
                <a:gd name="connsiteX7676" fmla="*/ 0 w 1018183"/>
                <a:gd name="connsiteY7676" fmla="*/ 2455241 h 9085945"/>
                <a:gd name="connsiteX7677" fmla="*/ 0 w 1018183"/>
                <a:gd name="connsiteY7677" fmla="*/ 2453957 h 9085945"/>
                <a:gd name="connsiteX7678" fmla="*/ 0 w 1018183"/>
                <a:gd name="connsiteY7678" fmla="*/ 2453033 h 9085945"/>
                <a:gd name="connsiteX7679" fmla="*/ 0 w 1018183"/>
                <a:gd name="connsiteY7679" fmla="*/ 2451849 h 9085945"/>
                <a:gd name="connsiteX7680" fmla="*/ 0 w 1018183"/>
                <a:gd name="connsiteY7680" fmla="*/ 2451040 h 9085945"/>
                <a:gd name="connsiteX7681" fmla="*/ 0 w 1018183"/>
                <a:gd name="connsiteY7681" fmla="*/ 2450818 h 9085945"/>
                <a:gd name="connsiteX7682" fmla="*/ 0 w 1018183"/>
                <a:gd name="connsiteY7682" fmla="*/ 2448536 h 9085945"/>
                <a:gd name="connsiteX7683" fmla="*/ 0 w 1018183"/>
                <a:gd name="connsiteY7683" fmla="*/ 2447964 h 9085945"/>
                <a:gd name="connsiteX7684" fmla="*/ 0 w 1018183"/>
                <a:gd name="connsiteY7684" fmla="*/ 2446968 h 9085945"/>
                <a:gd name="connsiteX7685" fmla="*/ 0 w 1018183"/>
                <a:gd name="connsiteY7685" fmla="*/ 2445838 h 9085945"/>
                <a:gd name="connsiteX7686" fmla="*/ 0 w 1018183"/>
                <a:gd name="connsiteY7686" fmla="*/ 2444626 h 9085945"/>
                <a:gd name="connsiteX7687" fmla="*/ 0 w 1018183"/>
                <a:gd name="connsiteY7687" fmla="*/ 2442614 h 9085945"/>
                <a:gd name="connsiteX7688" fmla="*/ 0 w 1018183"/>
                <a:gd name="connsiteY7688" fmla="*/ 2441266 h 9085945"/>
                <a:gd name="connsiteX7689" fmla="*/ 0 w 1018183"/>
                <a:gd name="connsiteY7689" fmla="*/ 2440488 h 9085945"/>
                <a:gd name="connsiteX7690" fmla="*/ 0 w 1018183"/>
                <a:gd name="connsiteY7690" fmla="*/ 2439982 h 9085945"/>
                <a:gd name="connsiteX7691" fmla="*/ 0 w 1018183"/>
                <a:gd name="connsiteY7691" fmla="*/ 2436641 h 9085945"/>
                <a:gd name="connsiteX7692" fmla="*/ 0 w 1018183"/>
                <a:gd name="connsiteY7692" fmla="*/ 2434304 h 9085945"/>
                <a:gd name="connsiteX7693" fmla="*/ 0 w 1018183"/>
                <a:gd name="connsiteY7693" fmla="*/ 2430768 h 9085945"/>
                <a:gd name="connsiteX7694" fmla="*/ 0 w 1018183"/>
                <a:gd name="connsiteY7694" fmla="*/ 2426867 h 9085945"/>
                <a:gd name="connsiteX7695" fmla="*/ 0 w 1018183"/>
                <a:gd name="connsiteY7695" fmla="*/ 2425582 h 9085945"/>
                <a:gd name="connsiteX7696" fmla="*/ 0 w 1018183"/>
                <a:gd name="connsiteY7696" fmla="*/ 2425276 h 9085945"/>
                <a:gd name="connsiteX7697" fmla="*/ 0 w 1018183"/>
                <a:gd name="connsiteY7697" fmla="*/ 2424532 h 9085945"/>
                <a:gd name="connsiteX7698" fmla="*/ 0 w 1018183"/>
                <a:gd name="connsiteY7698" fmla="*/ 2424363 h 9085945"/>
                <a:gd name="connsiteX7699" fmla="*/ 0 w 1018183"/>
                <a:gd name="connsiteY7699" fmla="*/ 2423248 h 9085945"/>
                <a:gd name="connsiteX7700" fmla="*/ 0 w 1018183"/>
                <a:gd name="connsiteY7700" fmla="*/ 2422514 h 9085945"/>
                <a:gd name="connsiteX7701" fmla="*/ 0 w 1018183"/>
                <a:gd name="connsiteY7701" fmla="*/ 2421157 h 9085945"/>
                <a:gd name="connsiteX7702" fmla="*/ 0 w 1018183"/>
                <a:gd name="connsiteY7702" fmla="*/ 2419590 h 9085945"/>
                <a:gd name="connsiteX7703" fmla="*/ 0 w 1018183"/>
                <a:gd name="connsiteY7703" fmla="*/ 2416006 h 9085945"/>
                <a:gd name="connsiteX7704" fmla="*/ 0 w 1018183"/>
                <a:gd name="connsiteY7704" fmla="*/ 2415809 h 9085945"/>
                <a:gd name="connsiteX7705" fmla="*/ 0 w 1018183"/>
                <a:gd name="connsiteY7705" fmla="*/ 2414240 h 9085945"/>
                <a:gd name="connsiteX7706" fmla="*/ 0 w 1018183"/>
                <a:gd name="connsiteY7706" fmla="*/ 2412691 h 9085945"/>
                <a:gd name="connsiteX7707" fmla="*/ 0 w 1018183"/>
                <a:gd name="connsiteY7707" fmla="*/ 2411455 h 9085945"/>
                <a:gd name="connsiteX7708" fmla="*/ 0 w 1018183"/>
                <a:gd name="connsiteY7708" fmla="*/ 2410476 h 9085945"/>
                <a:gd name="connsiteX7709" fmla="*/ 0 w 1018183"/>
                <a:gd name="connsiteY7709" fmla="*/ 2408540 h 9085945"/>
                <a:gd name="connsiteX7710" fmla="*/ 0 w 1018183"/>
                <a:gd name="connsiteY7710" fmla="*/ 2408194 h 9085945"/>
                <a:gd name="connsiteX7711" fmla="*/ 0 w 1018183"/>
                <a:gd name="connsiteY7711" fmla="*/ 2406626 h 9085945"/>
                <a:gd name="connsiteX7712" fmla="*/ 0 w 1018183"/>
                <a:gd name="connsiteY7712" fmla="*/ 2404948 h 9085945"/>
                <a:gd name="connsiteX7713" fmla="*/ 0 w 1018183"/>
                <a:gd name="connsiteY7713" fmla="*/ 2400147 h 9085945"/>
                <a:gd name="connsiteX7714" fmla="*/ 0 w 1018183"/>
                <a:gd name="connsiteY7714" fmla="*/ 2399640 h 9085945"/>
                <a:gd name="connsiteX7715" fmla="*/ 0 w 1018183"/>
                <a:gd name="connsiteY7715" fmla="*/ 2398040 h 9085945"/>
                <a:gd name="connsiteX7716" fmla="*/ 0 w 1018183"/>
                <a:gd name="connsiteY7716" fmla="*/ 2397482 h 9085945"/>
                <a:gd name="connsiteX7717" fmla="*/ 0 w 1018183"/>
                <a:gd name="connsiteY7717" fmla="*/ 2396901 h 9085945"/>
                <a:gd name="connsiteX7718" fmla="*/ 0 w 1018183"/>
                <a:gd name="connsiteY7718" fmla="*/ 2394138 h 9085945"/>
                <a:gd name="connsiteX7719" fmla="*/ 0 w 1018183"/>
                <a:gd name="connsiteY7719" fmla="*/ 2391805 h 9085945"/>
                <a:gd name="connsiteX7720" fmla="*/ 0 w 1018183"/>
                <a:gd name="connsiteY7720" fmla="*/ 2389998 h 9085945"/>
                <a:gd name="connsiteX7721" fmla="*/ 0 w 1018183"/>
                <a:gd name="connsiteY7721" fmla="*/ 2386982 h 9085945"/>
                <a:gd name="connsiteX7722" fmla="*/ 0 w 1018183"/>
                <a:gd name="connsiteY7722" fmla="*/ 2385241 h 9085945"/>
                <a:gd name="connsiteX7723" fmla="*/ 0 w 1018183"/>
                <a:gd name="connsiteY7723" fmla="*/ 2383080 h 9085945"/>
                <a:gd name="connsiteX7724" fmla="*/ 0 w 1018183"/>
                <a:gd name="connsiteY7724" fmla="*/ 2380745 h 9085945"/>
                <a:gd name="connsiteX7725" fmla="*/ 0 w 1018183"/>
                <a:gd name="connsiteY7725" fmla="*/ 2375468 h 9085945"/>
                <a:gd name="connsiteX7726" fmla="*/ 0 w 1018183"/>
                <a:gd name="connsiteY7726" fmla="*/ 2373898 h 9085945"/>
                <a:gd name="connsiteX7727" fmla="*/ 0 w 1018183"/>
                <a:gd name="connsiteY7727" fmla="*/ 2372221 h 9085945"/>
                <a:gd name="connsiteX7728" fmla="*/ 0 w 1018183"/>
                <a:gd name="connsiteY7728" fmla="*/ 2365497 h 9085945"/>
                <a:gd name="connsiteX7729" fmla="*/ 0 w 1018183"/>
                <a:gd name="connsiteY7729" fmla="*/ 2364606 h 9085945"/>
                <a:gd name="connsiteX7730" fmla="*/ 0 w 1018183"/>
                <a:gd name="connsiteY7730" fmla="*/ 2361623 h 9085945"/>
                <a:gd name="connsiteX7731" fmla="*/ 0 w 1018183"/>
                <a:gd name="connsiteY7731" fmla="*/ 2361465 h 9085945"/>
                <a:gd name="connsiteX7732" fmla="*/ 0 w 1018183"/>
                <a:gd name="connsiteY7732" fmla="*/ 2359897 h 9085945"/>
                <a:gd name="connsiteX7733" fmla="*/ 0 w 1018183"/>
                <a:gd name="connsiteY7733" fmla="*/ 2357140 h 9085945"/>
                <a:gd name="connsiteX7734" fmla="*/ 0 w 1018183"/>
                <a:gd name="connsiteY7734" fmla="*/ 2356559 h 9085945"/>
                <a:gd name="connsiteX7735" fmla="*/ 0 w 1018183"/>
                <a:gd name="connsiteY7735" fmla="*/ 2350831 h 9085945"/>
                <a:gd name="connsiteX7736" fmla="*/ 0 w 1018183"/>
                <a:gd name="connsiteY7736" fmla="*/ 2348848 h 9085945"/>
                <a:gd name="connsiteX7737" fmla="*/ 0 w 1018183"/>
                <a:gd name="connsiteY7737" fmla="*/ 2342738 h 9085945"/>
                <a:gd name="connsiteX7738" fmla="*/ 0 w 1018183"/>
                <a:gd name="connsiteY7738" fmla="*/ 2342494 h 9085945"/>
                <a:gd name="connsiteX7739" fmla="*/ 0 w 1018183"/>
                <a:gd name="connsiteY7739" fmla="*/ 2337789 h 9085945"/>
                <a:gd name="connsiteX7740" fmla="*/ 0 w 1018183"/>
                <a:gd name="connsiteY7740" fmla="*/ 2337123 h 9085945"/>
                <a:gd name="connsiteX7741" fmla="*/ 0 w 1018183"/>
                <a:gd name="connsiteY7741" fmla="*/ 2334447 h 9085945"/>
                <a:gd name="connsiteX7742" fmla="*/ 0 w 1018183"/>
                <a:gd name="connsiteY7742" fmla="*/ 2333090 h 9085945"/>
                <a:gd name="connsiteX7743" fmla="*/ 0 w 1018183"/>
                <a:gd name="connsiteY7743" fmla="*/ 2331879 h 9085945"/>
                <a:gd name="connsiteX7744" fmla="*/ 0 w 1018183"/>
                <a:gd name="connsiteY7744" fmla="*/ 2328923 h 9085945"/>
                <a:gd name="connsiteX7745" fmla="*/ 0 w 1018183"/>
                <a:gd name="connsiteY7745" fmla="*/ 2328519 h 9085945"/>
                <a:gd name="connsiteX7746" fmla="*/ 0 w 1018183"/>
                <a:gd name="connsiteY7746" fmla="*/ 2323389 h 9085945"/>
                <a:gd name="connsiteX7747" fmla="*/ 0 w 1018183"/>
                <a:gd name="connsiteY7747" fmla="*/ 2322998 h 9085945"/>
                <a:gd name="connsiteX7748" fmla="*/ 0 w 1018183"/>
                <a:gd name="connsiteY7748" fmla="*/ 2321281 h 9085945"/>
                <a:gd name="connsiteX7749" fmla="*/ 0 w 1018183"/>
                <a:gd name="connsiteY7749" fmla="*/ 2320473 h 9085945"/>
                <a:gd name="connsiteX7750" fmla="*/ 0 w 1018183"/>
                <a:gd name="connsiteY7750" fmla="*/ 2319148 h 9085945"/>
                <a:gd name="connsiteX7751" fmla="*/ 0 w 1018183"/>
                <a:gd name="connsiteY7751" fmla="*/ 2318963 h 9085945"/>
                <a:gd name="connsiteX7752" fmla="*/ 0 w 1018183"/>
                <a:gd name="connsiteY7752" fmla="*/ 2317863 h 9085945"/>
                <a:gd name="connsiteX7753" fmla="*/ 0 w 1018183"/>
                <a:gd name="connsiteY7753" fmla="*/ 2317395 h 9085945"/>
                <a:gd name="connsiteX7754" fmla="*/ 0 w 1018183"/>
                <a:gd name="connsiteY7754" fmla="*/ 2314119 h 9085945"/>
                <a:gd name="connsiteX7755" fmla="*/ 0 w 1018183"/>
                <a:gd name="connsiteY7755" fmla="*/ 2311786 h 9085945"/>
                <a:gd name="connsiteX7756" fmla="*/ 0 w 1018183"/>
                <a:gd name="connsiteY7756" fmla="*/ 2309766 h 9085945"/>
                <a:gd name="connsiteX7757" fmla="*/ 0 w 1018183"/>
                <a:gd name="connsiteY7757" fmla="*/ 2309414 h 9085945"/>
                <a:gd name="connsiteX7758" fmla="*/ 0 w 1018183"/>
                <a:gd name="connsiteY7758" fmla="*/ 2302115 h 9085945"/>
                <a:gd name="connsiteX7759" fmla="*/ 0 w 1018183"/>
                <a:gd name="connsiteY7759" fmla="*/ 2300548 h 9085945"/>
                <a:gd name="connsiteX7760" fmla="*/ 0 w 1018183"/>
                <a:gd name="connsiteY7760" fmla="*/ 2298708 h 9085945"/>
                <a:gd name="connsiteX7761" fmla="*/ 0 w 1018183"/>
                <a:gd name="connsiteY7761" fmla="*/ 2298297 h 9085945"/>
                <a:gd name="connsiteX7762" fmla="*/ 0 w 1018183"/>
                <a:gd name="connsiteY7762" fmla="*/ 2296730 h 9085945"/>
                <a:gd name="connsiteX7763" fmla="*/ 0 w 1018183"/>
                <a:gd name="connsiteY7763" fmla="*/ 2295794 h 9085945"/>
                <a:gd name="connsiteX7764" fmla="*/ 0 w 1018183"/>
                <a:gd name="connsiteY7764" fmla="*/ 2295553 h 9085945"/>
                <a:gd name="connsiteX7765" fmla="*/ 0 w 1018183"/>
                <a:gd name="connsiteY7765" fmla="*/ 2294623 h 9085945"/>
                <a:gd name="connsiteX7766" fmla="*/ 0 w 1018183"/>
                <a:gd name="connsiteY7766" fmla="*/ 2292341 h 9085945"/>
                <a:gd name="connsiteX7767" fmla="*/ 0 w 1018183"/>
                <a:gd name="connsiteY7767" fmla="*/ 2291058 h 9085945"/>
                <a:gd name="connsiteX7768" fmla="*/ 0 w 1018183"/>
                <a:gd name="connsiteY7768" fmla="*/ 2290773 h 9085945"/>
                <a:gd name="connsiteX7769" fmla="*/ 0 w 1018183"/>
                <a:gd name="connsiteY7769" fmla="*/ 2290588 h 9085945"/>
                <a:gd name="connsiteX7770" fmla="*/ 0 w 1018183"/>
                <a:gd name="connsiteY7770" fmla="*/ 2289488 h 9085945"/>
                <a:gd name="connsiteX7771" fmla="*/ 0 w 1018183"/>
                <a:gd name="connsiteY7771" fmla="*/ 2286421 h 9085945"/>
                <a:gd name="connsiteX7772" fmla="*/ 0 w 1018183"/>
                <a:gd name="connsiteY7772" fmla="*/ 2284735 h 9085945"/>
                <a:gd name="connsiteX7773" fmla="*/ 0 w 1018183"/>
                <a:gd name="connsiteY7773" fmla="*/ 2281391 h 9085945"/>
                <a:gd name="connsiteX7774" fmla="*/ 0 w 1018183"/>
                <a:gd name="connsiteY7774" fmla="*/ 2279979 h 9085945"/>
                <a:gd name="connsiteX7775" fmla="*/ 0 w 1018183"/>
                <a:gd name="connsiteY7775" fmla="*/ 2279261 h 9085945"/>
                <a:gd name="connsiteX7776" fmla="*/ 0 w 1018183"/>
                <a:gd name="connsiteY7776" fmla="*/ 2279056 h 9085945"/>
                <a:gd name="connsiteX7777" fmla="*/ 0 w 1018183"/>
                <a:gd name="connsiteY7777" fmla="*/ 2275361 h 9085945"/>
                <a:gd name="connsiteX7778" fmla="*/ 0 w 1018183"/>
                <a:gd name="connsiteY7778" fmla="*/ 2273289 h 9085945"/>
                <a:gd name="connsiteX7779" fmla="*/ 0 w 1018183"/>
                <a:gd name="connsiteY7779" fmla="*/ 2270333 h 9085945"/>
                <a:gd name="connsiteX7780" fmla="*/ 0 w 1018183"/>
                <a:gd name="connsiteY7780" fmla="*/ 2269922 h 9085945"/>
                <a:gd name="connsiteX7781" fmla="*/ 0 w 1018183"/>
                <a:gd name="connsiteY7781" fmla="*/ 2269072 h 9085945"/>
                <a:gd name="connsiteX7782" fmla="*/ 0 w 1018183"/>
                <a:gd name="connsiteY7782" fmla="*/ 2268204 h 9085945"/>
                <a:gd name="connsiteX7783" fmla="*/ 0 w 1018183"/>
                <a:gd name="connsiteY7783" fmla="*/ 2268167 h 9085945"/>
                <a:gd name="connsiteX7784" fmla="*/ 0 w 1018183"/>
                <a:gd name="connsiteY7784" fmla="*/ 2267998 h 9085945"/>
                <a:gd name="connsiteX7785" fmla="*/ 0 w 1018183"/>
                <a:gd name="connsiteY7785" fmla="*/ 2266886 h 9085945"/>
                <a:gd name="connsiteX7786" fmla="*/ 0 w 1018183"/>
                <a:gd name="connsiteY7786" fmla="*/ 2262147 h 9085945"/>
                <a:gd name="connsiteX7787" fmla="*/ 0 w 1018183"/>
                <a:gd name="connsiteY7787" fmla="*/ 2259616 h 9085945"/>
                <a:gd name="connsiteX7788" fmla="*/ 0 w 1018183"/>
                <a:gd name="connsiteY7788" fmla="*/ 2258527 h 9085945"/>
                <a:gd name="connsiteX7789" fmla="*/ 0 w 1018183"/>
                <a:gd name="connsiteY7789" fmla="*/ 2258045 h 9085945"/>
                <a:gd name="connsiteX7790" fmla="*/ 0 w 1018183"/>
                <a:gd name="connsiteY7790" fmla="*/ 2257109 h 9085945"/>
                <a:gd name="connsiteX7791" fmla="*/ 0 w 1018183"/>
                <a:gd name="connsiteY7791" fmla="*/ 2255211 h 9085945"/>
                <a:gd name="connsiteX7792" fmla="*/ 0 w 1018183"/>
                <a:gd name="connsiteY7792" fmla="*/ 2251088 h 9085945"/>
                <a:gd name="connsiteX7793" fmla="*/ 0 w 1018183"/>
                <a:gd name="connsiteY7793" fmla="*/ 2250716 h 9085945"/>
                <a:gd name="connsiteX7794" fmla="*/ 0 w 1018183"/>
                <a:gd name="connsiteY7794" fmla="*/ 2249147 h 9085945"/>
                <a:gd name="connsiteX7795" fmla="*/ 0 w 1018183"/>
                <a:gd name="connsiteY7795" fmla="*/ 2248753 h 9085945"/>
                <a:gd name="connsiteX7796" fmla="*/ 0 w 1018183"/>
                <a:gd name="connsiteY7796" fmla="*/ 2248554 h 9085945"/>
                <a:gd name="connsiteX7797" fmla="*/ 0 w 1018183"/>
                <a:gd name="connsiteY7797" fmla="*/ 2247252 h 9085945"/>
                <a:gd name="connsiteX7798" fmla="*/ 0 w 1018183"/>
                <a:gd name="connsiteY7798" fmla="*/ 2244394 h 9085945"/>
                <a:gd name="connsiteX7799" fmla="*/ 0 w 1018183"/>
                <a:gd name="connsiteY7799" fmla="*/ 2236194 h 9085945"/>
                <a:gd name="connsiteX7800" fmla="*/ 0 w 1018183"/>
                <a:gd name="connsiteY7800" fmla="*/ 2234929 h 9085945"/>
                <a:gd name="connsiteX7801" fmla="*/ 0 w 1018183"/>
                <a:gd name="connsiteY7801" fmla="*/ 2232518 h 9085945"/>
                <a:gd name="connsiteX7802" fmla="*/ 0 w 1018183"/>
                <a:gd name="connsiteY7802" fmla="*/ 2230787 h 9085945"/>
                <a:gd name="connsiteX7803" fmla="*/ 0 w 1018183"/>
                <a:gd name="connsiteY7803" fmla="*/ 2229992 h 9085945"/>
                <a:gd name="connsiteX7804" fmla="*/ 0 w 1018183"/>
                <a:gd name="connsiteY7804" fmla="*/ 2229580 h 9085945"/>
                <a:gd name="connsiteX7805" fmla="*/ 0 w 1018183"/>
                <a:gd name="connsiteY7805" fmla="*/ 2227862 h 9085945"/>
                <a:gd name="connsiteX7806" fmla="*/ 0 w 1018183"/>
                <a:gd name="connsiteY7806" fmla="*/ 2224382 h 9085945"/>
                <a:gd name="connsiteX7807" fmla="*/ 0 w 1018183"/>
                <a:gd name="connsiteY7807" fmla="*/ 2223249 h 9085945"/>
                <a:gd name="connsiteX7808" fmla="*/ 0 w 1018183"/>
                <a:gd name="connsiteY7808" fmla="*/ 2216026 h 9085945"/>
                <a:gd name="connsiteX7809" fmla="*/ 0 w 1018183"/>
                <a:gd name="connsiteY7809" fmla="*/ 2210746 h 9085945"/>
                <a:gd name="connsiteX7810" fmla="*/ 0 w 1018183"/>
                <a:gd name="connsiteY7810" fmla="*/ 2210251 h 9085945"/>
                <a:gd name="connsiteX7811" fmla="*/ 0 w 1018183"/>
                <a:gd name="connsiteY7811" fmla="*/ 2208212 h 9085945"/>
                <a:gd name="connsiteX7812" fmla="*/ 0 w 1018183"/>
                <a:gd name="connsiteY7812" fmla="*/ 2206401 h 9085945"/>
                <a:gd name="connsiteX7813" fmla="*/ 0 w 1018183"/>
                <a:gd name="connsiteY7813" fmla="*/ 2199921 h 9085945"/>
                <a:gd name="connsiteX7814" fmla="*/ 0 w 1018183"/>
                <a:gd name="connsiteY7814" fmla="*/ 2198353 h 9085945"/>
                <a:gd name="connsiteX7815" fmla="*/ 0 w 1018183"/>
                <a:gd name="connsiteY7815" fmla="*/ 2194635 h 9085945"/>
                <a:gd name="connsiteX7816" fmla="*/ 0 w 1018183"/>
                <a:gd name="connsiteY7816" fmla="*/ 2193351 h 9085945"/>
                <a:gd name="connsiteX7817" fmla="*/ 0 w 1018183"/>
                <a:gd name="connsiteY7817" fmla="*/ 2189582 h 9085945"/>
                <a:gd name="connsiteX7818" fmla="*/ 0 w 1018183"/>
                <a:gd name="connsiteY7818" fmla="*/ 2188864 h 9085945"/>
                <a:gd name="connsiteX7819" fmla="*/ 0 w 1018183"/>
                <a:gd name="connsiteY7819" fmla="*/ 2187295 h 9085945"/>
                <a:gd name="connsiteX7820" fmla="*/ 0 w 1018183"/>
                <a:gd name="connsiteY7820" fmla="*/ 2185551 h 9085945"/>
                <a:gd name="connsiteX7821" fmla="*/ 0 w 1018183"/>
                <a:gd name="connsiteY7821" fmla="*/ 2185015 h 9085945"/>
                <a:gd name="connsiteX7822" fmla="*/ 0 w 1018183"/>
                <a:gd name="connsiteY7822" fmla="*/ 2183982 h 9085945"/>
                <a:gd name="connsiteX7823" fmla="*/ 0 w 1018183"/>
                <a:gd name="connsiteY7823" fmla="*/ 2183577 h 9085945"/>
                <a:gd name="connsiteX7824" fmla="*/ 0 w 1018183"/>
                <a:gd name="connsiteY7824" fmla="*/ 2173672 h 9085945"/>
                <a:gd name="connsiteX7825" fmla="*/ 0 w 1018183"/>
                <a:gd name="connsiteY7825" fmla="*/ 2162614 h 9085945"/>
                <a:gd name="connsiteX7826" fmla="*/ 0 w 1018183"/>
                <a:gd name="connsiteY7826" fmla="*/ 2156334 h 9085945"/>
                <a:gd name="connsiteX7827" fmla="*/ 0 w 1018183"/>
                <a:gd name="connsiteY7827" fmla="*/ 2155421 h 9085945"/>
                <a:gd name="connsiteX7828" fmla="*/ 0 w 1018183"/>
                <a:gd name="connsiteY7828" fmla="*/ 2154306 h 9085945"/>
                <a:gd name="connsiteX7829" fmla="*/ 0 w 1018183"/>
                <a:gd name="connsiteY7829" fmla="*/ 2150850 h 9085945"/>
                <a:gd name="connsiteX7830" fmla="*/ 0 w 1018183"/>
                <a:gd name="connsiteY7830" fmla="*/ 2145276 h 9085945"/>
                <a:gd name="connsiteX7831" fmla="*/ 0 w 1018183"/>
                <a:gd name="connsiteY7831" fmla="*/ 2144361 h 9085945"/>
                <a:gd name="connsiteX7832" fmla="*/ 0 w 1018183"/>
                <a:gd name="connsiteY7832" fmla="*/ 2142513 h 9085945"/>
                <a:gd name="connsiteX7833" fmla="*/ 0 w 1018183"/>
                <a:gd name="connsiteY7833" fmla="*/ 2121056 h 9085945"/>
                <a:gd name="connsiteX7834" fmla="*/ 0 w 1018183"/>
                <a:gd name="connsiteY7834" fmla="*/ 2119766 h 9085945"/>
                <a:gd name="connsiteX7835" fmla="*/ 0 w 1018183"/>
                <a:gd name="connsiteY7835" fmla="*/ 2118040 h 9085945"/>
                <a:gd name="connsiteX7836" fmla="*/ 0 w 1018183"/>
                <a:gd name="connsiteY7836" fmla="*/ 2111803 h 9085945"/>
                <a:gd name="connsiteX7837" fmla="*/ 0 w 1018183"/>
                <a:gd name="connsiteY7837" fmla="*/ 2111635 h 9085945"/>
                <a:gd name="connsiteX7838" fmla="*/ 0 w 1018183"/>
                <a:gd name="connsiteY7838" fmla="*/ 2109997 h 9085945"/>
                <a:gd name="connsiteX7839" fmla="*/ 0 w 1018183"/>
                <a:gd name="connsiteY7839" fmla="*/ 2097374 h 9085945"/>
                <a:gd name="connsiteX7840" fmla="*/ 0 w 1018183"/>
                <a:gd name="connsiteY7840" fmla="*/ 2081889 h 9085945"/>
                <a:gd name="connsiteX7841" fmla="*/ 0 w 1018183"/>
                <a:gd name="connsiteY7841" fmla="*/ 2077267 h 9085945"/>
                <a:gd name="connsiteX7842" fmla="*/ 0 w 1018183"/>
                <a:gd name="connsiteY7842" fmla="*/ 2070831 h 9085945"/>
                <a:gd name="connsiteX7843" fmla="*/ 0 w 1018183"/>
                <a:gd name="connsiteY7843" fmla="*/ 2068847 h 9085945"/>
                <a:gd name="connsiteX7844" fmla="*/ 0 w 1018183"/>
                <a:gd name="connsiteY7844" fmla="*/ 2059016 h 9085945"/>
                <a:gd name="connsiteX7845" fmla="*/ 0 w 1018183"/>
                <a:gd name="connsiteY7845" fmla="*/ 2054447 h 9085945"/>
                <a:gd name="connsiteX7846" fmla="*/ 0 w 1018183"/>
                <a:gd name="connsiteY7846" fmla="*/ 2048921 h 9085945"/>
                <a:gd name="connsiteX7847" fmla="*/ 0 w 1018183"/>
                <a:gd name="connsiteY7847" fmla="*/ 2038103 h 9085945"/>
                <a:gd name="connsiteX7848" fmla="*/ 0 w 1018183"/>
                <a:gd name="connsiteY7848" fmla="*/ 2029766 h 9085945"/>
                <a:gd name="connsiteX7849" fmla="*/ 0 w 1018183"/>
                <a:gd name="connsiteY7849" fmla="*/ 2029355 h 9085945"/>
                <a:gd name="connsiteX7850" fmla="*/ 0 w 1018183"/>
                <a:gd name="connsiteY7850" fmla="*/ 2028071 h 9085945"/>
                <a:gd name="connsiteX7851" fmla="*/ 0 w 1018183"/>
                <a:gd name="connsiteY7851" fmla="*/ 2027788 h 9085945"/>
                <a:gd name="connsiteX7852" fmla="*/ 0 w 1018183"/>
                <a:gd name="connsiteY7852" fmla="*/ 2026504 h 9085945"/>
                <a:gd name="connsiteX7853" fmla="*/ 0 w 1018183"/>
                <a:gd name="connsiteY7853" fmla="*/ 2018297 h 9085945"/>
                <a:gd name="connsiteX7854" fmla="*/ 0 w 1018183"/>
                <a:gd name="connsiteY7854" fmla="*/ 2016730 h 9085945"/>
                <a:gd name="connsiteX7855" fmla="*/ 0 w 1018183"/>
                <a:gd name="connsiteY7855" fmla="*/ 2009100 h 9085945"/>
                <a:gd name="connsiteX7856" fmla="*/ 0 w 1018183"/>
                <a:gd name="connsiteY7856" fmla="*/ 2006419 h 9085945"/>
                <a:gd name="connsiteX7857" fmla="*/ 0 w 1018183"/>
                <a:gd name="connsiteY7857" fmla="*/ 1999056 h 9085945"/>
                <a:gd name="connsiteX7858" fmla="*/ 0 w 1018183"/>
                <a:gd name="connsiteY7858" fmla="*/ 1997944 h 9085945"/>
                <a:gd name="connsiteX7859" fmla="*/ 0 w 1018183"/>
                <a:gd name="connsiteY7859" fmla="*/ 1988167 h 9085945"/>
                <a:gd name="connsiteX7860" fmla="*/ 0 w 1018183"/>
                <a:gd name="connsiteY7860" fmla="*/ 1986882 h 9085945"/>
                <a:gd name="connsiteX7861" fmla="*/ 0 w 1018183"/>
                <a:gd name="connsiteY7861" fmla="*/ 1985570 h 9085945"/>
                <a:gd name="connsiteX7862" fmla="*/ 0 w 1018183"/>
                <a:gd name="connsiteY7862" fmla="*/ 1984001 h 9085945"/>
                <a:gd name="connsiteX7863" fmla="*/ 0 w 1018183"/>
                <a:gd name="connsiteY7863" fmla="*/ 1978391 h 9085945"/>
                <a:gd name="connsiteX7864" fmla="*/ 0 w 1018183"/>
                <a:gd name="connsiteY7864" fmla="*/ 1967252 h 9085945"/>
                <a:gd name="connsiteX7865" fmla="*/ 0 w 1018183"/>
                <a:gd name="connsiteY7865" fmla="*/ 1963576 h 9085945"/>
                <a:gd name="connsiteX7866" fmla="*/ 0 w 1018183"/>
                <a:gd name="connsiteY7866" fmla="*/ 1955440 h 9085945"/>
                <a:gd name="connsiteX7867" fmla="*/ 0 w 1018183"/>
                <a:gd name="connsiteY7867" fmla="*/ 1952518 h 9085945"/>
                <a:gd name="connsiteX7868" fmla="*/ 0 w 1018183"/>
                <a:gd name="connsiteY7868" fmla="*/ 1944380 h 9085945"/>
                <a:gd name="connsiteX7869" fmla="*/ 0 w 1018183"/>
                <a:gd name="connsiteY7869" fmla="*/ 1924409 h 9085945"/>
                <a:gd name="connsiteX7870" fmla="*/ 0 w 1018183"/>
                <a:gd name="connsiteY7870" fmla="*/ 1920640 h 9085945"/>
                <a:gd name="connsiteX7871" fmla="*/ 0 w 1018183"/>
                <a:gd name="connsiteY7871" fmla="*/ 1919922 h 9085945"/>
                <a:gd name="connsiteX7872" fmla="*/ 0 w 1018183"/>
                <a:gd name="connsiteY7872" fmla="*/ 1918353 h 9085945"/>
                <a:gd name="connsiteX7873" fmla="*/ 0 w 1018183"/>
                <a:gd name="connsiteY7873" fmla="*/ 1916609 h 9085945"/>
                <a:gd name="connsiteX7874" fmla="*/ 0 w 1018183"/>
                <a:gd name="connsiteY7874" fmla="*/ 1915040 h 9085945"/>
                <a:gd name="connsiteX7875" fmla="*/ 0 w 1018183"/>
                <a:gd name="connsiteY7875" fmla="*/ 1914635 h 9085945"/>
                <a:gd name="connsiteX7876" fmla="*/ 0 w 1018183"/>
                <a:gd name="connsiteY7876" fmla="*/ 1913351 h 9085945"/>
                <a:gd name="connsiteX7877" fmla="*/ 0 w 1018183"/>
                <a:gd name="connsiteY7877" fmla="*/ 1909586 h 9085945"/>
                <a:gd name="connsiteX7878" fmla="*/ 0 w 1018183"/>
                <a:gd name="connsiteY7878" fmla="*/ 1905551 h 9085945"/>
                <a:gd name="connsiteX7879" fmla="*/ 0 w 1018183"/>
                <a:gd name="connsiteY7879" fmla="*/ 1903982 h 9085945"/>
                <a:gd name="connsiteX7880" fmla="*/ 0 w 1018183"/>
                <a:gd name="connsiteY7880" fmla="*/ 1901535 h 9085945"/>
                <a:gd name="connsiteX7881" fmla="*/ 0 w 1018183"/>
                <a:gd name="connsiteY7881" fmla="*/ 1897504 h 9085945"/>
                <a:gd name="connsiteX7882" fmla="*/ 0 w 1018183"/>
                <a:gd name="connsiteY7882" fmla="*/ 1893672 h 9085945"/>
                <a:gd name="connsiteX7883" fmla="*/ 0 w 1018183"/>
                <a:gd name="connsiteY7883" fmla="*/ 1892933 h 9085945"/>
                <a:gd name="connsiteX7884" fmla="*/ 0 w 1018183"/>
                <a:gd name="connsiteY7884" fmla="*/ 1881908 h 9085945"/>
                <a:gd name="connsiteX7885" fmla="*/ 0 w 1018183"/>
                <a:gd name="connsiteY7885" fmla="*/ 1878532 h 9085945"/>
                <a:gd name="connsiteX7886" fmla="*/ 0 w 1018183"/>
                <a:gd name="connsiteY7886" fmla="*/ 1876856 h 9085945"/>
                <a:gd name="connsiteX7887" fmla="*/ 0 w 1018183"/>
                <a:gd name="connsiteY7887" fmla="*/ 1876334 h 9085945"/>
                <a:gd name="connsiteX7888" fmla="*/ 0 w 1018183"/>
                <a:gd name="connsiteY7888" fmla="*/ 1875419 h 9085945"/>
                <a:gd name="connsiteX7889" fmla="*/ 0 w 1018183"/>
                <a:gd name="connsiteY7889" fmla="*/ 1873007 h 9085945"/>
                <a:gd name="connsiteX7890" fmla="*/ 0 w 1018183"/>
                <a:gd name="connsiteY7890" fmla="*/ 1872824 h 9085945"/>
                <a:gd name="connsiteX7891" fmla="*/ 0 w 1018183"/>
                <a:gd name="connsiteY7891" fmla="*/ 1871256 h 9085945"/>
                <a:gd name="connsiteX7892" fmla="*/ 0 w 1018183"/>
                <a:gd name="connsiteY7892" fmla="*/ 1870851 h 9085945"/>
                <a:gd name="connsiteX7893" fmla="*/ 0 w 1018183"/>
                <a:gd name="connsiteY7893" fmla="*/ 1850824 h 9085945"/>
                <a:gd name="connsiteX7894" fmla="*/ 0 w 1018183"/>
                <a:gd name="connsiteY7894" fmla="*/ 1842693 h 9085945"/>
                <a:gd name="connsiteX7895" fmla="*/ 0 w 1018183"/>
                <a:gd name="connsiteY7895" fmla="*/ 1841055 h 9085945"/>
                <a:gd name="connsiteX7896" fmla="*/ 0 w 1018183"/>
                <a:gd name="connsiteY7896" fmla="*/ 1839771 h 9085945"/>
                <a:gd name="connsiteX7897" fmla="*/ 0 w 1018183"/>
                <a:gd name="connsiteY7897" fmla="*/ 1831634 h 9085945"/>
                <a:gd name="connsiteX7898" fmla="*/ 0 w 1018183"/>
                <a:gd name="connsiteY7898" fmla="*/ 1828432 h 9085945"/>
                <a:gd name="connsiteX7899" fmla="*/ 0 w 1018183"/>
                <a:gd name="connsiteY7899" fmla="*/ 1817374 h 9085945"/>
                <a:gd name="connsiteX7900" fmla="*/ 0 w 1018183"/>
                <a:gd name="connsiteY7900" fmla="*/ 1808325 h 9085945"/>
                <a:gd name="connsiteX7901" fmla="*/ 0 w 1018183"/>
                <a:gd name="connsiteY7901" fmla="*/ 1801889 h 9085945"/>
                <a:gd name="connsiteX7902" fmla="*/ 0 w 1018183"/>
                <a:gd name="connsiteY7902" fmla="*/ 1797267 h 9085945"/>
                <a:gd name="connsiteX7903" fmla="*/ 0 w 1018183"/>
                <a:gd name="connsiteY7903" fmla="*/ 1790074 h 9085945"/>
                <a:gd name="connsiteX7904" fmla="*/ 0 w 1018183"/>
                <a:gd name="connsiteY7904" fmla="*/ 1788788 h 9085945"/>
                <a:gd name="connsiteX7905" fmla="*/ 0 w 1018183"/>
                <a:gd name="connsiteY7905" fmla="*/ 1784646 h 9085945"/>
                <a:gd name="connsiteX7906" fmla="*/ 0 w 1018183"/>
                <a:gd name="connsiteY7906" fmla="*/ 1779014 h 9085945"/>
                <a:gd name="connsiteX7907" fmla="*/ 0 w 1018183"/>
                <a:gd name="connsiteY7907" fmla="*/ 1769161 h 9085945"/>
                <a:gd name="connsiteX7908" fmla="*/ 0 w 1018183"/>
                <a:gd name="connsiteY7908" fmla="*/ 1759129 h 9085945"/>
                <a:gd name="connsiteX7909" fmla="*/ 0 w 1018183"/>
                <a:gd name="connsiteY7909" fmla="*/ 1758103 h 9085945"/>
                <a:gd name="connsiteX7910" fmla="*/ 0 w 1018183"/>
                <a:gd name="connsiteY7910" fmla="*/ 1757562 h 9085945"/>
                <a:gd name="connsiteX7911" fmla="*/ 0 w 1018183"/>
                <a:gd name="connsiteY7911" fmla="*/ 1749355 h 9085945"/>
                <a:gd name="connsiteX7912" fmla="*/ 0 w 1018183"/>
                <a:gd name="connsiteY7912" fmla="*/ 1748072 h 9085945"/>
                <a:gd name="connsiteX7913" fmla="*/ 0 w 1018183"/>
                <a:gd name="connsiteY7913" fmla="*/ 1747788 h 9085945"/>
                <a:gd name="connsiteX7914" fmla="*/ 0 w 1018183"/>
                <a:gd name="connsiteY7914" fmla="*/ 1746503 h 9085945"/>
                <a:gd name="connsiteX7915" fmla="*/ 0 w 1018183"/>
                <a:gd name="connsiteY7915" fmla="*/ 1746289 h 9085945"/>
                <a:gd name="connsiteX7916" fmla="*/ 0 w 1018183"/>
                <a:gd name="connsiteY7916" fmla="*/ 1744007 h 9085945"/>
                <a:gd name="connsiteX7917" fmla="*/ 0 w 1018183"/>
                <a:gd name="connsiteY7917" fmla="*/ 1742439 h 9085945"/>
                <a:gd name="connsiteX7918" fmla="*/ 0 w 1018183"/>
                <a:gd name="connsiteY7918" fmla="*/ 1740158 h 9085945"/>
                <a:gd name="connsiteX7919" fmla="*/ 0 w 1018183"/>
                <a:gd name="connsiteY7919" fmla="*/ 1735453 h 9085945"/>
                <a:gd name="connsiteX7920" fmla="*/ 0 w 1018183"/>
                <a:gd name="connsiteY7920" fmla="*/ 1729100 h 9085945"/>
                <a:gd name="connsiteX7921" fmla="*/ 0 w 1018183"/>
                <a:gd name="connsiteY7921" fmla="*/ 1721053 h 9085945"/>
                <a:gd name="connsiteX7922" fmla="*/ 0 w 1018183"/>
                <a:gd name="connsiteY7922" fmla="*/ 1717940 h 9085945"/>
                <a:gd name="connsiteX7923" fmla="*/ 0 w 1018183"/>
                <a:gd name="connsiteY7923" fmla="*/ 1716628 h 9085945"/>
                <a:gd name="connsiteX7924" fmla="*/ 0 w 1018183"/>
                <a:gd name="connsiteY7924" fmla="*/ 1715059 h 9085945"/>
                <a:gd name="connsiteX7925" fmla="*/ 0 w 1018183"/>
                <a:gd name="connsiteY7925" fmla="*/ 1709449 h 9085945"/>
                <a:gd name="connsiteX7926" fmla="*/ 0 w 1018183"/>
                <a:gd name="connsiteY7926" fmla="*/ 1705570 h 9085945"/>
                <a:gd name="connsiteX7927" fmla="*/ 0 w 1018183"/>
                <a:gd name="connsiteY7927" fmla="*/ 1704003 h 9085945"/>
                <a:gd name="connsiteX7928" fmla="*/ 0 w 1018183"/>
                <a:gd name="connsiteY7928" fmla="*/ 1700419 h 9085945"/>
                <a:gd name="connsiteX7929" fmla="*/ 0 w 1018183"/>
                <a:gd name="connsiteY7929" fmla="*/ 1698391 h 9085945"/>
                <a:gd name="connsiteX7930" fmla="*/ 0 w 1018183"/>
                <a:gd name="connsiteY7930" fmla="*/ 1696373 h 9085945"/>
                <a:gd name="connsiteX7931" fmla="*/ 0 w 1018183"/>
                <a:gd name="connsiteY7931" fmla="*/ 1683576 h 9085945"/>
                <a:gd name="connsiteX7932" fmla="*/ 0 w 1018183"/>
                <a:gd name="connsiteY7932" fmla="*/ 1675438 h 9085945"/>
                <a:gd name="connsiteX7933" fmla="*/ 0 w 1018183"/>
                <a:gd name="connsiteY7933" fmla="*/ 1665664 h 9085945"/>
                <a:gd name="connsiteX7934" fmla="*/ 0 w 1018183"/>
                <a:gd name="connsiteY7934" fmla="*/ 1644409 h 9085945"/>
                <a:gd name="connsiteX7935" fmla="*/ 0 w 1018183"/>
                <a:gd name="connsiteY7935" fmla="*/ 1640644 h 9085945"/>
                <a:gd name="connsiteX7936" fmla="*/ 0 w 1018183"/>
                <a:gd name="connsiteY7936" fmla="*/ 1636609 h 9085945"/>
                <a:gd name="connsiteX7937" fmla="*/ 0 w 1018183"/>
                <a:gd name="connsiteY7937" fmla="*/ 1635040 h 9085945"/>
                <a:gd name="connsiteX7938" fmla="*/ 0 w 1018183"/>
                <a:gd name="connsiteY7938" fmla="*/ 1632593 h 9085945"/>
                <a:gd name="connsiteX7939" fmla="*/ 0 w 1018183"/>
                <a:gd name="connsiteY7939" fmla="*/ 1628562 h 9085945"/>
                <a:gd name="connsiteX7940" fmla="*/ 0 w 1018183"/>
                <a:gd name="connsiteY7940" fmla="*/ 1623991 h 9085945"/>
                <a:gd name="connsiteX7941" fmla="*/ 0 w 1018183"/>
                <a:gd name="connsiteY7941" fmla="*/ 1622707 h 9085945"/>
                <a:gd name="connsiteX7942" fmla="*/ 0 w 1018183"/>
                <a:gd name="connsiteY7942" fmla="*/ 1621535 h 9085945"/>
                <a:gd name="connsiteX7943" fmla="*/ 0 w 1018183"/>
                <a:gd name="connsiteY7943" fmla="*/ 1617503 h 9085945"/>
                <a:gd name="connsiteX7944" fmla="*/ 0 w 1018183"/>
                <a:gd name="connsiteY7944" fmla="*/ 1612932 h 9085945"/>
                <a:gd name="connsiteX7945" fmla="*/ 0 w 1018183"/>
                <a:gd name="connsiteY7945" fmla="*/ 1609590 h 9085945"/>
                <a:gd name="connsiteX7946" fmla="*/ 0 w 1018183"/>
                <a:gd name="connsiteY7946" fmla="*/ 1608306 h 9085945"/>
                <a:gd name="connsiteX7947" fmla="*/ 0 w 1018183"/>
                <a:gd name="connsiteY7947" fmla="*/ 1607914 h 9085945"/>
                <a:gd name="connsiteX7948" fmla="*/ 0 w 1018183"/>
                <a:gd name="connsiteY7948" fmla="*/ 1604065 h 9085945"/>
                <a:gd name="connsiteX7949" fmla="*/ 0 w 1018183"/>
                <a:gd name="connsiteY7949" fmla="*/ 1603882 h 9085945"/>
                <a:gd name="connsiteX7950" fmla="*/ 0 w 1018183"/>
                <a:gd name="connsiteY7950" fmla="*/ 1602314 h 9085945"/>
                <a:gd name="connsiteX7951" fmla="*/ 0 w 1018183"/>
                <a:gd name="connsiteY7951" fmla="*/ 1601909 h 9085945"/>
                <a:gd name="connsiteX7952" fmla="*/ 0 w 1018183"/>
                <a:gd name="connsiteY7952" fmla="*/ 1598532 h 9085945"/>
                <a:gd name="connsiteX7953" fmla="*/ 0 w 1018183"/>
                <a:gd name="connsiteY7953" fmla="*/ 1596857 h 9085945"/>
                <a:gd name="connsiteX7954" fmla="*/ 0 w 1018183"/>
                <a:gd name="connsiteY7954" fmla="*/ 1593007 h 9085945"/>
                <a:gd name="connsiteX7955" fmla="*/ 0 w 1018183"/>
                <a:gd name="connsiteY7955" fmla="*/ 1592822 h 9085945"/>
                <a:gd name="connsiteX7956" fmla="*/ 0 w 1018183"/>
                <a:gd name="connsiteY7956" fmla="*/ 1591254 h 9085945"/>
                <a:gd name="connsiteX7957" fmla="*/ 0 w 1018183"/>
                <a:gd name="connsiteY7957" fmla="*/ 1586528 h 9085945"/>
                <a:gd name="connsiteX7958" fmla="*/ 0 w 1018183"/>
                <a:gd name="connsiteY7958" fmla="*/ 1584961 h 9085945"/>
                <a:gd name="connsiteX7959" fmla="*/ 0 w 1018183"/>
                <a:gd name="connsiteY7959" fmla="*/ 1580206 h 9085945"/>
                <a:gd name="connsiteX7960" fmla="*/ 0 w 1018183"/>
                <a:gd name="connsiteY7960" fmla="*/ 1570829 h 9085945"/>
                <a:gd name="connsiteX7961" fmla="*/ 0 w 1018183"/>
                <a:gd name="connsiteY7961" fmla="*/ 1565804 h 9085945"/>
                <a:gd name="connsiteX7962" fmla="*/ 0 w 1018183"/>
                <a:gd name="connsiteY7962" fmla="*/ 1562692 h 9085945"/>
                <a:gd name="connsiteX7963" fmla="*/ 0 w 1018183"/>
                <a:gd name="connsiteY7963" fmla="*/ 1560280 h 9085945"/>
                <a:gd name="connsiteX7964" fmla="*/ 0 w 1018183"/>
                <a:gd name="connsiteY7964" fmla="*/ 1548432 h 9085945"/>
                <a:gd name="connsiteX7965" fmla="*/ 0 w 1018183"/>
                <a:gd name="connsiteY7965" fmla="*/ 1542940 h 9085945"/>
                <a:gd name="connsiteX7966" fmla="*/ 0 w 1018183"/>
                <a:gd name="connsiteY7966" fmla="*/ 1542026 h 9085945"/>
                <a:gd name="connsiteX7967" fmla="*/ 0 w 1018183"/>
                <a:gd name="connsiteY7967" fmla="*/ 1528325 h 9085945"/>
                <a:gd name="connsiteX7968" fmla="*/ 0 w 1018183"/>
                <a:gd name="connsiteY7968" fmla="*/ 1519846 h 9085945"/>
                <a:gd name="connsiteX7969" fmla="*/ 0 w 1018183"/>
                <a:gd name="connsiteY7969" fmla="*/ 1515704 h 9085945"/>
                <a:gd name="connsiteX7970" fmla="*/ 0 w 1018183"/>
                <a:gd name="connsiteY7970" fmla="*/ 1510072 h 9085945"/>
                <a:gd name="connsiteX7971" fmla="*/ 0 w 1018183"/>
                <a:gd name="connsiteY7971" fmla="*/ 1508788 h 9085945"/>
                <a:gd name="connsiteX7972" fmla="*/ 0 w 1018183"/>
                <a:gd name="connsiteY7972" fmla="*/ 1507662 h 9085945"/>
                <a:gd name="connsiteX7973" fmla="*/ 0 w 1018183"/>
                <a:gd name="connsiteY7973" fmla="*/ 1504646 h 9085945"/>
                <a:gd name="connsiteX7974" fmla="*/ 0 w 1018183"/>
                <a:gd name="connsiteY7974" fmla="*/ 1489161 h 9085945"/>
                <a:gd name="connsiteX7975" fmla="*/ 0 w 1018183"/>
                <a:gd name="connsiteY7975" fmla="*/ 1479130 h 9085945"/>
                <a:gd name="connsiteX7976" fmla="*/ 0 w 1018183"/>
                <a:gd name="connsiteY7976" fmla="*/ 1477561 h 9085945"/>
                <a:gd name="connsiteX7977" fmla="*/ 0 w 1018183"/>
                <a:gd name="connsiteY7977" fmla="*/ 1477347 h 9085945"/>
                <a:gd name="connsiteX7978" fmla="*/ 0 w 1018183"/>
                <a:gd name="connsiteY7978" fmla="*/ 1475065 h 9085945"/>
                <a:gd name="connsiteX7979" fmla="*/ 0 w 1018183"/>
                <a:gd name="connsiteY7979" fmla="*/ 1473780 h 9085945"/>
                <a:gd name="connsiteX7980" fmla="*/ 0 w 1018183"/>
                <a:gd name="connsiteY7980" fmla="*/ 1473497 h 9085945"/>
                <a:gd name="connsiteX7981" fmla="*/ 0 w 1018183"/>
                <a:gd name="connsiteY7981" fmla="*/ 1472212 h 9085945"/>
                <a:gd name="connsiteX7982" fmla="*/ 0 w 1018183"/>
                <a:gd name="connsiteY7982" fmla="*/ 1468494 h 9085945"/>
                <a:gd name="connsiteX7983" fmla="*/ 0 w 1018183"/>
                <a:gd name="connsiteY7983" fmla="*/ 1466511 h 9085945"/>
                <a:gd name="connsiteX7984" fmla="*/ 0 w 1018183"/>
                <a:gd name="connsiteY7984" fmla="*/ 1466289 h 9085945"/>
                <a:gd name="connsiteX7985" fmla="*/ 0 w 1018183"/>
                <a:gd name="connsiteY7985" fmla="*/ 1464007 h 9085945"/>
                <a:gd name="connsiteX7986" fmla="*/ 0 w 1018183"/>
                <a:gd name="connsiteY7986" fmla="*/ 1462439 h 9085945"/>
                <a:gd name="connsiteX7987" fmla="*/ 0 w 1018183"/>
                <a:gd name="connsiteY7987" fmla="*/ 1460158 h 9085945"/>
                <a:gd name="connsiteX7988" fmla="*/ 0 w 1018183"/>
                <a:gd name="connsiteY7988" fmla="*/ 1455453 h 9085945"/>
                <a:gd name="connsiteX7989" fmla="*/ 0 w 1018183"/>
                <a:gd name="connsiteY7989" fmla="*/ 1452111 h 9085945"/>
                <a:gd name="connsiteX7990" fmla="*/ 0 w 1018183"/>
                <a:gd name="connsiteY7990" fmla="*/ 1441053 h 9085945"/>
                <a:gd name="connsiteX7991" fmla="*/ 0 w 1018183"/>
                <a:gd name="connsiteY7991" fmla="*/ 1436628 h 9085945"/>
                <a:gd name="connsiteX7992" fmla="*/ 0 w 1018183"/>
                <a:gd name="connsiteY7992" fmla="*/ 1435061 h 9085945"/>
                <a:gd name="connsiteX7993" fmla="*/ 0 w 1018183"/>
                <a:gd name="connsiteY7993" fmla="*/ 1431477 h 9085945"/>
                <a:gd name="connsiteX7994" fmla="*/ 0 w 1018183"/>
                <a:gd name="connsiteY7994" fmla="*/ 1431280 h 9085945"/>
                <a:gd name="connsiteX7995" fmla="*/ 0 w 1018183"/>
                <a:gd name="connsiteY7995" fmla="*/ 1430193 h 9085945"/>
                <a:gd name="connsiteX7996" fmla="*/ 0 w 1018183"/>
                <a:gd name="connsiteY7996" fmla="*/ 1429711 h 9085945"/>
                <a:gd name="connsiteX7997" fmla="*/ 0 w 1018183"/>
                <a:gd name="connsiteY7997" fmla="*/ 1429449 h 9085945"/>
                <a:gd name="connsiteX7998" fmla="*/ 0 w 1018183"/>
                <a:gd name="connsiteY7998" fmla="*/ 1427431 h 9085945"/>
                <a:gd name="connsiteX7999" fmla="*/ 0 w 1018183"/>
                <a:gd name="connsiteY7999" fmla="*/ 1420419 h 9085945"/>
                <a:gd name="connsiteX8000" fmla="*/ 0 w 1018183"/>
                <a:gd name="connsiteY8000" fmla="*/ 1416372 h 9085945"/>
                <a:gd name="connsiteX8001" fmla="*/ 0 w 1018183"/>
                <a:gd name="connsiteY8001" fmla="*/ 1396722 h 9085945"/>
                <a:gd name="connsiteX8002" fmla="*/ 0 w 1018183"/>
                <a:gd name="connsiteY8002" fmla="*/ 1394915 h 9085945"/>
                <a:gd name="connsiteX8003" fmla="*/ 0 w 1018183"/>
                <a:gd name="connsiteY8003" fmla="*/ 1387692 h 9085945"/>
                <a:gd name="connsiteX8004" fmla="*/ 0 w 1018183"/>
                <a:gd name="connsiteY8004" fmla="*/ 1385662 h 9085945"/>
                <a:gd name="connsiteX8005" fmla="*/ 0 w 1018183"/>
                <a:gd name="connsiteY8005" fmla="*/ 1353765 h 9085945"/>
                <a:gd name="connsiteX8006" fmla="*/ 0 w 1018183"/>
                <a:gd name="connsiteY8006" fmla="*/ 1352593 h 9085945"/>
                <a:gd name="connsiteX8007" fmla="*/ 0 w 1018183"/>
                <a:gd name="connsiteY8007" fmla="*/ 1348561 h 9085945"/>
                <a:gd name="connsiteX8008" fmla="*/ 0 w 1018183"/>
                <a:gd name="connsiteY8008" fmla="*/ 1343990 h 9085945"/>
                <a:gd name="connsiteX8009" fmla="*/ 0 w 1018183"/>
                <a:gd name="connsiteY8009" fmla="*/ 1342706 h 9085945"/>
                <a:gd name="connsiteX8010" fmla="*/ 0 w 1018183"/>
                <a:gd name="connsiteY8010" fmla="*/ 1339364 h 9085945"/>
                <a:gd name="connsiteX8011" fmla="*/ 0 w 1018183"/>
                <a:gd name="connsiteY8011" fmla="*/ 1329590 h 9085945"/>
                <a:gd name="connsiteX8012" fmla="*/ 0 w 1018183"/>
                <a:gd name="connsiteY8012" fmla="*/ 1328306 h 9085945"/>
                <a:gd name="connsiteX8013" fmla="*/ 0 w 1018183"/>
                <a:gd name="connsiteY8013" fmla="*/ 1327915 h 9085945"/>
                <a:gd name="connsiteX8014" fmla="*/ 0 w 1018183"/>
                <a:gd name="connsiteY8014" fmla="*/ 1324065 h 9085945"/>
                <a:gd name="connsiteX8015" fmla="*/ 0 w 1018183"/>
                <a:gd name="connsiteY8015" fmla="*/ 1323880 h 9085945"/>
                <a:gd name="connsiteX8016" fmla="*/ 0 w 1018183"/>
                <a:gd name="connsiteY8016" fmla="*/ 1322312 h 9085945"/>
                <a:gd name="connsiteX8017" fmla="*/ 0 w 1018183"/>
                <a:gd name="connsiteY8017" fmla="*/ 1317586 h 9085945"/>
                <a:gd name="connsiteX8018" fmla="*/ 0 w 1018183"/>
                <a:gd name="connsiteY8018" fmla="*/ 1316019 h 9085945"/>
                <a:gd name="connsiteX8019" fmla="*/ 0 w 1018183"/>
                <a:gd name="connsiteY8019" fmla="*/ 1311264 h 9085945"/>
                <a:gd name="connsiteX8020" fmla="*/ 0 w 1018183"/>
                <a:gd name="connsiteY8020" fmla="*/ 1306529 h 9085945"/>
                <a:gd name="connsiteX8021" fmla="*/ 0 w 1018183"/>
                <a:gd name="connsiteY8021" fmla="*/ 1304959 h 9085945"/>
                <a:gd name="connsiteX8022" fmla="*/ 0 w 1018183"/>
                <a:gd name="connsiteY8022" fmla="*/ 1303214 h 9085945"/>
                <a:gd name="connsiteX8023" fmla="*/ 0 w 1018183"/>
                <a:gd name="connsiteY8023" fmla="*/ 1301647 h 9085945"/>
                <a:gd name="connsiteX8024" fmla="*/ 0 w 1018183"/>
                <a:gd name="connsiteY8024" fmla="*/ 1300206 h 9085945"/>
                <a:gd name="connsiteX8025" fmla="*/ 0 w 1018183"/>
                <a:gd name="connsiteY8025" fmla="*/ 1296862 h 9085945"/>
                <a:gd name="connsiteX8026" fmla="*/ 0 w 1018183"/>
                <a:gd name="connsiteY8026" fmla="*/ 1291338 h 9085945"/>
                <a:gd name="connsiteX8027" fmla="*/ 0 w 1018183"/>
                <a:gd name="connsiteY8027" fmla="*/ 1285804 h 9085945"/>
                <a:gd name="connsiteX8028" fmla="*/ 0 w 1018183"/>
                <a:gd name="connsiteY8028" fmla="*/ 1280278 h 9085945"/>
                <a:gd name="connsiteX8029" fmla="*/ 0 w 1018183"/>
                <a:gd name="connsiteY8029" fmla="*/ 1273998 h 9085945"/>
                <a:gd name="connsiteX8030" fmla="*/ 0 w 1018183"/>
                <a:gd name="connsiteY8030" fmla="*/ 1273084 h 9085945"/>
                <a:gd name="connsiteX8031" fmla="*/ 0 w 1018183"/>
                <a:gd name="connsiteY8031" fmla="*/ 1262940 h 9085945"/>
                <a:gd name="connsiteX8032" fmla="*/ 0 w 1018183"/>
                <a:gd name="connsiteY8032" fmla="*/ 1262026 h 9085945"/>
                <a:gd name="connsiteX8033" fmla="*/ 0 w 1018183"/>
                <a:gd name="connsiteY8033" fmla="*/ 1239846 h 9085945"/>
                <a:gd name="connsiteX8034" fmla="*/ 0 w 1018183"/>
                <a:gd name="connsiteY8034" fmla="*/ 1238720 h 9085945"/>
                <a:gd name="connsiteX8035" fmla="*/ 0 w 1018183"/>
                <a:gd name="connsiteY8035" fmla="*/ 1237435 h 9085945"/>
                <a:gd name="connsiteX8036" fmla="*/ 0 w 1018183"/>
                <a:gd name="connsiteY8036" fmla="*/ 1235704 h 9085945"/>
                <a:gd name="connsiteX8037" fmla="*/ 0 w 1018183"/>
                <a:gd name="connsiteY8037" fmla="*/ 1229299 h 9085945"/>
                <a:gd name="connsiteX8038" fmla="*/ 0 w 1018183"/>
                <a:gd name="connsiteY8038" fmla="*/ 1227661 h 9085945"/>
                <a:gd name="connsiteX8039" fmla="*/ 0 w 1018183"/>
                <a:gd name="connsiteY8039" fmla="*/ 1204838 h 9085945"/>
                <a:gd name="connsiteX8040" fmla="*/ 0 w 1018183"/>
                <a:gd name="connsiteY8040" fmla="*/ 1203270 h 9085945"/>
                <a:gd name="connsiteX8041" fmla="*/ 0 w 1018183"/>
                <a:gd name="connsiteY8041" fmla="*/ 1199552 h 9085945"/>
                <a:gd name="connsiteX8042" fmla="*/ 0 w 1018183"/>
                <a:gd name="connsiteY8042" fmla="*/ 1198276 h 9085945"/>
                <a:gd name="connsiteX8043" fmla="*/ 0 w 1018183"/>
                <a:gd name="connsiteY8043" fmla="*/ 1197347 h 9085945"/>
                <a:gd name="connsiteX8044" fmla="*/ 0 w 1018183"/>
                <a:gd name="connsiteY8044" fmla="*/ 1195065 h 9085945"/>
                <a:gd name="connsiteX8045" fmla="*/ 0 w 1018183"/>
                <a:gd name="connsiteY8045" fmla="*/ 1194933 h 9085945"/>
                <a:gd name="connsiteX8046" fmla="*/ 0 w 1018183"/>
                <a:gd name="connsiteY8046" fmla="*/ 1193781 h 9085945"/>
                <a:gd name="connsiteX8047" fmla="*/ 0 w 1018183"/>
                <a:gd name="connsiteY8047" fmla="*/ 1193497 h 9085945"/>
                <a:gd name="connsiteX8048" fmla="*/ 0 w 1018183"/>
                <a:gd name="connsiteY8048" fmla="*/ 1192212 h 9085945"/>
                <a:gd name="connsiteX8049" fmla="*/ 0 w 1018183"/>
                <a:gd name="connsiteY8049" fmla="*/ 1188494 h 9085945"/>
                <a:gd name="connsiteX8050" fmla="*/ 0 w 1018183"/>
                <a:gd name="connsiteY8050" fmla="*/ 1186511 h 9085945"/>
                <a:gd name="connsiteX8051" fmla="*/ 0 w 1018183"/>
                <a:gd name="connsiteY8051" fmla="*/ 1176678 h 9085945"/>
                <a:gd name="connsiteX8052" fmla="*/ 0 w 1018183"/>
                <a:gd name="connsiteY8052" fmla="*/ 1172647 h 9085945"/>
                <a:gd name="connsiteX8053" fmla="*/ 0 w 1018183"/>
                <a:gd name="connsiteY8053" fmla="*/ 1172111 h 9085945"/>
                <a:gd name="connsiteX8054" fmla="*/ 0 w 1018183"/>
                <a:gd name="connsiteY8054" fmla="*/ 1162338 h 9085945"/>
                <a:gd name="connsiteX8055" fmla="*/ 0 w 1018183"/>
                <a:gd name="connsiteY8055" fmla="*/ 1161251 h 9085945"/>
                <a:gd name="connsiteX8056" fmla="*/ 0 w 1018183"/>
                <a:gd name="connsiteY8056" fmla="*/ 1160769 h 9085945"/>
                <a:gd name="connsiteX8057" fmla="*/ 0 w 1018183"/>
                <a:gd name="connsiteY8057" fmla="*/ 1155767 h 9085945"/>
                <a:gd name="connsiteX8058" fmla="*/ 0 w 1018183"/>
                <a:gd name="connsiteY8058" fmla="*/ 1151477 h 9085945"/>
                <a:gd name="connsiteX8059" fmla="*/ 0 w 1018183"/>
                <a:gd name="connsiteY8059" fmla="*/ 1151278 h 9085945"/>
                <a:gd name="connsiteX8060" fmla="*/ 0 w 1018183"/>
                <a:gd name="connsiteY8060" fmla="*/ 1150193 h 9085945"/>
                <a:gd name="connsiteX8061" fmla="*/ 0 w 1018183"/>
                <a:gd name="connsiteY8061" fmla="*/ 1149710 h 9085945"/>
                <a:gd name="connsiteX8062" fmla="*/ 0 w 1018183"/>
                <a:gd name="connsiteY8062" fmla="*/ 1147430 h 9085945"/>
                <a:gd name="connsiteX8063" fmla="*/ 0 w 1018183"/>
                <a:gd name="connsiteY8063" fmla="*/ 1125973 h 9085945"/>
                <a:gd name="connsiteX8064" fmla="*/ 0 w 1018183"/>
                <a:gd name="connsiteY8064" fmla="*/ 1118750 h 9085945"/>
                <a:gd name="connsiteX8065" fmla="*/ 0 w 1018183"/>
                <a:gd name="connsiteY8065" fmla="*/ 1116720 h 9085945"/>
                <a:gd name="connsiteX8066" fmla="*/ 0 w 1018183"/>
                <a:gd name="connsiteY8066" fmla="*/ 1114914 h 9085945"/>
                <a:gd name="connsiteX8067" fmla="*/ 0 w 1018183"/>
                <a:gd name="connsiteY8067" fmla="*/ 1107692 h 9085945"/>
                <a:gd name="connsiteX8068" fmla="*/ 0 w 1018183"/>
                <a:gd name="connsiteY8068" fmla="*/ 1106862 h 9085945"/>
                <a:gd name="connsiteX8069" fmla="*/ 0 w 1018183"/>
                <a:gd name="connsiteY8069" fmla="*/ 1082184 h 9085945"/>
                <a:gd name="connsiteX8070" fmla="*/ 0 w 1018183"/>
                <a:gd name="connsiteY8070" fmla="*/ 1073764 h 9085945"/>
                <a:gd name="connsiteX8071" fmla="*/ 0 w 1018183"/>
                <a:gd name="connsiteY8071" fmla="*/ 1063933 h 9085945"/>
                <a:gd name="connsiteX8072" fmla="*/ 0 w 1018183"/>
                <a:gd name="connsiteY8072" fmla="*/ 1059364 h 9085945"/>
                <a:gd name="connsiteX8073" fmla="*/ 0 w 1018183"/>
                <a:gd name="connsiteY8073" fmla="*/ 1037587 h 9085945"/>
                <a:gd name="connsiteX8074" fmla="*/ 0 w 1018183"/>
                <a:gd name="connsiteY8074" fmla="*/ 1036017 h 9085945"/>
                <a:gd name="connsiteX8075" fmla="*/ 0 w 1018183"/>
                <a:gd name="connsiteY8075" fmla="*/ 1034272 h 9085945"/>
                <a:gd name="connsiteX8076" fmla="*/ 0 w 1018183"/>
                <a:gd name="connsiteY8076" fmla="*/ 1032705 h 9085945"/>
                <a:gd name="connsiteX8077" fmla="*/ 0 w 1018183"/>
                <a:gd name="connsiteY8077" fmla="*/ 1031264 h 9085945"/>
                <a:gd name="connsiteX8078" fmla="*/ 0 w 1018183"/>
                <a:gd name="connsiteY8078" fmla="*/ 1023214 h 9085945"/>
                <a:gd name="connsiteX8079" fmla="*/ 0 w 1018183"/>
                <a:gd name="connsiteY8079" fmla="*/ 1021647 h 9085945"/>
                <a:gd name="connsiteX8080" fmla="*/ 0 w 1018183"/>
                <a:gd name="connsiteY8080" fmla="*/ 1016862 h 9085945"/>
                <a:gd name="connsiteX8081" fmla="*/ 0 w 1018183"/>
                <a:gd name="connsiteY8081" fmla="*/ 1015167 h 9085945"/>
                <a:gd name="connsiteX8082" fmla="*/ 0 w 1018183"/>
                <a:gd name="connsiteY8082" fmla="*/ 1011336 h 9085945"/>
                <a:gd name="connsiteX8083" fmla="*/ 0 w 1018183"/>
                <a:gd name="connsiteY8083" fmla="*/ 1010597 h 9085945"/>
                <a:gd name="connsiteX8084" fmla="*/ 0 w 1018183"/>
                <a:gd name="connsiteY8084" fmla="*/ 996196 h 9085945"/>
                <a:gd name="connsiteX8085" fmla="*/ 0 w 1018183"/>
                <a:gd name="connsiteY8085" fmla="*/ 993998 h 9085945"/>
                <a:gd name="connsiteX8086" fmla="*/ 0 w 1018183"/>
                <a:gd name="connsiteY8086" fmla="*/ 993084 h 9085945"/>
                <a:gd name="connsiteX8087" fmla="*/ 0 w 1018183"/>
                <a:gd name="connsiteY8087" fmla="*/ 990487 h 9085945"/>
                <a:gd name="connsiteX8088" fmla="*/ 0 w 1018183"/>
                <a:gd name="connsiteY8088" fmla="*/ 988918 h 9085945"/>
                <a:gd name="connsiteX8089" fmla="*/ 0 w 1018183"/>
                <a:gd name="connsiteY8089" fmla="*/ 968493 h 9085945"/>
                <a:gd name="connsiteX8090" fmla="*/ 0 w 1018183"/>
                <a:gd name="connsiteY8090" fmla="*/ 960357 h 9085945"/>
                <a:gd name="connsiteX8091" fmla="*/ 0 w 1018183"/>
                <a:gd name="connsiteY8091" fmla="*/ 958719 h 9085945"/>
                <a:gd name="connsiteX8092" fmla="*/ 0 w 1018183"/>
                <a:gd name="connsiteY8092" fmla="*/ 957435 h 9085945"/>
                <a:gd name="connsiteX8093" fmla="*/ 0 w 1018183"/>
                <a:gd name="connsiteY8093" fmla="*/ 949297 h 9085945"/>
                <a:gd name="connsiteX8094" fmla="*/ 0 w 1018183"/>
                <a:gd name="connsiteY8094" fmla="*/ 929334 h 9085945"/>
                <a:gd name="connsiteX8095" fmla="*/ 0 w 1018183"/>
                <a:gd name="connsiteY8095" fmla="*/ 925991 h 9085945"/>
                <a:gd name="connsiteX8096" fmla="*/ 0 w 1018183"/>
                <a:gd name="connsiteY8096" fmla="*/ 924839 h 9085945"/>
                <a:gd name="connsiteX8097" fmla="*/ 0 w 1018183"/>
                <a:gd name="connsiteY8097" fmla="*/ 923270 h 9085945"/>
                <a:gd name="connsiteX8098" fmla="*/ 0 w 1018183"/>
                <a:gd name="connsiteY8098" fmla="*/ 919552 h 9085945"/>
                <a:gd name="connsiteX8099" fmla="*/ 0 w 1018183"/>
                <a:gd name="connsiteY8099" fmla="*/ 918276 h 9085945"/>
                <a:gd name="connsiteX8100" fmla="*/ 0 w 1018183"/>
                <a:gd name="connsiteY8100" fmla="*/ 914933 h 9085945"/>
                <a:gd name="connsiteX8101" fmla="*/ 0 w 1018183"/>
                <a:gd name="connsiteY8101" fmla="*/ 907736 h 9085945"/>
                <a:gd name="connsiteX8102" fmla="*/ 0 w 1018183"/>
                <a:gd name="connsiteY8102" fmla="*/ 906452 h 9085945"/>
                <a:gd name="connsiteX8103" fmla="*/ 0 w 1018183"/>
                <a:gd name="connsiteY8103" fmla="*/ 903705 h 9085945"/>
                <a:gd name="connsiteX8104" fmla="*/ 0 w 1018183"/>
                <a:gd name="connsiteY8104" fmla="*/ 902421 h 9085945"/>
                <a:gd name="connsiteX8105" fmla="*/ 0 w 1018183"/>
                <a:gd name="connsiteY8105" fmla="*/ 897850 h 9085945"/>
                <a:gd name="connsiteX8106" fmla="*/ 0 w 1018183"/>
                <a:gd name="connsiteY8106" fmla="*/ 896682 h 9085945"/>
                <a:gd name="connsiteX8107" fmla="*/ 0 w 1018183"/>
                <a:gd name="connsiteY8107" fmla="*/ 892647 h 9085945"/>
                <a:gd name="connsiteX8108" fmla="*/ 0 w 1018183"/>
                <a:gd name="connsiteY8108" fmla="*/ 886825 h 9085945"/>
                <a:gd name="connsiteX8109" fmla="*/ 0 w 1018183"/>
                <a:gd name="connsiteY8109" fmla="*/ 883449 h 9085945"/>
                <a:gd name="connsiteX8110" fmla="*/ 0 w 1018183"/>
                <a:gd name="connsiteY8110" fmla="*/ 882336 h 9085945"/>
                <a:gd name="connsiteX8111" fmla="*/ 0 w 1018183"/>
                <a:gd name="connsiteY8111" fmla="*/ 881251 h 9085945"/>
                <a:gd name="connsiteX8112" fmla="*/ 0 w 1018183"/>
                <a:gd name="connsiteY8112" fmla="*/ 880768 h 9085945"/>
                <a:gd name="connsiteX8113" fmla="*/ 0 w 1018183"/>
                <a:gd name="connsiteY8113" fmla="*/ 875768 h 9085945"/>
                <a:gd name="connsiteX8114" fmla="*/ 0 w 1018183"/>
                <a:gd name="connsiteY8114" fmla="*/ 863952 h 9085945"/>
                <a:gd name="connsiteX8115" fmla="*/ 0 w 1018183"/>
                <a:gd name="connsiteY8115" fmla="*/ 861673 h 9085945"/>
                <a:gd name="connsiteX8116" fmla="*/ 0 w 1018183"/>
                <a:gd name="connsiteY8116" fmla="*/ 860103 h 9085945"/>
                <a:gd name="connsiteX8117" fmla="*/ 0 w 1018183"/>
                <a:gd name="connsiteY8117" fmla="*/ 859919 h 9085945"/>
                <a:gd name="connsiteX8118" fmla="*/ 0 w 1018183"/>
                <a:gd name="connsiteY8118" fmla="*/ 845972 h 9085945"/>
                <a:gd name="connsiteX8119" fmla="*/ 0 w 1018183"/>
                <a:gd name="connsiteY8119" fmla="*/ 838750 h 9085945"/>
                <a:gd name="connsiteX8120" fmla="*/ 0 w 1018183"/>
                <a:gd name="connsiteY8120" fmla="*/ 837920 h 9085945"/>
                <a:gd name="connsiteX8121" fmla="*/ 0 w 1018183"/>
                <a:gd name="connsiteY8121" fmla="*/ 826867 h 9085945"/>
                <a:gd name="connsiteX8122" fmla="*/ 0 w 1018183"/>
                <a:gd name="connsiteY8122" fmla="*/ 818083 h 9085945"/>
                <a:gd name="connsiteX8123" fmla="*/ 0 w 1018183"/>
                <a:gd name="connsiteY8123" fmla="*/ 813242 h 9085945"/>
                <a:gd name="connsiteX8124" fmla="*/ 0 w 1018183"/>
                <a:gd name="connsiteY8124" fmla="*/ 802184 h 9085945"/>
                <a:gd name="connsiteX8125" fmla="*/ 0 w 1018183"/>
                <a:gd name="connsiteY8125" fmla="*/ 794991 h 9085945"/>
                <a:gd name="connsiteX8126" fmla="*/ 0 w 1018183"/>
                <a:gd name="connsiteY8126" fmla="*/ 783931 h 9085945"/>
                <a:gd name="connsiteX8127" fmla="*/ 0 w 1018183"/>
                <a:gd name="connsiteY8127" fmla="*/ 754272 h 9085945"/>
                <a:gd name="connsiteX8128" fmla="*/ 0 w 1018183"/>
                <a:gd name="connsiteY8128" fmla="*/ 752705 h 9085945"/>
                <a:gd name="connsiteX8129" fmla="*/ 0 w 1018183"/>
                <a:gd name="connsiteY8129" fmla="*/ 751206 h 9085945"/>
                <a:gd name="connsiteX8130" fmla="*/ 0 w 1018183"/>
                <a:gd name="connsiteY8130" fmla="*/ 748924 h 9085945"/>
                <a:gd name="connsiteX8131" fmla="*/ 0 w 1018183"/>
                <a:gd name="connsiteY8131" fmla="*/ 747356 h 9085945"/>
                <a:gd name="connsiteX8132" fmla="*/ 0 w 1018183"/>
                <a:gd name="connsiteY8132" fmla="*/ 746225 h 9085945"/>
                <a:gd name="connsiteX8133" fmla="*/ 0 w 1018183"/>
                <a:gd name="connsiteY8133" fmla="*/ 741655 h 9085945"/>
                <a:gd name="connsiteX8134" fmla="*/ 0 w 1018183"/>
                <a:gd name="connsiteY8134" fmla="*/ 740370 h 9085945"/>
                <a:gd name="connsiteX8135" fmla="*/ 0 w 1018183"/>
                <a:gd name="connsiteY8135" fmla="*/ 735168 h 9085945"/>
                <a:gd name="connsiteX8136" fmla="*/ 0 w 1018183"/>
                <a:gd name="connsiteY8136" fmla="*/ 730596 h 9085945"/>
                <a:gd name="connsiteX8137" fmla="*/ 0 w 1018183"/>
                <a:gd name="connsiteY8137" fmla="*/ 727254 h 9085945"/>
                <a:gd name="connsiteX8138" fmla="*/ 0 w 1018183"/>
                <a:gd name="connsiteY8138" fmla="*/ 725970 h 9085945"/>
                <a:gd name="connsiteX8139" fmla="*/ 0 w 1018183"/>
                <a:gd name="connsiteY8139" fmla="*/ 721545 h 9085945"/>
                <a:gd name="connsiteX8140" fmla="*/ 0 w 1018183"/>
                <a:gd name="connsiteY8140" fmla="*/ 719976 h 9085945"/>
                <a:gd name="connsiteX8141" fmla="*/ 0 w 1018183"/>
                <a:gd name="connsiteY8141" fmla="*/ 716196 h 9085945"/>
                <a:gd name="connsiteX8142" fmla="*/ 0 w 1018183"/>
                <a:gd name="connsiteY8142" fmla="*/ 710487 h 9085945"/>
                <a:gd name="connsiteX8143" fmla="*/ 0 w 1018183"/>
                <a:gd name="connsiteY8143" fmla="*/ 708920 h 9085945"/>
                <a:gd name="connsiteX8144" fmla="*/ 0 w 1018183"/>
                <a:gd name="connsiteY8144" fmla="*/ 705336 h 9085945"/>
                <a:gd name="connsiteX8145" fmla="*/ 0 w 1018183"/>
                <a:gd name="connsiteY8145" fmla="*/ 697869 h 9085945"/>
                <a:gd name="connsiteX8146" fmla="*/ 0 w 1018183"/>
                <a:gd name="connsiteY8146" fmla="*/ 688493 h 9085945"/>
                <a:gd name="connsiteX8147" fmla="*/ 0 w 1018183"/>
                <a:gd name="connsiteY8147" fmla="*/ 683468 h 9085945"/>
                <a:gd name="connsiteX8148" fmla="*/ 0 w 1018183"/>
                <a:gd name="connsiteY8148" fmla="*/ 680355 h 9085945"/>
                <a:gd name="connsiteX8149" fmla="*/ 0 w 1018183"/>
                <a:gd name="connsiteY8149" fmla="*/ 649334 h 9085945"/>
                <a:gd name="connsiteX8150" fmla="*/ 0 w 1018183"/>
                <a:gd name="connsiteY8150" fmla="*/ 645991 h 9085945"/>
                <a:gd name="connsiteX8151" fmla="*/ 0 w 1018183"/>
                <a:gd name="connsiteY8151" fmla="*/ 637510 h 9085945"/>
                <a:gd name="connsiteX8152" fmla="*/ 0 w 1018183"/>
                <a:gd name="connsiteY8152" fmla="*/ 633479 h 9085945"/>
                <a:gd name="connsiteX8153" fmla="*/ 0 w 1018183"/>
                <a:gd name="connsiteY8153" fmla="*/ 628908 h 9085945"/>
                <a:gd name="connsiteX8154" fmla="*/ 0 w 1018183"/>
                <a:gd name="connsiteY8154" fmla="*/ 627740 h 9085945"/>
                <a:gd name="connsiteX8155" fmla="*/ 0 w 1018183"/>
                <a:gd name="connsiteY8155" fmla="*/ 626452 h 9085945"/>
                <a:gd name="connsiteX8156" fmla="*/ 0 w 1018183"/>
                <a:gd name="connsiteY8156" fmla="*/ 623705 h 9085945"/>
                <a:gd name="connsiteX8157" fmla="*/ 0 w 1018183"/>
                <a:gd name="connsiteY8157" fmla="*/ 622420 h 9085945"/>
                <a:gd name="connsiteX8158" fmla="*/ 0 w 1018183"/>
                <a:gd name="connsiteY8158" fmla="*/ 617849 h 9085945"/>
                <a:gd name="connsiteX8159" fmla="*/ 0 w 1018183"/>
                <a:gd name="connsiteY8159" fmla="*/ 614507 h 9085945"/>
                <a:gd name="connsiteX8160" fmla="*/ 0 w 1018183"/>
                <a:gd name="connsiteY8160" fmla="*/ 609803 h 9085945"/>
                <a:gd name="connsiteX8161" fmla="*/ 0 w 1018183"/>
                <a:gd name="connsiteY8161" fmla="*/ 606826 h 9085945"/>
                <a:gd name="connsiteX8162" fmla="*/ 0 w 1018183"/>
                <a:gd name="connsiteY8162" fmla="*/ 603449 h 9085945"/>
                <a:gd name="connsiteX8163" fmla="*/ 0 w 1018183"/>
                <a:gd name="connsiteY8163" fmla="*/ 595010 h 9085945"/>
                <a:gd name="connsiteX8164" fmla="*/ 0 w 1018183"/>
                <a:gd name="connsiteY8164" fmla="*/ 592731 h 9085945"/>
                <a:gd name="connsiteX8165" fmla="*/ 0 w 1018183"/>
                <a:gd name="connsiteY8165" fmla="*/ 591445 h 9085945"/>
                <a:gd name="connsiteX8166" fmla="*/ 0 w 1018183"/>
                <a:gd name="connsiteY8166" fmla="*/ 591161 h 9085945"/>
                <a:gd name="connsiteX8167" fmla="*/ 0 w 1018183"/>
                <a:gd name="connsiteY8167" fmla="*/ 590977 h 9085945"/>
                <a:gd name="connsiteX8168" fmla="*/ 0 w 1018183"/>
                <a:gd name="connsiteY8168" fmla="*/ 589878 h 9085945"/>
                <a:gd name="connsiteX8169" fmla="*/ 0 w 1018183"/>
                <a:gd name="connsiteY8169" fmla="*/ 585123 h 9085945"/>
                <a:gd name="connsiteX8170" fmla="*/ 0 w 1018183"/>
                <a:gd name="connsiteY8170" fmla="*/ 583952 h 9085945"/>
                <a:gd name="connsiteX8171" fmla="*/ 0 w 1018183"/>
                <a:gd name="connsiteY8171" fmla="*/ 581671 h 9085945"/>
                <a:gd name="connsiteX8172" fmla="*/ 0 w 1018183"/>
                <a:gd name="connsiteY8172" fmla="*/ 580103 h 9085945"/>
                <a:gd name="connsiteX8173" fmla="*/ 0 w 1018183"/>
                <a:gd name="connsiteY8173" fmla="*/ 579918 h 9085945"/>
                <a:gd name="connsiteX8174" fmla="*/ 0 w 1018183"/>
                <a:gd name="connsiteY8174" fmla="*/ 570721 h 9085945"/>
                <a:gd name="connsiteX8175" fmla="*/ 0 w 1018183"/>
                <a:gd name="connsiteY8175" fmla="*/ 568591 h 9085945"/>
                <a:gd name="connsiteX8176" fmla="*/ 0 w 1018183"/>
                <a:gd name="connsiteY8176" fmla="*/ 557925 h 9085945"/>
                <a:gd name="connsiteX8177" fmla="*/ 0 w 1018183"/>
                <a:gd name="connsiteY8177" fmla="*/ 551477 h 9085945"/>
                <a:gd name="connsiteX8178" fmla="*/ 0 w 1018183"/>
                <a:gd name="connsiteY8178" fmla="*/ 549141 h 9085945"/>
                <a:gd name="connsiteX8179" fmla="*/ 0 w 1018183"/>
                <a:gd name="connsiteY8179" fmla="*/ 548946 h 9085945"/>
                <a:gd name="connsiteX8180" fmla="*/ 0 w 1018183"/>
                <a:gd name="connsiteY8180" fmla="*/ 547857 h 9085945"/>
                <a:gd name="connsiteX8181" fmla="*/ 0 w 1018183"/>
                <a:gd name="connsiteY8181" fmla="*/ 547375 h 9085945"/>
                <a:gd name="connsiteX8182" fmla="*/ 0 w 1018183"/>
                <a:gd name="connsiteY8182" fmla="*/ 538083 h 9085945"/>
                <a:gd name="connsiteX8183" fmla="*/ 0 w 1018183"/>
                <a:gd name="connsiteY8183" fmla="*/ 533242 h 9085945"/>
                <a:gd name="connsiteX8184" fmla="*/ 0 w 1018183"/>
                <a:gd name="connsiteY8184" fmla="*/ 514989 h 9085945"/>
                <a:gd name="connsiteX8185" fmla="*/ 0 w 1018183"/>
                <a:gd name="connsiteY8185" fmla="*/ 512579 h 9085945"/>
                <a:gd name="connsiteX8186" fmla="*/ 0 w 1018183"/>
                <a:gd name="connsiteY8186" fmla="*/ 505355 h 9085945"/>
                <a:gd name="connsiteX8187" fmla="*/ 0 w 1018183"/>
                <a:gd name="connsiteY8187" fmla="*/ 482264 h 9085945"/>
                <a:gd name="connsiteX8188" fmla="*/ 0 w 1018183"/>
                <a:gd name="connsiteY8188" fmla="*/ 479982 h 9085945"/>
                <a:gd name="connsiteX8189" fmla="*/ 0 w 1018183"/>
                <a:gd name="connsiteY8189" fmla="*/ 478414 h 9085945"/>
                <a:gd name="connsiteX8190" fmla="*/ 0 w 1018183"/>
                <a:gd name="connsiteY8190" fmla="*/ 473421 h 9085945"/>
                <a:gd name="connsiteX8191" fmla="*/ 0 w 1018183"/>
                <a:gd name="connsiteY8191" fmla="*/ 471428 h 9085945"/>
                <a:gd name="connsiteX8192" fmla="*/ 0 w 1018183"/>
                <a:gd name="connsiteY8192" fmla="*/ 471206 h 9085945"/>
                <a:gd name="connsiteX8193" fmla="*/ 0 w 1018183"/>
                <a:gd name="connsiteY8193" fmla="*/ 468924 h 9085945"/>
                <a:gd name="connsiteX8194" fmla="*/ 0 w 1018183"/>
                <a:gd name="connsiteY8194" fmla="*/ 467356 h 9085945"/>
                <a:gd name="connsiteX8195" fmla="*/ 0 w 1018183"/>
                <a:gd name="connsiteY8195" fmla="*/ 466226 h 9085945"/>
                <a:gd name="connsiteX8196" fmla="*/ 0 w 1018183"/>
                <a:gd name="connsiteY8196" fmla="*/ 461654 h 9085945"/>
                <a:gd name="connsiteX8197" fmla="*/ 0 w 1018183"/>
                <a:gd name="connsiteY8197" fmla="*/ 460876 h 9085945"/>
                <a:gd name="connsiteX8198" fmla="*/ 0 w 1018183"/>
                <a:gd name="connsiteY8198" fmla="*/ 460370 h 9085945"/>
                <a:gd name="connsiteX8199" fmla="*/ 0 w 1018183"/>
                <a:gd name="connsiteY8199" fmla="*/ 457028 h 9085945"/>
                <a:gd name="connsiteX8200" fmla="*/ 0 w 1018183"/>
                <a:gd name="connsiteY8200" fmla="*/ 447254 h 9085945"/>
                <a:gd name="connsiteX8201" fmla="*/ 0 w 1018183"/>
                <a:gd name="connsiteY8201" fmla="*/ 445970 h 9085945"/>
                <a:gd name="connsiteX8202" fmla="*/ 0 w 1018183"/>
                <a:gd name="connsiteY8202" fmla="*/ 441545 h 9085945"/>
                <a:gd name="connsiteX8203" fmla="*/ 0 w 1018183"/>
                <a:gd name="connsiteY8203" fmla="*/ 439978 h 9085945"/>
                <a:gd name="connsiteX8204" fmla="*/ 0 w 1018183"/>
                <a:gd name="connsiteY8204" fmla="*/ 436394 h 9085945"/>
                <a:gd name="connsiteX8205" fmla="*/ 0 w 1018183"/>
                <a:gd name="connsiteY8205" fmla="*/ 436197 h 9085945"/>
                <a:gd name="connsiteX8206" fmla="*/ 0 w 1018183"/>
                <a:gd name="connsiteY8206" fmla="*/ 434628 h 9085945"/>
                <a:gd name="connsiteX8207" fmla="*/ 0 w 1018183"/>
                <a:gd name="connsiteY8207" fmla="*/ 428927 h 9085945"/>
                <a:gd name="connsiteX8208" fmla="*/ 0 w 1018183"/>
                <a:gd name="connsiteY8208" fmla="*/ 425336 h 9085945"/>
                <a:gd name="connsiteX8209" fmla="*/ 0 w 1018183"/>
                <a:gd name="connsiteY8209" fmla="*/ 417870 h 9085945"/>
                <a:gd name="connsiteX8210" fmla="*/ 0 w 1018183"/>
                <a:gd name="connsiteY8210" fmla="*/ 417289 h 9085945"/>
                <a:gd name="connsiteX8211" fmla="*/ 0 w 1018183"/>
                <a:gd name="connsiteY8211" fmla="*/ 414526 h 9085945"/>
                <a:gd name="connsiteX8212" fmla="*/ 0 w 1018183"/>
                <a:gd name="connsiteY8212" fmla="*/ 403468 h 9085945"/>
                <a:gd name="connsiteX8213" fmla="*/ 0 w 1018183"/>
                <a:gd name="connsiteY8213" fmla="*/ 392609 h 9085945"/>
                <a:gd name="connsiteX8214" fmla="*/ 0 w 1018183"/>
                <a:gd name="connsiteY8214" fmla="*/ 382011 h 9085945"/>
                <a:gd name="connsiteX8215" fmla="*/ 0 w 1018183"/>
                <a:gd name="connsiteY8215" fmla="*/ 357510 h 9085945"/>
                <a:gd name="connsiteX8216" fmla="*/ 0 w 1018183"/>
                <a:gd name="connsiteY8216" fmla="*/ 353478 h 9085945"/>
                <a:gd name="connsiteX8217" fmla="*/ 0 w 1018183"/>
                <a:gd name="connsiteY8217" fmla="*/ 348907 h 9085945"/>
                <a:gd name="connsiteX8218" fmla="*/ 0 w 1018183"/>
                <a:gd name="connsiteY8218" fmla="*/ 340861 h 9085945"/>
                <a:gd name="connsiteX8219" fmla="*/ 0 w 1018183"/>
                <a:gd name="connsiteY8219" fmla="*/ 334507 h 9085945"/>
                <a:gd name="connsiteX8220" fmla="*/ 0 w 1018183"/>
                <a:gd name="connsiteY8220" fmla="*/ 329802 h 9085945"/>
                <a:gd name="connsiteX8221" fmla="*/ 0 w 1018183"/>
                <a:gd name="connsiteY8221" fmla="*/ 322503 h 9085945"/>
                <a:gd name="connsiteX8222" fmla="*/ 0 w 1018183"/>
                <a:gd name="connsiteY8222" fmla="*/ 320936 h 9085945"/>
                <a:gd name="connsiteX8223" fmla="*/ 0 w 1018183"/>
                <a:gd name="connsiteY8223" fmla="*/ 316181 h 9085945"/>
                <a:gd name="connsiteX8224" fmla="*/ 0 w 1018183"/>
                <a:gd name="connsiteY8224" fmla="*/ 315941 h 9085945"/>
                <a:gd name="connsiteX8225" fmla="*/ 0 w 1018183"/>
                <a:gd name="connsiteY8225" fmla="*/ 315010 h 9085945"/>
                <a:gd name="connsiteX8226" fmla="*/ 0 w 1018183"/>
                <a:gd name="connsiteY8226" fmla="*/ 312729 h 9085945"/>
                <a:gd name="connsiteX8227" fmla="*/ 0 w 1018183"/>
                <a:gd name="connsiteY8227" fmla="*/ 311446 h 9085945"/>
                <a:gd name="connsiteX8228" fmla="*/ 0 w 1018183"/>
                <a:gd name="connsiteY8228" fmla="*/ 311161 h 9085945"/>
                <a:gd name="connsiteX8229" fmla="*/ 0 w 1018183"/>
                <a:gd name="connsiteY8229" fmla="*/ 310976 h 9085945"/>
                <a:gd name="connsiteX8230" fmla="*/ 0 w 1018183"/>
                <a:gd name="connsiteY8230" fmla="*/ 309876 h 9085945"/>
                <a:gd name="connsiteX8231" fmla="*/ 0 w 1018183"/>
                <a:gd name="connsiteY8231" fmla="*/ 305123 h 9085945"/>
                <a:gd name="connsiteX8232" fmla="*/ 0 w 1018183"/>
                <a:gd name="connsiteY8232" fmla="*/ 301779 h 9085945"/>
                <a:gd name="connsiteX8233" fmla="*/ 0 w 1018183"/>
                <a:gd name="connsiteY8233" fmla="*/ 299649 h 9085945"/>
                <a:gd name="connsiteX8234" fmla="*/ 0 w 1018183"/>
                <a:gd name="connsiteY8234" fmla="*/ 290721 h 9085945"/>
                <a:gd name="connsiteX8235" fmla="*/ 0 w 1018183"/>
                <a:gd name="connsiteY8235" fmla="*/ 290310 h 9085945"/>
                <a:gd name="connsiteX8236" fmla="*/ 0 w 1018183"/>
                <a:gd name="connsiteY8236" fmla="*/ 288592 h 9085945"/>
                <a:gd name="connsiteX8237" fmla="*/ 0 w 1018183"/>
                <a:gd name="connsiteY8237" fmla="*/ 282535 h 9085945"/>
                <a:gd name="connsiteX8238" fmla="*/ 0 w 1018183"/>
                <a:gd name="connsiteY8238" fmla="*/ 280004 h 9085945"/>
                <a:gd name="connsiteX8239" fmla="*/ 0 w 1018183"/>
                <a:gd name="connsiteY8239" fmla="*/ 278915 h 9085945"/>
                <a:gd name="connsiteX8240" fmla="*/ 0 w 1018183"/>
                <a:gd name="connsiteY8240" fmla="*/ 278433 h 9085945"/>
                <a:gd name="connsiteX8241" fmla="*/ 0 w 1018183"/>
                <a:gd name="connsiteY8241" fmla="*/ 271476 h 9085945"/>
                <a:gd name="connsiteX8242" fmla="*/ 0 w 1018183"/>
                <a:gd name="connsiteY8242" fmla="*/ 269141 h 9085945"/>
                <a:gd name="connsiteX8243" fmla="*/ 0 w 1018183"/>
                <a:gd name="connsiteY8243" fmla="*/ 268942 h 9085945"/>
                <a:gd name="connsiteX8244" fmla="*/ 0 w 1018183"/>
                <a:gd name="connsiteY8244" fmla="*/ 243637 h 9085945"/>
                <a:gd name="connsiteX8245" fmla="*/ 0 w 1018183"/>
                <a:gd name="connsiteY8245" fmla="*/ 236413 h 9085945"/>
                <a:gd name="connsiteX8246" fmla="*/ 0 w 1018183"/>
                <a:gd name="connsiteY8246" fmla="*/ 204479 h 9085945"/>
                <a:gd name="connsiteX8247" fmla="*/ 0 w 1018183"/>
                <a:gd name="connsiteY8247" fmla="*/ 202264 h 9085945"/>
                <a:gd name="connsiteX8248" fmla="*/ 0 w 1018183"/>
                <a:gd name="connsiteY8248" fmla="*/ 199982 h 9085945"/>
                <a:gd name="connsiteX8249" fmla="*/ 0 w 1018183"/>
                <a:gd name="connsiteY8249" fmla="*/ 198414 h 9085945"/>
                <a:gd name="connsiteX8250" fmla="*/ 0 w 1018183"/>
                <a:gd name="connsiteY8250" fmla="*/ 191934 h 9085945"/>
                <a:gd name="connsiteX8251" fmla="*/ 0 w 1018183"/>
                <a:gd name="connsiteY8251" fmla="*/ 191428 h 9085945"/>
                <a:gd name="connsiteX8252" fmla="*/ 0 w 1018183"/>
                <a:gd name="connsiteY8252" fmla="*/ 177028 h 9085945"/>
                <a:gd name="connsiteX8253" fmla="*/ 0 w 1018183"/>
                <a:gd name="connsiteY8253" fmla="*/ 167255 h 9085945"/>
                <a:gd name="connsiteX8254" fmla="*/ 0 w 1018183"/>
                <a:gd name="connsiteY8254" fmla="*/ 165686 h 9085945"/>
                <a:gd name="connsiteX8255" fmla="*/ 0 w 1018183"/>
                <a:gd name="connsiteY8255" fmla="*/ 156394 h 9085945"/>
                <a:gd name="connsiteX8256" fmla="*/ 0 w 1018183"/>
                <a:gd name="connsiteY8256" fmla="*/ 148928 h 9085945"/>
                <a:gd name="connsiteX8257" fmla="*/ 0 w 1018183"/>
                <a:gd name="connsiteY8257" fmla="*/ 148347 h 9085945"/>
                <a:gd name="connsiteX8258" fmla="*/ 0 w 1018183"/>
                <a:gd name="connsiteY8258" fmla="*/ 134526 h 9085945"/>
                <a:gd name="connsiteX8259" fmla="*/ 0 w 1018183"/>
                <a:gd name="connsiteY8259" fmla="*/ 123667 h 9085945"/>
                <a:gd name="connsiteX8260" fmla="*/ 0 w 1018183"/>
                <a:gd name="connsiteY8260" fmla="*/ 113069 h 9085945"/>
                <a:gd name="connsiteX8261" fmla="*/ 0 w 1018183"/>
                <a:gd name="connsiteY8261" fmla="*/ 60860 h 9085945"/>
                <a:gd name="connsiteX8262" fmla="*/ 0 w 1018183"/>
                <a:gd name="connsiteY8262" fmla="*/ 46999 h 9085945"/>
                <a:gd name="connsiteX8263" fmla="*/ 0 w 1018183"/>
                <a:gd name="connsiteY8263" fmla="*/ 42504 h 9085945"/>
                <a:gd name="connsiteX8264" fmla="*/ 0 w 1018183"/>
                <a:gd name="connsiteY8264" fmla="*/ 40934 h 9085945"/>
                <a:gd name="connsiteX8265" fmla="*/ 0 w 1018183"/>
                <a:gd name="connsiteY8265" fmla="*/ 36181 h 9085945"/>
                <a:gd name="connsiteX8266" fmla="*/ 0 w 1018183"/>
                <a:gd name="connsiteY8266" fmla="*/ 21779 h 9085945"/>
                <a:gd name="connsiteX8267" fmla="*/ 0 w 1018183"/>
                <a:gd name="connsiteY8267" fmla="*/ 21368 h 9085945"/>
                <a:gd name="connsiteX8268" fmla="*/ 0 w 1018183"/>
                <a:gd name="connsiteY8268" fmla="*/ 19650 h 9085945"/>
                <a:gd name="connsiteX8269" fmla="*/ 0 w 1018183"/>
                <a:gd name="connsiteY8269" fmla="*/ 2534 h 9085945"/>
                <a:gd name="connsiteX8270" fmla="*/ 0 w 1018183"/>
                <a:gd name="connsiteY8270" fmla="*/ 0 h 908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</a:cxnLst>
              <a:rect l="l" t="t" r="r" b="b"/>
              <a:pathLst>
                <a:path w="1018183" h="9085945">
                  <a:moveTo>
                    <a:pt x="1018183" y="0"/>
                  </a:moveTo>
                  <a:lnTo>
                    <a:pt x="1018183" y="6230"/>
                  </a:lnTo>
                  <a:lnTo>
                    <a:pt x="1018183" y="18774"/>
                  </a:lnTo>
                  <a:lnTo>
                    <a:pt x="1018183" y="21368"/>
                  </a:lnTo>
                  <a:lnTo>
                    <a:pt x="1018183" y="40934"/>
                  </a:lnTo>
                  <a:lnTo>
                    <a:pt x="1018183" y="42504"/>
                  </a:lnTo>
                  <a:lnTo>
                    <a:pt x="1018183" y="46999"/>
                  </a:lnTo>
                  <a:lnTo>
                    <a:pt x="1018183" y="54332"/>
                  </a:lnTo>
                  <a:lnTo>
                    <a:pt x="1018183" y="71445"/>
                  </a:lnTo>
                  <a:lnTo>
                    <a:pt x="1018183" y="87059"/>
                  </a:lnTo>
                  <a:lnTo>
                    <a:pt x="1018183" y="96832"/>
                  </a:lnTo>
                  <a:lnTo>
                    <a:pt x="1018183" y="104172"/>
                  </a:lnTo>
                  <a:lnTo>
                    <a:pt x="1018183" y="112657"/>
                  </a:lnTo>
                  <a:lnTo>
                    <a:pt x="1018183" y="113945"/>
                  </a:lnTo>
                  <a:lnTo>
                    <a:pt x="1018183" y="125273"/>
                  </a:lnTo>
                  <a:lnTo>
                    <a:pt x="1018183" y="134526"/>
                  </a:lnTo>
                  <a:lnTo>
                    <a:pt x="1018183" y="145384"/>
                  </a:lnTo>
                  <a:lnTo>
                    <a:pt x="1018183" y="148928"/>
                  </a:lnTo>
                  <a:lnTo>
                    <a:pt x="1018183" y="155156"/>
                  </a:lnTo>
                  <a:lnTo>
                    <a:pt x="1018183" y="177028"/>
                  </a:lnTo>
                  <a:lnTo>
                    <a:pt x="1018183" y="191428"/>
                  </a:lnTo>
                  <a:lnTo>
                    <a:pt x="1018183" y="232869"/>
                  </a:lnTo>
                  <a:lnTo>
                    <a:pt x="1018183" y="236413"/>
                  </a:lnTo>
                  <a:lnTo>
                    <a:pt x="1018183" y="243637"/>
                  </a:lnTo>
                  <a:lnTo>
                    <a:pt x="1018183" y="268942"/>
                  </a:lnTo>
                  <a:lnTo>
                    <a:pt x="1018183" y="269141"/>
                  </a:lnTo>
                  <a:lnTo>
                    <a:pt x="1018183" y="275172"/>
                  </a:lnTo>
                  <a:lnTo>
                    <a:pt x="1018183" y="276458"/>
                  </a:lnTo>
                  <a:lnTo>
                    <a:pt x="1018183" y="278433"/>
                  </a:lnTo>
                  <a:lnTo>
                    <a:pt x="1018183" y="278915"/>
                  </a:lnTo>
                  <a:lnTo>
                    <a:pt x="1018183" y="280004"/>
                  </a:lnTo>
                  <a:lnTo>
                    <a:pt x="1018183" y="287716"/>
                  </a:lnTo>
                  <a:lnTo>
                    <a:pt x="1018183" y="290310"/>
                  </a:lnTo>
                  <a:lnTo>
                    <a:pt x="1018183" y="309876"/>
                  </a:lnTo>
                  <a:lnTo>
                    <a:pt x="1018183" y="311161"/>
                  </a:lnTo>
                  <a:lnTo>
                    <a:pt x="1018183" y="311446"/>
                  </a:lnTo>
                  <a:lnTo>
                    <a:pt x="1018183" y="312729"/>
                  </a:lnTo>
                  <a:lnTo>
                    <a:pt x="1018183" y="315010"/>
                  </a:lnTo>
                  <a:lnTo>
                    <a:pt x="1018183" y="315941"/>
                  </a:lnTo>
                  <a:lnTo>
                    <a:pt x="1018183" y="320936"/>
                  </a:lnTo>
                  <a:lnTo>
                    <a:pt x="1018183" y="322503"/>
                  </a:lnTo>
                  <a:lnTo>
                    <a:pt x="1018183" y="323274"/>
                  </a:lnTo>
                  <a:lnTo>
                    <a:pt x="1018183" y="329720"/>
                  </a:lnTo>
                  <a:lnTo>
                    <a:pt x="1018183" y="340387"/>
                  </a:lnTo>
                  <a:lnTo>
                    <a:pt x="1018183" y="356001"/>
                  </a:lnTo>
                  <a:lnTo>
                    <a:pt x="1018183" y="357510"/>
                  </a:lnTo>
                  <a:lnTo>
                    <a:pt x="1018183" y="365774"/>
                  </a:lnTo>
                  <a:lnTo>
                    <a:pt x="1018183" y="367058"/>
                  </a:lnTo>
                  <a:lnTo>
                    <a:pt x="1018183" y="372218"/>
                  </a:lnTo>
                  <a:lnTo>
                    <a:pt x="1018183" y="373114"/>
                  </a:lnTo>
                  <a:lnTo>
                    <a:pt x="1018183" y="381599"/>
                  </a:lnTo>
                  <a:lnTo>
                    <a:pt x="1018183" y="382887"/>
                  </a:lnTo>
                  <a:lnTo>
                    <a:pt x="1018183" y="384171"/>
                  </a:lnTo>
                  <a:lnTo>
                    <a:pt x="1018183" y="394215"/>
                  </a:lnTo>
                  <a:lnTo>
                    <a:pt x="1018183" y="403468"/>
                  </a:lnTo>
                  <a:lnTo>
                    <a:pt x="1018183" y="405274"/>
                  </a:lnTo>
                  <a:lnTo>
                    <a:pt x="1018183" y="414326"/>
                  </a:lnTo>
                  <a:lnTo>
                    <a:pt x="1018183" y="414526"/>
                  </a:lnTo>
                  <a:lnTo>
                    <a:pt x="1018183" y="417870"/>
                  </a:lnTo>
                  <a:lnTo>
                    <a:pt x="1018183" y="421130"/>
                  </a:lnTo>
                  <a:lnTo>
                    <a:pt x="1018183" y="424098"/>
                  </a:lnTo>
                  <a:lnTo>
                    <a:pt x="1018183" y="425384"/>
                  </a:lnTo>
                  <a:lnTo>
                    <a:pt x="1018183" y="428927"/>
                  </a:lnTo>
                  <a:lnTo>
                    <a:pt x="1018183" y="438001"/>
                  </a:lnTo>
                  <a:lnTo>
                    <a:pt x="1018183" y="439978"/>
                  </a:lnTo>
                  <a:lnTo>
                    <a:pt x="1018183" y="441545"/>
                  </a:lnTo>
                  <a:lnTo>
                    <a:pt x="1018183" y="445970"/>
                  </a:lnTo>
                  <a:lnTo>
                    <a:pt x="1018183" y="447254"/>
                  </a:lnTo>
                  <a:lnTo>
                    <a:pt x="1018183" y="457028"/>
                  </a:lnTo>
                  <a:lnTo>
                    <a:pt x="1018183" y="460370"/>
                  </a:lnTo>
                  <a:lnTo>
                    <a:pt x="1018183" y="461654"/>
                  </a:lnTo>
                  <a:lnTo>
                    <a:pt x="1018183" y="463630"/>
                  </a:lnTo>
                  <a:lnTo>
                    <a:pt x="1018183" y="466226"/>
                  </a:lnTo>
                  <a:lnTo>
                    <a:pt x="1018183" y="471428"/>
                  </a:lnTo>
                  <a:lnTo>
                    <a:pt x="1018183" y="501811"/>
                  </a:lnTo>
                  <a:lnTo>
                    <a:pt x="1018183" y="505355"/>
                  </a:lnTo>
                  <a:lnTo>
                    <a:pt x="1018183" y="512579"/>
                  </a:lnTo>
                  <a:lnTo>
                    <a:pt x="1018183" y="538083"/>
                  </a:lnTo>
                  <a:lnTo>
                    <a:pt x="1018183" y="545400"/>
                  </a:lnTo>
                  <a:lnTo>
                    <a:pt x="1018183" y="547375"/>
                  </a:lnTo>
                  <a:lnTo>
                    <a:pt x="1018183" y="547857"/>
                  </a:lnTo>
                  <a:lnTo>
                    <a:pt x="1018183" y="548946"/>
                  </a:lnTo>
                  <a:lnTo>
                    <a:pt x="1018183" y="549141"/>
                  </a:lnTo>
                  <a:lnTo>
                    <a:pt x="1018183" y="580103"/>
                  </a:lnTo>
                  <a:lnTo>
                    <a:pt x="1018183" y="581671"/>
                  </a:lnTo>
                  <a:lnTo>
                    <a:pt x="1018183" y="583952"/>
                  </a:lnTo>
                  <a:lnTo>
                    <a:pt x="1018183" y="589878"/>
                  </a:lnTo>
                  <a:lnTo>
                    <a:pt x="1018183" y="591161"/>
                  </a:lnTo>
                  <a:lnTo>
                    <a:pt x="1018183" y="591445"/>
                  </a:lnTo>
                  <a:lnTo>
                    <a:pt x="1018183" y="592731"/>
                  </a:lnTo>
                  <a:lnTo>
                    <a:pt x="1018183" y="595010"/>
                  </a:lnTo>
                  <a:lnTo>
                    <a:pt x="1018183" y="598662"/>
                  </a:lnTo>
                  <a:lnTo>
                    <a:pt x="1018183" y="606826"/>
                  </a:lnTo>
                  <a:lnTo>
                    <a:pt x="1018183" y="609720"/>
                  </a:lnTo>
                  <a:lnTo>
                    <a:pt x="1018183" y="626452"/>
                  </a:lnTo>
                  <a:lnTo>
                    <a:pt x="1018183" y="627740"/>
                  </a:lnTo>
                  <a:lnTo>
                    <a:pt x="1018183" y="636000"/>
                  </a:lnTo>
                  <a:lnTo>
                    <a:pt x="1018183" y="637510"/>
                  </a:lnTo>
                  <a:lnTo>
                    <a:pt x="1018183" y="641160"/>
                  </a:lnTo>
                  <a:lnTo>
                    <a:pt x="1018183" y="642448"/>
                  </a:lnTo>
                  <a:lnTo>
                    <a:pt x="1018183" y="645991"/>
                  </a:lnTo>
                  <a:lnTo>
                    <a:pt x="1018183" y="652217"/>
                  </a:lnTo>
                  <a:lnTo>
                    <a:pt x="1018183" y="653045"/>
                  </a:lnTo>
                  <a:lnTo>
                    <a:pt x="1018183" y="653113"/>
                  </a:lnTo>
                  <a:lnTo>
                    <a:pt x="1018183" y="674216"/>
                  </a:lnTo>
                  <a:lnTo>
                    <a:pt x="1018183" y="677726"/>
                  </a:lnTo>
                  <a:lnTo>
                    <a:pt x="1018183" y="680355"/>
                  </a:lnTo>
                  <a:lnTo>
                    <a:pt x="1018183" y="683468"/>
                  </a:lnTo>
                  <a:lnTo>
                    <a:pt x="1018183" y="688493"/>
                  </a:lnTo>
                  <a:lnTo>
                    <a:pt x="1018183" y="690072"/>
                  </a:lnTo>
                  <a:lnTo>
                    <a:pt x="1018183" y="694326"/>
                  </a:lnTo>
                  <a:lnTo>
                    <a:pt x="1018183" y="695065"/>
                  </a:lnTo>
                  <a:lnTo>
                    <a:pt x="1018183" y="696633"/>
                  </a:lnTo>
                  <a:lnTo>
                    <a:pt x="1018183" y="697869"/>
                  </a:lnTo>
                  <a:lnTo>
                    <a:pt x="1018183" y="701130"/>
                  </a:lnTo>
                  <a:lnTo>
                    <a:pt x="1018183" y="706943"/>
                  </a:lnTo>
                  <a:lnTo>
                    <a:pt x="1018183" y="708920"/>
                  </a:lnTo>
                  <a:lnTo>
                    <a:pt x="1018183" y="710487"/>
                  </a:lnTo>
                  <a:lnTo>
                    <a:pt x="1018183" y="716196"/>
                  </a:lnTo>
                  <a:lnTo>
                    <a:pt x="1018183" y="718001"/>
                  </a:lnTo>
                  <a:lnTo>
                    <a:pt x="1018183" y="719976"/>
                  </a:lnTo>
                  <a:lnTo>
                    <a:pt x="1018183" y="721313"/>
                  </a:lnTo>
                  <a:lnTo>
                    <a:pt x="1018183" y="721545"/>
                  </a:lnTo>
                  <a:lnTo>
                    <a:pt x="1018183" y="725970"/>
                  </a:lnTo>
                  <a:lnTo>
                    <a:pt x="1018183" y="727254"/>
                  </a:lnTo>
                  <a:lnTo>
                    <a:pt x="1018183" y="730596"/>
                  </a:lnTo>
                  <a:lnTo>
                    <a:pt x="1018183" y="732572"/>
                  </a:lnTo>
                  <a:lnTo>
                    <a:pt x="1018183" y="733857"/>
                  </a:lnTo>
                  <a:lnTo>
                    <a:pt x="1018183" y="735168"/>
                  </a:lnTo>
                  <a:lnTo>
                    <a:pt x="1018183" y="740370"/>
                  </a:lnTo>
                  <a:lnTo>
                    <a:pt x="1018183" y="741655"/>
                  </a:lnTo>
                  <a:lnTo>
                    <a:pt x="1018183" y="743631"/>
                  </a:lnTo>
                  <a:lnTo>
                    <a:pt x="1018183" y="746225"/>
                  </a:lnTo>
                  <a:lnTo>
                    <a:pt x="1018183" y="752705"/>
                  </a:lnTo>
                  <a:lnTo>
                    <a:pt x="1018183" y="754272"/>
                  </a:lnTo>
                  <a:lnTo>
                    <a:pt x="1018183" y="811915"/>
                  </a:lnTo>
                  <a:lnTo>
                    <a:pt x="1018183" y="818083"/>
                  </a:lnTo>
                  <a:lnTo>
                    <a:pt x="1018183" y="829028"/>
                  </a:lnTo>
                  <a:lnTo>
                    <a:pt x="1018183" y="831158"/>
                  </a:lnTo>
                  <a:lnTo>
                    <a:pt x="1018183" y="845559"/>
                  </a:lnTo>
                  <a:lnTo>
                    <a:pt x="1018183" y="860103"/>
                  </a:lnTo>
                  <a:lnTo>
                    <a:pt x="1018183" y="861673"/>
                  </a:lnTo>
                  <a:lnTo>
                    <a:pt x="1018183" y="863952"/>
                  </a:lnTo>
                  <a:lnTo>
                    <a:pt x="1018183" y="870240"/>
                  </a:lnTo>
                  <a:lnTo>
                    <a:pt x="1018183" y="875768"/>
                  </a:lnTo>
                  <a:lnTo>
                    <a:pt x="1018183" y="878662"/>
                  </a:lnTo>
                  <a:lnTo>
                    <a:pt x="1018183" y="886825"/>
                  </a:lnTo>
                  <a:lnTo>
                    <a:pt x="1018183" y="896682"/>
                  </a:lnTo>
                  <a:lnTo>
                    <a:pt x="1018183" y="906452"/>
                  </a:lnTo>
                  <a:lnTo>
                    <a:pt x="1018183" y="907736"/>
                  </a:lnTo>
                  <a:lnTo>
                    <a:pt x="1018183" y="911390"/>
                  </a:lnTo>
                  <a:lnTo>
                    <a:pt x="1018183" y="914933"/>
                  </a:lnTo>
                  <a:lnTo>
                    <a:pt x="1018183" y="919552"/>
                  </a:lnTo>
                  <a:lnTo>
                    <a:pt x="1018183" y="921159"/>
                  </a:lnTo>
                  <a:lnTo>
                    <a:pt x="1018183" y="921987"/>
                  </a:lnTo>
                  <a:lnTo>
                    <a:pt x="1018183" y="922443"/>
                  </a:lnTo>
                  <a:lnTo>
                    <a:pt x="1018183" y="925991"/>
                  </a:lnTo>
                  <a:lnTo>
                    <a:pt x="1018183" y="933045"/>
                  </a:lnTo>
                  <a:lnTo>
                    <a:pt x="1018183" y="946668"/>
                  </a:lnTo>
                  <a:lnTo>
                    <a:pt x="1018183" y="949297"/>
                  </a:lnTo>
                  <a:lnTo>
                    <a:pt x="1018183" y="957435"/>
                  </a:lnTo>
                  <a:lnTo>
                    <a:pt x="1018183" y="957726"/>
                  </a:lnTo>
                  <a:lnTo>
                    <a:pt x="1018183" y="958719"/>
                  </a:lnTo>
                  <a:lnTo>
                    <a:pt x="1018183" y="960357"/>
                  </a:lnTo>
                  <a:lnTo>
                    <a:pt x="1018183" y="964007"/>
                  </a:lnTo>
                  <a:lnTo>
                    <a:pt x="1018183" y="965575"/>
                  </a:lnTo>
                  <a:lnTo>
                    <a:pt x="1018183" y="965773"/>
                  </a:lnTo>
                  <a:lnTo>
                    <a:pt x="1018183" y="968493"/>
                  </a:lnTo>
                  <a:lnTo>
                    <a:pt x="1018183" y="970072"/>
                  </a:lnTo>
                  <a:lnTo>
                    <a:pt x="1018183" y="975065"/>
                  </a:lnTo>
                  <a:lnTo>
                    <a:pt x="1018183" y="976633"/>
                  </a:lnTo>
                  <a:lnTo>
                    <a:pt x="1018183" y="986943"/>
                  </a:lnTo>
                  <a:lnTo>
                    <a:pt x="1018183" y="988918"/>
                  </a:lnTo>
                  <a:lnTo>
                    <a:pt x="1018183" y="990255"/>
                  </a:lnTo>
                  <a:lnTo>
                    <a:pt x="1018183" y="990487"/>
                  </a:lnTo>
                  <a:lnTo>
                    <a:pt x="1018183" y="993084"/>
                  </a:lnTo>
                  <a:lnTo>
                    <a:pt x="1018183" y="993998"/>
                  </a:lnTo>
                  <a:lnTo>
                    <a:pt x="1018183" y="996196"/>
                  </a:lnTo>
                  <a:lnTo>
                    <a:pt x="1018183" y="1001313"/>
                  </a:lnTo>
                  <a:lnTo>
                    <a:pt x="1018183" y="1002799"/>
                  </a:lnTo>
                  <a:lnTo>
                    <a:pt x="1018183" y="1007794"/>
                  </a:lnTo>
                  <a:lnTo>
                    <a:pt x="1018183" y="1009362"/>
                  </a:lnTo>
                  <a:lnTo>
                    <a:pt x="1018183" y="1010597"/>
                  </a:lnTo>
                  <a:lnTo>
                    <a:pt x="1018183" y="1011336"/>
                  </a:lnTo>
                  <a:lnTo>
                    <a:pt x="1018183" y="1011642"/>
                  </a:lnTo>
                  <a:lnTo>
                    <a:pt x="1018183" y="1012573"/>
                  </a:lnTo>
                  <a:lnTo>
                    <a:pt x="1018183" y="1013857"/>
                  </a:lnTo>
                  <a:lnTo>
                    <a:pt x="1018183" y="1015167"/>
                  </a:lnTo>
                  <a:lnTo>
                    <a:pt x="1018183" y="1021647"/>
                  </a:lnTo>
                  <a:lnTo>
                    <a:pt x="1018183" y="1023214"/>
                  </a:lnTo>
                  <a:lnTo>
                    <a:pt x="1018183" y="1032705"/>
                  </a:lnTo>
                  <a:lnTo>
                    <a:pt x="1018183" y="1034272"/>
                  </a:lnTo>
                  <a:lnTo>
                    <a:pt x="1018183" y="1036017"/>
                  </a:lnTo>
                  <a:lnTo>
                    <a:pt x="1018183" y="1037587"/>
                  </a:lnTo>
                  <a:lnTo>
                    <a:pt x="1018183" y="1080857"/>
                  </a:lnTo>
                  <a:lnTo>
                    <a:pt x="1018183" y="1091915"/>
                  </a:lnTo>
                  <a:lnTo>
                    <a:pt x="1018183" y="1097970"/>
                  </a:lnTo>
                  <a:lnTo>
                    <a:pt x="1018183" y="1100100"/>
                  </a:lnTo>
                  <a:lnTo>
                    <a:pt x="1018183" y="1109028"/>
                  </a:lnTo>
                  <a:lnTo>
                    <a:pt x="1018183" y="1111158"/>
                  </a:lnTo>
                  <a:lnTo>
                    <a:pt x="1018183" y="1114501"/>
                  </a:lnTo>
                  <a:lnTo>
                    <a:pt x="1018183" y="1116720"/>
                  </a:lnTo>
                  <a:lnTo>
                    <a:pt x="1018183" y="1120356"/>
                  </a:lnTo>
                  <a:lnTo>
                    <a:pt x="1018183" y="1125561"/>
                  </a:lnTo>
                  <a:lnTo>
                    <a:pt x="1018183" y="1139182"/>
                  </a:lnTo>
                  <a:lnTo>
                    <a:pt x="1018183" y="1143886"/>
                  </a:lnTo>
                  <a:lnTo>
                    <a:pt x="1018183" y="1147430"/>
                  </a:lnTo>
                  <a:lnTo>
                    <a:pt x="1018183" y="1150239"/>
                  </a:lnTo>
                  <a:lnTo>
                    <a:pt x="1018183" y="1155767"/>
                  </a:lnTo>
                  <a:lnTo>
                    <a:pt x="1018183" y="1158288"/>
                  </a:lnTo>
                  <a:lnTo>
                    <a:pt x="1018183" y="1162857"/>
                  </a:lnTo>
                  <a:lnTo>
                    <a:pt x="1018183" y="1172111"/>
                  </a:lnTo>
                  <a:lnTo>
                    <a:pt x="1018183" y="1176678"/>
                  </a:lnTo>
                  <a:lnTo>
                    <a:pt x="1018183" y="1186511"/>
                  </a:lnTo>
                  <a:lnTo>
                    <a:pt x="1018183" y="1188494"/>
                  </a:lnTo>
                  <a:lnTo>
                    <a:pt x="1018183" y="1191385"/>
                  </a:lnTo>
                  <a:lnTo>
                    <a:pt x="1018183" y="1194933"/>
                  </a:lnTo>
                  <a:lnTo>
                    <a:pt x="1018183" y="1199552"/>
                  </a:lnTo>
                  <a:lnTo>
                    <a:pt x="1018183" y="1201987"/>
                  </a:lnTo>
                  <a:lnTo>
                    <a:pt x="1018183" y="1226668"/>
                  </a:lnTo>
                  <a:lnTo>
                    <a:pt x="1018183" y="1227661"/>
                  </a:lnTo>
                  <a:lnTo>
                    <a:pt x="1018183" y="1229299"/>
                  </a:lnTo>
                  <a:lnTo>
                    <a:pt x="1018183" y="1234715"/>
                  </a:lnTo>
                  <a:lnTo>
                    <a:pt x="1018183" y="1235704"/>
                  </a:lnTo>
                  <a:lnTo>
                    <a:pt x="1018183" y="1237435"/>
                  </a:lnTo>
                  <a:lnTo>
                    <a:pt x="1018183" y="1238720"/>
                  </a:lnTo>
                  <a:lnTo>
                    <a:pt x="1018183" y="1244007"/>
                  </a:lnTo>
                  <a:lnTo>
                    <a:pt x="1018183" y="1245575"/>
                  </a:lnTo>
                  <a:lnTo>
                    <a:pt x="1018183" y="1245773"/>
                  </a:lnTo>
                  <a:lnTo>
                    <a:pt x="1018183" y="1262026"/>
                  </a:lnTo>
                  <a:lnTo>
                    <a:pt x="1018183" y="1262940"/>
                  </a:lnTo>
                  <a:lnTo>
                    <a:pt x="1018183" y="1270255"/>
                  </a:lnTo>
                  <a:lnTo>
                    <a:pt x="1018183" y="1273084"/>
                  </a:lnTo>
                  <a:lnTo>
                    <a:pt x="1018183" y="1273998"/>
                  </a:lnTo>
                  <a:lnTo>
                    <a:pt x="1018183" y="1276736"/>
                  </a:lnTo>
                  <a:lnTo>
                    <a:pt x="1018183" y="1278304"/>
                  </a:lnTo>
                  <a:lnTo>
                    <a:pt x="1018183" y="1280278"/>
                  </a:lnTo>
                  <a:lnTo>
                    <a:pt x="1018183" y="1280584"/>
                  </a:lnTo>
                  <a:lnTo>
                    <a:pt x="1018183" y="1282799"/>
                  </a:lnTo>
                  <a:lnTo>
                    <a:pt x="1018183" y="1287794"/>
                  </a:lnTo>
                  <a:lnTo>
                    <a:pt x="1018183" y="1289362"/>
                  </a:lnTo>
                  <a:lnTo>
                    <a:pt x="1018183" y="1291338"/>
                  </a:lnTo>
                  <a:lnTo>
                    <a:pt x="1018183" y="1291643"/>
                  </a:lnTo>
                  <a:lnTo>
                    <a:pt x="1018183" y="1301647"/>
                  </a:lnTo>
                  <a:lnTo>
                    <a:pt x="1018183" y="1303214"/>
                  </a:lnTo>
                  <a:lnTo>
                    <a:pt x="1018183" y="1304959"/>
                  </a:lnTo>
                  <a:lnTo>
                    <a:pt x="1018183" y="1306529"/>
                  </a:lnTo>
                  <a:lnTo>
                    <a:pt x="1018183" y="1316019"/>
                  </a:lnTo>
                  <a:lnTo>
                    <a:pt x="1018183" y="1317586"/>
                  </a:lnTo>
                  <a:lnTo>
                    <a:pt x="1018183" y="1324065"/>
                  </a:lnTo>
                  <a:lnTo>
                    <a:pt x="1018183" y="1324371"/>
                  </a:lnTo>
                  <a:lnTo>
                    <a:pt x="1018183" y="1327915"/>
                  </a:lnTo>
                  <a:lnTo>
                    <a:pt x="1018183" y="1342624"/>
                  </a:lnTo>
                  <a:lnTo>
                    <a:pt x="1018183" y="1352593"/>
                  </a:lnTo>
                  <a:lnTo>
                    <a:pt x="1018183" y="1360857"/>
                  </a:lnTo>
                  <a:lnTo>
                    <a:pt x="1018183" y="1367301"/>
                  </a:lnTo>
                  <a:lnTo>
                    <a:pt x="1018183" y="1377970"/>
                  </a:lnTo>
                  <a:lnTo>
                    <a:pt x="1018183" y="1380100"/>
                  </a:lnTo>
                  <a:lnTo>
                    <a:pt x="1018183" y="1385662"/>
                  </a:lnTo>
                  <a:lnTo>
                    <a:pt x="1018183" y="1389298"/>
                  </a:lnTo>
                  <a:lnTo>
                    <a:pt x="1018183" y="1394503"/>
                  </a:lnTo>
                  <a:lnTo>
                    <a:pt x="1018183" y="1396722"/>
                  </a:lnTo>
                  <a:lnTo>
                    <a:pt x="1018183" y="1400357"/>
                  </a:lnTo>
                  <a:lnTo>
                    <a:pt x="1018183" y="1412828"/>
                  </a:lnTo>
                  <a:lnTo>
                    <a:pt x="1018183" y="1416372"/>
                  </a:lnTo>
                  <a:lnTo>
                    <a:pt x="1018183" y="1419181"/>
                  </a:lnTo>
                  <a:lnTo>
                    <a:pt x="1018183" y="1423886"/>
                  </a:lnTo>
                  <a:lnTo>
                    <a:pt x="1018183" y="1427230"/>
                  </a:lnTo>
                  <a:lnTo>
                    <a:pt x="1018183" y="1427431"/>
                  </a:lnTo>
                  <a:lnTo>
                    <a:pt x="1018183" y="1429449"/>
                  </a:lnTo>
                  <a:lnTo>
                    <a:pt x="1018183" y="1431799"/>
                  </a:lnTo>
                  <a:lnTo>
                    <a:pt x="1018183" y="1433084"/>
                  </a:lnTo>
                  <a:lnTo>
                    <a:pt x="1018183" y="1435061"/>
                  </a:lnTo>
                  <a:lnTo>
                    <a:pt x="1018183" y="1436628"/>
                  </a:lnTo>
                  <a:lnTo>
                    <a:pt x="1018183" y="1438288"/>
                  </a:lnTo>
                  <a:lnTo>
                    <a:pt x="1018183" y="1441053"/>
                  </a:lnTo>
                  <a:lnTo>
                    <a:pt x="1018183" y="1442856"/>
                  </a:lnTo>
                  <a:lnTo>
                    <a:pt x="1018183" y="1452111"/>
                  </a:lnTo>
                  <a:lnTo>
                    <a:pt x="1018183" y="1455453"/>
                  </a:lnTo>
                  <a:lnTo>
                    <a:pt x="1018183" y="1458713"/>
                  </a:lnTo>
                  <a:lnTo>
                    <a:pt x="1018183" y="1460158"/>
                  </a:lnTo>
                  <a:lnTo>
                    <a:pt x="1018183" y="1466511"/>
                  </a:lnTo>
                  <a:lnTo>
                    <a:pt x="1018183" y="1468494"/>
                  </a:lnTo>
                  <a:lnTo>
                    <a:pt x="1018183" y="1477561"/>
                  </a:lnTo>
                  <a:lnTo>
                    <a:pt x="1018183" y="1479130"/>
                  </a:lnTo>
                  <a:lnTo>
                    <a:pt x="1018183" y="1504646"/>
                  </a:lnTo>
                  <a:lnTo>
                    <a:pt x="1018183" y="1507662"/>
                  </a:lnTo>
                  <a:lnTo>
                    <a:pt x="1018183" y="1514715"/>
                  </a:lnTo>
                  <a:lnTo>
                    <a:pt x="1018183" y="1515704"/>
                  </a:lnTo>
                  <a:lnTo>
                    <a:pt x="1018183" y="1542026"/>
                  </a:lnTo>
                  <a:lnTo>
                    <a:pt x="1018183" y="1542940"/>
                  </a:lnTo>
                  <a:lnTo>
                    <a:pt x="1018183" y="1548432"/>
                  </a:lnTo>
                  <a:lnTo>
                    <a:pt x="1018183" y="1556736"/>
                  </a:lnTo>
                  <a:lnTo>
                    <a:pt x="1018183" y="1558304"/>
                  </a:lnTo>
                  <a:lnTo>
                    <a:pt x="1018183" y="1560280"/>
                  </a:lnTo>
                  <a:lnTo>
                    <a:pt x="1018183" y="1560585"/>
                  </a:lnTo>
                  <a:lnTo>
                    <a:pt x="1018183" y="1584961"/>
                  </a:lnTo>
                  <a:lnTo>
                    <a:pt x="1018183" y="1586528"/>
                  </a:lnTo>
                  <a:lnTo>
                    <a:pt x="1018183" y="1593007"/>
                  </a:lnTo>
                  <a:lnTo>
                    <a:pt x="1018183" y="1593313"/>
                  </a:lnTo>
                  <a:lnTo>
                    <a:pt x="1018183" y="1596857"/>
                  </a:lnTo>
                  <a:lnTo>
                    <a:pt x="1018183" y="1601909"/>
                  </a:lnTo>
                  <a:lnTo>
                    <a:pt x="1018183" y="1604065"/>
                  </a:lnTo>
                  <a:lnTo>
                    <a:pt x="1018183" y="1604369"/>
                  </a:lnTo>
                  <a:lnTo>
                    <a:pt x="1018183" y="1607914"/>
                  </a:lnTo>
                  <a:lnTo>
                    <a:pt x="1018183" y="1611566"/>
                  </a:lnTo>
                  <a:lnTo>
                    <a:pt x="1018183" y="1621535"/>
                  </a:lnTo>
                  <a:lnTo>
                    <a:pt x="1018183" y="1622624"/>
                  </a:lnTo>
                  <a:lnTo>
                    <a:pt x="1018183" y="1632593"/>
                  </a:lnTo>
                  <a:lnTo>
                    <a:pt x="1018183" y="1636243"/>
                  </a:lnTo>
                  <a:lnTo>
                    <a:pt x="1018183" y="1640644"/>
                  </a:lnTo>
                  <a:lnTo>
                    <a:pt x="1018183" y="1644409"/>
                  </a:lnTo>
                  <a:lnTo>
                    <a:pt x="1018183" y="1647300"/>
                  </a:lnTo>
                  <a:lnTo>
                    <a:pt x="1018183" y="1648128"/>
                  </a:lnTo>
                  <a:lnTo>
                    <a:pt x="1018183" y="1655352"/>
                  </a:lnTo>
                  <a:lnTo>
                    <a:pt x="1018183" y="1665664"/>
                  </a:lnTo>
                  <a:lnTo>
                    <a:pt x="1018183" y="1669299"/>
                  </a:lnTo>
                  <a:lnTo>
                    <a:pt x="1018183" y="1675438"/>
                  </a:lnTo>
                  <a:lnTo>
                    <a:pt x="1018183" y="1683576"/>
                  </a:lnTo>
                  <a:lnTo>
                    <a:pt x="1018183" y="1690148"/>
                  </a:lnTo>
                  <a:lnTo>
                    <a:pt x="1018183" y="1690630"/>
                  </a:lnTo>
                  <a:lnTo>
                    <a:pt x="1018183" y="1691716"/>
                  </a:lnTo>
                  <a:lnTo>
                    <a:pt x="1018183" y="1692828"/>
                  </a:lnTo>
                  <a:lnTo>
                    <a:pt x="1018183" y="1696373"/>
                  </a:lnTo>
                  <a:lnTo>
                    <a:pt x="1018183" y="1698391"/>
                  </a:lnTo>
                  <a:lnTo>
                    <a:pt x="1018183" y="1702026"/>
                  </a:lnTo>
                  <a:lnTo>
                    <a:pt x="1018183" y="1704003"/>
                  </a:lnTo>
                  <a:lnTo>
                    <a:pt x="1018183" y="1705570"/>
                  </a:lnTo>
                  <a:lnTo>
                    <a:pt x="1018183" y="1707230"/>
                  </a:lnTo>
                  <a:lnTo>
                    <a:pt x="1018183" y="1709449"/>
                  </a:lnTo>
                  <a:lnTo>
                    <a:pt x="1018183" y="1711798"/>
                  </a:lnTo>
                  <a:lnTo>
                    <a:pt x="1018183" y="1713084"/>
                  </a:lnTo>
                  <a:lnTo>
                    <a:pt x="1018183" y="1715059"/>
                  </a:lnTo>
                  <a:lnTo>
                    <a:pt x="1018183" y="1716628"/>
                  </a:lnTo>
                  <a:lnTo>
                    <a:pt x="1018183" y="1717940"/>
                  </a:lnTo>
                  <a:lnTo>
                    <a:pt x="1018183" y="1721053"/>
                  </a:lnTo>
                  <a:lnTo>
                    <a:pt x="1018183" y="1727655"/>
                  </a:lnTo>
                  <a:lnTo>
                    <a:pt x="1018183" y="1729100"/>
                  </a:lnTo>
                  <a:lnTo>
                    <a:pt x="1018183" y="1732650"/>
                  </a:lnTo>
                  <a:lnTo>
                    <a:pt x="1018183" y="1734217"/>
                  </a:lnTo>
                  <a:lnTo>
                    <a:pt x="1018183" y="1735453"/>
                  </a:lnTo>
                  <a:lnTo>
                    <a:pt x="1018183" y="1738714"/>
                  </a:lnTo>
                  <a:lnTo>
                    <a:pt x="1018183" y="1740158"/>
                  </a:lnTo>
                  <a:lnTo>
                    <a:pt x="1018183" y="1746503"/>
                  </a:lnTo>
                  <a:lnTo>
                    <a:pt x="1018183" y="1747788"/>
                  </a:lnTo>
                  <a:lnTo>
                    <a:pt x="1018183" y="1748072"/>
                  </a:lnTo>
                  <a:lnTo>
                    <a:pt x="1018183" y="1749355"/>
                  </a:lnTo>
                  <a:lnTo>
                    <a:pt x="1018183" y="1757562"/>
                  </a:lnTo>
                  <a:lnTo>
                    <a:pt x="1018183" y="1759129"/>
                  </a:lnTo>
                  <a:lnTo>
                    <a:pt x="1018183" y="1784646"/>
                  </a:lnTo>
                  <a:lnTo>
                    <a:pt x="1018183" y="1817374"/>
                  </a:lnTo>
                  <a:lnTo>
                    <a:pt x="1018183" y="1826241"/>
                  </a:lnTo>
                  <a:lnTo>
                    <a:pt x="1018183" y="1828432"/>
                  </a:lnTo>
                  <a:lnTo>
                    <a:pt x="1018183" y="1840642"/>
                  </a:lnTo>
                  <a:lnTo>
                    <a:pt x="1018183" y="1868743"/>
                  </a:lnTo>
                  <a:lnTo>
                    <a:pt x="1018183" y="1870851"/>
                  </a:lnTo>
                  <a:lnTo>
                    <a:pt x="1018183" y="1873007"/>
                  </a:lnTo>
                  <a:lnTo>
                    <a:pt x="1018183" y="1873311"/>
                  </a:lnTo>
                  <a:lnTo>
                    <a:pt x="1018183" y="1876856"/>
                  </a:lnTo>
                  <a:lnTo>
                    <a:pt x="1018183" y="1881908"/>
                  </a:lnTo>
                  <a:lnTo>
                    <a:pt x="1018183" y="1883144"/>
                  </a:lnTo>
                  <a:lnTo>
                    <a:pt x="1018183" y="1891566"/>
                  </a:lnTo>
                  <a:lnTo>
                    <a:pt x="1018183" y="1901535"/>
                  </a:lnTo>
                  <a:lnTo>
                    <a:pt x="1018183" y="1909586"/>
                  </a:lnTo>
                  <a:lnTo>
                    <a:pt x="1018183" y="1913351"/>
                  </a:lnTo>
                  <a:lnTo>
                    <a:pt x="1018183" y="1914635"/>
                  </a:lnTo>
                  <a:lnTo>
                    <a:pt x="1018183" y="1916242"/>
                  </a:lnTo>
                  <a:lnTo>
                    <a:pt x="1018183" y="1917070"/>
                  </a:lnTo>
                  <a:lnTo>
                    <a:pt x="1018183" y="1920640"/>
                  </a:lnTo>
                  <a:lnTo>
                    <a:pt x="1018183" y="1924294"/>
                  </a:lnTo>
                  <a:lnTo>
                    <a:pt x="1018183" y="1924409"/>
                  </a:lnTo>
                  <a:lnTo>
                    <a:pt x="1018183" y="1928128"/>
                  </a:lnTo>
                  <a:lnTo>
                    <a:pt x="1018183" y="1935347"/>
                  </a:lnTo>
                  <a:lnTo>
                    <a:pt x="1018183" y="1944380"/>
                  </a:lnTo>
                  <a:lnTo>
                    <a:pt x="1018183" y="1952518"/>
                  </a:lnTo>
                  <a:lnTo>
                    <a:pt x="1018183" y="1955440"/>
                  </a:lnTo>
                  <a:lnTo>
                    <a:pt x="1018183" y="1959090"/>
                  </a:lnTo>
                  <a:lnTo>
                    <a:pt x="1018183" y="1959572"/>
                  </a:lnTo>
                  <a:lnTo>
                    <a:pt x="1018183" y="1960658"/>
                  </a:lnTo>
                  <a:lnTo>
                    <a:pt x="1018183" y="1960856"/>
                  </a:lnTo>
                  <a:lnTo>
                    <a:pt x="1018183" y="1963576"/>
                  </a:lnTo>
                  <a:lnTo>
                    <a:pt x="1018183" y="1967252"/>
                  </a:lnTo>
                  <a:lnTo>
                    <a:pt x="1018183" y="1970148"/>
                  </a:lnTo>
                  <a:lnTo>
                    <a:pt x="1018183" y="1970630"/>
                  </a:lnTo>
                  <a:lnTo>
                    <a:pt x="1018183" y="1971716"/>
                  </a:lnTo>
                  <a:lnTo>
                    <a:pt x="1018183" y="1978391"/>
                  </a:lnTo>
                  <a:lnTo>
                    <a:pt x="1018183" y="1982026"/>
                  </a:lnTo>
                  <a:lnTo>
                    <a:pt x="1018183" y="1984001"/>
                  </a:lnTo>
                  <a:lnTo>
                    <a:pt x="1018183" y="1985570"/>
                  </a:lnTo>
                  <a:lnTo>
                    <a:pt x="1018183" y="1986882"/>
                  </a:lnTo>
                  <a:lnTo>
                    <a:pt x="1018183" y="1988167"/>
                  </a:lnTo>
                  <a:lnTo>
                    <a:pt x="1018183" y="1997944"/>
                  </a:lnTo>
                  <a:lnTo>
                    <a:pt x="1018183" y="2001592"/>
                  </a:lnTo>
                  <a:lnTo>
                    <a:pt x="1018183" y="2002877"/>
                  </a:lnTo>
                  <a:lnTo>
                    <a:pt x="1018183" y="2003159"/>
                  </a:lnTo>
                  <a:lnTo>
                    <a:pt x="1018183" y="2004445"/>
                  </a:lnTo>
                  <a:lnTo>
                    <a:pt x="1018183" y="2006419"/>
                  </a:lnTo>
                  <a:lnTo>
                    <a:pt x="1018183" y="2006725"/>
                  </a:lnTo>
                  <a:lnTo>
                    <a:pt x="1018183" y="2007656"/>
                  </a:lnTo>
                  <a:lnTo>
                    <a:pt x="1018183" y="2009100"/>
                  </a:lnTo>
                  <a:lnTo>
                    <a:pt x="1018183" y="2012650"/>
                  </a:lnTo>
                  <a:lnTo>
                    <a:pt x="1018183" y="2014217"/>
                  </a:lnTo>
                  <a:lnTo>
                    <a:pt x="1018183" y="2016730"/>
                  </a:lnTo>
                  <a:lnTo>
                    <a:pt x="1018183" y="2018297"/>
                  </a:lnTo>
                  <a:lnTo>
                    <a:pt x="1018183" y="2026504"/>
                  </a:lnTo>
                  <a:lnTo>
                    <a:pt x="1018183" y="2027788"/>
                  </a:lnTo>
                  <a:lnTo>
                    <a:pt x="1018183" y="2028071"/>
                  </a:lnTo>
                  <a:lnTo>
                    <a:pt x="1018183" y="2029355"/>
                  </a:lnTo>
                  <a:lnTo>
                    <a:pt x="1018183" y="2048921"/>
                  </a:lnTo>
                  <a:lnTo>
                    <a:pt x="1018183" y="2049224"/>
                  </a:lnTo>
                  <a:lnTo>
                    <a:pt x="1018183" y="2095183"/>
                  </a:lnTo>
                  <a:lnTo>
                    <a:pt x="1018183" y="2097374"/>
                  </a:lnTo>
                  <a:lnTo>
                    <a:pt x="1018183" y="2106241"/>
                  </a:lnTo>
                  <a:lnTo>
                    <a:pt x="1018183" y="2109584"/>
                  </a:lnTo>
                  <a:lnTo>
                    <a:pt x="1018183" y="2111803"/>
                  </a:lnTo>
                  <a:lnTo>
                    <a:pt x="1018183" y="2120644"/>
                  </a:lnTo>
                  <a:lnTo>
                    <a:pt x="1018183" y="2131692"/>
                  </a:lnTo>
                  <a:lnTo>
                    <a:pt x="1018183" y="2133260"/>
                  </a:lnTo>
                  <a:lnTo>
                    <a:pt x="1018183" y="2137685"/>
                  </a:lnTo>
                  <a:lnTo>
                    <a:pt x="1018183" y="2138969"/>
                  </a:lnTo>
                  <a:lnTo>
                    <a:pt x="1018183" y="2142513"/>
                  </a:lnTo>
                  <a:lnTo>
                    <a:pt x="1018183" y="2148743"/>
                  </a:lnTo>
                  <a:lnTo>
                    <a:pt x="1018183" y="2150850"/>
                  </a:lnTo>
                  <a:lnTo>
                    <a:pt x="1018183" y="2152086"/>
                  </a:lnTo>
                  <a:lnTo>
                    <a:pt x="1018183" y="2153371"/>
                  </a:lnTo>
                  <a:lnTo>
                    <a:pt x="1018183" y="2154306"/>
                  </a:lnTo>
                  <a:lnTo>
                    <a:pt x="1018183" y="2157940"/>
                  </a:lnTo>
                  <a:lnTo>
                    <a:pt x="1018183" y="2163143"/>
                  </a:lnTo>
                  <a:lnTo>
                    <a:pt x="1018183" y="2183577"/>
                  </a:lnTo>
                  <a:lnTo>
                    <a:pt x="1018183" y="2185015"/>
                  </a:lnTo>
                  <a:lnTo>
                    <a:pt x="1018183" y="2189582"/>
                  </a:lnTo>
                  <a:lnTo>
                    <a:pt x="1018183" y="2193351"/>
                  </a:lnTo>
                  <a:lnTo>
                    <a:pt x="1018183" y="2194635"/>
                  </a:lnTo>
                  <a:lnTo>
                    <a:pt x="1018183" y="2197070"/>
                  </a:lnTo>
                  <a:lnTo>
                    <a:pt x="1018183" y="2204289"/>
                  </a:lnTo>
                  <a:lnTo>
                    <a:pt x="1018183" y="2208212"/>
                  </a:lnTo>
                  <a:lnTo>
                    <a:pt x="1018183" y="2212481"/>
                  </a:lnTo>
                  <a:lnTo>
                    <a:pt x="1018183" y="2214443"/>
                  </a:lnTo>
                  <a:lnTo>
                    <a:pt x="1018183" y="2216026"/>
                  </a:lnTo>
                  <a:lnTo>
                    <a:pt x="1018183" y="2223249"/>
                  </a:lnTo>
                  <a:lnTo>
                    <a:pt x="1018183" y="2224382"/>
                  </a:lnTo>
                  <a:lnTo>
                    <a:pt x="1018183" y="2226987"/>
                  </a:lnTo>
                  <a:lnTo>
                    <a:pt x="1018183" y="2229580"/>
                  </a:lnTo>
                  <a:lnTo>
                    <a:pt x="1018183" y="2229798"/>
                  </a:lnTo>
                  <a:lnTo>
                    <a:pt x="1018183" y="2230787"/>
                  </a:lnTo>
                  <a:lnTo>
                    <a:pt x="1018183" y="2232518"/>
                  </a:lnTo>
                  <a:lnTo>
                    <a:pt x="1018183" y="2236194"/>
                  </a:lnTo>
                  <a:lnTo>
                    <a:pt x="1018183" y="2239090"/>
                  </a:lnTo>
                  <a:lnTo>
                    <a:pt x="1018183" y="2239572"/>
                  </a:lnTo>
                  <a:lnTo>
                    <a:pt x="1018183" y="2240658"/>
                  </a:lnTo>
                  <a:lnTo>
                    <a:pt x="1018183" y="2240856"/>
                  </a:lnTo>
                  <a:lnTo>
                    <a:pt x="1018183" y="2247252"/>
                  </a:lnTo>
                  <a:lnTo>
                    <a:pt x="1018183" y="2248554"/>
                  </a:lnTo>
                  <a:lnTo>
                    <a:pt x="1018183" y="2248753"/>
                  </a:lnTo>
                  <a:lnTo>
                    <a:pt x="1018183" y="2249147"/>
                  </a:lnTo>
                  <a:lnTo>
                    <a:pt x="1018183" y="2250716"/>
                  </a:lnTo>
                  <a:lnTo>
                    <a:pt x="1018183" y="2254784"/>
                  </a:lnTo>
                  <a:lnTo>
                    <a:pt x="1018183" y="2255211"/>
                  </a:lnTo>
                  <a:lnTo>
                    <a:pt x="1018183" y="2256070"/>
                  </a:lnTo>
                  <a:lnTo>
                    <a:pt x="1018183" y="2257109"/>
                  </a:lnTo>
                  <a:lnTo>
                    <a:pt x="1018183" y="2258045"/>
                  </a:lnTo>
                  <a:lnTo>
                    <a:pt x="1018183" y="2258527"/>
                  </a:lnTo>
                  <a:lnTo>
                    <a:pt x="1018183" y="2259616"/>
                  </a:lnTo>
                  <a:lnTo>
                    <a:pt x="1018183" y="2262544"/>
                  </a:lnTo>
                  <a:lnTo>
                    <a:pt x="1018183" y="2266886"/>
                  </a:lnTo>
                  <a:lnTo>
                    <a:pt x="1018183" y="2267328"/>
                  </a:lnTo>
                  <a:lnTo>
                    <a:pt x="1018183" y="2268167"/>
                  </a:lnTo>
                  <a:lnTo>
                    <a:pt x="1018183" y="2269922"/>
                  </a:lnTo>
                  <a:lnTo>
                    <a:pt x="1018183" y="2271819"/>
                  </a:lnTo>
                  <a:lnTo>
                    <a:pt x="1018183" y="2273289"/>
                  </a:lnTo>
                  <a:lnTo>
                    <a:pt x="1018183" y="2273387"/>
                  </a:lnTo>
                  <a:lnTo>
                    <a:pt x="1018183" y="2275361"/>
                  </a:lnTo>
                  <a:lnTo>
                    <a:pt x="1018183" y="2275667"/>
                  </a:lnTo>
                  <a:lnTo>
                    <a:pt x="1018183" y="2279657"/>
                  </a:lnTo>
                  <a:lnTo>
                    <a:pt x="1018183" y="2279979"/>
                  </a:lnTo>
                  <a:lnTo>
                    <a:pt x="1018183" y="2281592"/>
                  </a:lnTo>
                  <a:lnTo>
                    <a:pt x="1018183" y="2282877"/>
                  </a:lnTo>
                  <a:lnTo>
                    <a:pt x="1018183" y="2283159"/>
                  </a:lnTo>
                  <a:lnTo>
                    <a:pt x="1018183" y="2284445"/>
                  </a:lnTo>
                  <a:lnTo>
                    <a:pt x="1018183" y="2286421"/>
                  </a:lnTo>
                  <a:lnTo>
                    <a:pt x="1018183" y="2286726"/>
                  </a:lnTo>
                  <a:lnTo>
                    <a:pt x="1018183" y="2289488"/>
                  </a:lnTo>
                  <a:lnTo>
                    <a:pt x="1018183" y="2290773"/>
                  </a:lnTo>
                  <a:lnTo>
                    <a:pt x="1018183" y="2291058"/>
                  </a:lnTo>
                  <a:lnTo>
                    <a:pt x="1018183" y="2292341"/>
                  </a:lnTo>
                  <a:lnTo>
                    <a:pt x="1018183" y="2294623"/>
                  </a:lnTo>
                  <a:lnTo>
                    <a:pt x="1018183" y="2295271"/>
                  </a:lnTo>
                  <a:lnTo>
                    <a:pt x="1018183" y="2295553"/>
                  </a:lnTo>
                  <a:lnTo>
                    <a:pt x="1018183" y="2296730"/>
                  </a:lnTo>
                  <a:lnTo>
                    <a:pt x="1018183" y="2298297"/>
                  </a:lnTo>
                  <a:lnTo>
                    <a:pt x="1018183" y="2298539"/>
                  </a:lnTo>
                  <a:lnTo>
                    <a:pt x="1018183" y="2300548"/>
                  </a:lnTo>
                  <a:lnTo>
                    <a:pt x="1018183" y="2302115"/>
                  </a:lnTo>
                  <a:lnTo>
                    <a:pt x="1018183" y="2302886"/>
                  </a:lnTo>
                  <a:lnTo>
                    <a:pt x="1018183" y="2305044"/>
                  </a:lnTo>
                  <a:lnTo>
                    <a:pt x="1018183" y="2309332"/>
                  </a:lnTo>
                  <a:lnTo>
                    <a:pt x="1018183" y="2312384"/>
                  </a:lnTo>
                  <a:lnTo>
                    <a:pt x="1018183" y="2317863"/>
                  </a:lnTo>
                  <a:lnTo>
                    <a:pt x="1018183" y="2318166"/>
                  </a:lnTo>
                  <a:lnTo>
                    <a:pt x="1018183" y="2319148"/>
                  </a:lnTo>
                  <a:lnTo>
                    <a:pt x="1018183" y="2319454"/>
                  </a:lnTo>
                  <a:lnTo>
                    <a:pt x="1018183" y="2319999"/>
                  </a:lnTo>
                  <a:lnTo>
                    <a:pt x="1018183" y="2320869"/>
                  </a:lnTo>
                  <a:lnTo>
                    <a:pt x="1018183" y="2322157"/>
                  </a:lnTo>
                  <a:lnTo>
                    <a:pt x="1018183" y="2322998"/>
                  </a:lnTo>
                  <a:lnTo>
                    <a:pt x="1018183" y="2328923"/>
                  </a:lnTo>
                  <a:lnTo>
                    <a:pt x="1018183" y="2329227"/>
                  </a:lnTo>
                  <a:lnTo>
                    <a:pt x="1018183" y="2333485"/>
                  </a:lnTo>
                  <a:lnTo>
                    <a:pt x="1018183" y="2335614"/>
                  </a:lnTo>
                  <a:lnTo>
                    <a:pt x="1018183" y="2337123"/>
                  </a:lnTo>
                  <a:lnTo>
                    <a:pt x="1018183" y="2337707"/>
                  </a:lnTo>
                  <a:lnTo>
                    <a:pt x="1018183" y="2342738"/>
                  </a:lnTo>
                  <a:lnTo>
                    <a:pt x="1018183" y="2345386"/>
                  </a:lnTo>
                  <a:lnTo>
                    <a:pt x="1018183" y="2346670"/>
                  </a:lnTo>
                  <a:lnTo>
                    <a:pt x="1018183" y="2351830"/>
                  </a:lnTo>
                  <a:lnTo>
                    <a:pt x="1018183" y="2352726"/>
                  </a:lnTo>
                  <a:lnTo>
                    <a:pt x="1018183" y="2353596"/>
                  </a:lnTo>
                  <a:lnTo>
                    <a:pt x="1018183" y="2357140"/>
                  </a:lnTo>
                  <a:lnTo>
                    <a:pt x="1018183" y="2361211"/>
                  </a:lnTo>
                  <a:lnTo>
                    <a:pt x="1018183" y="2362499"/>
                  </a:lnTo>
                  <a:lnTo>
                    <a:pt x="1018183" y="2363368"/>
                  </a:lnTo>
                  <a:lnTo>
                    <a:pt x="1018183" y="2363783"/>
                  </a:lnTo>
                  <a:lnTo>
                    <a:pt x="1018183" y="2365497"/>
                  </a:lnTo>
                  <a:lnTo>
                    <a:pt x="1018183" y="2372071"/>
                  </a:lnTo>
                  <a:lnTo>
                    <a:pt x="1018183" y="2373827"/>
                  </a:lnTo>
                  <a:lnTo>
                    <a:pt x="1018183" y="2375183"/>
                  </a:lnTo>
                  <a:lnTo>
                    <a:pt x="1018183" y="2380205"/>
                  </a:lnTo>
                  <a:lnTo>
                    <a:pt x="1018183" y="2380745"/>
                  </a:lnTo>
                  <a:lnTo>
                    <a:pt x="1018183" y="2383080"/>
                  </a:lnTo>
                  <a:lnTo>
                    <a:pt x="1018183" y="2384886"/>
                  </a:lnTo>
                  <a:lnTo>
                    <a:pt x="1018183" y="2385241"/>
                  </a:lnTo>
                  <a:lnTo>
                    <a:pt x="1018183" y="2389586"/>
                  </a:lnTo>
                  <a:lnTo>
                    <a:pt x="1018183" y="2391805"/>
                  </a:lnTo>
                  <a:lnTo>
                    <a:pt x="1018183" y="2393938"/>
                  </a:lnTo>
                  <a:lnTo>
                    <a:pt x="1018183" y="2394138"/>
                  </a:lnTo>
                  <a:lnTo>
                    <a:pt x="1018183" y="2397482"/>
                  </a:lnTo>
                  <a:lnTo>
                    <a:pt x="1018183" y="2399640"/>
                  </a:lnTo>
                  <a:lnTo>
                    <a:pt x="1018183" y="2400634"/>
                  </a:lnTo>
                  <a:lnTo>
                    <a:pt x="1018183" y="2400742"/>
                  </a:lnTo>
                  <a:lnTo>
                    <a:pt x="1018183" y="2402202"/>
                  </a:lnTo>
                  <a:lnTo>
                    <a:pt x="1018183" y="2403710"/>
                  </a:lnTo>
                  <a:lnTo>
                    <a:pt x="1018183" y="2404996"/>
                  </a:lnTo>
                  <a:lnTo>
                    <a:pt x="1018183" y="2407911"/>
                  </a:lnTo>
                  <a:lnTo>
                    <a:pt x="1018183" y="2408540"/>
                  </a:lnTo>
                  <a:lnTo>
                    <a:pt x="1018183" y="2411455"/>
                  </a:lnTo>
                  <a:lnTo>
                    <a:pt x="1018183" y="2411692"/>
                  </a:lnTo>
                  <a:lnTo>
                    <a:pt x="1018183" y="2413261"/>
                  </a:lnTo>
                  <a:lnTo>
                    <a:pt x="1018183" y="2417613"/>
                  </a:lnTo>
                  <a:lnTo>
                    <a:pt x="1018183" y="2417685"/>
                  </a:lnTo>
                  <a:lnTo>
                    <a:pt x="1018183" y="2418969"/>
                  </a:lnTo>
                  <a:lnTo>
                    <a:pt x="1018183" y="2419590"/>
                  </a:lnTo>
                  <a:lnTo>
                    <a:pt x="1018183" y="2421157"/>
                  </a:lnTo>
                  <a:lnTo>
                    <a:pt x="1018183" y="2422313"/>
                  </a:lnTo>
                  <a:lnTo>
                    <a:pt x="1018183" y="2422514"/>
                  </a:lnTo>
                  <a:lnTo>
                    <a:pt x="1018183" y="2423248"/>
                  </a:lnTo>
                  <a:lnTo>
                    <a:pt x="1018183" y="2424532"/>
                  </a:lnTo>
                  <a:lnTo>
                    <a:pt x="1018183" y="2425582"/>
                  </a:lnTo>
                  <a:lnTo>
                    <a:pt x="1018183" y="2426867"/>
                  </a:lnTo>
                  <a:lnTo>
                    <a:pt x="1018183" y="2426882"/>
                  </a:lnTo>
                  <a:lnTo>
                    <a:pt x="1018183" y="2432085"/>
                  </a:lnTo>
                  <a:lnTo>
                    <a:pt x="1018183" y="2433371"/>
                  </a:lnTo>
                  <a:lnTo>
                    <a:pt x="1018183" y="2434304"/>
                  </a:lnTo>
                  <a:lnTo>
                    <a:pt x="1018183" y="2436641"/>
                  </a:lnTo>
                  <a:lnTo>
                    <a:pt x="1018183" y="2437939"/>
                  </a:lnTo>
                  <a:lnTo>
                    <a:pt x="1018183" y="2439982"/>
                  </a:lnTo>
                  <a:lnTo>
                    <a:pt x="1018183" y="2441081"/>
                  </a:lnTo>
                  <a:lnTo>
                    <a:pt x="1018183" y="2441266"/>
                  </a:lnTo>
                  <a:lnTo>
                    <a:pt x="1018183" y="2443242"/>
                  </a:lnTo>
                  <a:lnTo>
                    <a:pt x="1018183" y="2444421"/>
                  </a:lnTo>
                  <a:lnTo>
                    <a:pt x="1018183" y="2444626"/>
                  </a:lnTo>
                  <a:lnTo>
                    <a:pt x="1018183" y="2445838"/>
                  </a:lnTo>
                  <a:lnTo>
                    <a:pt x="1018183" y="2445988"/>
                  </a:lnTo>
                  <a:lnTo>
                    <a:pt x="1018183" y="2447964"/>
                  </a:lnTo>
                  <a:lnTo>
                    <a:pt x="1018183" y="2451040"/>
                  </a:lnTo>
                  <a:lnTo>
                    <a:pt x="1018183" y="2451849"/>
                  </a:lnTo>
                  <a:lnTo>
                    <a:pt x="1018183" y="2453957"/>
                  </a:lnTo>
                  <a:lnTo>
                    <a:pt x="1018183" y="2455241"/>
                  </a:lnTo>
                  <a:lnTo>
                    <a:pt x="1018183" y="2463577"/>
                  </a:lnTo>
                  <a:lnTo>
                    <a:pt x="1018183" y="2465015"/>
                  </a:lnTo>
                  <a:lnTo>
                    <a:pt x="1018183" y="2472644"/>
                  </a:lnTo>
                  <a:lnTo>
                    <a:pt x="1018183" y="2474213"/>
                  </a:lnTo>
                  <a:lnTo>
                    <a:pt x="1018183" y="2477154"/>
                  </a:lnTo>
                  <a:lnTo>
                    <a:pt x="1018183" y="2477353"/>
                  </a:lnTo>
                  <a:lnTo>
                    <a:pt x="1018183" y="2481423"/>
                  </a:lnTo>
                  <a:lnTo>
                    <a:pt x="1018183" y="2483384"/>
                  </a:lnTo>
                  <a:lnTo>
                    <a:pt x="1018183" y="2484670"/>
                  </a:lnTo>
                  <a:lnTo>
                    <a:pt x="1018183" y="2484967"/>
                  </a:lnTo>
                  <a:lnTo>
                    <a:pt x="1018183" y="2486645"/>
                  </a:lnTo>
                  <a:lnTo>
                    <a:pt x="1018183" y="2487127"/>
                  </a:lnTo>
                  <a:lnTo>
                    <a:pt x="1018183" y="2488216"/>
                  </a:lnTo>
                  <a:lnTo>
                    <a:pt x="1018183" y="2492192"/>
                  </a:lnTo>
                  <a:lnTo>
                    <a:pt x="1018183" y="2495928"/>
                  </a:lnTo>
                  <a:lnTo>
                    <a:pt x="1018183" y="2498523"/>
                  </a:lnTo>
                  <a:lnTo>
                    <a:pt x="1018183" y="2499729"/>
                  </a:lnTo>
                  <a:lnTo>
                    <a:pt x="1018183" y="2509798"/>
                  </a:lnTo>
                  <a:lnTo>
                    <a:pt x="1018183" y="2510787"/>
                  </a:lnTo>
                  <a:lnTo>
                    <a:pt x="1018183" y="2516194"/>
                  </a:lnTo>
                  <a:lnTo>
                    <a:pt x="1018183" y="2517696"/>
                  </a:lnTo>
                  <a:lnTo>
                    <a:pt x="1018183" y="2518088"/>
                  </a:lnTo>
                  <a:lnTo>
                    <a:pt x="1018183" y="2519373"/>
                  </a:lnTo>
                  <a:lnTo>
                    <a:pt x="1018183" y="2519658"/>
                  </a:lnTo>
                  <a:lnTo>
                    <a:pt x="1018183" y="2520941"/>
                  </a:lnTo>
                  <a:lnTo>
                    <a:pt x="1018183" y="2523222"/>
                  </a:lnTo>
                  <a:lnTo>
                    <a:pt x="1018183" y="2524153"/>
                  </a:lnTo>
                  <a:lnTo>
                    <a:pt x="1018183" y="2525012"/>
                  </a:lnTo>
                  <a:lnTo>
                    <a:pt x="1018183" y="2526987"/>
                  </a:lnTo>
                  <a:lnTo>
                    <a:pt x="1018183" y="2527469"/>
                  </a:lnTo>
                  <a:lnTo>
                    <a:pt x="1018183" y="2528558"/>
                  </a:lnTo>
                  <a:lnTo>
                    <a:pt x="1018183" y="2528753"/>
                  </a:lnTo>
                  <a:lnTo>
                    <a:pt x="1018183" y="2529148"/>
                  </a:lnTo>
                  <a:lnTo>
                    <a:pt x="1018183" y="2530715"/>
                  </a:lnTo>
                  <a:lnTo>
                    <a:pt x="1018183" y="2531486"/>
                  </a:lnTo>
                  <a:lnTo>
                    <a:pt x="1018183" y="2537109"/>
                  </a:lnTo>
                  <a:lnTo>
                    <a:pt x="1018183" y="2537932"/>
                  </a:lnTo>
                  <a:lnTo>
                    <a:pt x="1018183" y="2542231"/>
                  </a:lnTo>
                  <a:lnTo>
                    <a:pt x="1018183" y="2543515"/>
                  </a:lnTo>
                  <a:lnTo>
                    <a:pt x="1018183" y="2548600"/>
                  </a:lnTo>
                  <a:lnTo>
                    <a:pt x="1018183" y="2548921"/>
                  </a:lnTo>
                  <a:lnTo>
                    <a:pt x="1018183" y="2551819"/>
                  </a:lnTo>
                  <a:lnTo>
                    <a:pt x="1018183" y="2553289"/>
                  </a:lnTo>
                  <a:lnTo>
                    <a:pt x="1018183" y="2553387"/>
                  </a:lnTo>
                  <a:lnTo>
                    <a:pt x="1018183" y="2555363"/>
                  </a:lnTo>
                  <a:lnTo>
                    <a:pt x="1018183" y="2555668"/>
                  </a:lnTo>
                  <a:lnTo>
                    <a:pt x="1018183" y="2559715"/>
                  </a:lnTo>
                  <a:lnTo>
                    <a:pt x="1018183" y="2559979"/>
                  </a:lnTo>
                  <a:lnTo>
                    <a:pt x="1018183" y="2561284"/>
                  </a:lnTo>
                  <a:lnTo>
                    <a:pt x="1018183" y="2563564"/>
                  </a:lnTo>
                  <a:lnTo>
                    <a:pt x="1018183" y="2564214"/>
                  </a:lnTo>
                  <a:lnTo>
                    <a:pt x="1018183" y="2565722"/>
                  </a:lnTo>
                  <a:lnTo>
                    <a:pt x="1018183" y="2567481"/>
                  </a:lnTo>
                  <a:lnTo>
                    <a:pt x="1018183" y="2569491"/>
                  </a:lnTo>
                  <a:lnTo>
                    <a:pt x="1018183" y="2570773"/>
                  </a:lnTo>
                  <a:lnTo>
                    <a:pt x="1018183" y="2571057"/>
                  </a:lnTo>
                  <a:lnTo>
                    <a:pt x="1018183" y="2572343"/>
                  </a:lnTo>
                  <a:lnTo>
                    <a:pt x="1018183" y="2573986"/>
                  </a:lnTo>
                  <a:lnTo>
                    <a:pt x="1018183" y="2574623"/>
                  </a:lnTo>
                  <a:lnTo>
                    <a:pt x="1018183" y="2575270"/>
                  </a:lnTo>
                  <a:lnTo>
                    <a:pt x="1018183" y="2578275"/>
                  </a:lnTo>
                  <a:lnTo>
                    <a:pt x="1018183" y="2578539"/>
                  </a:lnTo>
                  <a:lnTo>
                    <a:pt x="1018183" y="2580431"/>
                  </a:lnTo>
                  <a:lnTo>
                    <a:pt x="1018183" y="2581326"/>
                  </a:lnTo>
                  <a:lnTo>
                    <a:pt x="1018183" y="2586438"/>
                  </a:lnTo>
                  <a:lnTo>
                    <a:pt x="1018183" y="2588090"/>
                  </a:lnTo>
                  <a:lnTo>
                    <a:pt x="1018183" y="2588396"/>
                  </a:lnTo>
                  <a:lnTo>
                    <a:pt x="1018183" y="2589332"/>
                  </a:lnTo>
                  <a:lnTo>
                    <a:pt x="1018183" y="2589811"/>
                  </a:lnTo>
                  <a:lnTo>
                    <a:pt x="1018183" y="2591099"/>
                  </a:lnTo>
                  <a:lnTo>
                    <a:pt x="1018183" y="2591940"/>
                  </a:lnTo>
                  <a:lnTo>
                    <a:pt x="1018183" y="2592383"/>
                  </a:lnTo>
                  <a:lnTo>
                    <a:pt x="1018183" y="2596937"/>
                  </a:lnTo>
                  <a:lnTo>
                    <a:pt x="1018183" y="2597865"/>
                  </a:lnTo>
                  <a:lnTo>
                    <a:pt x="1018183" y="2598169"/>
                  </a:lnTo>
                  <a:lnTo>
                    <a:pt x="1018183" y="2599148"/>
                  </a:lnTo>
                  <a:lnTo>
                    <a:pt x="1018183" y="2599452"/>
                  </a:lnTo>
                  <a:lnTo>
                    <a:pt x="1018183" y="2602427"/>
                  </a:lnTo>
                  <a:lnTo>
                    <a:pt x="1018183" y="2602997"/>
                  </a:lnTo>
                  <a:lnTo>
                    <a:pt x="1018183" y="2606064"/>
                  </a:lnTo>
                  <a:lnTo>
                    <a:pt x="1018183" y="2606649"/>
                  </a:lnTo>
                  <a:lnTo>
                    <a:pt x="1018183" y="2607353"/>
                  </a:lnTo>
                  <a:lnTo>
                    <a:pt x="1018183" y="2611267"/>
                  </a:lnTo>
                  <a:lnTo>
                    <a:pt x="1018183" y="2611680"/>
                  </a:lnTo>
                  <a:lnTo>
                    <a:pt x="1018183" y="2613487"/>
                  </a:lnTo>
                  <a:lnTo>
                    <a:pt x="1018183" y="2614813"/>
                  </a:lnTo>
                  <a:lnTo>
                    <a:pt x="1018183" y="2615612"/>
                  </a:lnTo>
                  <a:lnTo>
                    <a:pt x="1018183" y="2617122"/>
                  </a:lnTo>
                  <a:lnTo>
                    <a:pt x="1018183" y="2617707"/>
                  </a:lnTo>
                  <a:lnTo>
                    <a:pt x="1018183" y="2620772"/>
                  </a:lnTo>
                  <a:lnTo>
                    <a:pt x="1018183" y="2622060"/>
                  </a:lnTo>
                  <a:lnTo>
                    <a:pt x="1018183" y="2622539"/>
                  </a:lnTo>
                  <a:lnTo>
                    <a:pt x="1018183" y="2622738"/>
                  </a:lnTo>
                  <a:lnTo>
                    <a:pt x="1018183" y="2625603"/>
                  </a:lnTo>
                  <a:lnTo>
                    <a:pt x="1018183" y="2626082"/>
                  </a:lnTo>
                  <a:lnTo>
                    <a:pt x="1018183" y="2629342"/>
                  </a:lnTo>
                  <a:lnTo>
                    <a:pt x="1018183" y="2631829"/>
                  </a:lnTo>
                  <a:lnTo>
                    <a:pt x="1018183" y="2632310"/>
                  </a:lnTo>
                  <a:lnTo>
                    <a:pt x="1018183" y="2632657"/>
                  </a:lnTo>
                  <a:lnTo>
                    <a:pt x="1018183" y="2632725"/>
                  </a:lnTo>
                  <a:lnTo>
                    <a:pt x="1018183" y="2633596"/>
                  </a:lnTo>
                  <a:lnTo>
                    <a:pt x="1018183" y="2634439"/>
                  </a:lnTo>
                  <a:lnTo>
                    <a:pt x="1018183" y="2635727"/>
                  </a:lnTo>
                  <a:lnTo>
                    <a:pt x="1018183" y="2637140"/>
                  </a:lnTo>
                  <a:lnTo>
                    <a:pt x="1018183" y="2639492"/>
                  </a:lnTo>
                  <a:lnTo>
                    <a:pt x="1018183" y="2641013"/>
                  </a:lnTo>
                  <a:lnTo>
                    <a:pt x="1018183" y="2645497"/>
                  </a:lnTo>
                  <a:lnTo>
                    <a:pt x="1018183" y="2646213"/>
                  </a:lnTo>
                  <a:lnTo>
                    <a:pt x="1018183" y="2648190"/>
                  </a:lnTo>
                  <a:lnTo>
                    <a:pt x="1018183" y="2649147"/>
                  </a:lnTo>
                  <a:lnTo>
                    <a:pt x="1018183" y="2649758"/>
                  </a:lnTo>
                  <a:lnTo>
                    <a:pt x="1018183" y="2650435"/>
                  </a:lnTo>
                  <a:lnTo>
                    <a:pt x="1018183" y="2652073"/>
                  </a:lnTo>
                  <a:lnTo>
                    <a:pt x="1018183" y="2653828"/>
                  </a:lnTo>
                  <a:lnTo>
                    <a:pt x="1018183" y="2654182"/>
                  </a:lnTo>
                  <a:lnTo>
                    <a:pt x="1018183" y="2655466"/>
                  </a:lnTo>
                  <a:lnTo>
                    <a:pt x="1018183" y="2657339"/>
                  </a:lnTo>
                  <a:lnTo>
                    <a:pt x="1018183" y="2659967"/>
                  </a:lnTo>
                  <a:lnTo>
                    <a:pt x="1018183" y="2660204"/>
                  </a:lnTo>
                  <a:lnTo>
                    <a:pt x="1018183" y="2660747"/>
                  </a:lnTo>
                  <a:lnTo>
                    <a:pt x="1018183" y="2663080"/>
                  </a:lnTo>
                  <a:lnTo>
                    <a:pt x="1018183" y="2665240"/>
                  </a:lnTo>
                  <a:lnTo>
                    <a:pt x="1018183" y="2668105"/>
                  </a:lnTo>
                  <a:lnTo>
                    <a:pt x="1018183" y="2668582"/>
                  </a:lnTo>
                  <a:lnTo>
                    <a:pt x="1018183" y="2669685"/>
                  </a:lnTo>
                  <a:lnTo>
                    <a:pt x="1018183" y="2669866"/>
                  </a:lnTo>
                  <a:lnTo>
                    <a:pt x="1018183" y="2671842"/>
                  </a:lnTo>
                  <a:lnTo>
                    <a:pt x="1018183" y="2673939"/>
                  </a:lnTo>
                  <a:lnTo>
                    <a:pt x="1018183" y="2674438"/>
                  </a:lnTo>
                  <a:lnTo>
                    <a:pt x="1018183" y="2674677"/>
                  </a:lnTo>
                  <a:lnTo>
                    <a:pt x="1018183" y="2676245"/>
                  </a:lnTo>
                  <a:lnTo>
                    <a:pt x="1018183" y="2677481"/>
                  </a:lnTo>
                  <a:lnTo>
                    <a:pt x="1018183" y="2679640"/>
                  </a:lnTo>
                  <a:lnTo>
                    <a:pt x="1018183" y="2680634"/>
                  </a:lnTo>
                  <a:lnTo>
                    <a:pt x="1018183" y="2680742"/>
                  </a:lnTo>
                  <a:lnTo>
                    <a:pt x="1018183" y="2682203"/>
                  </a:lnTo>
                  <a:lnTo>
                    <a:pt x="1018183" y="2684800"/>
                  </a:lnTo>
                  <a:lnTo>
                    <a:pt x="1018183" y="2685713"/>
                  </a:lnTo>
                  <a:lnTo>
                    <a:pt x="1018183" y="2686555"/>
                  </a:lnTo>
                  <a:lnTo>
                    <a:pt x="1018183" y="2687911"/>
                  </a:lnTo>
                  <a:lnTo>
                    <a:pt x="1018183" y="2688342"/>
                  </a:lnTo>
                  <a:lnTo>
                    <a:pt x="1018183" y="2688532"/>
                  </a:lnTo>
                  <a:lnTo>
                    <a:pt x="1018183" y="2690099"/>
                  </a:lnTo>
                  <a:lnTo>
                    <a:pt x="1018183" y="2691456"/>
                  </a:lnTo>
                  <a:lnTo>
                    <a:pt x="1018183" y="2693474"/>
                  </a:lnTo>
                  <a:lnTo>
                    <a:pt x="1018183" y="2695808"/>
                  </a:lnTo>
                  <a:lnTo>
                    <a:pt x="1018183" y="2697613"/>
                  </a:lnTo>
                  <a:lnTo>
                    <a:pt x="1018183" y="2699588"/>
                  </a:lnTo>
                  <a:lnTo>
                    <a:pt x="1018183" y="2700925"/>
                  </a:lnTo>
                  <a:lnTo>
                    <a:pt x="1018183" y="2701158"/>
                  </a:lnTo>
                  <a:lnTo>
                    <a:pt x="1018183" y="2702313"/>
                  </a:lnTo>
                  <a:lnTo>
                    <a:pt x="1018183" y="2703052"/>
                  </a:lnTo>
                  <a:lnTo>
                    <a:pt x="1018183" y="2703246"/>
                  </a:lnTo>
                  <a:lnTo>
                    <a:pt x="1018183" y="2704532"/>
                  </a:lnTo>
                  <a:lnTo>
                    <a:pt x="1018183" y="2705582"/>
                  </a:lnTo>
                  <a:lnTo>
                    <a:pt x="1018183" y="2706866"/>
                  </a:lnTo>
                  <a:lnTo>
                    <a:pt x="1018183" y="2706881"/>
                  </a:lnTo>
                  <a:lnTo>
                    <a:pt x="1018183" y="2710023"/>
                  </a:lnTo>
                  <a:lnTo>
                    <a:pt x="1018183" y="2710208"/>
                  </a:lnTo>
                  <a:lnTo>
                    <a:pt x="1018183" y="2712185"/>
                  </a:lnTo>
                  <a:lnTo>
                    <a:pt x="1018183" y="2713023"/>
                  </a:lnTo>
                  <a:lnTo>
                    <a:pt x="1018183" y="2713363"/>
                  </a:lnTo>
                  <a:lnTo>
                    <a:pt x="1018183" y="2713469"/>
                  </a:lnTo>
                  <a:lnTo>
                    <a:pt x="1018183" y="2713567"/>
                  </a:lnTo>
                  <a:lnTo>
                    <a:pt x="1018183" y="2714780"/>
                  </a:lnTo>
                  <a:lnTo>
                    <a:pt x="1018183" y="2714930"/>
                  </a:lnTo>
                  <a:lnTo>
                    <a:pt x="1018183" y="2716906"/>
                  </a:lnTo>
                  <a:lnTo>
                    <a:pt x="1018183" y="2719982"/>
                  </a:lnTo>
                  <a:lnTo>
                    <a:pt x="1018183" y="2720791"/>
                  </a:lnTo>
                  <a:lnTo>
                    <a:pt x="1018183" y="2721267"/>
                  </a:lnTo>
                  <a:lnTo>
                    <a:pt x="1018183" y="2723244"/>
                  </a:lnTo>
                  <a:lnTo>
                    <a:pt x="1018183" y="2724183"/>
                  </a:lnTo>
                  <a:lnTo>
                    <a:pt x="1018183" y="2724421"/>
                  </a:lnTo>
                  <a:lnTo>
                    <a:pt x="1018183" y="2725837"/>
                  </a:lnTo>
                  <a:lnTo>
                    <a:pt x="1018183" y="2725988"/>
                  </a:lnTo>
                  <a:lnTo>
                    <a:pt x="1018183" y="2727733"/>
                  </a:lnTo>
                  <a:lnTo>
                    <a:pt x="1018183" y="2727963"/>
                  </a:lnTo>
                  <a:lnTo>
                    <a:pt x="1018183" y="2729300"/>
                  </a:lnTo>
                  <a:lnTo>
                    <a:pt x="1018183" y="2732318"/>
                  </a:lnTo>
                  <a:lnTo>
                    <a:pt x="1018183" y="2733884"/>
                  </a:lnTo>
                  <a:lnTo>
                    <a:pt x="1018183" y="2733957"/>
                  </a:lnTo>
                  <a:lnTo>
                    <a:pt x="1018183" y="2735241"/>
                  </a:lnTo>
                  <a:lnTo>
                    <a:pt x="1018183" y="2741586"/>
                  </a:lnTo>
                  <a:lnTo>
                    <a:pt x="1018183" y="2743155"/>
                  </a:lnTo>
                  <a:lnTo>
                    <a:pt x="1018183" y="2746295"/>
                  </a:lnTo>
                  <a:lnTo>
                    <a:pt x="1018183" y="2752645"/>
                  </a:lnTo>
                  <a:lnTo>
                    <a:pt x="1018183" y="2753613"/>
                  </a:lnTo>
                  <a:lnTo>
                    <a:pt x="1018183" y="2754212"/>
                  </a:lnTo>
                  <a:lnTo>
                    <a:pt x="1018183" y="2755587"/>
                  </a:lnTo>
                  <a:lnTo>
                    <a:pt x="1018183" y="2756070"/>
                  </a:lnTo>
                  <a:lnTo>
                    <a:pt x="1018183" y="2757158"/>
                  </a:lnTo>
                  <a:lnTo>
                    <a:pt x="1018183" y="2757353"/>
                  </a:lnTo>
                  <a:lnTo>
                    <a:pt x="1018183" y="2760692"/>
                  </a:lnTo>
                  <a:lnTo>
                    <a:pt x="1018183" y="2779729"/>
                  </a:lnTo>
                  <a:lnTo>
                    <a:pt x="1018183" y="2788315"/>
                  </a:lnTo>
                  <a:lnTo>
                    <a:pt x="1018183" y="2789883"/>
                  </a:lnTo>
                  <a:lnTo>
                    <a:pt x="1018183" y="2791527"/>
                  </a:lnTo>
                  <a:lnTo>
                    <a:pt x="1018183" y="2792164"/>
                  </a:lnTo>
                  <a:lnTo>
                    <a:pt x="1018183" y="2797695"/>
                  </a:lnTo>
                  <a:lnTo>
                    <a:pt x="1018183" y="2798090"/>
                  </a:lnTo>
                  <a:lnTo>
                    <a:pt x="1018183" y="2799373"/>
                  </a:lnTo>
                  <a:lnTo>
                    <a:pt x="1018183" y="2799657"/>
                  </a:lnTo>
                  <a:lnTo>
                    <a:pt x="1018183" y="2800944"/>
                  </a:lnTo>
                  <a:lnTo>
                    <a:pt x="1018183" y="2803222"/>
                  </a:lnTo>
                  <a:lnTo>
                    <a:pt x="1018183" y="2806874"/>
                  </a:lnTo>
                  <a:lnTo>
                    <a:pt x="1018183" y="2808434"/>
                  </a:lnTo>
                  <a:lnTo>
                    <a:pt x="1018183" y="2808640"/>
                  </a:lnTo>
                  <a:lnTo>
                    <a:pt x="1018183" y="2810771"/>
                  </a:lnTo>
                  <a:lnTo>
                    <a:pt x="1018183" y="2812457"/>
                  </a:lnTo>
                  <a:lnTo>
                    <a:pt x="1018183" y="2815038"/>
                  </a:lnTo>
                  <a:lnTo>
                    <a:pt x="1018183" y="2817932"/>
                  </a:lnTo>
                  <a:lnTo>
                    <a:pt x="1018183" y="2822231"/>
                  </a:lnTo>
                  <a:lnTo>
                    <a:pt x="1018183" y="2823515"/>
                  </a:lnTo>
                  <a:lnTo>
                    <a:pt x="1018183" y="2825171"/>
                  </a:lnTo>
                  <a:lnTo>
                    <a:pt x="1018183" y="2828921"/>
                  </a:lnTo>
                  <a:lnTo>
                    <a:pt x="1018183" y="2834664"/>
                  </a:lnTo>
                  <a:lnTo>
                    <a:pt x="1018183" y="2835952"/>
                  </a:lnTo>
                  <a:lnTo>
                    <a:pt x="1018183" y="2839145"/>
                  </a:lnTo>
                  <a:lnTo>
                    <a:pt x="1018183" y="2839715"/>
                  </a:lnTo>
                  <a:lnTo>
                    <a:pt x="1018183" y="2841285"/>
                  </a:lnTo>
                  <a:lnTo>
                    <a:pt x="1018183" y="2843564"/>
                  </a:lnTo>
                  <a:lnTo>
                    <a:pt x="1018183" y="2844212"/>
                  </a:lnTo>
                  <a:lnTo>
                    <a:pt x="1018183" y="2845723"/>
                  </a:lnTo>
                  <a:lnTo>
                    <a:pt x="1018183" y="2847481"/>
                  </a:lnTo>
                  <a:lnTo>
                    <a:pt x="1018183" y="2849372"/>
                  </a:lnTo>
                  <a:lnTo>
                    <a:pt x="1018183" y="2849853"/>
                  </a:lnTo>
                  <a:lnTo>
                    <a:pt x="1018183" y="2850661"/>
                  </a:lnTo>
                  <a:lnTo>
                    <a:pt x="1018183" y="2854203"/>
                  </a:lnTo>
                  <a:lnTo>
                    <a:pt x="1018183" y="2855381"/>
                  </a:lnTo>
                  <a:lnTo>
                    <a:pt x="1018183" y="2858275"/>
                  </a:lnTo>
                  <a:lnTo>
                    <a:pt x="1018183" y="2860429"/>
                  </a:lnTo>
                  <a:lnTo>
                    <a:pt x="1018183" y="2861257"/>
                  </a:lnTo>
                  <a:lnTo>
                    <a:pt x="1018183" y="2861326"/>
                  </a:lnTo>
                  <a:lnTo>
                    <a:pt x="1018183" y="2863826"/>
                  </a:lnTo>
                  <a:lnTo>
                    <a:pt x="1018183" y="2865879"/>
                  </a:lnTo>
                  <a:lnTo>
                    <a:pt x="1018183" y="2866437"/>
                  </a:lnTo>
                  <a:lnTo>
                    <a:pt x="1018183" y="2868090"/>
                  </a:lnTo>
                  <a:lnTo>
                    <a:pt x="1018183" y="2868394"/>
                  </a:lnTo>
                  <a:lnTo>
                    <a:pt x="1018183" y="2871939"/>
                  </a:lnTo>
                  <a:lnTo>
                    <a:pt x="1018183" y="2876294"/>
                  </a:lnTo>
                  <a:lnTo>
                    <a:pt x="1018183" y="2876937"/>
                  </a:lnTo>
                  <a:lnTo>
                    <a:pt x="1018183" y="2878227"/>
                  </a:lnTo>
                  <a:lnTo>
                    <a:pt x="1018183" y="2880209"/>
                  </a:lnTo>
                  <a:lnTo>
                    <a:pt x="1018183" y="2882428"/>
                  </a:lnTo>
                  <a:lnTo>
                    <a:pt x="1018183" y="2883755"/>
                  </a:lnTo>
                  <a:lnTo>
                    <a:pt x="1018183" y="2885938"/>
                  </a:lnTo>
                  <a:lnTo>
                    <a:pt x="1018183" y="2886064"/>
                  </a:lnTo>
                  <a:lnTo>
                    <a:pt x="1018183" y="2886649"/>
                  </a:lnTo>
                  <a:lnTo>
                    <a:pt x="1018183" y="2887349"/>
                  </a:lnTo>
                  <a:lnTo>
                    <a:pt x="1018183" y="2888567"/>
                  </a:lnTo>
                  <a:lnTo>
                    <a:pt x="1018183" y="2891002"/>
                  </a:lnTo>
                  <a:lnTo>
                    <a:pt x="1018183" y="2891267"/>
                  </a:lnTo>
                  <a:lnTo>
                    <a:pt x="1018183" y="2891681"/>
                  </a:lnTo>
                  <a:lnTo>
                    <a:pt x="1018183" y="2894546"/>
                  </a:lnTo>
                  <a:lnTo>
                    <a:pt x="1018183" y="2894812"/>
                  </a:lnTo>
                  <a:lnTo>
                    <a:pt x="1018183" y="2896706"/>
                  </a:lnTo>
                  <a:lnTo>
                    <a:pt x="1018183" y="2898284"/>
                  </a:lnTo>
                  <a:lnTo>
                    <a:pt x="1018183" y="2899164"/>
                  </a:lnTo>
                  <a:lnTo>
                    <a:pt x="1018183" y="2900771"/>
                  </a:lnTo>
                  <a:lnTo>
                    <a:pt x="1018183" y="2901599"/>
                  </a:lnTo>
                  <a:lnTo>
                    <a:pt x="1018183" y="2902055"/>
                  </a:lnTo>
                  <a:lnTo>
                    <a:pt x="1018183" y="2902538"/>
                  </a:lnTo>
                  <a:lnTo>
                    <a:pt x="1018183" y="2903277"/>
                  </a:lnTo>
                  <a:lnTo>
                    <a:pt x="1018183" y="2904669"/>
                  </a:lnTo>
                  <a:lnTo>
                    <a:pt x="1018183" y="2904845"/>
                  </a:lnTo>
                  <a:lnTo>
                    <a:pt x="1018183" y="2905603"/>
                  </a:lnTo>
                  <a:lnTo>
                    <a:pt x="1018183" y="2906081"/>
                  </a:lnTo>
                  <a:lnTo>
                    <a:pt x="1018183" y="2908434"/>
                  </a:lnTo>
                  <a:lnTo>
                    <a:pt x="1018183" y="2909342"/>
                  </a:lnTo>
                  <a:lnTo>
                    <a:pt x="1018183" y="2909664"/>
                  </a:lnTo>
                  <a:lnTo>
                    <a:pt x="1018183" y="2912657"/>
                  </a:lnTo>
                  <a:lnTo>
                    <a:pt x="1018183" y="2914439"/>
                  </a:lnTo>
                  <a:lnTo>
                    <a:pt x="1018183" y="2915155"/>
                  </a:lnTo>
                  <a:lnTo>
                    <a:pt x="1018183" y="2915723"/>
                  </a:lnTo>
                  <a:lnTo>
                    <a:pt x="1018183" y="2917132"/>
                  </a:lnTo>
                  <a:lnTo>
                    <a:pt x="1018183" y="2918699"/>
                  </a:lnTo>
                  <a:lnTo>
                    <a:pt x="1018183" y="2919377"/>
                  </a:lnTo>
                  <a:lnTo>
                    <a:pt x="1018183" y="2919492"/>
                  </a:lnTo>
                  <a:lnTo>
                    <a:pt x="1018183" y="2921015"/>
                  </a:lnTo>
                  <a:lnTo>
                    <a:pt x="1018183" y="2924408"/>
                  </a:lnTo>
                  <a:lnTo>
                    <a:pt x="1018183" y="2926213"/>
                  </a:lnTo>
                  <a:lnTo>
                    <a:pt x="1018183" y="2926280"/>
                  </a:lnTo>
                  <a:lnTo>
                    <a:pt x="1018183" y="2927419"/>
                  </a:lnTo>
                  <a:lnTo>
                    <a:pt x="1018183" y="2927539"/>
                  </a:lnTo>
                  <a:lnTo>
                    <a:pt x="1018183" y="2928188"/>
                  </a:lnTo>
                  <a:lnTo>
                    <a:pt x="1018183" y="2928909"/>
                  </a:lnTo>
                  <a:lnTo>
                    <a:pt x="1018183" y="2929146"/>
                  </a:lnTo>
                  <a:lnTo>
                    <a:pt x="1018183" y="2929525"/>
                  </a:lnTo>
                  <a:lnTo>
                    <a:pt x="1018183" y="2929758"/>
                  </a:lnTo>
                  <a:lnTo>
                    <a:pt x="1018183" y="2930430"/>
                  </a:lnTo>
                  <a:lnTo>
                    <a:pt x="1018183" y="2934182"/>
                  </a:lnTo>
                  <a:lnTo>
                    <a:pt x="1018183" y="2935467"/>
                  </a:lnTo>
                  <a:lnTo>
                    <a:pt x="1018183" y="2937047"/>
                  </a:lnTo>
                  <a:lnTo>
                    <a:pt x="1018183" y="2937338"/>
                  </a:lnTo>
                  <a:lnTo>
                    <a:pt x="1018183" y="2938332"/>
                  </a:lnTo>
                  <a:lnTo>
                    <a:pt x="1018183" y="2938808"/>
                  </a:lnTo>
                  <a:lnTo>
                    <a:pt x="1018183" y="2939969"/>
                  </a:lnTo>
                  <a:lnTo>
                    <a:pt x="1018183" y="2940784"/>
                  </a:lnTo>
                  <a:lnTo>
                    <a:pt x="1018183" y="2942069"/>
                  </a:lnTo>
                  <a:lnTo>
                    <a:pt x="1018183" y="2943380"/>
                  </a:lnTo>
                  <a:lnTo>
                    <a:pt x="1018183" y="2943619"/>
                  </a:lnTo>
                  <a:lnTo>
                    <a:pt x="1018183" y="2945187"/>
                  </a:lnTo>
                  <a:lnTo>
                    <a:pt x="1018183" y="2945385"/>
                  </a:lnTo>
                  <a:lnTo>
                    <a:pt x="1018183" y="2948105"/>
                  </a:lnTo>
                  <a:lnTo>
                    <a:pt x="1018183" y="2948582"/>
                  </a:lnTo>
                  <a:lnTo>
                    <a:pt x="1018183" y="2949685"/>
                  </a:lnTo>
                  <a:lnTo>
                    <a:pt x="1018183" y="2949867"/>
                  </a:lnTo>
                  <a:lnTo>
                    <a:pt x="1018183" y="2951843"/>
                  </a:lnTo>
                  <a:lnTo>
                    <a:pt x="1018183" y="2953742"/>
                  </a:lnTo>
                  <a:lnTo>
                    <a:pt x="1018183" y="2954438"/>
                  </a:lnTo>
                  <a:lnTo>
                    <a:pt x="1018183" y="2954655"/>
                  </a:lnTo>
                  <a:lnTo>
                    <a:pt x="1018183" y="2954677"/>
                  </a:lnTo>
                  <a:lnTo>
                    <a:pt x="1018183" y="2956245"/>
                  </a:lnTo>
                  <a:lnTo>
                    <a:pt x="1018183" y="2957284"/>
                  </a:lnTo>
                  <a:lnTo>
                    <a:pt x="1018183" y="2960918"/>
                  </a:lnTo>
                  <a:lnTo>
                    <a:pt x="1018183" y="2962335"/>
                  </a:lnTo>
                  <a:lnTo>
                    <a:pt x="1018183" y="2962484"/>
                  </a:lnTo>
                  <a:lnTo>
                    <a:pt x="1018183" y="2964800"/>
                  </a:lnTo>
                  <a:lnTo>
                    <a:pt x="1018183" y="2965713"/>
                  </a:lnTo>
                  <a:lnTo>
                    <a:pt x="1018183" y="2966555"/>
                  </a:lnTo>
                  <a:lnTo>
                    <a:pt x="1018183" y="2968344"/>
                  </a:lnTo>
                  <a:lnTo>
                    <a:pt x="1018183" y="2968531"/>
                  </a:lnTo>
                  <a:lnTo>
                    <a:pt x="1018183" y="2969867"/>
                  </a:lnTo>
                  <a:lnTo>
                    <a:pt x="1018183" y="2970099"/>
                  </a:lnTo>
                  <a:lnTo>
                    <a:pt x="1018183" y="2971994"/>
                  </a:lnTo>
                  <a:lnTo>
                    <a:pt x="1018183" y="2972696"/>
                  </a:lnTo>
                  <a:lnTo>
                    <a:pt x="1018183" y="2973474"/>
                  </a:lnTo>
                  <a:lnTo>
                    <a:pt x="1018183" y="2973610"/>
                  </a:lnTo>
                  <a:lnTo>
                    <a:pt x="1018183" y="2975808"/>
                  </a:lnTo>
                  <a:lnTo>
                    <a:pt x="1018183" y="2980925"/>
                  </a:lnTo>
                  <a:lnTo>
                    <a:pt x="1018183" y="2981965"/>
                  </a:lnTo>
                  <a:lnTo>
                    <a:pt x="1018183" y="2982411"/>
                  </a:lnTo>
                  <a:lnTo>
                    <a:pt x="1018183" y="2983052"/>
                  </a:lnTo>
                  <a:lnTo>
                    <a:pt x="1018183" y="2987407"/>
                  </a:lnTo>
                  <a:lnTo>
                    <a:pt x="1018183" y="2988974"/>
                  </a:lnTo>
                  <a:lnTo>
                    <a:pt x="1018183" y="2990210"/>
                  </a:lnTo>
                  <a:lnTo>
                    <a:pt x="1018183" y="2990948"/>
                  </a:lnTo>
                  <a:lnTo>
                    <a:pt x="1018183" y="2991254"/>
                  </a:lnTo>
                  <a:lnTo>
                    <a:pt x="1018183" y="2992185"/>
                  </a:lnTo>
                  <a:lnTo>
                    <a:pt x="1018183" y="2993027"/>
                  </a:lnTo>
                  <a:lnTo>
                    <a:pt x="1018183" y="2993363"/>
                  </a:lnTo>
                  <a:lnTo>
                    <a:pt x="1018183" y="2993469"/>
                  </a:lnTo>
                  <a:lnTo>
                    <a:pt x="1018183" y="2994779"/>
                  </a:lnTo>
                  <a:lnTo>
                    <a:pt x="1018183" y="2994930"/>
                  </a:lnTo>
                  <a:lnTo>
                    <a:pt x="1018183" y="2996675"/>
                  </a:lnTo>
                  <a:lnTo>
                    <a:pt x="1018183" y="2996905"/>
                  </a:lnTo>
                  <a:lnTo>
                    <a:pt x="1018183" y="2998242"/>
                  </a:lnTo>
                  <a:lnTo>
                    <a:pt x="1018183" y="3001071"/>
                  </a:lnTo>
                  <a:lnTo>
                    <a:pt x="1018183" y="3001259"/>
                  </a:lnTo>
                  <a:lnTo>
                    <a:pt x="1018183" y="3002826"/>
                  </a:lnTo>
                  <a:lnTo>
                    <a:pt x="1018183" y="3004183"/>
                  </a:lnTo>
                  <a:lnTo>
                    <a:pt x="1018183" y="3004835"/>
                  </a:lnTo>
                  <a:lnTo>
                    <a:pt x="1018183" y="3007733"/>
                  </a:lnTo>
                  <a:lnTo>
                    <a:pt x="1018183" y="3009300"/>
                  </a:lnTo>
                  <a:lnTo>
                    <a:pt x="1018183" y="3012317"/>
                  </a:lnTo>
                  <a:lnTo>
                    <a:pt x="1018183" y="3013884"/>
                  </a:lnTo>
                  <a:lnTo>
                    <a:pt x="1018183" y="3015629"/>
                  </a:lnTo>
                  <a:lnTo>
                    <a:pt x="1018183" y="3015781"/>
                  </a:lnTo>
                  <a:lnTo>
                    <a:pt x="1018183" y="3017199"/>
                  </a:lnTo>
                  <a:lnTo>
                    <a:pt x="1018183" y="3019629"/>
                  </a:lnTo>
                  <a:lnTo>
                    <a:pt x="1018183" y="3020127"/>
                  </a:lnTo>
                  <a:lnTo>
                    <a:pt x="1018183" y="3021587"/>
                  </a:lnTo>
                  <a:lnTo>
                    <a:pt x="1018183" y="3023154"/>
                  </a:lnTo>
                  <a:lnTo>
                    <a:pt x="1018183" y="3026295"/>
                  </a:lnTo>
                  <a:lnTo>
                    <a:pt x="1018183" y="3029634"/>
                  </a:lnTo>
                  <a:lnTo>
                    <a:pt x="1018183" y="3037240"/>
                  </a:lnTo>
                  <a:lnTo>
                    <a:pt x="1018183" y="3039370"/>
                  </a:lnTo>
                  <a:lnTo>
                    <a:pt x="1018183" y="3040692"/>
                  </a:lnTo>
                  <a:lnTo>
                    <a:pt x="1018183" y="3044004"/>
                  </a:lnTo>
                  <a:lnTo>
                    <a:pt x="1018183" y="3044307"/>
                  </a:lnTo>
                  <a:lnTo>
                    <a:pt x="1018183" y="3053771"/>
                  </a:lnTo>
                  <a:lnTo>
                    <a:pt x="1018183" y="3060469"/>
                  </a:lnTo>
                  <a:lnTo>
                    <a:pt x="1018183" y="3068315"/>
                  </a:lnTo>
                  <a:lnTo>
                    <a:pt x="1018183" y="3069885"/>
                  </a:lnTo>
                  <a:lnTo>
                    <a:pt x="1018183" y="3071527"/>
                  </a:lnTo>
                  <a:lnTo>
                    <a:pt x="1018183" y="3072164"/>
                  </a:lnTo>
                  <a:lnTo>
                    <a:pt x="1018183" y="3077376"/>
                  </a:lnTo>
                  <a:lnTo>
                    <a:pt x="1018183" y="3077582"/>
                  </a:lnTo>
                  <a:lnTo>
                    <a:pt x="1018183" y="3078452"/>
                  </a:lnTo>
                  <a:lnTo>
                    <a:pt x="1018183" y="3079712"/>
                  </a:lnTo>
                  <a:lnTo>
                    <a:pt x="1018183" y="3083980"/>
                  </a:lnTo>
                  <a:lnTo>
                    <a:pt x="1018183" y="3086874"/>
                  </a:lnTo>
                  <a:lnTo>
                    <a:pt x="1018183" y="3088435"/>
                  </a:lnTo>
                  <a:lnTo>
                    <a:pt x="1018183" y="3088640"/>
                  </a:lnTo>
                  <a:lnTo>
                    <a:pt x="1018183" y="3090770"/>
                  </a:lnTo>
                  <a:lnTo>
                    <a:pt x="1018183" y="3092457"/>
                  </a:lnTo>
                  <a:lnTo>
                    <a:pt x="1018183" y="3094114"/>
                  </a:lnTo>
                  <a:lnTo>
                    <a:pt x="1018183" y="3095037"/>
                  </a:lnTo>
                  <a:lnTo>
                    <a:pt x="1018183" y="3096332"/>
                  </a:lnTo>
                  <a:lnTo>
                    <a:pt x="1018183" y="3099968"/>
                  </a:lnTo>
                  <a:lnTo>
                    <a:pt x="1018183" y="3104894"/>
                  </a:lnTo>
                  <a:lnTo>
                    <a:pt x="1018183" y="3105174"/>
                  </a:lnTo>
                  <a:lnTo>
                    <a:pt x="1018183" y="3108087"/>
                  </a:lnTo>
                  <a:lnTo>
                    <a:pt x="1018183" y="3114664"/>
                  </a:lnTo>
                  <a:lnTo>
                    <a:pt x="1018183" y="3115948"/>
                  </a:lnTo>
                  <a:lnTo>
                    <a:pt x="1018183" y="3118794"/>
                  </a:lnTo>
                  <a:lnTo>
                    <a:pt x="1018183" y="3119145"/>
                  </a:lnTo>
                  <a:lnTo>
                    <a:pt x="1018183" y="3119602"/>
                  </a:lnTo>
                  <a:lnTo>
                    <a:pt x="1018183" y="3121163"/>
                  </a:lnTo>
                  <a:lnTo>
                    <a:pt x="1018183" y="3123145"/>
                  </a:lnTo>
                  <a:lnTo>
                    <a:pt x="1018183" y="3123498"/>
                  </a:lnTo>
                  <a:lnTo>
                    <a:pt x="1018183" y="3124706"/>
                  </a:lnTo>
                  <a:lnTo>
                    <a:pt x="1018183" y="3126775"/>
                  </a:lnTo>
                  <a:lnTo>
                    <a:pt x="1018183" y="3127042"/>
                  </a:lnTo>
                  <a:lnTo>
                    <a:pt x="1018183" y="3127764"/>
                  </a:lnTo>
                  <a:lnTo>
                    <a:pt x="1018183" y="3128343"/>
                  </a:lnTo>
                  <a:lnTo>
                    <a:pt x="1018183" y="3129371"/>
                  </a:lnTo>
                  <a:lnTo>
                    <a:pt x="1018183" y="3129851"/>
                  </a:lnTo>
                  <a:lnTo>
                    <a:pt x="1018183" y="3130199"/>
                  </a:lnTo>
                  <a:lnTo>
                    <a:pt x="1018183" y="3130655"/>
                  </a:lnTo>
                  <a:lnTo>
                    <a:pt x="1018183" y="3132768"/>
                  </a:lnTo>
                  <a:lnTo>
                    <a:pt x="1018183" y="3134203"/>
                  </a:lnTo>
                  <a:lnTo>
                    <a:pt x="1018183" y="3135379"/>
                  </a:lnTo>
                  <a:lnTo>
                    <a:pt x="1018183" y="3137900"/>
                  </a:lnTo>
                  <a:lnTo>
                    <a:pt x="1018183" y="3141257"/>
                  </a:lnTo>
                  <a:lnTo>
                    <a:pt x="1018183" y="3142469"/>
                  </a:lnTo>
                  <a:lnTo>
                    <a:pt x="1018183" y="3143826"/>
                  </a:lnTo>
                  <a:lnTo>
                    <a:pt x="1018183" y="3145879"/>
                  </a:lnTo>
                  <a:lnTo>
                    <a:pt x="1018183" y="3147169"/>
                  </a:lnTo>
                  <a:lnTo>
                    <a:pt x="1018183" y="3149389"/>
                  </a:lnTo>
                  <a:lnTo>
                    <a:pt x="1018183" y="3151723"/>
                  </a:lnTo>
                  <a:lnTo>
                    <a:pt x="1018183" y="3151873"/>
                  </a:lnTo>
                  <a:lnTo>
                    <a:pt x="1018183" y="3154880"/>
                  </a:lnTo>
                  <a:lnTo>
                    <a:pt x="1018183" y="3156290"/>
                  </a:lnTo>
                  <a:lnTo>
                    <a:pt x="1018183" y="3157509"/>
                  </a:lnTo>
                  <a:lnTo>
                    <a:pt x="1018183" y="3158226"/>
                  </a:lnTo>
                  <a:lnTo>
                    <a:pt x="1018183" y="3160209"/>
                  </a:lnTo>
                  <a:lnTo>
                    <a:pt x="1018183" y="3163754"/>
                  </a:lnTo>
                  <a:lnTo>
                    <a:pt x="1018183" y="3165647"/>
                  </a:lnTo>
                  <a:lnTo>
                    <a:pt x="1018183" y="3165939"/>
                  </a:lnTo>
                  <a:lnTo>
                    <a:pt x="1018183" y="3166123"/>
                  </a:lnTo>
                  <a:lnTo>
                    <a:pt x="1018183" y="3166931"/>
                  </a:lnTo>
                  <a:lnTo>
                    <a:pt x="1018183" y="3168107"/>
                  </a:lnTo>
                  <a:lnTo>
                    <a:pt x="1018183" y="3168569"/>
                  </a:lnTo>
                  <a:lnTo>
                    <a:pt x="1018183" y="3169277"/>
                  </a:lnTo>
                  <a:lnTo>
                    <a:pt x="1018183" y="3170844"/>
                  </a:lnTo>
                  <a:lnTo>
                    <a:pt x="1018183" y="3170997"/>
                  </a:lnTo>
                  <a:lnTo>
                    <a:pt x="1018183" y="3172219"/>
                  </a:lnTo>
                  <a:lnTo>
                    <a:pt x="1018183" y="3173788"/>
                  </a:lnTo>
                  <a:lnTo>
                    <a:pt x="1018183" y="3173985"/>
                  </a:lnTo>
                  <a:lnTo>
                    <a:pt x="1018183" y="3174545"/>
                  </a:lnTo>
                  <a:lnTo>
                    <a:pt x="1018183" y="3176706"/>
                  </a:lnTo>
                  <a:lnTo>
                    <a:pt x="1018183" y="3178284"/>
                  </a:lnTo>
                  <a:lnTo>
                    <a:pt x="1018183" y="3178606"/>
                  </a:lnTo>
                  <a:lnTo>
                    <a:pt x="1018183" y="3179164"/>
                  </a:lnTo>
                  <a:lnTo>
                    <a:pt x="1018183" y="3180098"/>
                  </a:lnTo>
                  <a:lnTo>
                    <a:pt x="1018183" y="3181599"/>
                  </a:lnTo>
                  <a:lnTo>
                    <a:pt x="1018183" y="3183031"/>
                  </a:lnTo>
                  <a:lnTo>
                    <a:pt x="1018183" y="3183277"/>
                  </a:lnTo>
                  <a:lnTo>
                    <a:pt x="1018183" y="3184665"/>
                  </a:lnTo>
                  <a:lnTo>
                    <a:pt x="1018183" y="3184845"/>
                  </a:lnTo>
                  <a:lnTo>
                    <a:pt x="1018183" y="3188434"/>
                  </a:lnTo>
                  <a:lnTo>
                    <a:pt x="1018183" y="3189664"/>
                  </a:lnTo>
                  <a:lnTo>
                    <a:pt x="1018183" y="3195155"/>
                  </a:lnTo>
                  <a:lnTo>
                    <a:pt x="1018183" y="3196361"/>
                  </a:lnTo>
                  <a:lnTo>
                    <a:pt x="1018183" y="3196481"/>
                  </a:lnTo>
                  <a:lnTo>
                    <a:pt x="1018183" y="3197130"/>
                  </a:lnTo>
                  <a:lnTo>
                    <a:pt x="1018183" y="3198467"/>
                  </a:lnTo>
                  <a:lnTo>
                    <a:pt x="1018183" y="3198699"/>
                  </a:lnTo>
                  <a:lnTo>
                    <a:pt x="1018183" y="3199372"/>
                  </a:lnTo>
                  <a:lnTo>
                    <a:pt x="1018183" y="3201296"/>
                  </a:lnTo>
                  <a:lnTo>
                    <a:pt x="1018183" y="3202210"/>
                  </a:lnTo>
                  <a:lnTo>
                    <a:pt x="1018183" y="3204408"/>
                  </a:lnTo>
                  <a:lnTo>
                    <a:pt x="1018183" y="3206280"/>
                  </a:lnTo>
                  <a:lnTo>
                    <a:pt x="1018183" y="3207273"/>
                  </a:lnTo>
                  <a:lnTo>
                    <a:pt x="1018183" y="3207419"/>
                  </a:lnTo>
                  <a:lnTo>
                    <a:pt x="1018183" y="3207539"/>
                  </a:lnTo>
                  <a:lnTo>
                    <a:pt x="1018183" y="3208911"/>
                  </a:lnTo>
                  <a:lnTo>
                    <a:pt x="1018183" y="3209525"/>
                  </a:lnTo>
                  <a:lnTo>
                    <a:pt x="1018183" y="3211011"/>
                  </a:lnTo>
                  <a:lnTo>
                    <a:pt x="1018183" y="3214327"/>
                  </a:lnTo>
                  <a:lnTo>
                    <a:pt x="1018183" y="3215316"/>
                  </a:lnTo>
                  <a:lnTo>
                    <a:pt x="1018183" y="3216006"/>
                  </a:lnTo>
                  <a:lnTo>
                    <a:pt x="1018183" y="3217047"/>
                  </a:lnTo>
                  <a:lnTo>
                    <a:pt x="1018183" y="3217574"/>
                  </a:lnTo>
                  <a:lnTo>
                    <a:pt x="1018183" y="3218332"/>
                  </a:lnTo>
                  <a:lnTo>
                    <a:pt x="1018183" y="3218809"/>
                  </a:lnTo>
                  <a:lnTo>
                    <a:pt x="1018183" y="3219548"/>
                  </a:lnTo>
                  <a:lnTo>
                    <a:pt x="1018183" y="3219854"/>
                  </a:lnTo>
                  <a:lnTo>
                    <a:pt x="1018183" y="3220785"/>
                  </a:lnTo>
                  <a:lnTo>
                    <a:pt x="1018183" y="3222069"/>
                  </a:lnTo>
                  <a:lnTo>
                    <a:pt x="1018183" y="3223379"/>
                  </a:lnTo>
                  <a:lnTo>
                    <a:pt x="1018183" y="3223619"/>
                  </a:lnTo>
                  <a:lnTo>
                    <a:pt x="1018183" y="3225187"/>
                  </a:lnTo>
                  <a:lnTo>
                    <a:pt x="1018183" y="3225385"/>
                  </a:lnTo>
                  <a:lnTo>
                    <a:pt x="1018183" y="3229859"/>
                  </a:lnTo>
                  <a:lnTo>
                    <a:pt x="1018183" y="3231277"/>
                  </a:lnTo>
                  <a:lnTo>
                    <a:pt x="1018183" y="3231426"/>
                  </a:lnTo>
                  <a:lnTo>
                    <a:pt x="1018183" y="3233742"/>
                  </a:lnTo>
                  <a:lnTo>
                    <a:pt x="1018183" y="3234655"/>
                  </a:lnTo>
                  <a:lnTo>
                    <a:pt x="1018183" y="3237286"/>
                  </a:lnTo>
                  <a:lnTo>
                    <a:pt x="1018183" y="3240146"/>
                  </a:lnTo>
                  <a:lnTo>
                    <a:pt x="1018183" y="3240917"/>
                  </a:lnTo>
                  <a:lnTo>
                    <a:pt x="1018183" y="3241639"/>
                  </a:lnTo>
                  <a:lnTo>
                    <a:pt x="1018183" y="3242335"/>
                  </a:lnTo>
                  <a:lnTo>
                    <a:pt x="1018183" y="3242484"/>
                  </a:lnTo>
                  <a:lnTo>
                    <a:pt x="1018183" y="3242552"/>
                  </a:lnTo>
                  <a:lnTo>
                    <a:pt x="1018183" y="3243691"/>
                  </a:lnTo>
                  <a:lnTo>
                    <a:pt x="1018183" y="3244229"/>
                  </a:lnTo>
                  <a:lnTo>
                    <a:pt x="1018183" y="3245799"/>
                  </a:lnTo>
                  <a:lnTo>
                    <a:pt x="1018183" y="3249867"/>
                  </a:lnTo>
                  <a:lnTo>
                    <a:pt x="1018183" y="3251994"/>
                  </a:lnTo>
                  <a:lnTo>
                    <a:pt x="1018183" y="3252696"/>
                  </a:lnTo>
                  <a:lnTo>
                    <a:pt x="1018183" y="3253610"/>
                  </a:lnTo>
                  <a:lnTo>
                    <a:pt x="1018183" y="3256348"/>
                  </a:lnTo>
                  <a:lnTo>
                    <a:pt x="1018183" y="3257917"/>
                  </a:lnTo>
                  <a:lnTo>
                    <a:pt x="1018183" y="3259890"/>
                  </a:lnTo>
                  <a:lnTo>
                    <a:pt x="1018183" y="3260196"/>
                  </a:lnTo>
                  <a:lnTo>
                    <a:pt x="1018183" y="3261969"/>
                  </a:lnTo>
                  <a:lnTo>
                    <a:pt x="1018183" y="3262411"/>
                  </a:lnTo>
                  <a:lnTo>
                    <a:pt x="1018183" y="3267406"/>
                  </a:lnTo>
                  <a:lnTo>
                    <a:pt x="1018183" y="3268372"/>
                  </a:lnTo>
                  <a:lnTo>
                    <a:pt x="1018183" y="3268974"/>
                  </a:lnTo>
                  <a:lnTo>
                    <a:pt x="1018183" y="3270013"/>
                  </a:lnTo>
                  <a:lnTo>
                    <a:pt x="1018183" y="3270950"/>
                  </a:lnTo>
                  <a:lnTo>
                    <a:pt x="1018183" y="3271255"/>
                  </a:lnTo>
                  <a:lnTo>
                    <a:pt x="1018183" y="3273777"/>
                  </a:lnTo>
                  <a:lnTo>
                    <a:pt x="1018183" y="3275062"/>
                  </a:lnTo>
                  <a:lnTo>
                    <a:pt x="1018183" y="3276675"/>
                  </a:lnTo>
                  <a:lnTo>
                    <a:pt x="1018183" y="3278242"/>
                  </a:lnTo>
                  <a:lnTo>
                    <a:pt x="1018183" y="3281071"/>
                  </a:lnTo>
                  <a:lnTo>
                    <a:pt x="1018183" y="3281259"/>
                  </a:lnTo>
                  <a:lnTo>
                    <a:pt x="1018183" y="3282826"/>
                  </a:lnTo>
                  <a:lnTo>
                    <a:pt x="1018183" y="3284571"/>
                  </a:lnTo>
                  <a:lnTo>
                    <a:pt x="1018183" y="3284723"/>
                  </a:lnTo>
                  <a:lnTo>
                    <a:pt x="1018183" y="3284836"/>
                  </a:lnTo>
                  <a:lnTo>
                    <a:pt x="1018183" y="3286141"/>
                  </a:lnTo>
                  <a:lnTo>
                    <a:pt x="1018183" y="3288571"/>
                  </a:lnTo>
                  <a:lnTo>
                    <a:pt x="1018183" y="3289069"/>
                  </a:lnTo>
                  <a:lnTo>
                    <a:pt x="1018183" y="3293622"/>
                  </a:lnTo>
                  <a:lnTo>
                    <a:pt x="1018183" y="3295631"/>
                  </a:lnTo>
                  <a:lnTo>
                    <a:pt x="1018183" y="3295781"/>
                  </a:lnTo>
                  <a:lnTo>
                    <a:pt x="1018183" y="3297198"/>
                  </a:lnTo>
                  <a:lnTo>
                    <a:pt x="1018183" y="3299630"/>
                  </a:lnTo>
                  <a:lnTo>
                    <a:pt x="1018183" y="3300128"/>
                  </a:lnTo>
                  <a:lnTo>
                    <a:pt x="1018183" y="3303677"/>
                  </a:lnTo>
                  <a:lnTo>
                    <a:pt x="1018183" y="3303983"/>
                  </a:lnTo>
                  <a:lnTo>
                    <a:pt x="1018183" y="3306182"/>
                  </a:lnTo>
                  <a:lnTo>
                    <a:pt x="1018183" y="3307527"/>
                  </a:lnTo>
                  <a:lnTo>
                    <a:pt x="1018183" y="3308312"/>
                  </a:lnTo>
                  <a:lnTo>
                    <a:pt x="1018183" y="3309634"/>
                  </a:lnTo>
                  <a:lnTo>
                    <a:pt x="1018183" y="3312946"/>
                  </a:lnTo>
                  <a:lnTo>
                    <a:pt x="1018183" y="3313249"/>
                  </a:lnTo>
                  <a:lnTo>
                    <a:pt x="1018183" y="3317240"/>
                  </a:lnTo>
                  <a:lnTo>
                    <a:pt x="1018183" y="3319371"/>
                  </a:lnTo>
                  <a:lnTo>
                    <a:pt x="1018183" y="3322236"/>
                  </a:lnTo>
                  <a:lnTo>
                    <a:pt x="1018183" y="3322713"/>
                  </a:lnTo>
                  <a:lnTo>
                    <a:pt x="1018183" y="3324006"/>
                  </a:lnTo>
                  <a:lnTo>
                    <a:pt x="1018183" y="3324310"/>
                  </a:lnTo>
                  <a:lnTo>
                    <a:pt x="1018183" y="3324932"/>
                  </a:lnTo>
                  <a:lnTo>
                    <a:pt x="1018183" y="3328568"/>
                  </a:lnTo>
                  <a:lnTo>
                    <a:pt x="1018183" y="3332205"/>
                  </a:lnTo>
                  <a:lnTo>
                    <a:pt x="1018183" y="3332358"/>
                  </a:lnTo>
                  <a:lnTo>
                    <a:pt x="1018183" y="3333773"/>
                  </a:lnTo>
                  <a:lnTo>
                    <a:pt x="1018183" y="3336124"/>
                  </a:lnTo>
                  <a:lnTo>
                    <a:pt x="1018183" y="3340469"/>
                  </a:lnTo>
                  <a:lnTo>
                    <a:pt x="1018183" y="3346913"/>
                  </a:lnTo>
                  <a:lnTo>
                    <a:pt x="1018183" y="3347394"/>
                  </a:lnTo>
                  <a:lnTo>
                    <a:pt x="1018183" y="3352098"/>
                  </a:lnTo>
                  <a:lnTo>
                    <a:pt x="1018183" y="3355642"/>
                  </a:lnTo>
                  <a:lnTo>
                    <a:pt x="1018183" y="3357377"/>
                  </a:lnTo>
                  <a:lnTo>
                    <a:pt x="1018183" y="3357583"/>
                  </a:lnTo>
                  <a:lnTo>
                    <a:pt x="1018183" y="3358451"/>
                  </a:lnTo>
                  <a:lnTo>
                    <a:pt x="1018183" y="3359712"/>
                  </a:lnTo>
                  <a:lnTo>
                    <a:pt x="1018183" y="3360580"/>
                  </a:lnTo>
                  <a:lnTo>
                    <a:pt x="1018183" y="3363979"/>
                  </a:lnTo>
                  <a:lnTo>
                    <a:pt x="1018183" y="3365274"/>
                  </a:lnTo>
                  <a:lnTo>
                    <a:pt x="1018183" y="3366500"/>
                  </a:lnTo>
                  <a:lnTo>
                    <a:pt x="1018183" y="3367154"/>
                  </a:lnTo>
                  <a:lnTo>
                    <a:pt x="1018183" y="3368911"/>
                  </a:lnTo>
                  <a:lnTo>
                    <a:pt x="1018183" y="3371069"/>
                  </a:lnTo>
                  <a:lnTo>
                    <a:pt x="1018183" y="3374115"/>
                  </a:lnTo>
                  <a:lnTo>
                    <a:pt x="1018183" y="3375288"/>
                  </a:lnTo>
                  <a:lnTo>
                    <a:pt x="1018183" y="3376334"/>
                  </a:lnTo>
                  <a:lnTo>
                    <a:pt x="1018183" y="3379969"/>
                  </a:lnTo>
                  <a:lnTo>
                    <a:pt x="1018183" y="3380323"/>
                  </a:lnTo>
                  <a:lnTo>
                    <a:pt x="1018183" y="3384890"/>
                  </a:lnTo>
                  <a:lnTo>
                    <a:pt x="1018183" y="3388087"/>
                  </a:lnTo>
                  <a:lnTo>
                    <a:pt x="1018183" y="3390105"/>
                  </a:lnTo>
                  <a:lnTo>
                    <a:pt x="1018183" y="3392440"/>
                  </a:lnTo>
                  <a:lnTo>
                    <a:pt x="1018183" y="3393648"/>
                  </a:lnTo>
                  <a:lnTo>
                    <a:pt x="1018183" y="3394724"/>
                  </a:lnTo>
                  <a:lnTo>
                    <a:pt x="1018183" y="3395717"/>
                  </a:lnTo>
                  <a:lnTo>
                    <a:pt x="1018183" y="3395984"/>
                  </a:lnTo>
                  <a:lnTo>
                    <a:pt x="1018183" y="3396706"/>
                  </a:lnTo>
                  <a:lnTo>
                    <a:pt x="1018183" y="3397285"/>
                  </a:lnTo>
                  <a:lnTo>
                    <a:pt x="1018183" y="3398793"/>
                  </a:lnTo>
                  <a:lnTo>
                    <a:pt x="1018183" y="3399597"/>
                  </a:lnTo>
                  <a:lnTo>
                    <a:pt x="1018183" y="3401163"/>
                  </a:lnTo>
                  <a:lnTo>
                    <a:pt x="1018183" y="3403146"/>
                  </a:lnTo>
                  <a:lnTo>
                    <a:pt x="1018183" y="3403498"/>
                  </a:lnTo>
                  <a:lnTo>
                    <a:pt x="1018183" y="3404709"/>
                  </a:lnTo>
                  <a:lnTo>
                    <a:pt x="1018183" y="3406775"/>
                  </a:lnTo>
                  <a:lnTo>
                    <a:pt x="1018183" y="3406842"/>
                  </a:lnTo>
                  <a:lnTo>
                    <a:pt x="1018183" y="3407043"/>
                  </a:lnTo>
                  <a:lnTo>
                    <a:pt x="1018183" y="3407764"/>
                  </a:lnTo>
                  <a:lnTo>
                    <a:pt x="1018183" y="3408344"/>
                  </a:lnTo>
                  <a:lnTo>
                    <a:pt x="1018183" y="3409061"/>
                  </a:lnTo>
                  <a:lnTo>
                    <a:pt x="1018183" y="3409656"/>
                  </a:lnTo>
                  <a:lnTo>
                    <a:pt x="1018183" y="3410199"/>
                  </a:lnTo>
                  <a:lnTo>
                    <a:pt x="1018183" y="3411411"/>
                  </a:lnTo>
                  <a:lnTo>
                    <a:pt x="1018183" y="3412696"/>
                  </a:lnTo>
                  <a:lnTo>
                    <a:pt x="1018183" y="3412768"/>
                  </a:lnTo>
                  <a:lnTo>
                    <a:pt x="1018183" y="3414673"/>
                  </a:lnTo>
                  <a:lnTo>
                    <a:pt x="1018183" y="3416240"/>
                  </a:lnTo>
                  <a:lnTo>
                    <a:pt x="1018183" y="3417900"/>
                  </a:lnTo>
                  <a:lnTo>
                    <a:pt x="1018183" y="3418331"/>
                  </a:lnTo>
                  <a:lnTo>
                    <a:pt x="1018183" y="3420665"/>
                  </a:lnTo>
                  <a:lnTo>
                    <a:pt x="1018183" y="3420815"/>
                  </a:lnTo>
                  <a:lnTo>
                    <a:pt x="1018183" y="3422468"/>
                  </a:lnTo>
                  <a:lnTo>
                    <a:pt x="1018183" y="3427168"/>
                  </a:lnTo>
                  <a:lnTo>
                    <a:pt x="1018183" y="3429387"/>
                  </a:lnTo>
                  <a:lnTo>
                    <a:pt x="1018183" y="3431723"/>
                  </a:lnTo>
                  <a:lnTo>
                    <a:pt x="1018183" y="3431873"/>
                  </a:lnTo>
                  <a:lnTo>
                    <a:pt x="1018183" y="3434880"/>
                  </a:lnTo>
                  <a:lnTo>
                    <a:pt x="1018183" y="3435065"/>
                  </a:lnTo>
                  <a:lnTo>
                    <a:pt x="1018183" y="3435873"/>
                  </a:lnTo>
                  <a:lnTo>
                    <a:pt x="1018183" y="3437436"/>
                  </a:lnTo>
                  <a:lnTo>
                    <a:pt x="1018183" y="3437511"/>
                  </a:lnTo>
                  <a:lnTo>
                    <a:pt x="1018183" y="3438219"/>
                  </a:lnTo>
                  <a:lnTo>
                    <a:pt x="1018183" y="3438325"/>
                  </a:lnTo>
                  <a:lnTo>
                    <a:pt x="1018183" y="3439504"/>
                  </a:lnTo>
                  <a:lnTo>
                    <a:pt x="1018183" y="3439770"/>
                  </a:lnTo>
                  <a:lnTo>
                    <a:pt x="1018183" y="3439786"/>
                  </a:lnTo>
                  <a:lnTo>
                    <a:pt x="1018183" y="3441071"/>
                  </a:lnTo>
                  <a:lnTo>
                    <a:pt x="1018183" y="3442927"/>
                  </a:lnTo>
                  <a:lnTo>
                    <a:pt x="1018183" y="3443047"/>
                  </a:lnTo>
                  <a:lnTo>
                    <a:pt x="1018183" y="3443916"/>
                  </a:lnTo>
                  <a:lnTo>
                    <a:pt x="1018183" y="3445647"/>
                  </a:lnTo>
                  <a:lnTo>
                    <a:pt x="1018183" y="3446123"/>
                  </a:lnTo>
                  <a:lnTo>
                    <a:pt x="1018183" y="3446932"/>
                  </a:lnTo>
                  <a:lnTo>
                    <a:pt x="1018183" y="3448107"/>
                  </a:lnTo>
                  <a:lnTo>
                    <a:pt x="1018183" y="3449040"/>
                  </a:lnTo>
                  <a:lnTo>
                    <a:pt x="1018183" y="3449277"/>
                  </a:lnTo>
                  <a:lnTo>
                    <a:pt x="1018183" y="3450843"/>
                  </a:lnTo>
                  <a:lnTo>
                    <a:pt x="1018183" y="3451973"/>
                  </a:lnTo>
                  <a:lnTo>
                    <a:pt x="1018183" y="3452219"/>
                  </a:lnTo>
                  <a:lnTo>
                    <a:pt x="1018183" y="3453787"/>
                  </a:lnTo>
                  <a:lnTo>
                    <a:pt x="1018183" y="3453985"/>
                  </a:lnTo>
                  <a:lnTo>
                    <a:pt x="1018183" y="3457173"/>
                  </a:lnTo>
                  <a:lnTo>
                    <a:pt x="1018183" y="3458606"/>
                  </a:lnTo>
                  <a:lnTo>
                    <a:pt x="1018183" y="3458742"/>
                  </a:lnTo>
                  <a:lnTo>
                    <a:pt x="1018183" y="3460098"/>
                  </a:lnTo>
                  <a:lnTo>
                    <a:pt x="1018183" y="3463031"/>
                  </a:lnTo>
                  <a:lnTo>
                    <a:pt x="1018183" y="3470239"/>
                  </a:lnTo>
                  <a:lnTo>
                    <a:pt x="1018183" y="3471152"/>
                  </a:lnTo>
                  <a:lnTo>
                    <a:pt x="1018183" y="3476361"/>
                  </a:lnTo>
                  <a:lnTo>
                    <a:pt x="1018183" y="3476481"/>
                  </a:lnTo>
                  <a:lnTo>
                    <a:pt x="1018183" y="3478467"/>
                  </a:lnTo>
                  <a:lnTo>
                    <a:pt x="1018183" y="3481296"/>
                  </a:lnTo>
                  <a:lnTo>
                    <a:pt x="1018183" y="3482210"/>
                  </a:lnTo>
                  <a:lnTo>
                    <a:pt x="1018183" y="3484258"/>
                  </a:lnTo>
                  <a:lnTo>
                    <a:pt x="1018183" y="3484948"/>
                  </a:lnTo>
                  <a:lnTo>
                    <a:pt x="1018183" y="3485548"/>
                  </a:lnTo>
                  <a:lnTo>
                    <a:pt x="1018183" y="3486517"/>
                  </a:lnTo>
                  <a:lnTo>
                    <a:pt x="1018183" y="3487274"/>
                  </a:lnTo>
                  <a:lnTo>
                    <a:pt x="1018183" y="3488490"/>
                  </a:lnTo>
                  <a:lnTo>
                    <a:pt x="1018183" y="3488797"/>
                  </a:lnTo>
                  <a:lnTo>
                    <a:pt x="1018183" y="3491011"/>
                  </a:lnTo>
                  <a:lnTo>
                    <a:pt x="1018183" y="3494327"/>
                  </a:lnTo>
                  <a:lnTo>
                    <a:pt x="1018183" y="3495316"/>
                  </a:lnTo>
                  <a:lnTo>
                    <a:pt x="1018183" y="3495759"/>
                  </a:lnTo>
                  <a:lnTo>
                    <a:pt x="1018183" y="3496007"/>
                  </a:lnTo>
                  <a:lnTo>
                    <a:pt x="1018183" y="3497574"/>
                  </a:lnTo>
                  <a:lnTo>
                    <a:pt x="1018183" y="3499550"/>
                  </a:lnTo>
                  <a:lnTo>
                    <a:pt x="1018183" y="3499855"/>
                  </a:lnTo>
                  <a:lnTo>
                    <a:pt x="1018183" y="3509088"/>
                  </a:lnTo>
                  <a:lnTo>
                    <a:pt x="1018183" y="3509859"/>
                  </a:lnTo>
                  <a:lnTo>
                    <a:pt x="1018183" y="3511277"/>
                  </a:lnTo>
                  <a:lnTo>
                    <a:pt x="1018183" y="3511426"/>
                  </a:lnTo>
                  <a:lnTo>
                    <a:pt x="1018183" y="3512633"/>
                  </a:lnTo>
                  <a:lnTo>
                    <a:pt x="1018183" y="3513172"/>
                  </a:lnTo>
                  <a:lnTo>
                    <a:pt x="1018183" y="3514742"/>
                  </a:lnTo>
                  <a:lnTo>
                    <a:pt x="1018183" y="3520146"/>
                  </a:lnTo>
                  <a:lnTo>
                    <a:pt x="1018183" y="3521639"/>
                  </a:lnTo>
                  <a:lnTo>
                    <a:pt x="1018183" y="3522553"/>
                  </a:lnTo>
                  <a:lnTo>
                    <a:pt x="1018183" y="3523691"/>
                  </a:lnTo>
                  <a:lnTo>
                    <a:pt x="1018183" y="3524231"/>
                  </a:lnTo>
                  <a:lnTo>
                    <a:pt x="1018183" y="3525798"/>
                  </a:lnTo>
                  <a:lnTo>
                    <a:pt x="1018183" y="3528044"/>
                  </a:lnTo>
                  <a:lnTo>
                    <a:pt x="1018183" y="3532278"/>
                  </a:lnTo>
                  <a:lnTo>
                    <a:pt x="1018183" y="3532583"/>
                  </a:lnTo>
                  <a:lnTo>
                    <a:pt x="1018183" y="3536128"/>
                  </a:lnTo>
                  <a:lnTo>
                    <a:pt x="1018183" y="3536348"/>
                  </a:lnTo>
                  <a:lnTo>
                    <a:pt x="1018183" y="3537314"/>
                  </a:lnTo>
                  <a:lnTo>
                    <a:pt x="1018183" y="3537916"/>
                  </a:lnTo>
                  <a:lnTo>
                    <a:pt x="1018183" y="3539892"/>
                  </a:lnTo>
                  <a:lnTo>
                    <a:pt x="1018183" y="3540197"/>
                  </a:lnTo>
                  <a:lnTo>
                    <a:pt x="1018183" y="3544004"/>
                  </a:lnTo>
                  <a:lnTo>
                    <a:pt x="1018183" y="3548372"/>
                  </a:lnTo>
                  <a:lnTo>
                    <a:pt x="1018183" y="3550013"/>
                  </a:lnTo>
                  <a:lnTo>
                    <a:pt x="1018183" y="3550836"/>
                  </a:lnTo>
                  <a:lnTo>
                    <a:pt x="1018183" y="3553778"/>
                  </a:lnTo>
                  <a:lnTo>
                    <a:pt x="1018183" y="3555062"/>
                  </a:lnTo>
                  <a:lnTo>
                    <a:pt x="1018183" y="3556419"/>
                  </a:lnTo>
                  <a:lnTo>
                    <a:pt x="1018183" y="3560805"/>
                  </a:lnTo>
                  <a:lnTo>
                    <a:pt x="1018183" y="3562564"/>
                  </a:lnTo>
                  <a:lnTo>
                    <a:pt x="1018183" y="3564573"/>
                  </a:lnTo>
                  <a:lnTo>
                    <a:pt x="1018183" y="3564723"/>
                  </a:lnTo>
                  <a:lnTo>
                    <a:pt x="1018183" y="3566140"/>
                  </a:lnTo>
                  <a:lnTo>
                    <a:pt x="1018183" y="3568572"/>
                  </a:lnTo>
                  <a:lnTo>
                    <a:pt x="1018183" y="3569069"/>
                  </a:lnTo>
                  <a:lnTo>
                    <a:pt x="1018183" y="3572619"/>
                  </a:lnTo>
                  <a:lnTo>
                    <a:pt x="1018183" y="3572925"/>
                  </a:lnTo>
                  <a:lnTo>
                    <a:pt x="1018183" y="3573622"/>
                  </a:lnTo>
                  <a:lnTo>
                    <a:pt x="1018183" y="3575513"/>
                  </a:lnTo>
                  <a:lnTo>
                    <a:pt x="1018183" y="3576469"/>
                  </a:lnTo>
                  <a:lnTo>
                    <a:pt x="1018183" y="3581521"/>
                  </a:lnTo>
                  <a:lnTo>
                    <a:pt x="1018183" y="3583677"/>
                  </a:lnTo>
                  <a:lnTo>
                    <a:pt x="1018183" y="3583982"/>
                  </a:lnTo>
                  <a:lnTo>
                    <a:pt x="1018183" y="3586182"/>
                  </a:lnTo>
                  <a:lnTo>
                    <a:pt x="1018183" y="3587526"/>
                  </a:lnTo>
                  <a:lnTo>
                    <a:pt x="1018183" y="3588312"/>
                  </a:lnTo>
                  <a:lnTo>
                    <a:pt x="1018183" y="3591178"/>
                  </a:lnTo>
                  <a:lnTo>
                    <a:pt x="1018183" y="3592020"/>
                  </a:lnTo>
                  <a:lnTo>
                    <a:pt x="1018183" y="3592948"/>
                  </a:lnTo>
                  <a:lnTo>
                    <a:pt x="1018183" y="3593252"/>
                  </a:lnTo>
                  <a:lnTo>
                    <a:pt x="1018183" y="3593874"/>
                  </a:lnTo>
                  <a:lnTo>
                    <a:pt x="1018183" y="3597510"/>
                  </a:lnTo>
                  <a:lnTo>
                    <a:pt x="1018183" y="3601147"/>
                  </a:lnTo>
                  <a:lnTo>
                    <a:pt x="1018183" y="3601300"/>
                  </a:lnTo>
                  <a:lnTo>
                    <a:pt x="1018183" y="3602236"/>
                  </a:lnTo>
                  <a:lnTo>
                    <a:pt x="1018183" y="3602715"/>
                  </a:lnTo>
                  <a:lnTo>
                    <a:pt x="1018183" y="3604935"/>
                  </a:lnTo>
                  <a:lnTo>
                    <a:pt x="1018183" y="3605066"/>
                  </a:lnTo>
                  <a:lnTo>
                    <a:pt x="1018183" y="3606350"/>
                  </a:lnTo>
                  <a:lnTo>
                    <a:pt x="1018183" y="3608569"/>
                  </a:lnTo>
                  <a:lnTo>
                    <a:pt x="1018183" y="3609896"/>
                  </a:lnTo>
                  <a:lnTo>
                    <a:pt x="1018183" y="3612205"/>
                  </a:lnTo>
                  <a:lnTo>
                    <a:pt x="1018183" y="3612356"/>
                  </a:lnTo>
                  <a:lnTo>
                    <a:pt x="1018183" y="3615855"/>
                  </a:lnTo>
                  <a:lnTo>
                    <a:pt x="1018183" y="3616124"/>
                  </a:lnTo>
                  <a:lnTo>
                    <a:pt x="1018183" y="3620256"/>
                  </a:lnTo>
                  <a:lnTo>
                    <a:pt x="1018183" y="3621041"/>
                  </a:lnTo>
                  <a:lnTo>
                    <a:pt x="1018183" y="3624021"/>
                  </a:lnTo>
                  <a:lnTo>
                    <a:pt x="1018183" y="3624584"/>
                  </a:lnTo>
                  <a:lnTo>
                    <a:pt x="1018183" y="3626912"/>
                  </a:lnTo>
                  <a:lnTo>
                    <a:pt x="1018183" y="3627393"/>
                  </a:lnTo>
                  <a:lnTo>
                    <a:pt x="1018183" y="3627740"/>
                  </a:lnTo>
                  <a:lnTo>
                    <a:pt x="1018183" y="3629522"/>
                  </a:lnTo>
                  <a:lnTo>
                    <a:pt x="1018183" y="3632098"/>
                  </a:lnTo>
                  <a:lnTo>
                    <a:pt x="1018183" y="3634520"/>
                  </a:lnTo>
                  <a:lnTo>
                    <a:pt x="1018183" y="3634964"/>
                  </a:lnTo>
                  <a:lnTo>
                    <a:pt x="1018183" y="3635442"/>
                  </a:lnTo>
                  <a:lnTo>
                    <a:pt x="1018183" y="3635643"/>
                  </a:lnTo>
                  <a:lnTo>
                    <a:pt x="1018183" y="3636096"/>
                  </a:lnTo>
                  <a:lnTo>
                    <a:pt x="1018183" y="3637662"/>
                  </a:lnTo>
                  <a:lnTo>
                    <a:pt x="1018183" y="3640011"/>
                  </a:lnTo>
                  <a:lnTo>
                    <a:pt x="1018183" y="3640580"/>
                  </a:lnTo>
                  <a:lnTo>
                    <a:pt x="1018183" y="3641297"/>
                  </a:lnTo>
                  <a:lnTo>
                    <a:pt x="1018183" y="3643273"/>
                  </a:lnTo>
                  <a:lnTo>
                    <a:pt x="1018183" y="3644230"/>
                  </a:lnTo>
                  <a:lnTo>
                    <a:pt x="1018183" y="3644840"/>
                  </a:lnTo>
                  <a:lnTo>
                    <a:pt x="1018183" y="3645276"/>
                  </a:lnTo>
                  <a:lnTo>
                    <a:pt x="1018183" y="3646500"/>
                  </a:lnTo>
                  <a:lnTo>
                    <a:pt x="1018183" y="3647156"/>
                  </a:lnTo>
                  <a:lnTo>
                    <a:pt x="1018183" y="3648911"/>
                  </a:lnTo>
                  <a:lnTo>
                    <a:pt x="1018183" y="3649266"/>
                  </a:lnTo>
                  <a:lnTo>
                    <a:pt x="1018183" y="3651068"/>
                  </a:lnTo>
                  <a:lnTo>
                    <a:pt x="1018183" y="3652396"/>
                  </a:lnTo>
                  <a:lnTo>
                    <a:pt x="1018183" y="3655050"/>
                  </a:lnTo>
                  <a:lnTo>
                    <a:pt x="1018183" y="3655287"/>
                  </a:lnTo>
                  <a:lnTo>
                    <a:pt x="1018183" y="3658966"/>
                  </a:lnTo>
                  <a:lnTo>
                    <a:pt x="1018183" y="3660323"/>
                  </a:lnTo>
                  <a:lnTo>
                    <a:pt x="1018183" y="3663188"/>
                  </a:lnTo>
                  <a:lnTo>
                    <a:pt x="1018183" y="3663665"/>
                  </a:lnTo>
                  <a:lnTo>
                    <a:pt x="1018183" y="3666925"/>
                  </a:lnTo>
                  <a:lnTo>
                    <a:pt x="1018183" y="3668370"/>
                  </a:lnTo>
                  <a:lnTo>
                    <a:pt x="1018183" y="3669760"/>
                  </a:lnTo>
                  <a:lnTo>
                    <a:pt x="1018183" y="3670105"/>
                  </a:lnTo>
                  <a:lnTo>
                    <a:pt x="1018183" y="3670242"/>
                  </a:lnTo>
                  <a:lnTo>
                    <a:pt x="1018183" y="3671328"/>
                  </a:lnTo>
                  <a:lnTo>
                    <a:pt x="1018183" y="3672441"/>
                  </a:lnTo>
                  <a:lnTo>
                    <a:pt x="1018183" y="3673651"/>
                  </a:lnTo>
                  <a:lnTo>
                    <a:pt x="1018183" y="3674724"/>
                  </a:lnTo>
                  <a:lnTo>
                    <a:pt x="1018183" y="3675717"/>
                  </a:lnTo>
                  <a:lnTo>
                    <a:pt x="1018183" y="3675985"/>
                  </a:lnTo>
                  <a:lnTo>
                    <a:pt x="1018183" y="3676706"/>
                  </a:lnTo>
                  <a:lnTo>
                    <a:pt x="1018183" y="3677286"/>
                  </a:lnTo>
                  <a:lnTo>
                    <a:pt x="1018183" y="3678003"/>
                  </a:lnTo>
                  <a:lnTo>
                    <a:pt x="1018183" y="3678598"/>
                  </a:lnTo>
                  <a:lnTo>
                    <a:pt x="1018183" y="3679883"/>
                  </a:lnTo>
                  <a:lnTo>
                    <a:pt x="1018183" y="3681638"/>
                  </a:lnTo>
                  <a:lnTo>
                    <a:pt x="1018183" y="3683425"/>
                  </a:lnTo>
                  <a:lnTo>
                    <a:pt x="1018183" y="3683615"/>
                  </a:lnTo>
                  <a:lnTo>
                    <a:pt x="1018183" y="3685182"/>
                  </a:lnTo>
                  <a:lnTo>
                    <a:pt x="1018183" y="3685773"/>
                  </a:lnTo>
                  <a:lnTo>
                    <a:pt x="1018183" y="3686843"/>
                  </a:lnTo>
                  <a:lnTo>
                    <a:pt x="1018183" y="3687342"/>
                  </a:lnTo>
                  <a:lnTo>
                    <a:pt x="1018183" y="3689061"/>
                  </a:lnTo>
                  <a:lnTo>
                    <a:pt x="1018183" y="3689656"/>
                  </a:lnTo>
                  <a:lnTo>
                    <a:pt x="1018183" y="3691410"/>
                  </a:lnTo>
                  <a:lnTo>
                    <a:pt x="1018183" y="3692697"/>
                  </a:lnTo>
                  <a:lnTo>
                    <a:pt x="1018183" y="3694672"/>
                  </a:lnTo>
                  <a:lnTo>
                    <a:pt x="1018183" y="3696240"/>
                  </a:lnTo>
                  <a:lnTo>
                    <a:pt x="1018183" y="3697552"/>
                  </a:lnTo>
                  <a:lnTo>
                    <a:pt x="1018183" y="3698135"/>
                  </a:lnTo>
                  <a:lnTo>
                    <a:pt x="1018183" y="3698329"/>
                  </a:lnTo>
                  <a:lnTo>
                    <a:pt x="1018183" y="3700665"/>
                  </a:lnTo>
                  <a:lnTo>
                    <a:pt x="1018183" y="3700815"/>
                  </a:lnTo>
                  <a:lnTo>
                    <a:pt x="1018183" y="3706378"/>
                  </a:lnTo>
                  <a:lnTo>
                    <a:pt x="1018183" y="3707267"/>
                  </a:lnTo>
                  <a:lnTo>
                    <a:pt x="1018183" y="3708446"/>
                  </a:lnTo>
                  <a:lnTo>
                    <a:pt x="1018183" y="3708712"/>
                  </a:lnTo>
                  <a:lnTo>
                    <a:pt x="1018183" y="3710013"/>
                  </a:lnTo>
                  <a:lnTo>
                    <a:pt x="1018183" y="3711989"/>
                  </a:lnTo>
                  <a:lnTo>
                    <a:pt x="1018183" y="3712262"/>
                  </a:lnTo>
                  <a:lnTo>
                    <a:pt x="1018183" y="3712858"/>
                  </a:lnTo>
                  <a:lnTo>
                    <a:pt x="1018183" y="3713829"/>
                  </a:lnTo>
                  <a:lnTo>
                    <a:pt x="1018183" y="3715065"/>
                  </a:lnTo>
                  <a:lnTo>
                    <a:pt x="1018183" y="3715874"/>
                  </a:lnTo>
                  <a:lnTo>
                    <a:pt x="1018183" y="3717436"/>
                  </a:lnTo>
                  <a:lnTo>
                    <a:pt x="1018183" y="3718219"/>
                  </a:lnTo>
                  <a:lnTo>
                    <a:pt x="1018183" y="3718326"/>
                  </a:lnTo>
                  <a:lnTo>
                    <a:pt x="1018183" y="3719504"/>
                  </a:lnTo>
                  <a:lnTo>
                    <a:pt x="1018183" y="3719770"/>
                  </a:lnTo>
                  <a:lnTo>
                    <a:pt x="1018183" y="3719785"/>
                  </a:lnTo>
                  <a:lnTo>
                    <a:pt x="1018183" y="3721071"/>
                  </a:lnTo>
                  <a:lnTo>
                    <a:pt x="1018183" y="3722927"/>
                  </a:lnTo>
                  <a:lnTo>
                    <a:pt x="1018183" y="3723046"/>
                  </a:lnTo>
                  <a:lnTo>
                    <a:pt x="1018183" y="3723916"/>
                  </a:lnTo>
                  <a:lnTo>
                    <a:pt x="1018183" y="3725927"/>
                  </a:lnTo>
                  <a:lnTo>
                    <a:pt x="1018183" y="3726116"/>
                  </a:lnTo>
                  <a:lnTo>
                    <a:pt x="1018183" y="3727400"/>
                  </a:lnTo>
                  <a:lnTo>
                    <a:pt x="1018183" y="3727684"/>
                  </a:lnTo>
                  <a:lnTo>
                    <a:pt x="1018183" y="3728968"/>
                  </a:lnTo>
                  <a:lnTo>
                    <a:pt x="1018183" y="3729040"/>
                  </a:lnTo>
                  <a:lnTo>
                    <a:pt x="1018183" y="3731973"/>
                  </a:lnTo>
                  <a:lnTo>
                    <a:pt x="1018183" y="3737175"/>
                  </a:lnTo>
                  <a:lnTo>
                    <a:pt x="1018183" y="3738741"/>
                  </a:lnTo>
                  <a:lnTo>
                    <a:pt x="1018183" y="3740637"/>
                  </a:lnTo>
                  <a:lnTo>
                    <a:pt x="1018183" y="3750238"/>
                  </a:lnTo>
                  <a:lnTo>
                    <a:pt x="1018183" y="3751152"/>
                  </a:lnTo>
                  <a:lnTo>
                    <a:pt x="1018183" y="3754490"/>
                  </a:lnTo>
                  <a:lnTo>
                    <a:pt x="1018183" y="3755775"/>
                  </a:lnTo>
                  <a:lnTo>
                    <a:pt x="1018183" y="3756644"/>
                  </a:lnTo>
                  <a:lnTo>
                    <a:pt x="1018183" y="3764258"/>
                  </a:lnTo>
                  <a:lnTo>
                    <a:pt x="1018183" y="3764701"/>
                  </a:lnTo>
                  <a:lnTo>
                    <a:pt x="1018183" y="3764948"/>
                  </a:lnTo>
                  <a:lnTo>
                    <a:pt x="1018183" y="3765549"/>
                  </a:lnTo>
                  <a:lnTo>
                    <a:pt x="1018183" y="3766517"/>
                  </a:lnTo>
                  <a:lnTo>
                    <a:pt x="1018183" y="3768492"/>
                  </a:lnTo>
                  <a:lnTo>
                    <a:pt x="1018183" y="3768797"/>
                  </a:lnTo>
                  <a:lnTo>
                    <a:pt x="1018183" y="3775759"/>
                  </a:lnTo>
                  <a:lnTo>
                    <a:pt x="1018183" y="3789088"/>
                  </a:lnTo>
                  <a:lnTo>
                    <a:pt x="1018183" y="3792633"/>
                  </a:lnTo>
                  <a:lnTo>
                    <a:pt x="1018183" y="3793173"/>
                  </a:lnTo>
                  <a:lnTo>
                    <a:pt x="1018183" y="3794740"/>
                  </a:lnTo>
                  <a:lnTo>
                    <a:pt x="1018183" y="3796986"/>
                  </a:lnTo>
                  <a:lnTo>
                    <a:pt x="1018183" y="3801219"/>
                  </a:lnTo>
                  <a:lnTo>
                    <a:pt x="1018183" y="3801525"/>
                  </a:lnTo>
                  <a:lnTo>
                    <a:pt x="1018183" y="3803517"/>
                  </a:lnTo>
                  <a:lnTo>
                    <a:pt x="1018183" y="3805069"/>
                  </a:lnTo>
                  <a:lnTo>
                    <a:pt x="1018183" y="3805853"/>
                  </a:lnTo>
                  <a:lnTo>
                    <a:pt x="1018183" y="3808044"/>
                  </a:lnTo>
                  <a:lnTo>
                    <a:pt x="1018183" y="3810122"/>
                  </a:lnTo>
                  <a:lnTo>
                    <a:pt x="1018183" y="3812278"/>
                  </a:lnTo>
                  <a:lnTo>
                    <a:pt x="1018183" y="3812581"/>
                  </a:lnTo>
                  <a:lnTo>
                    <a:pt x="1018183" y="3816126"/>
                  </a:lnTo>
                  <a:lnTo>
                    <a:pt x="1018183" y="3817314"/>
                  </a:lnTo>
                  <a:lnTo>
                    <a:pt x="1018183" y="3819778"/>
                  </a:lnTo>
                  <a:lnTo>
                    <a:pt x="1018183" y="3820254"/>
                  </a:lnTo>
                  <a:lnTo>
                    <a:pt x="1018183" y="3823936"/>
                  </a:lnTo>
                  <a:lnTo>
                    <a:pt x="1018183" y="3824004"/>
                  </a:lnTo>
                  <a:lnTo>
                    <a:pt x="1018183" y="3825361"/>
                  </a:lnTo>
                  <a:lnTo>
                    <a:pt x="1018183" y="3829747"/>
                  </a:lnTo>
                  <a:lnTo>
                    <a:pt x="1018183" y="3830836"/>
                  </a:lnTo>
                  <a:lnTo>
                    <a:pt x="1018183" y="3834228"/>
                  </a:lnTo>
                  <a:lnTo>
                    <a:pt x="1018183" y="3836419"/>
                  </a:lnTo>
                  <a:lnTo>
                    <a:pt x="1018183" y="3840805"/>
                  </a:lnTo>
                  <a:lnTo>
                    <a:pt x="1018183" y="3842564"/>
                  </a:lnTo>
                  <a:lnTo>
                    <a:pt x="1018183" y="3844455"/>
                  </a:lnTo>
                  <a:lnTo>
                    <a:pt x="1018183" y="3846019"/>
                  </a:lnTo>
                  <a:lnTo>
                    <a:pt x="1018183" y="3848355"/>
                  </a:lnTo>
                  <a:lnTo>
                    <a:pt x="1018183" y="3848856"/>
                  </a:lnTo>
                  <a:lnTo>
                    <a:pt x="1018183" y="3850463"/>
                  </a:lnTo>
                  <a:lnTo>
                    <a:pt x="1018183" y="3852619"/>
                  </a:lnTo>
                  <a:lnTo>
                    <a:pt x="1018183" y="3852621"/>
                  </a:lnTo>
                  <a:lnTo>
                    <a:pt x="1018183" y="3852923"/>
                  </a:lnTo>
                  <a:lnTo>
                    <a:pt x="1018183" y="3855512"/>
                  </a:lnTo>
                  <a:lnTo>
                    <a:pt x="1018183" y="3856340"/>
                  </a:lnTo>
                  <a:lnTo>
                    <a:pt x="1018183" y="3856468"/>
                  </a:lnTo>
                  <a:lnTo>
                    <a:pt x="1018183" y="3860962"/>
                  </a:lnTo>
                  <a:lnTo>
                    <a:pt x="1018183" y="3861520"/>
                  </a:lnTo>
                  <a:lnTo>
                    <a:pt x="1018183" y="3862756"/>
                  </a:lnTo>
                  <a:lnTo>
                    <a:pt x="1018183" y="3863564"/>
                  </a:lnTo>
                  <a:lnTo>
                    <a:pt x="1018183" y="3871178"/>
                  </a:lnTo>
                  <a:lnTo>
                    <a:pt x="1018183" y="3872020"/>
                  </a:lnTo>
                  <a:lnTo>
                    <a:pt x="1018183" y="3873876"/>
                  </a:lnTo>
                  <a:lnTo>
                    <a:pt x="1018183" y="3875292"/>
                  </a:lnTo>
                  <a:lnTo>
                    <a:pt x="1018183" y="3876730"/>
                  </a:lnTo>
                  <a:lnTo>
                    <a:pt x="1018183" y="3877511"/>
                  </a:lnTo>
                  <a:lnTo>
                    <a:pt x="1018183" y="3878838"/>
                  </a:lnTo>
                  <a:lnTo>
                    <a:pt x="1018183" y="3881147"/>
                  </a:lnTo>
                  <a:lnTo>
                    <a:pt x="1018183" y="3881298"/>
                  </a:lnTo>
                  <a:lnTo>
                    <a:pt x="1018183" y="3883650"/>
                  </a:lnTo>
                  <a:lnTo>
                    <a:pt x="1018183" y="3885066"/>
                  </a:lnTo>
                  <a:lnTo>
                    <a:pt x="1018183" y="3886350"/>
                  </a:lnTo>
                  <a:lnTo>
                    <a:pt x="1018183" y="3889198"/>
                  </a:lnTo>
                  <a:lnTo>
                    <a:pt x="1018183" y="3889895"/>
                  </a:lnTo>
                  <a:lnTo>
                    <a:pt x="1018183" y="3891788"/>
                  </a:lnTo>
                  <a:lnTo>
                    <a:pt x="1018183" y="3892963"/>
                  </a:lnTo>
                  <a:lnTo>
                    <a:pt x="1018183" y="3894247"/>
                  </a:lnTo>
                  <a:lnTo>
                    <a:pt x="1018183" y="3895854"/>
                  </a:lnTo>
                  <a:lnTo>
                    <a:pt x="1018183" y="3896683"/>
                  </a:lnTo>
                  <a:lnTo>
                    <a:pt x="1018183" y="3898361"/>
                  </a:lnTo>
                  <a:lnTo>
                    <a:pt x="1018183" y="3898843"/>
                  </a:lnTo>
                  <a:lnTo>
                    <a:pt x="1018183" y="3899928"/>
                  </a:lnTo>
                  <a:lnTo>
                    <a:pt x="1018183" y="3900253"/>
                  </a:lnTo>
                  <a:lnTo>
                    <a:pt x="1018183" y="3901040"/>
                  </a:lnTo>
                  <a:lnTo>
                    <a:pt x="1018183" y="3903462"/>
                  </a:lnTo>
                  <a:lnTo>
                    <a:pt x="1018183" y="3903906"/>
                  </a:lnTo>
                  <a:lnTo>
                    <a:pt x="1018183" y="3904021"/>
                  </a:lnTo>
                  <a:lnTo>
                    <a:pt x="1018183" y="3904586"/>
                  </a:lnTo>
                  <a:lnTo>
                    <a:pt x="1018183" y="3904747"/>
                  </a:lnTo>
                  <a:lnTo>
                    <a:pt x="1018183" y="3906603"/>
                  </a:lnTo>
                  <a:lnTo>
                    <a:pt x="1018183" y="3907740"/>
                  </a:lnTo>
                  <a:lnTo>
                    <a:pt x="1018183" y="3909522"/>
                  </a:lnTo>
                  <a:lnTo>
                    <a:pt x="1018183" y="3910238"/>
                  </a:lnTo>
                  <a:lnTo>
                    <a:pt x="1018183" y="3912216"/>
                  </a:lnTo>
                  <a:lnTo>
                    <a:pt x="1018183" y="3913782"/>
                  </a:lnTo>
                  <a:lnTo>
                    <a:pt x="1018183" y="3914521"/>
                  </a:lnTo>
                  <a:lnTo>
                    <a:pt x="1018183" y="3914959"/>
                  </a:lnTo>
                  <a:lnTo>
                    <a:pt x="1018183" y="3915442"/>
                  </a:lnTo>
                  <a:lnTo>
                    <a:pt x="1018183" y="3916098"/>
                  </a:lnTo>
                  <a:lnTo>
                    <a:pt x="1018183" y="3917661"/>
                  </a:lnTo>
                  <a:lnTo>
                    <a:pt x="1018183" y="3920011"/>
                  </a:lnTo>
                  <a:lnTo>
                    <a:pt x="1018183" y="3921296"/>
                  </a:lnTo>
                  <a:lnTo>
                    <a:pt x="1018183" y="3921338"/>
                  </a:lnTo>
                  <a:lnTo>
                    <a:pt x="1018183" y="3922502"/>
                  </a:lnTo>
                  <a:lnTo>
                    <a:pt x="1018183" y="3922622"/>
                  </a:lnTo>
                  <a:lnTo>
                    <a:pt x="1018183" y="3923272"/>
                  </a:lnTo>
                  <a:lnTo>
                    <a:pt x="1018183" y="3923993"/>
                  </a:lnTo>
                  <a:lnTo>
                    <a:pt x="1018183" y="3924229"/>
                  </a:lnTo>
                  <a:lnTo>
                    <a:pt x="1018183" y="3924840"/>
                  </a:lnTo>
                  <a:lnTo>
                    <a:pt x="1018183" y="3926153"/>
                  </a:lnTo>
                  <a:lnTo>
                    <a:pt x="1018183" y="3927908"/>
                  </a:lnTo>
                  <a:lnTo>
                    <a:pt x="1018183" y="3929265"/>
                  </a:lnTo>
                  <a:lnTo>
                    <a:pt x="1018183" y="3932130"/>
                  </a:lnTo>
                  <a:lnTo>
                    <a:pt x="1018183" y="3932396"/>
                  </a:lnTo>
                  <a:lnTo>
                    <a:pt x="1018183" y="3935053"/>
                  </a:lnTo>
                  <a:lnTo>
                    <a:pt x="1018183" y="3935867"/>
                  </a:lnTo>
                  <a:lnTo>
                    <a:pt x="1018183" y="3937312"/>
                  </a:lnTo>
                  <a:lnTo>
                    <a:pt x="1018183" y="3938702"/>
                  </a:lnTo>
                  <a:lnTo>
                    <a:pt x="1018183" y="3938966"/>
                  </a:lnTo>
                  <a:lnTo>
                    <a:pt x="1018183" y="3939184"/>
                  </a:lnTo>
                  <a:lnTo>
                    <a:pt x="1018183" y="3940270"/>
                  </a:lnTo>
                  <a:lnTo>
                    <a:pt x="1018183" y="3940469"/>
                  </a:lnTo>
                  <a:lnTo>
                    <a:pt x="1018183" y="3940862"/>
                  </a:lnTo>
                  <a:lnTo>
                    <a:pt x="1018183" y="3942429"/>
                  </a:lnTo>
                  <a:lnTo>
                    <a:pt x="1018183" y="3943188"/>
                  </a:lnTo>
                  <a:lnTo>
                    <a:pt x="1018183" y="3943665"/>
                  </a:lnTo>
                  <a:lnTo>
                    <a:pt x="1018183" y="3946864"/>
                  </a:lnTo>
                  <a:lnTo>
                    <a:pt x="1018183" y="3946926"/>
                  </a:lnTo>
                  <a:lnTo>
                    <a:pt x="1018183" y="3948370"/>
                  </a:lnTo>
                  <a:lnTo>
                    <a:pt x="1018183" y="3948825"/>
                  </a:lnTo>
                  <a:lnTo>
                    <a:pt x="1018183" y="3949760"/>
                  </a:lnTo>
                  <a:lnTo>
                    <a:pt x="1018183" y="3950243"/>
                  </a:lnTo>
                  <a:lnTo>
                    <a:pt x="1018183" y="3951328"/>
                  </a:lnTo>
                  <a:lnTo>
                    <a:pt x="1018183" y="3952367"/>
                  </a:lnTo>
                  <a:lnTo>
                    <a:pt x="1018183" y="3954715"/>
                  </a:lnTo>
                  <a:lnTo>
                    <a:pt x="1018183" y="3956000"/>
                  </a:lnTo>
                  <a:lnTo>
                    <a:pt x="1018183" y="3956284"/>
                  </a:lnTo>
                  <a:lnTo>
                    <a:pt x="1018183" y="3957568"/>
                  </a:lnTo>
                  <a:lnTo>
                    <a:pt x="1018183" y="3958003"/>
                  </a:lnTo>
                  <a:lnTo>
                    <a:pt x="1018183" y="3958598"/>
                  </a:lnTo>
                  <a:lnTo>
                    <a:pt x="1018183" y="3959883"/>
                  </a:lnTo>
                  <a:lnTo>
                    <a:pt x="1018183" y="3961638"/>
                  </a:lnTo>
                  <a:lnTo>
                    <a:pt x="1018183" y="3963427"/>
                  </a:lnTo>
                  <a:lnTo>
                    <a:pt x="1018183" y="3963613"/>
                  </a:lnTo>
                  <a:lnTo>
                    <a:pt x="1018183" y="3965003"/>
                  </a:lnTo>
                  <a:lnTo>
                    <a:pt x="1018183" y="3965182"/>
                  </a:lnTo>
                  <a:lnTo>
                    <a:pt x="1018183" y="3965775"/>
                  </a:lnTo>
                  <a:lnTo>
                    <a:pt x="1018183" y="3966494"/>
                  </a:lnTo>
                  <a:lnTo>
                    <a:pt x="1018183" y="3967077"/>
                  </a:lnTo>
                  <a:lnTo>
                    <a:pt x="1018183" y="3967342"/>
                  </a:lnTo>
                  <a:lnTo>
                    <a:pt x="1018183" y="3967779"/>
                  </a:lnTo>
                  <a:lnTo>
                    <a:pt x="1018183" y="3971694"/>
                  </a:lnTo>
                  <a:lnTo>
                    <a:pt x="1018183" y="3975239"/>
                  </a:lnTo>
                  <a:lnTo>
                    <a:pt x="1018183" y="3977557"/>
                  </a:lnTo>
                  <a:lnTo>
                    <a:pt x="1018183" y="3978135"/>
                  </a:lnTo>
                  <a:lnTo>
                    <a:pt x="1018183" y="3981204"/>
                  </a:lnTo>
                  <a:lnTo>
                    <a:pt x="1018183" y="3982489"/>
                  </a:lnTo>
                  <a:lnTo>
                    <a:pt x="1018183" y="3982771"/>
                  </a:lnTo>
                  <a:lnTo>
                    <a:pt x="1018183" y="3984057"/>
                  </a:lnTo>
                  <a:lnTo>
                    <a:pt x="1018183" y="3986031"/>
                  </a:lnTo>
                  <a:lnTo>
                    <a:pt x="1018183" y="3986337"/>
                  </a:lnTo>
                  <a:lnTo>
                    <a:pt x="1018183" y="3986378"/>
                  </a:lnTo>
                  <a:lnTo>
                    <a:pt x="1018183" y="3987269"/>
                  </a:lnTo>
                  <a:lnTo>
                    <a:pt x="1018183" y="3988446"/>
                  </a:lnTo>
                  <a:lnTo>
                    <a:pt x="1018183" y="3988712"/>
                  </a:lnTo>
                  <a:lnTo>
                    <a:pt x="1018183" y="3990013"/>
                  </a:lnTo>
                  <a:lnTo>
                    <a:pt x="1018183" y="3991988"/>
                  </a:lnTo>
                  <a:lnTo>
                    <a:pt x="1018183" y="3992262"/>
                  </a:lnTo>
                  <a:lnTo>
                    <a:pt x="1018183" y="3992858"/>
                  </a:lnTo>
                  <a:lnTo>
                    <a:pt x="1018183" y="3993829"/>
                  </a:lnTo>
                  <a:lnTo>
                    <a:pt x="1018183" y="3994869"/>
                  </a:lnTo>
                  <a:lnTo>
                    <a:pt x="1018183" y="3996154"/>
                  </a:lnTo>
                  <a:lnTo>
                    <a:pt x="1018183" y="3996342"/>
                  </a:lnTo>
                  <a:lnTo>
                    <a:pt x="1018183" y="3997909"/>
                  </a:lnTo>
                  <a:lnTo>
                    <a:pt x="1018183" y="3999918"/>
                  </a:lnTo>
                  <a:lnTo>
                    <a:pt x="1018183" y="4005931"/>
                  </a:lnTo>
                  <a:lnTo>
                    <a:pt x="1018183" y="4006116"/>
                  </a:lnTo>
                  <a:lnTo>
                    <a:pt x="1018183" y="4007401"/>
                  </a:lnTo>
                  <a:lnTo>
                    <a:pt x="1018183" y="4007683"/>
                  </a:lnTo>
                  <a:lnTo>
                    <a:pt x="1018183" y="4008968"/>
                  </a:lnTo>
                  <a:lnTo>
                    <a:pt x="1018183" y="4009579"/>
                  </a:lnTo>
                  <a:lnTo>
                    <a:pt x="1018183" y="4010864"/>
                  </a:lnTo>
                  <a:lnTo>
                    <a:pt x="1018183" y="4014712"/>
                  </a:lnTo>
                  <a:lnTo>
                    <a:pt x="1018183" y="4020637"/>
                  </a:lnTo>
                  <a:lnTo>
                    <a:pt x="1018183" y="4024717"/>
                  </a:lnTo>
                  <a:lnTo>
                    <a:pt x="1018183" y="4025586"/>
                  </a:lnTo>
                  <a:lnTo>
                    <a:pt x="1018183" y="4028533"/>
                  </a:lnTo>
                  <a:lnTo>
                    <a:pt x="1018183" y="4028836"/>
                  </a:lnTo>
                  <a:lnTo>
                    <a:pt x="1018183" y="4034453"/>
                  </a:lnTo>
                  <a:lnTo>
                    <a:pt x="1018183" y="4034491"/>
                  </a:lnTo>
                  <a:lnTo>
                    <a:pt x="1018183" y="4035775"/>
                  </a:lnTo>
                  <a:lnTo>
                    <a:pt x="1018183" y="4036644"/>
                  </a:lnTo>
                  <a:lnTo>
                    <a:pt x="1018183" y="4044701"/>
                  </a:lnTo>
                  <a:lnTo>
                    <a:pt x="1018183" y="4048854"/>
                  </a:lnTo>
                  <a:lnTo>
                    <a:pt x="1018183" y="4057211"/>
                  </a:lnTo>
                  <a:lnTo>
                    <a:pt x="1018183" y="4072459"/>
                  </a:lnTo>
                  <a:lnTo>
                    <a:pt x="1018183" y="4074795"/>
                  </a:lnTo>
                  <a:lnTo>
                    <a:pt x="1018183" y="4076955"/>
                  </a:lnTo>
                  <a:lnTo>
                    <a:pt x="1018183" y="4076986"/>
                  </a:lnTo>
                  <a:lnTo>
                    <a:pt x="1018183" y="4079063"/>
                  </a:lnTo>
                  <a:lnTo>
                    <a:pt x="1018183" y="4081219"/>
                  </a:lnTo>
                  <a:lnTo>
                    <a:pt x="1018183" y="4081523"/>
                  </a:lnTo>
                  <a:lnTo>
                    <a:pt x="1018183" y="4083518"/>
                  </a:lnTo>
                  <a:lnTo>
                    <a:pt x="1018183" y="4085068"/>
                  </a:lnTo>
                  <a:lnTo>
                    <a:pt x="1018183" y="4085853"/>
                  </a:lnTo>
                  <a:lnTo>
                    <a:pt x="1018183" y="4089196"/>
                  </a:lnTo>
                  <a:lnTo>
                    <a:pt x="1018183" y="4090121"/>
                  </a:lnTo>
                  <a:lnTo>
                    <a:pt x="1018183" y="4091356"/>
                  </a:lnTo>
                  <a:lnTo>
                    <a:pt x="1018183" y="4091415"/>
                  </a:lnTo>
                  <a:lnTo>
                    <a:pt x="1018183" y="4092878"/>
                  </a:lnTo>
                  <a:lnTo>
                    <a:pt x="1018183" y="4099778"/>
                  </a:lnTo>
                  <a:lnTo>
                    <a:pt x="1018183" y="4100256"/>
                  </a:lnTo>
                  <a:lnTo>
                    <a:pt x="1018183" y="4103170"/>
                  </a:lnTo>
                  <a:lnTo>
                    <a:pt x="1018183" y="4103935"/>
                  </a:lnTo>
                  <a:lnTo>
                    <a:pt x="1018183" y="4105361"/>
                  </a:lnTo>
                  <a:lnTo>
                    <a:pt x="1018183" y="4109747"/>
                  </a:lnTo>
                  <a:lnTo>
                    <a:pt x="1018183" y="4111305"/>
                  </a:lnTo>
                  <a:lnTo>
                    <a:pt x="1018183" y="4112872"/>
                  </a:lnTo>
                  <a:lnTo>
                    <a:pt x="1018183" y="4114228"/>
                  </a:lnTo>
                  <a:lnTo>
                    <a:pt x="1018183" y="4114961"/>
                  </a:lnTo>
                  <a:lnTo>
                    <a:pt x="1018183" y="4116246"/>
                  </a:lnTo>
                  <a:lnTo>
                    <a:pt x="1018183" y="4117297"/>
                  </a:lnTo>
                  <a:lnTo>
                    <a:pt x="1018183" y="4117798"/>
                  </a:lnTo>
                  <a:lnTo>
                    <a:pt x="1018183" y="4118581"/>
                  </a:lnTo>
                  <a:lnTo>
                    <a:pt x="1018183" y="4119789"/>
                  </a:lnTo>
                  <a:lnTo>
                    <a:pt x="1018183" y="4121563"/>
                  </a:lnTo>
                  <a:lnTo>
                    <a:pt x="1018183" y="4122126"/>
                  </a:lnTo>
                  <a:lnTo>
                    <a:pt x="1018183" y="4122847"/>
                  </a:lnTo>
                  <a:lnTo>
                    <a:pt x="1018183" y="4124455"/>
                  </a:lnTo>
                  <a:lnTo>
                    <a:pt x="1018183" y="4125282"/>
                  </a:lnTo>
                  <a:lnTo>
                    <a:pt x="1018183" y="4126019"/>
                  </a:lnTo>
                  <a:lnTo>
                    <a:pt x="1018183" y="4128355"/>
                  </a:lnTo>
                  <a:lnTo>
                    <a:pt x="1018183" y="4128852"/>
                  </a:lnTo>
                  <a:lnTo>
                    <a:pt x="1018183" y="4130462"/>
                  </a:lnTo>
                  <a:lnTo>
                    <a:pt x="1018183" y="4131698"/>
                  </a:lnTo>
                  <a:lnTo>
                    <a:pt x="1018183" y="4132506"/>
                  </a:lnTo>
                  <a:lnTo>
                    <a:pt x="1018183" y="4132621"/>
                  </a:lnTo>
                  <a:lnTo>
                    <a:pt x="1018183" y="4132984"/>
                  </a:lnTo>
                  <a:lnTo>
                    <a:pt x="1018183" y="4133918"/>
                  </a:lnTo>
                  <a:lnTo>
                    <a:pt x="1018183" y="4136340"/>
                  </a:lnTo>
                  <a:lnTo>
                    <a:pt x="1018183" y="4136663"/>
                  </a:lnTo>
                  <a:lnTo>
                    <a:pt x="1018183" y="4137552"/>
                  </a:lnTo>
                  <a:lnTo>
                    <a:pt x="1018183" y="4139679"/>
                  </a:lnTo>
                  <a:lnTo>
                    <a:pt x="1018183" y="4140962"/>
                  </a:lnTo>
                  <a:lnTo>
                    <a:pt x="1018183" y="4142755"/>
                  </a:lnTo>
                  <a:lnTo>
                    <a:pt x="1018183" y="4143559"/>
                  </a:lnTo>
                  <a:lnTo>
                    <a:pt x="1018183" y="4145672"/>
                  </a:lnTo>
                  <a:lnTo>
                    <a:pt x="1018183" y="4146956"/>
                  </a:lnTo>
                  <a:lnTo>
                    <a:pt x="1018183" y="4152592"/>
                  </a:lnTo>
                  <a:lnTo>
                    <a:pt x="1018183" y="4155292"/>
                  </a:lnTo>
                  <a:lnTo>
                    <a:pt x="1018183" y="4156730"/>
                  </a:lnTo>
                  <a:lnTo>
                    <a:pt x="1018183" y="4158837"/>
                  </a:lnTo>
                  <a:lnTo>
                    <a:pt x="1018183" y="4160730"/>
                  </a:lnTo>
                  <a:lnTo>
                    <a:pt x="1018183" y="4162293"/>
                  </a:lnTo>
                  <a:lnTo>
                    <a:pt x="1018183" y="4163189"/>
                  </a:lnTo>
                  <a:lnTo>
                    <a:pt x="1018183" y="4163653"/>
                  </a:lnTo>
                  <a:lnTo>
                    <a:pt x="1018183" y="4164360"/>
                  </a:lnTo>
                  <a:lnTo>
                    <a:pt x="1018183" y="4164627"/>
                  </a:lnTo>
                  <a:lnTo>
                    <a:pt x="1018183" y="4165927"/>
                  </a:lnTo>
                  <a:lnTo>
                    <a:pt x="1018183" y="4167302"/>
                  </a:lnTo>
                  <a:lnTo>
                    <a:pt x="1018183" y="4167784"/>
                  </a:lnTo>
                  <a:lnTo>
                    <a:pt x="1018183" y="4168870"/>
                  </a:lnTo>
                  <a:lnTo>
                    <a:pt x="1018183" y="4169068"/>
                  </a:lnTo>
                  <a:lnTo>
                    <a:pt x="1018183" y="4169194"/>
                  </a:lnTo>
                  <a:lnTo>
                    <a:pt x="1018183" y="4171788"/>
                  </a:lnTo>
                  <a:lnTo>
                    <a:pt x="1018183" y="4172963"/>
                  </a:lnTo>
                  <a:lnTo>
                    <a:pt x="1018183" y="4173689"/>
                  </a:lnTo>
                  <a:lnTo>
                    <a:pt x="1018183" y="4174247"/>
                  </a:lnTo>
                  <a:lnTo>
                    <a:pt x="1018183" y="4175464"/>
                  </a:lnTo>
                  <a:lnTo>
                    <a:pt x="1018183" y="4176682"/>
                  </a:lnTo>
                  <a:lnTo>
                    <a:pt x="1018183" y="4178114"/>
                  </a:lnTo>
                  <a:lnTo>
                    <a:pt x="1018183" y="4178361"/>
                  </a:lnTo>
                  <a:lnTo>
                    <a:pt x="1018183" y="4178843"/>
                  </a:lnTo>
                  <a:lnTo>
                    <a:pt x="1018183" y="4179928"/>
                  </a:lnTo>
                  <a:lnTo>
                    <a:pt x="1018183" y="4183463"/>
                  </a:lnTo>
                  <a:lnTo>
                    <a:pt x="1018183" y="4183901"/>
                  </a:lnTo>
                  <a:lnTo>
                    <a:pt x="1018183" y="4184747"/>
                  </a:lnTo>
                  <a:lnTo>
                    <a:pt x="1018183" y="4186603"/>
                  </a:lnTo>
                  <a:lnTo>
                    <a:pt x="1018183" y="4190238"/>
                  </a:lnTo>
                  <a:lnTo>
                    <a:pt x="1018183" y="4191444"/>
                  </a:lnTo>
                  <a:lnTo>
                    <a:pt x="1018183" y="4191564"/>
                  </a:lnTo>
                  <a:lnTo>
                    <a:pt x="1018183" y="4192213"/>
                  </a:lnTo>
                  <a:lnTo>
                    <a:pt x="1018183" y="4193782"/>
                  </a:lnTo>
                  <a:lnTo>
                    <a:pt x="1018183" y="4195094"/>
                  </a:lnTo>
                  <a:lnTo>
                    <a:pt x="1018183" y="4196379"/>
                  </a:lnTo>
                  <a:lnTo>
                    <a:pt x="1018183" y="4201338"/>
                  </a:lnTo>
                  <a:lnTo>
                    <a:pt x="1018183" y="4202502"/>
                  </a:lnTo>
                  <a:lnTo>
                    <a:pt x="1018183" y="4202622"/>
                  </a:lnTo>
                  <a:lnTo>
                    <a:pt x="1018183" y="4203994"/>
                  </a:lnTo>
                  <a:lnTo>
                    <a:pt x="1018183" y="4206156"/>
                  </a:lnTo>
                  <a:lnTo>
                    <a:pt x="1018183" y="4207908"/>
                  </a:lnTo>
                  <a:lnTo>
                    <a:pt x="1018183" y="4209410"/>
                  </a:lnTo>
                  <a:lnTo>
                    <a:pt x="1018183" y="4209804"/>
                  </a:lnTo>
                  <a:lnTo>
                    <a:pt x="1018183" y="4210399"/>
                  </a:lnTo>
                  <a:lnTo>
                    <a:pt x="1018183" y="4211089"/>
                  </a:lnTo>
                  <a:lnTo>
                    <a:pt x="1018183" y="4211371"/>
                  </a:lnTo>
                  <a:lnTo>
                    <a:pt x="1018183" y="4212130"/>
                  </a:lnTo>
                  <a:lnTo>
                    <a:pt x="1018183" y="4212657"/>
                  </a:lnTo>
                  <a:lnTo>
                    <a:pt x="1018183" y="4214631"/>
                  </a:lnTo>
                  <a:lnTo>
                    <a:pt x="1018183" y="4214937"/>
                  </a:lnTo>
                  <a:lnTo>
                    <a:pt x="1018183" y="4215806"/>
                  </a:lnTo>
                  <a:lnTo>
                    <a:pt x="1018183" y="4215868"/>
                  </a:lnTo>
                  <a:lnTo>
                    <a:pt x="1018183" y="4217312"/>
                  </a:lnTo>
                  <a:lnTo>
                    <a:pt x="1018183" y="4218702"/>
                  </a:lnTo>
                  <a:lnTo>
                    <a:pt x="1018183" y="4219184"/>
                  </a:lnTo>
                  <a:lnTo>
                    <a:pt x="1018183" y="4220270"/>
                  </a:lnTo>
                  <a:lnTo>
                    <a:pt x="1018183" y="4220468"/>
                  </a:lnTo>
                  <a:lnTo>
                    <a:pt x="1018183" y="4220616"/>
                  </a:lnTo>
                  <a:lnTo>
                    <a:pt x="1018183" y="4220862"/>
                  </a:lnTo>
                  <a:lnTo>
                    <a:pt x="1018183" y="4222429"/>
                  </a:lnTo>
                  <a:lnTo>
                    <a:pt x="1018183" y="4224942"/>
                  </a:lnTo>
                  <a:lnTo>
                    <a:pt x="1018183" y="4226509"/>
                  </a:lnTo>
                  <a:lnTo>
                    <a:pt x="1018183" y="4226864"/>
                  </a:lnTo>
                  <a:lnTo>
                    <a:pt x="1018183" y="4228825"/>
                  </a:lnTo>
                  <a:lnTo>
                    <a:pt x="1018183" y="4232369"/>
                  </a:lnTo>
                  <a:lnTo>
                    <a:pt x="1018183" y="4233945"/>
                  </a:lnTo>
                  <a:lnTo>
                    <a:pt x="1018183" y="4234716"/>
                  </a:lnTo>
                  <a:lnTo>
                    <a:pt x="1018183" y="4235229"/>
                  </a:lnTo>
                  <a:lnTo>
                    <a:pt x="1018183" y="4236000"/>
                  </a:lnTo>
                  <a:lnTo>
                    <a:pt x="1018183" y="4236283"/>
                  </a:lnTo>
                  <a:lnTo>
                    <a:pt x="1018183" y="4236721"/>
                  </a:lnTo>
                  <a:lnTo>
                    <a:pt x="1018183" y="4237567"/>
                  </a:lnTo>
                  <a:lnTo>
                    <a:pt x="1018183" y="4238774"/>
                  </a:lnTo>
                  <a:lnTo>
                    <a:pt x="1018183" y="4240636"/>
                  </a:lnTo>
                  <a:lnTo>
                    <a:pt x="1018183" y="4244181"/>
                  </a:lnTo>
                  <a:lnTo>
                    <a:pt x="1018183" y="4245003"/>
                  </a:lnTo>
                  <a:lnTo>
                    <a:pt x="1018183" y="4246498"/>
                  </a:lnTo>
                  <a:lnTo>
                    <a:pt x="1018183" y="4247077"/>
                  </a:lnTo>
                  <a:lnTo>
                    <a:pt x="1018183" y="4247779"/>
                  </a:lnTo>
                  <a:lnTo>
                    <a:pt x="1018183" y="4251431"/>
                  </a:lnTo>
                  <a:lnTo>
                    <a:pt x="1018183" y="4252901"/>
                  </a:lnTo>
                  <a:lnTo>
                    <a:pt x="1018183" y="4252999"/>
                  </a:lnTo>
                  <a:lnTo>
                    <a:pt x="1018183" y="4254973"/>
                  </a:lnTo>
                  <a:lnTo>
                    <a:pt x="1018183" y="4255279"/>
                  </a:lnTo>
                  <a:lnTo>
                    <a:pt x="1018183" y="4257133"/>
                  </a:lnTo>
                  <a:lnTo>
                    <a:pt x="1018183" y="4257436"/>
                  </a:lnTo>
                  <a:lnTo>
                    <a:pt x="1018183" y="4259591"/>
                  </a:lnTo>
                  <a:lnTo>
                    <a:pt x="1018183" y="4261204"/>
                  </a:lnTo>
                  <a:lnTo>
                    <a:pt x="1018183" y="4262489"/>
                  </a:lnTo>
                  <a:lnTo>
                    <a:pt x="1018183" y="4262771"/>
                  </a:lnTo>
                  <a:lnTo>
                    <a:pt x="1018183" y="4264057"/>
                  </a:lnTo>
                  <a:lnTo>
                    <a:pt x="1018183" y="4265096"/>
                  </a:lnTo>
                  <a:lnTo>
                    <a:pt x="1018183" y="4266033"/>
                  </a:lnTo>
                  <a:lnTo>
                    <a:pt x="1018183" y="4266338"/>
                  </a:lnTo>
                  <a:lnTo>
                    <a:pt x="1018183" y="4268860"/>
                  </a:lnTo>
                  <a:lnTo>
                    <a:pt x="1018183" y="4274873"/>
                  </a:lnTo>
                  <a:lnTo>
                    <a:pt x="1018183" y="4276342"/>
                  </a:lnTo>
                  <a:lnTo>
                    <a:pt x="1018183" y="4277909"/>
                  </a:lnTo>
                  <a:lnTo>
                    <a:pt x="1018183" y="4278151"/>
                  </a:lnTo>
                  <a:lnTo>
                    <a:pt x="1018183" y="4279806"/>
                  </a:lnTo>
                  <a:lnTo>
                    <a:pt x="1018183" y="4283654"/>
                  </a:lnTo>
                  <a:lnTo>
                    <a:pt x="1018183" y="4289579"/>
                  </a:lnTo>
                  <a:lnTo>
                    <a:pt x="1018183" y="4297475"/>
                  </a:lnTo>
                  <a:lnTo>
                    <a:pt x="1018183" y="4297778"/>
                  </a:lnTo>
                  <a:lnTo>
                    <a:pt x="1018183" y="4298760"/>
                  </a:lnTo>
                  <a:lnTo>
                    <a:pt x="1018183" y="4299066"/>
                  </a:lnTo>
                  <a:lnTo>
                    <a:pt x="1018183" y="4302610"/>
                  </a:lnTo>
                  <a:lnTo>
                    <a:pt x="1018183" y="4303395"/>
                  </a:lnTo>
                  <a:lnTo>
                    <a:pt x="1018183" y="4304717"/>
                  </a:lnTo>
                  <a:lnTo>
                    <a:pt x="1018183" y="4305586"/>
                  </a:lnTo>
                  <a:lnTo>
                    <a:pt x="1018183" y="4308535"/>
                  </a:lnTo>
                  <a:lnTo>
                    <a:pt x="1018183" y="4308839"/>
                  </a:lnTo>
                  <a:lnTo>
                    <a:pt x="1018183" y="4314453"/>
                  </a:lnTo>
                  <a:lnTo>
                    <a:pt x="1018183" y="4317319"/>
                  </a:lnTo>
                  <a:lnTo>
                    <a:pt x="1018183" y="4317796"/>
                  </a:lnTo>
                  <a:lnTo>
                    <a:pt x="1018183" y="4320015"/>
                  </a:lnTo>
                  <a:lnTo>
                    <a:pt x="1018183" y="4326153"/>
                  </a:lnTo>
                  <a:lnTo>
                    <a:pt x="1018183" y="4328856"/>
                  </a:lnTo>
                  <a:lnTo>
                    <a:pt x="1018183" y="4339904"/>
                  </a:lnTo>
                  <a:lnTo>
                    <a:pt x="1018183" y="4341472"/>
                  </a:lnTo>
                  <a:lnTo>
                    <a:pt x="1018183" y="4345109"/>
                  </a:lnTo>
                  <a:lnTo>
                    <a:pt x="1018183" y="4345897"/>
                  </a:lnTo>
                  <a:lnTo>
                    <a:pt x="1018183" y="4347181"/>
                  </a:lnTo>
                  <a:lnTo>
                    <a:pt x="1018183" y="4350725"/>
                  </a:lnTo>
                  <a:lnTo>
                    <a:pt x="1018183" y="4351683"/>
                  </a:lnTo>
                  <a:lnTo>
                    <a:pt x="1018183" y="4352460"/>
                  </a:lnTo>
                  <a:lnTo>
                    <a:pt x="1018183" y="4354795"/>
                  </a:lnTo>
                  <a:lnTo>
                    <a:pt x="1018183" y="4356955"/>
                  </a:lnTo>
                  <a:lnTo>
                    <a:pt x="1018183" y="4359062"/>
                  </a:lnTo>
                  <a:lnTo>
                    <a:pt x="1018183" y="4359817"/>
                  </a:lnTo>
                  <a:lnTo>
                    <a:pt x="1018183" y="4360298"/>
                  </a:lnTo>
                  <a:lnTo>
                    <a:pt x="1018183" y="4360357"/>
                  </a:lnTo>
                  <a:lnTo>
                    <a:pt x="1018183" y="4361583"/>
                  </a:lnTo>
                  <a:lnTo>
                    <a:pt x="1018183" y="4362518"/>
                  </a:lnTo>
                  <a:lnTo>
                    <a:pt x="1018183" y="4366152"/>
                  </a:lnTo>
                  <a:lnTo>
                    <a:pt x="1018183" y="4369198"/>
                  </a:lnTo>
                  <a:lnTo>
                    <a:pt x="1018183" y="4371355"/>
                  </a:lnTo>
                  <a:lnTo>
                    <a:pt x="1018183" y="4371417"/>
                  </a:lnTo>
                  <a:lnTo>
                    <a:pt x="1018183" y="4372877"/>
                  </a:lnTo>
                  <a:lnTo>
                    <a:pt x="1018183" y="4380246"/>
                  </a:lnTo>
                  <a:lnTo>
                    <a:pt x="1018183" y="4381814"/>
                  </a:lnTo>
                  <a:lnTo>
                    <a:pt x="1018183" y="4383170"/>
                  </a:lnTo>
                  <a:lnTo>
                    <a:pt x="1018183" y="4385188"/>
                  </a:lnTo>
                  <a:lnTo>
                    <a:pt x="1018183" y="4387523"/>
                  </a:lnTo>
                  <a:lnTo>
                    <a:pt x="1018183" y="4388731"/>
                  </a:lnTo>
                  <a:lnTo>
                    <a:pt x="1018183" y="4391067"/>
                  </a:lnTo>
                  <a:lnTo>
                    <a:pt x="1018183" y="4391304"/>
                  </a:lnTo>
                  <a:lnTo>
                    <a:pt x="1018183" y="4391789"/>
                  </a:lnTo>
                  <a:lnTo>
                    <a:pt x="1018183" y="4392873"/>
                  </a:lnTo>
                  <a:lnTo>
                    <a:pt x="1018183" y="4393227"/>
                  </a:lnTo>
                  <a:lnTo>
                    <a:pt x="1018183" y="4394961"/>
                  </a:lnTo>
                  <a:lnTo>
                    <a:pt x="1018183" y="4397297"/>
                  </a:lnTo>
                  <a:lnTo>
                    <a:pt x="1018183" y="4397794"/>
                  </a:lnTo>
                  <a:lnTo>
                    <a:pt x="1018183" y="4398581"/>
                  </a:lnTo>
                  <a:lnTo>
                    <a:pt x="1018183" y="4401563"/>
                  </a:lnTo>
                  <a:lnTo>
                    <a:pt x="1018183" y="4401925"/>
                  </a:lnTo>
                  <a:lnTo>
                    <a:pt x="1018183" y="4402126"/>
                  </a:lnTo>
                  <a:lnTo>
                    <a:pt x="1018183" y="4402847"/>
                  </a:lnTo>
                  <a:lnTo>
                    <a:pt x="1018183" y="4402860"/>
                  </a:lnTo>
                  <a:lnTo>
                    <a:pt x="1018183" y="4404144"/>
                  </a:lnTo>
                  <a:lnTo>
                    <a:pt x="1018183" y="4405282"/>
                  </a:lnTo>
                  <a:lnTo>
                    <a:pt x="1018183" y="4405605"/>
                  </a:lnTo>
                  <a:lnTo>
                    <a:pt x="1018183" y="4406494"/>
                  </a:lnTo>
                  <a:lnTo>
                    <a:pt x="1018183" y="4408621"/>
                  </a:lnTo>
                  <a:lnTo>
                    <a:pt x="1018183" y="4411697"/>
                  </a:lnTo>
                  <a:lnTo>
                    <a:pt x="1018183" y="4412501"/>
                  </a:lnTo>
                  <a:lnTo>
                    <a:pt x="1018183" y="4412983"/>
                  </a:lnTo>
                  <a:lnTo>
                    <a:pt x="1018183" y="4413916"/>
                  </a:lnTo>
                  <a:lnTo>
                    <a:pt x="1018183" y="4415898"/>
                  </a:lnTo>
                  <a:lnTo>
                    <a:pt x="1018183" y="4417551"/>
                  </a:lnTo>
                  <a:lnTo>
                    <a:pt x="1018183" y="4424033"/>
                  </a:lnTo>
                  <a:lnTo>
                    <a:pt x="1018183" y="4425600"/>
                  </a:lnTo>
                  <a:lnTo>
                    <a:pt x="1018183" y="4425672"/>
                  </a:lnTo>
                  <a:lnTo>
                    <a:pt x="1018183" y="4427576"/>
                  </a:lnTo>
                  <a:lnTo>
                    <a:pt x="1018183" y="4431235"/>
                  </a:lnTo>
                  <a:lnTo>
                    <a:pt x="1018183" y="4432594"/>
                  </a:lnTo>
                  <a:lnTo>
                    <a:pt x="1018183" y="4433302"/>
                  </a:lnTo>
                  <a:lnTo>
                    <a:pt x="1018183" y="4433569"/>
                  </a:lnTo>
                  <a:lnTo>
                    <a:pt x="1018183" y="4434853"/>
                  </a:lnTo>
                  <a:lnTo>
                    <a:pt x="1018183" y="4434869"/>
                  </a:lnTo>
                  <a:lnTo>
                    <a:pt x="1018183" y="4438010"/>
                  </a:lnTo>
                  <a:lnTo>
                    <a:pt x="1018183" y="4438999"/>
                  </a:lnTo>
                  <a:lnTo>
                    <a:pt x="1018183" y="4440730"/>
                  </a:lnTo>
                  <a:lnTo>
                    <a:pt x="1018183" y="4443189"/>
                  </a:lnTo>
                  <a:lnTo>
                    <a:pt x="1018183" y="4444406"/>
                  </a:lnTo>
                  <a:lnTo>
                    <a:pt x="1018183" y="4444627"/>
                  </a:lnTo>
                  <a:lnTo>
                    <a:pt x="1018183" y="4447056"/>
                  </a:lnTo>
                  <a:lnTo>
                    <a:pt x="1018183" y="4447302"/>
                  </a:lnTo>
                  <a:lnTo>
                    <a:pt x="1018183" y="4447784"/>
                  </a:lnTo>
                  <a:lnTo>
                    <a:pt x="1018183" y="4448870"/>
                  </a:lnTo>
                  <a:lnTo>
                    <a:pt x="1018183" y="4449068"/>
                  </a:lnTo>
                  <a:lnTo>
                    <a:pt x="1018183" y="4452256"/>
                  </a:lnTo>
                  <a:lnTo>
                    <a:pt x="1018183" y="4453689"/>
                  </a:lnTo>
                  <a:lnTo>
                    <a:pt x="1018183" y="4453825"/>
                  </a:lnTo>
                  <a:lnTo>
                    <a:pt x="1018183" y="4455464"/>
                  </a:lnTo>
                  <a:lnTo>
                    <a:pt x="1018183" y="4465321"/>
                  </a:lnTo>
                  <a:lnTo>
                    <a:pt x="1018183" y="4471444"/>
                  </a:lnTo>
                  <a:lnTo>
                    <a:pt x="1018183" y="4471564"/>
                  </a:lnTo>
                  <a:lnTo>
                    <a:pt x="1018183" y="4475098"/>
                  </a:lnTo>
                  <a:lnTo>
                    <a:pt x="1018183" y="4476379"/>
                  </a:lnTo>
                  <a:lnTo>
                    <a:pt x="1018183" y="4479341"/>
                  </a:lnTo>
                  <a:lnTo>
                    <a:pt x="1018183" y="4480031"/>
                  </a:lnTo>
                  <a:lnTo>
                    <a:pt x="1018183" y="4481501"/>
                  </a:lnTo>
                  <a:lnTo>
                    <a:pt x="1018183" y="4481599"/>
                  </a:lnTo>
                  <a:lnTo>
                    <a:pt x="1018183" y="4483573"/>
                  </a:lnTo>
                  <a:lnTo>
                    <a:pt x="1018183" y="4483879"/>
                  </a:lnTo>
                  <a:lnTo>
                    <a:pt x="1018183" y="4488191"/>
                  </a:lnTo>
                  <a:lnTo>
                    <a:pt x="1018183" y="4489410"/>
                  </a:lnTo>
                  <a:lnTo>
                    <a:pt x="1018183" y="4489558"/>
                  </a:lnTo>
                  <a:lnTo>
                    <a:pt x="1018183" y="4489804"/>
                  </a:lnTo>
                  <a:lnTo>
                    <a:pt x="1018183" y="4490399"/>
                  </a:lnTo>
                  <a:lnTo>
                    <a:pt x="1018183" y="4491089"/>
                  </a:lnTo>
                  <a:lnTo>
                    <a:pt x="1018183" y="4491371"/>
                  </a:lnTo>
                  <a:lnTo>
                    <a:pt x="1018183" y="4492657"/>
                  </a:lnTo>
                  <a:lnTo>
                    <a:pt x="1018183" y="4494633"/>
                  </a:lnTo>
                  <a:lnTo>
                    <a:pt x="1018183" y="4494938"/>
                  </a:lnTo>
                  <a:lnTo>
                    <a:pt x="1018183" y="4495806"/>
                  </a:lnTo>
                  <a:lnTo>
                    <a:pt x="1018183" y="4504171"/>
                  </a:lnTo>
                  <a:lnTo>
                    <a:pt x="1018183" y="4504942"/>
                  </a:lnTo>
                  <a:lnTo>
                    <a:pt x="1018183" y="4506509"/>
                  </a:lnTo>
                  <a:lnTo>
                    <a:pt x="1018183" y="4506751"/>
                  </a:lnTo>
                  <a:lnTo>
                    <a:pt x="1018183" y="4507716"/>
                  </a:lnTo>
                  <a:lnTo>
                    <a:pt x="1018183" y="4513945"/>
                  </a:lnTo>
                  <a:lnTo>
                    <a:pt x="1018183" y="4516721"/>
                  </a:lnTo>
                  <a:lnTo>
                    <a:pt x="1018183" y="4521843"/>
                  </a:lnTo>
                  <a:lnTo>
                    <a:pt x="1018183" y="4523127"/>
                  </a:lnTo>
                  <a:lnTo>
                    <a:pt x="1018183" y="4526075"/>
                  </a:lnTo>
                  <a:lnTo>
                    <a:pt x="1018183" y="4526378"/>
                  </a:lnTo>
                  <a:lnTo>
                    <a:pt x="1018183" y="4527360"/>
                  </a:lnTo>
                  <a:lnTo>
                    <a:pt x="1018183" y="4527666"/>
                  </a:lnTo>
                  <a:lnTo>
                    <a:pt x="1018183" y="4528533"/>
                  </a:lnTo>
                  <a:lnTo>
                    <a:pt x="1018183" y="4531210"/>
                  </a:lnTo>
                  <a:lnTo>
                    <a:pt x="1018183" y="4531431"/>
                  </a:lnTo>
                  <a:lnTo>
                    <a:pt x="1018183" y="4532901"/>
                  </a:lnTo>
                  <a:lnTo>
                    <a:pt x="1018183" y="4532999"/>
                  </a:lnTo>
                  <a:lnTo>
                    <a:pt x="1018183" y="4534975"/>
                  </a:lnTo>
                  <a:lnTo>
                    <a:pt x="1018183" y="4535280"/>
                  </a:lnTo>
                  <a:lnTo>
                    <a:pt x="1018183" y="4537135"/>
                  </a:lnTo>
                  <a:lnTo>
                    <a:pt x="1018183" y="4537439"/>
                  </a:lnTo>
                  <a:lnTo>
                    <a:pt x="1018183" y="4539591"/>
                  </a:lnTo>
                  <a:lnTo>
                    <a:pt x="1018183" y="4545919"/>
                  </a:lnTo>
                  <a:lnTo>
                    <a:pt x="1018183" y="4547093"/>
                  </a:lnTo>
                  <a:lnTo>
                    <a:pt x="1018183" y="4558151"/>
                  </a:lnTo>
                  <a:lnTo>
                    <a:pt x="1018183" y="4567702"/>
                  </a:lnTo>
                  <a:lnTo>
                    <a:pt x="1018183" y="4568008"/>
                  </a:lnTo>
                  <a:lnTo>
                    <a:pt x="1018183" y="4571552"/>
                  </a:lnTo>
                  <a:lnTo>
                    <a:pt x="1018183" y="4573709"/>
                  </a:lnTo>
                  <a:lnTo>
                    <a:pt x="1018183" y="4576549"/>
                  </a:lnTo>
                  <a:lnTo>
                    <a:pt x="1018183" y="4577477"/>
                  </a:lnTo>
                  <a:lnTo>
                    <a:pt x="1018183" y="4577781"/>
                  </a:lnTo>
                  <a:lnTo>
                    <a:pt x="1018183" y="4578760"/>
                  </a:lnTo>
                  <a:lnTo>
                    <a:pt x="1018183" y="4579064"/>
                  </a:lnTo>
                  <a:lnTo>
                    <a:pt x="1018183" y="4580283"/>
                  </a:lnTo>
                  <a:lnTo>
                    <a:pt x="1018183" y="4582609"/>
                  </a:lnTo>
                  <a:lnTo>
                    <a:pt x="1018183" y="4583395"/>
                  </a:lnTo>
                  <a:lnTo>
                    <a:pt x="1018183" y="4586261"/>
                  </a:lnTo>
                  <a:lnTo>
                    <a:pt x="1018183" y="4588417"/>
                  </a:lnTo>
                  <a:lnTo>
                    <a:pt x="1018183" y="4588957"/>
                  </a:lnTo>
                  <a:lnTo>
                    <a:pt x="1018183" y="4590879"/>
                  </a:lnTo>
                  <a:lnTo>
                    <a:pt x="1018183" y="4594425"/>
                  </a:lnTo>
                  <a:lnTo>
                    <a:pt x="1018183" y="4597319"/>
                  </a:lnTo>
                  <a:lnTo>
                    <a:pt x="1018183" y="4597798"/>
                  </a:lnTo>
                  <a:lnTo>
                    <a:pt x="1018183" y="4600017"/>
                  </a:lnTo>
                  <a:lnTo>
                    <a:pt x="1018183" y="4608846"/>
                  </a:lnTo>
                  <a:lnTo>
                    <a:pt x="1018183" y="4610414"/>
                  </a:lnTo>
                  <a:lnTo>
                    <a:pt x="1018183" y="4614051"/>
                  </a:lnTo>
                  <a:lnTo>
                    <a:pt x="1018183" y="4615339"/>
                  </a:lnTo>
                  <a:lnTo>
                    <a:pt x="1018183" y="4616123"/>
                  </a:lnTo>
                  <a:lnTo>
                    <a:pt x="1018183" y="4619104"/>
                  </a:lnTo>
                  <a:lnTo>
                    <a:pt x="1018183" y="4619667"/>
                  </a:lnTo>
                  <a:lnTo>
                    <a:pt x="1018183" y="4619904"/>
                  </a:lnTo>
                  <a:lnTo>
                    <a:pt x="1018183" y="4620625"/>
                  </a:lnTo>
                  <a:lnTo>
                    <a:pt x="1018183" y="4621473"/>
                  </a:lnTo>
                  <a:lnTo>
                    <a:pt x="1018183" y="4625109"/>
                  </a:lnTo>
                  <a:lnTo>
                    <a:pt x="1018183" y="4625897"/>
                  </a:lnTo>
                  <a:lnTo>
                    <a:pt x="1018183" y="4627181"/>
                  </a:lnTo>
                  <a:lnTo>
                    <a:pt x="1018183" y="4628759"/>
                  </a:lnTo>
                  <a:lnTo>
                    <a:pt x="1018183" y="4630047"/>
                  </a:lnTo>
                  <a:lnTo>
                    <a:pt x="1018183" y="4630525"/>
                  </a:lnTo>
                  <a:lnTo>
                    <a:pt x="1018183" y="4630726"/>
                  </a:lnTo>
                  <a:lnTo>
                    <a:pt x="1018183" y="4631460"/>
                  </a:lnTo>
                  <a:lnTo>
                    <a:pt x="1018183" y="4631685"/>
                  </a:lnTo>
                  <a:lnTo>
                    <a:pt x="1018183" y="4632744"/>
                  </a:lnTo>
                  <a:lnTo>
                    <a:pt x="1018183" y="4635094"/>
                  </a:lnTo>
                  <a:lnTo>
                    <a:pt x="1018183" y="4639816"/>
                  </a:lnTo>
                  <a:lnTo>
                    <a:pt x="1018183" y="4640297"/>
                  </a:lnTo>
                  <a:lnTo>
                    <a:pt x="1018183" y="4640359"/>
                  </a:lnTo>
                  <a:lnTo>
                    <a:pt x="1018183" y="4641583"/>
                  </a:lnTo>
                  <a:lnTo>
                    <a:pt x="1018183" y="4642516"/>
                  </a:lnTo>
                  <a:lnTo>
                    <a:pt x="1018183" y="4646151"/>
                  </a:lnTo>
                  <a:lnTo>
                    <a:pt x="1018183" y="4652633"/>
                  </a:lnTo>
                  <a:lnTo>
                    <a:pt x="1018183" y="4654200"/>
                  </a:lnTo>
                  <a:lnTo>
                    <a:pt x="1018183" y="4656176"/>
                  </a:lnTo>
                  <a:lnTo>
                    <a:pt x="1018183" y="4660246"/>
                  </a:lnTo>
                  <a:lnTo>
                    <a:pt x="1018183" y="4661815"/>
                  </a:lnTo>
                  <a:lnTo>
                    <a:pt x="1018183" y="4662169"/>
                  </a:lnTo>
                  <a:lnTo>
                    <a:pt x="1018183" y="4663453"/>
                  </a:lnTo>
                  <a:lnTo>
                    <a:pt x="1018183" y="4664412"/>
                  </a:lnTo>
                  <a:lnTo>
                    <a:pt x="1018183" y="4665325"/>
                  </a:lnTo>
                  <a:lnTo>
                    <a:pt x="1018183" y="4667523"/>
                  </a:lnTo>
                  <a:lnTo>
                    <a:pt x="1018183" y="4667954"/>
                  </a:lnTo>
                  <a:lnTo>
                    <a:pt x="1018183" y="4671068"/>
                  </a:lnTo>
                  <a:lnTo>
                    <a:pt x="1018183" y="4671789"/>
                  </a:lnTo>
                  <a:lnTo>
                    <a:pt x="1018183" y="4673086"/>
                  </a:lnTo>
                  <a:lnTo>
                    <a:pt x="1018183" y="4673227"/>
                  </a:lnTo>
                  <a:lnTo>
                    <a:pt x="1018183" y="4680856"/>
                  </a:lnTo>
                  <a:lnTo>
                    <a:pt x="1018183" y="4681925"/>
                  </a:lnTo>
                  <a:lnTo>
                    <a:pt x="1018183" y="4682425"/>
                  </a:lnTo>
                  <a:lnTo>
                    <a:pt x="1018183" y="4682664"/>
                  </a:lnTo>
                  <a:lnTo>
                    <a:pt x="1018183" y="4682858"/>
                  </a:lnTo>
                  <a:lnTo>
                    <a:pt x="1018183" y="4684144"/>
                  </a:lnTo>
                  <a:lnTo>
                    <a:pt x="1018183" y="4686493"/>
                  </a:lnTo>
                  <a:lnTo>
                    <a:pt x="1018183" y="4692635"/>
                  </a:lnTo>
                  <a:lnTo>
                    <a:pt x="1018183" y="4692975"/>
                  </a:lnTo>
                  <a:lnTo>
                    <a:pt x="1018183" y="4694542"/>
                  </a:lnTo>
                  <a:lnTo>
                    <a:pt x="1018183" y="4696518"/>
                  </a:lnTo>
                  <a:lnTo>
                    <a:pt x="1018183" y="4703795"/>
                  </a:lnTo>
                  <a:lnTo>
                    <a:pt x="1018183" y="4704033"/>
                  </a:lnTo>
                  <a:lnTo>
                    <a:pt x="1018183" y="4705600"/>
                  </a:lnTo>
                  <a:lnTo>
                    <a:pt x="1018183" y="4707345"/>
                  </a:lnTo>
                  <a:lnTo>
                    <a:pt x="1018183" y="4707575"/>
                  </a:lnTo>
                  <a:lnTo>
                    <a:pt x="1018183" y="4707941"/>
                  </a:lnTo>
                  <a:lnTo>
                    <a:pt x="1018183" y="4708912"/>
                  </a:lnTo>
                  <a:lnTo>
                    <a:pt x="1018183" y="4713569"/>
                  </a:lnTo>
                  <a:lnTo>
                    <a:pt x="1018183" y="4714853"/>
                  </a:lnTo>
                  <a:lnTo>
                    <a:pt x="1018183" y="4718010"/>
                  </a:lnTo>
                  <a:lnTo>
                    <a:pt x="1018183" y="4718999"/>
                  </a:lnTo>
                  <a:lnTo>
                    <a:pt x="1018183" y="4721198"/>
                  </a:lnTo>
                  <a:lnTo>
                    <a:pt x="1018183" y="4722767"/>
                  </a:lnTo>
                  <a:lnTo>
                    <a:pt x="1018183" y="4724406"/>
                  </a:lnTo>
                  <a:lnTo>
                    <a:pt x="1018183" y="4732257"/>
                  </a:lnTo>
                  <a:lnTo>
                    <a:pt x="1018183" y="4733824"/>
                  </a:lnTo>
                  <a:lnTo>
                    <a:pt x="1018183" y="4740304"/>
                  </a:lnTo>
                  <a:lnTo>
                    <a:pt x="1018183" y="4745321"/>
                  </a:lnTo>
                  <a:lnTo>
                    <a:pt x="1018183" y="4750443"/>
                  </a:lnTo>
                  <a:lnTo>
                    <a:pt x="1018183" y="4751727"/>
                  </a:lnTo>
                  <a:lnTo>
                    <a:pt x="1018183" y="4757133"/>
                  </a:lnTo>
                  <a:lnTo>
                    <a:pt x="1018183" y="4759341"/>
                  </a:lnTo>
                  <a:lnTo>
                    <a:pt x="1018183" y="4760031"/>
                  </a:lnTo>
                  <a:lnTo>
                    <a:pt x="1018183" y="4761501"/>
                  </a:lnTo>
                  <a:lnTo>
                    <a:pt x="1018183" y="4761599"/>
                  </a:lnTo>
                  <a:lnTo>
                    <a:pt x="1018183" y="4763575"/>
                  </a:lnTo>
                  <a:lnTo>
                    <a:pt x="1018183" y="4763880"/>
                  </a:lnTo>
                  <a:lnTo>
                    <a:pt x="1018183" y="4768191"/>
                  </a:lnTo>
                  <a:lnTo>
                    <a:pt x="1018183" y="4775693"/>
                  </a:lnTo>
                  <a:lnTo>
                    <a:pt x="1018183" y="4786751"/>
                  </a:lnTo>
                  <a:lnTo>
                    <a:pt x="1018183" y="4788046"/>
                  </a:lnTo>
                  <a:lnTo>
                    <a:pt x="1018183" y="4792069"/>
                  </a:lnTo>
                  <a:lnTo>
                    <a:pt x="1018183" y="4796302"/>
                  </a:lnTo>
                  <a:lnTo>
                    <a:pt x="1018183" y="4796608"/>
                  </a:lnTo>
                  <a:lnTo>
                    <a:pt x="1018183" y="4800152"/>
                  </a:lnTo>
                  <a:lnTo>
                    <a:pt x="1018183" y="4800600"/>
                  </a:lnTo>
                  <a:lnTo>
                    <a:pt x="1018183" y="4801843"/>
                  </a:lnTo>
                  <a:lnTo>
                    <a:pt x="1018183" y="4803127"/>
                  </a:lnTo>
                  <a:lnTo>
                    <a:pt x="1018183" y="4804869"/>
                  </a:lnTo>
                  <a:lnTo>
                    <a:pt x="1018183" y="4805149"/>
                  </a:lnTo>
                  <a:lnTo>
                    <a:pt x="1018183" y="4806077"/>
                  </a:lnTo>
                  <a:lnTo>
                    <a:pt x="1018183" y="4806381"/>
                  </a:lnTo>
                  <a:lnTo>
                    <a:pt x="1018183" y="4806830"/>
                  </a:lnTo>
                  <a:lnTo>
                    <a:pt x="1018183" y="4807360"/>
                  </a:lnTo>
                  <a:lnTo>
                    <a:pt x="1018183" y="4807664"/>
                  </a:lnTo>
                  <a:lnTo>
                    <a:pt x="1018183" y="4808413"/>
                  </a:lnTo>
                  <a:lnTo>
                    <a:pt x="1018183" y="4808533"/>
                  </a:lnTo>
                  <a:lnTo>
                    <a:pt x="1018183" y="4811209"/>
                  </a:lnTo>
                  <a:lnTo>
                    <a:pt x="1018183" y="4814861"/>
                  </a:lnTo>
                  <a:lnTo>
                    <a:pt x="1018183" y="4815637"/>
                  </a:lnTo>
                  <a:lnTo>
                    <a:pt x="1018183" y="4818757"/>
                  </a:lnTo>
                  <a:lnTo>
                    <a:pt x="1018183" y="4819374"/>
                  </a:lnTo>
                  <a:lnTo>
                    <a:pt x="1018183" y="4819479"/>
                  </a:lnTo>
                  <a:lnTo>
                    <a:pt x="1018183" y="4821968"/>
                  </a:lnTo>
                  <a:lnTo>
                    <a:pt x="1018183" y="4823025"/>
                  </a:lnTo>
                  <a:lnTo>
                    <a:pt x="1018183" y="4825919"/>
                  </a:lnTo>
                  <a:lnTo>
                    <a:pt x="1018183" y="4827093"/>
                  </a:lnTo>
                  <a:lnTo>
                    <a:pt x="1018183" y="4840942"/>
                  </a:lnTo>
                  <a:lnTo>
                    <a:pt x="1018183" y="4841141"/>
                  </a:lnTo>
                  <a:lnTo>
                    <a:pt x="1018183" y="4841534"/>
                  </a:lnTo>
                  <a:lnTo>
                    <a:pt x="1018183" y="4842651"/>
                  </a:lnTo>
                  <a:lnTo>
                    <a:pt x="1018183" y="4843104"/>
                  </a:lnTo>
                  <a:lnTo>
                    <a:pt x="1018183" y="4843438"/>
                  </a:lnTo>
                  <a:lnTo>
                    <a:pt x="1018183" y="4843939"/>
                  </a:lnTo>
                  <a:lnTo>
                    <a:pt x="1018183" y="4845491"/>
                  </a:lnTo>
                  <a:lnTo>
                    <a:pt x="1018183" y="4847172"/>
                  </a:lnTo>
                  <a:lnTo>
                    <a:pt x="1018183" y="4847599"/>
                  </a:lnTo>
                  <a:lnTo>
                    <a:pt x="1018183" y="4847702"/>
                  </a:lnTo>
                  <a:lnTo>
                    <a:pt x="1018183" y="4847704"/>
                  </a:lnTo>
                  <a:lnTo>
                    <a:pt x="1018183" y="4848006"/>
                  </a:lnTo>
                  <a:lnTo>
                    <a:pt x="1018183" y="4848458"/>
                  </a:lnTo>
                  <a:lnTo>
                    <a:pt x="1018183" y="4849225"/>
                  </a:lnTo>
                  <a:lnTo>
                    <a:pt x="1018183" y="4850433"/>
                  </a:lnTo>
                  <a:lnTo>
                    <a:pt x="1018183" y="4850915"/>
                  </a:lnTo>
                  <a:lnTo>
                    <a:pt x="1018183" y="4851551"/>
                  </a:lnTo>
                  <a:lnTo>
                    <a:pt x="1018183" y="4852004"/>
                  </a:lnTo>
                  <a:lnTo>
                    <a:pt x="1018183" y="4853709"/>
                  </a:lnTo>
                  <a:lnTo>
                    <a:pt x="1018183" y="4854932"/>
                  </a:lnTo>
                  <a:lnTo>
                    <a:pt x="1018183" y="4856549"/>
                  </a:lnTo>
                  <a:lnTo>
                    <a:pt x="1018183" y="4857359"/>
                  </a:lnTo>
                  <a:lnTo>
                    <a:pt x="1018183" y="4857839"/>
                  </a:lnTo>
                  <a:lnTo>
                    <a:pt x="1018183" y="4858647"/>
                  </a:lnTo>
                  <a:lnTo>
                    <a:pt x="1018183" y="4859716"/>
                  </a:lnTo>
                  <a:lnTo>
                    <a:pt x="1018183" y="4859821"/>
                  </a:lnTo>
                  <a:lnTo>
                    <a:pt x="1018183" y="4860285"/>
                  </a:lnTo>
                  <a:lnTo>
                    <a:pt x="1018183" y="4862310"/>
                  </a:lnTo>
                  <a:lnTo>
                    <a:pt x="1018183" y="4863367"/>
                  </a:lnTo>
                  <a:lnTo>
                    <a:pt x="1018183" y="4866261"/>
                  </a:lnTo>
                  <a:lnTo>
                    <a:pt x="1018183" y="4868416"/>
                  </a:lnTo>
                  <a:lnTo>
                    <a:pt x="1018183" y="4868959"/>
                  </a:lnTo>
                  <a:lnTo>
                    <a:pt x="1018183" y="4870879"/>
                  </a:lnTo>
                  <a:lnTo>
                    <a:pt x="1018183" y="4872045"/>
                  </a:lnTo>
                  <a:lnTo>
                    <a:pt x="1018183" y="4874424"/>
                  </a:lnTo>
                  <a:lnTo>
                    <a:pt x="1018183" y="4881876"/>
                  </a:lnTo>
                  <a:lnTo>
                    <a:pt x="1018183" y="4883161"/>
                  </a:lnTo>
                  <a:lnTo>
                    <a:pt x="1018183" y="4883446"/>
                  </a:lnTo>
                  <a:lnTo>
                    <a:pt x="1018183" y="4884281"/>
                  </a:lnTo>
                  <a:lnTo>
                    <a:pt x="1018183" y="4884729"/>
                  </a:lnTo>
                  <a:lnTo>
                    <a:pt x="1018183" y="4887010"/>
                  </a:lnTo>
                  <a:lnTo>
                    <a:pt x="1018183" y="4887659"/>
                  </a:lnTo>
                  <a:lnTo>
                    <a:pt x="1018183" y="4887941"/>
                  </a:lnTo>
                  <a:lnTo>
                    <a:pt x="1018183" y="4888046"/>
                  </a:lnTo>
                  <a:lnTo>
                    <a:pt x="1018183" y="4888846"/>
                  </a:lnTo>
                  <a:lnTo>
                    <a:pt x="1018183" y="4889276"/>
                  </a:lnTo>
                  <a:lnTo>
                    <a:pt x="1018183" y="4890415"/>
                  </a:lnTo>
                  <a:lnTo>
                    <a:pt x="1018183" y="4892936"/>
                  </a:lnTo>
                  <a:lnTo>
                    <a:pt x="1018183" y="4893012"/>
                  </a:lnTo>
                  <a:lnTo>
                    <a:pt x="1018183" y="4893925"/>
                  </a:lnTo>
                  <a:lnTo>
                    <a:pt x="1018183" y="4894051"/>
                  </a:lnTo>
                  <a:lnTo>
                    <a:pt x="1018183" y="4894503"/>
                  </a:lnTo>
                  <a:lnTo>
                    <a:pt x="1018183" y="4895274"/>
                  </a:lnTo>
                  <a:lnTo>
                    <a:pt x="1018183" y="4895335"/>
                  </a:lnTo>
                  <a:lnTo>
                    <a:pt x="1018183" y="4896123"/>
                  </a:lnTo>
                  <a:lnTo>
                    <a:pt x="1018183" y="4896554"/>
                  </a:lnTo>
                  <a:lnTo>
                    <a:pt x="1018183" y="4897432"/>
                  </a:lnTo>
                  <a:lnTo>
                    <a:pt x="1018183" y="4898989"/>
                  </a:lnTo>
                  <a:lnTo>
                    <a:pt x="1018183" y="4899104"/>
                  </a:lnTo>
                  <a:lnTo>
                    <a:pt x="1018183" y="4899668"/>
                  </a:lnTo>
                  <a:lnTo>
                    <a:pt x="1018183" y="4900627"/>
                  </a:lnTo>
                  <a:lnTo>
                    <a:pt x="1018183" y="4901686"/>
                  </a:lnTo>
                  <a:lnTo>
                    <a:pt x="1018183" y="4901720"/>
                  </a:lnTo>
                  <a:lnTo>
                    <a:pt x="1018183" y="4904772"/>
                  </a:lnTo>
                  <a:lnTo>
                    <a:pt x="1018183" y="4907031"/>
                  </a:lnTo>
                  <a:lnTo>
                    <a:pt x="1018183" y="4907151"/>
                  </a:lnTo>
                  <a:lnTo>
                    <a:pt x="1018183" y="4908758"/>
                  </a:lnTo>
                  <a:lnTo>
                    <a:pt x="1018183" y="4910042"/>
                  </a:lnTo>
                  <a:lnTo>
                    <a:pt x="1018183" y="4910525"/>
                  </a:lnTo>
                  <a:lnTo>
                    <a:pt x="1018183" y="4911264"/>
                  </a:lnTo>
                  <a:lnTo>
                    <a:pt x="1018183" y="4911458"/>
                  </a:lnTo>
                  <a:lnTo>
                    <a:pt x="1018183" y="4912387"/>
                  </a:lnTo>
                  <a:lnTo>
                    <a:pt x="1018183" y="4912744"/>
                  </a:lnTo>
                  <a:lnTo>
                    <a:pt x="1018183" y="4913257"/>
                  </a:lnTo>
                  <a:lnTo>
                    <a:pt x="1018183" y="4914545"/>
                  </a:lnTo>
                  <a:lnTo>
                    <a:pt x="1018183" y="4915093"/>
                  </a:lnTo>
                  <a:lnTo>
                    <a:pt x="1018183" y="4921235"/>
                  </a:lnTo>
                  <a:lnTo>
                    <a:pt x="1018183" y="4921575"/>
                  </a:lnTo>
                  <a:lnTo>
                    <a:pt x="1018183" y="4923142"/>
                  </a:lnTo>
                  <a:lnTo>
                    <a:pt x="1018183" y="4925118"/>
                  </a:lnTo>
                  <a:lnTo>
                    <a:pt x="1018183" y="4925873"/>
                  </a:lnTo>
                  <a:lnTo>
                    <a:pt x="1018183" y="4928001"/>
                  </a:lnTo>
                  <a:lnTo>
                    <a:pt x="1018183" y="4929510"/>
                  </a:lnTo>
                  <a:lnTo>
                    <a:pt x="1018183" y="4932395"/>
                  </a:lnTo>
                  <a:lnTo>
                    <a:pt x="1018183" y="4932633"/>
                  </a:lnTo>
                  <a:lnTo>
                    <a:pt x="1018183" y="4933354"/>
                  </a:lnTo>
                  <a:lnTo>
                    <a:pt x="1018183" y="4934200"/>
                  </a:lnTo>
                  <a:lnTo>
                    <a:pt x="1018183" y="4934267"/>
                  </a:lnTo>
                  <a:lnTo>
                    <a:pt x="1018183" y="4935126"/>
                  </a:lnTo>
                  <a:lnTo>
                    <a:pt x="1018183" y="4935945"/>
                  </a:lnTo>
                  <a:lnTo>
                    <a:pt x="1018183" y="4936175"/>
                  </a:lnTo>
                  <a:lnTo>
                    <a:pt x="1018183" y="4936896"/>
                  </a:lnTo>
                  <a:lnTo>
                    <a:pt x="1018183" y="4937512"/>
                  </a:lnTo>
                  <a:lnTo>
                    <a:pt x="1018183" y="4937774"/>
                  </a:lnTo>
                  <a:lnTo>
                    <a:pt x="1018183" y="4939058"/>
                  </a:lnTo>
                  <a:lnTo>
                    <a:pt x="1018183" y="4941947"/>
                  </a:lnTo>
                  <a:lnTo>
                    <a:pt x="1018183" y="4942169"/>
                  </a:lnTo>
                  <a:lnTo>
                    <a:pt x="1018183" y="4943453"/>
                  </a:lnTo>
                  <a:lnTo>
                    <a:pt x="1018183" y="4944218"/>
                  </a:lnTo>
                  <a:lnTo>
                    <a:pt x="1018183" y="4944412"/>
                  </a:lnTo>
                  <a:lnTo>
                    <a:pt x="1018183" y="4945114"/>
                  </a:lnTo>
                  <a:lnTo>
                    <a:pt x="1018183" y="4945325"/>
                  </a:lnTo>
                  <a:lnTo>
                    <a:pt x="1018183" y="4945984"/>
                  </a:lnTo>
                  <a:lnTo>
                    <a:pt x="1018183" y="4947956"/>
                  </a:lnTo>
                  <a:lnTo>
                    <a:pt x="1018183" y="4949528"/>
                  </a:lnTo>
                  <a:lnTo>
                    <a:pt x="1018183" y="4949798"/>
                  </a:lnTo>
                  <a:lnTo>
                    <a:pt x="1018183" y="4951367"/>
                  </a:lnTo>
                  <a:lnTo>
                    <a:pt x="1018183" y="4951606"/>
                  </a:lnTo>
                  <a:lnTo>
                    <a:pt x="1018183" y="4953086"/>
                  </a:lnTo>
                  <a:lnTo>
                    <a:pt x="1018183" y="4953599"/>
                  </a:lnTo>
                  <a:lnTo>
                    <a:pt x="1018183" y="4954887"/>
                  </a:lnTo>
                  <a:lnTo>
                    <a:pt x="1018183" y="4955756"/>
                  </a:lnTo>
                  <a:lnTo>
                    <a:pt x="1018183" y="4956171"/>
                  </a:lnTo>
                  <a:lnTo>
                    <a:pt x="1018183" y="4960857"/>
                  </a:lnTo>
                  <a:lnTo>
                    <a:pt x="1018183" y="4961577"/>
                  </a:lnTo>
                  <a:lnTo>
                    <a:pt x="1018183" y="4962424"/>
                  </a:lnTo>
                  <a:lnTo>
                    <a:pt x="1018183" y="4962664"/>
                  </a:lnTo>
                  <a:lnTo>
                    <a:pt x="1018183" y="4966215"/>
                  </a:lnTo>
                  <a:lnTo>
                    <a:pt x="1018183" y="4968904"/>
                  </a:lnTo>
                  <a:lnTo>
                    <a:pt x="1018183" y="4972639"/>
                  </a:lnTo>
                  <a:lnTo>
                    <a:pt x="1018183" y="4972975"/>
                  </a:lnTo>
                  <a:lnTo>
                    <a:pt x="1018183" y="4974542"/>
                  </a:lnTo>
                  <a:lnTo>
                    <a:pt x="1018183" y="4975468"/>
                  </a:lnTo>
                  <a:lnTo>
                    <a:pt x="1018183" y="4976287"/>
                  </a:lnTo>
                  <a:lnTo>
                    <a:pt x="1018183" y="4976517"/>
                  </a:lnTo>
                  <a:lnTo>
                    <a:pt x="1018183" y="4977274"/>
                  </a:lnTo>
                  <a:lnTo>
                    <a:pt x="1018183" y="4977628"/>
                  </a:lnTo>
                  <a:lnTo>
                    <a:pt x="1018183" y="4977854"/>
                  </a:lnTo>
                  <a:lnTo>
                    <a:pt x="1018183" y="4980683"/>
                  </a:lnTo>
                  <a:lnTo>
                    <a:pt x="1018183" y="4983795"/>
                  </a:lnTo>
                  <a:lnTo>
                    <a:pt x="1018183" y="4984447"/>
                  </a:lnTo>
                  <a:lnTo>
                    <a:pt x="1018183" y="4986326"/>
                  </a:lnTo>
                  <a:lnTo>
                    <a:pt x="1018183" y="4986526"/>
                  </a:lnTo>
                  <a:lnTo>
                    <a:pt x="1018183" y="4987345"/>
                  </a:lnTo>
                  <a:lnTo>
                    <a:pt x="1018183" y="4987941"/>
                  </a:lnTo>
                  <a:lnTo>
                    <a:pt x="1018183" y="4988912"/>
                  </a:lnTo>
                  <a:lnTo>
                    <a:pt x="1018183" y="4989870"/>
                  </a:lnTo>
                  <a:lnTo>
                    <a:pt x="1018183" y="4992028"/>
                  </a:lnTo>
                  <a:lnTo>
                    <a:pt x="1018183" y="4993130"/>
                  </a:lnTo>
                  <a:lnTo>
                    <a:pt x="1018183" y="4995393"/>
                  </a:lnTo>
                  <a:lnTo>
                    <a:pt x="1018183" y="4996098"/>
                  </a:lnTo>
                  <a:lnTo>
                    <a:pt x="1018183" y="4997384"/>
                  </a:lnTo>
                  <a:lnTo>
                    <a:pt x="1018183" y="4999241"/>
                  </a:lnTo>
                  <a:lnTo>
                    <a:pt x="1018183" y="5000927"/>
                  </a:lnTo>
                  <a:lnTo>
                    <a:pt x="1018183" y="5001199"/>
                  </a:lnTo>
                  <a:lnTo>
                    <a:pt x="1018183" y="5002766"/>
                  </a:lnTo>
                  <a:lnTo>
                    <a:pt x="1018183" y="5009246"/>
                  </a:lnTo>
                  <a:lnTo>
                    <a:pt x="1018183" y="5010001"/>
                  </a:lnTo>
                  <a:lnTo>
                    <a:pt x="1018183" y="5011978"/>
                  </a:lnTo>
                  <a:lnTo>
                    <a:pt x="1018183" y="5013545"/>
                  </a:lnTo>
                  <a:lnTo>
                    <a:pt x="1018183" y="5016646"/>
                  </a:lnTo>
                  <a:lnTo>
                    <a:pt x="1018183" y="5017970"/>
                  </a:lnTo>
                  <a:lnTo>
                    <a:pt x="1018183" y="5019254"/>
                  </a:lnTo>
                  <a:lnTo>
                    <a:pt x="1018183" y="5020304"/>
                  </a:lnTo>
                  <a:lnTo>
                    <a:pt x="1018183" y="5020669"/>
                  </a:lnTo>
                  <a:lnTo>
                    <a:pt x="1018183" y="5023616"/>
                  </a:lnTo>
                  <a:lnTo>
                    <a:pt x="1018183" y="5023919"/>
                  </a:lnTo>
                  <a:lnTo>
                    <a:pt x="1018183" y="5029028"/>
                  </a:lnTo>
                  <a:lnTo>
                    <a:pt x="1018183" y="5030443"/>
                  </a:lnTo>
                  <a:lnTo>
                    <a:pt x="1018183" y="5031727"/>
                  </a:lnTo>
                  <a:lnTo>
                    <a:pt x="1018183" y="5032370"/>
                  </a:lnTo>
                  <a:lnTo>
                    <a:pt x="1018183" y="5033469"/>
                  </a:lnTo>
                  <a:lnTo>
                    <a:pt x="1018183" y="5033654"/>
                  </a:lnTo>
                  <a:lnTo>
                    <a:pt x="1018183" y="5035630"/>
                  </a:lnTo>
                  <a:lnTo>
                    <a:pt x="1018183" y="5037013"/>
                  </a:lnTo>
                  <a:lnTo>
                    <a:pt x="1018183" y="5037133"/>
                  </a:lnTo>
                  <a:lnTo>
                    <a:pt x="1018183" y="5038226"/>
                  </a:lnTo>
                  <a:lnTo>
                    <a:pt x="1018183" y="5043428"/>
                  </a:lnTo>
                  <a:lnTo>
                    <a:pt x="1018183" y="5044237"/>
                  </a:lnTo>
                  <a:lnTo>
                    <a:pt x="1018183" y="5047357"/>
                  </a:lnTo>
                  <a:lnTo>
                    <a:pt x="1018183" y="5055693"/>
                  </a:lnTo>
                  <a:lnTo>
                    <a:pt x="1018183" y="5056988"/>
                  </a:lnTo>
                  <a:lnTo>
                    <a:pt x="1018183" y="5068047"/>
                  </a:lnTo>
                  <a:lnTo>
                    <a:pt x="1018183" y="5069542"/>
                  </a:lnTo>
                  <a:lnTo>
                    <a:pt x="1018183" y="5069741"/>
                  </a:lnTo>
                  <a:lnTo>
                    <a:pt x="1018183" y="5072038"/>
                  </a:lnTo>
                  <a:lnTo>
                    <a:pt x="1018183" y="5072069"/>
                  </a:lnTo>
                  <a:lnTo>
                    <a:pt x="1018183" y="5073811"/>
                  </a:lnTo>
                  <a:lnTo>
                    <a:pt x="1018183" y="5074091"/>
                  </a:lnTo>
                  <a:lnTo>
                    <a:pt x="1018183" y="5075772"/>
                  </a:lnTo>
                  <a:lnTo>
                    <a:pt x="1018183" y="5076302"/>
                  </a:lnTo>
                  <a:lnTo>
                    <a:pt x="1018183" y="5076606"/>
                  </a:lnTo>
                  <a:lnTo>
                    <a:pt x="1018183" y="5077058"/>
                  </a:lnTo>
                  <a:lnTo>
                    <a:pt x="1018183" y="5077355"/>
                  </a:lnTo>
                  <a:lnTo>
                    <a:pt x="1018183" y="5079033"/>
                  </a:lnTo>
                  <a:lnTo>
                    <a:pt x="1018183" y="5079515"/>
                  </a:lnTo>
                  <a:lnTo>
                    <a:pt x="1018183" y="5080151"/>
                  </a:lnTo>
                  <a:lnTo>
                    <a:pt x="1018183" y="5080604"/>
                  </a:lnTo>
                  <a:lnTo>
                    <a:pt x="1018183" y="5084579"/>
                  </a:lnTo>
                  <a:lnTo>
                    <a:pt x="1018183" y="5085149"/>
                  </a:lnTo>
                  <a:lnTo>
                    <a:pt x="1018183" y="5086439"/>
                  </a:lnTo>
                  <a:lnTo>
                    <a:pt x="1018183" y="5087699"/>
                  </a:lnTo>
                  <a:lnTo>
                    <a:pt x="1018183" y="5088316"/>
                  </a:lnTo>
                  <a:lnTo>
                    <a:pt x="1018183" y="5088421"/>
                  </a:lnTo>
                  <a:lnTo>
                    <a:pt x="1018183" y="5090910"/>
                  </a:lnTo>
                  <a:lnTo>
                    <a:pt x="1018183" y="5091967"/>
                  </a:lnTo>
                  <a:lnTo>
                    <a:pt x="1018183" y="5094861"/>
                  </a:lnTo>
                  <a:lnTo>
                    <a:pt x="1018183" y="5098757"/>
                  </a:lnTo>
                  <a:lnTo>
                    <a:pt x="1018183" y="5099479"/>
                  </a:lnTo>
                  <a:lnTo>
                    <a:pt x="1018183" y="5100775"/>
                  </a:lnTo>
                  <a:lnTo>
                    <a:pt x="1018183" y="5103024"/>
                  </a:lnTo>
                  <a:lnTo>
                    <a:pt x="1018183" y="5104318"/>
                  </a:lnTo>
                  <a:lnTo>
                    <a:pt x="1018183" y="5106387"/>
                  </a:lnTo>
                  <a:lnTo>
                    <a:pt x="1018183" y="5107955"/>
                  </a:lnTo>
                  <a:lnTo>
                    <a:pt x="1018183" y="5110083"/>
                  </a:lnTo>
                  <a:lnTo>
                    <a:pt x="1018183" y="5110476"/>
                  </a:lnTo>
                  <a:lnTo>
                    <a:pt x="1018183" y="5111761"/>
                  </a:lnTo>
                  <a:lnTo>
                    <a:pt x="1018183" y="5112046"/>
                  </a:lnTo>
                  <a:lnTo>
                    <a:pt x="1018183" y="5112380"/>
                  </a:lnTo>
                  <a:lnTo>
                    <a:pt x="1018183" y="5112881"/>
                  </a:lnTo>
                  <a:lnTo>
                    <a:pt x="1018183" y="5113329"/>
                  </a:lnTo>
                  <a:lnTo>
                    <a:pt x="1018183" y="5115610"/>
                  </a:lnTo>
                  <a:lnTo>
                    <a:pt x="1018183" y="5116541"/>
                  </a:lnTo>
                  <a:lnTo>
                    <a:pt x="1018183" y="5116646"/>
                  </a:lnTo>
                  <a:lnTo>
                    <a:pt x="1018183" y="5117400"/>
                  </a:lnTo>
                  <a:lnTo>
                    <a:pt x="1018183" y="5117876"/>
                  </a:lnTo>
                  <a:lnTo>
                    <a:pt x="1018183" y="5119375"/>
                  </a:lnTo>
                  <a:lnTo>
                    <a:pt x="1018183" y="5119857"/>
                  </a:lnTo>
                  <a:lnTo>
                    <a:pt x="1018183" y="5120946"/>
                  </a:lnTo>
                  <a:lnTo>
                    <a:pt x="1018183" y="5121141"/>
                  </a:lnTo>
                  <a:lnTo>
                    <a:pt x="1018183" y="5121536"/>
                  </a:lnTo>
                  <a:lnTo>
                    <a:pt x="1018183" y="5122651"/>
                  </a:lnTo>
                  <a:lnTo>
                    <a:pt x="1018183" y="5123103"/>
                  </a:lnTo>
                  <a:lnTo>
                    <a:pt x="1018183" y="5123438"/>
                  </a:lnTo>
                  <a:lnTo>
                    <a:pt x="1018183" y="5123874"/>
                  </a:lnTo>
                  <a:lnTo>
                    <a:pt x="1018183" y="5123935"/>
                  </a:lnTo>
                  <a:lnTo>
                    <a:pt x="1018183" y="5125491"/>
                  </a:lnTo>
                  <a:lnTo>
                    <a:pt x="1018183" y="5126781"/>
                  </a:lnTo>
                  <a:lnTo>
                    <a:pt x="1018183" y="5127589"/>
                  </a:lnTo>
                  <a:lnTo>
                    <a:pt x="1018183" y="5127704"/>
                  </a:lnTo>
                  <a:lnTo>
                    <a:pt x="1018183" y="5129001"/>
                  </a:lnTo>
                  <a:lnTo>
                    <a:pt x="1018183" y="5129227"/>
                  </a:lnTo>
                  <a:lnTo>
                    <a:pt x="1018183" y="5130320"/>
                  </a:lnTo>
                  <a:lnTo>
                    <a:pt x="1018183" y="5131485"/>
                  </a:lnTo>
                  <a:lnTo>
                    <a:pt x="1018183" y="5135631"/>
                  </a:lnTo>
                  <a:lnTo>
                    <a:pt x="1018183" y="5135751"/>
                  </a:lnTo>
                  <a:lnTo>
                    <a:pt x="1018183" y="5137358"/>
                  </a:lnTo>
                  <a:lnTo>
                    <a:pt x="1018183" y="5137838"/>
                  </a:lnTo>
                  <a:lnTo>
                    <a:pt x="1018183" y="5138642"/>
                  </a:lnTo>
                  <a:lnTo>
                    <a:pt x="1018183" y="5139821"/>
                  </a:lnTo>
                  <a:lnTo>
                    <a:pt x="1018183" y="5140987"/>
                  </a:lnTo>
                  <a:lnTo>
                    <a:pt x="1018183" y="5143366"/>
                  </a:lnTo>
                  <a:lnTo>
                    <a:pt x="1018183" y="5148889"/>
                  </a:lnTo>
                  <a:lnTo>
                    <a:pt x="1018183" y="5150456"/>
                  </a:lnTo>
                  <a:lnTo>
                    <a:pt x="1018183" y="5152103"/>
                  </a:lnTo>
                  <a:lnTo>
                    <a:pt x="1018183" y="5153671"/>
                  </a:lnTo>
                  <a:lnTo>
                    <a:pt x="1018183" y="5155952"/>
                  </a:lnTo>
                  <a:lnTo>
                    <a:pt x="1018183" y="5156601"/>
                  </a:lnTo>
                  <a:lnTo>
                    <a:pt x="1018183" y="5158110"/>
                  </a:lnTo>
                  <a:lnTo>
                    <a:pt x="1018183" y="5158218"/>
                  </a:lnTo>
                  <a:lnTo>
                    <a:pt x="1018183" y="5159710"/>
                  </a:lnTo>
                  <a:lnTo>
                    <a:pt x="1018183" y="5161878"/>
                  </a:lnTo>
                  <a:lnTo>
                    <a:pt x="1018183" y="5161954"/>
                  </a:lnTo>
                  <a:lnTo>
                    <a:pt x="1018183" y="5162643"/>
                  </a:lnTo>
                  <a:lnTo>
                    <a:pt x="1018183" y="5162867"/>
                  </a:lnTo>
                  <a:lnTo>
                    <a:pt x="1018183" y="5163161"/>
                  </a:lnTo>
                  <a:lnTo>
                    <a:pt x="1018183" y="5163445"/>
                  </a:lnTo>
                  <a:lnTo>
                    <a:pt x="1018183" y="5164277"/>
                  </a:lnTo>
                  <a:lnTo>
                    <a:pt x="1018183" y="5164731"/>
                  </a:lnTo>
                  <a:lnTo>
                    <a:pt x="1018183" y="5165496"/>
                  </a:lnTo>
                  <a:lnTo>
                    <a:pt x="1018183" y="5166374"/>
                  </a:lnTo>
                  <a:lnTo>
                    <a:pt x="1018183" y="5167010"/>
                  </a:lnTo>
                  <a:lnTo>
                    <a:pt x="1018183" y="5167658"/>
                  </a:lnTo>
                  <a:lnTo>
                    <a:pt x="1018183" y="5168046"/>
                  </a:lnTo>
                  <a:lnTo>
                    <a:pt x="1018183" y="5169276"/>
                  </a:lnTo>
                  <a:lnTo>
                    <a:pt x="1018183" y="5170547"/>
                  </a:lnTo>
                  <a:lnTo>
                    <a:pt x="1018183" y="5170662"/>
                  </a:lnTo>
                  <a:lnTo>
                    <a:pt x="1018183" y="5172818"/>
                  </a:lnTo>
                  <a:lnTo>
                    <a:pt x="1018183" y="5173012"/>
                  </a:lnTo>
                  <a:lnTo>
                    <a:pt x="1018183" y="5173714"/>
                  </a:lnTo>
                  <a:lnTo>
                    <a:pt x="1018183" y="5173925"/>
                  </a:lnTo>
                  <a:lnTo>
                    <a:pt x="1018183" y="5175973"/>
                  </a:lnTo>
                  <a:lnTo>
                    <a:pt x="1018183" y="5176093"/>
                  </a:lnTo>
                  <a:lnTo>
                    <a:pt x="1018183" y="5176556"/>
                  </a:lnTo>
                  <a:lnTo>
                    <a:pt x="1018183" y="5178826"/>
                  </a:lnTo>
                  <a:lnTo>
                    <a:pt x="1018183" y="5178984"/>
                  </a:lnTo>
                  <a:lnTo>
                    <a:pt x="1018183" y="5180206"/>
                  </a:lnTo>
                  <a:lnTo>
                    <a:pt x="1018183" y="5181686"/>
                  </a:lnTo>
                  <a:lnTo>
                    <a:pt x="1018183" y="5181720"/>
                  </a:lnTo>
                  <a:lnTo>
                    <a:pt x="1018183" y="5182199"/>
                  </a:lnTo>
                  <a:lnTo>
                    <a:pt x="1018183" y="5183487"/>
                  </a:lnTo>
                  <a:lnTo>
                    <a:pt x="1018183" y="5184771"/>
                  </a:lnTo>
                  <a:lnTo>
                    <a:pt x="1018183" y="5187031"/>
                  </a:lnTo>
                  <a:lnTo>
                    <a:pt x="1018183" y="5187151"/>
                  </a:lnTo>
                  <a:lnTo>
                    <a:pt x="1018183" y="5190177"/>
                  </a:lnTo>
                  <a:lnTo>
                    <a:pt x="1018183" y="5191264"/>
                  </a:lnTo>
                  <a:lnTo>
                    <a:pt x="1018183" y="5194815"/>
                  </a:lnTo>
                  <a:lnTo>
                    <a:pt x="1018183" y="5198452"/>
                  </a:lnTo>
                  <a:lnTo>
                    <a:pt x="1018183" y="5199740"/>
                  </a:lnTo>
                  <a:lnTo>
                    <a:pt x="1018183" y="5201239"/>
                  </a:lnTo>
                  <a:lnTo>
                    <a:pt x="1018183" y="5201575"/>
                  </a:lnTo>
                  <a:lnTo>
                    <a:pt x="1018183" y="5203142"/>
                  </a:lnTo>
                  <a:lnTo>
                    <a:pt x="1018183" y="5204068"/>
                  </a:lnTo>
                  <a:lnTo>
                    <a:pt x="1018183" y="5204887"/>
                  </a:lnTo>
                  <a:lnTo>
                    <a:pt x="1018183" y="5205117"/>
                  </a:lnTo>
                  <a:lnTo>
                    <a:pt x="1018183" y="5205874"/>
                  </a:lnTo>
                  <a:lnTo>
                    <a:pt x="1018183" y="5206454"/>
                  </a:lnTo>
                  <a:lnTo>
                    <a:pt x="1018183" y="5208000"/>
                  </a:lnTo>
                  <a:lnTo>
                    <a:pt x="1018183" y="5209283"/>
                  </a:lnTo>
                  <a:lnTo>
                    <a:pt x="1018183" y="5209510"/>
                  </a:lnTo>
                  <a:lnTo>
                    <a:pt x="1018183" y="5210889"/>
                  </a:lnTo>
                  <a:lnTo>
                    <a:pt x="1018183" y="5212395"/>
                  </a:lnTo>
                  <a:lnTo>
                    <a:pt x="1018183" y="5213047"/>
                  </a:lnTo>
                  <a:lnTo>
                    <a:pt x="1018183" y="5213160"/>
                  </a:lnTo>
                  <a:lnTo>
                    <a:pt x="1018183" y="5213354"/>
                  </a:lnTo>
                  <a:lnTo>
                    <a:pt x="1018183" y="5214267"/>
                  </a:lnTo>
                  <a:lnTo>
                    <a:pt x="1018183" y="5214448"/>
                  </a:lnTo>
                  <a:lnTo>
                    <a:pt x="1018183" y="5214926"/>
                  </a:lnTo>
                  <a:lnTo>
                    <a:pt x="1018183" y="5215126"/>
                  </a:lnTo>
                  <a:lnTo>
                    <a:pt x="1018183" y="5215945"/>
                  </a:lnTo>
                  <a:lnTo>
                    <a:pt x="1018183" y="5216898"/>
                  </a:lnTo>
                  <a:lnTo>
                    <a:pt x="1018183" y="5217512"/>
                  </a:lnTo>
                  <a:lnTo>
                    <a:pt x="1018183" y="5217991"/>
                  </a:lnTo>
                  <a:lnTo>
                    <a:pt x="1018183" y="5218470"/>
                  </a:lnTo>
                  <a:lnTo>
                    <a:pt x="1018183" y="5219758"/>
                  </a:lnTo>
                  <a:lnTo>
                    <a:pt x="1018183" y="5221730"/>
                  </a:lnTo>
                  <a:lnTo>
                    <a:pt x="1018183" y="5221947"/>
                  </a:lnTo>
                  <a:lnTo>
                    <a:pt x="1018183" y="5223303"/>
                  </a:lnTo>
                  <a:lnTo>
                    <a:pt x="1018183" y="5223993"/>
                  </a:lnTo>
                  <a:lnTo>
                    <a:pt x="1018183" y="5224217"/>
                  </a:lnTo>
                  <a:lnTo>
                    <a:pt x="1018183" y="5224698"/>
                  </a:lnTo>
                  <a:lnTo>
                    <a:pt x="1018183" y="5225045"/>
                  </a:lnTo>
                  <a:lnTo>
                    <a:pt x="1018183" y="5225113"/>
                  </a:lnTo>
                  <a:lnTo>
                    <a:pt x="1018183" y="5225984"/>
                  </a:lnTo>
                  <a:lnTo>
                    <a:pt x="1018183" y="5227841"/>
                  </a:lnTo>
                  <a:lnTo>
                    <a:pt x="1018183" y="5229527"/>
                  </a:lnTo>
                  <a:lnTo>
                    <a:pt x="1018183" y="5229799"/>
                  </a:lnTo>
                  <a:lnTo>
                    <a:pt x="1018183" y="5231366"/>
                  </a:lnTo>
                  <a:lnTo>
                    <a:pt x="1018183" y="5231606"/>
                  </a:lnTo>
                  <a:lnTo>
                    <a:pt x="1018183" y="5237846"/>
                  </a:lnTo>
                  <a:lnTo>
                    <a:pt x="1018183" y="5238601"/>
                  </a:lnTo>
                  <a:lnTo>
                    <a:pt x="1018183" y="5240578"/>
                  </a:lnTo>
                  <a:lnTo>
                    <a:pt x="1018183" y="5241581"/>
                  </a:lnTo>
                  <a:lnTo>
                    <a:pt x="1018183" y="5242145"/>
                  </a:lnTo>
                  <a:lnTo>
                    <a:pt x="1018183" y="5246216"/>
                  </a:lnTo>
                  <a:lnTo>
                    <a:pt x="1018183" y="5246570"/>
                  </a:lnTo>
                  <a:lnTo>
                    <a:pt x="1018183" y="5247854"/>
                  </a:lnTo>
                  <a:lnTo>
                    <a:pt x="1018183" y="5247984"/>
                  </a:lnTo>
                  <a:lnTo>
                    <a:pt x="1018183" y="5248904"/>
                  </a:lnTo>
                  <a:lnTo>
                    <a:pt x="1018183" y="5249625"/>
                  </a:lnTo>
                  <a:lnTo>
                    <a:pt x="1018183" y="5249726"/>
                  </a:lnTo>
                  <a:lnTo>
                    <a:pt x="1018183" y="5252216"/>
                  </a:lnTo>
                  <a:lnTo>
                    <a:pt x="1018183" y="5252355"/>
                  </a:lnTo>
                  <a:lnTo>
                    <a:pt x="1018183" y="5252519"/>
                  </a:lnTo>
                  <a:lnTo>
                    <a:pt x="1018183" y="5253389"/>
                  </a:lnTo>
                  <a:lnTo>
                    <a:pt x="1018183" y="5254674"/>
                  </a:lnTo>
                  <a:lnTo>
                    <a:pt x="1018183" y="5255468"/>
                  </a:lnTo>
                  <a:lnTo>
                    <a:pt x="1018183" y="5256287"/>
                  </a:lnTo>
                  <a:lnTo>
                    <a:pt x="1018183" y="5257628"/>
                  </a:lnTo>
                  <a:lnTo>
                    <a:pt x="1018183" y="5257854"/>
                  </a:lnTo>
                  <a:lnTo>
                    <a:pt x="1018183" y="5260493"/>
                  </a:lnTo>
                  <a:lnTo>
                    <a:pt x="1018183" y="5260683"/>
                  </a:lnTo>
                  <a:lnTo>
                    <a:pt x="1018183" y="5260970"/>
                  </a:lnTo>
                  <a:lnTo>
                    <a:pt x="1018183" y="5262072"/>
                  </a:lnTo>
                  <a:lnTo>
                    <a:pt x="1018183" y="5262254"/>
                  </a:lnTo>
                  <a:lnTo>
                    <a:pt x="1018183" y="5264230"/>
                  </a:lnTo>
                  <a:lnTo>
                    <a:pt x="1018183" y="5264335"/>
                  </a:lnTo>
                  <a:lnTo>
                    <a:pt x="1018183" y="5264448"/>
                  </a:lnTo>
                  <a:lnTo>
                    <a:pt x="1018183" y="5266326"/>
                  </a:lnTo>
                  <a:lnTo>
                    <a:pt x="1018183" y="5266826"/>
                  </a:lnTo>
                  <a:lnTo>
                    <a:pt x="1018183" y="5267065"/>
                  </a:lnTo>
                  <a:lnTo>
                    <a:pt x="1018183" y="5268183"/>
                  </a:lnTo>
                  <a:lnTo>
                    <a:pt x="1018183" y="5268633"/>
                  </a:lnTo>
                  <a:lnTo>
                    <a:pt x="1018183" y="5269869"/>
                  </a:lnTo>
                  <a:lnTo>
                    <a:pt x="1018183" y="5272028"/>
                  </a:lnTo>
                  <a:lnTo>
                    <a:pt x="1018183" y="5273130"/>
                  </a:lnTo>
                  <a:lnTo>
                    <a:pt x="1018183" y="5273234"/>
                  </a:lnTo>
                  <a:lnTo>
                    <a:pt x="1018183" y="5275393"/>
                  </a:lnTo>
                  <a:lnTo>
                    <a:pt x="1018183" y="5278943"/>
                  </a:lnTo>
                  <a:lnTo>
                    <a:pt x="1018183" y="5279242"/>
                  </a:lnTo>
                  <a:lnTo>
                    <a:pt x="1018183" y="5280920"/>
                  </a:lnTo>
                  <a:lnTo>
                    <a:pt x="1018183" y="5282487"/>
                  </a:lnTo>
                  <a:lnTo>
                    <a:pt x="1018183" y="5285588"/>
                  </a:lnTo>
                  <a:lnTo>
                    <a:pt x="1018183" y="5288196"/>
                  </a:lnTo>
                  <a:lnTo>
                    <a:pt x="1018183" y="5289246"/>
                  </a:lnTo>
                  <a:lnTo>
                    <a:pt x="1018183" y="5290001"/>
                  </a:lnTo>
                  <a:lnTo>
                    <a:pt x="1018183" y="5291976"/>
                  </a:lnTo>
                  <a:lnTo>
                    <a:pt x="1018183" y="5292558"/>
                  </a:lnTo>
                  <a:lnTo>
                    <a:pt x="1018183" y="5292861"/>
                  </a:lnTo>
                  <a:lnTo>
                    <a:pt x="1018183" y="5293313"/>
                  </a:lnTo>
                  <a:lnTo>
                    <a:pt x="1018183" y="5293545"/>
                  </a:lnTo>
                  <a:lnTo>
                    <a:pt x="1018183" y="5296647"/>
                  </a:lnTo>
                  <a:lnTo>
                    <a:pt x="1018183" y="5297970"/>
                  </a:lnTo>
                  <a:lnTo>
                    <a:pt x="1018183" y="5299254"/>
                  </a:lnTo>
                  <a:lnTo>
                    <a:pt x="1018183" y="5300669"/>
                  </a:lnTo>
                  <a:lnTo>
                    <a:pt x="1018183" y="5302411"/>
                  </a:lnTo>
                  <a:lnTo>
                    <a:pt x="1018183" y="5302596"/>
                  </a:lnTo>
                  <a:lnTo>
                    <a:pt x="1018183" y="5303618"/>
                  </a:lnTo>
                  <a:lnTo>
                    <a:pt x="1018183" y="5303922"/>
                  </a:lnTo>
                  <a:lnTo>
                    <a:pt x="1018183" y="5304572"/>
                  </a:lnTo>
                  <a:lnTo>
                    <a:pt x="1018183" y="5305857"/>
                  </a:lnTo>
                  <a:lnTo>
                    <a:pt x="1018183" y="5305955"/>
                  </a:lnTo>
                  <a:lnTo>
                    <a:pt x="1018183" y="5307168"/>
                  </a:lnTo>
                  <a:lnTo>
                    <a:pt x="1018183" y="5311970"/>
                  </a:lnTo>
                  <a:lnTo>
                    <a:pt x="1018183" y="5312370"/>
                  </a:lnTo>
                  <a:lnTo>
                    <a:pt x="1018183" y="5313179"/>
                  </a:lnTo>
                  <a:lnTo>
                    <a:pt x="1018183" y="5313655"/>
                  </a:lnTo>
                  <a:lnTo>
                    <a:pt x="1018183" y="5315631"/>
                  </a:lnTo>
                  <a:lnTo>
                    <a:pt x="1018183" y="5315736"/>
                  </a:lnTo>
                  <a:lnTo>
                    <a:pt x="1018183" y="5316299"/>
                  </a:lnTo>
                  <a:lnTo>
                    <a:pt x="1018183" y="5318225"/>
                  </a:lnTo>
                  <a:lnTo>
                    <a:pt x="1018183" y="5324705"/>
                  </a:lnTo>
                  <a:lnTo>
                    <a:pt x="1018183" y="5326272"/>
                  </a:lnTo>
                  <a:lnTo>
                    <a:pt x="1018183" y="5327357"/>
                  </a:lnTo>
                  <a:lnTo>
                    <a:pt x="1018183" y="5329375"/>
                  </a:lnTo>
                  <a:lnTo>
                    <a:pt x="1018183" y="5332918"/>
                  </a:lnTo>
                  <a:lnTo>
                    <a:pt x="1018183" y="5334987"/>
                  </a:lnTo>
                  <a:lnTo>
                    <a:pt x="1018183" y="5336555"/>
                  </a:lnTo>
                  <a:lnTo>
                    <a:pt x="1018183" y="5336989"/>
                  </a:lnTo>
                  <a:lnTo>
                    <a:pt x="1018183" y="5338683"/>
                  </a:lnTo>
                  <a:lnTo>
                    <a:pt x="1018183" y="5340192"/>
                  </a:lnTo>
                  <a:lnTo>
                    <a:pt x="1018183" y="5340980"/>
                  </a:lnTo>
                  <a:lnTo>
                    <a:pt x="1018183" y="5346000"/>
                  </a:lnTo>
                  <a:lnTo>
                    <a:pt x="1018183" y="5346766"/>
                  </a:lnTo>
                  <a:lnTo>
                    <a:pt x="1018183" y="5347975"/>
                  </a:lnTo>
                  <a:lnTo>
                    <a:pt x="1018183" y="5348457"/>
                  </a:lnTo>
                  <a:lnTo>
                    <a:pt x="1018183" y="5349546"/>
                  </a:lnTo>
                  <a:lnTo>
                    <a:pt x="1018183" y="5349741"/>
                  </a:lnTo>
                  <a:lnTo>
                    <a:pt x="1018183" y="5352038"/>
                  </a:lnTo>
                  <a:lnTo>
                    <a:pt x="1018183" y="5354091"/>
                  </a:lnTo>
                  <a:lnTo>
                    <a:pt x="1018183" y="5354900"/>
                  </a:lnTo>
                  <a:lnTo>
                    <a:pt x="1018183" y="5355381"/>
                  </a:lnTo>
                  <a:lnTo>
                    <a:pt x="1018183" y="5357601"/>
                  </a:lnTo>
                  <a:lnTo>
                    <a:pt x="1018183" y="5360085"/>
                  </a:lnTo>
                  <a:lnTo>
                    <a:pt x="1018183" y="5366438"/>
                  </a:lnTo>
                  <a:lnTo>
                    <a:pt x="1018183" y="5367699"/>
                  </a:lnTo>
                  <a:lnTo>
                    <a:pt x="1018183" y="5368421"/>
                  </a:lnTo>
                  <a:lnTo>
                    <a:pt x="1018183" y="5369717"/>
                  </a:lnTo>
                  <a:lnTo>
                    <a:pt x="1018183" y="5371966"/>
                  </a:lnTo>
                  <a:lnTo>
                    <a:pt x="1018183" y="5373260"/>
                  </a:lnTo>
                  <a:lnTo>
                    <a:pt x="1018183" y="5375329"/>
                  </a:lnTo>
                  <a:lnTo>
                    <a:pt x="1018183" y="5376897"/>
                  </a:lnTo>
                  <a:lnTo>
                    <a:pt x="1018183" y="5377489"/>
                  </a:lnTo>
                  <a:lnTo>
                    <a:pt x="1018183" y="5379056"/>
                  </a:lnTo>
                  <a:lnTo>
                    <a:pt x="1018183" y="5380703"/>
                  </a:lnTo>
                  <a:lnTo>
                    <a:pt x="1018183" y="5380775"/>
                  </a:lnTo>
                  <a:lnTo>
                    <a:pt x="1018183" y="5382271"/>
                  </a:lnTo>
                  <a:lnTo>
                    <a:pt x="1018183" y="5383915"/>
                  </a:lnTo>
                  <a:lnTo>
                    <a:pt x="1018183" y="5384321"/>
                  </a:lnTo>
                  <a:lnTo>
                    <a:pt x="1018183" y="5384552"/>
                  </a:lnTo>
                  <a:lnTo>
                    <a:pt x="1018183" y="5386387"/>
                  </a:lnTo>
                  <a:lnTo>
                    <a:pt x="1018183" y="5386818"/>
                  </a:lnTo>
                  <a:lnTo>
                    <a:pt x="1018183" y="5387956"/>
                  </a:lnTo>
                  <a:lnTo>
                    <a:pt x="1018183" y="5388310"/>
                  </a:lnTo>
                  <a:lnTo>
                    <a:pt x="1018183" y="5389268"/>
                  </a:lnTo>
                  <a:lnTo>
                    <a:pt x="1018183" y="5390083"/>
                  </a:lnTo>
                  <a:lnTo>
                    <a:pt x="1018183" y="5390478"/>
                  </a:lnTo>
                  <a:lnTo>
                    <a:pt x="1018183" y="5391243"/>
                  </a:lnTo>
                  <a:lnTo>
                    <a:pt x="1018183" y="5391761"/>
                  </a:lnTo>
                  <a:lnTo>
                    <a:pt x="1018183" y="5392045"/>
                  </a:lnTo>
                  <a:lnTo>
                    <a:pt x="1018183" y="5392380"/>
                  </a:lnTo>
                  <a:lnTo>
                    <a:pt x="1018183" y="5392877"/>
                  </a:lnTo>
                  <a:lnTo>
                    <a:pt x="1018183" y="5393331"/>
                  </a:lnTo>
                  <a:lnTo>
                    <a:pt x="1018183" y="5395610"/>
                  </a:lnTo>
                  <a:lnTo>
                    <a:pt x="1018183" y="5396646"/>
                  </a:lnTo>
                  <a:lnTo>
                    <a:pt x="1018183" y="5397876"/>
                  </a:lnTo>
                  <a:lnTo>
                    <a:pt x="1018183" y="5397943"/>
                  </a:lnTo>
                  <a:lnTo>
                    <a:pt x="1018183" y="5399262"/>
                  </a:lnTo>
                  <a:lnTo>
                    <a:pt x="1018183" y="5400427"/>
                  </a:lnTo>
                  <a:lnTo>
                    <a:pt x="1018183" y="5401028"/>
                  </a:lnTo>
                  <a:lnTo>
                    <a:pt x="1018183" y="5403158"/>
                  </a:lnTo>
                  <a:lnTo>
                    <a:pt x="1018183" y="5404573"/>
                  </a:lnTo>
                  <a:lnTo>
                    <a:pt x="1018183" y="5404693"/>
                  </a:lnTo>
                  <a:lnTo>
                    <a:pt x="1018183" y="5406780"/>
                  </a:lnTo>
                  <a:lnTo>
                    <a:pt x="1018183" y="5407426"/>
                  </a:lnTo>
                  <a:lnTo>
                    <a:pt x="1018183" y="5407584"/>
                  </a:lnTo>
                  <a:lnTo>
                    <a:pt x="1018183" y="5408999"/>
                  </a:lnTo>
                  <a:lnTo>
                    <a:pt x="1018183" y="5410320"/>
                  </a:lnTo>
                  <a:lnTo>
                    <a:pt x="1018183" y="5411485"/>
                  </a:lnTo>
                  <a:lnTo>
                    <a:pt x="1018183" y="5415631"/>
                  </a:lnTo>
                  <a:lnTo>
                    <a:pt x="1018183" y="5415751"/>
                  </a:lnTo>
                  <a:lnTo>
                    <a:pt x="1018183" y="5417048"/>
                  </a:lnTo>
                  <a:lnTo>
                    <a:pt x="1018183" y="5417559"/>
                  </a:lnTo>
                  <a:lnTo>
                    <a:pt x="1018183" y="5417831"/>
                  </a:lnTo>
                  <a:lnTo>
                    <a:pt x="1018183" y="5419116"/>
                  </a:lnTo>
                  <a:lnTo>
                    <a:pt x="1018183" y="5419398"/>
                  </a:lnTo>
                  <a:lnTo>
                    <a:pt x="1018183" y="5420683"/>
                  </a:lnTo>
                  <a:lnTo>
                    <a:pt x="1018183" y="5422659"/>
                  </a:lnTo>
                  <a:lnTo>
                    <a:pt x="1018183" y="5427052"/>
                  </a:lnTo>
                  <a:lnTo>
                    <a:pt x="1018183" y="5428340"/>
                  </a:lnTo>
                  <a:lnTo>
                    <a:pt x="1018183" y="5428652"/>
                  </a:lnTo>
                  <a:lnTo>
                    <a:pt x="1018183" y="5428889"/>
                  </a:lnTo>
                  <a:lnTo>
                    <a:pt x="1018183" y="5430455"/>
                  </a:lnTo>
                  <a:lnTo>
                    <a:pt x="1018183" y="5431585"/>
                  </a:lnTo>
                  <a:lnTo>
                    <a:pt x="1018183" y="5432103"/>
                  </a:lnTo>
                  <a:lnTo>
                    <a:pt x="1018183" y="5433673"/>
                  </a:lnTo>
                  <a:lnTo>
                    <a:pt x="1018183" y="5435952"/>
                  </a:lnTo>
                  <a:lnTo>
                    <a:pt x="1018183" y="5436600"/>
                  </a:lnTo>
                  <a:lnTo>
                    <a:pt x="1018183" y="5438110"/>
                  </a:lnTo>
                  <a:lnTo>
                    <a:pt x="1018183" y="5438218"/>
                  </a:lnTo>
                  <a:lnTo>
                    <a:pt x="1018183" y="5439489"/>
                  </a:lnTo>
                  <a:lnTo>
                    <a:pt x="1018183" y="5439710"/>
                  </a:lnTo>
                  <a:lnTo>
                    <a:pt x="1018183" y="5441760"/>
                  </a:lnTo>
                  <a:lnTo>
                    <a:pt x="1018183" y="5441954"/>
                  </a:lnTo>
                  <a:lnTo>
                    <a:pt x="1018183" y="5442240"/>
                  </a:lnTo>
                  <a:lnTo>
                    <a:pt x="1018183" y="5442643"/>
                  </a:lnTo>
                  <a:lnTo>
                    <a:pt x="1018183" y="5442867"/>
                  </a:lnTo>
                  <a:lnTo>
                    <a:pt x="1018183" y="5443048"/>
                  </a:lnTo>
                  <a:lnTo>
                    <a:pt x="1018183" y="5445498"/>
                  </a:lnTo>
                  <a:lnTo>
                    <a:pt x="1018183" y="5446591"/>
                  </a:lnTo>
                  <a:lnTo>
                    <a:pt x="1018183" y="5447768"/>
                  </a:lnTo>
                  <a:lnTo>
                    <a:pt x="1018183" y="5448358"/>
                  </a:lnTo>
                  <a:lnTo>
                    <a:pt x="1018183" y="5450547"/>
                  </a:lnTo>
                  <a:lnTo>
                    <a:pt x="1018183" y="5450662"/>
                  </a:lnTo>
                  <a:lnTo>
                    <a:pt x="1018183" y="5451903"/>
                  </a:lnTo>
                  <a:lnTo>
                    <a:pt x="1018183" y="5452817"/>
                  </a:lnTo>
                  <a:lnTo>
                    <a:pt x="1018183" y="5453645"/>
                  </a:lnTo>
                  <a:lnTo>
                    <a:pt x="1018183" y="5453713"/>
                  </a:lnTo>
                  <a:lnTo>
                    <a:pt x="1018183" y="5455973"/>
                  </a:lnTo>
                  <a:lnTo>
                    <a:pt x="1018183" y="5456093"/>
                  </a:lnTo>
                  <a:lnTo>
                    <a:pt x="1018183" y="5458825"/>
                  </a:lnTo>
                  <a:lnTo>
                    <a:pt x="1018183" y="5460206"/>
                  </a:lnTo>
                  <a:lnTo>
                    <a:pt x="1018183" y="5465160"/>
                  </a:lnTo>
                  <a:lnTo>
                    <a:pt x="1018183" y="5468682"/>
                  </a:lnTo>
                  <a:lnTo>
                    <a:pt x="1018183" y="5470181"/>
                  </a:lnTo>
                  <a:lnTo>
                    <a:pt x="1018183" y="5474816"/>
                  </a:lnTo>
                  <a:lnTo>
                    <a:pt x="1018183" y="5475371"/>
                  </a:lnTo>
                  <a:lnTo>
                    <a:pt x="1018183" y="5476584"/>
                  </a:lnTo>
                  <a:lnTo>
                    <a:pt x="1018183" y="5478225"/>
                  </a:lnTo>
                  <a:lnTo>
                    <a:pt x="1018183" y="5478326"/>
                  </a:lnTo>
                  <a:lnTo>
                    <a:pt x="1018183" y="5478452"/>
                  </a:lnTo>
                  <a:lnTo>
                    <a:pt x="1018183" y="5479736"/>
                  </a:lnTo>
                  <a:lnTo>
                    <a:pt x="1018183" y="5480955"/>
                  </a:lnTo>
                  <a:lnTo>
                    <a:pt x="1018183" y="5481989"/>
                  </a:lnTo>
                  <a:lnTo>
                    <a:pt x="1018183" y="5483274"/>
                  </a:lnTo>
                  <a:lnTo>
                    <a:pt x="1018183" y="5483390"/>
                  </a:lnTo>
                  <a:lnTo>
                    <a:pt x="1018183" y="5484068"/>
                  </a:lnTo>
                  <a:lnTo>
                    <a:pt x="1018183" y="5484887"/>
                  </a:lnTo>
                  <a:lnTo>
                    <a:pt x="1018183" y="5486454"/>
                  </a:lnTo>
                  <a:lnTo>
                    <a:pt x="1018183" y="5486933"/>
                  </a:lnTo>
                  <a:lnTo>
                    <a:pt x="1018183" y="5488700"/>
                  </a:lnTo>
                  <a:lnTo>
                    <a:pt x="1018183" y="5489093"/>
                  </a:lnTo>
                  <a:lnTo>
                    <a:pt x="1018183" y="5489283"/>
                  </a:lnTo>
                  <a:lnTo>
                    <a:pt x="1018183" y="5490672"/>
                  </a:lnTo>
                  <a:lnTo>
                    <a:pt x="1018183" y="5490889"/>
                  </a:lnTo>
                  <a:lnTo>
                    <a:pt x="1018183" y="5491552"/>
                  </a:lnTo>
                  <a:lnTo>
                    <a:pt x="1018183" y="5492245"/>
                  </a:lnTo>
                  <a:lnTo>
                    <a:pt x="1018183" y="5492935"/>
                  </a:lnTo>
                  <a:lnTo>
                    <a:pt x="1018183" y="5493048"/>
                  </a:lnTo>
                  <a:lnTo>
                    <a:pt x="1018183" y="5493159"/>
                  </a:lnTo>
                  <a:lnTo>
                    <a:pt x="1018183" y="5493987"/>
                  </a:lnTo>
                  <a:lnTo>
                    <a:pt x="1018183" y="5494443"/>
                  </a:lnTo>
                  <a:lnTo>
                    <a:pt x="1018183" y="5494926"/>
                  </a:lnTo>
                  <a:lnTo>
                    <a:pt x="1018183" y="5495665"/>
                  </a:lnTo>
                  <a:lnTo>
                    <a:pt x="1018183" y="5496783"/>
                  </a:lnTo>
                  <a:lnTo>
                    <a:pt x="1018183" y="5497233"/>
                  </a:lnTo>
                  <a:lnTo>
                    <a:pt x="1018183" y="5497991"/>
                  </a:lnTo>
                  <a:lnTo>
                    <a:pt x="1018183" y="5498469"/>
                  </a:lnTo>
                  <a:lnTo>
                    <a:pt x="1018183" y="5499758"/>
                  </a:lnTo>
                  <a:lnTo>
                    <a:pt x="1018183" y="5501730"/>
                  </a:lnTo>
                  <a:lnTo>
                    <a:pt x="1018183" y="5501834"/>
                  </a:lnTo>
                  <a:lnTo>
                    <a:pt x="1018183" y="5503303"/>
                  </a:lnTo>
                  <a:lnTo>
                    <a:pt x="1018183" y="5503993"/>
                  </a:lnTo>
                  <a:lnTo>
                    <a:pt x="1018183" y="5505045"/>
                  </a:lnTo>
                  <a:lnTo>
                    <a:pt x="1018183" y="5507543"/>
                  </a:lnTo>
                  <a:lnTo>
                    <a:pt x="1018183" y="5507842"/>
                  </a:lnTo>
                  <a:lnTo>
                    <a:pt x="1018183" y="5509520"/>
                  </a:lnTo>
                  <a:lnTo>
                    <a:pt x="1018183" y="5511087"/>
                  </a:lnTo>
                  <a:lnTo>
                    <a:pt x="1018183" y="5516796"/>
                  </a:lnTo>
                  <a:lnTo>
                    <a:pt x="1018183" y="5516926"/>
                  </a:lnTo>
                  <a:lnTo>
                    <a:pt x="1018183" y="5517846"/>
                  </a:lnTo>
                  <a:lnTo>
                    <a:pt x="1018183" y="5518601"/>
                  </a:lnTo>
                  <a:lnTo>
                    <a:pt x="1018183" y="5518668"/>
                  </a:lnTo>
                  <a:lnTo>
                    <a:pt x="1018183" y="5520576"/>
                  </a:lnTo>
                  <a:lnTo>
                    <a:pt x="1018183" y="5521158"/>
                  </a:lnTo>
                  <a:lnTo>
                    <a:pt x="1018183" y="5521297"/>
                  </a:lnTo>
                  <a:lnTo>
                    <a:pt x="1018183" y="5521461"/>
                  </a:lnTo>
                  <a:lnTo>
                    <a:pt x="1018183" y="5521913"/>
                  </a:lnTo>
                  <a:lnTo>
                    <a:pt x="1018183" y="5522145"/>
                  </a:lnTo>
                  <a:lnTo>
                    <a:pt x="1018183" y="5523616"/>
                  </a:lnTo>
                  <a:lnTo>
                    <a:pt x="1018183" y="5526570"/>
                  </a:lnTo>
                  <a:lnTo>
                    <a:pt x="1018183" y="5527854"/>
                  </a:lnTo>
                  <a:lnTo>
                    <a:pt x="1018183" y="5527984"/>
                  </a:lnTo>
                  <a:lnTo>
                    <a:pt x="1018183" y="5529435"/>
                  </a:lnTo>
                  <a:lnTo>
                    <a:pt x="1018183" y="5529625"/>
                  </a:lnTo>
                  <a:lnTo>
                    <a:pt x="1018183" y="5529726"/>
                  </a:lnTo>
                  <a:lnTo>
                    <a:pt x="1018183" y="5530719"/>
                  </a:lnTo>
                  <a:lnTo>
                    <a:pt x="1018183" y="5531196"/>
                  </a:lnTo>
                  <a:lnTo>
                    <a:pt x="1018183" y="5532218"/>
                  </a:lnTo>
                  <a:lnTo>
                    <a:pt x="1018183" y="5532357"/>
                  </a:lnTo>
                  <a:lnTo>
                    <a:pt x="1018183" y="5532522"/>
                  </a:lnTo>
                  <a:lnTo>
                    <a:pt x="1018183" y="5533172"/>
                  </a:lnTo>
                  <a:lnTo>
                    <a:pt x="1018183" y="5533390"/>
                  </a:lnTo>
                  <a:lnTo>
                    <a:pt x="1018183" y="5534457"/>
                  </a:lnTo>
                  <a:lnTo>
                    <a:pt x="1018183" y="5534674"/>
                  </a:lnTo>
                  <a:lnTo>
                    <a:pt x="1018183" y="5535768"/>
                  </a:lnTo>
                  <a:lnTo>
                    <a:pt x="1018183" y="5536007"/>
                  </a:lnTo>
                  <a:lnTo>
                    <a:pt x="1018183" y="5536031"/>
                  </a:lnTo>
                  <a:lnTo>
                    <a:pt x="1018183" y="5537575"/>
                  </a:lnTo>
                  <a:lnTo>
                    <a:pt x="1018183" y="5537773"/>
                  </a:lnTo>
                  <a:lnTo>
                    <a:pt x="1018183" y="5540493"/>
                  </a:lnTo>
                  <a:lnTo>
                    <a:pt x="1018183" y="5540570"/>
                  </a:lnTo>
                  <a:lnTo>
                    <a:pt x="1018183" y="5540970"/>
                  </a:lnTo>
                  <a:lnTo>
                    <a:pt x="1018183" y="5542072"/>
                  </a:lnTo>
                  <a:lnTo>
                    <a:pt x="1018183" y="5542176"/>
                  </a:lnTo>
                  <a:lnTo>
                    <a:pt x="1018183" y="5542255"/>
                  </a:lnTo>
                  <a:lnTo>
                    <a:pt x="1018183" y="5544231"/>
                  </a:lnTo>
                  <a:lnTo>
                    <a:pt x="1018183" y="5544335"/>
                  </a:lnTo>
                  <a:lnTo>
                    <a:pt x="1018183" y="5544336"/>
                  </a:lnTo>
                  <a:lnTo>
                    <a:pt x="1018183" y="5546825"/>
                  </a:lnTo>
                  <a:lnTo>
                    <a:pt x="1018183" y="5547065"/>
                  </a:lnTo>
                  <a:lnTo>
                    <a:pt x="1018183" y="5548184"/>
                  </a:lnTo>
                  <a:lnTo>
                    <a:pt x="1018183" y="5548633"/>
                  </a:lnTo>
                  <a:lnTo>
                    <a:pt x="1018183" y="5553234"/>
                  </a:lnTo>
                  <a:lnTo>
                    <a:pt x="1018183" y="5553305"/>
                  </a:lnTo>
                  <a:lnTo>
                    <a:pt x="1018183" y="5554872"/>
                  </a:lnTo>
                  <a:lnTo>
                    <a:pt x="1018183" y="5558943"/>
                  </a:lnTo>
                  <a:lnTo>
                    <a:pt x="1018183" y="5560918"/>
                  </a:lnTo>
                  <a:lnTo>
                    <a:pt x="1018183" y="5562255"/>
                  </a:lnTo>
                  <a:lnTo>
                    <a:pt x="1018183" y="5562487"/>
                  </a:lnTo>
                  <a:lnTo>
                    <a:pt x="1018183" y="5565084"/>
                  </a:lnTo>
                  <a:lnTo>
                    <a:pt x="1018183" y="5565589"/>
                  </a:lnTo>
                  <a:lnTo>
                    <a:pt x="1018183" y="5565998"/>
                  </a:lnTo>
                  <a:lnTo>
                    <a:pt x="1018183" y="5568196"/>
                  </a:lnTo>
                  <a:lnTo>
                    <a:pt x="1018183" y="5568792"/>
                  </a:lnTo>
                  <a:lnTo>
                    <a:pt x="1018183" y="5571632"/>
                  </a:lnTo>
                  <a:lnTo>
                    <a:pt x="1018183" y="5572560"/>
                  </a:lnTo>
                  <a:lnTo>
                    <a:pt x="1018183" y="5572864"/>
                  </a:lnTo>
                  <a:lnTo>
                    <a:pt x="1018183" y="5573313"/>
                  </a:lnTo>
                  <a:lnTo>
                    <a:pt x="1018183" y="5574799"/>
                  </a:lnTo>
                  <a:lnTo>
                    <a:pt x="1018183" y="5575366"/>
                  </a:lnTo>
                  <a:lnTo>
                    <a:pt x="1018183" y="5579794"/>
                  </a:lnTo>
                  <a:lnTo>
                    <a:pt x="1018183" y="5580912"/>
                  </a:lnTo>
                  <a:lnTo>
                    <a:pt x="1018183" y="5581362"/>
                  </a:lnTo>
                  <a:lnTo>
                    <a:pt x="1018183" y="5582597"/>
                  </a:lnTo>
                  <a:lnTo>
                    <a:pt x="1018183" y="5583336"/>
                  </a:lnTo>
                  <a:lnTo>
                    <a:pt x="1018183" y="5583500"/>
                  </a:lnTo>
                  <a:lnTo>
                    <a:pt x="1018183" y="5583642"/>
                  </a:lnTo>
                  <a:lnTo>
                    <a:pt x="1018183" y="5584573"/>
                  </a:lnTo>
                  <a:lnTo>
                    <a:pt x="1018183" y="5584678"/>
                  </a:lnTo>
                  <a:lnTo>
                    <a:pt x="1018183" y="5585857"/>
                  </a:lnTo>
                  <a:lnTo>
                    <a:pt x="1018183" y="5585962"/>
                  </a:lnTo>
                  <a:lnTo>
                    <a:pt x="1018183" y="5587167"/>
                  </a:lnTo>
                  <a:lnTo>
                    <a:pt x="1018183" y="5589508"/>
                  </a:lnTo>
                  <a:lnTo>
                    <a:pt x="1018183" y="5591968"/>
                  </a:lnTo>
                  <a:lnTo>
                    <a:pt x="1018183" y="5593647"/>
                  </a:lnTo>
                  <a:lnTo>
                    <a:pt x="1018183" y="5595214"/>
                  </a:lnTo>
                  <a:lnTo>
                    <a:pt x="1018183" y="5595736"/>
                  </a:lnTo>
                  <a:lnTo>
                    <a:pt x="1018183" y="5596299"/>
                  </a:lnTo>
                  <a:lnTo>
                    <a:pt x="1018183" y="5598317"/>
                  </a:lnTo>
                  <a:lnTo>
                    <a:pt x="1018183" y="5601860"/>
                  </a:lnTo>
                  <a:lnTo>
                    <a:pt x="1018183" y="5603929"/>
                  </a:lnTo>
                  <a:lnTo>
                    <a:pt x="1018183" y="5604705"/>
                  </a:lnTo>
                  <a:lnTo>
                    <a:pt x="1018183" y="5605497"/>
                  </a:lnTo>
                  <a:lnTo>
                    <a:pt x="1018183" y="5606272"/>
                  </a:lnTo>
                  <a:lnTo>
                    <a:pt x="1018183" y="5608017"/>
                  </a:lnTo>
                  <a:lnTo>
                    <a:pt x="1018183" y="5609134"/>
                  </a:lnTo>
                  <a:lnTo>
                    <a:pt x="1018183" y="5609375"/>
                  </a:lnTo>
                  <a:lnTo>
                    <a:pt x="1018183" y="5609587"/>
                  </a:lnTo>
                  <a:lnTo>
                    <a:pt x="1018183" y="5612515"/>
                  </a:lnTo>
                  <a:lnTo>
                    <a:pt x="1018183" y="5612921"/>
                  </a:lnTo>
                  <a:lnTo>
                    <a:pt x="1018183" y="5614132"/>
                  </a:lnTo>
                  <a:lnTo>
                    <a:pt x="1018183" y="5614987"/>
                  </a:lnTo>
                  <a:lnTo>
                    <a:pt x="1018183" y="5615708"/>
                  </a:lnTo>
                  <a:lnTo>
                    <a:pt x="1018183" y="5616556"/>
                  </a:lnTo>
                  <a:lnTo>
                    <a:pt x="1018183" y="5617868"/>
                  </a:lnTo>
                  <a:lnTo>
                    <a:pt x="1018183" y="5618683"/>
                  </a:lnTo>
                  <a:lnTo>
                    <a:pt x="1018183" y="5620192"/>
                  </a:lnTo>
                  <a:lnTo>
                    <a:pt x="1018183" y="5620980"/>
                  </a:lnTo>
                  <a:lnTo>
                    <a:pt x="1018183" y="5623842"/>
                  </a:lnTo>
                  <a:lnTo>
                    <a:pt x="1018183" y="5626543"/>
                  </a:lnTo>
                  <a:lnTo>
                    <a:pt x="1018183" y="5626768"/>
                  </a:lnTo>
                  <a:lnTo>
                    <a:pt x="1018183" y="5629027"/>
                  </a:lnTo>
                  <a:lnTo>
                    <a:pt x="1018183" y="5629628"/>
                  </a:lnTo>
                  <a:lnTo>
                    <a:pt x="1018183" y="5631758"/>
                  </a:lnTo>
                  <a:lnTo>
                    <a:pt x="1018183" y="5632008"/>
                  </a:lnTo>
                  <a:lnTo>
                    <a:pt x="1018183" y="5634899"/>
                  </a:lnTo>
                  <a:lnTo>
                    <a:pt x="1018183" y="5635380"/>
                  </a:lnTo>
                  <a:lnTo>
                    <a:pt x="1018183" y="5637599"/>
                  </a:lnTo>
                  <a:lnTo>
                    <a:pt x="1018183" y="5638578"/>
                  </a:lnTo>
                  <a:lnTo>
                    <a:pt x="1018183" y="5640085"/>
                  </a:lnTo>
                  <a:lnTo>
                    <a:pt x="1018183" y="5645648"/>
                  </a:lnTo>
                  <a:lnTo>
                    <a:pt x="1018183" y="5646159"/>
                  </a:lnTo>
                  <a:lnTo>
                    <a:pt x="1018183" y="5646431"/>
                  </a:lnTo>
                  <a:lnTo>
                    <a:pt x="1018183" y="5647716"/>
                  </a:lnTo>
                  <a:lnTo>
                    <a:pt x="1018183" y="5647998"/>
                  </a:lnTo>
                  <a:lnTo>
                    <a:pt x="1018183" y="5649283"/>
                  </a:lnTo>
                  <a:lnTo>
                    <a:pt x="1018183" y="5649717"/>
                  </a:lnTo>
                  <a:lnTo>
                    <a:pt x="1018183" y="5651259"/>
                  </a:lnTo>
                  <a:lnTo>
                    <a:pt x="1018183" y="5652857"/>
                  </a:lnTo>
                  <a:lnTo>
                    <a:pt x="1018183" y="5653263"/>
                  </a:lnTo>
                  <a:lnTo>
                    <a:pt x="1018183" y="5655329"/>
                  </a:lnTo>
                  <a:lnTo>
                    <a:pt x="1018183" y="5656898"/>
                  </a:lnTo>
                  <a:lnTo>
                    <a:pt x="1018183" y="5657252"/>
                  </a:lnTo>
                  <a:lnTo>
                    <a:pt x="1018183" y="5657489"/>
                  </a:lnTo>
                  <a:lnTo>
                    <a:pt x="1018183" y="5658210"/>
                  </a:lnTo>
                  <a:lnTo>
                    <a:pt x="1018183" y="5659055"/>
                  </a:lnTo>
                  <a:lnTo>
                    <a:pt x="1018183" y="5659495"/>
                  </a:lnTo>
                  <a:lnTo>
                    <a:pt x="1018183" y="5660185"/>
                  </a:lnTo>
                  <a:lnTo>
                    <a:pt x="1018183" y="5660703"/>
                  </a:lnTo>
                  <a:lnTo>
                    <a:pt x="1018183" y="5662273"/>
                  </a:lnTo>
                  <a:lnTo>
                    <a:pt x="1018183" y="5663037"/>
                  </a:lnTo>
                  <a:lnTo>
                    <a:pt x="1018183" y="5663915"/>
                  </a:lnTo>
                  <a:lnTo>
                    <a:pt x="1018183" y="5664552"/>
                  </a:lnTo>
                  <a:lnTo>
                    <a:pt x="1018183" y="5666818"/>
                  </a:lnTo>
                  <a:lnTo>
                    <a:pt x="1018183" y="5668310"/>
                  </a:lnTo>
                  <a:lnTo>
                    <a:pt x="1018183" y="5669268"/>
                  </a:lnTo>
                  <a:lnTo>
                    <a:pt x="1018183" y="5669970"/>
                  </a:lnTo>
                  <a:lnTo>
                    <a:pt x="1018183" y="5670840"/>
                  </a:lnTo>
                  <a:lnTo>
                    <a:pt x="1018183" y="5671243"/>
                  </a:lnTo>
                  <a:lnTo>
                    <a:pt x="1018183" y="5672100"/>
                  </a:lnTo>
                  <a:lnTo>
                    <a:pt x="1018183" y="5676368"/>
                  </a:lnTo>
                  <a:lnTo>
                    <a:pt x="1018183" y="5677747"/>
                  </a:lnTo>
                  <a:lnTo>
                    <a:pt x="1018183" y="5677941"/>
                  </a:lnTo>
                  <a:lnTo>
                    <a:pt x="1018183" y="5679262"/>
                  </a:lnTo>
                  <a:lnTo>
                    <a:pt x="1018183" y="5680427"/>
                  </a:lnTo>
                  <a:lnTo>
                    <a:pt x="1018183" y="5681028"/>
                  </a:lnTo>
                  <a:lnTo>
                    <a:pt x="1018183" y="5683158"/>
                  </a:lnTo>
                  <a:lnTo>
                    <a:pt x="1018183" y="5684573"/>
                  </a:lnTo>
                  <a:lnTo>
                    <a:pt x="1018183" y="5684693"/>
                  </a:lnTo>
                  <a:lnTo>
                    <a:pt x="1018183" y="5685990"/>
                  </a:lnTo>
                  <a:lnTo>
                    <a:pt x="1018183" y="5686501"/>
                  </a:lnTo>
                  <a:lnTo>
                    <a:pt x="1018183" y="5687425"/>
                  </a:lnTo>
                  <a:lnTo>
                    <a:pt x="1018183" y="5688058"/>
                  </a:lnTo>
                  <a:lnTo>
                    <a:pt x="1018183" y="5688720"/>
                  </a:lnTo>
                  <a:lnTo>
                    <a:pt x="1018183" y="5689625"/>
                  </a:lnTo>
                  <a:lnTo>
                    <a:pt x="1018183" y="5691601"/>
                  </a:lnTo>
                  <a:lnTo>
                    <a:pt x="1018183" y="5692356"/>
                  </a:lnTo>
                  <a:lnTo>
                    <a:pt x="1018183" y="5693760"/>
                  </a:lnTo>
                  <a:lnTo>
                    <a:pt x="1018183" y="5697048"/>
                  </a:lnTo>
                  <a:lnTo>
                    <a:pt x="1018183" y="5697282"/>
                  </a:lnTo>
                  <a:lnTo>
                    <a:pt x="1018183" y="5697561"/>
                  </a:lnTo>
                  <a:lnTo>
                    <a:pt x="1018183" y="5697831"/>
                  </a:lnTo>
                  <a:lnTo>
                    <a:pt x="1018183" y="5699116"/>
                  </a:lnTo>
                  <a:lnTo>
                    <a:pt x="1018183" y="5699397"/>
                  </a:lnTo>
                  <a:lnTo>
                    <a:pt x="1018183" y="5700683"/>
                  </a:lnTo>
                  <a:lnTo>
                    <a:pt x="1018183" y="5702658"/>
                  </a:lnTo>
                  <a:lnTo>
                    <a:pt x="1018183" y="5703971"/>
                  </a:lnTo>
                  <a:lnTo>
                    <a:pt x="1018183" y="5705539"/>
                  </a:lnTo>
                  <a:lnTo>
                    <a:pt x="1018183" y="5707052"/>
                  </a:lnTo>
                  <a:lnTo>
                    <a:pt x="1018183" y="5708336"/>
                  </a:lnTo>
                  <a:lnTo>
                    <a:pt x="1018183" y="5708652"/>
                  </a:lnTo>
                  <a:lnTo>
                    <a:pt x="1018183" y="5711182"/>
                  </a:lnTo>
                  <a:lnTo>
                    <a:pt x="1018183" y="5711585"/>
                  </a:lnTo>
                  <a:lnTo>
                    <a:pt x="1018183" y="5711990"/>
                  </a:lnTo>
                  <a:lnTo>
                    <a:pt x="1018183" y="5715533"/>
                  </a:lnTo>
                  <a:lnTo>
                    <a:pt x="1018183" y="5715886"/>
                  </a:lnTo>
                  <a:lnTo>
                    <a:pt x="1018183" y="5717300"/>
                  </a:lnTo>
                  <a:lnTo>
                    <a:pt x="1018183" y="5719430"/>
                  </a:lnTo>
                  <a:lnTo>
                    <a:pt x="1018183" y="5719489"/>
                  </a:lnTo>
                  <a:lnTo>
                    <a:pt x="1018183" y="5720152"/>
                  </a:lnTo>
                  <a:lnTo>
                    <a:pt x="1018183" y="5720249"/>
                  </a:lnTo>
                  <a:lnTo>
                    <a:pt x="1018183" y="5720845"/>
                  </a:lnTo>
                  <a:lnTo>
                    <a:pt x="1018183" y="5721759"/>
                  </a:lnTo>
                  <a:lnTo>
                    <a:pt x="1018183" y="5722239"/>
                  </a:lnTo>
                  <a:lnTo>
                    <a:pt x="1018183" y="5722587"/>
                  </a:lnTo>
                  <a:lnTo>
                    <a:pt x="1018183" y="5723043"/>
                  </a:lnTo>
                  <a:lnTo>
                    <a:pt x="1018183" y="5726591"/>
                  </a:lnTo>
                  <a:lnTo>
                    <a:pt x="1018183" y="5727767"/>
                  </a:lnTo>
                  <a:lnTo>
                    <a:pt x="1018183" y="5728358"/>
                  </a:lnTo>
                  <a:lnTo>
                    <a:pt x="1018183" y="5730288"/>
                  </a:lnTo>
                  <a:lnTo>
                    <a:pt x="1018183" y="5731903"/>
                  </a:lnTo>
                  <a:lnTo>
                    <a:pt x="1018183" y="5733645"/>
                  </a:lnTo>
                  <a:lnTo>
                    <a:pt x="1018183" y="5734102"/>
                  </a:lnTo>
                  <a:lnTo>
                    <a:pt x="1018183" y="5734857"/>
                  </a:lnTo>
                  <a:lnTo>
                    <a:pt x="1018183" y="5735387"/>
                  </a:lnTo>
                  <a:lnTo>
                    <a:pt x="1018183" y="5744111"/>
                  </a:lnTo>
                  <a:lnTo>
                    <a:pt x="1018183" y="5744313"/>
                  </a:lnTo>
                  <a:lnTo>
                    <a:pt x="1018183" y="5745161"/>
                  </a:lnTo>
                  <a:lnTo>
                    <a:pt x="1018183" y="5745526"/>
                  </a:lnTo>
                  <a:lnTo>
                    <a:pt x="1018183" y="5747268"/>
                  </a:lnTo>
                  <a:lnTo>
                    <a:pt x="1018183" y="5748678"/>
                  </a:lnTo>
                  <a:lnTo>
                    <a:pt x="1018183" y="5749897"/>
                  </a:lnTo>
                  <a:lnTo>
                    <a:pt x="1018183" y="5752216"/>
                  </a:lnTo>
                  <a:lnTo>
                    <a:pt x="1018183" y="5755371"/>
                  </a:lnTo>
                  <a:lnTo>
                    <a:pt x="1018183" y="5756584"/>
                  </a:lnTo>
                  <a:lnTo>
                    <a:pt x="1018183" y="5758035"/>
                  </a:lnTo>
                  <a:lnTo>
                    <a:pt x="1018183" y="5758225"/>
                  </a:lnTo>
                  <a:lnTo>
                    <a:pt x="1018183" y="5758326"/>
                  </a:lnTo>
                  <a:lnTo>
                    <a:pt x="1018183" y="5758511"/>
                  </a:lnTo>
                  <a:lnTo>
                    <a:pt x="1018183" y="5759319"/>
                  </a:lnTo>
                  <a:lnTo>
                    <a:pt x="1018183" y="5760494"/>
                  </a:lnTo>
                  <a:lnTo>
                    <a:pt x="1018183" y="5760957"/>
                  </a:lnTo>
                  <a:lnTo>
                    <a:pt x="1018183" y="5761990"/>
                  </a:lnTo>
                  <a:lnTo>
                    <a:pt x="1018183" y="5763274"/>
                  </a:lnTo>
                  <a:lnTo>
                    <a:pt x="1018183" y="5763385"/>
                  </a:lnTo>
                  <a:lnTo>
                    <a:pt x="1018183" y="5764607"/>
                  </a:lnTo>
                  <a:lnTo>
                    <a:pt x="1018183" y="5764631"/>
                  </a:lnTo>
                  <a:lnTo>
                    <a:pt x="1018183" y="5766175"/>
                  </a:lnTo>
                  <a:lnTo>
                    <a:pt x="1018183" y="5766373"/>
                  </a:lnTo>
                  <a:lnTo>
                    <a:pt x="1018183" y="5766933"/>
                  </a:lnTo>
                  <a:lnTo>
                    <a:pt x="1018183" y="5768700"/>
                  </a:lnTo>
                  <a:lnTo>
                    <a:pt x="1018183" y="5769093"/>
                  </a:lnTo>
                  <a:lnTo>
                    <a:pt x="1018183" y="5770672"/>
                  </a:lnTo>
                  <a:lnTo>
                    <a:pt x="1018183" y="5770776"/>
                  </a:lnTo>
                  <a:lnTo>
                    <a:pt x="1018183" y="5771552"/>
                  </a:lnTo>
                  <a:lnTo>
                    <a:pt x="1018183" y="5772245"/>
                  </a:lnTo>
                  <a:lnTo>
                    <a:pt x="1018183" y="5772935"/>
                  </a:lnTo>
                  <a:lnTo>
                    <a:pt x="1018183" y="5773987"/>
                  </a:lnTo>
                  <a:lnTo>
                    <a:pt x="1018183" y="5775665"/>
                  </a:lnTo>
                  <a:lnTo>
                    <a:pt x="1018183" y="5776784"/>
                  </a:lnTo>
                  <a:lnTo>
                    <a:pt x="1018183" y="5777233"/>
                  </a:lnTo>
                  <a:lnTo>
                    <a:pt x="1018183" y="5781834"/>
                  </a:lnTo>
                  <a:lnTo>
                    <a:pt x="1018183" y="5783129"/>
                  </a:lnTo>
                  <a:lnTo>
                    <a:pt x="1018183" y="5787543"/>
                  </a:lnTo>
                  <a:lnTo>
                    <a:pt x="1018183" y="5789518"/>
                  </a:lnTo>
                  <a:lnTo>
                    <a:pt x="1018183" y="5790855"/>
                  </a:lnTo>
                  <a:lnTo>
                    <a:pt x="1018183" y="5791087"/>
                  </a:lnTo>
                  <a:lnTo>
                    <a:pt x="1018183" y="5793684"/>
                  </a:lnTo>
                  <a:lnTo>
                    <a:pt x="1018183" y="5794598"/>
                  </a:lnTo>
                  <a:lnTo>
                    <a:pt x="1018183" y="5796796"/>
                  </a:lnTo>
                  <a:lnTo>
                    <a:pt x="1018183" y="5796926"/>
                  </a:lnTo>
                  <a:lnTo>
                    <a:pt x="1018183" y="5798668"/>
                  </a:lnTo>
                  <a:lnTo>
                    <a:pt x="1018183" y="5799661"/>
                  </a:lnTo>
                  <a:lnTo>
                    <a:pt x="1018183" y="5800232"/>
                  </a:lnTo>
                  <a:lnTo>
                    <a:pt x="1018183" y="5801160"/>
                  </a:lnTo>
                  <a:lnTo>
                    <a:pt x="1018183" y="5801299"/>
                  </a:lnTo>
                  <a:lnTo>
                    <a:pt x="1018183" y="5801464"/>
                  </a:lnTo>
                  <a:lnTo>
                    <a:pt x="1018183" y="5801913"/>
                  </a:lnTo>
                  <a:lnTo>
                    <a:pt x="1018183" y="5803399"/>
                  </a:lnTo>
                  <a:lnTo>
                    <a:pt x="1018183" y="5803548"/>
                  </a:lnTo>
                  <a:lnTo>
                    <a:pt x="1018183" y="5803616"/>
                  </a:lnTo>
                  <a:lnTo>
                    <a:pt x="1018183" y="5804973"/>
                  </a:lnTo>
                  <a:lnTo>
                    <a:pt x="1018183" y="5806715"/>
                  </a:lnTo>
                  <a:lnTo>
                    <a:pt x="1018183" y="5807704"/>
                  </a:lnTo>
                  <a:lnTo>
                    <a:pt x="1018183" y="5808394"/>
                  </a:lnTo>
                  <a:lnTo>
                    <a:pt x="1018183" y="5809435"/>
                  </a:lnTo>
                  <a:lnTo>
                    <a:pt x="1018183" y="5809512"/>
                  </a:lnTo>
                  <a:lnTo>
                    <a:pt x="1018183" y="5809962"/>
                  </a:lnTo>
                  <a:lnTo>
                    <a:pt x="1018183" y="5810720"/>
                  </a:lnTo>
                  <a:lnTo>
                    <a:pt x="1018183" y="5811197"/>
                  </a:lnTo>
                  <a:lnTo>
                    <a:pt x="1018183" y="5811936"/>
                  </a:lnTo>
                  <a:lnTo>
                    <a:pt x="1018183" y="5812242"/>
                  </a:lnTo>
                  <a:lnTo>
                    <a:pt x="1018183" y="5813173"/>
                  </a:lnTo>
                  <a:lnTo>
                    <a:pt x="1018183" y="5813278"/>
                  </a:lnTo>
                  <a:lnTo>
                    <a:pt x="1018183" y="5813840"/>
                  </a:lnTo>
                  <a:lnTo>
                    <a:pt x="1018183" y="5814457"/>
                  </a:lnTo>
                  <a:lnTo>
                    <a:pt x="1018183" y="5814562"/>
                  </a:lnTo>
                  <a:lnTo>
                    <a:pt x="1018183" y="5815767"/>
                  </a:lnTo>
                  <a:lnTo>
                    <a:pt x="1018183" y="5816007"/>
                  </a:lnTo>
                  <a:lnTo>
                    <a:pt x="1018183" y="5816031"/>
                  </a:lnTo>
                  <a:lnTo>
                    <a:pt x="1018183" y="5817575"/>
                  </a:lnTo>
                  <a:lnTo>
                    <a:pt x="1018183" y="5817773"/>
                  </a:lnTo>
                  <a:lnTo>
                    <a:pt x="1018183" y="5818108"/>
                  </a:lnTo>
                  <a:lnTo>
                    <a:pt x="1018183" y="5820568"/>
                  </a:lnTo>
                  <a:lnTo>
                    <a:pt x="1018183" y="5822176"/>
                  </a:lnTo>
                  <a:lnTo>
                    <a:pt x="1018183" y="5822247"/>
                  </a:lnTo>
                  <a:lnTo>
                    <a:pt x="1018183" y="5823814"/>
                  </a:lnTo>
                  <a:lnTo>
                    <a:pt x="1018183" y="5824336"/>
                  </a:lnTo>
                  <a:lnTo>
                    <a:pt x="1018183" y="5825631"/>
                  </a:lnTo>
                  <a:lnTo>
                    <a:pt x="1018183" y="5833305"/>
                  </a:lnTo>
                  <a:lnTo>
                    <a:pt x="1018183" y="5834026"/>
                  </a:lnTo>
                  <a:lnTo>
                    <a:pt x="1018183" y="5834872"/>
                  </a:lnTo>
                  <a:lnTo>
                    <a:pt x="1018183" y="5834940"/>
                  </a:lnTo>
                  <a:lnTo>
                    <a:pt x="1018183" y="5836617"/>
                  </a:lnTo>
                  <a:lnTo>
                    <a:pt x="1018183" y="5837734"/>
                  </a:lnTo>
                  <a:lnTo>
                    <a:pt x="1018183" y="5838187"/>
                  </a:lnTo>
                  <a:lnTo>
                    <a:pt x="1018183" y="5840574"/>
                  </a:lnTo>
                  <a:lnTo>
                    <a:pt x="1018183" y="5842255"/>
                  </a:lnTo>
                  <a:lnTo>
                    <a:pt x="1018183" y="5842732"/>
                  </a:lnTo>
                  <a:lnTo>
                    <a:pt x="1018183" y="5844308"/>
                  </a:lnTo>
                  <a:lnTo>
                    <a:pt x="1018183" y="5845084"/>
                  </a:lnTo>
                  <a:lnTo>
                    <a:pt x="1018183" y="5845998"/>
                  </a:lnTo>
                  <a:lnTo>
                    <a:pt x="1018183" y="5848736"/>
                  </a:lnTo>
                  <a:lnTo>
                    <a:pt x="1018183" y="5848792"/>
                  </a:lnTo>
                  <a:lnTo>
                    <a:pt x="1018183" y="5850304"/>
                  </a:lnTo>
                  <a:lnTo>
                    <a:pt x="1018183" y="5851632"/>
                  </a:lnTo>
                  <a:lnTo>
                    <a:pt x="1018183" y="5852278"/>
                  </a:lnTo>
                  <a:lnTo>
                    <a:pt x="1018183" y="5852442"/>
                  </a:lnTo>
                  <a:lnTo>
                    <a:pt x="1018183" y="5852584"/>
                  </a:lnTo>
                  <a:lnTo>
                    <a:pt x="1018183" y="5854799"/>
                  </a:lnTo>
                  <a:lnTo>
                    <a:pt x="1018183" y="5854904"/>
                  </a:lnTo>
                  <a:lnTo>
                    <a:pt x="1018183" y="5855368"/>
                  </a:lnTo>
                  <a:lnTo>
                    <a:pt x="1018183" y="5856342"/>
                  </a:lnTo>
                  <a:lnTo>
                    <a:pt x="1018183" y="5858450"/>
                  </a:lnTo>
                  <a:lnTo>
                    <a:pt x="1018183" y="5859794"/>
                  </a:lnTo>
                  <a:lnTo>
                    <a:pt x="1018183" y="5860608"/>
                  </a:lnTo>
                  <a:lnTo>
                    <a:pt x="1018183" y="5860910"/>
                  </a:lnTo>
                  <a:lnTo>
                    <a:pt x="1018183" y="5861362"/>
                  </a:lnTo>
                  <a:lnTo>
                    <a:pt x="1018183" y="5863338"/>
                  </a:lnTo>
                  <a:lnTo>
                    <a:pt x="1018183" y="5863499"/>
                  </a:lnTo>
                  <a:lnTo>
                    <a:pt x="1018183" y="5863643"/>
                  </a:lnTo>
                  <a:lnTo>
                    <a:pt x="1018183" y="5864678"/>
                  </a:lnTo>
                  <a:lnTo>
                    <a:pt x="1018183" y="5865962"/>
                  </a:lnTo>
                  <a:lnTo>
                    <a:pt x="1018183" y="5867178"/>
                  </a:lnTo>
                  <a:lnTo>
                    <a:pt x="1018183" y="5869507"/>
                  </a:lnTo>
                  <a:lnTo>
                    <a:pt x="1018183" y="5873647"/>
                  </a:lnTo>
                  <a:lnTo>
                    <a:pt x="1018183" y="5875214"/>
                  </a:lnTo>
                  <a:lnTo>
                    <a:pt x="1018183" y="5876959"/>
                  </a:lnTo>
                  <a:lnTo>
                    <a:pt x="1018183" y="5878317"/>
                  </a:lnTo>
                  <a:lnTo>
                    <a:pt x="1018183" y="5878529"/>
                  </a:lnTo>
                  <a:lnTo>
                    <a:pt x="1018183" y="5881457"/>
                  </a:lnTo>
                  <a:lnTo>
                    <a:pt x="1018183" y="5881863"/>
                  </a:lnTo>
                  <a:lnTo>
                    <a:pt x="1018183" y="5883074"/>
                  </a:lnTo>
                  <a:lnTo>
                    <a:pt x="1018183" y="5883929"/>
                  </a:lnTo>
                  <a:lnTo>
                    <a:pt x="1018183" y="5884359"/>
                  </a:lnTo>
                  <a:lnTo>
                    <a:pt x="1018183" y="5885498"/>
                  </a:lnTo>
                  <a:lnTo>
                    <a:pt x="1018183" y="5886810"/>
                  </a:lnTo>
                  <a:lnTo>
                    <a:pt x="1018183" y="5888019"/>
                  </a:lnTo>
                  <a:lnTo>
                    <a:pt x="1018183" y="5888095"/>
                  </a:lnTo>
                  <a:lnTo>
                    <a:pt x="1018183" y="5889134"/>
                  </a:lnTo>
                  <a:lnTo>
                    <a:pt x="1018183" y="5889586"/>
                  </a:lnTo>
                  <a:lnTo>
                    <a:pt x="1018183" y="5891637"/>
                  </a:lnTo>
                  <a:lnTo>
                    <a:pt x="1018183" y="5892515"/>
                  </a:lnTo>
                  <a:lnTo>
                    <a:pt x="1018183" y="5894133"/>
                  </a:lnTo>
                  <a:lnTo>
                    <a:pt x="1018183" y="5895710"/>
                  </a:lnTo>
                  <a:lnTo>
                    <a:pt x="1018183" y="5896065"/>
                  </a:lnTo>
                  <a:lnTo>
                    <a:pt x="1018183" y="5896371"/>
                  </a:lnTo>
                  <a:lnTo>
                    <a:pt x="1018183" y="5897868"/>
                  </a:lnTo>
                  <a:lnTo>
                    <a:pt x="1018183" y="5898570"/>
                  </a:lnTo>
                  <a:lnTo>
                    <a:pt x="1018183" y="5899915"/>
                  </a:lnTo>
                  <a:lnTo>
                    <a:pt x="1018183" y="5900700"/>
                  </a:lnTo>
                  <a:lnTo>
                    <a:pt x="1018183" y="5900950"/>
                  </a:lnTo>
                  <a:lnTo>
                    <a:pt x="1018183" y="5902114"/>
                  </a:lnTo>
                  <a:lnTo>
                    <a:pt x="1018183" y="5902234"/>
                  </a:lnTo>
                  <a:lnTo>
                    <a:pt x="1018183" y="5903841"/>
                  </a:lnTo>
                  <a:lnTo>
                    <a:pt x="1018183" y="5906347"/>
                  </a:lnTo>
                  <a:lnTo>
                    <a:pt x="1018183" y="5906541"/>
                  </a:lnTo>
                  <a:lnTo>
                    <a:pt x="1018183" y="5907520"/>
                  </a:lnTo>
                  <a:lnTo>
                    <a:pt x="1018183" y="5909027"/>
                  </a:lnTo>
                  <a:lnTo>
                    <a:pt x="1018183" y="5909628"/>
                  </a:lnTo>
                  <a:lnTo>
                    <a:pt x="1018183" y="5911758"/>
                  </a:lnTo>
                  <a:lnTo>
                    <a:pt x="1018183" y="5912008"/>
                  </a:lnTo>
                  <a:lnTo>
                    <a:pt x="1018183" y="5914590"/>
                  </a:lnTo>
                  <a:lnTo>
                    <a:pt x="1018183" y="5914624"/>
                  </a:lnTo>
                  <a:lnTo>
                    <a:pt x="1018183" y="5915101"/>
                  </a:lnTo>
                  <a:lnTo>
                    <a:pt x="1018183" y="5916658"/>
                  </a:lnTo>
                  <a:lnTo>
                    <a:pt x="1018183" y="5917320"/>
                  </a:lnTo>
                  <a:lnTo>
                    <a:pt x="1018183" y="5918225"/>
                  </a:lnTo>
                  <a:lnTo>
                    <a:pt x="1018183" y="5918578"/>
                  </a:lnTo>
                  <a:lnTo>
                    <a:pt x="1018183" y="5920201"/>
                  </a:lnTo>
                  <a:lnTo>
                    <a:pt x="1018183" y="5920956"/>
                  </a:lnTo>
                  <a:lnTo>
                    <a:pt x="1018183" y="5924593"/>
                  </a:lnTo>
                  <a:lnTo>
                    <a:pt x="1018183" y="5925648"/>
                  </a:lnTo>
                  <a:lnTo>
                    <a:pt x="1018183" y="5926161"/>
                  </a:lnTo>
                  <a:lnTo>
                    <a:pt x="1018183" y="5926431"/>
                  </a:lnTo>
                  <a:lnTo>
                    <a:pt x="1018183" y="5927716"/>
                  </a:lnTo>
                  <a:lnTo>
                    <a:pt x="1018183" y="5927997"/>
                  </a:lnTo>
                  <a:lnTo>
                    <a:pt x="1018183" y="5928437"/>
                  </a:lnTo>
                  <a:lnTo>
                    <a:pt x="1018183" y="5929283"/>
                  </a:lnTo>
                  <a:lnTo>
                    <a:pt x="1018183" y="5931258"/>
                  </a:lnTo>
                  <a:lnTo>
                    <a:pt x="1018183" y="5931979"/>
                  </a:lnTo>
                  <a:lnTo>
                    <a:pt x="1018183" y="5932857"/>
                  </a:lnTo>
                  <a:lnTo>
                    <a:pt x="1018183" y="5934139"/>
                  </a:lnTo>
                  <a:lnTo>
                    <a:pt x="1018183" y="5937252"/>
                  </a:lnTo>
                  <a:lnTo>
                    <a:pt x="1018183" y="5938210"/>
                  </a:lnTo>
                  <a:lnTo>
                    <a:pt x="1018183" y="5939301"/>
                  </a:lnTo>
                  <a:lnTo>
                    <a:pt x="1018183" y="5939495"/>
                  </a:lnTo>
                  <a:lnTo>
                    <a:pt x="1018183" y="5939782"/>
                  </a:lnTo>
                  <a:lnTo>
                    <a:pt x="1018183" y="5940185"/>
                  </a:lnTo>
                  <a:lnTo>
                    <a:pt x="1018183" y="5943039"/>
                  </a:lnTo>
                  <a:lnTo>
                    <a:pt x="1018183" y="5944486"/>
                  </a:lnTo>
                  <a:lnTo>
                    <a:pt x="1018183" y="5944615"/>
                  </a:lnTo>
                  <a:lnTo>
                    <a:pt x="1018183" y="5946689"/>
                  </a:lnTo>
                  <a:lnTo>
                    <a:pt x="1018183" y="5948030"/>
                  </a:lnTo>
                  <a:lnTo>
                    <a:pt x="1018183" y="5948849"/>
                  </a:lnTo>
                  <a:lnTo>
                    <a:pt x="1018183" y="5949970"/>
                  </a:lnTo>
                  <a:lnTo>
                    <a:pt x="1018183" y="5950839"/>
                  </a:lnTo>
                  <a:lnTo>
                    <a:pt x="1018183" y="5951306"/>
                  </a:lnTo>
                  <a:lnTo>
                    <a:pt x="1018183" y="5952100"/>
                  </a:lnTo>
                  <a:lnTo>
                    <a:pt x="1018183" y="5954851"/>
                  </a:lnTo>
                  <a:lnTo>
                    <a:pt x="1018183" y="5956367"/>
                  </a:lnTo>
                  <a:lnTo>
                    <a:pt x="1018183" y="5957662"/>
                  </a:lnTo>
                  <a:lnTo>
                    <a:pt x="1018183" y="5957747"/>
                  </a:lnTo>
                  <a:lnTo>
                    <a:pt x="1018183" y="5958888"/>
                  </a:lnTo>
                  <a:lnTo>
                    <a:pt x="1018183" y="5961298"/>
                  </a:lnTo>
                  <a:lnTo>
                    <a:pt x="1018183" y="5962702"/>
                  </a:lnTo>
                  <a:lnTo>
                    <a:pt x="1018183" y="5963457"/>
                  </a:lnTo>
                  <a:lnTo>
                    <a:pt x="1018183" y="5963987"/>
                  </a:lnTo>
                  <a:lnTo>
                    <a:pt x="1018183" y="5965990"/>
                  </a:lnTo>
                  <a:lnTo>
                    <a:pt x="1018183" y="5966503"/>
                  </a:lnTo>
                  <a:lnTo>
                    <a:pt x="1018183" y="5968058"/>
                  </a:lnTo>
                  <a:lnTo>
                    <a:pt x="1018183" y="5968722"/>
                  </a:lnTo>
                  <a:lnTo>
                    <a:pt x="1018183" y="5969625"/>
                  </a:lnTo>
                  <a:lnTo>
                    <a:pt x="1018183" y="5971600"/>
                  </a:lnTo>
                  <a:lnTo>
                    <a:pt x="1018183" y="5972357"/>
                  </a:lnTo>
                  <a:lnTo>
                    <a:pt x="1018183" y="5972711"/>
                  </a:lnTo>
                  <a:lnTo>
                    <a:pt x="1018183" y="5972913"/>
                  </a:lnTo>
                  <a:lnTo>
                    <a:pt x="1018183" y="5973761"/>
                  </a:lnTo>
                  <a:lnTo>
                    <a:pt x="1018183" y="5974481"/>
                  </a:lnTo>
                  <a:lnTo>
                    <a:pt x="1018183" y="5975766"/>
                  </a:lnTo>
                  <a:lnTo>
                    <a:pt x="1018183" y="5977278"/>
                  </a:lnTo>
                  <a:lnTo>
                    <a:pt x="1018183" y="5979530"/>
                  </a:lnTo>
                  <a:lnTo>
                    <a:pt x="1018183" y="5983971"/>
                  </a:lnTo>
                  <a:lnTo>
                    <a:pt x="1018183" y="5984828"/>
                  </a:lnTo>
                  <a:lnTo>
                    <a:pt x="1018183" y="5985543"/>
                  </a:lnTo>
                  <a:lnTo>
                    <a:pt x="1018183" y="5987111"/>
                  </a:lnTo>
                  <a:lnTo>
                    <a:pt x="1018183" y="5988372"/>
                  </a:lnTo>
                  <a:lnTo>
                    <a:pt x="1018183" y="5989094"/>
                  </a:lnTo>
                  <a:lnTo>
                    <a:pt x="1018183" y="5989191"/>
                  </a:lnTo>
                  <a:lnTo>
                    <a:pt x="1018183" y="5990476"/>
                  </a:lnTo>
                  <a:lnTo>
                    <a:pt x="1018183" y="5991181"/>
                  </a:lnTo>
                  <a:lnTo>
                    <a:pt x="1018183" y="5991985"/>
                  </a:lnTo>
                  <a:lnTo>
                    <a:pt x="1018183" y="5994324"/>
                  </a:lnTo>
                  <a:lnTo>
                    <a:pt x="1018183" y="5995533"/>
                  </a:lnTo>
                  <a:lnTo>
                    <a:pt x="1018183" y="5995886"/>
                  </a:lnTo>
                  <a:lnTo>
                    <a:pt x="1018183" y="5997300"/>
                  </a:lnTo>
                  <a:lnTo>
                    <a:pt x="1018183" y="5999230"/>
                  </a:lnTo>
                  <a:lnTo>
                    <a:pt x="1018183" y="5999431"/>
                  </a:lnTo>
                  <a:lnTo>
                    <a:pt x="1018183" y="6000152"/>
                  </a:lnTo>
                  <a:lnTo>
                    <a:pt x="1018183" y="6000249"/>
                  </a:lnTo>
                  <a:lnTo>
                    <a:pt x="1018183" y="6000845"/>
                  </a:lnTo>
                  <a:lnTo>
                    <a:pt x="1018183" y="6001449"/>
                  </a:lnTo>
                  <a:lnTo>
                    <a:pt x="1018183" y="6002587"/>
                  </a:lnTo>
                  <a:lnTo>
                    <a:pt x="1018183" y="6003799"/>
                  </a:lnTo>
                  <a:lnTo>
                    <a:pt x="1018183" y="6004329"/>
                  </a:lnTo>
                  <a:lnTo>
                    <a:pt x="1018183" y="6005084"/>
                  </a:lnTo>
                  <a:lnTo>
                    <a:pt x="1018183" y="6007061"/>
                  </a:lnTo>
                  <a:lnTo>
                    <a:pt x="1018183" y="6008628"/>
                  </a:lnTo>
                  <a:lnTo>
                    <a:pt x="1018183" y="6010288"/>
                  </a:lnTo>
                  <a:lnTo>
                    <a:pt x="1018183" y="6011729"/>
                  </a:lnTo>
                  <a:lnTo>
                    <a:pt x="1018183" y="6013053"/>
                  </a:lnTo>
                  <a:lnTo>
                    <a:pt x="1018183" y="6014103"/>
                  </a:lnTo>
                  <a:lnTo>
                    <a:pt x="1018183" y="6014856"/>
                  </a:lnTo>
                  <a:lnTo>
                    <a:pt x="1018183" y="6015387"/>
                  </a:lnTo>
                  <a:lnTo>
                    <a:pt x="1018183" y="6024111"/>
                  </a:lnTo>
                  <a:lnTo>
                    <a:pt x="1018183" y="6024313"/>
                  </a:lnTo>
                  <a:lnTo>
                    <a:pt x="1018183" y="6025526"/>
                  </a:lnTo>
                  <a:lnTo>
                    <a:pt x="1018183" y="6027268"/>
                  </a:lnTo>
                  <a:lnTo>
                    <a:pt x="1018183" y="6027453"/>
                  </a:lnTo>
                  <a:lnTo>
                    <a:pt x="1018183" y="6028261"/>
                  </a:lnTo>
                  <a:lnTo>
                    <a:pt x="1018183" y="6029899"/>
                  </a:lnTo>
                  <a:lnTo>
                    <a:pt x="1018183" y="6030713"/>
                  </a:lnTo>
                  <a:lnTo>
                    <a:pt x="1018183" y="6032148"/>
                  </a:lnTo>
                  <a:lnTo>
                    <a:pt x="1018183" y="6032158"/>
                  </a:lnTo>
                  <a:lnTo>
                    <a:pt x="1018183" y="6032216"/>
                  </a:lnTo>
                  <a:lnTo>
                    <a:pt x="1018183" y="6033573"/>
                  </a:lnTo>
                  <a:lnTo>
                    <a:pt x="1018183" y="6035315"/>
                  </a:lnTo>
                  <a:lnTo>
                    <a:pt x="1018183" y="6036304"/>
                  </a:lnTo>
                  <a:lnTo>
                    <a:pt x="1018183" y="6036823"/>
                  </a:lnTo>
                  <a:lnTo>
                    <a:pt x="1018183" y="6038035"/>
                  </a:lnTo>
                  <a:lnTo>
                    <a:pt x="1018183" y="6038511"/>
                  </a:lnTo>
                  <a:lnTo>
                    <a:pt x="1018183" y="6039320"/>
                  </a:lnTo>
                  <a:lnTo>
                    <a:pt x="1018183" y="6040494"/>
                  </a:lnTo>
                  <a:lnTo>
                    <a:pt x="1018183" y="6042440"/>
                  </a:lnTo>
                  <a:lnTo>
                    <a:pt x="1018183" y="6044607"/>
                  </a:lnTo>
                  <a:lnTo>
                    <a:pt x="1018183" y="6044631"/>
                  </a:lnTo>
                  <a:lnTo>
                    <a:pt x="1018183" y="6046175"/>
                  </a:lnTo>
                  <a:lnTo>
                    <a:pt x="1018183" y="6046373"/>
                  </a:lnTo>
                  <a:lnTo>
                    <a:pt x="1018183" y="6049561"/>
                  </a:lnTo>
                  <a:lnTo>
                    <a:pt x="1018183" y="6050776"/>
                  </a:lnTo>
                  <a:lnTo>
                    <a:pt x="1018183" y="6051130"/>
                  </a:lnTo>
                  <a:lnTo>
                    <a:pt x="1018183" y="6052071"/>
                  </a:lnTo>
                  <a:lnTo>
                    <a:pt x="1018183" y="6054231"/>
                  </a:lnTo>
                  <a:lnTo>
                    <a:pt x="1018183" y="6062626"/>
                  </a:lnTo>
                  <a:lnTo>
                    <a:pt x="1018183" y="6063130"/>
                  </a:lnTo>
                  <a:lnTo>
                    <a:pt x="1018183" y="6063540"/>
                  </a:lnTo>
                  <a:lnTo>
                    <a:pt x="1018183" y="6069174"/>
                  </a:lnTo>
                  <a:lnTo>
                    <a:pt x="1018183" y="6070855"/>
                  </a:lnTo>
                  <a:lnTo>
                    <a:pt x="1018183" y="6072490"/>
                  </a:lnTo>
                  <a:lnTo>
                    <a:pt x="1018183" y="6073684"/>
                  </a:lnTo>
                  <a:lnTo>
                    <a:pt x="1018183" y="6074598"/>
                  </a:lnTo>
                  <a:lnTo>
                    <a:pt x="1018183" y="6076646"/>
                  </a:lnTo>
                  <a:lnTo>
                    <a:pt x="1018183" y="6077336"/>
                  </a:lnTo>
                  <a:lnTo>
                    <a:pt x="1018183" y="6078904"/>
                  </a:lnTo>
                  <a:lnTo>
                    <a:pt x="1018183" y="6079662"/>
                  </a:lnTo>
                  <a:lnTo>
                    <a:pt x="1018183" y="6080232"/>
                  </a:lnTo>
                  <a:lnTo>
                    <a:pt x="1018183" y="6080878"/>
                  </a:lnTo>
                  <a:lnTo>
                    <a:pt x="1018183" y="6081184"/>
                  </a:lnTo>
                  <a:lnTo>
                    <a:pt x="1018183" y="6082782"/>
                  </a:lnTo>
                  <a:lnTo>
                    <a:pt x="1018183" y="6083399"/>
                  </a:lnTo>
                  <a:lnTo>
                    <a:pt x="1018183" y="6083504"/>
                  </a:lnTo>
                  <a:lnTo>
                    <a:pt x="1018183" y="6083547"/>
                  </a:lnTo>
                  <a:lnTo>
                    <a:pt x="1018183" y="6084942"/>
                  </a:lnTo>
                  <a:lnTo>
                    <a:pt x="1018183" y="6084973"/>
                  </a:lnTo>
                  <a:lnTo>
                    <a:pt x="1018183" y="6086715"/>
                  </a:lnTo>
                  <a:lnTo>
                    <a:pt x="1018183" y="6087050"/>
                  </a:lnTo>
                  <a:lnTo>
                    <a:pt x="1018183" y="6087704"/>
                  </a:lnTo>
                  <a:lnTo>
                    <a:pt x="1018183" y="6088394"/>
                  </a:lnTo>
                  <a:lnTo>
                    <a:pt x="1018183" y="6089510"/>
                  </a:lnTo>
                  <a:lnTo>
                    <a:pt x="1018183" y="6089962"/>
                  </a:lnTo>
                  <a:lnTo>
                    <a:pt x="1018183" y="6091938"/>
                  </a:lnTo>
                  <a:lnTo>
                    <a:pt x="1018183" y="6092243"/>
                  </a:lnTo>
                  <a:lnTo>
                    <a:pt x="1018183" y="6093278"/>
                  </a:lnTo>
                  <a:lnTo>
                    <a:pt x="1018183" y="6093840"/>
                  </a:lnTo>
                  <a:lnTo>
                    <a:pt x="1018183" y="6094562"/>
                  </a:lnTo>
                  <a:lnTo>
                    <a:pt x="1018183" y="6094573"/>
                  </a:lnTo>
                  <a:lnTo>
                    <a:pt x="1018183" y="6095858"/>
                  </a:lnTo>
                  <a:lnTo>
                    <a:pt x="1018183" y="6098107"/>
                  </a:lnTo>
                  <a:lnTo>
                    <a:pt x="1018183" y="6099401"/>
                  </a:lnTo>
                  <a:lnTo>
                    <a:pt x="1018183" y="6102247"/>
                  </a:lnTo>
                  <a:lnTo>
                    <a:pt x="1018183" y="6103814"/>
                  </a:lnTo>
                  <a:lnTo>
                    <a:pt x="1018183" y="6105559"/>
                  </a:lnTo>
                  <a:lnTo>
                    <a:pt x="1018183" y="6105631"/>
                  </a:lnTo>
                  <a:lnTo>
                    <a:pt x="1018183" y="6107129"/>
                  </a:lnTo>
                  <a:lnTo>
                    <a:pt x="1018183" y="6111674"/>
                  </a:lnTo>
                  <a:lnTo>
                    <a:pt x="1018183" y="6112959"/>
                  </a:lnTo>
                  <a:lnTo>
                    <a:pt x="1018183" y="6114026"/>
                  </a:lnTo>
                  <a:lnTo>
                    <a:pt x="1018183" y="6114940"/>
                  </a:lnTo>
                  <a:lnTo>
                    <a:pt x="1018183" y="6116275"/>
                  </a:lnTo>
                  <a:lnTo>
                    <a:pt x="1018183" y="6116619"/>
                  </a:lnTo>
                  <a:lnTo>
                    <a:pt x="1018183" y="6117734"/>
                  </a:lnTo>
                  <a:lnTo>
                    <a:pt x="1018183" y="6118186"/>
                  </a:lnTo>
                  <a:lnTo>
                    <a:pt x="1018183" y="6119291"/>
                  </a:lnTo>
                  <a:lnTo>
                    <a:pt x="1018183" y="6120432"/>
                  </a:lnTo>
                  <a:lnTo>
                    <a:pt x="1018183" y="6120574"/>
                  </a:lnTo>
                  <a:lnTo>
                    <a:pt x="1018183" y="6122733"/>
                  </a:lnTo>
                  <a:lnTo>
                    <a:pt x="1018183" y="6124310"/>
                  </a:lnTo>
                  <a:lnTo>
                    <a:pt x="1018183" y="6124665"/>
                  </a:lnTo>
                  <a:lnTo>
                    <a:pt x="1018183" y="6124971"/>
                  </a:lnTo>
                  <a:lnTo>
                    <a:pt x="1018183" y="6125284"/>
                  </a:lnTo>
                  <a:lnTo>
                    <a:pt x="1018183" y="6126568"/>
                  </a:lnTo>
                  <a:lnTo>
                    <a:pt x="1018183" y="6128515"/>
                  </a:lnTo>
                  <a:lnTo>
                    <a:pt x="1018183" y="6128736"/>
                  </a:lnTo>
                  <a:lnTo>
                    <a:pt x="1018183" y="6129550"/>
                  </a:lnTo>
                  <a:lnTo>
                    <a:pt x="1018183" y="6130304"/>
                  </a:lnTo>
                  <a:lnTo>
                    <a:pt x="1018183" y="6130714"/>
                  </a:lnTo>
                  <a:lnTo>
                    <a:pt x="1018183" y="6130834"/>
                  </a:lnTo>
                  <a:lnTo>
                    <a:pt x="1018183" y="6132280"/>
                  </a:lnTo>
                  <a:lnTo>
                    <a:pt x="1018183" y="6132441"/>
                  </a:lnTo>
                  <a:lnTo>
                    <a:pt x="1018183" y="6132585"/>
                  </a:lnTo>
                  <a:lnTo>
                    <a:pt x="1018183" y="6134904"/>
                  </a:lnTo>
                  <a:lnTo>
                    <a:pt x="1018183" y="6136120"/>
                  </a:lnTo>
                  <a:lnTo>
                    <a:pt x="1018183" y="6136342"/>
                  </a:lnTo>
                  <a:lnTo>
                    <a:pt x="1018183" y="6138449"/>
                  </a:lnTo>
                  <a:lnTo>
                    <a:pt x="1018183" y="6140608"/>
                  </a:lnTo>
                  <a:lnTo>
                    <a:pt x="1018183" y="6141905"/>
                  </a:lnTo>
                  <a:lnTo>
                    <a:pt x="1018183" y="6143224"/>
                  </a:lnTo>
                  <a:lnTo>
                    <a:pt x="1018183" y="6143972"/>
                  </a:lnTo>
                  <a:lnTo>
                    <a:pt x="1018183" y="6145539"/>
                  </a:lnTo>
                  <a:lnTo>
                    <a:pt x="1018183" y="6147178"/>
                  </a:lnTo>
                  <a:lnTo>
                    <a:pt x="1018183" y="6153193"/>
                  </a:lnTo>
                  <a:lnTo>
                    <a:pt x="1018183" y="6153301"/>
                  </a:lnTo>
                  <a:lnTo>
                    <a:pt x="1018183" y="6156961"/>
                  </a:lnTo>
                  <a:lnTo>
                    <a:pt x="1018183" y="6157037"/>
                  </a:lnTo>
                  <a:lnTo>
                    <a:pt x="1018183" y="6157726"/>
                  </a:lnTo>
                  <a:lnTo>
                    <a:pt x="1018183" y="6158528"/>
                  </a:lnTo>
                  <a:lnTo>
                    <a:pt x="1018183" y="6160579"/>
                  </a:lnTo>
                  <a:lnTo>
                    <a:pt x="1018183" y="6161457"/>
                  </a:lnTo>
                  <a:lnTo>
                    <a:pt x="1018183" y="6163075"/>
                  </a:lnTo>
                  <a:lnTo>
                    <a:pt x="1018183" y="6164359"/>
                  </a:lnTo>
                  <a:lnTo>
                    <a:pt x="1018183" y="6165007"/>
                  </a:lnTo>
                  <a:lnTo>
                    <a:pt x="1018183" y="6165313"/>
                  </a:lnTo>
                  <a:lnTo>
                    <a:pt x="1018183" y="6166810"/>
                  </a:lnTo>
                  <a:lnTo>
                    <a:pt x="1018183" y="6167901"/>
                  </a:lnTo>
                  <a:lnTo>
                    <a:pt x="1018183" y="6168095"/>
                  </a:lnTo>
                  <a:lnTo>
                    <a:pt x="1018183" y="6168857"/>
                  </a:lnTo>
                  <a:lnTo>
                    <a:pt x="1018183" y="6171056"/>
                  </a:lnTo>
                  <a:lnTo>
                    <a:pt x="1018183" y="6171176"/>
                  </a:lnTo>
                  <a:lnTo>
                    <a:pt x="1018183" y="6171639"/>
                  </a:lnTo>
                  <a:lnTo>
                    <a:pt x="1018183" y="6173215"/>
                  </a:lnTo>
                  <a:lnTo>
                    <a:pt x="1018183" y="6173909"/>
                  </a:lnTo>
                  <a:lnTo>
                    <a:pt x="1018183" y="6175289"/>
                  </a:lnTo>
                  <a:lnTo>
                    <a:pt x="1018183" y="6176065"/>
                  </a:lnTo>
                  <a:lnTo>
                    <a:pt x="1018183" y="6176369"/>
                  </a:lnTo>
                  <a:lnTo>
                    <a:pt x="1018183" y="6178570"/>
                  </a:lnTo>
                  <a:lnTo>
                    <a:pt x="1018183" y="6179906"/>
                  </a:lnTo>
                  <a:lnTo>
                    <a:pt x="1018183" y="6179914"/>
                  </a:lnTo>
                  <a:lnTo>
                    <a:pt x="1018183" y="6180700"/>
                  </a:lnTo>
                  <a:lnTo>
                    <a:pt x="1018183" y="6180950"/>
                  </a:lnTo>
                  <a:lnTo>
                    <a:pt x="1018183" y="6182114"/>
                  </a:lnTo>
                  <a:lnTo>
                    <a:pt x="1018183" y="6182234"/>
                  </a:lnTo>
                  <a:lnTo>
                    <a:pt x="1018183" y="6183451"/>
                  </a:lnTo>
                  <a:lnTo>
                    <a:pt x="1018183" y="6183566"/>
                  </a:lnTo>
                  <a:lnTo>
                    <a:pt x="1018183" y="6186262"/>
                  </a:lnTo>
                  <a:lnTo>
                    <a:pt x="1018183" y="6186347"/>
                  </a:lnTo>
                  <a:lnTo>
                    <a:pt x="1018183" y="6187520"/>
                  </a:lnTo>
                  <a:lnTo>
                    <a:pt x="1018183" y="6189898"/>
                  </a:lnTo>
                  <a:lnTo>
                    <a:pt x="1018183" y="6193535"/>
                  </a:lnTo>
                  <a:lnTo>
                    <a:pt x="1018183" y="6194590"/>
                  </a:lnTo>
                  <a:lnTo>
                    <a:pt x="1018183" y="6194624"/>
                  </a:lnTo>
                  <a:lnTo>
                    <a:pt x="1018183" y="6195103"/>
                  </a:lnTo>
                  <a:lnTo>
                    <a:pt x="1018183" y="6196658"/>
                  </a:lnTo>
                  <a:lnTo>
                    <a:pt x="1018183" y="6197322"/>
                  </a:lnTo>
                  <a:lnTo>
                    <a:pt x="1018183" y="6198225"/>
                  </a:lnTo>
                  <a:lnTo>
                    <a:pt x="1018183" y="6200200"/>
                  </a:lnTo>
                  <a:lnTo>
                    <a:pt x="1018183" y="6200228"/>
                  </a:lnTo>
                  <a:lnTo>
                    <a:pt x="1018183" y="6200957"/>
                  </a:lnTo>
                  <a:lnTo>
                    <a:pt x="1018183" y="6203081"/>
                  </a:lnTo>
                  <a:lnTo>
                    <a:pt x="1018183" y="6204366"/>
                  </a:lnTo>
                  <a:lnTo>
                    <a:pt x="1018183" y="6204593"/>
                  </a:lnTo>
                  <a:lnTo>
                    <a:pt x="1018183" y="6208130"/>
                  </a:lnTo>
                  <a:lnTo>
                    <a:pt x="1018183" y="6208243"/>
                  </a:lnTo>
                  <a:lnTo>
                    <a:pt x="1018183" y="6208437"/>
                  </a:lnTo>
                  <a:lnTo>
                    <a:pt x="1018183" y="6211981"/>
                  </a:lnTo>
                  <a:lnTo>
                    <a:pt x="1018183" y="6212644"/>
                  </a:lnTo>
                  <a:lnTo>
                    <a:pt x="1018183" y="6213428"/>
                  </a:lnTo>
                  <a:lnTo>
                    <a:pt x="1018183" y="6213557"/>
                  </a:lnTo>
                  <a:lnTo>
                    <a:pt x="1018183" y="6214143"/>
                  </a:lnTo>
                  <a:lnTo>
                    <a:pt x="1018183" y="6214841"/>
                  </a:lnTo>
                  <a:lnTo>
                    <a:pt x="1018183" y="6216409"/>
                  </a:lnTo>
                  <a:lnTo>
                    <a:pt x="1018183" y="6216972"/>
                  </a:lnTo>
                  <a:lnTo>
                    <a:pt x="1018183" y="6217791"/>
                  </a:lnTo>
                  <a:lnTo>
                    <a:pt x="1018183" y="6218386"/>
                  </a:lnTo>
                  <a:lnTo>
                    <a:pt x="1018183" y="6219076"/>
                  </a:lnTo>
                  <a:lnTo>
                    <a:pt x="1018183" y="6219300"/>
                  </a:lnTo>
                  <a:lnTo>
                    <a:pt x="1018183" y="6219781"/>
                  </a:lnTo>
                  <a:lnTo>
                    <a:pt x="1018183" y="6220128"/>
                  </a:lnTo>
                  <a:lnTo>
                    <a:pt x="1018183" y="6220248"/>
                  </a:lnTo>
                  <a:lnTo>
                    <a:pt x="1018183" y="6222924"/>
                  </a:lnTo>
                  <a:lnTo>
                    <a:pt x="1018183" y="6223793"/>
                  </a:lnTo>
                  <a:lnTo>
                    <a:pt x="1018183" y="6224486"/>
                  </a:lnTo>
                  <a:lnTo>
                    <a:pt x="1018183" y="6224615"/>
                  </a:lnTo>
                  <a:lnTo>
                    <a:pt x="1018183" y="6226689"/>
                  </a:lnTo>
                  <a:lnTo>
                    <a:pt x="1018183" y="6227352"/>
                  </a:lnTo>
                  <a:lnTo>
                    <a:pt x="1018183" y="6227830"/>
                  </a:lnTo>
                  <a:lnTo>
                    <a:pt x="1018183" y="6228031"/>
                  </a:lnTo>
                  <a:lnTo>
                    <a:pt x="1018183" y="6228849"/>
                  </a:lnTo>
                  <a:lnTo>
                    <a:pt x="1018183" y="6230049"/>
                  </a:lnTo>
                  <a:lnTo>
                    <a:pt x="1018183" y="6232399"/>
                  </a:lnTo>
                  <a:lnTo>
                    <a:pt x="1018183" y="6232929"/>
                  </a:lnTo>
                  <a:lnTo>
                    <a:pt x="1018183" y="6233684"/>
                  </a:lnTo>
                  <a:lnTo>
                    <a:pt x="1018183" y="6235661"/>
                  </a:lnTo>
                  <a:lnTo>
                    <a:pt x="1018183" y="6237228"/>
                  </a:lnTo>
                  <a:lnTo>
                    <a:pt x="1018183" y="6237664"/>
                  </a:lnTo>
                  <a:lnTo>
                    <a:pt x="1018183" y="6238888"/>
                  </a:lnTo>
                  <a:lnTo>
                    <a:pt x="1018183" y="6241299"/>
                  </a:lnTo>
                  <a:lnTo>
                    <a:pt x="1018183" y="6241653"/>
                  </a:lnTo>
                  <a:lnTo>
                    <a:pt x="1018183" y="6242703"/>
                  </a:lnTo>
                  <a:lnTo>
                    <a:pt x="1018183" y="6243456"/>
                  </a:lnTo>
                  <a:lnTo>
                    <a:pt x="1018183" y="6243987"/>
                  </a:lnTo>
                  <a:lnTo>
                    <a:pt x="1018183" y="6244708"/>
                  </a:lnTo>
                  <a:lnTo>
                    <a:pt x="1018183" y="6247438"/>
                  </a:lnTo>
                  <a:lnTo>
                    <a:pt x="1018183" y="6248472"/>
                  </a:lnTo>
                  <a:lnTo>
                    <a:pt x="1018183" y="6252711"/>
                  </a:lnTo>
                  <a:lnTo>
                    <a:pt x="1018183" y="6252913"/>
                  </a:lnTo>
                  <a:lnTo>
                    <a:pt x="1018183" y="6254485"/>
                  </a:lnTo>
                  <a:lnTo>
                    <a:pt x="1018183" y="6255576"/>
                  </a:lnTo>
                  <a:lnTo>
                    <a:pt x="1018183" y="6256053"/>
                  </a:lnTo>
                  <a:lnTo>
                    <a:pt x="1018183" y="6259313"/>
                  </a:lnTo>
                  <a:lnTo>
                    <a:pt x="1018183" y="6259418"/>
                  </a:lnTo>
                  <a:lnTo>
                    <a:pt x="1018183" y="6260758"/>
                  </a:lnTo>
                  <a:lnTo>
                    <a:pt x="1018183" y="6262148"/>
                  </a:lnTo>
                  <a:lnTo>
                    <a:pt x="1018183" y="6262630"/>
                  </a:lnTo>
                  <a:lnTo>
                    <a:pt x="1018183" y="6263266"/>
                  </a:lnTo>
                  <a:lnTo>
                    <a:pt x="1018183" y="6263716"/>
                  </a:lnTo>
                  <a:lnTo>
                    <a:pt x="1018183" y="6264828"/>
                  </a:lnTo>
                  <a:lnTo>
                    <a:pt x="1018183" y="6265423"/>
                  </a:lnTo>
                  <a:lnTo>
                    <a:pt x="1018183" y="6267111"/>
                  </a:lnTo>
                  <a:lnTo>
                    <a:pt x="1018183" y="6268373"/>
                  </a:lnTo>
                  <a:lnTo>
                    <a:pt x="1018183" y="6269094"/>
                  </a:lnTo>
                  <a:lnTo>
                    <a:pt x="1018183" y="6269191"/>
                  </a:lnTo>
                  <a:lnTo>
                    <a:pt x="1018183" y="6270391"/>
                  </a:lnTo>
                  <a:lnTo>
                    <a:pt x="1018183" y="6274026"/>
                  </a:lnTo>
                  <a:lnTo>
                    <a:pt x="1018183" y="6276003"/>
                  </a:lnTo>
                  <a:lnTo>
                    <a:pt x="1018183" y="6277570"/>
                  </a:lnTo>
                  <a:lnTo>
                    <a:pt x="1018183" y="6278161"/>
                  </a:lnTo>
                  <a:lnTo>
                    <a:pt x="1018183" y="6279230"/>
                  </a:lnTo>
                  <a:lnTo>
                    <a:pt x="1018183" y="6279730"/>
                  </a:lnTo>
                  <a:lnTo>
                    <a:pt x="1018183" y="6280671"/>
                  </a:lnTo>
                  <a:lnTo>
                    <a:pt x="1018183" y="6281449"/>
                  </a:lnTo>
                  <a:lnTo>
                    <a:pt x="1018183" y="6283798"/>
                  </a:lnTo>
                  <a:lnTo>
                    <a:pt x="1018183" y="6284329"/>
                  </a:lnTo>
                  <a:lnTo>
                    <a:pt x="1018183" y="6285084"/>
                  </a:lnTo>
                  <a:lnTo>
                    <a:pt x="1018183" y="6287059"/>
                  </a:lnTo>
                  <a:lnTo>
                    <a:pt x="1018183" y="6288628"/>
                  </a:lnTo>
                  <a:lnTo>
                    <a:pt x="1018183" y="6289940"/>
                  </a:lnTo>
                  <a:lnTo>
                    <a:pt x="1018183" y="6291730"/>
                  </a:lnTo>
                  <a:lnTo>
                    <a:pt x="1018183" y="6293053"/>
                  </a:lnTo>
                  <a:lnTo>
                    <a:pt x="1018183" y="6299655"/>
                  </a:lnTo>
                  <a:lnTo>
                    <a:pt x="1018183" y="6301090"/>
                  </a:lnTo>
                  <a:lnTo>
                    <a:pt x="1018183" y="6301100"/>
                  </a:lnTo>
                  <a:lnTo>
                    <a:pt x="1018183" y="6304650"/>
                  </a:lnTo>
                  <a:lnTo>
                    <a:pt x="1018183" y="6305246"/>
                  </a:lnTo>
                  <a:lnTo>
                    <a:pt x="1018183" y="6305765"/>
                  </a:lnTo>
                  <a:lnTo>
                    <a:pt x="1018183" y="6306217"/>
                  </a:lnTo>
                  <a:lnTo>
                    <a:pt x="1018183" y="6307453"/>
                  </a:lnTo>
                  <a:lnTo>
                    <a:pt x="1018183" y="6308262"/>
                  </a:lnTo>
                  <a:lnTo>
                    <a:pt x="1018183" y="6310714"/>
                  </a:lnTo>
                  <a:lnTo>
                    <a:pt x="1018183" y="6311382"/>
                  </a:lnTo>
                  <a:lnTo>
                    <a:pt x="1018183" y="6312147"/>
                  </a:lnTo>
                  <a:lnTo>
                    <a:pt x="1018183" y="6312158"/>
                  </a:lnTo>
                  <a:lnTo>
                    <a:pt x="1018183" y="6313573"/>
                  </a:lnTo>
                  <a:lnTo>
                    <a:pt x="1018183" y="6315315"/>
                  </a:lnTo>
                  <a:lnTo>
                    <a:pt x="1018183" y="6316304"/>
                  </a:lnTo>
                  <a:lnTo>
                    <a:pt x="1018183" y="6318503"/>
                  </a:lnTo>
                  <a:lnTo>
                    <a:pt x="1018183" y="6319788"/>
                  </a:lnTo>
                  <a:lnTo>
                    <a:pt x="1018183" y="6320072"/>
                  </a:lnTo>
                  <a:lnTo>
                    <a:pt x="1018183" y="6321355"/>
                  </a:lnTo>
                  <a:lnTo>
                    <a:pt x="1018183" y="6322440"/>
                  </a:lnTo>
                  <a:lnTo>
                    <a:pt x="1018183" y="6323173"/>
                  </a:lnTo>
                  <a:lnTo>
                    <a:pt x="1018183" y="6324458"/>
                  </a:lnTo>
                  <a:lnTo>
                    <a:pt x="1018183" y="6328001"/>
                  </a:lnTo>
                  <a:lnTo>
                    <a:pt x="1018183" y="6329562"/>
                  </a:lnTo>
                  <a:lnTo>
                    <a:pt x="1018183" y="6331129"/>
                  </a:lnTo>
                  <a:lnTo>
                    <a:pt x="1018183" y="6332072"/>
                  </a:lnTo>
                  <a:lnTo>
                    <a:pt x="1018183" y="6334231"/>
                  </a:lnTo>
                  <a:lnTo>
                    <a:pt x="1018183" y="6342626"/>
                  </a:lnTo>
                  <a:lnTo>
                    <a:pt x="1018183" y="6343540"/>
                  </a:lnTo>
                  <a:lnTo>
                    <a:pt x="1018183" y="6344875"/>
                  </a:lnTo>
                  <a:lnTo>
                    <a:pt x="1018183" y="6347891"/>
                  </a:lnTo>
                  <a:lnTo>
                    <a:pt x="1018183" y="6349032"/>
                  </a:lnTo>
                  <a:lnTo>
                    <a:pt x="1018183" y="6349174"/>
                  </a:lnTo>
                  <a:lnTo>
                    <a:pt x="1018183" y="6352489"/>
                  </a:lnTo>
                  <a:lnTo>
                    <a:pt x="1018183" y="6353884"/>
                  </a:lnTo>
                  <a:lnTo>
                    <a:pt x="1018183" y="6355168"/>
                  </a:lnTo>
                  <a:lnTo>
                    <a:pt x="1018183" y="6356646"/>
                  </a:lnTo>
                  <a:lnTo>
                    <a:pt x="1018183" y="6357336"/>
                  </a:lnTo>
                  <a:lnTo>
                    <a:pt x="1018183" y="6358904"/>
                  </a:lnTo>
                  <a:lnTo>
                    <a:pt x="1018183" y="6360880"/>
                  </a:lnTo>
                  <a:lnTo>
                    <a:pt x="1018183" y="6361185"/>
                  </a:lnTo>
                  <a:lnTo>
                    <a:pt x="1018183" y="6362782"/>
                  </a:lnTo>
                  <a:lnTo>
                    <a:pt x="1018183" y="6363504"/>
                  </a:lnTo>
                  <a:lnTo>
                    <a:pt x="1018183" y="6364800"/>
                  </a:lnTo>
                  <a:lnTo>
                    <a:pt x="1018183" y="6364942"/>
                  </a:lnTo>
                  <a:lnTo>
                    <a:pt x="1018183" y="6367049"/>
                  </a:lnTo>
                  <a:lnTo>
                    <a:pt x="1018183" y="6368343"/>
                  </a:lnTo>
                  <a:lnTo>
                    <a:pt x="1018183" y="6370505"/>
                  </a:lnTo>
                  <a:lnTo>
                    <a:pt x="1018183" y="6372572"/>
                  </a:lnTo>
                  <a:lnTo>
                    <a:pt x="1018183" y="6374139"/>
                  </a:lnTo>
                  <a:lnTo>
                    <a:pt x="1018183" y="6374573"/>
                  </a:lnTo>
                  <a:lnTo>
                    <a:pt x="1018183" y="6381901"/>
                  </a:lnTo>
                  <a:lnTo>
                    <a:pt x="1018183" y="6385217"/>
                  </a:lnTo>
                  <a:lnTo>
                    <a:pt x="1018183" y="6385561"/>
                  </a:lnTo>
                  <a:lnTo>
                    <a:pt x="1018183" y="6386326"/>
                  </a:lnTo>
                  <a:lnTo>
                    <a:pt x="1018183" y="6387128"/>
                  </a:lnTo>
                  <a:lnTo>
                    <a:pt x="1018183" y="6388233"/>
                  </a:lnTo>
                  <a:lnTo>
                    <a:pt x="1018183" y="6389374"/>
                  </a:lnTo>
                  <a:lnTo>
                    <a:pt x="1018183" y="6391675"/>
                  </a:lnTo>
                  <a:lnTo>
                    <a:pt x="1018183" y="6392959"/>
                  </a:lnTo>
                  <a:lnTo>
                    <a:pt x="1018183" y="6393607"/>
                  </a:lnTo>
                  <a:lnTo>
                    <a:pt x="1018183" y="6393913"/>
                  </a:lnTo>
                  <a:lnTo>
                    <a:pt x="1018183" y="6395510"/>
                  </a:lnTo>
                  <a:lnTo>
                    <a:pt x="1018183" y="6397457"/>
                  </a:lnTo>
                  <a:lnTo>
                    <a:pt x="1018183" y="6398241"/>
                  </a:lnTo>
                  <a:lnTo>
                    <a:pt x="1018183" y="6399656"/>
                  </a:lnTo>
                  <a:lnTo>
                    <a:pt x="1018183" y="6399776"/>
                  </a:lnTo>
                  <a:lnTo>
                    <a:pt x="1018183" y="6400432"/>
                  </a:lnTo>
                  <a:lnTo>
                    <a:pt x="1018183" y="6402509"/>
                  </a:lnTo>
                  <a:lnTo>
                    <a:pt x="1018183" y="6404665"/>
                  </a:lnTo>
                  <a:lnTo>
                    <a:pt x="1018183" y="6404969"/>
                  </a:lnTo>
                  <a:lnTo>
                    <a:pt x="1018183" y="6405284"/>
                  </a:lnTo>
                  <a:lnTo>
                    <a:pt x="1018183" y="6408514"/>
                  </a:lnTo>
                  <a:lnTo>
                    <a:pt x="1018183" y="6409550"/>
                  </a:lnTo>
                  <a:lnTo>
                    <a:pt x="1018183" y="6410714"/>
                  </a:lnTo>
                  <a:lnTo>
                    <a:pt x="1018183" y="6410834"/>
                  </a:lnTo>
                  <a:lnTo>
                    <a:pt x="1018183" y="6410847"/>
                  </a:lnTo>
                  <a:lnTo>
                    <a:pt x="1018183" y="6412166"/>
                  </a:lnTo>
                  <a:lnTo>
                    <a:pt x="1018183" y="6412642"/>
                  </a:lnTo>
                  <a:lnTo>
                    <a:pt x="1018183" y="6412914"/>
                  </a:lnTo>
                  <a:lnTo>
                    <a:pt x="1018183" y="6414481"/>
                  </a:lnTo>
                  <a:lnTo>
                    <a:pt x="1018183" y="6416120"/>
                  </a:lnTo>
                  <a:lnTo>
                    <a:pt x="1018183" y="6422135"/>
                  </a:lnTo>
                  <a:lnTo>
                    <a:pt x="1018183" y="6423224"/>
                  </a:lnTo>
                  <a:lnTo>
                    <a:pt x="1018183" y="6426668"/>
                  </a:lnTo>
                  <a:lnTo>
                    <a:pt x="1018183" y="6428828"/>
                  </a:lnTo>
                  <a:lnTo>
                    <a:pt x="1018183" y="6433193"/>
                  </a:lnTo>
                  <a:lnTo>
                    <a:pt x="1018183" y="6433301"/>
                  </a:lnTo>
                  <a:lnTo>
                    <a:pt x="1018183" y="6436843"/>
                  </a:lnTo>
                  <a:lnTo>
                    <a:pt x="1018183" y="6437037"/>
                  </a:lnTo>
                  <a:lnTo>
                    <a:pt x="1018183" y="6440581"/>
                  </a:lnTo>
                  <a:lnTo>
                    <a:pt x="1018183" y="6440743"/>
                  </a:lnTo>
                  <a:lnTo>
                    <a:pt x="1018183" y="6441244"/>
                  </a:lnTo>
                  <a:lnTo>
                    <a:pt x="1018183" y="6442157"/>
                  </a:lnTo>
                  <a:lnTo>
                    <a:pt x="1018183" y="6442851"/>
                  </a:lnTo>
                  <a:lnTo>
                    <a:pt x="1018183" y="6443441"/>
                  </a:lnTo>
                  <a:lnTo>
                    <a:pt x="1018183" y="6445007"/>
                  </a:lnTo>
                  <a:lnTo>
                    <a:pt x="1018183" y="6445009"/>
                  </a:lnTo>
                  <a:lnTo>
                    <a:pt x="1018183" y="6445311"/>
                  </a:lnTo>
                  <a:lnTo>
                    <a:pt x="1018183" y="6446986"/>
                  </a:lnTo>
                  <a:lnTo>
                    <a:pt x="1018183" y="6447900"/>
                  </a:lnTo>
                  <a:lnTo>
                    <a:pt x="1018183" y="6448728"/>
                  </a:lnTo>
                  <a:lnTo>
                    <a:pt x="1018183" y="6448848"/>
                  </a:lnTo>
                  <a:lnTo>
                    <a:pt x="1018183" y="6448856"/>
                  </a:lnTo>
                  <a:lnTo>
                    <a:pt x="1018183" y="6451056"/>
                  </a:lnTo>
                  <a:lnTo>
                    <a:pt x="1018183" y="6451176"/>
                  </a:lnTo>
                  <a:lnTo>
                    <a:pt x="1018183" y="6452393"/>
                  </a:lnTo>
                  <a:lnTo>
                    <a:pt x="1018183" y="6453215"/>
                  </a:lnTo>
                  <a:lnTo>
                    <a:pt x="1018183" y="6453908"/>
                  </a:lnTo>
                  <a:lnTo>
                    <a:pt x="1018183" y="6455144"/>
                  </a:lnTo>
                  <a:lnTo>
                    <a:pt x="1018183" y="6455289"/>
                  </a:lnTo>
                  <a:lnTo>
                    <a:pt x="1018183" y="6455952"/>
                  </a:lnTo>
                  <a:lnTo>
                    <a:pt x="1018183" y="6463566"/>
                  </a:lnTo>
                  <a:lnTo>
                    <a:pt x="1018183" y="6466264"/>
                  </a:lnTo>
                  <a:lnTo>
                    <a:pt x="1018183" y="6469170"/>
                  </a:lnTo>
                  <a:lnTo>
                    <a:pt x="1018183" y="6469899"/>
                  </a:lnTo>
                  <a:lnTo>
                    <a:pt x="1018183" y="6473308"/>
                  </a:lnTo>
                  <a:lnTo>
                    <a:pt x="1018183" y="6473535"/>
                  </a:lnTo>
                  <a:lnTo>
                    <a:pt x="1018183" y="6476038"/>
                  </a:lnTo>
                  <a:lnTo>
                    <a:pt x="1018183" y="6477072"/>
                  </a:lnTo>
                  <a:lnTo>
                    <a:pt x="1018183" y="6481586"/>
                  </a:lnTo>
                  <a:lnTo>
                    <a:pt x="1018183" y="6483085"/>
                  </a:lnTo>
                  <a:lnTo>
                    <a:pt x="1018183" y="6483783"/>
                  </a:lnTo>
                  <a:lnTo>
                    <a:pt x="1018183" y="6484176"/>
                  </a:lnTo>
                  <a:lnTo>
                    <a:pt x="1018183" y="6485351"/>
                  </a:lnTo>
                  <a:lnTo>
                    <a:pt x="1018183" y="6486635"/>
                  </a:lnTo>
                  <a:lnTo>
                    <a:pt x="1018183" y="6487328"/>
                  </a:lnTo>
                  <a:lnTo>
                    <a:pt x="1018183" y="6488018"/>
                  </a:lnTo>
                  <a:lnTo>
                    <a:pt x="1018183" y="6488242"/>
                  </a:lnTo>
                  <a:lnTo>
                    <a:pt x="1018183" y="6489070"/>
                  </a:lnTo>
                  <a:lnTo>
                    <a:pt x="1018183" y="6490748"/>
                  </a:lnTo>
                  <a:lnTo>
                    <a:pt x="1018183" y="6491230"/>
                  </a:lnTo>
                  <a:lnTo>
                    <a:pt x="1018183" y="6491866"/>
                  </a:lnTo>
                  <a:lnTo>
                    <a:pt x="1018183" y="6492316"/>
                  </a:lnTo>
                  <a:lnTo>
                    <a:pt x="1018183" y="6492640"/>
                  </a:lnTo>
                  <a:lnTo>
                    <a:pt x="1018183" y="6493428"/>
                  </a:lnTo>
                  <a:lnTo>
                    <a:pt x="1018183" y="6493557"/>
                  </a:lnTo>
                  <a:lnTo>
                    <a:pt x="1018183" y="6496294"/>
                  </a:lnTo>
                  <a:lnTo>
                    <a:pt x="1018183" y="6496409"/>
                  </a:lnTo>
                  <a:lnTo>
                    <a:pt x="1018183" y="6496973"/>
                  </a:lnTo>
                  <a:lnTo>
                    <a:pt x="1018183" y="6498991"/>
                  </a:lnTo>
                  <a:lnTo>
                    <a:pt x="1018183" y="6500128"/>
                  </a:lnTo>
                  <a:lnTo>
                    <a:pt x="1018183" y="6502626"/>
                  </a:lnTo>
                  <a:lnTo>
                    <a:pt x="1018183" y="6504603"/>
                  </a:lnTo>
                  <a:lnTo>
                    <a:pt x="1018183" y="6506170"/>
                  </a:lnTo>
                  <a:lnTo>
                    <a:pt x="1018183" y="6507347"/>
                  </a:lnTo>
                  <a:lnTo>
                    <a:pt x="1018183" y="6507830"/>
                  </a:lnTo>
                  <a:lnTo>
                    <a:pt x="1018183" y="6510049"/>
                  </a:lnTo>
                  <a:lnTo>
                    <a:pt x="1018183" y="6512398"/>
                  </a:lnTo>
                  <a:lnTo>
                    <a:pt x="1018183" y="6513684"/>
                  </a:lnTo>
                  <a:lnTo>
                    <a:pt x="1018183" y="6515659"/>
                  </a:lnTo>
                  <a:lnTo>
                    <a:pt x="1018183" y="6516380"/>
                  </a:lnTo>
                  <a:lnTo>
                    <a:pt x="1018183" y="6517228"/>
                  </a:lnTo>
                  <a:lnTo>
                    <a:pt x="1018183" y="6518540"/>
                  </a:lnTo>
                  <a:lnTo>
                    <a:pt x="1018183" y="6521653"/>
                  </a:lnTo>
                  <a:lnTo>
                    <a:pt x="1018183" y="6524518"/>
                  </a:lnTo>
                  <a:lnTo>
                    <a:pt x="1018183" y="6527440"/>
                  </a:lnTo>
                  <a:lnTo>
                    <a:pt x="1018183" y="6528255"/>
                  </a:lnTo>
                  <a:lnTo>
                    <a:pt x="1018183" y="6529700"/>
                  </a:lnTo>
                  <a:lnTo>
                    <a:pt x="1018183" y="6531090"/>
                  </a:lnTo>
                  <a:lnTo>
                    <a:pt x="1018183" y="6531572"/>
                  </a:lnTo>
                  <a:lnTo>
                    <a:pt x="1018183" y="6532658"/>
                  </a:lnTo>
                  <a:lnTo>
                    <a:pt x="1018183" y="6532856"/>
                  </a:lnTo>
                  <a:lnTo>
                    <a:pt x="1018183" y="6533250"/>
                  </a:lnTo>
                  <a:lnTo>
                    <a:pt x="1018183" y="6534817"/>
                  </a:lnTo>
                  <a:lnTo>
                    <a:pt x="1018183" y="6535576"/>
                  </a:lnTo>
                  <a:lnTo>
                    <a:pt x="1018183" y="6536053"/>
                  </a:lnTo>
                  <a:lnTo>
                    <a:pt x="1018183" y="6539252"/>
                  </a:lnTo>
                  <a:lnTo>
                    <a:pt x="1018183" y="6539314"/>
                  </a:lnTo>
                  <a:lnTo>
                    <a:pt x="1018183" y="6540758"/>
                  </a:lnTo>
                  <a:lnTo>
                    <a:pt x="1018183" y="6542148"/>
                  </a:lnTo>
                  <a:lnTo>
                    <a:pt x="1018183" y="6542630"/>
                  </a:lnTo>
                  <a:lnTo>
                    <a:pt x="1018183" y="6543716"/>
                  </a:lnTo>
                  <a:lnTo>
                    <a:pt x="1018183" y="6547103"/>
                  </a:lnTo>
                  <a:lnTo>
                    <a:pt x="1018183" y="6548388"/>
                  </a:lnTo>
                  <a:lnTo>
                    <a:pt x="1018183" y="6548672"/>
                  </a:lnTo>
                  <a:lnTo>
                    <a:pt x="1018183" y="6549955"/>
                  </a:lnTo>
                  <a:lnTo>
                    <a:pt x="1018183" y="6550391"/>
                  </a:lnTo>
                  <a:lnTo>
                    <a:pt x="1018183" y="6554026"/>
                  </a:lnTo>
                  <a:lnTo>
                    <a:pt x="1018183" y="6556001"/>
                  </a:lnTo>
                  <a:lnTo>
                    <a:pt x="1018183" y="6557570"/>
                  </a:lnTo>
                  <a:lnTo>
                    <a:pt x="1018183" y="6558162"/>
                  </a:lnTo>
                  <a:lnTo>
                    <a:pt x="1018183" y="6558882"/>
                  </a:lnTo>
                  <a:lnTo>
                    <a:pt x="1018183" y="6559729"/>
                  </a:lnTo>
                  <a:lnTo>
                    <a:pt x="1018183" y="6560167"/>
                  </a:lnTo>
                  <a:lnTo>
                    <a:pt x="1018183" y="6569944"/>
                  </a:lnTo>
                  <a:lnTo>
                    <a:pt x="1018183" y="6573592"/>
                  </a:lnTo>
                  <a:lnTo>
                    <a:pt x="1018183" y="6574877"/>
                  </a:lnTo>
                  <a:lnTo>
                    <a:pt x="1018183" y="6575159"/>
                  </a:lnTo>
                  <a:lnTo>
                    <a:pt x="1018183" y="6576445"/>
                  </a:lnTo>
                  <a:lnTo>
                    <a:pt x="1018183" y="6578419"/>
                  </a:lnTo>
                  <a:lnTo>
                    <a:pt x="1018183" y="6578725"/>
                  </a:lnTo>
                  <a:lnTo>
                    <a:pt x="1018183" y="6579656"/>
                  </a:lnTo>
                  <a:lnTo>
                    <a:pt x="1018183" y="6581100"/>
                  </a:lnTo>
                  <a:lnTo>
                    <a:pt x="1018183" y="6584650"/>
                  </a:lnTo>
                  <a:lnTo>
                    <a:pt x="1018183" y="6585246"/>
                  </a:lnTo>
                  <a:lnTo>
                    <a:pt x="1018183" y="6586217"/>
                  </a:lnTo>
                  <a:lnTo>
                    <a:pt x="1018183" y="6588730"/>
                  </a:lnTo>
                  <a:lnTo>
                    <a:pt x="1018183" y="6590297"/>
                  </a:lnTo>
                  <a:lnTo>
                    <a:pt x="1018183" y="6598504"/>
                  </a:lnTo>
                  <a:lnTo>
                    <a:pt x="1018183" y="6599788"/>
                  </a:lnTo>
                  <a:lnTo>
                    <a:pt x="1018183" y="6600071"/>
                  </a:lnTo>
                  <a:lnTo>
                    <a:pt x="1018183" y="6601355"/>
                  </a:lnTo>
                  <a:lnTo>
                    <a:pt x="1018183" y="6617974"/>
                  </a:lnTo>
                  <a:lnTo>
                    <a:pt x="1018183" y="6620921"/>
                  </a:lnTo>
                  <a:lnTo>
                    <a:pt x="1018183" y="6621224"/>
                  </a:lnTo>
                  <a:lnTo>
                    <a:pt x="1018183" y="6626841"/>
                  </a:lnTo>
                  <a:lnTo>
                    <a:pt x="1018183" y="6629032"/>
                  </a:lnTo>
                  <a:lnTo>
                    <a:pt x="1018183" y="6641242"/>
                  </a:lnTo>
                  <a:lnTo>
                    <a:pt x="1018183" y="6667183"/>
                  </a:lnTo>
                  <a:lnTo>
                    <a:pt x="1018183" y="6669343"/>
                  </a:lnTo>
                  <a:lnTo>
                    <a:pt x="1018183" y="6669374"/>
                  </a:lnTo>
                  <a:lnTo>
                    <a:pt x="1018183" y="6671451"/>
                  </a:lnTo>
                  <a:lnTo>
                    <a:pt x="1018183" y="6673607"/>
                  </a:lnTo>
                  <a:lnTo>
                    <a:pt x="1018183" y="6673911"/>
                  </a:lnTo>
                  <a:lnTo>
                    <a:pt x="1018183" y="6677456"/>
                  </a:lnTo>
                  <a:lnTo>
                    <a:pt x="1018183" y="6678241"/>
                  </a:lnTo>
                  <a:lnTo>
                    <a:pt x="1018183" y="6681584"/>
                  </a:lnTo>
                  <a:lnTo>
                    <a:pt x="1018183" y="6682508"/>
                  </a:lnTo>
                  <a:lnTo>
                    <a:pt x="1018183" y="6683744"/>
                  </a:lnTo>
                  <a:lnTo>
                    <a:pt x="1018183" y="6683803"/>
                  </a:lnTo>
                  <a:lnTo>
                    <a:pt x="1018183" y="6692166"/>
                  </a:lnTo>
                  <a:lnTo>
                    <a:pt x="1018183" y="6692644"/>
                  </a:lnTo>
                  <a:lnTo>
                    <a:pt x="1018183" y="6702135"/>
                  </a:lnTo>
                  <a:lnTo>
                    <a:pt x="1018183" y="6703692"/>
                  </a:lnTo>
                  <a:lnTo>
                    <a:pt x="1018183" y="6705260"/>
                  </a:lnTo>
                  <a:lnTo>
                    <a:pt x="1018183" y="6709685"/>
                  </a:lnTo>
                  <a:lnTo>
                    <a:pt x="1018183" y="6710186"/>
                  </a:lnTo>
                  <a:lnTo>
                    <a:pt x="1018183" y="6710969"/>
                  </a:lnTo>
                  <a:lnTo>
                    <a:pt x="1018183" y="6713951"/>
                  </a:lnTo>
                  <a:lnTo>
                    <a:pt x="1018183" y="6714513"/>
                  </a:lnTo>
                  <a:lnTo>
                    <a:pt x="1018183" y="6715235"/>
                  </a:lnTo>
                  <a:lnTo>
                    <a:pt x="1018183" y="6716842"/>
                  </a:lnTo>
                  <a:lnTo>
                    <a:pt x="1018183" y="6717670"/>
                  </a:lnTo>
                  <a:lnTo>
                    <a:pt x="1018183" y="6720743"/>
                  </a:lnTo>
                  <a:lnTo>
                    <a:pt x="1018183" y="6721240"/>
                  </a:lnTo>
                  <a:lnTo>
                    <a:pt x="1018183" y="6722850"/>
                  </a:lnTo>
                  <a:lnTo>
                    <a:pt x="1018183" y="6724086"/>
                  </a:lnTo>
                  <a:lnTo>
                    <a:pt x="1018183" y="6724894"/>
                  </a:lnTo>
                  <a:lnTo>
                    <a:pt x="1018183" y="6725009"/>
                  </a:lnTo>
                  <a:lnTo>
                    <a:pt x="1018183" y="6725371"/>
                  </a:lnTo>
                  <a:lnTo>
                    <a:pt x="1018183" y="6726306"/>
                  </a:lnTo>
                  <a:lnTo>
                    <a:pt x="1018183" y="6728728"/>
                  </a:lnTo>
                  <a:lnTo>
                    <a:pt x="1018183" y="6729940"/>
                  </a:lnTo>
                  <a:lnTo>
                    <a:pt x="1018183" y="6735143"/>
                  </a:lnTo>
                  <a:lnTo>
                    <a:pt x="1018183" y="6735947"/>
                  </a:lnTo>
                  <a:lnTo>
                    <a:pt x="1018183" y="6744980"/>
                  </a:lnTo>
                  <a:lnTo>
                    <a:pt x="1018183" y="6753118"/>
                  </a:lnTo>
                  <a:lnTo>
                    <a:pt x="1018183" y="6755577"/>
                  </a:lnTo>
                  <a:lnTo>
                    <a:pt x="1018183" y="6756040"/>
                  </a:lnTo>
                  <a:lnTo>
                    <a:pt x="1018183" y="6757015"/>
                  </a:lnTo>
                  <a:lnTo>
                    <a:pt x="1018183" y="6759690"/>
                  </a:lnTo>
                  <a:lnTo>
                    <a:pt x="1018183" y="6760172"/>
                  </a:lnTo>
                  <a:lnTo>
                    <a:pt x="1018183" y="6761258"/>
                  </a:lnTo>
                  <a:lnTo>
                    <a:pt x="1018183" y="6761456"/>
                  </a:lnTo>
                  <a:lnTo>
                    <a:pt x="1018183" y="6761582"/>
                  </a:lnTo>
                  <a:lnTo>
                    <a:pt x="1018183" y="6764176"/>
                  </a:lnTo>
                  <a:lnTo>
                    <a:pt x="1018183" y="6765351"/>
                  </a:lnTo>
                  <a:lnTo>
                    <a:pt x="1018183" y="6766635"/>
                  </a:lnTo>
                  <a:lnTo>
                    <a:pt x="1018183" y="6767852"/>
                  </a:lnTo>
                  <a:lnTo>
                    <a:pt x="1018183" y="6769070"/>
                  </a:lnTo>
                  <a:lnTo>
                    <a:pt x="1018183" y="6770748"/>
                  </a:lnTo>
                  <a:lnTo>
                    <a:pt x="1018183" y="6771230"/>
                  </a:lnTo>
                  <a:lnTo>
                    <a:pt x="1018183" y="6772316"/>
                  </a:lnTo>
                  <a:lnTo>
                    <a:pt x="1018183" y="6776289"/>
                  </a:lnTo>
                  <a:lnTo>
                    <a:pt x="1018183" y="6778991"/>
                  </a:lnTo>
                  <a:lnTo>
                    <a:pt x="1018183" y="6782626"/>
                  </a:lnTo>
                  <a:lnTo>
                    <a:pt x="1018183" y="6784601"/>
                  </a:lnTo>
                  <a:lnTo>
                    <a:pt x="1018183" y="6786170"/>
                  </a:lnTo>
                  <a:lnTo>
                    <a:pt x="1018183" y="6787482"/>
                  </a:lnTo>
                  <a:lnTo>
                    <a:pt x="1018183" y="6788767"/>
                  </a:lnTo>
                  <a:lnTo>
                    <a:pt x="1018183" y="6796382"/>
                  </a:lnTo>
                  <a:lnTo>
                    <a:pt x="1018183" y="6798544"/>
                  </a:lnTo>
                  <a:lnTo>
                    <a:pt x="1018183" y="6801798"/>
                  </a:lnTo>
                  <a:lnTo>
                    <a:pt x="1018183" y="6802192"/>
                  </a:lnTo>
                  <a:lnTo>
                    <a:pt x="1018183" y="6802787"/>
                  </a:lnTo>
                  <a:lnTo>
                    <a:pt x="1018183" y="6803477"/>
                  </a:lnTo>
                  <a:lnTo>
                    <a:pt x="1018183" y="6803759"/>
                  </a:lnTo>
                  <a:lnTo>
                    <a:pt x="1018183" y="6804518"/>
                  </a:lnTo>
                  <a:lnTo>
                    <a:pt x="1018183" y="6805045"/>
                  </a:lnTo>
                  <a:lnTo>
                    <a:pt x="1018183" y="6807019"/>
                  </a:lnTo>
                  <a:lnTo>
                    <a:pt x="1018183" y="6807325"/>
                  </a:lnTo>
                  <a:lnTo>
                    <a:pt x="1018183" y="6808194"/>
                  </a:lnTo>
                  <a:lnTo>
                    <a:pt x="1018183" y="6808256"/>
                  </a:lnTo>
                  <a:lnTo>
                    <a:pt x="1018183" y="6809700"/>
                  </a:lnTo>
                  <a:lnTo>
                    <a:pt x="1018183" y="6811090"/>
                  </a:lnTo>
                  <a:lnTo>
                    <a:pt x="1018183" y="6811572"/>
                  </a:lnTo>
                  <a:lnTo>
                    <a:pt x="1018183" y="6812658"/>
                  </a:lnTo>
                  <a:lnTo>
                    <a:pt x="1018183" y="6812856"/>
                  </a:lnTo>
                  <a:lnTo>
                    <a:pt x="1018183" y="6813250"/>
                  </a:lnTo>
                  <a:lnTo>
                    <a:pt x="1018183" y="6814817"/>
                  </a:lnTo>
                  <a:lnTo>
                    <a:pt x="1018183" y="6817330"/>
                  </a:lnTo>
                  <a:lnTo>
                    <a:pt x="1018183" y="6818897"/>
                  </a:lnTo>
                  <a:lnTo>
                    <a:pt x="1018183" y="6819252"/>
                  </a:lnTo>
                  <a:lnTo>
                    <a:pt x="1018183" y="6827104"/>
                  </a:lnTo>
                  <a:lnTo>
                    <a:pt x="1018183" y="6828388"/>
                  </a:lnTo>
                  <a:lnTo>
                    <a:pt x="1018183" y="6828671"/>
                  </a:lnTo>
                  <a:lnTo>
                    <a:pt x="1018183" y="6829109"/>
                  </a:lnTo>
                  <a:lnTo>
                    <a:pt x="1018183" y="6829955"/>
                  </a:lnTo>
                  <a:lnTo>
                    <a:pt x="1018183" y="6838886"/>
                  </a:lnTo>
                  <a:lnTo>
                    <a:pt x="1018183" y="6840167"/>
                  </a:lnTo>
                  <a:lnTo>
                    <a:pt x="1018183" y="6843819"/>
                  </a:lnTo>
                  <a:lnTo>
                    <a:pt x="1018183" y="6845289"/>
                  </a:lnTo>
                  <a:lnTo>
                    <a:pt x="1018183" y="6845387"/>
                  </a:lnTo>
                  <a:lnTo>
                    <a:pt x="1018183" y="6847361"/>
                  </a:lnTo>
                  <a:lnTo>
                    <a:pt x="1018183" y="6847667"/>
                  </a:lnTo>
                  <a:lnTo>
                    <a:pt x="1018183" y="6849521"/>
                  </a:lnTo>
                  <a:lnTo>
                    <a:pt x="1018183" y="6849824"/>
                  </a:lnTo>
                  <a:lnTo>
                    <a:pt x="1018183" y="6851979"/>
                  </a:lnTo>
                  <a:lnTo>
                    <a:pt x="1018183" y="6853592"/>
                  </a:lnTo>
                  <a:lnTo>
                    <a:pt x="1018183" y="6854877"/>
                  </a:lnTo>
                  <a:lnTo>
                    <a:pt x="1018183" y="6855159"/>
                  </a:lnTo>
                  <a:lnTo>
                    <a:pt x="1018183" y="6856445"/>
                  </a:lnTo>
                  <a:lnTo>
                    <a:pt x="1018183" y="6858421"/>
                  </a:lnTo>
                  <a:lnTo>
                    <a:pt x="1018183" y="6858726"/>
                  </a:lnTo>
                  <a:lnTo>
                    <a:pt x="1018183" y="6868730"/>
                  </a:lnTo>
                  <a:lnTo>
                    <a:pt x="1018183" y="6870297"/>
                  </a:lnTo>
                  <a:lnTo>
                    <a:pt x="1018183" y="6870539"/>
                  </a:lnTo>
                  <a:lnTo>
                    <a:pt x="1018183" y="6889863"/>
                  </a:lnTo>
                  <a:lnTo>
                    <a:pt x="1018183" y="6890166"/>
                  </a:lnTo>
                  <a:lnTo>
                    <a:pt x="1018183" y="6891148"/>
                  </a:lnTo>
                  <a:lnTo>
                    <a:pt x="1018183" y="6891454"/>
                  </a:lnTo>
                  <a:lnTo>
                    <a:pt x="1018183" y="6894998"/>
                  </a:lnTo>
                  <a:lnTo>
                    <a:pt x="1018183" y="6895783"/>
                  </a:lnTo>
                  <a:lnTo>
                    <a:pt x="1018183" y="6897974"/>
                  </a:lnTo>
                  <a:lnTo>
                    <a:pt x="1018183" y="6900923"/>
                  </a:lnTo>
                  <a:lnTo>
                    <a:pt x="1018183" y="6901227"/>
                  </a:lnTo>
                  <a:lnTo>
                    <a:pt x="1018183" y="6906841"/>
                  </a:lnTo>
                  <a:lnTo>
                    <a:pt x="1018183" y="6909707"/>
                  </a:lnTo>
                  <a:lnTo>
                    <a:pt x="1018183" y="6910184"/>
                  </a:lnTo>
                  <a:lnTo>
                    <a:pt x="1018183" y="6912403"/>
                  </a:lnTo>
                  <a:lnTo>
                    <a:pt x="1018183" y="6921244"/>
                  </a:lnTo>
                  <a:lnTo>
                    <a:pt x="1018183" y="6932292"/>
                  </a:lnTo>
                  <a:lnTo>
                    <a:pt x="1018183" y="6933860"/>
                  </a:lnTo>
                  <a:lnTo>
                    <a:pt x="1018183" y="6937497"/>
                  </a:lnTo>
                  <a:lnTo>
                    <a:pt x="1018183" y="6938285"/>
                  </a:lnTo>
                  <a:lnTo>
                    <a:pt x="1018183" y="6939569"/>
                  </a:lnTo>
                  <a:lnTo>
                    <a:pt x="1018183" y="6943113"/>
                  </a:lnTo>
                  <a:lnTo>
                    <a:pt x="1018183" y="6944071"/>
                  </a:lnTo>
                  <a:lnTo>
                    <a:pt x="1018183" y="6947183"/>
                  </a:lnTo>
                  <a:lnTo>
                    <a:pt x="1018183" y="6949343"/>
                  </a:lnTo>
                  <a:lnTo>
                    <a:pt x="1018183" y="6951450"/>
                  </a:lnTo>
                  <a:lnTo>
                    <a:pt x="1018183" y="6952205"/>
                  </a:lnTo>
                  <a:lnTo>
                    <a:pt x="1018183" y="6952686"/>
                  </a:lnTo>
                  <a:lnTo>
                    <a:pt x="1018183" y="6952745"/>
                  </a:lnTo>
                  <a:lnTo>
                    <a:pt x="1018183" y="6953971"/>
                  </a:lnTo>
                  <a:lnTo>
                    <a:pt x="1018183" y="6954906"/>
                  </a:lnTo>
                  <a:lnTo>
                    <a:pt x="1018183" y="6958540"/>
                  </a:lnTo>
                  <a:lnTo>
                    <a:pt x="1018183" y="6961586"/>
                  </a:lnTo>
                  <a:lnTo>
                    <a:pt x="1018183" y="6963743"/>
                  </a:lnTo>
                  <a:lnTo>
                    <a:pt x="1018183" y="6963805"/>
                  </a:lnTo>
                  <a:lnTo>
                    <a:pt x="1018183" y="6972634"/>
                  </a:lnTo>
                  <a:lnTo>
                    <a:pt x="1018183" y="6974202"/>
                  </a:lnTo>
                  <a:lnTo>
                    <a:pt x="1018183" y="6979911"/>
                  </a:lnTo>
                  <a:lnTo>
                    <a:pt x="1018183" y="6983455"/>
                  </a:lnTo>
                  <a:lnTo>
                    <a:pt x="1018183" y="6983692"/>
                  </a:lnTo>
                  <a:lnTo>
                    <a:pt x="1018183" y="6984177"/>
                  </a:lnTo>
                  <a:lnTo>
                    <a:pt x="1018183" y="6985261"/>
                  </a:lnTo>
                  <a:lnTo>
                    <a:pt x="1018183" y="6985615"/>
                  </a:lnTo>
                  <a:lnTo>
                    <a:pt x="1018183" y="6989685"/>
                  </a:lnTo>
                  <a:lnTo>
                    <a:pt x="1018183" y="6990182"/>
                  </a:lnTo>
                  <a:lnTo>
                    <a:pt x="1018183" y="6990969"/>
                  </a:lnTo>
                  <a:lnTo>
                    <a:pt x="1018183" y="6993951"/>
                  </a:lnTo>
                  <a:lnTo>
                    <a:pt x="1018183" y="6994313"/>
                  </a:lnTo>
                  <a:lnTo>
                    <a:pt x="1018183" y="6994514"/>
                  </a:lnTo>
                  <a:lnTo>
                    <a:pt x="1018183" y="6995235"/>
                  </a:lnTo>
                  <a:lnTo>
                    <a:pt x="1018183" y="6995248"/>
                  </a:lnTo>
                  <a:lnTo>
                    <a:pt x="1018183" y="6996532"/>
                  </a:lnTo>
                  <a:lnTo>
                    <a:pt x="1018183" y="6997670"/>
                  </a:lnTo>
                  <a:lnTo>
                    <a:pt x="1018183" y="6998882"/>
                  </a:lnTo>
                  <a:lnTo>
                    <a:pt x="1018183" y="7004085"/>
                  </a:lnTo>
                  <a:lnTo>
                    <a:pt x="1018183" y="7004889"/>
                  </a:lnTo>
                  <a:lnTo>
                    <a:pt x="1018183" y="7005371"/>
                  </a:lnTo>
                  <a:lnTo>
                    <a:pt x="1018183" y="7006304"/>
                  </a:lnTo>
                  <a:lnTo>
                    <a:pt x="1018183" y="7009939"/>
                  </a:lnTo>
                  <a:lnTo>
                    <a:pt x="1018183" y="7016421"/>
                  </a:lnTo>
                  <a:lnTo>
                    <a:pt x="1018183" y="7017988"/>
                  </a:lnTo>
                  <a:lnTo>
                    <a:pt x="1018183" y="7019964"/>
                  </a:lnTo>
                  <a:lnTo>
                    <a:pt x="1018183" y="7024982"/>
                  </a:lnTo>
                  <a:lnTo>
                    <a:pt x="1018183" y="7025957"/>
                  </a:lnTo>
                  <a:lnTo>
                    <a:pt x="1018183" y="7027241"/>
                  </a:lnTo>
                  <a:lnTo>
                    <a:pt x="1018183" y="7030398"/>
                  </a:lnTo>
                  <a:lnTo>
                    <a:pt x="1018183" y="7031387"/>
                  </a:lnTo>
                  <a:lnTo>
                    <a:pt x="1018183" y="7033118"/>
                  </a:lnTo>
                  <a:lnTo>
                    <a:pt x="1018183" y="7035577"/>
                  </a:lnTo>
                  <a:lnTo>
                    <a:pt x="1018183" y="7036794"/>
                  </a:lnTo>
                  <a:lnTo>
                    <a:pt x="1018183" y="7037015"/>
                  </a:lnTo>
                  <a:lnTo>
                    <a:pt x="1018183" y="7039690"/>
                  </a:lnTo>
                  <a:lnTo>
                    <a:pt x="1018183" y="7040172"/>
                  </a:lnTo>
                  <a:lnTo>
                    <a:pt x="1018183" y="7041258"/>
                  </a:lnTo>
                  <a:lnTo>
                    <a:pt x="1018183" y="7041456"/>
                  </a:lnTo>
                  <a:lnTo>
                    <a:pt x="1018183" y="7044644"/>
                  </a:lnTo>
                  <a:lnTo>
                    <a:pt x="1018183" y="7046213"/>
                  </a:lnTo>
                  <a:lnTo>
                    <a:pt x="1018183" y="7047852"/>
                  </a:lnTo>
                  <a:lnTo>
                    <a:pt x="1018183" y="7057709"/>
                  </a:lnTo>
                  <a:lnTo>
                    <a:pt x="1018183" y="7067486"/>
                  </a:lnTo>
                  <a:lnTo>
                    <a:pt x="1018183" y="7068767"/>
                  </a:lnTo>
                  <a:lnTo>
                    <a:pt x="1018183" y="7071729"/>
                  </a:lnTo>
                  <a:lnTo>
                    <a:pt x="1018183" y="7072419"/>
                  </a:lnTo>
                  <a:lnTo>
                    <a:pt x="1018183" y="7073889"/>
                  </a:lnTo>
                  <a:lnTo>
                    <a:pt x="1018183" y="7073987"/>
                  </a:lnTo>
                  <a:lnTo>
                    <a:pt x="1018183" y="7075961"/>
                  </a:lnTo>
                  <a:lnTo>
                    <a:pt x="1018183" y="7076267"/>
                  </a:lnTo>
                  <a:lnTo>
                    <a:pt x="1018183" y="7080579"/>
                  </a:lnTo>
                  <a:lnTo>
                    <a:pt x="1018183" y="7081798"/>
                  </a:lnTo>
                  <a:lnTo>
                    <a:pt x="1018183" y="7082192"/>
                  </a:lnTo>
                  <a:lnTo>
                    <a:pt x="1018183" y="7082787"/>
                  </a:lnTo>
                  <a:lnTo>
                    <a:pt x="1018183" y="7083477"/>
                  </a:lnTo>
                  <a:lnTo>
                    <a:pt x="1018183" y="7083759"/>
                  </a:lnTo>
                  <a:lnTo>
                    <a:pt x="1018183" y="7085045"/>
                  </a:lnTo>
                  <a:lnTo>
                    <a:pt x="1018183" y="7087021"/>
                  </a:lnTo>
                  <a:lnTo>
                    <a:pt x="1018183" y="7087326"/>
                  </a:lnTo>
                  <a:lnTo>
                    <a:pt x="1018183" y="7088194"/>
                  </a:lnTo>
                  <a:lnTo>
                    <a:pt x="1018183" y="7097330"/>
                  </a:lnTo>
                  <a:lnTo>
                    <a:pt x="1018183" y="7098897"/>
                  </a:lnTo>
                  <a:lnTo>
                    <a:pt x="1018183" y="7099139"/>
                  </a:lnTo>
                  <a:lnTo>
                    <a:pt x="1018183" y="7109109"/>
                  </a:lnTo>
                  <a:lnTo>
                    <a:pt x="1018183" y="7114231"/>
                  </a:lnTo>
                  <a:lnTo>
                    <a:pt x="1018183" y="7115515"/>
                  </a:lnTo>
                  <a:lnTo>
                    <a:pt x="1018183" y="7118463"/>
                  </a:lnTo>
                  <a:lnTo>
                    <a:pt x="1018183" y="7118766"/>
                  </a:lnTo>
                  <a:lnTo>
                    <a:pt x="1018183" y="7119748"/>
                  </a:lnTo>
                  <a:lnTo>
                    <a:pt x="1018183" y="7120054"/>
                  </a:lnTo>
                  <a:lnTo>
                    <a:pt x="1018183" y="7120921"/>
                  </a:lnTo>
                  <a:lnTo>
                    <a:pt x="1018183" y="7123598"/>
                  </a:lnTo>
                  <a:lnTo>
                    <a:pt x="1018183" y="7123819"/>
                  </a:lnTo>
                  <a:lnTo>
                    <a:pt x="1018183" y="7125289"/>
                  </a:lnTo>
                  <a:lnTo>
                    <a:pt x="1018183" y="7125387"/>
                  </a:lnTo>
                  <a:lnTo>
                    <a:pt x="1018183" y="7127363"/>
                  </a:lnTo>
                  <a:lnTo>
                    <a:pt x="1018183" y="7127668"/>
                  </a:lnTo>
                  <a:lnTo>
                    <a:pt x="1018183" y="7129523"/>
                  </a:lnTo>
                  <a:lnTo>
                    <a:pt x="1018183" y="7129827"/>
                  </a:lnTo>
                  <a:lnTo>
                    <a:pt x="1018183" y="7131979"/>
                  </a:lnTo>
                  <a:lnTo>
                    <a:pt x="1018183" y="7138307"/>
                  </a:lnTo>
                  <a:lnTo>
                    <a:pt x="1018183" y="7139481"/>
                  </a:lnTo>
                  <a:lnTo>
                    <a:pt x="1018183" y="7150539"/>
                  </a:lnTo>
                  <a:lnTo>
                    <a:pt x="1018183" y="7160090"/>
                  </a:lnTo>
                  <a:lnTo>
                    <a:pt x="1018183" y="7160396"/>
                  </a:lnTo>
                  <a:lnTo>
                    <a:pt x="1018183" y="7163940"/>
                  </a:lnTo>
                  <a:lnTo>
                    <a:pt x="1018183" y="7166097"/>
                  </a:lnTo>
                  <a:lnTo>
                    <a:pt x="1018183" y="7168937"/>
                  </a:lnTo>
                  <a:lnTo>
                    <a:pt x="1018183" y="7169865"/>
                  </a:lnTo>
                  <a:lnTo>
                    <a:pt x="1018183" y="7170169"/>
                  </a:lnTo>
                  <a:lnTo>
                    <a:pt x="1018183" y="7171148"/>
                  </a:lnTo>
                  <a:lnTo>
                    <a:pt x="1018183" y="7171452"/>
                  </a:lnTo>
                  <a:lnTo>
                    <a:pt x="1018183" y="7172671"/>
                  </a:lnTo>
                  <a:lnTo>
                    <a:pt x="1018183" y="7174997"/>
                  </a:lnTo>
                  <a:lnTo>
                    <a:pt x="1018183" y="7175783"/>
                  </a:lnTo>
                  <a:lnTo>
                    <a:pt x="1018183" y="7178649"/>
                  </a:lnTo>
                  <a:lnTo>
                    <a:pt x="1018183" y="7180805"/>
                  </a:lnTo>
                  <a:lnTo>
                    <a:pt x="1018183" y="7181345"/>
                  </a:lnTo>
                  <a:lnTo>
                    <a:pt x="1018183" y="7183267"/>
                  </a:lnTo>
                  <a:lnTo>
                    <a:pt x="1018183" y="7186813"/>
                  </a:lnTo>
                  <a:lnTo>
                    <a:pt x="1018183" y="7189707"/>
                  </a:lnTo>
                  <a:lnTo>
                    <a:pt x="1018183" y="7190186"/>
                  </a:lnTo>
                  <a:lnTo>
                    <a:pt x="1018183" y="7192405"/>
                  </a:lnTo>
                  <a:lnTo>
                    <a:pt x="1018183" y="7201234"/>
                  </a:lnTo>
                  <a:lnTo>
                    <a:pt x="1018183" y="7202802"/>
                  </a:lnTo>
                  <a:lnTo>
                    <a:pt x="1018183" y="7206439"/>
                  </a:lnTo>
                  <a:lnTo>
                    <a:pt x="1018183" y="7207727"/>
                  </a:lnTo>
                  <a:lnTo>
                    <a:pt x="1018183" y="7208511"/>
                  </a:lnTo>
                  <a:lnTo>
                    <a:pt x="1018183" y="7211492"/>
                  </a:lnTo>
                  <a:lnTo>
                    <a:pt x="1018183" y="7212055"/>
                  </a:lnTo>
                  <a:lnTo>
                    <a:pt x="1018183" y="7212292"/>
                  </a:lnTo>
                  <a:lnTo>
                    <a:pt x="1018183" y="7213013"/>
                  </a:lnTo>
                  <a:lnTo>
                    <a:pt x="1018183" y="7213861"/>
                  </a:lnTo>
                  <a:lnTo>
                    <a:pt x="1018183" y="7217497"/>
                  </a:lnTo>
                  <a:lnTo>
                    <a:pt x="1018183" y="7218285"/>
                  </a:lnTo>
                  <a:lnTo>
                    <a:pt x="1018183" y="7219569"/>
                  </a:lnTo>
                  <a:lnTo>
                    <a:pt x="1018183" y="7221147"/>
                  </a:lnTo>
                  <a:lnTo>
                    <a:pt x="1018183" y="7222435"/>
                  </a:lnTo>
                  <a:lnTo>
                    <a:pt x="1018183" y="7222913"/>
                  </a:lnTo>
                  <a:lnTo>
                    <a:pt x="1018183" y="7223114"/>
                  </a:lnTo>
                  <a:lnTo>
                    <a:pt x="1018183" y="7223848"/>
                  </a:lnTo>
                  <a:lnTo>
                    <a:pt x="1018183" y="7224073"/>
                  </a:lnTo>
                  <a:lnTo>
                    <a:pt x="1018183" y="7225132"/>
                  </a:lnTo>
                  <a:lnTo>
                    <a:pt x="1018183" y="7227482"/>
                  </a:lnTo>
                  <a:lnTo>
                    <a:pt x="1018183" y="7232204"/>
                  </a:lnTo>
                  <a:lnTo>
                    <a:pt x="1018183" y="7232685"/>
                  </a:lnTo>
                  <a:lnTo>
                    <a:pt x="1018183" y="7232747"/>
                  </a:lnTo>
                  <a:lnTo>
                    <a:pt x="1018183" y="7233971"/>
                  </a:lnTo>
                  <a:lnTo>
                    <a:pt x="1018183" y="7234904"/>
                  </a:lnTo>
                  <a:lnTo>
                    <a:pt x="1018183" y="7238539"/>
                  </a:lnTo>
                  <a:lnTo>
                    <a:pt x="1018183" y="7245021"/>
                  </a:lnTo>
                  <a:lnTo>
                    <a:pt x="1018183" y="7246588"/>
                  </a:lnTo>
                  <a:lnTo>
                    <a:pt x="1018183" y="7248564"/>
                  </a:lnTo>
                  <a:lnTo>
                    <a:pt x="1018183" y="7252634"/>
                  </a:lnTo>
                  <a:lnTo>
                    <a:pt x="1018183" y="7254203"/>
                  </a:lnTo>
                  <a:lnTo>
                    <a:pt x="1018183" y="7254557"/>
                  </a:lnTo>
                  <a:lnTo>
                    <a:pt x="1018183" y="7255841"/>
                  </a:lnTo>
                  <a:lnTo>
                    <a:pt x="1018183" y="7256800"/>
                  </a:lnTo>
                  <a:lnTo>
                    <a:pt x="1018183" y="7257713"/>
                  </a:lnTo>
                  <a:lnTo>
                    <a:pt x="1018183" y="7259911"/>
                  </a:lnTo>
                  <a:lnTo>
                    <a:pt x="1018183" y="7260342"/>
                  </a:lnTo>
                  <a:lnTo>
                    <a:pt x="1018183" y="7263456"/>
                  </a:lnTo>
                  <a:lnTo>
                    <a:pt x="1018183" y="7264177"/>
                  </a:lnTo>
                  <a:lnTo>
                    <a:pt x="1018183" y="7265474"/>
                  </a:lnTo>
                  <a:lnTo>
                    <a:pt x="1018183" y="7265615"/>
                  </a:lnTo>
                  <a:lnTo>
                    <a:pt x="1018183" y="7273244"/>
                  </a:lnTo>
                  <a:lnTo>
                    <a:pt x="1018183" y="7274313"/>
                  </a:lnTo>
                  <a:lnTo>
                    <a:pt x="1018183" y="7274813"/>
                  </a:lnTo>
                  <a:lnTo>
                    <a:pt x="1018183" y="7275052"/>
                  </a:lnTo>
                  <a:lnTo>
                    <a:pt x="1018183" y="7275246"/>
                  </a:lnTo>
                  <a:lnTo>
                    <a:pt x="1018183" y="7276532"/>
                  </a:lnTo>
                  <a:lnTo>
                    <a:pt x="1018183" y="7278881"/>
                  </a:lnTo>
                  <a:lnTo>
                    <a:pt x="1018183" y="7285023"/>
                  </a:lnTo>
                  <a:lnTo>
                    <a:pt x="1018183" y="7285363"/>
                  </a:lnTo>
                  <a:lnTo>
                    <a:pt x="1018183" y="7286930"/>
                  </a:lnTo>
                  <a:lnTo>
                    <a:pt x="1018183" y="7288906"/>
                  </a:lnTo>
                  <a:lnTo>
                    <a:pt x="1018183" y="7296183"/>
                  </a:lnTo>
                  <a:lnTo>
                    <a:pt x="1018183" y="7296421"/>
                  </a:lnTo>
                  <a:lnTo>
                    <a:pt x="1018183" y="7297988"/>
                  </a:lnTo>
                  <a:lnTo>
                    <a:pt x="1018183" y="7299733"/>
                  </a:lnTo>
                  <a:lnTo>
                    <a:pt x="1018183" y="7299963"/>
                  </a:lnTo>
                  <a:lnTo>
                    <a:pt x="1018183" y="7300329"/>
                  </a:lnTo>
                  <a:lnTo>
                    <a:pt x="1018183" y="7301300"/>
                  </a:lnTo>
                  <a:lnTo>
                    <a:pt x="1018183" y="7305957"/>
                  </a:lnTo>
                  <a:lnTo>
                    <a:pt x="1018183" y="7307241"/>
                  </a:lnTo>
                  <a:lnTo>
                    <a:pt x="1018183" y="7310398"/>
                  </a:lnTo>
                  <a:lnTo>
                    <a:pt x="1018183" y="7311387"/>
                  </a:lnTo>
                  <a:lnTo>
                    <a:pt x="1018183" y="7313586"/>
                  </a:lnTo>
                  <a:lnTo>
                    <a:pt x="1018183" y="7315155"/>
                  </a:lnTo>
                  <a:lnTo>
                    <a:pt x="1018183" y="7316794"/>
                  </a:lnTo>
                  <a:lnTo>
                    <a:pt x="1018183" y="7324645"/>
                  </a:lnTo>
                  <a:lnTo>
                    <a:pt x="1018183" y="7326212"/>
                  </a:lnTo>
                  <a:lnTo>
                    <a:pt x="1018183" y="7332692"/>
                  </a:lnTo>
                  <a:lnTo>
                    <a:pt x="1018183" y="7337709"/>
                  </a:lnTo>
                  <a:lnTo>
                    <a:pt x="1018183" y="7342831"/>
                  </a:lnTo>
                  <a:lnTo>
                    <a:pt x="1018183" y="7344115"/>
                  </a:lnTo>
                  <a:lnTo>
                    <a:pt x="1018183" y="7349521"/>
                  </a:lnTo>
                  <a:lnTo>
                    <a:pt x="1018183" y="7351729"/>
                  </a:lnTo>
                  <a:lnTo>
                    <a:pt x="1018183" y="7352419"/>
                  </a:lnTo>
                  <a:lnTo>
                    <a:pt x="1018183" y="7353889"/>
                  </a:lnTo>
                  <a:lnTo>
                    <a:pt x="1018183" y="7353987"/>
                  </a:lnTo>
                  <a:lnTo>
                    <a:pt x="1018183" y="7355963"/>
                  </a:lnTo>
                  <a:lnTo>
                    <a:pt x="1018183" y="7356268"/>
                  </a:lnTo>
                  <a:lnTo>
                    <a:pt x="1018183" y="7360579"/>
                  </a:lnTo>
                  <a:lnTo>
                    <a:pt x="1018183" y="7368081"/>
                  </a:lnTo>
                  <a:lnTo>
                    <a:pt x="1018183" y="7379139"/>
                  </a:lnTo>
                  <a:lnTo>
                    <a:pt x="1018183" y="7380434"/>
                  </a:lnTo>
                  <a:lnTo>
                    <a:pt x="1018183" y="7384457"/>
                  </a:lnTo>
                  <a:lnTo>
                    <a:pt x="1018183" y="7388690"/>
                  </a:lnTo>
                  <a:lnTo>
                    <a:pt x="1018183" y="7388996"/>
                  </a:lnTo>
                  <a:lnTo>
                    <a:pt x="1018183" y="7392540"/>
                  </a:lnTo>
                  <a:lnTo>
                    <a:pt x="1018183" y="7394231"/>
                  </a:lnTo>
                  <a:lnTo>
                    <a:pt x="1018183" y="7395515"/>
                  </a:lnTo>
                  <a:lnTo>
                    <a:pt x="1018183" y="7397537"/>
                  </a:lnTo>
                  <a:lnTo>
                    <a:pt x="1018183" y="7398465"/>
                  </a:lnTo>
                  <a:lnTo>
                    <a:pt x="1018183" y="7398769"/>
                  </a:lnTo>
                  <a:lnTo>
                    <a:pt x="1018183" y="7399748"/>
                  </a:lnTo>
                  <a:lnTo>
                    <a:pt x="1018183" y="7400052"/>
                  </a:lnTo>
                  <a:lnTo>
                    <a:pt x="1018183" y="7400921"/>
                  </a:lnTo>
                  <a:lnTo>
                    <a:pt x="1018183" y="7403597"/>
                  </a:lnTo>
                  <a:lnTo>
                    <a:pt x="1018183" y="7407249"/>
                  </a:lnTo>
                  <a:lnTo>
                    <a:pt x="1018183" y="7411145"/>
                  </a:lnTo>
                  <a:lnTo>
                    <a:pt x="1018183" y="7411867"/>
                  </a:lnTo>
                  <a:lnTo>
                    <a:pt x="1018183" y="7415413"/>
                  </a:lnTo>
                  <a:lnTo>
                    <a:pt x="1018183" y="7418307"/>
                  </a:lnTo>
                  <a:lnTo>
                    <a:pt x="1018183" y="7419481"/>
                  </a:lnTo>
                  <a:lnTo>
                    <a:pt x="1018183" y="7435039"/>
                  </a:lnTo>
                  <a:lnTo>
                    <a:pt x="1018183" y="7435826"/>
                  </a:lnTo>
                  <a:lnTo>
                    <a:pt x="1018183" y="7436327"/>
                  </a:lnTo>
                  <a:lnTo>
                    <a:pt x="1018183" y="7437879"/>
                  </a:lnTo>
                  <a:lnTo>
                    <a:pt x="1018183" y="7440090"/>
                  </a:lnTo>
                  <a:lnTo>
                    <a:pt x="1018183" y="7440092"/>
                  </a:lnTo>
                  <a:lnTo>
                    <a:pt x="1018183" y="7440394"/>
                  </a:lnTo>
                  <a:lnTo>
                    <a:pt x="1018183" y="7441613"/>
                  </a:lnTo>
                  <a:lnTo>
                    <a:pt x="1018183" y="7443939"/>
                  </a:lnTo>
                  <a:lnTo>
                    <a:pt x="1018183" y="7446097"/>
                  </a:lnTo>
                  <a:lnTo>
                    <a:pt x="1018183" y="7448937"/>
                  </a:lnTo>
                  <a:lnTo>
                    <a:pt x="1018183" y="7449747"/>
                  </a:lnTo>
                  <a:lnTo>
                    <a:pt x="1018183" y="7450227"/>
                  </a:lnTo>
                  <a:lnTo>
                    <a:pt x="1018183" y="7451035"/>
                  </a:lnTo>
                  <a:lnTo>
                    <a:pt x="1018183" y="7452209"/>
                  </a:lnTo>
                  <a:lnTo>
                    <a:pt x="1018183" y="7452673"/>
                  </a:lnTo>
                  <a:lnTo>
                    <a:pt x="1018183" y="7455755"/>
                  </a:lnTo>
                  <a:lnTo>
                    <a:pt x="1018183" y="7458649"/>
                  </a:lnTo>
                  <a:lnTo>
                    <a:pt x="1018183" y="7460804"/>
                  </a:lnTo>
                  <a:lnTo>
                    <a:pt x="1018183" y="7461347"/>
                  </a:lnTo>
                  <a:lnTo>
                    <a:pt x="1018183" y="7463267"/>
                  </a:lnTo>
                  <a:lnTo>
                    <a:pt x="1018183" y="7466812"/>
                  </a:lnTo>
                  <a:lnTo>
                    <a:pt x="1018183" y="7476669"/>
                  </a:lnTo>
                  <a:lnTo>
                    <a:pt x="1018183" y="7480434"/>
                  </a:lnTo>
                  <a:lnTo>
                    <a:pt x="1018183" y="7481234"/>
                  </a:lnTo>
                  <a:lnTo>
                    <a:pt x="1018183" y="7481664"/>
                  </a:lnTo>
                  <a:lnTo>
                    <a:pt x="1018183" y="7482803"/>
                  </a:lnTo>
                  <a:lnTo>
                    <a:pt x="1018183" y="7485400"/>
                  </a:lnTo>
                  <a:lnTo>
                    <a:pt x="1018183" y="7486313"/>
                  </a:lnTo>
                  <a:lnTo>
                    <a:pt x="1018183" y="7486439"/>
                  </a:lnTo>
                  <a:lnTo>
                    <a:pt x="1018183" y="7487723"/>
                  </a:lnTo>
                  <a:lnTo>
                    <a:pt x="1018183" y="7488511"/>
                  </a:lnTo>
                  <a:lnTo>
                    <a:pt x="1018183" y="7488942"/>
                  </a:lnTo>
                  <a:lnTo>
                    <a:pt x="1018183" y="7491377"/>
                  </a:lnTo>
                  <a:lnTo>
                    <a:pt x="1018183" y="7491492"/>
                  </a:lnTo>
                  <a:lnTo>
                    <a:pt x="1018183" y="7492056"/>
                  </a:lnTo>
                  <a:lnTo>
                    <a:pt x="1018183" y="7493015"/>
                  </a:lnTo>
                  <a:lnTo>
                    <a:pt x="1018183" y="7494074"/>
                  </a:lnTo>
                  <a:lnTo>
                    <a:pt x="1018183" y="7499419"/>
                  </a:lnTo>
                  <a:lnTo>
                    <a:pt x="1018183" y="7499539"/>
                  </a:lnTo>
                  <a:lnTo>
                    <a:pt x="1018183" y="7501146"/>
                  </a:lnTo>
                  <a:lnTo>
                    <a:pt x="1018183" y="7502430"/>
                  </a:lnTo>
                  <a:lnTo>
                    <a:pt x="1018183" y="7502913"/>
                  </a:lnTo>
                  <a:lnTo>
                    <a:pt x="1018183" y="7503652"/>
                  </a:lnTo>
                  <a:lnTo>
                    <a:pt x="1018183" y="7503846"/>
                  </a:lnTo>
                  <a:lnTo>
                    <a:pt x="1018183" y="7505132"/>
                  </a:lnTo>
                  <a:lnTo>
                    <a:pt x="1018183" y="7507481"/>
                  </a:lnTo>
                  <a:lnTo>
                    <a:pt x="1018183" y="7513623"/>
                  </a:lnTo>
                  <a:lnTo>
                    <a:pt x="1018183" y="7513963"/>
                  </a:lnTo>
                  <a:lnTo>
                    <a:pt x="1018183" y="7515530"/>
                  </a:lnTo>
                  <a:lnTo>
                    <a:pt x="1018183" y="7517506"/>
                  </a:lnTo>
                  <a:lnTo>
                    <a:pt x="1018183" y="7524783"/>
                  </a:lnTo>
                  <a:lnTo>
                    <a:pt x="1018183" y="7525021"/>
                  </a:lnTo>
                  <a:lnTo>
                    <a:pt x="1018183" y="7525742"/>
                  </a:lnTo>
                  <a:lnTo>
                    <a:pt x="1018183" y="7526588"/>
                  </a:lnTo>
                  <a:lnTo>
                    <a:pt x="1018183" y="7526655"/>
                  </a:lnTo>
                  <a:lnTo>
                    <a:pt x="1018183" y="7528333"/>
                  </a:lnTo>
                  <a:lnTo>
                    <a:pt x="1018183" y="7528563"/>
                  </a:lnTo>
                  <a:lnTo>
                    <a:pt x="1018183" y="7529284"/>
                  </a:lnTo>
                  <a:lnTo>
                    <a:pt x="1018183" y="7529900"/>
                  </a:lnTo>
                  <a:lnTo>
                    <a:pt x="1018183" y="7534335"/>
                  </a:lnTo>
                  <a:lnTo>
                    <a:pt x="1018183" y="7534557"/>
                  </a:lnTo>
                  <a:lnTo>
                    <a:pt x="1018183" y="7535841"/>
                  </a:lnTo>
                  <a:lnTo>
                    <a:pt x="1018183" y="7536800"/>
                  </a:lnTo>
                  <a:lnTo>
                    <a:pt x="1018183" y="7537713"/>
                  </a:lnTo>
                  <a:lnTo>
                    <a:pt x="1018183" y="7540344"/>
                  </a:lnTo>
                  <a:lnTo>
                    <a:pt x="1018183" y="7542186"/>
                  </a:lnTo>
                  <a:lnTo>
                    <a:pt x="1018183" y="7543755"/>
                  </a:lnTo>
                  <a:lnTo>
                    <a:pt x="1018183" y="7543994"/>
                  </a:lnTo>
                  <a:lnTo>
                    <a:pt x="1018183" y="7545474"/>
                  </a:lnTo>
                  <a:lnTo>
                    <a:pt x="1018183" y="7553245"/>
                  </a:lnTo>
                  <a:lnTo>
                    <a:pt x="1018183" y="7553965"/>
                  </a:lnTo>
                  <a:lnTo>
                    <a:pt x="1018183" y="7554812"/>
                  </a:lnTo>
                  <a:lnTo>
                    <a:pt x="1018183" y="7555052"/>
                  </a:lnTo>
                  <a:lnTo>
                    <a:pt x="1018183" y="7561292"/>
                  </a:lnTo>
                  <a:lnTo>
                    <a:pt x="1018183" y="7565027"/>
                  </a:lnTo>
                  <a:lnTo>
                    <a:pt x="1018183" y="7565363"/>
                  </a:lnTo>
                  <a:lnTo>
                    <a:pt x="1018183" y="7566930"/>
                  </a:lnTo>
                  <a:lnTo>
                    <a:pt x="1018183" y="7568675"/>
                  </a:lnTo>
                  <a:lnTo>
                    <a:pt x="1018183" y="7568905"/>
                  </a:lnTo>
                  <a:lnTo>
                    <a:pt x="1018183" y="7570242"/>
                  </a:lnTo>
                  <a:lnTo>
                    <a:pt x="1018183" y="7573071"/>
                  </a:lnTo>
                  <a:lnTo>
                    <a:pt x="1018183" y="7576183"/>
                  </a:lnTo>
                  <a:lnTo>
                    <a:pt x="1018183" y="7576835"/>
                  </a:lnTo>
                  <a:lnTo>
                    <a:pt x="1018183" y="7579733"/>
                  </a:lnTo>
                  <a:lnTo>
                    <a:pt x="1018183" y="7580329"/>
                  </a:lnTo>
                  <a:lnTo>
                    <a:pt x="1018183" y="7581300"/>
                  </a:lnTo>
                  <a:lnTo>
                    <a:pt x="1018183" y="7587781"/>
                  </a:lnTo>
                  <a:lnTo>
                    <a:pt x="1018183" y="7591629"/>
                  </a:lnTo>
                  <a:lnTo>
                    <a:pt x="1018183" y="7593587"/>
                  </a:lnTo>
                  <a:lnTo>
                    <a:pt x="1018183" y="7595154"/>
                  </a:lnTo>
                  <a:lnTo>
                    <a:pt x="1018183" y="7601634"/>
                  </a:lnTo>
                  <a:lnTo>
                    <a:pt x="1018183" y="7609034"/>
                  </a:lnTo>
                  <a:lnTo>
                    <a:pt x="1018183" y="7612692"/>
                  </a:lnTo>
                  <a:lnTo>
                    <a:pt x="1018183" y="7613057"/>
                  </a:lnTo>
                  <a:lnTo>
                    <a:pt x="1018183" y="7616004"/>
                  </a:lnTo>
                  <a:lnTo>
                    <a:pt x="1018183" y="7616307"/>
                  </a:lnTo>
                  <a:lnTo>
                    <a:pt x="1018183" y="7622831"/>
                  </a:lnTo>
                  <a:lnTo>
                    <a:pt x="1018183" y="7624115"/>
                  </a:lnTo>
                  <a:lnTo>
                    <a:pt x="1018183" y="7629521"/>
                  </a:lnTo>
                  <a:lnTo>
                    <a:pt x="1018183" y="7639745"/>
                  </a:lnTo>
                  <a:lnTo>
                    <a:pt x="1018183" y="7648081"/>
                  </a:lnTo>
                  <a:lnTo>
                    <a:pt x="1018183" y="7649376"/>
                  </a:lnTo>
                  <a:lnTo>
                    <a:pt x="1018183" y="7660435"/>
                  </a:lnTo>
                  <a:lnTo>
                    <a:pt x="1018183" y="7664426"/>
                  </a:lnTo>
                  <a:lnTo>
                    <a:pt x="1018183" y="7664457"/>
                  </a:lnTo>
                  <a:lnTo>
                    <a:pt x="1018183" y="7666479"/>
                  </a:lnTo>
                  <a:lnTo>
                    <a:pt x="1018183" y="7668690"/>
                  </a:lnTo>
                  <a:lnTo>
                    <a:pt x="1018183" y="7668994"/>
                  </a:lnTo>
                  <a:lnTo>
                    <a:pt x="1018183" y="7672539"/>
                  </a:lnTo>
                  <a:lnTo>
                    <a:pt x="1018183" y="7677537"/>
                  </a:lnTo>
                  <a:lnTo>
                    <a:pt x="1018183" y="7678827"/>
                  </a:lnTo>
                  <a:lnTo>
                    <a:pt x="1018183" y="7680087"/>
                  </a:lnTo>
                  <a:lnTo>
                    <a:pt x="1018183" y="7680809"/>
                  </a:lnTo>
                  <a:lnTo>
                    <a:pt x="1018183" y="7684355"/>
                  </a:lnTo>
                  <a:lnTo>
                    <a:pt x="1018183" y="7687249"/>
                  </a:lnTo>
                  <a:lnTo>
                    <a:pt x="1018183" y="7691145"/>
                  </a:lnTo>
                  <a:lnTo>
                    <a:pt x="1018183" y="7691867"/>
                  </a:lnTo>
                  <a:lnTo>
                    <a:pt x="1018183" y="7693163"/>
                  </a:lnTo>
                  <a:lnTo>
                    <a:pt x="1018183" y="7695412"/>
                  </a:lnTo>
                  <a:lnTo>
                    <a:pt x="1018183" y="7696706"/>
                  </a:lnTo>
                  <a:lnTo>
                    <a:pt x="1018183" y="7698775"/>
                  </a:lnTo>
                  <a:lnTo>
                    <a:pt x="1018183" y="7700343"/>
                  </a:lnTo>
                  <a:lnTo>
                    <a:pt x="1018183" y="7704768"/>
                  </a:lnTo>
                  <a:lnTo>
                    <a:pt x="1018183" y="7705269"/>
                  </a:lnTo>
                  <a:lnTo>
                    <a:pt x="1018183" y="7709034"/>
                  </a:lnTo>
                  <a:lnTo>
                    <a:pt x="1018183" y="7710264"/>
                  </a:lnTo>
                  <a:lnTo>
                    <a:pt x="1018183" y="7715039"/>
                  </a:lnTo>
                  <a:lnTo>
                    <a:pt x="1018183" y="7715826"/>
                  </a:lnTo>
                  <a:lnTo>
                    <a:pt x="1018183" y="7716323"/>
                  </a:lnTo>
                  <a:lnTo>
                    <a:pt x="1018183" y="7717879"/>
                  </a:lnTo>
                  <a:lnTo>
                    <a:pt x="1018183" y="7719169"/>
                  </a:lnTo>
                  <a:lnTo>
                    <a:pt x="1018183" y="7719977"/>
                  </a:lnTo>
                  <a:lnTo>
                    <a:pt x="1018183" y="7720092"/>
                  </a:lnTo>
                  <a:lnTo>
                    <a:pt x="1018183" y="7721389"/>
                  </a:lnTo>
                  <a:lnTo>
                    <a:pt x="1018183" y="7721615"/>
                  </a:lnTo>
                  <a:lnTo>
                    <a:pt x="1018183" y="7723873"/>
                  </a:lnTo>
                  <a:lnTo>
                    <a:pt x="1018183" y="7728019"/>
                  </a:lnTo>
                  <a:lnTo>
                    <a:pt x="1018183" y="7728139"/>
                  </a:lnTo>
                  <a:lnTo>
                    <a:pt x="1018183" y="7729746"/>
                  </a:lnTo>
                  <a:lnTo>
                    <a:pt x="1018183" y="7730226"/>
                  </a:lnTo>
                  <a:lnTo>
                    <a:pt x="1018183" y="7731030"/>
                  </a:lnTo>
                  <a:lnTo>
                    <a:pt x="1018183" y="7732209"/>
                  </a:lnTo>
                  <a:lnTo>
                    <a:pt x="1018183" y="7735754"/>
                  </a:lnTo>
                  <a:lnTo>
                    <a:pt x="1018183" y="7741277"/>
                  </a:lnTo>
                  <a:lnTo>
                    <a:pt x="1018183" y="7742844"/>
                  </a:lnTo>
                  <a:lnTo>
                    <a:pt x="1018183" y="7750606"/>
                  </a:lnTo>
                  <a:lnTo>
                    <a:pt x="1018183" y="7752098"/>
                  </a:lnTo>
                  <a:lnTo>
                    <a:pt x="1018183" y="7754342"/>
                  </a:lnTo>
                  <a:lnTo>
                    <a:pt x="1018183" y="7755031"/>
                  </a:lnTo>
                  <a:lnTo>
                    <a:pt x="1018183" y="7755255"/>
                  </a:lnTo>
                  <a:lnTo>
                    <a:pt x="1018183" y="7756665"/>
                  </a:lnTo>
                  <a:lnTo>
                    <a:pt x="1018183" y="7757884"/>
                  </a:lnTo>
                  <a:lnTo>
                    <a:pt x="1018183" y="7760434"/>
                  </a:lnTo>
                  <a:lnTo>
                    <a:pt x="1018183" y="7761664"/>
                  </a:lnTo>
                  <a:lnTo>
                    <a:pt x="1018183" y="7762935"/>
                  </a:lnTo>
                  <a:lnTo>
                    <a:pt x="1018183" y="7765400"/>
                  </a:lnTo>
                  <a:lnTo>
                    <a:pt x="1018183" y="7766313"/>
                  </a:lnTo>
                  <a:lnTo>
                    <a:pt x="1018183" y="7768361"/>
                  </a:lnTo>
                  <a:lnTo>
                    <a:pt x="1018183" y="7768481"/>
                  </a:lnTo>
                  <a:lnTo>
                    <a:pt x="1018183" y="7768944"/>
                  </a:lnTo>
                  <a:lnTo>
                    <a:pt x="1018183" y="7771372"/>
                  </a:lnTo>
                  <a:lnTo>
                    <a:pt x="1018183" y="7772594"/>
                  </a:lnTo>
                  <a:lnTo>
                    <a:pt x="1018183" y="7774074"/>
                  </a:lnTo>
                  <a:lnTo>
                    <a:pt x="1018183" y="7779419"/>
                  </a:lnTo>
                  <a:lnTo>
                    <a:pt x="1018183" y="7779539"/>
                  </a:lnTo>
                  <a:lnTo>
                    <a:pt x="1018183" y="7782565"/>
                  </a:lnTo>
                  <a:lnTo>
                    <a:pt x="1018183" y="7783652"/>
                  </a:lnTo>
                  <a:lnTo>
                    <a:pt x="1018183" y="7793627"/>
                  </a:lnTo>
                  <a:lnTo>
                    <a:pt x="1018183" y="7793963"/>
                  </a:lnTo>
                  <a:lnTo>
                    <a:pt x="1018183" y="7795530"/>
                  </a:lnTo>
                  <a:lnTo>
                    <a:pt x="1018183" y="7797275"/>
                  </a:lnTo>
                  <a:lnTo>
                    <a:pt x="1018183" y="7797505"/>
                  </a:lnTo>
                  <a:lnTo>
                    <a:pt x="1018183" y="7798842"/>
                  </a:lnTo>
                  <a:lnTo>
                    <a:pt x="1018183" y="7801671"/>
                  </a:lnTo>
                  <a:lnTo>
                    <a:pt x="1018183" y="7803277"/>
                  </a:lnTo>
                  <a:lnTo>
                    <a:pt x="1018183" y="7804783"/>
                  </a:lnTo>
                  <a:lnTo>
                    <a:pt x="1018183" y="7805435"/>
                  </a:lnTo>
                  <a:lnTo>
                    <a:pt x="1018183" y="7805742"/>
                  </a:lnTo>
                  <a:lnTo>
                    <a:pt x="1018183" y="7806655"/>
                  </a:lnTo>
                  <a:lnTo>
                    <a:pt x="1018183" y="7808333"/>
                  </a:lnTo>
                  <a:lnTo>
                    <a:pt x="1018183" y="7809286"/>
                  </a:lnTo>
                  <a:lnTo>
                    <a:pt x="1018183" y="7809900"/>
                  </a:lnTo>
                  <a:lnTo>
                    <a:pt x="1018183" y="7812146"/>
                  </a:lnTo>
                  <a:lnTo>
                    <a:pt x="1018183" y="7814335"/>
                  </a:lnTo>
                  <a:lnTo>
                    <a:pt x="1018183" y="7815691"/>
                  </a:lnTo>
                  <a:lnTo>
                    <a:pt x="1018183" y="7816381"/>
                  </a:lnTo>
                  <a:lnTo>
                    <a:pt x="1018183" y="7820229"/>
                  </a:lnTo>
                  <a:lnTo>
                    <a:pt x="1018183" y="7822187"/>
                  </a:lnTo>
                  <a:lnTo>
                    <a:pt x="1018183" y="7823754"/>
                  </a:lnTo>
                  <a:lnTo>
                    <a:pt x="1018183" y="7823994"/>
                  </a:lnTo>
                  <a:lnTo>
                    <a:pt x="1018183" y="7830234"/>
                  </a:lnTo>
                  <a:lnTo>
                    <a:pt x="1018183" y="7833969"/>
                  </a:lnTo>
                  <a:lnTo>
                    <a:pt x="1018183" y="7840372"/>
                  </a:lnTo>
                  <a:lnTo>
                    <a:pt x="1018183" y="7841292"/>
                  </a:lnTo>
                  <a:lnTo>
                    <a:pt x="1018183" y="7842013"/>
                  </a:lnTo>
                  <a:lnTo>
                    <a:pt x="1018183" y="7844604"/>
                  </a:lnTo>
                  <a:lnTo>
                    <a:pt x="1018183" y="7844907"/>
                  </a:lnTo>
                  <a:lnTo>
                    <a:pt x="1018183" y="7845777"/>
                  </a:lnTo>
                  <a:lnTo>
                    <a:pt x="1018183" y="7847062"/>
                  </a:lnTo>
                  <a:lnTo>
                    <a:pt x="1018183" y="7848675"/>
                  </a:lnTo>
                  <a:lnTo>
                    <a:pt x="1018183" y="7850242"/>
                  </a:lnTo>
                  <a:lnTo>
                    <a:pt x="1018183" y="7853071"/>
                  </a:lnTo>
                  <a:lnTo>
                    <a:pt x="1018183" y="7856723"/>
                  </a:lnTo>
                  <a:lnTo>
                    <a:pt x="1018183" y="7856836"/>
                  </a:lnTo>
                  <a:lnTo>
                    <a:pt x="1018183" y="7860571"/>
                  </a:lnTo>
                  <a:lnTo>
                    <a:pt x="1018183" y="7865622"/>
                  </a:lnTo>
                  <a:lnTo>
                    <a:pt x="1018183" y="7867781"/>
                  </a:lnTo>
                  <a:lnTo>
                    <a:pt x="1018183" y="7871630"/>
                  </a:lnTo>
                  <a:lnTo>
                    <a:pt x="1018183" y="7877976"/>
                  </a:lnTo>
                  <a:lnTo>
                    <a:pt x="1018183" y="7881634"/>
                  </a:lnTo>
                  <a:lnTo>
                    <a:pt x="1018183" y="7884946"/>
                  </a:lnTo>
                  <a:lnTo>
                    <a:pt x="1018183" y="7885249"/>
                  </a:lnTo>
                  <a:lnTo>
                    <a:pt x="1018183" y="7889035"/>
                  </a:lnTo>
                  <a:lnTo>
                    <a:pt x="1018183" y="7893057"/>
                  </a:lnTo>
                  <a:lnTo>
                    <a:pt x="1018183" y="7896006"/>
                  </a:lnTo>
                  <a:lnTo>
                    <a:pt x="1018183" y="7896310"/>
                  </a:lnTo>
                  <a:lnTo>
                    <a:pt x="1018183" y="7904358"/>
                  </a:lnTo>
                  <a:lnTo>
                    <a:pt x="1018183" y="7908124"/>
                  </a:lnTo>
                  <a:lnTo>
                    <a:pt x="1018183" y="7908687"/>
                  </a:lnTo>
                  <a:lnTo>
                    <a:pt x="1018183" y="7919745"/>
                  </a:lnTo>
                  <a:lnTo>
                    <a:pt x="1018183" y="7921763"/>
                  </a:lnTo>
                  <a:lnTo>
                    <a:pt x="1018183" y="7925306"/>
                  </a:lnTo>
                  <a:lnTo>
                    <a:pt x="1018183" y="7927375"/>
                  </a:lnTo>
                  <a:lnTo>
                    <a:pt x="1018183" y="7928943"/>
                  </a:lnTo>
                  <a:lnTo>
                    <a:pt x="1018183" y="7929377"/>
                  </a:lnTo>
                  <a:lnTo>
                    <a:pt x="1018183" y="7932580"/>
                  </a:lnTo>
                  <a:lnTo>
                    <a:pt x="1018183" y="7933368"/>
                  </a:lnTo>
                  <a:lnTo>
                    <a:pt x="1018183" y="7939154"/>
                  </a:lnTo>
                  <a:lnTo>
                    <a:pt x="1018183" y="7944426"/>
                  </a:lnTo>
                  <a:lnTo>
                    <a:pt x="1018183" y="7946479"/>
                  </a:lnTo>
                  <a:lnTo>
                    <a:pt x="1018183" y="7947288"/>
                  </a:lnTo>
                  <a:lnTo>
                    <a:pt x="1018183" y="7947769"/>
                  </a:lnTo>
                  <a:lnTo>
                    <a:pt x="1018183" y="7949989"/>
                  </a:lnTo>
                  <a:lnTo>
                    <a:pt x="1018183" y="7952473"/>
                  </a:lnTo>
                  <a:lnTo>
                    <a:pt x="1018183" y="7958826"/>
                  </a:lnTo>
                  <a:lnTo>
                    <a:pt x="1018183" y="7960087"/>
                  </a:lnTo>
                  <a:lnTo>
                    <a:pt x="1018183" y="7960809"/>
                  </a:lnTo>
                  <a:lnTo>
                    <a:pt x="1018183" y="7962105"/>
                  </a:lnTo>
                  <a:lnTo>
                    <a:pt x="1018183" y="7964354"/>
                  </a:lnTo>
                  <a:lnTo>
                    <a:pt x="1018183" y="7965648"/>
                  </a:lnTo>
                  <a:lnTo>
                    <a:pt x="1018183" y="7967717"/>
                  </a:lnTo>
                  <a:lnTo>
                    <a:pt x="1018183" y="7969285"/>
                  </a:lnTo>
                  <a:lnTo>
                    <a:pt x="1018183" y="7969877"/>
                  </a:lnTo>
                  <a:lnTo>
                    <a:pt x="1018183" y="7971444"/>
                  </a:lnTo>
                  <a:lnTo>
                    <a:pt x="1018183" y="7973163"/>
                  </a:lnTo>
                  <a:lnTo>
                    <a:pt x="1018183" y="7976709"/>
                  </a:lnTo>
                  <a:lnTo>
                    <a:pt x="1018183" y="7978775"/>
                  </a:lnTo>
                  <a:lnTo>
                    <a:pt x="1018183" y="7979206"/>
                  </a:lnTo>
                  <a:lnTo>
                    <a:pt x="1018183" y="7980344"/>
                  </a:lnTo>
                  <a:lnTo>
                    <a:pt x="1018183" y="7980698"/>
                  </a:lnTo>
                  <a:lnTo>
                    <a:pt x="1018183" y="7981656"/>
                  </a:lnTo>
                  <a:lnTo>
                    <a:pt x="1018183" y="7983631"/>
                  </a:lnTo>
                  <a:lnTo>
                    <a:pt x="1018183" y="7984768"/>
                  </a:lnTo>
                  <a:lnTo>
                    <a:pt x="1018183" y="7985265"/>
                  </a:lnTo>
                  <a:lnTo>
                    <a:pt x="1018183" y="7989034"/>
                  </a:lnTo>
                  <a:lnTo>
                    <a:pt x="1018183" y="7990264"/>
                  </a:lnTo>
                  <a:lnTo>
                    <a:pt x="1018183" y="7990331"/>
                  </a:lnTo>
                  <a:lnTo>
                    <a:pt x="1018183" y="7992815"/>
                  </a:lnTo>
                  <a:lnTo>
                    <a:pt x="1018183" y="7996961"/>
                  </a:lnTo>
                  <a:lnTo>
                    <a:pt x="1018183" y="7997081"/>
                  </a:lnTo>
                  <a:lnTo>
                    <a:pt x="1018183" y="7999168"/>
                  </a:lnTo>
                  <a:lnTo>
                    <a:pt x="1018183" y="7999972"/>
                  </a:lnTo>
                  <a:lnTo>
                    <a:pt x="1018183" y="8001387"/>
                  </a:lnTo>
                  <a:lnTo>
                    <a:pt x="1018183" y="8003873"/>
                  </a:lnTo>
                  <a:lnTo>
                    <a:pt x="1018183" y="8008019"/>
                  </a:lnTo>
                  <a:lnTo>
                    <a:pt x="1018183" y="8008139"/>
                  </a:lnTo>
                  <a:lnTo>
                    <a:pt x="1018183" y="8009436"/>
                  </a:lnTo>
                  <a:lnTo>
                    <a:pt x="1018183" y="8010219"/>
                  </a:lnTo>
                  <a:lnTo>
                    <a:pt x="1018183" y="8011504"/>
                  </a:lnTo>
                  <a:lnTo>
                    <a:pt x="1018183" y="8011786"/>
                  </a:lnTo>
                  <a:lnTo>
                    <a:pt x="1018183" y="8013071"/>
                  </a:lnTo>
                  <a:lnTo>
                    <a:pt x="1018183" y="8015047"/>
                  </a:lnTo>
                  <a:lnTo>
                    <a:pt x="1018183" y="8021040"/>
                  </a:lnTo>
                  <a:lnTo>
                    <a:pt x="1018183" y="8021277"/>
                  </a:lnTo>
                  <a:lnTo>
                    <a:pt x="1018183" y="8022843"/>
                  </a:lnTo>
                  <a:lnTo>
                    <a:pt x="1018183" y="8023973"/>
                  </a:lnTo>
                  <a:lnTo>
                    <a:pt x="1018183" y="8030606"/>
                  </a:lnTo>
                  <a:lnTo>
                    <a:pt x="1018183" y="8031877"/>
                  </a:lnTo>
                  <a:lnTo>
                    <a:pt x="1018183" y="8032098"/>
                  </a:lnTo>
                  <a:lnTo>
                    <a:pt x="1018183" y="8034342"/>
                  </a:lnTo>
                  <a:lnTo>
                    <a:pt x="1018183" y="8035031"/>
                  </a:lnTo>
                  <a:lnTo>
                    <a:pt x="1018183" y="8035255"/>
                  </a:lnTo>
                  <a:lnTo>
                    <a:pt x="1018183" y="8037886"/>
                  </a:lnTo>
                  <a:lnTo>
                    <a:pt x="1018183" y="8040746"/>
                  </a:lnTo>
                  <a:lnTo>
                    <a:pt x="1018183" y="8042935"/>
                  </a:lnTo>
                  <a:lnTo>
                    <a:pt x="1018183" y="8044291"/>
                  </a:lnTo>
                  <a:lnTo>
                    <a:pt x="1018183" y="8048361"/>
                  </a:lnTo>
                  <a:lnTo>
                    <a:pt x="1018183" y="8048481"/>
                  </a:lnTo>
                  <a:lnTo>
                    <a:pt x="1018183" y="8052594"/>
                  </a:lnTo>
                  <a:lnTo>
                    <a:pt x="1018183" y="8057548"/>
                  </a:lnTo>
                  <a:lnTo>
                    <a:pt x="1018183" y="8062569"/>
                  </a:lnTo>
                  <a:lnTo>
                    <a:pt x="1018183" y="8067759"/>
                  </a:lnTo>
                  <a:lnTo>
                    <a:pt x="1018183" y="8068972"/>
                  </a:lnTo>
                  <a:lnTo>
                    <a:pt x="1018183" y="8070613"/>
                  </a:lnTo>
                  <a:lnTo>
                    <a:pt x="1018183" y="8074377"/>
                  </a:lnTo>
                  <a:lnTo>
                    <a:pt x="1018183" y="8075662"/>
                  </a:lnTo>
                  <a:lnTo>
                    <a:pt x="1018183" y="8077275"/>
                  </a:lnTo>
                  <a:lnTo>
                    <a:pt x="1018183" y="8078842"/>
                  </a:lnTo>
                  <a:lnTo>
                    <a:pt x="1018183" y="8081088"/>
                  </a:lnTo>
                  <a:lnTo>
                    <a:pt x="1018183" y="8081671"/>
                  </a:lnTo>
                  <a:lnTo>
                    <a:pt x="1018183" y="8083277"/>
                  </a:lnTo>
                  <a:lnTo>
                    <a:pt x="1018183" y="8084633"/>
                  </a:lnTo>
                  <a:lnTo>
                    <a:pt x="1018183" y="8085323"/>
                  </a:lnTo>
                  <a:lnTo>
                    <a:pt x="1018183" y="8085436"/>
                  </a:lnTo>
                  <a:lnTo>
                    <a:pt x="1018183" y="8089171"/>
                  </a:lnTo>
                  <a:lnTo>
                    <a:pt x="1018183" y="8092146"/>
                  </a:lnTo>
                  <a:lnTo>
                    <a:pt x="1018183" y="8094222"/>
                  </a:lnTo>
                  <a:lnTo>
                    <a:pt x="1018183" y="8095691"/>
                  </a:lnTo>
                  <a:lnTo>
                    <a:pt x="1018183" y="8096381"/>
                  </a:lnTo>
                  <a:lnTo>
                    <a:pt x="1018183" y="8100230"/>
                  </a:lnTo>
                  <a:lnTo>
                    <a:pt x="1018183" y="8109314"/>
                  </a:lnTo>
                  <a:lnTo>
                    <a:pt x="1018183" y="8110234"/>
                  </a:lnTo>
                  <a:lnTo>
                    <a:pt x="1018183" y="8113546"/>
                  </a:lnTo>
                  <a:lnTo>
                    <a:pt x="1018183" y="8113849"/>
                  </a:lnTo>
                  <a:lnTo>
                    <a:pt x="1018183" y="8116004"/>
                  </a:lnTo>
                  <a:lnTo>
                    <a:pt x="1018183" y="8120372"/>
                  </a:lnTo>
                  <a:lnTo>
                    <a:pt x="1018183" y="8122013"/>
                  </a:lnTo>
                  <a:lnTo>
                    <a:pt x="1018183" y="8124606"/>
                  </a:lnTo>
                  <a:lnTo>
                    <a:pt x="1018183" y="8124910"/>
                  </a:lnTo>
                  <a:lnTo>
                    <a:pt x="1018183" y="8125778"/>
                  </a:lnTo>
                  <a:lnTo>
                    <a:pt x="1018183" y="8127062"/>
                  </a:lnTo>
                  <a:lnTo>
                    <a:pt x="1018183" y="8128419"/>
                  </a:lnTo>
                  <a:lnTo>
                    <a:pt x="1018183" y="8132958"/>
                  </a:lnTo>
                  <a:lnTo>
                    <a:pt x="1018183" y="8134564"/>
                  </a:lnTo>
                  <a:lnTo>
                    <a:pt x="1018183" y="8136723"/>
                  </a:lnTo>
                  <a:lnTo>
                    <a:pt x="1018183" y="8136724"/>
                  </a:lnTo>
                  <a:lnTo>
                    <a:pt x="1018183" y="8140572"/>
                  </a:lnTo>
                  <a:lnTo>
                    <a:pt x="1018183" y="8145622"/>
                  </a:lnTo>
                  <a:lnTo>
                    <a:pt x="1018183" y="8157977"/>
                  </a:lnTo>
                  <a:lnTo>
                    <a:pt x="1018183" y="8161180"/>
                  </a:lnTo>
                  <a:lnTo>
                    <a:pt x="1018183" y="8164020"/>
                  </a:lnTo>
                  <a:lnTo>
                    <a:pt x="1018183" y="8164948"/>
                  </a:lnTo>
                  <a:lnTo>
                    <a:pt x="1018183" y="8165252"/>
                  </a:lnTo>
                  <a:lnTo>
                    <a:pt x="1018183" y="8167754"/>
                  </a:lnTo>
                  <a:lnTo>
                    <a:pt x="1018183" y="8173300"/>
                  </a:lnTo>
                  <a:lnTo>
                    <a:pt x="1018183" y="8175888"/>
                  </a:lnTo>
                  <a:lnTo>
                    <a:pt x="1018183" y="8177066"/>
                  </a:lnTo>
                  <a:lnTo>
                    <a:pt x="1018183" y="8178350"/>
                  </a:lnTo>
                  <a:lnTo>
                    <a:pt x="1018183" y="8181896"/>
                  </a:lnTo>
                  <a:lnTo>
                    <a:pt x="1018183" y="8184356"/>
                  </a:lnTo>
                  <a:lnTo>
                    <a:pt x="1018183" y="8188124"/>
                  </a:lnTo>
                  <a:lnTo>
                    <a:pt x="1018183" y="8188687"/>
                  </a:lnTo>
                  <a:lnTo>
                    <a:pt x="1018183" y="8190705"/>
                  </a:lnTo>
                  <a:lnTo>
                    <a:pt x="1018183" y="8194248"/>
                  </a:lnTo>
                  <a:lnTo>
                    <a:pt x="1018183" y="8196317"/>
                  </a:lnTo>
                  <a:lnTo>
                    <a:pt x="1018183" y="8197885"/>
                  </a:lnTo>
                  <a:lnTo>
                    <a:pt x="1018183" y="8201522"/>
                  </a:lnTo>
                  <a:lnTo>
                    <a:pt x="1018183" y="8201763"/>
                  </a:lnTo>
                  <a:lnTo>
                    <a:pt x="1018183" y="8205309"/>
                  </a:lnTo>
                  <a:lnTo>
                    <a:pt x="1018183" y="8206520"/>
                  </a:lnTo>
                  <a:lnTo>
                    <a:pt x="1018183" y="8207375"/>
                  </a:lnTo>
                  <a:lnTo>
                    <a:pt x="1018183" y="8208096"/>
                  </a:lnTo>
                  <a:lnTo>
                    <a:pt x="1018183" y="8208944"/>
                  </a:lnTo>
                  <a:lnTo>
                    <a:pt x="1018183" y="8210256"/>
                  </a:lnTo>
                  <a:lnTo>
                    <a:pt x="1018183" y="8212580"/>
                  </a:lnTo>
                  <a:lnTo>
                    <a:pt x="1018183" y="8213368"/>
                  </a:lnTo>
                  <a:lnTo>
                    <a:pt x="1018183" y="8216230"/>
                  </a:lnTo>
                  <a:lnTo>
                    <a:pt x="1018183" y="8218931"/>
                  </a:lnTo>
                  <a:lnTo>
                    <a:pt x="1018183" y="8219156"/>
                  </a:lnTo>
                  <a:lnTo>
                    <a:pt x="1018183" y="8221415"/>
                  </a:lnTo>
                  <a:lnTo>
                    <a:pt x="1018183" y="8224396"/>
                  </a:lnTo>
                  <a:lnTo>
                    <a:pt x="1018183" y="8227287"/>
                  </a:lnTo>
                  <a:lnTo>
                    <a:pt x="1018183" y="8227768"/>
                  </a:lnTo>
                  <a:lnTo>
                    <a:pt x="1018183" y="8229987"/>
                  </a:lnTo>
                  <a:lnTo>
                    <a:pt x="1018183" y="8230966"/>
                  </a:lnTo>
                  <a:lnTo>
                    <a:pt x="1018183" y="8232473"/>
                  </a:lnTo>
                  <a:lnTo>
                    <a:pt x="1018183" y="8238036"/>
                  </a:lnTo>
                  <a:lnTo>
                    <a:pt x="1018183" y="8238819"/>
                  </a:lnTo>
                  <a:lnTo>
                    <a:pt x="1018183" y="8240104"/>
                  </a:lnTo>
                  <a:lnTo>
                    <a:pt x="1018183" y="8240386"/>
                  </a:lnTo>
                  <a:lnTo>
                    <a:pt x="1018183" y="8241671"/>
                  </a:lnTo>
                  <a:lnTo>
                    <a:pt x="1018183" y="8242105"/>
                  </a:lnTo>
                  <a:lnTo>
                    <a:pt x="1018183" y="8243647"/>
                  </a:lnTo>
                  <a:lnTo>
                    <a:pt x="1018183" y="8245651"/>
                  </a:lnTo>
                  <a:lnTo>
                    <a:pt x="1018183" y="8247717"/>
                  </a:lnTo>
                  <a:lnTo>
                    <a:pt x="1018183" y="8249286"/>
                  </a:lnTo>
                  <a:lnTo>
                    <a:pt x="1018183" y="8249640"/>
                  </a:lnTo>
                  <a:lnTo>
                    <a:pt x="1018183" y="8249877"/>
                  </a:lnTo>
                  <a:lnTo>
                    <a:pt x="1018183" y="8250598"/>
                  </a:lnTo>
                  <a:lnTo>
                    <a:pt x="1018183" y="8251443"/>
                  </a:lnTo>
                  <a:lnTo>
                    <a:pt x="1018183" y="8251883"/>
                  </a:lnTo>
                  <a:lnTo>
                    <a:pt x="1018183" y="8252573"/>
                  </a:lnTo>
                  <a:lnTo>
                    <a:pt x="1018183" y="8255425"/>
                  </a:lnTo>
                  <a:lnTo>
                    <a:pt x="1018183" y="8259206"/>
                  </a:lnTo>
                  <a:lnTo>
                    <a:pt x="1018183" y="8260698"/>
                  </a:lnTo>
                  <a:lnTo>
                    <a:pt x="1018183" y="8261656"/>
                  </a:lnTo>
                  <a:lnTo>
                    <a:pt x="1018183" y="8263631"/>
                  </a:lnTo>
                  <a:lnTo>
                    <a:pt x="1018183" y="8270135"/>
                  </a:lnTo>
                  <a:lnTo>
                    <a:pt x="1018183" y="8270329"/>
                  </a:lnTo>
                  <a:lnTo>
                    <a:pt x="1018183" y="8272815"/>
                  </a:lnTo>
                  <a:lnTo>
                    <a:pt x="1018183" y="8276961"/>
                  </a:lnTo>
                  <a:lnTo>
                    <a:pt x="1018183" y="8277081"/>
                  </a:lnTo>
                  <a:lnTo>
                    <a:pt x="1018183" y="8278378"/>
                  </a:lnTo>
                  <a:lnTo>
                    <a:pt x="1018183" y="8280446"/>
                  </a:lnTo>
                  <a:lnTo>
                    <a:pt x="1018183" y="8282013"/>
                  </a:lnTo>
                  <a:lnTo>
                    <a:pt x="1018183" y="8283989"/>
                  </a:lnTo>
                  <a:lnTo>
                    <a:pt x="1018183" y="8286148"/>
                  </a:lnTo>
                  <a:lnTo>
                    <a:pt x="1018183" y="8289436"/>
                  </a:lnTo>
                  <a:lnTo>
                    <a:pt x="1018183" y="8290219"/>
                  </a:lnTo>
                  <a:lnTo>
                    <a:pt x="1018183" y="8291504"/>
                  </a:lnTo>
                  <a:lnTo>
                    <a:pt x="1018183" y="8291785"/>
                  </a:lnTo>
                  <a:lnTo>
                    <a:pt x="1018183" y="8293071"/>
                  </a:lnTo>
                  <a:lnTo>
                    <a:pt x="1018183" y="8295046"/>
                  </a:lnTo>
                  <a:lnTo>
                    <a:pt x="1018183" y="8296359"/>
                  </a:lnTo>
                  <a:lnTo>
                    <a:pt x="1018183" y="8297927"/>
                  </a:lnTo>
                  <a:lnTo>
                    <a:pt x="1018183" y="8301040"/>
                  </a:lnTo>
                  <a:lnTo>
                    <a:pt x="1018183" y="8303973"/>
                  </a:lnTo>
                  <a:lnTo>
                    <a:pt x="1018183" y="8309688"/>
                  </a:lnTo>
                  <a:lnTo>
                    <a:pt x="1018183" y="8311877"/>
                  </a:lnTo>
                  <a:lnTo>
                    <a:pt x="1018183" y="8312637"/>
                  </a:lnTo>
                  <a:lnTo>
                    <a:pt x="1018183" y="8313233"/>
                  </a:lnTo>
                  <a:lnTo>
                    <a:pt x="1018183" y="8320746"/>
                  </a:lnTo>
                  <a:lnTo>
                    <a:pt x="1018183" y="8324291"/>
                  </a:lnTo>
                  <a:lnTo>
                    <a:pt x="1018183" y="8326490"/>
                  </a:lnTo>
                  <a:lnTo>
                    <a:pt x="1018183" y="8327775"/>
                  </a:lnTo>
                  <a:lnTo>
                    <a:pt x="1018183" y="8336701"/>
                  </a:lnTo>
                  <a:lnTo>
                    <a:pt x="1018183" y="8337549"/>
                  </a:lnTo>
                  <a:lnTo>
                    <a:pt x="1018183" y="8337914"/>
                  </a:lnTo>
                  <a:lnTo>
                    <a:pt x="1018183" y="8344604"/>
                  </a:lnTo>
                  <a:lnTo>
                    <a:pt x="1018183" y="8347759"/>
                  </a:lnTo>
                  <a:lnTo>
                    <a:pt x="1018183" y="8348972"/>
                  </a:lnTo>
                  <a:lnTo>
                    <a:pt x="1018183" y="8350613"/>
                  </a:lnTo>
                  <a:lnTo>
                    <a:pt x="1018183" y="8354378"/>
                  </a:lnTo>
                  <a:lnTo>
                    <a:pt x="1018183" y="8355662"/>
                  </a:lnTo>
                  <a:lnTo>
                    <a:pt x="1018183" y="8357019"/>
                  </a:lnTo>
                  <a:lnTo>
                    <a:pt x="1018183" y="8361088"/>
                  </a:lnTo>
                  <a:lnTo>
                    <a:pt x="1018183" y="8363164"/>
                  </a:lnTo>
                  <a:lnTo>
                    <a:pt x="1018183" y="8364633"/>
                  </a:lnTo>
                  <a:lnTo>
                    <a:pt x="1018183" y="8365323"/>
                  </a:lnTo>
                  <a:lnTo>
                    <a:pt x="1018183" y="8369172"/>
                  </a:lnTo>
                  <a:lnTo>
                    <a:pt x="1018183" y="8374222"/>
                  </a:lnTo>
                  <a:lnTo>
                    <a:pt x="1018183" y="8375517"/>
                  </a:lnTo>
                  <a:lnTo>
                    <a:pt x="1018183" y="8389314"/>
                  </a:lnTo>
                  <a:lnTo>
                    <a:pt x="1018183" y="8392620"/>
                  </a:lnTo>
                  <a:lnTo>
                    <a:pt x="1018183" y="8393548"/>
                  </a:lnTo>
                  <a:lnTo>
                    <a:pt x="1018183" y="8393852"/>
                  </a:lnTo>
                  <a:lnTo>
                    <a:pt x="1018183" y="8395936"/>
                  </a:lnTo>
                  <a:lnTo>
                    <a:pt x="1018183" y="8396004"/>
                  </a:lnTo>
                  <a:lnTo>
                    <a:pt x="1018183" y="8397361"/>
                  </a:lnTo>
                  <a:lnTo>
                    <a:pt x="1018183" y="8401900"/>
                  </a:lnTo>
                  <a:lnTo>
                    <a:pt x="1018183" y="8405666"/>
                  </a:lnTo>
                  <a:lnTo>
                    <a:pt x="1018183" y="8406228"/>
                  </a:lnTo>
                  <a:lnTo>
                    <a:pt x="1018183" y="8406950"/>
                  </a:lnTo>
                  <a:lnTo>
                    <a:pt x="1018183" y="8408419"/>
                  </a:lnTo>
                  <a:lnTo>
                    <a:pt x="1018183" y="8410496"/>
                  </a:lnTo>
                  <a:lnTo>
                    <a:pt x="1018183" y="8412956"/>
                  </a:lnTo>
                  <a:lnTo>
                    <a:pt x="1018183" y="8414564"/>
                  </a:lnTo>
                  <a:lnTo>
                    <a:pt x="1018183" y="8416724"/>
                  </a:lnTo>
                  <a:lnTo>
                    <a:pt x="1018183" y="8418019"/>
                  </a:lnTo>
                  <a:lnTo>
                    <a:pt x="1018183" y="8430122"/>
                  </a:lnTo>
                  <a:lnTo>
                    <a:pt x="1018183" y="8432962"/>
                  </a:lnTo>
                  <a:lnTo>
                    <a:pt x="1018183" y="8435120"/>
                  </a:lnTo>
                  <a:lnTo>
                    <a:pt x="1018183" y="8436696"/>
                  </a:lnTo>
                  <a:lnTo>
                    <a:pt x="1018183" y="8441180"/>
                  </a:lnTo>
                  <a:lnTo>
                    <a:pt x="1018183" y="8444020"/>
                  </a:lnTo>
                  <a:lnTo>
                    <a:pt x="1018183" y="8444830"/>
                  </a:lnTo>
                  <a:lnTo>
                    <a:pt x="1018183" y="8447292"/>
                  </a:lnTo>
                  <a:lnTo>
                    <a:pt x="1018183" y="8447756"/>
                  </a:lnTo>
                  <a:lnTo>
                    <a:pt x="1018183" y="8448730"/>
                  </a:lnTo>
                  <a:lnTo>
                    <a:pt x="1018183" y="8450838"/>
                  </a:lnTo>
                  <a:lnTo>
                    <a:pt x="1018183" y="8452996"/>
                  </a:lnTo>
                  <a:lnTo>
                    <a:pt x="1018183" y="8453298"/>
                  </a:lnTo>
                  <a:lnTo>
                    <a:pt x="1018183" y="8455887"/>
                  </a:lnTo>
                  <a:lnTo>
                    <a:pt x="1018183" y="8457066"/>
                  </a:lnTo>
                  <a:lnTo>
                    <a:pt x="1018183" y="8458350"/>
                  </a:lnTo>
                  <a:lnTo>
                    <a:pt x="1018183" y="8459566"/>
                  </a:lnTo>
                  <a:lnTo>
                    <a:pt x="1018183" y="8461895"/>
                  </a:lnTo>
                  <a:lnTo>
                    <a:pt x="1018183" y="8470705"/>
                  </a:lnTo>
                  <a:lnTo>
                    <a:pt x="1018183" y="8474251"/>
                  </a:lnTo>
                  <a:lnTo>
                    <a:pt x="1018183" y="8475462"/>
                  </a:lnTo>
                  <a:lnTo>
                    <a:pt x="1018183" y="8476317"/>
                  </a:lnTo>
                  <a:lnTo>
                    <a:pt x="1018183" y="8476747"/>
                  </a:lnTo>
                  <a:lnTo>
                    <a:pt x="1018183" y="8477886"/>
                  </a:lnTo>
                  <a:lnTo>
                    <a:pt x="1018183" y="8479198"/>
                  </a:lnTo>
                  <a:lnTo>
                    <a:pt x="1018183" y="8480483"/>
                  </a:lnTo>
                  <a:lnTo>
                    <a:pt x="1018183" y="8481522"/>
                  </a:lnTo>
                  <a:lnTo>
                    <a:pt x="1018183" y="8484025"/>
                  </a:lnTo>
                  <a:lnTo>
                    <a:pt x="1018183" y="8486521"/>
                  </a:lnTo>
                  <a:lnTo>
                    <a:pt x="1018183" y="8488098"/>
                  </a:lnTo>
                  <a:lnTo>
                    <a:pt x="1018183" y="8490256"/>
                  </a:lnTo>
                  <a:lnTo>
                    <a:pt x="1018183" y="8493338"/>
                  </a:lnTo>
                  <a:lnTo>
                    <a:pt x="1018183" y="8494502"/>
                  </a:lnTo>
                  <a:lnTo>
                    <a:pt x="1018183" y="8494622"/>
                  </a:lnTo>
                  <a:lnTo>
                    <a:pt x="1018183" y="8496229"/>
                  </a:lnTo>
                  <a:lnTo>
                    <a:pt x="1018183" y="8498735"/>
                  </a:lnTo>
                  <a:lnTo>
                    <a:pt x="1018183" y="8498929"/>
                  </a:lnTo>
                  <a:lnTo>
                    <a:pt x="1018183" y="8499908"/>
                  </a:lnTo>
                  <a:lnTo>
                    <a:pt x="1018183" y="8501415"/>
                  </a:lnTo>
                  <a:lnTo>
                    <a:pt x="1018183" y="8504396"/>
                  </a:lnTo>
                  <a:lnTo>
                    <a:pt x="1018183" y="8506978"/>
                  </a:lnTo>
                  <a:lnTo>
                    <a:pt x="1018183" y="8509046"/>
                  </a:lnTo>
                  <a:lnTo>
                    <a:pt x="1018183" y="8510613"/>
                  </a:lnTo>
                  <a:lnTo>
                    <a:pt x="1018183" y="8510966"/>
                  </a:lnTo>
                  <a:lnTo>
                    <a:pt x="1018183" y="8512589"/>
                  </a:lnTo>
                  <a:lnTo>
                    <a:pt x="1018183" y="8518036"/>
                  </a:lnTo>
                  <a:lnTo>
                    <a:pt x="1018183" y="8518819"/>
                  </a:lnTo>
                  <a:lnTo>
                    <a:pt x="1018183" y="8520104"/>
                  </a:lnTo>
                  <a:lnTo>
                    <a:pt x="1018183" y="8520385"/>
                  </a:lnTo>
                  <a:lnTo>
                    <a:pt x="1018183" y="8520825"/>
                  </a:lnTo>
                  <a:lnTo>
                    <a:pt x="1018183" y="8521671"/>
                  </a:lnTo>
                  <a:lnTo>
                    <a:pt x="1018183" y="8523646"/>
                  </a:lnTo>
                  <a:lnTo>
                    <a:pt x="1018183" y="8524367"/>
                  </a:lnTo>
                  <a:lnTo>
                    <a:pt x="1018183" y="8526527"/>
                  </a:lnTo>
                  <a:lnTo>
                    <a:pt x="1018183" y="8529640"/>
                  </a:lnTo>
                  <a:lnTo>
                    <a:pt x="1018183" y="8530598"/>
                  </a:lnTo>
                  <a:lnTo>
                    <a:pt x="1018183" y="8531883"/>
                  </a:lnTo>
                  <a:lnTo>
                    <a:pt x="1018183" y="8532573"/>
                  </a:lnTo>
                  <a:lnTo>
                    <a:pt x="1018183" y="8535427"/>
                  </a:lnTo>
                  <a:lnTo>
                    <a:pt x="1018183" y="8537003"/>
                  </a:lnTo>
                  <a:lnTo>
                    <a:pt x="1018183" y="8539077"/>
                  </a:lnTo>
                  <a:lnTo>
                    <a:pt x="1018183" y="8541237"/>
                  </a:lnTo>
                  <a:lnTo>
                    <a:pt x="1018183" y="8543694"/>
                  </a:lnTo>
                  <a:lnTo>
                    <a:pt x="1018183" y="8547239"/>
                  </a:lnTo>
                  <a:lnTo>
                    <a:pt x="1018183" y="8550135"/>
                  </a:lnTo>
                  <a:lnTo>
                    <a:pt x="1018183" y="8555090"/>
                  </a:lnTo>
                  <a:lnTo>
                    <a:pt x="1018183" y="8556375"/>
                  </a:lnTo>
                  <a:lnTo>
                    <a:pt x="1018183" y="8558378"/>
                  </a:lnTo>
                  <a:lnTo>
                    <a:pt x="1018183" y="8560446"/>
                  </a:lnTo>
                  <a:lnTo>
                    <a:pt x="1018183" y="8562013"/>
                  </a:lnTo>
                  <a:lnTo>
                    <a:pt x="1018183" y="8563988"/>
                  </a:lnTo>
                  <a:lnTo>
                    <a:pt x="1018183" y="8565301"/>
                  </a:lnTo>
                  <a:lnTo>
                    <a:pt x="1018183" y="8566149"/>
                  </a:lnTo>
                  <a:lnTo>
                    <a:pt x="1018183" y="8566869"/>
                  </a:lnTo>
                  <a:lnTo>
                    <a:pt x="1018183" y="8568154"/>
                  </a:lnTo>
                  <a:lnTo>
                    <a:pt x="1018183" y="8571918"/>
                  </a:lnTo>
                  <a:lnTo>
                    <a:pt x="1018183" y="8576359"/>
                  </a:lnTo>
                  <a:lnTo>
                    <a:pt x="1018183" y="8577931"/>
                  </a:lnTo>
                  <a:lnTo>
                    <a:pt x="1018183" y="8581579"/>
                  </a:lnTo>
                  <a:lnTo>
                    <a:pt x="1018183" y="8582864"/>
                  </a:lnTo>
                  <a:lnTo>
                    <a:pt x="1018183" y="8586712"/>
                  </a:lnTo>
                  <a:lnTo>
                    <a:pt x="1018183" y="8589688"/>
                  </a:lnTo>
                  <a:lnTo>
                    <a:pt x="1018183" y="8592637"/>
                  </a:lnTo>
                  <a:lnTo>
                    <a:pt x="1018183" y="8593233"/>
                  </a:lnTo>
                  <a:lnTo>
                    <a:pt x="1018183" y="8596717"/>
                  </a:lnTo>
                  <a:lnTo>
                    <a:pt x="1018183" y="8604117"/>
                  </a:lnTo>
                  <a:lnTo>
                    <a:pt x="1018183" y="8606491"/>
                  </a:lnTo>
                  <a:lnTo>
                    <a:pt x="1018183" y="8607775"/>
                  </a:lnTo>
                  <a:lnTo>
                    <a:pt x="1018183" y="8616701"/>
                  </a:lnTo>
                  <a:lnTo>
                    <a:pt x="1018183" y="8617914"/>
                  </a:lnTo>
                  <a:lnTo>
                    <a:pt x="1018183" y="8624536"/>
                  </a:lnTo>
                  <a:lnTo>
                    <a:pt x="1018183" y="8624604"/>
                  </a:lnTo>
                  <a:lnTo>
                    <a:pt x="1018183" y="8625961"/>
                  </a:lnTo>
                  <a:lnTo>
                    <a:pt x="1018183" y="8629211"/>
                  </a:lnTo>
                  <a:lnTo>
                    <a:pt x="1018183" y="8634828"/>
                  </a:lnTo>
                  <a:lnTo>
                    <a:pt x="1018183" y="8637019"/>
                  </a:lnTo>
                  <a:lnTo>
                    <a:pt x="1018183" y="8643164"/>
                  </a:lnTo>
                  <a:lnTo>
                    <a:pt x="1018183" y="8644459"/>
                  </a:lnTo>
                  <a:lnTo>
                    <a:pt x="1018183" y="8646619"/>
                  </a:lnTo>
                  <a:lnTo>
                    <a:pt x="1018183" y="8655518"/>
                  </a:lnTo>
                  <a:lnTo>
                    <a:pt x="1018183" y="8661562"/>
                  </a:lnTo>
                  <a:lnTo>
                    <a:pt x="1018183" y="8664878"/>
                  </a:lnTo>
                  <a:lnTo>
                    <a:pt x="1018183" y="8672620"/>
                  </a:lnTo>
                  <a:lnTo>
                    <a:pt x="1018183" y="8675170"/>
                  </a:lnTo>
                  <a:lnTo>
                    <a:pt x="1018183" y="8675892"/>
                  </a:lnTo>
                  <a:lnTo>
                    <a:pt x="1018183" y="8675935"/>
                  </a:lnTo>
                  <a:lnTo>
                    <a:pt x="1018183" y="8677330"/>
                  </a:lnTo>
                  <a:lnTo>
                    <a:pt x="1018183" y="8677361"/>
                  </a:lnTo>
                  <a:lnTo>
                    <a:pt x="1018183" y="8679438"/>
                  </a:lnTo>
                  <a:lnTo>
                    <a:pt x="1018183" y="8681898"/>
                  </a:lnTo>
                  <a:lnTo>
                    <a:pt x="1018183" y="8685666"/>
                  </a:lnTo>
                  <a:lnTo>
                    <a:pt x="1018183" y="8686228"/>
                  </a:lnTo>
                  <a:lnTo>
                    <a:pt x="1018183" y="8686950"/>
                  </a:lnTo>
                  <a:lnTo>
                    <a:pt x="1018183" y="8686961"/>
                  </a:lnTo>
                  <a:lnTo>
                    <a:pt x="1018183" y="8688246"/>
                  </a:lnTo>
                  <a:lnTo>
                    <a:pt x="1018183" y="8690495"/>
                  </a:lnTo>
                  <a:lnTo>
                    <a:pt x="1018183" y="8691789"/>
                  </a:lnTo>
                  <a:lnTo>
                    <a:pt x="1018183" y="8698019"/>
                  </a:lnTo>
                  <a:lnTo>
                    <a:pt x="1018183" y="8704062"/>
                  </a:lnTo>
                  <a:lnTo>
                    <a:pt x="1018183" y="8705347"/>
                  </a:lnTo>
                  <a:lnTo>
                    <a:pt x="1018183" y="8708663"/>
                  </a:lnTo>
                  <a:lnTo>
                    <a:pt x="1018183" y="8710122"/>
                  </a:lnTo>
                  <a:lnTo>
                    <a:pt x="1018183" y="8711679"/>
                  </a:lnTo>
                  <a:lnTo>
                    <a:pt x="1018183" y="8712962"/>
                  </a:lnTo>
                  <a:lnTo>
                    <a:pt x="1018183" y="8715121"/>
                  </a:lnTo>
                  <a:lnTo>
                    <a:pt x="1018183" y="8716698"/>
                  </a:lnTo>
                  <a:lnTo>
                    <a:pt x="1018183" y="8717672"/>
                  </a:lnTo>
                  <a:lnTo>
                    <a:pt x="1018183" y="8718956"/>
                  </a:lnTo>
                  <a:lnTo>
                    <a:pt x="1018183" y="8721938"/>
                  </a:lnTo>
                  <a:lnTo>
                    <a:pt x="1018183" y="8723102"/>
                  </a:lnTo>
                  <a:lnTo>
                    <a:pt x="1018183" y="8723222"/>
                  </a:lnTo>
                  <a:lnTo>
                    <a:pt x="1018183" y="8724829"/>
                  </a:lnTo>
                  <a:lnTo>
                    <a:pt x="1018183" y="8727292"/>
                  </a:lnTo>
                  <a:lnTo>
                    <a:pt x="1018183" y="8728508"/>
                  </a:lnTo>
                  <a:lnTo>
                    <a:pt x="1018183" y="8728730"/>
                  </a:lnTo>
                  <a:lnTo>
                    <a:pt x="1018183" y="8730837"/>
                  </a:lnTo>
                  <a:lnTo>
                    <a:pt x="1018183" y="8732996"/>
                  </a:lnTo>
                  <a:lnTo>
                    <a:pt x="1018183" y="8734293"/>
                  </a:lnTo>
                  <a:lnTo>
                    <a:pt x="1018183" y="8736360"/>
                  </a:lnTo>
                  <a:lnTo>
                    <a:pt x="1018183" y="8737927"/>
                  </a:lnTo>
                  <a:lnTo>
                    <a:pt x="1018183" y="8739566"/>
                  </a:lnTo>
                  <a:lnTo>
                    <a:pt x="1018183" y="8745689"/>
                  </a:lnTo>
                  <a:lnTo>
                    <a:pt x="1018183" y="8749425"/>
                  </a:lnTo>
                  <a:lnTo>
                    <a:pt x="1018183" y="8750114"/>
                  </a:lnTo>
                  <a:lnTo>
                    <a:pt x="1018183" y="8752967"/>
                  </a:lnTo>
                  <a:lnTo>
                    <a:pt x="1018183" y="8755463"/>
                  </a:lnTo>
                  <a:lnTo>
                    <a:pt x="1018183" y="8756747"/>
                  </a:lnTo>
                  <a:lnTo>
                    <a:pt x="1018183" y="8759198"/>
                  </a:lnTo>
                  <a:lnTo>
                    <a:pt x="1018183" y="8760483"/>
                  </a:lnTo>
                  <a:lnTo>
                    <a:pt x="1018183" y="8763444"/>
                  </a:lnTo>
                  <a:lnTo>
                    <a:pt x="1018183" y="8763564"/>
                  </a:lnTo>
                  <a:lnTo>
                    <a:pt x="1018183" y="8764027"/>
                  </a:lnTo>
                  <a:lnTo>
                    <a:pt x="1018183" y="8765603"/>
                  </a:lnTo>
                  <a:lnTo>
                    <a:pt x="1018183" y="8767677"/>
                  </a:lnTo>
                  <a:lnTo>
                    <a:pt x="1018183" y="8772294"/>
                  </a:lnTo>
                  <a:lnTo>
                    <a:pt x="1018183" y="8773338"/>
                  </a:lnTo>
                  <a:lnTo>
                    <a:pt x="1018183" y="8774502"/>
                  </a:lnTo>
                  <a:lnTo>
                    <a:pt x="1018183" y="8774622"/>
                  </a:lnTo>
                  <a:lnTo>
                    <a:pt x="1018183" y="8775839"/>
                  </a:lnTo>
                  <a:lnTo>
                    <a:pt x="1018183" y="8778735"/>
                  </a:lnTo>
                  <a:lnTo>
                    <a:pt x="1018183" y="8779908"/>
                  </a:lnTo>
                  <a:lnTo>
                    <a:pt x="1018183" y="8786978"/>
                  </a:lnTo>
                  <a:lnTo>
                    <a:pt x="1018183" y="8789046"/>
                  </a:lnTo>
                  <a:lnTo>
                    <a:pt x="1018183" y="8790613"/>
                  </a:lnTo>
                  <a:lnTo>
                    <a:pt x="1018183" y="8792588"/>
                  </a:lnTo>
                  <a:lnTo>
                    <a:pt x="1018183" y="8792616"/>
                  </a:lnTo>
                  <a:lnTo>
                    <a:pt x="1018183" y="8795469"/>
                  </a:lnTo>
                  <a:lnTo>
                    <a:pt x="1018183" y="8796754"/>
                  </a:lnTo>
                  <a:lnTo>
                    <a:pt x="1018183" y="8800518"/>
                  </a:lnTo>
                  <a:lnTo>
                    <a:pt x="1018183" y="8800825"/>
                  </a:lnTo>
                  <a:lnTo>
                    <a:pt x="1018183" y="8804369"/>
                  </a:lnTo>
                  <a:lnTo>
                    <a:pt x="1018183" y="8805945"/>
                  </a:lnTo>
                  <a:lnTo>
                    <a:pt x="1018183" y="8806531"/>
                  </a:lnTo>
                  <a:lnTo>
                    <a:pt x="1018183" y="8807229"/>
                  </a:lnTo>
                  <a:lnTo>
                    <a:pt x="1018183" y="8810179"/>
                  </a:lnTo>
                  <a:lnTo>
                    <a:pt x="1018183" y="8810774"/>
                  </a:lnTo>
                  <a:lnTo>
                    <a:pt x="1018183" y="8811464"/>
                  </a:lnTo>
                  <a:lnTo>
                    <a:pt x="1018183" y="8812636"/>
                  </a:lnTo>
                  <a:lnTo>
                    <a:pt x="1018183" y="8815312"/>
                  </a:lnTo>
                  <a:lnTo>
                    <a:pt x="1018183" y="8816181"/>
                  </a:lnTo>
                  <a:lnTo>
                    <a:pt x="1018183" y="8817003"/>
                  </a:lnTo>
                  <a:lnTo>
                    <a:pt x="1018183" y="8819077"/>
                  </a:lnTo>
                  <a:lnTo>
                    <a:pt x="1018183" y="8821237"/>
                  </a:lnTo>
                  <a:lnTo>
                    <a:pt x="1018183" y="8825317"/>
                  </a:lnTo>
                  <a:lnTo>
                    <a:pt x="1018183" y="8835091"/>
                  </a:lnTo>
                  <a:lnTo>
                    <a:pt x="1018183" y="8836375"/>
                  </a:lnTo>
                  <a:lnTo>
                    <a:pt x="1018183" y="8837096"/>
                  </a:lnTo>
                  <a:lnTo>
                    <a:pt x="1018183" y="8840860"/>
                  </a:lnTo>
                  <a:lnTo>
                    <a:pt x="1018183" y="8845301"/>
                  </a:lnTo>
                  <a:lnTo>
                    <a:pt x="1018183" y="8846873"/>
                  </a:lnTo>
                  <a:lnTo>
                    <a:pt x="1018183" y="8851806"/>
                  </a:lnTo>
                  <a:lnTo>
                    <a:pt x="1018183" y="8855654"/>
                  </a:lnTo>
                  <a:lnTo>
                    <a:pt x="1018183" y="8857811"/>
                  </a:lnTo>
                  <a:lnTo>
                    <a:pt x="1018183" y="8861579"/>
                  </a:lnTo>
                  <a:lnTo>
                    <a:pt x="1018183" y="8873059"/>
                  </a:lnTo>
                  <a:lnTo>
                    <a:pt x="1018183" y="8876717"/>
                  </a:lnTo>
                  <a:lnTo>
                    <a:pt x="1018183" y="8884118"/>
                  </a:lnTo>
                  <a:lnTo>
                    <a:pt x="1018183" y="8893478"/>
                  </a:lnTo>
                  <a:lnTo>
                    <a:pt x="1018183" y="8898153"/>
                  </a:lnTo>
                  <a:lnTo>
                    <a:pt x="1018183" y="8903770"/>
                  </a:lnTo>
                  <a:lnTo>
                    <a:pt x="1018183" y="8904535"/>
                  </a:lnTo>
                  <a:lnTo>
                    <a:pt x="1018183" y="8905961"/>
                  </a:lnTo>
                  <a:lnTo>
                    <a:pt x="1018183" y="8914828"/>
                  </a:lnTo>
                  <a:lnTo>
                    <a:pt x="1018183" y="8915561"/>
                  </a:lnTo>
                  <a:lnTo>
                    <a:pt x="1018183" y="8916846"/>
                  </a:lnTo>
                  <a:lnTo>
                    <a:pt x="1018183" y="8920389"/>
                  </a:lnTo>
                  <a:lnTo>
                    <a:pt x="1018183" y="8924460"/>
                  </a:lnTo>
                  <a:lnTo>
                    <a:pt x="1018183" y="8926619"/>
                  </a:lnTo>
                  <a:lnTo>
                    <a:pt x="1018183" y="8937263"/>
                  </a:lnTo>
                  <a:lnTo>
                    <a:pt x="1018183" y="8940279"/>
                  </a:lnTo>
                  <a:lnTo>
                    <a:pt x="1018183" y="8941562"/>
                  </a:lnTo>
                  <a:lnTo>
                    <a:pt x="1018183" y="8944877"/>
                  </a:lnTo>
                  <a:lnTo>
                    <a:pt x="1018183" y="8946272"/>
                  </a:lnTo>
                  <a:lnTo>
                    <a:pt x="1018183" y="8947556"/>
                  </a:lnTo>
                  <a:lnTo>
                    <a:pt x="1018183" y="8955170"/>
                  </a:lnTo>
                  <a:lnTo>
                    <a:pt x="1018183" y="8955892"/>
                  </a:lnTo>
                  <a:lnTo>
                    <a:pt x="1018183" y="8957188"/>
                  </a:lnTo>
                  <a:lnTo>
                    <a:pt x="1018183" y="8957330"/>
                  </a:lnTo>
                  <a:lnTo>
                    <a:pt x="1018183" y="8959437"/>
                  </a:lnTo>
                  <a:lnTo>
                    <a:pt x="1018183" y="8960731"/>
                  </a:lnTo>
                  <a:lnTo>
                    <a:pt x="1018183" y="8962893"/>
                  </a:lnTo>
                  <a:lnTo>
                    <a:pt x="1018183" y="8964960"/>
                  </a:lnTo>
                  <a:lnTo>
                    <a:pt x="1018183" y="8966527"/>
                  </a:lnTo>
                  <a:lnTo>
                    <a:pt x="1018183" y="8966961"/>
                  </a:lnTo>
                  <a:lnTo>
                    <a:pt x="1018183" y="8974289"/>
                  </a:lnTo>
                  <a:lnTo>
                    <a:pt x="1018183" y="8977605"/>
                  </a:lnTo>
                  <a:lnTo>
                    <a:pt x="1018183" y="8978714"/>
                  </a:lnTo>
                  <a:lnTo>
                    <a:pt x="1018183" y="8980621"/>
                  </a:lnTo>
                  <a:lnTo>
                    <a:pt x="1018183" y="8984063"/>
                  </a:lnTo>
                  <a:lnTo>
                    <a:pt x="1018183" y="8985347"/>
                  </a:lnTo>
                  <a:lnTo>
                    <a:pt x="1018183" y="8987898"/>
                  </a:lnTo>
                  <a:lnTo>
                    <a:pt x="1018183" y="8992044"/>
                  </a:lnTo>
                  <a:lnTo>
                    <a:pt x="1018183" y="8992164"/>
                  </a:lnTo>
                  <a:lnTo>
                    <a:pt x="1018183" y="8997672"/>
                  </a:lnTo>
                  <a:lnTo>
                    <a:pt x="1018183" y="9001938"/>
                  </a:lnTo>
                  <a:lnTo>
                    <a:pt x="1018183" y="9003102"/>
                  </a:lnTo>
                  <a:lnTo>
                    <a:pt x="1018183" y="9003222"/>
                  </a:lnTo>
                  <a:lnTo>
                    <a:pt x="1018183" y="9003235"/>
                  </a:lnTo>
                  <a:lnTo>
                    <a:pt x="1018183" y="9005302"/>
                  </a:lnTo>
                  <a:lnTo>
                    <a:pt x="1018183" y="9006869"/>
                  </a:lnTo>
                  <a:lnTo>
                    <a:pt x="1018183" y="9008508"/>
                  </a:lnTo>
                  <a:lnTo>
                    <a:pt x="1018183" y="9019056"/>
                  </a:lnTo>
                  <a:lnTo>
                    <a:pt x="1018183" y="9021216"/>
                  </a:lnTo>
                  <a:lnTo>
                    <a:pt x="1018183" y="9025689"/>
                  </a:lnTo>
                  <a:lnTo>
                    <a:pt x="1018183" y="9029425"/>
                  </a:lnTo>
                  <a:lnTo>
                    <a:pt x="1018183" y="9032969"/>
                  </a:lnTo>
                  <a:lnTo>
                    <a:pt x="1018183" y="9034545"/>
                  </a:lnTo>
                  <a:lnTo>
                    <a:pt x="1018183" y="9035829"/>
                  </a:lnTo>
                  <a:lnTo>
                    <a:pt x="1018183" y="9039374"/>
                  </a:lnTo>
                  <a:lnTo>
                    <a:pt x="1018183" y="9041236"/>
                  </a:lnTo>
                  <a:lnTo>
                    <a:pt x="1018183" y="9043444"/>
                  </a:lnTo>
                  <a:lnTo>
                    <a:pt x="1018183" y="9043564"/>
                  </a:lnTo>
                  <a:lnTo>
                    <a:pt x="1018183" y="9044781"/>
                  </a:lnTo>
                  <a:lnTo>
                    <a:pt x="1018183" y="9045603"/>
                  </a:lnTo>
                  <a:lnTo>
                    <a:pt x="1018183" y="9047677"/>
                  </a:lnTo>
                  <a:lnTo>
                    <a:pt x="1018183" y="9061558"/>
                  </a:lnTo>
                  <a:lnTo>
                    <a:pt x="1018183" y="9065696"/>
                  </a:lnTo>
                  <a:lnTo>
                    <a:pt x="1018183" y="9069460"/>
                  </a:lnTo>
                  <a:lnTo>
                    <a:pt x="1018183" y="9075473"/>
                  </a:lnTo>
                  <a:lnTo>
                    <a:pt x="1018183" y="9076171"/>
                  </a:lnTo>
                  <a:lnTo>
                    <a:pt x="1018183" y="9079716"/>
                  </a:lnTo>
                  <a:lnTo>
                    <a:pt x="1018183" y="9080406"/>
                  </a:lnTo>
                  <a:lnTo>
                    <a:pt x="1018183" y="9084254"/>
                  </a:lnTo>
                  <a:lnTo>
                    <a:pt x="1018183" y="9085945"/>
                  </a:lnTo>
                  <a:lnTo>
                    <a:pt x="1013240" y="9085945"/>
                  </a:lnTo>
                  <a:lnTo>
                    <a:pt x="0" y="8276567"/>
                  </a:lnTo>
                  <a:lnTo>
                    <a:pt x="0" y="8274876"/>
                  </a:lnTo>
                  <a:lnTo>
                    <a:pt x="0" y="8271026"/>
                  </a:lnTo>
                  <a:lnTo>
                    <a:pt x="0" y="8270329"/>
                  </a:lnTo>
                  <a:lnTo>
                    <a:pt x="0" y="8266793"/>
                  </a:lnTo>
                  <a:lnTo>
                    <a:pt x="0" y="8259206"/>
                  </a:lnTo>
                  <a:lnTo>
                    <a:pt x="0" y="8252573"/>
                  </a:lnTo>
                  <a:lnTo>
                    <a:pt x="0" y="8249640"/>
                  </a:lnTo>
                  <a:lnTo>
                    <a:pt x="0" y="8245651"/>
                  </a:lnTo>
                  <a:lnTo>
                    <a:pt x="0" y="8238297"/>
                  </a:lnTo>
                  <a:lnTo>
                    <a:pt x="0" y="8236225"/>
                  </a:lnTo>
                  <a:lnTo>
                    <a:pt x="0" y="8234065"/>
                  </a:lnTo>
                  <a:lnTo>
                    <a:pt x="0" y="8231857"/>
                  </a:lnTo>
                  <a:lnTo>
                    <a:pt x="0" y="8229987"/>
                  </a:lnTo>
                  <a:lnTo>
                    <a:pt x="0" y="8226451"/>
                  </a:lnTo>
                  <a:lnTo>
                    <a:pt x="0" y="8225164"/>
                  </a:lnTo>
                  <a:lnTo>
                    <a:pt x="0" y="8220046"/>
                  </a:lnTo>
                  <a:lnTo>
                    <a:pt x="0" y="8218931"/>
                  </a:lnTo>
                  <a:lnTo>
                    <a:pt x="0" y="8205309"/>
                  </a:lnTo>
                  <a:lnTo>
                    <a:pt x="0" y="8201522"/>
                  </a:lnTo>
                  <a:lnTo>
                    <a:pt x="0" y="8199130"/>
                  </a:lnTo>
                  <a:lnTo>
                    <a:pt x="0" y="8197490"/>
                  </a:lnTo>
                  <a:lnTo>
                    <a:pt x="0" y="8195922"/>
                  </a:lnTo>
                  <a:lnTo>
                    <a:pt x="0" y="8194248"/>
                  </a:lnTo>
                  <a:lnTo>
                    <a:pt x="0" y="8193723"/>
                  </a:lnTo>
                  <a:lnTo>
                    <a:pt x="0" y="8188293"/>
                  </a:lnTo>
                  <a:lnTo>
                    <a:pt x="0" y="8182665"/>
                  </a:lnTo>
                  <a:lnTo>
                    <a:pt x="0" y="8178519"/>
                  </a:lnTo>
                  <a:lnTo>
                    <a:pt x="0" y="8171241"/>
                  </a:lnTo>
                  <a:lnTo>
                    <a:pt x="0" y="8164948"/>
                  </a:lnTo>
                  <a:lnTo>
                    <a:pt x="0" y="8161180"/>
                  </a:lnTo>
                  <a:lnTo>
                    <a:pt x="0" y="8157582"/>
                  </a:lnTo>
                  <a:lnTo>
                    <a:pt x="0" y="8157148"/>
                  </a:lnTo>
                  <a:lnTo>
                    <a:pt x="0" y="8155580"/>
                  </a:lnTo>
                  <a:lnTo>
                    <a:pt x="0" y="8147951"/>
                  </a:lnTo>
                  <a:lnTo>
                    <a:pt x="0" y="8147811"/>
                  </a:lnTo>
                  <a:lnTo>
                    <a:pt x="0" y="8146514"/>
                  </a:lnTo>
                  <a:lnTo>
                    <a:pt x="0" y="8145791"/>
                  </a:lnTo>
                  <a:lnTo>
                    <a:pt x="0" y="8138177"/>
                  </a:lnTo>
                  <a:lnTo>
                    <a:pt x="0" y="8136893"/>
                  </a:lnTo>
                  <a:lnTo>
                    <a:pt x="0" y="8130899"/>
                  </a:lnTo>
                  <a:lnTo>
                    <a:pt x="0" y="8125778"/>
                  </a:lnTo>
                  <a:lnTo>
                    <a:pt x="0" y="8124606"/>
                  </a:lnTo>
                  <a:lnTo>
                    <a:pt x="0" y="8122013"/>
                  </a:lnTo>
                  <a:lnTo>
                    <a:pt x="0" y="8117240"/>
                  </a:lnTo>
                  <a:lnTo>
                    <a:pt x="0" y="8116004"/>
                  </a:lnTo>
                  <a:lnTo>
                    <a:pt x="0" y="8115081"/>
                  </a:lnTo>
                  <a:lnTo>
                    <a:pt x="0" y="8113546"/>
                  </a:lnTo>
                  <a:lnTo>
                    <a:pt x="0" y="8110234"/>
                  </a:lnTo>
                  <a:lnTo>
                    <a:pt x="0" y="8109314"/>
                  </a:lnTo>
                  <a:lnTo>
                    <a:pt x="0" y="8107469"/>
                  </a:lnTo>
                  <a:lnTo>
                    <a:pt x="0" y="8106181"/>
                  </a:lnTo>
                  <a:lnTo>
                    <a:pt x="0" y="8105449"/>
                  </a:lnTo>
                  <a:lnTo>
                    <a:pt x="0" y="8094391"/>
                  </a:lnTo>
                  <a:lnTo>
                    <a:pt x="0" y="8088775"/>
                  </a:lnTo>
                  <a:lnTo>
                    <a:pt x="0" y="8085436"/>
                  </a:lnTo>
                  <a:lnTo>
                    <a:pt x="0" y="8084633"/>
                  </a:lnTo>
                  <a:lnTo>
                    <a:pt x="0" y="8083277"/>
                  </a:lnTo>
                  <a:lnTo>
                    <a:pt x="0" y="8081671"/>
                  </a:lnTo>
                  <a:lnTo>
                    <a:pt x="0" y="8075662"/>
                  </a:lnTo>
                  <a:lnTo>
                    <a:pt x="0" y="8074739"/>
                  </a:lnTo>
                  <a:lnTo>
                    <a:pt x="0" y="8074377"/>
                  </a:lnTo>
                  <a:lnTo>
                    <a:pt x="0" y="8070613"/>
                  </a:lnTo>
                  <a:lnTo>
                    <a:pt x="0" y="8068972"/>
                  </a:lnTo>
                  <a:lnTo>
                    <a:pt x="0" y="8063681"/>
                  </a:lnTo>
                  <a:lnTo>
                    <a:pt x="0" y="8062569"/>
                  </a:lnTo>
                  <a:lnTo>
                    <a:pt x="0" y="8052199"/>
                  </a:lnTo>
                  <a:lnTo>
                    <a:pt x="0" y="8048481"/>
                  </a:lnTo>
                  <a:lnTo>
                    <a:pt x="0" y="8048433"/>
                  </a:lnTo>
                  <a:lnTo>
                    <a:pt x="0" y="8046276"/>
                  </a:lnTo>
                  <a:lnTo>
                    <a:pt x="0" y="8044291"/>
                  </a:lnTo>
                  <a:lnTo>
                    <a:pt x="0" y="8042935"/>
                  </a:lnTo>
                  <a:lnTo>
                    <a:pt x="0" y="8042426"/>
                  </a:lnTo>
                  <a:lnTo>
                    <a:pt x="0" y="8037886"/>
                  </a:lnTo>
                  <a:lnTo>
                    <a:pt x="0" y="8031877"/>
                  </a:lnTo>
                  <a:lnTo>
                    <a:pt x="0" y="8030606"/>
                  </a:lnTo>
                  <a:lnTo>
                    <a:pt x="0" y="8023973"/>
                  </a:lnTo>
                  <a:lnTo>
                    <a:pt x="0" y="8021040"/>
                  </a:lnTo>
                  <a:lnTo>
                    <a:pt x="0" y="8011857"/>
                  </a:lnTo>
                  <a:lnTo>
                    <a:pt x="0" y="8009697"/>
                  </a:lnTo>
                  <a:lnTo>
                    <a:pt x="0" y="8008139"/>
                  </a:lnTo>
                  <a:lnTo>
                    <a:pt x="0" y="8007625"/>
                  </a:lnTo>
                  <a:lnTo>
                    <a:pt x="0" y="8005934"/>
                  </a:lnTo>
                  <a:lnTo>
                    <a:pt x="0" y="8003257"/>
                  </a:lnTo>
                  <a:lnTo>
                    <a:pt x="0" y="8002084"/>
                  </a:lnTo>
                  <a:lnTo>
                    <a:pt x="0" y="8001387"/>
                  </a:lnTo>
                  <a:lnTo>
                    <a:pt x="0" y="8000799"/>
                  </a:lnTo>
                  <a:lnTo>
                    <a:pt x="0" y="7997851"/>
                  </a:lnTo>
                  <a:lnTo>
                    <a:pt x="0" y="7997081"/>
                  </a:lnTo>
                  <a:lnTo>
                    <a:pt x="0" y="7996564"/>
                  </a:lnTo>
                  <a:lnTo>
                    <a:pt x="0" y="7991446"/>
                  </a:lnTo>
                  <a:lnTo>
                    <a:pt x="0" y="7990331"/>
                  </a:lnTo>
                  <a:lnTo>
                    <a:pt x="0" y="7990264"/>
                  </a:lnTo>
                  <a:lnTo>
                    <a:pt x="0" y="7989034"/>
                  </a:lnTo>
                  <a:lnTo>
                    <a:pt x="0" y="7985265"/>
                  </a:lnTo>
                  <a:lnTo>
                    <a:pt x="0" y="7983631"/>
                  </a:lnTo>
                  <a:lnTo>
                    <a:pt x="0" y="7981234"/>
                  </a:lnTo>
                  <a:lnTo>
                    <a:pt x="0" y="7980698"/>
                  </a:lnTo>
                  <a:lnTo>
                    <a:pt x="0" y="7979665"/>
                  </a:lnTo>
                  <a:lnTo>
                    <a:pt x="0" y="7979206"/>
                  </a:lnTo>
                  <a:lnTo>
                    <a:pt x="0" y="7976709"/>
                  </a:lnTo>
                  <a:lnTo>
                    <a:pt x="0" y="7970530"/>
                  </a:lnTo>
                  <a:lnTo>
                    <a:pt x="0" y="7969355"/>
                  </a:lnTo>
                  <a:lnTo>
                    <a:pt x="0" y="7965648"/>
                  </a:lnTo>
                  <a:lnTo>
                    <a:pt x="0" y="7965123"/>
                  </a:lnTo>
                  <a:lnTo>
                    <a:pt x="0" y="7964354"/>
                  </a:lnTo>
                  <a:lnTo>
                    <a:pt x="0" y="7962915"/>
                  </a:lnTo>
                  <a:lnTo>
                    <a:pt x="0" y="7958297"/>
                  </a:lnTo>
                  <a:lnTo>
                    <a:pt x="0" y="7956222"/>
                  </a:lnTo>
                  <a:lnTo>
                    <a:pt x="0" y="7954065"/>
                  </a:lnTo>
                  <a:lnTo>
                    <a:pt x="0" y="7951104"/>
                  </a:lnTo>
                  <a:lnTo>
                    <a:pt x="0" y="7949989"/>
                  </a:lnTo>
                  <a:lnTo>
                    <a:pt x="0" y="7949819"/>
                  </a:lnTo>
                  <a:lnTo>
                    <a:pt x="0" y="7946479"/>
                  </a:lnTo>
                  <a:lnTo>
                    <a:pt x="0" y="7940044"/>
                  </a:lnTo>
                  <a:lnTo>
                    <a:pt x="0" y="7932580"/>
                  </a:lnTo>
                  <a:lnTo>
                    <a:pt x="0" y="7930188"/>
                  </a:lnTo>
                  <a:lnTo>
                    <a:pt x="0" y="7928548"/>
                  </a:lnTo>
                  <a:lnTo>
                    <a:pt x="0" y="7926980"/>
                  </a:lnTo>
                  <a:lnTo>
                    <a:pt x="0" y="7925306"/>
                  </a:lnTo>
                  <a:lnTo>
                    <a:pt x="0" y="7919351"/>
                  </a:lnTo>
                  <a:lnTo>
                    <a:pt x="0" y="7919129"/>
                  </a:lnTo>
                  <a:lnTo>
                    <a:pt x="0" y="7917914"/>
                  </a:lnTo>
                  <a:lnTo>
                    <a:pt x="0" y="7915449"/>
                  </a:lnTo>
                  <a:lnTo>
                    <a:pt x="0" y="7913723"/>
                  </a:lnTo>
                  <a:lnTo>
                    <a:pt x="0" y="7909577"/>
                  </a:lnTo>
                  <a:lnTo>
                    <a:pt x="0" y="7908293"/>
                  </a:lnTo>
                  <a:lnTo>
                    <a:pt x="0" y="7907318"/>
                  </a:lnTo>
                  <a:lnTo>
                    <a:pt x="0" y="7902299"/>
                  </a:lnTo>
                  <a:lnTo>
                    <a:pt x="0" y="7896006"/>
                  </a:lnTo>
                  <a:lnTo>
                    <a:pt x="0" y="7893057"/>
                  </a:lnTo>
                  <a:lnTo>
                    <a:pt x="0" y="7888640"/>
                  </a:lnTo>
                  <a:lnTo>
                    <a:pt x="0" y="7884946"/>
                  </a:lnTo>
                  <a:lnTo>
                    <a:pt x="0" y="7881634"/>
                  </a:lnTo>
                  <a:lnTo>
                    <a:pt x="0" y="7878869"/>
                  </a:lnTo>
                  <a:lnTo>
                    <a:pt x="0" y="7877581"/>
                  </a:lnTo>
                  <a:lnTo>
                    <a:pt x="0" y="7877572"/>
                  </a:lnTo>
                  <a:lnTo>
                    <a:pt x="0" y="7876849"/>
                  </a:lnTo>
                  <a:lnTo>
                    <a:pt x="0" y="7876287"/>
                  </a:lnTo>
                  <a:lnTo>
                    <a:pt x="0" y="7872520"/>
                  </a:lnTo>
                  <a:lnTo>
                    <a:pt x="0" y="7867951"/>
                  </a:lnTo>
                  <a:lnTo>
                    <a:pt x="0" y="7866514"/>
                  </a:lnTo>
                  <a:lnTo>
                    <a:pt x="0" y="7865791"/>
                  </a:lnTo>
                  <a:lnTo>
                    <a:pt x="0" y="7856836"/>
                  </a:lnTo>
                  <a:lnTo>
                    <a:pt x="0" y="7853071"/>
                  </a:lnTo>
                  <a:lnTo>
                    <a:pt x="0" y="7847062"/>
                  </a:lnTo>
                  <a:lnTo>
                    <a:pt x="0" y="7846139"/>
                  </a:lnTo>
                  <a:lnTo>
                    <a:pt x="0" y="7845777"/>
                  </a:lnTo>
                  <a:lnTo>
                    <a:pt x="0" y="7844604"/>
                  </a:lnTo>
                  <a:lnTo>
                    <a:pt x="0" y="7842013"/>
                  </a:lnTo>
                  <a:lnTo>
                    <a:pt x="0" y="7841292"/>
                  </a:lnTo>
                  <a:lnTo>
                    <a:pt x="0" y="7840372"/>
                  </a:lnTo>
                  <a:lnTo>
                    <a:pt x="0" y="7837239"/>
                  </a:lnTo>
                  <a:lnTo>
                    <a:pt x="0" y="7835081"/>
                  </a:lnTo>
                  <a:lnTo>
                    <a:pt x="0" y="7833969"/>
                  </a:lnTo>
                  <a:lnTo>
                    <a:pt x="0" y="7833786"/>
                  </a:lnTo>
                  <a:lnTo>
                    <a:pt x="0" y="7830234"/>
                  </a:lnTo>
                  <a:lnTo>
                    <a:pt x="0" y="7825449"/>
                  </a:lnTo>
                  <a:lnTo>
                    <a:pt x="0" y="7823754"/>
                  </a:lnTo>
                  <a:lnTo>
                    <a:pt x="0" y="7822187"/>
                  </a:lnTo>
                  <a:lnTo>
                    <a:pt x="0" y="7819833"/>
                  </a:lnTo>
                  <a:lnTo>
                    <a:pt x="0" y="7815691"/>
                  </a:lnTo>
                  <a:lnTo>
                    <a:pt x="0" y="7814335"/>
                  </a:lnTo>
                  <a:lnTo>
                    <a:pt x="0" y="7809286"/>
                  </a:lnTo>
                  <a:lnTo>
                    <a:pt x="0" y="7805435"/>
                  </a:lnTo>
                  <a:lnTo>
                    <a:pt x="0" y="7804783"/>
                  </a:lnTo>
                  <a:lnTo>
                    <a:pt x="0" y="7803277"/>
                  </a:lnTo>
                  <a:lnTo>
                    <a:pt x="0" y="7801671"/>
                  </a:lnTo>
                  <a:lnTo>
                    <a:pt x="0" y="7797505"/>
                  </a:lnTo>
                  <a:lnTo>
                    <a:pt x="0" y="7794739"/>
                  </a:lnTo>
                  <a:lnTo>
                    <a:pt x="0" y="7793627"/>
                  </a:lnTo>
                  <a:lnTo>
                    <a:pt x="0" y="7783257"/>
                  </a:lnTo>
                  <a:lnTo>
                    <a:pt x="0" y="7782565"/>
                  </a:lnTo>
                  <a:lnTo>
                    <a:pt x="0" y="7780310"/>
                  </a:lnTo>
                  <a:lnTo>
                    <a:pt x="0" y="7779539"/>
                  </a:lnTo>
                  <a:lnTo>
                    <a:pt x="0" y="7777334"/>
                  </a:lnTo>
                  <a:lnTo>
                    <a:pt x="0" y="7774074"/>
                  </a:lnTo>
                  <a:lnTo>
                    <a:pt x="0" y="7773484"/>
                  </a:lnTo>
                  <a:lnTo>
                    <a:pt x="0" y="7772199"/>
                  </a:lnTo>
                  <a:lnTo>
                    <a:pt x="0" y="7768944"/>
                  </a:lnTo>
                  <a:lnTo>
                    <a:pt x="0" y="7768481"/>
                  </a:lnTo>
                  <a:lnTo>
                    <a:pt x="0" y="7762935"/>
                  </a:lnTo>
                  <a:lnTo>
                    <a:pt x="0" y="7761664"/>
                  </a:lnTo>
                  <a:lnTo>
                    <a:pt x="0" y="7760434"/>
                  </a:lnTo>
                  <a:lnTo>
                    <a:pt x="0" y="7757884"/>
                  </a:lnTo>
                  <a:lnTo>
                    <a:pt x="0" y="7756665"/>
                  </a:lnTo>
                  <a:lnTo>
                    <a:pt x="0" y="7755031"/>
                  </a:lnTo>
                  <a:lnTo>
                    <a:pt x="0" y="7752634"/>
                  </a:lnTo>
                  <a:lnTo>
                    <a:pt x="0" y="7752098"/>
                  </a:lnTo>
                  <a:lnTo>
                    <a:pt x="0" y="7751065"/>
                  </a:lnTo>
                  <a:lnTo>
                    <a:pt x="0" y="7750606"/>
                  </a:lnTo>
                  <a:lnTo>
                    <a:pt x="0" y="7740755"/>
                  </a:lnTo>
                  <a:lnTo>
                    <a:pt x="0" y="7735754"/>
                  </a:lnTo>
                  <a:lnTo>
                    <a:pt x="0" y="7734315"/>
                  </a:lnTo>
                  <a:lnTo>
                    <a:pt x="0" y="7731857"/>
                  </a:lnTo>
                  <a:lnTo>
                    <a:pt x="0" y="7729697"/>
                  </a:lnTo>
                  <a:lnTo>
                    <a:pt x="0" y="7728139"/>
                  </a:lnTo>
                  <a:lnTo>
                    <a:pt x="0" y="7727622"/>
                  </a:lnTo>
                  <a:lnTo>
                    <a:pt x="0" y="7722504"/>
                  </a:lnTo>
                  <a:lnTo>
                    <a:pt x="0" y="7721389"/>
                  </a:lnTo>
                  <a:lnTo>
                    <a:pt x="0" y="7721219"/>
                  </a:lnTo>
                  <a:lnTo>
                    <a:pt x="0" y="7720092"/>
                  </a:lnTo>
                  <a:lnTo>
                    <a:pt x="0" y="7717879"/>
                  </a:lnTo>
                  <a:lnTo>
                    <a:pt x="0" y="7716323"/>
                  </a:lnTo>
                  <a:lnTo>
                    <a:pt x="0" y="7715039"/>
                  </a:lnTo>
                  <a:lnTo>
                    <a:pt x="0" y="7712292"/>
                  </a:lnTo>
                  <a:lnTo>
                    <a:pt x="0" y="7711444"/>
                  </a:lnTo>
                  <a:lnTo>
                    <a:pt x="0" y="7711008"/>
                  </a:lnTo>
                  <a:lnTo>
                    <a:pt x="0" y="7710723"/>
                  </a:lnTo>
                  <a:lnTo>
                    <a:pt x="0" y="7710264"/>
                  </a:lnTo>
                  <a:lnTo>
                    <a:pt x="0" y="7709439"/>
                  </a:lnTo>
                  <a:lnTo>
                    <a:pt x="0" y="7709034"/>
                  </a:lnTo>
                  <a:lnTo>
                    <a:pt x="0" y="7705269"/>
                  </a:lnTo>
                  <a:lnTo>
                    <a:pt x="0" y="7701588"/>
                  </a:lnTo>
                  <a:lnTo>
                    <a:pt x="0" y="7701234"/>
                  </a:lnTo>
                  <a:lnTo>
                    <a:pt x="0" y="7699665"/>
                  </a:lnTo>
                  <a:lnTo>
                    <a:pt x="0" y="7696706"/>
                  </a:lnTo>
                  <a:lnTo>
                    <a:pt x="0" y="7695412"/>
                  </a:lnTo>
                  <a:lnTo>
                    <a:pt x="0" y="7692036"/>
                  </a:lnTo>
                  <a:lnTo>
                    <a:pt x="0" y="7690529"/>
                  </a:lnTo>
                  <a:lnTo>
                    <a:pt x="0" y="7689355"/>
                  </a:lnTo>
                  <a:lnTo>
                    <a:pt x="0" y="7686849"/>
                  </a:lnTo>
                  <a:lnTo>
                    <a:pt x="0" y="7685123"/>
                  </a:lnTo>
                  <a:lnTo>
                    <a:pt x="0" y="7684355"/>
                  </a:lnTo>
                  <a:lnTo>
                    <a:pt x="0" y="7680877"/>
                  </a:lnTo>
                  <a:lnTo>
                    <a:pt x="0" y="7678718"/>
                  </a:lnTo>
                  <a:lnTo>
                    <a:pt x="0" y="7677537"/>
                  </a:lnTo>
                  <a:lnTo>
                    <a:pt x="0" y="7672539"/>
                  </a:lnTo>
                  <a:lnTo>
                    <a:pt x="0" y="7671102"/>
                  </a:lnTo>
                  <a:lnTo>
                    <a:pt x="0" y="7669818"/>
                  </a:lnTo>
                  <a:lnTo>
                    <a:pt x="0" y="7668690"/>
                  </a:lnTo>
                  <a:lnTo>
                    <a:pt x="0" y="7668507"/>
                  </a:lnTo>
                  <a:lnTo>
                    <a:pt x="0" y="7666939"/>
                  </a:lnTo>
                  <a:lnTo>
                    <a:pt x="0" y="7666479"/>
                  </a:lnTo>
                  <a:lnTo>
                    <a:pt x="0" y="7664457"/>
                  </a:lnTo>
                  <a:lnTo>
                    <a:pt x="0" y="7661325"/>
                  </a:lnTo>
                  <a:lnTo>
                    <a:pt x="0" y="7650187"/>
                  </a:lnTo>
                  <a:lnTo>
                    <a:pt x="0" y="7648972"/>
                  </a:lnTo>
                  <a:lnTo>
                    <a:pt x="0" y="7647687"/>
                  </a:lnTo>
                  <a:lnTo>
                    <a:pt x="0" y="7646507"/>
                  </a:lnTo>
                  <a:lnTo>
                    <a:pt x="0" y="7643920"/>
                  </a:lnTo>
                  <a:lnTo>
                    <a:pt x="0" y="7639351"/>
                  </a:lnTo>
                  <a:lnTo>
                    <a:pt x="0" y="7638376"/>
                  </a:lnTo>
                  <a:lnTo>
                    <a:pt x="0" y="7637914"/>
                  </a:lnTo>
                  <a:lnTo>
                    <a:pt x="0" y="7635454"/>
                  </a:lnTo>
                  <a:lnTo>
                    <a:pt x="0" y="7629521"/>
                  </a:lnTo>
                  <a:lnTo>
                    <a:pt x="0" y="7627317"/>
                  </a:lnTo>
                  <a:lnTo>
                    <a:pt x="0" y="7624115"/>
                  </a:lnTo>
                  <a:lnTo>
                    <a:pt x="0" y="7622831"/>
                  </a:lnTo>
                  <a:lnTo>
                    <a:pt x="0" y="7616004"/>
                  </a:lnTo>
                  <a:lnTo>
                    <a:pt x="0" y="7613057"/>
                  </a:lnTo>
                  <a:lnTo>
                    <a:pt x="0" y="7612692"/>
                  </a:lnTo>
                  <a:lnTo>
                    <a:pt x="0" y="7608639"/>
                  </a:lnTo>
                  <a:lnTo>
                    <a:pt x="0" y="7607345"/>
                  </a:lnTo>
                  <a:lnTo>
                    <a:pt x="0" y="7605186"/>
                  </a:lnTo>
                  <a:lnTo>
                    <a:pt x="0" y="7603578"/>
                  </a:lnTo>
                  <a:lnTo>
                    <a:pt x="0" y="7601634"/>
                  </a:lnTo>
                  <a:lnTo>
                    <a:pt x="0" y="7597572"/>
                  </a:lnTo>
                  <a:lnTo>
                    <a:pt x="0" y="7596849"/>
                  </a:lnTo>
                  <a:lnTo>
                    <a:pt x="0" y="7596287"/>
                  </a:lnTo>
                  <a:lnTo>
                    <a:pt x="0" y="7595154"/>
                  </a:lnTo>
                  <a:lnTo>
                    <a:pt x="0" y="7593587"/>
                  </a:lnTo>
                  <a:lnTo>
                    <a:pt x="0" y="7592518"/>
                  </a:lnTo>
                  <a:lnTo>
                    <a:pt x="0" y="7584471"/>
                  </a:lnTo>
                  <a:lnTo>
                    <a:pt x="0" y="7580329"/>
                  </a:lnTo>
                  <a:lnTo>
                    <a:pt x="0" y="7576835"/>
                  </a:lnTo>
                  <a:lnTo>
                    <a:pt x="0" y="7576183"/>
                  </a:lnTo>
                  <a:lnTo>
                    <a:pt x="0" y="7573071"/>
                  </a:lnTo>
                  <a:lnTo>
                    <a:pt x="0" y="7568905"/>
                  </a:lnTo>
                  <a:lnTo>
                    <a:pt x="0" y="7566139"/>
                  </a:lnTo>
                  <a:lnTo>
                    <a:pt x="0" y="7565027"/>
                  </a:lnTo>
                  <a:lnTo>
                    <a:pt x="0" y="7564844"/>
                  </a:lnTo>
                  <a:lnTo>
                    <a:pt x="0" y="7561292"/>
                  </a:lnTo>
                  <a:lnTo>
                    <a:pt x="0" y="7559793"/>
                  </a:lnTo>
                  <a:lnTo>
                    <a:pt x="0" y="7555943"/>
                  </a:lnTo>
                  <a:lnTo>
                    <a:pt x="0" y="7554812"/>
                  </a:lnTo>
                  <a:lnTo>
                    <a:pt x="0" y="7553965"/>
                  </a:lnTo>
                  <a:lnTo>
                    <a:pt x="0" y="7553786"/>
                  </a:lnTo>
                  <a:lnTo>
                    <a:pt x="0" y="7553245"/>
                  </a:lnTo>
                  <a:lnTo>
                    <a:pt x="0" y="7551710"/>
                  </a:lnTo>
                  <a:lnTo>
                    <a:pt x="0" y="7545474"/>
                  </a:lnTo>
                  <a:lnTo>
                    <a:pt x="0" y="7543755"/>
                  </a:lnTo>
                  <a:lnTo>
                    <a:pt x="0" y="7542186"/>
                  </a:lnTo>
                  <a:lnTo>
                    <a:pt x="0" y="7540344"/>
                  </a:lnTo>
                  <a:lnTo>
                    <a:pt x="0" y="7535841"/>
                  </a:lnTo>
                  <a:lnTo>
                    <a:pt x="0" y="7534557"/>
                  </a:lnTo>
                  <a:lnTo>
                    <a:pt x="0" y="7534335"/>
                  </a:lnTo>
                  <a:lnTo>
                    <a:pt x="0" y="7529284"/>
                  </a:lnTo>
                  <a:lnTo>
                    <a:pt x="0" y="7528563"/>
                  </a:lnTo>
                  <a:lnTo>
                    <a:pt x="0" y="7524783"/>
                  </a:lnTo>
                  <a:lnTo>
                    <a:pt x="0" y="7517506"/>
                  </a:lnTo>
                  <a:lnTo>
                    <a:pt x="0" y="7513623"/>
                  </a:lnTo>
                  <a:lnTo>
                    <a:pt x="0" y="7511368"/>
                  </a:lnTo>
                  <a:lnTo>
                    <a:pt x="0" y="7505132"/>
                  </a:lnTo>
                  <a:lnTo>
                    <a:pt x="0" y="7503846"/>
                  </a:lnTo>
                  <a:lnTo>
                    <a:pt x="0" y="7503257"/>
                  </a:lnTo>
                  <a:lnTo>
                    <a:pt x="0" y="7500310"/>
                  </a:lnTo>
                  <a:lnTo>
                    <a:pt x="0" y="7499539"/>
                  </a:lnTo>
                  <a:lnTo>
                    <a:pt x="0" y="7494074"/>
                  </a:lnTo>
                  <a:lnTo>
                    <a:pt x="0" y="7492056"/>
                  </a:lnTo>
                  <a:lnTo>
                    <a:pt x="0" y="7491492"/>
                  </a:lnTo>
                  <a:lnTo>
                    <a:pt x="0" y="7488942"/>
                  </a:lnTo>
                  <a:lnTo>
                    <a:pt x="0" y="7487723"/>
                  </a:lnTo>
                  <a:lnTo>
                    <a:pt x="0" y="7486439"/>
                  </a:lnTo>
                  <a:lnTo>
                    <a:pt x="0" y="7483692"/>
                  </a:lnTo>
                  <a:lnTo>
                    <a:pt x="0" y="7482408"/>
                  </a:lnTo>
                  <a:lnTo>
                    <a:pt x="0" y="7482123"/>
                  </a:lnTo>
                  <a:lnTo>
                    <a:pt x="0" y="7481664"/>
                  </a:lnTo>
                  <a:lnTo>
                    <a:pt x="0" y="7480839"/>
                  </a:lnTo>
                  <a:lnTo>
                    <a:pt x="0" y="7480434"/>
                  </a:lnTo>
                  <a:lnTo>
                    <a:pt x="0" y="7476669"/>
                  </a:lnTo>
                  <a:lnTo>
                    <a:pt x="0" y="7472634"/>
                  </a:lnTo>
                  <a:lnTo>
                    <a:pt x="0" y="7471065"/>
                  </a:lnTo>
                  <a:lnTo>
                    <a:pt x="0" y="7467582"/>
                  </a:lnTo>
                  <a:lnTo>
                    <a:pt x="0" y="7466812"/>
                  </a:lnTo>
                  <a:lnTo>
                    <a:pt x="0" y="7463436"/>
                  </a:lnTo>
                  <a:lnTo>
                    <a:pt x="0" y="7461347"/>
                  </a:lnTo>
                  <a:lnTo>
                    <a:pt x="0" y="7460755"/>
                  </a:lnTo>
                  <a:lnTo>
                    <a:pt x="0" y="7455755"/>
                  </a:lnTo>
                  <a:lnTo>
                    <a:pt x="0" y="7452277"/>
                  </a:lnTo>
                  <a:lnTo>
                    <a:pt x="0" y="7448937"/>
                  </a:lnTo>
                  <a:lnTo>
                    <a:pt x="0" y="7446097"/>
                  </a:lnTo>
                  <a:lnTo>
                    <a:pt x="0" y="7443939"/>
                  </a:lnTo>
                  <a:lnTo>
                    <a:pt x="0" y="7442502"/>
                  </a:lnTo>
                  <a:lnTo>
                    <a:pt x="0" y="7442066"/>
                  </a:lnTo>
                  <a:lnTo>
                    <a:pt x="0" y="7441218"/>
                  </a:lnTo>
                  <a:lnTo>
                    <a:pt x="0" y="7440497"/>
                  </a:lnTo>
                  <a:lnTo>
                    <a:pt x="0" y="7440092"/>
                  </a:lnTo>
                  <a:lnTo>
                    <a:pt x="0" y="7440090"/>
                  </a:lnTo>
                  <a:lnTo>
                    <a:pt x="0" y="7439907"/>
                  </a:lnTo>
                  <a:lnTo>
                    <a:pt x="0" y="7438339"/>
                  </a:lnTo>
                  <a:lnTo>
                    <a:pt x="0" y="7437879"/>
                  </a:lnTo>
                  <a:lnTo>
                    <a:pt x="0" y="7436327"/>
                  </a:lnTo>
                  <a:lnTo>
                    <a:pt x="0" y="7435039"/>
                  </a:lnTo>
                  <a:lnTo>
                    <a:pt x="0" y="7432725"/>
                  </a:lnTo>
                  <a:lnTo>
                    <a:pt x="0" y="7432292"/>
                  </a:lnTo>
                  <a:lnTo>
                    <a:pt x="0" y="7431007"/>
                  </a:lnTo>
                  <a:lnTo>
                    <a:pt x="0" y="7430723"/>
                  </a:lnTo>
                  <a:lnTo>
                    <a:pt x="0" y="7429439"/>
                  </a:lnTo>
                  <a:lnTo>
                    <a:pt x="0" y="7423094"/>
                  </a:lnTo>
                  <a:lnTo>
                    <a:pt x="0" y="7421587"/>
                  </a:lnTo>
                  <a:lnTo>
                    <a:pt x="0" y="7418390"/>
                  </a:lnTo>
                  <a:lnTo>
                    <a:pt x="0" y="7417907"/>
                  </a:lnTo>
                  <a:lnTo>
                    <a:pt x="0" y="7415413"/>
                  </a:lnTo>
                  <a:lnTo>
                    <a:pt x="0" y="7412036"/>
                  </a:lnTo>
                  <a:lnTo>
                    <a:pt x="0" y="7409776"/>
                  </a:lnTo>
                  <a:lnTo>
                    <a:pt x="0" y="7406854"/>
                  </a:lnTo>
                  <a:lnTo>
                    <a:pt x="0" y="7403989"/>
                  </a:lnTo>
                  <a:lnTo>
                    <a:pt x="0" y="7403597"/>
                  </a:lnTo>
                  <a:lnTo>
                    <a:pt x="0" y="7400921"/>
                  </a:lnTo>
                  <a:lnTo>
                    <a:pt x="0" y="7400876"/>
                  </a:lnTo>
                  <a:lnTo>
                    <a:pt x="0" y="7399748"/>
                  </a:lnTo>
                  <a:lnTo>
                    <a:pt x="0" y="7399565"/>
                  </a:lnTo>
                  <a:lnTo>
                    <a:pt x="0" y="7398717"/>
                  </a:lnTo>
                  <a:lnTo>
                    <a:pt x="0" y="7398465"/>
                  </a:lnTo>
                  <a:lnTo>
                    <a:pt x="0" y="7397997"/>
                  </a:lnTo>
                  <a:lnTo>
                    <a:pt x="0" y="7397537"/>
                  </a:lnTo>
                  <a:lnTo>
                    <a:pt x="0" y="7395515"/>
                  </a:lnTo>
                  <a:lnTo>
                    <a:pt x="0" y="7394231"/>
                  </a:lnTo>
                  <a:lnTo>
                    <a:pt x="0" y="7392540"/>
                  </a:lnTo>
                  <a:lnTo>
                    <a:pt x="0" y="7392383"/>
                  </a:lnTo>
                  <a:lnTo>
                    <a:pt x="0" y="7388690"/>
                  </a:lnTo>
                  <a:lnTo>
                    <a:pt x="0" y="7388505"/>
                  </a:lnTo>
                  <a:lnTo>
                    <a:pt x="0" y="7386937"/>
                  </a:lnTo>
                  <a:lnTo>
                    <a:pt x="0" y="7384457"/>
                  </a:lnTo>
                  <a:lnTo>
                    <a:pt x="0" y="7381328"/>
                  </a:lnTo>
                  <a:lnTo>
                    <a:pt x="0" y="7379308"/>
                  </a:lnTo>
                  <a:lnTo>
                    <a:pt x="0" y="7378745"/>
                  </a:lnTo>
                  <a:lnTo>
                    <a:pt x="0" y="7374978"/>
                  </a:lnTo>
                  <a:lnTo>
                    <a:pt x="0" y="7368972"/>
                  </a:lnTo>
                  <a:lnTo>
                    <a:pt x="0" y="7367687"/>
                  </a:lnTo>
                  <a:lnTo>
                    <a:pt x="0" y="7366512"/>
                  </a:lnTo>
                  <a:lnTo>
                    <a:pt x="0" y="7363918"/>
                  </a:lnTo>
                  <a:lnTo>
                    <a:pt x="0" y="7360579"/>
                  </a:lnTo>
                  <a:lnTo>
                    <a:pt x="0" y="7358375"/>
                  </a:lnTo>
                  <a:lnTo>
                    <a:pt x="0" y="7355963"/>
                  </a:lnTo>
                  <a:lnTo>
                    <a:pt x="0" y="7355871"/>
                  </a:lnTo>
                  <a:lnTo>
                    <a:pt x="0" y="7353889"/>
                  </a:lnTo>
                  <a:lnTo>
                    <a:pt x="0" y="7351729"/>
                  </a:lnTo>
                  <a:lnTo>
                    <a:pt x="0" y="7349521"/>
                  </a:lnTo>
                  <a:lnTo>
                    <a:pt x="0" y="7348598"/>
                  </a:lnTo>
                  <a:lnTo>
                    <a:pt x="0" y="7344115"/>
                  </a:lnTo>
                  <a:lnTo>
                    <a:pt x="0" y="7342831"/>
                  </a:lnTo>
                  <a:lnTo>
                    <a:pt x="0" y="7337709"/>
                  </a:lnTo>
                  <a:lnTo>
                    <a:pt x="0" y="7336244"/>
                  </a:lnTo>
                  <a:lnTo>
                    <a:pt x="0" y="7332692"/>
                  </a:lnTo>
                  <a:lnTo>
                    <a:pt x="0" y="7331193"/>
                  </a:lnTo>
                  <a:lnTo>
                    <a:pt x="0" y="7327345"/>
                  </a:lnTo>
                  <a:lnTo>
                    <a:pt x="0" y="7327343"/>
                  </a:lnTo>
                  <a:lnTo>
                    <a:pt x="0" y="7326212"/>
                  </a:lnTo>
                  <a:lnTo>
                    <a:pt x="0" y="7325186"/>
                  </a:lnTo>
                  <a:lnTo>
                    <a:pt x="0" y="7324645"/>
                  </a:lnTo>
                  <a:lnTo>
                    <a:pt x="0" y="7323576"/>
                  </a:lnTo>
                  <a:lnTo>
                    <a:pt x="0" y="7316794"/>
                  </a:lnTo>
                  <a:lnTo>
                    <a:pt x="0" y="7315529"/>
                  </a:lnTo>
                  <a:lnTo>
                    <a:pt x="0" y="7315155"/>
                  </a:lnTo>
                  <a:lnTo>
                    <a:pt x="0" y="7313586"/>
                  </a:lnTo>
                  <a:lnTo>
                    <a:pt x="0" y="7311387"/>
                  </a:lnTo>
                  <a:lnTo>
                    <a:pt x="0" y="7307241"/>
                  </a:lnTo>
                  <a:lnTo>
                    <a:pt x="0" y="7305957"/>
                  </a:lnTo>
                  <a:lnTo>
                    <a:pt x="0" y="7304471"/>
                  </a:lnTo>
                  <a:lnTo>
                    <a:pt x="0" y="7300329"/>
                  </a:lnTo>
                  <a:lnTo>
                    <a:pt x="0" y="7299963"/>
                  </a:lnTo>
                  <a:lnTo>
                    <a:pt x="0" y="7296183"/>
                  </a:lnTo>
                  <a:lnTo>
                    <a:pt x="0" y="7290851"/>
                  </a:lnTo>
                  <a:lnTo>
                    <a:pt x="0" y="7288906"/>
                  </a:lnTo>
                  <a:lnTo>
                    <a:pt x="0" y="7287001"/>
                  </a:lnTo>
                  <a:lnTo>
                    <a:pt x="0" y="7285023"/>
                  </a:lnTo>
                  <a:lnTo>
                    <a:pt x="0" y="7284844"/>
                  </a:lnTo>
                  <a:lnTo>
                    <a:pt x="0" y="7282768"/>
                  </a:lnTo>
                  <a:lnTo>
                    <a:pt x="0" y="7279793"/>
                  </a:lnTo>
                  <a:lnTo>
                    <a:pt x="0" y="7276532"/>
                  </a:lnTo>
                  <a:lnTo>
                    <a:pt x="0" y="7275943"/>
                  </a:lnTo>
                  <a:lnTo>
                    <a:pt x="0" y="7275246"/>
                  </a:lnTo>
                  <a:lnTo>
                    <a:pt x="0" y="7274813"/>
                  </a:lnTo>
                  <a:lnTo>
                    <a:pt x="0" y="7273244"/>
                  </a:lnTo>
                  <a:lnTo>
                    <a:pt x="0" y="7271710"/>
                  </a:lnTo>
                  <a:lnTo>
                    <a:pt x="0" y="7269463"/>
                  </a:lnTo>
                  <a:lnTo>
                    <a:pt x="0" y="7267895"/>
                  </a:lnTo>
                  <a:lnTo>
                    <a:pt x="0" y="7265615"/>
                  </a:lnTo>
                  <a:lnTo>
                    <a:pt x="0" y="7265474"/>
                  </a:lnTo>
                  <a:lnTo>
                    <a:pt x="0" y="7264177"/>
                  </a:lnTo>
                  <a:lnTo>
                    <a:pt x="0" y="7263456"/>
                  </a:lnTo>
                  <a:lnTo>
                    <a:pt x="0" y="7260342"/>
                  </a:lnTo>
                  <a:lnTo>
                    <a:pt x="0" y="7255841"/>
                  </a:lnTo>
                  <a:lnTo>
                    <a:pt x="0" y="7254557"/>
                  </a:lnTo>
                  <a:lnTo>
                    <a:pt x="0" y="7248564"/>
                  </a:lnTo>
                  <a:lnTo>
                    <a:pt x="0" y="7243214"/>
                  </a:lnTo>
                  <a:lnTo>
                    <a:pt x="0" y="7238982"/>
                  </a:lnTo>
                  <a:lnTo>
                    <a:pt x="0" y="7234904"/>
                  </a:lnTo>
                  <a:lnTo>
                    <a:pt x="0" y="7232747"/>
                  </a:lnTo>
                  <a:lnTo>
                    <a:pt x="0" y="7231368"/>
                  </a:lnTo>
                  <a:lnTo>
                    <a:pt x="0" y="7225876"/>
                  </a:lnTo>
                  <a:lnTo>
                    <a:pt x="0" y="7225132"/>
                  </a:lnTo>
                  <a:lnTo>
                    <a:pt x="0" y="7224963"/>
                  </a:lnTo>
                  <a:lnTo>
                    <a:pt x="0" y="7223848"/>
                  </a:lnTo>
                  <a:lnTo>
                    <a:pt x="0" y="7223114"/>
                  </a:lnTo>
                  <a:lnTo>
                    <a:pt x="0" y="7217497"/>
                  </a:lnTo>
                  <a:lnTo>
                    <a:pt x="0" y="7213466"/>
                  </a:lnTo>
                  <a:lnTo>
                    <a:pt x="0" y="7212055"/>
                  </a:lnTo>
                  <a:lnTo>
                    <a:pt x="0" y="7211897"/>
                  </a:lnTo>
                  <a:lnTo>
                    <a:pt x="0" y="7211492"/>
                  </a:lnTo>
                  <a:lnTo>
                    <a:pt x="0" y="7207727"/>
                  </a:lnTo>
                  <a:lnTo>
                    <a:pt x="0" y="7206439"/>
                  </a:lnTo>
                  <a:lnTo>
                    <a:pt x="0" y="7203692"/>
                  </a:lnTo>
                  <a:lnTo>
                    <a:pt x="0" y="7202407"/>
                  </a:lnTo>
                  <a:lnTo>
                    <a:pt x="0" y="7202123"/>
                  </a:lnTo>
                  <a:lnTo>
                    <a:pt x="0" y="7200839"/>
                  </a:lnTo>
                  <a:lnTo>
                    <a:pt x="0" y="7198640"/>
                  </a:lnTo>
                  <a:lnTo>
                    <a:pt x="0" y="7194494"/>
                  </a:lnTo>
                  <a:lnTo>
                    <a:pt x="0" y="7192405"/>
                  </a:lnTo>
                  <a:lnTo>
                    <a:pt x="0" y="7190598"/>
                  </a:lnTo>
                  <a:lnTo>
                    <a:pt x="0" y="7189790"/>
                  </a:lnTo>
                  <a:lnTo>
                    <a:pt x="0" y="7187582"/>
                  </a:lnTo>
                  <a:lnTo>
                    <a:pt x="0" y="7186813"/>
                  </a:lnTo>
                  <a:lnTo>
                    <a:pt x="0" y="7183436"/>
                  </a:lnTo>
                  <a:lnTo>
                    <a:pt x="0" y="7181345"/>
                  </a:lnTo>
                  <a:lnTo>
                    <a:pt x="0" y="7175389"/>
                  </a:lnTo>
                  <a:lnTo>
                    <a:pt x="0" y="7174997"/>
                  </a:lnTo>
                  <a:lnTo>
                    <a:pt x="0" y="7172276"/>
                  </a:lnTo>
                  <a:lnTo>
                    <a:pt x="0" y="7171148"/>
                  </a:lnTo>
                  <a:lnTo>
                    <a:pt x="0" y="7170965"/>
                  </a:lnTo>
                  <a:lnTo>
                    <a:pt x="0" y="7169865"/>
                  </a:lnTo>
                  <a:lnTo>
                    <a:pt x="0" y="7169397"/>
                  </a:lnTo>
                  <a:lnTo>
                    <a:pt x="0" y="7168937"/>
                  </a:lnTo>
                  <a:lnTo>
                    <a:pt x="0" y="7166097"/>
                  </a:lnTo>
                  <a:lnTo>
                    <a:pt x="0" y="7163940"/>
                  </a:lnTo>
                  <a:lnTo>
                    <a:pt x="0" y="7163783"/>
                  </a:lnTo>
                  <a:lnTo>
                    <a:pt x="0" y="7162065"/>
                  </a:lnTo>
                  <a:lnTo>
                    <a:pt x="0" y="7160497"/>
                  </a:lnTo>
                  <a:lnTo>
                    <a:pt x="0" y="7160090"/>
                  </a:lnTo>
                  <a:lnTo>
                    <a:pt x="0" y="7159905"/>
                  </a:lnTo>
                  <a:lnTo>
                    <a:pt x="0" y="7158337"/>
                  </a:lnTo>
                  <a:lnTo>
                    <a:pt x="0" y="7152728"/>
                  </a:lnTo>
                  <a:lnTo>
                    <a:pt x="0" y="7151431"/>
                  </a:lnTo>
                  <a:lnTo>
                    <a:pt x="0" y="7150708"/>
                  </a:lnTo>
                  <a:lnTo>
                    <a:pt x="0" y="7149448"/>
                  </a:lnTo>
                  <a:lnTo>
                    <a:pt x="0" y="7143094"/>
                  </a:lnTo>
                  <a:lnTo>
                    <a:pt x="0" y="7138389"/>
                  </a:lnTo>
                  <a:lnTo>
                    <a:pt x="0" y="7137912"/>
                  </a:lnTo>
                  <a:lnTo>
                    <a:pt x="0" y="7135047"/>
                  </a:lnTo>
                  <a:lnTo>
                    <a:pt x="0" y="7131979"/>
                  </a:lnTo>
                  <a:lnTo>
                    <a:pt x="0" y="7129775"/>
                  </a:lnTo>
                  <a:lnTo>
                    <a:pt x="0" y="7129523"/>
                  </a:lnTo>
                  <a:lnTo>
                    <a:pt x="0" y="7127363"/>
                  </a:lnTo>
                  <a:lnTo>
                    <a:pt x="0" y="7125289"/>
                  </a:lnTo>
                  <a:lnTo>
                    <a:pt x="0" y="7123989"/>
                  </a:lnTo>
                  <a:lnTo>
                    <a:pt x="0" y="7123598"/>
                  </a:lnTo>
                  <a:lnTo>
                    <a:pt x="0" y="7120921"/>
                  </a:lnTo>
                  <a:lnTo>
                    <a:pt x="0" y="7119998"/>
                  </a:lnTo>
                  <a:lnTo>
                    <a:pt x="0" y="7119748"/>
                  </a:lnTo>
                  <a:lnTo>
                    <a:pt x="0" y="7119563"/>
                  </a:lnTo>
                  <a:lnTo>
                    <a:pt x="0" y="7118463"/>
                  </a:lnTo>
                  <a:lnTo>
                    <a:pt x="0" y="7117995"/>
                  </a:lnTo>
                  <a:lnTo>
                    <a:pt x="0" y="7115515"/>
                  </a:lnTo>
                  <a:lnTo>
                    <a:pt x="0" y="7114231"/>
                  </a:lnTo>
                  <a:lnTo>
                    <a:pt x="0" y="7112386"/>
                  </a:lnTo>
                  <a:lnTo>
                    <a:pt x="0" y="7110366"/>
                  </a:lnTo>
                  <a:lnTo>
                    <a:pt x="0" y="7109109"/>
                  </a:lnTo>
                  <a:lnTo>
                    <a:pt x="0" y="7099308"/>
                  </a:lnTo>
                  <a:lnTo>
                    <a:pt x="0" y="7098897"/>
                  </a:lnTo>
                  <a:lnTo>
                    <a:pt x="0" y="7098745"/>
                  </a:lnTo>
                  <a:lnTo>
                    <a:pt x="0" y="7097330"/>
                  </a:lnTo>
                  <a:lnTo>
                    <a:pt x="0" y="7094976"/>
                  </a:lnTo>
                  <a:lnTo>
                    <a:pt x="0" y="7088194"/>
                  </a:lnTo>
                  <a:lnTo>
                    <a:pt x="0" y="7087021"/>
                  </a:lnTo>
                  <a:lnTo>
                    <a:pt x="0" y="7086929"/>
                  </a:lnTo>
                  <a:lnTo>
                    <a:pt x="0" y="7082787"/>
                  </a:lnTo>
                  <a:lnTo>
                    <a:pt x="0" y="7080579"/>
                  </a:lnTo>
                  <a:lnTo>
                    <a:pt x="0" y="7079656"/>
                  </a:lnTo>
                  <a:lnTo>
                    <a:pt x="0" y="7075961"/>
                  </a:lnTo>
                  <a:lnTo>
                    <a:pt x="0" y="7075871"/>
                  </a:lnTo>
                  <a:lnTo>
                    <a:pt x="0" y="7073889"/>
                  </a:lnTo>
                  <a:lnTo>
                    <a:pt x="0" y="7071729"/>
                  </a:lnTo>
                  <a:lnTo>
                    <a:pt x="0" y="7068767"/>
                  </a:lnTo>
                  <a:lnTo>
                    <a:pt x="0" y="7068598"/>
                  </a:lnTo>
                  <a:lnTo>
                    <a:pt x="0" y="7067486"/>
                  </a:lnTo>
                  <a:lnTo>
                    <a:pt x="0" y="7062251"/>
                  </a:lnTo>
                  <a:lnTo>
                    <a:pt x="0" y="7058401"/>
                  </a:lnTo>
                  <a:lnTo>
                    <a:pt x="0" y="7057709"/>
                  </a:lnTo>
                  <a:lnTo>
                    <a:pt x="0" y="7056244"/>
                  </a:lnTo>
                  <a:lnTo>
                    <a:pt x="0" y="7051193"/>
                  </a:lnTo>
                  <a:lnTo>
                    <a:pt x="0" y="7047852"/>
                  </a:lnTo>
                  <a:lnTo>
                    <a:pt x="0" y="7047343"/>
                  </a:lnTo>
                  <a:lnTo>
                    <a:pt x="0" y="7046213"/>
                  </a:lnTo>
                  <a:lnTo>
                    <a:pt x="0" y="7044644"/>
                  </a:lnTo>
                  <a:lnTo>
                    <a:pt x="0" y="7040863"/>
                  </a:lnTo>
                  <a:lnTo>
                    <a:pt x="0" y="7039295"/>
                  </a:lnTo>
                  <a:lnTo>
                    <a:pt x="0" y="7037015"/>
                  </a:lnTo>
                  <a:lnTo>
                    <a:pt x="0" y="7036794"/>
                  </a:lnTo>
                  <a:lnTo>
                    <a:pt x="0" y="7035577"/>
                  </a:lnTo>
                  <a:lnTo>
                    <a:pt x="0" y="7035529"/>
                  </a:lnTo>
                  <a:lnTo>
                    <a:pt x="0" y="7033118"/>
                  </a:lnTo>
                  <a:lnTo>
                    <a:pt x="0" y="7031387"/>
                  </a:lnTo>
                  <a:lnTo>
                    <a:pt x="0" y="7027241"/>
                  </a:lnTo>
                  <a:lnTo>
                    <a:pt x="0" y="7025957"/>
                  </a:lnTo>
                  <a:lnTo>
                    <a:pt x="0" y="7024982"/>
                  </a:lnTo>
                  <a:lnTo>
                    <a:pt x="0" y="7019964"/>
                  </a:lnTo>
                  <a:lnTo>
                    <a:pt x="0" y="7014614"/>
                  </a:lnTo>
                  <a:lnTo>
                    <a:pt x="0" y="7010851"/>
                  </a:lnTo>
                  <a:lnTo>
                    <a:pt x="0" y="7007001"/>
                  </a:lnTo>
                  <a:lnTo>
                    <a:pt x="0" y="7006304"/>
                  </a:lnTo>
                  <a:lnTo>
                    <a:pt x="0" y="7002768"/>
                  </a:lnTo>
                  <a:lnTo>
                    <a:pt x="0" y="7000521"/>
                  </a:lnTo>
                  <a:lnTo>
                    <a:pt x="0" y="6998953"/>
                  </a:lnTo>
                  <a:lnTo>
                    <a:pt x="0" y="6997276"/>
                  </a:lnTo>
                  <a:lnTo>
                    <a:pt x="0" y="6996532"/>
                  </a:lnTo>
                  <a:lnTo>
                    <a:pt x="0" y="6996363"/>
                  </a:lnTo>
                  <a:lnTo>
                    <a:pt x="0" y="6995248"/>
                  </a:lnTo>
                  <a:lnTo>
                    <a:pt x="0" y="6995235"/>
                  </a:lnTo>
                  <a:lnTo>
                    <a:pt x="0" y="6994514"/>
                  </a:lnTo>
                  <a:lnTo>
                    <a:pt x="0" y="6993951"/>
                  </a:lnTo>
                  <a:lnTo>
                    <a:pt x="0" y="6990182"/>
                  </a:lnTo>
                  <a:lnTo>
                    <a:pt x="0" y="6989464"/>
                  </a:lnTo>
                  <a:lnTo>
                    <a:pt x="0" y="6987895"/>
                  </a:lnTo>
                  <a:lnTo>
                    <a:pt x="0" y="6986151"/>
                  </a:lnTo>
                  <a:lnTo>
                    <a:pt x="0" y="6985615"/>
                  </a:lnTo>
                  <a:lnTo>
                    <a:pt x="0" y="6984582"/>
                  </a:lnTo>
                  <a:lnTo>
                    <a:pt x="0" y="6984177"/>
                  </a:lnTo>
                  <a:lnTo>
                    <a:pt x="0" y="6983455"/>
                  </a:lnTo>
                  <a:lnTo>
                    <a:pt x="0" y="6974272"/>
                  </a:lnTo>
                  <a:lnTo>
                    <a:pt x="0" y="6970040"/>
                  </a:lnTo>
                  <a:lnTo>
                    <a:pt x="0" y="6963805"/>
                  </a:lnTo>
                  <a:lnTo>
                    <a:pt x="0" y="6963214"/>
                  </a:lnTo>
                  <a:lnTo>
                    <a:pt x="0" y="6961998"/>
                  </a:lnTo>
                  <a:lnTo>
                    <a:pt x="0" y="6958982"/>
                  </a:lnTo>
                  <a:lnTo>
                    <a:pt x="0" y="6956934"/>
                  </a:lnTo>
                  <a:lnTo>
                    <a:pt x="0" y="6956021"/>
                  </a:lnTo>
                  <a:lnTo>
                    <a:pt x="0" y="6954906"/>
                  </a:lnTo>
                  <a:lnTo>
                    <a:pt x="0" y="6952745"/>
                  </a:lnTo>
                  <a:lnTo>
                    <a:pt x="0" y="6951450"/>
                  </a:lnTo>
                  <a:lnTo>
                    <a:pt x="0" y="6945876"/>
                  </a:lnTo>
                  <a:lnTo>
                    <a:pt x="0" y="6944961"/>
                  </a:lnTo>
                  <a:lnTo>
                    <a:pt x="0" y="6943113"/>
                  </a:lnTo>
                  <a:lnTo>
                    <a:pt x="0" y="6937497"/>
                  </a:lnTo>
                  <a:lnTo>
                    <a:pt x="0" y="6933465"/>
                  </a:lnTo>
                  <a:lnTo>
                    <a:pt x="0" y="6931897"/>
                  </a:lnTo>
                  <a:lnTo>
                    <a:pt x="0" y="6922831"/>
                  </a:lnTo>
                  <a:lnTo>
                    <a:pt x="0" y="6921656"/>
                  </a:lnTo>
                  <a:lnTo>
                    <a:pt x="0" y="6920848"/>
                  </a:lnTo>
                  <a:lnTo>
                    <a:pt x="0" y="6920366"/>
                  </a:lnTo>
                  <a:lnTo>
                    <a:pt x="0" y="6918640"/>
                  </a:lnTo>
                  <a:lnTo>
                    <a:pt x="0" y="6914494"/>
                  </a:lnTo>
                  <a:lnTo>
                    <a:pt x="0" y="6912403"/>
                  </a:lnTo>
                  <a:lnTo>
                    <a:pt x="0" y="6912235"/>
                  </a:lnTo>
                  <a:lnTo>
                    <a:pt x="0" y="6910597"/>
                  </a:lnTo>
                  <a:lnTo>
                    <a:pt x="0" y="6909789"/>
                  </a:lnTo>
                  <a:lnTo>
                    <a:pt x="0" y="6906447"/>
                  </a:lnTo>
                  <a:lnTo>
                    <a:pt x="0" y="6900923"/>
                  </a:lnTo>
                  <a:lnTo>
                    <a:pt x="0" y="6897974"/>
                  </a:lnTo>
                  <a:lnTo>
                    <a:pt x="0" y="6895389"/>
                  </a:lnTo>
                  <a:lnTo>
                    <a:pt x="0" y="6894998"/>
                  </a:lnTo>
                  <a:lnTo>
                    <a:pt x="0" y="6891148"/>
                  </a:lnTo>
                  <a:lnTo>
                    <a:pt x="0" y="6890963"/>
                  </a:lnTo>
                  <a:lnTo>
                    <a:pt x="0" y="6889863"/>
                  </a:lnTo>
                  <a:lnTo>
                    <a:pt x="0" y="6889395"/>
                  </a:lnTo>
                  <a:lnTo>
                    <a:pt x="0" y="6883786"/>
                  </a:lnTo>
                  <a:lnTo>
                    <a:pt x="0" y="6882489"/>
                  </a:lnTo>
                  <a:lnTo>
                    <a:pt x="0" y="6881766"/>
                  </a:lnTo>
                  <a:lnTo>
                    <a:pt x="0" y="6877867"/>
                  </a:lnTo>
                  <a:lnTo>
                    <a:pt x="0" y="6871431"/>
                  </a:lnTo>
                  <a:lnTo>
                    <a:pt x="0" y="6870708"/>
                  </a:lnTo>
                  <a:lnTo>
                    <a:pt x="0" y="6870297"/>
                  </a:lnTo>
                  <a:lnTo>
                    <a:pt x="0" y="6869447"/>
                  </a:lnTo>
                  <a:lnTo>
                    <a:pt x="0" y="6868730"/>
                  </a:lnTo>
                  <a:lnTo>
                    <a:pt x="0" y="6859616"/>
                  </a:lnTo>
                  <a:lnTo>
                    <a:pt x="0" y="6858421"/>
                  </a:lnTo>
                  <a:lnTo>
                    <a:pt x="0" y="6855047"/>
                  </a:lnTo>
                  <a:lnTo>
                    <a:pt x="0" y="6851979"/>
                  </a:lnTo>
                  <a:lnTo>
                    <a:pt x="0" y="6851056"/>
                  </a:lnTo>
                  <a:lnTo>
                    <a:pt x="0" y="6849521"/>
                  </a:lnTo>
                  <a:lnTo>
                    <a:pt x="0" y="6847361"/>
                  </a:lnTo>
                  <a:lnTo>
                    <a:pt x="0" y="6845289"/>
                  </a:lnTo>
                  <a:lnTo>
                    <a:pt x="0" y="6840167"/>
                  </a:lnTo>
                  <a:lnTo>
                    <a:pt x="0" y="6839998"/>
                  </a:lnTo>
                  <a:lnTo>
                    <a:pt x="0" y="6838886"/>
                  </a:lnTo>
                  <a:lnTo>
                    <a:pt x="0" y="6838703"/>
                  </a:lnTo>
                  <a:lnTo>
                    <a:pt x="0" y="6830366"/>
                  </a:lnTo>
                  <a:lnTo>
                    <a:pt x="0" y="6829955"/>
                  </a:lnTo>
                  <a:lnTo>
                    <a:pt x="0" y="6829109"/>
                  </a:lnTo>
                  <a:lnTo>
                    <a:pt x="0" y="6828671"/>
                  </a:lnTo>
                  <a:lnTo>
                    <a:pt x="0" y="6828388"/>
                  </a:lnTo>
                  <a:lnTo>
                    <a:pt x="0" y="6827104"/>
                  </a:lnTo>
                  <a:lnTo>
                    <a:pt x="0" y="6819252"/>
                  </a:lnTo>
                  <a:lnTo>
                    <a:pt x="0" y="6818897"/>
                  </a:lnTo>
                  <a:lnTo>
                    <a:pt x="0" y="6817330"/>
                  </a:lnTo>
                  <a:lnTo>
                    <a:pt x="0" y="6809700"/>
                  </a:lnTo>
                  <a:lnTo>
                    <a:pt x="0" y="6808194"/>
                  </a:lnTo>
                  <a:lnTo>
                    <a:pt x="0" y="6807019"/>
                  </a:lnTo>
                  <a:lnTo>
                    <a:pt x="0" y="6806929"/>
                  </a:lnTo>
                  <a:lnTo>
                    <a:pt x="0" y="6804518"/>
                  </a:lnTo>
                  <a:lnTo>
                    <a:pt x="0" y="6802787"/>
                  </a:lnTo>
                  <a:lnTo>
                    <a:pt x="0" y="6799656"/>
                  </a:lnTo>
                  <a:lnTo>
                    <a:pt x="0" y="6798544"/>
                  </a:lnTo>
                  <a:lnTo>
                    <a:pt x="0" y="6796382"/>
                  </a:lnTo>
                  <a:lnTo>
                    <a:pt x="0" y="6788767"/>
                  </a:lnTo>
                  <a:lnTo>
                    <a:pt x="0" y="6787482"/>
                  </a:lnTo>
                  <a:lnTo>
                    <a:pt x="0" y="6786170"/>
                  </a:lnTo>
                  <a:lnTo>
                    <a:pt x="0" y="6784601"/>
                  </a:lnTo>
                  <a:lnTo>
                    <a:pt x="0" y="6782251"/>
                  </a:lnTo>
                  <a:lnTo>
                    <a:pt x="0" y="6778991"/>
                  </a:lnTo>
                  <a:lnTo>
                    <a:pt x="0" y="6778401"/>
                  </a:lnTo>
                  <a:lnTo>
                    <a:pt x="0" y="6771921"/>
                  </a:lnTo>
                  <a:lnTo>
                    <a:pt x="0" y="6770353"/>
                  </a:lnTo>
                  <a:lnTo>
                    <a:pt x="0" y="6767852"/>
                  </a:lnTo>
                  <a:lnTo>
                    <a:pt x="0" y="6766635"/>
                  </a:lnTo>
                  <a:lnTo>
                    <a:pt x="0" y="6765351"/>
                  </a:lnTo>
                  <a:lnTo>
                    <a:pt x="0" y="6764176"/>
                  </a:lnTo>
                  <a:lnTo>
                    <a:pt x="0" y="6761582"/>
                  </a:lnTo>
                  <a:lnTo>
                    <a:pt x="0" y="6760864"/>
                  </a:lnTo>
                  <a:lnTo>
                    <a:pt x="0" y="6759295"/>
                  </a:lnTo>
                  <a:lnTo>
                    <a:pt x="0" y="6757551"/>
                  </a:lnTo>
                  <a:lnTo>
                    <a:pt x="0" y="6757015"/>
                  </a:lnTo>
                  <a:lnTo>
                    <a:pt x="0" y="6756040"/>
                  </a:lnTo>
                  <a:lnTo>
                    <a:pt x="0" y="6755982"/>
                  </a:lnTo>
                  <a:lnTo>
                    <a:pt x="0" y="6755577"/>
                  </a:lnTo>
                  <a:lnTo>
                    <a:pt x="0" y="6753118"/>
                  </a:lnTo>
                  <a:lnTo>
                    <a:pt x="0" y="6745672"/>
                  </a:lnTo>
                  <a:lnTo>
                    <a:pt x="0" y="6744980"/>
                  </a:lnTo>
                  <a:lnTo>
                    <a:pt x="0" y="6734614"/>
                  </a:lnTo>
                  <a:lnTo>
                    <a:pt x="0" y="6728334"/>
                  </a:lnTo>
                  <a:lnTo>
                    <a:pt x="0" y="6727421"/>
                  </a:lnTo>
                  <a:lnTo>
                    <a:pt x="0" y="6726306"/>
                  </a:lnTo>
                  <a:lnTo>
                    <a:pt x="0" y="6725009"/>
                  </a:lnTo>
                  <a:lnTo>
                    <a:pt x="0" y="6722850"/>
                  </a:lnTo>
                  <a:lnTo>
                    <a:pt x="0" y="6721240"/>
                  </a:lnTo>
                  <a:lnTo>
                    <a:pt x="0" y="6720522"/>
                  </a:lnTo>
                  <a:lnTo>
                    <a:pt x="0" y="6718953"/>
                  </a:lnTo>
                  <a:lnTo>
                    <a:pt x="0" y="6717276"/>
                  </a:lnTo>
                  <a:lnTo>
                    <a:pt x="0" y="6717209"/>
                  </a:lnTo>
                  <a:lnTo>
                    <a:pt x="0" y="6716361"/>
                  </a:lnTo>
                  <a:lnTo>
                    <a:pt x="0" y="6715640"/>
                  </a:lnTo>
                  <a:lnTo>
                    <a:pt x="0" y="6715235"/>
                  </a:lnTo>
                  <a:lnTo>
                    <a:pt x="0" y="6714513"/>
                  </a:lnTo>
                  <a:lnTo>
                    <a:pt x="0" y="6713951"/>
                  </a:lnTo>
                  <a:lnTo>
                    <a:pt x="0" y="6710186"/>
                  </a:lnTo>
                  <a:lnTo>
                    <a:pt x="0" y="6706151"/>
                  </a:lnTo>
                  <a:lnTo>
                    <a:pt x="0" y="6704582"/>
                  </a:lnTo>
                  <a:lnTo>
                    <a:pt x="0" y="6702135"/>
                  </a:lnTo>
                  <a:lnTo>
                    <a:pt x="0" y="6698104"/>
                  </a:lnTo>
                  <a:lnTo>
                    <a:pt x="0" y="6694272"/>
                  </a:lnTo>
                  <a:lnTo>
                    <a:pt x="0" y="6693533"/>
                  </a:lnTo>
                  <a:lnTo>
                    <a:pt x="0" y="6693056"/>
                  </a:lnTo>
                  <a:lnTo>
                    <a:pt x="0" y="6691766"/>
                  </a:lnTo>
                  <a:lnTo>
                    <a:pt x="0" y="6690040"/>
                  </a:lnTo>
                  <a:lnTo>
                    <a:pt x="0" y="6683803"/>
                  </a:lnTo>
                  <a:lnTo>
                    <a:pt x="0" y="6683635"/>
                  </a:lnTo>
                  <a:lnTo>
                    <a:pt x="0" y="6682508"/>
                  </a:lnTo>
                  <a:lnTo>
                    <a:pt x="0" y="6681997"/>
                  </a:lnTo>
                  <a:lnTo>
                    <a:pt x="0" y="6679132"/>
                  </a:lnTo>
                  <a:lnTo>
                    <a:pt x="0" y="6677456"/>
                  </a:lnTo>
                  <a:lnTo>
                    <a:pt x="0" y="6676934"/>
                  </a:lnTo>
                  <a:lnTo>
                    <a:pt x="0" y="6676019"/>
                  </a:lnTo>
                  <a:lnTo>
                    <a:pt x="0" y="6673607"/>
                  </a:lnTo>
                  <a:lnTo>
                    <a:pt x="0" y="6673424"/>
                  </a:lnTo>
                  <a:lnTo>
                    <a:pt x="0" y="6671856"/>
                  </a:lnTo>
                  <a:lnTo>
                    <a:pt x="0" y="6671451"/>
                  </a:lnTo>
                  <a:lnTo>
                    <a:pt x="0" y="6669374"/>
                  </a:lnTo>
                  <a:lnTo>
                    <a:pt x="0" y="6653889"/>
                  </a:lnTo>
                  <a:lnTo>
                    <a:pt x="0" y="6651424"/>
                  </a:lnTo>
                  <a:lnTo>
                    <a:pt x="0" y="6649267"/>
                  </a:lnTo>
                  <a:lnTo>
                    <a:pt x="0" y="6643293"/>
                  </a:lnTo>
                  <a:lnTo>
                    <a:pt x="0" y="6642831"/>
                  </a:lnTo>
                  <a:lnTo>
                    <a:pt x="0" y="6641655"/>
                  </a:lnTo>
                  <a:lnTo>
                    <a:pt x="0" y="6640847"/>
                  </a:lnTo>
                  <a:lnTo>
                    <a:pt x="0" y="6640371"/>
                  </a:lnTo>
                  <a:lnTo>
                    <a:pt x="0" y="6632234"/>
                  </a:lnTo>
                  <a:lnTo>
                    <a:pt x="0" y="6631016"/>
                  </a:lnTo>
                  <a:lnTo>
                    <a:pt x="0" y="6629032"/>
                  </a:lnTo>
                  <a:lnTo>
                    <a:pt x="0" y="6626447"/>
                  </a:lnTo>
                  <a:lnTo>
                    <a:pt x="0" y="6620921"/>
                  </a:lnTo>
                  <a:lnTo>
                    <a:pt x="0" y="6617974"/>
                  </a:lnTo>
                  <a:lnTo>
                    <a:pt x="0" y="6610103"/>
                  </a:lnTo>
                  <a:lnTo>
                    <a:pt x="0" y="6608925"/>
                  </a:lnTo>
                  <a:lnTo>
                    <a:pt x="0" y="6602489"/>
                  </a:lnTo>
                  <a:lnTo>
                    <a:pt x="0" y="6601766"/>
                  </a:lnTo>
                  <a:lnTo>
                    <a:pt x="0" y="6601355"/>
                  </a:lnTo>
                  <a:lnTo>
                    <a:pt x="0" y="6600071"/>
                  </a:lnTo>
                  <a:lnTo>
                    <a:pt x="0" y="6599788"/>
                  </a:lnTo>
                  <a:lnTo>
                    <a:pt x="0" y="6598504"/>
                  </a:lnTo>
                  <a:lnTo>
                    <a:pt x="0" y="6597867"/>
                  </a:lnTo>
                  <a:lnTo>
                    <a:pt x="0" y="6590674"/>
                  </a:lnTo>
                  <a:lnTo>
                    <a:pt x="0" y="6590297"/>
                  </a:lnTo>
                  <a:lnTo>
                    <a:pt x="0" y="6589388"/>
                  </a:lnTo>
                  <a:lnTo>
                    <a:pt x="0" y="6588730"/>
                  </a:lnTo>
                  <a:lnTo>
                    <a:pt x="0" y="6585246"/>
                  </a:lnTo>
                  <a:lnTo>
                    <a:pt x="0" y="6581100"/>
                  </a:lnTo>
                  <a:lnTo>
                    <a:pt x="0" y="6579614"/>
                  </a:lnTo>
                  <a:lnTo>
                    <a:pt x="0" y="6578419"/>
                  </a:lnTo>
                  <a:lnTo>
                    <a:pt x="0" y="6571056"/>
                  </a:lnTo>
                  <a:lnTo>
                    <a:pt x="0" y="6569944"/>
                  </a:lnTo>
                  <a:lnTo>
                    <a:pt x="0" y="6569761"/>
                  </a:lnTo>
                  <a:lnTo>
                    <a:pt x="0" y="6560167"/>
                  </a:lnTo>
                  <a:lnTo>
                    <a:pt x="0" y="6559729"/>
                  </a:lnTo>
                  <a:lnTo>
                    <a:pt x="0" y="6558882"/>
                  </a:lnTo>
                  <a:lnTo>
                    <a:pt x="0" y="6558703"/>
                  </a:lnTo>
                  <a:lnTo>
                    <a:pt x="0" y="6558162"/>
                  </a:lnTo>
                  <a:lnTo>
                    <a:pt x="0" y="6557570"/>
                  </a:lnTo>
                  <a:lnTo>
                    <a:pt x="0" y="6556001"/>
                  </a:lnTo>
                  <a:lnTo>
                    <a:pt x="0" y="6550391"/>
                  </a:lnTo>
                  <a:lnTo>
                    <a:pt x="0" y="6549955"/>
                  </a:lnTo>
                  <a:lnTo>
                    <a:pt x="0" y="6548672"/>
                  </a:lnTo>
                  <a:lnTo>
                    <a:pt x="0" y="6548388"/>
                  </a:lnTo>
                  <a:lnTo>
                    <a:pt x="0" y="6547103"/>
                  </a:lnTo>
                  <a:lnTo>
                    <a:pt x="0" y="6546889"/>
                  </a:lnTo>
                  <a:lnTo>
                    <a:pt x="0" y="6544607"/>
                  </a:lnTo>
                  <a:lnTo>
                    <a:pt x="0" y="6543039"/>
                  </a:lnTo>
                  <a:lnTo>
                    <a:pt x="0" y="6540758"/>
                  </a:lnTo>
                  <a:lnTo>
                    <a:pt x="0" y="6539252"/>
                  </a:lnTo>
                  <a:lnTo>
                    <a:pt x="0" y="6536053"/>
                  </a:lnTo>
                  <a:lnTo>
                    <a:pt x="0" y="6535576"/>
                  </a:lnTo>
                  <a:lnTo>
                    <a:pt x="0" y="6529700"/>
                  </a:lnTo>
                  <a:lnTo>
                    <a:pt x="0" y="6527440"/>
                  </a:lnTo>
                  <a:lnTo>
                    <a:pt x="0" y="6524518"/>
                  </a:lnTo>
                  <a:lnTo>
                    <a:pt x="0" y="6521653"/>
                  </a:lnTo>
                  <a:lnTo>
                    <a:pt x="0" y="6518540"/>
                  </a:lnTo>
                  <a:lnTo>
                    <a:pt x="0" y="6517228"/>
                  </a:lnTo>
                  <a:lnTo>
                    <a:pt x="0" y="6516380"/>
                  </a:lnTo>
                  <a:lnTo>
                    <a:pt x="0" y="6515659"/>
                  </a:lnTo>
                  <a:lnTo>
                    <a:pt x="0" y="6510049"/>
                  </a:lnTo>
                  <a:lnTo>
                    <a:pt x="0" y="6506170"/>
                  </a:lnTo>
                  <a:lnTo>
                    <a:pt x="0" y="6504603"/>
                  </a:lnTo>
                  <a:lnTo>
                    <a:pt x="0" y="6501019"/>
                  </a:lnTo>
                  <a:lnTo>
                    <a:pt x="0" y="6498991"/>
                  </a:lnTo>
                  <a:lnTo>
                    <a:pt x="0" y="6496973"/>
                  </a:lnTo>
                  <a:lnTo>
                    <a:pt x="0" y="6496409"/>
                  </a:lnTo>
                  <a:lnTo>
                    <a:pt x="0" y="6492640"/>
                  </a:lnTo>
                  <a:lnTo>
                    <a:pt x="0" y="6491922"/>
                  </a:lnTo>
                  <a:lnTo>
                    <a:pt x="0" y="6490353"/>
                  </a:lnTo>
                  <a:lnTo>
                    <a:pt x="0" y="6488609"/>
                  </a:lnTo>
                  <a:lnTo>
                    <a:pt x="0" y="6487040"/>
                  </a:lnTo>
                  <a:lnTo>
                    <a:pt x="0" y="6486635"/>
                  </a:lnTo>
                  <a:lnTo>
                    <a:pt x="0" y="6485351"/>
                  </a:lnTo>
                  <a:lnTo>
                    <a:pt x="0" y="6484176"/>
                  </a:lnTo>
                  <a:lnTo>
                    <a:pt x="0" y="6481586"/>
                  </a:lnTo>
                  <a:lnTo>
                    <a:pt x="0" y="6477551"/>
                  </a:lnTo>
                  <a:lnTo>
                    <a:pt x="0" y="6476038"/>
                  </a:lnTo>
                  <a:lnTo>
                    <a:pt x="0" y="6475982"/>
                  </a:lnTo>
                  <a:lnTo>
                    <a:pt x="0" y="6473535"/>
                  </a:lnTo>
                  <a:lnTo>
                    <a:pt x="0" y="6469504"/>
                  </a:lnTo>
                  <a:lnTo>
                    <a:pt x="0" y="6466264"/>
                  </a:lnTo>
                  <a:lnTo>
                    <a:pt x="0" y="6465672"/>
                  </a:lnTo>
                  <a:lnTo>
                    <a:pt x="0" y="6464933"/>
                  </a:lnTo>
                  <a:lnTo>
                    <a:pt x="0" y="6453908"/>
                  </a:lnTo>
                  <a:lnTo>
                    <a:pt x="0" y="6450532"/>
                  </a:lnTo>
                  <a:lnTo>
                    <a:pt x="0" y="6448856"/>
                  </a:lnTo>
                  <a:lnTo>
                    <a:pt x="0" y="6448334"/>
                  </a:lnTo>
                  <a:lnTo>
                    <a:pt x="0" y="6447419"/>
                  </a:lnTo>
                  <a:lnTo>
                    <a:pt x="0" y="6445009"/>
                  </a:lnTo>
                  <a:lnTo>
                    <a:pt x="0" y="6445007"/>
                  </a:lnTo>
                  <a:lnTo>
                    <a:pt x="0" y="6444824"/>
                  </a:lnTo>
                  <a:lnTo>
                    <a:pt x="0" y="6443256"/>
                  </a:lnTo>
                  <a:lnTo>
                    <a:pt x="0" y="6442851"/>
                  </a:lnTo>
                  <a:lnTo>
                    <a:pt x="0" y="6441244"/>
                  </a:lnTo>
                  <a:lnTo>
                    <a:pt x="0" y="6437209"/>
                  </a:lnTo>
                  <a:lnTo>
                    <a:pt x="0" y="6435640"/>
                  </a:lnTo>
                  <a:lnTo>
                    <a:pt x="0" y="6433193"/>
                  </a:lnTo>
                  <a:lnTo>
                    <a:pt x="0" y="6429162"/>
                  </a:lnTo>
                  <a:lnTo>
                    <a:pt x="0" y="6424591"/>
                  </a:lnTo>
                  <a:lnTo>
                    <a:pt x="0" y="6423307"/>
                  </a:lnTo>
                  <a:lnTo>
                    <a:pt x="0" y="6422824"/>
                  </a:lnTo>
                  <a:lnTo>
                    <a:pt x="0" y="6422135"/>
                  </a:lnTo>
                  <a:lnTo>
                    <a:pt x="0" y="6418103"/>
                  </a:lnTo>
                  <a:lnTo>
                    <a:pt x="0" y="6414693"/>
                  </a:lnTo>
                  <a:lnTo>
                    <a:pt x="0" y="6413532"/>
                  </a:lnTo>
                  <a:lnTo>
                    <a:pt x="0" y="6413055"/>
                  </a:lnTo>
                  <a:lnTo>
                    <a:pt x="0" y="6411771"/>
                  </a:lnTo>
                  <a:lnTo>
                    <a:pt x="0" y="6410190"/>
                  </a:lnTo>
                  <a:lnTo>
                    <a:pt x="0" y="6408906"/>
                  </a:lnTo>
                  <a:lnTo>
                    <a:pt x="0" y="6408514"/>
                  </a:lnTo>
                  <a:lnTo>
                    <a:pt x="0" y="6404665"/>
                  </a:lnTo>
                  <a:lnTo>
                    <a:pt x="0" y="6404482"/>
                  </a:lnTo>
                  <a:lnTo>
                    <a:pt x="0" y="6403634"/>
                  </a:lnTo>
                  <a:lnTo>
                    <a:pt x="0" y="6402914"/>
                  </a:lnTo>
                  <a:lnTo>
                    <a:pt x="0" y="6402509"/>
                  </a:lnTo>
                  <a:lnTo>
                    <a:pt x="0" y="6400432"/>
                  </a:lnTo>
                  <a:lnTo>
                    <a:pt x="0" y="6399132"/>
                  </a:lnTo>
                  <a:lnTo>
                    <a:pt x="0" y="6397457"/>
                  </a:lnTo>
                  <a:lnTo>
                    <a:pt x="0" y="6393607"/>
                  </a:lnTo>
                  <a:lnTo>
                    <a:pt x="0" y="6393422"/>
                  </a:lnTo>
                  <a:lnTo>
                    <a:pt x="0" y="6391854"/>
                  </a:lnTo>
                  <a:lnTo>
                    <a:pt x="0" y="6389374"/>
                  </a:lnTo>
                  <a:lnTo>
                    <a:pt x="0" y="6387128"/>
                  </a:lnTo>
                  <a:lnTo>
                    <a:pt x="0" y="6385561"/>
                  </a:lnTo>
                  <a:lnTo>
                    <a:pt x="0" y="6380806"/>
                  </a:lnTo>
                  <a:lnTo>
                    <a:pt x="0" y="6380325"/>
                  </a:lnTo>
                  <a:lnTo>
                    <a:pt x="0" y="6373889"/>
                  </a:lnTo>
                  <a:lnTo>
                    <a:pt x="0" y="6371429"/>
                  </a:lnTo>
                  <a:lnTo>
                    <a:pt x="0" y="6369267"/>
                  </a:lnTo>
                  <a:lnTo>
                    <a:pt x="0" y="6366404"/>
                  </a:lnTo>
                  <a:lnTo>
                    <a:pt x="0" y="6363292"/>
                  </a:lnTo>
                  <a:lnTo>
                    <a:pt x="0" y="6362074"/>
                  </a:lnTo>
                  <a:lnTo>
                    <a:pt x="0" y="6360880"/>
                  </a:lnTo>
                  <a:lnTo>
                    <a:pt x="0" y="6360788"/>
                  </a:lnTo>
                  <a:lnTo>
                    <a:pt x="0" y="6356646"/>
                  </a:lnTo>
                  <a:lnTo>
                    <a:pt x="0" y="6351014"/>
                  </a:lnTo>
                  <a:lnTo>
                    <a:pt x="0" y="6349032"/>
                  </a:lnTo>
                  <a:lnTo>
                    <a:pt x="0" y="6343540"/>
                  </a:lnTo>
                  <a:lnTo>
                    <a:pt x="0" y="6342626"/>
                  </a:lnTo>
                  <a:lnTo>
                    <a:pt x="0" y="6341161"/>
                  </a:lnTo>
                  <a:lnTo>
                    <a:pt x="0" y="6331129"/>
                  </a:lnTo>
                  <a:lnTo>
                    <a:pt x="0" y="6330103"/>
                  </a:lnTo>
                  <a:lnTo>
                    <a:pt x="0" y="6329562"/>
                  </a:lnTo>
                  <a:lnTo>
                    <a:pt x="0" y="6328925"/>
                  </a:lnTo>
                  <a:lnTo>
                    <a:pt x="0" y="6321355"/>
                  </a:lnTo>
                  <a:lnTo>
                    <a:pt x="0" y="6320446"/>
                  </a:lnTo>
                  <a:lnTo>
                    <a:pt x="0" y="6320072"/>
                  </a:lnTo>
                  <a:lnTo>
                    <a:pt x="0" y="6319788"/>
                  </a:lnTo>
                  <a:lnTo>
                    <a:pt x="0" y="6318503"/>
                  </a:lnTo>
                  <a:lnTo>
                    <a:pt x="0" y="6318289"/>
                  </a:lnTo>
                  <a:lnTo>
                    <a:pt x="0" y="6316304"/>
                  </a:lnTo>
                  <a:lnTo>
                    <a:pt x="0" y="6316007"/>
                  </a:lnTo>
                  <a:lnTo>
                    <a:pt x="0" y="6314439"/>
                  </a:lnTo>
                  <a:lnTo>
                    <a:pt x="0" y="6312158"/>
                  </a:lnTo>
                  <a:lnTo>
                    <a:pt x="0" y="6310672"/>
                  </a:lnTo>
                  <a:lnTo>
                    <a:pt x="0" y="6309388"/>
                  </a:lnTo>
                  <a:lnTo>
                    <a:pt x="0" y="6308262"/>
                  </a:lnTo>
                  <a:lnTo>
                    <a:pt x="0" y="6307453"/>
                  </a:lnTo>
                  <a:lnTo>
                    <a:pt x="0" y="6305246"/>
                  </a:lnTo>
                  <a:lnTo>
                    <a:pt x="0" y="6301100"/>
                  </a:lnTo>
                  <a:lnTo>
                    <a:pt x="0" y="6293053"/>
                  </a:lnTo>
                  <a:lnTo>
                    <a:pt x="0" y="6289940"/>
                  </a:lnTo>
                  <a:lnTo>
                    <a:pt x="0" y="6289761"/>
                  </a:lnTo>
                  <a:lnTo>
                    <a:pt x="0" y="6288628"/>
                  </a:lnTo>
                  <a:lnTo>
                    <a:pt x="0" y="6287059"/>
                  </a:lnTo>
                  <a:lnTo>
                    <a:pt x="0" y="6281449"/>
                  </a:lnTo>
                  <a:lnTo>
                    <a:pt x="0" y="6279730"/>
                  </a:lnTo>
                  <a:lnTo>
                    <a:pt x="0" y="6278161"/>
                  </a:lnTo>
                  <a:lnTo>
                    <a:pt x="0" y="6277947"/>
                  </a:lnTo>
                  <a:lnTo>
                    <a:pt x="0" y="6277570"/>
                  </a:lnTo>
                  <a:lnTo>
                    <a:pt x="0" y="6276003"/>
                  </a:lnTo>
                  <a:lnTo>
                    <a:pt x="0" y="6275665"/>
                  </a:lnTo>
                  <a:lnTo>
                    <a:pt x="0" y="6274380"/>
                  </a:lnTo>
                  <a:lnTo>
                    <a:pt x="0" y="6274097"/>
                  </a:lnTo>
                  <a:lnTo>
                    <a:pt x="0" y="6272812"/>
                  </a:lnTo>
                  <a:lnTo>
                    <a:pt x="0" y="6272419"/>
                  </a:lnTo>
                  <a:lnTo>
                    <a:pt x="0" y="6270391"/>
                  </a:lnTo>
                  <a:lnTo>
                    <a:pt x="0" y="6269094"/>
                  </a:lnTo>
                  <a:lnTo>
                    <a:pt x="0" y="6268373"/>
                  </a:lnTo>
                  <a:lnTo>
                    <a:pt x="0" y="6267111"/>
                  </a:lnTo>
                  <a:lnTo>
                    <a:pt x="0" y="6266889"/>
                  </a:lnTo>
                  <a:lnTo>
                    <a:pt x="0" y="6264607"/>
                  </a:lnTo>
                  <a:lnTo>
                    <a:pt x="0" y="6263039"/>
                  </a:lnTo>
                  <a:lnTo>
                    <a:pt x="0" y="6260758"/>
                  </a:lnTo>
                  <a:lnTo>
                    <a:pt x="0" y="6256053"/>
                  </a:lnTo>
                  <a:lnTo>
                    <a:pt x="0" y="6255576"/>
                  </a:lnTo>
                  <a:lnTo>
                    <a:pt x="0" y="6252711"/>
                  </a:lnTo>
                  <a:lnTo>
                    <a:pt x="0" y="6247438"/>
                  </a:lnTo>
                  <a:lnTo>
                    <a:pt x="0" y="6241653"/>
                  </a:lnTo>
                  <a:lnTo>
                    <a:pt x="0" y="6237664"/>
                  </a:lnTo>
                  <a:lnTo>
                    <a:pt x="0" y="6237228"/>
                  </a:lnTo>
                  <a:lnTo>
                    <a:pt x="0" y="6235661"/>
                  </a:lnTo>
                  <a:lnTo>
                    <a:pt x="0" y="6232077"/>
                  </a:lnTo>
                  <a:lnTo>
                    <a:pt x="0" y="6231880"/>
                  </a:lnTo>
                  <a:lnTo>
                    <a:pt x="0" y="6230793"/>
                  </a:lnTo>
                  <a:lnTo>
                    <a:pt x="0" y="6230311"/>
                  </a:lnTo>
                  <a:lnTo>
                    <a:pt x="0" y="6230049"/>
                  </a:lnTo>
                  <a:lnTo>
                    <a:pt x="0" y="6228031"/>
                  </a:lnTo>
                  <a:lnTo>
                    <a:pt x="0" y="6221019"/>
                  </a:lnTo>
                  <a:lnTo>
                    <a:pt x="0" y="6216972"/>
                  </a:lnTo>
                  <a:lnTo>
                    <a:pt x="0" y="6216409"/>
                  </a:lnTo>
                  <a:lnTo>
                    <a:pt x="0" y="6212644"/>
                  </a:lnTo>
                  <a:lnTo>
                    <a:pt x="0" y="6208609"/>
                  </a:lnTo>
                  <a:lnTo>
                    <a:pt x="0" y="6207040"/>
                  </a:lnTo>
                  <a:lnTo>
                    <a:pt x="0" y="6204593"/>
                  </a:lnTo>
                  <a:lnTo>
                    <a:pt x="0" y="6200562"/>
                  </a:lnTo>
                  <a:lnTo>
                    <a:pt x="0" y="6197322"/>
                  </a:lnTo>
                  <a:lnTo>
                    <a:pt x="0" y="6195991"/>
                  </a:lnTo>
                  <a:lnTo>
                    <a:pt x="0" y="6195515"/>
                  </a:lnTo>
                  <a:lnTo>
                    <a:pt x="0" y="6194707"/>
                  </a:lnTo>
                  <a:lnTo>
                    <a:pt x="0" y="6193535"/>
                  </a:lnTo>
                  <a:lnTo>
                    <a:pt x="0" y="6189503"/>
                  </a:lnTo>
                  <a:lnTo>
                    <a:pt x="0" y="6188292"/>
                  </a:lnTo>
                  <a:lnTo>
                    <a:pt x="0" y="6186262"/>
                  </a:lnTo>
                  <a:lnTo>
                    <a:pt x="0" y="6184932"/>
                  </a:lnTo>
                  <a:lnTo>
                    <a:pt x="0" y="6181590"/>
                  </a:lnTo>
                  <a:lnTo>
                    <a:pt x="0" y="6180306"/>
                  </a:lnTo>
                  <a:lnTo>
                    <a:pt x="0" y="6179914"/>
                  </a:lnTo>
                  <a:lnTo>
                    <a:pt x="0" y="6176065"/>
                  </a:lnTo>
                  <a:lnTo>
                    <a:pt x="0" y="6175882"/>
                  </a:lnTo>
                  <a:lnTo>
                    <a:pt x="0" y="6174314"/>
                  </a:lnTo>
                  <a:lnTo>
                    <a:pt x="0" y="6173909"/>
                  </a:lnTo>
                  <a:lnTo>
                    <a:pt x="0" y="6170532"/>
                  </a:lnTo>
                  <a:lnTo>
                    <a:pt x="0" y="6168857"/>
                  </a:lnTo>
                  <a:lnTo>
                    <a:pt x="0" y="6165007"/>
                  </a:lnTo>
                  <a:lnTo>
                    <a:pt x="0" y="6164822"/>
                  </a:lnTo>
                  <a:lnTo>
                    <a:pt x="0" y="6163254"/>
                  </a:lnTo>
                  <a:lnTo>
                    <a:pt x="0" y="6158528"/>
                  </a:lnTo>
                  <a:lnTo>
                    <a:pt x="0" y="6156961"/>
                  </a:lnTo>
                  <a:lnTo>
                    <a:pt x="0" y="6154365"/>
                  </a:lnTo>
                  <a:lnTo>
                    <a:pt x="0" y="6153193"/>
                  </a:lnTo>
                  <a:lnTo>
                    <a:pt x="0" y="6152206"/>
                  </a:lnTo>
                  <a:lnTo>
                    <a:pt x="0" y="6149161"/>
                  </a:lnTo>
                  <a:lnTo>
                    <a:pt x="0" y="6144590"/>
                  </a:lnTo>
                  <a:lnTo>
                    <a:pt x="0" y="6143306"/>
                  </a:lnTo>
                  <a:lnTo>
                    <a:pt x="0" y="6142829"/>
                  </a:lnTo>
                  <a:lnTo>
                    <a:pt x="0" y="6139964"/>
                  </a:lnTo>
                  <a:lnTo>
                    <a:pt x="0" y="6137804"/>
                  </a:lnTo>
                  <a:lnTo>
                    <a:pt x="0" y="6134692"/>
                  </a:lnTo>
                  <a:lnTo>
                    <a:pt x="0" y="6132280"/>
                  </a:lnTo>
                  <a:lnTo>
                    <a:pt x="0" y="6130190"/>
                  </a:lnTo>
                  <a:lnTo>
                    <a:pt x="0" y="6128906"/>
                  </a:lnTo>
                  <a:lnTo>
                    <a:pt x="0" y="6128515"/>
                  </a:lnTo>
                  <a:lnTo>
                    <a:pt x="0" y="6124665"/>
                  </a:lnTo>
                  <a:lnTo>
                    <a:pt x="0" y="6124480"/>
                  </a:lnTo>
                  <a:lnTo>
                    <a:pt x="0" y="6122912"/>
                  </a:lnTo>
                  <a:lnTo>
                    <a:pt x="0" y="6120432"/>
                  </a:lnTo>
                  <a:lnTo>
                    <a:pt x="0" y="6118186"/>
                  </a:lnTo>
                  <a:lnTo>
                    <a:pt x="0" y="6116619"/>
                  </a:lnTo>
                  <a:lnTo>
                    <a:pt x="0" y="6114940"/>
                  </a:lnTo>
                  <a:lnTo>
                    <a:pt x="0" y="6114026"/>
                  </a:lnTo>
                  <a:lnTo>
                    <a:pt x="0" y="6111864"/>
                  </a:lnTo>
                  <a:lnTo>
                    <a:pt x="0" y="6107129"/>
                  </a:lnTo>
                  <a:lnTo>
                    <a:pt x="0" y="6105559"/>
                  </a:lnTo>
                  <a:lnTo>
                    <a:pt x="0" y="6103814"/>
                  </a:lnTo>
                  <a:lnTo>
                    <a:pt x="0" y="6102247"/>
                  </a:lnTo>
                  <a:lnTo>
                    <a:pt x="0" y="6100806"/>
                  </a:lnTo>
                  <a:lnTo>
                    <a:pt x="0" y="6100325"/>
                  </a:lnTo>
                  <a:lnTo>
                    <a:pt x="0" y="6097462"/>
                  </a:lnTo>
                  <a:lnTo>
                    <a:pt x="0" y="6091938"/>
                  </a:lnTo>
                  <a:lnTo>
                    <a:pt x="0" y="6091846"/>
                  </a:lnTo>
                  <a:lnTo>
                    <a:pt x="0" y="6087704"/>
                  </a:lnTo>
                  <a:lnTo>
                    <a:pt x="0" y="6086404"/>
                  </a:lnTo>
                  <a:lnTo>
                    <a:pt x="0" y="6082072"/>
                  </a:lnTo>
                  <a:lnTo>
                    <a:pt x="0" y="6080878"/>
                  </a:lnTo>
                  <a:lnTo>
                    <a:pt x="0" y="6080788"/>
                  </a:lnTo>
                  <a:lnTo>
                    <a:pt x="0" y="6079662"/>
                  </a:lnTo>
                  <a:lnTo>
                    <a:pt x="0" y="6076646"/>
                  </a:lnTo>
                  <a:lnTo>
                    <a:pt x="0" y="6074598"/>
                  </a:lnTo>
                  <a:lnTo>
                    <a:pt x="0" y="6073684"/>
                  </a:lnTo>
                  <a:lnTo>
                    <a:pt x="0" y="6063540"/>
                  </a:lnTo>
                  <a:lnTo>
                    <a:pt x="0" y="6062626"/>
                  </a:lnTo>
                  <a:lnTo>
                    <a:pt x="0" y="6061161"/>
                  </a:lnTo>
                  <a:lnTo>
                    <a:pt x="0" y="6051130"/>
                  </a:lnTo>
                  <a:lnTo>
                    <a:pt x="0" y="6049561"/>
                  </a:lnTo>
                  <a:lnTo>
                    <a:pt x="0" y="6049347"/>
                  </a:lnTo>
                  <a:lnTo>
                    <a:pt x="0" y="6047065"/>
                  </a:lnTo>
                  <a:lnTo>
                    <a:pt x="0" y="6045780"/>
                  </a:lnTo>
                  <a:lnTo>
                    <a:pt x="0" y="6045497"/>
                  </a:lnTo>
                  <a:lnTo>
                    <a:pt x="0" y="6044212"/>
                  </a:lnTo>
                  <a:lnTo>
                    <a:pt x="0" y="6040494"/>
                  </a:lnTo>
                  <a:lnTo>
                    <a:pt x="0" y="6040446"/>
                  </a:lnTo>
                  <a:lnTo>
                    <a:pt x="0" y="6039320"/>
                  </a:lnTo>
                  <a:lnTo>
                    <a:pt x="0" y="6038511"/>
                  </a:lnTo>
                  <a:lnTo>
                    <a:pt x="0" y="6038289"/>
                  </a:lnTo>
                  <a:lnTo>
                    <a:pt x="0" y="6038035"/>
                  </a:lnTo>
                  <a:lnTo>
                    <a:pt x="0" y="6036304"/>
                  </a:lnTo>
                  <a:lnTo>
                    <a:pt x="0" y="6036007"/>
                  </a:lnTo>
                  <a:lnTo>
                    <a:pt x="0" y="6034439"/>
                  </a:lnTo>
                  <a:lnTo>
                    <a:pt x="0" y="6032158"/>
                  </a:lnTo>
                  <a:lnTo>
                    <a:pt x="0" y="6029899"/>
                  </a:lnTo>
                  <a:lnTo>
                    <a:pt x="0" y="6028261"/>
                  </a:lnTo>
                  <a:lnTo>
                    <a:pt x="0" y="6027453"/>
                  </a:lnTo>
                  <a:lnTo>
                    <a:pt x="0" y="6024111"/>
                  </a:lnTo>
                  <a:lnTo>
                    <a:pt x="0" y="6013053"/>
                  </a:lnTo>
                  <a:lnTo>
                    <a:pt x="0" y="6008628"/>
                  </a:lnTo>
                  <a:lnTo>
                    <a:pt x="0" y="6007061"/>
                  </a:lnTo>
                  <a:lnTo>
                    <a:pt x="0" y="6005438"/>
                  </a:lnTo>
                  <a:lnTo>
                    <a:pt x="0" y="6003870"/>
                  </a:lnTo>
                  <a:lnTo>
                    <a:pt x="0" y="6003477"/>
                  </a:lnTo>
                  <a:lnTo>
                    <a:pt x="0" y="6003280"/>
                  </a:lnTo>
                  <a:lnTo>
                    <a:pt x="0" y="6002193"/>
                  </a:lnTo>
                  <a:lnTo>
                    <a:pt x="0" y="6001711"/>
                  </a:lnTo>
                  <a:lnTo>
                    <a:pt x="0" y="6001449"/>
                  </a:lnTo>
                  <a:lnTo>
                    <a:pt x="0" y="6000152"/>
                  </a:lnTo>
                  <a:lnTo>
                    <a:pt x="0" y="5999431"/>
                  </a:lnTo>
                  <a:lnTo>
                    <a:pt x="0" y="5998876"/>
                  </a:lnTo>
                  <a:lnTo>
                    <a:pt x="0" y="5997947"/>
                  </a:lnTo>
                  <a:lnTo>
                    <a:pt x="0" y="5995665"/>
                  </a:lnTo>
                  <a:lnTo>
                    <a:pt x="0" y="5995533"/>
                  </a:lnTo>
                  <a:lnTo>
                    <a:pt x="0" y="5994381"/>
                  </a:lnTo>
                  <a:lnTo>
                    <a:pt x="0" y="5994097"/>
                  </a:lnTo>
                  <a:lnTo>
                    <a:pt x="0" y="5992812"/>
                  </a:lnTo>
                  <a:lnTo>
                    <a:pt x="0" y="5992419"/>
                  </a:lnTo>
                  <a:lnTo>
                    <a:pt x="0" y="5989094"/>
                  </a:lnTo>
                  <a:lnTo>
                    <a:pt x="0" y="5988372"/>
                  </a:lnTo>
                  <a:lnTo>
                    <a:pt x="0" y="5987111"/>
                  </a:lnTo>
                  <a:lnTo>
                    <a:pt x="0" y="5977278"/>
                  </a:lnTo>
                  <a:lnTo>
                    <a:pt x="0" y="5973247"/>
                  </a:lnTo>
                  <a:lnTo>
                    <a:pt x="0" y="5972711"/>
                  </a:lnTo>
                  <a:lnTo>
                    <a:pt x="0" y="5968722"/>
                  </a:lnTo>
                  <a:lnTo>
                    <a:pt x="0" y="5966915"/>
                  </a:lnTo>
                  <a:lnTo>
                    <a:pt x="0" y="5962938"/>
                  </a:lnTo>
                  <a:lnTo>
                    <a:pt x="0" y="5961851"/>
                  </a:lnTo>
                  <a:lnTo>
                    <a:pt x="0" y="5961369"/>
                  </a:lnTo>
                  <a:lnTo>
                    <a:pt x="0" y="5959692"/>
                  </a:lnTo>
                  <a:lnTo>
                    <a:pt x="0" y="5957662"/>
                  </a:lnTo>
                  <a:lnTo>
                    <a:pt x="0" y="5956367"/>
                  </a:lnTo>
                  <a:lnTo>
                    <a:pt x="0" y="5952077"/>
                  </a:lnTo>
                  <a:lnTo>
                    <a:pt x="0" y="5951878"/>
                  </a:lnTo>
                  <a:lnTo>
                    <a:pt x="0" y="5950793"/>
                  </a:lnTo>
                  <a:lnTo>
                    <a:pt x="0" y="5950310"/>
                  </a:lnTo>
                  <a:lnTo>
                    <a:pt x="0" y="5948030"/>
                  </a:lnTo>
                  <a:lnTo>
                    <a:pt x="0" y="5926573"/>
                  </a:lnTo>
                  <a:lnTo>
                    <a:pt x="0" y="5925765"/>
                  </a:lnTo>
                  <a:lnTo>
                    <a:pt x="0" y="5924593"/>
                  </a:lnTo>
                  <a:lnTo>
                    <a:pt x="0" y="5920561"/>
                  </a:lnTo>
                  <a:lnTo>
                    <a:pt x="0" y="5919350"/>
                  </a:lnTo>
                  <a:lnTo>
                    <a:pt x="0" y="5917320"/>
                  </a:lnTo>
                  <a:lnTo>
                    <a:pt x="0" y="5915990"/>
                  </a:lnTo>
                  <a:lnTo>
                    <a:pt x="0" y="5915514"/>
                  </a:lnTo>
                  <a:lnTo>
                    <a:pt x="0" y="5914706"/>
                  </a:lnTo>
                  <a:lnTo>
                    <a:pt x="0" y="5911364"/>
                  </a:lnTo>
                  <a:lnTo>
                    <a:pt x="0" y="5908292"/>
                  </a:lnTo>
                  <a:lnTo>
                    <a:pt x="0" y="5907462"/>
                  </a:lnTo>
                  <a:lnTo>
                    <a:pt x="0" y="5901590"/>
                  </a:lnTo>
                  <a:lnTo>
                    <a:pt x="0" y="5900306"/>
                  </a:lnTo>
                  <a:lnTo>
                    <a:pt x="0" y="5899915"/>
                  </a:lnTo>
                  <a:lnTo>
                    <a:pt x="0" y="5896065"/>
                  </a:lnTo>
                  <a:lnTo>
                    <a:pt x="0" y="5895880"/>
                  </a:lnTo>
                  <a:lnTo>
                    <a:pt x="0" y="5894312"/>
                  </a:lnTo>
                  <a:lnTo>
                    <a:pt x="0" y="5889586"/>
                  </a:lnTo>
                  <a:lnTo>
                    <a:pt x="0" y="5888019"/>
                  </a:lnTo>
                  <a:lnTo>
                    <a:pt x="0" y="5883264"/>
                  </a:lnTo>
                  <a:lnTo>
                    <a:pt x="0" y="5882784"/>
                  </a:lnTo>
                  <a:lnTo>
                    <a:pt x="0" y="5878529"/>
                  </a:lnTo>
                  <a:lnTo>
                    <a:pt x="0" y="5876959"/>
                  </a:lnTo>
                  <a:lnTo>
                    <a:pt x="0" y="5875214"/>
                  </a:lnTo>
                  <a:lnTo>
                    <a:pt x="0" y="5874364"/>
                  </a:lnTo>
                  <a:lnTo>
                    <a:pt x="0" y="5873647"/>
                  </a:lnTo>
                  <a:lnTo>
                    <a:pt x="0" y="5872206"/>
                  </a:lnTo>
                  <a:lnTo>
                    <a:pt x="0" y="5868862"/>
                  </a:lnTo>
                  <a:lnTo>
                    <a:pt x="0" y="5864533"/>
                  </a:lnTo>
                  <a:lnTo>
                    <a:pt x="0" y="5863338"/>
                  </a:lnTo>
                  <a:lnTo>
                    <a:pt x="0" y="5859964"/>
                  </a:lnTo>
                  <a:lnTo>
                    <a:pt x="0" y="5857804"/>
                  </a:lnTo>
                  <a:lnTo>
                    <a:pt x="0" y="5852278"/>
                  </a:lnTo>
                  <a:lnTo>
                    <a:pt x="0" y="5845998"/>
                  </a:lnTo>
                  <a:lnTo>
                    <a:pt x="0" y="5845084"/>
                  </a:lnTo>
                  <a:lnTo>
                    <a:pt x="0" y="5838187"/>
                  </a:lnTo>
                  <a:lnTo>
                    <a:pt x="0" y="5836617"/>
                  </a:lnTo>
                  <a:lnTo>
                    <a:pt x="0" y="5834940"/>
                  </a:lnTo>
                  <a:lnTo>
                    <a:pt x="0" y="5834872"/>
                  </a:lnTo>
                  <a:lnTo>
                    <a:pt x="0" y="5834026"/>
                  </a:lnTo>
                  <a:lnTo>
                    <a:pt x="0" y="5833305"/>
                  </a:lnTo>
                  <a:lnTo>
                    <a:pt x="0" y="5831864"/>
                  </a:lnTo>
                  <a:lnTo>
                    <a:pt x="0" y="5823814"/>
                  </a:lnTo>
                  <a:lnTo>
                    <a:pt x="0" y="5822247"/>
                  </a:lnTo>
                  <a:lnTo>
                    <a:pt x="0" y="5817462"/>
                  </a:lnTo>
                  <a:lnTo>
                    <a:pt x="0" y="5815767"/>
                  </a:lnTo>
                  <a:lnTo>
                    <a:pt x="0" y="5811936"/>
                  </a:lnTo>
                  <a:lnTo>
                    <a:pt x="0" y="5811846"/>
                  </a:lnTo>
                  <a:lnTo>
                    <a:pt x="0" y="5811197"/>
                  </a:lnTo>
                  <a:lnTo>
                    <a:pt x="0" y="5810720"/>
                  </a:lnTo>
                  <a:lnTo>
                    <a:pt x="0" y="5809435"/>
                  </a:lnTo>
                  <a:lnTo>
                    <a:pt x="0" y="5807704"/>
                  </a:lnTo>
                  <a:lnTo>
                    <a:pt x="0" y="5801299"/>
                  </a:lnTo>
                  <a:lnTo>
                    <a:pt x="0" y="5799661"/>
                  </a:lnTo>
                  <a:lnTo>
                    <a:pt x="0" y="5796796"/>
                  </a:lnTo>
                  <a:lnTo>
                    <a:pt x="0" y="5794598"/>
                  </a:lnTo>
                  <a:lnTo>
                    <a:pt x="0" y="5793684"/>
                  </a:lnTo>
                  <a:lnTo>
                    <a:pt x="0" y="5791087"/>
                  </a:lnTo>
                  <a:lnTo>
                    <a:pt x="0" y="5789518"/>
                  </a:lnTo>
                  <a:lnTo>
                    <a:pt x="0" y="5776838"/>
                  </a:lnTo>
                  <a:lnTo>
                    <a:pt x="0" y="5775270"/>
                  </a:lnTo>
                  <a:lnTo>
                    <a:pt x="0" y="5771552"/>
                  </a:lnTo>
                  <a:lnTo>
                    <a:pt x="0" y="5770276"/>
                  </a:lnTo>
                  <a:lnTo>
                    <a:pt x="0" y="5769347"/>
                  </a:lnTo>
                  <a:lnTo>
                    <a:pt x="0" y="5769093"/>
                  </a:lnTo>
                  <a:lnTo>
                    <a:pt x="0" y="5767065"/>
                  </a:lnTo>
                  <a:lnTo>
                    <a:pt x="0" y="5766933"/>
                  </a:lnTo>
                  <a:lnTo>
                    <a:pt x="0" y="5765781"/>
                  </a:lnTo>
                  <a:lnTo>
                    <a:pt x="0" y="5765497"/>
                  </a:lnTo>
                  <a:lnTo>
                    <a:pt x="0" y="5764212"/>
                  </a:lnTo>
                  <a:lnTo>
                    <a:pt x="0" y="5760957"/>
                  </a:lnTo>
                  <a:lnTo>
                    <a:pt x="0" y="5760494"/>
                  </a:lnTo>
                  <a:lnTo>
                    <a:pt x="0" y="5759319"/>
                  </a:lnTo>
                  <a:lnTo>
                    <a:pt x="0" y="5758511"/>
                  </a:lnTo>
                  <a:lnTo>
                    <a:pt x="0" y="5758035"/>
                  </a:lnTo>
                  <a:lnTo>
                    <a:pt x="0" y="5749897"/>
                  </a:lnTo>
                  <a:lnTo>
                    <a:pt x="0" y="5748678"/>
                  </a:lnTo>
                  <a:lnTo>
                    <a:pt x="0" y="5744647"/>
                  </a:lnTo>
                  <a:lnTo>
                    <a:pt x="0" y="5744111"/>
                  </a:lnTo>
                  <a:lnTo>
                    <a:pt x="0" y="5734338"/>
                  </a:lnTo>
                  <a:lnTo>
                    <a:pt x="0" y="5733251"/>
                  </a:lnTo>
                  <a:lnTo>
                    <a:pt x="0" y="5732769"/>
                  </a:lnTo>
                  <a:lnTo>
                    <a:pt x="0" y="5729934"/>
                  </a:lnTo>
                  <a:lnTo>
                    <a:pt x="0" y="5727767"/>
                  </a:lnTo>
                  <a:lnTo>
                    <a:pt x="0" y="5726591"/>
                  </a:lnTo>
                  <a:lnTo>
                    <a:pt x="0" y="5725439"/>
                  </a:lnTo>
                  <a:lnTo>
                    <a:pt x="0" y="5723870"/>
                  </a:lnTo>
                  <a:lnTo>
                    <a:pt x="0" y="5723477"/>
                  </a:lnTo>
                  <a:lnTo>
                    <a:pt x="0" y="5723278"/>
                  </a:lnTo>
                  <a:lnTo>
                    <a:pt x="0" y="5722193"/>
                  </a:lnTo>
                  <a:lnTo>
                    <a:pt x="0" y="5721710"/>
                  </a:lnTo>
                  <a:lnTo>
                    <a:pt x="0" y="5720152"/>
                  </a:lnTo>
                  <a:lnTo>
                    <a:pt x="0" y="5719430"/>
                  </a:lnTo>
                  <a:lnTo>
                    <a:pt x="0" y="5718876"/>
                  </a:lnTo>
                  <a:lnTo>
                    <a:pt x="0" y="5715533"/>
                  </a:lnTo>
                  <a:lnTo>
                    <a:pt x="0" y="5708336"/>
                  </a:lnTo>
                  <a:lnTo>
                    <a:pt x="0" y="5707052"/>
                  </a:lnTo>
                  <a:lnTo>
                    <a:pt x="0" y="5704305"/>
                  </a:lnTo>
                  <a:lnTo>
                    <a:pt x="0" y="5703021"/>
                  </a:lnTo>
                  <a:lnTo>
                    <a:pt x="0" y="5698450"/>
                  </a:lnTo>
                  <a:lnTo>
                    <a:pt x="0" y="5697973"/>
                  </a:lnTo>
                  <a:lnTo>
                    <a:pt x="0" y="5697282"/>
                  </a:lnTo>
                  <a:lnTo>
                    <a:pt x="0" y="5693247"/>
                  </a:lnTo>
                  <a:lnTo>
                    <a:pt x="0" y="5690750"/>
                  </a:lnTo>
                  <a:lnTo>
                    <a:pt x="0" y="5688720"/>
                  </a:lnTo>
                  <a:lnTo>
                    <a:pt x="0" y="5687425"/>
                  </a:lnTo>
                  <a:lnTo>
                    <a:pt x="0" y="5686914"/>
                  </a:lnTo>
                  <a:lnTo>
                    <a:pt x="0" y="5684179"/>
                  </a:lnTo>
                  <a:lnTo>
                    <a:pt x="0" y="5684049"/>
                  </a:lnTo>
                  <a:lnTo>
                    <a:pt x="0" y="5682936"/>
                  </a:lnTo>
                  <a:lnTo>
                    <a:pt x="0" y="5682488"/>
                  </a:lnTo>
                  <a:lnTo>
                    <a:pt x="0" y="5681851"/>
                  </a:lnTo>
                  <a:lnTo>
                    <a:pt x="0" y="5681368"/>
                  </a:lnTo>
                  <a:lnTo>
                    <a:pt x="0" y="5679692"/>
                  </a:lnTo>
                  <a:lnTo>
                    <a:pt x="0" y="5678862"/>
                  </a:lnTo>
                  <a:lnTo>
                    <a:pt x="0" y="5678638"/>
                  </a:lnTo>
                  <a:lnTo>
                    <a:pt x="0" y="5677941"/>
                  </a:lnTo>
                  <a:lnTo>
                    <a:pt x="0" y="5676368"/>
                  </a:lnTo>
                  <a:lnTo>
                    <a:pt x="0" y="5674405"/>
                  </a:lnTo>
                  <a:lnTo>
                    <a:pt x="0" y="5666818"/>
                  </a:lnTo>
                  <a:lnTo>
                    <a:pt x="0" y="5664552"/>
                  </a:lnTo>
                  <a:lnTo>
                    <a:pt x="0" y="5662273"/>
                  </a:lnTo>
                  <a:lnTo>
                    <a:pt x="0" y="5660703"/>
                  </a:lnTo>
                  <a:lnTo>
                    <a:pt x="0" y="5660519"/>
                  </a:lnTo>
                  <a:lnTo>
                    <a:pt x="0" y="5660185"/>
                  </a:lnTo>
                  <a:lnTo>
                    <a:pt x="0" y="5657252"/>
                  </a:lnTo>
                  <a:lnTo>
                    <a:pt x="0" y="5654184"/>
                  </a:lnTo>
                  <a:lnTo>
                    <a:pt x="0" y="5653263"/>
                  </a:lnTo>
                  <a:lnTo>
                    <a:pt x="0" y="5646572"/>
                  </a:lnTo>
                  <a:lnTo>
                    <a:pt x="0" y="5645909"/>
                  </a:lnTo>
                  <a:lnTo>
                    <a:pt x="0" y="5645764"/>
                  </a:lnTo>
                  <a:lnTo>
                    <a:pt x="0" y="5643837"/>
                  </a:lnTo>
                  <a:lnTo>
                    <a:pt x="0" y="5641677"/>
                  </a:lnTo>
                  <a:lnTo>
                    <a:pt x="0" y="5639469"/>
                  </a:lnTo>
                  <a:lnTo>
                    <a:pt x="0" y="5639350"/>
                  </a:lnTo>
                  <a:lnTo>
                    <a:pt x="0" y="5638520"/>
                  </a:lnTo>
                  <a:lnTo>
                    <a:pt x="0" y="5637599"/>
                  </a:lnTo>
                  <a:lnTo>
                    <a:pt x="0" y="5635933"/>
                  </a:lnTo>
                  <a:lnTo>
                    <a:pt x="0" y="5634063"/>
                  </a:lnTo>
                  <a:lnTo>
                    <a:pt x="0" y="5632776"/>
                  </a:lnTo>
                  <a:lnTo>
                    <a:pt x="0" y="5631364"/>
                  </a:lnTo>
                  <a:lnTo>
                    <a:pt x="0" y="5627658"/>
                  </a:lnTo>
                  <a:lnTo>
                    <a:pt x="0" y="5627467"/>
                  </a:lnTo>
                  <a:lnTo>
                    <a:pt x="0" y="5626543"/>
                  </a:lnTo>
                  <a:lnTo>
                    <a:pt x="0" y="5618683"/>
                  </a:lnTo>
                  <a:lnTo>
                    <a:pt x="0" y="5613842"/>
                  </a:lnTo>
                  <a:lnTo>
                    <a:pt x="0" y="5612921"/>
                  </a:lnTo>
                  <a:lnTo>
                    <a:pt x="0" y="5609587"/>
                  </a:lnTo>
                  <a:lnTo>
                    <a:pt x="0" y="5609134"/>
                  </a:lnTo>
                  <a:lnTo>
                    <a:pt x="0" y="5608017"/>
                  </a:lnTo>
                  <a:lnTo>
                    <a:pt x="0" y="5606742"/>
                  </a:lnTo>
                  <a:lnTo>
                    <a:pt x="0" y="5606272"/>
                  </a:lnTo>
                  <a:lnTo>
                    <a:pt x="0" y="5605102"/>
                  </a:lnTo>
                  <a:lnTo>
                    <a:pt x="0" y="5604705"/>
                  </a:lnTo>
                  <a:lnTo>
                    <a:pt x="0" y="5603534"/>
                  </a:lnTo>
                  <a:lnTo>
                    <a:pt x="0" y="5603264"/>
                  </a:lnTo>
                  <a:lnTo>
                    <a:pt x="0" y="5602784"/>
                  </a:lnTo>
                  <a:lnTo>
                    <a:pt x="0" y="5601860"/>
                  </a:lnTo>
                  <a:lnTo>
                    <a:pt x="0" y="5601335"/>
                  </a:lnTo>
                  <a:lnTo>
                    <a:pt x="0" y="5595905"/>
                  </a:lnTo>
                  <a:lnTo>
                    <a:pt x="0" y="5595591"/>
                  </a:lnTo>
                  <a:lnTo>
                    <a:pt x="0" y="5595214"/>
                  </a:lnTo>
                  <a:lnTo>
                    <a:pt x="0" y="5593647"/>
                  </a:lnTo>
                  <a:lnTo>
                    <a:pt x="0" y="5590277"/>
                  </a:lnTo>
                  <a:lnTo>
                    <a:pt x="0" y="5588862"/>
                  </a:lnTo>
                  <a:lnTo>
                    <a:pt x="0" y="5587167"/>
                  </a:lnTo>
                  <a:lnTo>
                    <a:pt x="0" y="5586131"/>
                  </a:lnTo>
                  <a:lnTo>
                    <a:pt x="0" y="5584531"/>
                  </a:lnTo>
                  <a:lnTo>
                    <a:pt x="0" y="5583336"/>
                  </a:lnTo>
                  <a:lnTo>
                    <a:pt x="0" y="5582597"/>
                  </a:lnTo>
                  <a:lnTo>
                    <a:pt x="0" y="5578853"/>
                  </a:lnTo>
                  <a:lnTo>
                    <a:pt x="0" y="5572560"/>
                  </a:lnTo>
                  <a:lnTo>
                    <a:pt x="0" y="5568792"/>
                  </a:lnTo>
                  <a:lnTo>
                    <a:pt x="0" y="5568196"/>
                  </a:lnTo>
                  <a:lnTo>
                    <a:pt x="0" y="5565998"/>
                  </a:lnTo>
                  <a:lnTo>
                    <a:pt x="0" y="5565194"/>
                  </a:lnTo>
                  <a:lnTo>
                    <a:pt x="0" y="5565084"/>
                  </a:lnTo>
                  <a:lnTo>
                    <a:pt x="0" y="5564760"/>
                  </a:lnTo>
                  <a:lnTo>
                    <a:pt x="0" y="5563192"/>
                  </a:lnTo>
                  <a:lnTo>
                    <a:pt x="0" y="5562487"/>
                  </a:lnTo>
                  <a:lnTo>
                    <a:pt x="0" y="5560918"/>
                  </a:lnTo>
                  <a:lnTo>
                    <a:pt x="0" y="5555563"/>
                  </a:lnTo>
                  <a:lnTo>
                    <a:pt x="0" y="5555423"/>
                  </a:lnTo>
                  <a:lnTo>
                    <a:pt x="0" y="5554872"/>
                  </a:lnTo>
                  <a:lnTo>
                    <a:pt x="0" y="5554126"/>
                  </a:lnTo>
                  <a:lnTo>
                    <a:pt x="0" y="5553403"/>
                  </a:lnTo>
                  <a:lnTo>
                    <a:pt x="0" y="5553305"/>
                  </a:lnTo>
                  <a:lnTo>
                    <a:pt x="0" y="5551806"/>
                  </a:lnTo>
                  <a:lnTo>
                    <a:pt x="0" y="5549524"/>
                  </a:lnTo>
                  <a:lnTo>
                    <a:pt x="0" y="5547956"/>
                  </a:lnTo>
                  <a:lnTo>
                    <a:pt x="0" y="5546825"/>
                  </a:lnTo>
                  <a:lnTo>
                    <a:pt x="0" y="5545789"/>
                  </a:lnTo>
                  <a:lnTo>
                    <a:pt x="0" y="5544505"/>
                  </a:lnTo>
                  <a:lnTo>
                    <a:pt x="0" y="5542255"/>
                  </a:lnTo>
                  <a:lnTo>
                    <a:pt x="0" y="5540970"/>
                  </a:lnTo>
                  <a:lnTo>
                    <a:pt x="0" y="5540493"/>
                  </a:lnTo>
                  <a:lnTo>
                    <a:pt x="0" y="5538511"/>
                  </a:lnTo>
                  <a:lnTo>
                    <a:pt x="0" y="5535768"/>
                  </a:lnTo>
                  <a:lnTo>
                    <a:pt x="0" y="5533390"/>
                  </a:lnTo>
                  <a:lnTo>
                    <a:pt x="0" y="5532357"/>
                  </a:lnTo>
                  <a:lnTo>
                    <a:pt x="0" y="5532218"/>
                  </a:lnTo>
                  <a:lnTo>
                    <a:pt x="0" y="5531196"/>
                  </a:lnTo>
                  <a:lnTo>
                    <a:pt x="0" y="5530719"/>
                  </a:lnTo>
                  <a:lnTo>
                    <a:pt x="0" y="5529625"/>
                  </a:lnTo>
                  <a:lnTo>
                    <a:pt x="0" y="5529435"/>
                  </a:lnTo>
                  <a:lnTo>
                    <a:pt x="0" y="5527854"/>
                  </a:lnTo>
                  <a:lnTo>
                    <a:pt x="0" y="5526570"/>
                  </a:lnTo>
                  <a:lnTo>
                    <a:pt x="0" y="5524852"/>
                  </a:lnTo>
                  <a:lnTo>
                    <a:pt x="0" y="5523616"/>
                  </a:lnTo>
                  <a:lnTo>
                    <a:pt x="0" y="5522693"/>
                  </a:lnTo>
                  <a:lnTo>
                    <a:pt x="0" y="5522145"/>
                  </a:lnTo>
                  <a:lnTo>
                    <a:pt x="0" y="5521297"/>
                  </a:lnTo>
                  <a:lnTo>
                    <a:pt x="0" y="5521158"/>
                  </a:lnTo>
                  <a:lnTo>
                    <a:pt x="0" y="5520576"/>
                  </a:lnTo>
                  <a:lnTo>
                    <a:pt x="0" y="5517846"/>
                  </a:lnTo>
                  <a:lnTo>
                    <a:pt x="0" y="5516926"/>
                  </a:lnTo>
                  <a:lnTo>
                    <a:pt x="0" y="5516796"/>
                  </a:lnTo>
                  <a:lnTo>
                    <a:pt x="0" y="5515081"/>
                  </a:lnTo>
                  <a:lnTo>
                    <a:pt x="0" y="5513793"/>
                  </a:lnTo>
                  <a:lnTo>
                    <a:pt x="0" y="5513061"/>
                  </a:lnTo>
                  <a:lnTo>
                    <a:pt x="0" y="5511087"/>
                  </a:lnTo>
                  <a:lnTo>
                    <a:pt x="0" y="5509520"/>
                  </a:lnTo>
                  <a:lnTo>
                    <a:pt x="0" y="5505936"/>
                  </a:lnTo>
                  <a:lnTo>
                    <a:pt x="0" y="5502003"/>
                  </a:lnTo>
                  <a:lnTo>
                    <a:pt x="0" y="5501334"/>
                  </a:lnTo>
                  <a:lnTo>
                    <a:pt x="0" y="5498469"/>
                  </a:lnTo>
                  <a:lnTo>
                    <a:pt x="0" y="5497991"/>
                  </a:lnTo>
                  <a:lnTo>
                    <a:pt x="0" y="5496839"/>
                  </a:lnTo>
                  <a:lnTo>
                    <a:pt x="0" y="5496387"/>
                  </a:lnTo>
                  <a:lnTo>
                    <a:pt x="0" y="5495270"/>
                  </a:lnTo>
                  <a:lnTo>
                    <a:pt x="0" y="5493048"/>
                  </a:lnTo>
                  <a:lnTo>
                    <a:pt x="0" y="5492245"/>
                  </a:lnTo>
                  <a:lnTo>
                    <a:pt x="0" y="5491552"/>
                  </a:lnTo>
                  <a:lnTo>
                    <a:pt x="0" y="5490889"/>
                  </a:lnTo>
                  <a:lnTo>
                    <a:pt x="0" y="5490276"/>
                  </a:lnTo>
                  <a:lnTo>
                    <a:pt x="0" y="5489283"/>
                  </a:lnTo>
                  <a:lnTo>
                    <a:pt x="0" y="5489093"/>
                  </a:lnTo>
                  <a:lnTo>
                    <a:pt x="0" y="5486933"/>
                  </a:lnTo>
                  <a:lnTo>
                    <a:pt x="0" y="5484068"/>
                  </a:lnTo>
                  <a:lnTo>
                    <a:pt x="0" y="5483274"/>
                  </a:lnTo>
                  <a:lnTo>
                    <a:pt x="0" y="5482351"/>
                  </a:lnTo>
                  <a:lnTo>
                    <a:pt x="0" y="5481989"/>
                  </a:lnTo>
                  <a:lnTo>
                    <a:pt x="0" y="5480955"/>
                  </a:lnTo>
                  <a:lnTo>
                    <a:pt x="0" y="5479736"/>
                  </a:lnTo>
                  <a:lnTo>
                    <a:pt x="0" y="5478452"/>
                  </a:lnTo>
                  <a:lnTo>
                    <a:pt x="0" y="5478225"/>
                  </a:lnTo>
                  <a:lnTo>
                    <a:pt x="0" y="5476584"/>
                  </a:lnTo>
                  <a:lnTo>
                    <a:pt x="0" y="5475705"/>
                  </a:lnTo>
                  <a:lnTo>
                    <a:pt x="0" y="5474421"/>
                  </a:lnTo>
                  <a:lnTo>
                    <a:pt x="0" y="5471293"/>
                  </a:lnTo>
                  <a:lnTo>
                    <a:pt x="0" y="5470181"/>
                  </a:lnTo>
                  <a:lnTo>
                    <a:pt x="0" y="5469850"/>
                  </a:lnTo>
                  <a:lnTo>
                    <a:pt x="0" y="5468682"/>
                  </a:lnTo>
                  <a:lnTo>
                    <a:pt x="0" y="5464647"/>
                  </a:lnTo>
                  <a:lnTo>
                    <a:pt x="0" y="5459811"/>
                  </a:lnTo>
                  <a:lnTo>
                    <a:pt x="0" y="5458825"/>
                  </a:lnTo>
                  <a:lnTo>
                    <a:pt x="0" y="5456093"/>
                  </a:lnTo>
                  <a:lnTo>
                    <a:pt x="0" y="5456045"/>
                  </a:lnTo>
                  <a:lnTo>
                    <a:pt x="0" y="5455449"/>
                  </a:lnTo>
                  <a:lnTo>
                    <a:pt x="0" y="5454336"/>
                  </a:lnTo>
                  <a:lnTo>
                    <a:pt x="0" y="5453888"/>
                  </a:lnTo>
                  <a:lnTo>
                    <a:pt x="0" y="5453251"/>
                  </a:lnTo>
                  <a:lnTo>
                    <a:pt x="0" y="5452768"/>
                  </a:lnTo>
                  <a:lnTo>
                    <a:pt x="0" y="5451903"/>
                  </a:lnTo>
                  <a:lnTo>
                    <a:pt x="0" y="5450547"/>
                  </a:lnTo>
                  <a:lnTo>
                    <a:pt x="0" y="5450038"/>
                  </a:lnTo>
                  <a:lnTo>
                    <a:pt x="0" y="5449934"/>
                  </a:lnTo>
                  <a:lnTo>
                    <a:pt x="0" y="5447768"/>
                  </a:lnTo>
                  <a:lnTo>
                    <a:pt x="0" y="5446591"/>
                  </a:lnTo>
                  <a:lnTo>
                    <a:pt x="0" y="5445498"/>
                  </a:lnTo>
                  <a:lnTo>
                    <a:pt x="0" y="5439489"/>
                  </a:lnTo>
                  <a:lnTo>
                    <a:pt x="0" y="5438218"/>
                  </a:lnTo>
                  <a:lnTo>
                    <a:pt x="0" y="5438110"/>
                  </a:lnTo>
                  <a:lnTo>
                    <a:pt x="0" y="5435952"/>
                  </a:lnTo>
                  <a:lnTo>
                    <a:pt x="0" y="5434079"/>
                  </a:lnTo>
                  <a:lnTo>
                    <a:pt x="0" y="5433673"/>
                  </a:lnTo>
                  <a:lnTo>
                    <a:pt x="0" y="5432103"/>
                  </a:lnTo>
                  <a:lnTo>
                    <a:pt x="0" y="5431919"/>
                  </a:lnTo>
                  <a:lnTo>
                    <a:pt x="0" y="5431585"/>
                  </a:lnTo>
                  <a:lnTo>
                    <a:pt x="0" y="5429508"/>
                  </a:lnTo>
                  <a:lnTo>
                    <a:pt x="0" y="5428652"/>
                  </a:lnTo>
                  <a:lnTo>
                    <a:pt x="0" y="5428340"/>
                  </a:lnTo>
                  <a:lnTo>
                    <a:pt x="0" y="5427052"/>
                  </a:lnTo>
                  <a:lnTo>
                    <a:pt x="0" y="5424305"/>
                  </a:lnTo>
                  <a:lnTo>
                    <a:pt x="0" y="5423020"/>
                  </a:lnTo>
                  <a:lnTo>
                    <a:pt x="0" y="5419469"/>
                  </a:lnTo>
                  <a:lnTo>
                    <a:pt x="0" y="5418449"/>
                  </a:lnTo>
                  <a:lnTo>
                    <a:pt x="0" y="5417972"/>
                  </a:lnTo>
                  <a:lnTo>
                    <a:pt x="0" y="5417309"/>
                  </a:lnTo>
                  <a:lnTo>
                    <a:pt x="0" y="5415751"/>
                  </a:lnTo>
                  <a:lnTo>
                    <a:pt x="0" y="5415237"/>
                  </a:lnTo>
                  <a:lnTo>
                    <a:pt x="0" y="5415107"/>
                  </a:lnTo>
                  <a:lnTo>
                    <a:pt x="0" y="5413546"/>
                  </a:lnTo>
                  <a:lnTo>
                    <a:pt x="0" y="5410869"/>
                  </a:lnTo>
                  <a:lnTo>
                    <a:pt x="0" y="5410750"/>
                  </a:lnTo>
                  <a:lnTo>
                    <a:pt x="0" y="5410403"/>
                  </a:lnTo>
                  <a:lnTo>
                    <a:pt x="0" y="5409920"/>
                  </a:lnTo>
                  <a:lnTo>
                    <a:pt x="0" y="5409696"/>
                  </a:lnTo>
                  <a:lnTo>
                    <a:pt x="0" y="5408999"/>
                  </a:lnTo>
                  <a:lnTo>
                    <a:pt x="0" y="5408411"/>
                  </a:lnTo>
                  <a:lnTo>
                    <a:pt x="0" y="5407426"/>
                  </a:lnTo>
                  <a:lnTo>
                    <a:pt x="0" y="5405463"/>
                  </a:lnTo>
                  <a:lnTo>
                    <a:pt x="0" y="5404693"/>
                  </a:lnTo>
                  <a:lnTo>
                    <a:pt x="0" y="5404176"/>
                  </a:lnTo>
                  <a:lnTo>
                    <a:pt x="0" y="5404049"/>
                  </a:lnTo>
                  <a:lnTo>
                    <a:pt x="0" y="5399058"/>
                  </a:lnTo>
                  <a:lnTo>
                    <a:pt x="0" y="5398867"/>
                  </a:lnTo>
                  <a:lnTo>
                    <a:pt x="0" y="5397943"/>
                  </a:lnTo>
                  <a:lnTo>
                    <a:pt x="0" y="5397876"/>
                  </a:lnTo>
                  <a:lnTo>
                    <a:pt x="0" y="5396646"/>
                  </a:lnTo>
                  <a:lnTo>
                    <a:pt x="0" y="5395610"/>
                  </a:lnTo>
                  <a:lnTo>
                    <a:pt x="0" y="5393331"/>
                  </a:lnTo>
                  <a:lnTo>
                    <a:pt x="0" y="5392877"/>
                  </a:lnTo>
                  <a:lnTo>
                    <a:pt x="0" y="5392045"/>
                  </a:lnTo>
                  <a:lnTo>
                    <a:pt x="0" y="5391761"/>
                  </a:lnTo>
                  <a:lnTo>
                    <a:pt x="0" y="5391577"/>
                  </a:lnTo>
                  <a:lnTo>
                    <a:pt x="0" y="5391243"/>
                  </a:lnTo>
                  <a:lnTo>
                    <a:pt x="0" y="5390478"/>
                  </a:lnTo>
                  <a:lnTo>
                    <a:pt x="0" y="5390083"/>
                  </a:lnTo>
                  <a:lnTo>
                    <a:pt x="0" y="5388846"/>
                  </a:lnTo>
                  <a:lnTo>
                    <a:pt x="0" y="5388310"/>
                  </a:lnTo>
                  <a:lnTo>
                    <a:pt x="0" y="5387277"/>
                  </a:lnTo>
                  <a:lnTo>
                    <a:pt x="0" y="5386818"/>
                  </a:lnTo>
                  <a:lnTo>
                    <a:pt x="0" y="5385723"/>
                  </a:lnTo>
                  <a:lnTo>
                    <a:pt x="0" y="5385242"/>
                  </a:lnTo>
                  <a:lnTo>
                    <a:pt x="0" y="5384552"/>
                  </a:lnTo>
                  <a:lnTo>
                    <a:pt x="0" y="5384321"/>
                  </a:lnTo>
                  <a:lnTo>
                    <a:pt x="0" y="5382271"/>
                  </a:lnTo>
                  <a:lnTo>
                    <a:pt x="0" y="5380703"/>
                  </a:lnTo>
                  <a:lnTo>
                    <a:pt x="0" y="5380518"/>
                  </a:lnTo>
                  <a:lnTo>
                    <a:pt x="0" y="5378142"/>
                  </a:lnTo>
                  <a:lnTo>
                    <a:pt x="0" y="5376967"/>
                  </a:lnTo>
                  <a:lnTo>
                    <a:pt x="0" y="5374184"/>
                  </a:lnTo>
                  <a:lnTo>
                    <a:pt x="0" y="5373260"/>
                  </a:lnTo>
                  <a:lnTo>
                    <a:pt x="0" y="5372735"/>
                  </a:lnTo>
                  <a:lnTo>
                    <a:pt x="0" y="5371966"/>
                  </a:lnTo>
                  <a:lnTo>
                    <a:pt x="0" y="5371321"/>
                  </a:lnTo>
                  <a:lnTo>
                    <a:pt x="0" y="5370527"/>
                  </a:lnTo>
                  <a:lnTo>
                    <a:pt x="0" y="5369191"/>
                  </a:lnTo>
                  <a:lnTo>
                    <a:pt x="0" y="5366991"/>
                  </a:lnTo>
                  <a:lnTo>
                    <a:pt x="0" y="5365909"/>
                  </a:lnTo>
                  <a:lnTo>
                    <a:pt x="0" y="5363834"/>
                  </a:lnTo>
                  <a:lnTo>
                    <a:pt x="0" y="5361677"/>
                  </a:lnTo>
                  <a:lnTo>
                    <a:pt x="0" y="5358716"/>
                  </a:lnTo>
                  <a:lnTo>
                    <a:pt x="0" y="5358525"/>
                  </a:lnTo>
                  <a:lnTo>
                    <a:pt x="0" y="5357601"/>
                  </a:lnTo>
                  <a:lnTo>
                    <a:pt x="0" y="5357431"/>
                  </a:lnTo>
                  <a:lnTo>
                    <a:pt x="0" y="5355931"/>
                  </a:lnTo>
                  <a:lnTo>
                    <a:pt x="0" y="5354091"/>
                  </a:lnTo>
                  <a:lnTo>
                    <a:pt x="0" y="5352077"/>
                  </a:lnTo>
                  <a:lnTo>
                    <a:pt x="0" y="5349741"/>
                  </a:lnTo>
                  <a:lnTo>
                    <a:pt x="0" y="5349546"/>
                  </a:lnTo>
                  <a:lnTo>
                    <a:pt x="0" y="5348457"/>
                  </a:lnTo>
                  <a:lnTo>
                    <a:pt x="0" y="5347975"/>
                  </a:lnTo>
                  <a:lnTo>
                    <a:pt x="0" y="5347656"/>
                  </a:lnTo>
                  <a:lnTo>
                    <a:pt x="0" y="5340192"/>
                  </a:lnTo>
                  <a:lnTo>
                    <a:pt x="0" y="5338683"/>
                  </a:lnTo>
                  <a:lnTo>
                    <a:pt x="0" y="5337800"/>
                  </a:lnTo>
                  <a:lnTo>
                    <a:pt x="0" y="5336160"/>
                  </a:lnTo>
                  <a:lnTo>
                    <a:pt x="0" y="5334592"/>
                  </a:lnTo>
                  <a:lnTo>
                    <a:pt x="0" y="5333842"/>
                  </a:lnTo>
                  <a:lnTo>
                    <a:pt x="0" y="5332918"/>
                  </a:lnTo>
                  <a:lnTo>
                    <a:pt x="0" y="5326963"/>
                  </a:lnTo>
                  <a:lnTo>
                    <a:pt x="0" y="5326741"/>
                  </a:lnTo>
                  <a:lnTo>
                    <a:pt x="0" y="5326272"/>
                  </a:lnTo>
                  <a:lnTo>
                    <a:pt x="0" y="5325526"/>
                  </a:lnTo>
                  <a:lnTo>
                    <a:pt x="0" y="5324705"/>
                  </a:lnTo>
                  <a:lnTo>
                    <a:pt x="0" y="5323206"/>
                  </a:lnTo>
                  <a:lnTo>
                    <a:pt x="0" y="5323061"/>
                  </a:lnTo>
                  <a:lnTo>
                    <a:pt x="0" y="5321335"/>
                  </a:lnTo>
                  <a:lnTo>
                    <a:pt x="0" y="5320924"/>
                  </a:lnTo>
                  <a:lnTo>
                    <a:pt x="0" y="5319356"/>
                  </a:lnTo>
                  <a:lnTo>
                    <a:pt x="0" y="5318225"/>
                  </a:lnTo>
                  <a:lnTo>
                    <a:pt x="0" y="5317189"/>
                  </a:lnTo>
                  <a:lnTo>
                    <a:pt x="0" y="5315905"/>
                  </a:lnTo>
                  <a:lnTo>
                    <a:pt x="0" y="5315589"/>
                  </a:lnTo>
                  <a:lnTo>
                    <a:pt x="0" y="5314930"/>
                  </a:lnTo>
                  <a:lnTo>
                    <a:pt x="0" y="5313655"/>
                  </a:lnTo>
                  <a:lnTo>
                    <a:pt x="0" y="5313179"/>
                  </a:lnTo>
                  <a:lnTo>
                    <a:pt x="0" y="5312370"/>
                  </a:lnTo>
                  <a:lnTo>
                    <a:pt x="0" y="5309911"/>
                  </a:lnTo>
                  <a:lnTo>
                    <a:pt x="0" y="5307168"/>
                  </a:lnTo>
                  <a:lnTo>
                    <a:pt x="0" y="5305955"/>
                  </a:lnTo>
                  <a:lnTo>
                    <a:pt x="0" y="5303618"/>
                  </a:lnTo>
                  <a:lnTo>
                    <a:pt x="0" y="5302596"/>
                  </a:lnTo>
                  <a:lnTo>
                    <a:pt x="0" y="5300669"/>
                  </a:lnTo>
                  <a:lnTo>
                    <a:pt x="0" y="5299254"/>
                  </a:lnTo>
                  <a:lnTo>
                    <a:pt x="0" y="5297970"/>
                  </a:lnTo>
                  <a:lnTo>
                    <a:pt x="0" y="5296252"/>
                  </a:lnTo>
                  <a:lnTo>
                    <a:pt x="0" y="5293545"/>
                  </a:lnTo>
                  <a:lnTo>
                    <a:pt x="0" y="5292558"/>
                  </a:lnTo>
                  <a:lnTo>
                    <a:pt x="0" y="5291976"/>
                  </a:lnTo>
                  <a:lnTo>
                    <a:pt x="0" y="5289246"/>
                  </a:lnTo>
                  <a:lnTo>
                    <a:pt x="0" y="5288196"/>
                  </a:lnTo>
                  <a:lnTo>
                    <a:pt x="0" y="5286481"/>
                  </a:lnTo>
                  <a:lnTo>
                    <a:pt x="0" y="5285193"/>
                  </a:lnTo>
                  <a:lnTo>
                    <a:pt x="0" y="5285184"/>
                  </a:lnTo>
                  <a:lnTo>
                    <a:pt x="0" y="5284461"/>
                  </a:lnTo>
                  <a:lnTo>
                    <a:pt x="0" y="5283899"/>
                  </a:lnTo>
                  <a:lnTo>
                    <a:pt x="0" y="5282864"/>
                  </a:lnTo>
                  <a:lnTo>
                    <a:pt x="0" y="5282487"/>
                  </a:lnTo>
                  <a:lnTo>
                    <a:pt x="0" y="5280920"/>
                  </a:lnTo>
                  <a:lnTo>
                    <a:pt x="0" y="5280582"/>
                  </a:lnTo>
                  <a:lnTo>
                    <a:pt x="0" y="5280132"/>
                  </a:lnTo>
                  <a:lnTo>
                    <a:pt x="0" y="5279014"/>
                  </a:lnTo>
                  <a:lnTo>
                    <a:pt x="0" y="5277336"/>
                  </a:lnTo>
                  <a:lnTo>
                    <a:pt x="0" y="5275563"/>
                  </a:lnTo>
                  <a:lnTo>
                    <a:pt x="0" y="5274126"/>
                  </a:lnTo>
                  <a:lnTo>
                    <a:pt x="0" y="5274021"/>
                  </a:lnTo>
                  <a:lnTo>
                    <a:pt x="0" y="5273403"/>
                  </a:lnTo>
                  <a:lnTo>
                    <a:pt x="0" y="5272028"/>
                  </a:lnTo>
                  <a:lnTo>
                    <a:pt x="0" y="5271806"/>
                  </a:lnTo>
                  <a:lnTo>
                    <a:pt x="0" y="5269869"/>
                  </a:lnTo>
                  <a:lnTo>
                    <a:pt x="0" y="5269524"/>
                  </a:lnTo>
                  <a:lnTo>
                    <a:pt x="0" y="5267956"/>
                  </a:lnTo>
                  <a:lnTo>
                    <a:pt x="0" y="5266826"/>
                  </a:lnTo>
                  <a:lnTo>
                    <a:pt x="0" y="5264448"/>
                  </a:lnTo>
                  <a:lnTo>
                    <a:pt x="0" y="5262254"/>
                  </a:lnTo>
                  <a:lnTo>
                    <a:pt x="0" y="5261476"/>
                  </a:lnTo>
                  <a:lnTo>
                    <a:pt x="0" y="5260970"/>
                  </a:lnTo>
                  <a:lnTo>
                    <a:pt x="0" y="5260683"/>
                  </a:lnTo>
                  <a:lnTo>
                    <a:pt x="0" y="5260493"/>
                  </a:lnTo>
                  <a:lnTo>
                    <a:pt x="0" y="5257628"/>
                  </a:lnTo>
                  <a:lnTo>
                    <a:pt x="0" y="5255468"/>
                  </a:lnTo>
                  <a:lnTo>
                    <a:pt x="0" y="5254674"/>
                  </a:lnTo>
                  <a:lnTo>
                    <a:pt x="0" y="5253751"/>
                  </a:lnTo>
                  <a:lnTo>
                    <a:pt x="0" y="5253389"/>
                  </a:lnTo>
                  <a:lnTo>
                    <a:pt x="0" y="5252355"/>
                  </a:lnTo>
                  <a:lnTo>
                    <a:pt x="0" y="5252216"/>
                  </a:lnTo>
                  <a:lnTo>
                    <a:pt x="0" y="5249625"/>
                  </a:lnTo>
                  <a:lnTo>
                    <a:pt x="0" y="5248904"/>
                  </a:lnTo>
                  <a:lnTo>
                    <a:pt x="0" y="5247984"/>
                  </a:lnTo>
                  <a:lnTo>
                    <a:pt x="0" y="5247854"/>
                  </a:lnTo>
                  <a:lnTo>
                    <a:pt x="0" y="5246570"/>
                  </a:lnTo>
                  <a:lnTo>
                    <a:pt x="0" y="5244851"/>
                  </a:lnTo>
                  <a:lnTo>
                    <a:pt x="0" y="5242693"/>
                  </a:lnTo>
                  <a:lnTo>
                    <a:pt x="0" y="5242145"/>
                  </a:lnTo>
                  <a:lnTo>
                    <a:pt x="0" y="5241581"/>
                  </a:lnTo>
                  <a:lnTo>
                    <a:pt x="0" y="5241398"/>
                  </a:lnTo>
                  <a:lnTo>
                    <a:pt x="0" y="5240578"/>
                  </a:lnTo>
                  <a:lnTo>
                    <a:pt x="0" y="5237846"/>
                  </a:lnTo>
                  <a:lnTo>
                    <a:pt x="0" y="5236994"/>
                  </a:lnTo>
                  <a:lnTo>
                    <a:pt x="0" y="5236797"/>
                  </a:lnTo>
                  <a:lnTo>
                    <a:pt x="0" y="5235228"/>
                  </a:lnTo>
                  <a:lnTo>
                    <a:pt x="0" y="5233061"/>
                  </a:lnTo>
                  <a:lnTo>
                    <a:pt x="0" y="5231366"/>
                  </a:lnTo>
                  <a:lnTo>
                    <a:pt x="0" y="5229799"/>
                  </a:lnTo>
                  <a:lnTo>
                    <a:pt x="0" y="5229527"/>
                  </a:lnTo>
                  <a:lnTo>
                    <a:pt x="0" y="5227445"/>
                  </a:lnTo>
                  <a:lnTo>
                    <a:pt x="0" y="5225936"/>
                  </a:lnTo>
                  <a:lnTo>
                    <a:pt x="0" y="5223303"/>
                  </a:lnTo>
                  <a:lnTo>
                    <a:pt x="0" y="5221947"/>
                  </a:lnTo>
                  <a:lnTo>
                    <a:pt x="0" y="5221334"/>
                  </a:lnTo>
                  <a:lnTo>
                    <a:pt x="0" y="5218470"/>
                  </a:lnTo>
                  <a:lnTo>
                    <a:pt x="0" y="5217991"/>
                  </a:lnTo>
                  <a:lnTo>
                    <a:pt x="0" y="5217889"/>
                  </a:lnTo>
                  <a:lnTo>
                    <a:pt x="0" y="5216898"/>
                  </a:lnTo>
                  <a:lnTo>
                    <a:pt x="0" y="5215126"/>
                  </a:lnTo>
                  <a:lnTo>
                    <a:pt x="0" y="5213047"/>
                  </a:lnTo>
                  <a:lnTo>
                    <a:pt x="0" y="5212395"/>
                  </a:lnTo>
                  <a:lnTo>
                    <a:pt x="0" y="5210889"/>
                  </a:lnTo>
                  <a:lnTo>
                    <a:pt x="0" y="5209510"/>
                  </a:lnTo>
                  <a:lnTo>
                    <a:pt x="0" y="5209283"/>
                  </a:lnTo>
                  <a:lnTo>
                    <a:pt x="0" y="5205479"/>
                  </a:lnTo>
                  <a:lnTo>
                    <a:pt x="0" y="5205117"/>
                  </a:lnTo>
                  <a:lnTo>
                    <a:pt x="0" y="5204068"/>
                  </a:lnTo>
                  <a:lnTo>
                    <a:pt x="0" y="5202351"/>
                  </a:lnTo>
                  <a:lnTo>
                    <a:pt x="0" y="5201239"/>
                  </a:lnTo>
                  <a:lnTo>
                    <a:pt x="0" y="5200908"/>
                  </a:lnTo>
                  <a:lnTo>
                    <a:pt x="0" y="5199740"/>
                  </a:lnTo>
                  <a:lnTo>
                    <a:pt x="0" y="5198452"/>
                  </a:lnTo>
                  <a:lnTo>
                    <a:pt x="0" y="5195705"/>
                  </a:lnTo>
                  <a:lnTo>
                    <a:pt x="0" y="5194420"/>
                  </a:lnTo>
                  <a:lnTo>
                    <a:pt x="0" y="5193209"/>
                  </a:lnTo>
                  <a:lnTo>
                    <a:pt x="0" y="5190869"/>
                  </a:lnTo>
                  <a:lnTo>
                    <a:pt x="0" y="5190177"/>
                  </a:lnTo>
                  <a:lnTo>
                    <a:pt x="0" y="5189849"/>
                  </a:lnTo>
                  <a:lnTo>
                    <a:pt x="0" y="5187922"/>
                  </a:lnTo>
                  <a:lnTo>
                    <a:pt x="0" y="5187151"/>
                  </a:lnTo>
                  <a:lnTo>
                    <a:pt x="0" y="5186507"/>
                  </a:lnTo>
                  <a:lnTo>
                    <a:pt x="0" y="5184946"/>
                  </a:lnTo>
                  <a:lnTo>
                    <a:pt x="0" y="5182611"/>
                  </a:lnTo>
                  <a:lnTo>
                    <a:pt x="0" y="5181803"/>
                  </a:lnTo>
                  <a:lnTo>
                    <a:pt x="0" y="5181686"/>
                  </a:lnTo>
                  <a:lnTo>
                    <a:pt x="0" y="5181096"/>
                  </a:lnTo>
                  <a:lnTo>
                    <a:pt x="0" y="5179811"/>
                  </a:lnTo>
                  <a:lnTo>
                    <a:pt x="0" y="5178826"/>
                  </a:lnTo>
                  <a:lnTo>
                    <a:pt x="0" y="5176556"/>
                  </a:lnTo>
                  <a:lnTo>
                    <a:pt x="0" y="5176093"/>
                  </a:lnTo>
                  <a:lnTo>
                    <a:pt x="0" y="5175449"/>
                  </a:lnTo>
                  <a:lnTo>
                    <a:pt x="0" y="5170547"/>
                  </a:lnTo>
                  <a:lnTo>
                    <a:pt x="0" y="5169276"/>
                  </a:lnTo>
                  <a:lnTo>
                    <a:pt x="0" y="5168046"/>
                  </a:lnTo>
                  <a:lnTo>
                    <a:pt x="0" y="5167010"/>
                  </a:lnTo>
                  <a:lnTo>
                    <a:pt x="0" y="5165496"/>
                  </a:lnTo>
                  <a:lnTo>
                    <a:pt x="0" y="5164731"/>
                  </a:lnTo>
                  <a:lnTo>
                    <a:pt x="0" y="5164277"/>
                  </a:lnTo>
                  <a:lnTo>
                    <a:pt x="0" y="5163445"/>
                  </a:lnTo>
                  <a:lnTo>
                    <a:pt x="0" y="5163161"/>
                  </a:lnTo>
                  <a:lnTo>
                    <a:pt x="0" y="5162977"/>
                  </a:lnTo>
                  <a:lnTo>
                    <a:pt x="0" y="5162643"/>
                  </a:lnTo>
                  <a:lnTo>
                    <a:pt x="0" y="5161878"/>
                  </a:lnTo>
                  <a:lnTo>
                    <a:pt x="0" y="5160246"/>
                  </a:lnTo>
                  <a:lnTo>
                    <a:pt x="0" y="5159710"/>
                  </a:lnTo>
                  <a:lnTo>
                    <a:pt x="0" y="5158677"/>
                  </a:lnTo>
                  <a:lnTo>
                    <a:pt x="0" y="5158218"/>
                  </a:lnTo>
                  <a:lnTo>
                    <a:pt x="0" y="5158110"/>
                  </a:lnTo>
                  <a:lnTo>
                    <a:pt x="0" y="5157123"/>
                  </a:lnTo>
                  <a:lnTo>
                    <a:pt x="0" y="5155952"/>
                  </a:lnTo>
                  <a:lnTo>
                    <a:pt x="0" y="5154078"/>
                  </a:lnTo>
                  <a:lnTo>
                    <a:pt x="0" y="5153671"/>
                  </a:lnTo>
                  <a:lnTo>
                    <a:pt x="0" y="5152103"/>
                  </a:lnTo>
                  <a:lnTo>
                    <a:pt x="0" y="5151918"/>
                  </a:lnTo>
                  <a:lnTo>
                    <a:pt x="0" y="5149507"/>
                  </a:lnTo>
                  <a:lnTo>
                    <a:pt x="0" y="5148367"/>
                  </a:lnTo>
                  <a:lnTo>
                    <a:pt x="0" y="5143366"/>
                  </a:lnTo>
                  <a:lnTo>
                    <a:pt x="0" y="5142721"/>
                  </a:lnTo>
                  <a:lnTo>
                    <a:pt x="0" y="5141927"/>
                  </a:lnTo>
                  <a:lnTo>
                    <a:pt x="0" y="5141461"/>
                  </a:lnTo>
                  <a:lnTo>
                    <a:pt x="0" y="5140591"/>
                  </a:lnTo>
                  <a:lnTo>
                    <a:pt x="0" y="5139469"/>
                  </a:lnTo>
                  <a:lnTo>
                    <a:pt x="0" y="5137309"/>
                  </a:lnTo>
                  <a:lnTo>
                    <a:pt x="0" y="5135751"/>
                  </a:lnTo>
                  <a:lnTo>
                    <a:pt x="0" y="5135234"/>
                  </a:lnTo>
                  <a:lnTo>
                    <a:pt x="0" y="5135107"/>
                  </a:lnTo>
                  <a:lnTo>
                    <a:pt x="0" y="5130402"/>
                  </a:lnTo>
                  <a:lnTo>
                    <a:pt x="0" y="5130116"/>
                  </a:lnTo>
                  <a:lnTo>
                    <a:pt x="0" y="5129925"/>
                  </a:lnTo>
                  <a:lnTo>
                    <a:pt x="0" y="5129001"/>
                  </a:lnTo>
                  <a:lnTo>
                    <a:pt x="0" y="5128831"/>
                  </a:lnTo>
                  <a:lnTo>
                    <a:pt x="0" y="5127704"/>
                  </a:lnTo>
                  <a:lnTo>
                    <a:pt x="0" y="5125491"/>
                  </a:lnTo>
                  <a:lnTo>
                    <a:pt x="0" y="5123935"/>
                  </a:lnTo>
                  <a:lnTo>
                    <a:pt x="0" y="5123477"/>
                  </a:lnTo>
                  <a:lnTo>
                    <a:pt x="0" y="5123103"/>
                  </a:lnTo>
                  <a:lnTo>
                    <a:pt x="0" y="5122651"/>
                  </a:lnTo>
                  <a:lnTo>
                    <a:pt x="0" y="5121536"/>
                  </a:lnTo>
                  <a:lnTo>
                    <a:pt x="0" y="5121141"/>
                  </a:lnTo>
                  <a:lnTo>
                    <a:pt x="0" y="5120946"/>
                  </a:lnTo>
                  <a:lnTo>
                    <a:pt x="0" y="5119904"/>
                  </a:lnTo>
                  <a:lnTo>
                    <a:pt x="0" y="5119857"/>
                  </a:lnTo>
                  <a:lnTo>
                    <a:pt x="0" y="5119375"/>
                  </a:lnTo>
                  <a:lnTo>
                    <a:pt x="0" y="5119056"/>
                  </a:lnTo>
                  <a:lnTo>
                    <a:pt x="0" y="5118620"/>
                  </a:lnTo>
                  <a:lnTo>
                    <a:pt x="0" y="5118335"/>
                  </a:lnTo>
                  <a:lnTo>
                    <a:pt x="0" y="5117876"/>
                  </a:lnTo>
                  <a:lnTo>
                    <a:pt x="0" y="5117051"/>
                  </a:lnTo>
                  <a:lnTo>
                    <a:pt x="0" y="5116781"/>
                  </a:lnTo>
                  <a:lnTo>
                    <a:pt x="0" y="5116646"/>
                  </a:lnTo>
                  <a:lnTo>
                    <a:pt x="0" y="5116541"/>
                  </a:lnTo>
                  <a:lnTo>
                    <a:pt x="0" y="5115610"/>
                  </a:lnTo>
                  <a:lnTo>
                    <a:pt x="0" y="5113329"/>
                  </a:lnTo>
                  <a:lnTo>
                    <a:pt x="0" y="5112881"/>
                  </a:lnTo>
                  <a:lnTo>
                    <a:pt x="0" y="5112046"/>
                  </a:lnTo>
                  <a:lnTo>
                    <a:pt x="0" y="5111761"/>
                  </a:lnTo>
                  <a:lnTo>
                    <a:pt x="0" y="5111576"/>
                  </a:lnTo>
                  <a:lnTo>
                    <a:pt x="0" y="5110476"/>
                  </a:lnTo>
                  <a:lnTo>
                    <a:pt x="0" y="5110083"/>
                  </a:lnTo>
                  <a:lnTo>
                    <a:pt x="0" y="5109200"/>
                  </a:lnTo>
                  <a:lnTo>
                    <a:pt x="0" y="5108846"/>
                  </a:lnTo>
                  <a:lnTo>
                    <a:pt x="0" y="5107277"/>
                  </a:lnTo>
                  <a:lnTo>
                    <a:pt x="0" y="5105723"/>
                  </a:lnTo>
                  <a:lnTo>
                    <a:pt x="0" y="5105242"/>
                  </a:lnTo>
                  <a:lnTo>
                    <a:pt x="0" y="5104318"/>
                  </a:lnTo>
                  <a:lnTo>
                    <a:pt x="0" y="5103024"/>
                  </a:lnTo>
                  <a:lnTo>
                    <a:pt x="0" y="5102379"/>
                  </a:lnTo>
                  <a:lnTo>
                    <a:pt x="0" y="5100249"/>
                  </a:lnTo>
                  <a:lnTo>
                    <a:pt x="0" y="5099648"/>
                  </a:lnTo>
                  <a:lnTo>
                    <a:pt x="0" y="5098141"/>
                  </a:lnTo>
                  <a:lnTo>
                    <a:pt x="0" y="5096967"/>
                  </a:lnTo>
                  <a:lnTo>
                    <a:pt x="0" y="5094461"/>
                  </a:lnTo>
                  <a:lnTo>
                    <a:pt x="0" y="5092735"/>
                  </a:lnTo>
                  <a:lnTo>
                    <a:pt x="0" y="5091967"/>
                  </a:lnTo>
                  <a:lnTo>
                    <a:pt x="0" y="5091321"/>
                  </a:lnTo>
                  <a:lnTo>
                    <a:pt x="0" y="5090910"/>
                  </a:lnTo>
                  <a:lnTo>
                    <a:pt x="0" y="5089192"/>
                  </a:lnTo>
                  <a:lnTo>
                    <a:pt x="0" y="5088489"/>
                  </a:lnTo>
                  <a:lnTo>
                    <a:pt x="0" y="5086989"/>
                  </a:lnTo>
                  <a:lnTo>
                    <a:pt x="0" y="5086330"/>
                  </a:lnTo>
                  <a:lnTo>
                    <a:pt x="0" y="5085149"/>
                  </a:lnTo>
                  <a:lnTo>
                    <a:pt x="0" y="5084579"/>
                  </a:lnTo>
                  <a:lnTo>
                    <a:pt x="0" y="5083135"/>
                  </a:lnTo>
                  <a:lnTo>
                    <a:pt x="0" y="5080604"/>
                  </a:lnTo>
                  <a:lnTo>
                    <a:pt x="0" y="5080151"/>
                  </a:lnTo>
                  <a:lnTo>
                    <a:pt x="0" y="5079515"/>
                  </a:lnTo>
                  <a:lnTo>
                    <a:pt x="0" y="5079033"/>
                  </a:lnTo>
                  <a:lnTo>
                    <a:pt x="0" y="5078714"/>
                  </a:lnTo>
                  <a:lnTo>
                    <a:pt x="0" y="5077430"/>
                  </a:lnTo>
                  <a:lnTo>
                    <a:pt x="0" y="5077355"/>
                  </a:lnTo>
                  <a:lnTo>
                    <a:pt x="0" y="5076302"/>
                  </a:lnTo>
                  <a:lnTo>
                    <a:pt x="0" y="5076119"/>
                  </a:lnTo>
                  <a:lnTo>
                    <a:pt x="0" y="5074551"/>
                  </a:lnTo>
                  <a:lnTo>
                    <a:pt x="0" y="5074091"/>
                  </a:lnTo>
                  <a:lnTo>
                    <a:pt x="0" y="5072076"/>
                  </a:lnTo>
                  <a:lnTo>
                    <a:pt x="0" y="5072069"/>
                  </a:lnTo>
                  <a:lnTo>
                    <a:pt x="0" y="5069741"/>
                  </a:lnTo>
                  <a:lnTo>
                    <a:pt x="0" y="5069542"/>
                  </a:lnTo>
                  <a:lnTo>
                    <a:pt x="0" y="5068937"/>
                  </a:lnTo>
                  <a:lnTo>
                    <a:pt x="0" y="5057799"/>
                  </a:lnTo>
                  <a:lnTo>
                    <a:pt x="0" y="5056584"/>
                  </a:lnTo>
                  <a:lnTo>
                    <a:pt x="0" y="5055299"/>
                  </a:lnTo>
                  <a:lnTo>
                    <a:pt x="0" y="5054264"/>
                  </a:lnTo>
                  <a:lnTo>
                    <a:pt x="0" y="5054119"/>
                  </a:lnTo>
                  <a:lnTo>
                    <a:pt x="0" y="5051982"/>
                  </a:lnTo>
                  <a:lnTo>
                    <a:pt x="0" y="5051532"/>
                  </a:lnTo>
                  <a:lnTo>
                    <a:pt x="0" y="5050414"/>
                  </a:lnTo>
                  <a:lnTo>
                    <a:pt x="0" y="5046963"/>
                  </a:lnTo>
                  <a:lnTo>
                    <a:pt x="0" y="5045988"/>
                  </a:lnTo>
                  <a:lnTo>
                    <a:pt x="0" y="5045526"/>
                  </a:lnTo>
                  <a:lnTo>
                    <a:pt x="0" y="5045421"/>
                  </a:lnTo>
                  <a:lnTo>
                    <a:pt x="0" y="5044237"/>
                  </a:lnTo>
                  <a:lnTo>
                    <a:pt x="0" y="5043428"/>
                  </a:lnTo>
                  <a:lnTo>
                    <a:pt x="0" y="5043206"/>
                  </a:lnTo>
                  <a:lnTo>
                    <a:pt x="0" y="5043066"/>
                  </a:lnTo>
                  <a:lnTo>
                    <a:pt x="0" y="5040924"/>
                  </a:lnTo>
                  <a:lnTo>
                    <a:pt x="0" y="5039356"/>
                  </a:lnTo>
                  <a:lnTo>
                    <a:pt x="0" y="5038226"/>
                  </a:lnTo>
                  <a:lnTo>
                    <a:pt x="0" y="5037133"/>
                  </a:lnTo>
                  <a:lnTo>
                    <a:pt x="0" y="5037013"/>
                  </a:lnTo>
                  <a:lnTo>
                    <a:pt x="0" y="5034929"/>
                  </a:lnTo>
                  <a:lnTo>
                    <a:pt x="0" y="5033654"/>
                  </a:lnTo>
                  <a:lnTo>
                    <a:pt x="0" y="5032876"/>
                  </a:lnTo>
                  <a:lnTo>
                    <a:pt x="0" y="5032370"/>
                  </a:lnTo>
                  <a:lnTo>
                    <a:pt x="0" y="5031727"/>
                  </a:lnTo>
                  <a:lnTo>
                    <a:pt x="0" y="5030443"/>
                  </a:lnTo>
                  <a:lnTo>
                    <a:pt x="0" y="5029028"/>
                  </a:lnTo>
                  <a:lnTo>
                    <a:pt x="0" y="5023616"/>
                  </a:lnTo>
                  <a:lnTo>
                    <a:pt x="0" y="5020669"/>
                  </a:lnTo>
                  <a:lnTo>
                    <a:pt x="0" y="5020304"/>
                  </a:lnTo>
                  <a:lnTo>
                    <a:pt x="0" y="5019254"/>
                  </a:lnTo>
                  <a:lnTo>
                    <a:pt x="0" y="5017970"/>
                  </a:lnTo>
                  <a:lnTo>
                    <a:pt x="0" y="5016251"/>
                  </a:lnTo>
                  <a:lnTo>
                    <a:pt x="0" y="5014957"/>
                  </a:lnTo>
                  <a:lnTo>
                    <a:pt x="0" y="5013545"/>
                  </a:lnTo>
                  <a:lnTo>
                    <a:pt x="0" y="5012798"/>
                  </a:lnTo>
                  <a:lnTo>
                    <a:pt x="0" y="5011978"/>
                  </a:lnTo>
                  <a:lnTo>
                    <a:pt x="0" y="5011190"/>
                  </a:lnTo>
                  <a:lnTo>
                    <a:pt x="0" y="5009246"/>
                  </a:lnTo>
                  <a:lnTo>
                    <a:pt x="0" y="5008394"/>
                  </a:lnTo>
                  <a:lnTo>
                    <a:pt x="0" y="5008197"/>
                  </a:lnTo>
                  <a:lnTo>
                    <a:pt x="0" y="5006628"/>
                  </a:lnTo>
                  <a:lnTo>
                    <a:pt x="0" y="5005184"/>
                  </a:lnTo>
                  <a:lnTo>
                    <a:pt x="0" y="5005079"/>
                  </a:lnTo>
                  <a:lnTo>
                    <a:pt x="0" y="5004461"/>
                  </a:lnTo>
                  <a:lnTo>
                    <a:pt x="0" y="5003899"/>
                  </a:lnTo>
                  <a:lnTo>
                    <a:pt x="0" y="5002864"/>
                  </a:lnTo>
                  <a:lnTo>
                    <a:pt x="0" y="5002766"/>
                  </a:lnTo>
                  <a:lnTo>
                    <a:pt x="0" y="5001199"/>
                  </a:lnTo>
                  <a:lnTo>
                    <a:pt x="0" y="5000927"/>
                  </a:lnTo>
                  <a:lnTo>
                    <a:pt x="0" y="5000582"/>
                  </a:lnTo>
                  <a:lnTo>
                    <a:pt x="0" y="5000130"/>
                  </a:lnTo>
                  <a:lnTo>
                    <a:pt x="0" y="4999014"/>
                  </a:lnTo>
                  <a:lnTo>
                    <a:pt x="0" y="4997336"/>
                  </a:lnTo>
                  <a:lnTo>
                    <a:pt x="0" y="4992534"/>
                  </a:lnTo>
                  <a:lnTo>
                    <a:pt x="0" y="4992083"/>
                  </a:lnTo>
                  <a:lnTo>
                    <a:pt x="0" y="4992028"/>
                  </a:lnTo>
                  <a:lnTo>
                    <a:pt x="0" y="4989870"/>
                  </a:lnTo>
                  <a:lnTo>
                    <a:pt x="0" y="4989289"/>
                  </a:lnTo>
                  <a:lnTo>
                    <a:pt x="0" y="4987941"/>
                  </a:lnTo>
                  <a:lnTo>
                    <a:pt x="0" y="4986526"/>
                  </a:lnTo>
                  <a:lnTo>
                    <a:pt x="0" y="4984447"/>
                  </a:lnTo>
                  <a:lnTo>
                    <a:pt x="0" y="4983795"/>
                  </a:lnTo>
                  <a:lnTo>
                    <a:pt x="0" y="4980683"/>
                  </a:lnTo>
                  <a:lnTo>
                    <a:pt x="0" y="4977628"/>
                  </a:lnTo>
                  <a:lnTo>
                    <a:pt x="0" y="4976517"/>
                  </a:lnTo>
                  <a:lnTo>
                    <a:pt x="0" y="4975468"/>
                  </a:lnTo>
                  <a:lnTo>
                    <a:pt x="0" y="4973751"/>
                  </a:lnTo>
                  <a:lnTo>
                    <a:pt x="0" y="4972639"/>
                  </a:lnTo>
                  <a:lnTo>
                    <a:pt x="0" y="4972456"/>
                  </a:lnTo>
                  <a:lnTo>
                    <a:pt x="0" y="4968904"/>
                  </a:lnTo>
                  <a:lnTo>
                    <a:pt x="0" y="4967855"/>
                  </a:lnTo>
                  <a:lnTo>
                    <a:pt x="0" y="4967405"/>
                  </a:lnTo>
                  <a:lnTo>
                    <a:pt x="0" y="4966286"/>
                  </a:lnTo>
                  <a:lnTo>
                    <a:pt x="0" y="4964609"/>
                  </a:lnTo>
                  <a:lnTo>
                    <a:pt x="0" y="4963555"/>
                  </a:lnTo>
                  <a:lnTo>
                    <a:pt x="0" y="4962424"/>
                  </a:lnTo>
                  <a:lnTo>
                    <a:pt x="0" y="4961577"/>
                  </a:lnTo>
                  <a:lnTo>
                    <a:pt x="0" y="4961398"/>
                  </a:lnTo>
                  <a:lnTo>
                    <a:pt x="0" y="4960857"/>
                  </a:lnTo>
                  <a:lnTo>
                    <a:pt x="0" y="4959322"/>
                  </a:lnTo>
                  <a:lnTo>
                    <a:pt x="0" y="4956994"/>
                  </a:lnTo>
                  <a:lnTo>
                    <a:pt x="0" y="4954011"/>
                  </a:lnTo>
                  <a:lnTo>
                    <a:pt x="0" y="4953086"/>
                  </a:lnTo>
                  <a:lnTo>
                    <a:pt x="0" y="4951367"/>
                  </a:lnTo>
                  <a:lnTo>
                    <a:pt x="0" y="4949798"/>
                  </a:lnTo>
                  <a:lnTo>
                    <a:pt x="0" y="4949528"/>
                  </a:lnTo>
                  <a:lnTo>
                    <a:pt x="0" y="4948947"/>
                  </a:lnTo>
                  <a:lnTo>
                    <a:pt x="0" y="4947956"/>
                  </a:lnTo>
                  <a:lnTo>
                    <a:pt x="0" y="4943453"/>
                  </a:lnTo>
                  <a:lnTo>
                    <a:pt x="0" y="4942169"/>
                  </a:lnTo>
                  <a:lnTo>
                    <a:pt x="0" y="4941947"/>
                  </a:lnTo>
                  <a:lnTo>
                    <a:pt x="0" y="4936896"/>
                  </a:lnTo>
                  <a:lnTo>
                    <a:pt x="0" y="4936175"/>
                  </a:lnTo>
                  <a:lnTo>
                    <a:pt x="0" y="4935126"/>
                  </a:lnTo>
                  <a:lnTo>
                    <a:pt x="0" y="4932395"/>
                  </a:lnTo>
                  <a:lnTo>
                    <a:pt x="0" y="4929510"/>
                  </a:lnTo>
                  <a:lnTo>
                    <a:pt x="0" y="4925478"/>
                  </a:lnTo>
                  <a:lnTo>
                    <a:pt x="0" y="4925118"/>
                  </a:lnTo>
                  <a:lnTo>
                    <a:pt x="0" y="4924267"/>
                  </a:lnTo>
                  <a:lnTo>
                    <a:pt x="0" y="4921235"/>
                  </a:lnTo>
                  <a:lnTo>
                    <a:pt x="0" y="4920907"/>
                  </a:lnTo>
                  <a:lnTo>
                    <a:pt x="0" y="4918980"/>
                  </a:lnTo>
                  <a:lnTo>
                    <a:pt x="0" y="4913669"/>
                  </a:lnTo>
                  <a:lnTo>
                    <a:pt x="0" y="4912861"/>
                  </a:lnTo>
                  <a:lnTo>
                    <a:pt x="0" y="4912744"/>
                  </a:lnTo>
                  <a:lnTo>
                    <a:pt x="0" y="4911458"/>
                  </a:lnTo>
                  <a:lnTo>
                    <a:pt x="0" y="4910869"/>
                  </a:lnTo>
                  <a:lnTo>
                    <a:pt x="0" y="4907922"/>
                  </a:lnTo>
                  <a:lnTo>
                    <a:pt x="0" y="4907151"/>
                  </a:lnTo>
                  <a:lnTo>
                    <a:pt x="0" y="4906507"/>
                  </a:lnTo>
                  <a:lnTo>
                    <a:pt x="0" y="4901802"/>
                  </a:lnTo>
                  <a:lnTo>
                    <a:pt x="0" y="4901686"/>
                  </a:lnTo>
                  <a:lnTo>
                    <a:pt x="0" y="4899668"/>
                  </a:lnTo>
                  <a:lnTo>
                    <a:pt x="0" y="4899104"/>
                  </a:lnTo>
                  <a:lnTo>
                    <a:pt x="0" y="4896554"/>
                  </a:lnTo>
                  <a:lnTo>
                    <a:pt x="0" y="4895335"/>
                  </a:lnTo>
                  <a:lnTo>
                    <a:pt x="0" y="4894503"/>
                  </a:lnTo>
                  <a:lnTo>
                    <a:pt x="0" y="4894051"/>
                  </a:lnTo>
                  <a:lnTo>
                    <a:pt x="0" y="4892936"/>
                  </a:lnTo>
                  <a:lnTo>
                    <a:pt x="0" y="4891304"/>
                  </a:lnTo>
                  <a:lnTo>
                    <a:pt x="0" y="4890020"/>
                  </a:lnTo>
                  <a:lnTo>
                    <a:pt x="0" y="4889735"/>
                  </a:lnTo>
                  <a:lnTo>
                    <a:pt x="0" y="4889276"/>
                  </a:lnTo>
                  <a:lnTo>
                    <a:pt x="0" y="4888451"/>
                  </a:lnTo>
                  <a:lnTo>
                    <a:pt x="0" y="4888181"/>
                  </a:lnTo>
                  <a:lnTo>
                    <a:pt x="0" y="4888046"/>
                  </a:lnTo>
                  <a:lnTo>
                    <a:pt x="0" y="4887941"/>
                  </a:lnTo>
                  <a:lnTo>
                    <a:pt x="0" y="4887010"/>
                  </a:lnTo>
                  <a:lnTo>
                    <a:pt x="0" y="4884729"/>
                  </a:lnTo>
                  <a:lnTo>
                    <a:pt x="0" y="4884281"/>
                  </a:lnTo>
                  <a:lnTo>
                    <a:pt x="0" y="4883446"/>
                  </a:lnTo>
                  <a:lnTo>
                    <a:pt x="0" y="4883161"/>
                  </a:lnTo>
                  <a:lnTo>
                    <a:pt x="0" y="4882976"/>
                  </a:lnTo>
                  <a:lnTo>
                    <a:pt x="0" y="4881876"/>
                  </a:lnTo>
                  <a:lnTo>
                    <a:pt x="0" y="4880246"/>
                  </a:lnTo>
                  <a:lnTo>
                    <a:pt x="0" y="4878677"/>
                  </a:lnTo>
                  <a:lnTo>
                    <a:pt x="0" y="4877123"/>
                  </a:lnTo>
                  <a:lnTo>
                    <a:pt x="0" y="4875194"/>
                  </a:lnTo>
                  <a:lnTo>
                    <a:pt x="0" y="4874424"/>
                  </a:lnTo>
                  <a:lnTo>
                    <a:pt x="0" y="4873779"/>
                  </a:lnTo>
                  <a:lnTo>
                    <a:pt x="0" y="4871649"/>
                  </a:lnTo>
                  <a:lnTo>
                    <a:pt x="0" y="4871048"/>
                  </a:lnTo>
                  <a:lnTo>
                    <a:pt x="0" y="4868959"/>
                  </a:lnTo>
                  <a:lnTo>
                    <a:pt x="0" y="4868367"/>
                  </a:lnTo>
                  <a:lnTo>
                    <a:pt x="0" y="4863367"/>
                  </a:lnTo>
                  <a:lnTo>
                    <a:pt x="0" y="4862721"/>
                  </a:lnTo>
                  <a:lnTo>
                    <a:pt x="0" y="4862310"/>
                  </a:lnTo>
                  <a:lnTo>
                    <a:pt x="0" y="4861460"/>
                  </a:lnTo>
                  <a:lnTo>
                    <a:pt x="0" y="4860592"/>
                  </a:lnTo>
                  <a:lnTo>
                    <a:pt x="0" y="4859889"/>
                  </a:lnTo>
                  <a:lnTo>
                    <a:pt x="0" y="4856549"/>
                  </a:lnTo>
                  <a:lnTo>
                    <a:pt x="0" y="4854535"/>
                  </a:lnTo>
                  <a:lnTo>
                    <a:pt x="0" y="4853709"/>
                  </a:lnTo>
                  <a:lnTo>
                    <a:pt x="0" y="4852004"/>
                  </a:lnTo>
                  <a:lnTo>
                    <a:pt x="0" y="4851551"/>
                  </a:lnTo>
                  <a:lnTo>
                    <a:pt x="0" y="4850915"/>
                  </a:lnTo>
                  <a:lnTo>
                    <a:pt x="0" y="4850433"/>
                  </a:lnTo>
                  <a:lnTo>
                    <a:pt x="0" y="4850114"/>
                  </a:lnTo>
                  <a:lnTo>
                    <a:pt x="0" y="4849678"/>
                  </a:lnTo>
                  <a:lnTo>
                    <a:pt x="0" y="4848830"/>
                  </a:lnTo>
                  <a:lnTo>
                    <a:pt x="0" y="4848109"/>
                  </a:lnTo>
                  <a:lnTo>
                    <a:pt x="0" y="4847704"/>
                  </a:lnTo>
                  <a:lnTo>
                    <a:pt x="0" y="4847702"/>
                  </a:lnTo>
                  <a:lnTo>
                    <a:pt x="0" y="4847599"/>
                  </a:lnTo>
                  <a:lnTo>
                    <a:pt x="0" y="4847519"/>
                  </a:lnTo>
                  <a:lnTo>
                    <a:pt x="0" y="4845951"/>
                  </a:lnTo>
                  <a:lnTo>
                    <a:pt x="0" y="4845491"/>
                  </a:lnTo>
                  <a:lnTo>
                    <a:pt x="0" y="4843939"/>
                  </a:lnTo>
                  <a:lnTo>
                    <a:pt x="0" y="4843476"/>
                  </a:lnTo>
                  <a:lnTo>
                    <a:pt x="0" y="4843104"/>
                  </a:lnTo>
                  <a:lnTo>
                    <a:pt x="0" y="4842651"/>
                  </a:lnTo>
                  <a:lnTo>
                    <a:pt x="0" y="4841534"/>
                  </a:lnTo>
                  <a:lnTo>
                    <a:pt x="0" y="4841141"/>
                  </a:lnTo>
                  <a:lnTo>
                    <a:pt x="0" y="4840942"/>
                  </a:lnTo>
                  <a:lnTo>
                    <a:pt x="0" y="4840337"/>
                  </a:lnTo>
                  <a:lnTo>
                    <a:pt x="0" y="4839904"/>
                  </a:lnTo>
                  <a:lnTo>
                    <a:pt x="0" y="4838619"/>
                  </a:lnTo>
                  <a:lnTo>
                    <a:pt x="0" y="4838335"/>
                  </a:lnTo>
                  <a:lnTo>
                    <a:pt x="0" y="4837051"/>
                  </a:lnTo>
                  <a:lnTo>
                    <a:pt x="0" y="4836781"/>
                  </a:lnTo>
                  <a:lnTo>
                    <a:pt x="0" y="4830706"/>
                  </a:lnTo>
                  <a:lnTo>
                    <a:pt x="0" y="4829199"/>
                  </a:lnTo>
                  <a:lnTo>
                    <a:pt x="0" y="4826002"/>
                  </a:lnTo>
                  <a:lnTo>
                    <a:pt x="0" y="4825519"/>
                  </a:lnTo>
                  <a:lnTo>
                    <a:pt x="0" y="4823025"/>
                  </a:lnTo>
                  <a:lnTo>
                    <a:pt x="0" y="4822379"/>
                  </a:lnTo>
                  <a:lnTo>
                    <a:pt x="0" y="4821968"/>
                  </a:lnTo>
                  <a:lnTo>
                    <a:pt x="0" y="4820250"/>
                  </a:lnTo>
                  <a:lnTo>
                    <a:pt x="0" y="4819648"/>
                  </a:lnTo>
                  <a:lnTo>
                    <a:pt x="0" y="4817388"/>
                  </a:lnTo>
                  <a:lnTo>
                    <a:pt x="0" y="4815637"/>
                  </a:lnTo>
                  <a:lnTo>
                    <a:pt x="0" y="4814466"/>
                  </a:lnTo>
                  <a:lnTo>
                    <a:pt x="0" y="4811601"/>
                  </a:lnTo>
                  <a:lnTo>
                    <a:pt x="0" y="4811209"/>
                  </a:lnTo>
                  <a:lnTo>
                    <a:pt x="0" y="4808533"/>
                  </a:lnTo>
                  <a:lnTo>
                    <a:pt x="0" y="4808488"/>
                  </a:lnTo>
                  <a:lnTo>
                    <a:pt x="0" y="4808413"/>
                  </a:lnTo>
                  <a:lnTo>
                    <a:pt x="0" y="4807360"/>
                  </a:lnTo>
                  <a:lnTo>
                    <a:pt x="0" y="4807177"/>
                  </a:lnTo>
                  <a:lnTo>
                    <a:pt x="0" y="4806329"/>
                  </a:lnTo>
                  <a:lnTo>
                    <a:pt x="0" y="4806077"/>
                  </a:lnTo>
                  <a:lnTo>
                    <a:pt x="0" y="4805609"/>
                  </a:lnTo>
                  <a:lnTo>
                    <a:pt x="0" y="4805149"/>
                  </a:lnTo>
                  <a:lnTo>
                    <a:pt x="0" y="4803134"/>
                  </a:lnTo>
                  <a:lnTo>
                    <a:pt x="0" y="4803127"/>
                  </a:lnTo>
                  <a:lnTo>
                    <a:pt x="0" y="4801843"/>
                  </a:lnTo>
                  <a:lnTo>
                    <a:pt x="0" y="4800600"/>
                  </a:lnTo>
                  <a:lnTo>
                    <a:pt x="0" y="4800152"/>
                  </a:lnTo>
                  <a:lnTo>
                    <a:pt x="0" y="4799995"/>
                  </a:lnTo>
                  <a:lnTo>
                    <a:pt x="0" y="4796302"/>
                  </a:lnTo>
                  <a:lnTo>
                    <a:pt x="0" y="4796117"/>
                  </a:lnTo>
                  <a:lnTo>
                    <a:pt x="0" y="4794549"/>
                  </a:lnTo>
                  <a:lnTo>
                    <a:pt x="0" y="4792069"/>
                  </a:lnTo>
                  <a:lnTo>
                    <a:pt x="0" y="4788940"/>
                  </a:lnTo>
                  <a:lnTo>
                    <a:pt x="0" y="4786920"/>
                  </a:lnTo>
                  <a:lnTo>
                    <a:pt x="0" y="4786357"/>
                  </a:lnTo>
                  <a:lnTo>
                    <a:pt x="0" y="4782590"/>
                  </a:lnTo>
                  <a:lnTo>
                    <a:pt x="0" y="4776584"/>
                  </a:lnTo>
                  <a:lnTo>
                    <a:pt x="0" y="4775299"/>
                  </a:lnTo>
                  <a:lnTo>
                    <a:pt x="0" y="4774124"/>
                  </a:lnTo>
                  <a:lnTo>
                    <a:pt x="0" y="4771530"/>
                  </a:lnTo>
                  <a:lnTo>
                    <a:pt x="0" y="4768191"/>
                  </a:lnTo>
                  <a:lnTo>
                    <a:pt x="0" y="4765987"/>
                  </a:lnTo>
                  <a:lnTo>
                    <a:pt x="0" y="4763575"/>
                  </a:lnTo>
                  <a:lnTo>
                    <a:pt x="0" y="4763483"/>
                  </a:lnTo>
                  <a:lnTo>
                    <a:pt x="0" y="4761501"/>
                  </a:lnTo>
                  <a:lnTo>
                    <a:pt x="0" y="4759341"/>
                  </a:lnTo>
                  <a:lnTo>
                    <a:pt x="0" y="4757133"/>
                  </a:lnTo>
                  <a:lnTo>
                    <a:pt x="0" y="4756210"/>
                  </a:lnTo>
                  <a:lnTo>
                    <a:pt x="0" y="4751727"/>
                  </a:lnTo>
                  <a:lnTo>
                    <a:pt x="0" y="4750443"/>
                  </a:lnTo>
                  <a:lnTo>
                    <a:pt x="0" y="4745321"/>
                  </a:lnTo>
                  <a:lnTo>
                    <a:pt x="0" y="4743856"/>
                  </a:lnTo>
                  <a:lnTo>
                    <a:pt x="0" y="4740304"/>
                  </a:lnTo>
                  <a:lnTo>
                    <a:pt x="0" y="4738805"/>
                  </a:lnTo>
                  <a:lnTo>
                    <a:pt x="0" y="4734957"/>
                  </a:lnTo>
                  <a:lnTo>
                    <a:pt x="0" y="4734955"/>
                  </a:lnTo>
                  <a:lnTo>
                    <a:pt x="0" y="4733824"/>
                  </a:lnTo>
                  <a:lnTo>
                    <a:pt x="0" y="4732798"/>
                  </a:lnTo>
                  <a:lnTo>
                    <a:pt x="0" y="4732257"/>
                  </a:lnTo>
                  <a:lnTo>
                    <a:pt x="0" y="4731188"/>
                  </a:lnTo>
                  <a:lnTo>
                    <a:pt x="0" y="4724406"/>
                  </a:lnTo>
                  <a:lnTo>
                    <a:pt x="0" y="4723141"/>
                  </a:lnTo>
                  <a:lnTo>
                    <a:pt x="0" y="4722767"/>
                  </a:lnTo>
                  <a:lnTo>
                    <a:pt x="0" y="4721198"/>
                  </a:lnTo>
                  <a:lnTo>
                    <a:pt x="0" y="4718999"/>
                  </a:lnTo>
                  <a:lnTo>
                    <a:pt x="0" y="4714853"/>
                  </a:lnTo>
                  <a:lnTo>
                    <a:pt x="0" y="4713569"/>
                  </a:lnTo>
                  <a:lnTo>
                    <a:pt x="0" y="4712083"/>
                  </a:lnTo>
                  <a:lnTo>
                    <a:pt x="0" y="4707941"/>
                  </a:lnTo>
                  <a:lnTo>
                    <a:pt x="0" y="4707575"/>
                  </a:lnTo>
                  <a:lnTo>
                    <a:pt x="0" y="4703795"/>
                  </a:lnTo>
                  <a:lnTo>
                    <a:pt x="0" y="4698463"/>
                  </a:lnTo>
                  <a:lnTo>
                    <a:pt x="0" y="4696518"/>
                  </a:lnTo>
                  <a:lnTo>
                    <a:pt x="0" y="4694613"/>
                  </a:lnTo>
                  <a:lnTo>
                    <a:pt x="0" y="4692635"/>
                  </a:lnTo>
                  <a:lnTo>
                    <a:pt x="0" y="4692456"/>
                  </a:lnTo>
                  <a:lnTo>
                    <a:pt x="0" y="4690380"/>
                  </a:lnTo>
                  <a:lnTo>
                    <a:pt x="0" y="4687405"/>
                  </a:lnTo>
                  <a:lnTo>
                    <a:pt x="0" y="4684144"/>
                  </a:lnTo>
                  <a:lnTo>
                    <a:pt x="0" y="4683555"/>
                  </a:lnTo>
                  <a:lnTo>
                    <a:pt x="0" y="4682858"/>
                  </a:lnTo>
                  <a:lnTo>
                    <a:pt x="0" y="4682425"/>
                  </a:lnTo>
                  <a:lnTo>
                    <a:pt x="0" y="4680856"/>
                  </a:lnTo>
                  <a:lnTo>
                    <a:pt x="0" y="4679322"/>
                  </a:lnTo>
                  <a:lnTo>
                    <a:pt x="0" y="4677075"/>
                  </a:lnTo>
                  <a:lnTo>
                    <a:pt x="0" y="4675507"/>
                  </a:lnTo>
                  <a:lnTo>
                    <a:pt x="0" y="4673227"/>
                  </a:lnTo>
                  <a:lnTo>
                    <a:pt x="0" y="4673086"/>
                  </a:lnTo>
                  <a:lnTo>
                    <a:pt x="0" y="4671789"/>
                  </a:lnTo>
                  <a:lnTo>
                    <a:pt x="0" y="4671068"/>
                  </a:lnTo>
                  <a:lnTo>
                    <a:pt x="0" y="4667954"/>
                  </a:lnTo>
                  <a:lnTo>
                    <a:pt x="0" y="4663453"/>
                  </a:lnTo>
                  <a:lnTo>
                    <a:pt x="0" y="4662169"/>
                  </a:lnTo>
                  <a:lnTo>
                    <a:pt x="0" y="4656176"/>
                  </a:lnTo>
                  <a:lnTo>
                    <a:pt x="0" y="4650826"/>
                  </a:lnTo>
                  <a:lnTo>
                    <a:pt x="0" y="4646594"/>
                  </a:lnTo>
                  <a:lnTo>
                    <a:pt x="0" y="4642516"/>
                  </a:lnTo>
                  <a:lnTo>
                    <a:pt x="0" y="4640359"/>
                  </a:lnTo>
                  <a:lnTo>
                    <a:pt x="0" y="4638980"/>
                  </a:lnTo>
                  <a:lnTo>
                    <a:pt x="0" y="4633488"/>
                  </a:lnTo>
                  <a:lnTo>
                    <a:pt x="0" y="4632744"/>
                  </a:lnTo>
                  <a:lnTo>
                    <a:pt x="0" y="4632575"/>
                  </a:lnTo>
                  <a:lnTo>
                    <a:pt x="0" y="4631460"/>
                  </a:lnTo>
                  <a:lnTo>
                    <a:pt x="0" y="4630726"/>
                  </a:lnTo>
                  <a:lnTo>
                    <a:pt x="0" y="4625109"/>
                  </a:lnTo>
                  <a:lnTo>
                    <a:pt x="0" y="4621078"/>
                  </a:lnTo>
                  <a:lnTo>
                    <a:pt x="0" y="4619667"/>
                  </a:lnTo>
                  <a:lnTo>
                    <a:pt x="0" y="4619509"/>
                  </a:lnTo>
                  <a:lnTo>
                    <a:pt x="0" y="4619104"/>
                  </a:lnTo>
                  <a:lnTo>
                    <a:pt x="0" y="4615339"/>
                  </a:lnTo>
                  <a:lnTo>
                    <a:pt x="0" y="4614051"/>
                  </a:lnTo>
                  <a:lnTo>
                    <a:pt x="0" y="4611304"/>
                  </a:lnTo>
                  <a:lnTo>
                    <a:pt x="0" y="4610019"/>
                  </a:lnTo>
                  <a:lnTo>
                    <a:pt x="0" y="4609735"/>
                  </a:lnTo>
                  <a:lnTo>
                    <a:pt x="0" y="4608451"/>
                  </a:lnTo>
                  <a:lnTo>
                    <a:pt x="0" y="4606252"/>
                  </a:lnTo>
                  <a:lnTo>
                    <a:pt x="0" y="4602106"/>
                  </a:lnTo>
                  <a:lnTo>
                    <a:pt x="0" y="4600017"/>
                  </a:lnTo>
                  <a:lnTo>
                    <a:pt x="0" y="4598210"/>
                  </a:lnTo>
                  <a:lnTo>
                    <a:pt x="0" y="4597402"/>
                  </a:lnTo>
                  <a:lnTo>
                    <a:pt x="0" y="4595194"/>
                  </a:lnTo>
                  <a:lnTo>
                    <a:pt x="0" y="4594425"/>
                  </a:lnTo>
                  <a:lnTo>
                    <a:pt x="0" y="4591048"/>
                  </a:lnTo>
                  <a:lnTo>
                    <a:pt x="0" y="4588957"/>
                  </a:lnTo>
                  <a:lnTo>
                    <a:pt x="0" y="4583001"/>
                  </a:lnTo>
                  <a:lnTo>
                    <a:pt x="0" y="4582609"/>
                  </a:lnTo>
                  <a:lnTo>
                    <a:pt x="0" y="4579888"/>
                  </a:lnTo>
                  <a:lnTo>
                    <a:pt x="0" y="4578760"/>
                  </a:lnTo>
                  <a:lnTo>
                    <a:pt x="0" y="4578577"/>
                  </a:lnTo>
                  <a:lnTo>
                    <a:pt x="0" y="4577477"/>
                  </a:lnTo>
                  <a:lnTo>
                    <a:pt x="0" y="4577009"/>
                  </a:lnTo>
                  <a:lnTo>
                    <a:pt x="0" y="4576549"/>
                  </a:lnTo>
                  <a:lnTo>
                    <a:pt x="0" y="4573709"/>
                  </a:lnTo>
                  <a:lnTo>
                    <a:pt x="0" y="4571552"/>
                  </a:lnTo>
                  <a:lnTo>
                    <a:pt x="0" y="4571395"/>
                  </a:lnTo>
                  <a:lnTo>
                    <a:pt x="0" y="4569677"/>
                  </a:lnTo>
                  <a:lnTo>
                    <a:pt x="0" y="4568109"/>
                  </a:lnTo>
                  <a:lnTo>
                    <a:pt x="0" y="4567702"/>
                  </a:lnTo>
                  <a:lnTo>
                    <a:pt x="0" y="4567517"/>
                  </a:lnTo>
                  <a:lnTo>
                    <a:pt x="0" y="4565949"/>
                  </a:lnTo>
                  <a:lnTo>
                    <a:pt x="0" y="4560340"/>
                  </a:lnTo>
                  <a:lnTo>
                    <a:pt x="0" y="4559043"/>
                  </a:lnTo>
                  <a:lnTo>
                    <a:pt x="0" y="4558320"/>
                  </a:lnTo>
                  <a:lnTo>
                    <a:pt x="0" y="4557060"/>
                  </a:lnTo>
                  <a:lnTo>
                    <a:pt x="0" y="4550706"/>
                  </a:lnTo>
                  <a:lnTo>
                    <a:pt x="0" y="4546001"/>
                  </a:lnTo>
                  <a:lnTo>
                    <a:pt x="0" y="4545524"/>
                  </a:lnTo>
                  <a:lnTo>
                    <a:pt x="0" y="4542659"/>
                  </a:lnTo>
                  <a:lnTo>
                    <a:pt x="0" y="4539591"/>
                  </a:lnTo>
                  <a:lnTo>
                    <a:pt x="0" y="4537387"/>
                  </a:lnTo>
                  <a:lnTo>
                    <a:pt x="0" y="4537135"/>
                  </a:lnTo>
                  <a:lnTo>
                    <a:pt x="0" y="4534975"/>
                  </a:lnTo>
                  <a:lnTo>
                    <a:pt x="0" y="4532901"/>
                  </a:lnTo>
                  <a:lnTo>
                    <a:pt x="0" y="4531601"/>
                  </a:lnTo>
                  <a:lnTo>
                    <a:pt x="0" y="4531210"/>
                  </a:lnTo>
                  <a:lnTo>
                    <a:pt x="0" y="4528533"/>
                  </a:lnTo>
                  <a:lnTo>
                    <a:pt x="0" y="4527610"/>
                  </a:lnTo>
                  <a:lnTo>
                    <a:pt x="0" y="4527360"/>
                  </a:lnTo>
                  <a:lnTo>
                    <a:pt x="0" y="4527175"/>
                  </a:lnTo>
                  <a:lnTo>
                    <a:pt x="0" y="4526075"/>
                  </a:lnTo>
                  <a:lnTo>
                    <a:pt x="0" y="4525607"/>
                  </a:lnTo>
                  <a:lnTo>
                    <a:pt x="0" y="4523127"/>
                  </a:lnTo>
                  <a:lnTo>
                    <a:pt x="0" y="4521843"/>
                  </a:lnTo>
                  <a:lnTo>
                    <a:pt x="0" y="4519998"/>
                  </a:lnTo>
                  <a:lnTo>
                    <a:pt x="0" y="4517978"/>
                  </a:lnTo>
                  <a:lnTo>
                    <a:pt x="0" y="4516721"/>
                  </a:lnTo>
                  <a:lnTo>
                    <a:pt x="0" y="4506920"/>
                  </a:lnTo>
                  <a:lnTo>
                    <a:pt x="0" y="4506509"/>
                  </a:lnTo>
                  <a:lnTo>
                    <a:pt x="0" y="4506357"/>
                  </a:lnTo>
                  <a:lnTo>
                    <a:pt x="0" y="4504942"/>
                  </a:lnTo>
                  <a:lnTo>
                    <a:pt x="0" y="4502588"/>
                  </a:lnTo>
                  <a:lnTo>
                    <a:pt x="0" y="4495806"/>
                  </a:lnTo>
                  <a:lnTo>
                    <a:pt x="0" y="4494633"/>
                  </a:lnTo>
                  <a:lnTo>
                    <a:pt x="0" y="4494541"/>
                  </a:lnTo>
                  <a:lnTo>
                    <a:pt x="0" y="4490399"/>
                  </a:lnTo>
                  <a:lnTo>
                    <a:pt x="0" y="4488191"/>
                  </a:lnTo>
                  <a:lnTo>
                    <a:pt x="0" y="4487268"/>
                  </a:lnTo>
                  <a:lnTo>
                    <a:pt x="0" y="4483573"/>
                  </a:lnTo>
                  <a:lnTo>
                    <a:pt x="0" y="4483483"/>
                  </a:lnTo>
                  <a:lnTo>
                    <a:pt x="0" y="4481501"/>
                  </a:lnTo>
                  <a:lnTo>
                    <a:pt x="0" y="4479341"/>
                  </a:lnTo>
                  <a:lnTo>
                    <a:pt x="0" y="4476379"/>
                  </a:lnTo>
                  <a:lnTo>
                    <a:pt x="0" y="4476210"/>
                  </a:lnTo>
                  <a:lnTo>
                    <a:pt x="0" y="4475098"/>
                  </a:lnTo>
                  <a:lnTo>
                    <a:pt x="0" y="4469863"/>
                  </a:lnTo>
                  <a:lnTo>
                    <a:pt x="0" y="4466013"/>
                  </a:lnTo>
                  <a:lnTo>
                    <a:pt x="0" y="4465321"/>
                  </a:lnTo>
                  <a:lnTo>
                    <a:pt x="0" y="4463856"/>
                  </a:lnTo>
                  <a:lnTo>
                    <a:pt x="0" y="4458805"/>
                  </a:lnTo>
                  <a:lnTo>
                    <a:pt x="0" y="4455464"/>
                  </a:lnTo>
                  <a:lnTo>
                    <a:pt x="0" y="4454955"/>
                  </a:lnTo>
                  <a:lnTo>
                    <a:pt x="0" y="4453825"/>
                  </a:lnTo>
                  <a:lnTo>
                    <a:pt x="0" y="4452256"/>
                  </a:lnTo>
                  <a:lnTo>
                    <a:pt x="0" y="4448475"/>
                  </a:lnTo>
                  <a:lnTo>
                    <a:pt x="0" y="4446907"/>
                  </a:lnTo>
                  <a:lnTo>
                    <a:pt x="0" y="4444627"/>
                  </a:lnTo>
                  <a:lnTo>
                    <a:pt x="0" y="4444406"/>
                  </a:lnTo>
                  <a:lnTo>
                    <a:pt x="0" y="4443189"/>
                  </a:lnTo>
                  <a:lnTo>
                    <a:pt x="0" y="4443141"/>
                  </a:lnTo>
                  <a:lnTo>
                    <a:pt x="0" y="4440730"/>
                  </a:lnTo>
                  <a:lnTo>
                    <a:pt x="0" y="4438999"/>
                  </a:lnTo>
                  <a:lnTo>
                    <a:pt x="0" y="4434853"/>
                  </a:lnTo>
                  <a:lnTo>
                    <a:pt x="0" y="4433569"/>
                  </a:lnTo>
                  <a:lnTo>
                    <a:pt x="0" y="4432594"/>
                  </a:lnTo>
                  <a:lnTo>
                    <a:pt x="0" y="4427576"/>
                  </a:lnTo>
                  <a:lnTo>
                    <a:pt x="0" y="4422226"/>
                  </a:lnTo>
                  <a:lnTo>
                    <a:pt x="0" y="4418463"/>
                  </a:lnTo>
                  <a:lnTo>
                    <a:pt x="0" y="4414613"/>
                  </a:lnTo>
                  <a:lnTo>
                    <a:pt x="0" y="4413916"/>
                  </a:lnTo>
                  <a:lnTo>
                    <a:pt x="0" y="4410380"/>
                  </a:lnTo>
                  <a:lnTo>
                    <a:pt x="0" y="4408133"/>
                  </a:lnTo>
                  <a:lnTo>
                    <a:pt x="0" y="4406565"/>
                  </a:lnTo>
                  <a:lnTo>
                    <a:pt x="0" y="4404888"/>
                  </a:lnTo>
                  <a:lnTo>
                    <a:pt x="0" y="4404144"/>
                  </a:lnTo>
                  <a:lnTo>
                    <a:pt x="0" y="4403975"/>
                  </a:lnTo>
                  <a:lnTo>
                    <a:pt x="0" y="4402860"/>
                  </a:lnTo>
                  <a:lnTo>
                    <a:pt x="0" y="4402847"/>
                  </a:lnTo>
                  <a:lnTo>
                    <a:pt x="0" y="4402126"/>
                  </a:lnTo>
                  <a:lnTo>
                    <a:pt x="0" y="4401563"/>
                  </a:lnTo>
                  <a:lnTo>
                    <a:pt x="0" y="4397794"/>
                  </a:lnTo>
                  <a:lnTo>
                    <a:pt x="0" y="4397076"/>
                  </a:lnTo>
                  <a:lnTo>
                    <a:pt x="0" y="4395507"/>
                  </a:lnTo>
                  <a:lnTo>
                    <a:pt x="0" y="4393763"/>
                  </a:lnTo>
                  <a:lnTo>
                    <a:pt x="0" y="4393227"/>
                  </a:lnTo>
                  <a:lnTo>
                    <a:pt x="0" y="4392194"/>
                  </a:lnTo>
                  <a:lnTo>
                    <a:pt x="0" y="4391789"/>
                  </a:lnTo>
                  <a:lnTo>
                    <a:pt x="0" y="4391067"/>
                  </a:lnTo>
                  <a:lnTo>
                    <a:pt x="0" y="4381884"/>
                  </a:lnTo>
                  <a:lnTo>
                    <a:pt x="0" y="4377652"/>
                  </a:lnTo>
                  <a:lnTo>
                    <a:pt x="0" y="4371417"/>
                  </a:lnTo>
                  <a:lnTo>
                    <a:pt x="0" y="4370826"/>
                  </a:lnTo>
                  <a:lnTo>
                    <a:pt x="0" y="4369610"/>
                  </a:lnTo>
                  <a:lnTo>
                    <a:pt x="0" y="4366594"/>
                  </a:lnTo>
                  <a:lnTo>
                    <a:pt x="0" y="4364546"/>
                  </a:lnTo>
                  <a:lnTo>
                    <a:pt x="0" y="4363633"/>
                  </a:lnTo>
                  <a:lnTo>
                    <a:pt x="0" y="4362518"/>
                  </a:lnTo>
                  <a:lnTo>
                    <a:pt x="0" y="4360357"/>
                  </a:lnTo>
                  <a:lnTo>
                    <a:pt x="0" y="4359062"/>
                  </a:lnTo>
                  <a:lnTo>
                    <a:pt x="0" y="4353488"/>
                  </a:lnTo>
                  <a:lnTo>
                    <a:pt x="0" y="4352573"/>
                  </a:lnTo>
                  <a:lnTo>
                    <a:pt x="0" y="4350725"/>
                  </a:lnTo>
                  <a:lnTo>
                    <a:pt x="0" y="4345109"/>
                  </a:lnTo>
                  <a:lnTo>
                    <a:pt x="0" y="4341077"/>
                  </a:lnTo>
                  <a:lnTo>
                    <a:pt x="0" y="4339509"/>
                  </a:lnTo>
                  <a:lnTo>
                    <a:pt x="0" y="4330443"/>
                  </a:lnTo>
                  <a:lnTo>
                    <a:pt x="0" y="4329268"/>
                  </a:lnTo>
                  <a:lnTo>
                    <a:pt x="0" y="4328460"/>
                  </a:lnTo>
                  <a:lnTo>
                    <a:pt x="0" y="4327978"/>
                  </a:lnTo>
                  <a:lnTo>
                    <a:pt x="0" y="4326252"/>
                  </a:lnTo>
                  <a:lnTo>
                    <a:pt x="0" y="4322106"/>
                  </a:lnTo>
                  <a:lnTo>
                    <a:pt x="0" y="4320015"/>
                  </a:lnTo>
                  <a:lnTo>
                    <a:pt x="0" y="4319847"/>
                  </a:lnTo>
                  <a:lnTo>
                    <a:pt x="0" y="4318209"/>
                  </a:lnTo>
                  <a:lnTo>
                    <a:pt x="0" y="4317401"/>
                  </a:lnTo>
                  <a:lnTo>
                    <a:pt x="0" y="4314059"/>
                  </a:lnTo>
                  <a:lnTo>
                    <a:pt x="0" y="4308535"/>
                  </a:lnTo>
                  <a:lnTo>
                    <a:pt x="0" y="4305586"/>
                  </a:lnTo>
                  <a:lnTo>
                    <a:pt x="0" y="4303001"/>
                  </a:lnTo>
                  <a:lnTo>
                    <a:pt x="0" y="4302610"/>
                  </a:lnTo>
                  <a:lnTo>
                    <a:pt x="0" y="4298760"/>
                  </a:lnTo>
                  <a:lnTo>
                    <a:pt x="0" y="4298575"/>
                  </a:lnTo>
                  <a:lnTo>
                    <a:pt x="0" y="4297475"/>
                  </a:lnTo>
                  <a:lnTo>
                    <a:pt x="0" y="4297007"/>
                  </a:lnTo>
                  <a:lnTo>
                    <a:pt x="0" y="4291398"/>
                  </a:lnTo>
                  <a:lnTo>
                    <a:pt x="0" y="4290101"/>
                  </a:lnTo>
                  <a:lnTo>
                    <a:pt x="0" y="4289378"/>
                  </a:lnTo>
                  <a:lnTo>
                    <a:pt x="0" y="4285479"/>
                  </a:lnTo>
                  <a:lnTo>
                    <a:pt x="0" y="4279043"/>
                  </a:lnTo>
                  <a:lnTo>
                    <a:pt x="0" y="4278320"/>
                  </a:lnTo>
                  <a:lnTo>
                    <a:pt x="0" y="4277909"/>
                  </a:lnTo>
                  <a:lnTo>
                    <a:pt x="0" y="4277059"/>
                  </a:lnTo>
                  <a:lnTo>
                    <a:pt x="0" y="4276342"/>
                  </a:lnTo>
                  <a:lnTo>
                    <a:pt x="0" y="4267228"/>
                  </a:lnTo>
                  <a:lnTo>
                    <a:pt x="0" y="4266033"/>
                  </a:lnTo>
                  <a:lnTo>
                    <a:pt x="0" y="4262659"/>
                  </a:lnTo>
                  <a:lnTo>
                    <a:pt x="0" y="4259591"/>
                  </a:lnTo>
                  <a:lnTo>
                    <a:pt x="0" y="4258668"/>
                  </a:lnTo>
                  <a:lnTo>
                    <a:pt x="0" y="4257133"/>
                  </a:lnTo>
                  <a:lnTo>
                    <a:pt x="0" y="4254973"/>
                  </a:lnTo>
                  <a:lnTo>
                    <a:pt x="0" y="4252901"/>
                  </a:lnTo>
                  <a:lnTo>
                    <a:pt x="0" y="4247779"/>
                  </a:lnTo>
                  <a:lnTo>
                    <a:pt x="0" y="4247610"/>
                  </a:lnTo>
                  <a:lnTo>
                    <a:pt x="0" y="4246498"/>
                  </a:lnTo>
                  <a:lnTo>
                    <a:pt x="0" y="4246315"/>
                  </a:lnTo>
                  <a:lnTo>
                    <a:pt x="0" y="4237978"/>
                  </a:lnTo>
                  <a:lnTo>
                    <a:pt x="0" y="4237567"/>
                  </a:lnTo>
                  <a:lnTo>
                    <a:pt x="0" y="4236721"/>
                  </a:lnTo>
                  <a:lnTo>
                    <a:pt x="0" y="4236283"/>
                  </a:lnTo>
                  <a:lnTo>
                    <a:pt x="0" y="4236000"/>
                  </a:lnTo>
                  <a:lnTo>
                    <a:pt x="0" y="4234716"/>
                  </a:lnTo>
                  <a:lnTo>
                    <a:pt x="0" y="4226864"/>
                  </a:lnTo>
                  <a:lnTo>
                    <a:pt x="0" y="4226509"/>
                  </a:lnTo>
                  <a:lnTo>
                    <a:pt x="0" y="4224942"/>
                  </a:lnTo>
                  <a:lnTo>
                    <a:pt x="0" y="4217312"/>
                  </a:lnTo>
                  <a:lnTo>
                    <a:pt x="0" y="4215806"/>
                  </a:lnTo>
                  <a:lnTo>
                    <a:pt x="0" y="4214631"/>
                  </a:lnTo>
                  <a:lnTo>
                    <a:pt x="0" y="4214541"/>
                  </a:lnTo>
                  <a:lnTo>
                    <a:pt x="0" y="4212130"/>
                  </a:lnTo>
                  <a:lnTo>
                    <a:pt x="0" y="4210399"/>
                  </a:lnTo>
                  <a:lnTo>
                    <a:pt x="0" y="4207268"/>
                  </a:lnTo>
                  <a:lnTo>
                    <a:pt x="0" y="4206156"/>
                  </a:lnTo>
                  <a:lnTo>
                    <a:pt x="0" y="4203994"/>
                  </a:lnTo>
                  <a:lnTo>
                    <a:pt x="0" y="4196379"/>
                  </a:lnTo>
                  <a:lnTo>
                    <a:pt x="0" y="4195094"/>
                  </a:lnTo>
                  <a:lnTo>
                    <a:pt x="0" y="4193782"/>
                  </a:lnTo>
                  <a:lnTo>
                    <a:pt x="0" y="4192213"/>
                  </a:lnTo>
                  <a:lnTo>
                    <a:pt x="0" y="4189863"/>
                  </a:lnTo>
                  <a:lnTo>
                    <a:pt x="0" y="4186603"/>
                  </a:lnTo>
                  <a:lnTo>
                    <a:pt x="0" y="4186013"/>
                  </a:lnTo>
                  <a:lnTo>
                    <a:pt x="0" y="4179533"/>
                  </a:lnTo>
                  <a:lnTo>
                    <a:pt x="0" y="4177965"/>
                  </a:lnTo>
                  <a:lnTo>
                    <a:pt x="0" y="4175464"/>
                  </a:lnTo>
                  <a:lnTo>
                    <a:pt x="0" y="4174247"/>
                  </a:lnTo>
                  <a:lnTo>
                    <a:pt x="0" y="4172963"/>
                  </a:lnTo>
                  <a:lnTo>
                    <a:pt x="0" y="4171788"/>
                  </a:lnTo>
                  <a:lnTo>
                    <a:pt x="0" y="4169194"/>
                  </a:lnTo>
                  <a:lnTo>
                    <a:pt x="0" y="4168476"/>
                  </a:lnTo>
                  <a:lnTo>
                    <a:pt x="0" y="4166907"/>
                  </a:lnTo>
                  <a:lnTo>
                    <a:pt x="0" y="4165163"/>
                  </a:lnTo>
                  <a:lnTo>
                    <a:pt x="0" y="4164627"/>
                  </a:lnTo>
                  <a:lnTo>
                    <a:pt x="0" y="4163653"/>
                  </a:lnTo>
                  <a:lnTo>
                    <a:pt x="0" y="4163594"/>
                  </a:lnTo>
                  <a:lnTo>
                    <a:pt x="0" y="4163189"/>
                  </a:lnTo>
                  <a:lnTo>
                    <a:pt x="0" y="4160730"/>
                  </a:lnTo>
                  <a:lnTo>
                    <a:pt x="0" y="4153284"/>
                  </a:lnTo>
                  <a:lnTo>
                    <a:pt x="0" y="4152592"/>
                  </a:lnTo>
                  <a:lnTo>
                    <a:pt x="0" y="4142226"/>
                  </a:lnTo>
                  <a:lnTo>
                    <a:pt x="0" y="4135946"/>
                  </a:lnTo>
                  <a:lnTo>
                    <a:pt x="0" y="4135033"/>
                  </a:lnTo>
                  <a:lnTo>
                    <a:pt x="0" y="4133918"/>
                  </a:lnTo>
                  <a:lnTo>
                    <a:pt x="0" y="4132621"/>
                  </a:lnTo>
                  <a:lnTo>
                    <a:pt x="0" y="4130462"/>
                  </a:lnTo>
                  <a:lnTo>
                    <a:pt x="0" y="4128852"/>
                  </a:lnTo>
                  <a:lnTo>
                    <a:pt x="0" y="4128134"/>
                  </a:lnTo>
                  <a:lnTo>
                    <a:pt x="0" y="4126566"/>
                  </a:lnTo>
                  <a:lnTo>
                    <a:pt x="0" y="4124888"/>
                  </a:lnTo>
                  <a:lnTo>
                    <a:pt x="0" y="4124821"/>
                  </a:lnTo>
                  <a:lnTo>
                    <a:pt x="0" y="4123973"/>
                  </a:lnTo>
                  <a:lnTo>
                    <a:pt x="0" y="4123252"/>
                  </a:lnTo>
                  <a:lnTo>
                    <a:pt x="0" y="4122847"/>
                  </a:lnTo>
                  <a:lnTo>
                    <a:pt x="0" y="4122126"/>
                  </a:lnTo>
                  <a:lnTo>
                    <a:pt x="0" y="4121563"/>
                  </a:lnTo>
                  <a:lnTo>
                    <a:pt x="0" y="4117798"/>
                  </a:lnTo>
                  <a:lnTo>
                    <a:pt x="0" y="4113763"/>
                  </a:lnTo>
                  <a:lnTo>
                    <a:pt x="0" y="4112194"/>
                  </a:lnTo>
                  <a:lnTo>
                    <a:pt x="0" y="4109747"/>
                  </a:lnTo>
                  <a:lnTo>
                    <a:pt x="0" y="4105716"/>
                  </a:lnTo>
                  <a:lnTo>
                    <a:pt x="0" y="4101884"/>
                  </a:lnTo>
                  <a:lnTo>
                    <a:pt x="0" y="4101145"/>
                  </a:lnTo>
                  <a:lnTo>
                    <a:pt x="0" y="4100668"/>
                  </a:lnTo>
                  <a:lnTo>
                    <a:pt x="0" y="4099378"/>
                  </a:lnTo>
                  <a:lnTo>
                    <a:pt x="0" y="4097653"/>
                  </a:lnTo>
                  <a:lnTo>
                    <a:pt x="0" y="4091415"/>
                  </a:lnTo>
                  <a:lnTo>
                    <a:pt x="0" y="4091247"/>
                  </a:lnTo>
                  <a:lnTo>
                    <a:pt x="0" y="4090121"/>
                  </a:lnTo>
                  <a:lnTo>
                    <a:pt x="0" y="4089609"/>
                  </a:lnTo>
                  <a:lnTo>
                    <a:pt x="0" y="4086744"/>
                  </a:lnTo>
                  <a:lnTo>
                    <a:pt x="0" y="4085068"/>
                  </a:lnTo>
                  <a:lnTo>
                    <a:pt x="0" y="4084546"/>
                  </a:lnTo>
                  <a:lnTo>
                    <a:pt x="0" y="4083631"/>
                  </a:lnTo>
                  <a:lnTo>
                    <a:pt x="0" y="4081219"/>
                  </a:lnTo>
                  <a:lnTo>
                    <a:pt x="0" y="4081036"/>
                  </a:lnTo>
                  <a:lnTo>
                    <a:pt x="0" y="4079468"/>
                  </a:lnTo>
                  <a:lnTo>
                    <a:pt x="0" y="4079063"/>
                  </a:lnTo>
                  <a:lnTo>
                    <a:pt x="0" y="4076986"/>
                  </a:lnTo>
                  <a:lnTo>
                    <a:pt x="0" y="4061501"/>
                  </a:lnTo>
                  <a:lnTo>
                    <a:pt x="0" y="4059036"/>
                  </a:lnTo>
                  <a:lnTo>
                    <a:pt x="0" y="4056879"/>
                  </a:lnTo>
                  <a:lnTo>
                    <a:pt x="0" y="4050905"/>
                  </a:lnTo>
                  <a:lnTo>
                    <a:pt x="0" y="4050443"/>
                  </a:lnTo>
                  <a:lnTo>
                    <a:pt x="0" y="4049267"/>
                  </a:lnTo>
                  <a:lnTo>
                    <a:pt x="0" y="4048459"/>
                  </a:lnTo>
                  <a:lnTo>
                    <a:pt x="0" y="4047983"/>
                  </a:lnTo>
                  <a:lnTo>
                    <a:pt x="0" y="4039846"/>
                  </a:lnTo>
                  <a:lnTo>
                    <a:pt x="0" y="4038628"/>
                  </a:lnTo>
                  <a:lnTo>
                    <a:pt x="0" y="4036644"/>
                  </a:lnTo>
                  <a:lnTo>
                    <a:pt x="0" y="4034060"/>
                  </a:lnTo>
                  <a:lnTo>
                    <a:pt x="0" y="4028533"/>
                  </a:lnTo>
                  <a:lnTo>
                    <a:pt x="0" y="4025586"/>
                  </a:lnTo>
                  <a:lnTo>
                    <a:pt x="0" y="4017715"/>
                  </a:lnTo>
                  <a:lnTo>
                    <a:pt x="0" y="4016537"/>
                  </a:lnTo>
                  <a:lnTo>
                    <a:pt x="0" y="4010101"/>
                  </a:lnTo>
                  <a:lnTo>
                    <a:pt x="0" y="4009378"/>
                  </a:lnTo>
                  <a:lnTo>
                    <a:pt x="0" y="4008968"/>
                  </a:lnTo>
                  <a:lnTo>
                    <a:pt x="0" y="4007683"/>
                  </a:lnTo>
                  <a:lnTo>
                    <a:pt x="0" y="4007401"/>
                  </a:lnTo>
                  <a:lnTo>
                    <a:pt x="0" y="4006116"/>
                  </a:lnTo>
                  <a:lnTo>
                    <a:pt x="0" y="4005479"/>
                  </a:lnTo>
                  <a:lnTo>
                    <a:pt x="0" y="3998287"/>
                  </a:lnTo>
                  <a:lnTo>
                    <a:pt x="0" y="3997909"/>
                  </a:lnTo>
                  <a:lnTo>
                    <a:pt x="0" y="3997001"/>
                  </a:lnTo>
                  <a:lnTo>
                    <a:pt x="0" y="3996342"/>
                  </a:lnTo>
                  <a:lnTo>
                    <a:pt x="0" y="3992858"/>
                  </a:lnTo>
                  <a:lnTo>
                    <a:pt x="0" y="3988712"/>
                  </a:lnTo>
                  <a:lnTo>
                    <a:pt x="0" y="3987227"/>
                  </a:lnTo>
                  <a:lnTo>
                    <a:pt x="0" y="3986031"/>
                  </a:lnTo>
                  <a:lnTo>
                    <a:pt x="0" y="3978668"/>
                  </a:lnTo>
                  <a:lnTo>
                    <a:pt x="0" y="3977557"/>
                  </a:lnTo>
                  <a:lnTo>
                    <a:pt x="0" y="3977373"/>
                  </a:lnTo>
                  <a:lnTo>
                    <a:pt x="0" y="3967779"/>
                  </a:lnTo>
                  <a:lnTo>
                    <a:pt x="0" y="3967342"/>
                  </a:lnTo>
                  <a:lnTo>
                    <a:pt x="0" y="3966494"/>
                  </a:lnTo>
                  <a:lnTo>
                    <a:pt x="0" y="3966316"/>
                  </a:lnTo>
                  <a:lnTo>
                    <a:pt x="0" y="3965775"/>
                  </a:lnTo>
                  <a:lnTo>
                    <a:pt x="0" y="3965182"/>
                  </a:lnTo>
                  <a:lnTo>
                    <a:pt x="0" y="3963613"/>
                  </a:lnTo>
                  <a:lnTo>
                    <a:pt x="0" y="3958003"/>
                  </a:lnTo>
                  <a:lnTo>
                    <a:pt x="0" y="3957568"/>
                  </a:lnTo>
                  <a:lnTo>
                    <a:pt x="0" y="3956284"/>
                  </a:lnTo>
                  <a:lnTo>
                    <a:pt x="0" y="3956000"/>
                  </a:lnTo>
                  <a:lnTo>
                    <a:pt x="0" y="3954715"/>
                  </a:lnTo>
                  <a:lnTo>
                    <a:pt x="0" y="3954501"/>
                  </a:lnTo>
                  <a:lnTo>
                    <a:pt x="0" y="3952219"/>
                  </a:lnTo>
                  <a:lnTo>
                    <a:pt x="0" y="3950651"/>
                  </a:lnTo>
                  <a:lnTo>
                    <a:pt x="0" y="3948370"/>
                  </a:lnTo>
                  <a:lnTo>
                    <a:pt x="0" y="3946864"/>
                  </a:lnTo>
                  <a:lnTo>
                    <a:pt x="0" y="3943665"/>
                  </a:lnTo>
                  <a:lnTo>
                    <a:pt x="0" y="3943188"/>
                  </a:lnTo>
                  <a:lnTo>
                    <a:pt x="0" y="3937312"/>
                  </a:lnTo>
                  <a:lnTo>
                    <a:pt x="0" y="3935053"/>
                  </a:lnTo>
                  <a:lnTo>
                    <a:pt x="0" y="3932130"/>
                  </a:lnTo>
                  <a:lnTo>
                    <a:pt x="0" y="3929265"/>
                  </a:lnTo>
                  <a:lnTo>
                    <a:pt x="0" y="3926153"/>
                  </a:lnTo>
                  <a:lnTo>
                    <a:pt x="0" y="3924840"/>
                  </a:lnTo>
                  <a:lnTo>
                    <a:pt x="0" y="3923993"/>
                  </a:lnTo>
                  <a:lnTo>
                    <a:pt x="0" y="3923272"/>
                  </a:lnTo>
                  <a:lnTo>
                    <a:pt x="0" y="3917661"/>
                  </a:lnTo>
                  <a:lnTo>
                    <a:pt x="0" y="3913782"/>
                  </a:lnTo>
                  <a:lnTo>
                    <a:pt x="0" y="3912216"/>
                  </a:lnTo>
                  <a:lnTo>
                    <a:pt x="0" y="3908631"/>
                  </a:lnTo>
                  <a:lnTo>
                    <a:pt x="0" y="3906603"/>
                  </a:lnTo>
                  <a:lnTo>
                    <a:pt x="0" y="3904586"/>
                  </a:lnTo>
                  <a:lnTo>
                    <a:pt x="0" y="3904021"/>
                  </a:lnTo>
                  <a:lnTo>
                    <a:pt x="0" y="3900253"/>
                  </a:lnTo>
                  <a:lnTo>
                    <a:pt x="0" y="3899534"/>
                  </a:lnTo>
                  <a:lnTo>
                    <a:pt x="0" y="3897965"/>
                  </a:lnTo>
                  <a:lnTo>
                    <a:pt x="0" y="3896222"/>
                  </a:lnTo>
                  <a:lnTo>
                    <a:pt x="0" y="3894652"/>
                  </a:lnTo>
                  <a:lnTo>
                    <a:pt x="0" y="3894247"/>
                  </a:lnTo>
                  <a:lnTo>
                    <a:pt x="0" y="3892963"/>
                  </a:lnTo>
                  <a:lnTo>
                    <a:pt x="0" y="3891788"/>
                  </a:lnTo>
                  <a:lnTo>
                    <a:pt x="0" y="3889198"/>
                  </a:lnTo>
                  <a:lnTo>
                    <a:pt x="0" y="3885163"/>
                  </a:lnTo>
                  <a:lnTo>
                    <a:pt x="0" y="3883650"/>
                  </a:lnTo>
                  <a:lnTo>
                    <a:pt x="0" y="3883595"/>
                  </a:lnTo>
                  <a:lnTo>
                    <a:pt x="0" y="3881147"/>
                  </a:lnTo>
                  <a:lnTo>
                    <a:pt x="0" y="3877116"/>
                  </a:lnTo>
                  <a:lnTo>
                    <a:pt x="0" y="3873876"/>
                  </a:lnTo>
                  <a:lnTo>
                    <a:pt x="0" y="3873284"/>
                  </a:lnTo>
                  <a:lnTo>
                    <a:pt x="0" y="3872545"/>
                  </a:lnTo>
                  <a:lnTo>
                    <a:pt x="0" y="3861520"/>
                  </a:lnTo>
                  <a:lnTo>
                    <a:pt x="0" y="3858145"/>
                  </a:lnTo>
                  <a:lnTo>
                    <a:pt x="0" y="3856468"/>
                  </a:lnTo>
                  <a:lnTo>
                    <a:pt x="0" y="3855946"/>
                  </a:lnTo>
                  <a:lnTo>
                    <a:pt x="0" y="3855031"/>
                  </a:lnTo>
                  <a:lnTo>
                    <a:pt x="0" y="3852621"/>
                  </a:lnTo>
                  <a:lnTo>
                    <a:pt x="0" y="3852619"/>
                  </a:lnTo>
                  <a:lnTo>
                    <a:pt x="0" y="3852436"/>
                  </a:lnTo>
                  <a:lnTo>
                    <a:pt x="0" y="3850868"/>
                  </a:lnTo>
                  <a:lnTo>
                    <a:pt x="0" y="3850463"/>
                  </a:lnTo>
                  <a:lnTo>
                    <a:pt x="0" y="3848856"/>
                  </a:lnTo>
                  <a:lnTo>
                    <a:pt x="0" y="3844821"/>
                  </a:lnTo>
                  <a:lnTo>
                    <a:pt x="0" y="3843252"/>
                  </a:lnTo>
                  <a:lnTo>
                    <a:pt x="0" y="3840805"/>
                  </a:lnTo>
                  <a:lnTo>
                    <a:pt x="0" y="3836774"/>
                  </a:lnTo>
                  <a:lnTo>
                    <a:pt x="0" y="3832204"/>
                  </a:lnTo>
                  <a:lnTo>
                    <a:pt x="0" y="3830919"/>
                  </a:lnTo>
                  <a:lnTo>
                    <a:pt x="0" y="3830436"/>
                  </a:lnTo>
                  <a:lnTo>
                    <a:pt x="0" y="3829747"/>
                  </a:lnTo>
                  <a:lnTo>
                    <a:pt x="0" y="3825715"/>
                  </a:lnTo>
                  <a:lnTo>
                    <a:pt x="0" y="3822305"/>
                  </a:lnTo>
                  <a:lnTo>
                    <a:pt x="0" y="3821144"/>
                  </a:lnTo>
                  <a:lnTo>
                    <a:pt x="0" y="3820667"/>
                  </a:lnTo>
                  <a:lnTo>
                    <a:pt x="0" y="3819384"/>
                  </a:lnTo>
                  <a:lnTo>
                    <a:pt x="0" y="3817802"/>
                  </a:lnTo>
                  <a:lnTo>
                    <a:pt x="0" y="3816519"/>
                  </a:lnTo>
                  <a:lnTo>
                    <a:pt x="0" y="3816126"/>
                  </a:lnTo>
                  <a:lnTo>
                    <a:pt x="0" y="3812278"/>
                  </a:lnTo>
                  <a:lnTo>
                    <a:pt x="0" y="3812094"/>
                  </a:lnTo>
                  <a:lnTo>
                    <a:pt x="0" y="3811247"/>
                  </a:lnTo>
                  <a:lnTo>
                    <a:pt x="0" y="3810526"/>
                  </a:lnTo>
                  <a:lnTo>
                    <a:pt x="0" y="3810122"/>
                  </a:lnTo>
                  <a:lnTo>
                    <a:pt x="0" y="3808044"/>
                  </a:lnTo>
                  <a:lnTo>
                    <a:pt x="0" y="3806744"/>
                  </a:lnTo>
                  <a:lnTo>
                    <a:pt x="0" y="3805069"/>
                  </a:lnTo>
                  <a:lnTo>
                    <a:pt x="0" y="3801219"/>
                  </a:lnTo>
                  <a:lnTo>
                    <a:pt x="0" y="3801034"/>
                  </a:lnTo>
                  <a:lnTo>
                    <a:pt x="0" y="3799466"/>
                  </a:lnTo>
                  <a:lnTo>
                    <a:pt x="0" y="3796986"/>
                  </a:lnTo>
                  <a:lnTo>
                    <a:pt x="0" y="3794740"/>
                  </a:lnTo>
                  <a:lnTo>
                    <a:pt x="0" y="3793173"/>
                  </a:lnTo>
                  <a:lnTo>
                    <a:pt x="0" y="3788418"/>
                  </a:lnTo>
                  <a:lnTo>
                    <a:pt x="0" y="3787937"/>
                  </a:lnTo>
                  <a:lnTo>
                    <a:pt x="0" y="3781501"/>
                  </a:lnTo>
                  <a:lnTo>
                    <a:pt x="0" y="3779041"/>
                  </a:lnTo>
                  <a:lnTo>
                    <a:pt x="0" y="3776880"/>
                  </a:lnTo>
                  <a:lnTo>
                    <a:pt x="0" y="3774016"/>
                  </a:lnTo>
                  <a:lnTo>
                    <a:pt x="0" y="3770904"/>
                  </a:lnTo>
                  <a:lnTo>
                    <a:pt x="0" y="3769686"/>
                  </a:lnTo>
                  <a:lnTo>
                    <a:pt x="0" y="3768492"/>
                  </a:lnTo>
                  <a:lnTo>
                    <a:pt x="0" y="3768401"/>
                  </a:lnTo>
                  <a:lnTo>
                    <a:pt x="0" y="3764258"/>
                  </a:lnTo>
                  <a:lnTo>
                    <a:pt x="0" y="3758626"/>
                  </a:lnTo>
                  <a:lnTo>
                    <a:pt x="0" y="3756644"/>
                  </a:lnTo>
                  <a:lnTo>
                    <a:pt x="0" y="3751152"/>
                  </a:lnTo>
                  <a:lnTo>
                    <a:pt x="0" y="3750238"/>
                  </a:lnTo>
                  <a:lnTo>
                    <a:pt x="0" y="3748773"/>
                  </a:lnTo>
                  <a:lnTo>
                    <a:pt x="0" y="3738741"/>
                  </a:lnTo>
                  <a:lnTo>
                    <a:pt x="0" y="3737715"/>
                  </a:lnTo>
                  <a:lnTo>
                    <a:pt x="0" y="3737175"/>
                  </a:lnTo>
                  <a:lnTo>
                    <a:pt x="0" y="3736537"/>
                  </a:lnTo>
                  <a:lnTo>
                    <a:pt x="0" y="3728968"/>
                  </a:lnTo>
                  <a:lnTo>
                    <a:pt x="0" y="3728058"/>
                  </a:lnTo>
                  <a:lnTo>
                    <a:pt x="0" y="3727684"/>
                  </a:lnTo>
                  <a:lnTo>
                    <a:pt x="0" y="3727400"/>
                  </a:lnTo>
                  <a:lnTo>
                    <a:pt x="0" y="3726116"/>
                  </a:lnTo>
                  <a:lnTo>
                    <a:pt x="0" y="3725901"/>
                  </a:lnTo>
                  <a:lnTo>
                    <a:pt x="0" y="3723916"/>
                  </a:lnTo>
                  <a:lnTo>
                    <a:pt x="0" y="3723619"/>
                  </a:lnTo>
                  <a:lnTo>
                    <a:pt x="0" y="3722051"/>
                  </a:lnTo>
                  <a:lnTo>
                    <a:pt x="0" y="3719770"/>
                  </a:lnTo>
                  <a:lnTo>
                    <a:pt x="0" y="3718284"/>
                  </a:lnTo>
                  <a:lnTo>
                    <a:pt x="0" y="3717000"/>
                  </a:lnTo>
                  <a:lnTo>
                    <a:pt x="0" y="3715874"/>
                  </a:lnTo>
                  <a:lnTo>
                    <a:pt x="0" y="3715065"/>
                  </a:lnTo>
                  <a:lnTo>
                    <a:pt x="0" y="3712858"/>
                  </a:lnTo>
                  <a:lnTo>
                    <a:pt x="0" y="3708712"/>
                  </a:lnTo>
                  <a:lnTo>
                    <a:pt x="0" y="3704567"/>
                  </a:lnTo>
                  <a:lnTo>
                    <a:pt x="0" y="3700665"/>
                  </a:lnTo>
                  <a:lnTo>
                    <a:pt x="0" y="3698329"/>
                  </a:lnTo>
                  <a:lnTo>
                    <a:pt x="0" y="3697552"/>
                  </a:lnTo>
                  <a:lnTo>
                    <a:pt x="0" y="3697373"/>
                  </a:lnTo>
                  <a:lnTo>
                    <a:pt x="0" y="3696240"/>
                  </a:lnTo>
                  <a:lnTo>
                    <a:pt x="0" y="3694793"/>
                  </a:lnTo>
                  <a:lnTo>
                    <a:pt x="0" y="3694672"/>
                  </a:lnTo>
                  <a:lnTo>
                    <a:pt x="0" y="3689061"/>
                  </a:lnTo>
                  <a:lnTo>
                    <a:pt x="0" y="3687342"/>
                  </a:lnTo>
                  <a:lnTo>
                    <a:pt x="0" y="3685773"/>
                  </a:lnTo>
                  <a:lnTo>
                    <a:pt x="0" y="3685559"/>
                  </a:lnTo>
                  <a:lnTo>
                    <a:pt x="0" y="3685182"/>
                  </a:lnTo>
                  <a:lnTo>
                    <a:pt x="0" y="3683615"/>
                  </a:lnTo>
                  <a:lnTo>
                    <a:pt x="0" y="3683278"/>
                  </a:lnTo>
                  <a:lnTo>
                    <a:pt x="0" y="3681992"/>
                  </a:lnTo>
                  <a:lnTo>
                    <a:pt x="0" y="3681709"/>
                  </a:lnTo>
                  <a:lnTo>
                    <a:pt x="0" y="3680425"/>
                  </a:lnTo>
                  <a:lnTo>
                    <a:pt x="0" y="3680031"/>
                  </a:lnTo>
                  <a:lnTo>
                    <a:pt x="0" y="3678003"/>
                  </a:lnTo>
                  <a:lnTo>
                    <a:pt x="0" y="3676706"/>
                  </a:lnTo>
                  <a:lnTo>
                    <a:pt x="0" y="3675985"/>
                  </a:lnTo>
                  <a:lnTo>
                    <a:pt x="0" y="3674724"/>
                  </a:lnTo>
                  <a:lnTo>
                    <a:pt x="0" y="3674501"/>
                  </a:lnTo>
                  <a:lnTo>
                    <a:pt x="0" y="3673651"/>
                  </a:lnTo>
                  <a:lnTo>
                    <a:pt x="0" y="3672219"/>
                  </a:lnTo>
                  <a:lnTo>
                    <a:pt x="0" y="3670651"/>
                  </a:lnTo>
                  <a:lnTo>
                    <a:pt x="0" y="3668370"/>
                  </a:lnTo>
                  <a:lnTo>
                    <a:pt x="0" y="3663665"/>
                  </a:lnTo>
                  <a:lnTo>
                    <a:pt x="0" y="3663188"/>
                  </a:lnTo>
                  <a:lnTo>
                    <a:pt x="0" y="3662065"/>
                  </a:lnTo>
                  <a:lnTo>
                    <a:pt x="0" y="3660323"/>
                  </a:lnTo>
                  <a:lnTo>
                    <a:pt x="0" y="3655050"/>
                  </a:lnTo>
                  <a:lnTo>
                    <a:pt x="0" y="3649266"/>
                  </a:lnTo>
                  <a:lnTo>
                    <a:pt x="0" y="3645276"/>
                  </a:lnTo>
                  <a:lnTo>
                    <a:pt x="0" y="3644840"/>
                  </a:lnTo>
                  <a:lnTo>
                    <a:pt x="0" y="3643273"/>
                  </a:lnTo>
                  <a:lnTo>
                    <a:pt x="0" y="3639690"/>
                  </a:lnTo>
                  <a:lnTo>
                    <a:pt x="0" y="3639492"/>
                  </a:lnTo>
                  <a:lnTo>
                    <a:pt x="0" y="3638405"/>
                  </a:lnTo>
                  <a:lnTo>
                    <a:pt x="0" y="3637923"/>
                  </a:lnTo>
                  <a:lnTo>
                    <a:pt x="0" y="3637662"/>
                  </a:lnTo>
                  <a:lnTo>
                    <a:pt x="0" y="3635643"/>
                  </a:lnTo>
                  <a:lnTo>
                    <a:pt x="0" y="3629522"/>
                  </a:lnTo>
                  <a:lnTo>
                    <a:pt x="0" y="3628631"/>
                  </a:lnTo>
                  <a:lnTo>
                    <a:pt x="0" y="3625490"/>
                  </a:lnTo>
                  <a:lnTo>
                    <a:pt x="0" y="3624584"/>
                  </a:lnTo>
                  <a:lnTo>
                    <a:pt x="0" y="3624021"/>
                  </a:lnTo>
                  <a:lnTo>
                    <a:pt x="0" y="3623922"/>
                  </a:lnTo>
                  <a:lnTo>
                    <a:pt x="0" y="3620256"/>
                  </a:lnTo>
                  <a:lnTo>
                    <a:pt x="0" y="3616293"/>
                  </a:lnTo>
                  <a:lnTo>
                    <a:pt x="0" y="3616222"/>
                  </a:lnTo>
                  <a:lnTo>
                    <a:pt x="0" y="3614652"/>
                  </a:lnTo>
                  <a:lnTo>
                    <a:pt x="0" y="3612205"/>
                  </a:lnTo>
                  <a:lnTo>
                    <a:pt x="0" y="3608174"/>
                  </a:lnTo>
                  <a:lnTo>
                    <a:pt x="0" y="3606519"/>
                  </a:lnTo>
                  <a:lnTo>
                    <a:pt x="0" y="3604935"/>
                  </a:lnTo>
                  <a:lnTo>
                    <a:pt x="0" y="3603604"/>
                  </a:lnTo>
                  <a:lnTo>
                    <a:pt x="0" y="3603127"/>
                  </a:lnTo>
                  <a:lnTo>
                    <a:pt x="0" y="3602319"/>
                  </a:lnTo>
                  <a:lnTo>
                    <a:pt x="0" y="3601147"/>
                  </a:lnTo>
                  <a:lnTo>
                    <a:pt x="0" y="3599241"/>
                  </a:lnTo>
                  <a:lnTo>
                    <a:pt x="0" y="3597116"/>
                  </a:lnTo>
                  <a:lnTo>
                    <a:pt x="0" y="3595904"/>
                  </a:lnTo>
                  <a:lnTo>
                    <a:pt x="0" y="3593874"/>
                  </a:lnTo>
                  <a:lnTo>
                    <a:pt x="0" y="3592948"/>
                  </a:lnTo>
                  <a:lnTo>
                    <a:pt x="0" y="3592544"/>
                  </a:lnTo>
                  <a:lnTo>
                    <a:pt x="0" y="3589202"/>
                  </a:lnTo>
                  <a:lnTo>
                    <a:pt x="0" y="3587919"/>
                  </a:lnTo>
                  <a:lnTo>
                    <a:pt x="0" y="3587526"/>
                  </a:lnTo>
                  <a:lnTo>
                    <a:pt x="0" y="3585582"/>
                  </a:lnTo>
                  <a:lnTo>
                    <a:pt x="0" y="3583677"/>
                  </a:lnTo>
                  <a:lnTo>
                    <a:pt x="0" y="3583494"/>
                  </a:lnTo>
                  <a:lnTo>
                    <a:pt x="0" y="3581926"/>
                  </a:lnTo>
                  <a:lnTo>
                    <a:pt x="0" y="3581521"/>
                  </a:lnTo>
                  <a:lnTo>
                    <a:pt x="0" y="3578145"/>
                  </a:lnTo>
                  <a:lnTo>
                    <a:pt x="0" y="3576469"/>
                  </a:lnTo>
                  <a:lnTo>
                    <a:pt x="0" y="3575811"/>
                  </a:lnTo>
                  <a:lnTo>
                    <a:pt x="0" y="3573791"/>
                  </a:lnTo>
                  <a:lnTo>
                    <a:pt x="0" y="3572619"/>
                  </a:lnTo>
                  <a:lnTo>
                    <a:pt x="0" y="3572434"/>
                  </a:lnTo>
                  <a:lnTo>
                    <a:pt x="0" y="3570866"/>
                  </a:lnTo>
                  <a:lnTo>
                    <a:pt x="0" y="3566140"/>
                  </a:lnTo>
                  <a:lnTo>
                    <a:pt x="0" y="3564573"/>
                  </a:lnTo>
                  <a:lnTo>
                    <a:pt x="0" y="3561978"/>
                  </a:lnTo>
                  <a:lnTo>
                    <a:pt x="0" y="3560805"/>
                  </a:lnTo>
                  <a:lnTo>
                    <a:pt x="0" y="3559818"/>
                  </a:lnTo>
                  <a:lnTo>
                    <a:pt x="0" y="3556773"/>
                  </a:lnTo>
                  <a:lnTo>
                    <a:pt x="0" y="3553778"/>
                  </a:lnTo>
                  <a:lnTo>
                    <a:pt x="0" y="3552202"/>
                  </a:lnTo>
                  <a:lnTo>
                    <a:pt x="0" y="3550918"/>
                  </a:lnTo>
                  <a:lnTo>
                    <a:pt x="0" y="3550441"/>
                  </a:lnTo>
                  <a:lnTo>
                    <a:pt x="0" y="3550013"/>
                  </a:lnTo>
                  <a:lnTo>
                    <a:pt x="0" y="3547576"/>
                  </a:lnTo>
                  <a:lnTo>
                    <a:pt x="0" y="3545416"/>
                  </a:lnTo>
                  <a:lnTo>
                    <a:pt x="0" y="3544004"/>
                  </a:lnTo>
                  <a:lnTo>
                    <a:pt x="0" y="3543081"/>
                  </a:lnTo>
                  <a:lnTo>
                    <a:pt x="0" y="3542304"/>
                  </a:lnTo>
                  <a:lnTo>
                    <a:pt x="0" y="3539892"/>
                  </a:lnTo>
                  <a:lnTo>
                    <a:pt x="0" y="3537802"/>
                  </a:lnTo>
                  <a:lnTo>
                    <a:pt x="0" y="3537314"/>
                  </a:lnTo>
                  <a:lnTo>
                    <a:pt x="0" y="3536519"/>
                  </a:lnTo>
                  <a:lnTo>
                    <a:pt x="0" y="3536128"/>
                  </a:lnTo>
                  <a:lnTo>
                    <a:pt x="0" y="3532278"/>
                  </a:lnTo>
                  <a:lnTo>
                    <a:pt x="0" y="3532092"/>
                  </a:lnTo>
                  <a:lnTo>
                    <a:pt x="0" y="3530524"/>
                  </a:lnTo>
                  <a:lnTo>
                    <a:pt x="0" y="3528044"/>
                  </a:lnTo>
                  <a:lnTo>
                    <a:pt x="0" y="3525798"/>
                  </a:lnTo>
                  <a:lnTo>
                    <a:pt x="0" y="3524231"/>
                  </a:lnTo>
                  <a:lnTo>
                    <a:pt x="0" y="3522553"/>
                  </a:lnTo>
                  <a:lnTo>
                    <a:pt x="0" y="3521639"/>
                  </a:lnTo>
                  <a:lnTo>
                    <a:pt x="0" y="3519476"/>
                  </a:lnTo>
                  <a:lnTo>
                    <a:pt x="0" y="3516775"/>
                  </a:lnTo>
                  <a:lnTo>
                    <a:pt x="0" y="3514742"/>
                  </a:lnTo>
                  <a:lnTo>
                    <a:pt x="0" y="3513172"/>
                  </a:lnTo>
                  <a:lnTo>
                    <a:pt x="0" y="3512633"/>
                  </a:lnTo>
                  <a:lnTo>
                    <a:pt x="0" y="3511426"/>
                  </a:lnTo>
                  <a:lnTo>
                    <a:pt x="0" y="3511277"/>
                  </a:lnTo>
                  <a:lnTo>
                    <a:pt x="0" y="3509859"/>
                  </a:lnTo>
                  <a:lnTo>
                    <a:pt x="0" y="3508419"/>
                  </a:lnTo>
                  <a:lnTo>
                    <a:pt x="0" y="3507937"/>
                  </a:lnTo>
                  <a:lnTo>
                    <a:pt x="0" y="3505075"/>
                  </a:lnTo>
                  <a:lnTo>
                    <a:pt x="0" y="3499550"/>
                  </a:lnTo>
                  <a:lnTo>
                    <a:pt x="0" y="3499458"/>
                  </a:lnTo>
                  <a:lnTo>
                    <a:pt x="0" y="3495316"/>
                  </a:lnTo>
                  <a:lnTo>
                    <a:pt x="0" y="3494016"/>
                  </a:lnTo>
                  <a:lnTo>
                    <a:pt x="0" y="3489684"/>
                  </a:lnTo>
                  <a:lnTo>
                    <a:pt x="0" y="3488490"/>
                  </a:lnTo>
                  <a:lnTo>
                    <a:pt x="0" y="3488401"/>
                  </a:lnTo>
                  <a:lnTo>
                    <a:pt x="0" y="3487274"/>
                  </a:lnTo>
                  <a:lnTo>
                    <a:pt x="0" y="3484258"/>
                  </a:lnTo>
                  <a:lnTo>
                    <a:pt x="0" y="3482210"/>
                  </a:lnTo>
                  <a:lnTo>
                    <a:pt x="0" y="3481296"/>
                  </a:lnTo>
                  <a:lnTo>
                    <a:pt x="0" y="3480199"/>
                  </a:lnTo>
                  <a:lnTo>
                    <a:pt x="0" y="3476481"/>
                  </a:lnTo>
                  <a:lnTo>
                    <a:pt x="0" y="3474276"/>
                  </a:lnTo>
                  <a:lnTo>
                    <a:pt x="0" y="3471152"/>
                  </a:lnTo>
                  <a:lnTo>
                    <a:pt x="0" y="3470426"/>
                  </a:lnTo>
                  <a:lnTo>
                    <a:pt x="0" y="3470239"/>
                  </a:lnTo>
                  <a:lnTo>
                    <a:pt x="0" y="3468773"/>
                  </a:lnTo>
                  <a:lnTo>
                    <a:pt x="0" y="3458742"/>
                  </a:lnTo>
                  <a:lnTo>
                    <a:pt x="0" y="3458606"/>
                  </a:lnTo>
                  <a:lnTo>
                    <a:pt x="0" y="3457173"/>
                  </a:lnTo>
                  <a:lnTo>
                    <a:pt x="0" y="3456959"/>
                  </a:lnTo>
                  <a:lnTo>
                    <a:pt x="0" y="3454677"/>
                  </a:lnTo>
                  <a:lnTo>
                    <a:pt x="0" y="3453392"/>
                  </a:lnTo>
                  <a:lnTo>
                    <a:pt x="0" y="3453109"/>
                  </a:lnTo>
                  <a:lnTo>
                    <a:pt x="0" y="3451973"/>
                  </a:lnTo>
                  <a:lnTo>
                    <a:pt x="0" y="3451824"/>
                  </a:lnTo>
                  <a:lnTo>
                    <a:pt x="0" y="3449040"/>
                  </a:lnTo>
                  <a:lnTo>
                    <a:pt x="0" y="3448107"/>
                  </a:lnTo>
                  <a:lnTo>
                    <a:pt x="0" y="3448058"/>
                  </a:lnTo>
                  <a:lnTo>
                    <a:pt x="0" y="3446932"/>
                  </a:lnTo>
                  <a:lnTo>
                    <a:pt x="0" y="3446123"/>
                  </a:lnTo>
                  <a:lnTo>
                    <a:pt x="0" y="3445902"/>
                  </a:lnTo>
                  <a:lnTo>
                    <a:pt x="0" y="3445647"/>
                  </a:lnTo>
                  <a:lnTo>
                    <a:pt x="0" y="3443916"/>
                  </a:lnTo>
                  <a:lnTo>
                    <a:pt x="0" y="3443619"/>
                  </a:lnTo>
                  <a:lnTo>
                    <a:pt x="0" y="3442051"/>
                  </a:lnTo>
                  <a:lnTo>
                    <a:pt x="0" y="3439770"/>
                  </a:lnTo>
                  <a:lnTo>
                    <a:pt x="0" y="3437697"/>
                  </a:lnTo>
                  <a:lnTo>
                    <a:pt x="0" y="3437511"/>
                  </a:lnTo>
                  <a:lnTo>
                    <a:pt x="0" y="3435873"/>
                  </a:lnTo>
                  <a:lnTo>
                    <a:pt x="0" y="3435625"/>
                  </a:lnTo>
                  <a:lnTo>
                    <a:pt x="0" y="3435065"/>
                  </a:lnTo>
                  <a:lnTo>
                    <a:pt x="0" y="3431723"/>
                  </a:lnTo>
                  <a:lnTo>
                    <a:pt x="0" y="3431257"/>
                  </a:lnTo>
                  <a:lnTo>
                    <a:pt x="0" y="3429387"/>
                  </a:lnTo>
                  <a:lnTo>
                    <a:pt x="0" y="3425851"/>
                  </a:lnTo>
                  <a:lnTo>
                    <a:pt x="0" y="3424564"/>
                  </a:lnTo>
                  <a:lnTo>
                    <a:pt x="0" y="3420665"/>
                  </a:lnTo>
                  <a:lnTo>
                    <a:pt x="0" y="3419446"/>
                  </a:lnTo>
                  <a:lnTo>
                    <a:pt x="0" y="3418331"/>
                  </a:lnTo>
                  <a:lnTo>
                    <a:pt x="0" y="3416240"/>
                  </a:lnTo>
                  <a:lnTo>
                    <a:pt x="0" y="3414673"/>
                  </a:lnTo>
                  <a:lnTo>
                    <a:pt x="0" y="3413050"/>
                  </a:lnTo>
                  <a:lnTo>
                    <a:pt x="0" y="3411482"/>
                  </a:lnTo>
                  <a:lnTo>
                    <a:pt x="0" y="3411090"/>
                  </a:lnTo>
                  <a:lnTo>
                    <a:pt x="0" y="3410892"/>
                  </a:lnTo>
                  <a:lnTo>
                    <a:pt x="0" y="3409805"/>
                  </a:lnTo>
                  <a:lnTo>
                    <a:pt x="0" y="3409323"/>
                  </a:lnTo>
                  <a:lnTo>
                    <a:pt x="0" y="3409061"/>
                  </a:lnTo>
                  <a:lnTo>
                    <a:pt x="0" y="3407764"/>
                  </a:lnTo>
                  <a:lnTo>
                    <a:pt x="0" y="3407043"/>
                  </a:lnTo>
                  <a:lnTo>
                    <a:pt x="0" y="3406489"/>
                  </a:lnTo>
                  <a:lnTo>
                    <a:pt x="0" y="3405559"/>
                  </a:lnTo>
                  <a:lnTo>
                    <a:pt x="0" y="3404709"/>
                  </a:lnTo>
                  <a:lnTo>
                    <a:pt x="0" y="3403278"/>
                  </a:lnTo>
                  <a:lnTo>
                    <a:pt x="0" y="3403146"/>
                  </a:lnTo>
                  <a:lnTo>
                    <a:pt x="0" y="3401993"/>
                  </a:lnTo>
                  <a:lnTo>
                    <a:pt x="0" y="3401709"/>
                  </a:lnTo>
                  <a:lnTo>
                    <a:pt x="0" y="3400424"/>
                  </a:lnTo>
                  <a:lnTo>
                    <a:pt x="0" y="3400031"/>
                  </a:lnTo>
                  <a:lnTo>
                    <a:pt x="0" y="3398530"/>
                  </a:lnTo>
                  <a:lnTo>
                    <a:pt x="0" y="3396706"/>
                  </a:lnTo>
                  <a:lnTo>
                    <a:pt x="0" y="3395984"/>
                  </a:lnTo>
                  <a:lnTo>
                    <a:pt x="0" y="3394724"/>
                  </a:lnTo>
                  <a:lnTo>
                    <a:pt x="0" y="3393648"/>
                  </a:lnTo>
                  <a:lnTo>
                    <a:pt x="0" y="3393123"/>
                  </a:lnTo>
                  <a:lnTo>
                    <a:pt x="0" y="3384890"/>
                  </a:lnTo>
                  <a:lnTo>
                    <a:pt x="0" y="3382065"/>
                  </a:lnTo>
                  <a:lnTo>
                    <a:pt x="0" y="3380859"/>
                  </a:lnTo>
                  <a:lnTo>
                    <a:pt x="0" y="3380323"/>
                  </a:lnTo>
                  <a:lnTo>
                    <a:pt x="0" y="3376334"/>
                  </a:lnTo>
                  <a:lnTo>
                    <a:pt x="0" y="3374527"/>
                  </a:lnTo>
                  <a:lnTo>
                    <a:pt x="0" y="3370550"/>
                  </a:lnTo>
                  <a:lnTo>
                    <a:pt x="0" y="3369463"/>
                  </a:lnTo>
                  <a:lnTo>
                    <a:pt x="0" y="3368981"/>
                  </a:lnTo>
                  <a:lnTo>
                    <a:pt x="0" y="3367304"/>
                  </a:lnTo>
                  <a:lnTo>
                    <a:pt x="0" y="3365274"/>
                  </a:lnTo>
                  <a:lnTo>
                    <a:pt x="0" y="3363979"/>
                  </a:lnTo>
                  <a:lnTo>
                    <a:pt x="0" y="3360580"/>
                  </a:lnTo>
                  <a:lnTo>
                    <a:pt x="0" y="3359689"/>
                  </a:lnTo>
                  <a:lnTo>
                    <a:pt x="0" y="3359490"/>
                  </a:lnTo>
                  <a:lnTo>
                    <a:pt x="0" y="3358405"/>
                  </a:lnTo>
                  <a:lnTo>
                    <a:pt x="0" y="3357922"/>
                  </a:lnTo>
                  <a:lnTo>
                    <a:pt x="0" y="3356548"/>
                  </a:lnTo>
                  <a:lnTo>
                    <a:pt x="0" y="3355642"/>
                  </a:lnTo>
                  <a:lnTo>
                    <a:pt x="0" y="3354980"/>
                  </a:lnTo>
                  <a:lnTo>
                    <a:pt x="0" y="3347351"/>
                  </a:lnTo>
                  <a:lnTo>
                    <a:pt x="0" y="3345914"/>
                  </a:lnTo>
                  <a:lnTo>
                    <a:pt x="0" y="3337577"/>
                  </a:lnTo>
                  <a:lnTo>
                    <a:pt x="0" y="3336293"/>
                  </a:lnTo>
                  <a:lnTo>
                    <a:pt x="0" y="3334185"/>
                  </a:lnTo>
                  <a:lnTo>
                    <a:pt x="0" y="3333378"/>
                  </a:lnTo>
                  <a:lnTo>
                    <a:pt x="0" y="3332205"/>
                  </a:lnTo>
                  <a:lnTo>
                    <a:pt x="0" y="3330299"/>
                  </a:lnTo>
                  <a:lnTo>
                    <a:pt x="0" y="3328173"/>
                  </a:lnTo>
                  <a:lnTo>
                    <a:pt x="0" y="3326962"/>
                  </a:lnTo>
                  <a:lnTo>
                    <a:pt x="0" y="3324932"/>
                  </a:lnTo>
                  <a:lnTo>
                    <a:pt x="0" y="3324006"/>
                  </a:lnTo>
                  <a:lnTo>
                    <a:pt x="0" y="3323602"/>
                  </a:lnTo>
                  <a:lnTo>
                    <a:pt x="0" y="3323126"/>
                  </a:lnTo>
                  <a:lnTo>
                    <a:pt x="0" y="3322318"/>
                  </a:lnTo>
                  <a:lnTo>
                    <a:pt x="0" y="3318976"/>
                  </a:lnTo>
                  <a:lnTo>
                    <a:pt x="0" y="3316640"/>
                  </a:lnTo>
                  <a:lnTo>
                    <a:pt x="0" y="3315904"/>
                  </a:lnTo>
                  <a:lnTo>
                    <a:pt x="0" y="3315074"/>
                  </a:lnTo>
                  <a:lnTo>
                    <a:pt x="0" y="3312946"/>
                  </a:lnTo>
                  <a:lnTo>
                    <a:pt x="0" y="3309634"/>
                  </a:lnTo>
                  <a:lnTo>
                    <a:pt x="0" y="3309202"/>
                  </a:lnTo>
                  <a:lnTo>
                    <a:pt x="0" y="3307918"/>
                  </a:lnTo>
                  <a:lnTo>
                    <a:pt x="0" y="3307527"/>
                  </a:lnTo>
                  <a:lnTo>
                    <a:pt x="0" y="3306869"/>
                  </a:lnTo>
                  <a:lnTo>
                    <a:pt x="0" y="3305581"/>
                  </a:lnTo>
                  <a:lnTo>
                    <a:pt x="0" y="3304849"/>
                  </a:lnTo>
                  <a:lnTo>
                    <a:pt x="0" y="3303677"/>
                  </a:lnTo>
                  <a:lnTo>
                    <a:pt x="0" y="3303492"/>
                  </a:lnTo>
                  <a:lnTo>
                    <a:pt x="0" y="3301924"/>
                  </a:lnTo>
                  <a:lnTo>
                    <a:pt x="0" y="3297198"/>
                  </a:lnTo>
                  <a:lnTo>
                    <a:pt x="0" y="3295631"/>
                  </a:lnTo>
                  <a:lnTo>
                    <a:pt x="0" y="3293791"/>
                  </a:lnTo>
                  <a:lnTo>
                    <a:pt x="0" y="3290876"/>
                  </a:lnTo>
                  <a:lnTo>
                    <a:pt x="0" y="3290396"/>
                  </a:lnTo>
                  <a:lnTo>
                    <a:pt x="0" y="3286141"/>
                  </a:lnTo>
                  <a:lnTo>
                    <a:pt x="0" y="3284836"/>
                  </a:lnTo>
                  <a:lnTo>
                    <a:pt x="0" y="3284571"/>
                  </a:lnTo>
                  <a:lnTo>
                    <a:pt x="0" y="3282826"/>
                  </a:lnTo>
                  <a:lnTo>
                    <a:pt x="0" y="3281976"/>
                  </a:lnTo>
                  <a:lnTo>
                    <a:pt x="0" y="3281259"/>
                  </a:lnTo>
                  <a:lnTo>
                    <a:pt x="0" y="3281071"/>
                  </a:lnTo>
                  <a:lnTo>
                    <a:pt x="0" y="3279818"/>
                  </a:lnTo>
                  <a:lnTo>
                    <a:pt x="0" y="3276475"/>
                  </a:lnTo>
                  <a:lnTo>
                    <a:pt x="0" y="3275062"/>
                  </a:lnTo>
                  <a:lnTo>
                    <a:pt x="0" y="3274139"/>
                  </a:lnTo>
                  <a:lnTo>
                    <a:pt x="0" y="3273777"/>
                  </a:lnTo>
                  <a:lnTo>
                    <a:pt x="0" y="3272145"/>
                  </a:lnTo>
                  <a:lnTo>
                    <a:pt x="0" y="3270950"/>
                  </a:lnTo>
                  <a:lnTo>
                    <a:pt x="0" y="3270013"/>
                  </a:lnTo>
                  <a:lnTo>
                    <a:pt x="0" y="3268372"/>
                  </a:lnTo>
                  <a:lnTo>
                    <a:pt x="0" y="3267576"/>
                  </a:lnTo>
                  <a:lnTo>
                    <a:pt x="0" y="3265416"/>
                  </a:lnTo>
                  <a:lnTo>
                    <a:pt x="0" y="3263081"/>
                  </a:lnTo>
                  <a:lnTo>
                    <a:pt x="0" y="3261969"/>
                  </a:lnTo>
                  <a:lnTo>
                    <a:pt x="0" y="3259890"/>
                  </a:lnTo>
                  <a:lnTo>
                    <a:pt x="0" y="3253610"/>
                  </a:lnTo>
                  <a:lnTo>
                    <a:pt x="0" y="3252696"/>
                  </a:lnTo>
                  <a:lnTo>
                    <a:pt x="0" y="3247833"/>
                  </a:lnTo>
                  <a:lnTo>
                    <a:pt x="0" y="3245799"/>
                  </a:lnTo>
                  <a:lnTo>
                    <a:pt x="0" y="3244229"/>
                  </a:lnTo>
                  <a:lnTo>
                    <a:pt x="0" y="3243691"/>
                  </a:lnTo>
                  <a:lnTo>
                    <a:pt x="0" y="3242552"/>
                  </a:lnTo>
                  <a:lnTo>
                    <a:pt x="0" y="3242484"/>
                  </a:lnTo>
                  <a:lnTo>
                    <a:pt x="0" y="3242335"/>
                  </a:lnTo>
                  <a:lnTo>
                    <a:pt x="0" y="3241639"/>
                  </a:lnTo>
                  <a:lnTo>
                    <a:pt x="0" y="3240917"/>
                  </a:lnTo>
                  <a:lnTo>
                    <a:pt x="0" y="3239476"/>
                  </a:lnTo>
                  <a:lnTo>
                    <a:pt x="0" y="3237286"/>
                  </a:lnTo>
                  <a:lnTo>
                    <a:pt x="0" y="3231426"/>
                  </a:lnTo>
                  <a:lnTo>
                    <a:pt x="0" y="3231277"/>
                  </a:lnTo>
                  <a:lnTo>
                    <a:pt x="0" y="3229859"/>
                  </a:lnTo>
                  <a:lnTo>
                    <a:pt x="0" y="3225074"/>
                  </a:lnTo>
                  <a:lnTo>
                    <a:pt x="0" y="3223379"/>
                  </a:lnTo>
                  <a:lnTo>
                    <a:pt x="0" y="3219548"/>
                  </a:lnTo>
                  <a:lnTo>
                    <a:pt x="0" y="3219458"/>
                  </a:lnTo>
                  <a:lnTo>
                    <a:pt x="0" y="3218809"/>
                  </a:lnTo>
                  <a:lnTo>
                    <a:pt x="0" y="3218332"/>
                  </a:lnTo>
                  <a:lnTo>
                    <a:pt x="0" y="3217047"/>
                  </a:lnTo>
                  <a:lnTo>
                    <a:pt x="0" y="3215316"/>
                  </a:lnTo>
                  <a:lnTo>
                    <a:pt x="0" y="3211257"/>
                  </a:lnTo>
                  <a:lnTo>
                    <a:pt x="0" y="3208911"/>
                  </a:lnTo>
                  <a:lnTo>
                    <a:pt x="0" y="3207539"/>
                  </a:lnTo>
                  <a:lnTo>
                    <a:pt x="0" y="3207273"/>
                  </a:lnTo>
                  <a:lnTo>
                    <a:pt x="0" y="3205334"/>
                  </a:lnTo>
                  <a:lnTo>
                    <a:pt x="0" y="3204408"/>
                  </a:lnTo>
                  <a:lnTo>
                    <a:pt x="0" y="3202210"/>
                  </a:lnTo>
                  <a:lnTo>
                    <a:pt x="0" y="3201484"/>
                  </a:lnTo>
                  <a:lnTo>
                    <a:pt x="0" y="3201296"/>
                  </a:lnTo>
                  <a:lnTo>
                    <a:pt x="0" y="3200199"/>
                  </a:lnTo>
                  <a:lnTo>
                    <a:pt x="0" y="3198699"/>
                  </a:lnTo>
                  <a:lnTo>
                    <a:pt x="0" y="3197130"/>
                  </a:lnTo>
                  <a:lnTo>
                    <a:pt x="0" y="3196481"/>
                  </a:lnTo>
                  <a:lnTo>
                    <a:pt x="0" y="3189664"/>
                  </a:lnTo>
                  <a:lnTo>
                    <a:pt x="0" y="3188434"/>
                  </a:lnTo>
                  <a:lnTo>
                    <a:pt x="0" y="3184665"/>
                  </a:lnTo>
                  <a:lnTo>
                    <a:pt x="0" y="3184451"/>
                  </a:lnTo>
                  <a:lnTo>
                    <a:pt x="0" y="3183031"/>
                  </a:lnTo>
                  <a:lnTo>
                    <a:pt x="0" y="3182882"/>
                  </a:lnTo>
                  <a:lnTo>
                    <a:pt x="0" y="3180634"/>
                  </a:lnTo>
                  <a:lnTo>
                    <a:pt x="0" y="3180098"/>
                  </a:lnTo>
                  <a:lnTo>
                    <a:pt x="0" y="3179164"/>
                  </a:lnTo>
                  <a:lnTo>
                    <a:pt x="0" y="3179065"/>
                  </a:lnTo>
                  <a:lnTo>
                    <a:pt x="0" y="3178606"/>
                  </a:lnTo>
                  <a:lnTo>
                    <a:pt x="0" y="3177889"/>
                  </a:lnTo>
                  <a:lnTo>
                    <a:pt x="0" y="3176959"/>
                  </a:lnTo>
                  <a:lnTo>
                    <a:pt x="0" y="3176706"/>
                  </a:lnTo>
                  <a:lnTo>
                    <a:pt x="0" y="3174677"/>
                  </a:lnTo>
                  <a:lnTo>
                    <a:pt x="0" y="3174545"/>
                  </a:lnTo>
                  <a:lnTo>
                    <a:pt x="0" y="3173393"/>
                  </a:lnTo>
                  <a:lnTo>
                    <a:pt x="0" y="3173109"/>
                  </a:lnTo>
                  <a:lnTo>
                    <a:pt x="0" y="3171825"/>
                  </a:lnTo>
                  <a:lnTo>
                    <a:pt x="0" y="3168755"/>
                  </a:lnTo>
                  <a:lnTo>
                    <a:pt x="0" y="3168569"/>
                  </a:lnTo>
                  <a:lnTo>
                    <a:pt x="0" y="3168107"/>
                  </a:lnTo>
                  <a:lnTo>
                    <a:pt x="0" y="3166931"/>
                  </a:lnTo>
                  <a:lnTo>
                    <a:pt x="0" y="3166123"/>
                  </a:lnTo>
                  <a:lnTo>
                    <a:pt x="0" y="3165647"/>
                  </a:lnTo>
                  <a:lnTo>
                    <a:pt x="0" y="3163754"/>
                  </a:lnTo>
                  <a:lnTo>
                    <a:pt x="0" y="3162315"/>
                  </a:lnTo>
                  <a:lnTo>
                    <a:pt x="0" y="3157697"/>
                  </a:lnTo>
                  <a:lnTo>
                    <a:pt x="0" y="3157509"/>
                  </a:lnTo>
                  <a:lnTo>
                    <a:pt x="0" y="3156290"/>
                  </a:lnTo>
                  <a:lnTo>
                    <a:pt x="0" y="3155622"/>
                  </a:lnTo>
                  <a:lnTo>
                    <a:pt x="0" y="3152259"/>
                  </a:lnTo>
                  <a:lnTo>
                    <a:pt x="0" y="3151723"/>
                  </a:lnTo>
                  <a:lnTo>
                    <a:pt x="0" y="3150504"/>
                  </a:lnTo>
                  <a:lnTo>
                    <a:pt x="0" y="3149389"/>
                  </a:lnTo>
                  <a:lnTo>
                    <a:pt x="0" y="3149219"/>
                  </a:lnTo>
                  <a:lnTo>
                    <a:pt x="0" y="3145879"/>
                  </a:lnTo>
                  <a:lnTo>
                    <a:pt x="0" y="3141950"/>
                  </a:lnTo>
                  <a:lnTo>
                    <a:pt x="0" y="3140864"/>
                  </a:lnTo>
                  <a:lnTo>
                    <a:pt x="0" y="3140381"/>
                  </a:lnTo>
                  <a:lnTo>
                    <a:pt x="0" y="3139444"/>
                  </a:lnTo>
                  <a:lnTo>
                    <a:pt x="0" y="3137546"/>
                  </a:lnTo>
                  <a:lnTo>
                    <a:pt x="0" y="3135379"/>
                  </a:lnTo>
                  <a:lnTo>
                    <a:pt x="0" y="3134203"/>
                  </a:lnTo>
                  <a:lnTo>
                    <a:pt x="0" y="3133051"/>
                  </a:lnTo>
                  <a:lnTo>
                    <a:pt x="0" y="3131482"/>
                  </a:lnTo>
                  <a:lnTo>
                    <a:pt x="0" y="3131090"/>
                  </a:lnTo>
                  <a:lnTo>
                    <a:pt x="0" y="3130890"/>
                  </a:lnTo>
                  <a:lnTo>
                    <a:pt x="0" y="3129805"/>
                  </a:lnTo>
                  <a:lnTo>
                    <a:pt x="0" y="3129588"/>
                  </a:lnTo>
                  <a:lnTo>
                    <a:pt x="0" y="3129322"/>
                  </a:lnTo>
                  <a:lnTo>
                    <a:pt x="0" y="3127764"/>
                  </a:lnTo>
                  <a:lnTo>
                    <a:pt x="0" y="3127042"/>
                  </a:lnTo>
                  <a:lnTo>
                    <a:pt x="0" y="3126489"/>
                  </a:lnTo>
                  <a:lnTo>
                    <a:pt x="0" y="3124706"/>
                  </a:lnTo>
                  <a:lnTo>
                    <a:pt x="0" y="3123145"/>
                  </a:lnTo>
                  <a:lnTo>
                    <a:pt x="0" y="3118529"/>
                  </a:lnTo>
                  <a:lnTo>
                    <a:pt x="0" y="3115948"/>
                  </a:lnTo>
                  <a:lnTo>
                    <a:pt x="0" y="3114849"/>
                  </a:lnTo>
                  <a:lnTo>
                    <a:pt x="0" y="3114664"/>
                  </a:lnTo>
                  <a:lnTo>
                    <a:pt x="0" y="3113123"/>
                  </a:lnTo>
                  <a:lnTo>
                    <a:pt x="0" y="3111917"/>
                  </a:lnTo>
                  <a:lnTo>
                    <a:pt x="0" y="3110633"/>
                  </a:lnTo>
                  <a:lnTo>
                    <a:pt x="0" y="3106718"/>
                  </a:lnTo>
                  <a:lnTo>
                    <a:pt x="0" y="3106062"/>
                  </a:lnTo>
                  <a:lnTo>
                    <a:pt x="0" y="3105586"/>
                  </a:lnTo>
                  <a:lnTo>
                    <a:pt x="0" y="3104894"/>
                  </a:lnTo>
                  <a:lnTo>
                    <a:pt x="0" y="3100859"/>
                  </a:lnTo>
                  <a:lnTo>
                    <a:pt x="0" y="3098362"/>
                  </a:lnTo>
                  <a:lnTo>
                    <a:pt x="0" y="3096332"/>
                  </a:lnTo>
                  <a:lnTo>
                    <a:pt x="0" y="3095037"/>
                  </a:lnTo>
                  <a:lnTo>
                    <a:pt x="0" y="3094526"/>
                  </a:lnTo>
                  <a:lnTo>
                    <a:pt x="0" y="3092457"/>
                  </a:lnTo>
                  <a:lnTo>
                    <a:pt x="0" y="3091661"/>
                  </a:lnTo>
                  <a:lnTo>
                    <a:pt x="0" y="3090548"/>
                  </a:lnTo>
                  <a:lnTo>
                    <a:pt x="0" y="3089464"/>
                  </a:lnTo>
                  <a:lnTo>
                    <a:pt x="0" y="3088980"/>
                  </a:lnTo>
                  <a:lnTo>
                    <a:pt x="0" y="3087304"/>
                  </a:lnTo>
                  <a:lnTo>
                    <a:pt x="0" y="3086475"/>
                  </a:lnTo>
                  <a:lnTo>
                    <a:pt x="0" y="3083980"/>
                  </a:lnTo>
                  <a:lnTo>
                    <a:pt x="0" y="3076972"/>
                  </a:lnTo>
                  <a:lnTo>
                    <a:pt x="0" y="3075687"/>
                  </a:lnTo>
                  <a:lnTo>
                    <a:pt x="0" y="3072164"/>
                  </a:lnTo>
                  <a:lnTo>
                    <a:pt x="0" y="3071920"/>
                  </a:lnTo>
                  <a:lnTo>
                    <a:pt x="0" y="3069885"/>
                  </a:lnTo>
                  <a:lnTo>
                    <a:pt x="0" y="3068315"/>
                  </a:lnTo>
                  <a:lnTo>
                    <a:pt x="0" y="3068131"/>
                  </a:lnTo>
                  <a:lnTo>
                    <a:pt x="0" y="3067351"/>
                  </a:lnTo>
                  <a:lnTo>
                    <a:pt x="0" y="3065914"/>
                  </a:lnTo>
                  <a:lnTo>
                    <a:pt x="0" y="3061796"/>
                  </a:lnTo>
                  <a:lnTo>
                    <a:pt x="0" y="3054184"/>
                  </a:lnTo>
                  <a:lnTo>
                    <a:pt x="0" y="3053376"/>
                  </a:lnTo>
                  <a:lnTo>
                    <a:pt x="0" y="3046962"/>
                  </a:lnTo>
                  <a:lnTo>
                    <a:pt x="0" y="3046132"/>
                  </a:lnTo>
                  <a:lnTo>
                    <a:pt x="0" y="3044004"/>
                  </a:lnTo>
                  <a:lnTo>
                    <a:pt x="0" y="3043545"/>
                  </a:lnTo>
                  <a:lnTo>
                    <a:pt x="0" y="3040692"/>
                  </a:lnTo>
                  <a:lnTo>
                    <a:pt x="0" y="3038976"/>
                  </a:lnTo>
                  <a:lnTo>
                    <a:pt x="0" y="3036639"/>
                  </a:lnTo>
                  <a:lnTo>
                    <a:pt x="0" y="3035079"/>
                  </a:lnTo>
                  <a:lnTo>
                    <a:pt x="0" y="3033186"/>
                  </a:lnTo>
                  <a:lnTo>
                    <a:pt x="0" y="3029634"/>
                  </a:lnTo>
                  <a:lnTo>
                    <a:pt x="0" y="3026295"/>
                  </a:lnTo>
                  <a:lnTo>
                    <a:pt x="0" y="3024849"/>
                  </a:lnTo>
                  <a:lnTo>
                    <a:pt x="0" y="3023154"/>
                  </a:lnTo>
                  <a:lnTo>
                    <a:pt x="0" y="3021587"/>
                  </a:lnTo>
                  <a:lnTo>
                    <a:pt x="0" y="3021454"/>
                  </a:lnTo>
                  <a:lnTo>
                    <a:pt x="0" y="3017199"/>
                  </a:lnTo>
                  <a:lnTo>
                    <a:pt x="0" y="3015629"/>
                  </a:lnTo>
                  <a:lnTo>
                    <a:pt x="0" y="3013884"/>
                  </a:lnTo>
                  <a:lnTo>
                    <a:pt x="0" y="3012317"/>
                  </a:lnTo>
                  <a:lnTo>
                    <a:pt x="0" y="3010876"/>
                  </a:lnTo>
                  <a:lnTo>
                    <a:pt x="0" y="3010396"/>
                  </a:lnTo>
                  <a:lnTo>
                    <a:pt x="0" y="3004835"/>
                  </a:lnTo>
                  <a:lnTo>
                    <a:pt x="0" y="3004183"/>
                  </a:lnTo>
                  <a:lnTo>
                    <a:pt x="0" y="3003203"/>
                  </a:lnTo>
                  <a:lnTo>
                    <a:pt x="0" y="3002826"/>
                  </a:lnTo>
                  <a:lnTo>
                    <a:pt x="0" y="3001259"/>
                  </a:lnTo>
                  <a:lnTo>
                    <a:pt x="0" y="3001071"/>
                  </a:lnTo>
                  <a:lnTo>
                    <a:pt x="0" y="2996905"/>
                  </a:lnTo>
                  <a:lnTo>
                    <a:pt x="0" y="2996474"/>
                  </a:lnTo>
                  <a:lnTo>
                    <a:pt x="0" y="2994779"/>
                  </a:lnTo>
                  <a:lnTo>
                    <a:pt x="0" y="2994139"/>
                  </a:lnTo>
                  <a:lnTo>
                    <a:pt x="0" y="2993027"/>
                  </a:lnTo>
                  <a:lnTo>
                    <a:pt x="0" y="2992143"/>
                  </a:lnTo>
                  <a:lnTo>
                    <a:pt x="0" y="2990948"/>
                  </a:lnTo>
                  <a:lnTo>
                    <a:pt x="0" y="2990210"/>
                  </a:lnTo>
                  <a:lnTo>
                    <a:pt x="0" y="2981965"/>
                  </a:lnTo>
                  <a:lnTo>
                    <a:pt x="0" y="2979710"/>
                  </a:lnTo>
                  <a:lnTo>
                    <a:pt x="0" y="2975808"/>
                  </a:lnTo>
                  <a:lnTo>
                    <a:pt x="0" y="2973610"/>
                  </a:lnTo>
                  <a:lnTo>
                    <a:pt x="0" y="2973474"/>
                  </a:lnTo>
                  <a:lnTo>
                    <a:pt x="0" y="2972696"/>
                  </a:lnTo>
                  <a:lnTo>
                    <a:pt x="0" y="2970099"/>
                  </a:lnTo>
                  <a:lnTo>
                    <a:pt x="0" y="2968531"/>
                  </a:lnTo>
                  <a:lnTo>
                    <a:pt x="0" y="2968344"/>
                  </a:lnTo>
                  <a:lnTo>
                    <a:pt x="0" y="2962484"/>
                  </a:lnTo>
                  <a:lnTo>
                    <a:pt x="0" y="2962335"/>
                  </a:lnTo>
                  <a:lnTo>
                    <a:pt x="0" y="2960918"/>
                  </a:lnTo>
                  <a:lnTo>
                    <a:pt x="0" y="2959418"/>
                  </a:lnTo>
                  <a:lnTo>
                    <a:pt x="0" y="2957284"/>
                  </a:lnTo>
                  <a:lnTo>
                    <a:pt x="0" y="2957137"/>
                  </a:lnTo>
                  <a:lnTo>
                    <a:pt x="0" y="2955568"/>
                  </a:lnTo>
                  <a:lnTo>
                    <a:pt x="0" y="2954438"/>
                  </a:lnTo>
                  <a:lnTo>
                    <a:pt x="0" y="2949867"/>
                  </a:lnTo>
                  <a:lnTo>
                    <a:pt x="0" y="2948582"/>
                  </a:lnTo>
                  <a:lnTo>
                    <a:pt x="0" y="2948105"/>
                  </a:lnTo>
                  <a:lnTo>
                    <a:pt x="0" y="2943380"/>
                  </a:lnTo>
                  <a:lnTo>
                    <a:pt x="0" y="2939969"/>
                  </a:lnTo>
                  <a:lnTo>
                    <a:pt x="0" y="2938808"/>
                  </a:lnTo>
                  <a:lnTo>
                    <a:pt x="0" y="2938332"/>
                  </a:lnTo>
                  <a:lnTo>
                    <a:pt x="0" y="2937047"/>
                  </a:lnTo>
                  <a:lnTo>
                    <a:pt x="0" y="2935467"/>
                  </a:lnTo>
                  <a:lnTo>
                    <a:pt x="0" y="2934182"/>
                  </a:lnTo>
                  <a:lnTo>
                    <a:pt x="0" y="2931257"/>
                  </a:lnTo>
                  <a:lnTo>
                    <a:pt x="0" y="2929758"/>
                  </a:lnTo>
                  <a:lnTo>
                    <a:pt x="0" y="2928909"/>
                  </a:lnTo>
                  <a:lnTo>
                    <a:pt x="0" y="2928188"/>
                  </a:lnTo>
                  <a:lnTo>
                    <a:pt x="0" y="2927539"/>
                  </a:lnTo>
                  <a:lnTo>
                    <a:pt x="0" y="2924408"/>
                  </a:lnTo>
                  <a:lnTo>
                    <a:pt x="0" y="2919492"/>
                  </a:lnTo>
                  <a:lnTo>
                    <a:pt x="0" y="2918699"/>
                  </a:lnTo>
                  <a:lnTo>
                    <a:pt x="0" y="2917132"/>
                  </a:lnTo>
                  <a:lnTo>
                    <a:pt x="0" y="2915723"/>
                  </a:lnTo>
                  <a:lnTo>
                    <a:pt x="0" y="2914439"/>
                  </a:lnTo>
                  <a:lnTo>
                    <a:pt x="0" y="2913548"/>
                  </a:lnTo>
                  <a:lnTo>
                    <a:pt x="0" y="2911692"/>
                  </a:lnTo>
                  <a:lnTo>
                    <a:pt x="0" y="2910408"/>
                  </a:lnTo>
                  <a:lnTo>
                    <a:pt x="0" y="2910123"/>
                  </a:lnTo>
                  <a:lnTo>
                    <a:pt x="0" y="2909664"/>
                  </a:lnTo>
                  <a:lnTo>
                    <a:pt x="0" y="2908946"/>
                  </a:lnTo>
                  <a:lnTo>
                    <a:pt x="0" y="2908839"/>
                  </a:lnTo>
                  <a:lnTo>
                    <a:pt x="0" y="2908434"/>
                  </a:lnTo>
                  <a:lnTo>
                    <a:pt x="0" y="2906081"/>
                  </a:lnTo>
                  <a:lnTo>
                    <a:pt x="0" y="2905603"/>
                  </a:lnTo>
                  <a:lnTo>
                    <a:pt x="0" y="2904669"/>
                  </a:lnTo>
                  <a:lnTo>
                    <a:pt x="0" y="2904452"/>
                  </a:lnTo>
                  <a:lnTo>
                    <a:pt x="0" y="2902882"/>
                  </a:lnTo>
                  <a:lnTo>
                    <a:pt x="0" y="2900634"/>
                  </a:lnTo>
                  <a:lnTo>
                    <a:pt x="0" y="2899164"/>
                  </a:lnTo>
                  <a:lnTo>
                    <a:pt x="0" y="2899065"/>
                  </a:lnTo>
                  <a:lnTo>
                    <a:pt x="0" y="2897888"/>
                  </a:lnTo>
                  <a:lnTo>
                    <a:pt x="0" y="2896706"/>
                  </a:lnTo>
                  <a:lnTo>
                    <a:pt x="0" y="2894812"/>
                  </a:lnTo>
                  <a:lnTo>
                    <a:pt x="0" y="2894546"/>
                  </a:lnTo>
                  <a:lnTo>
                    <a:pt x="0" y="2891681"/>
                  </a:lnTo>
                  <a:lnTo>
                    <a:pt x="0" y="2891436"/>
                  </a:lnTo>
                  <a:lnTo>
                    <a:pt x="0" y="2888755"/>
                  </a:lnTo>
                  <a:lnTo>
                    <a:pt x="0" y="2888567"/>
                  </a:lnTo>
                  <a:lnTo>
                    <a:pt x="0" y="2887349"/>
                  </a:lnTo>
                  <a:lnTo>
                    <a:pt x="0" y="2886064"/>
                  </a:lnTo>
                  <a:lnTo>
                    <a:pt x="0" y="2883755"/>
                  </a:lnTo>
                  <a:lnTo>
                    <a:pt x="0" y="2883317"/>
                  </a:lnTo>
                  <a:lnTo>
                    <a:pt x="0" y="2882033"/>
                  </a:lnTo>
                  <a:lnTo>
                    <a:pt x="0" y="2880277"/>
                  </a:lnTo>
                  <a:lnTo>
                    <a:pt x="0" y="2877462"/>
                  </a:lnTo>
                  <a:lnTo>
                    <a:pt x="0" y="2876937"/>
                  </a:lnTo>
                  <a:lnTo>
                    <a:pt x="0" y="2876294"/>
                  </a:lnTo>
                  <a:lnTo>
                    <a:pt x="0" y="2872259"/>
                  </a:lnTo>
                  <a:lnTo>
                    <a:pt x="0" y="2871939"/>
                  </a:lnTo>
                  <a:lnTo>
                    <a:pt x="0" y="2870502"/>
                  </a:lnTo>
                  <a:lnTo>
                    <a:pt x="0" y="2869218"/>
                  </a:lnTo>
                  <a:lnTo>
                    <a:pt x="0" y="2868090"/>
                  </a:lnTo>
                  <a:lnTo>
                    <a:pt x="0" y="2867907"/>
                  </a:lnTo>
                  <a:lnTo>
                    <a:pt x="0" y="2866437"/>
                  </a:lnTo>
                  <a:lnTo>
                    <a:pt x="0" y="2866339"/>
                  </a:lnTo>
                  <a:lnTo>
                    <a:pt x="0" y="2865879"/>
                  </a:lnTo>
                  <a:lnTo>
                    <a:pt x="0" y="2863061"/>
                  </a:lnTo>
                  <a:lnTo>
                    <a:pt x="0" y="2861948"/>
                  </a:lnTo>
                  <a:lnTo>
                    <a:pt x="0" y="2860863"/>
                  </a:lnTo>
                  <a:lnTo>
                    <a:pt x="0" y="2860725"/>
                  </a:lnTo>
                  <a:lnTo>
                    <a:pt x="0" y="2860381"/>
                  </a:lnTo>
                  <a:lnTo>
                    <a:pt x="0" y="2857546"/>
                  </a:lnTo>
                  <a:lnTo>
                    <a:pt x="0" y="2855381"/>
                  </a:lnTo>
                  <a:lnTo>
                    <a:pt x="0" y="2854203"/>
                  </a:lnTo>
                  <a:lnTo>
                    <a:pt x="0" y="2849587"/>
                  </a:lnTo>
                  <a:lnTo>
                    <a:pt x="0" y="2845907"/>
                  </a:lnTo>
                  <a:lnTo>
                    <a:pt x="0" y="2845723"/>
                  </a:lnTo>
                  <a:lnTo>
                    <a:pt x="0" y="2843564"/>
                  </a:lnTo>
                  <a:lnTo>
                    <a:pt x="0" y="2841692"/>
                  </a:lnTo>
                  <a:lnTo>
                    <a:pt x="0" y="2841285"/>
                  </a:lnTo>
                  <a:lnTo>
                    <a:pt x="0" y="2839715"/>
                  </a:lnTo>
                  <a:lnTo>
                    <a:pt x="0" y="2839532"/>
                  </a:lnTo>
                  <a:lnTo>
                    <a:pt x="0" y="2837776"/>
                  </a:lnTo>
                  <a:lnTo>
                    <a:pt x="0" y="2837120"/>
                  </a:lnTo>
                  <a:lnTo>
                    <a:pt x="0" y="2835952"/>
                  </a:lnTo>
                  <a:lnTo>
                    <a:pt x="0" y="2834854"/>
                  </a:lnTo>
                  <a:lnTo>
                    <a:pt x="0" y="2834664"/>
                  </a:lnTo>
                  <a:lnTo>
                    <a:pt x="0" y="2831918"/>
                  </a:lnTo>
                  <a:lnTo>
                    <a:pt x="0" y="2830632"/>
                  </a:lnTo>
                  <a:lnTo>
                    <a:pt x="0" y="2828921"/>
                  </a:lnTo>
                  <a:lnTo>
                    <a:pt x="0" y="2826717"/>
                  </a:lnTo>
                  <a:lnTo>
                    <a:pt x="0" y="2826061"/>
                  </a:lnTo>
                  <a:lnTo>
                    <a:pt x="0" y="2825584"/>
                  </a:lnTo>
                  <a:lnTo>
                    <a:pt x="0" y="2823515"/>
                  </a:lnTo>
                  <a:lnTo>
                    <a:pt x="0" y="2822719"/>
                  </a:lnTo>
                  <a:lnTo>
                    <a:pt x="0" y="2822231"/>
                  </a:lnTo>
                  <a:lnTo>
                    <a:pt x="0" y="2818362"/>
                  </a:lnTo>
                  <a:lnTo>
                    <a:pt x="0" y="2818015"/>
                  </a:lnTo>
                  <a:lnTo>
                    <a:pt x="0" y="2817532"/>
                  </a:lnTo>
                  <a:lnTo>
                    <a:pt x="0" y="2815038"/>
                  </a:lnTo>
                  <a:lnTo>
                    <a:pt x="0" y="2812457"/>
                  </a:lnTo>
                  <a:lnTo>
                    <a:pt x="0" y="2811661"/>
                  </a:lnTo>
                  <a:lnTo>
                    <a:pt x="0" y="2806745"/>
                  </a:lnTo>
                  <a:lnTo>
                    <a:pt x="0" y="2806480"/>
                  </a:lnTo>
                  <a:lnTo>
                    <a:pt x="0" y="2803222"/>
                  </a:lnTo>
                  <a:lnTo>
                    <a:pt x="0" y="2802978"/>
                  </a:lnTo>
                  <a:lnTo>
                    <a:pt x="0" y="2800944"/>
                  </a:lnTo>
                  <a:lnTo>
                    <a:pt x="0" y="2799657"/>
                  </a:lnTo>
                  <a:lnTo>
                    <a:pt x="0" y="2799373"/>
                  </a:lnTo>
                  <a:lnTo>
                    <a:pt x="0" y="2799189"/>
                  </a:lnTo>
                  <a:lnTo>
                    <a:pt x="0" y="2798090"/>
                  </a:lnTo>
                  <a:lnTo>
                    <a:pt x="0" y="2797695"/>
                  </a:lnTo>
                  <a:lnTo>
                    <a:pt x="0" y="2796972"/>
                  </a:lnTo>
                  <a:lnTo>
                    <a:pt x="0" y="2795687"/>
                  </a:lnTo>
                  <a:lnTo>
                    <a:pt x="0" y="2793335"/>
                  </a:lnTo>
                  <a:lnTo>
                    <a:pt x="0" y="2792854"/>
                  </a:lnTo>
                  <a:lnTo>
                    <a:pt x="0" y="2792164"/>
                  </a:lnTo>
                  <a:lnTo>
                    <a:pt x="0" y="2791918"/>
                  </a:lnTo>
                  <a:lnTo>
                    <a:pt x="0" y="2789883"/>
                  </a:lnTo>
                  <a:lnTo>
                    <a:pt x="0" y="2788315"/>
                  </a:lnTo>
                  <a:lnTo>
                    <a:pt x="0" y="2788130"/>
                  </a:lnTo>
                  <a:lnTo>
                    <a:pt x="0" y="2783871"/>
                  </a:lnTo>
                  <a:lnTo>
                    <a:pt x="0" y="2781796"/>
                  </a:lnTo>
                  <a:lnTo>
                    <a:pt x="0" y="2779729"/>
                  </a:lnTo>
                  <a:lnTo>
                    <a:pt x="0" y="2778933"/>
                  </a:lnTo>
                  <a:lnTo>
                    <a:pt x="0" y="2776803"/>
                  </a:lnTo>
                  <a:lnTo>
                    <a:pt x="0" y="2774603"/>
                  </a:lnTo>
                  <a:lnTo>
                    <a:pt x="0" y="2766137"/>
                  </a:lnTo>
                  <a:lnTo>
                    <a:pt x="0" y="2764244"/>
                  </a:lnTo>
                  <a:lnTo>
                    <a:pt x="0" y="2763543"/>
                  </a:lnTo>
                  <a:lnTo>
                    <a:pt x="0" y="2760692"/>
                  </a:lnTo>
                  <a:lnTo>
                    <a:pt x="0" y="2759689"/>
                  </a:lnTo>
                  <a:lnTo>
                    <a:pt x="0" y="2759193"/>
                  </a:lnTo>
                  <a:lnTo>
                    <a:pt x="0" y="2757353"/>
                  </a:lnTo>
                  <a:lnTo>
                    <a:pt x="0" y="2757158"/>
                  </a:lnTo>
                  <a:lnTo>
                    <a:pt x="0" y="2756070"/>
                  </a:lnTo>
                  <a:lnTo>
                    <a:pt x="0" y="2755587"/>
                  </a:lnTo>
                  <a:lnTo>
                    <a:pt x="0" y="2755343"/>
                  </a:lnTo>
                  <a:lnTo>
                    <a:pt x="0" y="2754212"/>
                  </a:lnTo>
                  <a:lnTo>
                    <a:pt x="0" y="2753186"/>
                  </a:lnTo>
                  <a:lnTo>
                    <a:pt x="0" y="2752645"/>
                  </a:lnTo>
                  <a:lnTo>
                    <a:pt x="0" y="2746295"/>
                  </a:lnTo>
                  <a:lnTo>
                    <a:pt x="0" y="2743155"/>
                  </a:lnTo>
                  <a:lnTo>
                    <a:pt x="0" y="2741586"/>
                  </a:lnTo>
                  <a:lnTo>
                    <a:pt x="0" y="2741454"/>
                  </a:lnTo>
                  <a:lnTo>
                    <a:pt x="0" y="2735241"/>
                  </a:lnTo>
                  <a:lnTo>
                    <a:pt x="0" y="2733957"/>
                  </a:lnTo>
                  <a:lnTo>
                    <a:pt x="0" y="2733884"/>
                  </a:lnTo>
                  <a:lnTo>
                    <a:pt x="0" y="2732318"/>
                  </a:lnTo>
                  <a:lnTo>
                    <a:pt x="0" y="2730818"/>
                  </a:lnTo>
                  <a:lnTo>
                    <a:pt x="0" y="2728537"/>
                  </a:lnTo>
                  <a:lnTo>
                    <a:pt x="0" y="2727963"/>
                  </a:lnTo>
                  <a:lnTo>
                    <a:pt x="0" y="2726968"/>
                  </a:lnTo>
                  <a:lnTo>
                    <a:pt x="0" y="2725837"/>
                  </a:lnTo>
                  <a:lnTo>
                    <a:pt x="0" y="2724183"/>
                  </a:lnTo>
                  <a:lnTo>
                    <a:pt x="0" y="2723201"/>
                  </a:lnTo>
                  <a:lnTo>
                    <a:pt x="0" y="2721267"/>
                  </a:lnTo>
                  <a:lnTo>
                    <a:pt x="0" y="2720791"/>
                  </a:lnTo>
                  <a:lnTo>
                    <a:pt x="0" y="2719982"/>
                  </a:lnTo>
                  <a:lnTo>
                    <a:pt x="0" y="2716906"/>
                  </a:lnTo>
                  <a:lnTo>
                    <a:pt x="0" y="2714780"/>
                  </a:lnTo>
                  <a:lnTo>
                    <a:pt x="0" y="2713567"/>
                  </a:lnTo>
                  <a:lnTo>
                    <a:pt x="0" y="2713023"/>
                  </a:lnTo>
                  <a:lnTo>
                    <a:pt x="0" y="2710768"/>
                  </a:lnTo>
                  <a:lnTo>
                    <a:pt x="0" y="2710208"/>
                  </a:lnTo>
                  <a:lnTo>
                    <a:pt x="0" y="2706866"/>
                  </a:lnTo>
                  <a:lnTo>
                    <a:pt x="0" y="2705582"/>
                  </a:lnTo>
                  <a:lnTo>
                    <a:pt x="0" y="2704532"/>
                  </a:lnTo>
                  <a:lnTo>
                    <a:pt x="0" y="2703246"/>
                  </a:lnTo>
                  <a:lnTo>
                    <a:pt x="0" y="2701158"/>
                  </a:lnTo>
                  <a:lnTo>
                    <a:pt x="0" y="2699710"/>
                  </a:lnTo>
                  <a:lnTo>
                    <a:pt x="0" y="2699588"/>
                  </a:lnTo>
                  <a:lnTo>
                    <a:pt x="0" y="2695808"/>
                  </a:lnTo>
                  <a:lnTo>
                    <a:pt x="0" y="2693474"/>
                  </a:lnTo>
                  <a:lnTo>
                    <a:pt x="0" y="2691456"/>
                  </a:lnTo>
                  <a:lnTo>
                    <a:pt x="0" y="2690477"/>
                  </a:lnTo>
                  <a:lnTo>
                    <a:pt x="0" y="2690099"/>
                  </a:lnTo>
                  <a:lnTo>
                    <a:pt x="0" y="2688532"/>
                  </a:lnTo>
                  <a:lnTo>
                    <a:pt x="0" y="2688342"/>
                  </a:lnTo>
                  <a:lnTo>
                    <a:pt x="0" y="2688194"/>
                  </a:lnTo>
                  <a:lnTo>
                    <a:pt x="0" y="2686626"/>
                  </a:lnTo>
                  <a:lnTo>
                    <a:pt x="0" y="2684949"/>
                  </a:lnTo>
                  <a:lnTo>
                    <a:pt x="0" y="2681633"/>
                  </a:lnTo>
                  <a:lnTo>
                    <a:pt x="0" y="2679640"/>
                  </a:lnTo>
                  <a:lnTo>
                    <a:pt x="0" y="2679418"/>
                  </a:lnTo>
                  <a:lnTo>
                    <a:pt x="0" y="2677481"/>
                  </a:lnTo>
                  <a:lnTo>
                    <a:pt x="0" y="2677136"/>
                  </a:lnTo>
                  <a:lnTo>
                    <a:pt x="0" y="2675568"/>
                  </a:lnTo>
                  <a:lnTo>
                    <a:pt x="0" y="2674438"/>
                  </a:lnTo>
                  <a:lnTo>
                    <a:pt x="0" y="2669866"/>
                  </a:lnTo>
                  <a:lnTo>
                    <a:pt x="0" y="2669088"/>
                  </a:lnTo>
                  <a:lnTo>
                    <a:pt x="0" y="2668582"/>
                  </a:lnTo>
                  <a:lnTo>
                    <a:pt x="0" y="2668105"/>
                  </a:lnTo>
                  <a:lnTo>
                    <a:pt x="0" y="2666982"/>
                  </a:lnTo>
                  <a:lnTo>
                    <a:pt x="0" y="2665240"/>
                  </a:lnTo>
                  <a:lnTo>
                    <a:pt x="0" y="2663080"/>
                  </a:lnTo>
                  <a:lnTo>
                    <a:pt x="0" y="2660747"/>
                  </a:lnTo>
                  <a:lnTo>
                    <a:pt x="0" y="2659967"/>
                  </a:lnTo>
                  <a:lnTo>
                    <a:pt x="0" y="2655466"/>
                  </a:lnTo>
                  <a:lnTo>
                    <a:pt x="0" y="2654182"/>
                  </a:lnTo>
                  <a:lnTo>
                    <a:pt x="0" y="2649758"/>
                  </a:lnTo>
                  <a:lnTo>
                    <a:pt x="0" y="2648190"/>
                  </a:lnTo>
                  <a:lnTo>
                    <a:pt x="0" y="2645497"/>
                  </a:lnTo>
                  <a:lnTo>
                    <a:pt x="0" y="2644606"/>
                  </a:lnTo>
                  <a:lnTo>
                    <a:pt x="0" y="2644409"/>
                  </a:lnTo>
                  <a:lnTo>
                    <a:pt x="0" y="2642841"/>
                  </a:lnTo>
                  <a:lnTo>
                    <a:pt x="0" y="2641466"/>
                  </a:lnTo>
                  <a:lnTo>
                    <a:pt x="0" y="2639897"/>
                  </a:lnTo>
                  <a:lnTo>
                    <a:pt x="0" y="2639492"/>
                  </a:lnTo>
                  <a:lnTo>
                    <a:pt x="0" y="2637140"/>
                  </a:lnTo>
                  <a:lnTo>
                    <a:pt x="0" y="2635727"/>
                  </a:lnTo>
                  <a:lnTo>
                    <a:pt x="0" y="2634439"/>
                  </a:lnTo>
                  <a:lnTo>
                    <a:pt x="0" y="2633548"/>
                  </a:lnTo>
                  <a:lnTo>
                    <a:pt x="0" y="2631692"/>
                  </a:lnTo>
                  <a:lnTo>
                    <a:pt x="0" y="2630407"/>
                  </a:lnTo>
                  <a:lnTo>
                    <a:pt x="0" y="2630123"/>
                  </a:lnTo>
                  <a:lnTo>
                    <a:pt x="0" y="2628946"/>
                  </a:lnTo>
                  <a:lnTo>
                    <a:pt x="0" y="2628839"/>
                  </a:lnTo>
                  <a:lnTo>
                    <a:pt x="0" y="2626082"/>
                  </a:lnTo>
                  <a:lnTo>
                    <a:pt x="0" y="2625603"/>
                  </a:lnTo>
                  <a:lnTo>
                    <a:pt x="0" y="2625501"/>
                  </a:lnTo>
                  <a:lnTo>
                    <a:pt x="0" y="2622738"/>
                  </a:lnTo>
                  <a:lnTo>
                    <a:pt x="0" y="2622494"/>
                  </a:lnTo>
                  <a:lnTo>
                    <a:pt x="0" y="2617790"/>
                  </a:lnTo>
                  <a:lnTo>
                    <a:pt x="0" y="2617122"/>
                  </a:lnTo>
                  <a:lnTo>
                    <a:pt x="0" y="2614813"/>
                  </a:lnTo>
                  <a:lnTo>
                    <a:pt x="0" y="2613091"/>
                  </a:lnTo>
                  <a:lnTo>
                    <a:pt x="0" y="2611680"/>
                  </a:lnTo>
                  <a:lnTo>
                    <a:pt x="0" y="2611436"/>
                  </a:lnTo>
                  <a:lnTo>
                    <a:pt x="0" y="2608520"/>
                  </a:lnTo>
                  <a:lnTo>
                    <a:pt x="0" y="2607353"/>
                  </a:lnTo>
                  <a:lnTo>
                    <a:pt x="0" y="2606064"/>
                  </a:lnTo>
                  <a:lnTo>
                    <a:pt x="0" y="2603389"/>
                  </a:lnTo>
                  <a:lnTo>
                    <a:pt x="0" y="2603317"/>
                  </a:lnTo>
                  <a:lnTo>
                    <a:pt x="0" y="2602997"/>
                  </a:lnTo>
                  <a:lnTo>
                    <a:pt x="0" y="2602032"/>
                  </a:lnTo>
                  <a:lnTo>
                    <a:pt x="0" y="2600821"/>
                  </a:lnTo>
                  <a:lnTo>
                    <a:pt x="0" y="2600276"/>
                  </a:lnTo>
                  <a:lnTo>
                    <a:pt x="0" y="2599148"/>
                  </a:lnTo>
                  <a:lnTo>
                    <a:pt x="0" y="2598965"/>
                  </a:lnTo>
                  <a:lnTo>
                    <a:pt x="0" y="2597865"/>
                  </a:lnTo>
                  <a:lnTo>
                    <a:pt x="0" y="2597461"/>
                  </a:lnTo>
                  <a:lnTo>
                    <a:pt x="0" y="2597397"/>
                  </a:lnTo>
                  <a:lnTo>
                    <a:pt x="0" y="2596937"/>
                  </a:lnTo>
                  <a:lnTo>
                    <a:pt x="0" y="2594119"/>
                  </a:lnTo>
                  <a:lnTo>
                    <a:pt x="0" y="2591940"/>
                  </a:lnTo>
                  <a:lnTo>
                    <a:pt x="0" y="2591783"/>
                  </a:lnTo>
                  <a:lnTo>
                    <a:pt x="0" y="2590223"/>
                  </a:lnTo>
                  <a:lnTo>
                    <a:pt x="0" y="2589415"/>
                  </a:lnTo>
                  <a:lnTo>
                    <a:pt x="0" y="2588090"/>
                  </a:lnTo>
                  <a:lnTo>
                    <a:pt x="0" y="2587905"/>
                  </a:lnTo>
                  <a:lnTo>
                    <a:pt x="0" y="2586438"/>
                  </a:lnTo>
                  <a:lnTo>
                    <a:pt x="0" y="2586337"/>
                  </a:lnTo>
                  <a:lnTo>
                    <a:pt x="0" y="2583061"/>
                  </a:lnTo>
                  <a:lnTo>
                    <a:pt x="0" y="2580728"/>
                  </a:lnTo>
                  <a:lnTo>
                    <a:pt x="0" y="2578708"/>
                  </a:lnTo>
                  <a:lnTo>
                    <a:pt x="0" y="2574623"/>
                  </a:lnTo>
                  <a:lnTo>
                    <a:pt x="0" y="2572343"/>
                  </a:lnTo>
                  <a:lnTo>
                    <a:pt x="0" y="2571057"/>
                  </a:lnTo>
                  <a:lnTo>
                    <a:pt x="0" y="2570773"/>
                  </a:lnTo>
                  <a:lnTo>
                    <a:pt x="0" y="2570589"/>
                  </a:lnTo>
                  <a:lnTo>
                    <a:pt x="0" y="2569491"/>
                  </a:lnTo>
                  <a:lnTo>
                    <a:pt x="0" y="2565912"/>
                  </a:lnTo>
                  <a:lnTo>
                    <a:pt x="0" y="2565722"/>
                  </a:lnTo>
                  <a:lnTo>
                    <a:pt x="0" y="2564735"/>
                  </a:lnTo>
                  <a:lnTo>
                    <a:pt x="0" y="2563564"/>
                  </a:lnTo>
                  <a:lnTo>
                    <a:pt x="0" y="2561690"/>
                  </a:lnTo>
                  <a:lnTo>
                    <a:pt x="0" y="2561284"/>
                  </a:lnTo>
                  <a:lnTo>
                    <a:pt x="0" y="2559979"/>
                  </a:lnTo>
                  <a:lnTo>
                    <a:pt x="0" y="2559715"/>
                  </a:lnTo>
                  <a:lnTo>
                    <a:pt x="0" y="2559530"/>
                  </a:lnTo>
                  <a:lnTo>
                    <a:pt x="0" y="2557775"/>
                  </a:lnTo>
                  <a:lnTo>
                    <a:pt x="0" y="2557120"/>
                  </a:lnTo>
                  <a:lnTo>
                    <a:pt x="0" y="2555363"/>
                  </a:lnTo>
                  <a:lnTo>
                    <a:pt x="0" y="2553289"/>
                  </a:lnTo>
                  <a:lnTo>
                    <a:pt x="0" y="2550333"/>
                  </a:lnTo>
                  <a:lnTo>
                    <a:pt x="0" y="2549074"/>
                  </a:lnTo>
                  <a:lnTo>
                    <a:pt x="0" y="2548921"/>
                  </a:lnTo>
                  <a:lnTo>
                    <a:pt x="0" y="2548204"/>
                  </a:lnTo>
                  <a:lnTo>
                    <a:pt x="0" y="2547998"/>
                  </a:lnTo>
                  <a:lnTo>
                    <a:pt x="0" y="2543515"/>
                  </a:lnTo>
                  <a:lnTo>
                    <a:pt x="0" y="2542719"/>
                  </a:lnTo>
                  <a:lnTo>
                    <a:pt x="0" y="2542231"/>
                  </a:lnTo>
                  <a:lnTo>
                    <a:pt x="0" y="2538014"/>
                  </a:lnTo>
                  <a:lnTo>
                    <a:pt x="0" y="2537537"/>
                  </a:lnTo>
                  <a:lnTo>
                    <a:pt x="0" y="2537109"/>
                  </a:lnTo>
                  <a:lnTo>
                    <a:pt x="0" y="2531089"/>
                  </a:lnTo>
                  <a:lnTo>
                    <a:pt x="0" y="2530715"/>
                  </a:lnTo>
                  <a:lnTo>
                    <a:pt x="0" y="2529148"/>
                  </a:lnTo>
                  <a:lnTo>
                    <a:pt x="0" y="2528753"/>
                  </a:lnTo>
                  <a:lnTo>
                    <a:pt x="0" y="2528558"/>
                  </a:lnTo>
                  <a:lnTo>
                    <a:pt x="0" y="2527469"/>
                  </a:lnTo>
                  <a:lnTo>
                    <a:pt x="0" y="2526987"/>
                  </a:lnTo>
                  <a:lnTo>
                    <a:pt x="0" y="2526745"/>
                  </a:lnTo>
                  <a:lnTo>
                    <a:pt x="0" y="2524393"/>
                  </a:lnTo>
                  <a:lnTo>
                    <a:pt x="0" y="2524153"/>
                  </a:lnTo>
                  <a:lnTo>
                    <a:pt x="0" y="2523222"/>
                  </a:lnTo>
                  <a:lnTo>
                    <a:pt x="0" y="2522976"/>
                  </a:lnTo>
                  <a:lnTo>
                    <a:pt x="0" y="2520941"/>
                  </a:lnTo>
                  <a:lnTo>
                    <a:pt x="0" y="2519658"/>
                  </a:lnTo>
                  <a:lnTo>
                    <a:pt x="0" y="2519373"/>
                  </a:lnTo>
                  <a:lnTo>
                    <a:pt x="0" y="2519188"/>
                  </a:lnTo>
                  <a:lnTo>
                    <a:pt x="0" y="2518088"/>
                  </a:lnTo>
                  <a:lnTo>
                    <a:pt x="0" y="2517696"/>
                  </a:lnTo>
                  <a:lnTo>
                    <a:pt x="0" y="2516194"/>
                  </a:lnTo>
                  <a:lnTo>
                    <a:pt x="0" y="2514929"/>
                  </a:lnTo>
                  <a:lnTo>
                    <a:pt x="0" y="2513335"/>
                  </a:lnTo>
                  <a:lnTo>
                    <a:pt x="0" y="2512854"/>
                  </a:lnTo>
                  <a:lnTo>
                    <a:pt x="0" y="2510787"/>
                  </a:lnTo>
                  <a:lnTo>
                    <a:pt x="0" y="2509991"/>
                  </a:lnTo>
                  <a:lnTo>
                    <a:pt x="0" y="2507861"/>
                  </a:lnTo>
                  <a:lnTo>
                    <a:pt x="0" y="2503871"/>
                  </a:lnTo>
                  <a:lnTo>
                    <a:pt x="0" y="2499729"/>
                  </a:lnTo>
                  <a:lnTo>
                    <a:pt x="0" y="2498933"/>
                  </a:lnTo>
                  <a:lnTo>
                    <a:pt x="0" y="2498523"/>
                  </a:lnTo>
                  <a:lnTo>
                    <a:pt x="0" y="2496804"/>
                  </a:lnTo>
                  <a:lnTo>
                    <a:pt x="0" y="2494601"/>
                  </a:lnTo>
                  <a:lnTo>
                    <a:pt x="0" y="2492192"/>
                  </a:lnTo>
                  <a:lnTo>
                    <a:pt x="0" y="2490747"/>
                  </a:lnTo>
                  <a:lnTo>
                    <a:pt x="0" y="2490251"/>
                  </a:lnTo>
                  <a:lnTo>
                    <a:pt x="0" y="2488216"/>
                  </a:lnTo>
                  <a:lnTo>
                    <a:pt x="0" y="2487127"/>
                  </a:lnTo>
                  <a:lnTo>
                    <a:pt x="0" y="2486645"/>
                  </a:lnTo>
                  <a:lnTo>
                    <a:pt x="0" y="2486401"/>
                  </a:lnTo>
                  <a:lnTo>
                    <a:pt x="0" y="2484967"/>
                  </a:lnTo>
                  <a:lnTo>
                    <a:pt x="0" y="2484244"/>
                  </a:lnTo>
                  <a:lnTo>
                    <a:pt x="0" y="2479689"/>
                  </a:lnTo>
                  <a:lnTo>
                    <a:pt x="0" y="2479193"/>
                  </a:lnTo>
                  <a:lnTo>
                    <a:pt x="0" y="2477353"/>
                  </a:lnTo>
                  <a:lnTo>
                    <a:pt x="0" y="2477154"/>
                  </a:lnTo>
                  <a:lnTo>
                    <a:pt x="0" y="2475343"/>
                  </a:lnTo>
                  <a:lnTo>
                    <a:pt x="0" y="2474213"/>
                  </a:lnTo>
                  <a:lnTo>
                    <a:pt x="0" y="2472644"/>
                  </a:lnTo>
                  <a:lnTo>
                    <a:pt x="0" y="2468863"/>
                  </a:lnTo>
                  <a:lnTo>
                    <a:pt x="0" y="2467295"/>
                  </a:lnTo>
                  <a:lnTo>
                    <a:pt x="0" y="2465015"/>
                  </a:lnTo>
                  <a:lnTo>
                    <a:pt x="0" y="2463577"/>
                  </a:lnTo>
                  <a:lnTo>
                    <a:pt x="0" y="2461876"/>
                  </a:lnTo>
                  <a:lnTo>
                    <a:pt x="0" y="2459594"/>
                  </a:lnTo>
                  <a:lnTo>
                    <a:pt x="0" y="2458027"/>
                  </a:lnTo>
                  <a:lnTo>
                    <a:pt x="0" y="2455241"/>
                  </a:lnTo>
                  <a:lnTo>
                    <a:pt x="0" y="2453957"/>
                  </a:lnTo>
                  <a:lnTo>
                    <a:pt x="0" y="2453033"/>
                  </a:lnTo>
                  <a:lnTo>
                    <a:pt x="0" y="2451849"/>
                  </a:lnTo>
                  <a:lnTo>
                    <a:pt x="0" y="2451040"/>
                  </a:lnTo>
                  <a:lnTo>
                    <a:pt x="0" y="2450818"/>
                  </a:lnTo>
                  <a:lnTo>
                    <a:pt x="0" y="2448536"/>
                  </a:lnTo>
                  <a:lnTo>
                    <a:pt x="0" y="2447964"/>
                  </a:lnTo>
                  <a:lnTo>
                    <a:pt x="0" y="2446968"/>
                  </a:lnTo>
                  <a:lnTo>
                    <a:pt x="0" y="2445838"/>
                  </a:lnTo>
                  <a:lnTo>
                    <a:pt x="0" y="2444626"/>
                  </a:lnTo>
                  <a:lnTo>
                    <a:pt x="0" y="2442614"/>
                  </a:lnTo>
                  <a:lnTo>
                    <a:pt x="0" y="2441266"/>
                  </a:lnTo>
                  <a:lnTo>
                    <a:pt x="0" y="2440488"/>
                  </a:lnTo>
                  <a:lnTo>
                    <a:pt x="0" y="2439982"/>
                  </a:lnTo>
                  <a:lnTo>
                    <a:pt x="0" y="2436641"/>
                  </a:lnTo>
                  <a:lnTo>
                    <a:pt x="0" y="2434304"/>
                  </a:lnTo>
                  <a:lnTo>
                    <a:pt x="0" y="2430768"/>
                  </a:lnTo>
                  <a:lnTo>
                    <a:pt x="0" y="2426867"/>
                  </a:lnTo>
                  <a:lnTo>
                    <a:pt x="0" y="2425582"/>
                  </a:lnTo>
                  <a:lnTo>
                    <a:pt x="0" y="2425276"/>
                  </a:lnTo>
                  <a:lnTo>
                    <a:pt x="0" y="2424532"/>
                  </a:lnTo>
                  <a:lnTo>
                    <a:pt x="0" y="2424363"/>
                  </a:lnTo>
                  <a:lnTo>
                    <a:pt x="0" y="2423248"/>
                  </a:lnTo>
                  <a:lnTo>
                    <a:pt x="0" y="2422514"/>
                  </a:lnTo>
                  <a:lnTo>
                    <a:pt x="0" y="2421157"/>
                  </a:lnTo>
                  <a:lnTo>
                    <a:pt x="0" y="2419590"/>
                  </a:lnTo>
                  <a:lnTo>
                    <a:pt x="0" y="2416006"/>
                  </a:lnTo>
                  <a:lnTo>
                    <a:pt x="0" y="2415809"/>
                  </a:lnTo>
                  <a:lnTo>
                    <a:pt x="0" y="2414240"/>
                  </a:lnTo>
                  <a:lnTo>
                    <a:pt x="0" y="2412691"/>
                  </a:lnTo>
                  <a:lnTo>
                    <a:pt x="0" y="2411455"/>
                  </a:lnTo>
                  <a:lnTo>
                    <a:pt x="0" y="2410476"/>
                  </a:lnTo>
                  <a:lnTo>
                    <a:pt x="0" y="2408540"/>
                  </a:lnTo>
                  <a:lnTo>
                    <a:pt x="0" y="2408194"/>
                  </a:lnTo>
                  <a:lnTo>
                    <a:pt x="0" y="2406626"/>
                  </a:lnTo>
                  <a:lnTo>
                    <a:pt x="0" y="2404948"/>
                  </a:lnTo>
                  <a:lnTo>
                    <a:pt x="0" y="2400147"/>
                  </a:lnTo>
                  <a:lnTo>
                    <a:pt x="0" y="2399640"/>
                  </a:lnTo>
                  <a:lnTo>
                    <a:pt x="0" y="2398040"/>
                  </a:lnTo>
                  <a:lnTo>
                    <a:pt x="0" y="2397482"/>
                  </a:lnTo>
                  <a:lnTo>
                    <a:pt x="0" y="2396901"/>
                  </a:lnTo>
                  <a:lnTo>
                    <a:pt x="0" y="2394138"/>
                  </a:lnTo>
                  <a:lnTo>
                    <a:pt x="0" y="2391805"/>
                  </a:lnTo>
                  <a:lnTo>
                    <a:pt x="0" y="2389998"/>
                  </a:lnTo>
                  <a:lnTo>
                    <a:pt x="0" y="2386982"/>
                  </a:lnTo>
                  <a:lnTo>
                    <a:pt x="0" y="2385241"/>
                  </a:lnTo>
                  <a:lnTo>
                    <a:pt x="0" y="2383080"/>
                  </a:lnTo>
                  <a:lnTo>
                    <a:pt x="0" y="2380745"/>
                  </a:lnTo>
                  <a:lnTo>
                    <a:pt x="0" y="2375468"/>
                  </a:lnTo>
                  <a:lnTo>
                    <a:pt x="0" y="2373898"/>
                  </a:lnTo>
                  <a:lnTo>
                    <a:pt x="0" y="2372221"/>
                  </a:lnTo>
                  <a:lnTo>
                    <a:pt x="0" y="2365497"/>
                  </a:lnTo>
                  <a:lnTo>
                    <a:pt x="0" y="2364606"/>
                  </a:lnTo>
                  <a:lnTo>
                    <a:pt x="0" y="2361623"/>
                  </a:lnTo>
                  <a:lnTo>
                    <a:pt x="0" y="2361465"/>
                  </a:lnTo>
                  <a:lnTo>
                    <a:pt x="0" y="2359897"/>
                  </a:lnTo>
                  <a:lnTo>
                    <a:pt x="0" y="2357140"/>
                  </a:lnTo>
                  <a:lnTo>
                    <a:pt x="0" y="2356559"/>
                  </a:lnTo>
                  <a:lnTo>
                    <a:pt x="0" y="2350831"/>
                  </a:lnTo>
                  <a:lnTo>
                    <a:pt x="0" y="2348848"/>
                  </a:lnTo>
                  <a:lnTo>
                    <a:pt x="0" y="2342738"/>
                  </a:lnTo>
                  <a:lnTo>
                    <a:pt x="0" y="2342494"/>
                  </a:lnTo>
                  <a:lnTo>
                    <a:pt x="0" y="2337789"/>
                  </a:lnTo>
                  <a:lnTo>
                    <a:pt x="0" y="2337123"/>
                  </a:lnTo>
                  <a:lnTo>
                    <a:pt x="0" y="2334447"/>
                  </a:lnTo>
                  <a:lnTo>
                    <a:pt x="0" y="2333090"/>
                  </a:lnTo>
                  <a:lnTo>
                    <a:pt x="0" y="2331879"/>
                  </a:lnTo>
                  <a:lnTo>
                    <a:pt x="0" y="2328923"/>
                  </a:lnTo>
                  <a:lnTo>
                    <a:pt x="0" y="2328519"/>
                  </a:lnTo>
                  <a:lnTo>
                    <a:pt x="0" y="2323389"/>
                  </a:lnTo>
                  <a:lnTo>
                    <a:pt x="0" y="2322998"/>
                  </a:lnTo>
                  <a:lnTo>
                    <a:pt x="0" y="2321281"/>
                  </a:lnTo>
                  <a:lnTo>
                    <a:pt x="0" y="2320473"/>
                  </a:lnTo>
                  <a:lnTo>
                    <a:pt x="0" y="2319148"/>
                  </a:lnTo>
                  <a:lnTo>
                    <a:pt x="0" y="2318963"/>
                  </a:lnTo>
                  <a:lnTo>
                    <a:pt x="0" y="2317863"/>
                  </a:lnTo>
                  <a:lnTo>
                    <a:pt x="0" y="2317395"/>
                  </a:lnTo>
                  <a:lnTo>
                    <a:pt x="0" y="2314119"/>
                  </a:lnTo>
                  <a:lnTo>
                    <a:pt x="0" y="2311786"/>
                  </a:lnTo>
                  <a:lnTo>
                    <a:pt x="0" y="2309766"/>
                  </a:lnTo>
                  <a:lnTo>
                    <a:pt x="0" y="2309414"/>
                  </a:lnTo>
                  <a:lnTo>
                    <a:pt x="0" y="2302115"/>
                  </a:lnTo>
                  <a:lnTo>
                    <a:pt x="0" y="2300548"/>
                  </a:lnTo>
                  <a:lnTo>
                    <a:pt x="0" y="2298708"/>
                  </a:lnTo>
                  <a:lnTo>
                    <a:pt x="0" y="2298297"/>
                  </a:lnTo>
                  <a:lnTo>
                    <a:pt x="0" y="2296730"/>
                  </a:lnTo>
                  <a:lnTo>
                    <a:pt x="0" y="2295794"/>
                  </a:lnTo>
                  <a:lnTo>
                    <a:pt x="0" y="2295553"/>
                  </a:lnTo>
                  <a:lnTo>
                    <a:pt x="0" y="2294623"/>
                  </a:lnTo>
                  <a:lnTo>
                    <a:pt x="0" y="2292341"/>
                  </a:lnTo>
                  <a:lnTo>
                    <a:pt x="0" y="2291058"/>
                  </a:lnTo>
                  <a:lnTo>
                    <a:pt x="0" y="2290773"/>
                  </a:lnTo>
                  <a:lnTo>
                    <a:pt x="0" y="2290588"/>
                  </a:lnTo>
                  <a:lnTo>
                    <a:pt x="0" y="2289488"/>
                  </a:lnTo>
                  <a:lnTo>
                    <a:pt x="0" y="2286421"/>
                  </a:lnTo>
                  <a:lnTo>
                    <a:pt x="0" y="2284735"/>
                  </a:lnTo>
                  <a:lnTo>
                    <a:pt x="0" y="2281391"/>
                  </a:lnTo>
                  <a:lnTo>
                    <a:pt x="0" y="2279979"/>
                  </a:lnTo>
                  <a:lnTo>
                    <a:pt x="0" y="2279261"/>
                  </a:lnTo>
                  <a:lnTo>
                    <a:pt x="0" y="2279056"/>
                  </a:lnTo>
                  <a:lnTo>
                    <a:pt x="0" y="2275361"/>
                  </a:lnTo>
                  <a:lnTo>
                    <a:pt x="0" y="2273289"/>
                  </a:lnTo>
                  <a:lnTo>
                    <a:pt x="0" y="2270333"/>
                  </a:lnTo>
                  <a:lnTo>
                    <a:pt x="0" y="2269922"/>
                  </a:lnTo>
                  <a:lnTo>
                    <a:pt x="0" y="2269072"/>
                  </a:lnTo>
                  <a:lnTo>
                    <a:pt x="0" y="2268204"/>
                  </a:lnTo>
                  <a:lnTo>
                    <a:pt x="0" y="2268167"/>
                  </a:lnTo>
                  <a:lnTo>
                    <a:pt x="0" y="2267998"/>
                  </a:lnTo>
                  <a:lnTo>
                    <a:pt x="0" y="2266886"/>
                  </a:lnTo>
                  <a:lnTo>
                    <a:pt x="0" y="2262147"/>
                  </a:lnTo>
                  <a:lnTo>
                    <a:pt x="0" y="2259616"/>
                  </a:lnTo>
                  <a:lnTo>
                    <a:pt x="0" y="2258527"/>
                  </a:lnTo>
                  <a:lnTo>
                    <a:pt x="0" y="2258045"/>
                  </a:lnTo>
                  <a:lnTo>
                    <a:pt x="0" y="2257109"/>
                  </a:lnTo>
                  <a:lnTo>
                    <a:pt x="0" y="2255211"/>
                  </a:lnTo>
                  <a:lnTo>
                    <a:pt x="0" y="2251088"/>
                  </a:lnTo>
                  <a:lnTo>
                    <a:pt x="0" y="2250716"/>
                  </a:lnTo>
                  <a:lnTo>
                    <a:pt x="0" y="2249147"/>
                  </a:lnTo>
                  <a:lnTo>
                    <a:pt x="0" y="2248753"/>
                  </a:lnTo>
                  <a:lnTo>
                    <a:pt x="0" y="2248554"/>
                  </a:lnTo>
                  <a:lnTo>
                    <a:pt x="0" y="2247252"/>
                  </a:lnTo>
                  <a:lnTo>
                    <a:pt x="0" y="2244394"/>
                  </a:lnTo>
                  <a:lnTo>
                    <a:pt x="0" y="2236194"/>
                  </a:lnTo>
                  <a:lnTo>
                    <a:pt x="0" y="2234929"/>
                  </a:lnTo>
                  <a:lnTo>
                    <a:pt x="0" y="2232518"/>
                  </a:lnTo>
                  <a:lnTo>
                    <a:pt x="0" y="2230787"/>
                  </a:lnTo>
                  <a:lnTo>
                    <a:pt x="0" y="2229992"/>
                  </a:lnTo>
                  <a:lnTo>
                    <a:pt x="0" y="2229580"/>
                  </a:lnTo>
                  <a:lnTo>
                    <a:pt x="0" y="2227862"/>
                  </a:lnTo>
                  <a:lnTo>
                    <a:pt x="0" y="2224382"/>
                  </a:lnTo>
                  <a:lnTo>
                    <a:pt x="0" y="2223249"/>
                  </a:lnTo>
                  <a:lnTo>
                    <a:pt x="0" y="2216026"/>
                  </a:lnTo>
                  <a:lnTo>
                    <a:pt x="0" y="2210746"/>
                  </a:lnTo>
                  <a:lnTo>
                    <a:pt x="0" y="2210251"/>
                  </a:lnTo>
                  <a:lnTo>
                    <a:pt x="0" y="2208212"/>
                  </a:lnTo>
                  <a:lnTo>
                    <a:pt x="0" y="2206401"/>
                  </a:lnTo>
                  <a:lnTo>
                    <a:pt x="0" y="2199921"/>
                  </a:lnTo>
                  <a:lnTo>
                    <a:pt x="0" y="2198353"/>
                  </a:lnTo>
                  <a:lnTo>
                    <a:pt x="0" y="2194635"/>
                  </a:lnTo>
                  <a:lnTo>
                    <a:pt x="0" y="2193351"/>
                  </a:lnTo>
                  <a:lnTo>
                    <a:pt x="0" y="2189582"/>
                  </a:lnTo>
                  <a:lnTo>
                    <a:pt x="0" y="2188864"/>
                  </a:lnTo>
                  <a:lnTo>
                    <a:pt x="0" y="2187295"/>
                  </a:lnTo>
                  <a:lnTo>
                    <a:pt x="0" y="2185551"/>
                  </a:lnTo>
                  <a:lnTo>
                    <a:pt x="0" y="2185015"/>
                  </a:lnTo>
                  <a:lnTo>
                    <a:pt x="0" y="2183982"/>
                  </a:lnTo>
                  <a:lnTo>
                    <a:pt x="0" y="2183577"/>
                  </a:lnTo>
                  <a:lnTo>
                    <a:pt x="0" y="2173672"/>
                  </a:lnTo>
                  <a:lnTo>
                    <a:pt x="0" y="2162614"/>
                  </a:lnTo>
                  <a:lnTo>
                    <a:pt x="0" y="2156334"/>
                  </a:lnTo>
                  <a:lnTo>
                    <a:pt x="0" y="2155421"/>
                  </a:lnTo>
                  <a:lnTo>
                    <a:pt x="0" y="2154306"/>
                  </a:lnTo>
                  <a:lnTo>
                    <a:pt x="0" y="2150850"/>
                  </a:lnTo>
                  <a:lnTo>
                    <a:pt x="0" y="2145276"/>
                  </a:lnTo>
                  <a:lnTo>
                    <a:pt x="0" y="2144361"/>
                  </a:lnTo>
                  <a:lnTo>
                    <a:pt x="0" y="2142513"/>
                  </a:lnTo>
                  <a:lnTo>
                    <a:pt x="0" y="2121056"/>
                  </a:lnTo>
                  <a:lnTo>
                    <a:pt x="0" y="2119766"/>
                  </a:lnTo>
                  <a:lnTo>
                    <a:pt x="0" y="2118040"/>
                  </a:lnTo>
                  <a:lnTo>
                    <a:pt x="0" y="2111803"/>
                  </a:lnTo>
                  <a:lnTo>
                    <a:pt x="0" y="2111635"/>
                  </a:lnTo>
                  <a:lnTo>
                    <a:pt x="0" y="2109997"/>
                  </a:lnTo>
                  <a:lnTo>
                    <a:pt x="0" y="2097374"/>
                  </a:lnTo>
                  <a:lnTo>
                    <a:pt x="0" y="2081889"/>
                  </a:lnTo>
                  <a:lnTo>
                    <a:pt x="0" y="2077267"/>
                  </a:lnTo>
                  <a:lnTo>
                    <a:pt x="0" y="2070831"/>
                  </a:lnTo>
                  <a:lnTo>
                    <a:pt x="0" y="2068847"/>
                  </a:lnTo>
                  <a:lnTo>
                    <a:pt x="0" y="2059016"/>
                  </a:lnTo>
                  <a:lnTo>
                    <a:pt x="0" y="2054447"/>
                  </a:lnTo>
                  <a:lnTo>
                    <a:pt x="0" y="2048921"/>
                  </a:lnTo>
                  <a:lnTo>
                    <a:pt x="0" y="2038103"/>
                  </a:lnTo>
                  <a:lnTo>
                    <a:pt x="0" y="2029766"/>
                  </a:lnTo>
                  <a:lnTo>
                    <a:pt x="0" y="2029355"/>
                  </a:lnTo>
                  <a:lnTo>
                    <a:pt x="0" y="2028071"/>
                  </a:lnTo>
                  <a:lnTo>
                    <a:pt x="0" y="2027788"/>
                  </a:lnTo>
                  <a:lnTo>
                    <a:pt x="0" y="2026504"/>
                  </a:lnTo>
                  <a:lnTo>
                    <a:pt x="0" y="2018297"/>
                  </a:lnTo>
                  <a:lnTo>
                    <a:pt x="0" y="2016730"/>
                  </a:lnTo>
                  <a:lnTo>
                    <a:pt x="0" y="2009100"/>
                  </a:lnTo>
                  <a:lnTo>
                    <a:pt x="0" y="2006419"/>
                  </a:lnTo>
                  <a:lnTo>
                    <a:pt x="0" y="1999056"/>
                  </a:lnTo>
                  <a:lnTo>
                    <a:pt x="0" y="1997944"/>
                  </a:lnTo>
                  <a:lnTo>
                    <a:pt x="0" y="1988167"/>
                  </a:lnTo>
                  <a:lnTo>
                    <a:pt x="0" y="1986882"/>
                  </a:lnTo>
                  <a:lnTo>
                    <a:pt x="0" y="1985570"/>
                  </a:lnTo>
                  <a:lnTo>
                    <a:pt x="0" y="1984001"/>
                  </a:lnTo>
                  <a:lnTo>
                    <a:pt x="0" y="1978391"/>
                  </a:lnTo>
                  <a:lnTo>
                    <a:pt x="0" y="1967252"/>
                  </a:lnTo>
                  <a:lnTo>
                    <a:pt x="0" y="1963576"/>
                  </a:lnTo>
                  <a:lnTo>
                    <a:pt x="0" y="1955440"/>
                  </a:lnTo>
                  <a:lnTo>
                    <a:pt x="0" y="1952518"/>
                  </a:lnTo>
                  <a:lnTo>
                    <a:pt x="0" y="1944380"/>
                  </a:lnTo>
                  <a:lnTo>
                    <a:pt x="0" y="1924409"/>
                  </a:lnTo>
                  <a:lnTo>
                    <a:pt x="0" y="1920640"/>
                  </a:lnTo>
                  <a:lnTo>
                    <a:pt x="0" y="1919922"/>
                  </a:lnTo>
                  <a:lnTo>
                    <a:pt x="0" y="1918353"/>
                  </a:lnTo>
                  <a:lnTo>
                    <a:pt x="0" y="1916609"/>
                  </a:lnTo>
                  <a:lnTo>
                    <a:pt x="0" y="1915040"/>
                  </a:lnTo>
                  <a:lnTo>
                    <a:pt x="0" y="1914635"/>
                  </a:lnTo>
                  <a:lnTo>
                    <a:pt x="0" y="1913351"/>
                  </a:lnTo>
                  <a:lnTo>
                    <a:pt x="0" y="1909586"/>
                  </a:lnTo>
                  <a:lnTo>
                    <a:pt x="0" y="1905551"/>
                  </a:lnTo>
                  <a:lnTo>
                    <a:pt x="0" y="1903982"/>
                  </a:lnTo>
                  <a:lnTo>
                    <a:pt x="0" y="1901535"/>
                  </a:lnTo>
                  <a:lnTo>
                    <a:pt x="0" y="1897504"/>
                  </a:lnTo>
                  <a:lnTo>
                    <a:pt x="0" y="1893672"/>
                  </a:lnTo>
                  <a:lnTo>
                    <a:pt x="0" y="1892933"/>
                  </a:lnTo>
                  <a:lnTo>
                    <a:pt x="0" y="1881908"/>
                  </a:lnTo>
                  <a:lnTo>
                    <a:pt x="0" y="1878532"/>
                  </a:lnTo>
                  <a:lnTo>
                    <a:pt x="0" y="1876856"/>
                  </a:lnTo>
                  <a:lnTo>
                    <a:pt x="0" y="1876334"/>
                  </a:lnTo>
                  <a:lnTo>
                    <a:pt x="0" y="1875419"/>
                  </a:lnTo>
                  <a:lnTo>
                    <a:pt x="0" y="1873007"/>
                  </a:lnTo>
                  <a:lnTo>
                    <a:pt x="0" y="1872824"/>
                  </a:lnTo>
                  <a:lnTo>
                    <a:pt x="0" y="1871256"/>
                  </a:lnTo>
                  <a:lnTo>
                    <a:pt x="0" y="1870851"/>
                  </a:lnTo>
                  <a:lnTo>
                    <a:pt x="0" y="1850824"/>
                  </a:lnTo>
                  <a:lnTo>
                    <a:pt x="0" y="1842693"/>
                  </a:lnTo>
                  <a:lnTo>
                    <a:pt x="0" y="1841055"/>
                  </a:lnTo>
                  <a:lnTo>
                    <a:pt x="0" y="1839771"/>
                  </a:lnTo>
                  <a:lnTo>
                    <a:pt x="0" y="1831634"/>
                  </a:lnTo>
                  <a:lnTo>
                    <a:pt x="0" y="1828432"/>
                  </a:lnTo>
                  <a:lnTo>
                    <a:pt x="0" y="1817374"/>
                  </a:lnTo>
                  <a:lnTo>
                    <a:pt x="0" y="1808325"/>
                  </a:lnTo>
                  <a:lnTo>
                    <a:pt x="0" y="1801889"/>
                  </a:lnTo>
                  <a:lnTo>
                    <a:pt x="0" y="1797267"/>
                  </a:lnTo>
                  <a:lnTo>
                    <a:pt x="0" y="1790074"/>
                  </a:lnTo>
                  <a:lnTo>
                    <a:pt x="0" y="1788788"/>
                  </a:lnTo>
                  <a:lnTo>
                    <a:pt x="0" y="1784646"/>
                  </a:lnTo>
                  <a:lnTo>
                    <a:pt x="0" y="1779014"/>
                  </a:lnTo>
                  <a:lnTo>
                    <a:pt x="0" y="1769161"/>
                  </a:lnTo>
                  <a:lnTo>
                    <a:pt x="0" y="1759129"/>
                  </a:lnTo>
                  <a:lnTo>
                    <a:pt x="0" y="1758103"/>
                  </a:lnTo>
                  <a:lnTo>
                    <a:pt x="0" y="1757562"/>
                  </a:lnTo>
                  <a:lnTo>
                    <a:pt x="0" y="1749355"/>
                  </a:lnTo>
                  <a:lnTo>
                    <a:pt x="0" y="1748072"/>
                  </a:lnTo>
                  <a:lnTo>
                    <a:pt x="0" y="1747788"/>
                  </a:lnTo>
                  <a:lnTo>
                    <a:pt x="0" y="1746503"/>
                  </a:lnTo>
                  <a:lnTo>
                    <a:pt x="0" y="1746289"/>
                  </a:lnTo>
                  <a:lnTo>
                    <a:pt x="0" y="1744007"/>
                  </a:lnTo>
                  <a:lnTo>
                    <a:pt x="0" y="1742439"/>
                  </a:lnTo>
                  <a:lnTo>
                    <a:pt x="0" y="1740158"/>
                  </a:lnTo>
                  <a:lnTo>
                    <a:pt x="0" y="1735453"/>
                  </a:lnTo>
                  <a:lnTo>
                    <a:pt x="0" y="1729100"/>
                  </a:lnTo>
                  <a:lnTo>
                    <a:pt x="0" y="1721053"/>
                  </a:lnTo>
                  <a:lnTo>
                    <a:pt x="0" y="1717940"/>
                  </a:lnTo>
                  <a:lnTo>
                    <a:pt x="0" y="1716628"/>
                  </a:lnTo>
                  <a:lnTo>
                    <a:pt x="0" y="1715059"/>
                  </a:lnTo>
                  <a:lnTo>
                    <a:pt x="0" y="1709449"/>
                  </a:lnTo>
                  <a:lnTo>
                    <a:pt x="0" y="1705570"/>
                  </a:lnTo>
                  <a:lnTo>
                    <a:pt x="0" y="1704003"/>
                  </a:lnTo>
                  <a:lnTo>
                    <a:pt x="0" y="1700419"/>
                  </a:lnTo>
                  <a:lnTo>
                    <a:pt x="0" y="1698391"/>
                  </a:lnTo>
                  <a:lnTo>
                    <a:pt x="0" y="1696373"/>
                  </a:lnTo>
                  <a:lnTo>
                    <a:pt x="0" y="1683576"/>
                  </a:lnTo>
                  <a:lnTo>
                    <a:pt x="0" y="1675438"/>
                  </a:lnTo>
                  <a:lnTo>
                    <a:pt x="0" y="1665664"/>
                  </a:lnTo>
                  <a:lnTo>
                    <a:pt x="0" y="1644409"/>
                  </a:lnTo>
                  <a:lnTo>
                    <a:pt x="0" y="1640644"/>
                  </a:lnTo>
                  <a:lnTo>
                    <a:pt x="0" y="1636609"/>
                  </a:lnTo>
                  <a:lnTo>
                    <a:pt x="0" y="1635040"/>
                  </a:lnTo>
                  <a:lnTo>
                    <a:pt x="0" y="1632593"/>
                  </a:lnTo>
                  <a:lnTo>
                    <a:pt x="0" y="1628562"/>
                  </a:lnTo>
                  <a:lnTo>
                    <a:pt x="0" y="1623991"/>
                  </a:lnTo>
                  <a:lnTo>
                    <a:pt x="0" y="1622707"/>
                  </a:lnTo>
                  <a:lnTo>
                    <a:pt x="0" y="1621535"/>
                  </a:lnTo>
                  <a:lnTo>
                    <a:pt x="0" y="1617503"/>
                  </a:lnTo>
                  <a:lnTo>
                    <a:pt x="0" y="1612932"/>
                  </a:lnTo>
                  <a:lnTo>
                    <a:pt x="0" y="1609590"/>
                  </a:lnTo>
                  <a:lnTo>
                    <a:pt x="0" y="1608306"/>
                  </a:lnTo>
                  <a:lnTo>
                    <a:pt x="0" y="1607914"/>
                  </a:lnTo>
                  <a:lnTo>
                    <a:pt x="0" y="1604065"/>
                  </a:lnTo>
                  <a:lnTo>
                    <a:pt x="0" y="1603882"/>
                  </a:lnTo>
                  <a:lnTo>
                    <a:pt x="0" y="1602314"/>
                  </a:lnTo>
                  <a:lnTo>
                    <a:pt x="0" y="1601909"/>
                  </a:lnTo>
                  <a:lnTo>
                    <a:pt x="0" y="1598532"/>
                  </a:lnTo>
                  <a:lnTo>
                    <a:pt x="0" y="1596857"/>
                  </a:lnTo>
                  <a:lnTo>
                    <a:pt x="0" y="1593007"/>
                  </a:lnTo>
                  <a:lnTo>
                    <a:pt x="0" y="1592822"/>
                  </a:lnTo>
                  <a:lnTo>
                    <a:pt x="0" y="1591254"/>
                  </a:lnTo>
                  <a:lnTo>
                    <a:pt x="0" y="1586528"/>
                  </a:lnTo>
                  <a:lnTo>
                    <a:pt x="0" y="1584961"/>
                  </a:lnTo>
                  <a:lnTo>
                    <a:pt x="0" y="1580206"/>
                  </a:lnTo>
                  <a:lnTo>
                    <a:pt x="0" y="1570829"/>
                  </a:lnTo>
                  <a:lnTo>
                    <a:pt x="0" y="1565804"/>
                  </a:lnTo>
                  <a:lnTo>
                    <a:pt x="0" y="1562692"/>
                  </a:lnTo>
                  <a:lnTo>
                    <a:pt x="0" y="1560280"/>
                  </a:lnTo>
                  <a:lnTo>
                    <a:pt x="0" y="1548432"/>
                  </a:lnTo>
                  <a:lnTo>
                    <a:pt x="0" y="1542940"/>
                  </a:lnTo>
                  <a:lnTo>
                    <a:pt x="0" y="1542026"/>
                  </a:lnTo>
                  <a:lnTo>
                    <a:pt x="0" y="1528325"/>
                  </a:lnTo>
                  <a:lnTo>
                    <a:pt x="0" y="1519846"/>
                  </a:lnTo>
                  <a:lnTo>
                    <a:pt x="0" y="1515704"/>
                  </a:lnTo>
                  <a:lnTo>
                    <a:pt x="0" y="1510072"/>
                  </a:lnTo>
                  <a:lnTo>
                    <a:pt x="0" y="1508788"/>
                  </a:lnTo>
                  <a:lnTo>
                    <a:pt x="0" y="1507662"/>
                  </a:lnTo>
                  <a:lnTo>
                    <a:pt x="0" y="1504646"/>
                  </a:lnTo>
                  <a:lnTo>
                    <a:pt x="0" y="1489161"/>
                  </a:lnTo>
                  <a:lnTo>
                    <a:pt x="0" y="1479130"/>
                  </a:lnTo>
                  <a:lnTo>
                    <a:pt x="0" y="1477561"/>
                  </a:lnTo>
                  <a:lnTo>
                    <a:pt x="0" y="1477347"/>
                  </a:lnTo>
                  <a:lnTo>
                    <a:pt x="0" y="1475065"/>
                  </a:lnTo>
                  <a:lnTo>
                    <a:pt x="0" y="1473780"/>
                  </a:lnTo>
                  <a:lnTo>
                    <a:pt x="0" y="1473497"/>
                  </a:lnTo>
                  <a:lnTo>
                    <a:pt x="0" y="1472212"/>
                  </a:lnTo>
                  <a:lnTo>
                    <a:pt x="0" y="1468494"/>
                  </a:lnTo>
                  <a:lnTo>
                    <a:pt x="0" y="1466511"/>
                  </a:lnTo>
                  <a:lnTo>
                    <a:pt x="0" y="1466289"/>
                  </a:lnTo>
                  <a:lnTo>
                    <a:pt x="0" y="1464007"/>
                  </a:lnTo>
                  <a:lnTo>
                    <a:pt x="0" y="1462439"/>
                  </a:lnTo>
                  <a:lnTo>
                    <a:pt x="0" y="1460158"/>
                  </a:lnTo>
                  <a:lnTo>
                    <a:pt x="0" y="1455453"/>
                  </a:lnTo>
                  <a:lnTo>
                    <a:pt x="0" y="1452111"/>
                  </a:lnTo>
                  <a:lnTo>
                    <a:pt x="0" y="1441053"/>
                  </a:lnTo>
                  <a:lnTo>
                    <a:pt x="0" y="1436628"/>
                  </a:lnTo>
                  <a:lnTo>
                    <a:pt x="0" y="1435061"/>
                  </a:lnTo>
                  <a:lnTo>
                    <a:pt x="0" y="1431477"/>
                  </a:lnTo>
                  <a:lnTo>
                    <a:pt x="0" y="1431280"/>
                  </a:lnTo>
                  <a:lnTo>
                    <a:pt x="0" y="1430193"/>
                  </a:lnTo>
                  <a:lnTo>
                    <a:pt x="0" y="1429711"/>
                  </a:lnTo>
                  <a:lnTo>
                    <a:pt x="0" y="1429449"/>
                  </a:lnTo>
                  <a:lnTo>
                    <a:pt x="0" y="1427431"/>
                  </a:lnTo>
                  <a:lnTo>
                    <a:pt x="0" y="1420419"/>
                  </a:lnTo>
                  <a:lnTo>
                    <a:pt x="0" y="1416372"/>
                  </a:lnTo>
                  <a:lnTo>
                    <a:pt x="0" y="1396722"/>
                  </a:lnTo>
                  <a:lnTo>
                    <a:pt x="0" y="1394915"/>
                  </a:lnTo>
                  <a:lnTo>
                    <a:pt x="0" y="1387692"/>
                  </a:lnTo>
                  <a:lnTo>
                    <a:pt x="0" y="1385662"/>
                  </a:lnTo>
                  <a:lnTo>
                    <a:pt x="0" y="1353765"/>
                  </a:lnTo>
                  <a:lnTo>
                    <a:pt x="0" y="1352593"/>
                  </a:lnTo>
                  <a:lnTo>
                    <a:pt x="0" y="1348561"/>
                  </a:lnTo>
                  <a:lnTo>
                    <a:pt x="0" y="1343990"/>
                  </a:lnTo>
                  <a:lnTo>
                    <a:pt x="0" y="1342706"/>
                  </a:lnTo>
                  <a:lnTo>
                    <a:pt x="0" y="1339364"/>
                  </a:lnTo>
                  <a:lnTo>
                    <a:pt x="0" y="1329590"/>
                  </a:lnTo>
                  <a:lnTo>
                    <a:pt x="0" y="1328306"/>
                  </a:lnTo>
                  <a:lnTo>
                    <a:pt x="0" y="1327915"/>
                  </a:lnTo>
                  <a:lnTo>
                    <a:pt x="0" y="1324065"/>
                  </a:lnTo>
                  <a:lnTo>
                    <a:pt x="0" y="1323880"/>
                  </a:lnTo>
                  <a:lnTo>
                    <a:pt x="0" y="1322312"/>
                  </a:lnTo>
                  <a:lnTo>
                    <a:pt x="0" y="1317586"/>
                  </a:lnTo>
                  <a:lnTo>
                    <a:pt x="0" y="1316019"/>
                  </a:lnTo>
                  <a:lnTo>
                    <a:pt x="0" y="1311264"/>
                  </a:lnTo>
                  <a:lnTo>
                    <a:pt x="0" y="1306529"/>
                  </a:lnTo>
                  <a:lnTo>
                    <a:pt x="0" y="1304959"/>
                  </a:lnTo>
                  <a:lnTo>
                    <a:pt x="0" y="1303214"/>
                  </a:lnTo>
                  <a:lnTo>
                    <a:pt x="0" y="1301647"/>
                  </a:lnTo>
                  <a:lnTo>
                    <a:pt x="0" y="1300206"/>
                  </a:lnTo>
                  <a:lnTo>
                    <a:pt x="0" y="1296862"/>
                  </a:lnTo>
                  <a:lnTo>
                    <a:pt x="0" y="1291338"/>
                  </a:lnTo>
                  <a:lnTo>
                    <a:pt x="0" y="1285804"/>
                  </a:lnTo>
                  <a:lnTo>
                    <a:pt x="0" y="1280278"/>
                  </a:lnTo>
                  <a:lnTo>
                    <a:pt x="0" y="1273998"/>
                  </a:lnTo>
                  <a:lnTo>
                    <a:pt x="0" y="1273084"/>
                  </a:lnTo>
                  <a:lnTo>
                    <a:pt x="0" y="1262940"/>
                  </a:lnTo>
                  <a:lnTo>
                    <a:pt x="0" y="1262026"/>
                  </a:lnTo>
                  <a:lnTo>
                    <a:pt x="0" y="1239846"/>
                  </a:lnTo>
                  <a:lnTo>
                    <a:pt x="0" y="1238720"/>
                  </a:lnTo>
                  <a:lnTo>
                    <a:pt x="0" y="1237435"/>
                  </a:lnTo>
                  <a:lnTo>
                    <a:pt x="0" y="1235704"/>
                  </a:lnTo>
                  <a:lnTo>
                    <a:pt x="0" y="1229299"/>
                  </a:lnTo>
                  <a:lnTo>
                    <a:pt x="0" y="1227661"/>
                  </a:lnTo>
                  <a:lnTo>
                    <a:pt x="0" y="1204838"/>
                  </a:lnTo>
                  <a:lnTo>
                    <a:pt x="0" y="1203270"/>
                  </a:lnTo>
                  <a:lnTo>
                    <a:pt x="0" y="1199552"/>
                  </a:lnTo>
                  <a:lnTo>
                    <a:pt x="0" y="1198276"/>
                  </a:lnTo>
                  <a:lnTo>
                    <a:pt x="0" y="1197347"/>
                  </a:lnTo>
                  <a:lnTo>
                    <a:pt x="0" y="1195065"/>
                  </a:lnTo>
                  <a:lnTo>
                    <a:pt x="0" y="1194933"/>
                  </a:lnTo>
                  <a:lnTo>
                    <a:pt x="0" y="1193781"/>
                  </a:lnTo>
                  <a:lnTo>
                    <a:pt x="0" y="1193497"/>
                  </a:lnTo>
                  <a:lnTo>
                    <a:pt x="0" y="1192212"/>
                  </a:lnTo>
                  <a:lnTo>
                    <a:pt x="0" y="1188494"/>
                  </a:lnTo>
                  <a:lnTo>
                    <a:pt x="0" y="1186511"/>
                  </a:lnTo>
                  <a:lnTo>
                    <a:pt x="0" y="1176678"/>
                  </a:lnTo>
                  <a:lnTo>
                    <a:pt x="0" y="1172647"/>
                  </a:lnTo>
                  <a:lnTo>
                    <a:pt x="0" y="1172111"/>
                  </a:lnTo>
                  <a:lnTo>
                    <a:pt x="0" y="1162338"/>
                  </a:lnTo>
                  <a:lnTo>
                    <a:pt x="0" y="1161251"/>
                  </a:lnTo>
                  <a:lnTo>
                    <a:pt x="0" y="1160769"/>
                  </a:lnTo>
                  <a:lnTo>
                    <a:pt x="0" y="1155767"/>
                  </a:lnTo>
                  <a:lnTo>
                    <a:pt x="0" y="1151477"/>
                  </a:lnTo>
                  <a:lnTo>
                    <a:pt x="0" y="1151278"/>
                  </a:lnTo>
                  <a:lnTo>
                    <a:pt x="0" y="1150193"/>
                  </a:lnTo>
                  <a:lnTo>
                    <a:pt x="0" y="1149710"/>
                  </a:lnTo>
                  <a:lnTo>
                    <a:pt x="0" y="1147430"/>
                  </a:lnTo>
                  <a:lnTo>
                    <a:pt x="0" y="1125973"/>
                  </a:lnTo>
                  <a:lnTo>
                    <a:pt x="0" y="1118750"/>
                  </a:lnTo>
                  <a:lnTo>
                    <a:pt x="0" y="1116720"/>
                  </a:lnTo>
                  <a:lnTo>
                    <a:pt x="0" y="1114914"/>
                  </a:lnTo>
                  <a:lnTo>
                    <a:pt x="0" y="1107692"/>
                  </a:lnTo>
                  <a:lnTo>
                    <a:pt x="0" y="1106862"/>
                  </a:lnTo>
                  <a:lnTo>
                    <a:pt x="0" y="1082184"/>
                  </a:lnTo>
                  <a:lnTo>
                    <a:pt x="0" y="1073764"/>
                  </a:lnTo>
                  <a:lnTo>
                    <a:pt x="0" y="1063933"/>
                  </a:lnTo>
                  <a:lnTo>
                    <a:pt x="0" y="1059364"/>
                  </a:lnTo>
                  <a:lnTo>
                    <a:pt x="0" y="1037587"/>
                  </a:lnTo>
                  <a:lnTo>
                    <a:pt x="0" y="1036017"/>
                  </a:lnTo>
                  <a:lnTo>
                    <a:pt x="0" y="1034272"/>
                  </a:lnTo>
                  <a:lnTo>
                    <a:pt x="0" y="1032705"/>
                  </a:lnTo>
                  <a:lnTo>
                    <a:pt x="0" y="1031264"/>
                  </a:lnTo>
                  <a:lnTo>
                    <a:pt x="0" y="1023214"/>
                  </a:lnTo>
                  <a:lnTo>
                    <a:pt x="0" y="1021647"/>
                  </a:lnTo>
                  <a:lnTo>
                    <a:pt x="0" y="1016862"/>
                  </a:lnTo>
                  <a:lnTo>
                    <a:pt x="0" y="1015167"/>
                  </a:lnTo>
                  <a:lnTo>
                    <a:pt x="0" y="1011336"/>
                  </a:lnTo>
                  <a:lnTo>
                    <a:pt x="0" y="1010597"/>
                  </a:lnTo>
                  <a:lnTo>
                    <a:pt x="0" y="996196"/>
                  </a:lnTo>
                  <a:lnTo>
                    <a:pt x="0" y="993998"/>
                  </a:lnTo>
                  <a:lnTo>
                    <a:pt x="0" y="993084"/>
                  </a:lnTo>
                  <a:lnTo>
                    <a:pt x="0" y="990487"/>
                  </a:lnTo>
                  <a:lnTo>
                    <a:pt x="0" y="988918"/>
                  </a:lnTo>
                  <a:lnTo>
                    <a:pt x="0" y="968493"/>
                  </a:lnTo>
                  <a:lnTo>
                    <a:pt x="0" y="960357"/>
                  </a:lnTo>
                  <a:lnTo>
                    <a:pt x="0" y="958719"/>
                  </a:lnTo>
                  <a:lnTo>
                    <a:pt x="0" y="957435"/>
                  </a:lnTo>
                  <a:lnTo>
                    <a:pt x="0" y="949297"/>
                  </a:lnTo>
                  <a:lnTo>
                    <a:pt x="0" y="929334"/>
                  </a:lnTo>
                  <a:lnTo>
                    <a:pt x="0" y="925991"/>
                  </a:lnTo>
                  <a:lnTo>
                    <a:pt x="0" y="924839"/>
                  </a:lnTo>
                  <a:lnTo>
                    <a:pt x="0" y="923270"/>
                  </a:lnTo>
                  <a:lnTo>
                    <a:pt x="0" y="919552"/>
                  </a:lnTo>
                  <a:lnTo>
                    <a:pt x="0" y="918276"/>
                  </a:lnTo>
                  <a:lnTo>
                    <a:pt x="0" y="914933"/>
                  </a:lnTo>
                  <a:lnTo>
                    <a:pt x="0" y="907736"/>
                  </a:lnTo>
                  <a:lnTo>
                    <a:pt x="0" y="906452"/>
                  </a:lnTo>
                  <a:lnTo>
                    <a:pt x="0" y="903705"/>
                  </a:lnTo>
                  <a:lnTo>
                    <a:pt x="0" y="902421"/>
                  </a:lnTo>
                  <a:lnTo>
                    <a:pt x="0" y="897850"/>
                  </a:lnTo>
                  <a:lnTo>
                    <a:pt x="0" y="896682"/>
                  </a:lnTo>
                  <a:lnTo>
                    <a:pt x="0" y="892647"/>
                  </a:lnTo>
                  <a:lnTo>
                    <a:pt x="0" y="886825"/>
                  </a:lnTo>
                  <a:lnTo>
                    <a:pt x="0" y="883449"/>
                  </a:lnTo>
                  <a:lnTo>
                    <a:pt x="0" y="882336"/>
                  </a:lnTo>
                  <a:lnTo>
                    <a:pt x="0" y="881251"/>
                  </a:lnTo>
                  <a:lnTo>
                    <a:pt x="0" y="880768"/>
                  </a:lnTo>
                  <a:lnTo>
                    <a:pt x="0" y="875768"/>
                  </a:lnTo>
                  <a:lnTo>
                    <a:pt x="0" y="863952"/>
                  </a:lnTo>
                  <a:lnTo>
                    <a:pt x="0" y="861673"/>
                  </a:lnTo>
                  <a:lnTo>
                    <a:pt x="0" y="860103"/>
                  </a:lnTo>
                  <a:lnTo>
                    <a:pt x="0" y="859919"/>
                  </a:lnTo>
                  <a:lnTo>
                    <a:pt x="0" y="845972"/>
                  </a:lnTo>
                  <a:lnTo>
                    <a:pt x="0" y="838750"/>
                  </a:lnTo>
                  <a:lnTo>
                    <a:pt x="0" y="837920"/>
                  </a:lnTo>
                  <a:lnTo>
                    <a:pt x="0" y="826867"/>
                  </a:lnTo>
                  <a:lnTo>
                    <a:pt x="0" y="818083"/>
                  </a:lnTo>
                  <a:lnTo>
                    <a:pt x="0" y="813242"/>
                  </a:lnTo>
                  <a:lnTo>
                    <a:pt x="0" y="802184"/>
                  </a:lnTo>
                  <a:lnTo>
                    <a:pt x="0" y="794991"/>
                  </a:lnTo>
                  <a:lnTo>
                    <a:pt x="0" y="783931"/>
                  </a:lnTo>
                  <a:lnTo>
                    <a:pt x="0" y="754272"/>
                  </a:lnTo>
                  <a:lnTo>
                    <a:pt x="0" y="752705"/>
                  </a:lnTo>
                  <a:lnTo>
                    <a:pt x="0" y="751206"/>
                  </a:lnTo>
                  <a:lnTo>
                    <a:pt x="0" y="748924"/>
                  </a:lnTo>
                  <a:lnTo>
                    <a:pt x="0" y="747356"/>
                  </a:lnTo>
                  <a:lnTo>
                    <a:pt x="0" y="746225"/>
                  </a:lnTo>
                  <a:lnTo>
                    <a:pt x="0" y="741655"/>
                  </a:lnTo>
                  <a:lnTo>
                    <a:pt x="0" y="740370"/>
                  </a:lnTo>
                  <a:lnTo>
                    <a:pt x="0" y="735168"/>
                  </a:lnTo>
                  <a:lnTo>
                    <a:pt x="0" y="730596"/>
                  </a:lnTo>
                  <a:lnTo>
                    <a:pt x="0" y="727254"/>
                  </a:lnTo>
                  <a:lnTo>
                    <a:pt x="0" y="725970"/>
                  </a:lnTo>
                  <a:lnTo>
                    <a:pt x="0" y="721545"/>
                  </a:lnTo>
                  <a:lnTo>
                    <a:pt x="0" y="719976"/>
                  </a:lnTo>
                  <a:lnTo>
                    <a:pt x="0" y="716196"/>
                  </a:lnTo>
                  <a:lnTo>
                    <a:pt x="0" y="710487"/>
                  </a:lnTo>
                  <a:lnTo>
                    <a:pt x="0" y="708920"/>
                  </a:lnTo>
                  <a:lnTo>
                    <a:pt x="0" y="705336"/>
                  </a:lnTo>
                  <a:lnTo>
                    <a:pt x="0" y="697869"/>
                  </a:lnTo>
                  <a:lnTo>
                    <a:pt x="0" y="688493"/>
                  </a:lnTo>
                  <a:lnTo>
                    <a:pt x="0" y="683468"/>
                  </a:lnTo>
                  <a:lnTo>
                    <a:pt x="0" y="680355"/>
                  </a:lnTo>
                  <a:lnTo>
                    <a:pt x="0" y="649334"/>
                  </a:lnTo>
                  <a:lnTo>
                    <a:pt x="0" y="645991"/>
                  </a:lnTo>
                  <a:lnTo>
                    <a:pt x="0" y="637510"/>
                  </a:lnTo>
                  <a:lnTo>
                    <a:pt x="0" y="633479"/>
                  </a:lnTo>
                  <a:lnTo>
                    <a:pt x="0" y="628908"/>
                  </a:lnTo>
                  <a:lnTo>
                    <a:pt x="0" y="627740"/>
                  </a:lnTo>
                  <a:lnTo>
                    <a:pt x="0" y="626452"/>
                  </a:lnTo>
                  <a:lnTo>
                    <a:pt x="0" y="623705"/>
                  </a:lnTo>
                  <a:lnTo>
                    <a:pt x="0" y="622420"/>
                  </a:lnTo>
                  <a:lnTo>
                    <a:pt x="0" y="617849"/>
                  </a:lnTo>
                  <a:lnTo>
                    <a:pt x="0" y="614507"/>
                  </a:lnTo>
                  <a:lnTo>
                    <a:pt x="0" y="609803"/>
                  </a:lnTo>
                  <a:lnTo>
                    <a:pt x="0" y="606826"/>
                  </a:lnTo>
                  <a:lnTo>
                    <a:pt x="0" y="603449"/>
                  </a:lnTo>
                  <a:lnTo>
                    <a:pt x="0" y="595010"/>
                  </a:lnTo>
                  <a:lnTo>
                    <a:pt x="0" y="592731"/>
                  </a:lnTo>
                  <a:lnTo>
                    <a:pt x="0" y="591445"/>
                  </a:lnTo>
                  <a:lnTo>
                    <a:pt x="0" y="591161"/>
                  </a:lnTo>
                  <a:lnTo>
                    <a:pt x="0" y="590977"/>
                  </a:lnTo>
                  <a:lnTo>
                    <a:pt x="0" y="589878"/>
                  </a:lnTo>
                  <a:lnTo>
                    <a:pt x="0" y="585123"/>
                  </a:lnTo>
                  <a:lnTo>
                    <a:pt x="0" y="583952"/>
                  </a:lnTo>
                  <a:lnTo>
                    <a:pt x="0" y="581671"/>
                  </a:lnTo>
                  <a:lnTo>
                    <a:pt x="0" y="580103"/>
                  </a:lnTo>
                  <a:lnTo>
                    <a:pt x="0" y="579918"/>
                  </a:lnTo>
                  <a:lnTo>
                    <a:pt x="0" y="570721"/>
                  </a:lnTo>
                  <a:lnTo>
                    <a:pt x="0" y="568591"/>
                  </a:lnTo>
                  <a:lnTo>
                    <a:pt x="0" y="557925"/>
                  </a:lnTo>
                  <a:lnTo>
                    <a:pt x="0" y="551477"/>
                  </a:lnTo>
                  <a:lnTo>
                    <a:pt x="0" y="549141"/>
                  </a:lnTo>
                  <a:lnTo>
                    <a:pt x="0" y="548946"/>
                  </a:lnTo>
                  <a:lnTo>
                    <a:pt x="0" y="547857"/>
                  </a:lnTo>
                  <a:lnTo>
                    <a:pt x="0" y="547375"/>
                  </a:lnTo>
                  <a:lnTo>
                    <a:pt x="0" y="538083"/>
                  </a:lnTo>
                  <a:lnTo>
                    <a:pt x="0" y="533242"/>
                  </a:lnTo>
                  <a:lnTo>
                    <a:pt x="0" y="514989"/>
                  </a:lnTo>
                  <a:lnTo>
                    <a:pt x="0" y="512579"/>
                  </a:lnTo>
                  <a:lnTo>
                    <a:pt x="0" y="505355"/>
                  </a:lnTo>
                  <a:lnTo>
                    <a:pt x="0" y="482264"/>
                  </a:lnTo>
                  <a:lnTo>
                    <a:pt x="0" y="479982"/>
                  </a:lnTo>
                  <a:lnTo>
                    <a:pt x="0" y="478414"/>
                  </a:lnTo>
                  <a:lnTo>
                    <a:pt x="0" y="473421"/>
                  </a:lnTo>
                  <a:lnTo>
                    <a:pt x="0" y="471428"/>
                  </a:lnTo>
                  <a:lnTo>
                    <a:pt x="0" y="471206"/>
                  </a:lnTo>
                  <a:lnTo>
                    <a:pt x="0" y="468924"/>
                  </a:lnTo>
                  <a:lnTo>
                    <a:pt x="0" y="467356"/>
                  </a:lnTo>
                  <a:lnTo>
                    <a:pt x="0" y="466226"/>
                  </a:lnTo>
                  <a:lnTo>
                    <a:pt x="0" y="461654"/>
                  </a:lnTo>
                  <a:lnTo>
                    <a:pt x="0" y="460876"/>
                  </a:lnTo>
                  <a:lnTo>
                    <a:pt x="0" y="460370"/>
                  </a:lnTo>
                  <a:lnTo>
                    <a:pt x="0" y="457028"/>
                  </a:lnTo>
                  <a:lnTo>
                    <a:pt x="0" y="447254"/>
                  </a:lnTo>
                  <a:lnTo>
                    <a:pt x="0" y="445970"/>
                  </a:lnTo>
                  <a:lnTo>
                    <a:pt x="0" y="441545"/>
                  </a:lnTo>
                  <a:lnTo>
                    <a:pt x="0" y="439978"/>
                  </a:lnTo>
                  <a:lnTo>
                    <a:pt x="0" y="436394"/>
                  </a:lnTo>
                  <a:lnTo>
                    <a:pt x="0" y="436197"/>
                  </a:lnTo>
                  <a:lnTo>
                    <a:pt x="0" y="434628"/>
                  </a:lnTo>
                  <a:lnTo>
                    <a:pt x="0" y="428927"/>
                  </a:lnTo>
                  <a:lnTo>
                    <a:pt x="0" y="425336"/>
                  </a:lnTo>
                  <a:lnTo>
                    <a:pt x="0" y="417870"/>
                  </a:lnTo>
                  <a:lnTo>
                    <a:pt x="0" y="417289"/>
                  </a:lnTo>
                  <a:lnTo>
                    <a:pt x="0" y="414526"/>
                  </a:lnTo>
                  <a:lnTo>
                    <a:pt x="0" y="403468"/>
                  </a:lnTo>
                  <a:lnTo>
                    <a:pt x="0" y="392609"/>
                  </a:lnTo>
                  <a:lnTo>
                    <a:pt x="0" y="382011"/>
                  </a:lnTo>
                  <a:lnTo>
                    <a:pt x="0" y="357510"/>
                  </a:lnTo>
                  <a:lnTo>
                    <a:pt x="0" y="353478"/>
                  </a:lnTo>
                  <a:lnTo>
                    <a:pt x="0" y="348907"/>
                  </a:lnTo>
                  <a:lnTo>
                    <a:pt x="0" y="340861"/>
                  </a:lnTo>
                  <a:lnTo>
                    <a:pt x="0" y="334507"/>
                  </a:lnTo>
                  <a:lnTo>
                    <a:pt x="0" y="329802"/>
                  </a:lnTo>
                  <a:lnTo>
                    <a:pt x="0" y="322503"/>
                  </a:lnTo>
                  <a:lnTo>
                    <a:pt x="0" y="320936"/>
                  </a:lnTo>
                  <a:lnTo>
                    <a:pt x="0" y="316181"/>
                  </a:lnTo>
                  <a:lnTo>
                    <a:pt x="0" y="315941"/>
                  </a:lnTo>
                  <a:lnTo>
                    <a:pt x="0" y="315010"/>
                  </a:lnTo>
                  <a:lnTo>
                    <a:pt x="0" y="312729"/>
                  </a:lnTo>
                  <a:lnTo>
                    <a:pt x="0" y="311446"/>
                  </a:lnTo>
                  <a:lnTo>
                    <a:pt x="0" y="311161"/>
                  </a:lnTo>
                  <a:lnTo>
                    <a:pt x="0" y="310976"/>
                  </a:lnTo>
                  <a:lnTo>
                    <a:pt x="0" y="309876"/>
                  </a:lnTo>
                  <a:lnTo>
                    <a:pt x="0" y="305123"/>
                  </a:lnTo>
                  <a:lnTo>
                    <a:pt x="0" y="301779"/>
                  </a:lnTo>
                  <a:lnTo>
                    <a:pt x="0" y="299649"/>
                  </a:lnTo>
                  <a:lnTo>
                    <a:pt x="0" y="290721"/>
                  </a:lnTo>
                  <a:lnTo>
                    <a:pt x="0" y="290310"/>
                  </a:lnTo>
                  <a:lnTo>
                    <a:pt x="0" y="288592"/>
                  </a:lnTo>
                  <a:lnTo>
                    <a:pt x="0" y="282535"/>
                  </a:lnTo>
                  <a:lnTo>
                    <a:pt x="0" y="280004"/>
                  </a:lnTo>
                  <a:lnTo>
                    <a:pt x="0" y="278915"/>
                  </a:lnTo>
                  <a:lnTo>
                    <a:pt x="0" y="278433"/>
                  </a:lnTo>
                  <a:lnTo>
                    <a:pt x="0" y="271476"/>
                  </a:lnTo>
                  <a:lnTo>
                    <a:pt x="0" y="269141"/>
                  </a:lnTo>
                  <a:lnTo>
                    <a:pt x="0" y="268942"/>
                  </a:lnTo>
                  <a:lnTo>
                    <a:pt x="0" y="243637"/>
                  </a:lnTo>
                  <a:lnTo>
                    <a:pt x="0" y="236413"/>
                  </a:lnTo>
                  <a:lnTo>
                    <a:pt x="0" y="204479"/>
                  </a:lnTo>
                  <a:lnTo>
                    <a:pt x="0" y="202264"/>
                  </a:lnTo>
                  <a:lnTo>
                    <a:pt x="0" y="199982"/>
                  </a:lnTo>
                  <a:lnTo>
                    <a:pt x="0" y="198414"/>
                  </a:lnTo>
                  <a:lnTo>
                    <a:pt x="0" y="191934"/>
                  </a:lnTo>
                  <a:lnTo>
                    <a:pt x="0" y="191428"/>
                  </a:lnTo>
                  <a:lnTo>
                    <a:pt x="0" y="177028"/>
                  </a:lnTo>
                  <a:lnTo>
                    <a:pt x="0" y="167255"/>
                  </a:lnTo>
                  <a:lnTo>
                    <a:pt x="0" y="165686"/>
                  </a:lnTo>
                  <a:lnTo>
                    <a:pt x="0" y="156394"/>
                  </a:lnTo>
                  <a:lnTo>
                    <a:pt x="0" y="148928"/>
                  </a:lnTo>
                  <a:lnTo>
                    <a:pt x="0" y="148347"/>
                  </a:lnTo>
                  <a:lnTo>
                    <a:pt x="0" y="134526"/>
                  </a:lnTo>
                  <a:lnTo>
                    <a:pt x="0" y="123667"/>
                  </a:lnTo>
                  <a:lnTo>
                    <a:pt x="0" y="113069"/>
                  </a:lnTo>
                  <a:lnTo>
                    <a:pt x="0" y="60860"/>
                  </a:lnTo>
                  <a:lnTo>
                    <a:pt x="0" y="46999"/>
                  </a:lnTo>
                  <a:lnTo>
                    <a:pt x="0" y="42504"/>
                  </a:lnTo>
                  <a:lnTo>
                    <a:pt x="0" y="40934"/>
                  </a:lnTo>
                  <a:lnTo>
                    <a:pt x="0" y="36181"/>
                  </a:lnTo>
                  <a:lnTo>
                    <a:pt x="0" y="21779"/>
                  </a:lnTo>
                  <a:lnTo>
                    <a:pt x="0" y="21368"/>
                  </a:lnTo>
                  <a:lnTo>
                    <a:pt x="0" y="19650"/>
                  </a:lnTo>
                  <a:lnTo>
                    <a:pt x="0" y="2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wrap="square" lIns="0" tIns="548640" rIns="0" bIns="0" rtlCol="0" anchor="ctr">
              <a:noAutofit/>
            </a:bodyPr>
            <a:lstStyle/>
            <a:p>
              <a:pPr marL="0" indent="0" fontAlgn="auto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None/>
              </a:pP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xmlns="" id="{E3C69E82-FC90-3B43-BB94-4E96B7DEE841}"/>
                </a:ext>
              </a:extLst>
            </p:cNvPr>
            <p:cNvSpPr/>
            <p:nvPr/>
          </p:nvSpPr>
          <p:spPr>
            <a:xfrm>
              <a:off x="961937" y="404964"/>
              <a:ext cx="9773893" cy="548640"/>
            </a:xfrm>
            <a:custGeom>
              <a:avLst/>
              <a:gdLst>
                <a:gd name="connsiteX0" fmla="*/ 423620 w 9619281"/>
                <a:gd name="connsiteY0" fmla="*/ 5166 h 552773"/>
                <a:gd name="connsiteX1" fmla="*/ 0 w 9619281"/>
                <a:gd name="connsiteY1" fmla="*/ 552773 h 552773"/>
                <a:gd name="connsiteX2" fmla="*/ 9619281 w 9619281"/>
                <a:gd name="connsiteY2" fmla="*/ 552773 h 552773"/>
                <a:gd name="connsiteX3" fmla="*/ 9619281 w 9619281"/>
                <a:gd name="connsiteY3" fmla="*/ 0 h 552773"/>
                <a:gd name="connsiteX4" fmla="*/ 423620 w 9619281"/>
                <a:gd name="connsiteY4" fmla="*/ 5166 h 55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9281" h="552773">
                  <a:moveTo>
                    <a:pt x="423620" y="5166"/>
                  </a:moveTo>
                  <a:lnTo>
                    <a:pt x="0" y="552773"/>
                  </a:lnTo>
                  <a:lnTo>
                    <a:pt x="9619281" y="552773"/>
                  </a:lnTo>
                  <a:lnTo>
                    <a:pt x="9619281" y="0"/>
                  </a:lnTo>
                  <a:lnTo>
                    <a:pt x="423620" y="51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 Placeholder 14">
              <a:extLst>
                <a:ext uri="{FF2B5EF4-FFF2-40B4-BE49-F238E27FC236}">
                  <a16:creationId xmlns:a16="http://schemas.microsoft.com/office/drawing/2014/main" xmlns="" id="{5B89919A-0488-D549-86D1-232EB40DF6B5}"/>
                </a:ext>
              </a:extLst>
            </p:cNvPr>
            <p:cNvSpPr txBox="1">
              <a:spLocks/>
            </p:cNvSpPr>
            <p:nvPr/>
          </p:nvSpPr>
          <p:spPr>
            <a:xfrm>
              <a:off x="1477108" y="522066"/>
              <a:ext cx="9105637" cy="365760"/>
            </a:xfrm>
            <a:prstGeom prst="rect">
              <a:avLst/>
            </a:prstGeom>
          </p:spPr>
          <p:txBody>
            <a:bodyPr/>
            <a:lstStyle>
              <a:lvl1pPr marL="228531" indent="-228531" algn="l" defTabSz="914126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9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063" indent="0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2657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99720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6783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3846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0908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971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5034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fontAlgn="auto"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bg1"/>
                  </a:solidFill>
                </a:rPr>
                <a:t>Fight Sheet 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xmlns="" id="{63462296-1B67-F944-A9CC-BA9CEFC937F7}"/>
                </a:ext>
              </a:extLst>
            </p:cNvPr>
            <p:cNvSpPr/>
            <p:nvPr/>
          </p:nvSpPr>
          <p:spPr>
            <a:xfrm>
              <a:off x="0" y="396874"/>
              <a:ext cx="844616" cy="5524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Right Triangle 48">
              <a:extLst>
                <a:ext uri="{FF2B5EF4-FFF2-40B4-BE49-F238E27FC236}">
                  <a16:creationId xmlns:a16="http://schemas.microsoft.com/office/drawing/2014/main" xmlns="" id="{5B5E9E40-FB4A-F540-83B4-A0F74520D464}"/>
                </a:ext>
              </a:extLst>
            </p:cNvPr>
            <p:cNvSpPr/>
            <p:nvPr/>
          </p:nvSpPr>
          <p:spPr>
            <a:xfrm rot="5400000">
              <a:off x="781114" y="460374"/>
              <a:ext cx="552451" cy="425451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8302A67A-2671-4D67-9174-2887DCA911F0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735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 txBox="1">
            <a:spLocks/>
          </p:cNvSpPr>
          <p:nvPr/>
        </p:nvSpPr>
        <p:spPr bwMode="auto">
          <a:xfrm>
            <a:off x="395964" y="1157576"/>
            <a:ext cx="7602202" cy="5078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-128"/>
                <a:cs typeface="MS PGothic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4000" dirty="0">
                <a:solidFill>
                  <a:srgbClr val="0070C0"/>
                </a:solidFill>
                <a:ea typeface="ＭＳ Ｐゴシック" charset="-128"/>
              </a:rPr>
              <a:t>Dell Latitude 7220</a:t>
            </a:r>
          </a:p>
        </p:txBody>
      </p:sp>
      <p:sp>
        <p:nvSpPr>
          <p:cNvPr id="7" name="AutoShape 2" descr="mage result for brother rj215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Slide Number Placeholder 2">
            <a:extLst>
              <a:ext uri="{FF2B5EF4-FFF2-40B4-BE49-F238E27FC236}">
                <a16:creationId xmlns:a16="http://schemas.microsoft.com/office/drawing/2014/main" xmlns="" id="{F24A1D39-889D-C746-B1BC-F829F45B5E50}"/>
              </a:ext>
            </a:extLst>
          </p:cNvPr>
          <p:cNvSpPr txBox="1">
            <a:spLocks/>
          </p:cNvSpPr>
          <p:nvPr/>
        </p:nvSpPr>
        <p:spPr>
          <a:xfrm>
            <a:off x="10924234" y="6400800"/>
            <a:ext cx="1264591" cy="457200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79044E51-BF79-AF42-BAC5-B771B1D9D8E0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/>
              <a:t>28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10A6D507-B030-CC4B-8CDA-7DCF8A861BD0}"/>
              </a:ext>
            </a:extLst>
          </p:cNvPr>
          <p:cNvGrpSpPr/>
          <p:nvPr/>
        </p:nvGrpSpPr>
        <p:grpSpPr>
          <a:xfrm>
            <a:off x="507613" y="1860268"/>
            <a:ext cx="7269316" cy="4212382"/>
            <a:chOff x="507613" y="1860268"/>
            <a:chExt cx="7269316" cy="4212382"/>
          </a:xfrm>
        </p:grpSpPr>
        <p:sp>
          <p:nvSpPr>
            <p:cNvPr id="32" name="TextBox 18"/>
            <p:cNvSpPr txBox="1">
              <a:spLocks noChangeArrowheads="1"/>
            </p:cNvSpPr>
            <p:nvPr/>
          </p:nvSpPr>
          <p:spPr bwMode="auto">
            <a:xfrm>
              <a:off x="2060031" y="1961941"/>
              <a:ext cx="5716898" cy="3279909"/>
            </a:xfrm>
            <a:prstGeom prst="rect">
              <a:avLst/>
            </a:prstGeom>
            <a:solidFill>
              <a:schemeClr val="bg1">
                <a:lumMod val="95000"/>
                <a:alpha val="86000"/>
              </a:schemeClr>
            </a:solidFill>
            <a:ln>
              <a:noFill/>
            </a:ln>
          </p:spPr>
          <p:txBody>
            <a:bodyPr lIns="274320" tIns="91440" bIns="91440" anchor="ctr" anchorCtr="0"/>
            <a:lstStyle>
              <a:lvl1pPr marL="1143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9pPr>
            </a:lstStyle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Thicker 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Inferior laptop experience: it’s a tablet with a kickstand, not a true 2-in-1 device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Smaller display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Lower resolution display; lacks 3:2 aspect ratio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Older processor (Latitude 7220: Intel 8</a:t>
              </a:r>
              <a:r>
                <a:rPr lang="en-US" sz="1100" baseline="30000" dirty="0"/>
                <a:t>th</a:t>
              </a:r>
              <a:r>
                <a:rPr lang="en-US" sz="1100" dirty="0"/>
                <a:t> gen; ET80/ET85: Intel 11</a:t>
              </a:r>
              <a:r>
                <a:rPr lang="en-US" sz="1100" baseline="30000" dirty="0"/>
                <a:t>th</a:t>
              </a:r>
              <a:r>
                <a:rPr lang="en-US" sz="1100" dirty="0"/>
                <a:t> gen)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Doesn’t support the latest wireless technology: no 5G; doesn’t support the new </a:t>
              </a:r>
              <a:br>
                <a:rPr lang="en-US" sz="1100" dirty="0"/>
              </a:br>
              <a:r>
                <a:rPr lang="en-US" sz="1100" dirty="0"/>
                <a:t>6 GHz band in </a:t>
              </a:r>
              <a:r>
                <a:rPr lang="en-US" sz="1100" dirty="0" err="1"/>
                <a:t>WiFi</a:t>
              </a:r>
              <a:r>
                <a:rPr lang="en-US" sz="1100" dirty="0"/>
                <a:t> 6 (</a:t>
              </a:r>
              <a:r>
                <a:rPr lang="en-US" sz="1100" dirty="0" err="1"/>
                <a:t>WiFi</a:t>
              </a:r>
              <a:r>
                <a:rPr lang="en-US" sz="1100" dirty="0"/>
                <a:t> 6E)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No CBRS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Only two pass-through antenna ports (vs. three for ET80/ET85)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Lower resolution camera (Latitude 7220: 8 MP; ET80/ET85: 13 MP)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Inferior scanning performance on challenging barcodes compared with Zebra’s PRZM Intelligent Imaging technology 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No integrated messaging/PTT communication tools; third-party tools only</a:t>
              </a:r>
            </a:p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Lacks software tools comparable to Zebra Mobility DNA/DataCapture DNA</a:t>
              </a:r>
            </a:p>
          </p:txBody>
        </p:sp>
        <p:sp>
          <p:nvSpPr>
            <p:cNvPr id="30" name="TextBox 18"/>
            <p:cNvSpPr txBox="1">
              <a:spLocks noChangeArrowheads="1"/>
            </p:cNvSpPr>
            <p:nvPr/>
          </p:nvSpPr>
          <p:spPr bwMode="auto">
            <a:xfrm>
              <a:off x="2056634" y="5328198"/>
              <a:ext cx="5716898" cy="744452"/>
            </a:xfrm>
            <a:prstGeom prst="rect">
              <a:avLst/>
            </a:prstGeom>
            <a:solidFill>
              <a:schemeClr val="bg1">
                <a:lumMod val="95000"/>
                <a:alpha val="86000"/>
              </a:schemeClr>
            </a:solidFill>
            <a:ln>
              <a:noFill/>
            </a:ln>
          </p:spPr>
          <p:txBody>
            <a:bodyPr lIns="274320" tIns="182880" anchor="t" anchorCtr="0"/>
            <a:lstStyle>
              <a:lvl1pPr marL="1143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9pPr>
            </a:lstStyle>
            <a:p>
              <a:pPr marL="173038" indent="-163513">
                <a:spcAft>
                  <a:spcPts val="500"/>
                </a:spcAft>
                <a:buClr>
                  <a:schemeClr val="accent1"/>
                </a:buClr>
                <a:buSzPct val="125000"/>
                <a:buFont typeface="Arial" charset="0"/>
                <a:buChar char="•"/>
              </a:pPr>
              <a:r>
                <a:rPr lang="en-US" sz="1100" dirty="0"/>
                <a:t>None identified</a:t>
              </a:r>
            </a:p>
          </p:txBody>
        </p:sp>
        <p:sp>
          <p:nvSpPr>
            <p:cNvPr id="16" name="TextBox 18"/>
            <p:cNvSpPr txBox="1">
              <a:spLocks noChangeArrowheads="1"/>
            </p:cNvSpPr>
            <p:nvPr/>
          </p:nvSpPr>
          <p:spPr bwMode="auto">
            <a:xfrm>
              <a:off x="526685" y="5328198"/>
              <a:ext cx="1529950" cy="744452"/>
            </a:xfrm>
            <a:prstGeom prst="rect">
              <a:avLst/>
            </a:prstGeom>
            <a:solidFill>
              <a:srgbClr val="00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marL="114300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  <a:sym typeface="Arial" pitchFamily="34" charset="0"/>
                </a:defRPr>
              </a:lvl9pPr>
            </a:lstStyle>
            <a:p>
              <a:pPr marL="0" algn="ctr" eaLnBrk="1" hangingPunct="1">
                <a:spcBef>
                  <a:spcPct val="20000"/>
                </a:spcBef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Key strengths</a:t>
              </a: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xmlns="" id="{413E771C-CF85-0349-BC45-2C3305B2BCFE}"/>
                </a:ext>
              </a:extLst>
            </p:cNvPr>
            <p:cNvGrpSpPr/>
            <p:nvPr/>
          </p:nvGrpSpPr>
          <p:grpSpPr>
            <a:xfrm>
              <a:off x="507613" y="1860268"/>
              <a:ext cx="1552418" cy="3381582"/>
              <a:chOff x="507613" y="1860268"/>
              <a:chExt cx="1552418" cy="3381582"/>
            </a:xfrm>
          </p:grpSpPr>
          <p:sp>
            <p:nvSpPr>
              <p:cNvPr id="31" name="TextBox 18"/>
              <p:cNvSpPr txBox="1">
                <a:spLocks noChangeArrowheads="1"/>
              </p:cNvSpPr>
              <p:nvPr/>
            </p:nvSpPr>
            <p:spPr bwMode="auto">
              <a:xfrm>
                <a:off x="530081" y="1961942"/>
                <a:ext cx="1529950" cy="3279908"/>
              </a:xfrm>
              <a:prstGeom prst="rect">
                <a:avLst/>
              </a:pr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marL="114300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MS PGothic" pitchFamily="34" charset="-128"/>
                    <a:sym typeface="Arial" pitchFamily="34" charset="0"/>
                  </a:defRPr>
                </a:lvl9pPr>
              </a:lstStyle>
              <a:p>
                <a:pPr marL="0" algn="ctr" eaLnBrk="1" hangingPunct="1">
                  <a:spcBef>
                    <a:spcPct val="20000"/>
                  </a:spcBef>
                </a:pPr>
                <a:r>
                  <a:rPr lang="en-US" sz="1400" b="1" dirty="0">
                    <a:solidFill>
                      <a:schemeClr val="bg1"/>
                    </a:solidFill>
                    <a:cs typeface="Arial" pitchFamily="34" charset="0"/>
                  </a:rPr>
                  <a:t>Key weaknesses</a:t>
                </a:r>
              </a:p>
            </p:txBody>
          </p:sp>
          <p:sp>
            <p:nvSpPr>
              <p:cNvPr id="42" name="AutoShape 4">
                <a:extLst>
                  <a:ext uri="{FF2B5EF4-FFF2-40B4-BE49-F238E27FC236}">
                    <a16:creationId xmlns:a16="http://schemas.microsoft.com/office/drawing/2014/main" xmlns="" id="{CEF9E512-A343-CA48-A53B-38D77375BB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H="1">
                <a:off x="507613" y="1860268"/>
                <a:ext cx="483801" cy="583112"/>
              </a:xfrm>
              <a:prstGeom prst="rtTriangle">
                <a:avLst/>
              </a:prstGeom>
              <a:solidFill>
                <a:schemeClr val="bg1"/>
              </a:solidFill>
              <a:ln w="9806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/>
              </a:p>
            </p:txBody>
          </p:sp>
        </p:grpSp>
      </p:grpSp>
      <p:sp>
        <p:nvSpPr>
          <p:cNvPr id="25" name="Rectangle 8">
            <a:extLst>
              <a:ext uri="{FF2B5EF4-FFF2-40B4-BE49-F238E27FC236}">
                <a16:creationId xmlns:a16="http://schemas.microsoft.com/office/drawing/2014/main" xmlns="" id="{09F8F16D-5509-CC40-BCAB-2AE2C15A4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645" y="6626679"/>
            <a:ext cx="3347284" cy="258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1000" b="1" dirty="0">
                <a:solidFill>
                  <a:schemeClr val="bg1">
                    <a:lumMod val="85000"/>
                  </a:schemeClr>
                </a:solidFill>
                <a:latin typeface="Arial" charset="0"/>
                <a:ea typeface="Arial" charset="0"/>
                <a:cs typeface="Arial" charset="0"/>
              </a:rPr>
              <a:t>ZEBRA CONFIDENTIAL INTERNAL USE ONLY</a:t>
            </a:r>
          </a:p>
        </p:txBody>
      </p:sp>
      <p:pic>
        <p:nvPicPr>
          <p:cNvPr id="22" name="Picture 21" descr="A picture containing text, electronics, monitor, display&#10;&#10;Description automatically generated">
            <a:extLst>
              <a:ext uri="{FF2B5EF4-FFF2-40B4-BE49-F238E27FC236}">
                <a16:creationId xmlns:a16="http://schemas.microsoft.com/office/drawing/2014/main" xmlns="" id="{BECA3AFC-5E42-344F-B717-650567598A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441279" y="2443380"/>
            <a:ext cx="3088275" cy="2036181"/>
          </a:xfrm>
          <a:prstGeom prst="rect">
            <a:avLst/>
          </a:prstGeom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D5C2F6D1-E559-1349-8E68-1AD3B21EF1FC}"/>
              </a:ext>
            </a:extLst>
          </p:cNvPr>
          <p:cNvGrpSpPr/>
          <p:nvPr/>
        </p:nvGrpSpPr>
        <p:grpSpPr>
          <a:xfrm>
            <a:off x="0" y="396874"/>
            <a:ext cx="13110802" cy="556731"/>
            <a:chOff x="0" y="396874"/>
            <a:chExt cx="13110802" cy="556731"/>
          </a:xfrm>
        </p:grpSpPr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xmlns="" id="{E4B1EFA0-245D-9843-844C-9D1D48D68A74}"/>
                </a:ext>
              </a:extLst>
            </p:cNvPr>
            <p:cNvSpPr/>
            <p:nvPr/>
          </p:nvSpPr>
          <p:spPr>
            <a:xfrm rot="16200000">
              <a:off x="10315813" y="-1841385"/>
              <a:ext cx="548640" cy="5041339"/>
            </a:xfrm>
            <a:custGeom>
              <a:avLst/>
              <a:gdLst>
                <a:gd name="connsiteX0" fmla="*/ 1018183 w 1018183"/>
                <a:gd name="connsiteY0" fmla="*/ 0 h 9085945"/>
                <a:gd name="connsiteX1" fmla="*/ 1018183 w 1018183"/>
                <a:gd name="connsiteY1" fmla="*/ 6230 h 9085945"/>
                <a:gd name="connsiteX2" fmla="*/ 1018183 w 1018183"/>
                <a:gd name="connsiteY2" fmla="*/ 18774 h 9085945"/>
                <a:gd name="connsiteX3" fmla="*/ 1018183 w 1018183"/>
                <a:gd name="connsiteY3" fmla="*/ 21368 h 9085945"/>
                <a:gd name="connsiteX4" fmla="*/ 1018183 w 1018183"/>
                <a:gd name="connsiteY4" fmla="*/ 40934 h 9085945"/>
                <a:gd name="connsiteX5" fmla="*/ 1018183 w 1018183"/>
                <a:gd name="connsiteY5" fmla="*/ 42504 h 9085945"/>
                <a:gd name="connsiteX6" fmla="*/ 1018183 w 1018183"/>
                <a:gd name="connsiteY6" fmla="*/ 46999 h 9085945"/>
                <a:gd name="connsiteX7" fmla="*/ 1018183 w 1018183"/>
                <a:gd name="connsiteY7" fmla="*/ 54332 h 9085945"/>
                <a:gd name="connsiteX8" fmla="*/ 1018183 w 1018183"/>
                <a:gd name="connsiteY8" fmla="*/ 71445 h 9085945"/>
                <a:gd name="connsiteX9" fmla="*/ 1018183 w 1018183"/>
                <a:gd name="connsiteY9" fmla="*/ 87059 h 9085945"/>
                <a:gd name="connsiteX10" fmla="*/ 1018183 w 1018183"/>
                <a:gd name="connsiteY10" fmla="*/ 96832 h 9085945"/>
                <a:gd name="connsiteX11" fmla="*/ 1018183 w 1018183"/>
                <a:gd name="connsiteY11" fmla="*/ 104172 h 9085945"/>
                <a:gd name="connsiteX12" fmla="*/ 1018183 w 1018183"/>
                <a:gd name="connsiteY12" fmla="*/ 112657 h 9085945"/>
                <a:gd name="connsiteX13" fmla="*/ 1018183 w 1018183"/>
                <a:gd name="connsiteY13" fmla="*/ 113945 h 9085945"/>
                <a:gd name="connsiteX14" fmla="*/ 1018183 w 1018183"/>
                <a:gd name="connsiteY14" fmla="*/ 125273 h 9085945"/>
                <a:gd name="connsiteX15" fmla="*/ 1018183 w 1018183"/>
                <a:gd name="connsiteY15" fmla="*/ 134526 h 9085945"/>
                <a:gd name="connsiteX16" fmla="*/ 1018183 w 1018183"/>
                <a:gd name="connsiteY16" fmla="*/ 145384 h 9085945"/>
                <a:gd name="connsiteX17" fmla="*/ 1018183 w 1018183"/>
                <a:gd name="connsiteY17" fmla="*/ 148928 h 9085945"/>
                <a:gd name="connsiteX18" fmla="*/ 1018183 w 1018183"/>
                <a:gd name="connsiteY18" fmla="*/ 155156 h 9085945"/>
                <a:gd name="connsiteX19" fmla="*/ 1018183 w 1018183"/>
                <a:gd name="connsiteY19" fmla="*/ 177028 h 9085945"/>
                <a:gd name="connsiteX20" fmla="*/ 1018183 w 1018183"/>
                <a:gd name="connsiteY20" fmla="*/ 191428 h 9085945"/>
                <a:gd name="connsiteX21" fmla="*/ 1018183 w 1018183"/>
                <a:gd name="connsiteY21" fmla="*/ 232869 h 9085945"/>
                <a:gd name="connsiteX22" fmla="*/ 1018183 w 1018183"/>
                <a:gd name="connsiteY22" fmla="*/ 236413 h 9085945"/>
                <a:gd name="connsiteX23" fmla="*/ 1018183 w 1018183"/>
                <a:gd name="connsiteY23" fmla="*/ 243637 h 9085945"/>
                <a:gd name="connsiteX24" fmla="*/ 1018183 w 1018183"/>
                <a:gd name="connsiteY24" fmla="*/ 268942 h 9085945"/>
                <a:gd name="connsiteX25" fmla="*/ 1018183 w 1018183"/>
                <a:gd name="connsiteY25" fmla="*/ 269141 h 9085945"/>
                <a:gd name="connsiteX26" fmla="*/ 1018183 w 1018183"/>
                <a:gd name="connsiteY26" fmla="*/ 275172 h 9085945"/>
                <a:gd name="connsiteX27" fmla="*/ 1018183 w 1018183"/>
                <a:gd name="connsiteY27" fmla="*/ 276458 h 9085945"/>
                <a:gd name="connsiteX28" fmla="*/ 1018183 w 1018183"/>
                <a:gd name="connsiteY28" fmla="*/ 278433 h 9085945"/>
                <a:gd name="connsiteX29" fmla="*/ 1018183 w 1018183"/>
                <a:gd name="connsiteY29" fmla="*/ 278915 h 9085945"/>
                <a:gd name="connsiteX30" fmla="*/ 1018183 w 1018183"/>
                <a:gd name="connsiteY30" fmla="*/ 280004 h 9085945"/>
                <a:gd name="connsiteX31" fmla="*/ 1018183 w 1018183"/>
                <a:gd name="connsiteY31" fmla="*/ 287716 h 9085945"/>
                <a:gd name="connsiteX32" fmla="*/ 1018183 w 1018183"/>
                <a:gd name="connsiteY32" fmla="*/ 290310 h 9085945"/>
                <a:gd name="connsiteX33" fmla="*/ 1018183 w 1018183"/>
                <a:gd name="connsiteY33" fmla="*/ 309876 h 9085945"/>
                <a:gd name="connsiteX34" fmla="*/ 1018183 w 1018183"/>
                <a:gd name="connsiteY34" fmla="*/ 311161 h 9085945"/>
                <a:gd name="connsiteX35" fmla="*/ 1018183 w 1018183"/>
                <a:gd name="connsiteY35" fmla="*/ 311446 h 9085945"/>
                <a:gd name="connsiteX36" fmla="*/ 1018183 w 1018183"/>
                <a:gd name="connsiteY36" fmla="*/ 312729 h 9085945"/>
                <a:gd name="connsiteX37" fmla="*/ 1018183 w 1018183"/>
                <a:gd name="connsiteY37" fmla="*/ 315010 h 9085945"/>
                <a:gd name="connsiteX38" fmla="*/ 1018183 w 1018183"/>
                <a:gd name="connsiteY38" fmla="*/ 315941 h 9085945"/>
                <a:gd name="connsiteX39" fmla="*/ 1018183 w 1018183"/>
                <a:gd name="connsiteY39" fmla="*/ 320936 h 9085945"/>
                <a:gd name="connsiteX40" fmla="*/ 1018183 w 1018183"/>
                <a:gd name="connsiteY40" fmla="*/ 322503 h 9085945"/>
                <a:gd name="connsiteX41" fmla="*/ 1018183 w 1018183"/>
                <a:gd name="connsiteY41" fmla="*/ 323274 h 9085945"/>
                <a:gd name="connsiteX42" fmla="*/ 1018183 w 1018183"/>
                <a:gd name="connsiteY42" fmla="*/ 329720 h 9085945"/>
                <a:gd name="connsiteX43" fmla="*/ 1018183 w 1018183"/>
                <a:gd name="connsiteY43" fmla="*/ 340387 h 9085945"/>
                <a:gd name="connsiteX44" fmla="*/ 1018183 w 1018183"/>
                <a:gd name="connsiteY44" fmla="*/ 356001 h 9085945"/>
                <a:gd name="connsiteX45" fmla="*/ 1018183 w 1018183"/>
                <a:gd name="connsiteY45" fmla="*/ 357510 h 9085945"/>
                <a:gd name="connsiteX46" fmla="*/ 1018183 w 1018183"/>
                <a:gd name="connsiteY46" fmla="*/ 365774 h 9085945"/>
                <a:gd name="connsiteX47" fmla="*/ 1018183 w 1018183"/>
                <a:gd name="connsiteY47" fmla="*/ 367058 h 9085945"/>
                <a:gd name="connsiteX48" fmla="*/ 1018183 w 1018183"/>
                <a:gd name="connsiteY48" fmla="*/ 372218 h 9085945"/>
                <a:gd name="connsiteX49" fmla="*/ 1018183 w 1018183"/>
                <a:gd name="connsiteY49" fmla="*/ 373114 h 9085945"/>
                <a:gd name="connsiteX50" fmla="*/ 1018183 w 1018183"/>
                <a:gd name="connsiteY50" fmla="*/ 381599 h 9085945"/>
                <a:gd name="connsiteX51" fmla="*/ 1018183 w 1018183"/>
                <a:gd name="connsiteY51" fmla="*/ 382887 h 9085945"/>
                <a:gd name="connsiteX52" fmla="*/ 1018183 w 1018183"/>
                <a:gd name="connsiteY52" fmla="*/ 384171 h 9085945"/>
                <a:gd name="connsiteX53" fmla="*/ 1018183 w 1018183"/>
                <a:gd name="connsiteY53" fmla="*/ 394215 h 9085945"/>
                <a:gd name="connsiteX54" fmla="*/ 1018183 w 1018183"/>
                <a:gd name="connsiteY54" fmla="*/ 403468 h 9085945"/>
                <a:gd name="connsiteX55" fmla="*/ 1018183 w 1018183"/>
                <a:gd name="connsiteY55" fmla="*/ 405274 h 9085945"/>
                <a:gd name="connsiteX56" fmla="*/ 1018183 w 1018183"/>
                <a:gd name="connsiteY56" fmla="*/ 414326 h 9085945"/>
                <a:gd name="connsiteX57" fmla="*/ 1018183 w 1018183"/>
                <a:gd name="connsiteY57" fmla="*/ 414526 h 9085945"/>
                <a:gd name="connsiteX58" fmla="*/ 1018183 w 1018183"/>
                <a:gd name="connsiteY58" fmla="*/ 417870 h 9085945"/>
                <a:gd name="connsiteX59" fmla="*/ 1018183 w 1018183"/>
                <a:gd name="connsiteY59" fmla="*/ 421130 h 9085945"/>
                <a:gd name="connsiteX60" fmla="*/ 1018183 w 1018183"/>
                <a:gd name="connsiteY60" fmla="*/ 424098 h 9085945"/>
                <a:gd name="connsiteX61" fmla="*/ 1018183 w 1018183"/>
                <a:gd name="connsiteY61" fmla="*/ 425384 h 9085945"/>
                <a:gd name="connsiteX62" fmla="*/ 1018183 w 1018183"/>
                <a:gd name="connsiteY62" fmla="*/ 428927 h 9085945"/>
                <a:gd name="connsiteX63" fmla="*/ 1018183 w 1018183"/>
                <a:gd name="connsiteY63" fmla="*/ 438001 h 9085945"/>
                <a:gd name="connsiteX64" fmla="*/ 1018183 w 1018183"/>
                <a:gd name="connsiteY64" fmla="*/ 439978 h 9085945"/>
                <a:gd name="connsiteX65" fmla="*/ 1018183 w 1018183"/>
                <a:gd name="connsiteY65" fmla="*/ 441545 h 9085945"/>
                <a:gd name="connsiteX66" fmla="*/ 1018183 w 1018183"/>
                <a:gd name="connsiteY66" fmla="*/ 445970 h 9085945"/>
                <a:gd name="connsiteX67" fmla="*/ 1018183 w 1018183"/>
                <a:gd name="connsiteY67" fmla="*/ 447254 h 9085945"/>
                <a:gd name="connsiteX68" fmla="*/ 1018183 w 1018183"/>
                <a:gd name="connsiteY68" fmla="*/ 457028 h 9085945"/>
                <a:gd name="connsiteX69" fmla="*/ 1018183 w 1018183"/>
                <a:gd name="connsiteY69" fmla="*/ 460370 h 9085945"/>
                <a:gd name="connsiteX70" fmla="*/ 1018183 w 1018183"/>
                <a:gd name="connsiteY70" fmla="*/ 461654 h 9085945"/>
                <a:gd name="connsiteX71" fmla="*/ 1018183 w 1018183"/>
                <a:gd name="connsiteY71" fmla="*/ 463630 h 9085945"/>
                <a:gd name="connsiteX72" fmla="*/ 1018183 w 1018183"/>
                <a:gd name="connsiteY72" fmla="*/ 466226 h 9085945"/>
                <a:gd name="connsiteX73" fmla="*/ 1018183 w 1018183"/>
                <a:gd name="connsiteY73" fmla="*/ 471428 h 9085945"/>
                <a:gd name="connsiteX74" fmla="*/ 1018183 w 1018183"/>
                <a:gd name="connsiteY74" fmla="*/ 501811 h 9085945"/>
                <a:gd name="connsiteX75" fmla="*/ 1018183 w 1018183"/>
                <a:gd name="connsiteY75" fmla="*/ 505355 h 9085945"/>
                <a:gd name="connsiteX76" fmla="*/ 1018183 w 1018183"/>
                <a:gd name="connsiteY76" fmla="*/ 512579 h 9085945"/>
                <a:gd name="connsiteX77" fmla="*/ 1018183 w 1018183"/>
                <a:gd name="connsiteY77" fmla="*/ 538083 h 9085945"/>
                <a:gd name="connsiteX78" fmla="*/ 1018183 w 1018183"/>
                <a:gd name="connsiteY78" fmla="*/ 545400 h 9085945"/>
                <a:gd name="connsiteX79" fmla="*/ 1018183 w 1018183"/>
                <a:gd name="connsiteY79" fmla="*/ 547375 h 9085945"/>
                <a:gd name="connsiteX80" fmla="*/ 1018183 w 1018183"/>
                <a:gd name="connsiteY80" fmla="*/ 547857 h 9085945"/>
                <a:gd name="connsiteX81" fmla="*/ 1018183 w 1018183"/>
                <a:gd name="connsiteY81" fmla="*/ 548946 h 9085945"/>
                <a:gd name="connsiteX82" fmla="*/ 1018183 w 1018183"/>
                <a:gd name="connsiteY82" fmla="*/ 549141 h 9085945"/>
                <a:gd name="connsiteX83" fmla="*/ 1018183 w 1018183"/>
                <a:gd name="connsiteY83" fmla="*/ 580103 h 9085945"/>
                <a:gd name="connsiteX84" fmla="*/ 1018183 w 1018183"/>
                <a:gd name="connsiteY84" fmla="*/ 581671 h 9085945"/>
                <a:gd name="connsiteX85" fmla="*/ 1018183 w 1018183"/>
                <a:gd name="connsiteY85" fmla="*/ 583952 h 9085945"/>
                <a:gd name="connsiteX86" fmla="*/ 1018183 w 1018183"/>
                <a:gd name="connsiteY86" fmla="*/ 589878 h 9085945"/>
                <a:gd name="connsiteX87" fmla="*/ 1018183 w 1018183"/>
                <a:gd name="connsiteY87" fmla="*/ 591161 h 9085945"/>
                <a:gd name="connsiteX88" fmla="*/ 1018183 w 1018183"/>
                <a:gd name="connsiteY88" fmla="*/ 591445 h 9085945"/>
                <a:gd name="connsiteX89" fmla="*/ 1018183 w 1018183"/>
                <a:gd name="connsiteY89" fmla="*/ 592731 h 9085945"/>
                <a:gd name="connsiteX90" fmla="*/ 1018183 w 1018183"/>
                <a:gd name="connsiteY90" fmla="*/ 595010 h 9085945"/>
                <a:gd name="connsiteX91" fmla="*/ 1018183 w 1018183"/>
                <a:gd name="connsiteY91" fmla="*/ 598662 h 9085945"/>
                <a:gd name="connsiteX92" fmla="*/ 1018183 w 1018183"/>
                <a:gd name="connsiteY92" fmla="*/ 606826 h 9085945"/>
                <a:gd name="connsiteX93" fmla="*/ 1018183 w 1018183"/>
                <a:gd name="connsiteY93" fmla="*/ 609720 h 9085945"/>
                <a:gd name="connsiteX94" fmla="*/ 1018183 w 1018183"/>
                <a:gd name="connsiteY94" fmla="*/ 626452 h 9085945"/>
                <a:gd name="connsiteX95" fmla="*/ 1018183 w 1018183"/>
                <a:gd name="connsiteY95" fmla="*/ 627740 h 9085945"/>
                <a:gd name="connsiteX96" fmla="*/ 1018183 w 1018183"/>
                <a:gd name="connsiteY96" fmla="*/ 636000 h 9085945"/>
                <a:gd name="connsiteX97" fmla="*/ 1018183 w 1018183"/>
                <a:gd name="connsiteY97" fmla="*/ 637510 h 9085945"/>
                <a:gd name="connsiteX98" fmla="*/ 1018183 w 1018183"/>
                <a:gd name="connsiteY98" fmla="*/ 641160 h 9085945"/>
                <a:gd name="connsiteX99" fmla="*/ 1018183 w 1018183"/>
                <a:gd name="connsiteY99" fmla="*/ 642448 h 9085945"/>
                <a:gd name="connsiteX100" fmla="*/ 1018183 w 1018183"/>
                <a:gd name="connsiteY100" fmla="*/ 645991 h 9085945"/>
                <a:gd name="connsiteX101" fmla="*/ 1018183 w 1018183"/>
                <a:gd name="connsiteY101" fmla="*/ 652217 h 9085945"/>
                <a:gd name="connsiteX102" fmla="*/ 1018183 w 1018183"/>
                <a:gd name="connsiteY102" fmla="*/ 653045 h 9085945"/>
                <a:gd name="connsiteX103" fmla="*/ 1018183 w 1018183"/>
                <a:gd name="connsiteY103" fmla="*/ 653113 h 9085945"/>
                <a:gd name="connsiteX104" fmla="*/ 1018183 w 1018183"/>
                <a:gd name="connsiteY104" fmla="*/ 674216 h 9085945"/>
                <a:gd name="connsiteX105" fmla="*/ 1018183 w 1018183"/>
                <a:gd name="connsiteY105" fmla="*/ 677726 h 9085945"/>
                <a:gd name="connsiteX106" fmla="*/ 1018183 w 1018183"/>
                <a:gd name="connsiteY106" fmla="*/ 680355 h 9085945"/>
                <a:gd name="connsiteX107" fmla="*/ 1018183 w 1018183"/>
                <a:gd name="connsiteY107" fmla="*/ 683468 h 9085945"/>
                <a:gd name="connsiteX108" fmla="*/ 1018183 w 1018183"/>
                <a:gd name="connsiteY108" fmla="*/ 688493 h 9085945"/>
                <a:gd name="connsiteX109" fmla="*/ 1018183 w 1018183"/>
                <a:gd name="connsiteY109" fmla="*/ 690072 h 9085945"/>
                <a:gd name="connsiteX110" fmla="*/ 1018183 w 1018183"/>
                <a:gd name="connsiteY110" fmla="*/ 694326 h 9085945"/>
                <a:gd name="connsiteX111" fmla="*/ 1018183 w 1018183"/>
                <a:gd name="connsiteY111" fmla="*/ 695065 h 9085945"/>
                <a:gd name="connsiteX112" fmla="*/ 1018183 w 1018183"/>
                <a:gd name="connsiteY112" fmla="*/ 696633 h 9085945"/>
                <a:gd name="connsiteX113" fmla="*/ 1018183 w 1018183"/>
                <a:gd name="connsiteY113" fmla="*/ 697869 h 9085945"/>
                <a:gd name="connsiteX114" fmla="*/ 1018183 w 1018183"/>
                <a:gd name="connsiteY114" fmla="*/ 701130 h 9085945"/>
                <a:gd name="connsiteX115" fmla="*/ 1018183 w 1018183"/>
                <a:gd name="connsiteY115" fmla="*/ 706943 h 9085945"/>
                <a:gd name="connsiteX116" fmla="*/ 1018183 w 1018183"/>
                <a:gd name="connsiteY116" fmla="*/ 708920 h 9085945"/>
                <a:gd name="connsiteX117" fmla="*/ 1018183 w 1018183"/>
                <a:gd name="connsiteY117" fmla="*/ 710487 h 9085945"/>
                <a:gd name="connsiteX118" fmla="*/ 1018183 w 1018183"/>
                <a:gd name="connsiteY118" fmla="*/ 716196 h 9085945"/>
                <a:gd name="connsiteX119" fmla="*/ 1018183 w 1018183"/>
                <a:gd name="connsiteY119" fmla="*/ 718001 h 9085945"/>
                <a:gd name="connsiteX120" fmla="*/ 1018183 w 1018183"/>
                <a:gd name="connsiteY120" fmla="*/ 719976 h 9085945"/>
                <a:gd name="connsiteX121" fmla="*/ 1018183 w 1018183"/>
                <a:gd name="connsiteY121" fmla="*/ 721313 h 9085945"/>
                <a:gd name="connsiteX122" fmla="*/ 1018183 w 1018183"/>
                <a:gd name="connsiteY122" fmla="*/ 721545 h 9085945"/>
                <a:gd name="connsiteX123" fmla="*/ 1018183 w 1018183"/>
                <a:gd name="connsiteY123" fmla="*/ 725970 h 9085945"/>
                <a:gd name="connsiteX124" fmla="*/ 1018183 w 1018183"/>
                <a:gd name="connsiteY124" fmla="*/ 727254 h 9085945"/>
                <a:gd name="connsiteX125" fmla="*/ 1018183 w 1018183"/>
                <a:gd name="connsiteY125" fmla="*/ 730596 h 9085945"/>
                <a:gd name="connsiteX126" fmla="*/ 1018183 w 1018183"/>
                <a:gd name="connsiteY126" fmla="*/ 732572 h 9085945"/>
                <a:gd name="connsiteX127" fmla="*/ 1018183 w 1018183"/>
                <a:gd name="connsiteY127" fmla="*/ 733857 h 9085945"/>
                <a:gd name="connsiteX128" fmla="*/ 1018183 w 1018183"/>
                <a:gd name="connsiteY128" fmla="*/ 735168 h 9085945"/>
                <a:gd name="connsiteX129" fmla="*/ 1018183 w 1018183"/>
                <a:gd name="connsiteY129" fmla="*/ 740370 h 9085945"/>
                <a:gd name="connsiteX130" fmla="*/ 1018183 w 1018183"/>
                <a:gd name="connsiteY130" fmla="*/ 741655 h 9085945"/>
                <a:gd name="connsiteX131" fmla="*/ 1018183 w 1018183"/>
                <a:gd name="connsiteY131" fmla="*/ 743631 h 9085945"/>
                <a:gd name="connsiteX132" fmla="*/ 1018183 w 1018183"/>
                <a:gd name="connsiteY132" fmla="*/ 746225 h 9085945"/>
                <a:gd name="connsiteX133" fmla="*/ 1018183 w 1018183"/>
                <a:gd name="connsiteY133" fmla="*/ 752705 h 9085945"/>
                <a:gd name="connsiteX134" fmla="*/ 1018183 w 1018183"/>
                <a:gd name="connsiteY134" fmla="*/ 754272 h 9085945"/>
                <a:gd name="connsiteX135" fmla="*/ 1018183 w 1018183"/>
                <a:gd name="connsiteY135" fmla="*/ 811915 h 9085945"/>
                <a:gd name="connsiteX136" fmla="*/ 1018183 w 1018183"/>
                <a:gd name="connsiteY136" fmla="*/ 818083 h 9085945"/>
                <a:gd name="connsiteX137" fmla="*/ 1018183 w 1018183"/>
                <a:gd name="connsiteY137" fmla="*/ 829028 h 9085945"/>
                <a:gd name="connsiteX138" fmla="*/ 1018183 w 1018183"/>
                <a:gd name="connsiteY138" fmla="*/ 831158 h 9085945"/>
                <a:gd name="connsiteX139" fmla="*/ 1018183 w 1018183"/>
                <a:gd name="connsiteY139" fmla="*/ 845559 h 9085945"/>
                <a:gd name="connsiteX140" fmla="*/ 1018183 w 1018183"/>
                <a:gd name="connsiteY140" fmla="*/ 860103 h 9085945"/>
                <a:gd name="connsiteX141" fmla="*/ 1018183 w 1018183"/>
                <a:gd name="connsiteY141" fmla="*/ 861673 h 9085945"/>
                <a:gd name="connsiteX142" fmla="*/ 1018183 w 1018183"/>
                <a:gd name="connsiteY142" fmla="*/ 863952 h 9085945"/>
                <a:gd name="connsiteX143" fmla="*/ 1018183 w 1018183"/>
                <a:gd name="connsiteY143" fmla="*/ 870240 h 9085945"/>
                <a:gd name="connsiteX144" fmla="*/ 1018183 w 1018183"/>
                <a:gd name="connsiteY144" fmla="*/ 875768 h 9085945"/>
                <a:gd name="connsiteX145" fmla="*/ 1018183 w 1018183"/>
                <a:gd name="connsiteY145" fmla="*/ 878662 h 9085945"/>
                <a:gd name="connsiteX146" fmla="*/ 1018183 w 1018183"/>
                <a:gd name="connsiteY146" fmla="*/ 886825 h 9085945"/>
                <a:gd name="connsiteX147" fmla="*/ 1018183 w 1018183"/>
                <a:gd name="connsiteY147" fmla="*/ 896682 h 9085945"/>
                <a:gd name="connsiteX148" fmla="*/ 1018183 w 1018183"/>
                <a:gd name="connsiteY148" fmla="*/ 906452 h 9085945"/>
                <a:gd name="connsiteX149" fmla="*/ 1018183 w 1018183"/>
                <a:gd name="connsiteY149" fmla="*/ 907736 h 9085945"/>
                <a:gd name="connsiteX150" fmla="*/ 1018183 w 1018183"/>
                <a:gd name="connsiteY150" fmla="*/ 911390 h 9085945"/>
                <a:gd name="connsiteX151" fmla="*/ 1018183 w 1018183"/>
                <a:gd name="connsiteY151" fmla="*/ 914933 h 9085945"/>
                <a:gd name="connsiteX152" fmla="*/ 1018183 w 1018183"/>
                <a:gd name="connsiteY152" fmla="*/ 919552 h 9085945"/>
                <a:gd name="connsiteX153" fmla="*/ 1018183 w 1018183"/>
                <a:gd name="connsiteY153" fmla="*/ 921159 h 9085945"/>
                <a:gd name="connsiteX154" fmla="*/ 1018183 w 1018183"/>
                <a:gd name="connsiteY154" fmla="*/ 921987 h 9085945"/>
                <a:gd name="connsiteX155" fmla="*/ 1018183 w 1018183"/>
                <a:gd name="connsiteY155" fmla="*/ 922443 h 9085945"/>
                <a:gd name="connsiteX156" fmla="*/ 1018183 w 1018183"/>
                <a:gd name="connsiteY156" fmla="*/ 925991 h 9085945"/>
                <a:gd name="connsiteX157" fmla="*/ 1018183 w 1018183"/>
                <a:gd name="connsiteY157" fmla="*/ 933045 h 9085945"/>
                <a:gd name="connsiteX158" fmla="*/ 1018183 w 1018183"/>
                <a:gd name="connsiteY158" fmla="*/ 946668 h 9085945"/>
                <a:gd name="connsiteX159" fmla="*/ 1018183 w 1018183"/>
                <a:gd name="connsiteY159" fmla="*/ 949297 h 9085945"/>
                <a:gd name="connsiteX160" fmla="*/ 1018183 w 1018183"/>
                <a:gd name="connsiteY160" fmla="*/ 957435 h 9085945"/>
                <a:gd name="connsiteX161" fmla="*/ 1018183 w 1018183"/>
                <a:gd name="connsiteY161" fmla="*/ 957726 h 9085945"/>
                <a:gd name="connsiteX162" fmla="*/ 1018183 w 1018183"/>
                <a:gd name="connsiteY162" fmla="*/ 958719 h 9085945"/>
                <a:gd name="connsiteX163" fmla="*/ 1018183 w 1018183"/>
                <a:gd name="connsiteY163" fmla="*/ 960357 h 9085945"/>
                <a:gd name="connsiteX164" fmla="*/ 1018183 w 1018183"/>
                <a:gd name="connsiteY164" fmla="*/ 964007 h 9085945"/>
                <a:gd name="connsiteX165" fmla="*/ 1018183 w 1018183"/>
                <a:gd name="connsiteY165" fmla="*/ 965575 h 9085945"/>
                <a:gd name="connsiteX166" fmla="*/ 1018183 w 1018183"/>
                <a:gd name="connsiteY166" fmla="*/ 965773 h 9085945"/>
                <a:gd name="connsiteX167" fmla="*/ 1018183 w 1018183"/>
                <a:gd name="connsiteY167" fmla="*/ 968493 h 9085945"/>
                <a:gd name="connsiteX168" fmla="*/ 1018183 w 1018183"/>
                <a:gd name="connsiteY168" fmla="*/ 970072 h 9085945"/>
                <a:gd name="connsiteX169" fmla="*/ 1018183 w 1018183"/>
                <a:gd name="connsiteY169" fmla="*/ 975065 h 9085945"/>
                <a:gd name="connsiteX170" fmla="*/ 1018183 w 1018183"/>
                <a:gd name="connsiteY170" fmla="*/ 976633 h 9085945"/>
                <a:gd name="connsiteX171" fmla="*/ 1018183 w 1018183"/>
                <a:gd name="connsiteY171" fmla="*/ 986943 h 9085945"/>
                <a:gd name="connsiteX172" fmla="*/ 1018183 w 1018183"/>
                <a:gd name="connsiteY172" fmla="*/ 988918 h 9085945"/>
                <a:gd name="connsiteX173" fmla="*/ 1018183 w 1018183"/>
                <a:gd name="connsiteY173" fmla="*/ 990255 h 9085945"/>
                <a:gd name="connsiteX174" fmla="*/ 1018183 w 1018183"/>
                <a:gd name="connsiteY174" fmla="*/ 990487 h 9085945"/>
                <a:gd name="connsiteX175" fmla="*/ 1018183 w 1018183"/>
                <a:gd name="connsiteY175" fmla="*/ 993084 h 9085945"/>
                <a:gd name="connsiteX176" fmla="*/ 1018183 w 1018183"/>
                <a:gd name="connsiteY176" fmla="*/ 993998 h 9085945"/>
                <a:gd name="connsiteX177" fmla="*/ 1018183 w 1018183"/>
                <a:gd name="connsiteY177" fmla="*/ 996196 h 9085945"/>
                <a:gd name="connsiteX178" fmla="*/ 1018183 w 1018183"/>
                <a:gd name="connsiteY178" fmla="*/ 1001313 h 9085945"/>
                <a:gd name="connsiteX179" fmla="*/ 1018183 w 1018183"/>
                <a:gd name="connsiteY179" fmla="*/ 1002799 h 9085945"/>
                <a:gd name="connsiteX180" fmla="*/ 1018183 w 1018183"/>
                <a:gd name="connsiteY180" fmla="*/ 1007794 h 9085945"/>
                <a:gd name="connsiteX181" fmla="*/ 1018183 w 1018183"/>
                <a:gd name="connsiteY181" fmla="*/ 1009362 h 9085945"/>
                <a:gd name="connsiteX182" fmla="*/ 1018183 w 1018183"/>
                <a:gd name="connsiteY182" fmla="*/ 1010597 h 9085945"/>
                <a:gd name="connsiteX183" fmla="*/ 1018183 w 1018183"/>
                <a:gd name="connsiteY183" fmla="*/ 1011336 h 9085945"/>
                <a:gd name="connsiteX184" fmla="*/ 1018183 w 1018183"/>
                <a:gd name="connsiteY184" fmla="*/ 1011642 h 9085945"/>
                <a:gd name="connsiteX185" fmla="*/ 1018183 w 1018183"/>
                <a:gd name="connsiteY185" fmla="*/ 1012573 h 9085945"/>
                <a:gd name="connsiteX186" fmla="*/ 1018183 w 1018183"/>
                <a:gd name="connsiteY186" fmla="*/ 1013857 h 9085945"/>
                <a:gd name="connsiteX187" fmla="*/ 1018183 w 1018183"/>
                <a:gd name="connsiteY187" fmla="*/ 1015167 h 9085945"/>
                <a:gd name="connsiteX188" fmla="*/ 1018183 w 1018183"/>
                <a:gd name="connsiteY188" fmla="*/ 1021647 h 9085945"/>
                <a:gd name="connsiteX189" fmla="*/ 1018183 w 1018183"/>
                <a:gd name="connsiteY189" fmla="*/ 1023214 h 9085945"/>
                <a:gd name="connsiteX190" fmla="*/ 1018183 w 1018183"/>
                <a:gd name="connsiteY190" fmla="*/ 1032705 h 9085945"/>
                <a:gd name="connsiteX191" fmla="*/ 1018183 w 1018183"/>
                <a:gd name="connsiteY191" fmla="*/ 1034272 h 9085945"/>
                <a:gd name="connsiteX192" fmla="*/ 1018183 w 1018183"/>
                <a:gd name="connsiteY192" fmla="*/ 1036017 h 9085945"/>
                <a:gd name="connsiteX193" fmla="*/ 1018183 w 1018183"/>
                <a:gd name="connsiteY193" fmla="*/ 1037587 h 9085945"/>
                <a:gd name="connsiteX194" fmla="*/ 1018183 w 1018183"/>
                <a:gd name="connsiteY194" fmla="*/ 1080857 h 9085945"/>
                <a:gd name="connsiteX195" fmla="*/ 1018183 w 1018183"/>
                <a:gd name="connsiteY195" fmla="*/ 1091915 h 9085945"/>
                <a:gd name="connsiteX196" fmla="*/ 1018183 w 1018183"/>
                <a:gd name="connsiteY196" fmla="*/ 1097970 h 9085945"/>
                <a:gd name="connsiteX197" fmla="*/ 1018183 w 1018183"/>
                <a:gd name="connsiteY197" fmla="*/ 1100100 h 9085945"/>
                <a:gd name="connsiteX198" fmla="*/ 1018183 w 1018183"/>
                <a:gd name="connsiteY198" fmla="*/ 1109028 h 9085945"/>
                <a:gd name="connsiteX199" fmla="*/ 1018183 w 1018183"/>
                <a:gd name="connsiteY199" fmla="*/ 1111158 h 9085945"/>
                <a:gd name="connsiteX200" fmla="*/ 1018183 w 1018183"/>
                <a:gd name="connsiteY200" fmla="*/ 1114501 h 9085945"/>
                <a:gd name="connsiteX201" fmla="*/ 1018183 w 1018183"/>
                <a:gd name="connsiteY201" fmla="*/ 1116720 h 9085945"/>
                <a:gd name="connsiteX202" fmla="*/ 1018183 w 1018183"/>
                <a:gd name="connsiteY202" fmla="*/ 1120356 h 9085945"/>
                <a:gd name="connsiteX203" fmla="*/ 1018183 w 1018183"/>
                <a:gd name="connsiteY203" fmla="*/ 1125561 h 9085945"/>
                <a:gd name="connsiteX204" fmla="*/ 1018183 w 1018183"/>
                <a:gd name="connsiteY204" fmla="*/ 1139182 h 9085945"/>
                <a:gd name="connsiteX205" fmla="*/ 1018183 w 1018183"/>
                <a:gd name="connsiteY205" fmla="*/ 1143886 h 9085945"/>
                <a:gd name="connsiteX206" fmla="*/ 1018183 w 1018183"/>
                <a:gd name="connsiteY206" fmla="*/ 1147430 h 9085945"/>
                <a:gd name="connsiteX207" fmla="*/ 1018183 w 1018183"/>
                <a:gd name="connsiteY207" fmla="*/ 1150239 h 9085945"/>
                <a:gd name="connsiteX208" fmla="*/ 1018183 w 1018183"/>
                <a:gd name="connsiteY208" fmla="*/ 1155767 h 9085945"/>
                <a:gd name="connsiteX209" fmla="*/ 1018183 w 1018183"/>
                <a:gd name="connsiteY209" fmla="*/ 1158288 h 9085945"/>
                <a:gd name="connsiteX210" fmla="*/ 1018183 w 1018183"/>
                <a:gd name="connsiteY210" fmla="*/ 1162857 h 9085945"/>
                <a:gd name="connsiteX211" fmla="*/ 1018183 w 1018183"/>
                <a:gd name="connsiteY211" fmla="*/ 1172111 h 9085945"/>
                <a:gd name="connsiteX212" fmla="*/ 1018183 w 1018183"/>
                <a:gd name="connsiteY212" fmla="*/ 1176678 h 9085945"/>
                <a:gd name="connsiteX213" fmla="*/ 1018183 w 1018183"/>
                <a:gd name="connsiteY213" fmla="*/ 1186511 h 9085945"/>
                <a:gd name="connsiteX214" fmla="*/ 1018183 w 1018183"/>
                <a:gd name="connsiteY214" fmla="*/ 1188494 h 9085945"/>
                <a:gd name="connsiteX215" fmla="*/ 1018183 w 1018183"/>
                <a:gd name="connsiteY215" fmla="*/ 1191385 h 9085945"/>
                <a:gd name="connsiteX216" fmla="*/ 1018183 w 1018183"/>
                <a:gd name="connsiteY216" fmla="*/ 1194933 h 9085945"/>
                <a:gd name="connsiteX217" fmla="*/ 1018183 w 1018183"/>
                <a:gd name="connsiteY217" fmla="*/ 1199552 h 9085945"/>
                <a:gd name="connsiteX218" fmla="*/ 1018183 w 1018183"/>
                <a:gd name="connsiteY218" fmla="*/ 1201987 h 9085945"/>
                <a:gd name="connsiteX219" fmla="*/ 1018183 w 1018183"/>
                <a:gd name="connsiteY219" fmla="*/ 1226668 h 9085945"/>
                <a:gd name="connsiteX220" fmla="*/ 1018183 w 1018183"/>
                <a:gd name="connsiteY220" fmla="*/ 1227661 h 9085945"/>
                <a:gd name="connsiteX221" fmla="*/ 1018183 w 1018183"/>
                <a:gd name="connsiteY221" fmla="*/ 1229299 h 9085945"/>
                <a:gd name="connsiteX222" fmla="*/ 1018183 w 1018183"/>
                <a:gd name="connsiteY222" fmla="*/ 1234715 h 9085945"/>
                <a:gd name="connsiteX223" fmla="*/ 1018183 w 1018183"/>
                <a:gd name="connsiteY223" fmla="*/ 1235704 h 9085945"/>
                <a:gd name="connsiteX224" fmla="*/ 1018183 w 1018183"/>
                <a:gd name="connsiteY224" fmla="*/ 1237435 h 9085945"/>
                <a:gd name="connsiteX225" fmla="*/ 1018183 w 1018183"/>
                <a:gd name="connsiteY225" fmla="*/ 1238720 h 9085945"/>
                <a:gd name="connsiteX226" fmla="*/ 1018183 w 1018183"/>
                <a:gd name="connsiteY226" fmla="*/ 1244007 h 9085945"/>
                <a:gd name="connsiteX227" fmla="*/ 1018183 w 1018183"/>
                <a:gd name="connsiteY227" fmla="*/ 1245575 h 9085945"/>
                <a:gd name="connsiteX228" fmla="*/ 1018183 w 1018183"/>
                <a:gd name="connsiteY228" fmla="*/ 1245773 h 9085945"/>
                <a:gd name="connsiteX229" fmla="*/ 1018183 w 1018183"/>
                <a:gd name="connsiteY229" fmla="*/ 1262026 h 9085945"/>
                <a:gd name="connsiteX230" fmla="*/ 1018183 w 1018183"/>
                <a:gd name="connsiteY230" fmla="*/ 1262940 h 9085945"/>
                <a:gd name="connsiteX231" fmla="*/ 1018183 w 1018183"/>
                <a:gd name="connsiteY231" fmla="*/ 1270255 h 9085945"/>
                <a:gd name="connsiteX232" fmla="*/ 1018183 w 1018183"/>
                <a:gd name="connsiteY232" fmla="*/ 1273084 h 9085945"/>
                <a:gd name="connsiteX233" fmla="*/ 1018183 w 1018183"/>
                <a:gd name="connsiteY233" fmla="*/ 1273998 h 9085945"/>
                <a:gd name="connsiteX234" fmla="*/ 1018183 w 1018183"/>
                <a:gd name="connsiteY234" fmla="*/ 1276736 h 9085945"/>
                <a:gd name="connsiteX235" fmla="*/ 1018183 w 1018183"/>
                <a:gd name="connsiteY235" fmla="*/ 1278304 h 9085945"/>
                <a:gd name="connsiteX236" fmla="*/ 1018183 w 1018183"/>
                <a:gd name="connsiteY236" fmla="*/ 1280278 h 9085945"/>
                <a:gd name="connsiteX237" fmla="*/ 1018183 w 1018183"/>
                <a:gd name="connsiteY237" fmla="*/ 1280584 h 9085945"/>
                <a:gd name="connsiteX238" fmla="*/ 1018183 w 1018183"/>
                <a:gd name="connsiteY238" fmla="*/ 1282799 h 9085945"/>
                <a:gd name="connsiteX239" fmla="*/ 1018183 w 1018183"/>
                <a:gd name="connsiteY239" fmla="*/ 1287794 h 9085945"/>
                <a:gd name="connsiteX240" fmla="*/ 1018183 w 1018183"/>
                <a:gd name="connsiteY240" fmla="*/ 1289362 h 9085945"/>
                <a:gd name="connsiteX241" fmla="*/ 1018183 w 1018183"/>
                <a:gd name="connsiteY241" fmla="*/ 1291338 h 9085945"/>
                <a:gd name="connsiteX242" fmla="*/ 1018183 w 1018183"/>
                <a:gd name="connsiteY242" fmla="*/ 1291643 h 9085945"/>
                <a:gd name="connsiteX243" fmla="*/ 1018183 w 1018183"/>
                <a:gd name="connsiteY243" fmla="*/ 1301647 h 9085945"/>
                <a:gd name="connsiteX244" fmla="*/ 1018183 w 1018183"/>
                <a:gd name="connsiteY244" fmla="*/ 1303214 h 9085945"/>
                <a:gd name="connsiteX245" fmla="*/ 1018183 w 1018183"/>
                <a:gd name="connsiteY245" fmla="*/ 1304959 h 9085945"/>
                <a:gd name="connsiteX246" fmla="*/ 1018183 w 1018183"/>
                <a:gd name="connsiteY246" fmla="*/ 1306529 h 9085945"/>
                <a:gd name="connsiteX247" fmla="*/ 1018183 w 1018183"/>
                <a:gd name="connsiteY247" fmla="*/ 1316019 h 9085945"/>
                <a:gd name="connsiteX248" fmla="*/ 1018183 w 1018183"/>
                <a:gd name="connsiteY248" fmla="*/ 1317586 h 9085945"/>
                <a:gd name="connsiteX249" fmla="*/ 1018183 w 1018183"/>
                <a:gd name="connsiteY249" fmla="*/ 1324065 h 9085945"/>
                <a:gd name="connsiteX250" fmla="*/ 1018183 w 1018183"/>
                <a:gd name="connsiteY250" fmla="*/ 1324371 h 9085945"/>
                <a:gd name="connsiteX251" fmla="*/ 1018183 w 1018183"/>
                <a:gd name="connsiteY251" fmla="*/ 1327915 h 9085945"/>
                <a:gd name="connsiteX252" fmla="*/ 1018183 w 1018183"/>
                <a:gd name="connsiteY252" fmla="*/ 1342624 h 9085945"/>
                <a:gd name="connsiteX253" fmla="*/ 1018183 w 1018183"/>
                <a:gd name="connsiteY253" fmla="*/ 1352593 h 9085945"/>
                <a:gd name="connsiteX254" fmla="*/ 1018183 w 1018183"/>
                <a:gd name="connsiteY254" fmla="*/ 1360857 h 9085945"/>
                <a:gd name="connsiteX255" fmla="*/ 1018183 w 1018183"/>
                <a:gd name="connsiteY255" fmla="*/ 1367301 h 9085945"/>
                <a:gd name="connsiteX256" fmla="*/ 1018183 w 1018183"/>
                <a:gd name="connsiteY256" fmla="*/ 1377970 h 9085945"/>
                <a:gd name="connsiteX257" fmla="*/ 1018183 w 1018183"/>
                <a:gd name="connsiteY257" fmla="*/ 1380100 h 9085945"/>
                <a:gd name="connsiteX258" fmla="*/ 1018183 w 1018183"/>
                <a:gd name="connsiteY258" fmla="*/ 1385662 h 9085945"/>
                <a:gd name="connsiteX259" fmla="*/ 1018183 w 1018183"/>
                <a:gd name="connsiteY259" fmla="*/ 1389298 h 9085945"/>
                <a:gd name="connsiteX260" fmla="*/ 1018183 w 1018183"/>
                <a:gd name="connsiteY260" fmla="*/ 1394503 h 9085945"/>
                <a:gd name="connsiteX261" fmla="*/ 1018183 w 1018183"/>
                <a:gd name="connsiteY261" fmla="*/ 1396722 h 9085945"/>
                <a:gd name="connsiteX262" fmla="*/ 1018183 w 1018183"/>
                <a:gd name="connsiteY262" fmla="*/ 1400357 h 9085945"/>
                <a:gd name="connsiteX263" fmla="*/ 1018183 w 1018183"/>
                <a:gd name="connsiteY263" fmla="*/ 1412828 h 9085945"/>
                <a:gd name="connsiteX264" fmla="*/ 1018183 w 1018183"/>
                <a:gd name="connsiteY264" fmla="*/ 1416372 h 9085945"/>
                <a:gd name="connsiteX265" fmla="*/ 1018183 w 1018183"/>
                <a:gd name="connsiteY265" fmla="*/ 1419181 h 9085945"/>
                <a:gd name="connsiteX266" fmla="*/ 1018183 w 1018183"/>
                <a:gd name="connsiteY266" fmla="*/ 1423886 h 9085945"/>
                <a:gd name="connsiteX267" fmla="*/ 1018183 w 1018183"/>
                <a:gd name="connsiteY267" fmla="*/ 1427230 h 9085945"/>
                <a:gd name="connsiteX268" fmla="*/ 1018183 w 1018183"/>
                <a:gd name="connsiteY268" fmla="*/ 1427431 h 9085945"/>
                <a:gd name="connsiteX269" fmla="*/ 1018183 w 1018183"/>
                <a:gd name="connsiteY269" fmla="*/ 1429449 h 9085945"/>
                <a:gd name="connsiteX270" fmla="*/ 1018183 w 1018183"/>
                <a:gd name="connsiteY270" fmla="*/ 1431799 h 9085945"/>
                <a:gd name="connsiteX271" fmla="*/ 1018183 w 1018183"/>
                <a:gd name="connsiteY271" fmla="*/ 1433084 h 9085945"/>
                <a:gd name="connsiteX272" fmla="*/ 1018183 w 1018183"/>
                <a:gd name="connsiteY272" fmla="*/ 1435061 h 9085945"/>
                <a:gd name="connsiteX273" fmla="*/ 1018183 w 1018183"/>
                <a:gd name="connsiteY273" fmla="*/ 1436628 h 9085945"/>
                <a:gd name="connsiteX274" fmla="*/ 1018183 w 1018183"/>
                <a:gd name="connsiteY274" fmla="*/ 1438288 h 9085945"/>
                <a:gd name="connsiteX275" fmla="*/ 1018183 w 1018183"/>
                <a:gd name="connsiteY275" fmla="*/ 1441053 h 9085945"/>
                <a:gd name="connsiteX276" fmla="*/ 1018183 w 1018183"/>
                <a:gd name="connsiteY276" fmla="*/ 1442856 h 9085945"/>
                <a:gd name="connsiteX277" fmla="*/ 1018183 w 1018183"/>
                <a:gd name="connsiteY277" fmla="*/ 1452111 h 9085945"/>
                <a:gd name="connsiteX278" fmla="*/ 1018183 w 1018183"/>
                <a:gd name="connsiteY278" fmla="*/ 1455453 h 9085945"/>
                <a:gd name="connsiteX279" fmla="*/ 1018183 w 1018183"/>
                <a:gd name="connsiteY279" fmla="*/ 1458713 h 9085945"/>
                <a:gd name="connsiteX280" fmla="*/ 1018183 w 1018183"/>
                <a:gd name="connsiteY280" fmla="*/ 1460158 h 9085945"/>
                <a:gd name="connsiteX281" fmla="*/ 1018183 w 1018183"/>
                <a:gd name="connsiteY281" fmla="*/ 1466511 h 9085945"/>
                <a:gd name="connsiteX282" fmla="*/ 1018183 w 1018183"/>
                <a:gd name="connsiteY282" fmla="*/ 1468494 h 9085945"/>
                <a:gd name="connsiteX283" fmla="*/ 1018183 w 1018183"/>
                <a:gd name="connsiteY283" fmla="*/ 1477561 h 9085945"/>
                <a:gd name="connsiteX284" fmla="*/ 1018183 w 1018183"/>
                <a:gd name="connsiteY284" fmla="*/ 1479130 h 9085945"/>
                <a:gd name="connsiteX285" fmla="*/ 1018183 w 1018183"/>
                <a:gd name="connsiteY285" fmla="*/ 1504646 h 9085945"/>
                <a:gd name="connsiteX286" fmla="*/ 1018183 w 1018183"/>
                <a:gd name="connsiteY286" fmla="*/ 1507662 h 9085945"/>
                <a:gd name="connsiteX287" fmla="*/ 1018183 w 1018183"/>
                <a:gd name="connsiteY287" fmla="*/ 1514715 h 9085945"/>
                <a:gd name="connsiteX288" fmla="*/ 1018183 w 1018183"/>
                <a:gd name="connsiteY288" fmla="*/ 1515704 h 9085945"/>
                <a:gd name="connsiteX289" fmla="*/ 1018183 w 1018183"/>
                <a:gd name="connsiteY289" fmla="*/ 1542026 h 9085945"/>
                <a:gd name="connsiteX290" fmla="*/ 1018183 w 1018183"/>
                <a:gd name="connsiteY290" fmla="*/ 1542940 h 9085945"/>
                <a:gd name="connsiteX291" fmla="*/ 1018183 w 1018183"/>
                <a:gd name="connsiteY291" fmla="*/ 1548432 h 9085945"/>
                <a:gd name="connsiteX292" fmla="*/ 1018183 w 1018183"/>
                <a:gd name="connsiteY292" fmla="*/ 1556736 h 9085945"/>
                <a:gd name="connsiteX293" fmla="*/ 1018183 w 1018183"/>
                <a:gd name="connsiteY293" fmla="*/ 1558304 h 9085945"/>
                <a:gd name="connsiteX294" fmla="*/ 1018183 w 1018183"/>
                <a:gd name="connsiteY294" fmla="*/ 1560280 h 9085945"/>
                <a:gd name="connsiteX295" fmla="*/ 1018183 w 1018183"/>
                <a:gd name="connsiteY295" fmla="*/ 1560585 h 9085945"/>
                <a:gd name="connsiteX296" fmla="*/ 1018183 w 1018183"/>
                <a:gd name="connsiteY296" fmla="*/ 1584961 h 9085945"/>
                <a:gd name="connsiteX297" fmla="*/ 1018183 w 1018183"/>
                <a:gd name="connsiteY297" fmla="*/ 1586528 h 9085945"/>
                <a:gd name="connsiteX298" fmla="*/ 1018183 w 1018183"/>
                <a:gd name="connsiteY298" fmla="*/ 1593007 h 9085945"/>
                <a:gd name="connsiteX299" fmla="*/ 1018183 w 1018183"/>
                <a:gd name="connsiteY299" fmla="*/ 1593313 h 9085945"/>
                <a:gd name="connsiteX300" fmla="*/ 1018183 w 1018183"/>
                <a:gd name="connsiteY300" fmla="*/ 1596857 h 9085945"/>
                <a:gd name="connsiteX301" fmla="*/ 1018183 w 1018183"/>
                <a:gd name="connsiteY301" fmla="*/ 1601909 h 9085945"/>
                <a:gd name="connsiteX302" fmla="*/ 1018183 w 1018183"/>
                <a:gd name="connsiteY302" fmla="*/ 1604065 h 9085945"/>
                <a:gd name="connsiteX303" fmla="*/ 1018183 w 1018183"/>
                <a:gd name="connsiteY303" fmla="*/ 1604369 h 9085945"/>
                <a:gd name="connsiteX304" fmla="*/ 1018183 w 1018183"/>
                <a:gd name="connsiteY304" fmla="*/ 1607914 h 9085945"/>
                <a:gd name="connsiteX305" fmla="*/ 1018183 w 1018183"/>
                <a:gd name="connsiteY305" fmla="*/ 1611566 h 9085945"/>
                <a:gd name="connsiteX306" fmla="*/ 1018183 w 1018183"/>
                <a:gd name="connsiteY306" fmla="*/ 1621535 h 9085945"/>
                <a:gd name="connsiteX307" fmla="*/ 1018183 w 1018183"/>
                <a:gd name="connsiteY307" fmla="*/ 1622624 h 9085945"/>
                <a:gd name="connsiteX308" fmla="*/ 1018183 w 1018183"/>
                <a:gd name="connsiteY308" fmla="*/ 1632593 h 9085945"/>
                <a:gd name="connsiteX309" fmla="*/ 1018183 w 1018183"/>
                <a:gd name="connsiteY309" fmla="*/ 1636243 h 9085945"/>
                <a:gd name="connsiteX310" fmla="*/ 1018183 w 1018183"/>
                <a:gd name="connsiteY310" fmla="*/ 1640644 h 9085945"/>
                <a:gd name="connsiteX311" fmla="*/ 1018183 w 1018183"/>
                <a:gd name="connsiteY311" fmla="*/ 1644409 h 9085945"/>
                <a:gd name="connsiteX312" fmla="*/ 1018183 w 1018183"/>
                <a:gd name="connsiteY312" fmla="*/ 1647300 h 9085945"/>
                <a:gd name="connsiteX313" fmla="*/ 1018183 w 1018183"/>
                <a:gd name="connsiteY313" fmla="*/ 1648128 h 9085945"/>
                <a:gd name="connsiteX314" fmla="*/ 1018183 w 1018183"/>
                <a:gd name="connsiteY314" fmla="*/ 1655352 h 9085945"/>
                <a:gd name="connsiteX315" fmla="*/ 1018183 w 1018183"/>
                <a:gd name="connsiteY315" fmla="*/ 1665664 h 9085945"/>
                <a:gd name="connsiteX316" fmla="*/ 1018183 w 1018183"/>
                <a:gd name="connsiteY316" fmla="*/ 1669299 h 9085945"/>
                <a:gd name="connsiteX317" fmla="*/ 1018183 w 1018183"/>
                <a:gd name="connsiteY317" fmla="*/ 1675438 h 9085945"/>
                <a:gd name="connsiteX318" fmla="*/ 1018183 w 1018183"/>
                <a:gd name="connsiteY318" fmla="*/ 1683576 h 9085945"/>
                <a:gd name="connsiteX319" fmla="*/ 1018183 w 1018183"/>
                <a:gd name="connsiteY319" fmla="*/ 1690148 h 9085945"/>
                <a:gd name="connsiteX320" fmla="*/ 1018183 w 1018183"/>
                <a:gd name="connsiteY320" fmla="*/ 1690630 h 9085945"/>
                <a:gd name="connsiteX321" fmla="*/ 1018183 w 1018183"/>
                <a:gd name="connsiteY321" fmla="*/ 1691716 h 9085945"/>
                <a:gd name="connsiteX322" fmla="*/ 1018183 w 1018183"/>
                <a:gd name="connsiteY322" fmla="*/ 1692828 h 9085945"/>
                <a:gd name="connsiteX323" fmla="*/ 1018183 w 1018183"/>
                <a:gd name="connsiteY323" fmla="*/ 1696373 h 9085945"/>
                <a:gd name="connsiteX324" fmla="*/ 1018183 w 1018183"/>
                <a:gd name="connsiteY324" fmla="*/ 1698391 h 9085945"/>
                <a:gd name="connsiteX325" fmla="*/ 1018183 w 1018183"/>
                <a:gd name="connsiteY325" fmla="*/ 1702026 h 9085945"/>
                <a:gd name="connsiteX326" fmla="*/ 1018183 w 1018183"/>
                <a:gd name="connsiteY326" fmla="*/ 1704003 h 9085945"/>
                <a:gd name="connsiteX327" fmla="*/ 1018183 w 1018183"/>
                <a:gd name="connsiteY327" fmla="*/ 1705570 h 9085945"/>
                <a:gd name="connsiteX328" fmla="*/ 1018183 w 1018183"/>
                <a:gd name="connsiteY328" fmla="*/ 1707230 h 9085945"/>
                <a:gd name="connsiteX329" fmla="*/ 1018183 w 1018183"/>
                <a:gd name="connsiteY329" fmla="*/ 1709449 h 9085945"/>
                <a:gd name="connsiteX330" fmla="*/ 1018183 w 1018183"/>
                <a:gd name="connsiteY330" fmla="*/ 1711798 h 9085945"/>
                <a:gd name="connsiteX331" fmla="*/ 1018183 w 1018183"/>
                <a:gd name="connsiteY331" fmla="*/ 1713084 h 9085945"/>
                <a:gd name="connsiteX332" fmla="*/ 1018183 w 1018183"/>
                <a:gd name="connsiteY332" fmla="*/ 1715059 h 9085945"/>
                <a:gd name="connsiteX333" fmla="*/ 1018183 w 1018183"/>
                <a:gd name="connsiteY333" fmla="*/ 1716628 h 9085945"/>
                <a:gd name="connsiteX334" fmla="*/ 1018183 w 1018183"/>
                <a:gd name="connsiteY334" fmla="*/ 1717940 h 9085945"/>
                <a:gd name="connsiteX335" fmla="*/ 1018183 w 1018183"/>
                <a:gd name="connsiteY335" fmla="*/ 1721053 h 9085945"/>
                <a:gd name="connsiteX336" fmla="*/ 1018183 w 1018183"/>
                <a:gd name="connsiteY336" fmla="*/ 1727655 h 9085945"/>
                <a:gd name="connsiteX337" fmla="*/ 1018183 w 1018183"/>
                <a:gd name="connsiteY337" fmla="*/ 1729100 h 9085945"/>
                <a:gd name="connsiteX338" fmla="*/ 1018183 w 1018183"/>
                <a:gd name="connsiteY338" fmla="*/ 1732650 h 9085945"/>
                <a:gd name="connsiteX339" fmla="*/ 1018183 w 1018183"/>
                <a:gd name="connsiteY339" fmla="*/ 1734217 h 9085945"/>
                <a:gd name="connsiteX340" fmla="*/ 1018183 w 1018183"/>
                <a:gd name="connsiteY340" fmla="*/ 1735453 h 9085945"/>
                <a:gd name="connsiteX341" fmla="*/ 1018183 w 1018183"/>
                <a:gd name="connsiteY341" fmla="*/ 1738714 h 9085945"/>
                <a:gd name="connsiteX342" fmla="*/ 1018183 w 1018183"/>
                <a:gd name="connsiteY342" fmla="*/ 1740158 h 9085945"/>
                <a:gd name="connsiteX343" fmla="*/ 1018183 w 1018183"/>
                <a:gd name="connsiteY343" fmla="*/ 1746503 h 9085945"/>
                <a:gd name="connsiteX344" fmla="*/ 1018183 w 1018183"/>
                <a:gd name="connsiteY344" fmla="*/ 1747788 h 9085945"/>
                <a:gd name="connsiteX345" fmla="*/ 1018183 w 1018183"/>
                <a:gd name="connsiteY345" fmla="*/ 1748072 h 9085945"/>
                <a:gd name="connsiteX346" fmla="*/ 1018183 w 1018183"/>
                <a:gd name="connsiteY346" fmla="*/ 1749355 h 9085945"/>
                <a:gd name="connsiteX347" fmla="*/ 1018183 w 1018183"/>
                <a:gd name="connsiteY347" fmla="*/ 1757562 h 9085945"/>
                <a:gd name="connsiteX348" fmla="*/ 1018183 w 1018183"/>
                <a:gd name="connsiteY348" fmla="*/ 1759129 h 9085945"/>
                <a:gd name="connsiteX349" fmla="*/ 1018183 w 1018183"/>
                <a:gd name="connsiteY349" fmla="*/ 1784646 h 9085945"/>
                <a:gd name="connsiteX350" fmla="*/ 1018183 w 1018183"/>
                <a:gd name="connsiteY350" fmla="*/ 1817374 h 9085945"/>
                <a:gd name="connsiteX351" fmla="*/ 1018183 w 1018183"/>
                <a:gd name="connsiteY351" fmla="*/ 1826241 h 9085945"/>
                <a:gd name="connsiteX352" fmla="*/ 1018183 w 1018183"/>
                <a:gd name="connsiteY352" fmla="*/ 1828432 h 9085945"/>
                <a:gd name="connsiteX353" fmla="*/ 1018183 w 1018183"/>
                <a:gd name="connsiteY353" fmla="*/ 1840642 h 9085945"/>
                <a:gd name="connsiteX354" fmla="*/ 1018183 w 1018183"/>
                <a:gd name="connsiteY354" fmla="*/ 1868743 h 9085945"/>
                <a:gd name="connsiteX355" fmla="*/ 1018183 w 1018183"/>
                <a:gd name="connsiteY355" fmla="*/ 1870851 h 9085945"/>
                <a:gd name="connsiteX356" fmla="*/ 1018183 w 1018183"/>
                <a:gd name="connsiteY356" fmla="*/ 1873007 h 9085945"/>
                <a:gd name="connsiteX357" fmla="*/ 1018183 w 1018183"/>
                <a:gd name="connsiteY357" fmla="*/ 1873311 h 9085945"/>
                <a:gd name="connsiteX358" fmla="*/ 1018183 w 1018183"/>
                <a:gd name="connsiteY358" fmla="*/ 1876856 h 9085945"/>
                <a:gd name="connsiteX359" fmla="*/ 1018183 w 1018183"/>
                <a:gd name="connsiteY359" fmla="*/ 1881908 h 9085945"/>
                <a:gd name="connsiteX360" fmla="*/ 1018183 w 1018183"/>
                <a:gd name="connsiteY360" fmla="*/ 1883144 h 9085945"/>
                <a:gd name="connsiteX361" fmla="*/ 1018183 w 1018183"/>
                <a:gd name="connsiteY361" fmla="*/ 1891566 h 9085945"/>
                <a:gd name="connsiteX362" fmla="*/ 1018183 w 1018183"/>
                <a:gd name="connsiteY362" fmla="*/ 1901535 h 9085945"/>
                <a:gd name="connsiteX363" fmla="*/ 1018183 w 1018183"/>
                <a:gd name="connsiteY363" fmla="*/ 1909586 h 9085945"/>
                <a:gd name="connsiteX364" fmla="*/ 1018183 w 1018183"/>
                <a:gd name="connsiteY364" fmla="*/ 1913351 h 9085945"/>
                <a:gd name="connsiteX365" fmla="*/ 1018183 w 1018183"/>
                <a:gd name="connsiteY365" fmla="*/ 1914635 h 9085945"/>
                <a:gd name="connsiteX366" fmla="*/ 1018183 w 1018183"/>
                <a:gd name="connsiteY366" fmla="*/ 1916242 h 9085945"/>
                <a:gd name="connsiteX367" fmla="*/ 1018183 w 1018183"/>
                <a:gd name="connsiteY367" fmla="*/ 1917070 h 9085945"/>
                <a:gd name="connsiteX368" fmla="*/ 1018183 w 1018183"/>
                <a:gd name="connsiteY368" fmla="*/ 1920640 h 9085945"/>
                <a:gd name="connsiteX369" fmla="*/ 1018183 w 1018183"/>
                <a:gd name="connsiteY369" fmla="*/ 1924294 h 9085945"/>
                <a:gd name="connsiteX370" fmla="*/ 1018183 w 1018183"/>
                <a:gd name="connsiteY370" fmla="*/ 1924409 h 9085945"/>
                <a:gd name="connsiteX371" fmla="*/ 1018183 w 1018183"/>
                <a:gd name="connsiteY371" fmla="*/ 1928128 h 9085945"/>
                <a:gd name="connsiteX372" fmla="*/ 1018183 w 1018183"/>
                <a:gd name="connsiteY372" fmla="*/ 1935347 h 9085945"/>
                <a:gd name="connsiteX373" fmla="*/ 1018183 w 1018183"/>
                <a:gd name="connsiteY373" fmla="*/ 1944380 h 9085945"/>
                <a:gd name="connsiteX374" fmla="*/ 1018183 w 1018183"/>
                <a:gd name="connsiteY374" fmla="*/ 1952518 h 9085945"/>
                <a:gd name="connsiteX375" fmla="*/ 1018183 w 1018183"/>
                <a:gd name="connsiteY375" fmla="*/ 1955440 h 9085945"/>
                <a:gd name="connsiteX376" fmla="*/ 1018183 w 1018183"/>
                <a:gd name="connsiteY376" fmla="*/ 1959090 h 9085945"/>
                <a:gd name="connsiteX377" fmla="*/ 1018183 w 1018183"/>
                <a:gd name="connsiteY377" fmla="*/ 1959572 h 9085945"/>
                <a:gd name="connsiteX378" fmla="*/ 1018183 w 1018183"/>
                <a:gd name="connsiteY378" fmla="*/ 1960658 h 9085945"/>
                <a:gd name="connsiteX379" fmla="*/ 1018183 w 1018183"/>
                <a:gd name="connsiteY379" fmla="*/ 1960856 h 9085945"/>
                <a:gd name="connsiteX380" fmla="*/ 1018183 w 1018183"/>
                <a:gd name="connsiteY380" fmla="*/ 1963576 h 9085945"/>
                <a:gd name="connsiteX381" fmla="*/ 1018183 w 1018183"/>
                <a:gd name="connsiteY381" fmla="*/ 1967252 h 9085945"/>
                <a:gd name="connsiteX382" fmla="*/ 1018183 w 1018183"/>
                <a:gd name="connsiteY382" fmla="*/ 1970148 h 9085945"/>
                <a:gd name="connsiteX383" fmla="*/ 1018183 w 1018183"/>
                <a:gd name="connsiteY383" fmla="*/ 1970630 h 9085945"/>
                <a:gd name="connsiteX384" fmla="*/ 1018183 w 1018183"/>
                <a:gd name="connsiteY384" fmla="*/ 1971716 h 9085945"/>
                <a:gd name="connsiteX385" fmla="*/ 1018183 w 1018183"/>
                <a:gd name="connsiteY385" fmla="*/ 1978391 h 9085945"/>
                <a:gd name="connsiteX386" fmla="*/ 1018183 w 1018183"/>
                <a:gd name="connsiteY386" fmla="*/ 1982026 h 9085945"/>
                <a:gd name="connsiteX387" fmla="*/ 1018183 w 1018183"/>
                <a:gd name="connsiteY387" fmla="*/ 1984001 h 9085945"/>
                <a:gd name="connsiteX388" fmla="*/ 1018183 w 1018183"/>
                <a:gd name="connsiteY388" fmla="*/ 1985570 h 9085945"/>
                <a:gd name="connsiteX389" fmla="*/ 1018183 w 1018183"/>
                <a:gd name="connsiteY389" fmla="*/ 1986882 h 9085945"/>
                <a:gd name="connsiteX390" fmla="*/ 1018183 w 1018183"/>
                <a:gd name="connsiteY390" fmla="*/ 1988167 h 9085945"/>
                <a:gd name="connsiteX391" fmla="*/ 1018183 w 1018183"/>
                <a:gd name="connsiteY391" fmla="*/ 1997944 h 9085945"/>
                <a:gd name="connsiteX392" fmla="*/ 1018183 w 1018183"/>
                <a:gd name="connsiteY392" fmla="*/ 2001592 h 9085945"/>
                <a:gd name="connsiteX393" fmla="*/ 1018183 w 1018183"/>
                <a:gd name="connsiteY393" fmla="*/ 2002877 h 9085945"/>
                <a:gd name="connsiteX394" fmla="*/ 1018183 w 1018183"/>
                <a:gd name="connsiteY394" fmla="*/ 2003159 h 9085945"/>
                <a:gd name="connsiteX395" fmla="*/ 1018183 w 1018183"/>
                <a:gd name="connsiteY395" fmla="*/ 2004445 h 9085945"/>
                <a:gd name="connsiteX396" fmla="*/ 1018183 w 1018183"/>
                <a:gd name="connsiteY396" fmla="*/ 2006419 h 9085945"/>
                <a:gd name="connsiteX397" fmla="*/ 1018183 w 1018183"/>
                <a:gd name="connsiteY397" fmla="*/ 2006725 h 9085945"/>
                <a:gd name="connsiteX398" fmla="*/ 1018183 w 1018183"/>
                <a:gd name="connsiteY398" fmla="*/ 2007656 h 9085945"/>
                <a:gd name="connsiteX399" fmla="*/ 1018183 w 1018183"/>
                <a:gd name="connsiteY399" fmla="*/ 2009100 h 9085945"/>
                <a:gd name="connsiteX400" fmla="*/ 1018183 w 1018183"/>
                <a:gd name="connsiteY400" fmla="*/ 2012650 h 9085945"/>
                <a:gd name="connsiteX401" fmla="*/ 1018183 w 1018183"/>
                <a:gd name="connsiteY401" fmla="*/ 2014217 h 9085945"/>
                <a:gd name="connsiteX402" fmla="*/ 1018183 w 1018183"/>
                <a:gd name="connsiteY402" fmla="*/ 2016730 h 9085945"/>
                <a:gd name="connsiteX403" fmla="*/ 1018183 w 1018183"/>
                <a:gd name="connsiteY403" fmla="*/ 2018297 h 9085945"/>
                <a:gd name="connsiteX404" fmla="*/ 1018183 w 1018183"/>
                <a:gd name="connsiteY404" fmla="*/ 2026504 h 9085945"/>
                <a:gd name="connsiteX405" fmla="*/ 1018183 w 1018183"/>
                <a:gd name="connsiteY405" fmla="*/ 2027788 h 9085945"/>
                <a:gd name="connsiteX406" fmla="*/ 1018183 w 1018183"/>
                <a:gd name="connsiteY406" fmla="*/ 2028071 h 9085945"/>
                <a:gd name="connsiteX407" fmla="*/ 1018183 w 1018183"/>
                <a:gd name="connsiteY407" fmla="*/ 2029355 h 9085945"/>
                <a:gd name="connsiteX408" fmla="*/ 1018183 w 1018183"/>
                <a:gd name="connsiteY408" fmla="*/ 2048921 h 9085945"/>
                <a:gd name="connsiteX409" fmla="*/ 1018183 w 1018183"/>
                <a:gd name="connsiteY409" fmla="*/ 2049224 h 9085945"/>
                <a:gd name="connsiteX410" fmla="*/ 1018183 w 1018183"/>
                <a:gd name="connsiteY410" fmla="*/ 2095183 h 9085945"/>
                <a:gd name="connsiteX411" fmla="*/ 1018183 w 1018183"/>
                <a:gd name="connsiteY411" fmla="*/ 2097374 h 9085945"/>
                <a:gd name="connsiteX412" fmla="*/ 1018183 w 1018183"/>
                <a:gd name="connsiteY412" fmla="*/ 2106241 h 9085945"/>
                <a:gd name="connsiteX413" fmla="*/ 1018183 w 1018183"/>
                <a:gd name="connsiteY413" fmla="*/ 2109584 h 9085945"/>
                <a:gd name="connsiteX414" fmla="*/ 1018183 w 1018183"/>
                <a:gd name="connsiteY414" fmla="*/ 2111803 h 9085945"/>
                <a:gd name="connsiteX415" fmla="*/ 1018183 w 1018183"/>
                <a:gd name="connsiteY415" fmla="*/ 2120644 h 9085945"/>
                <a:gd name="connsiteX416" fmla="*/ 1018183 w 1018183"/>
                <a:gd name="connsiteY416" fmla="*/ 2131692 h 9085945"/>
                <a:gd name="connsiteX417" fmla="*/ 1018183 w 1018183"/>
                <a:gd name="connsiteY417" fmla="*/ 2133260 h 9085945"/>
                <a:gd name="connsiteX418" fmla="*/ 1018183 w 1018183"/>
                <a:gd name="connsiteY418" fmla="*/ 2137685 h 9085945"/>
                <a:gd name="connsiteX419" fmla="*/ 1018183 w 1018183"/>
                <a:gd name="connsiteY419" fmla="*/ 2138969 h 9085945"/>
                <a:gd name="connsiteX420" fmla="*/ 1018183 w 1018183"/>
                <a:gd name="connsiteY420" fmla="*/ 2142513 h 9085945"/>
                <a:gd name="connsiteX421" fmla="*/ 1018183 w 1018183"/>
                <a:gd name="connsiteY421" fmla="*/ 2148743 h 9085945"/>
                <a:gd name="connsiteX422" fmla="*/ 1018183 w 1018183"/>
                <a:gd name="connsiteY422" fmla="*/ 2150850 h 9085945"/>
                <a:gd name="connsiteX423" fmla="*/ 1018183 w 1018183"/>
                <a:gd name="connsiteY423" fmla="*/ 2152086 h 9085945"/>
                <a:gd name="connsiteX424" fmla="*/ 1018183 w 1018183"/>
                <a:gd name="connsiteY424" fmla="*/ 2153371 h 9085945"/>
                <a:gd name="connsiteX425" fmla="*/ 1018183 w 1018183"/>
                <a:gd name="connsiteY425" fmla="*/ 2154306 h 9085945"/>
                <a:gd name="connsiteX426" fmla="*/ 1018183 w 1018183"/>
                <a:gd name="connsiteY426" fmla="*/ 2157940 h 9085945"/>
                <a:gd name="connsiteX427" fmla="*/ 1018183 w 1018183"/>
                <a:gd name="connsiteY427" fmla="*/ 2163143 h 9085945"/>
                <a:gd name="connsiteX428" fmla="*/ 1018183 w 1018183"/>
                <a:gd name="connsiteY428" fmla="*/ 2183577 h 9085945"/>
                <a:gd name="connsiteX429" fmla="*/ 1018183 w 1018183"/>
                <a:gd name="connsiteY429" fmla="*/ 2185015 h 9085945"/>
                <a:gd name="connsiteX430" fmla="*/ 1018183 w 1018183"/>
                <a:gd name="connsiteY430" fmla="*/ 2189582 h 9085945"/>
                <a:gd name="connsiteX431" fmla="*/ 1018183 w 1018183"/>
                <a:gd name="connsiteY431" fmla="*/ 2193351 h 9085945"/>
                <a:gd name="connsiteX432" fmla="*/ 1018183 w 1018183"/>
                <a:gd name="connsiteY432" fmla="*/ 2194635 h 9085945"/>
                <a:gd name="connsiteX433" fmla="*/ 1018183 w 1018183"/>
                <a:gd name="connsiteY433" fmla="*/ 2197070 h 9085945"/>
                <a:gd name="connsiteX434" fmla="*/ 1018183 w 1018183"/>
                <a:gd name="connsiteY434" fmla="*/ 2204289 h 9085945"/>
                <a:gd name="connsiteX435" fmla="*/ 1018183 w 1018183"/>
                <a:gd name="connsiteY435" fmla="*/ 2208212 h 9085945"/>
                <a:gd name="connsiteX436" fmla="*/ 1018183 w 1018183"/>
                <a:gd name="connsiteY436" fmla="*/ 2212481 h 9085945"/>
                <a:gd name="connsiteX437" fmla="*/ 1018183 w 1018183"/>
                <a:gd name="connsiteY437" fmla="*/ 2214443 h 9085945"/>
                <a:gd name="connsiteX438" fmla="*/ 1018183 w 1018183"/>
                <a:gd name="connsiteY438" fmla="*/ 2216026 h 9085945"/>
                <a:gd name="connsiteX439" fmla="*/ 1018183 w 1018183"/>
                <a:gd name="connsiteY439" fmla="*/ 2223249 h 9085945"/>
                <a:gd name="connsiteX440" fmla="*/ 1018183 w 1018183"/>
                <a:gd name="connsiteY440" fmla="*/ 2224382 h 9085945"/>
                <a:gd name="connsiteX441" fmla="*/ 1018183 w 1018183"/>
                <a:gd name="connsiteY441" fmla="*/ 2226987 h 9085945"/>
                <a:gd name="connsiteX442" fmla="*/ 1018183 w 1018183"/>
                <a:gd name="connsiteY442" fmla="*/ 2229580 h 9085945"/>
                <a:gd name="connsiteX443" fmla="*/ 1018183 w 1018183"/>
                <a:gd name="connsiteY443" fmla="*/ 2229798 h 9085945"/>
                <a:gd name="connsiteX444" fmla="*/ 1018183 w 1018183"/>
                <a:gd name="connsiteY444" fmla="*/ 2230787 h 9085945"/>
                <a:gd name="connsiteX445" fmla="*/ 1018183 w 1018183"/>
                <a:gd name="connsiteY445" fmla="*/ 2232518 h 9085945"/>
                <a:gd name="connsiteX446" fmla="*/ 1018183 w 1018183"/>
                <a:gd name="connsiteY446" fmla="*/ 2236194 h 9085945"/>
                <a:gd name="connsiteX447" fmla="*/ 1018183 w 1018183"/>
                <a:gd name="connsiteY447" fmla="*/ 2239090 h 9085945"/>
                <a:gd name="connsiteX448" fmla="*/ 1018183 w 1018183"/>
                <a:gd name="connsiteY448" fmla="*/ 2239572 h 9085945"/>
                <a:gd name="connsiteX449" fmla="*/ 1018183 w 1018183"/>
                <a:gd name="connsiteY449" fmla="*/ 2240658 h 9085945"/>
                <a:gd name="connsiteX450" fmla="*/ 1018183 w 1018183"/>
                <a:gd name="connsiteY450" fmla="*/ 2240856 h 9085945"/>
                <a:gd name="connsiteX451" fmla="*/ 1018183 w 1018183"/>
                <a:gd name="connsiteY451" fmla="*/ 2247252 h 9085945"/>
                <a:gd name="connsiteX452" fmla="*/ 1018183 w 1018183"/>
                <a:gd name="connsiteY452" fmla="*/ 2248554 h 9085945"/>
                <a:gd name="connsiteX453" fmla="*/ 1018183 w 1018183"/>
                <a:gd name="connsiteY453" fmla="*/ 2248753 h 9085945"/>
                <a:gd name="connsiteX454" fmla="*/ 1018183 w 1018183"/>
                <a:gd name="connsiteY454" fmla="*/ 2249147 h 9085945"/>
                <a:gd name="connsiteX455" fmla="*/ 1018183 w 1018183"/>
                <a:gd name="connsiteY455" fmla="*/ 2250716 h 9085945"/>
                <a:gd name="connsiteX456" fmla="*/ 1018183 w 1018183"/>
                <a:gd name="connsiteY456" fmla="*/ 2254784 h 9085945"/>
                <a:gd name="connsiteX457" fmla="*/ 1018183 w 1018183"/>
                <a:gd name="connsiteY457" fmla="*/ 2255211 h 9085945"/>
                <a:gd name="connsiteX458" fmla="*/ 1018183 w 1018183"/>
                <a:gd name="connsiteY458" fmla="*/ 2256070 h 9085945"/>
                <a:gd name="connsiteX459" fmla="*/ 1018183 w 1018183"/>
                <a:gd name="connsiteY459" fmla="*/ 2257109 h 9085945"/>
                <a:gd name="connsiteX460" fmla="*/ 1018183 w 1018183"/>
                <a:gd name="connsiteY460" fmla="*/ 2258045 h 9085945"/>
                <a:gd name="connsiteX461" fmla="*/ 1018183 w 1018183"/>
                <a:gd name="connsiteY461" fmla="*/ 2258527 h 9085945"/>
                <a:gd name="connsiteX462" fmla="*/ 1018183 w 1018183"/>
                <a:gd name="connsiteY462" fmla="*/ 2259616 h 9085945"/>
                <a:gd name="connsiteX463" fmla="*/ 1018183 w 1018183"/>
                <a:gd name="connsiteY463" fmla="*/ 2262544 h 9085945"/>
                <a:gd name="connsiteX464" fmla="*/ 1018183 w 1018183"/>
                <a:gd name="connsiteY464" fmla="*/ 2266886 h 9085945"/>
                <a:gd name="connsiteX465" fmla="*/ 1018183 w 1018183"/>
                <a:gd name="connsiteY465" fmla="*/ 2267328 h 9085945"/>
                <a:gd name="connsiteX466" fmla="*/ 1018183 w 1018183"/>
                <a:gd name="connsiteY466" fmla="*/ 2268167 h 9085945"/>
                <a:gd name="connsiteX467" fmla="*/ 1018183 w 1018183"/>
                <a:gd name="connsiteY467" fmla="*/ 2269922 h 9085945"/>
                <a:gd name="connsiteX468" fmla="*/ 1018183 w 1018183"/>
                <a:gd name="connsiteY468" fmla="*/ 2271819 h 9085945"/>
                <a:gd name="connsiteX469" fmla="*/ 1018183 w 1018183"/>
                <a:gd name="connsiteY469" fmla="*/ 2273289 h 9085945"/>
                <a:gd name="connsiteX470" fmla="*/ 1018183 w 1018183"/>
                <a:gd name="connsiteY470" fmla="*/ 2273387 h 9085945"/>
                <a:gd name="connsiteX471" fmla="*/ 1018183 w 1018183"/>
                <a:gd name="connsiteY471" fmla="*/ 2275361 h 9085945"/>
                <a:gd name="connsiteX472" fmla="*/ 1018183 w 1018183"/>
                <a:gd name="connsiteY472" fmla="*/ 2275667 h 9085945"/>
                <a:gd name="connsiteX473" fmla="*/ 1018183 w 1018183"/>
                <a:gd name="connsiteY473" fmla="*/ 2279657 h 9085945"/>
                <a:gd name="connsiteX474" fmla="*/ 1018183 w 1018183"/>
                <a:gd name="connsiteY474" fmla="*/ 2279979 h 9085945"/>
                <a:gd name="connsiteX475" fmla="*/ 1018183 w 1018183"/>
                <a:gd name="connsiteY475" fmla="*/ 2281592 h 9085945"/>
                <a:gd name="connsiteX476" fmla="*/ 1018183 w 1018183"/>
                <a:gd name="connsiteY476" fmla="*/ 2282877 h 9085945"/>
                <a:gd name="connsiteX477" fmla="*/ 1018183 w 1018183"/>
                <a:gd name="connsiteY477" fmla="*/ 2283159 h 9085945"/>
                <a:gd name="connsiteX478" fmla="*/ 1018183 w 1018183"/>
                <a:gd name="connsiteY478" fmla="*/ 2284445 h 9085945"/>
                <a:gd name="connsiteX479" fmla="*/ 1018183 w 1018183"/>
                <a:gd name="connsiteY479" fmla="*/ 2286421 h 9085945"/>
                <a:gd name="connsiteX480" fmla="*/ 1018183 w 1018183"/>
                <a:gd name="connsiteY480" fmla="*/ 2286726 h 9085945"/>
                <a:gd name="connsiteX481" fmla="*/ 1018183 w 1018183"/>
                <a:gd name="connsiteY481" fmla="*/ 2289488 h 9085945"/>
                <a:gd name="connsiteX482" fmla="*/ 1018183 w 1018183"/>
                <a:gd name="connsiteY482" fmla="*/ 2290773 h 9085945"/>
                <a:gd name="connsiteX483" fmla="*/ 1018183 w 1018183"/>
                <a:gd name="connsiteY483" fmla="*/ 2291058 h 9085945"/>
                <a:gd name="connsiteX484" fmla="*/ 1018183 w 1018183"/>
                <a:gd name="connsiteY484" fmla="*/ 2292341 h 9085945"/>
                <a:gd name="connsiteX485" fmla="*/ 1018183 w 1018183"/>
                <a:gd name="connsiteY485" fmla="*/ 2294623 h 9085945"/>
                <a:gd name="connsiteX486" fmla="*/ 1018183 w 1018183"/>
                <a:gd name="connsiteY486" fmla="*/ 2295271 h 9085945"/>
                <a:gd name="connsiteX487" fmla="*/ 1018183 w 1018183"/>
                <a:gd name="connsiteY487" fmla="*/ 2295553 h 9085945"/>
                <a:gd name="connsiteX488" fmla="*/ 1018183 w 1018183"/>
                <a:gd name="connsiteY488" fmla="*/ 2296730 h 9085945"/>
                <a:gd name="connsiteX489" fmla="*/ 1018183 w 1018183"/>
                <a:gd name="connsiteY489" fmla="*/ 2298297 h 9085945"/>
                <a:gd name="connsiteX490" fmla="*/ 1018183 w 1018183"/>
                <a:gd name="connsiteY490" fmla="*/ 2298539 h 9085945"/>
                <a:gd name="connsiteX491" fmla="*/ 1018183 w 1018183"/>
                <a:gd name="connsiteY491" fmla="*/ 2300548 h 9085945"/>
                <a:gd name="connsiteX492" fmla="*/ 1018183 w 1018183"/>
                <a:gd name="connsiteY492" fmla="*/ 2302115 h 9085945"/>
                <a:gd name="connsiteX493" fmla="*/ 1018183 w 1018183"/>
                <a:gd name="connsiteY493" fmla="*/ 2302886 h 9085945"/>
                <a:gd name="connsiteX494" fmla="*/ 1018183 w 1018183"/>
                <a:gd name="connsiteY494" fmla="*/ 2305044 h 9085945"/>
                <a:gd name="connsiteX495" fmla="*/ 1018183 w 1018183"/>
                <a:gd name="connsiteY495" fmla="*/ 2309332 h 9085945"/>
                <a:gd name="connsiteX496" fmla="*/ 1018183 w 1018183"/>
                <a:gd name="connsiteY496" fmla="*/ 2312384 h 9085945"/>
                <a:gd name="connsiteX497" fmla="*/ 1018183 w 1018183"/>
                <a:gd name="connsiteY497" fmla="*/ 2317863 h 9085945"/>
                <a:gd name="connsiteX498" fmla="*/ 1018183 w 1018183"/>
                <a:gd name="connsiteY498" fmla="*/ 2318166 h 9085945"/>
                <a:gd name="connsiteX499" fmla="*/ 1018183 w 1018183"/>
                <a:gd name="connsiteY499" fmla="*/ 2319148 h 9085945"/>
                <a:gd name="connsiteX500" fmla="*/ 1018183 w 1018183"/>
                <a:gd name="connsiteY500" fmla="*/ 2319454 h 9085945"/>
                <a:gd name="connsiteX501" fmla="*/ 1018183 w 1018183"/>
                <a:gd name="connsiteY501" fmla="*/ 2319999 h 9085945"/>
                <a:gd name="connsiteX502" fmla="*/ 1018183 w 1018183"/>
                <a:gd name="connsiteY502" fmla="*/ 2320869 h 9085945"/>
                <a:gd name="connsiteX503" fmla="*/ 1018183 w 1018183"/>
                <a:gd name="connsiteY503" fmla="*/ 2322157 h 9085945"/>
                <a:gd name="connsiteX504" fmla="*/ 1018183 w 1018183"/>
                <a:gd name="connsiteY504" fmla="*/ 2322998 h 9085945"/>
                <a:gd name="connsiteX505" fmla="*/ 1018183 w 1018183"/>
                <a:gd name="connsiteY505" fmla="*/ 2328923 h 9085945"/>
                <a:gd name="connsiteX506" fmla="*/ 1018183 w 1018183"/>
                <a:gd name="connsiteY506" fmla="*/ 2329227 h 9085945"/>
                <a:gd name="connsiteX507" fmla="*/ 1018183 w 1018183"/>
                <a:gd name="connsiteY507" fmla="*/ 2333485 h 9085945"/>
                <a:gd name="connsiteX508" fmla="*/ 1018183 w 1018183"/>
                <a:gd name="connsiteY508" fmla="*/ 2335614 h 9085945"/>
                <a:gd name="connsiteX509" fmla="*/ 1018183 w 1018183"/>
                <a:gd name="connsiteY509" fmla="*/ 2337123 h 9085945"/>
                <a:gd name="connsiteX510" fmla="*/ 1018183 w 1018183"/>
                <a:gd name="connsiteY510" fmla="*/ 2337707 h 9085945"/>
                <a:gd name="connsiteX511" fmla="*/ 1018183 w 1018183"/>
                <a:gd name="connsiteY511" fmla="*/ 2342738 h 9085945"/>
                <a:gd name="connsiteX512" fmla="*/ 1018183 w 1018183"/>
                <a:gd name="connsiteY512" fmla="*/ 2345386 h 9085945"/>
                <a:gd name="connsiteX513" fmla="*/ 1018183 w 1018183"/>
                <a:gd name="connsiteY513" fmla="*/ 2346670 h 9085945"/>
                <a:gd name="connsiteX514" fmla="*/ 1018183 w 1018183"/>
                <a:gd name="connsiteY514" fmla="*/ 2351830 h 9085945"/>
                <a:gd name="connsiteX515" fmla="*/ 1018183 w 1018183"/>
                <a:gd name="connsiteY515" fmla="*/ 2352726 h 9085945"/>
                <a:gd name="connsiteX516" fmla="*/ 1018183 w 1018183"/>
                <a:gd name="connsiteY516" fmla="*/ 2353596 h 9085945"/>
                <a:gd name="connsiteX517" fmla="*/ 1018183 w 1018183"/>
                <a:gd name="connsiteY517" fmla="*/ 2357140 h 9085945"/>
                <a:gd name="connsiteX518" fmla="*/ 1018183 w 1018183"/>
                <a:gd name="connsiteY518" fmla="*/ 2361211 h 9085945"/>
                <a:gd name="connsiteX519" fmla="*/ 1018183 w 1018183"/>
                <a:gd name="connsiteY519" fmla="*/ 2362499 h 9085945"/>
                <a:gd name="connsiteX520" fmla="*/ 1018183 w 1018183"/>
                <a:gd name="connsiteY520" fmla="*/ 2363368 h 9085945"/>
                <a:gd name="connsiteX521" fmla="*/ 1018183 w 1018183"/>
                <a:gd name="connsiteY521" fmla="*/ 2363783 h 9085945"/>
                <a:gd name="connsiteX522" fmla="*/ 1018183 w 1018183"/>
                <a:gd name="connsiteY522" fmla="*/ 2365497 h 9085945"/>
                <a:gd name="connsiteX523" fmla="*/ 1018183 w 1018183"/>
                <a:gd name="connsiteY523" fmla="*/ 2372071 h 9085945"/>
                <a:gd name="connsiteX524" fmla="*/ 1018183 w 1018183"/>
                <a:gd name="connsiteY524" fmla="*/ 2373827 h 9085945"/>
                <a:gd name="connsiteX525" fmla="*/ 1018183 w 1018183"/>
                <a:gd name="connsiteY525" fmla="*/ 2375183 h 9085945"/>
                <a:gd name="connsiteX526" fmla="*/ 1018183 w 1018183"/>
                <a:gd name="connsiteY526" fmla="*/ 2380205 h 9085945"/>
                <a:gd name="connsiteX527" fmla="*/ 1018183 w 1018183"/>
                <a:gd name="connsiteY527" fmla="*/ 2380745 h 9085945"/>
                <a:gd name="connsiteX528" fmla="*/ 1018183 w 1018183"/>
                <a:gd name="connsiteY528" fmla="*/ 2383080 h 9085945"/>
                <a:gd name="connsiteX529" fmla="*/ 1018183 w 1018183"/>
                <a:gd name="connsiteY529" fmla="*/ 2384886 h 9085945"/>
                <a:gd name="connsiteX530" fmla="*/ 1018183 w 1018183"/>
                <a:gd name="connsiteY530" fmla="*/ 2385241 h 9085945"/>
                <a:gd name="connsiteX531" fmla="*/ 1018183 w 1018183"/>
                <a:gd name="connsiteY531" fmla="*/ 2389586 h 9085945"/>
                <a:gd name="connsiteX532" fmla="*/ 1018183 w 1018183"/>
                <a:gd name="connsiteY532" fmla="*/ 2391805 h 9085945"/>
                <a:gd name="connsiteX533" fmla="*/ 1018183 w 1018183"/>
                <a:gd name="connsiteY533" fmla="*/ 2393938 h 9085945"/>
                <a:gd name="connsiteX534" fmla="*/ 1018183 w 1018183"/>
                <a:gd name="connsiteY534" fmla="*/ 2394138 h 9085945"/>
                <a:gd name="connsiteX535" fmla="*/ 1018183 w 1018183"/>
                <a:gd name="connsiteY535" fmla="*/ 2397482 h 9085945"/>
                <a:gd name="connsiteX536" fmla="*/ 1018183 w 1018183"/>
                <a:gd name="connsiteY536" fmla="*/ 2399640 h 9085945"/>
                <a:gd name="connsiteX537" fmla="*/ 1018183 w 1018183"/>
                <a:gd name="connsiteY537" fmla="*/ 2400634 h 9085945"/>
                <a:gd name="connsiteX538" fmla="*/ 1018183 w 1018183"/>
                <a:gd name="connsiteY538" fmla="*/ 2400742 h 9085945"/>
                <a:gd name="connsiteX539" fmla="*/ 1018183 w 1018183"/>
                <a:gd name="connsiteY539" fmla="*/ 2402202 h 9085945"/>
                <a:gd name="connsiteX540" fmla="*/ 1018183 w 1018183"/>
                <a:gd name="connsiteY540" fmla="*/ 2403710 h 9085945"/>
                <a:gd name="connsiteX541" fmla="*/ 1018183 w 1018183"/>
                <a:gd name="connsiteY541" fmla="*/ 2404996 h 9085945"/>
                <a:gd name="connsiteX542" fmla="*/ 1018183 w 1018183"/>
                <a:gd name="connsiteY542" fmla="*/ 2407911 h 9085945"/>
                <a:gd name="connsiteX543" fmla="*/ 1018183 w 1018183"/>
                <a:gd name="connsiteY543" fmla="*/ 2408540 h 9085945"/>
                <a:gd name="connsiteX544" fmla="*/ 1018183 w 1018183"/>
                <a:gd name="connsiteY544" fmla="*/ 2411455 h 9085945"/>
                <a:gd name="connsiteX545" fmla="*/ 1018183 w 1018183"/>
                <a:gd name="connsiteY545" fmla="*/ 2411692 h 9085945"/>
                <a:gd name="connsiteX546" fmla="*/ 1018183 w 1018183"/>
                <a:gd name="connsiteY546" fmla="*/ 2413261 h 9085945"/>
                <a:gd name="connsiteX547" fmla="*/ 1018183 w 1018183"/>
                <a:gd name="connsiteY547" fmla="*/ 2417613 h 9085945"/>
                <a:gd name="connsiteX548" fmla="*/ 1018183 w 1018183"/>
                <a:gd name="connsiteY548" fmla="*/ 2417685 h 9085945"/>
                <a:gd name="connsiteX549" fmla="*/ 1018183 w 1018183"/>
                <a:gd name="connsiteY549" fmla="*/ 2418969 h 9085945"/>
                <a:gd name="connsiteX550" fmla="*/ 1018183 w 1018183"/>
                <a:gd name="connsiteY550" fmla="*/ 2419590 h 9085945"/>
                <a:gd name="connsiteX551" fmla="*/ 1018183 w 1018183"/>
                <a:gd name="connsiteY551" fmla="*/ 2421157 h 9085945"/>
                <a:gd name="connsiteX552" fmla="*/ 1018183 w 1018183"/>
                <a:gd name="connsiteY552" fmla="*/ 2422313 h 9085945"/>
                <a:gd name="connsiteX553" fmla="*/ 1018183 w 1018183"/>
                <a:gd name="connsiteY553" fmla="*/ 2422514 h 9085945"/>
                <a:gd name="connsiteX554" fmla="*/ 1018183 w 1018183"/>
                <a:gd name="connsiteY554" fmla="*/ 2423248 h 9085945"/>
                <a:gd name="connsiteX555" fmla="*/ 1018183 w 1018183"/>
                <a:gd name="connsiteY555" fmla="*/ 2424532 h 9085945"/>
                <a:gd name="connsiteX556" fmla="*/ 1018183 w 1018183"/>
                <a:gd name="connsiteY556" fmla="*/ 2425582 h 9085945"/>
                <a:gd name="connsiteX557" fmla="*/ 1018183 w 1018183"/>
                <a:gd name="connsiteY557" fmla="*/ 2426867 h 9085945"/>
                <a:gd name="connsiteX558" fmla="*/ 1018183 w 1018183"/>
                <a:gd name="connsiteY558" fmla="*/ 2426882 h 9085945"/>
                <a:gd name="connsiteX559" fmla="*/ 1018183 w 1018183"/>
                <a:gd name="connsiteY559" fmla="*/ 2432085 h 9085945"/>
                <a:gd name="connsiteX560" fmla="*/ 1018183 w 1018183"/>
                <a:gd name="connsiteY560" fmla="*/ 2433371 h 9085945"/>
                <a:gd name="connsiteX561" fmla="*/ 1018183 w 1018183"/>
                <a:gd name="connsiteY561" fmla="*/ 2434304 h 9085945"/>
                <a:gd name="connsiteX562" fmla="*/ 1018183 w 1018183"/>
                <a:gd name="connsiteY562" fmla="*/ 2436641 h 9085945"/>
                <a:gd name="connsiteX563" fmla="*/ 1018183 w 1018183"/>
                <a:gd name="connsiteY563" fmla="*/ 2437939 h 9085945"/>
                <a:gd name="connsiteX564" fmla="*/ 1018183 w 1018183"/>
                <a:gd name="connsiteY564" fmla="*/ 2439982 h 9085945"/>
                <a:gd name="connsiteX565" fmla="*/ 1018183 w 1018183"/>
                <a:gd name="connsiteY565" fmla="*/ 2441081 h 9085945"/>
                <a:gd name="connsiteX566" fmla="*/ 1018183 w 1018183"/>
                <a:gd name="connsiteY566" fmla="*/ 2441266 h 9085945"/>
                <a:gd name="connsiteX567" fmla="*/ 1018183 w 1018183"/>
                <a:gd name="connsiteY567" fmla="*/ 2443242 h 9085945"/>
                <a:gd name="connsiteX568" fmla="*/ 1018183 w 1018183"/>
                <a:gd name="connsiteY568" fmla="*/ 2444421 h 9085945"/>
                <a:gd name="connsiteX569" fmla="*/ 1018183 w 1018183"/>
                <a:gd name="connsiteY569" fmla="*/ 2444626 h 9085945"/>
                <a:gd name="connsiteX570" fmla="*/ 1018183 w 1018183"/>
                <a:gd name="connsiteY570" fmla="*/ 2445838 h 9085945"/>
                <a:gd name="connsiteX571" fmla="*/ 1018183 w 1018183"/>
                <a:gd name="connsiteY571" fmla="*/ 2445988 h 9085945"/>
                <a:gd name="connsiteX572" fmla="*/ 1018183 w 1018183"/>
                <a:gd name="connsiteY572" fmla="*/ 2447964 h 9085945"/>
                <a:gd name="connsiteX573" fmla="*/ 1018183 w 1018183"/>
                <a:gd name="connsiteY573" fmla="*/ 2451040 h 9085945"/>
                <a:gd name="connsiteX574" fmla="*/ 1018183 w 1018183"/>
                <a:gd name="connsiteY574" fmla="*/ 2451849 h 9085945"/>
                <a:gd name="connsiteX575" fmla="*/ 1018183 w 1018183"/>
                <a:gd name="connsiteY575" fmla="*/ 2453957 h 9085945"/>
                <a:gd name="connsiteX576" fmla="*/ 1018183 w 1018183"/>
                <a:gd name="connsiteY576" fmla="*/ 2455241 h 9085945"/>
                <a:gd name="connsiteX577" fmla="*/ 1018183 w 1018183"/>
                <a:gd name="connsiteY577" fmla="*/ 2463577 h 9085945"/>
                <a:gd name="connsiteX578" fmla="*/ 1018183 w 1018183"/>
                <a:gd name="connsiteY578" fmla="*/ 2465015 h 9085945"/>
                <a:gd name="connsiteX579" fmla="*/ 1018183 w 1018183"/>
                <a:gd name="connsiteY579" fmla="*/ 2472644 h 9085945"/>
                <a:gd name="connsiteX580" fmla="*/ 1018183 w 1018183"/>
                <a:gd name="connsiteY580" fmla="*/ 2474213 h 9085945"/>
                <a:gd name="connsiteX581" fmla="*/ 1018183 w 1018183"/>
                <a:gd name="connsiteY581" fmla="*/ 2477154 h 9085945"/>
                <a:gd name="connsiteX582" fmla="*/ 1018183 w 1018183"/>
                <a:gd name="connsiteY582" fmla="*/ 2477353 h 9085945"/>
                <a:gd name="connsiteX583" fmla="*/ 1018183 w 1018183"/>
                <a:gd name="connsiteY583" fmla="*/ 2481423 h 9085945"/>
                <a:gd name="connsiteX584" fmla="*/ 1018183 w 1018183"/>
                <a:gd name="connsiteY584" fmla="*/ 2483384 h 9085945"/>
                <a:gd name="connsiteX585" fmla="*/ 1018183 w 1018183"/>
                <a:gd name="connsiteY585" fmla="*/ 2484670 h 9085945"/>
                <a:gd name="connsiteX586" fmla="*/ 1018183 w 1018183"/>
                <a:gd name="connsiteY586" fmla="*/ 2484967 h 9085945"/>
                <a:gd name="connsiteX587" fmla="*/ 1018183 w 1018183"/>
                <a:gd name="connsiteY587" fmla="*/ 2486645 h 9085945"/>
                <a:gd name="connsiteX588" fmla="*/ 1018183 w 1018183"/>
                <a:gd name="connsiteY588" fmla="*/ 2487127 h 9085945"/>
                <a:gd name="connsiteX589" fmla="*/ 1018183 w 1018183"/>
                <a:gd name="connsiteY589" fmla="*/ 2488216 h 9085945"/>
                <a:gd name="connsiteX590" fmla="*/ 1018183 w 1018183"/>
                <a:gd name="connsiteY590" fmla="*/ 2492192 h 9085945"/>
                <a:gd name="connsiteX591" fmla="*/ 1018183 w 1018183"/>
                <a:gd name="connsiteY591" fmla="*/ 2495928 h 9085945"/>
                <a:gd name="connsiteX592" fmla="*/ 1018183 w 1018183"/>
                <a:gd name="connsiteY592" fmla="*/ 2498523 h 9085945"/>
                <a:gd name="connsiteX593" fmla="*/ 1018183 w 1018183"/>
                <a:gd name="connsiteY593" fmla="*/ 2499729 h 9085945"/>
                <a:gd name="connsiteX594" fmla="*/ 1018183 w 1018183"/>
                <a:gd name="connsiteY594" fmla="*/ 2509798 h 9085945"/>
                <a:gd name="connsiteX595" fmla="*/ 1018183 w 1018183"/>
                <a:gd name="connsiteY595" fmla="*/ 2510787 h 9085945"/>
                <a:gd name="connsiteX596" fmla="*/ 1018183 w 1018183"/>
                <a:gd name="connsiteY596" fmla="*/ 2516194 h 9085945"/>
                <a:gd name="connsiteX597" fmla="*/ 1018183 w 1018183"/>
                <a:gd name="connsiteY597" fmla="*/ 2517696 h 9085945"/>
                <a:gd name="connsiteX598" fmla="*/ 1018183 w 1018183"/>
                <a:gd name="connsiteY598" fmla="*/ 2518088 h 9085945"/>
                <a:gd name="connsiteX599" fmla="*/ 1018183 w 1018183"/>
                <a:gd name="connsiteY599" fmla="*/ 2519373 h 9085945"/>
                <a:gd name="connsiteX600" fmla="*/ 1018183 w 1018183"/>
                <a:gd name="connsiteY600" fmla="*/ 2519658 h 9085945"/>
                <a:gd name="connsiteX601" fmla="*/ 1018183 w 1018183"/>
                <a:gd name="connsiteY601" fmla="*/ 2520941 h 9085945"/>
                <a:gd name="connsiteX602" fmla="*/ 1018183 w 1018183"/>
                <a:gd name="connsiteY602" fmla="*/ 2523222 h 9085945"/>
                <a:gd name="connsiteX603" fmla="*/ 1018183 w 1018183"/>
                <a:gd name="connsiteY603" fmla="*/ 2524153 h 9085945"/>
                <a:gd name="connsiteX604" fmla="*/ 1018183 w 1018183"/>
                <a:gd name="connsiteY604" fmla="*/ 2525012 h 9085945"/>
                <a:gd name="connsiteX605" fmla="*/ 1018183 w 1018183"/>
                <a:gd name="connsiteY605" fmla="*/ 2526987 h 9085945"/>
                <a:gd name="connsiteX606" fmla="*/ 1018183 w 1018183"/>
                <a:gd name="connsiteY606" fmla="*/ 2527469 h 9085945"/>
                <a:gd name="connsiteX607" fmla="*/ 1018183 w 1018183"/>
                <a:gd name="connsiteY607" fmla="*/ 2528558 h 9085945"/>
                <a:gd name="connsiteX608" fmla="*/ 1018183 w 1018183"/>
                <a:gd name="connsiteY608" fmla="*/ 2528753 h 9085945"/>
                <a:gd name="connsiteX609" fmla="*/ 1018183 w 1018183"/>
                <a:gd name="connsiteY609" fmla="*/ 2529148 h 9085945"/>
                <a:gd name="connsiteX610" fmla="*/ 1018183 w 1018183"/>
                <a:gd name="connsiteY610" fmla="*/ 2530715 h 9085945"/>
                <a:gd name="connsiteX611" fmla="*/ 1018183 w 1018183"/>
                <a:gd name="connsiteY611" fmla="*/ 2531486 h 9085945"/>
                <a:gd name="connsiteX612" fmla="*/ 1018183 w 1018183"/>
                <a:gd name="connsiteY612" fmla="*/ 2537109 h 9085945"/>
                <a:gd name="connsiteX613" fmla="*/ 1018183 w 1018183"/>
                <a:gd name="connsiteY613" fmla="*/ 2537932 h 9085945"/>
                <a:gd name="connsiteX614" fmla="*/ 1018183 w 1018183"/>
                <a:gd name="connsiteY614" fmla="*/ 2542231 h 9085945"/>
                <a:gd name="connsiteX615" fmla="*/ 1018183 w 1018183"/>
                <a:gd name="connsiteY615" fmla="*/ 2543515 h 9085945"/>
                <a:gd name="connsiteX616" fmla="*/ 1018183 w 1018183"/>
                <a:gd name="connsiteY616" fmla="*/ 2548600 h 9085945"/>
                <a:gd name="connsiteX617" fmla="*/ 1018183 w 1018183"/>
                <a:gd name="connsiteY617" fmla="*/ 2548921 h 9085945"/>
                <a:gd name="connsiteX618" fmla="*/ 1018183 w 1018183"/>
                <a:gd name="connsiteY618" fmla="*/ 2551819 h 9085945"/>
                <a:gd name="connsiteX619" fmla="*/ 1018183 w 1018183"/>
                <a:gd name="connsiteY619" fmla="*/ 2553289 h 9085945"/>
                <a:gd name="connsiteX620" fmla="*/ 1018183 w 1018183"/>
                <a:gd name="connsiteY620" fmla="*/ 2553387 h 9085945"/>
                <a:gd name="connsiteX621" fmla="*/ 1018183 w 1018183"/>
                <a:gd name="connsiteY621" fmla="*/ 2555363 h 9085945"/>
                <a:gd name="connsiteX622" fmla="*/ 1018183 w 1018183"/>
                <a:gd name="connsiteY622" fmla="*/ 2555668 h 9085945"/>
                <a:gd name="connsiteX623" fmla="*/ 1018183 w 1018183"/>
                <a:gd name="connsiteY623" fmla="*/ 2559715 h 9085945"/>
                <a:gd name="connsiteX624" fmla="*/ 1018183 w 1018183"/>
                <a:gd name="connsiteY624" fmla="*/ 2559979 h 9085945"/>
                <a:gd name="connsiteX625" fmla="*/ 1018183 w 1018183"/>
                <a:gd name="connsiteY625" fmla="*/ 2561284 h 9085945"/>
                <a:gd name="connsiteX626" fmla="*/ 1018183 w 1018183"/>
                <a:gd name="connsiteY626" fmla="*/ 2563564 h 9085945"/>
                <a:gd name="connsiteX627" fmla="*/ 1018183 w 1018183"/>
                <a:gd name="connsiteY627" fmla="*/ 2564214 h 9085945"/>
                <a:gd name="connsiteX628" fmla="*/ 1018183 w 1018183"/>
                <a:gd name="connsiteY628" fmla="*/ 2565722 h 9085945"/>
                <a:gd name="connsiteX629" fmla="*/ 1018183 w 1018183"/>
                <a:gd name="connsiteY629" fmla="*/ 2567481 h 9085945"/>
                <a:gd name="connsiteX630" fmla="*/ 1018183 w 1018183"/>
                <a:gd name="connsiteY630" fmla="*/ 2569491 h 9085945"/>
                <a:gd name="connsiteX631" fmla="*/ 1018183 w 1018183"/>
                <a:gd name="connsiteY631" fmla="*/ 2570773 h 9085945"/>
                <a:gd name="connsiteX632" fmla="*/ 1018183 w 1018183"/>
                <a:gd name="connsiteY632" fmla="*/ 2571057 h 9085945"/>
                <a:gd name="connsiteX633" fmla="*/ 1018183 w 1018183"/>
                <a:gd name="connsiteY633" fmla="*/ 2572343 h 9085945"/>
                <a:gd name="connsiteX634" fmla="*/ 1018183 w 1018183"/>
                <a:gd name="connsiteY634" fmla="*/ 2573986 h 9085945"/>
                <a:gd name="connsiteX635" fmla="*/ 1018183 w 1018183"/>
                <a:gd name="connsiteY635" fmla="*/ 2574623 h 9085945"/>
                <a:gd name="connsiteX636" fmla="*/ 1018183 w 1018183"/>
                <a:gd name="connsiteY636" fmla="*/ 2575270 h 9085945"/>
                <a:gd name="connsiteX637" fmla="*/ 1018183 w 1018183"/>
                <a:gd name="connsiteY637" fmla="*/ 2578275 h 9085945"/>
                <a:gd name="connsiteX638" fmla="*/ 1018183 w 1018183"/>
                <a:gd name="connsiteY638" fmla="*/ 2578539 h 9085945"/>
                <a:gd name="connsiteX639" fmla="*/ 1018183 w 1018183"/>
                <a:gd name="connsiteY639" fmla="*/ 2580431 h 9085945"/>
                <a:gd name="connsiteX640" fmla="*/ 1018183 w 1018183"/>
                <a:gd name="connsiteY640" fmla="*/ 2581326 h 9085945"/>
                <a:gd name="connsiteX641" fmla="*/ 1018183 w 1018183"/>
                <a:gd name="connsiteY641" fmla="*/ 2586438 h 9085945"/>
                <a:gd name="connsiteX642" fmla="*/ 1018183 w 1018183"/>
                <a:gd name="connsiteY642" fmla="*/ 2588090 h 9085945"/>
                <a:gd name="connsiteX643" fmla="*/ 1018183 w 1018183"/>
                <a:gd name="connsiteY643" fmla="*/ 2588396 h 9085945"/>
                <a:gd name="connsiteX644" fmla="*/ 1018183 w 1018183"/>
                <a:gd name="connsiteY644" fmla="*/ 2589332 h 9085945"/>
                <a:gd name="connsiteX645" fmla="*/ 1018183 w 1018183"/>
                <a:gd name="connsiteY645" fmla="*/ 2589811 h 9085945"/>
                <a:gd name="connsiteX646" fmla="*/ 1018183 w 1018183"/>
                <a:gd name="connsiteY646" fmla="*/ 2591099 h 9085945"/>
                <a:gd name="connsiteX647" fmla="*/ 1018183 w 1018183"/>
                <a:gd name="connsiteY647" fmla="*/ 2591940 h 9085945"/>
                <a:gd name="connsiteX648" fmla="*/ 1018183 w 1018183"/>
                <a:gd name="connsiteY648" fmla="*/ 2592383 h 9085945"/>
                <a:gd name="connsiteX649" fmla="*/ 1018183 w 1018183"/>
                <a:gd name="connsiteY649" fmla="*/ 2596937 h 9085945"/>
                <a:gd name="connsiteX650" fmla="*/ 1018183 w 1018183"/>
                <a:gd name="connsiteY650" fmla="*/ 2597865 h 9085945"/>
                <a:gd name="connsiteX651" fmla="*/ 1018183 w 1018183"/>
                <a:gd name="connsiteY651" fmla="*/ 2598169 h 9085945"/>
                <a:gd name="connsiteX652" fmla="*/ 1018183 w 1018183"/>
                <a:gd name="connsiteY652" fmla="*/ 2599148 h 9085945"/>
                <a:gd name="connsiteX653" fmla="*/ 1018183 w 1018183"/>
                <a:gd name="connsiteY653" fmla="*/ 2599452 h 9085945"/>
                <a:gd name="connsiteX654" fmla="*/ 1018183 w 1018183"/>
                <a:gd name="connsiteY654" fmla="*/ 2602427 h 9085945"/>
                <a:gd name="connsiteX655" fmla="*/ 1018183 w 1018183"/>
                <a:gd name="connsiteY655" fmla="*/ 2602997 h 9085945"/>
                <a:gd name="connsiteX656" fmla="*/ 1018183 w 1018183"/>
                <a:gd name="connsiteY656" fmla="*/ 2606064 h 9085945"/>
                <a:gd name="connsiteX657" fmla="*/ 1018183 w 1018183"/>
                <a:gd name="connsiteY657" fmla="*/ 2606649 h 9085945"/>
                <a:gd name="connsiteX658" fmla="*/ 1018183 w 1018183"/>
                <a:gd name="connsiteY658" fmla="*/ 2607353 h 9085945"/>
                <a:gd name="connsiteX659" fmla="*/ 1018183 w 1018183"/>
                <a:gd name="connsiteY659" fmla="*/ 2611267 h 9085945"/>
                <a:gd name="connsiteX660" fmla="*/ 1018183 w 1018183"/>
                <a:gd name="connsiteY660" fmla="*/ 2611680 h 9085945"/>
                <a:gd name="connsiteX661" fmla="*/ 1018183 w 1018183"/>
                <a:gd name="connsiteY661" fmla="*/ 2613487 h 9085945"/>
                <a:gd name="connsiteX662" fmla="*/ 1018183 w 1018183"/>
                <a:gd name="connsiteY662" fmla="*/ 2614813 h 9085945"/>
                <a:gd name="connsiteX663" fmla="*/ 1018183 w 1018183"/>
                <a:gd name="connsiteY663" fmla="*/ 2615612 h 9085945"/>
                <a:gd name="connsiteX664" fmla="*/ 1018183 w 1018183"/>
                <a:gd name="connsiteY664" fmla="*/ 2617122 h 9085945"/>
                <a:gd name="connsiteX665" fmla="*/ 1018183 w 1018183"/>
                <a:gd name="connsiteY665" fmla="*/ 2617707 h 9085945"/>
                <a:gd name="connsiteX666" fmla="*/ 1018183 w 1018183"/>
                <a:gd name="connsiteY666" fmla="*/ 2620772 h 9085945"/>
                <a:gd name="connsiteX667" fmla="*/ 1018183 w 1018183"/>
                <a:gd name="connsiteY667" fmla="*/ 2622060 h 9085945"/>
                <a:gd name="connsiteX668" fmla="*/ 1018183 w 1018183"/>
                <a:gd name="connsiteY668" fmla="*/ 2622539 h 9085945"/>
                <a:gd name="connsiteX669" fmla="*/ 1018183 w 1018183"/>
                <a:gd name="connsiteY669" fmla="*/ 2622738 h 9085945"/>
                <a:gd name="connsiteX670" fmla="*/ 1018183 w 1018183"/>
                <a:gd name="connsiteY670" fmla="*/ 2625603 h 9085945"/>
                <a:gd name="connsiteX671" fmla="*/ 1018183 w 1018183"/>
                <a:gd name="connsiteY671" fmla="*/ 2626082 h 9085945"/>
                <a:gd name="connsiteX672" fmla="*/ 1018183 w 1018183"/>
                <a:gd name="connsiteY672" fmla="*/ 2629342 h 9085945"/>
                <a:gd name="connsiteX673" fmla="*/ 1018183 w 1018183"/>
                <a:gd name="connsiteY673" fmla="*/ 2631829 h 9085945"/>
                <a:gd name="connsiteX674" fmla="*/ 1018183 w 1018183"/>
                <a:gd name="connsiteY674" fmla="*/ 2632310 h 9085945"/>
                <a:gd name="connsiteX675" fmla="*/ 1018183 w 1018183"/>
                <a:gd name="connsiteY675" fmla="*/ 2632657 h 9085945"/>
                <a:gd name="connsiteX676" fmla="*/ 1018183 w 1018183"/>
                <a:gd name="connsiteY676" fmla="*/ 2632725 h 9085945"/>
                <a:gd name="connsiteX677" fmla="*/ 1018183 w 1018183"/>
                <a:gd name="connsiteY677" fmla="*/ 2633596 h 9085945"/>
                <a:gd name="connsiteX678" fmla="*/ 1018183 w 1018183"/>
                <a:gd name="connsiteY678" fmla="*/ 2634439 h 9085945"/>
                <a:gd name="connsiteX679" fmla="*/ 1018183 w 1018183"/>
                <a:gd name="connsiteY679" fmla="*/ 2635727 h 9085945"/>
                <a:gd name="connsiteX680" fmla="*/ 1018183 w 1018183"/>
                <a:gd name="connsiteY680" fmla="*/ 2637140 h 9085945"/>
                <a:gd name="connsiteX681" fmla="*/ 1018183 w 1018183"/>
                <a:gd name="connsiteY681" fmla="*/ 2639492 h 9085945"/>
                <a:gd name="connsiteX682" fmla="*/ 1018183 w 1018183"/>
                <a:gd name="connsiteY682" fmla="*/ 2641013 h 9085945"/>
                <a:gd name="connsiteX683" fmla="*/ 1018183 w 1018183"/>
                <a:gd name="connsiteY683" fmla="*/ 2645497 h 9085945"/>
                <a:gd name="connsiteX684" fmla="*/ 1018183 w 1018183"/>
                <a:gd name="connsiteY684" fmla="*/ 2646213 h 9085945"/>
                <a:gd name="connsiteX685" fmla="*/ 1018183 w 1018183"/>
                <a:gd name="connsiteY685" fmla="*/ 2648190 h 9085945"/>
                <a:gd name="connsiteX686" fmla="*/ 1018183 w 1018183"/>
                <a:gd name="connsiteY686" fmla="*/ 2649147 h 9085945"/>
                <a:gd name="connsiteX687" fmla="*/ 1018183 w 1018183"/>
                <a:gd name="connsiteY687" fmla="*/ 2649758 h 9085945"/>
                <a:gd name="connsiteX688" fmla="*/ 1018183 w 1018183"/>
                <a:gd name="connsiteY688" fmla="*/ 2650435 h 9085945"/>
                <a:gd name="connsiteX689" fmla="*/ 1018183 w 1018183"/>
                <a:gd name="connsiteY689" fmla="*/ 2652073 h 9085945"/>
                <a:gd name="connsiteX690" fmla="*/ 1018183 w 1018183"/>
                <a:gd name="connsiteY690" fmla="*/ 2653828 h 9085945"/>
                <a:gd name="connsiteX691" fmla="*/ 1018183 w 1018183"/>
                <a:gd name="connsiteY691" fmla="*/ 2654182 h 9085945"/>
                <a:gd name="connsiteX692" fmla="*/ 1018183 w 1018183"/>
                <a:gd name="connsiteY692" fmla="*/ 2655466 h 9085945"/>
                <a:gd name="connsiteX693" fmla="*/ 1018183 w 1018183"/>
                <a:gd name="connsiteY693" fmla="*/ 2657339 h 9085945"/>
                <a:gd name="connsiteX694" fmla="*/ 1018183 w 1018183"/>
                <a:gd name="connsiteY694" fmla="*/ 2659967 h 9085945"/>
                <a:gd name="connsiteX695" fmla="*/ 1018183 w 1018183"/>
                <a:gd name="connsiteY695" fmla="*/ 2660204 h 9085945"/>
                <a:gd name="connsiteX696" fmla="*/ 1018183 w 1018183"/>
                <a:gd name="connsiteY696" fmla="*/ 2660747 h 9085945"/>
                <a:gd name="connsiteX697" fmla="*/ 1018183 w 1018183"/>
                <a:gd name="connsiteY697" fmla="*/ 2663080 h 9085945"/>
                <a:gd name="connsiteX698" fmla="*/ 1018183 w 1018183"/>
                <a:gd name="connsiteY698" fmla="*/ 2665240 h 9085945"/>
                <a:gd name="connsiteX699" fmla="*/ 1018183 w 1018183"/>
                <a:gd name="connsiteY699" fmla="*/ 2668105 h 9085945"/>
                <a:gd name="connsiteX700" fmla="*/ 1018183 w 1018183"/>
                <a:gd name="connsiteY700" fmla="*/ 2668582 h 9085945"/>
                <a:gd name="connsiteX701" fmla="*/ 1018183 w 1018183"/>
                <a:gd name="connsiteY701" fmla="*/ 2669685 h 9085945"/>
                <a:gd name="connsiteX702" fmla="*/ 1018183 w 1018183"/>
                <a:gd name="connsiteY702" fmla="*/ 2669866 h 9085945"/>
                <a:gd name="connsiteX703" fmla="*/ 1018183 w 1018183"/>
                <a:gd name="connsiteY703" fmla="*/ 2671842 h 9085945"/>
                <a:gd name="connsiteX704" fmla="*/ 1018183 w 1018183"/>
                <a:gd name="connsiteY704" fmla="*/ 2673939 h 9085945"/>
                <a:gd name="connsiteX705" fmla="*/ 1018183 w 1018183"/>
                <a:gd name="connsiteY705" fmla="*/ 2674438 h 9085945"/>
                <a:gd name="connsiteX706" fmla="*/ 1018183 w 1018183"/>
                <a:gd name="connsiteY706" fmla="*/ 2674677 h 9085945"/>
                <a:gd name="connsiteX707" fmla="*/ 1018183 w 1018183"/>
                <a:gd name="connsiteY707" fmla="*/ 2676245 h 9085945"/>
                <a:gd name="connsiteX708" fmla="*/ 1018183 w 1018183"/>
                <a:gd name="connsiteY708" fmla="*/ 2677481 h 9085945"/>
                <a:gd name="connsiteX709" fmla="*/ 1018183 w 1018183"/>
                <a:gd name="connsiteY709" fmla="*/ 2679640 h 9085945"/>
                <a:gd name="connsiteX710" fmla="*/ 1018183 w 1018183"/>
                <a:gd name="connsiteY710" fmla="*/ 2680634 h 9085945"/>
                <a:gd name="connsiteX711" fmla="*/ 1018183 w 1018183"/>
                <a:gd name="connsiteY711" fmla="*/ 2680742 h 9085945"/>
                <a:gd name="connsiteX712" fmla="*/ 1018183 w 1018183"/>
                <a:gd name="connsiteY712" fmla="*/ 2682203 h 9085945"/>
                <a:gd name="connsiteX713" fmla="*/ 1018183 w 1018183"/>
                <a:gd name="connsiteY713" fmla="*/ 2684800 h 9085945"/>
                <a:gd name="connsiteX714" fmla="*/ 1018183 w 1018183"/>
                <a:gd name="connsiteY714" fmla="*/ 2685713 h 9085945"/>
                <a:gd name="connsiteX715" fmla="*/ 1018183 w 1018183"/>
                <a:gd name="connsiteY715" fmla="*/ 2686555 h 9085945"/>
                <a:gd name="connsiteX716" fmla="*/ 1018183 w 1018183"/>
                <a:gd name="connsiteY716" fmla="*/ 2687911 h 9085945"/>
                <a:gd name="connsiteX717" fmla="*/ 1018183 w 1018183"/>
                <a:gd name="connsiteY717" fmla="*/ 2688342 h 9085945"/>
                <a:gd name="connsiteX718" fmla="*/ 1018183 w 1018183"/>
                <a:gd name="connsiteY718" fmla="*/ 2688532 h 9085945"/>
                <a:gd name="connsiteX719" fmla="*/ 1018183 w 1018183"/>
                <a:gd name="connsiteY719" fmla="*/ 2690099 h 9085945"/>
                <a:gd name="connsiteX720" fmla="*/ 1018183 w 1018183"/>
                <a:gd name="connsiteY720" fmla="*/ 2691456 h 9085945"/>
                <a:gd name="connsiteX721" fmla="*/ 1018183 w 1018183"/>
                <a:gd name="connsiteY721" fmla="*/ 2693474 h 9085945"/>
                <a:gd name="connsiteX722" fmla="*/ 1018183 w 1018183"/>
                <a:gd name="connsiteY722" fmla="*/ 2695808 h 9085945"/>
                <a:gd name="connsiteX723" fmla="*/ 1018183 w 1018183"/>
                <a:gd name="connsiteY723" fmla="*/ 2697613 h 9085945"/>
                <a:gd name="connsiteX724" fmla="*/ 1018183 w 1018183"/>
                <a:gd name="connsiteY724" fmla="*/ 2699588 h 9085945"/>
                <a:gd name="connsiteX725" fmla="*/ 1018183 w 1018183"/>
                <a:gd name="connsiteY725" fmla="*/ 2700925 h 9085945"/>
                <a:gd name="connsiteX726" fmla="*/ 1018183 w 1018183"/>
                <a:gd name="connsiteY726" fmla="*/ 2701158 h 9085945"/>
                <a:gd name="connsiteX727" fmla="*/ 1018183 w 1018183"/>
                <a:gd name="connsiteY727" fmla="*/ 2702313 h 9085945"/>
                <a:gd name="connsiteX728" fmla="*/ 1018183 w 1018183"/>
                <a:gd name="connsiteY728" fmla="*/ 2703052 h 9085945"/>
                <a:gd name="connsiteX729" fmla="*/ 1018183 w 1018183"/>
                <a:gd name="connsiteY729" fmla="*/ 2703246 h 9085945"/>
                <a:gd name="connsiteX730" fmla="*/ 1018183 w 1018183"/>
                <a:gd name="connsiteY730" fmla="*/ 2704532 h 9085945"/>
                <a:gd name="connsiteX731" fmla="*/ 1018183 w 1018183"/>
                <a:gd name="connsiteY731" fmla="*/ 2705582 h 9085945"/>
                <a:gd name="connsiteX732" fmla="*/ 1018183 w 1018183"/>
                <a:gd name="connsiteY732" fmla="*/ 2706866 h 9085945"/>
                <a:gd name="connsiteX733" fmla="*/ 1018183 w 1018183"/>
                <a:gd name="connsiteY733" fmla="*/ 2706881 h 9085945"/>
                <a:gd name="connsiteX734" fmla="*/ 1018183 w 1018183"/>
                <a:gd name="connsiteY734" fmla="*/ 2710023 h 9085945"/>
                <a:gd name="connsiteX735" fmla="*/ 1018183 w 1018183"/>
                <a:gd name="connsiteY735" fmla="*/ 2710208 h 9085945"/>
                <a:gd name="connsiteX736" fmla="*/ 1018183 w 1018183"/>
                <a:gd name="connsiteY736" fmla="*/ 2712185 h 9085945"/>
                <a:gd name="connsiteX737" fmla="*/ 1018183 w 1018183"/>
                <a:gd name="connsiteY737" fmla="*/ 2713023 h 9085945"/>
                <a:gd name="connsiteX738" fmla="*/ 1018183 w 1018183"/>
                <a:gd name="connsiteY738" fmla="*/ 2713363 h 9085945"/>
                <a:gd name="connsiteX739" fmla="*/ 1018183 w 1018183"/>
                <a:gd name="connsiteY739" fmla="*/ 2713469 h 9085945"/>
                <a:gd name="connsiteX740" fmla="*/ 1018183 w 1018183"/>
                <a:gd name="connsiteY740" fmla="*/ 2713567 h 9085945"/>
                <a:gd name="connsiteX741" fmla="*/ 1018183 w 1018183"/>
                <a:gd name="connsiteY741" fmla="*/ 2714780 h 9085945"/>
                <a:gd name="connsiteX742" fmla="*/ 1018183 w 1018183"/>
                <a:gd name="connsiteY742" fmla="*/ 2714930 h 9085945"/>
                <a:gd name="connsiteX743" fmla="*/ 1018183 w 1018183"/>
                <a:gd name="connsiteY743" fmla="*/ 2716906 h 9085945"/>
                <a:gd name="connsiteX744" fmla="*/ 1018183 w 1018183"/>
                <a:gd name="connsiteY744" fmla="*/ 2719982 h 9085945"/>
                <a:gd name="connsiteX745" fmla="*/ 1018183 w 1018183"/>
                <a:gd name="connsiteY745" fmla="*/ 2720791 h 9085945"/>
                <a:gd name="connsiteX746" fmla="*/ 1018183 w 1018183"/>
                <a:gd name="connsiteY746" fmla="*/ 2721267 h 9085945"/>
                <a:gd name="connsiteX747" fmla="*/ 1018183 w 1018183"/>
                <a:gd name="connsiteY747" fmla="*/ 2723244 h 9085945"/>
                <a:gd name="connsiteX748" fmla="*/ 1018183 w 1018183"/>
                <a:gd name="connsiteY748" fmla="*/ 2724183 h 9085945"/>
                <a:gd name="connsiteX749" fmla="*/ 1018183 w 1018183"/>
                <a:gd name="connsiteY749" fmla="*/ 2724421 h 9085945"/>
                <a:gd name="connsiteX750" fmla="*/ 1018183 w 1018183"/>
                <a:gd name="connsiteY750" fmla="*/ 2725837 h 9085945"/>
                <a:gd name="connsiteX751" fmla="*/ 1018183 w 1018183"/>
                <a:gd name="connsiteY751" fmla="*/ 2725988 h 9085945"/>
                <a:gd name="connsiteX752" fmla="*/ 1018183 w 1018183"/>
                <a:gd name="connsiteY752" fmla="*/ 2727733 h 9085945"/>
                <a:gd name="connsiteX753" fmla="*/ 1018183 w 1018183"/>
                <a:gd name="connsiteY753" fmla="*/ 2727963 h 9085945"/>
                <a:gd name="connsiteX754" fmla="*/ 1018183 w 1018183"/>
                <a:gd name="connsiteY754" fmla="*/ 2729300 h 9085945"/>
                <a:gd name="connsiteX755" fmla="*/ 1018183 w 1018183"/>
                <a:gd name="connsiteY755" fmla="*/ 2732318 h 9085945"/>
                <a:gd name="connsiteX756" fmla="*/ 1018183 w 1018183"/>
                <a:gd name="connsiteY756" fmla="*/ 2733884 h 9085945"/>
                <a:gd name="connsiteX757" fmla="*/ 1018183 w 1018183"/>
                <a:gd name="connsiteY757" fmla="*/ 2733957 h 9085945"/>
                <a:gd name="connsiteX758" fmla="*/ 1018183 w 1018183"/>
                <a:gd name="connsiteY758" fmla="*/ 2735241 h 9085945"/>
                <a:gd name="connsiteX759" fmla="*/ 1018183 w 1018183"/>
                <a:gd name="connsiteY759" fmla="*/ 2741586 h 9085945"/>
                <a:gd name="connsiteX760" fmla="*/ 1018183 w 1018183"/>
                <a:gd name="connsiteY760" fmla="*/ 2743155 h 9085945"/>
                <a:gd name="connsiteX761" fmla="*/ 1018183 w 1018183"/>
                <a:gd name="connsiteY761" fmla="*/ 2746295 h 9085945"/>
                <a:gd name="connsiteX762" fmla="*/ 1018183 w 1018183"/>
                <a:gd name="connsiteY762" fmla="*/ 2752645 h 9085945"/>
                <a:gd name="connsiteX763" fmla="*/ 1018183 w 1018183"/>
                <a:gd name="connsiteY763" fmla="*/ 2753613 h 9085945"/>
                <a:gd name="connsiteX764" fmla="*/ 1018183 w 1018183"/>
                <a:gd name="connsiteY764" fmla="*/ 2754212 h 9085945"/>
                <a:gd name="connsiteX765" fmla="*/ 1018183 w 1018183"/>
                <a:gd name="connsiteY765" fmla="*/ 2755587 h 9085945"/>
                <a:gd name="connsiteX766" fmla="*/ 1018183 w 1018183"/>
                <a:gd name="connsiteY766" fmla="*/ 2756070 h 9085945"/>
                <a:gd name="connsiteX767" fmla="*/ 1018183 w 1018183"/>
                <a:gd name="connsiteY767" fmla="*/ 2757158 h 9085945"/>
                <a:gd name="connsiteX768" fmla="*/ 1018183 w 1018183"/>
                <a:gd name="connsiteY768" fmla="*/ 2757353 h 9085945"/>
                <a:gd name="connsiteX769" fmla="*/ 1018183 w 1018183"/>
                <a:gd name="connsiteY769" fmla="*/ 2760692 h 9085945"/>
                <a:gd name="connsiteX770" fmla="*/ 1018183 w 1018183"/>
                <a:gd name="connsiteY770" fmla="*/ 2779729 h 9085945"/>
                <a:gd name="connsiteX771" fmla="*/ 1018183 w 1018183"/>
                <a:gd name="connsiteY771" fmla="*/ 2788315 h 9085945"/>
                <a:gd name="connsiteX772" fmla="*/ 1018183 w 1018183"/>
                <a:gd name="connsiteY772" fmla="*/ 2789883 h 9085945"/>
                <a:gd name="connsiteX773" fmla="*/ 1018183 w 1018183"/>
                <a:gd name="connsiteY773" fmla="*/ 2791527 h 9085945"/>
                <a:gd name="connsiteX774" fmla="*/ 1018183 w 1018183"/>
                <a:gd name="connsiteY774" fmla="*/ 2792164 h 9085945"/>
                <a:gd name="connsiteX775" fmla="*/ 1018183 w 1018183"/>
                <a:gd name="connsiteY775" fmla="*/ 2797695 h 9085945"/>
                <a:gd name="connsiteX776" fmla="*/ 1018183 w 1018183"/>
                <a:gd name="connsiteY776" fmla="*/ 2798090 h 9085945"/>
                <a:gd name="connsiteX777" fmla="*/ 1018183 w 1018183"/>
                <a:gd name="connsiteY777" fmla="*/ 2799373 h 9085945"/>
                <a:gd name="connsiteX778" fmla="*/ 1018183 w 1018183"/>
                <a:gd name="connsiteY778" fmla="*/ 2799657 h 9085945"/>
                <a:gd name="connsiteX779" fmla="*/ 1018183 w 1018183"/>
                <a:gd name="connsiteY779" fmla="*/ 2800944 h 9085945"/>
                <a:gd name="connsiteX780" fmla="*/ 1018183 w 1018183"/>
                <a:gd name="connsiteY780" fmla="*/ 2803222 h 9085945"/>
                <a:gd name="connsiteX781" fmla="*/ 1018183 w 1018183"/>
                <a:gd name="connsiteY781" fmla="*/ 2806874 h 9085945"/>
                <a:gd name="connsiteX782" fmla="*/ 1018183 w 1018183"/>
                <a:gd name="connsiteY782" fmla="*/ 2808434 h 9085945"/>
                <a:gd name="connsiteX783" fmla="*/ 1018183 w 1018183"/>
                <a:gd name="connsiteY783" fmla="*/ 2808640 h 9085945"/>
                <a:gd name="connsiteX784" fmla="*/ 1018183 w 1018183"/>
                <a:gd name="connsiteY784" fmla="*/ 2810771 h 9085945"/>
                <a:gd name="connsiteX785" fmla="*/ 1018183 w 1018183"/>
                <a:gd name="connsiteY785" fmla="*/ 2812457 h 9085945"/>
                <a:gd name="connsiteX786" fmla="*/ 1018183 w 1018183"/>
                <a:gd name="connsiteY786" fmla="*/ 2815038 h 9085945"/>
                <a:gd name="connsiteX787" fmla="*/ 1018183 w 1018183"/>
                <a:gd name="connsiteY787" fmla="*/ 2817932 h 9085945"/>
                <a:gd name="connsiteX788" fmla="*/ 1018183 w 1018183"/>
                <a:gd name="connsiteY788" fmla="*/ 2822231 h 9085945"/>
                <a:gd name="connsiteX789" fmla="*/ 1018183 w 1018183"/>
                <a:gd name="connsiteY789" fmla="*/ 2823515 h 9085945"/>
                <a:gd name="connsiteX790" fmla="*/ 1018183 w 1018183"/>
                <a:gd name="connsiteY790" fmla="*/ 2825171 h 9085945"/>
                <a:gd name="connsiteX791" fmla="*/ 1018183 w 1018183"/>
                <a:gd name="connsiteY791" fmla="*/ 2828921 h 9085945"/>
                <a:gd name="connsiteX792" fmla="*/ 1018183 w 1018183"/>
                <a:gd name="connsiteY792" fmla="*/ 2834664 h 9085945"/>
                <a:gd name="connsiteX793" fmla="*/ 1018183 w 1018183"/>
                <a:gd name="connsiteY793" fmla="*/ 2835952 h 9085945"/>
                <a:gd name="connsiteX794" fmla="*/ 1018183 w 1018183"/>
                <a:gd name="connsiteY794" fmla="*/ 2839145 h 9085945"/>
                <a:gd name="connsiteX795" fmla="*/ 1018183 w 1018183"/>
                <a:gd name="connsiteY795" fmla="*/ 2839715 h 9085945"/>
                <a:gd name="connsiteX796" fmla="*/ 1018183 w 1018183"/>
                <a:gd name="connsiteY796" fmla="*/ 2841285 h 9085945"/>
                <a:gd name="connsiteX797" fmla="*/ 1018183 w 1018183"/>
                <a:gd name="connsiteY797" fmla="*/ 2843564 h 9085945"/>
                <a:gd name="connsiteX798" fmla="*/ 1018183 w 1018183"/>
                <a:gd name="connsiteY798" fmla="*/ 2844212 h 9085945"/>
                <a:gd name="connsiteX799" fmla="*/ 1018183 w 1018183"/>
                <a:gd name="connsiteY799" fmla="*/ 2845723 h 9085945"/>
                <a:gd name="connsiteX800" fmla="*/ 1018183 w 1018183"/>
                <a:gd name="connsiteY800" fmla="*/ 2847481 h 9085945"/>
                <a:gd name="connsiteX801" fmla="*/ 1018183 w 1018183"/>
                <a:gd name="connsiteY801" fmla="*/ 2849372 h 9085945"/>
                <a:gd name="connsiteX802" fmla="*/ 1018183 w 1018183"/>
                <a:gd name="connsiteY802" fmla="*/ 2849853 h 9085945"/>
                <a:gd name="connsiteX803" fmla="*/ 1018183 w 1018183"/>
                <a:gd name="connsiteY803" fmla="*/ 2850661 h 9085945"/>
                <a:gd name="connsiteX804" fmla="*/ 1018183 w 1018183"/>
                <a:gd name="connsiteY804" fmla="*/ 2854203 h 9085945"/>
                <a:gd name="connsiteX805" fmla="*/ 1018183 w 1018183"/>
                <a:gd name="connsiteY805" fmla="*/ 2855381 h 9085945"/>
                <a:gd name="connsiteX806" fmla="*/ 1018183 w 1018183"/>
                <a:gd name="connsiteY806" fmla="*/ 2858275 h 9085945"/>
                <a:gd name="connsiteX807" fmla="*/ 1018183 w 1018183"/>
                <a:gd name="connsiteY807" fmla="*/ 2860429 h 9085945"/>
                <a:gd name="connsiteX808" fmla="*/ 1018183 w 1018183"/>
                <a:gd name="connsiteY808" fmla="*/ 2861257 h 9085945"/>
                <a:gd name="connsiteX809" fmla="*/ 1018183 w 1018183"/>
                <a:gd name="connsiteY809" fmla="*/ 2861326 h 9085945"/>
                <a:gd name="connsiteX810" fmla="*/ 1018183 w 1018183"/>
                <a:gd name="connsiteY810" fmla="*/ 2863826 h 9085945"/>
                <a:gd name="connsiteX811" fmla="*/ 1018183 w 1018183"/>
                <a:gd name="connsiteY811" fmla="*/ 2865879 h 9085945"/>
                <a:gd name="connsiteX812" fmla="*/ 1018183 w 1018183"/>
                <a:gd name="connsiteY812" fmla="*/ 2866437 h 9085945"/>
                <a:gd name="connsiteX813" fmla="*/ 1018183 w 1018183"/>
                <a:gd name="connsiteY813" fmla="*/ 2868090 h 9085945"/>
                <a:gd name="connsiteX814" fmla="*/ 1018183 w 1018183"/>
                <a:gd name="connsiteY814" fmla="*/ 2868394 h 9085945"/>
                <a:gd name="connsiteX815" fmla="*/ 1018183 w 1018183"/>
                <a:gd name="connsiteY815" fmla="*/ 2871939 h 9085945"/>
                <a:gd name="connsiteX816" fmla="*/ 1018183 w 1018183"/>
                <a:gd name="connsiteY816" fmla="*/ 2876294 h 9085945"/>
                <a:gd name="connsiteX817" fmla="*/ 1018183 w 1018183"/>
                <a:gd name="connsiteY817" fmla="*/ 2876937 h 9085945"/>
                <a:gd name="connsiteX818" fmla="*/ 1018183 w 1018183"/>
                <a:gd name="connsiteY818" fmla="*/ 2878227 h 9085945"/>
                <a:gd name="connsiteX819" fmla="*/ 1018183 w 1018183"/>
                <a:gd name="connsiteY819" fmla="*/ 2880209 h 9085945"/>
                <a:gd name="connsiteX820" fmla="*/ 1018183 w 1018183"/>
                <a:gd name="connsiteY820" fmla="*/ 2882428 h 9085945"/>
                <a:gd name="connsiteX821" fmla="*/ 1018183 w 1018183"/>
                <a:gd name="connsiteY821" fmla="*/ 2883755 h 9085945"/>
                <a:gd name="connsiteX822" fmla="*/ 1018183 w 1018183"/>
                <a:gd name="connsiteY822" fmla="*/ 2885938 h 9085945"/>
                <a:gd name="connsiteX823" fmla="*/ 1018183 w 1018183"/>
                <a:gd name="connsiteY823" fmla="*/ 2886064 h 9085945"/>
                <a:gd name="connsiteX824" fmla="*/ 1018183 w 1018183"/>
                <a:gd name="connsiteY824" fmla="*/ 2886649 h 9085945"/>
                <a:gd name="connsiteX825" fmla="*/ 1018183 w 1018183"/>
                <a:gd name="connsiteY825" fmla="*/ 2887349 h 9085945"/>
                <a:gd name="connsiteX826" fmla="*/ 1018183 w 1018183"/>
                <a:gd name="connsiteY826" fmla="*/ 2888567 h 9085945"/>
                <a:gd name="connsiteX827" fmla="*/ 1018183 w 1018183"/>
                <a:gd name="connsiteY827" fmla="*/ 2891002 h 9085945"/>
                <a:gd name="connsiteX828" fmla="*/ 1018183 w 1018183"/>
                <a:gd name="connsiteY828" fmla="*/ 2891267 h 9085945"/>
                <a:gd name="connsiteX829" fmla="*/ 1018183 w 1018183"/>
                <a:gd name="connsiteY829" fmla="*/ 2891681 h 9085945"/>
                <a:gd name="connsiteX830" fmla="*/ 1018183 w 1018183"/>
                <a:gd name="connsiteY830" fmla="*/ 2894546 h 9085945"/>
                <a:gd name="connsiteX831" fmla="*/ 1018183 w 1018183"/>
                <a:gd name="connsiteY831" fmla="*/ 2894812 h 9085945"/>
                <a:gd name="connsiteX832" fmla="*/ 1018183 w 1018183"/>
                <a:gd name="connsiteY832" fmla="*/ 2896706 h 9085945"/>
                <a:gd name="connsiteX833" fmla="*/ 1018183 w 1018183"/>
                <a:gd name="connsiteY833" fmla="*/ 2898284 h 9085945"/>
                <a:gd name="connsiteX834" fmla="*/ 1018183 w 1018183"/>
                <a:gd name="connsiteY834" fmla="*/ 2899164 h 9085945"/>
                <a:gd name="connsiteX835" fmla="*/ 1018183 w 1018183"/>
                <a:gd name="connsiteY835" fmla="*/ 2900771 h 9085945"/>
                <a:gd name="connsiteX836" fmla="*/ 1018183 w 1018183"/>
                <a:gd name="connsiteY836" fmla="*/ 2901599 h 9085945"/>
                <a:gd name="connsiteX837" fmla="*/ 1018183 w 1018183"/>
                <a:gd name="connsiteY837" fmla="*/ 2902055 h 9085945"/>
                <a:gd name="connsiteX838" fmla="*/ 1018183 w 1018183"/>
                <a:gd name="connsiteY838" fmla="*/ 2902538 h 9085945"/>
                <a:gd name="connsiteX839" fmla="*/ 1018183 w 1018183"/>
                <a:gd name="connsiteY839" fmla="*/ 2903277 h 9085945"/>
                <a:gd name="connsiteX840" fmla="*/ 1018183 w 1018183"/>
                <a:gd name="connsiteY840" fmla="*/ 2904669 h 9085945"/>
                <a:gd name="connsiteX841" fmla="*/ 1018183 w 1018183"/>
                <a:gd name="connsiteY841" fmla="*/ 2904845 h 9085945"/>
                <a:gd name="connsiteX842" fmla="*/ 1018183 w 1018183"/>
                <a:gd name="connsiteY842" fmla="*/ 2905603 h 9085945"/>
                <a:gd name="connsiteX843" fmla="*/ 1018183 w 1018183"/>
                <a:gd name="connsiteY843" fmla="*/ 2906081 h 9085945"/>
                <a:gd name="connsiteX844" fmla="*/ 1018183 w 1018183"/>
                <a:gd name="connsiteY844" fmla="*/ 2908434 h 9085945"/>
                <a:gd name="connsiteX845" fmla="*/ 1018183 w 1018183"/>
                <a:gd name="connsiteY845" fmla="*/ 2909342 h 9085945"/>
                <a:gd name="connsiteX846" fmla="*/ 1018183 w 1018183"/>
                <a:gd name="connsiteY846" fmla="*/ 2909664 h 9085945"/>
                <a:gd name="connsiteX847" fmla="*/ 1018183 w 1018183"/>
                <a:gd name="connsiteY847" fmla="*/ 2912657 h 9085945"/>
                <a:gd name="connsiteX848" fmla="*/ 1018183 w 1018183"/>
                <a:gd name="connsiteY848" fmla="*/ 2914439 h 9085945"/>
                <a:gd name="connsiteX849" fmla="*/ 1018183 w 1018183"/>
                <a:gd name="connsiteY849" fmla="*/ 2915155 h 9085945"/>
                <a:gd name="connsiteX850" fmla="*/ 1018183 w 1018183"/>
                <a:gd name="connsiteY850" fmla="*/ 2915723 h 9085945"/>
                <a:gd name="connsiteX851" fmla="*/ 1018183 w 1018183"/>
                <a:gd name="connsiteY851" fmla="*/ 2917132 h 9085945"/>
                <a:gd name="connsiteX852" fmla="*/ 1018183 w 1018183"/>
                <a:gd name="connsiteY852" fmla="*/ 2918699 h 9085945"/>
                <a:gd name="connsiteX853" fmla="*/ 1018183 w 1018183"/>
                <a:gd name="connsiteY853" fmla="*/ 2919377 h 9085945"/>
                <a:gd name="connsiteX854" fmla="*/ 1018183 w 1018183"/>
                <a:gd name="connsiteY854" fmla="*/ 2919492 h 9085945"/>
                <a:gd name="connsiteX855" fmla="*/ 1018183 w 1018183"/>
                <a:gd name="connsiteY855" fmla="*/ 2921015 h 9085945"/>
                <a:gd name="connsiteX856" fmla="*/ 1018183 w 1018183"/>
                <a:gd name="connsiteY856" fmla="*/ 2924408 h 9085945"/>
                <a:gd name="connsiteX857" fmla="*/ 1018183 w 1018183"/>
                <a:gd name="connsiteY857" fmla="*/ 2926213 h 9085945"/>
                <a:gd name="connsiteX858" fmla="*/ 1018183 w 1018183"/>
                <a:gd name="connsiteY858" fmla="*/ 2926280 h 9085945"/>
                <a:gd name="connsiteX859" fmla="*/ 1018183 w 1018183"/>
                <a:gd name="connsiteY859" fmla="*/ 2927419 h 9085945"/>
                <a:gd name="connsiteX860" fmla="*/ 1018183 w 1018183"/>
                <a:gd name="connsiteY860" fmla="*/ 2927539 h 9085945"/>
                <a:gd name="connsiteX861" fmla="*/ 1018183 w 1018183"/>
                <a:gd name="connsiteY861" fmla="*/ 2928188 h 9085945"/>
                <a:gd name="connsiteX862" fmla="*/ 1018183 w 1018183"/>
                <a:gd name="connsiteY862" fmla="*/ 2928909 h 9085945"/>
                <a:gd name="connsiteX863" fmla="*/ 1018183 w 1018183"/>
                <a:gd name="connsiteY863" fmla="*/ 2929146 h 9085945"/>
                <a:gd name="connsiteX864" fmla="*/ 1018183 w 1018183"/>
                <a:gd name="connsiteY864" fmla="*/ 2929525 h 9085945"/>
                <a:gd name="connsiteX865" fmla="*/ 1018183 w 1018183"/>
                <a:gd name="connsiteY865" fmla="*/ 2929758 h 9085945"/>
                <a:gd name="connsiteX866" fmla="*/ 1018183 w 1018183"/>
                <a:gd name="connsiteY866" fmla="*/ 2930430 h 9085945"/>
                <a:gd name="connsiteX867" fmla="*/ 1018183 w 1018183"/>
                <a:gd name="connsiteY867" fmla="*/ 2934182 h 9085945"/>
                <a:gd name="connsiteX868" fmla="*/ 1018183 w 1018183"/>
                <a:gd name="connsiteY868" fmla="*/ 2935467 h 9085945"/>
                <a:gd name="connsiteX869" fmla="*/ 1018183 w 1018183"/>
                <a:gd name="connsiteY869" fmla="*/ 2937047 h 9085945"/>
                <a:gd name="connsiteX870" fmla="*/ 1018183 w 1018183"/>
                <a:gd name="connsiteY870" fmla="*/ 2937338 h 9085945"/>
                <a:gd name="connsiteX871" fmla="*/ 1018183 w 1018183"/>
                <a:gd name="connsiteY871" fmla="*/ 2938332 h 9085945"/>
                <a:gd name="connsiteX872" fmla="*/ 1018183 w 1018183"/>
                <a:gd name="connsiteY872" fmla="*/ 2938808 h 9085945"/>
                <a:gd name="connsiteX873" fmla="*/ 1018183 w 1018183"/>
                <a:gd name="connsiteY873" fmla="*/ 2939969 h 9085945"/>
                <a:gd name="connsiteX874" fmla="*/ 1018183 w 1018183"/>
                <a:gd name="connsiteY874" fmla="*/ 2940784 h 9085945"/>
                <a:gd name="connsiteX875" fmla="*/ 1018183 w 1018183"/>
                <a:gd name="connsiteY875" fmla="*/ 2942069 h 9085945"/>
                <a:gd name="connsiteX876" fmla="*/ 1018183 w 1018183"/>
                <a:gd name="connsiteY876" fmla="*/ 2943380 h 9085945"/>
                <a:gd name="connsiteX877" fmla="*/ 1018183 w 1018183"/>
                <a:gd name="connsiteY877" fmla="*/ 2943619 h 9085945"/>
                <a:gd name="connsiteX878" fmla="*/ 1018183 w 1018183"/>
                <a:gd name="connsiteY878" fmla="*/ 2945187 h 9085945"/>
                <a:gd name="connsiteX879" fmla="*/ 1018183 w 1018183"/>
                <a:gd name="connsiteY879" fmla="*/ 2945385 h 9085945"/>
                <a:gd name="connsiteX880" fmla="*/ 1018183 w 1018183"/>
                <a:gd name="connsiteY880" fmla="*/ 2948105 h 9085945"/>
                <a:gd name="connsiteX881" fmla="*/ 1018183 w 1018183"/>
                <a:gd name="connsiteY881" fmla="*/ 2948582 h 9085945"/>
                <a:gd name="connsiteX882" fmla="*/ 1018183 w 1018183"/>
                <a:gd name="connsiteY882" fmla="*/ 2949685 h 9085945"/>
                <a:gd name="connsiteX883" fmla="*/ 1018183 w 1018183"/>
                <a:gd name="connsiteY883" fmla="*/ 2949867 h 9085945"/>
                <a:gd name="connsiteX884" fmla="*/ 1018183 w 1018183"/>
                <a:gd name="connsiteY884" fmla="*/ 2951843 h 9085945"/>
                <a:gd name="connsiteX885" fmla="*/ 1018183 w 1018183"/>
                <a:gd name="connsiteY885" fmla="*/ 2953742 h 9085945"/>
                <a:gd name="connsiteX886" fmla="*/ 1018183 w 1018183"/>
                <a:gd name="connsiteY886" fmla="*/ 2954438 h 9085945"/>
                <a:gd name="connsiteX887" fmla="*/ 1018183 w 1018183"/>
                <a:gd name="connsiteY887" fmla="*/ 2954655 h 9085945"/>
                <a:gd name="connsiteX888" fmla="*/ 1018183 w 1018183"/>
                <a:gd name="connsiteY888" fmla="*/ 2954677 h 9085945"/>
                <a:gd name="connsiteX889" fmla="*/ 1018183 w 1018183"/>
                <a:gd name="connsiteY889" fmla="*/ 2956245 h 9085945"/>
                <a:gd name="connsiteX890" fmla="*/ 1018183 w 1018183"/>
                <a:gd name="connsiteY890" fmla="*/ 2957284 h 9085945"/>
                <a:gd name="connsiteX891" fmla="*/ 1018183 w 1018183"/>
                <a:gd name="connsiteY891" fmla="*/ 2960918 h 9085945"/>
                <a:gd name="connsiteX892" fmla="*/ 1018183 w 1018183"/>
                <a:gd name="connsiteY892" fmla="*/ 2962335 h 9085945"/>
                <a:gd name="connsiteX893" fmla="*/ 1018183 w 1018183"/>
                <a:gd name="connsiteY893" fmla="*/ 2962484 h 9085945"/>
                <a:gd name="connsiteX894" fmla="*/ 1018183 w 1018183"/>
                <a:gd name="connsiteY894" fmla="*/ 2964800 h 9085945"/>
                <a:gd name="connsiteX895" fmla="*/ 1018183 w 1018183"/>
                <a:gd name="connsiteY895" fmla="*/ 2965713 h 9085945"/>
                <a:gd name="connsiteX896" fmla="*/ 1018183 w 1018183"/>
                <a:gd name="connsiteY896" fmla="*/ 2966555 h 9085945"/>
                <a:gd name="connsiteX897" fmla="*/ 1018183 w 1018183"/>
                <a:gd name="connsiteY897" fmla="*/ 2968344 h 9085945"/>
                <a:gd name="connsiteX898" fmla="*/ 1018183 w 1018183"/>
                <a:gd name="connsiteY898" fmla="*/ 2968531 h 9085945"/>
                <a:gd name="connsiteX899" fmla="*/ 1018183 w 1018183"/>
                <a:gd name="connsiteY899" fmla="*/ 2969867 h 9085945"/>
                <a:gd name="connsiteX900" fmla="*/ 1018183 w 1018183"/>
                <a:gd name="connsiteY900" fmla="*/ 2970099 h 9085945"/>
                <a:gd name="connsiteX901" fmla="*/ 1018183 w 1018183"/>
                <a:gd name="connsiteY901" fmla="*/ 2971994 h 9085945"/>
                <a:gd name="connsiteX902" fmla="*/ 1018183 w 1018183"/>
                <a:gd name="connsiteY902" fmla="*/ 2972696 h 9085945"/>
                <a:gd name="connsiteX903" fmla="*/ 1018183 w 1018183"/>
                <a:gd name="connsiteY903" fmla="*/ 2973474 h 9085945"/>
                <a:gd name="connsiteX904" fmla="*/ 1018183 w 1018183"/>
                <a:gd name="connsiteY904" fmla="*/ 2973610 h 9085945"/>
                <a:gd name="connsiteX905" fmla="*/ 1018183 w 1018183"/>
                <a:gd name="connsiteY905" fmla="*/ 2975808 h 9085945"/>
                <a:gd name="connsiteX906" fmla="*/ 1018183 w 1018183"/>
                <a:gd name="connsiteY906" fmla="*/ 2980925 h 9085945"/>
                <a:gd name="connsiteX907" fmla="*/ 1018183 w 1018183"/>
                <a:gd name="connsiteY907" fmla="*/ 2981965 h 9085945"/>
                <a:gd name="connsiteX908" fmla="*/ 1018183 w 1018183"/>
                <a:gd name="connsiteY908" fmla="*/ 2982411 h 9085945"/>
                <a:gd name="connsiteX909" fmla="*/ 1018183 w 1018183"/>
                <a:gd name="connsiteY909" fmla="*/ 2983052 h 9085945"/>
                <a:gd name="connsiteX910" fmla="*/ 1018183 w 1018183"/>
                <a:gd name="connsiteY910" fmla="*/ 2987407 h 9085945"/>
                <a:gd name="connsiteX911" fmla="*/ 1018183 w 1018183"/>
                <a:gd name="connsiteY911" fmla="*/ 2988974 h 9085945"/>
                <a:gd name="connsiteX912" fmla="*/ 1018183 w 1018183"/>
                <a:gd name="connsiteY912" fmla="*/ 2990210 h 9085945"/>
                <a:gd name="connsiteX913" fmla="*/ 1018183 w 1018183"/>
                <a:gd name="connsiteY913" fmla="*/ 2990948 h 9085945"/>
                <a:gd name="connsiteX914" fmla="*/ 1018183 w 1018183"/>
                <a:gd name="connsiteY914" fmla="*/ 2991254 h 9085945"/>
                <a:gd name="connsiteX915" fmla="*/ 1018183 w 1018183"/>
                <a:gd name="connsiteY915" fmla="*/ 2992185 h 9085945"/>
                <a:gd name="connsiteX916" fmla="*/ 1018183 w 1018183"/>
                <a:gd name="connsiteY916" fmla="*/ 2993027 h 9085945"/>
                <a:gd name="connsiteX917" fmla="*/ 1018183 w 1018183"/>
                <a:gd name="connsiteY917" fmla="*/ 2993363 h 9085945"/>
                <a:gd name="connsiteX918" fmla="*/ 1018183 w 1018183"/>
                <a:gd name="connsiteY918" fmla="*/ 2993469 h 9085945"/>
                <a:gd name="connsiteX919" fmla="*/ 1018183 w 1018183"/>
                <a:gd name="connsiteY919" fmla="*/ 2994779 h 9085945"/>
                <a:gd name="connsiteX920" fmla="*/ 1018183 w 1018183"/>
                <a:gd name="connsiteY920" fmla="*/ 2994930 h 9085945"/>
                <a:gd name="connsiteX921" fmla="*/ 1018183 w 1018183"/>
                <a:gd name="connsiteY921" fmla="*/ 2996675 h 9085945"/>
                <a:gd name="connsiteX922" fmla="*/ 1018183 w 1018183"/>
                <a:gd name="connsiteY922" fmla="*/ 2996905 h 9085945"/>
                <a:gd name="connsiteX923" fmla="*/ 1018183 w 1018183"/>
                <a:gd name="connsiteY923" fmla="*/ 2998242 h 9085945"/>
                <a:gd name="connsiteX924" fmla="*/ 1018183 w 1018183"/>
                <a:gd name="connsiteY924" fmla="*/ 3001071 h 9085945"/>
                <a:gd name="connsiteX925" fmla="*/ 1018183 w 1018183"/>
                <a:gd name="connsiteY925" fmla="*/ 3001259 h 9085945"/>
                <a:gd name="connsiteX926" fmla="*/ 1018183 w 1018183"/>
                <a:gd name="connsiteY926" fmla="*/ 3002826 h 9085945"/>
                <a:gd name="connsiteX927" fmla="*/ 1018183 w 1018183"/>
                <a:gd name="connsiteY927" fmla="*/ 3004183 h 9085945"/>
                <a:gd name="connsiteX928" fmla="*/ 1018183 w 1018183"/>
                <a:gd name="connsiteY928" fmla="*/ 3004835 h 9085945"/>
                <a:gd name="connsiteX929" fmla="*/ 1018183 w 1018183"/>
                <a:gd name="connsiteY929" fmla="*/ 3007733 h 9085945"/>
                <a:gd name="connsiteX930" fmla="*/ 1018183 w 1018183"/>
                <a:gd name="connsiteY930" fmla="*/ 3009300 h 9085945"/>
                <a:gd name="connsiteX931" fmla="*/ 1018183 w 1018183"/>
                <a:gd name="connsiteY931" fmla="*/ 3012317 h 9085945"/>
                <a:gd name="connsiteX932" fmla="*/ 1018183 w 1018183"/>
                <a:gd name="connsiteY932" fmla="*/ 3013884 h 9085945"/>
                <a:gd name="connsiteX933" fmla="*/ 1018183 w 1018183"/>
                <a:gd name="connsiteY933" fmla="*/ 3015629 h 9085945"/>
                <a:gd name="connsiteX934" fmla="*/ 1018183 w 1018183"/>
                <a:gd name="connsiteY934" fmla="*/ 3015781 h 9085945"/>
                <a:gd name="connsiteX935" fmla="*/ 1018183 w 1018183"/>
                <a:gd name="connsiteY935" fmla="*/ 3017199 h 9085945"/>
                <a:gd name="connsiteX936" fmla="*/ 1018183 w 1018183"/>
                <a:gd name="connsiteY936" fmla="*/ 3019629 h 9085945"/>
                <a:gd name="connsiteX937" fmla="*/ 1018183 w 1018183"/>
                <a:gd name="connsiteY937" fmla="*/ 3020127 h 9085945"/>
                <a:gd name="connsiteX938" fmla="*/ 1018183 w 1018183"/>
                <a:gd name="connsiteY938" fmla="*/ 3021587 h 9085945"/>
                <a:gd name="connsiteX939" fmla="*/ 1018183 w 1018183"/>
                <a:gd name="connsiteY939" fmla="*/ 3023154 h 9085945"/>
                <a:gd name="connsiteX940" fmla="*/ 1018183 w 1018183"/>
                <a:gd name="connsiteY940" fmla="*/ 3026295 h 9085945"/>
                <a:gd name="connsiteX941" fmla="*/ 1018183 w 1018183"/>
                <a:gd name="connsiteY941" fmla="*/ 3029634 h 9085945"/>
                <a:gd name="connsiteX942" fmla="*/ 1018183 w 1018183"/>
                <a:gd name="connsiteY942" fmla="*/ 3037240 h 9085945"/>
                <a:gd name="connsiteX943" fmla="*/ 1018183 w 1018183"/>
                <a:gd name="connsiteY943" fmla="*/ 3039370 h 9085945"/>
                <a:gd name="connsiteX944" fmla="*/ 1018183 w 1018183"/>
                <a:gd name="connsiteY944" fmla="*/ 3040692 h 9085945"/>
                <a:gd name="connsiteX945" fmla="*/ 1018183 w 1018183"/>
                <a:gd name="connsiteY945" fmla="*/ 3044004 h 9085945"/>
                <a:gd name="connsiteX946" fmla="*/ 1018183 w 1018183"/>
                <a:gd name="connsiteY946" fmla="*/ 3044307 h 9085945"/>
                <a:gd name="connsiteX947" fmla="*/ 1018183 w 1018183"/>
                <a:gd name="connsiteY947" fmla="*/ 3053771 h 9085945"/>
                <a:gd name="connsiteX948" fmla="*/ 1018183 w 1018183"/>
                <a:gd name="connsiteY948" fmla="*/ 3060469 h 9085945"/>
                <a:gd name="connsiteX949" fmla="*/ 1018183 w 1018183"/>
                <a:gd name="connsiteY949" fmla="*/ 3068315 h 9085945"/>
                <a:gd name="connsiteX950" fmla="*/ 1018183 w 1018183"/>
                <a:gd name="connsiteY950" fmla="*/ 3069885 h 9085945"/>
                <a:gd name="connsiteX951" fmla="*/ 1018183 w 1018183"/>
                <a:gd name="connsiteY951" fmla="*/ 3071527 h 9085945"/>
                <a:gd name="connsiteX952" fmla="*/ 1018183 w 1018183"/>
                <a:gd name="connsiteY952" fmla="*/ 3072164 h 9085945"/>
                <a:gd name="connsiteX953" fmla="*/ 1018183 w 1018183"/>
                <a:gd name="connsiteY953" fmla="*/ 3077376 h 9085945"/>
                <a:gd name="connsiteX954" fmla="*/ 1018183 w 1018183"/>
                <a:gd name="connsiteY954" fmla="*/ 3077582 h 9085945"/>
                <a:gd name="connsiteX955" fmla="*/ 1018183 w 1018183"/>
                <a:gd name="connsiteY955" fmla="*/ 3078452 h 9085945"/>
                <a:gd name="connsiteX956" fmla="*/ 1018183 w 1018183"/>
                <a:gd name="connsiteY956" fmla="*/ 3079712 h 9085945"/>
                <a:gd name="connsiteX957" fmla="*/ 1018183 w 1018183"/>
                <a:gd name="connsiteY957" fmla="*/ 3083980 h 9085945"/>
                <a:gd name="connsiteX958" fmla="*/ 1018183 w 1018183"/>
                <a:gd name="connsiteY958" fmla="*/ 3086874 h 9085945"/>
                <a:gd name="connsiteX959" fmla="*/ 1018183 w 1018183"/>
                <a:gd name="connsiteY959" fmla="*/ 3088435 h 9085945"/>
                <a:gd name="connsiteX960" fmla="*/ 1018183 w 1018183"/>
                <a:gd name="connsiteY960" fmla="*/ 3088640 h 9085945"/>
                <a:gd name="connsiteX961" fmla="*/ 1018183 w 1018183"/>
                <a:gd name="connsiteY961" fmla="*/ 3090770 h 9085945"/>
                <a:gd name="connsiteX962" fmla="*/ 1018183 w 1018183"/>
                <a:gd name="connsiteY962" fmla="*/ 3092457 h 9085945"/>
                <a:gd name="connsiteX963" fmla="*/ 1018183 w 1018183"/>
                <a:gd name="connsiteY963" fmla="*/ 3094114 h 9085945"/>
                <a:gd name="connsiteX964" fmla="*/ 1018183 w 1018183"/>
                <a:gd name="connsiteY964" fmla="*/ 3095037 h 9085945"/>
                <a:gd name="connsiteX965" fmla="*/ 1018183 w 1018183"/>
                <a:gd name="connsiteY965" fmla="*/ 3096332 h 9085945"/>
                <a:gd name="connsiteX966" fmla="*/ 1018183 w 1018183"/>
                <a:gd name="connsiteY966" fmla="*/ 3099968 h 9085945"/>
                <a:gd name="connsiteX967" fmla="*/ 1018183 w 1018183"/>
                <a:gd name="connsiteY967" fmla="*/ 3104894 h 9085945"/>
                <a:gd name="connsiteX968" fmla="*/ 1018183 w 1018183"/>
                <a:gd name="connsiteY968" fmla="*/ 3105174 h 9085945"/>
                <a:gd name="connsiteX969" fmla="*/ 1018183 w 1018183"/>
                <a:gd name="connsiteY969" fmla="*/ 3108087 h 9085945"/>
                <a:gd name="connsiteX970" fmla="*/ 1018183 w 1018183"/>
                <a:gd name="connsiteY970" fmla="*/ 3114664 h 9085945"/>
                <a:gd name="connsiteX971" fmla="*/ 1018183 w 1018183"/>
                <a:gd name="connsiteY971" fmla="*/ 3115948 h 9085945"/>
                <a:gd name="connsiteX972" fmla="*/ 1018183 w 1018183"/>
                <a:gd name="connsiteY972" fmla="*/ 3118794 h 9085945"/>
                <a:gd name="connsiteX973" fmla="*/ 1018183 w 1018183"/>
                <a:gd name="connsiteY973" fmla="*/ 3119145 h 9085945"/>
                <a:gd name="connsiteX974" fmla="*/ 1018183 w 1018183"/>
                <a:gd name="connsiteY974" fmla="*/ 3119602 h 9085945"/>
                <a:gd name="connsiteX975" fmla="*/ 1018183 w 1018183"/>
                <a:gd name="connsiteY975" fmla="*/ 3121163 h 9085945"/>
                <a:gd name="connsiteX976" fmla="*/ 1018183 w 1018183"/>
                <a:gd name="connsiteY976" fmla="*/ 3123145 h 9085945"/>
                <a:gd name="connsiteX977" fmla="*/ 1018183 w 1018183"/>
                <a:gd name="connsiteY977" fmla="*/ 3123498 h 9085945"/>
                <a:gd name="connsiteX978" fmla="*/ 1018183 w 1018183"/>
                <a:gd name="connsiteY978" fmla="*/ 3124706 h 9085945"/>
                <a:gd name="connsiteX979" fmla="*/ 1018183 w 1018183"/>
                <a:gd name="connsiteY979" fmla="*/ 3126775 h 9085945"/>
                <a:gd name="connsiteX980" fmla="*/ 1018183 w 1018183"/>
                <a:gd name="connsiteY980" fmla="*/ 3127042 h 9085945"/>
                <a:gd name="connsiteX981" fmla="*/ 1018183 w 1018183"/>
                <a:gd name="connsiteY981" fmla="*/ 3127764 h 9085945"/>
                <a:gd name="connsiteX982" fmla="*/ 1018183 w 1018183"/>
                <a:gd name="connsiteY982" fmla="*/ 3128343 h 9085945"/>
                <a:gd name="connsiteX983" fmla="*/ 1018183 w 1018183"/>
                <a:gd name="connsiteY983" fmla="*/ 3129371 h 9085945"/>
                <a:gd name="connsiteX984" fmla="*/ 1018183 w 1018183"/>
                <a:gd name="connsiteY984" fmla="*/ 3129851 h 9085945"/>
                <a:gd name="connsiteX985" fmla="*/ 1018183 w 1018183"/>
                <a:gd name="connsiteY985" fmla="*/ 3130199 h 9085945"/>
                <a:gd name="connsiteX986" fmla="*/ 1018183 w 1018183"/>
                <a:gd name="connsiteY986" fmla="*/ 3130655 h 9085945"/>
                <a:gd name="connsiteX987" fmla="*/ 1018183 w 1018183"/>
                <a:gd name="connsiteY987" fmla="*/ 3132768 h 9085945"/>
                <a:gd name="connsiteX988" fmla="*/ 1018183 w 1018183"/>
                <a:gd name="connsiteY988" fmla="*/ 3134203 h 9085945"/>
                <a:gd name="connsiteX989" fmla="*/ 1018183 w 1018183"/>
                <a:gd name="connsiteY989" fmla="*/ 3135379 h 9085945"/>
                <a:gd name="connsiteX990" fmla="*/ 1018183 w 1018183"/>
                <a:gd name="connsiteY990" fmla="*/ 3137900 h 9085945"/>
                <a:gd name="connsiteX991" fmla="*/ 1018183 w 1018183"/>
                <a:gd name="connsiteY991" fmla="*/ 3141257 h 9085945"/>
                <a:gd name="connsiteX992" fmla="*/ 1018183 w 1018183"/>
                <a:gd name="connsiteY992" fmla="*/ 3142469 h 9085945"/>
                <a:gd name="connsiteX993" fmla="*/ 1018183 w 1018183"/>
                <a:gd name="connsiteY993" fmla="*/ 3143826 h 9085945"/>
                <a:gd name="connsiteX994" fmla="*/ 1018183 w 1018183"/>
                <a:gd name="connsiteY994" fmla="*/ 3145879 h 9085945"/>
                <a:gd name="connsiteX995" fmla="*/ 1018183 w 1018183"/>
                <a:gd name="connsiteY995" fmla="*/ 3147169 h 9085945"/>
                <a:gd name="connsiteX996" fmla="*/ 1018183 w 1018183"/>
                <a:gd name="connsiteY996" fmla="*/ 3149389 h 9085945"/>
                <a:gd name="connsiteX997" fmla="*/ 1018183 w 1018183"/>
                <a:gd name="connsiteY997" fmla="*/ 3151723 h 9085945"/>
                <a:gd name="connsiteX998" fmla="*/ 1018183 w 1018183"/>
                <a:gd name="connsiteY998" fmla="*/ 3151873 h 9085945"/>
                <a:gd name="connsiteX999" fmla="*/ 1018183 w 1018183"/>
                <a:gd name="connsiteY999" fmla="*/ 3154880 h 9085945"/>
                <a:gd name="connsiteX1000" fmla="*/ 1018183 w 1018183"/>
                <a:gd name="connsiteY1000" fmla="*/ 3156290 h 9085945"/>
                <a:gd name="connsiteX1001" fmla="*/ 1018183 w 1018183"/>
                <a:gd name="connsiteY1001" fmla="*/ 3157509 h 9085945"/>
                <a:gd name="connsiteX1002" fmla="*/ 1018183 w 1018183"/>
                <a:gd name="connsiteY1002" fmla="*/ 3158226 h 9085945"/>
                <a:gd name="connsiteX1003" fmla="*/ 1018183 w 1018183"/>
                <a:gd name="connsiteY1003" fmla="*/ 3160209 h 9085945"/>
                <a:gd name="connsiteX1004" fmla="*/ 1018183 w 1018183"/>
                <a:gd name="connsiteY1004" fmla="*/ 3163754 h 9085945"/>
                <a:gd name="connsiteX1005" fmla="*/ 1018183 w 1018183"/>
                <a:gd name="connsiteY1005" fmla="*/ 3165647 h 9085945"/>
                <a:gd name="connsiteX1006" fmla="*/ 1018183 w 1018183"/>
                <a:gd name="connsiteY1006" fmla="*/ 3165939 h 9085945"/>
                <a:gd name="connsiteX1007" fmla="*/ 1018183 w 1018183"/>
                <a:gd name="connsiteY1007" fmla="*/ 3166123 h 9085945"/>
                <a:gd name="connsiteX1008" fmla="*/ 1018183 w 1018183"/>
                <a:gd name="connsiteY1008" fmla="*/ 3166931 h 9085945"/>
                <a:gd name="connsiteX1009" fmla="*/ 1018183 w 1018183"/>
                <a:gd name="connsiteY1009" fmla="*/ 3168107 h 9085945"/>
                <a:gd name="connsiteX1010" fmla="*/ 1018183 w 1018183"/>
                <a:gd name="connsiteY1010" fmla="*/ 3168569 h 9085945"/>
                <a:gd name="connsiteX1011" fmla="*/ 1018183 w 1018183"/>
                <a:gd name="connsiteY1011" fmla="*/ 3169277 h 9085945"/>
                <a:gd name="connsiteX1012" fmla="*/ 1018183 w 1018183"/>
                <a:gd name="connsiteY1012" fmla="*/ 3170844 h 9085945"/>
                <a:gd name="connsiteX1013" fmla="*/ 1018183 w 1018183"/>
                <a:gd name="connsiteY1013" fmla="*/ 3170997 h 9085945"/>
                <a:gd name="connsiteX1014" fmla="*/ 1018183 w 1018183"/>
                <a:gd name="connsiteY1014" fmla="*/ 3172219 h 9085945"/>
                <a:gd name="connsiteX1015" fmla="*/ 1018183 w 1018183"/>
                <a:gd name="connsiteY1015" fmla="*/ 3173788 h 9085945"/>
                <a:gd name="connsiteX1016" fmla="*/ 1018183 w 1018183"/>
                <a:gd name="connsiteY1016" fmla="*/ 3173985 h 9085945"/>
                <a:gd name="connsiteX1017" fmla="*/ 1018183 w 1018183"/>
                <a:gd name="connsiteY1017" fmla="*/ 3174545 h 9085945"/>
                <a:gd name="connsiteX1018" fmla="*/ 1018183 w 1018183"/>
                <a:gd name="connsiteY1018" fmla="*/ 3176706 h 9085945"/>
                <a:gd name="connsiteX1019" fmla="*/ 1018183 w 1018183"/>
                <a:gd name="connsiteY1019" fmla="*/ 3178284 h 9085945"/>
                <a:gd name="connsiteX1020" fmla="*/ 1018183 w 1018183"/>
                <a:gd name="connsiteY1020" fmla="*/ 3178606 h 9085945"/>
                <a:gd name="connsiteX1021" fmla="*/ 1018183 w 1018183"/>
                <a:gd name="connsiteY1021" fmla="*/ 3179164 h 9085945"/>
                <a:gd name="connsiteX1022" fmla="*/ 1018183 w 1018183"/>
                <a:gd name="connsiteY1022" fmla="*/ 3180098 h 9085945"/>
                <a:gd name="connsiteX1023" fmla="*/ 1018183 w 1018183"/>
                <a:gd name="connsiteY1023" fmla="*/ 3181599 h 9085945"/>
                <a:gd name="connsiteX1024" fmla="*/ 1018183 w 1018183"/>
                <a:gd name="connsiteY1024" fmla="*/ 3183031 h 9085945"/>
                <a:gd name="connsiteX1025" fmla="*/ 1018183 w 1018183"/>
                <a:gd name="connsiteY1025" fmla="*/ 3183277 h 9085945"/>
                <a:gd name="connsiteX1026" fmla="*/ 1018183 w 1018183"/>
                <a:gd name="connsiteY1026" fmla="*/ 3184665 h 9085945"/>
                <a:gd name="connsiteX1027" fmla="*/ 1018183 w 1018183"/>
                <a:gd name="connsiteY1027" fmla="*/ 3184845 h 9085945"/>
                <a:gd name="connsiteX1028" fmla="*/ 1018183 w 1018183"/>
                <a:gd name="connsiteY1028" fmla="*/ 3188434 h 9085945"/>
                <a:gd name="connsiteX1029" fmla="*/ 1018183 w 1018183"/>
                <a:gd name="connsiteY1029" fmla="*/ 3189664 h 9085945"/>
                <a:gd name="connsiteX1030" fmla="*/ 1018183 w 1018183"/>
                <a:gd name="connsiteY1030" fmla="*/ 3195155 h 9085945"/>
                <a:gd name="connsiteX1031" fmla="*/ 1018183 w 1018183"/>
                <a:gd name="connsiteY1031" fmla="*/ 3196361 h 9085945"/>
                <a:gd name="connsiteX1032" fmla="*/ 1018183 w 1018183"/>
                <a:gd name="connsiteY1032" fmla="*/ 3196481 h 9085945"/>
                <a:gd name="connsiteX1033" fmla="*/ 1018183 w 1018183"/>
                <a:gd name="connsiteY1033" fmla="*/ 3197130 h 9085945"/>
                <a:gd name="connsiteX1034" fmla="*/ 1018183 w 1018183"/>
                <a:gd name="connsiteY1034" fmla="*/ 3198467 h 9085945"/>
                <a:gd name="connsiteX1035" fmla="*/ 1018183 w 1018183"/>
                <a:gd name="connsiteY1035" fmla="*/ 3198699 h 9085945"/>
                <a:gd name="connsiteX1036" fmla="*/ 1018183 w 1018183"/>
                <a:gd name="connsiteY1036" fmla="*/ 3199372 h 9085945"/>
                <a:gd name="connsiteX1037" fmla="*/ 1018183 w 1018183"/>
                <a:gd name="connsiteY1037" fmla="*/ 3201296 h 9085945"/>
                <a:gd name="connsiteX1038" fmla="*/ 1018183 w 1018183"/>
                <a:gd name="connsiteY1038" fmla="*/ 3202210 h 9085945"/>
                <a:gd name="connsiteX1039" fmla="*/ 1018183 w 1018183"/>
                <a:gd name="connsiteY1039" fmla="*/ 3204408 h 9085945"/>
                <a:gd name="connsiteX1040" fmla="*/ 1018183 w 1018183"/>
                <a:gd name="connsiteY1040" fmla="*/ 3206280 h 9085945"/>
                <a:gd name="connsiteX1041" fmla="*/ 1018183 w 1018183"/>
                <a:gd name="connsiteY1041" fmla="*/ 3207273 h 9085945"/>
                <a:gd name="connsiteX1042" fmla="*/ 1018183 w 1018183"/>
                <a:gd name="connsiteY1042" fmla="*/ 3207419 h 9085945"/>
                <a:gd name="connsiteX1043" fmla="*/ 1018183 w 1018183"/>
                <a:gd name="connsiteY1043" fmla="*/ 3207539 h 9085945"/>
                <a:gd name="connsiteX1044" fmla="*/ 1018183 w 1018183"/>
                <a:gd name="connsiteY1044" fmla="*/ 3208911 h 9085945"/>
                <a:gd name="connsiteX1045" fmla="*/ 1018183 w 1018183"/>
                <a:gd name="connsiteY1045" fmla="*/ 3209525 h 9085945"/>
                <a:gd name="connsiteX1046" fmla="*/ 1018183 w 1018183"/>
                <a:gd name="connsiteY1046" fmla="*/ 3211011 h 9085945"/>
                <a:gd name="connsiteX1047" fmla="*/ 1018183 w 1018183"/>
                <a:gd name="connsiteY1047" fmla="*/ 3214327 h 9085945"/>
                <a:gd name="connsiteX1048" fmla="*/ 1018183 w 1018183"/>
                <a:gd name="connsiteY1048" fmla="*/ 3215316 h 9085945"/>
                <a:gd name="connsiteX1049" fmla="*/ 1018183 w 1018183"/>
                <a:gd name="connsiteY1049" fmla="*/ 3216006 h 9085945"/>
                <a:gd name="connsiteX1050" fmla="*/ 1018183 w 1018183"/>
                <a:gd name="connsiteY1050" fmla="*/ 3217047 h 9085945"/>
                <a:gd name="connsiteX1051" fmla="*/ 1018183 w 1018183"/>
                <a:gd name="connsiteY1051" fmla="*/ 3217574 h 9085945"/>
                <a:gd name="connsiteX1052" fmla="*/ 1018183 w 1018183"/>
                <a:gd name="connsiteY1052" fmla="*/ 3218332 h 9085945"/>
                <a:gd name="connsiteX1053" fmla="*/ 1018183 w 1018183"/>
                <a:gd name="connsiteY1053" fmla="*/ 3218809 h 9085945"/>
                <a:gd name="connsiteX1054" fmla="*/ 1018183 w 1018183"/>
                <a:gd name="connsiteY1054" fmla="*/ 3219548 h 9085945"/>
                <a:gd name="connsiteX1055" fmla="*/ 1018183 w 1018183"/>
                <a:gd name="connsiteY1055" fmla="*/ 3219854 h 9085945"/>
                <a:gd name="connsiteX1056" fmla="*/ 1018183 w 1018183"/>
                <a:gd name="connsiteY1056" fmla="*/ 3220785 h 9085945"/>
                <a:gd name="connsiteX1057" fmla="*/ 1018183 w 1018183"/>
                <a:gd name="connsiteY1057" fmla="*/ 3222069 h 9085945"/>
                <a:gd name="connsiteX1058" fmla="*/ 1018183 w 1018183"/>
                <a:gd name="connsiteY1058" fmla="*/ 3223379 h 9085945"/>
                <a:gd name="connsiteX1059" fmla="*/ 1018183 w 1018183"/>
                <a:gd name="connsiteY1059" fmla="*/ 3223619 h 9085945"/>
                <a:gd name="connsiteX1060" fmla="*/ 1018183 w 1018183"/>
                <a:gd name="connsiteY1060" fmla="*/ 3225187 h 9085945"/>
                <a:gd name="connsiteX1061" fmla="*/ 1018183 w 1018183"/>
                <a:gd name="connsiteY1061" fmla="*/ 3225385 h 9085945"/>
                <a:gd name="connsiteX1062" fmla="*/ 1018183 w 1018183"/>
                <a:gd name="connsiteY1062" fmla="*/ 3229859 h 9085945"/>
                <a:gd name="connsiteX1063" fmla="*/ 1018183 w 1018183"/>
                <a:gd name="connsiteY1063" fmla="*/ 3231277 h 9085945"/>
                <a:gd name="connsiteX1064" fmla="*/ 1018183 w 1018183"/>
                <a:gd name="connsiteY1064" fmla="*/ 3231426 h 9085945"/>
                <a:gd name="connsiteX1065" fmla="*/ 1018183 w 1018183"/>
                <a:gd name="connsiteY1065" fmla="*/ 3233742 h 9085945"/>
                <a:gd name="connsiteX1066" fmla="*/ 1018183 w 1018183"/>
                <a:gd name="connsiteY1066" fmla="*/ 3234655 h 9085945"/>
                <a:gd name="connsiteX1067" fmla="*/ 1018183 w 1018183"/>
                <a:gd name="connsiteY1067" fmla="*/ 3237286 h 9085945"/>
                <a:gd name="connsiteX1068" fmla="*/ 1018183 w 1018183"/>
                <a:gd name="connsiteY1068" fmla="*/ 3240146 h 9085945"/>
                <a:gd name="connsiteX1069" fmla="*/ 1018183 w 1018183"/>
                <a:gd name="connsiteY1069" fmla="*/ 3240917 h 9085945"/>
                <a:gd name="connsiteX1070" fmla="*/ 1018183 w 1018183"/>
                <a:gd name="connsiteY1070" fmla="*/ 3241639 h 9085945"/>
                <a:gd name="connsiteX1071" fmla="*/ 1018183 w 1018183"/>
                <a:gd name="connsiteY1071" fmla="*/ 3242335 h 9085945"/>
                <a:gd name="connsiteX1072" fmla="*/ 1018183 w 1018183"/>
                <a:gd name="connsiteY1072" fmla="*/ 3242484 h 9085945"/>
                <a:gd name="connsiteX1073" fmla="*/ 1018183 w 1018183"/>
                <a:gd name="connsiteY1073" fmla="*/ 3242552 h 9085945"/>
                <a:gd name="connsiteX1074" fmla="*/ 1018183 w 1018183"/>
                <a:gd name="connsiteY1074" fmla="*/ 3243691 h 9085945"/>
                <a:gd name="connsiteX1075" fmla="*/ 1018183 w 1018183"/>
                <a:gd name="connsiteY1075" fmla="*/ 3244229 h 9085945"/>
                <a:gd name="connsiteX1076" fmla="*/ 1018183 w 1018183"/>
                <a:gd name="connsiteY1076" fmla="*/ 3245799 h 9085945"/>
                <a:gd name="connsiteX1077" fmla="*/ 1018183 w 1018183"/>
                <a:gd name="connsiteY1077" fmla="*/ 3249867 h 9085945"/>
                <a:gd name="connsiteX1078" fmla="*/ 1018183 w 1018183"/>
                <a:gd name="connsiteY1078" fmla="*/ 3251994 h 9085945"/>
                <a:gd name="connsiteX1079" fmla="*/ 1018183 w 1018183"/>
                <a:gd name="connsiteY1079" fmla="*/ 3252696 h 9085945"/>
                <a:gd name="connsiteX1080" fmla="*/ 1018183 w 1018183"/>
                <a:gd name="connsiteY1080" fmla="*/ 3253610 h 9085945"/>
                <a:gd name="connsiteX1081" fmla="*/ 1018183 w 1018183"/>
                <a:gd name="connsiteY1081" fmla="*/ 3256348 h 9085945"/>
                <a:gd name="connsiteX1082" fmla="*/ 1018183 w 1018183"/>
                <a:gd name="connsiteY1082" fmla="*/ 3257917 h 9085945"/>
                <a:gd name="connsiteX1083" fmla="*/ 1018183 w 1018183"/>
                <a:gd name="connsiteY1083" fmla="*/ 3259890 h 9085945"/>
                <a:gd name="connsiteX1084" fmla="*/ 1018183 w 1018183"/>
                <a:gd name="connsiteY1084" fmla="*/ 3260196 h 9085945"/>
                <a:gd name="connsiteX1085" fmla="*/ 1018183 w 1018183"/>
                <a:gd name="connsiteY1085" fmla="*/ 3261969 h 9085945"/>
                <a:gd name="connsiteX1086" fmla="*/ 1018183 w 1018183"/>
                <a:gd name="connsiteY1086" fmla="*/ 3262411 h 9085945"/>
                <a:gd name="connsiteX1087" fmla="*/ 1018183 w 1018183"/>
                <a:gd name="connsiteY1087" fmla="*/ 3267406 h 9085945"/>
                <a:gd name="connsiteX1088" fmla="*/ 1018183 w 1018183"/>
                <a:gd name="connsiteY1088" fmla="*/ 3268372 h 9085945"/>
                <a:gd name="connsiteX1089" fmla="*/ 1018183 w 1018183"/>
                <a:gd name="connsiteY1089" fmla="*/ 3268974 h 9085945"/>
                <a:gd name="connsiteX1090" fmla="*/ 1018183 w 1018183"/>
                <a:gd name="connsiteY1090" fmla="*/ 3270013 h 9085945"/>
                <a:gd name="connsiteX1091" fmla="*/ 1018183 w 1018183"/>
                <a:gd name="connsiteY1091" fmla="*/ 3270950 h 9085945"/>
                <a:gd name="connsiteX1092" fmla="*/ 1018183 w 1018183"/>
                <a:gd name="connsiteY1092" fmla="*/ 3271255 h 9085945"/>
                <a:gd name="connsiteX1093" fmla="*/ 1018183 w 1018183"/>
                <a:gd name="connsiteY1093" fmla="*/ 3273777 h 9085945"/>
                <a:gd name="connsiteX1094" fmla="*/ 1018183 w 1018183"/>
                <a:gd name="connsiteY1094" fmla="*/ 3275062 h 9085945"/>
                <a:gd name="connsiteX1095" fmla="*/ 1018183 w 1018183"/>
                <a:gd name="connsiteY1095" fmla="*/ 3276675 h 9085945"/>
                <a:gd name="connsiteX1096" fmla="*/ 1018183 w 1018183"/>
                <a:gd name="connsiteY1096" fmla="*/ 3278242 h 9085945"/>
                <a:gd name="connsiteX1097" fmla="*/ 1018183 w 1018183"/>
                <a:gd name="connsiteY1097" fmla="*/ 3281071 h 9085945"/>
                <a:gd name="connsiteX1098" fmla="*/ 1018183 w 1018183"/>
                <a:gd name="connsiteY1098" fmla="*/ 3281259 h 9085945"/>
                <a:gd name="connsiteX1099" fmla="*/ 1018183 w 1018183"/>
                <a:gd name="connsiteY1099" fmla="*/ 3282826 h 9085945"/>
                <a:gd name="connsiteX1100" fmla="*/ 1018183 w 1018183"/>
                <a:gd name="connsiteY1100" fmla="*/ 3284571 h 9085945"/>
                <a:gd name="connsiteX1101" fmla="*/ 1018183 w 1018183"/>
                <a:gd name="connsiteY1101" fmla="*/ 3284723 h 9085945"/>
                <a:gd name="connsiteX1102" fmla="*/ 1018183 w 1018183"/>
                <a:gd name="connsiteY1102" fmla="*/ 3284836 h 9085945"/>
                <a:gd name="connsiteX1103" fmla="*/ 1018183 w 1018183"/>
                <a:gd name="connsiteY1103" fmla="*/ 3286141 h 9085945"/>
                <a:gd name="connsiteX1104" fmla="*/ 1018183 w 1018183"/>
                <a:gd name="connsiteY1104" fmla="*/ 3288571 h 9085945"/>
                <a:gd name="connsiteX1105" fmla="*/ 1018183 w 1018183"/>
                <a:gd name="connsiteY1105" fmla="*/ 3289069 h 9085945"/>
                <a:gd name="connsiteX1106" fmla="*/ 1018183 w 1018183"/>
                <a:gd name="connsiteY1106" fmla="*/ 3293622 h 9085945"/>
                <a:gd name="connsiteX1107" fmla="*/ 1018183 w 1018183"/>
                <a:gd name="connsiteY1107" fmla="*/ 3295631 h 9085945"/>
                <a:gd name="connsiteX1108" fmla="*/ 1018183 w 1018183"/>
                <a:gd name="connsiteY1108" fmla="*/ 3295781 h 9085945"/>
                <a:gd name="connsiteX1109" fmla="*/ 1018183 w 1018183"/>
                <a:gd name="connsiteY1109" fmla="*/ 3297198 h 9085945"/>
                <a:gd name="connsiteX1110" fmla="*/ 1018183 w 1018183"/>
                <a:gd name="connsiteY1110" fmla="*/ 3299630 h 9085945"/>
                <a:gd name="connsiteX1111" fmla="*/ 1018183 w 1018183"/>
                <a:gd name="connsiteY1111" fmla="*/ 3300128 h 9085945"/>
                <a:gd name="connsiteX1112" fmla="*/ 1018183 w 1018183"/>
                <a:gd name="connsiteY1112" fmla="*/ 3303677 h 9085945"/>
                <a:gd name="connsiteX1113" fmla="*/ 1018183 w 1018183"/>
                <a:gd name="connsiteY1113" fmla="*/ 3303983 h 9085945"/>
                <a:gd name="connsiteX1114" fmla="*/ 1018183 w 1018183"/>
                <a:gd name="connsiteY1114" fmla="*/ 3306182 h 9085945"/>
                <a:gd name="connsiteX1115" fmla="*/ 1018183 w 1018183"/>
                <a:gd name="connsiteY1115" fmla="*/ 3307527 h 9085945"/>
                <a:gd name="connsiteX1116" fmla="*/ 1018183 w 1018183"/>
                <a:gd name="connsiteY1116" fmla="*/ 3308312 h 9085945"/>
                <a:gd name="connsiteX1117" fmla="*/ 1018183 w 1018183"/>
                <a:gd name="connsiteY1117" fmla="*/ 3309634 h 9085945"/>
                <a:gd name="connsiteX1118" fmla="*/ 1018183 w 1018183"/>
                <a:gd name="connsiteY1118" fmla="*/ 3312946 h 9085945"/>
                <a:gd name="connsiteX1119" fmla="*/ 1018183 w 1018183"/>
                <a:gd name="connsiteY1119" fmla="*/ 3313249 h 9085945"/>
                <a:gd name="connsiteX1120" fmla="*/ 1018183 w 1018183"/>
                <a:gd name="connsiteY1120" fmla="*/ 3317240 h 9085945"/>
                <a:gd name="connsiteX1121" fmla="*/ 1018183 w 1018183"/>
                <a:gd name="connsiteY1121" fmla="*/ 3319371 h 9085945"/>
                <a:gd name="connsiteX1122" fmla="*/ 1018183 w 1018183"/>
                <a:gd name="connsiteY1122" fmla="*/ 3322236 h 9085945"/>
                <a:gd name="connsiteX1123" fmla="*/ 1018183 w 1018183"/>
                <a:gd name="connsiteY1123" fmla="*/ 3322713 h 9085945"/>
                <a:gd name="connsiteX1124" fmla="*/ 1018183 w 1018183"/>
                <a:gd name="connsiteY1124" fmla="*/ 3324006 h 9085945"/>
                <a:gd name="connsiteX1125" fmla="*/ 1018183 w 1018183"/>
                <a:gd name="connsiteY1125" fmla="*/ 3324310 h 9085945"/>
                <a:gd name="connsiteX1126" fmla="*/ 1018183 w 1018183"/>
                <a:gd name="connsiteY1126" fmla="*/ 3324932 h 9085945"/>
                <a:gd name="connsiteX1127" fmla="*/ 1018183 w 1018183"/>
                <a:gd name="connsiteY1127" fmla="*/ 3328568 h 9085945"/>
                <a:gd name="connsiteX1128" fmla="*/ 1018183 w 1018183"/>
                <a:gd name="connsiteY1128" fmla="*/ 3332205 h 9085945"/>
                <a:gd name="connsiteX1129" fmla="*/ 1018183 w 1018183"/>
                <a:gd name="connsiteY1129" fmla="*/ 3332358 h 9085945"/>
                <a:gd name="connsiteX1130" fmla="*/ 1018183 w 1018183"/>
                <a:gd name="connsiteY1130" fmla="*/ 3333773 h 9085945"/>
                <a:gd name="connsiteX1131" fmla="*/ 1018183 w 1018183"/>
                <a:gd name="connsiteY1131" fmla="*/ 3336124 h 9085945"/>
                <a:gd name="connsiteX1132" fmla="*/ 1018183 w 1018183"/>
                <a:gd name="connsiteY1132" fmla="*/ 3340469 h 9085945"/>
                <a:gd name="connsiteX1133" fmla="*/ 1018183 w 1018183"/>
                <a:gd name="connsiteY1133" fmla="*/ 3346913 h 9085945"/>
                <a:gd name="connsiteX1134" fmla="*/ 1018183 w 1018183"/>
                <a:gd name="connsiteY1134" fmla="*/ 3347394 h 9085945"/>
                <a:gd name="connsiteX1135" fmla="*/ 1018183 w 1018183"/>
                <a:gd name="connsiteY1135" fmla="*/ 3352098 h 9085945"/>
                <a:gd name="connsiteX1136" fmla="*/ 1018183 w 1018183"/>
                <a:gd name="connsiteY1136" fmla="*/ 3355642 h 9085945"/>
                <a:gd name="connsiteX1137" fmla="*/ 1018183 w 1018183"/>
                <a:gd name="connsiteY1137" fmla="*/ 3357377 h 9085945"/>
                <a:gd name="connsiteX1138" fmla="*/ 1018183 w 1018183"/>
                <a:gd name="connsiteY1138" fmla="*/ 3357583 h 9085945"/>
                <a:gd name="connsiteX1139" fmla="*/ 1018183 w 1018183"/>
                <a:gd name="connsiteY1139" fmla="*/ 3358451 h 9085945"/>
                <a:gd name="connsiteX1140" fmla="*/ 1018183 w 1018183"/>
                <a:gd name="connsiteY1140" fmla="*/ 3359712 h 9085945"/>
                <a:gd name="connsiteX1141" fmla="*/ 1018183 w 1018183"/>
                <a:gd name="connsiteY1141" fmla="*/ 3360580 h 9085945"/>
                <a:gd name="connsiteX1142" fmla="*/ 1018183 w 1018183"/>
                <a:gd name="connsiteY1142" fmla="*/ 3363979 h 9085945"/>
                <a:gd name="connsiteX1143" fmla="*/ 1018183 w 1018183"/>
                <a:gd name="connsiteY1143" fmla="*/ 3365274 h 9085945"/>
                <a:gd name="connsiteX1144" fmla="*/ 1018183 w 1018183"/>
                <a:gd name="connsiteY1144" fmla="*/ 3366500 h 9085945"/>
                <a:gd name="connsiteX1145" fmla="*/ 1018183 w 1018183"/>
                <a:gd name="connsiteY1145" fmla="*/ 3367154 h 9085945"/>
                <a:gd name="connsiteX1146" fmla="*/ 1018183 w 1018183"/>
                <a:gd name="connsiteY1146" fmla="*/ 3368911 h 9085945"/>
                <a:gd name="connsiteX1147" fmla="*/ 1018183 w 1018183"/>
                <a:gd name="connsiteY1147" fmla="*/ 3371069 h 9085945"/>
                <a:gd name="connsiteX1148" fmla="*/ 1018183 w 1018183"/>
                <a:gd name="connsiteY1148" fmla="*/ 3374115 h 9085945"/>
                <a:gd name="connsiteX1149" fmla="*/ 1018183 w 1018183"/>
                <a:gd name="connsiteY1149" fmla="*/ 3375288 h 9085945"/>
                <a:gd name="connsiteX1150" fmla="*/ 1018183 w 1018183"/>
                <a:gd name="connsiteY1150" fmla="*/ 3376334 h 9085945"/>
                <a:gd name="connsiteX1151" fmla="*/ 1018183 w 1018183"/>
                <a:gd name="connsiteY1151" fmla="*/ 3379969 h 9085945"/>
                <a:gd name="connsiteX1152" fmla="*/ 1018183 w 1018183"/>
                <a:gd name="connsiteY1152" fmla="*/ 3380323 h 9085945"/>
                <a:gd name="connsiteX1153" fmla="*/ 1018183 w 1018183"/>
                <a:gd name="connsiteY1153" fmla="*/ 3384890 h 9085945"/>
                <a:gd name="connsiteX1154" fmla="*/ 1018183 w 1018183"/>
                <a:gd name="connsiteY1154" fmla="*/ 3388087 h 9085945"/>
                <a:gd name="connsiteX1155" fmla="*/ 1018183 w 1018183"/>
                <a:gd name="connsiteY1155" fmla="*/ 3390105 h 9085945"/>
                <a:gd name="connsiteX1156" fmla="*/ 1018183 w 1018183"/>
                <a:gd name="connsiteY1156" fmla="*/ 3392440 h 9085945"/>
                <a:gd name="connsiteX1157" fmla="*/ 1018183 w 1018183"/>
                <a:gd name="connsiteY1157" fmla="*/ 3393648 h 9085945"/>
                <a:gd name="connsiteX1158" fmla="*/ 1018183 w 1018183"/>
                <a:gd name="connsiteY1158" fmla="*/ 3394724 h 9085945"/>
                <a:gd name="connsiteX1159" fmla="*/ 1018183 w 1018183"/>
                <a:gd name="connsiteY1159" fmla="*/ 3395717 h 9085945"/>
                <a:gd name="connsiteX1160" fmla="*/ 1018183 w 1018183"/>
                <a:gd name="connsiteY1160" fmla="*/ 3395984 h 9085945"/>
                <a:gd name="connsiteX1161" fmla="*/ 1018183 w 1018183"/>
                <a:gd name="connsiteY1161" fmla="*/ 3396706 h 9085945"/>
                <a:gd name="connsiteX1162" fmla="*/ 1018183 w 1018183"/>
                <a:gd name="connsiteY1162" fmla="*/ 3397285 h 9085945"/>
                <a:gd name="connsiteX1163" fmla="*/ 1018183 w 1018183"/>
                <a:gd name="connsiteY1163" fmla="*/ 3398793 h 9085945"/>
                <a:gd name="connsiteX1164" fmla="*/ 1018183 w 1018183"/>
                <a:gd name="connsiteY1164" fmla="*/ 3399597 h 9085945"/>
                <a:gd name="connsiteX1165" fmla="*/ 1018183 w 1018183"/>
                <a:gd name="connsiteY1165" fmla="*/ 3401163 h 9085945"/>
                <a:gd name="connsiteX1166" fmla="*/ 1018183 w 1018183"/>
                <a:gd name="connsiteY1166" fmla="*/ 3403146 h 9085945"/>
                <a:gd name="connsiteX1167" fmla="*/ 1018183 w 1018183"/>
                <a:gd name="connsiteY1167" fmla="*/ 3403498 h 9085945"/>
                <a:gd name="connsiteX1168" fmla="*/ 1018183 w 1018183"/>
                <a:gd name="connsiteY1168" fmla="*/ 3404709 h 9085945"/>
                <a:gd name="connsiteX1169" fmla="*/ 1018183 w 1018183"/>
                <a:gd name="connsiteY1169" fmla="*/ 3406775 h 9085945"/>
                <a:gd name="connsiteX1170" fmla="*/ 1018183 w 1018183"/>
                <a:gd name="connsiteY1170" fmla="*/ 3406842 h 9085945"/>
                <a:gd name="connsiteX1171" fmla="*/ 1018183 w 1018183"/>
                <a:gd name="connsiteY1171" fmla="*/ 3407043 h 9085945"/>
                <a:gd name="connsiteX1172" fmla="*/ 1018183 w 1018183"/>
                <a:gd name="connsiteY1172" fmla="*/ 3407764 h 9085945"/>
                <a:gd name="connsiteX1173" fmla="*/ 1018183 w 1018183"/>
                <a:gd name="connsiteY1173" fmla="*/ 3408344 h 9085945"/>
                <a:gd name="connsiteX1174" fmla="*/ 1018183 w 1018183"/>
                <a:gd name="connsiteY1174" fmla="*/ 3409061 h 9085945"/>
                <a:gd name="connsiteX1175" fmla="*/ 1018183 w 1018183"/>
                <a:gd name="connsiteY1175" fmla="*/ 3409656 h 9085945"/>
                <a:gd name="connsiteX1176" fmla="*/ 1018183 w 1018183"/>
                <a:gd name="connsiteY1176" fmla="*/ 3410199 h 9085945"/>
                <a:gd name="connsiteX1177" fmla="*/ 1018183 w 1018183"/>
                <a:gd name="connsiteY1177" fmla="*/ 3411411 h 9085945"/>
                <a:gd name="connsiteX1178" fmla="*/ 1018183 w 1018183"/>
                <a:gd name="connsiteY1178" fmla="*/ 3412696 h 9085945"/>
                <a:gd name="connsiteX1179" fmla="*/ 1018183 w 1018183"/>
                <a:gd name="connsiteY1179" fmla="*/ 3412768 h 9085945"/>
                <a:gd name="connsiteX1180" fmla="*/ 1018183 w 1018183"/>
                <a:gd name="connsiteY1180" fmla="*/ 3414673 h 9085945"/>
                <a:gd name="connsiteX1181" fmla="*/ 1018183 w 1018183"/>
                <a:gd name="connsiteY1181" fmla="*/ 3416240 h 9085945"/>
                <a:gd name="connsiteX1182" fmla="*/ 1018183 w 1018183"/>
                <a:gd name="connsiteY1182" fmla="*/ 3417900 h 9085945"/>
                <a:gd name="connsiteX1183" fmla="*/ 1018183 w 1018183"/>
                <a:gd name="connsiteY1183" fmla="*/ 3418331 h 9085945"/>
                <a:gd name="connsiteX1184" fmla="*/ 1018183 w 1018183"/>
                <a:gd name="connsiteY1184" fmla="*/ 3420665 h 9085945"/>
                <a:gd name="connsiteX1185" fmla="*/ 1018183 w 1018183"/>
                <a:gd name="connsiteY1185" fmla="*/ 3420815 h 9085945"/>
                <a:gd name="connsiteX1186" fmla="*/ 1018183 w 1018183"/>
                <a:gd name="connsiteY1186" fmla="*/ 3422468 h 9085945"/>
                <a:gd name="connsiteX1187" fmla="*/ 1018183 w 1018183"/>
                <a:gd name="connsiteY1187" fmla="*/ 3427168 h 9085945"/>
                <a:gd name="connsiteX1188" fmla="*/ 1018183 w 1018183"/>
                <a:gd name="connsiteY1188" fmla="*/ 3429387 h 9085945"/>
                <a:gd name="connsiteX1189" fmla="*/ 1018183 w 1018183"/>
                <a:gd name="connsiteY1189" fmla="*/ 3431723 h 9085945"/>
                <a:gd name="connsiteX1190" fmla="*/ 1018183 w 1018183"/>
                <a:gd name="connsiteY1190" fmla="*/ 3431873 h 9085945"/>
                <a:gd name="connsiteX1191" fmla="*/ 1018183 w 1018183"/>
                <a:gd name="connsiteY1191" fmla="*/ 3434880 h 9085945"/>
                <a:gd name="connsiteX1192" fmla="*/ 1018183 w 1018183"/>
                <a:gd name="connsiteY1192" fmla="*/ 3435065 h 9085945"/>
                <a:gd name="connsiteX1193" fmla="*/ 1018183 w 1018183"/>
                <a:gd name="connsiteY1193" fmla="*/ 3435873 h 9085945"/>
                <a:gd name="connsiteX1194" fmla="*/ 1018183 w 1018183"/>
                <a:gd name="connsiteY1194" fmla="*/ 3437436 h 9085945"/>
                <a:gd name="connsiteX1195" fmla="*/ 1018183 w 1018183"/>
                <a:gd name="connsiteY1195" fmla="*/ 3437511 h 9085945"/>
                <a:gd name="connsiteX1196" fmla="*/ 1018183 w 1018183"/>
                <a:gd name="connsiteY1196" fmla="*/ 3438219 h 9085945"/>
                <a:gd name="connsiteX1197" fmla="*/ 1018183 w 1018183"/>
                <a:gd name="connsiteY1197" fmla="*/ 3438325 h 9085945"/>
                <a:gd name="connsiteX1198" fmla="*/ 1018183 w 1018183"/>
                <a:gd name="connsiteY1198" fmla="*/ 3439504 h 9085945"/>
                <a:gd name="connsiteX1199" fmla="*/ 1018183 w 1018183"/>
                <a:gd name="connsiteY1199" fmla="*/ 3439770 h 9085945"/>
                <a:gd name="connsiteX1200" fmla="*/ 1018183 w 1018183"/>
                <a:gd name="connsiteY1200" fmla="*/ 3439786 h 9085945"/>
                <a:gd name="connsiteX1201" fmla="*/ 1018183 w 1018183"/>
                <a:gd name="connsiteY1201" fmla="*/ 3441071 h 9085945"/>
                <a:gd name="connsiteX1202" fmla="*/ 1018183 w 1018183"/>
                <a:gd name="connsiteY1202" fmla="*/ 3442927 h 9085945"/>
                <a:gd name="connsiteX1203" fmla="*/ 1018183 w 1018183"/>
                <a:gd name="connsiteY1203" fmla="*/ 3443047 h 9085945"/>
                <a:gd name="connsiteX1204" fmla="*/ 1018183 w 1018183"/>
                <a:gd name="connsiteY1204" fmla="*/ 3443916 h 9085945"/>
                <a:gd name="connsiteX1205" fmla="*/ 1018183 w 1018183"/>
                <a:gd name="connsiteY1205" fmla="*/ 3445647 h 9085945"/>
                <a:gd name="connsiteX1206" fmla="*/ 1018183 w 1018183"/>
                <a:gd name="connsiteY1206" fmla="*/ 3446123 h 9085945"/>
                <a:gd name="connsiteX1207" fmla="*/ 1018183 w 1018183"/>
                <a:gd name="connsiteY1207" fmla="*/ 3446932 h 9085945"/>
                <a:gd name="connsiteX1208" fmla="*/ 1018183 w 1018183"/>
                <a:gd name="connsiteY1208" fmla="*/ 3448107 h 9085945"/>
                <a:gd name="connsiteX1209" fmla="*/ 1018183 w 1018183"/>
                <a:gd name="connsiteY1209" fmla="*/ 3449040 h 9085945"/>
                <a:gd name="connsiteX1210" fmla="*/ 1018183 w 1018183"/>
                <a:gd name="connsiteY1210" fmla="*/ 3449277 h 9085945"/>
                <a:gd name="connsiteX1211" fmla="*/ 1018183 w 1018183"/>
                <a:gd name="connsiteY1211" fmla="*/ 3450843 h 9085945"/>
                <a:gd name="connsiteX1212" fmla="*/ 1018183 w 1018183"/>
                <a:gd name="connsiteY1212" fmla="*/ 3451973 h 9085945"/>
                <a:gd name="connsiteX1213" fmla="*/ 1018183 w 1018183"/>
                <a:gd name="connsiteY1213" fmla="*/ 3452219 h 9085945"/>
                <a:gd name="connsiteX1214" fmla="*/ 1018183 w 1018183"/>
                <a:gd name="connsiteY1214" fmla="*/ 3453787 h 9085945"/>
                <a:gd name="connsiteX1215" fmla="*/ 1018183 w 1018183"/>
                <a:gd name="connsiteY1215" fmla="*/ 3453985 h 9085945"/>
                <a:gd name="connsiteX1216" fmla="*/ 1018183 w 1018183"/>
                <a:gd name="connsiteY1216" fmla="*/ 3457173 h 9085945"/>
                <a:gd name="connsiteX1217" fmla="*/ 1018183 w 1018183"/>
                <a:gd name="connsiteY1217" fmla="*/ 3458606 h 9085945"/>
                <a:gd name="connsiteX1218" fmla="*/ 1018183 w 1018183"/>
                <a:gd name="connsiteY1218" fmla="*/ 3458742 h 9085945"/>
                <a:gd name="connsiteX1219" fmla="*/ 1018183 w 1018183"/>
                <a:gd name="connsiteY1219" fmla="*/ 3460098 h 9085945"/>
                <a:gd name="connsiteX1220" fmla="*/ 1018183 w 1018183"/>
                <a:gd name="connsiteY1220" fmla="*/ 3463031 h 9085945"/>
                <a:gd name="connsiteX1221" fmla="*/ 1018183 w 1018183"/>
                <a:gd name="connsiteY1221" fmla="*/ 3470239 h 9085945"/>
                <a:gd name="connsiteX1222" fmla="*/ 1018183 w 1018183"/>
                <a:gd name="connsiteY1222" fmla="*/ 3471152 h 9085945"/>
                <a:gd name="connsiteX1223" fmla="*/ 1018183 w 1018183"/>
                <a:gd name="connsiteY1223" fmla="*/ 3476361 h 9085945"/>
                <a:gd name="connsiteX1224" fmla="*/ 1018183 w 1018183"/>
                <a:gd name="connsiteY1224" fmla="*/ 3476481 h 9085945"/>
                <a:gd name="connsiteX1225" fmla="*/ 1018183 w 1018183"/>
                <a:gd name="connsiteY1225" fmla="*/ 3478467 h 9085945"/>
                <a:gd name="connsiteX1226" fmla="*/ 1018183 w 1018183"/>
                <a:gd name="connsiteY1226" fmla="*/ 3481296 h 9085945"/>
                <a:gd name="connsiteX1227" fmla="*/ 1018183 w 1018183"/>
                <a:gd name="connsiteY1227" fmla="*/ 3482210 h 9085945"/>
                <a:gd name="connsiteX1228" fmla="*/ 1018183 w 1018183"/>
                <a:gd name="connsiteY1228" fmla="*/ 3484258 h 9085945"/>
                <a:gd name="connsiteX1229" fmla="*/ 1018183 w 1018183"/>
                <a:gd name="connsiteY1229" fmla="*/ 3484948 h 9085945"/>
                <a:gd name="connsiteX1230" fmla="*/ 1018183 w 1018183"/>
                <a:gd name="connsiteY1230" fmla="*/ 3485548 h 9085945"/>
                <a:gd name="connsiteX1231" fmla="*/ 1018183 w 1018183"/>
                <a:gd name="connsiteY1231" fmla="*/ 3486517 h 9085945"/>
                <a:gd name="connsiteX1232" fmla="*/ 1018183 w 1018183"/>
                <a:gd name="connsiteY1232" fmla="*/ 3487274 h 9085945"/>
                <a:gd name="connsiteX1233" fmla="*/ 1018183 w 1018183"/>
                <a:gd name="connsiteY1233" fmla="*/ 3488490 h 9085945"/>
                <a:gd name="connsiteX1234" fmla="*/ 1018183 w 1018183"/>
                <a:gd name="connsiteY1234" fmla="*/ 3488797 h 9085945"/>
                <a:gd name="connsiteX1235" fmla="*/ 1018183 w 1018183"/>
                <a:gd name="connsiteY1235" fmla="*/ 3491011 h 9085945"/>
                <a:gd name="connsiteX1236" fmla="*/ 1018183 w 1018183"/>
                <a:gd name="connsiteY1236" fmla="*/ 3494327 h 9085945"/>
                <a:gd name="connsiteX1237" fmla="*/ 1018183 w 1018183"/>
                <a:gd name="connsiteY1237" fmla="*/ 3495316 h 9085945"/>
                <a:gd name="connsiteX1238" fmla="*/ 1018183 w 1018183"/>
                <a:gd name="connsiteY1238" fmla="*/ 3495759 h 9085945"/>
                <a:gd name="connsiteX1239" fmla="*/ 1018183 w 1018183"/>
                <a:gd name="connsiteY1239" fmla="*/ 3496007 h 9085945"/>
                <a:gd name="connsiteX1240" fmla="*/ 1018183 w 1018183"/>
                <a:gd name="connsiteY1240" fmla="*/ 3497574 h 9085945"/>
                <a:gd name="connsiteX1241" fmla="*/ 1018183 w 1018183"/>
                <a:gd name="connsiteY1241" fmla="*/ 3499550 h 9085945"/>
                <a:gd name="connsiteX1242" fmla="*/ 1018183 w 1018183"/>
                <a:gd name="connsiteY1242" fmla="*/ 3499855 h 9085945"/>
                <a:gd name="connsiteX1243" fmla="*/ 1018183 w 1018183"/>
                <a:gd name="connsiteY1243" fmla="*/ 3509088 h 9085945"/>
                <a:gd name="connsiteX1244" fmla="*/ 1018183 w 1018183"/>
                <a:gd name="connsiteY1244" fmla="*/ 3509859 h 9085945"/>
                <a:gd name="connsiteX1245" fmla="*/ 1018183 w 1018183"/>
                <a:gd name="connsiteY1245" fmla="*/ 3511277 h 9085945"/>
                <a:gd name="connsiteX1246" fmla="*/ 1018183 w 1018183"/>
                <a:gd name="connsiteY1246" fmla="*/ 3511426 h 9085945"/>
                <a:gd name="connsiteX1247" fmla="*/ 1018183 w 1018183"/>
                <a:gd name="connsiteY1247" fmla="*/ 3512633 h 9085945"/>
                <a:gd name="connsiteX1248" fmla="*/ 1018183 w 1018183"/>
                <a:gd name="connsiteY1248" fmla="*/ 3513172 h 9085945"/>
                <a:gd name="connsiteX1249" fmla="*/ 1018183 w 1018183"/>
                <a:gd name="connsiteY1249" fmla="*/ 3514742 h 9085945"/>
                <a:gd name="connsiteX1250" fmla="*/ 1018183 w 1018183"/>
                <a:gd name="connsiteY1250" fmla="*/ 3520146 h 9085945"/>
                <a:gd name="connsiteX1251" fmla="*/ 1018183 w 1018183"/>
                <a:gd name="connsiteY1251" fmla="*/ 3521639 h 9085945"/>
                <a:gd name="connsiteX1252" fmla="*/ 1018183 w 1018183"/>
                <a:gd name="connsiteY1252" fmla="*/ 3522553 h 9085945"/>
                <a:gd name="connsiteX1253" fmla="*/ 1018183 w 1018183"/>
                <a:gd name="connsiteY1253" fmla="*/ 3523691 h 9085945"/>
                <a:gd name="connsiteX1254" fmla="*/ 1018183 w 1018183"/>
                <a:gd name="connsiteY1254" fmla="*/ 3524231 h 9085945"/>
                <a:gd name="connsiteX1255" fmla="*/ 1018183 w 1018183"/>
                <a:gd name="connsiteY1255" fmla="*/ 3525798 h 9085945"/>
                <a:gd name="connsiteX1256" fmla="*/ 1018183 w 1018183"/>
                <a:gd name="connsiteY1256" fmla="*/ 3528044 h 9085945"/>
                <a:gd name="connsiteX1257" fmla="*/ 1018183 w 1018183"/>
                <a:gd name="connsiteY1257" fmla="*/ 3532278 h 9085945"/>
                <a:gd name="connsiteX1258" fmla="*/ 1018183 w 1018183"/>
                <a:gd name="connsiteY1258" fmla="*/ 3532583 h 9085945"/>
                <a:gd name="connsiteX1259" fmla="*/ 1018183 w 1018183"/>
                <a:gd name="connsiteY1259" fmla="*/ 3536128 h 9085945"/>
                <a:gd name="connsiteX1260" fmla="*/ 1018183 w 1018183"/>
                <a:gd name="connsiteY1260" fmla="*/ 3536348 h 9085945"/>
                <a:gd name="connsiteX1261" fmla="*/ 1018183 w 1018183"/>
                <a:gd name="connsiteY1261" fmla="*/ 3537314 h 9085945"/>
                <a:gd name="connsiteX1262" fmla="*/ 1018183 w 1018183"/>
                <a:gd name="connsiteY1262" fmla="*/ 3537916 h 9085945"/>
                <a:gd name="connsiteX1263" fmla="*/ 1018183 w 1018183"/>
                <a:gd name="connsiteY1263" fmla="*/ 3539892 h 9085945"/>
                <a:gd name="connsiteX1264" fmla="*/ 1018183 w 1018183"/>
                <a:gd name="connsiteY1264" fmla="*/ 3540197 h 9085945"/>
                <a:gd name="connsiteX1265" fmla="*/ 1018183 w 1018183"/>
                <a:gd name="connsiteY1265" fmla="*/ 3544004 h 9085945"/>
                <a:gd name="connsiteX1266" fmla="*/ 1018183 w 1018183"/>
                <a:gd name="connsiteY1266" fmla="*/ 3548372 h 9085945"/>
                <a:gd name="connsiteX1267" fmla="*/ 1018183 w 1018183"/>
                <a:gd name="connsiteY1267" fmla="*/ 3550013 h 9085945"/>
                <a:gd name="connsiteX1268" fmla="*/ 1018183 w 1018183"/>
                <a:gd name="connsiteY1268" fmla="*/ 3550836 h 9085945"/>
                <a:gd name="connsiteX1269" fmla="*/ 1018183 w 1018183"/>
                <a:gd name="connsiteY1269" fmla="*/ 3553778 h 9085945"/>
                <a:gd name="connsiteX1270" fmla="*/ 1018183 w 1018183"/>
                <a:gd name="connsiteY1270" fmla="*/ 3555062 h 9085945"/>
                <a:gd name="connsiteX1271" fmla="*/ 1018183 w 1018183"/>
                <a:gd name="connsiteY1271" fmla="*/ 3556419 h 9085945"/>
                <a:gd name="connsiteX1272" fmla="*/ 1018183 w 1018183"/>
                <a:gd name="connsiteY1272" fmla="*/ 3560805 h 9085945"/>
                <a:gd name="connsiteX1273" fmla="*/ 1018183 w 1018183"/>
                <a:gd name="connsiteY1273" fmla="*/ 3562564 h 9085945"/>
                <a:gd name="connsiteX1274" fmla="*/ 1018183 w 1018183"/>
                <a:gd name="connsiteY1274" fmla="*/ 3564573 h 9085945"/>
                <a:gd name="connsiteX1275" fmla="*/ 1018183 w 1018183"/>
                <a:gd name="connsiteY1275" fmla="*/ 3564723 h 9085945"/>
                <a:gd name="connsiteX1276" fmla="*/ 1018183 w 1018183"/>
                <a:gd name="connsiteY1276" fmla="*/ 3566140 h 9085945"/>
                <a:gd name="connsiteX1277" fmla="*/ 1018183 w 1018183"/>
                <a:gd name="connsiteY1277" fmla="*/ 3568572 h 9085945"/>
                <a:gd name="connsiteX1278" fmla="*/ 1018183 w 1018183"/>
                <a:gd name="connsiteY1278" fmla="*/ 3569069 h 9085945"/>
                <a:gd name="connsiteX1279" fmla="*/ 1018183 w 1018183"/>
                <a:gd name="connsiteY1279" fmla="*/ 3572619 h 9085945"/>
                <a:gd name="connsiteX1280" fmla="*/ 1018183 w 1018183"/>
                <a:gd name="connsiteY1280" fmla="*/ 3572925 h 9085945"/>
                <a:gd name="connsiteX1281" fmla="*/ 1018183 w 1018183"/>
                <a:gd name="connsiteY1281" fmla="*/ 3573622 h 9085945"/>
                <a:gd name="connsiteX1282" fmla="*/ 1018183 w 1018183"/>
                <a:gd name="connsiteY1282" fmla="*/ 3575513 h 9085945"/>
                <a:gd name="connsiteX1283" fmla="*/ 1018183 w 1018183"/>
                <a:gd name="connsiteY1283" fmla="*/ 3576469 h 9085945"/>
                <a:gd name="connsiteX1284" fmla="*/ 1018183 w 1018183"/>
                <a:gd name="connsiteY1284" fmla="*/ 3581521 h 9085945"/>
                <a:gd name="connsiteX1285" fmla="*/ 1018183 w 1018183"/>
                <a:gd name="connsiteY1285" fmla="*/ 3583677 h 9085945"/>
                <a:gd name="connsiteX1286" fmla="*/ 1018183 w 1018183"/>
                <a:gd name="connsiteY1286" fmla="*/ 3583982 h 9085945"/>
                <a:gd name="connsiteX1287" fmla="*/ 1018183 w 1018183"/>
                <a:gd name="connsiteY1287" fmla="*/ 3586182 h 9085945"/>
                <a:gd name="connsiteX1288" fmla="*/ 1018183 w 1018183"/>
                <a:gd name="connsiteY1288" fmla="*/ 3587526 h 9085945"/>
                <a:gd name="connsiteX1289" fmla="*/ 1018183 w 1018183"/>
                <a:gd name="connsiteY1289" fmla="*/ 3588312 h 9085945"/>
                <a:gd name="connsiteX1290" fmla="*/ 1018183 w 1018183"/>
                <a:gd name="connsiteY1290" fmla="*/ 3591178 h 9085945"/>
                <a:gd name="connsiteX1291" fmla="*/ 1018183 w 1018183"/>
                <a:gd name="connsiteY1291" fmla="*/ 3592020 h 9085945"/>
                <a:gd name="connsiteX1292" fmla="*/ 1018183 w 1018183"/>
                <a:gd name="connsiteY1292" fmla="*/ 3592948 h 9085945"/>
                <a:gd name="connsiteX1293" fmla="*/ 1018183 w 1018183"/>
                <a:gd name="connsiteY1293" fmla="*/ 3593252 h 9085945"/>
                <a:gd name="connsiteX1294" fmla="*/ 1018183 w 1018183"/>
                <a:gd name="connsiteY1294" fmla="*/ 3593874 h 9085945"/>
                <a:gd name="connsiteX1295" fmla="*/ 1018183 w 1018183"/>
                <a:gd name="connsiteY1295" fmla="*/ 3597510 h 9085945"/>
                <a:gd name="connsiteX1296" fmla="*/ 1018183 w 1018183"/>
                <a:gd name="connsiteY1296" fmla="*/ 3601147 h 9085945"/>
                <a:gd name="connsiteX1297" fmla="*/ 1018183 w 1018183"/>
                <a:gd name="connsiteY1297" fmla="*/ 3601300 h 9085945"/>
                <a:gd name="connsiteX1298" fmla="*/ 1018183 w 1018183"/>
                <a:gd name="connsiteY1298" fmla="*/ 3602236 h 9085945"/>
                <a:gd name="connsiteX1299" fmla="*/ 1018183 w 1018183"/>
                <a:gd name="connsiteY1299" fmla="*/ 3602715 h 9085945"/>
                <a:gd name="connsiteX1300" fmla="*/ 1018183 w 1018183"/>
                <a:gd name="connsiteY1300" fmla="*/ 3604935 h 9085945"/>
                <a:gd name="connsiteX1301" fmla="*/ 1018183 w 1018183"/>
                <a:gd name="connsiteY1301" fmla="*/ 3605066 h 9085945"/>
                <a:gd name="connsiteX1302" fmla="*/ 1018183 w 1018183"/>
                <a:gd name="connsiteY1302" fmla="*/ 3606350 h 9085945"/>
                <a:gd name="connsiteX1303" fmla="*/ 1018183 w 1018183"/>
                <a:gd name="connsiteY1303" fmla="*/ 3608569 h 9085945"/>
                <a:gd name="connsiteX1304" fmla="*/ 1018183 w 1018183"/>
                <a:gd name="connsiteY1304" fmla="*/ 3609896 h 9085945"/>
                <a:gd name="connsiteX1305" fmla="*/ 1018183 w 1018183"/>
                <a:gd name="connsiteY1305" fmla="*/ 3612205 h 9085945"/>
                <a:gd name="connsiteX1306" fmla="*/ 1018183 w 1018183"/>
                <a:gd name="connsiteY1306" fmla="*/ 3612356 h 9085945"/>
                <a:gd name="connsiteX1307" fmla="*/ 1018183 w 1018183"/>
                <a:gd name="connsiteY1307" fmla="*/ 3615855 h 9085945"/>
                <a:gd name="connsiteX1308" fmla="*/ 1018183 w 1018183"/>
                <a:gd name="connsiteY1308" fmla="*/ 3616124 h 9085945"/>
                <a:gd name="connsiteX1309" fmla="*/ 1018183 w 1018183"/>
                <a:gd name="connsiteY1309" fmla="*/ 3620256 h 9085945"/>
                <a:gd name="connsiteX1310" fmla="*/ 1018183 w 1018183"/>
                <a:gd name="connsiteY1310" fmla="*/ 3621041 h 9085945"/>
                <a:gd name="connsiteX1311" fmla="*/ 1018183 w 1018183"/>
                <a:gd name="connsiteY1311" fmla="*/ 3624021 h 9085945"/>
                <a:gd name="connsiteX1312" fmla="*/ 1018183 w 1018183"/>
                <a:gd name="connsiteY1312" fmla="*/ 3624584 h 9085945"/>
                <a:gd name="connsiteX1313" fmla="*/ 1018183 w 1018183"/>
                <a:gd name="connsiteY1313" fmla="*/ 3626912 h 9085945"/>
                <a:gd name="connsiteX1314" fmla="*/ 1018183 w 1018183"/>
                <a:gd name="connsiteY1314" fmla="*/ 3627393 h 9085945"/>
                <a:gd name="connsiteX1315" fmla="*/ 1018183 w 1018183"/>
                <a:gd name="connsiteY1315" fmla="*/ 3627740 h 9085945"/>
                <a:gd name="connsiteX1316" fmla="*/ 1018183 w 1018183"/>
                <a:gd name="connsiteY1316" fmla="*/ 3629522 h 9085945"/>
                <a:gd name="connsiteX1317" fmla="*/ 1018183 w 1018183"/>
                <a:gd name="connsiteY1317" fmla="*/ 3632098 h 9085945"/>
                <a:gd name="connsiteX1318" fmla="*/ 1018183 w 1018183"/>
                <a:gd name="connsiteY1318" fmla="*/ 3634520 h 9085945"/>
                <a:gd name="connsiteX1319" fmla="*/ 1018183 w 1018183"/>
                <a:gd name="connsiteY1319" fmla="*/ 3634964 h 9085945"/>
                <a:gd name="connsiteX1320" fmla="*/ 1018183 w 1018183"/>
                <a:gd name="connsiteY1320" fmla="*/ 3635442 h 9085945"/>
                <a:gd name="connsiteX1321" fmla="*/ 1018183 w 1018183"/>
                <a:gd name="connsiteY1321" fmla="*/ 3635643 h 9085945"/>
                <a:gd name="connsiteX1322" fmla="*/ 1018183 w 1018183"/>
                <a:gd name="connsiteY1322" fmla="*/ 3636096 h 9085945"/>
                <a:gd name="connsiteX1323" fmla="*/ 1018183 w 1018183"/>
                <a:gd name="connsiteY1323" fmla="*/ 3637662 h 9085945"/>
                <a:gd name="connsiteX1324" fmla="*/ 1018183 w 1018183"/>
                <a:gd name="connsiteY1324" fmla="*/ 3640011 h 9085945"/>
                <a:gd name="connsiteX1325" fmla="*/ 1018183 w 1018183"/>
                <a:gd name="connsiteY1325" fmla="*/ 3640580 h 9085945"/>
                <a:gd name="connsiteX1326" fmla="*/ 1018183 w 1018183"/>
                <a:gd name="connsiteY1326" fmla="*/ 3641297 h 9085945"/>
                <a:gd name="connsiteX1327" fmla="*/ 1018183 w 1018183"/>
                <a:gd name="connsiteY1327" fmla="*/ 3643273 h 9085945"/>
                <a:gd name="connsiteX1328" fmla="*/ 1018183 w 1018183"/>
                <a:gd name="connsiteY1328" fmla="*/ 3644230 h 9085945"/>
                <a:gd name="connsiteX1329" fmla="*/ 1018183 w 1018183"/>
                <a:gd name="connsiteY1329" fmla="*/ 3644840 h 9085945"/>
                <a:gd name="connsiteX1330" fmla="*/ 1018183 w 1018183"/>
                <a:gd name="connsiteY1330" fmla="*/ 3645276 h 9085945"/>
                <a:gd name="connsiteX1331" fmla="*/ 1018183 w 1018183"/>
                <a:gd name="connsiteY1331" fmla="*/ 3646500 h 9085945"/>
                <a:gd name="connsiteX1332" fmla="*/ 1018183 w 1018183"/>
                <a:gd name="connsiteY1332" fmla="*/ 3647156 h 9085945"/>
                <a:gd name="connsiteX1333" fmla="*/ 1018183 w 1018183"/>
                <a:gd name="connsiteY1333" fmla="*/ 3648911 h 9085945"/>
                <a:gd name="connsiteX1334" fmla="*/ 1018183 w 1018183"/>
                <a:gd name="connsiteY1334" fmla="*/ 3649266 h 9085945"/>
                <a:gd name="connsiteX1335" fmla="*/ 1018183 w 1018183"/>
                <a:gd name="connsiteY1335" fmla="*/ 3651068 h 9085945"/>
                <a:gd name="connsiteX1336" fmla="*/ 1018183 w 1018183"/>
                <a:gd name="connsiteY1336" fmla="*/ 3652396 h 9085945"/>
                <a:gd name="connsiteX1337" fmla="*/ 1018183 w 1018183"/>
                <a:gd name="connsiteY1337" fmla="*/ 3655050 h 9085945"/>
                <a:gd name="connsiteX1338" fmla="*/ 1018183 w 1018183"/>
                <a:gd name="connsiteY1338" fmla="*/ 3655287 h 9085945"/>
                <a:gd name="connsiteX1339" fmla="*/ 1018183 w 1018183"/>
                <a:gd name="connsiteY1339" fmla="*/ 3658966 h 9085945"/>
                <a:gd name="connsiteX1340" fmla="*/ 1018183 w 1018183"/>
                <a:gd name="connsiteY1340" fmla="*/ 3660323 h 9085945"/>
                <a:gd name="connsiteX1341" fmla="*/ 1018183 w 1018183"/>
                <a:gd name="connsiteY1341" fmla="*/ 3663188 h 9085945"/>
                <a:gd name="connsiteX1342" fmla="*/ 1018183 w 1018183"/>
                <a:gd name="connsiteY1342" fmla="*/ 3663665 h 9085945"/>
                <a:gd name="connsiteX1343" fmla="*/ 1018183 w 1018183"/>
                <a:gd name="connsiteY1343" fmla="*/ 3666925 h 9085945"/>
                <a:gd name="connsiteX1344" fmla="*/ 1018183 w 1018183"/>
                <a:gd name="connsiteY1344" fmla="*/ 3668370 h 9085945"/>
                <a:gd name="connsiteX1345" fmla="*/ 1018183 w 1018183"/>
                <a:gd name="connsiteY1345" fmla="*/ 3669760 h 9085945"/>
                <a:gd name="connsiteX1346" fmla="*/ 1018183 w 1018183"/>
                <a:gd name="connsiteY1346" fmla="*/ 3670105 h 9085945"/>
                <a:gd name="connsiteX1347" fmla="*/ 1018183 w 1018183"/>
                <a:gd name="connsiteY1347" fmla="*/ 3670242 h 9085945"/>
                <a:gd name="connsiteX1348" fmla="*/ 1018183 w 1018183"/>
                <a:gd name="connsiteY1348" fmla="*/ 3671328 h 9085945"/>
                <a:gd name="connsiteX1349" fmla="*/ 1018183 w 1018183"/>
                <a:gd name="connsiteY1349" fmla="*/ 3672441 h 9085945"/>
                <a:gd name="connsiteX1350" fmla="*/ 1018183 w 1018183"/>
                <a:gd name="connsiteY1350" fmla="*/ 3673651 h 9085945"/>
                <a:gd name="connsiteX1351" fmla="*/ 1018183 w 1018183"/>
                <a:gd name="connsiteY1351" fmla="*/ 3674724 h 9085945"/>
                <a:gd name="connsiteX1352" fmla="*/ 1018183 w 1018183"/>
                <a:gd name="connsiteY1352" fmla="*/ 3675717 h 9085945"/>
                <a:gd name="connsiteX1353" fmla="*/ 1018183 w 1018183"/>
                <a:gd name="connsiteY1353" fmla="*/ 3675985 h 9085945"/>
                <a:gd name="connsiteX1354" fmla="*/ 1018183 w 1018183"/>
                <a:gd name="connsiteY1354" fmla="*/ 3676706 h 9085945"/>
                <a:gd name="connsiteX1355" fmla="*/ 1018183 w 1018183"/>
                <a:gd name="connsiteY1355" fmla="*/ 3677286 h 9085945"/>
                <a:gd name="connsiteX1356" fmla="*/ 1018183 w 1018183"/>
                <a:gd name="connsiteY1356" fmla="*/ 3678003 h 9085945"/>
                <a:gd name="connsiteX1357" fmla="*/ 1018183 w 1018183"/>
                <a:gd name="connsiteY1357" fmla="*/ 3678598 h 9085945"/>
                <a:gd name="connsiteX1358" fmla="*/ 1018183 w 1018183"/>
                <a:gd name="connsiteY1358" fmla="*/ 3679883 h 9085945"/>
                <a:gd name="connsiteX1359" fmla="*/ 1018183 w 1018183"/>
                <a:gd name="connsiteY1359" fmla="*/ 3681638 h 9085945"/>
                <a:gd name="connsiteX1360" fmla="*/ 1018183 w 1018183"/>
                <a:gd name="connsiteY1360" fmla="*/ 3683425 h 9085945"/>
                <a:gd name="connsiteX1361" fmla="*/ 1018183 w 1018183"/>
                <a:gd name="connsiteY1361" fmla="*/ 3683615 h 9085945"/>
                <a:gd name="connsiteX1362" fmla="*/ 1018183 w 1018183"/>
                <a:gd name="connsiteY1362" fmla="*/ 3685182 h 9085945"/>
                <a:gd name="connsiteX1363" fmla="*/ 1018183 w 1018183"/>
                <a:gd name="connsiteY1363" fmla="*/ 3685773 h 9085945"/>
                <a:gd name="connsiteX1364" fmla="*/ 1018183 w 1018183"/>
                <a:gd name="connsiteY1364" fmla="*/ 3686843 h 9085945"/>
                <a:gd name="connsiteX1365" fmla="*/ 1018183 w 1018183"/>
                <a:gd name="connsiteY1365" fmla="*/ 3687342 h 9085945"/>
                <a:gd name="connsiteX1366" fmla="*/ 1018183 w 1018183"/>
                <a:gd name="connsiteY1366" fmla="*/ 3689061 h 9085945"/>
                <a:gd name="connsiteX1367" fmla="*/ 1018183 w 1018183"/>
                <a:gd name="connsiteY1367" fmla="*/ 3689656 h 9085945"/>
                <a:gd name="connsiteX1368" fmla="*/ 1018183 w 1018183"/>
                <a:gd name="connsiteY1368" fmla="*/ 3691410 h 9085945"/>
                <a:gd name="connsiteX1369" fmla="*/ 1018183 w 1018183"/>
                <a:gd name="connsiteY1369" fmla="*/ 3692697 h 9085945"/>
                <a:gd name="connsiteX1370" fmla="*/ 1018183 w 1018183"/>
                <a:gd name="connsiteY1370" fmla="*/ 3694672 h 9085945"/>
                <a:gd name="connsiteX1371" fmla="*/ 1018183 w 1018183"/>
                <a:gd name="connsiteY1371" fmla="*/ 3696240 h 9085945"/>
                <a:gd name="connsiteX1372" fmla="*/ 1018183 w 1018183"/>
                <a:gd name="connsiteY1372" fmla="*/ 3697552 h 9085945"/>
                <a:gd name="connsiteX1373" fmla="*/ 1018183 w 1018183"/>
                <a:gd name="connsiteY1373" fmla="*/ 3698135 h 9085945"/>
                <a:gd name="connsiteX1374" fmla="*/ 1018183 w 1018183"/>
                <a:gd name="connsiteY1374" fmla="*/ 3698329 h 9085945"/>
                <a:gd name="connsiteX1375" fmla="*/ 1018183 w 1018183"/>
                <a:gd name="connsiteY1375" fmla="*/ 3700665 h 9085945"/>
                <a:gd name="connsiteX1376" fmla="*/ 1018183 w 1018183"/>
                <a:gd name="connsiteY1376" fmla="*/ 3700815 h 9085945"/>
                <a:gd name="connsiteX1377" fmla="*/ 1018183 w 1018183"/>
                <a:gd name="connsiteY1377" fmla="*/ 3706378 h 9085945"/>
                <a:gd name="connsiteX1378" fmla="*/ 1018183 w 1018183"/>
                <a:gd name="connsiteY1378" fmla="*/ 3707267 h 9085945"/>
                <a:gd name="connsiteX1379" fmla="*/ 1018183 w 1018183"/>
                <a:gd name="connsiteY1379" fmla="*/ 3708446 h 9085945"/>
                <a:gd name="connsiteX1380" fmla="*/ 1018183 w 1018183"/>
                <a:gd name="connsiteY1380" fmla="*/ 3708712 h 9085945"/>
                <a:gd name="connsiteX1381" fmla="*/ 1018183 w 1018183"/>
                <a:gd name="connsiteY1381" fmla="*/ 3710013 h 9085945"/>
                <a:gd name="connsiteX1382" fmla="*/ 1018183 w 1018183"/>
                <a:gd name="connsiteY1382" fmla="*/ 3711989 h 9085945"/>
                <a:gd name="connsiteX1383" fmla="*/ 1018183 w 1018183"/>
                <a:gd name="connsiteY1383" fmla="*/ 3712262 h 9085945"/>
                <a:gd name="connsiteX1384" fmla="*/ 1018183 w 1018183"/>
                <a:gd name="connsiteY1384" fmla="*/ 3712858 h 9085945"/>
                <a:gd name="connsiteX1385" fmla="*/ 1018183 w 1018183"/>
                <a:gd name="connsiteY1385" fmla="*/ 3713829 h 9085945"/>
                <a:gd name="connsiteX1386" fmla="*/ 1018183 w 1018183"/>
                <a:gd name="connsiteY1386" fmla="*/ 3715065 h 9085945"/>
                <a:gd name="connsiteX1387" fmla="*/ 1018183 w 1018183"/>
                <a:gd name="connsiteY1387" fmla="*/ 3715874 h 9085945"/>
                <a:gd name="connsiteX1388" fmla="*/ 1018183 w 1018183"/>
                <a:gd name="connsiteY1388" fmla="*/ 3717436 h 9085945"/>
                <a:gd name="connsiteX1389" fmla="*/ 1018183 w 1018183"/>
                <a:gd name="connsiteY1389" fmla="*/ 3718219 h 9085945"/>
                <a:gd name="connsiteX1390" fmla="*/ 1018183 w 1018183"/>
                <a:gd name="connsiteY1390" fmla="*/ 3718326 h 9085945"/>
                <a:gd name="connsiteX1391" fmla="*/ 1018183 w 1018183"/>
                <a:gd name="connsiteY1391" fmla="*/ 3719504 h 9085945"/>
                <a:gd name="connsiteX1392" fmla="*/ 1018183 w 1018183"/>
                <a:gd name="connsiteY1392" fmla="*/ 3719770 h 9085945"/>
                <a:gd name="connsiteX1393" fmla="*/ 1018183 w 1018183"/>
                <a:gd name="connsiteY1393" fmla="*/ 3719785 h 9085945"/>
                <a:gd name="connsiteX1394" fmla="*/ 1018183 w 1018183"/>
                <a:gd name="connsiteY1394" fmla="*/ 3721071 h 9085945"/>
                <a:gd name="connsiteX1395" fmla="*/ 1018183 w 1018183"/>
                <a:gd name="connsiteY1395" fmla="*/ 3722927 h 9085945"/>
                <a:gd name="connsiteX1396" fmla="*/ 1018183 w 1018183"/>
                <a:gd name="connsiteY1396" fmla="*/ 3723046 h 9085945"/>
                <a:gd name="connsiteX1397" fmla="*/ 1018183 w 1018183"/>
                <a:gd name="connsiteY1397" fmla="*/ 3723916 h 9085945"/>
                <a:gd name="connsiteX1398" fmla="*/ 1018183 w 1018183"/>
                <a:gd name="connsiteY1398" fmla="*/ 3725927 h 9085945"/>
                <a:gd name="connsiteX1399" fmla="*/ 1018183 w 1018183"/>
                <a:gd name="connsiteY1399" fmla="*/ 3726116 h 9085945"/>
                <a:gd name="connsiteX1400" fmla="*/ 1018183 w 1018183"/>
                <a:gd name="connsiteY1400" fmla="*/ 3727400 h 9085945"/>
                <a:gd name="connsiteX1401" fmla="*/ 1018183 w 1018183"/>
                <a:gd name="connsiteY1401" fmla="*/ 3727684 h 9085945"/>
                <a:gd name="connsiteX1402" fmla="*/ 1018183 w 1018183"/>
                <a:gd name="connsiteY1402" fmla="*/ 3728968 h 9085945"/>
                <a:gd name="connsiteX1403" fmla="*/ 1018183 w 1018183"/>
                <a:gd name="connsiteY1403" fmla="*/ 3729040 h 9085945"/>
                <a:gd name="connsiteX1404" fmla="*/ 1018183 w 1018183"/>
                <a:gd name="connsiteY1404" fmla="*/ 3731973 h 9085945"/>
                <a:gd name="connsiteX1405" fmla="*/ 1018183 w 1018183"/>
                <a:gd name="connsiteY1405" fmla="*/ 3737175 h 9085945"/>
                <a:gd name="connsiteX1406" fmla="*/ 1018183 w 1018183"/>
                <a:gd name="connsiteY1406" fmla="*/ 3738741 h 9085945"/>
                <a:gd name="connsiteX1407" fmla="*/ 1018183 w 1018183"/>
                <a:gd name="connsiteY1407" fmla="*/ 3740637 h 9085945"/>
                <a:gd name="connsiteX1408" fmla="*/ 1018183 w 1018183"/>
                <a:gd name="connsiteY1408" fmla="*/ 3750238 h 9085945"/>
                <a:gd name="connsiteX1409" fmla="*/ 1018183 w 1018183"/>
                <a:gd name="connsiteY1409" fmla="*/ 3751152 h 9085945"/>
                <a:gd name="connsiteX1410" fmla="*/ 1018183 w 1018183"/>
                <a:gd name="connsiteY1410" fmla="*/ 3754490 h 9085945"/>
                <a:gd name="connsiteX1411" fmla="*/ 1018183 w 1018183"/>
                <a:gd name="connsiteY1411" fmla="*/ 3755775 h 9085945"/>
                <a:gd name="connsiteX1412" fmla="*/ 1018183 w 1018183"/>
                <a:gd name="connsiteY1412" fmla="*/ 3756644 h 9085945"/>
                <a:gd name="connsiteX1413" fmla="*/ 1018183 w 1018183"/>
                <a:gd name="connsiteY1413" fmla="*/ 3764258 h 9085945"/>
                <a:gd name="connsiteX1414" fmla="*/ 1018183 w 1018183"/>
                <a:gd name="connsiteY1414" fmla="*/ 3764701 h 9085945"/>
                <a:gd name="connsiteX1415" fmla="*/ 1018183 w 1018183"/>
                <a:gd name="connsiteY1415" fmla="*/ 3764948 h 9085945"/>
                <a:gd name="connsiteX1416" fmla="*/ 1018183 w 1018183"/>
                <a:gd name="connsiteY1416" fmla="*/ 3765549 h 9085945"/>
                <a:gd name="connsiteX1417" fmla="*/ 1018183 w 1018183"/>
                <a:gd name="connsiteY1417" fmla="*/ 3766517 h 9085945"/>
                <a:gd name="connsiteX1418" fmla="*/ 1018183 w 1018183"/>
                <a:gd name="connsiteY1418" fmla="*/ 3768492 h 9085945"/>
                <a:gd name="connsiteX1419" fmla="*/ 1018183 w 1018183"/>
                <a:gd name="connsiteY1419" fmla="*/ 3768797 h 9085945"/>
                <a:gd name="connsiteX1420" fmla="*/ 1018183 w 1018183"/>
                <a:gd name="connsiteY1420" fmla="*/ 3775759 h 9085945"/>
                <a:gd name="connsiteX1421" fmla="*/ 1018183 w 1018183"/>
                <a:gd name="connsiteY1421" fmla="*/ 3789088 h 9085945"/>
                <a:gd name="connsiteX1422" fmla="*/ 1018183 w 1018183"/>
                <a:gd name="connsiteY1422" fmla="*/ 3792633 h 9085945"/>
                <a:gd name="connsiteX1423" fmla="*/ 1018183 w 1018183"/>
                <a:gd name="connsiteY1423" fmla="*/ 3793173 h 9085945"/>
                <a:gd name="connsiteX1424" fmla="*/ 1018183 w 1018183"/>
                <a:gd name="connsiteY1424" fmla="*/ 3794740 h 9085945"/>
                <a:gd name="connsiteX1425" fmla="*/ 1018183 w 1018183"/>
                <a:gd name="connsiteY1425" fmla="*/ 3796986 h 9085945"/>
                <a:gd name="connsiteX1426" fmla="*/ 1018183 w 1018183"/>
                <a:gd name="connsiteY1426" fmla="*/ 3801219 h 9085945"/>
                <a:gd name="connsiteX1427" fmla="*/ 1018183 w 1018183"/>
                <a:gd name="connsiteY1427" fmla="*/ 3801525 h 9085945"/>
                <a:gd name="connsiteX1428" fmla="*/ 1018183 w 1018183"/>
                <a:gd name="connsiteY1428" fmla="*/ 3803517 h 9085945"/>
                <a:gd name="connsiteX1429" fmla="*/ 1018183 w 1018183"/>
                <a:gd name="connsiteY1429" fmla="*/ 3805069 h 9085945"/>
                <a:gd name="connsiteX1430" fmla="*/ 1018183 w 1018183"/>
                <a:gd name="connsiteY1430" fmla="*/ 3805853 h 9085945"/>
                <a:gd name="connsiteX1431" fmla="*/ 1018183 w 1018183"/>
                <a:gd name="connsiteY1431" fmla="*/ 3808044 h 9085945"/>
                <a:gd name="connsiteX1432" fmla="*/ 1018183 w 1018183"/>
                <a:gd name="connsiteY1432" fmla="*/ 3810122 h 9085945"/>
                <a:gd name="connsiteX1433" fmla="*/ 1018183 w 1018183"/>
                <a:gd name="connsiteY1433" fmla="*/ 3812278 h 9085945"/>
                <a:gd name="connsiteX1434" fmla="*/ 1018183 w 1018183"/>
                <a:gd name="connsiteY1434" fmla="*/ 3812581 h 9085945"/>
                <a:gd name="connsiteX1435" fmla="*/ 1018183 w 1018183"/>
                <a:gd name="connsiteY1435" fmla="*/ 3816126 h 9085945"/>
                <a:gd name="connsiteX1436" fmla="*/ 1018183 w 1018183"/>
                <a:gd name="connsiteY1436" fmla="*/ 3817314 h 9085945"/>
                <a:gd name="connsiteX1437" fmla="*/ 1018183 w 1018183"/>
                <a:gd name="connsiteY1437" fmla="*/ 3819778 h 9085945"/>
                <a:gd name="connsiteX1438" fmla="*/ 1018183 w 1018183"/>
                <a:gd name="connsiteY1438" fmla="*/ 3820254 h 9085945"/>
                <a:gd name="connsiteX1439" fmla="*/ 1018183 w 1018183"/>
                <a:gd name="connsiteY1439" fmla="*/ 3823936 h 9085945"/>
                <a:gd name="connsiteX1440" fmla="*/ 1018183 w 1018183"/>
                <a:gd name="connsiteY1440" fmla="*/ 3824004 h 9085945"/>
                <a:gd name="connsiteX1441" fmla="*/ 1018183 w 1018183"/>
                <a:gd name="connsiteY1441" fmla="*/ 3825361 h 9085945"/>
                <a:gd name="connsiteX1442" fmla="*/ 1018183 w 1018183"/>
                <a:gd name="connsiteY1442" fmla="*/ 3829747 h 9085945"/>
                <a:gd name="connsiteX1443" fmla="*/ 1018183 w 1018183"/>
                <a:gd name="connsiteY1443" fmla="*/ 3830836 h 9085945"/>
                <a:gd name="connsiteX1444" fmla="*/ 1018183 w 1018183"/>
                <a:gd name="connsiteY1444" fmla="*/ 3834228 h 9085945"/>
                <a:gd name="connsiteX1445" fmla="*/ 1018183 w 1018183"/>
                <a:gd name="connsiteY1445" fmla="*/ 3836419 h 9085945"/>
                <a:gd name="connsiteX1446" fmla="*/ 1018183 w 1018183"/>
                <a:gd name="connsiteY1446" fmla="*/ 3840805 h 9085945"/>
                <a:gd name="connsiteX1447" fmla="*/ 1018183 w 1018183"/>
                <a:gd name="connsiteY1447" fmla="*/ 3842564 h 9085945"/>
                <a:gd name="connsiteX1448" fmla="*/ 1018183 w 1018183"/>
                <a:gd name="connsiteY1448" fmla="*/ 3844455 h 9085945"/>
                <a:gd name="connsiteX1449" fmla="*/ 1018183 w 1018183"/>
                <a:gd name="connsiteY1449" fmla="*/ 3846019 h 9085945"/>
                <a:gd name="connsiteX1450" fmla="*/ 1018183 w 1018183"/>
                <a:gd name="connsiteY1450" fmla="*/ 3848355 h 9085945"/>
                <a:gd name="connsiteX1451" fmla="*/ 1018183 w 1018183"/>
                <a:gd name="connsiteY1451" fmla="*/ 3848856 h 9085945"/>
                <a:gd name="connsiteX1452" fmla="*/ 1018183 w 1018183"/>
                <a:gd name="connsiteY1452" fmla="*/ 3850463 h 9085945"/>
                <a:gd name="connsiteX1453" fmla="*/ 1018183 w 1018183"/>
                <a:gd name="connsiteY1453" fmla="*/ 3852619 h 9085945"/>
                <a:gd name="connsiteX1454" fmla="*/ 1018183 w 1018183"/>
                <a:gd name="connsiteY1454" fmla="*/ 3852621 h 9085945"/>
                <a:gd name="connsiteX1455" fmla="*/ 1018183 w 1018183"/>
                <a:gd name="connsiteY1455" fmla="*/ 3852923 h 9085945"/>
                <a:gd name="connsiteX1456" fmla="*/ 1018183 w 1018183"/>
                <a:gd name="connsiteY1456" fmla="*/ 3855512 h 9085945"/>
                <a:gd name="connsiteX1457" fmla="*/ 1018183 w 1018183"/>
                <a:gd name="connsiteY1457" fmla="*/ 3856340 h 9085945"/>
                <a:gd name="connsiteX1458" fmla="*/ 1018183 w 1018183"/>
                <a:gd name="connsiteY1458" fmla="*/ 3856468 h 9085945"/>
                <a:gd name="connsiteX1459" fmla="*/ 1018183 w 1018183"/>
                <a:gd name="connsiteY1459" fmla="*/ 3860962 h 9085945"/>
                <a:gd name="connsiteX1460" fmla="*/ 1018183 w 1018183"/>
                <a:gd name="connsiteY1460" fmla="*/ 3861520 h 9085945"/>
                <a:gd name="connsiteX1461" fmla="*/ 1018183 w 1018183"/>
                <a:gd name="connsiteY1461" fmla="*/ 3862756 h 9085945"/>
                <a:gd name="connsiteX1462" fmla="*/ 1018183 w 1018183"/>
                <a:gd name="connsiteY1462" fmla="*/ 3863564 h 9085945"/>
                <a:gd name="connsiteX1463" fmla="*/ 1018183 w 1018183"/>
                <a:gd name="connsiteY1463" fmla="*/ 3871178 h 9085945"/>
                <a:gd name="connsiteX1464" fmla="*/ 1018183 w 1018183"/>
                <a:gd name="connsiteY1464" fmla="*/ 3872020 h 9085945"/>
                <a:gd name="connsiteX1465" fmla="*/ 1018183 w 1018183"/>
                <a:gd name="connsiteY1465" fmla="*/ 3873876 h 9085945"/>
                <a:gd name="connsiteX1466" fmla="*/ 1018183 w 1018183"/>
                <a:gd name="connsiteY1466" fmla="*/ 3875292 h 9085945"/>
                <a:gd name="connsiteX1467" fmla="*/ 1018183 w 1018183"/>
                <a:gd name="connsiteY1467" fmla="*/ 3876730 h 9085945"/>
                <a:gd name="connsiteX1468" fmla="*/ 1018183 w 1018183"/>
                <a:gd name="connsiteY1468" fmla="*/ 3877511 h 9085945"/>
                <a:gd name="connsiteX1469" fmla="*/ 1018183 w 1018183"/>
                <a:gd name="connsiteY1469" fmla="*/ 3878838 h 9085945"/>
                <a:gd name="connsiteX1470" fmla="*/ 1018183 w 1018183"/>
                <a:gd name="connsiteY1470" fmla="*/ 3881147 h 9085945"/>
                <a:gd name="connsiteX1471" fmla="*/ 1018183 w 1018183"/>
                <a:gd name="connsiteY1471" fmla="*/ 3881298 h 9085945"/>
                <a:gd name="connsiteX1472" fmla="*/ 1018183 w 1018183"/>
                <a:gd name="connsiteY1472" fmla="*/ 3883650 h 9085945"/>
                <a:gd name="connsiteX1473" fmla="*/ 1018183 w 1018183"/>
                <a:gd name="connsiteY1473" fmla="*/ 3885066 h 9085945"/>
                <a:gd name="connsiteX1474" fmla="*/ 1018183 w 1018183"/>
                <a:gd name="connsiteY1474" fmla="*/ 3886350 h 9085945"/>
                <a:gd name="connsiteX1475" fmla="*/ 1018183 w 1018183"/>
                <a:gd name="connsiteY1475" fmla="*/ 3889198 h 9085945"/>
                <a:gd name="connsiteX1476" fmla="*/ 1018183 w 1018183"/>
                <a:gd name="connsiteY1476" fmla="*/ 3889895 h 9085945"/>
                <a:gd name="connsiteX1477" fmla="*/ 1018183 w 1018183"/>
                <a:gd name="connsiteY1477" fmla="*/ 3891788 h 9085945"/>
                <a:gd name="connsiteX1478" fmla="*/ 1018183 w 1018183"/>
                <a:gd name="connsiteY1478" fmla="*/ 3892963 h 9085945"/>
                <a:gd name="connsiteX1479" fmla="*/ 1018183 w 1018183"/>
                <a:gd name="connsiteY1479" fmla="*/ 3894247 h 9085945"/>
                <a:gd name="connsiteX1480" fmla="*/ 1018183 w 1018183"/>
                <a:gd name="connsiteY1480" fmla="*/ 3895854 h 9085945"/>
                <a:gd name="connsiteX1481" fmla="*/ 1018183 w 1018183"/>
                <a:gd name="connsiteY1481" fmla="*/ 3896683 h 9085945"/>
                <a:gd name="connsiteX1482" fmla="*/ 1018183 w 1018183"/>
                <a:gd name="connsiteY1482" fmla="*/ 3898361 h 9085945"/>
                <a:gd name="connsiteX1483" fmla="*/ 1018183 w 1018183"/>
                <a:gd name="connsiteY1483" fmla="*/ 3898843 h 9085945"/>
                <a:gd name="connsiteX1484" fmla="*/ 1018183 w 1018183"/>
                <a:gd name="connsiteY1484" fmla="*/ 3899928 h 9085945"/>
                <a:gd name="connsiteX1485" fmla="*/ 1018183 w 1018183"/>
                <a:gd name="connsiteY1485" fmla="*/ 3900253 h 9085945"/>
                <a:gd name="connsiteX1486" fmla="*/ 1018183 w 1018183"/>
                <a:gd name="connsiteY1486" fmla="*/ 3901040 h 9085945"/>
                <a:gd name="connsiteX1487" fmla="*/ 1018183 w 1018183"/>
                <a:gd name="connsiteY1487" fmla="*/ 3903462 h 9085945"/>
                <a:gd name="connsiteX1488" fmla="*/ 1018183 w 1018183"/>
                <a:gd name="connsiteY1488" fmla="*/ 3903906 h 9085945"/>
                <a:gd name="connsiteX1489" fmla="*/ 1018183 w 1018183"/>
                <a:gd name="connsiteY1489" fmla="*/ 3904021 h 9085945"/>
                <a:gd name="connsiteX1490" fmla="*/ 1018183 w 1018183"/>
                <a:gd name="connsiteY1490" fmla="*/ 3904586 h 9085945"/>
                <a:gd name="connsiteX1491" fmla="*/ 1018183 w 1018183"/>
                <a:gd name="connsiteY1491" fmla="*/ 3904747 h 9085945"/>
                <a:gd name="connsiteX1492" fmla="*/ 1018183 w 1018183"/>
                <a:gd name="connsiteY1492" fmla="*/ 3906603 h 9085945"/>
                <a:gd name="connsiteX1493" fmla="*/ 1018183 w 1018183"/>
                <a:gd name="connsiteY1493" fmla="*/ 3907740 h 9085945"/>
                <a:gd name="connsiteX1494" fmla="*/ 1018183 w 1018183"/>
                <a:gd name="connsiteY1494" fmla="*/ 3909522 h 9085945"/>
                <a:gd name="connsiteX1495" fmla="*/ 1018183 w 1018183"/>
                <a:gd name="connsiteY1495" fmla="*/ 3910238 h 9085945"/>
                <a:gd name="connsiteX1496" fmla="*/ 1018183 w 1018183"/>
                <a:gd name="connsiteY1496" fmla="*/ 3912216 h 9085945"/>
                <a:gd name="connsiteX1497" fmla="*/ 1018183 w 1018183"/>
                <a:gd name="connsiteY1497" fmla="*/ 3913782 h 9085945"/>
                <a:gd name="connsiteX1498" fmla="*/ 1018183 w 1018183"/>
                <a:gd name="connsiteY1498" fmla="*/ 3914521 h 9085945"/>
                <a:gd name="connsiteX1499" fmla="*/ 1018183 w 1018183"/>
                <a:gd name="connsiteY1499" fmla="*/ 3914959 h 9085945"/>
                <a:gd name="connsiteX1500" fmla="*/ 1018183 w 1018183"/>
                <a:gd name="connsiteY1500" fmla="*/ 3915442 h 9085945"/>
                <a:gd name="connsiteX1501" fmla="*/ 1018183 w 1018183"/>
                <a:gd name="connsiteY1501" fmla="*/ 3916098 h 9085945"/>
                <a:gd name="connsiteX1502" fmla="*/ 1018183 w 1018183"/>
                <a:gd name="connsiteY1502" fmla="*/ 3917661 h 9085945"/>
                <a:gd name="connsiteX1503" fmla="*/ 1018183 w 1018183"/>
                <a:gd name="connsiteY1503" fmla="*/ 3920011 h 9085945"/>
                <a:gd name="connsiteX1504" fmla="*/ 1018183 w 1018183"/>
                <a:gd name="connsiteY1504" fmla="*/ 3921296 h 9085945"/>
                <a:gd name="connsiteX1505" fmla="*/ 1018183 w 1018183"/>
                <a:gd name="connsiteY1505" fmla="*/ 3921338 h 9085945"/>
                <a:gd name="connsiteX1506" fmla="*/ 1018183 w 1018183"/>
                <a:gd name="connsiteY1506" fmla="*/ 3922502 h 9085945"/>
                <a:gd name="connsiteX1507" fmla="*/ 1018183 w 1018183"/>
                <a:gd name="connsiteY1507" fmla="*/ 3922622 h 9085945"/>
                <a:gd name="connsiteX1508" fmla="*/ 1018183 w 1018183"/>
                <a:gd name="connsiteY1508" fmla="*/ 3923272 h 9085945"/>
                <a:gd name="connsiteX1509" fmla="*/ 1018183 w 1018183"/>
                <a:gd name="connsiteY1509" fmla="*/ 3923993 h 9085945"/>
                <a:gd name="connsiteX1510" fmla="*/ 1018183 w 1018183"/>
                <a:gd name="connsiteY1510" fmla="*/ 3924229 h 9085945"/>
                <a:gd name="connsiteX1511" fmla="*/ 1018183 w 1018183"/>
                <a:gd name="connsiteY1511" fmla="*/ 3924840 h 9085945"/>
                <a:gd name="connsiteX1512" fmla="*/ 1018183 w 1018183"/>
                <a:gd name="connsiteY1512" fmla="*/ 3926153 h 9085945"/>
                <a:gd name="connsiteX1513" fmla="*/ 1018183 w 1018183"/>
                <a:gd name="connsiteY1513" fmla="*/ 3927908 h 9085945"/>
                <a:gd name="connsiteX1514" fmla="*/ 1018183 w 1018183"/>
                <a:gd name="connsiteY1514" fmla="*/ 3929265 h 9085945"/>
                <a:gd name="connsiteX1515" fmla="*/ 1018183 w 1018183"/>
                <a:gd name="connsiteY1515" fmla="*/ 3932130 h 9085945"/>
                <a:gd name="connsiteX1516" fmla="*/ 1018183 w 1018183"/>
                <a:gd name="connsiteY1516" fmla="*/ 3932396 h 9085945"/>
                <a:gd name="connsiteX1517" fmla="*/ 1018183 w 1018183"/>
                <a:gd name="connsiteY1517" fmla="*/ 3935053 h 9085945"/>
                <a:gd name="connsiteX1518" fmla="*/ 1018183 w 1018183"/>
                <a:gd name="connsiteY1518" fmla="*/ 3935867 h 9085945"/>
                <a:gd name="connsiteX1519" fmla="*/ 1018183 w 1018183"/>
                <a:gd name="connsiteY1519" fmla="*/ 3937312 h 9085945"/>
                <a:gd name="connsiteX1520" fmla="*/ 1018183 w 1018183"/>
                <a:gd name="connsiteY1520" fmla="*/ 3938702 h 9085945"/>
                <a:gd name="connsiteX1521" fmla="*/ 1018183 w 1018183"/>
                <a:gd name="connsiteY1521" fmla="*/ 3938966 h 9085945"/>
                <a:gd name="connsiteX1522" fmla="*/ 1018183 w 1018183"/>
                <a:gd name="connsiteY1522" fmla="*/ 3939184 h 9085945"/>
                <a:gd name="connsiteX1523" fmla="*/ 1018183 w 1018183"/>
                <a:gd name="connsiteY1523" fmla="*/ 3940270 h 9085945"/>
                <a:gd name="connsiteX1524" fmla="*/ 1018183 w 1018183"/>
                <a:gd name="connsiteY1524" fmla="*/ 3940469 h 9085945"/>
                <a:gd name="connsiteX1525" fmla="*/ 1018183 w 1018183"/>
                <a:gd name="connsiteY1525" fmla="*/ 3940862 h 9085945"/>
                <a:gd name="connsiteX1526" fmla="*/ 1018183 w 1018183"/>
                <a:gd name="connsiteY1526" fmla="*/ 3942429 h 9085945"/>
                <a:gd name="connsiteX1527" fmla="*/ 1018183 w 1018183"/>
                <a:gd name="connsiteY1527" fmla="*/ 3943188 h 9085945"/>
                <a:gd name="connsiteX1528" fmla="*/ 1018183 w 1018183"/>
                <a:gd name="connsiteY1528" fmla="*/ 3943665 h 9085945"/>
                <a:gd name="connsiteX1529" fmla="*/ 1018183 w 1018183"/>
                <a:gd name="connsiteY1529" fmla="*/ 3946864 h 9085945"/>
                <a:gd name="connsiteX1530" fmla="*/ 1018183 w 1018183"/>
                <a:gd name="connsiteY1530" fmla="*/ 3946926 h 9085945"/>
                <a:gd name="connsiteX1531" fmla="*/ 1018183 w 1018183"/>
                <a:gd name="connsiteY1531" fmla="*/ 3948370 h 9085945"/>
                <a:gd name="connsiteX1532" fmla="*/ 1018183 w 1018183"/>
                <a:gd name="connsiteY1532" fmla="*/ 3948825 h 9085945"/>
                <a:gd name="connsiteX1533" fmla="*/ 1018183 w 1018183"/>
                <a:gd name="connsiteY1533" fmla="*/ 3949760 h 9085945"/>
                <a:gd name="connsiteX1534" fmla="*/ 1018183 w 1018183"/>
                <a:gd name="connsiteY1534" fmla="*/ 3950243 h 9085945"/>
                <a:gd name="connsiteX1535" fmla="*/ 1018183 w 1018183"/>
                <a:gd name="connsiteY1535" fmla="*/ 3951328 h 9085945"/>
                <a:gd name="connsiteX1536" fmla="*/ 1018183 w 1018183"/>
                <a:gd name="connsiteY1536" fmla="*/ 3952367 h 9085945"/>
                <a:gd name="connsiteX1537" fmla="*/ 1018183 w 1018183"/>
                <a:gd name="connsiteY1537" fmla="*/ 3954715 h 9085945"/>
                <a:gd name="connsiteX1538" fmla="*/ 1018183 w 1018183"/>
                <a:gd name="connsiteY1538" fmla="*/ 3956000 h 9085945"/>
                <a:gd name="connsiteX1539" fmla="*/ 1018183 w 1018183"/>
                <a:gd name="connsiteY1539" fmla="*/ 3956284 h 9085945"/>
                <a:gd name="connsiteX1540" fmla="*/ 1018183 w 1018183"/>
                <a:gd name="connsiteY1540" fmla="*/ 3957568 h 9085945"/>
                <a:gd name="connsiteX1541" fmla="*/ 1018183 w 1018183"/>
                <a:gd name="connsiteY1541" fmla="*/ 3958003 h 9085945"/>
                <a:gd name="connsiteX1542" fmla="*/ 1018183 w 1018183"/>
                <a:gd name="connsiteY1542" fmla="*/ 3958598 h 9085945"/>
                <a:gd name="connsiteX1543" fmla="*/ 1018183 w 1018183"/>
                <a:gd name="connsiteY1543" fmla="*/ 3959883 h 9085945"/>
                <a:gd name="connsiteX1544" fmla="*/ 1018183 w 1018183"/>
                <a:gd name="connsiteY1544" fmla="*/ 3961638 h 9085945"/>
                <a:gd name="connsiteX1545" fmla="*/ 1018183 w 1018183"/>
                <a:gd name="connsiteY1545" fmla="*/ 3963427 h 9085945"/>
                <a:gd name="connsiteX1546" fmla="*/ 1018183 w 1018183"/>
                <a:gd name="connsiteY1546" fmla="*/ 3963613 h 9085945"/>
                <a:gd name="connsiteX1547" fmla="*/ 1018183 w 1018183"/>
                <a:gd name="connsiteY1547" fmla="*/ 3965003 h 9085945"/>
                <a:gd name="connsiteX1548" fmla="*/ 1018183 w 1018183"/>
                <a:gd name="connsiteY1548" fmla="*/ 3965182 h 9085945"/>
                <a:gd name="connsiteX1549" fmla="*/ 1018183 w 1018183"/>
                <a:gd name="connsiteY1549" fmla="*/ 3965775 h 9085945"/>
                <a:gd name="connsiteX1550" fmla="*/ 1018183 w 1018183"/>
                <a:gd name="connsiteY1550" fmla="*/ 3966494 h 9085945"/>
                <a:gd name="connsiteX1551" fmla="*/ 1018183 w 1018183"/>
                <a:gd name="connsiteY1551" fmla="*/ 3967077 h 9085945"/>
                <a:gd name="connsiteX1552" fmla="*/ 1018183 w 1018183"/>
                <a:gd name="connsiteY1552" fmla="*/ 3967342 h 9085945"/>
                <a:gd name="connsiteX1553" fmla="*/ 1018183 w 1018183"/>
                <a:gd name="connsiteY1553" fmla="*/ 3967779 h 9085945"/>
                <a:gd name="connsiteX1554" fmla="*/ 1018183 w 1018183"/>
                <a:gd name="connsiteY1554" fmla="*/ 3971694 h 9085945"/>
                <a:gd name="connsiteX1555" fmla="*/ 1018183 w 1018183"/>
                <a:gd name="connsiteY1555" fmla="*/ 3975239 h 9085945"/>
                <a:gd name="connsiteX1556" fmla="*/ 1018183 w 1018183"/>
                <a:gd name="connsiteY1556" fmla="*/ 3977557 h 9085945"/>
                <a:gd name="connsiteX1557" fmla="*/ 1018183 w 1018183"/>
                <a:gd name="connsiteY1557" fmla="*/ 3978135 h 9085945"/>
                <a:gd name="connsiteX1558" fmla="*/ 1018183 w 1018183"/>
                <a:gd name="connsiteY1558" fmla="*/ 3981204 h 9085945"/>
                <a:gd name="connsiteX1559" fmla="*/ 1018183 w 1018183"/>
                <a:gd name="connsiteY1559" fmla="*/ 3982489 h 9085945"/>
                <a:gd name="connsiteX1560" fmla="*/ 1018183 w 1018183"/>
                <a:gd name="connsiteY1560" fmla="*/ 3982771 h 9085945"/>
                <a:gd name="connsiteX1561" fmla="*/ 1018183 w 1018183"/>
                <a:gd name="connsiteY1561" fmla="*/ 3984057 h 9085945"/>
                <a:gd name="connsiteX1562" fmla="*/ 1018183 w 1018183"/>
                <a:gd name="connsiteY1562" fmla="*/ 3986031 h 9085945"/>
                <a:gd name="connsiteX1563" fmla="*/ 1018183 w 1018183"/>
                <a:gd name="connsiteY1563" fmla="*/ 3986337 h 9085945"/>
                <a:gd name="connsiteX1564" fmla="*/ 1018183 w 1018183"/>
                <a:gd name="connsiteY1564" fmla="*/ 3986378 h 9085945"/>
                <a:gd name="connsiteX1565" fmla="*/ 1018183 w 1018183"/>
                <a:gd name="connsiteY1565" fmla="*/ 3987269 h 9085945"/>
                <a:gd name="connsiteX1566" fmla="*/ 1018183 w 1018183"/>
                <a:gd name="connsiteY1566" fmla="*/ 3988446 h 9085945"/>
                <a:gd name="connsiteX1567" fmla="*/ 1018183 w 1018183"/>
                <a:gd name="connsiteY1567" fmla="*/ 3988712 h 9085945"/>
                <a:gd name="connsiteX1568" fmla="*/ 1018183 w 1018183"/>
                <a:gd name="connsiteY1568" fmla="*/ 3990013 h 9085945"/>
                <a:gd name="connsiteX1569" fmla="*/ 1018183 w 1018183"/>
                <a:gd name="connsiteY1569" fmla="*/ 3991988 h 9085945"/>
                <a:gd name="connsiteX1570" fmla="*/ 1018183 w 1018183"/>
                <a:gd name="connsiteY1570" fmla="*/ 3992262 h 9085945"/>
                <a:gd name="connsiteX1571" fmla="*/ 1018183 w 1018183"/>
                <a:gd name="connsiteY1571" fmla="*/ 3992858 h 9085945"/>
                <a:gd name="connsiteX1572" fmla="*/ 1018183 w 1018183"/>
                <a:gd name="connsiteY1572" fmla="*/ 3993829 h 9085945"/>
                <a:gd name="connsiteX1573" fmla="*/ 1018183 w 1018183"/>
                <a:gd name="connsiteY1573" fmla="*/ 3994869 h 9085945"/>
                <a:gd name="connsiteX1574" fmla="*/ 1018183 w 1018183"/>
                <a:gd name="connsiteY1574" fmla="*/ 3996154 h 9085945"/>
                <a:gd name="connsiteX1575" fmla="*/ 1018183 w 1018183"/>
                <a:gd name="connsiteY1575" fmla="*/ 3996342 h 9085945"/>
                <a:gd name="connsiteX1576" fmla="*/ 1018183 w 1018183"/>
                <a:gd name="connsiteY1576" fmla="*/ 3997909 h 9085945"/>
                <a:gd name="connsiteX1577" fmla="*/ 1018183 w 1018183"/>
                <a:gd name="connsiteY1577" fmla="*/ 3999918 h 9085945"/>
                <a:gd name="connsiteX1578" fmla="*/ 1018183 w 1018183"/>
                <a:gd name="connsiteY1578" fmla="*/ 4005931 h 9085945"/>
                <a:gd name="connsiteX1579" fmla="*/ 1018183 w 1018183"/>
                <a:gd name="connsiteY1579" fmla="*/ 4006116 h 9085945"/>
                <a:gd name="connsiteX1580" fmla="*/ 1018183 w 1018183"/>
                <a:gd name="connsiteY1580" fmla="*/ 4007401 h 9085945"/>
                <a:gd name="connsiteX1581" fmla="*/ 1018183 w 1018183"/>
                <a:gd name="connsiteY1581" fmla="*/ 4007683 h 9085945"/>
                <a:gd name="connsiteX1582" fmla="*/ 1018183 w 1018183"/>
                <a:gd name="connsiteY1582" fmla="*/ 4008968 h 9085945"/>
                <a:gd name="connsiteX1583" fmla="*/ 1018183 w 1018183"/>
                <a:gd name="connsiteY1583" fmla="*/ 4009579 h 9085945"/>
                <a:gd name="connsiteX1584" fmla="*/ 1018183 w 1018183"/>
                <a:gd name="connsiteY1584" fmla="*/ 4010864 h 9085945"/>
                <a:gd name="connsiteX1585" fmla="*/ 1018183 w 1018183"/>
                <a:gd name="connsiteY1585" fmla="*/ 4014712 h 9085945"/>
                <a:gd name="connsiteX1586" fmla="*/ 1018183 w 1018183"/>
                <a:gd name="connsiteY1586" fmla="*/ 4020637 h 9085945"/>
                <a:gd name="connsiteX1587" fmla="*/ 1018183 w 1018183"/>
                <a:gd name="connsiteY1587" fmla="*/ 4024717 h 9085945"/>
                <a:gd name="connsiteX1588" fmla="*/ 1018183 w 1018183"/>
                <a:gd name="connsiteY1588" fmla="*/ 4025586 h 9085945"/>
                <a:gd name="connsiteX1589" fmla="*/ 1018183 w 1018183"/>
                <a:gd name="connsiteY1589" fmla="*/ 4028533 h 9085945"/>
                <a:gd name="connsiteX1590" fmla="*/ 1018183 w 1018183"/>
                <a:gd name="connsiteY1590" fmla="*/ 4028836 h 9085945"/>
                <a:gd name="connsiteX1591" fmla="*/ 1018183 w 1018183"/>
                <a:gd name="connsiteY1591" fmla="*/ 4034453 h 9085945"/>
                <a:gd name="connsiteX1592" fmla="*/ 1018183 w 1018183"/>
                <a:gd name="connsiteY1592" fmla="*/ 4034491 h 9085945"/>
                <a:gd name="connsiteX1593" fmla="*/ 1018183 w 1018183"/>
                <a:gd name="connsiteY1593" fmla="*/ 4035775 h 9085945"/>
                <a:gd name="connsiteX1594" fmla="*/ 1018183 w 1018183"/>
                <a:gd name="connsiteY1594" fmla="*/ 4036644 h 9085945"/>
                <a:gd name="connsiteX1595" fmla="*/ 1018183 w 1018183"/>
                <a:gd name="connsiteY1595" fmla="*/ 4044701 h 9085945"/>
                <a:gd name="connsiteX1596" fmla="*/ 1018183 w 1018183"/>
                <a:gd name="connsiteY1596" fmla="*/ 4048854 h 9085945"/>
                <a:gd name="connsiteX1597" fmla="*/ 1018183 w 1018183"/>
                <a:gd name="connsiteY1597" fmla="*/ 4057211 h 9085945"/>
                <a:gd name="connsiteX1598" fmla="*/ 1018183 w 1018183"/>
                <a:gd name="connsiteY1598" fmla="*/ 4072459 h 9085945"/>
                <a:gd name="connsiteX1599" fmla="*/ 1018183 w 1018183"/>
                <a:gd name="connsiteY1599" fmla="*/ 4074795 h 9085945"/>
                <a:gd name="connsiteX1600" fmla="*/ 1018183 w 1018183"/>
                <a:gd name="connsiteY1600" fmla="*/ 4076955 h 9085945"/>
                <a:gd name="connsiteX1601" fmla="*/ 1018183 w 1018183"/>
                <a:gd name="connsiteY1601" fmla="*/ 4076986 h 9085945"/>
                <a:gd name="connsiteX1602" fmla="*/ 1018183 w 1018183"/>
                <a:gd name="connsiteY1602" fmla="*/ 4079063 h 9085945"/>
                <a:gd name="connsiteX1603" fmla="*/ 1018183 w 1018183"/>
                <a:gd name="connsiteY1603" fmla="*/ 4081219 h 9085945"/>
                <a:gd name="connsiteX1604" fmla="*/ 1018183 w 1018183"/>
                <a:gd name="connsiteY1604" fmla="*/ 4081523 h 9085945"/>
                <a:gd name="connsiteX1605" fmla="*/ 1018183 w 1018183"/>
                <a:gd name="connsiteY1605" fmla="*/ 4083518 h 9085945"/>
                <a:gd name="connsiteX1606" fmla="*/ 1018183 w 1018183"/>
                <a:gd name="connsiteY1606" fmla="*/ 4085068 h 9085945"/>
                <a:gd name="connsiteX1607" fmla="*/ 1018183 w 1018183"/>
                <a:gd name="connsiteY1607" fmla="*/ 4085853 h 9085945"/>
                <a:gd name="connsiteX1608" fmla="*/ 1018183 w 1018183"/>
                <a:gd name="connsiteY1608" fmla="*/ 4089196 h 9085945"/>
                <a:gd name="connsiteX1609" fmla="*/ 1018183 w 1018183"/>
                <a:gd name="connsiteY1609" fmla="*/ 4090121 h 9085945"/>
                <a:gd name="connsiteX1610" fmla="*/ 1018183 w 1018183"/>
                <a:gd name="connsiteY1610" fmla="*/ 4091356 h 9085945"/>
                <a:gd name="connsiteX1611" fmla="*/ 1018183 w 1018183"/>
                <a:gd name="connsiteY1611" fmla="*/ 4091415 h 9085945"/>
                <a:gd name="connsiteX1612" fmla="*/ 1018183 w 1018183"/>
                <a:gd name="connsiteY1612" fmla="*/ 4092878 h 9085945"/>
                <a:gd name="connsiteX1613" fmla="*/ 1018183 w 1018183"/>
                <a:gd name="connsiteY1613" fmla="*/ 4099778 h 9085945"/>
                <a:gd name="connsiteX1614" fmla="*/ 1018183 w 1018183"/>
                <a:gd name="connsiteY1614" fmla="*/ 4100256 h 9085945"/>
                <a:gd name="connsiteX1615" fmla="*/ 1018183 w 1018183"/>
                <a:gd name="connsiteY1615" fmla="*/ 4103170 h 9085945"/>
                <a:gd name="connsiteX1616" fmla="*/ 1018183 w 1018183"/>
                <a:gd name="connsiteY1616" fmla="*/ 4103935 h 9085945"/>
                <a:gd name="connsiteX1617" fmla="*/ 1018183 w 1018183"/>
                <a:gd name="connsiteY1617" fmla="*/ 4105361 h 9085945"/>
                <a:gd name="connsiteX1618" fmla="*/ 1018183 w 1018183"/>
                <a:gd name="connsiteY1618" fmla="*/ 4109747 h 9085945"/>
                <a:gd name="connsiteX1619" fmla="*/ 1018183 w 1018183"/>
                <a:gd name="connsiteY1619" fmla="*/ 4111305 h 9085945"/>
                <a:gd name="connsiteX1620" fmla="*/ 1018183 w 1018183"/>
                <a:gd name="connsiteY1620" fmla="*/ 4112872 h 9085945"/>
                <a:gd name="connsiteX1621" fmla="*/ 1018183 w 1018183"/>
                <a:gd name="connsiteY1621" fmla="*/ 4114228 h 9085945"/>
                <a:gd name="connsiteX1622" fmla="*/ 1018183 w 1018183"/>
                <a:gd name="connsiteY1622" fmla="*/ 4114961 h 9085945"/>
                <a:gd name="connsiteX1623" fmla="*/ 1018183 w 1018183"/>
                <a:gd name="connsiteY1623" fmla="*/ 4116246 h 9085945"/>
                <a:gd name="connsiteX1624" fmla="*/ 1018183 w 1018183"/>
                <a:gd name="connsiteY1624" fmla="*/ 4117297 h 9085945"/>
                <a:gd name="connsiteX1625" fmla="*/ 1018183 w 1018183"/>
                <a:gd name="connsiteY1625" fmla="*/ 4117798 h 9085945"/>
                <a:gd name="connsiteX1626" fmla="*/ 1018183 w 1018183"/>
                <a:gd name="connsiteY1626" fmla="*/ 4118581 h 9085945"/>
                <a:gd name="connsiteX1627" fmla="*/ 1018183 w 1018183"/>
                <a:gd name="connsiteY1627" fmla="*/ 4119789 h 9085945"/>
                <a:gd name="connsiteX1628" fmla="*/ 1018183 w 1018183"/>
                <a:gd name="connsiteY1628" fmla="*/ 4121563 h 9085945"/>
                <a:gd name="connsiteX1629" fmla="*/ 1018183 w 1018183"/>
                <a:gd name="connsiteY1629" fmla="*/ 4122126 h 9085945"/>
                <a:gd name="connsiteX1630" fmla="*/ 1018183 w 1018183"/>
                <a:gd name="connsiteY1630" fmla="*/ 4122847 h 9085945"/>
                <a:gd name="connsiteX1631" fmla="*/ 1018183 w 1018183"/>
                <a:gd name="connsiteY1631" fmla="*/ 4124455 h 9085945"/>
                <a:gd name="connsiteX1632" fmla="*/ 1018183 w 1018183"/>
                <a:gd name="connsiteY1632" fmla="*/ 4125282 h 9085945"/>
                <a:gd name="connsiteX1633" fmla="*/ 1018183 w 1018183"/>
                <a:gd name="connsiteY1633" fmla="*/ 4126019 h 9085945"/>
                <a:gd name="connsiteX1634" fmla="*/ 1018183 w 1018183"/>
                <a:gd name="connsiteY1634" fmla="*/ 4128355 h 9085945"/>
                <a:gd name="connsiteX1635" fmla="*/ 1018183 w 1018183"/>
                <a:gd name="connsiteY1635" fmla="*/ 4128852 h 9085945"/>
                <a:gd name="connsiteX1636" fmla="*/ 1018183 w 1018183"/>
                <a:gd name="connsiteY1636" fmla="*/ 4130462 h 9085945"/>
                <a:gd name="connsiteX1637" fmla="*/ 1018183 w 1018183"/>
                <a:gd name="connsiteY1637" fmla="*/ 4131698 h 9085945"/>
                <a:gd name="connsiteX1638" fmla="*/ 1018183 w 1018183"/>
                <a:gd name="connsiteY1638" fmla="*/ 4132506 h 9085945"/>
                <a:gd name="connsiteX1639" fmla="*/ 1018183 w 1018183"/>
                <a:gd name="connsiteY1639" fmla="*/ 4132621 h 9085945"/>
                <a:gd name="connsiteX1640" fmla="*/ 1018183 w 1018183"/>
                <a:gd name="connsiteY1640" fmla="*/ 4132984 h 9085945"/>
                <a:gd name="connsiteX1641" fmla="*/ 1018183 w 1018183"/>
                <a:gd name="connsiteY1641" fmla="*/ 4133918 h 9085945"/>
                <a:gd name="connsiteX1642" fmla="*/ 1018183 w 1018183"/>
                <a:gd name="connsiteY1642" fmla="*/ 4136340 h 9085945"/>
                <a:gd name="connsiteX1643" fmla="*/ 1018183 w 1018183"/>
                <a:gd name="connsiteY1643" fmla="*/ 4136663 h 9085945"/>
                <a:gd name="connsiteX1644" fmla="*/ 1018183 w 1018183"/>
                <a:gd name="connsiteY1644" fmla="*/ 4137552 h 9085945"/>
                <a:gd name="connsiteX1645" fmla="*/ 1018183 w 1018183"/>
                <a:gd name="connsiteY1645" fmla="*/ 4139679 h 9085945"/>
                <a:gd name="connsiteX1646" fmla="*/ 1018183 w 1018183"/>
                <a:gd name="connsiteY1646" fmla="*/ 4140962 h 9085945"/>
                <a:gd name="connsiteX1647" fmla="*/ 1018183 w 1018183"/>
                <a:gd name="connsiteY1647" fmla="*/ 4142755 h 9085945"/>
                <a:gd name="connsiteX1648" fmla="*/ 1018183 w 1018183"/>
                <a:gd name="connsiteY1648" fmla="*/ 4143559 h 9085945"/>
                <a:gd name="connsiteX1649" fmla="*/ 1018183 w 1018183"/>
                <a:gd name="connsiteY1649" fmla="*/ 4145672 h 9085945"/>
                <a:gd name="connsiteX1650" fmla="*/ 1018183 w 1018183"/>
                <a:gd name="connsiteY1650" fmla="*/ 4146956 h 9085945"/>
                <a:gd name="connsiteX1651" fmla="*/ 1018183 w 1018183"/>
                <a:gd name="connsiteY1651" fmla="*/ 4152592 h 9085945"/>
                <a:gd name="connsiteX1652" fmla="*/ 1018183 w 1018183"/>
                <a:gd name="connsiteY1652" fmla="*/ 4155292 h 9085945"/>
                <a:gd name="connsiteX1653" fmla="*/ 1018183 w 1018183"/>
                <a:gd name="connsiteY1653" fmla="*/ 4156730 h 9085945"/>
                <a:gd name="connsiteX1654" fmla="*/ 1018183 w 1018183"/>
                <a:gd name="connsiteY1654" fmla="*/ 4158837 h 9085945"/>
                <a:gd name="connsiteX1655" fmla="*/ 1018183 w 1018183"/>
                <a:gd name="connsiteY1655" fmla="*/ 4160730 h 9085945"/>
                <a:gd name="connsiteX1656" fmla="*/ 1018183 w 1018183"/>
                <a:gd name="connsiteY1656" fmla="*/ 4162293 h 9085945"/>
                <a:gd name="connsiteX1657" fmla="*/ 1018183 w 1018183"/>
                <a:gd name="connsiteY1657" fmla="*/ 4163189 h 9085945"/>
                <a:gd name="connsiteX1658" fmla="*/ 1018183 w 1018183"/>
                <a:gd name="connsiteY1658" fmla="*/ 4163653 h 9085945"/>
                <a:gd name="connsiteX1659" fmla="*/ 1018183 w 1018183"/>
                <a:gd name="connsiteY1659" fmla="*/ 4164360 h 9085945"/>
                <a:gd name="connsiteX1660" fmla="*/ 1018183 w 1018183"/>
                <a:gd name="connsiteY1660" fmla="*/ 4164627 h 9085945"/>
                <a:gd name="connsiteX1661" fmla="*/ 1018183 w 1018183"/>
                <a:gd name="connsiteY1661" fmla="*/ 4165927 h 9085945"/>
                <a:gd name="connsiteX1662" fmla="*/ 1018183 w 1018183"/>
                <a:gd name="connsiteY1662" fmla="*/ 4167302 h 9085945"/>
                <a:gd name="connsiteX1663" fmla="*/ 1018183 w 1018183"/>
                <a:gd name="connsiteY1663" fmla="*/ 4167784 h 9085945"/>
                <a:gd name="connsiteX1664" fmla="*/ 1018183 w 1018183"/>
                <a:gd name="connsiteY1664" fmla="*/ 4168870 h 9085945"/>
                <a:gd name="connsiteX1665" fmla="*/ 1018183 w 1018183"/>
                <a:gd name="connsiteY1665" fmla="*/ 4169068 h 9085945"/>
                <a:gd name="connsiteX1666" fmla="*/ 1018183 w 1018183"/>
                <a:gd name="connsiteY1666" fmla="*/ 4169194 h 9085945"/>
                <a:gd name="connsiteX1667" fmla="*/ 1018183 w 1018183"/>
                <a:gd name="connsiteY1667" fmla="*/ 4171788 h 9085945"/>
                <a:gd name="connsiteX1668" fmla="*/ 1018183 w 1018183"/>
                <a:gd name="connsiteY1668" fmla="*/ 4172963 h 9085945"/>
                <a:gd name="connsiteX1669" fmla="*/ 1018183 w 1018183"/>
                <a:gd name="connsiteY1669" fmla="*/ 4173689 h 9085945"/>
                <a:gd name="connsiteX1670" fmla="*/ 1018183 w 1018183"/>
                <a:gd name="connsiteY1670" fmla="*/ 4174247 h 9085945"/>
                <a:gd name="connsiteX1671" fmla="*/ 1018183 w 1018183"/>
                <a:gd name="connsiteY1671" fmla="*/ 4175464 h 9085945"/>
                <a:gd name="connsiteX1672" fmla="*/ 1018183 w 1018183"/>
                <a:gd name="connsiteY1672" fmla="*/ 4176682 h 9085945"/>
                <a:gd name="connsiteX1673" fmla="*/ 1018183 w 1018183"/>
                <a:gd name="connsiteY1673" fmla="*/ 4178114 h 9085945"/>
                <a:gd name="connsiteX1674" fmla="*/ 1018183 w 1018183"/>
                <a:gd name="connsiteY1674" fmla="*/ 4178361 h 9085945"/>
                <a:gd name="connsiteX1675" fmla="*/ 1018183 w 1018183"/>
                <a:gd name="connsiteY1675" fmla="*/ 4178843 h 9085945"/>
                <a:gd name="connsiteX1676" fmla="*/ 1018183 w 1018183"/>
                <a:gd name="connsiteY1676" fmla="*/ 4179928 h 9085945"/>
                <a:gd name="connsiteX1677" fmla="*/ 1018183 w 1018183"/>
                <a:gd name="connsiteY1677" fmla="*/ 4183463 h 9085945"/>
                <a:gd name="connsiteX1678" fmla="*/ 1018183 w 1018183"/>
                <a:gd name="connsiteY1678" fmla="*/ 4183901 h 9085945"/>
                <a:gd name="connsiteX1679" fmla="*/ 1018183 w 1018183"/>
                <a:gd name="connsiteY1679" fmla="*/ 4184747 h 9085945"/>
                <a:gd name="connsiteX1680" fmla="*/ 1018183 w 1018183"/>
                <a:gd name="connsiteY1680" fmla="*/ 4186603 h 9085945"/>
                <a:gd name="connsiteX1681" fmla="*/ 1018183 w 1018183"/>
                <a:gd name="connsiteY1681" fmla="*/ 4190238 h 9085945"/>
                <a:gd name="connsiteX1682" fmla="*/ 1018183 w 1018183"/>
                <a:gd name="connsiteY1682" fmla="*/ 4191444 h 9085945"/>
                <a:gd name="connsiteX1683" fmla="*/ 1018183 w 1018183"/>
                <a:gd name="connsiteY1683" fmla="*/ 4191564 h 9085945"/>
                <a:gd name="connsiteX1684" fmla="*/ 1018183 w 1018183"/>
                <a:gd name="connsiteY1684" fmla="*/ 4192213 h 9085945"/>
                <a:gd name="connsiteX1685" fmla="*/ 1018183 w 1018183"/>
                <a:gd name="connsiteY1685" fmla="*/ 4193782 h 9085945"/>
                <a:gd name="connsiteX1686" fmla="*/ 1018183 w 1018183"/>
                <a:gd name="connsiteY1686" fmla="*/ 4195094 h 9085945"/>
                <a:gd name="connsiteX1687" fmla="*/ 1018183 w 1018183"/>
                <a:gd name="connsiteY1687" fmla="*/ 4196379 h 9085945"/>
                <a:gd name="connsiteX1688" fmla="*/ 1018183 w 1018183"/>
                <a:gd name="connsiteY1688" fmla="*/ 4201338 h 9085945"/>
                <a:gd name="connsiteX1689" fmla="*/ 1018183 w 1018183"/>
                <a:gd name="connsiteY1689" fmla="*/ 4202502 h 9085945"/>
                <a:gd name="connsiteX1690" fmla="*/ 1018183 w 1018183"/>
                <a:gd name="connsiteY1690" fmla="*/ 4202622 h 9085945"/>
                <a:gd name="connsiteX1691" fmla="*/ 1018183 w 1018183"/>
                <a:gd name="connsiteY1691" fmla="*/ 4203994 h 9085945"/>
                <a:gd name="connsiteX1692" fmla="*/ 1018183 w 1018183"/>
                <a:gd name="connsiteY1692" fmla="*/ 4206156 h 9085945"/>
                <a:gd name="connsiteX1693" fmla="*/ 1018183 w 1018183"/>
                <a:gd name="connsiteY1693" fmla="*/ 4207908 h 9085945"/>
                <a:gd name="connsiteX1694" fmla="*/ 1018183 w 1018183"/>
                <a:gd name="connsiteY1694" fmla="*/ 4209410 h 9085945"/>
                <a:gd name="connsiteX1695" fmla="*/ 1018183 w 1018183"/>
                <a:gd name="connsiteY1695" fmla="*/ 4209804 h 9085945"/>
                <a:gd name="connsiteX1696" fmla="*/ 1018183 w 1018183"/>
                <a:gd name="connsiteY1696" fmla="*/ 4210399 h 9085945"/>
                <a:gd name="connsiteX1697" fmla="*/ 1018183 w 1018183"/>
                <a:gd name="connsiteY1697" fmla="*/ 4211089 h 9085945"/>
                <a:gd name="connsiteX1698" fmla="*/ 1018183 w 1018183"/>
                <a:gd name="connsiteY1698" fmla="*/ 4211371 h 9085945"/>
                <a:gd name="connsiteX1699" fmla="*/ 1018183 w 1018183"/>
                <a:gd name="connsiteY1699" fmla="*/ 4212130 h 9085945"/>
                <a:gd name="connsiteX1700" fmla="*/ 1018183 w 1018183"/>
                <a:gd name="connsiteY1700" fmla="*/ 4212657 h 9085945"/>
                <a:gd name="connsiteX1701" fmla="*/ 1018183 w 1018183"/>
                <a:gd name="connsiteY1701" fmla="*/ 4214631 h 9085945"/>
                <a:gd name="connsiteX1702" fmla="*/ 1018183 w 1018183"/>
                <a:gd name="connsiteY1702" fmla="*/ 4214937 h 9085945"/>
                <a:gd name="connsiteX1703" fmla="*/ 1018183 w 1018183"/>
                <a:gd name="connsiteY1703" fmla="*/ 4215806 h 9085945"/>
                <a:gd name="connsiteX1704" fmla="*/ 1018183 w 1018183"/>
                <a:gd name="connsiteY1704" fmla="*/ 4215868 h 9085945"/>
                <a:gd name="connsiteX1705" fmla="*/ 1018183 w 1018183"/>
                <a:gd name="connsiteY1705" fmla="*/ 4217312 h 9085945"/>
                <a:gd name="connsiteX1706" fmla="*/ 1018183 w 1018183"/>
                <a:gd name="connsiteY1706" fmla="*/ 4218702 h 9085945"/>
                <a:gd name="connsiteX1707" fmla="*/ 1018183 w 1018183"/>
                <a:gd name="connsiteY1707" fmla="*/ 4219184 h 9085945"/>
                <a:gd name="connsiteX1708" fmla="*/ 1018183 w 1018183"/>
                <a:gd name="connsiteY1708" fmla="*/ 4220270 h 9085945"/>
                <a:gd name="connsiteX1709" fmla="*/ 1018183 w 1018183"/>
                <a:gd name="connsiteY1709" fmla="*/ 4220468 h 9085945"/>
                <a:gd name="connsiteX1710" fmla="*/ 1018183 w 1018183"/>
                <a:gd name="connsiteY1710" fmla="*/ 4220616 h 9085945"/>
                <a:gd name="connsiteX1711" fmla="*/ 1018183 w 1018183"/>
                <a:gd name="connsiteY1711" fmla="*/ 4220862 h 9085945"/>
                <a:gd name="connsiteX1712" fmla="*/ 1018183 w 1018183"/>
                <a:gd name="connsiteY1712" fmla="*/ 4222429 h 9085945"/>
                <a:gd name="connsiteX1713" fmla="*/ 1018183 w 1018183"/>
                <a:gd name="connsiteY1713" fmla="*/ 4224942 h 9085945"/>
                <a:gd name="connsiteX1714" fmla="*/ 1018183 w 1018183"/>
                <a:gd name="connsiteY1714" fmla="*/ 4226509 h 9085945"/>
                <a:gd name="connsiteX1715" fmla="*/ 1018183 w 1018183"/>
                <a:gd name="connsiteY1715" fmla="*/ 4226864 h 9085945"/>
                <a:gd name="connsiteX1716" fmla="*/ 1018183 w 1018183"/>
                <a:gd name="connsiteY1716" fmla="*/ 4228825 h 9085945"/>
                <a:gd name="connsiteX1717" fmla="*/ 1018183 w 1018183"/>
                <a:gd name="connsiteY1717" fmla="*/ 4232369 h 9085945"/>
                <a:gd name="connsiteX1718" fmla="*/ 1018183 w 1018183"/>
                <a:gd name="connsiteY1718" fmla="*/ 4233945 h 9085945"/>
                <a:gd name="connsiteX1719" fmla="*/ 1018183 w 1018183"/>
                <a:gd name="connsiteY1719" fmla="*/ 4234716 h 9085945"/>
                <a:gd name="connsiteX1720" fmla="*/ 1018183 w 1018183"/>
                <a:gd name="connsiteY1720" fmla="*/ 4235229 h 9085945"/>
                <a:gd name="connsiteX1721" fmla="*/ 1018183 w 1018183"/>
                <a:gd name="connsiteY1721" fmla="*/ 4236000 h 9085945"/>
                <a:gd name="connsiteX1722" fmla="*/ 1018183 w 1018183"/>
                <a:gd name="connsiteY1722" fmla="*/ 4236283 h 9085945"/>
                <a:gd name="connsiteX1723" fmla="*/ 1018183 w 1018183"/>
                <a:gd name="connsiteY1723" fmla="*/ 4236721 h 9085945"/>
                <a:gd name="connsiteX1724" fmla="*/ 1018183 w 1018183"/>
                <a:gd name="connsiteY1724" fmla="*/ 4237567 h 9085945"/>
                <a:gd name="connsiteX1725" fmla="*/ 1018183 w 1018183"/>
                <a:gd name="connsiteY1725" fmla="*/ 4238774 h 9085945"/>
                <a:gd name="connsiteX1726" fmla="*/ 1018183 w 1018183"/>
                <a:gd name="connsiteY1726" fmla="*/ 4240636 h 9085945"/>
                <a:gd name="connsiteX1727" fmla="*/ 1018183 w 1018183"/>
                <a:gd name="connsiteY1727" fmla="*/ 4244181 h 9085945"/>
                <a:gd name="connsiteX1728" fmla="*/ 1018183 w 1018183"/>
                <a:gd name="connsiteY1728" fmla="*/ 4245003 h 9085945"/>
                <a:gd name="connsiteX1729" fmla="*/ 1018183 w 1018183"/>
                <a:gd name="connsiteY1729" fmla="*/ 4246498 h 9085945"/>
                <a:gd name="connsiteX1730" fmla="*/ 1018183 w 1018183"/>
                <a:gd name="connsiteY1730" fmla="*/ 4247077 h 9085945"/>
                <a:gd name="connsiteX1731" fmla="*/ 1018183 w 1018183"/>
                <a:gd name="connsiteY1731" fmla="*/ 4247779 h 9085945"/>
                <a:gd name="connsiteX1732" fmla="*/ 1018183 w 1018183"/>
                <a:gd name="connsiteY1732" fmla="*/ 4251431 h 9085945"/>
                <a:gd name="connsiteX1733" fmla="*/ 1018183 w 1018183"/>
                <a:gd name="connsiteY1733" fmla="*/ 4252901 h 9085945"/>
                <a:gd name="connsiteX1734" fmla="*/ 1018183 w 1018183"/>
                <a:gd name="connsiteY1734" fmla="*/ 4252999 h 9085945"/>
                <a:gd name="connsiteX1735" fmla="*/ 1018183 w 1018183"/>
                <a:gd name="connsiteY1735" fmla="*/ 4254973 h 9085945"/>
                <a:gd name="connsiteX1736" fmla="*/ 1018183 w 1018183"/>
                <a:gd name="connsiteY1736" fmla="*/ 4255279 h 9085945"/>
                <a:gd name="connsiteX1737" fmla="*/ 1018183 w 1018183"/>
                <a:gd name="connsiteY1737" fmla="*/ 4257133 h 9085945"/>
                <a:gd name="connsiteX1738" fmla="*/ 1018183 w 1018183"/>
                <a:gd name="connsiteY1738" fmla="*/ 4257436 h 9085945"/>
                <a:gd name="connsiteX1739" fmla="*/ 1018183 w 1018183"/>
                <a:gd name="connsiteY1739" fmla="*/ 4259591 h 9085945"/>
                <a:gd name="connsiteX1740" fmla="*/ 1018183 w 1018183"/>
                <a:gd name="connsiteY1740" fmla="*/ 4261204 h 9085945"/>
                <a:gd name="connsiteX1741" fmla="*/ 1018183 w 1018183"/>
                <a:gd name="connsiteY1741" fmla="*/ 4262489 h 9085945"/>
                <a:gd name="connsiteX1742" fmla="*/ 1018183 w 1018183"/>
                <a:gd name="connsiteY1742" fmla="*/ 4262771 h 9085945"/>
                <a:gd name="connsiteX1743" fmla="*/ 1018183 w 1018183"/>
                <a:gd name="connsiteY1743" fmla="*/ 4264057 h 9085945"/>
                <a:gd name="connsiteX1744" fmla="*/ 1018183 w 1018183"/>
                <a:gd name="connsiteY1744" fmla="*/ 4265096 h 9085945"/>
                <a:gd name="connsiteX1745" fmla="*/ 1018183 w 1018183"/>
                <a:gd name="connsiteY1745" fmla="*/ 4266033 h 9085945"/>
                <a:gd name="connsiteX1746" fmla="*/ 1018183 w 1018183"/>
                <a:gd name="connsiteY1746" fmla="*/ 4266338 h 9085945"/>
                <a:gd name="connsiteX1747" fmla="*/ 1018183 w 1018183"/>
                <a:gd name="connsiteY1747" fmla="*/ 4268860 h 9085945"/>
                <a:gd name="connsiteX1748" fmla="*/ 1018183 w 1018183"/>
                <a:gd name="connsiteY1748" fmla="*/ 4274873 h 9085945"/>
                <a:gd name="connsiteX1749" fmla="*/ 1018183 w 1018183"/>
                <a:gd name="connsiteY1749" fmla="*/ 4276342 h 9085945"/>
                <a:gd name="connsiteX1750" fmla="*/ 1018183 w 1018183"/>
                <a:gd name="connsiteY1750" fmla="*/ 4277909 h 9085945"/>
                <a:gd name="connsiteX1751" fmla="*/ 1018183 w 1018183"/>
                <a:gd name="connsiteY1751" fmla="*/ 4278151 h 9085945"/>
                <a:gd name="connsiteX1752" fmla="*/ 1018183 w 1018183"/>
                <a:gd name="connsiteY1752" fmla="*/ 4279806 h 9085945"/>
                <a:gd name="connsiteX1753" fmla="*/ 1018183 w 1018183"/>
                <a:gd name="connsiteY1753" fmla="*/ 4283654 h 9085945"/>
                <a:gd name="connsiteX1754" fmla="*/ 1018183 w 1018183"/>
                <a:gd name="connsiteY1754" fmla="*/ 4289579 h 9085945"/>
                <a:gd name="connsiteX1755" fmla="*/ 1018183 w 1018183"/>
                <a:gd name="connsiteY1755" fmla="*/ 4297475 h 9085945"/>
                <a:gd name="connsiteX1756" fmla="*/ 1018183 w 1018183"/>
                <a:gd name="connsiteY1756" fmla="*/ 4297778 h 9085945"/>
                <a:gd name="connsiteX1757" fmla="*/ 1018183 w 1018183"/>
                <a:gd name="connsiteY1757" fmla="*/ 4298760 h 9085945"/>
                <a:gd name="connsiteX1758" fmla="*/ 1018183 w 1018183"/>
                <a:gd name="connsiteY1758" fmla="*/ 4299066 h 9085945"/>
                <a:gd name="connsiteX1759" fmla="*/ 1018183 w 1018183"/>
                <a:gd name="connsiteY1759" fmla="*/ 4302610 h 9085945"/>
                <a:gd name="connsiteX1760" fmla="*/ 1018183 w 1018183"/>
                <a:gd name="connsiteY1760" fmla="*/ 4303395 h 9085945"/>
                <a:gd name="connsiteX1761" fmla="*/ 1018183 w 1018183"/>
                <a:gd name="connsiteY1761" fmla="*/ 4304717 h 9085945"/>
                <a:gd name="connsiteX1762" fmla="*/ 1018183 w 1018183"/>
                <a:gd name="connsiteY1762" fmla="*/ 4305586 h 9085945"/>
                <a:gd name="connsiteX1763" fmla="*/ 1018183 w 1018183"/>
                <a:gd name="connsiteY1763" fmla="*/ 4308535 h 9085945"/>
                <a:gd name="connsiteX1764" fmla="*/ 1018183 w 1018183"/>
                <a:gd name="connsiteY1764" fmla="*/ 4308839 h 9085945"/>
                <a:gd name="connsiteX1765" fmla="*/ 1018183 w 1018183"/>
                <a:gd name="connsiteY1765" fmla="*/ 4314453 h 9085945"/>
                <a:gd name="connsiteX1766" fmla="*/ 1018183 w 1018183"/>
                <a:gd name="connsiteY1766" fmla="*/ 4317319 h 9085945"/>
                <a:gd name="connsiteX1767" fmla="*/ 1018183 w 1018183"/>
                <a:gd name="connsiteY1767" fmla="*/ 4317796 h 9085945"/>
                <a:gd name="connsiteX1768" fmla="*/ 1018183 w 1018183"/>
                <a:gd name="connsiteY1768" fmla="*/ 4320015 h 9085945"/>
                <a:gd name="connsiteX1769" fmla="*/ 1018183 w 1018183"/>
                <a:gd name="connsiteY1769" fmla="*/ 4326153 h 9085945"/>
                <a:gd name="connsiteX1770" fmla="*/ 1018183 w 1018183"/>
                <a:gd name="connsiteY1770" fmla="*/ 4328856 h 9085945"/>
                <a:gd name="connsiteX1771" fmla="*/ 1018183 w 1018183"/>
                <a:gd name="connsiteY1771" fmla="*/ 4339904 h 9085945"/>
                <a:gd name="connsiteX1772" fmla="*/ 1018183 w 1018183"/>
                <a:gd name="connsiteY1772" fmla="*/ 4341472 h 9085945"/>
                <a:gd name="connsiteX1773" fmla="*/ 1018183 w 1018183"/>
                <a:gd name="connsiteY1773" fmla="*/ 4345109 h 9085945"/>
                <a:gd name="connsiteX1774" fmla="*/ 1018183 w 1018183"/>
                <a:gd name="connsiteY1774" fmla="*/ 4345897 h 9085945"/>
                <a:gd name="connsiteX1775" fmla="*/ 1018183 w 1018183"/>
                <a:gd name="connsiteY1775" fmla="*/ 4347181 h 9085945"/>
                <a:gd name="connsiteX1776" fmla="*/ 1018183 w 1018183"/>
                <a:gd name="connsiteY1776" fmla="*/ 4350725 h 9085945"/>
                <a:gd name="connsiteX1777" fmla="*/ 1018183 w 1018183"/>
                <a:gd name="connsiteY1777" fmla="*/ 4351683 h 9085945"/>
                <a:gd name="connsiteX1778" fmla="*/ 1018183 w 1018183"/>
                <a:gd name="connsiteY1778" fmla="*/ 4352460 h 9085945"/>
                <a:gd name="connsiteX1779" fmla="*/ 1018183 w 1018183"/>
                <a:gd name="connsiteY1779" fmla="*/ 4354795 h 9085945"/>
                <a:gd name="connsiteX1780" fmla="*/ 1018183 w 1018183"/>
                <a:gd name="connsiteY1780" fmla="*/ 4356955 h 9085945"/>
                <a:gd name="connsiteX1781" fmla="*/ 1018183 w 1018183"/>
                <a:gd name="connsiteY1781" fmla="*/ 4359062 h 9085945"/>
                <a:gd name="connsiteX1782" fmla="*/ 1018183 w 1018183"/>
                <a:gd name="connsiteY1782" fmla="*/ 4359817 h 9085945"/>
                <a:gd name="connsiteX1783" fmla="*/ 1018183 w 1018183"/>
                <a:gd name="connsiteY1783" fmla="*/ 4360298 h 9085945"/>
                <a:gd name="connsiteX1784" fmla="*/ 1018183 w 1018183"/>
                <a:gd name="connsiteY1784" fmla="*/ 4360357 h 9085945"/>
                <a:gd name="connsiteX1785" fmla="*/ 1018183 w 1018183"/>
                <a:gd name="connsiteY1785" fmla="*/ 4361583 h 9085945"/>
                <a:gd name="connsiteX1786" fmla="*/ 1018183 w 1018183"/>
                <a:gd name="connsiteY1786" fmla="*/ 4362518 h 9085945"/>
                <a:gd name="connsiteX1787" fmla="*/ 1018183 w 1018183"/>
                <a:gd name="connsiteY1787" fmla="*/ 4366152 h 9085945"/>
                <a:gd name="connsiteX1788" fmla="*/ 1018183 w 1018183"/>
                <a:gd name="connsiteY1788" fmla="*/ 4369198 h 9085945"/>
                <a:gd name="connsiteX1789" fmla="*/ 1018183 w 1018183"/>
                <a:gd name="connsiteY1789" fmla="*/ 4371355 h 9085945"/>
                <a:gd name="connsiteX1790" fmla="*/ 1018183 w 1018183"/>
                <a:gd name="connsiteY1790" fmla="*/ 4371417 h 9085945"/>
                <a:gd name="connsiteX1791" fmla="*/ 1018183 w 1018183"/>
                <a:gd name="connsiteY1791" fmla="*/ 4372877 h 9085945"/>
                <a:gd name="connsiteX1792" fmla="*/ 1018183 w 1018183"/>
                <a:gd name="connsiteY1792" fmla="*/ 4380246 h 9085945"/>
                <a:gd name="connsiteX1793" fmla="*/ 1018183 w 1018183"/>
                <a:gd name="connsiteY1793" fmla="*/ 4381814 h 9085945"/>
                <a:gd name="connsiteX1794" fmla="*/ 1018183 w 1018183"/>
                <a:gd name="connsiteY1794" fmla="*/ 4383170 h 9085945"/>
                <a:gd name="connsiteX1795" fmla="*/ 1018183 w 1018183"/>
                <a:gd name="connsiteY1795" fmla="*/ 4385188 h 9085945"/>
                <a:gd name="connsiteX1796" fmla="*/ 1018183 w 1018183"/>
                <a:gd name="connsiteY1796" fmla="*/ 4387523 h 9085945"/>
                <a:gd name="connsiteX1797" fmla="*/ 1018183 w 1018183"/>
                <a:gd name="connsiteY1797" fmla="*/ 4388731 h 9085945"/>
                <a:gd name="connsiteX1798" fmla="*/ 1018183 w 1018183"/>
                <a:gd name="connsiteY1798" fmla="*/ 4391067 h 9085945"/>
                <a:gd name="connsiteX1799" fmla="*/ 1018183 w 1018183"/>
                <a:gd name="connsiteY1799" fmla="*/ 4391304 h 9085945"/>
                <a:gd name="connsiteX1800" fmla="*/ 1018183 w 1018183"/>
                <a:gd name="connsiteY1800" fmla="*/ 4391789 h 9085945"/>
                <a:gd name="connsiteX1801" fmla="*/ 1018183 w 1018183"/>
                <a:gd name="connsiteY1801" fmla="*/ 4392873 h 9085945"/>
                <a:gd name="connsiteX1802" fmla="*/ 1018183 w 1018183"/>
                <a:gd name="connsiteY1802" fmla="*/ 4393227 h 9085945"/>
                <a:gd name="connsiteX1803" fmla="*/ 1018183 w 1018183"/>
                <a:gd name="connsiteY1803" fmla="*/ 4394961 h 9085945"/>
                <a:gd name="connsiteX1804" fmla="*/ 1018183 w 1018183"/>
                <a:gd name="connsiteY1804" fmla="*/ 4397297 h 9085945"/>
                <a:gd name="connsiteX1805" fmla="*/ 1018183 w 1018183"/>
                <a:gd name="connsiteY1805" fmla="*/ 4397794 h 9085945"/>
                <a:gd name="connsiteX1806" fmla="*/ 1018183 w 1018183"/>
                <a:gd name="connsiteY1806" fmla="*/ 4398581 h 9085945"/>
                <a:gd name="connsiteX1807" fmla="*/ 1018183 w 1018183"/>
                <a:gd name="connsiteY1807" fmla="*/ 4401563 h 9085945"/>
                <a:gd name="connsiteX1808" fmla="*/ 1018183 w 1018183"/>
                <a:gd name="connsiteY1808" fmla="*/ 4401925 h 9085945"/>
                <a:gd name="connsiteX1809" fmla="*/ 1018183 w 1018183"/>
                <a:gd name="connsiteY1809" fmla="*/ 4402126 h 9085945"/>
                <a:gd name="connsiteX1810" fmla="*/ 1018183 w 1018183"/>
                <a:gd name="connsiteY1810" fmla="*/ 4402847 h 9085945"/>
                <a:gd name="connsiteX1811" fmla="*/ 1018183 w 1018183"/>
                <a:gd name="connsiteY1811" fmla="*/ 4402860 h 9085945"/>
                <a:gd name="connsiteX1812" fmla="*/ 1018183 w 1018183"/>
                <a:gd name="connsiteY1812" fmla="*/ 4404144 h 9085945"/>
                <a:gd name="connsiteX1813" fmla="*/ 1018183 w 1018183"/>
                <a:gd name="connsiteY1813" fmla="*/ 4405282 h 9085945"/>
                <a:gd name="connsiteX1814" fmla="*/ 1018183 w 1018183"/>
                <a:gd name="connsiteY1814" fmla="*/ 4405605 h 9085945"/>
                <a:gd name="connsiteX1815" fmla="*/ 1018183 w 1018183"/>
                <a:gd name="connsiteY1815" fmla="*/ 4406494 h 9085945"/>
                <a:gd name="connsiteX1816" fmla="*/ 1018183 w 1018183"/>
                <a:gd name="connsiteY1816" fmla="*/ 4408621 h 9085945"/>
                <a:gd name="connsiteX1817" fmla="*/ 1018183 w 1018183"/>
                <a:gd name="connsiteY1817" fmla="*/ 4411697 h 9085945"/>
                <a:gd name="connsiteX1818" fmla="*/ 1018183 w 1018183"/>
                <a:gd name="connsiteY1818" fmla="*/ 4412501 h 9085945"/>
                <a:gd name="connsiteX1819" fmla="*/ 1018183 w 1018183"/>
                <a:gd name="connsiteY1819" fmla="*/ 4412983 h 9085945"/>
                <a:gd name="connsiteX1820" fmla="*/ 1018183 w 1018183"/>
                <a:gd name="connsiteY1820" fmla="*/ 4413916 h 9085945"/>
                <a:gd name="connsiteX1821" fmla="*/ 1018183 w 1018183"/>
                <a:gd name="connsiteY1821" fmla="*/ 4415898 h 9085945"/>
                <a:gd name="connsiteX1822" fmla="*/ 1018183 w 1018183"/>
                <a:gd name="connsiteY1822" fmla="*/ 4417551 h 9085945"/>
                <a:gd name="connsiteX1823" fmla="*/ 1018183 w 1018183"/>
                <a:gd name="connsiteY1823" fmla="*/ 4424033 h 9085945"/>
                <a:gd name="connsiteX1824" fmla="*/ 1018183 w 1018183"/>
                <a:gd name="connsiteY1824" fmla="*/ 4425600 h 9085945"/>
                <a:gd name="connsiteX1825" fmla="*/ 1018183 w 1018183"/>
                <a:gd name="connsiteY1825" fmla="*/ 4425672 h 9085945"/>
                <a:gd name="connsiteX1826" fmla="*/ 1018183 w 1018183"/>
                <a:gd name="connsiteY1826" fmla="*/ 4427576 h 9085945"/>
                <a:gd name="connsiteX1827" fmla="*/ 1018183 w 1018183"/>
                <a:gd name="connsiteY1827" fmla="*/ 4431235 h 9085945"/>
                <a:gd name="connsiteX1828" fmla="*/ 1018183 w 1018183"/>
                <a:gd name="connsiteY1828" fmla="*/ 4432594 h 9085945"/>
                <a:gd name="connsiteX1829" fmla="*/ 1018183 w 1018183"/>
                <a:gd name="connsiteY1829" fmla="*/ 4433302 h 9085945"/>
                <a:gd name="connsiteX1830" fmla="*/ 1018183 w 1018183"/>
                <a:gd name="connsiteY1830" fmla="*/ 4433569 h 9085945"/>
                <a:gd name="connsiteX1831" fmla="*/ 1018183 w 1018183"/>
                <a:gd name="connsiteY1831" fmla="*/ 4434853 h 9085945"/>
                <a:gd name="connsiteX1832" fmla="*/ 1018183 w 1018183"/>
                <a:gd name="connsiteY1832" fmla="*/ 4434869 h 9085945"/>
                <a:gd name="connsiteX1833" fmla="*/ 1018183 w 1018183"/>
                <a:gd name="connsiteY1833" fmla="*/ 4438010 h 9085945"/>
                <a:gd name="connsiteX1834" fmla="*/ 1018183 w 1018183"/>
                <a:gd name="connsiteY1834" fmla="*/ 4438999 h 9085945"/>
                <a:gd name="connsiteX1835" fmla="*/ 1018183 w 1018183"/>
                <a:gd name="connsiteY1835" fmla="*/ 4440730 h 9085945"/>
                <a:gd name="connsiteX1836" fmla="*/ 1018183 w 1018183"/>
                <a:gd name="connsiteY1836" fmla="*/ 4443189 h 9085945"/>
                <a:gd name="connsiteX1837" fmla="*/ 1018183 w 1018183"/>
                <a:gd name="connsiteY1837" fmla="*/ 4444406 h 9085945"/>
                <a:gd name="connsiteX1838" fmla="*/ 1018183 w 1018183"/>
                <a:gd name="connsiteY1838" fmla="*/ 4444627 h 9085945"/>
                <a:gd name="connsiteX1839" fmla="*/ 1018183 w 1018183"/>
                <a:gd name="connsiteY1839" fmla="*/ 4447056 h 9085945"/>
                <a:gd name="connsiteX1840" fmla="*/ 1018183 w 1018183"/>
                <a:gd name="connsiteY1840" fmla="*/ 4447302 h 9085945"/>
                <a:gd name="connsiteX1841" fmla="*/ 1018183 w 1018183"/>
                <a:gd name="connsiteY1841" fmla="*/ 4447784 h 9085945"/>
                <a:gd name="connsiteX1842" fmla="*/ 1018183 w 1018183"/>
                <a:gd name="connsiteY1842" fmla="*/ 4448870 h 9085945"/>
                <a:gd name="connsiteX1843" fmla="*/ 1018183 w 1018183"/>
                <a:gd name="connsiteY1843" fmla="*/ 4449068 h 9085945"/>
                <a:gd name="connsiteX1844" fmla="*/ 1018183 w 1018183"/>
                <a:gd name="connsiteY1844" fmla="*/ 4452256 h 9085945"/>
                <a:gd name="connsiteX1845" fmla="*/ 1018183 w 1018183"/>
                <a:gd name="connsiteY1845" fmla="*/ 4453689 h 9085945"/>
                <a:gd name="connsiteX1846" fmla="*/ 1018183 w 1018183"/>
                <a:gd name="connsiteY1846" fmla="*/ 4453825 h 9085945"/>
                <a:gd name="connsiteX1847" fmla="*/ 1018183 w 1018183"/>
                <a:gd name="connsiteY1847" fmla="*/ 4455464 h 9085945"/>
                <a:gd name="connsiteX1848" fmla="*/ 1018183 w 1018183"/>
                <a:gd name="connsiteY1848" fmla="*/ 4465321 h 9085945"/>
                <a:gd name="connsiteX1849" fmla="*/ 1018183 w 1018183"/>
                <a:gd name="connsiteY1849" fmla="*/ 4471444 h 9085945"/>
                <a:gd name="connsiteX1850" fmla="*/ 1018183 w 1018183"/>
                <a:gd name="connsiteY1850" fmla="*/ 4471564 h 9085945"/>
                <a:gd name="connsiteX1851" fmla="*/ 1018183 w 1018183"/>
                <a:gd name="connsiteY1851" fmla="*/ 4475098 h 9085945"/>
                <a:gd name="connsiteX1852" fmla="*/ 1018183 w 1018183"/>
                <a:gd name="connsiteY1852" fmla="*/ 4476379 h 9085945"/>
                <a:gd name="connsiteX1853" fmla="*/ 1018183 w 1018183"/>
                <a:gd name="connsiteY1853" fmla="*/ 4479341 h 9085945"/>
                <a:gd name="connsiteX1854" fmla="*/ 1018183 w 1018183"/>
                <a:gd name="connsiteY1854" fmla="*/ 4480031 h 9085945"/>
                <a:gd name="connsiteX1855" fmla="*/ 1018183 w 1018183"/>
                <a:gd name="connsiteY1855" fmla="*/ 4481501 h 9085945"/>
                <a:gd name="connsiteX1856" fmla="*/ 1018183 w 1018183"/>
                <a:gd name="connsiteY1856" fmla="*/ 4481599 h 9085945"/>
                <a:gd name="connsiteX1857" fmla="*/ 1018183 w 1018183"/>
                <a:gd name="connsiteY1857" fmla="*/ 4483573 h 9085945"/>
                <a:gd name="connsiteX1858" fmla="*/ 1018183 w 1018183"/>
                <a:gd name="connsiteY1858" fmla="*/ 4483879 h 9085945"/>
                <a:gd name="connsiteX1859" fmla="*/ 1018183 w 1018183"/>
                <a:gd name="connsiteY1859" fmla="*/ 4488191 h 9085945"/>
                <a:gd name="connsiteX1860" fmla="*/ 1018183 w 1018183"/>
                <a:gd name="connsiteY1860" fmla="*/ 4489410 h 9085945"/>
                <a:gd name="connsiteX1861" fmla="*/ 1018183 w 1018183"/>
                <a:gd name="connsiteY1861" fmla="*/ 4489558 h 9085945"/>
                <a:gd name="connsiteX1862" fmla="*/ 1018183 w 1018183"/>
                <a:gd name="connsiteY1862" fmla="*/ 4489804 h 9085945"/>
                <a:gd name="connsiteX1863" fmla="*/ 1018183 w 1018183"/>
                <a:gd name="connsiteY1863" fmla="*/ 4490399 h 9085945"/>
                <a:gd name="connsiteX1864" fmla="*/ 1018183 w 1018183"/>
                <a:gd name="connsiteY1864" fmla="*/ 4491089 h 9085945"/>
                <a:gd name="connsiteX1865" fmla="*/ 1018183 w 1018183"/>
                <a:gd name="connsiteY1865" fmla="*/ 4491371 h 9085945"/>
                <a:gd name="connsiteX1866" fmla="*/ 1018183 w 1018183"/>
                <a:gd name="connsiteY1866" fmla="*/ 4492657 h 9085945"/>
                <a:gd name="connsiteX1867" fmla="*/ 1018183 w 1018183"/>
                <a:gd name="connsiteY1867" fmla="*/ 4494633 h 9085945"/>
                <a:gd name="connsiteX1868" fmla="*/ 1018183 w 1018183"/>
                <a:gd name="connsiteY1868" fmla="*/ 4494938 h 9085945"/>
                <a:gd name="connsiteX1869" fmla="*/ 1018183 w 1018183"/>
                <a:gd name="connsiteY1869" fmla="*/ 4495806 h 9085945"/>
                <a:gd name="connsiteX1870" fmla="*/ 1018183 w 1018183"/>
                <a:gd name="connsiteY1870" fmla="*/ 4504171 h 9085945"/>
                <a:gd name="connsiteX1871" fmla="*/ 1018183 w 1018183"/>
                <a:gd name="connsiteY1871" fmla="*/ 4504942 h 9085945"/>
                <a:gd name="connsiteX1872" fmla="*/ 1018183 w 1018183"/>
                <a:gd name="connsiteY1872" fmla="*/ 4506509 h 9085945"/>
                <a:gd name="connsiteX1873" fmla="*/ 1018183 w 1018183"/>
                <a:gd name="connsiteY1873" fmla="*/ 4506751 h 9085945"/>
                <a:gd name="connsiteX1874" fmla="*/ 1018183 w 1018183"/>
                <a:gd name="connsiteY1874" fmla="*/ 4507716 h 9085945"/>
                <a:gd name="connsiteX1875" fmla="*/ 1018183 w 1018183"/>
                <a:gd name="connsiteY1875" fmla="*/ 4513945 h 9085945"/>
                <a:gd name="connsiteX1876" fmla="*/ 1018183 w 1018183"/>
                <a:gd name="connsiteY1876" fmla="*/ 4516721 h 9085945"/>
                <a:gd name="connsiteX1877" fmla="*/ 1018183 w 1018183"/>
                <a:gd name="connsiteY1877" fmla="*/ 4521843 h 9085945"/>
                <a:gd name="connsiteX1878" fmla="*/ 1018183 w 1018183"/>
                <a:gd name="connsiteY1878" fmla="*/ 4523127 h 9085945"/>
                <a:gd name="connsiteX1879" fmla="*/ 1018183 w 1018183"/>
                <a:gd name="connsiteY1879" fmla="*/ 4526075 h 9085945"/>
                <a:gd name="connsiteX1880" fmla="*/ 1018183 w 1018183"/>
                <a:gd name="connsiteY1880" fmla="*/ 4526378 h 9085945"/>
                <a:gd name="connsiteX1881" fmla="*/ 1018183 w 1018183"/>
                <a:gd name="connsiteY1881" fmla="*/ 4527360 h 9085945"/>
                <a:gd name="connsiteX1882" fmla="*/ 1018183 w 1018183"/>
                <a:gd name="connsiteY1882" fmla="*/ 4527666 h 9085945"/>
                <a:gd name="connsiteX1883" fmla="*/ 1018183 w 1018183"/>
                <a:gd name="connsiteY1883" fmla="*/ 4528533 h 9085945"/>
                <a:gd name="connsiteX1884" fmla="*/ 1018183 w 1018183"/>
                <a:gd name="connsiteY1884" fmla="*/ 4531210 h 9085945"/>
                <a:gd name="connsiteX1885" fmla="*/ 1018183 w 1018183"/>
                <a:gd name="connsiteY1885" fmla="*/ 4531431 h 9085945"/>
                <a:gd name="connsiteX1886" fmla="*/ 1018183 w 1018183"/>
                <a:gd name="connsiteY1886" fmla="*/ 4532901 h 9085945"/>
                <a:gd name="connsiteX1887" fmla="*/ 1018183 w 1018183"/>
                <a:gd name="connsiteY1887" fmla="*/ 4532999 h 9085945"/>
                <a:gd name="connsiteX1888" fmla="*/ 1018183 w 1018183"/>
                <a:gd name="connsiteY1888" fmla="*/ 4534975 h 9085945"/>
                <a:gd name="connsiteX1889" fmla="*/ 1018183 w 1018183"/>
                <a:gd name="connsiteY1889" fmla="*/ 4535280 h 9085945"/>
                <a:gd name="connsiteX1890" fmla="*/ 1018183 w 1018183"/>
                <a:gd name="connsiteY1890" fmla="*/ 4537135 h 9085945"/>
                <a:gd name="connsiteX1891" fmla="*/ 1018183 w 1018183"/>
                <a:gd name="connsiteY1891" fmla="*/ 4537439 h 9085945"/>
                <a:gd name="connsiteX1892" fmla="*/ 1018183 w 1018183"/>
                <a:gd name="connsiteY1892" fmla="*/ 4539591 h 9085945"/>
                <a:gd name="connsiteX1893" fmla="*/ 1018183 w 1018183"/>
                <a:gd name="connsiteY1893" fmla="*/ 4545919 h 9085945"/>
                <a:gd name="connsiteX1894" fmla="*/ 1018183 w 1018183"/>
                <a:gd name="connsiteY1894" fmla="*/ 4547093 h 9085945"/>
                <a:gd name="connsiteX1895" fmla="*/ 1018183 w 1018183"/>
                <a:gd name="connsiteY1895" fmla="*/ 4558151 h 9085945"/>
                <a:gd name="connsiteX1896" fmla="*/ 1018183 w 1018183"/>
                <a:gd name="connsiteY1896" fmla="*/ 4567702 h 9085945"/>
                <a:gd name="connsiteX1897" fmla="*/ 1018183 w 1018183"/>
                <a:gd name="connsiteY1897" fmla="*/ 4568008 h 9085945"/>
                <a:gd name="connsiteX1898" fmla="*/ 1018183 w 1018183"/>
                <a:gd name="connsiteY1898" fmla="*/ 4571552 h 9085945"/>
                <a:gd name="connsiteX1899" fmla="*/ 1018183 w 1018183"/>
                <a:gd name="connsiteY1899" fmla="*/ 4573709 h 9085945"/>
                <a:gd name="connsiteX1900" fmla="*/ 1018183 w 1018183"/>
                <a:gd name="connsiteY1900" fmla="*/ 4576549 h 9085945"/>
                <a:gd name="connsiteX1901" fmla="*/ 1018183 w 1018183"/>
                <a:gd name="connsiteY1901" fmla="*/ 4577477 h 9085945"/>
                <a:gd name="connsiteX1902" fmla="*/ 1018183 w 1018183"/>
                <a:gd name="connsiteY1902" fmla="*/ 4577781 h 9085945"/>
                <a:gd name="connsiteX1903" fmla="*/ 1018183 w 1018183"/>
                <a:gd name="connsiteY1903" fmla="*/ 4578760 h 9085945"/>
                <a:gd name="connsiteX1904" fmla="*/ 1018183 w 1018183"/>
                <a:gd name="connsiteY1904" fmla="*/ 4579064 h 9085945"/>
                <a:gd name="connsiteX1905" fmla="*/ 1018183 w 1018183"/>
                <a:gd name="connsiteY1905" fmla="*/ 4580283 h 9085945"/>
                <a:gd name="connsiteX1906" fmla="*/ 1018183 w 1018183"/>
                <a:gd name="connsiteY1906" fmla="*/ 4582609 h 9085945"/>
                <a:gd name="connsiteX1907" fmla="*/ 1018183 w 1018183"/>
                <a:gd name="connsiteY1907" fmla="*/ 4583395 h 9085945"/>
                <a:gd name="connsiteX1908" fmla="*/ 1018183 w 1018183"/>
                <a:gd name="connsiteY1908" fmla="*/ 4586261 h 9085945"/>
                <a:gd name="connsiteX1909" fmla="*/ 1018183 w 1018183"/>
                <a:gd name="connsiteY1909" fmla="*/ 4588417 h 9085945"/>
                <a:gd name="connsiteX1910" fmla="*/ 1018183 w 1018183"/>
                <a:gd name="connsiteY1910" fmla="*/ 4588957 h 9085945"/>
                <a:gd name="connsiteX1911" fmla="*/ 1018183 w 1018183"/>
                <a:gd name="connsiteY1911" fmla="*/ 4590879 h 9085945"/>
                <a:gd name="connsiteX1912" fmla="*/ 1018183 w 1018183"/>
                <a:gd name="connsiteY1912" fmla="*/ 4594425 h 9085945"/>
                <a:gd name="connsiteX1913" fmla="*/ 1018183 w 1018183"/>
                <a:gd name="connsiteY1913" fmla="*/ 4597319 h 9085945"/>
                <a:gd name="connsiteX1914" fmla="*/ 1018183 w 1018183"/>
                <a:gd name="connsiteY1914" fmla="*/ 4597798 h 9085945"/>
                <a:gd name="connsiteX1915" fmla="*/ 1018183 w 1018183"/>
                <a:gd name="connsiteY1915" fmla="*/ 4600017 h 9085945"/>
                <a:gd name="connsiteX1916" fmla="*/ 1018183 w 1018183"/>
                <a:gd name="connsiteY1916" fmla="*/ 4608846 h 9085945"/>
                <a:gd name="connsiteX1917" fmla="*/ 1018183 w 1018183"/>
                <a:gd name="connsiteY1917" fmla="*/ 4610414 h 9085945"/>
                <a:gd name="connsiteX1918" fmla="*/ 1018183 w 1018183"/>
                <a:gd name="connsiteY1918" fmla="*/ 4614051 h 9085945"/>
                <a:gd name="connsiteX1919" fmla="*/ 1018183 w 1018183"/>
                <a:gd name="connsiteY1919" fmla="*/ 4615339 h 9085945"/>
                <a:gd name="connsiteX1920" fmla="*/ 1018183 w 1018183"/>
                <a:gd name="connsiteY1920" fmla="*/ 4616123 h 9085945"/>
                <a:gd name="connsiteX1921" fmla="*/ 1018183 w 1018183"/>
                <a:gd name="connsiteY1921" fmla="*/ 4619104 h 9085945"/>
                <a:gd name="connsiteX1922" fmla="*/ 1018183 w 1018183"/>
                <a:gd name="connsiteY1922" fmla="*/ 4619667 h 9085945"/>
                <a:gd name="connsiteX1923" fmla="*/ 1018183 w 1018183"/>
                <a:gd name="connsiteY1923" fmla="*/ 4619904 h 9085945"/>
                <a:gd name="connsiteX1924" fmla="*/ 1018183 w 1018183"/>
                <a:gd name="connsiteY1924" fmla="*/ 4620625 h 9085945"/>
                <a:gd name="connsiteX1925" fmla="*/ 1018183 w 1018183"/>
                <a:gd name="connsiteY1925" fmla="*/ 4621473 h 9085945"/>
                <a:gd name="connsiteX1926" fmla="*/ 1018183 w 1018183"/>
                <a:gd name="connsiteY1926" fmla="*/ 4625109 h 9085945"/>
                <a:gd name="connsiteX1927" fmla="*/ 1018183 w 1018183"/>
                <a:gd name="connsiteY1927" fmla="*/ 4625897 h 9085945"/>
                <a:gd name="connsiteX1928" fmla="*/ 1018183 w 1018183"/>
                <a:gd name="connsiteY1928" fmla="*/ 4627181 h 9085945"/>
                <a:gd name="connsiteX1929" fmla="*/ 1018183 w 1018183"/>
                <a:gd name="connsiteY1929" fmla="*/ 4628759 h 9085945"/>
                <a:gd name="connsiteX1930" fmla="*/ 1018183 w 1018183"/>
                <a:gd name="connsiteY1930" fmla="*/ 4630047 h 9085945"/>
                <a:gd name="connsiteX1931" fmla="*/ 1018183 w 1018183"/>
                <a:gd name="connsiteY1931" fmla="*/ 4630525 h 9085945"/>
                <a:gd name="connsiteX1932" fmla="*/ 1018183 w 1018183"/>
                <a:gd name="connsiteY1932" fmla="*/ 4630726 h 9085945"/>
                <a:gd name="connsiteX1933" fmla="*/ 1018183 w 1018183"/>
                <a:gd name="connsiteY1933" fmla="*/ 4631460 h 9085945"/>
                <a:gd name="connsiteX1934" fmla="*/ 1018183 w 1018183"/>
                <a:gd name="connsiteY1934" fmla="*/ 4631685 h 9085945"/>
                <a:gd name="connsiteX1935" fmla="*/ 1018183 w 1018183"/>
                <a:gd name="connsiteY1935" fmla="*/ 4632744 h 9085945"/>
                <a:gd name="connsiteX1936" fmla="*/ 1018183 w 1018183"/>
                <a:gd name="connsiteY1936" fmla="*/ 4635094 h 9085945"/>
                <a:gd name="connsiteX1937" fmla="*/ 1018183 w 1018183"/>
                <a:gd name="connsiteY1937" fmla="*/ 4639816 h 9085945"/>
                <a:gd name="connsiteX1938" fmla="*/ 1018183 w 1018183"/>
                <a:gd name="connsiteY1938" fmla="*/ 4640297 h 9085945"/>
                <a:gd name="connsiteX1939" fmla="*/ 1018183 w 1018183"/>
                <a:gd name="connsiteY1939" fmla="*/ 4640359 h 9085945"/>
                <a:gd name="connsiteX1940" fmla="*/ 1018183 w 1018183"/>
                <a:gd name="connsiteY1940" fmla="*/ 4641583 h 9085945"/>
                <a:gd name="connsiteX1941" fmla="*/ 1018183 w 1018183"/>
                <a:gd name="connsiteY1941" fmla="*/ 4642516 h 9085945"/>
                <a:gd name="connsiteX1942" fmla="*/ 1018183 w 1018183"/>
                <a:gd name="connsiteY1942" fmla="*/ 4646151 h 9085945"/>
                <a:gd name="connsiteX1943" fmla="*/ 1018183 w 1018183"/>
                <a:gd name="connsiteY1943" fmla="*/ 4652633 h 9085945"/>
                <a:gd name="connsiteX1944" fmla="*/ 1018183 w 1018183"/>
                <a:gd name="connsiteY1944" fmla="*/ 4654200 h 9085945"/>
                <a:gd name="connsiteX1945" fmla="*/ 1018183 w 1018183"/>
                <a:gd name="connsiteY1945" fmla="*/ 4656176 h 9085945"/>
                <a:gd name="connsiteX1946" fmla="*/ 1018183 w 1018183"/>
                <a:gd name="connsiteY1946" fmla="*/ 4660246 h 9085945"/>
                <a:gd name="connsiteX1947" fmla="*/ 1018183 w 1018183"/>
                <a:gd name="connsiteY1947" fmla="*/ 4661815 h 9085945"/>
                <a:gd name="connsiteX1948" fmla="*/ 1018183 w 1018183"/>
                <a:gd name="connsiteY1948" fmla="*/ 4662169 h 9085945"/>
                <a:gd name="connsiteX1949" fmla="*/ 1018183 w 1018183"/>
                <a:gd name="connsiteY1949" fmla="*/ 4663453 h 9085945"/>
                <a:gd name="connsiteX1950" fmla="*/ 1018183 w 1018183"/>
                <a:gd name="connsiteY1950" fmla="*/ 4664412 h 9085945"/>
                <a:gd name="connsiteX1951" fmla="*/ 1018183 w 1018183"/>
                <a:gd name="connsiteY1951" fmla="*/ 4665325 h 9085945"/>
                <a:gd name="connsiteX1952" fmla="*/ 1018183 w 1018183"/>
                <a:gd name="connsiteY1952" fmla="*/ 4667523 h 9085945"/>
                <a:gd name="connsiteX1953" fmla="*/ 1018183 w 1018183"/>
                <a:gd name="connsiteY1953" fmla="*/ 4667954 h 9085945"/>
                <a:gd name="connsiteX1954" fmla="*/ 1018183 w 1018183"/>
                <a:gd name="connsiteY1954" fmla="*/ 4671068 h 9085945"/>
                <a:gd name="connsiteX1955" fmla="*/ 1018183 w 1018183"/>
                <a:gd name="connsiteY1955" fmla="*/ 4671789 h 9085945"/>
                <a:gd name="connsiteX1956" fmla="*/ 1018183 w 1018183"/>
                <a:gd name="connsiteY1956" fmla="*/ 4673086 h 9085945"/>
                <a:gd name="connsiteX1957" fmla="*/ 1018183 w 1018183"/>
                <a:gd name="connsiteY1957" fmla="*/ 4673227 h 9085945"/>
                <a:gd name="connsiteX1958" fmla="*/ 1018183 w 1018183"/>
                <a:gd name="connsiteY1958" fmla="*/ 4680856 h 9085945"/>
                <a:gd name="connsiteX1959" fmla="*/ 1018183 w 1018183"/>
                <a:gd name="connsiteY1959" fmla="*/ 4681925 h 9085945"/>
                <a:gd name="connsiteX1960" fmla="*/ 1018183 w 1018183"/>
                <a:gd name="connsiteY1960" fmla="*/ 4682425 h 9085945"/>
                <a:gd name="connsiteX1961" fmla="*/ 1018183 w 1018183"/>
                <a:gd name="connsiteY1961" fmla="*/ 4682664 h 9085945"/>
                <a:gd name="connsiteX1962" fmla="*/ 1018183 w 1018183"/>
                <a:gd name="connsiteY1962" fmla="*/ 4682858 h 9085945"/>
                <a:gd name="connsiteX1963" fmla="*/ 1018183 w 1018183"/>
                <a:gd name="connsiteY1963" fmla="*/ 4684144 h 9085945"/>
                <a:gd name="connsiteX1964" fmla="*/ 1018183 w 1018183"/>
                <a:gd name="connsiteY1964" fmla="*/ 4686493 h 9085945"/>
                <a:gd name="connsiteX1965" fmla="*/ 1018183 w 1018183"/>
                <a:gd name="connsiteY1965" fmla="*/ 4692635 h 9085945"/>
                <a:gd name="connsiteX1966" fmla="*/ 1018183 w 1018183"/>
                <a:gd name="connsiteY1966" fmla="*/ 4692975 h 9085945"/>
                <a:gd name="connsiteX1967" fmla="*/ 1018183 w 1018183"/>
                <a:gd name="connsiteY1967" fmla="*/ 4694542 h 9085945"/>
                <a:gd name="connsiteX1968" fmla="*/ 1018183 w 1018183"/>
                <a:gd name="connsiteY1968" fmla="*/ 4696518 h 9085945"/>
                <a:gd name="connsiteX1969" fmla="*/ 1018183 w 1018183"/>
                <a:gd name="connsiteY1969" fmla="*/ 4703795 h 9085945"/>
                <a:gd name="connsiteX1970" fmla="*/ 1018183 w 1018183"/>
                <a:gd name="connsiteY1970" fmla="*/ 4704033 h 9085945"/>
                <a:gd name="connsiteX1971" fmla="*/ 1018183 w 1018183"/>
                <a:gd name="connsiteY1971" fmla="*/ 4705600 h 9085945"/>
                <a:gd name="connsiteX1972" fmla="*/ 1018183 w 1018183"/>
                <a:gd name="connsiteY1972" fmla="*/ 4707345 h 9085945"/>
                <a:gd name="connsiteX1973" fmla="*/ 1018183 w 1018183"/>
                <a:gd name="connsiteY1973" fmla="*/ 4707575 h 9085945"/>
                <a:gd name="connsiteX1974" fmla="*/ 1018183 w 1018183"/>
                <a:gd name="connsiteY1974" fmla="*/ 4707941 h 9085945"/>
                <a:gd name="connsiteX1975" fmla="*/ 1018183 w 1018183"/>
                <a:gd name="connsiteY1975" fmla="*/ 4708912 h 9085945"/>
                <a:gd name="connsiteX1976" fmla="*/ 1018183 w 1018183"/>
                <a:gd name="connsiteY1976" fmla="*/ 4713569 h 9085945"/>
                <a:gd name="connsiteX1977" fmla="*/ 1018183 w 1018183"/>
                <a:gd name="connsiteY1977" fmla="*/ 4714853 h 9085945"/>
                <a:gd name="connsiteX1978" fmla="*/ 1018183 w 1018183"/>
                <a:gd name="connsiteY1978" fmla="*/ 4718010 h 9085945"/>
                <a:gd name="connsiteX1979" fmla="*/ 1018183 w 1018183"/>
                <a:gd name="connsiteY1979" fmla="*/ 4718999 h 9085945"/>
                <a:gd name="connsiteX1980" fmla="*/ 1018183 w 1018183"/>
                <a:gd name="connsiteY1980" fmla="*/ 4721198 h 9085945"/>
                <a:gd name="connsiteX1981" fmla="*/ 1018183 w 1018183"/>
                <a:gd name="connsiteY1981" fmla="*/ 4722767 h 9085945"/>
                <a:gd name="connsiteX1982" fmla="*/ 1018183 w 1018183"/>
                <a:gd name="connsiteY1982" fmla="*/ 4724406 h 9085945"/>
                <a:gd name="connsiteX1983" fmla="*/ 1018183 w 1018183"/>
                <a:gd name="connsiteY1983" fmla="*/ 4732257 h 9085945"/>
                <a:gd name="connsiteX1984" fmla="*/ 1018183 w 1018183"/>
                <a:gd name="connsiteY1984" fmla="*/ 4733824 h 9085945"/>
                <a:gd name="connsiteX1985" fmla="*/ 1018183 w 1018183"/>
                <a:gd name="connsiteY1985" fmla="*/ 4740304 h 9085945"/>
                <a:gd name="connsiteX1986" fmla="*/ 1018183 w 1018183"/>
                <a:gd name="connsiteY1986" fmla="*/ 4745321 h 9085945"/>
                <a:gd name="connsiteX1987" fmla="*/ 1018183 w 1018183"/>
                <a:gd name="connsiteY1987" fmla="*/ 4750443 h 9085945"/>
                <a:gd name="connsiteX1988" fmla="*/ 1018183 w 1018183"/>
                <a:gd name="connsiteY1988" fmla="*/ 4751727 h 9085945"/>
                <a:gd name="connsiteX1989" fmla="*/ 1018183 w 1018183"/>
                <a:gd name="connsiteY1989" fmla="*/ 4757133 h 9085945"/>
                <a:gd name="connsiteX1990" fmla="*/ 1018183 w 1018183"/>
                <a:gd name="connsiteY1990" fmla="*/ 4759341 h 9085945"/>
                <a:gd name="connsiteX1991" fmla="*/ 1018183 w 1018183"/>
                <a:gd name="connsiteY1991" fmla="*/ 4760031 h 9085945"/>
                <a:gd name="connsiteX1992" fmla="*/ 1018183 w 1018183"/>
                <a:gd name="connsiteY1992" fmla="*/ 4761501 h 9085945"/>
                <a:gd name="connsiteX1993" fmla="*/ 1018183 w 1018183"/>
                <a:gd name="connsiteY1993" fmla="*/ 4761599 h 9085945"/>
                <a:gd name="connsiteX1994" fmla="*/ 1018183 w 1018183"/>
                <a:gd name="connsiteY1994" fmla="*/ 4763575 h 9085945"/>
                <a:gd name="connsiteX1995" fmla="*/ 1018183 w 1018183"/>
                <a:gd name="connsiteY1995" fmla="*/ 4763880 h 9085945"/>
                <a:gd name="connsiteX1996" fmla="*/ 1018183 w 1018183"/>
                <a:gd name="connsiteY1996" fmla="*/ 4768191 h 9085945"/>
                <a:gd name="connsiteX1997" fmla="*/ 1018183 w 1018183"/>
                <a:gd name="connsiteY1997" fmla="*/ 4775693 h 9085945"/>
                <a:gd name="connsiteX1998" fmla="*/ 1018183 w 1018183"/>
                <a:gd name="connsiteY1998" fmla="*/ 4786751 h 9085945"/>
                <a:gd name="connsiteX1999" fmla="*/ 1018183 w 1018183"/>
                <a:gd name="connsiteY1999" fmla="*/ 4788046 h 9085945"/>
                <a:gd name="connsiteX2000" fmla="*/ 1018183 w 1018183"/>
                <a:gd name="connsiteY2000" fmla="*/ 4792069 h 9085945"/>
                <a:gd name="connsiteX2001" fmla="*/ 1018183 w 1018183"/>
                <a:gd name="connsiteY2001" fmla="*/ 4796302 h 9085945"/>
                <a:gd name="connsiteX2002" fmla="*/ 1018183 w 1018183"/>
                <a:gd name="connsiteY2002" fmla="*/ 4796608 h 9085945"/>
                <a:gd name="connsiteX2003" fmla="*/ 1018183 w 1018183"/>
                <a:gd name="connsiteY2003" fmla="*/ 4800152 h 9085945"/>
                <a:gd name="connsiteX2004" fmla="*/ 1018183 w 1018183"/>
                <a:gd name="connsiteY2004" fmla="*/ 4800600 h 9085945"/>
                <a:gd name="connsiteX2005" fmla="*/ 1018183 w 1018183"/>
                <a:gd name="connsiteY2005" fmla="*/ 4801843 h 9085945"/>
                <a:gd name="connsiteX2006" fmla="*/ 1018183 w 1018183"/>
                <a:gd name="connsiteY2006" fmla="*/ 4803127 h 9085945"/>
                <a:gd name="connsiteX2007" fmla="*/ 1018183 w 1018183"/>
                <a:gd name="connsiteY2007" fmla="*/ 4804869 h 9085945"/>
                <a:gd name="connsiteX2008" fmla="*/ 1018183 w 1018183"/>
                <a:gd name="connsiteY2008" fmla="*/ 4805149 h 9085945"/>
                <a:gd name="connsiteX2009" fmla="*/ 1018183 w 1018183"/>
                <a:gd name="connsiteY2009" fmla="*/ 4806077 h 9085945"/>
                <a:gd name="connsiteX2010" fmla="*/ 1018183 w 1018183"/>
                <a:gd name="connsiteY2010" fmla="*/ 4806381 h 9085945"/>
                <a:gd name="connsiteX2011" fmla="*/ 1018183 w 1018183"/>
                <a:gd name="connsiteY2011" fmla="*/ 4806830 h 9085945"/>
                <a:gd name="connsiteX2012" fmla="*/ 1018183 w 1018183"/>
                <a:gd name="connsiteY2012" fmla="*/ 4807360 h 9085945"/>
                <a:gd name="connsiteX2013" fmla="*/ 1018183 w 1018183"/>
                <a:gd name="connsiteY2013" fmla="*/ 4807664 h 9085945"/>
                <a:gd name="connsiteX2014" fmla="*/ 1018183 w 1018183"/>
                <a:gd name="connsiteY2014" fmla="*/ 4808413 h 9085945"/>
                <a:gd name="connsiteX2015" fmla="*/ 1018183 w 1018183"/>
                <a:gd name="connsiteY2015" fmla="*/ 4808533 h 9085945"/>
                <a:gd name="connsiteX2016" fmla="*/ 1018183 w 1018183"/>
                <a:gd name="connsiteY2016" fmla="*/ 4811209 h 9085945"/>
                <a:gd name="connsiteX2017" fmla="*/ 1018183 w 1018183"/>
                <a:gd name="connsiteY2017" fmla="*/ 4814861 h 9085945"/>
                <a:gd name="connsiteX2018" fmla="*/ 1018183 w 1018183"/>
                <a:gd name="connsiteY2018" fmla="*/ 4815637 h 9085945"/>
                <a:gd name="connsiteX2019" fmla="*/ 1018183 w 1018183"/>
                <a:gd name="connsiteY2019" fmla="*/ 4818757 h 9085945"/>
                <a:gd name="connsiteX2020" fmla="*/ 1018183 w 1018183"/>
                <a:gd name="connsiteY2020" fmla="*/ 4819374 h 9085945"/>
                <a:gd name="connsiteX2021" fmla="*/ 1018183 w 1018183"/>
                <a:gd name="connsiteY2021" fmla="*/ 4819479 h 9085945"/>
                <a:gd name="connsiteX2022" fmla="*/ 1018183 w 1018183"/>
                <a:gd name="connsiteY2022" fmla="*/ 4821968 h 9085945"/>
                <a:gd name="connsiteX2023" fmla="*/ 1018183 w 1018183"/>
                <a:gd name="connsiteY2023" fmla="*/ 4823025 h 9085945"/>
                <a:gd name="connsiteX2024" fmla="*/ 1018183 w 1018183"/>
                <a:gd name="connsiteY2024" fmla="*/ 4825919 h 9085945"/>
                <a:gd name="connsiteX2025" fmla="*/ 1018183 w 1018183"/>
                <a:gd name="connsiteY2025" fmla="*/ 4827093 h 9085945"/>
                <a:gd name="connsiteX2026" fmla="*/ 1018183 w 1018183"/>
                <a:gd name="connsiteY2026" fmla="*/ 4840942 h 9085945"/>
                <a:gd name="connsiteX2027" fmla="*/ 1018183 w 1018183"/>
                <a:gd name="connsiteY2027" fmla="*/ 4841141 h 9085945"/>
                <a:gd name="connsiteX2028" fmla="*/ 1018183 w 1018183"/>
                <a:gd name="connsiteY2028" fmla="*/ 4841534 h 9085945"/>
                <a:gd name="connsiteX2029" fmla="*/ 1018183 w 1018183"/>
                <a:gd name="connsiteY2029" fmla="*/ 4842651 h 9085945"/>
                <a:gd name="connsiteX2030" fmla="*/ 1018183 w 1018183"/>
                <a:gd name="connsiteY2030" fmla="*/ 4843104 h 9085945"/>
                <a:gd name="connsiteX2031" fmla="*/ 1018183 w 1018183"/>
                <a:gd name="connsiteY2031" fmla="*/ 4843438 h 9085945"/>
                <a:gd name="connsiteX2032" fmla="*/ 1018183 w 1018183"/>
                <a:gd name="connsiteY2032" fmla="*/ 4843939 h 9085945"/>
                <a:gd name="connsiteX2033" fmla="*/ 1018183 w 1018183"/>
                <a:gd name="connsiteY2033" fmla="*/ 4845491 h 9085945"/>
                <a:gd name="connsiteX2034" fmla="*/ 1018183 w 1018183"/>
                <a:gd name="connsiteY2034" fmla="*/ 4847172 h 9085945"/>
                <a:gd name="connsiteX2035" fmla="*/ 1018183 w 1018183"/>
                <a:gd name="connsiteY2035" fmla="*/ 4847599 h 9085945"/>
                <a:gd name="connsiteX2036" fmla="*/ 1018183 w 1018183"/>
                <a:gd name="connsiteY2036" fmla="*/ 4847702 h 9085945"/>
                <a:gd name="connsiteX2037" fmla="*/ 1018183 w 1018183"/>
                <a:gd name="connsiteY2037" fmla="*/ 4847704 h 9085945"/>
                <a:gd name="connsiteX2038" fmla="*/ 1018183 w 1018183"/>
                <a:gd name="connsiteY2038" fmla="*/ 4848006 h 9085945"/>
                <a:gd name="connsiteX2039" fmla="*/ 1018183 w 1018183"/>
                <a:gd name="connsiteY2039" fmla="*/ 4848458 h 9085945"/>
                <a:gd name="connsiteX2040" fmla="*/ 1018183 w 1018183"/>
                <a:gd name="connsiteY2040" fmla="*/ 4849225 h 9085945"/>
                <a:gd name="connsiteX2041" fmla="*/ 1018183 w 1018183"/>
                <a:gd name="connsiteY2041" fmla="*/ 4850433 h 9085945"/>
                <a:gd name="connsiteX2042" fmla="*/ 1018183 w 1018183"/>
                <a:gd name="connsiteY2042" fmla="*/ 4850915 h 9085945"/>
                <a:gd name="connsiteX2043" fmla="*/ 1018183 w 1018183"/>
                <a:gd name="connsiteY2043" fmla="*/ 4851551 h 9085945"/>
                <a:gd name="connsiteX2044" fmla="*/ 1018183 w 1018183"/>
                <a:gd name="connsiteY2044" fmla="*/ 4852004 h 9085945"/>
                <a:gd name="connsiteX2045" fmla="*/ 1018183 w 1018183"/>
                <a:gd name="connsiteY2045" fmla="*/ 4853709 h 9085945"/>
                <a:gd name="connsiteX2046" fmla="*/ 1018183 w 1018183"/>
                <a:gd name="connsiteY2046" fmla="*/ 4854932 h 9085945"/>
                <a:gd name="connsiteX2047" fmla="*/ 1018183 w 1018183"/>
                <a:gd name="connsiteY2047" fmla="*/ 4856549 h 9085945"/>
                <a:gd name="connsiteX2048" fmla="*/ 1018183 w 1018183"/>
                <a:gd name="connsiteY2048" fmla="*/ 4857359 h 9085945"/>
                <a:gd name="connsiteX2049" fmla="*/ 1018183 w 1018183"/>
                <a:gd name="connsiteY2049" fmla="*/ 4857839 h 9085945"/>
                <a:gd name="connsiteX2050" fmla="*/ 1018183 w 1018183"/>
                <a:gd name="connsiteY2050" fmla="*/ 4858647 h 9085945"/>
                <a:gd name="connsiteX2051" fmla="*/ 1018183 w 1018183"/>
                <a:gd name="connsiteY2051" fmla="*/ 4859716 h 9085945"/>
                <a:gd name="connsiteX2052" fmla="*/ 1018183 w 1018183"/>
                <a:gd name="connsiteY2052" fmla="*/ 4859821 h 9085945"/>
                <a:gd name="connsiteX2053" fmla="*/ 1018183 w 1018183"/>
                <a:gd name="connsiteY2053" fmla="*/ 4860285 h 9085945"/>
                <a:gd name="connsiteX2054" fmla="*/ 1018183 w 1018183"/>
                <a:gd name="connsiteY2054" fmla="*/ 4862310 h 9085945"/>
                <a:gd name="connsiteX2055" fmla="*/ 1018183 w 1018183"/>
                <a:gd name="connsiteY2055" fmla="*/ 4863367 h 9085945"/>
                <a:gd name="connsiteX2056" fmla="*/ 1018183 w 1018183"/>
                <a:gd name="connsiteY2056" fmla="*/ 4866261 h 9085945"/>
                <a:gd name="connsiteX2057" fmla="*/ 1018183 w 1018183"/>
                <a:gd name="connsiteY2057" fmla="*/ 4868416 h 9085945"/>
                <a:gd name="connsiteX2058" fmla="*/ 1018183 w 1018183"/>
                <a:gd name="connsiteY2058" fmla="*/ 4868959 h 9085945"/>
                <a:gd name="connsiteX2059" fmla="*/ 1018183 w 1018183"/>
                <a:gd name="connsiteY2059" fmla="*/ 4870879 h 9085945"/>
                <a:gd name="connsiteX2060" fmla="*/ 1018183 w 1018183"/>
                <a:gd name="connsiteY2060" fmla="*/ 4872045 h 9085945"/>
                <a:gd name="connsiteX2061" fmla="*/ 1018183 w 1018183"/>
                <a:gd name="connsiteY2061" fmla="*/ 4874424 h 9085945"/>
                <a:gd name="connsiteX2062" fmla="*/ 1018183 w 1018183"/>
                <a:gd name="connsiteY2062" fmla="*/ 4881876 h 9085945"/>
                <a:gd name="connsiteX2063" fmla="*/ 1018183 w 1018183"/>
                <a:gd name="connsiteY2063" fmla="*/ 4883161 h 9085945"/>
                <a:gd name="connsiteX2064" fmla="*/ 1018183 w 1018183"/>
                <a:gd name="connsiteY2064" fmla="*/ 4883446 h 9085945"/>
                <a:gd name="connsiteX2065" fmla="*/ 1018183 w 1018183"/>
                <a:gd name="connsiteY2065" fmla="*/ 4884281 h 9085945"/>
                <a:gd name="connsiteX2066" fmla="*/ 1018183 w 1018183"/>
                <a:gd name="connsiteY2066" fmla="*/ 4884729 h 9085945"/>
                <a:gd name="connsiteX2067" fmla="*/ 1018183 w 1018183"/>
                <a:gd name="connsiteY2067" fmla="*/ 4887010 h 9085945"/>
                <a:gd name="connsiteX2068" fmla="*/ 1018183 w 1018183"/>
                <a:gd name="connsiteY2068" fmla="*/ 4887659 h 9085945"/>
                <a:gd name="connsiteX2069" fmla="*/ 1018183 w 1018183"/>
                <a:gd name="connsiteY2069" fmla="*/ 4887941 h 9085945"/>
                <a:gd name="connsiteX2070" fmla="*/ 1018183 w 1018183"/>
                <a:gd name="connsiteY2070" fmla="*/ 4888046 h 9085945"/>
                <a:gd name="connsiteX2071" fmla="*/ 1018183 w 1018183"/>
                <a:gd name="connsiteY2071" fmla="*/ 4888846 h 9085945"/>
                <a:gd name="connsiteX2072" fmla="*/ 1018183 w 1018183"/>
                <a:gd name="connsiteY2072" fmla="*/ 4889276 h 9085945"/>
                <a:gd name="connsiteX2073" fmla="*/ 1018183 w 1018183"/>
                <a:gd name="connsiteY2073" fmla="*/ 4890415 h 9085945"/>
                <a:gd name="connsiteX2074" fmla="*/ 1018183 w 1018183"/>
                <a:gd name="connsiteY2074" fmla="*/ 4892936 h 9085945"/>
                <a:gd name="connsiteX2075" fmla="*/ 1018183 w 1018183"/>
                <a:gd name="connsiteY2075" fmla="*/ 4893012 h 9085945"/>
                <a:gd name="connsiteX2076" fmla="*/ 1018183 w 1018183"/>
                <a:gd name="connsiteY2076" fmla="*/ 4893925 h 9085945"/>
                <a:gd name="connsiteX2077" fmla="*/ 1018183 w 1018183"/>
                <a:gd name="connsiteY2077" fmla="*/ 4894051 h 9085945"/>
                <a:gd name="connsiteX2078" fmla="*/ 1018183 w 1018183"/>
                <a:gd name="connsiteY2078" fmla="*/ 4894503 h 9085945"/>
                <a:gd name="connsiteX2079" fmla="*/ 1018183 w 1018183"/>
                <a:gd name="connsiteY2079" fmla="*/ 4895274 h 9085945"/>
                <a:gd name="connsiteX2080" fmla="*/ 1018183 w 1018183"/>
                <a:gd name="connsiteY2080" fmla="*/ 4895335 h 9085945"/>
                <a:gd name="connsiteX2081" fmla="*/ 1018183 w 1018183"/>
                <a:gd name="connsiteY2081" fmla="*/ 4896123 h 9085945"/>
                <a:gd name="connsiteX2082" fmla="*/ 1018183 w 1018183"/>
                <a:gd name="connsiteY2082" fmla="*/ 4896554 h 9085945"/>
                <a:gd name="connsiteX2083" fmla="*/ 1018183 w 1018183"/>
                <a:gd name="connsiteY2083" fmla="*/ 4897432 h 9085945"/>
                <a:gd name="connsiteX2084" fmla="*/ 1018183 w 1018183"/>
                <a:gd name="connsiteY2084" fmla="*/ 4898989 h 9085945"/>
                <a:gd name="connsiteX2085" fmla="*/ 1018183 w 1018183"/>
                <a:gd name="connsiteY2085" fmla="*/ 4899104 h 9085945"/>
                <a:gd name="connsiteX2086" fmla="*/ 1018183 w 1018183"/>
                <a:gd name="connsiteY2086" fmla="*/ 4899668 h 9085945"/>
                <a:gd name="connsiteX2087" fmla="*/ 1018183 w 1018183"/>
                <a:gd name="connsiteY2087" fmla="*/ 4900627 h 9085945"/>
                <a:gd name="connsiteX2088" fmla="*/ 1018183 w 1018183"/>
                <a:gd name="connsiteY2088" fmla="*/ 4901686 h 9085945"/>
                <a:gd name="connsiteX2089" fmla="*/ 1018183 w 1018183"/>
                <a:gd name="connsiteY2089" fmla="*/ 4901720 h 9085945"/>
                <a:gd name="connsiteX2090" fmla="*/ 1018183 w 1018183"/>
                <a:gd name="connsiteY2090" fmla="*/ 4904772 h 9085945"/>
                <a:gd name="connsiteX2091" fmla="*/ 1018183 w 1018183"/>
                <a:gd name="connsiteY2091" fmla="*/ 4907031 h 9085945"/>
                <a:gd name="connsiteX2092" fmla="*/ 1018183 w 1018183"/>
                <a:gd name="connsiteY2092" fmla="*/ 4907151 h 9085945"/>
                <a:gd name="connsiteX2093" fmla="*/ 1018183 w 1018183"/>
                <a:gd name="connsiteY2093" fmla="*/ 4908758 h 9085945"/>
                <a:gd name="connsiteX2094" fmla="*/ 1018183 w 1018183"/>
                <a:gd name="connsiteY2094" fmla="*/ 4910042 h 9085945"/>
                <a:gd name="connsiteX2095" fmla="*/ 1018183 w 1018183"/>
                <a:gd name="connsiteY2095" fmla="*/ 4910525 h 9085945"/>
                <a:gd name="connsiteX2096" fmla="*/ 1018183 w 1018183"/>
                <a:gd name="connsiteY2096" fmla="*/ 4911264 h 9085945"/>
                <a:gd name="connsiteX2097" fmla="*/ 1018183 w 1018183"/>
                <a:gd name="connsiteY2097" fmla="*/ 4911458 h 9085945"/>
                <a:gd name="connsiteX2098" fmla="*/ 1018183 w 1018183"/>
                <a:gd name="connsiteY2098" fmla="*/ 4912387 h 9085945"/>
                <a:gd name="connsiteX2099" fmla="*/ 1018183 w 1018183"/>
                <a:gd name="connsiteY2099" fmla="*/ 4912744 h 9085945"/>
                <a:gd name="connsiteX2100" fmla="*/ 1018183 w 1018183"/>
                <a:gd name="connsiteY2100" fmla="*/ 4913257 h 9085945"/>
                <a:gd name="connsiteX2101" fmla="*/ 1018183 w 1018183"/>
                <a:gd name="connsiteY2101" fmla="*/ 4914545 h 9085945"/>
                <a:gd name="connsiteX2102" fmla="*/ 1018183 w 1018183"/>
                <a:gd name="connsiteY2102" fmla="*/ 4915093 h 9085945"/>
                <a:gd name="connsiteX2103" fmla="*/ 1018183 w 1018183"/>
                <a:gd name="connsiteY2103" fmla="*/ 4921235 h 9085945"/>
                <a:gd name="connsiteX2104" fmla="*/ 1018183 w 1018183"/>
                <a:gd name="connsiteY2104" fmla="*/ 4921575 h 9085945"/>
                <a:gd name="connsiteX2105" fmla="*/ 1018183 w 1018183"/>
                <a:gd name="connsiteY2105" fmla="*/ 4923142 h 9085945"/>
                <a:gd name="connsiteX2106" fmla="*/ 1018183 w 1018183"/>
                <a:gd name="connsiteY2106" fmla="*/ 4925118 h 9085945"/>
                <a:gd name="connsiteX2107" fmla="*/ 1018183 w 1018183"/>
                <a:gd name="connsiteY2107" fmla="*/ 4925873 h 9085945"/>
                <a:gd name="connsiteX2108" fmla="*/ 1018183 w 1018183"/>
                <a:gd name="connsiteY2108" fmla="*/ 4928001 h 9085945"/>
                <a:gd name="connsiteX2109" fmla="*/ 1018183 w 1018183"/>
                <a:gd name="connsiteY2109" fmla="*/ 4929510 h 9085945"/>
                <a:gd name="connsiteX2110" fmla="*/ 1018183 w 1018183"/>
                <a:gd name="connsiteY2110" fmla="*/ 4932395 h 9085945"/>
                <a:gd name="connsiteX2111" fmla="*/ 1018183 w 1018183"/>
                <a:gd name="connsiteY2111" fmla="*/ 4932633 h 9085945"/>
                <a:gd name="connsiteX2112" fmla="*/ 1018183 w 1018183"/>
                <a:gd name="connsiteY2112" fmla="*/ 4933354 h 9085945"/>
                <a:gd name="connsiteX2113" fmla="*/ 1018183 w 1018183"/>
                <a:gd name="connsiteY2113" fmla="*/ 4934200 h 9085945"/>
                <a:gd name="connsiteX2114" fmla="*/ 1018183 w 1018183"/>
                <a:gd name="connsiteY2114" fmla="*/ 4934267 h 9085945"/>
                <a:gd name="connsiteX2115" fmla="*/ 1018183 w 1018183"/>
                <a:gd name="connsiteY2115" fmla="*/ 4935126 h 9085945"/>
                <a:gd name="connsiteX2116" fmla="*/ 1018183 w 1018183"/>
                <a:gd name="connsiteY2116" fmla="*/ 4935945 h 9085945"/>
                <a:gd name="connsiteX2117" fmla="*/ 1018183 w 1018183"/>
                <a:gd name="connsiteY2117" fmla="*/ 4936175 h 9085945"/>
                <a:gd name="connsiteX2118" fmla="*/ 1018183 w 1018183"/>
                <a:gd name="connsiteY2118" fmla="*/ 4936896 h 9085945"/>
                <a:gd name="connsiteX2119" fmla="*/ 1018183 w 1018183"/>
                <a:gd name="connsiteY2119" fmla="*/ 4937512 h 9085945"/>
                <a:gd name="connsiteX2120" fmla="*/ 1018183 w 1018183"/>
                <a:gd name="connsiteY2120" fmla="*/ 4937774 h 9085945"/>
                <a:gd name="connsiteX2121" fmla="*/ 1018183 w 1018183"/>
                <a:gd name="connsiteY2121" fmla="*/ 4939058 h 9085945"/>
                <a:gd name="connsiteX2122" fmla="*/ 1018183 w 1018183"/>
                <a:gd name="connsiteY2122" fmla="*/ 4941947 h 9085945"/>
                <a:gd name="connsiteX2123" fmla="*/ 1018183 w 1018183"/>
                <a:gd name="connsiteY2123" fmla="*/ 4942169 h 9085945"/>
                <a:gd name="connsiteX2124" fmla="*/ 1018183 w 1018183"/>
                <a:gd name="connsiteY2124" fmla="*/ 4943453 h 9085945"/>
                <a:gd name="connsiteX2125" fmla="*/ 1018183 w 1018183"/>
                <a:gd name="connsiteY2125" fmla="*/ 4944218 h 9085945"/>
                <a:gd name="connsiteX2126" fmla="*/ 1018183 w 1018183"/>
                <a:gd name="connsiteY2126" fmla="*/ 4944412 h 9085945"/>
                <a:gd name="connsiteX2127" fmla="*/ 1018183 w 1018183"/>
                <a:gd name="connsiteY2127" fmla="*/ 4945114 h 9085945"/>
                <a:gd name="connsiteX2128" fmla="*/ 1018183 w 1018183"/>
                <a:gd name="connsiteY2128" fmla="*/ 4945325 h 9085945"/>
                <a:gd name="connsiteX2129" fmla="*/ 1018183 w 1018183"/>
                <a:gd name="connsiteY2129" fmla="*/ 4945984 h 9085945"/>
                <a:gd name="connsiteX2130" fmla="*/ 1018183 w 1018183"/>
                <a:gd name="connsiteY2130" fmla="*/ 4947956 h 9085945"/>
                <a:gd name="connsiteX2131" fmla="*/ 1018183 w 1018183"/>
                <a:gd name="connsiteY2131" fmla="*/ 4949528 h 9085945"/>
                <a:gd name="connsiteX2132" fmla="*/ 1018183 w 1018183"/>
                <a:gd name="connsiteY2132" fmla="*/ 4949798 h 9085945"/>
                <a:gd name="connsiteX2133" fmla="*/ 1018183 w 1018183"/>
                <a:gd name="connsiteY2133" fmla="*/ 4951367 h 9085945"/>
                <a:gd name="connsiteX2134" fmla="*/ 1018183 w 1018183"/>
                <a:gd name="connsiteY2134" fmla="*/ 4951606 h 9085945"/>
                <a:gd name="connsiteX2135" fmla="*/ 1018183 w 1018183"/>
                <a:gd name="connsiteY2135" fmla="*/ 4953086 h 9085945"/>
                <a:gd name="connsiteX2136" fmla="*/ 1018183 w 1018183"/>
                <a:gd name="connsiteY2136" fmla="*/ 4953599 h 9085945"/>
                <a:gd name="connsiteX2137" fmla="*/ 1018183 w 1018183"/>
                <a:gd name="connsiteY2137" fmla="*/ 4954887 h 9085945"/>
                <a:gd name="connsiteX2138" fmla="*/ 1018183 w 1018183"/>
                <a:gd name="connsiteY2138" fmla="*/ 4955756 h 9085945"/>
                <a:gd name="connsiteX2139" fmla="*/ 1018183 w 1018183"/>
                <a:gd name="connsiteY2139" fmla="*/ 4956171 h 9085945"/>
                <a:gd name="connsiteX2140" fmla="*/ 1018183 w 1018183"/>
                <a:gd name="connsiteY2140" fmla="*/ 4960857 h 9085945"/>
                <a:gd name="connsiteX2141" fmla="*/ 1018183 w 1018183"/>
                <a:gd name="connsiteY2141" fmla="*/ 4961577 h 9085945"/>
                <a:gd name="connsiteX2142" fmla="*/ 1018183 w 1018183"/>
                <a:gd name="connsiteY2142" fmla="*/ 4962424 h 9085945"/>
                <a:gd name="connsiteX2143" fmla="*/ 1018183 w 1018183"/>
                <a:gd name="connsiteY2143" fmla="*/ 4962664 h 9085945"/>
                <a:gd name="connsiteX2144" fmla="*/ 1018183 w 1018183"/>
                <a:gd name="connsiteY2144" fmla="*/ 4966215 h 9085945"/>
                <a:gd name="connsiteX2145" fmla="*/ 1018183 w 1018183"/>
                <a:gd name="connsiteY2145" fmla="*/ 4968904 h 9085945"/>
                <a:gd name="connsiteX2146" fmla="*/ 1018183 w 1018183"/>
                <a:gd name="connsiteY2146" fmla="*/ 4972639 h 9085945"/>
                <a:gd name="connsiteX2147" fmla="*/ 1018183 w 1018183"/>
                <a:gd name="connsiteY2147" fmla="*/ 4972975 h 9085945"/>
                <a:gd name="connsiteX2148" fmla="*/ 1018183 w 1018183"/>
                <a:gd name="connsiteY2148" fmla="*/ 4974542 h 9085945"/>
                <a:gd name="connsiteX2149" fmla="*/ 1018183 w 1018183"/>
                <a:gd name="connsiteY2149" fmla="*/ 4975468 h 9085945"/>
                <a:gd name="connsiteX2150" fmla="*/ 1018183 w 1018183"/>
                <a:gd name="connsiteY2150" fmla="*/ 4976287 h 9085945"/>
                <a:gd name="connsiteX2151" fmla="*/ 1018183 w 1018183"/>
                <a:gd name="connsiteY2151" fmla="*/ 4976517 h 9085945"/>
                <a:gd name="connsiteX2152" fmla="*/ 1018183 w 1018183"/>
                <a:gd name="connsiteY2152" fmla="*/ 4977274 h 9085945"/>
                <a:gd name="connsiteX2153" fmla="*/ 1018183 w 1018183"/>
                <a:gd name="connsiteY2153" fmla="*/ 4977628 h 9085945"/>
                <a:gd name="connsiteX2154" fmla="*/ 1018183 w 1018183"/>
                <a:gd name="connsiteY2154" fmla="*/ 4977854 h 9085945"/>
                <a:gd name="connsiteX2155" fmla="*/ 1018183 w 1018183"/>
                <a:gd name="connsiteY2155" fmla="*/ 4980683 h 9085945"/>
                <a:gd name="connsiteX2156" fmla="*/ 1018183 w 1018183"/>
                <a:gd name="connsiteY2156" fmla="*/ 4983795 h 9085945"/>
                <a:gd name="connsiteX2157" fmla="*/ 1018183 w 1018183"/>
                <a:gd name="connsiteY2157" fmla="*/ 4984447 h 9085945"/>
                <a:gd name="connsiteX2158" fmla="*/ 1018183 w 1018183"/>
                <a:gd name="connsiteY2158" fmla="*/ 4986326 h 9085945"/>
                <a:gd name="connsiteX2159" fmla="*/ 1018183 w 1018183"/>
                <a:gd name="connsiteY2159" fmla="*/ 4986526 h 9085945"/>
                <a:gd name="connsiteX2160" fmla="*/ 1018183 w 1018183"/>
                <a:gd name="connsiteY2160" fmla="*/ 4987345 h 9085945"/>
                <a:gd name="connsiteX2161" fmla="*/ 1018183 w 1018183"/>
                <a:gd name="connsiteY2161" fmla="*/ 4987941 h 9085945"/>
                <a:gd name="connsiteX2162" fmla="*/ 1018183 w 1018183"/>
                <a:gd name="connsiteY2162" fmla="*/ 4988912 h 9085945"/>
                <a:gd name="connsiteX2163" fmla="*/ 1018183 w 1018183"/>
                <a:gd name="connsiteY2163" fmla="*/ 4989870 h 9085945"/>
                <a:gd name="connsiteX2164" fmla="*/ 1018183 w 1018183"/>
                <a:gd name="connsiteY2164" fmla="*/ 4992028 h 9085945"/>
                <a:gd name="connsiteX2165" fmla="*/ 1018183 w 1018183"/>
                <a:gd name="connsiteY2165" fmla="*/ 4993130 h 9085945"/>
                <a:gd name="connsiteX2166" fmla="*/ 1018183 w 1018183"/>
                <a:gd name="connsiteY2166" fmla="*/ 4995393 h 9085945"/>
                <a:gd name="connsiteX2167" fmla="*/ 1018183 w 1018183"/>
                <a:gd name="connsiteY2167" fmla="*/ 4996098 h 9085945"/>
                <a:gd name="connsiteX2168" fmla="*/ 1018183 w 1018183"/>
                <a:gd name="connsiteY2168" fmla="*/ 4997384 h 9085945"/>
                <a:gd name="connsiteX2169" fmla="*/ 1018183 w 1018183"/>
                <a:gd name="connsiteY2169" fmla="*/ 4999241 h 9085945"/>
                <a:gd name="connsiteX2170" fmla="*/ 1018183 w 1018183"/>
                <a:gd name="connsiteY2170" fmla="*/ 5000927 h 9085945"/>
                <a:gd name="connsiteX2171" fmla="*/ 1018183 w 1018183"/>
                <a:gd name="connsiteY2171" fmla="*/ 5001199 h 9085945"/>
                <a:gd name="connsiteX2172" fmla="*/ 1018183 w 1018183"/>
                <a:gd name="connsiteY2172" fmla="*/ 5002766 h 9085945"/>
                <a:gd name="connsiteX2173" fmla="*/ 1018183 w 1018183"/>
                <a:gd name="connsiteY2173" fmla="*/ 5009246 h 9085945"/>
                <a:gd name="connsiteX2174" fmla="*/ 1018183 w 1018183"/>
                <a:gd name="connsiteY2174" fmla="*/ 5010001 h 9085945"/>
                <a:gd name="connsiteX2175" fmla="*/ 1018183 w 1018183"/>
                <a:gd name="connsiteY2175" fmla="*/ 5011978 h 9085945"/>
                <a:gd name="connsiteX2176" fmla="*/ 1018183 w 1018183"/>
                <a:gd name="connsiteY2176" fmla="*/ 5013545 h 9085945"/>
                <a:gd name="connsiteX2177" fmla="*/ 1018183 w 1018183"/>
                <a:gd name="connsiteY2177" fmla="*/ 5016646 h 9085945"/>
                <a:gd name="connsiteX2178" fmla="*/ 1018183 w 1018183"/>
                <a:gd name="connsiteY2178" fmla="*/ 5017970 h 9085945"/>
                <a:gd name="connsiteX2179" fmla="*/ 1018183 w 1018183"/>
                <a:gd name="connsiteY2179" fmla="*/ 5019254 h 9085945"/>
                <a:gd name="connsiteX2180" fmla="*/ 1018183 w 1018183"/>
                <a:gd name="connsiteY2180" fmla="*/ 5020304 h 9085945"/>
                <a:gd name="connsiteX2181" fmla="*/ 1018183 w 1018183"/>
                <a:gd name="connsiteY2181" fmla="*/ 5020669 h 9085945"/>
                <a:gd name="connsiteX2182" fmla="*/ 1018183 w 1018183"/>
                <a:gd name="connsiteY2182" fmla="*/ 5023616 h 9085945"/>
                <a:gd name="connsiteX2183" fmla="*/ 1018183 w 1018183"/>
                <a:gd name="connsiteY2183" fmla="*/ 5023919 h 9085945"/>
                <a:gd name="connsiteX2184" fmla="*/ 1018183 w 1018183"/>
                <a:gd name="connsiteY2184" fmla="*/ 5029028 h 9085945"/>
                <a:gd name="connsiteX2185" fmla="*/ 1018183 w 1018183"/>
                <a:gd name="connsiteY2185" fmla="*/ 5030443 h 9085945"/>
                <a:gd name="connsiteX2186" fmla="*/ 1018183 w 1018183"/>
                <a:gd name="connsiteY2186" fmla="*/ 5031727 h 9085945"/>
                <a:gd name="connsiteX2187" fmla="*/ 1018183 w 1018183"/>
                <a:gd name="connsiteY2187" fmla="*/ 5032370 h 9085945"/>
                <a:gd name="connsiteX2188" fmla="*/ 1018183 w 1018183"/>
                <a:gd name="connsiteY2188" fmla="*/ 5033469 h 9085945"/>
                <a:gd name="connsiteX2189" fmla="*/ 1018183 w 1018183"/>
                <a:gd name="connsiteY2189" fmla="*/ 5033654 h 9085945"/>
                <a:gd name="connsiteX2190" fmla="*/ 1018183 w 1018183"/>
                <a:gd name="connsiteY2190" fmla="*/ 5035630 h 9085945"/>
                <a:gd name="connsiteX2191" fmla="*/ 1018183 w 1018183"/>
                <a:gd name="connsiteY2191" fmla="*/ 5037013 h 9085945"/>
                <a:gd name="connsiteX2192" fmla="*/ 1018183 w 1018183"/>
                <a:gd name="connsiteY2192" fmla="*/ 5037133 h 9085945"/>
                <a:gd name="connsiteX2193" fmla="*/ 1018183 w 1018183"/>
                <a:gd name="connsiteY2193" fmla="*/ 5038226 h 9085945"/>
                <a:gd name="connsiteX2194" fmla="*/ 1018183 w 1018183"/>
                <a:gd name="connsiteY2194" fmla="*/ 5043428 h 9085945"/>
                <a:gd name="connsiteX2195" fmla="*/ 1018183 w 1018183"/>
                <a:gd name="connsiteY2195" fmla="*/ 5044237 h 9085945"/>
                <a:gd name="connsiteX2196" fmla="*/ 1018183 w 1018183"/>
                <a:gd name="connsiteY2196" fmla="*/ 5047357 h 9085945"/>
                <a:gd name="connsiteX2197" fmla="*/ 1018183 w 1018183"/>
                <a:gd name="connsiteY2197" fmla="*/ 5055693 h 9085945"/>
                <a:gd name="connsiteX2198" fmla="*/ 1018183 w 1018183"/>
                <a:gd name="connsiteY2198" fmla="*/ 5056988 h 9085945"/>
                <a:gd name="connsiteX2199" fmla="*/ 1018183 w 1018183"/>
                <a:gd name="connsiteY2199" fmla="*/ 5068047 h 9085945"/>
                <a:gd name="connsiteX2200" fmla="*/ 1018183 w 1018183"/>
                <a:gd name="connsiteY2200" fmla="*/ 5069542 h 9085945"/>
                <a:gd name="connsiteX2201" fmla="*/ 1018183 w 1018183"/>
                <a:gd name="connsiteY2201" fmla="*/ 5069741 h 9085945"/>
                <a:gd name="connsiteX2202" fmla="*/ 1018183 w 1018183"/>
                <a:gd name="connsiteY2202" fmla="*/ 5072038 h 9085945"/>
                <a:gd name="connsiteX2203" fmla="*/ 1018183 w 1018183"/>
                <a:gd name="connsiteY2203" fmla="*/ 5072069 h 9085945"/>
                <a:gd name="connsiteX2204" fmla="*/ 1018183 w 1018183"/>
                <a:gd name="connsiteY2204" fmla="*/ 5073811 h 9085945"/>
                <a:gd name="connsiteX2205" fmla="*/ 1018183 w 1018183"/>
                <a:gd name="connsiteY2205" fmla="*/ 5074091 h 9085945"/>
                <a:gd name="connsiteX2206" fmla="*/ 1018183 w 1018183"/>
                <a:gd name="connsiteY2206" fmla="*/ 5075772 h 9085945"/>
                <a:gd name="connsiteX2207" fmla="*/ 1018183 w 1018183"/>
                <a:gd name="connsiteY2207" fmla="*/ 5076302 h 9085945"/>
                <a:gd name="connsiteX2208" fmla="*/ 1018183 w 1018183"/>
                <a:gd name="connsiteY2208" fmla="*/ 5076606 h 9085945"/>
                <a:gd name="connsiteX2209" fmla="*/ 1018183 w 1018183"/>
                <a:gd name="connsiteY2209" fmla="*/ 5077058 h 9085945"/>
                <a:gd name="connsiteX2210" fmla="*/ 1018183 w 1018183"/>
                <a:gd name="connsiteY2210" fmla="*/ 5077355 h 9085945"/>
                <a:gd name="connsiteX2211" fmla="*/ 1018183 w 1018183"/>
                <a:gd name="connsiteY2211" fmla="*/ 5079033 h 9085945"/>
                <a:gd name="connsiteX2212" fmla="*/ 1018183 w 1018183"/>
                <a:gd name="connsiteY2212" fmla="*/ 5079515 h 9085945"/>
                <a:gd name="connsiteX2213" fmla="*/ 1018183 w 1018183"/>
                <a:gd name="connsiteY2213" fmla="*/ 5080151 h 9085945"/>
                <a:gd name="connsiteX2214" fmla="*/ 1018183 w 1018183"/>
                <a:gd name="connsiteY2214" fmla="*/ 5080604 h 9085945"/>
                <a:gd name="connsiteX2215" fmla="*/ 1018183 w 1018183"/>
                <a:gd name="connsiteY2215" fmla="*/ 5084579 h 9085945"/>
                <a:gd name="connsiteX2216" fmla="*/ 1018183 w 1018183"/>
                <a:gd name="connsiteY2216" fmla="*/ 5085149 h 9085945"/>
                <a:gd name="connsiteX2217" fmla="*/ 1018183 w 1018183"/>
                <a:gd name="connsiteY2217" fmla="*/ 5086439 h 9085945"/>
                <a:gd name="connsiteX2218" fmla="*/ 1018183 w 1018183"/>
                <a:gd name="connsiteY2218" fmla="*/ 5087699 h 9085945"/>
                <a:gd name="connsiteX2219" fmla="*/ 1018183 w 1018183"/>
                <a:gd name="connsiteY2219" fmla="*/ 5088316 h 9085945"/>
                <a:gd name="connsiteX2220" fmla="*/ 1018183 w 1018183"/>
                <a:gd name="connsiteY2220" fmla="*/ 5088421 h 9085945"/>
                <a:gd name="connsiteX2221" fmla="*/ 1018183 w 1018183"/>
                <a:gd name="connsiteY2221" fmla="*/ 5090910 h 9085945"/>
                <a:gd name="connsiteX2222" fmla="*/ 1018183 w 1018183"/>
                <a:gd name="connsiteY2222" fmla="*/ 5091967 h 9085945"/>
                <a:gd name="connsiteX2223" fmla="*/ 1018183 w 1018183"/>
                <a:gd name="connsiteY2223" fmla="*/ 5094861 h 9085945"/>
                <a:gd name="connsiteX2224" fmla="*/ 1018183 w 1018183"/>
                <a:gd name="connsiteY2224" fmla="*/ 5098757 h 9085945"/>
                <a:gd name="connsiteX2225" fmla="*/ 1018183 w 1018183"/>
                <a:gd name="connsiteY2225" fmla="*/ 5099479 h 9085945"/>
                <a:gd name="connsiteX2226" fmla="*/ 1018183 w 1018183"/>
                <a:gd name="connsiteY2226" fmla="*/ 5100775 h 9085945"/>
                <a:gd name="connsiteX2227" fmla="*/ 1018183 w 1018183"/>
                <a:gd name="connsiteY2227" fmla="*/ 5103024 h 9085945"/>
                <a:gd name="connsiteX2228" fmla="*/ 1018183 w 1018183"/>
                <a:gd name="connsiteY2228" fmla="*/ 5104318 h 9085945"/>
                <a:gd name="connsiteX2229" fmla="*/ 1018183 w 1018183"/>
                <a:gd name="connsiteY2229" fmla="*/ 5106387 h 9085945"/>
                <a:gd name="connsiteX2230" fmla="*/ 1018183 w 1018183"/>
                <a:gd name="connsiteY2230" fmla="*/ 5107955 h 9085945"/>
                <a:gd name="connsiteX2231" fmla="*/ 1018183 w 1018183"/>
                <a:gd name="connsiteY2231" fmla="*/ 5110083 h 9085945"/>
                <a:gd name="connsiteX2232" fmla="*/ 1018183 w 1018183"/>
                <a:gd name="connsiteY2232" fmla="*/ 5110476 h 9085945"/>
                <a:gd name="connsiteX2233" fmla="*/ 1018183 w 1018183"/>
                <a:gd name="connsiteY2233" fmla="*/ 5111761 h 9085945"/>
                <a:gd name="connsiteX2234" fmla="*/ 1018183 w 1018183"/>
                <a:gd name="connsiteY2234" fmla="*/ 5112046 h 9085945"/>
                <a:gd name="connsiteX2235" fmla="*/ 1018183 w 1018183"/>
                <a:gd name="connsiteY2235" fmla="*/ 5112380 h 9085945"/>
                <a:gd name="connsiteX2236" fmla="*/ 1018183 w 1018183"/>
                <a:gd name="connsiteY2236" fmla="*/ 5112881 h 9085945"/>
                <a:gd name="connsiteX2237" fmla="*/ 1018183 w 1018183"/>
                <a:gd name="connsiteY2237" fmla="*/ 5113329 h 9085945"/>
                <a:gd name="connsiteX2238" fmla="*/ 1018183 w 1018183"/>
                <a:gd name="connsiteY2238" fmla="*/ 5115610 h 9085945"/>
                <a:gd name="connsiteX2239" fmla="*/ 1018183 w 1018183"/>
                <a:gd name="connsiteY2239" fmla="*/ 5116541 h 9085945"/>
                <a:gd name="connsiteX2240" fmla="*/ 1018183 w 1018183"/>
                <a:gd name="connsiteY2240" fmla="*/ 5116646 h 9085945"/>
                <a:gd name="connsiteX2241" fmla="*/ 1018183 w 1018183"/>
                <a:gd name="connsiteY2241" fmla="*/ 5117400 h 9085945"/>
                <a:gd name="connsiteX2242" fmla="*/ 1018183 w 1018183"/>
                <a:gd name="connsiteY2242" fmla="*/ 5117876 h 9085945"/>
                <a:gd name="connsiteX2243" fmla="*/ 1018183 w 1018183"/>
                <a:gd name="connsiteY2243" fmla="*/ 5119375 h 9085945"/>
                <a:gd name="connsiteX2244" fmla="*/ 1018183 w 1018183"/>
                <a:gd name="connsiteY2244" fmla="*/ 5119857 h 9085945"/>
                <a:gd name="connsiteX2245" fmla="*/ 1018183 w 1018183"/>
                <a:gd name="connsiteY2245" fmla="*/ 5120946 h 9085945"/>
                <a:gd name="connsiteX2246" fmla="*/ 1018183 w 1018183"/>
                <a:gd name="connsiteY2246" fmla="*/ 5121141 h 9085945"/>
                <a:gd name="connsiteX2247" fmla="*/ 1018183 w 1018183"/>
                <a:gd name="connsiteY2247" fmla="*/ 5121536 h 9085945"/>
                <a:gd name="connsiteX2248" fmla="*/ 1018183 w 1018183"/>
                <a:gd name="connsiteY2248" fmla="*/ 5122651 h 9085945"/>
                <a:gd name="connsiteX2249" fmla="*/ 1018183 w 1018183"/>
                <a:gd name="connsiteY2249" fmla="*/ 5123103 h 9085945"/>
                <a:gd name="connsiteX2250" fmla="*/ 1018183 w 1018183"/>
                <a:gd name="connsiteY2250" fmla="*/ 5123438 h 9085945"/>
                <a:gd name="connsiteX2251" fmla="*/ 1018183 w 1018183"/>
                <a:gd name="connsiteY2251" fmla="*/ 5123874 h 9085945"/>
                <a:gd name="connsiteX2252" fmla="*/ 1018183 w 1018183"/>
                <a:gd name="connsiteY2252" fmla="*/ 5123935 h 9085945"/>
                <a:gd name="connsiteX2253" fmla="*/ 1018183 w 1018183"/>
                <a:gd name="connsiteY2253" fmla="*/ 5125491 h 9085945"/>
                <a:gd name="connsiteX2254" fmla="*/ 1018183 w 1018183"/>
                <a:gd name="connsiteY2254" fmla="*/ 5126781 h 9085945"/>
                <a:gd name="connsiteX2255" fmla="*/ 1018183 w 1018183"/>
                <a:gd name="connsiteY2255" fmla="*/ 5127589 h 9085945"/>
                <a:gd name="connsiteX2256" fmla="*/ 1018183 w 1018183"/>
                <a:gd name="connsiteY2256" fmla="*/ 5127704 h 9085945"/>
                <a:gd name="connsiteX2257" fmla="*/ 1018183 w 1018183"/>
                <a:gd name="connsiteY2257" fmla="*/ 5129001 h 9085945"/>
                <a:gd name="connsiteX2258" fmla="*/ 1018183 w 1018183"/>
                <a:gd name="connsiteY2258" fmla="*/ 5129227 h 9085945"/>
                <a:gd name="connsiteX2259" fmla="*/ 1018183 w 1018183"/>
                <a:gd name="connsiteY2259" fmla="*/ 5130320 h 9085945"/>
                <a:gd name="connsiteX2260" fmla="*/ 1018183 w 1018183"/>
                <a:gd name="connsiteY2260" fmla="*/ 5131485 h 9085945"/>
                <a:gd name="connsiteX2261" fmla="*/ 1018183 w 1018183"/>
                <a:gd name="connsiteY2261" fmla="*/ 5135631 h 9085945"/>
                <a:gd name="connsiteX2262" fmla="*/ 1018183 w 1018183"/>
                <a:gd name="connsiteY2262" fmla="*/ 5135751 h 9085945"/>
                <a:gd name="connsiteX2263" fmla="*/ 1018183 w 1018183"/>
                <a:gd name="connsiteY2263" fmla="*/ 5137358 h 9085945"/>
                <a:gd name="connsiteX2264" fmla="*/ 1018183 w 1018183"/>
                <a:gd name="connsiteY2264" fmla="*/ 5137838 h 9085945"/>
                <a:gd name="connsiteX2265" fmla="*/ 1018183 w 1018183"/>
                <a:gd name="connsiteY2265" fmla="*/ 5138642 h 9085945"/>
                <a:gd name="connsiteX2266" fmla="*/ 1018183 w 1018183"/>
                <a:gd name="connsiteY2266" fmla="*/ 5139821 h 9085945"/>
                <a:gd name="connsiteX2267" fmla="*/ 1018183 w 1018183"/>
                <a:gd name="connsiteY2267" fmla="*/ 5140987 h 9085945"/>
                <a:gd name="connsiteX2268" fmla="*/ 1018183 w 1018183"/>
                <a:gd name="connsiteY2268" fmla="*/ 5143366 h 9085945"/>
                <a:gd name="connsiteX2269" fmla="*/ 1018183 w 1018183"/>
                <a:gd name="connsiteY2269" fmla="*/ 5148889 h 9085945"/>
                <a:gd name="connsiteX2270" fmla="*/ 1018183 w 1018183"/>
                <a:gd name="connsiteY2270" fmla="*/ 5150456 h 9085945"/>
                <a:gd name="connsiteX2271" fmla="*/ 1018183 w 1018183"/>
                <a:gd name="connsiteY2271" fmla="*/ 5152103 h 9085945"/>
                <a:gd name="connsiteX2272" fmla="*/ 1018183 w 1018183"/>
                <a:gd name="connsiteY2272" fmla="*/ 5153671 h 9085945"/>
                <a:gd name="connsiteX2273" fmla="*/ 1018183 w 1018183"/>
                <a:gd name="connsiteY2273" fmla="*/ 5155952 h 9085945"/>
                <a:gd name="connsiteX2274" fmla="*/ 1018183 w 1018183"/>
                <a:gd name="connsiteY2274" fmla="*/ 5156601 h 9085945"/>
                <a:gd name="connsiteX2275" fmla="*/ 1018183 w 1018183"/>
                <a:gd name="connsiteY2275" fmla="*/ 5158110 h 9085945"/>
                <a:gd name="connsiteX2276" fmla="*/ 1018183 w 1018183"/>
                <a:gd name="connsiteY2276" fmla="*/ 5158218 h 9085945"/>
                <a:gd name="connsiteX2277" fmla="*/ 1018183 w 1018183"/>
                <a:gd name="connsiteY2277" fmla="*/ 5159710 h 9085945"/>
                <a:gd name="connsiteX2278" fmla="*/ 1018183 w 1018183"/>
                <a:gd name="connsiteY2278" fmla="*/ 5161878 h 9085945"/>
                <a:gd name="connsiteX2279" fmla="*/ 1018183 w 1018183"/>
                <a:gd name="connsiteY2279" fmla="*/ 5161954 h 9085945"/>
                <a:gd name="connsiteX2280" fmla="*/ 1018183 w 1018183"/>
                <a:gd name="connsiteY2280" fmla="*/ 5162643 h 9085945"/>
                <a:gd name="connsiteX2281" fmla="*/ 1018183 w 1018183"/>
                <a:gd name="connsiteY2281" fmla="*/ 5162867 h 9085945"/>
                <a:gd name="connsiteX2282" fmla="*/ 1018183 w 1018183"/>
                <a:gd name="connsiteY2282" fmla="*/ 5163161 h 9085945"/>
                <a:gd name="connsiteX2283" fmla="*/ 1018183 w 1018183"/>
                <a:gd name="connsiteY2283" fmla="*/ 5163445 h 9085945"/>
                <a:gd name="connsiteX2284" fmla="*/ 1018183 w 1018183"/>
                <a:gd name="connsiteY2284" fmla="*/ 5164277 h 9085945"/>
                <a:gd name="connsiteX2285" fmla="*/ 1018183 w 1018183"/>
                <a:gd name="connsiteY2285" fmla="*/ 5164731 h 9085945"/>
                <a:gd name="connsiteX2286" fmla="*/ 1018183 w 1018183"/>
                <a:gd name="connsiteY2286" fmla="*/ 5165496 h 9085945"/>
                <a:gd name="connsiteX2287" fmla="*/ 1018183 w 1018183"/>
                <a:gd name="connsiteY2287" fmla="*/ 5166374 h 9085945"/>
                <a:gd name="connsiteX2288" fmla="*/ 1018183 w 1018183"/>
                <a:gd name="connsiteY2288" fmla="*/ 5167010 h 9085945"/>
                <a:gd name="connsiteX2289" fmla="*/ 1018183 w 1018183"/>
                <a:gd name="connsiteY2289" fmla="*/ 5167658 h 9085945"/>
                <a:gd name="connsiteX2290" fmla="*/ 1018183 w 1018183"/>
                <a:gd name="connsiteY2290" fmla="*/ 5168046 h 9085945"/>
                <a:gd name="connsiteX2291" fmla="*/ 1018183 w 1018183"/>
                <a:gd name="connsiteY2291" fmla="*/ 5169276 h 9085945"/>
                <a:gd name="connsiteX2292" fmla="*/ 1018183 w 1018183"/>
                <a:gd name="connsiteY2292" fmla="*/ 5170547 h 9085945"/>
                <a:gd name="connsiteX2293" fmla="*/ 1018183 w 1018183"/>
                <a:gd name="connsiteY2293" fmla="*/ 5170662 h 9085945"/>
                <a:gd name="connsiteX2294" fmla="*/ 1018183 w 1018183"/>
                <a:gd name="connsiteY2294" fmla="*/ 5172818 h 9085945"/>
                <a:gd name="connsiteX2295" fmla="*/ 1018183 w 1018183"/>
                <a:gd name="connsiteY2295" fmla="*/ 5173012 h 9085945"/>
                <a:gd name="connsiteX2296" fmla="*/ 1018183 w 1018183"/>
                <a:gd name="connsiteY2296" fmla="*/ 5173714 h 9085945"/>
                <a:gd name="connsiteX2297" fmla="*/ 1018183 w 1018183"/>
                <a:gd name="connsiteY2297" fmla="*/ 5173925 h 9085945"/>
                <a:gd name="connsiteX2298" fmla="*/ 1018183 w 1018183"/>
                <a:gd name="connsiteY2298" fmla="*/ 5175973 h 9085945"/>
                <a:gd name="connsiteX2299" fmla="*/ 1018183 w 1018183"/>
                <a:gd name="connsiteY2299" fmla="*/ 5176093 h 9085945"/>
                <a:gd name="connsiteX2300" fmla="*/ 1018183 w 1018183"/>
                <a:gd name="connsiteY2300" fmla="*/ 5176556 h 9085945"/>
                <a:gd name="connsiteX2301" fmla="*/ 1018183 w 1018183"/>
                <a:gd name="connsiteY2301" fmla="*/ 5178826 h 9085945"/>
                <a:gd name="connsiteX2302" fmla="*/ 1018183 w 1018183"/>
                <a:gd name="connsiteY2302" fmla="*/ 5178984 h 9085945"/>
                <a:gd name="connsiteX2303" fmla="*/ 1018183 w 1018183"/>
                <a:gd name="connsiteY2303" fmla="*/ 5180206 h 9085945"/>
                <a:gd name="connsiteX2304" fmla="*/ 1018183 w 1018183"/>
                <a:gd name="connsiteY2304" fmla="*/ 5181686 h 9085945"/>
                <a:gd name="connsiteX2305" fmla="*/ 1018183 w 1018183"/>
                <a:gd name="connsiteY2305" fmla="*/ 5181720 h 9085945"/>
                <a:gd name="connsiteX2306" fmla="*/ 1018183 w 1018183"/>
                <a:gd name="connsiteY2306" fmla="*/ 5182199 h 9085945"/>
                <a:gd name="connsiteX2307" fmla="*/ 1018183 w 1018183"/>
                <a:gd name="connsiteY2307" fmla="*/ 5183487 h 9085945"/>
                <a:gd name="connsiteX2308" fmla="*/ 1018183 w 1018183"/>
                <a:gd name="connsiteY2308" fmla="*/ 5184771 h 9085945"/>
                <a:gd name="connsiteX2309" fmla="*/ 1018183 w 1018183"/>
                <a:gd name="connsiteY2309" fmla="*/ 5187031 h 9085945"/>
                <a:gd name="connsiteX2310" fmla="*/ 1018183 w 1018183"/>
                <a:gd name="connsiteY2310" fmla="*/ 5187151 h 9085945"/>
                <a:gd name="connsiteX2311" fmla="*/ 1018183 w 1018183"/>
                <a:gd name="connsiteY2311" fmla="*/ 5190177 h 9085945"/>
                <a:gd name="connsiteX2312" fmla="*/ 1018183 w 1018183"/>
                <a:gd name="connsiteY2312" fmla="*/ 5191264 h 9085945"/>
                <a:gd name="connsiteX2313" fmla="*/ 1018183 w 1018183"/>
                <a:gd name="connsiteY2313" fmla="*/ 5194815 h 9085945"/>
                <a:gd name="connsiteX2314" fmla="*/ 1018183 w 1018183"/>
                <a:gd name="connsiteY2314" fmla="*/ 5198452 h 9085945"/>
                <a:gd name="connsiteX2315" fmla="*/ 1018183 w 1018183"/>
                <a:gd name="connsiteY2315" fmla="*/ 5199740 h 9085945"/>
                <a:gd name="connsiteX2316" fmla="*/ 1018183 w 1018183"/>
                <a:gd name="connsiteY2316" fmla="*/ 5201239 h 9085945"/>
                <a:gd name="connsiteX2317" fmla="*/ 1018183 w 1018183"/>
                <a:gd name="connsiteY2317" fmla="*/ 5201575 h 9085945"/>
                <a:gd name="connsiteX2318" fmla="*/ 1018183 w 1018183"/>
                <a:gd name="connsiteY2318" fmla="*/ 5203142 h 9085945"/>
                <a:gd name="connsiteX2319" fmla="*/ 1018183 w 1018183"/>
                <a:gd name="connsiteY2319" fmla="*/ 5204068 h 9085945"/>
                <a:gd name="connsiteX2320" fmla="*/ 1018183 w 1018183"/>
                <a:gd name="connsiteY2320" fmla="*/ 5204887 h 9085945"/>
                <a:gd name="connsiteX2321" fmla="*/ 1018183 w 1018183"/>
                <a:gd name="connsiteY2321" fmla="*/ 5205117 h 9085945"/>
                <a:gd name="connsiteX2322" fmla="*/ 1018183 w 1018183"/>
                <a:gd name="connsiteY2322" fmla="*/ 5205874 h 9085945"/>
                <a:gd name="connsiteX2323" fmla="*/ 1018183 w 1018183"/>
                <a:gd name="connsiteY2323" fmla="*/ 5206454 h 9085945"/>
                <a:gd name="connsiteX2324" fmla="*/ 1018183 w 1018183"/>
                <a:gd name="connsiteY2324" fmla="*/ 5208000 h 9085945"/>
                <a:gd name="connsiteX2325" fmla="*/ 1018183 w 1018183"/>
                <a:gd name="connsiteY2325" fmla="*/ 5209283 h 9085945"/>
                <a:gd name="connsiteX2326" fmla="*/ 1018183 w 1018183"/>
                <a:gd name="connsiteY2326" fmla="*/ 5209510 h 9085945"/>
                <a:gd name="connsiteX2327" fmla="*/ 1018183 w 1018183"/>
                <a:gd name="connsiteY2327" fmla="*/ 5210889 h 9085945"/>
                <a:gd name="connsiteX2328" fmla="*/ 1018183 w 1018183"/>
                <a:gd name="connsiteY2328" fmla="*/ 5212395 h 9085945"/>
                <a:gd name="connsiteX2329" fmla="*/ 1018183 w 1018183"/>
                <a:gd name="connsiteY2329" fmla="*/ 5213047 h 9085945"/>
                <a:gd name="connsiteX2330" fmla="*/ 1018183 w 1018183"/>
                <a:gd name="connsiteY2330" fmla="*/ 5213160 h 9085945"/>
                <a:gd name="connsiteX2331" fmla="*/ 1018183 w 1018183"/>
                <a:gd name="connsiteY2331" fmla="*/ 5213354 h 9085945"/>
                <a:gd name="connsiteX2332" fmla="*/ 1018183 w 1018183"/>
                <a:gd name="connsiteY2332" fmla="*/ 5214267 h 9085945"/>
                <a:gd name="connsiteX2333" fmla="*/ 1018183 w 1018183"/>
                <a:gd name="connsiteY2333" fmla="*/ 5214448 h 9085945"/>
                <a:gd name="connsiteX2334" fmla="*/ 1018183 w 1018183"/>
                <a:gd name="connsiteY2334" fmla="*/ 5214926 h 9085945"/>
                <a:gd name="connsiteX2335" fmla="*/ 1018183 w 1018183"/>
                <a:gd name="connsiteY2335" fmla="*/ 5215126 h 9085945"/>
                <a:gd name="connsiteX2336" fmla="*/ 1018183 w 1018183"/>
                <a:gd name="connsiteY2336" fmla="*/ 5215945 h 9085945"/>
                <a:gd name="connsiteX2337" fmla="*/ 1018183 w 1018183"/>
                <a:gd name="connsiteY2337" fmla="*/ 5216898 h 9085945"/>
                <a:gd name="connsiteX2338" fmla="*/ 1018183 w 1018183"/>
                <a:gd name="connsiteY2338" fmla="*/ 5217512 h 9085945"/>
                <a:gd name="connsiteX2339" fmla="*/ 1018183 w 1018183"/>
                <a:gd name="connsiteY2339" fmla="*/ 5217991 h 9085945"/>
                <a:gd name="connsiteX2340" fmla="*/ 1018183 w 1018183"/>
                <a:gd name="connsiteY2340" fmla="*/ 5218470 h 9085945"/>
                <a:gd name="connsiteX2341" fmla="*/ 1018183 w 1018183"/>
                <a:gd name="connsiteY2341" fmla="*/ 5219758 h 9085945"/>
                <a:gd name="connsiteX2342" fmla="*/ 1018183 w 1018183"/>
                <a:gd name="connsiteY2342" fmla="*/ 5221730 h 9085945"/>
                <a:gd name="connsiteX2343" fmla="*/ 1018183 w 1018183"/>
                <a:gd name="connsiteY2343" fmla="*/ 5221947 h 9085945"/>
                <a:gd name="connsiteX2344" fmla="*/ 1018183 w 1018183"/>
                <a:gd name="connsiteY2344" fmla="*/ 5223303 h 9085945"/>
                <a:gd name="connsiteX2345" fmla="*/ 1018183 w 1018183"/>
                <a:gd name="connsiteY2345" fmla="*/ 5223993 h 9085945"/>
                <a:gd name="connsiteX2346" fmla="*/ 1018183 w 1018183"/>
                <a:gd name="connsiteY2346" fmla="*/ 5224217 h 9085945"/>
                <a:gd name="connsiteX2347" fmla="*/ 1018183 w 1018183"/>
                <a:gd name="connsiteY2347" fmla="*/ 5224698 h 9085945"/>
                <a:gd name="connsiteX2348" fmla="*/ 1018183 w 1018183"/>
                <a:gd name="connsiteY2348" fmla="*/ 5225045 h 9085945"/>
                <a:gd name="connsiteX2349" fmla="*/ 1018183 w 1018183"/>
                <a:gd name="connsiteY2349" fmla="*/ 5225113 h 9085945"/>
                <a:gd name="connsiteX2350" fmla="*/ 1018183 w 1018183"/>
                <a:gd name="connsiteY2350" fmla="*/ 5225984 h 9085945"/>
                <a:gd name="connsiteX2351" fmla="*/ 1018183 w 1018183"/>
                <a:gd name="connsiteY2351" fmla="*/ 5227841 h 9085945"/>
                <a:gd name="connsiteX2352" fmla="*/ 1018183 w 1018183"/>
                <a:gd name="connsiteY2352" fmla="*/ 5229527 h 9085945"/>
                <a:gd name="connsiteX2353" fmla="*/ 1018183 w 1018183"/>
                <a:gd name="connsiteY2353" fmla="*/ 5229799 h 9085945"/>
                <a:gd name="connsiteX2354" fmla="*/ 1018183 w 1018183"/>
                <a:gd name="connsiteY2354" fmla="*/ 5231366 h 9085945"/>
                <a:gd name="connsiteX2355" fmla="*/ 1018183 w 1018183"/>
                <a:gd name="connsiteY2355" fmla="*/ 5231606 h 9085945"/>
                <a:gd name="connsiteX2356" fmla="*/ 1018183 w 1018183"/>
                <a:gd name="connsiteY2356" fmla="*/ 5237846 h 9085945"/>
                <a:gd name="connsiteX2357" fmla="*/ 1018183 w 1018183"/>
                <a:gd name="connsiteY2357" fmla="*/ 5238601 h 9085945"/>
                <a:gd name="connsiteX2358" fmla="*/ 1018183 w 1018183"/>
                <a:gd name="connsiteY2358" fmla="*/ 5240578 h 9085945"/>
                <a:gd name="connsiteX2359" fmla="*/ 1018183 w 1018183"/>
                <a:gd name="connsiteY2359" fmla="*/ 5241581 h 9085945"/>
                <a:gd name="connsiteX2360" fmla="*/ 1018183 w 1018183"/>
                <a:gd name="connsiteY2360" fmla="*/ 5242145 h 9085945"/>
                <a:gd name="connsiteX2361" fmla="*/ 1018183 w 1018183"/>
                <a:gd name="connsiteY2361" fmla="*/ 5246216 h 9085945"/>
                <a:gd name="connsiteX2362" fmla="*/ 1018183 w 1018183"/>
                <a:gd name="connsiteY2362" fmla="*/ 5246570 h 9085945"/>
                <a:gd name="connsiteX2363" fmla="*/ 1018183 w 1018183"/>
                <a:gd name="connsiteY2363" fmla="*/ 5247854 h 9085945"/>
                <a:gd name="connsiteX2364" fmla="*/ 1018183 w 1018183"/>
                <a:gd name="connsiteY2364" fmla="*/ 5247984 h 9085945"/>
                <a:gd name="connsiteX2365" fmla="*/ 1018183 w 1018183"/>
                <a:gd name="connsiteY2365" fmla="*/ 5248904 h 9085945"/>
                <a:gd name="connsiteX2366" fmla="*/ 1018183 w 1018183"/>
                <a:gd name="connsiteY2366" fmla="*/ 5249625 h 9085945"/>
                <a:gd name="connsiteX2367" fmla="*/ 1018183 w 1018183"/>
                <a:gd name="connsiteY2367" fmla="*/ 5249726 h 9085945"/>
                <a:gd name="connsiteX2368" fmla="*/ 1018183 w 1018183"/>
                <a:gd name="connsiteY2368" fmla="*/ 5252216 h 9085945"/>
                <a:gd name="connsiteX2369" fmla="*/ 1018183 w 1018183"/>
                <a:gd name="connsiteY2369" fmla="*/ 5252355 h 9085945"/>
                <a:gd name="connsiteX2370" fmla="*/ 1018183 w 1018183"/>
                <a:gd name="connsiteY2370" fmla="*/ 5252519 h 9085945"/>
                <a:gd name="connsiteX2371" fmla="*/ 1018183 w 1018183"/>
                <a:gd name="connsiteY2371" fmla="*/ 5253389 h 9085945"/>
                <a:gd name="connsiteX2372" fmla="*/ 1018183 w 1018183"/>
                <a:gd name="connsiteY2372" fmla="*/ 5254674 h 9085945"/>
                <a:gd name="connsiteX2373" fmla="*/ 1018183 w 1018183"/>
                <a:gd name="connsiteY2373" fmla="*/ 5255468 h 9085945"/>
                <a:gd name="connsiteX2374" fmla="*/ 1018183 w 1018183"/>
                <a:gd name="connsiteY2374" fmla="*/ 5256287 h 9085945"/>
                <a:gd name="connsiteX2375" fmla="*/ 1018183 w 1018183"/>
                <a:gd name="connsiteY2375" fmla="*/ 5257628 h 9085945"/>
                <a:gd name="connsiteX2376" fmla="*/ 1018183 w 1018183"/>
                <a:gd name="connsiteY2376" fmla="*/ 5257854 h 9085945"/>
                <a:gd name="connsiteX2377" fmla="*/ 1018183 w 1018183"/>
                <a:gd name="connsiteY2377" fmla="*/ 5260493 h 9085945"/>
                <a:gd name="connsiteX2378" fmla="*/ 1018183 w 1018183"/>
                <a:gd name="connsiteY2378" fmla="*/ 5260683 h 9085945"/>
                <a:gd name="connsiteX2379" fmla="*/ 1018183 w 1018183"/>
                <a:gd name="connsiteY2379" fmla="*/ 5260970 h 9085945"/>
                <a:gd name="connsiteX2380" fmla="*/ 1018183 w 1018183"/>
                <a:gd name="connsiteY2380" fmla="*/ 5262072 h 9085945"/>
                <a:gd name="connsiteX2381" fmla="*/ 1018183 w 1018183"/>
                <a:gd name="connsiteY2381" fmla="*/ 5262254 h 9085945"/>
                <a:gd name="connsiteX2382" fmla="*/ 1018183 w 1018183"/>
                <a:gd name="connsiteY2382" fmla="*/ 5264230 h 9085945"/>
                <a:gd name="connsiteX2383" fmla="*/ 1018183 w 1018183"/>
                <a:gd name="connsiteY2383" fmla="*/ 5264335 h 9085945"/>
                <a:gd name="connsiteX2384" fmla="*/ 1018183 w 1018183"/>
                <a:gd name="connsiteY2384" fmla="*/ 5264448 h 9085945"/>
                <a:gd name="connsiteX2385" fmla="*/ 1018183 w 1018183"/>
                <a:gd name="connsiteY2385" fmla="*/ 5266326 h 9085945"/>
                <a:gd name="connsiteX2386" fmla="*/ 1018183 w 1018183"/>
                <a:gd name="connsiteY2386" fmla="*/ 5266826 h 9085945"/>
                <a:gd name="connsiteX2387" fmla="*/ 1018183 w 1018183"/>
                <a:gd name="connsiteY2387" fmla="*/ 5267065 h 9085945"/>
                <a:gd name="connsiteX2388" fmla="*/ 1018183 w 1018183"/>
                <a:gd name="connsiteY2388" fmla="*/ 5268183 h 9085945"/>
                <a:gd name="connsiteX2389" fmla="*/ 1018183 w 1018183"/>
                <a:gd name="connsiteY2389" fmla="*/ 5268633 h 9085945"/>
                <a:gd name="connsiteX2390" fmla="*/ 1018183 w 1018183"/>
                <a:gd name="connsiteY2390" fmla="*/ 5269869 h 9085945"/>
                <a:gd name="connsiteX2391" fmla="*/ 1018183 w 1018183"/>
                <a:gd name="connsiteY2391" fmla="*/ 5272028 h 9085945"/>
                <a:gd name="connsiteX2392" fmla="*/ 1018183 w 1018183"/>
                <a:gd name="connsiteY2392" fmla="*/ 5273130 h 9085945"/>
                <a:gd name="connsiteX2393" fmla="*/ 1018183 w 1018183"/>
                <a:gd name="connsiteY2393" fmla="*/ 5273234 h 9085945"/>
                <a:gd name="connsiteX2394" fmla="*/ 1018183 w 1018183"/>
                <a:gd name="connsiteY2394" fmla="*/ 5275393 h 9085945"/>
                <a:gd name="connsiteX2395" fmla="*/ 1018183 w 1018183"/>
                <a:gd name="connsiteY2395" fmla="*/ 5278943 h 9085945"/>
                <a:gd name="connsiteX2396" fmla="*/ 1018183 w 1018183"/>
                <a:gd name="connsiteY2396" fmla="*/ 5279242 h 9085945"/>
                <a:gd name="connsiteX2397" fmla="*/ 1018183 w 1018183"/>
                <a:gd name="connsiteY2397" fmla="*/ 5280920 h 9085945"/>
                <a:gd name="connsiteX2398" fmla="*/ 1018183 w 1018183"/>
                <a:gd name="connsiteY2398" fmla="*/ 5282487 h 9085945"/>
                <a:gd name="connsiteX2399" fmla="*/ 1018183 w 1018183"/>
                <a:gd name="connsiteY2399" fmla="*/ 5285588 h 9085945"/>
                <a:gd name="connsiteX2400" fmla="*/ 1018183 w 1018183"/>
                <a:gd name="connsiteY2400" fmla="*/ 5288196 h 9085945"/>
                <a:gd name="connsiteX2401" fmla="*/ 1018183 w 1018183"/>
                <a:gd name="connsiteY2401" fmla="*/ 5289246 h 9085945"/>
                <a:gd name="connsiteX2402" fmla="*/ 1018183 w 1018183"/>
                <a:gd name="connsiteY2402" fmla="*/ 5290001 h 9085945"/>
                <a:gd name="connsiteX2403" fmla="*/ 1018183 w 1018183"/>
                <a:gd name="connsiteY2403" fmla="*/ 5291976 h 9085945"/>
                <a:gd name="connsiteX2404" fmla="*/ 1018183 w 1018183"/>
                <a:gd name="connsiteY2404" fmla="*/ 5292558 h 9085945"/>
                <a:gd name="connsiteX2405" fmla="*/ 1018183 w 1018183"/>
                <a:gd name="connsiteY2405" fmla="*/ 5292861 h 9085945"/>
                <a:gd name="connsiteX2406" fmla="*/ 1018183 w 1018183"/>
                <a:gd name="connsiteY2406" fmla="*/ 5293313 h 9085945"/>
                <a:gd name="connsiteX2407" fmla="*/ 1018183 w 1018183"/>
                <a:gd name="connsiteY2407" fmla="*/ 5293545 h 9085945"/>
                <a:gd name="connsiteX2408" fmla="*/ 1018183 w 1018183"/>
                <a:gd name="connsiteY2408" fmla="*/ 5296647 h 9085945"/>
                <a:gd name="connsiteX2409" fmla="*/ 1018183 w 1018183"/>
                <a:gd name="connsiteY2409" fmla="*/ 5297970 h 9085945"/>
                <a:gd name="connsiteX2410" fmla="*/ 1018183 w 1018183"/>
                <a:gd name="connsiteY2410" fmla="*/ 5299254 h 9085945"/>
                <a:gd name="connsiteX2411" fmla="*/ 1018183 w 1018183"/>
                <a:gd name="connsiteY2411" fmla="*/ 5300669 h 9085945"/>
                <a:gd name="connsiteX2412" fmla="*/ 1018183 w 1018183"/>
                <a:gd name="connsiteY2412" fmla="*/ 5302411 h 9085945"/>
                <a:gd name="connsiteX2413" fmla="*/ 1018183 w 1018183"/>
                <a:gd name="connsiteY2413" fmla="*/ 5302596 h 9085945"/>
                <a:gd name="connsiteX2414" fmla="*/ 1018183 w 1018183"/>
                <a:gd name="connsiteY2414" fmla="*/ 5303618 h 9085945"/>
                <a:gd name="connsiteX2415" fmla="*/ 1018183 w 1018183"/>
                <a:gd name="connsiteY2415" fmla="*/ 5303922 h 9085945"/>
                <a:gd name="connsiteX2416" fmla="*/ 1018183 w 1018183"/>
                <a:gd name="connsiteY2416" fmla="*/ 5304572 h 9085945"/>
                <a:gd name="connsiteX2417" fmla="*/ 1018183 w 1018183"/>
                <a:gd name="connsiteY2417" fmla="*/ 5305857 h 9085945"/>
                <a:gd name="connsiteX2418" fmla="*/ 1018183 w 1018183"/>
                <a:gd name="connsiteY2418" fmla="*/ 5305955 h 9085945"/>
                <a:gd name="connsiteX2419" fmla="*/ 1018183 w 1018183"/>
                <a:gd name="connsiteY2419" fmla="*/ 5307168 h 9085945"/>
                <a:gd name="connsiteX2420" fmla="*/ 1018183 w 1018183"/>
                <a:gd name="connsiteY2420" fmla="*/ 5311970 h 9085945"/>
                <a:gd name="connsiteX2421" fmla="*/ 1018183 w 1018183"/>
                <a:gd name="connsiteY2421" fmla="*/ 5312370 h 9085945"/>
                <a:gd name="connsiteX2422" fmla="*/ 1018183 w 1018183"/>
                <a:gd name="connsiteY2422" fmla="*/ 5313179 h 9085945"/>
                <a:gd name="connsiteX2423" fmla="*/ 1018183 w 1018183"/>
                <a:gd name="connsiteY2423" fmla="*/ 5313655 h 9085945"/>
                <a:gd name="connsiteX2424" fmla="*/ 1018183 w 1018183"/>
                <a:gd name="connsiteY2424" fmla="*/ 5315631 h 9085945"/>
                <a:gd name="connsiteX2425" fmla="*/ 1018183 w 1018183"/>
                <a:gd name="connsiteY2425" fmla="*/ 5315736 h 9085945"/>
                <a:gd name="connsiteX2426" fmla="*/ 1018183 w 1018183"/>
                <a:gd name="connsiteY2426" fmla="*/ 5316299 h 9085945"/>
                <a:gd name="connsiteX2427" fmla="*/ 1018183 w 1018183"/>
                <a:gd name="connsiteY2427" fmla="*/ 5318225 h 9085945"/>
                <a:gd name="connsiteX2428" fmla="*/ 1018183 w 1018183"/>
                <a:gd name="connsiteY2428" fmla="*/ 5324705 h 9085945"/>
                <a:gd name="connsiteX2429" fmla="*/ 1018183 w 1018183"/>
                <a:gd name="connsiteY2429" fmla="*/ 5326272 h 9085945"/>
                <a:gd name="connsiteX2430" fmla="*/ 1018183 w 1018183"/>
                <a:gd name="connsiteY2430" fmla="*/ 5327357 h 9085945"/>
                <a:gd name="connsiteX2431" fmla="*/ 1018183 w 1018183"/>
                <a:gd name="connsiteY2431" fmla="*/ 5329375 h 9085945"/>
                <a:gd name="connsiteX2432" fmla="*/ 1018183 w 1018183"/>
                <a:gd name="connsiteY2432" fmla="*/ 5332918 h 9085945"/>
                <a:gd name="connsiteX2433" fmla="*/ 1018183 w 1018183"/>
                <a:gd name="connsiteY2433" fmla="*/ 5334987 h 9085945"/>
                <a:gd name="connsiteX2434" fmla="*/ 1018183 w 1018183"/>
                <a:gd name="connsiteY2434" fmla="*/ 5336555 h 9085945"/>
                <a:gd name="connsiteX2435" fmla="*/ 1018183 w 1018183"/>
                <a:gd name="connsiteY2435" fmla="*/ 5336989 h 9085945"/>
                <a:gd name="connsiteX2436" fmla="*/ 1018183 w 1018183"/>
                <a:gd name="connsiteY2436" fmla="*/ 5338683 h 9085945"/>
                <a:gd name="connsiteX2437" fmla="*/ 1018183 w 1018183"/>
                <a:gd name="connsiteY2437" fmla="*/ 5340192 h 9085945"/>
                <a:gd name="connsiteX2438" fmla="*/ 1018183 w 1018183"/>
                <a:gd name="connsiteY2438" fmla="*/ 5340980 h 9085945"/>
                <a:gd name="connsiteX2439" fmla="*/ 1018183 w 1018183"/>
                <a:gd name="connsiteY2439" fmla="*/ 5346000 h 9085945"/>
                <a:gd name="connsiteX2440" fmla="*/ 1018183 w 1018183"/>
                <a:gd name="connsiteY2440" fmla="*/ 5346766 h 9085945"/>
                <a:gd name="connsiteX2441" fmla="*/ 1018183 w 1018183"/>
                <a:gd name="connsiteY2441" fmla="*/ 5347975 h 9085945"/>
                <a:gd name="connsiteX2442" fmla="*/ 1018183 w 1018183"/>
                <a:gd name="connsiteY2442" fmla="*/ 5348457 h 9085945"/>
                <a:gd name="connsiteX2443" fmla="*/ 1018183 w 1018183"/>
                <a:gd name="connsiteY2443" fmla="*/ 5349546 h 9085945"/>
                <a:gd name="connsiteX2444" fmla="*/ 1018183 w 1018183"/>
                <a:gd name="connsiteY2444" fmla="*/ 5349741 h 9085945"/>
                <a:gd name="connsiteX2445" fmla="*/ 1018183 w 1018183"/>
                <a:gd name="connsiteY2445" fmla="*/ 5352038 h 9085945"/>
                <a:gd name="connsiteX2446" fmla="*/ 1018183 w 1018183"/>
                <a:gd name="connsiteY2446" fmla="*/ 5354091 h 9085945"/>
                <a:gd name="connsiteX2447" fmla="*/ 1018183 w 1018183"/>
                <a:gd name="connsiteY2447" fmla="*/ 5354900 h 9085945"/>
                <a:gd name="connsiteX2448" fmla="*/ 1018183 w 1018183"/>
                <a:gd name="connsiteY2448" fmla="*/ 5355381 h 9085945"/>
                <a:gd name="connsiteX2449" fmla="*/ 1018183 w 1018183"/>
                <a:gd name="connsiteY2449" fmla="*/ 5357601 h 9085945"/>
                <a:gd name="connsiteX2450" fmla="*/ 1018183 w 1018183"/>
                <a:gd name="connsiteY2450" fmla="*/ 5360085 h 9085945"/>
                <a:gd name="connsiteX2451" fmla="*/ 1018183 w 1018183"/>
                <a:gd name="connsiteY2451" fmla="*/ 5366438 h 9085945"/>
                <a:gd name="connsiteX2452" fmla="*/ 1018183 w 1018183"/>
                <a:gd name="connsiteY2452" fmla="*/ 5367699 h 9085945"/>
                <a:gd name="connsiteX2453" fmla="*/ 1018183 w 1018183"/>
                <a:gd name="connsiteY2453" fmla="*/ 5368421 h 9085945"/>
                <a:gd name="connsiteX2454" fmla="*/ 1018183 w 1018183"/>
                <a:gd name="connsiteY2454" fmla="*/ 5369717 h 9085945"/>
                <a:gd name="connsiteX2455" fmla="*/ 1018183 w 1018183"/>
                <a:gd name="connsiteY2455" fmla="*/ 5371966 h 9085945"/>
                <a:gd name="connsiteX2456" fmla="*/ 1018183 w 1018183"/>
                <a:gd name="connsiteY2456" fmla="*/ 5373260 h 9085945"/>
                <a:gd name="connsiteX2457" fmla="*/ 1018183 w 1018183"/>
                <a:gd name="connsiteY2457" fmla="*/ 5375329 h 9085945"/>
                <a:gd name="connsiteX2458" fmla="*/ 1018183 w 1018183"/>
                <a:gd name="connsiteY2458" fmla="*/ 5376897 h 9085945"/>
                <a:gd name="connsiteX2459" fmla="*/ 1018183 w 1018183"/>
                <a:gd name="connsiteY2459" fmla="*/ 5377489 h 9085945"/>
                <a:gd name="connsiteX2460" fmla="*/ 1018183 w 1018183"/>
                <a:gd name="connsiteY2460" fmla="*/ 5379056 h 9085945"/>
                <a:gd name="connsiteX2461" fmla="*/ 1018183 w 1018183"/>
                <a:gd name="connsiteY2461" fmla="*/ 5380703 h 9085945"/>
                <a:gd name="connsiteX2462" fmla="*/ 1018183 w 1018183"/>
                <a:gd name="connsiteY2462" fmla="*/ 5380775 h 9085945"/>
                <a:gd name="connsiteX2463" fmla="*/ 1018183 w 1018183"/>
                <a:gd name="connsiteY2463" fmla="*/ 5382271 h 9085945"/>
                <a:gd name="connsiteX2464" fmla="*/ 1018183 w 1018183"/>
                <a:gd name="connsiteY2464" fmla="*/ 5383915 h 9085945"/>
                <a:gd name="connsiteX2465" fmla="*/ 1018183 w 1018183"/>
                <a:gd name="connsiteY2465" fmla="*/ 5384321 h 9085945"/>
                <a:gd name="connsiteX2466" fmla="*/ 1018183 w 1018183"/>
                <a:gd name="connsiteY2466" fmla="*/ 5384552 h 9085945"/>
                <a:gd name="connsiteX2467" fmla="*/ 1018183 w 1018183"/>
                <a:gd name="connsiteY2467" fmla="*/ 5386387 h 9085945"/>
                <a:gd name="connsiteX2468" fmla="*/ 1018183 w 1018183"/>
                <a:gd name="connsiteY2468" fmla="*/ 5386818 h 9085945"/>
                <a:gd name="connsiteX2469" fmla="*/ 1018183 w 1018183"/>
                <a:gd name="connsiteY2469" fmla="*/ 5387956 h 9085945"/>
                <a:gd name="connsiteX2470" fmla="*/ 1018183 w 1018183"/>
                <a:gd name="connsiteY2470" fmla="*/ 5388310 h 9085945"/>
                <a:gd name="connsiteX2471" fmla="*/ 1018183 w 1018183"/>
                <a:gd name="connsiteY2471" fmla="*/ 5389268 h 9085945"/>
                <a:gd name="connsiteX2472" fmla="*/ 1018183 w 1018183"/>
                <a:gd name="connsiteY2472" fmla="*/ 5390083 h 9085945"/>
                <a:gd name="connsiteX2473" fmla="*/ 1018183 w 1018183"/>
                <a:gd name="connsiteY2473" fmla="*/ 5390478 h 9085945"/>
                <a:gd name="connsiteX2474" fmla="*/ 1018183 w 1018183"/>
                <a:gd name="connsiteY2474" fmla="*/ 5391243 h 9085945"/>
                <a:gd name="connsiteX2475" fmla="*/ 1018183 w 1018183"/>
                <a:gd name="connsiteY2475" fmla="*/ 5391761 h 9085945"/>
                <a:gd name="connsiteX2476" fmla="*/ 1018183 w 1018183"/>
                <a:gd name="connsiteY2476" fmla="*/ 5392045 h 9085945"/>
                <a:gd name="connsiteX2477" fmla="*/ 1018183 w 1018183"/>
                <a:gd name="connsiteY2477" fmla="*/ 5392380 h 9085945"/>
                <a:gd name="connsiteX2478" fmla="*/ 1018183 w 1018183"/>
                <a:gd name="connsiteY2478" fmla="*/ 5392877 h 9085945"/>
                <a:gd name="connsiteX2479" fmla="*/ 1018183 w 1018183"/>
                <a:gd name="connsiteY2479" fmla="*/ 5393331 h 9085945"/>
                <a:gd name="connsiteX2480" fmla="*/ 1018183 w 1018183"/>
                <a:gd name="connsiteY2480" fmla="*/ 5395610 h 9085945"/>
                <a:gd name="connsiteX2481" fmla="*/ 1018183 w 1018183"/>
                <a:gd name="connsiteY2481" fmla="*/ 5396646 h 9085945"/>
                <a:gd name="connsiteX2482" fmla="*/ 1018183 w 1018183"/>
                <a:gd name="connsiteY2482" fmla="*/ 5397876 h 9085945"/>
                <a:gd name="connsiteX2483" fmla="*/ 1018183 w 1018183"/>
                <a:gd name="connsiteY2483" fmla="*/ 5397943 h 9085945"/>
                <a:gd name="connsiteX2484" fmla="*/ 1018183 w 1018183"/>
                <a:gd name="connsiteY2484" fmla="*/ 5399262 h 9085945"/>
                <a:gd name="connsiteX2485" fmla="*/ 1018183 w 1018183"/>
                <a:gd name="connsiteY2485" fmla="*/ 5400427 h 9085945"/>
                <a:gd name="connsiteX2486" fmla="*/ 1018183 w 1018183"/>
                <a:gd name="connsiteY2486" fmla="*/ 5401028 h 9085945"/>
                <a:gd name="connsiteX2487" fmla="*/ 1018183 w 1018183"/>
                <a:gd name="connsiteY2487" fmla="*/ 5403158 h 9085945"/>
                <a:gd name="connsiteX2488" fmla="*/ 1018183 w 1018183"/>
                <a:gd name="connsiteY2488" fmla="*/ 5404573 h 9085945"/>
                <a:gd name="connsiteX2489" fmla="*/ 1018183 w 1018183"/>
                <a:gd name="connsiteY2489" fmla="*/ 5404693 h 9085945"/>
                <a:gd name="connsiteX2490" fmla="*/ 1018183 w 1018183"/>
                <a:gd name="connsiteY2490" fmla="*/ 5406780 h 9085945"/>
                <a:gd name="connsiteX2491" fmla="*/ 1018183 w 1018183"/>
                <a:gd name="connsiteY2491" fmla="*/ 5407426 h 9085945"/>
                <a:gd name="connsiteX2492" fmla="*/ 1018183 w 1018183"/>
                <a:gd name="connsiteY2492" fmla="*/ 5407584 h 9085945"/>
                <a:gd name="connsiteX2493" fmla="*/ 1018183 w 1018183"/>
                <a:gd name="connsiteY2493" fmla="*/ 5408999 h 9085945"/>
                <a:gd name="connsiteX2494" fmla="*/ 1018183 w 1018183"/>
                <a:gd name="connsiteY2494" fmla="*/ 5410320 h 9085945"/>
                <a:gd name="connsiteX2495" fmla="*/ 1018183 w 1018183"/>
                <a:gd name="connsiteY2495" fmla="*/ 5411485 h 9085945"/>
                <a:gd name="connsiteX2496" fmla="*/ 1018183 w 1018183"/>
                <a:gd name="connsiteY2496" fmla="*/ 5415631 h 9085945"/>
                <a:gd name="connsiteX2497" fmla="*/ 1018183 w 1018183"/>
                <a:gd name="connsiteY2497" fmla="*/ 5415751 h 9085945"/>
                <a:gd name="connsiteX2498" fmla="*/ 1018183 w 1018183"/>
                <a:gd name="connsiteY2498" fmla="*/ 5417048 h 9085945"/>
                <a:gd name="connsiteX2499" fmla="*/ 1018183 w 1018183"/>
                <a:gd name="connsiteY2499" fmla="*/ 5417559 h 9085945"/>
                <a:gd name="connsiteX2500" fmla="*/ 1018183 w 1018183"/>
                <a:gd name="connsiteY2500" fmla="*/ 5417831 h 9085945"/>
                <a:gd name="connsiteX2501" fmla="*/ 1018183 w 1018183"/>
                <a:gd name="connsiteY2501" fmla="*/ 5419116 h 9085945"/>
                <a:gd name="connsiteX2502" fmla="*/ 1018183 w 1018183"/>
                <a:gd name="connsiteY2502" fmla="*/ 5419398 h 9085945"/>
                <a:gd name="connsiteX2503" fmla="*/ 1018183 w 1018183"/>
                <a:gd name="connsiteY2503" fmla="*/ 5420683 h 9085945"/>
                <a:gd name="connsiteX2504" fmla="*/ 1018183 w 1018183"/>
                <a:gd name="connsiteY2504" fmla="*/ 5422659 h 9085945"/>
                <a:gd name="connsiteX2505" fmla="*/ 1018183 w 1018183"/>
                <a:gd name="connsiteY2505" fmla="*/ 5427052 h 9085945"/>
                <a:gd name="connsiteX2506" fmla="*/ 1018183 w 1018183"/>
                <a:gd name="connsiteY2506" fmla="*/ 5428340 h 9085945"/>
                <a:gd name="connsiteX2507" fmla="*/ 1018183 w 1018183"/>
                <a:gd name="connsiteY2507" fmla="*/ 5428652 h 9085945"/>
                <a:gd name="connsiteX2508" fmla="*/ 1018183 w 1018183"/>
                <a:gd name="connsiteY2508" fmla="*/ 5428889 h 9085945"/>
                <a:gd name="connsiteX2509" fmla="*/ 1018183 w 1018183"/>
                <a:gd name="connsiteY2509" fmla="*/ 5430455 h 9085945"/>
                <a:gd name="connsiteX2510" fmla="*/ 1018183 w 1018183"/>
                <a:gd name="connsiteY2510" fmla="*/ 5431585 h 9085945"/>
                <a:gd name="connsiteX2511" fmla="*/ 1018183 w 1018183"/>
                <a:gd name="connsiteY2511" fmla="*/ 5432103 h 9085945"/>
                <a:gd name="connsiteX2512" fmla="*/ 1018183 w 1018183"/>
                <a:gd name="connsiteY2512" fmla="*/ 5433673 h 9085945"/>
                <a:gd name="connsiteX2513" fmla="*/ 1018183 w 1018183"/>
                <a:gd name="connsiteY2513" fmla="*/ 5435952 h 9085945"/>
                <a:gd name="connsiteX2514" fmla="*/ 1018183 w 1018183"/>
                <a:gd name="connsiteY2514" fmla="*/ 5436600 h 9085945"/>
                <a:gd name="connsiteX2515" fmla="*/ 1018183 w 1018183"/>
                <a:gd name="connsiteY2515" fmla="*/ 5438110 h 9085945"/>
                <a:gd name="connsiteX2516" fmla="*/ 1018183 w 1018183"/>
                <a:gd name="connsiteY2516" fmla="*/ 5438218 h 9085945"/>
                <a:gd name="connsiteX2517" fmla="*/ 1018183 w 1018183"/>
                <a:gd name="connsiteY2517" fmla="*/ 5439489 h 9085945"/>
                <a:gd name="connsiteX2518" fmla="*/ 1018183 w 1018183"/>
                <a:gd name="connsiteY2518" fmla="*/ 5439710 h 9085945"/>
                <a:gd name="connsiteX2519" fmla="*/ 1018183 w 1018183"/>
                <a:gd name="connsiteY2519" fmla="*/ 5441760 h 9085945"/>
                <a:gd name="connsiteX2520" fmla="*/ 1018183 w 1018183"/>
                <a:gd name="connsiteY2520" fmla="*/ 5441954 h 9085945"/>
                <a:gd name="connsiteX2521" fmla="*/ 1018183 w 1018183"/>
                <a:gd name="connsiteY2521" fmla="*/ 5442240 h 9085945"/>
                <a:gd name="connsiteX2522" fmla="*/ 1018183 w 1018183"/>
                <a:gd name="connsiteY2522" fmla="*/ 5442643 h 9085945"/>
                <a:gd name="connsiteX2523" fmla="*/ 1018183 w 1018183"/>
                <a:gd name="connsiteY2523" fmla="*/ 5442867 h 9085945"/>
                <a:gd name="connsiteX2524" fmla="*/ 1018183 w 1018183"/>
                <a:gd name="connsiteY2524" fmla="*/ 5443048 h 9085945"/>
                <a:gd name="connsiteX2525" fmla="*/ 1018183 w 1018183"/>
                <a:gd name="connsiteY2525" fmla="*/ 5445498 h 9085945"/>
                <a:gd name="connsiteX2526" fmla="*/ 1018183 w 1018183"/>
                <a:gd name="connsiteY2526" fmla="*/ 5446591 h 9085945"/>
                <a:gd name="connsiteX2527" fmla="*/ 1018183 w 1018183"/>
                <a:gd name="connsiteY2527" fmla="*/ 5447768 h 9085945"/>
                <a:gd name="connsiteX2528" fmla="*/ 1018183 w 1018183"/>
                <a:gd name="connsiteY2528" fmla="*/ 5448358 h 9085945"/>
                <a:gd name="connsiteX2529" fmla="*/ 1018183 w 1018183"/>
                <a:gd name="connsiteY2529" fmla="*/ 5450547 h 9085945"/>
                <a:gd name="connsiteX2530" fmla="*/ 1018183 w 1018183"/>
                <a:gd name="connsiteY2530" fmla="*/ 5450662 h 9085945"/>
                <a:gd name="connsiteX2531" fmla="*/ 1018183 w 1018183"/>
                <a:gd name="connsiteY2531" fmla="*/ 5451903 h 9085945"/>
                <a:gd name="connsiteX2532" fmla="*/ 1018183 w 1018183"/>
                <a:gd name="connsiteY2532" fmla="*/ 5452817 h 9085945"/>
                <a:gd name="connsiteX2533" fmla="*/ 1018183 w 1018183"/>
                <a:gd name="connsiteY2533" fmla="*/ 5453645 h 9085945"/>
                <a:gd name="connsiteX2534" fmla="*/ 1018183 w 1018183"/>
                <a:gd name="connsiteY2534" fmla="*/ 5453713 h 9085945"/>
                <a:gd name="connsiteX2535" fmla="*/ 1018183 w 1018183"/>
                <a:gd name="connsiteY2535" fmla="*/ 5455973 h 9085945"/>
                <a:gd name="connsiteX2536" fmla="*/ 1018183 w 1018183"/>
                <a:gd name="connsiteY2536" fmla="*/ 5456093 h 9085945"/>
                <a:gd name="connsiteX2537" fmla="*/ 1018183 w 1018183"/>
                <a:gd name="connsiteY2537" fmla="*/ 5458825 h 9085945"/>
                <a:gd name="connsiteX2538" fmla="*/ 1018183 w 1018183"/>
                <a:gd name="connsiteY2538" fmla="*/ 5460206 h 9085945"/>
                <a:gd name="connsiteX2539" fmla="*/ 1018183 w 1018183"/>
                <a:gd name="connsiteY2539" fmla="*/ 5465160 h 9085945"/>
                <a:gd name="connsiteX2540" fmla="*/ 1018183 w 1018183"/>
                <a:gd name="connsiteY2540" fmla="*/ 5468682 h 9085945"/>
                <a:gd name="connsiteX2541" fmla="*/ 1018183 w 1018183"/>
                <a:gd name="connsiteY2541" fmla="*/ 5470181 h 9085945"/>
                <a:gd name="connsiteX2542" fmla="*/ 1018183 w 1018183"/>
                <a:gd name="connsiteY2542" fmla="*/ 5474816 h 9085945"/>
                <a:gd name="connsiteX2543" fmla="*/ 1018183 w 1018183"/>
                <a:gd name="connsiteY2543" fmla="*/ 5475371 h 9085945"/>
                <a:gd name="connsiteX2544" fmla="*/ 1018183 w 1018183"/>
                <a:gd name="connsiteY2544" fmla="*/ 5476584 h 9085945"/>
                <a:gd name="connsiteX2545" fmla="*/ 1018183 w 1018183"/>
                <a:gd name="connsiteY2545" fmla="*/ 5478225 h 9085945"/>
                <a:gd name="connsiteX2546" fmla="*/ 1018183 w 1018183"/>
                <a:gd name="connsiteY2546" fmla="*/ 5478326 h 9085945"/>
                <a:gd name="connsiteX2547" fmla="*/ 1018183 w 1018183"/>
                <a:gd name="connsiteY2547" fmla="*/ 5478452 h 9085945"/>
                <a:gd name="connsiteX2548" fmla="*/ 1018183 w 1018183"/>
                <a:gd name="connsiteY2548" fmla="*/ 5479736 h 9085945"/>
                <a:gd name="connsiteX2549" fmla="*/ 1018183 w 1018183"/>
                <a:gd name="connsiteY2549" fmla="*/ 5480955 h 9085945"/>
                <a:gd name="connsiteX2550" fmla="*/ 1018183 w 1018183"/>
                <a:gd name="connsiteY2550" fmla="*/ 5481989 h 9085945"/>
                <a:gd name="connsiteX2551" fmla="*/ 1018183 w 1018183"/>
                <a:gd name="connsiteY2551" fmla="*/ 5483274 h 9085945"/>
                <a:gd name="connsiteX2552" fmla="*/ 1018183 w 1018183"/>
                <a:gd name="connsiteY2552" fmla="*/ 5483390 h 9085945"/>
                <a:gd name="connsiteX2553" fmla="*/ 1018183 w 1018183"/>
                <a:gd name="connsiteY2553" fmla="*/ 5484068 h 9085945"/>
                <a:gd name="connsiteX2554" fmla="*/ 1018183 w 1018183"/>
                <a:gd name="connsiteY2554" fmla="*/ 5484887 h 9085945"/>
                <a:gd name="connsiteX2555" fmla="*/ 1018183 w 1018183"/>
                <a:gd name="connsiteY2555" fmla="*/ 5486454 h 9085945"/>
                <a:gd name="connsiteX2556" fmla="*/ 1018183 w 1018183"/>
                <a:gd name="connsiteY2556" fmla="*/ 5486933 h 9085945"/>
                <a:gd name="connsiteX2557" fmla="*/ 1018183 w 1018183"/>
                <a:gd name="connsiteY2557" fmla="*/ 5488700 h 9085945"/>
                <a:gd name="connsiteX2558" fmla="*/ 1018183 w 1018183"/>
                <a:gd name="connsiteY2558" fmla="*/ 5489093 h 9085945"/>
                <a:gd name="connsiteX2559" fmla="*/ 1018183 w 1018183"/>
                <a:gd name="connsiteY2559" fmla="*/ 5489283 h 9085945"/>
                <a:gd name="connsiteX2560" fmla="*/ 1018183 w 1018183"/>
                <a:gd name="connsiteY2560" fmla="*/ 5490672 h 9085945"/>
                <a:gd name="connsiteX2561" fmla="*/ 1018183 w 1018183"/>
                <a:gd name="connsiteY2561" fmla="*/ 5490889 h 9085945"/>
                <a:gd name="connsiteX2562" fmla="*/ 1018183 w 1018183"/>
                <a:gd name="connsiteY2562" fmla="*/ 5491552 h 9085945"/>
                <a:gd name="connsiteX2563" fmla="*/ 1018183 w 1018183"/>
                <a:gd name="connsiteY2563" fmla="*/ 5492245 h 9085945"/>
                <a:gd name="connsiteX2564" fmla="*/ 1018183 w 1018183"/>
                <a:gd name="connsiteY2564" fmla="*/ 5492935 h 9085945"/>
                <a:gd name="connsiteX2565" fmla="*/ 1018183 w 1018183"/>
                <a:gd name="connsiteY2565" fmla="*/ 5493048 h 9085945"/>
                <a:gd name="connsiteX2566" fmla="*/ 1018183 w 1018183"/>
                <a:gd name="connsiteY2566" fmla="*/ 5493159 h 9085945"/>
                <a:gd name="connsiteX2567" fmla="*/ 1018183 w 1018183"/>
                <a:gd name="connsiteY2567" fmla="*/ 5493987 h 9085945"/>
                <a:gd name="connsiteX2568" fmla="*/ 1018183 w 1018183"/>
                <a:gd name="connsiteY2568" fmla="*/ 5494443 h 9085945"/>
                <a:gd name="connsiteX2569" fmla="*/ 1018183 w 1018183"/>
                <a:gd name="connsiteY2569" fmla="*/ 5494926 h 9085945"/>
                <a:gd name="connsiteX2570" fmla="*/ 1018183 w 1018183"/>
                <a:gd name="connsiteY2570" fmla="*/ 5495665 h 9085945"/>
                <a:gd name="connsiteX2571" fmla="*/ 1018183 w 1018183"/>
                <a:gd name="connsiteY2571" fmla="*/ 5496783 h 9085945"/>
                <a:gd name="connsiteX2572" fmla="*/ 1018183 w 1018183"/>
                <a:gd name="connsiteY2572" fmla="*/ 5497233 h 9085945"/>
                <a:gd name="connsiteX2573" fmla="*/ 1018183 w 1018183"/>
                <a:gd name="connsiteY2573" fmla="*/ 5497991 h 9085945"/>
                <a:gd name="connsiteX2574" fmla="*/ 1018183 w 1018183"/>
                <a:gd name="connsiteY2574" fmla="*/ 5498469 h 9085945"/>
                <a:gd name="connsiteX2575" fmla="*/ 1018183 w 1018183"/>
                <a:gd name="connsiteY2575" fmla="*/ 5499758 h 9085945"/>
                <a:gd name="connsiteX2576" fmla="*/ 1018183 w 1018183"/>
                <a:gd name="connsiteY2576" fmla="*/ 5501730 h 9085945"/>
                <a:gd name="connsiteX2577" fmla="*/ 1018183 w 1018183"/>
                <a:gd name="connsiteY2577" fmla="*/ 5501834 h 9085945"/>
                <a:gd name="connsiteX2578" fmla="*/ 1018183 w 1018183"/>
                <a:gd name="connsiteY2578" fmla="*/ 5503303 h 9085945"/>
                <a:gd name="connsiteX2579" fmla="*/ 1018183 w 1018183"/>
                <a:gd name="connsiteY2579" fmla="*/ 5503993 h 9085945"/>
                <a:gd name="connsiteX2580" fmla="*/ 1018183 w 1018183"/>
                <a:gd name="connsiteY2580" fmla="*/ 5505045 h 9085945"/>
                <a:gd name="connsiteX2581" fmla="*/ 1018183 w 1018183"/>
                <a:gd name="connsiteY2581" fmla="*/ 5507543 h 9085945"/>
                <a:gd name="connsiteX2582" fmla="*/ 1018183 w 1018183"/>
                <a:gd name="connsiteY2582" fmla="*/ 5507842 h 9085945"/>
                <a:gd name="connsiteX2583" fmla="*/ 1018183 w 1018183"/>
                <a:gd name="connsiteY2583" fmla="*/ 5509520 h 9085945"/>
                <a:gd name="connsiteX2584" fmla="*/ 1018183 w 1018183"/>
                <a:gd name="connsiteY2584" fmla="*/ 5511087 h 9085945"/>
                <a:gd name="connsiteX2585" fmla="*/ 1018183 w 1018183"/>
                <a:gd name="connsiteY2585" fmla="*/ 5516796 h 9085945"/>
                <a:gd name="connsiteX2586" fmla="*/ 1018183 w 1018183"/>
                <a:gd name="connsiteY2586" fmla="*/ 5516926 h 9085945"/>
                <a:gd name="connsiteX2587" fmla="*/ 1018183 w 1018183"/>
                <a:gd name="connsiteY2587" fmla="*/ 5517846 h 9085945"/>
                <a:gd name="connsiteX2588" fmla="*/ 1018183 w 1018183"/>
                <a:gd name="connsiteY2588" fmla="*/ 5518601 h 9085945"/>
                <a:gd name="connsiteX2589" fmla="*/ 1018183 w 1018183"/>
                <a:gd name="connsiteY2589" fmla="*/ 5518668 h 9085945"/>
                <a:gd name="connsiteX2590" fmla="*/ 1018183 w 1018183"/>
                <a:gd name="connsiteY2590" fmla="*/ 5520576 h 9085945"/>
                <a:gd name="connsiteX2591" fmla="*/ 1018183 w 1018183"/>
                <a:gd name="connsiteY2591" fmla="*/ 5521158 h 9085945"/>
                <a:gd name="connsiteX2592" fmla="*/ 1018183 w 1018183"/>
                <a:gd name="connsiteY2592" fmla="*/ 5521297 h 9085945"/>
                <a:gd name="connsiteX2593" fmla="*/ 1018183 w 1018183"/>
                <a:gd name="connsiteY2593" fmla="*/ 5521461 h 9085945"/>
                <a:gd name="connsiteX2594" fmla="*/ 1018183 w 1018183"/>
                <a:gd name="connsiteY2594" fmla="*/ 5521913 h 9085945"/>
                <a:gd name="connsiteX2595" fmla="*/ 1018183 w 1018183"/>
                <a:gd name="connsiteY2595" fmla="*/ 5522145 h 9085945"/>
                <a:gd name="connsiteX2596" fmla="*/ 1018183 w 1018183"/>
                <a:gd name="connsiteY2596" fmla="*/ 5523616 h 9085945"/>
                <a:gd name="connsiteX2597" fmla="*/ 1018183 w 1018183"/>
                <a:gd name="connsiteY2597" fmla="*/ 5526570 h 9085945"/>
                <a:gd name="connsiteX2598" fmla="*/ 1018183 w 1018183"/>
                <a:gd name="connsiteY2598" fmla="*/ 5527854 h 9085945"/>
                <a:gd name="connsiteX2599" fmla="*/ 1018183 w 1018183"/>
                <a:gd name="connsiteY2599" fmla="*/ 5527984 h 9085945"/>
                <a:gd name="connsiteX2600" fmla="*/ 1018183 w 1018183"/>
                <a:gd name="connsiteY2600" fmla="*/ 5529435 h 9085945"/>
                <a:gd name="connsiteX2601" fmla="*/ 1018183 w 1018183"/>
                <a:gd name="connsiteY2601" fmla="*/ 5529625 h 9085945"/>
                <a:gd name="connsiteX2602" fmla="*/ 1018183 w 1018183"/>
                <a:gd name="connsiteY2602" fmla="*/ 5529726 h 9085945"/>
                <a:gd name="connsiteX2603" fmla="*/ 1018183 w 1018183"/>
                <a:gd name="connsiteY2603" fmla="*/ 5530719 h 9085945"/>
                <a:gd name="connsiteX2604" fmla="*/ 1018183 w 1018183"/>
                <a:gd name="connsiteY2604" fmla="*/ 5531196 h 9085945"/>
                <a:gd name="connsiteX2605" fmla="*/ 1018183 w 1018183"/>
                <a:gd name="connsiteY2605" fmla="*/ 5532218 h 9085945"/>
                <a:gd name="connsiteX2606" fmla="*/ 1018183 w 1018183"/>
                <a:gd name="connsiteY2606" fmla="*/ 5532357 h 9085945"/>
                <a:gd name="connsiteX2607" fmla="*/ 1018183 w 1018183"/>
                <a:gd name="connsiteY2607" fmla="*/ 5532522 h 9085945"/>
                <a:gd name="connsiteX2608" fmla="*/ 1018183 w 1018183"/>
                <a:gd name="connsiteY2608" fmla="*/ 5533172 h 9085945"/>
                <a:gd name="connsiteX2609" fmla="*/ 1018183 w 1018183"/>
                <a:gd name="connsiteY2609" fmla="*/ 5533390 h 9085945"/>
                <a:gd name="connsiteX2610" fmla="*/ 1018183 w 1018183"/>
                <a:gd name="connsiteY2610" fmla="*/ 5534457 h 9085945"/>
                <a:gd name="connsiteX2611" fmla="*/ 1018183 w 1018183"/>
                <a:gd name="connsiteY2611" fmla="*/ 5534674 h 9085945"/>
                <a:gd name="connsiteX2612" fmla="*/ 1018183 w 1018183"/>
                <a:gd name="connsiteY2612" fmla="*/ 5535768 h 9085945"/>
                <a:gd name="connsiteX2613" fmla="*/ 1018183 w 1018183"/>
                <a:gd name="connsiteY2613" fmla="*/ 5536007 h 9085945"/>
                <a:gd name="connsiteX2614" fmla="*/ 1018183 w 1018183"/>
                <a:gd name="connsiteY2614" fmla="*/ 5536031 h 9085945"/>
                <a:gd name="connsiteX2615" fmla="*/ 1018183 w 1018183"/>
                <a:gd name="connsiteY2615" fmla="*/ 5537575 h 9085945"/>
                <a:gd name="connsiteX2616" fmla="*/ 1018183 w 1018183"/>
                <a:gd name="connsiteY2616" fmla="*/ 5537773 h 9085945"/>
                <a:gd name="connsiteX2617" fmla="*/ 1018183 w 1018183"/>
                <a:gd name="connsiteY2617" fmla="*/ 5540493 h 9085945"/>
                <a:gd name="connsiteX2618" fmla="*/ 1018183 w 1018183"/>
                <a:gd name="connsiteY2618" fmla="*/ 5540570 h 9085945"/>
                <a:gd name="connsiteX2619" fmla="*/ 1018183 w 1018183"/>
                <a:gd name="connsiteY2619" fmla="*/ 5540970 h 9085945"/>
                <a:gd name="connsiteX2620" fmla="*/ 1018183 w 1018183"/>
                <a:gd name="connsiteY2620" fmla="*/ 5542072 h 9085945"/>
                <a:gd name="connsiteX2621" fmla="*/ 1018183 w 1018183"/>
                <a:gd name="connsiteY2621" fmla="*/ 5542176 h 9085945"/>
                <a:gd name="connsiteX2622" fmla="*/ 1018183 w 1018183"/>
                <a:gd name="connsiteY2622" fmla="*/ 5542255 h 9085945"/>
                <a:gd name="connsiteX2623" fmla="*/ 1018183 w 1018183"/>
                <a:gd name="connsiteY2623" fmla="*/ 5544231 h 9085945"/>
                <a:gd name="connsiteX2624" fmla="*/ 1018183 w 1018183"/>
                <a:gd name="connsiteY2624" fmla="*/ 5544335 h 9085945"/>
                <a:gd name="connsiteX2625" fmla="*/ 1018183 w 1018183"/>
                <a:gd name="connsiteY2625" fmla="*/ 5544336 h 9085945"/>
                <a:gd name="connsiteX2626" fmla="*/ 1018183 w 1018183"/>
                <a:gd name="connsiteY2626" fmla="*/ 5546825 h 9085945"/>
                <a:gd name="connsiteX2627" fmla="*/ 1018183 w 1018183"/>
                <a:gd name="connsiteY2627" fmla="*/ 5547065 h 9085945"/>
                <a:gd name="connsiteX2628" fmla="*/ 1018183 w 1018183"/>
                <a:gd name="connsiteY2628" fmla="*/ 5548184 h 9085945"/>
                <a:gd name="connsiteX2629" fmla="*/ 1018183 w 1018183"/>
                <a:gd name="connsiteY2629" fmla="*/ 5548633 h 9085945"/>
                <a:gd name="connsiteX2630" fmla="*/ 1018183 w 1018183"/>
                <a:gd name="connsiteY2630" fmla="*/ 5553234 h 9085945"/>
                <a:gd name="connsiteX2631" fmla="*/ 1018183 w 1018183"/>
                <a:gd name="connsiteY2631" fmla="*/ 5553305 h 9085945"/>
                <a:gd name="connsiteX2632" fmla="*/ 1018183 w 1018183"/>
                <a:gd name="connsiteY2632" fmla="*/ 5554872 h 9085945"/>
                <a:gd name="connsiteX2633" fmla="*/ 1018183 w 1018183"/>
                <a:gd name="connsiteY2633" fmla="*/ 5558943 h 9085945"/>
                <a:gd name="connsiteX2634" fmla="*/ 1018183 w 1018183"/>
                <a:gd name="connsiteY2634" fmla="*/ 5560918 h 9085945"/>
                <a:gd name="connsiteX2635" fmla="*/ 1018183 w 1018183"/>
                <a:gd name="connsiteY2635" fmla="*/ 5562255 h 9085945"/>
                <a:gd name="connsiteX2636" fmla="*/ 1018183 w 1018183"/>
                <a:gd name="connsiteY2636" fmla="*/ 5562487 h 9085945"/>
                <a:gd name="connsiteX2637" fmla="*/ 1018183 w 1018183"/>
                <a:gd name="connsiteY2637" fmla="*/ 5565084 h 9085945"/>
                <a:gd name="connsiteX2638" fmla="*/ 1018183 w 1018183"/>
                <a:gd name="connsiteY2638" fmla="*/ 5565589 h 9085945"/>
                <a:gd name="connsiteX2639" fmla="*/ 1018183 w 1018183"/>
                <a:gd name="connsiteY2639" fmla="*/ 5565998 h 9085945"/>
                <a:gd name="connsiteX2640" fmla="*/ 1018183 w 1018183"/>
                <a:gd name="connsiteY2640" fmla="*/ 5568196 h 9085945"/>
                <a:gd name="connsiteX2641" fmla="*/ 1018183 w 1018183"/>
                <a:gd name="connsiteY2641" fmla="*/ 5568792 h 9085945"/>
                <a:gd name="connsiteX2642" fmla="*/ 1018183 w 1018183"/>
                <a:gd name="connsiteY2642" fmla="*/ 5571632 h 9085945"/>
                <a:gd name="connsiteX2643" fmla="*/ 1018183 w 1018183"/>
                <a:gd name="connsiteY2643" fmla="*/ 5572560 h 9085945"/>
                <a:gd name="connsiteX2644" fmla="*/ 1018183 w 1018183"/>
                <a:gd name="connsiteY2644" fmla="*/ 5572864 h 9085945"/>
                <a:gd name="connsiteX2645" fmla="*/ 1018183 w 1018183"/>
                <a:gd name="connsiteY2645" fmla="*/ 5573313 h 9085945"/>
                <a:gd name="connsiteX2646" fmla="*/ 1018183 w 1018183"/>
                <a:gd name="connsiteY2646" fmla="*/ 5574799 h 9085945"/>
                <a:gd name="connsiteX2647" fmla="*/ 1018183 w 1018183"/>
                <a:gd name="connsiteY2647" fmla="*/ 5575366 h 9085945"/>
                <a:gd name="connsiteX2648" fmla="*/ 1018183 w 1018183"/>
                <a:gd name="connsiteY2648" fmla="*/ 5579794 h 9085945"/>
                <a:gd name="connsiteX2649" fmla="*/ 1018183 w 1018183"/>
                <a:gd name="connsiteY2649" fmla="*/ 5580912 h 9085945"/>
                <a:gd name="connsiteX2650" fmla="*/ 1018183 w 1018183"/>
                <a:gd name="connsiteY2650" fmla="*/ 5581362 h 9085945"/>
                <a:gd name="connsiteX2651" fmla="*/ 1018183 w 1018183"/>
                <a:gd name="connsiteY2651" fmla="*/ 5582597 h 9085945"/>
                <a:gd name="connsiteX2652" fmla="*/ 1018183 w 1018183"/>
                <a:gd name="connsiteY2652" fmla="*/ 5583336 h 9085945"/>
                <a:gd name="connsiteX2653" fmla="*/ 1018183 w 1018183"/>
                <a:gd name="connsiteY2653" fmla="*/ 5583500 h 9085945"/>
                <a:gd name="connsiteX2654" fmla="*/ 1018183 w 1018183"/>
                <a:gd name="connsiteY2654" fmla="*/ 5583642 h 9085945"/>
                <a:gd name="connsiteX2655" fmla="*/ 1018183 w 1018183"/>
                <a:gd name="connsiteY2655" fmla="*/ 5584573 h 9085945"/>
                <a:gd name="connsiteX2656" fmla="*/ 1018183 w 1018183"/>
                <a:gd name="connsiteY2656" fmla="*/ 5584678 h 9085945"/>
                <a:gd name="connsiteX2657" fmla="*/ 1018183 w 1018183"/>
                <a:gd name="connsiteY2657" fmla="*/ 5585857 h 9085945"/>
                <a:gd name="connsiteX2658" fmla="*/ 1018183 w 1018183"/>
                <a:gd name="connsiteY2658" fmla="*/ 5585962 h 9085945"/>
                <a:gd name="connsiteX2659" fmla="*/ 1018183 w 1018183"/>
                <a:gd name="connsiteY2659" fmla="*/ 5587167 h 9085945"/>
                <a:gd name="connsiteX2660" fmla="*/ 1018183 w 1018183"/>
                <a:gd name="connsiteY2660" fmla="*/ 5589508 h 9085945"/>
                <a:gd name="connsiteX2661" fmla="*/ 1018183 w 1018183"/>
                <a:gd name="connsiteY2661" fmla="*/ 5591968 h 9085945"/>
                <a:gd name="connsiteX2662" fmla="*/ 1018183 w 1018183"/>
                <a:gd name="connsiteY2662" fmla="*/ 5593647 h 9085945"/>
                <a:gd name="connsiteX2663" fmla="*/ 1018183 w 1018183"/>
                <a:gd name="connsiteY2663" fmla="*/ 5595214 h 9085945"/>
                <a:gd name="connsiteX2664" fmla="*/ 1018183 w 1018183"/>
                <a:gd name="connsiteY2664" fmla="*/ 5595736 h 9085945"/>
                <a:gd name="connsiteX2665" fmla="*/ 1018183 w 1018183"/>
                <a:gd name="connsiteY2665" fmla="*/ 5596299 h 9085945"/>
                <a:gd name="connsiteX2666" fmla="*/ 1018183 w 1018183"/>
                <a:gd name="connsiteY2666" fmla="*/ 5598317 h 9085945"/>
                <a:gd name="connsiteX2667" fmla="*/ 1018183 w 1018183"/>
                <a:gd name="connsiteY2667" fmla="*/ 5601860 h 9085945"/>
                <a:gd name="connsiteX2668" fmla="*/ 1018183 w 1018183"/>
                <a:gd name="connsiteY2668" fmla="*/ 5603929 h 9085945"/>
                <a:gd name="connsiteX2669" fmla="*/ 1018183 w 1018183"/>
                <a:gd name="connsiteY2669" fmla="*/ 5604705 h 9085945"/>
                <a:gd name="connsiteX2670" fmla="*/ 1018183 w 1018183"/>
                <a:gd name="connsiteY2670" fmla="*/ 5605497 h 9085945"/>
                <a:gd name="connsiteX2671" fmla="*/ 1018183 w 1018183"/>
                <a:gd name="connsiteY2671" fmla="*/ 5606272 h 9085945"/>
                <a:gd name="connsiteX2672" fmla="*/ 1018183 w 1018183"/>
                <a:gd name="connsiteY2672" fmla="*/ 5608017 h 9085945"/>
                <a:gd name="connsiteX2673" fmla="*/ 1018183 w 1018183"/>
                <a:gd name="connsiteY2673" fmla="*/ 5609134 h 9085945"/>
                <a:gd name="connsiteX2674" fmla="*/ 1018183 w 1018183"/>
                <a:gd name="connsiteY2674" fmla="*/ 5609375 h 9085945"/>
                <a:gd name="connsiteX2675" fmla="*/ 1018183 w 1018183"/>
                <a:gd name="connsiteY2675" fmla="*/ 5609587 h 9085945"/>
                <a:gd name="connsiteX2676" fmla="*/ 1018183 w 1018183"/>
                <a:gd name="connsiteY2676" fmla="*/ 5612515 h 9085945"/>
                <a:gd name="connsiteX2677" fmla="*/ 1018183 w 1018183"/>
                <a:gd name="connsiteY2677" fmla="*/ 5612921 h 9085945"/>
                <a:gd name="connsiteX2678" fmla="*/ 1018183 w 1018183"/>
                <a:gd name="connsiteY2678" fmla="*/ 5614132 h 9085945"/>
                <a:gd name="connsiteX2679" fmla="*/ 1018183 w 1018183"/>
                <a:gd name="connsiteY2679" fmla="*/ 5614987 h 9085945"/>
                <a:gd name="connsiteX2680" fmla="*/ 1018183 w 1018183"/>
                <a:gd name="connsiteY2680" fmla="*/ 5615708 h 9085945"/>
                <a:gd name="connsiteX2681" fmla="*/ 1018183 w 1018183"/>
                <a:gd name="connsiteY2681" fmla="*/ 5616556 h 9085945"/>
                <a:gd name="connsiteX2682" fmla="*/ 1018183 w 1018183"/>
                <a:gd name="connsiteY2682" fmla="*/ 5617868 h 9085945"/>
                <a:gd name="connsiteX2683" fmla="*/ 1018183 w 1018183"/>
                <a:gd name="connsiteY2683" fmla="*/ 5618683 h 9085945"/>
                <a:gd name="connsiteX2684" fmla="*/ 1018183 w 1018183"/>
                <a:gd name="connsiteY2684" fmla="*/ 5620192 h 9085945"/>
                <a:gd name="connsiteX2685" fmla="*/ 1018183 w 1018183"/>
                <a:gd name="connsiteY2685" fmla="*/ 5620980 h 9085945"/>
                <a:gd name="connsiteX2686" fmla="*/ 1018183 w 1018183"/>
                <a:gd name="connsiteY2686" fmla="*/ 5623842 h 9085945"/>
                <a:gd name="connsiteX2687" fmla="*/ 1018183 w 1018183"/>
                <a:gd name="connsiteY2687" fmla="*/ 5626543 h 9085945"/>
                <a:gd name="connsiteX2688" fmla="*/ 1018183 w 1018183"/>
                <a:gd name="connsiteY2688" fmla="*/ 5626768 h 9085945"/>
                <a:gd name="connsiteX2689" fmla="*/ 1018183 w 1018183"/>
                <a:gd name="connsiteY2689" fmla="*/ 5629027 h 9085945"/>
                <a:gd name="connsiteX2690" fmla="*/ 1018183 w 1018183"/>
                <a:gd name="connsiteY2690" fmla="*/ 5629628 h 9085945"/>
                <a:gd name="connsiteX2691" fmla="*/ 1018183 w 1018183"/>
                <a:gd name="connsiteY2691" fmla="*/ 5631758 h 9085945"/>
                <a:gd name="connsiteX2692" fmla="*/ 1018183 w 1018183"/>
                <a:gd name="connsiteY2692" fmla="*/ 5632008 h 9085945"/>
                <a:gd name="connsiteX2693" fmla="*/ 1018183 w 1018183"/>
                <a:gd name="connsiteY2693" fmla="*/ 5634899 h 9085945"/>
                <a:gd name="connsiteX2694" fmla="*/ 1018183 w 1018183"/>
                <a:gd name="connsiteY2694" fmla="*/ 5635380 h 9085945"/>
                <a:gd name="connsiteX2695" fmla="*/ 1018183 w 1018183"/>
                <a:gd name="connsiteY2695" fmla="*/ 5637599 h 9085945"/>
                <a:gd name="connsiteX2696" fmla="*/ 1018183 w 1018183"/>
                <a:gd name="connsiteY2696" fmla="*/ 5638578 h 9085945"/>
                <a:gd name="connsiteX2697" fmla="*/ 1018183 w 1018183"/>
                <a:gd name="connsiteY2697" fmla="*/ 5640085 h 9085945"/>
                <a:gd name="connsiteX2698" fmla="*/ 1018183 w 1018183"/>
                <a:gd name="connsiteY2698" fmla="*/ 5645648 h 9085945"/>
                <a:gd name="connsiteX2699" fmla="*/ 1018183 w 1018183"/>
                <a:gd name="connsiteY2699" fmla="*/ 5646159 h 9085945"/>
                <a:gd name="connsiteX2700" fmla="*/ 1018183 w 1018183"/>
                <a:gd name="connsiteY2700" fmla="*/ 5646431 h 9085945"/>
                <a:gd name="connsiteX2701" fmla="*/ 1018183 w 1018183"/>
                <a:gd name="connsiteY2701" fmla="*/ 5647716 h 9085945"/>
                <a:gd name="connsiteX2702" fmla="*/ 1018183 w 1018183"/>
                <a:gd name="connsiteY2702" fmla="*/ 5647998 h 9085945"/>
                <a:gd name="connsiteX2703" fmla="*/ 1018183 w 1018183"/>
                <a:gd name="connsiteY2703" fmla="*/ 5649283 h 9085945"/>
                <a:gd name="connsiteX2704" fmla="*/ 1018183 w 1018183"/>
                <a:gd name="connsiteY2704" fmla="*/ 5649717 h 9085945"/>
                <a:gd name="connsiteX2705" fmla="*/ 1018183 w 1018183"/>
                <a:gd name="connsiteY2705" fmla="*/ 5651259 h 9085945"/>
                <a:gd name="connsiteX2706" fmla="*/ 1018183 w 1018183"/>
                <a:gd name="connsiteY2706" fmla="*/ 5652857 h 9085945"/>
                <a:gd name="connsiteX2707" fmla="*/ 1018183 w 1018183"/>
                <a:gd name="connsiteY2707" fmla="*/ 5653263 h 9085945"/>
                <a:gd name="connsiteX2708" fmla="*/ 1018183 w 1018183"/>
                <a:gd name="connsiteY2708" fmla="*/ 5655329 h 9085945"/>
                <a:gd name="connsiteX2709" fmla="*/ 1018183 w 1018183"/>
                <a:gd name="connsiteY2709" fmla="*/ 5656898 h 9085945"/>
                <a:gd name="connsiteX2710" fmla="*/ 1018183 w 1018183"/>
                <a:gd name="connsiteY2710" fmla="*/ 5657252 h 9085945"/>
                <a:gd name="connsiteX2711" fmla="*/ 1018183 w 1018183"/>
                <a:gd name="connsiteY2711" fmla="*/ 5657489 h 9085945"/>
                <a:gd name="connsiteX2712" fmla="*/ 1018183 w 1018183"/>
                <a:gd name="connsiteY2712" fmla="*/ 5658210 h 9085945"/>
                <a:gd name="connsiteX2713" fmla="*/ 1018183 w 1018183"/>
                <a:gd name="connsiteY2713" fmla="*/ 5659055 h 9085945"/>
                <a:gd name="connsiteX2714" fmla="*/ 1018183 w 1018183"/>
                <a:gd name="connsiteY2714" fmla="*/ 5659495 h 9085945"/>
                <a:gd name="connsiteX2715" fmla="*/ 1018183 w 1018183"/>
                <a:gd name="connsiteY2715" fmla="*/ 5660185 h 9085945"/>
                <a:gd name="connsiteX2716" fmla="*/ 1018183 w 1018183"/>
                <a:gd name="connsiteY2716" fmla="*/ 5660703 h 9085945"/>
                <a:gd name="connsiteX2717" fmla="*/ 1018183 w 1018183"/>
                <a:gd name="connsiteY2717" fmla="*/ 5662273 h 9085945"/>
                <a:gd name="connsiteX2718" fmla="*/ 1018183 w 1018183"/>
                <a:gd name="connsiteY2718" fmla="*/ 5663037 h 9085945"/>
                <a:gd name="connsiteX2719" fmla="*/ 1018183 w 1018183"/>
                <a:gd name="connsiteY2719" fmla="*/ 5663915 h 9085945"/>
                <a:gd name="connsiteX2720" fmla="*/ 1018183 w 1018183"/>
                <a:gd name="connsiteY2720" fmla="*/ 5664552 h 9085945"/>
                <a:gd name="connsiteX2721" fmla="*/ 1018183 w 1018183"/>
                <a:gd name="connsiteY2721" fmla="*/ 5666818 h 9085945"/>
                <a:gd name="connsiteX2722" fmla="*/ 1018183 w 1018183"/>
                <a:gd name="connsiteY2722" fmla="*/ 5668310 h 9085945"/>
                <a:gd name="connsiteX2723" fmla="*/ 1018183 w 1018183"/>
                <a:gd name="connsiteY2723" fmla="*/ 5669268 h 9085945"/>
                <a:gd name="connsiteX2724" fmla="*/ 1018183 w 1018183"/>
                <a:gd name="connsiteY2724" fmla="*/ 5669970 h 9085945"/>
                <a:gd name="connsiteX2725" fmla="*/ 1018183 w 1018183"/>
                <a:gd name="connsiteY2725" fmla="*/ 5670840 h 9085945"/>
                <a:gd name="connsiteX2726" fmla="*/ 1018183 w 1018183"/>
                <a:gd name="connsiteY2726" fmla="*/ 5671243 h 9085945"/>
                <a:gd name="connsiteX2727" fmla="*/ 1018183 w 1018183"/>
                <a:gd name="connsiteY2727" fmla="*/ 5672100 h 9085945"/>
                <a:gd name="connsiteX2728" fmla="*/ 1018183 w 1018183"/>
                <a:gd name="connsiteY2728" fmla="*/ 5676368 h 9085945"/>
                <a:gd name="connsiteX2729" fmla="*/ 1018183 w 1018183"/>
                <a:gd name="connsiteY2729" fmla="*/ 5677747 h 9085945"/>
                <a:gd name="connsiteX2730" fmla="*/ 1018183 w 1018183"/>
                <a:gd name="connsiteY2730" fmla="*/ 5677941 h 9085945"/>
                <a:gd name="connsiteX2731" fmla="*/ 1018183 w 1018183"/>
                <a:gd name="connsiteY2731" fmla="*/ 5679262 h 9085945"/>
                <a:gd name="connsiteX2732" fmla="*/ 1018183 w 1018183"/>
                <a:gd name="connsiteY2732" fmla="*/ 5680427 h 9085945"/>
                <a:gd name="connsiteX2733" fmla="*/ 1018183 w 1018183"/>
                <a:gd name="connsiteY2733" fmla="*/ 5681028 h 9085945"/>
                <a:gd name="connsiteX2734" fmla="*/ 1018183 w 1018183"/>
                <a:gd name="connsiteY2734" fmla="*/ 5683158 h 9085945"/>
                <a:gd name="connsiteX2735" fmla="*/ 1018183 w 1018183"/>
                <a:gd name="connsiteY2735" fmla="*/ 5684573 h 9085945"/>
                <a:gd name="connsiteX2736" fmla="*/ 1018183 w 1018183"/>
                <a:gd name="connsiteY2736" fmla="*/ 5684693 h 9085945"/>
                <a:gd name="connsiteX2737" fmla="*/ 1018183 w 1018183"/>
                <a:gd name="connsiteY2737" fmla="*/ 5685990 h 9085945"/>
                <a:gd name="connsiteX2738" fmla="*/ 1018183 w 1018183"/>
                <a:gd name="connsiteY2738" fmla="*/ 5686501 h 9085945"/>
                <a:gd name="connsiteX2739" fmla="*/ 1018183 w 1018183"/>
                <a:gd name="connsiteY2739" fmla="*/ 5687425 h 9085945"/>
                <a:gd name="connsiteX2740" fmla="*/ 1018183 w 1018183"/>
                <a:gd name="connsiteY2740" fmla="*/ 5688058 h 9085945"/>
                <a:gd name="connsiteX2741" fmla="*/ 1018183 w 1018183"/>
                <a:gd name="connsiteY2741" fmla="*/ 5688720 h 9085945"/>
                <a:gd name="connsiteX2742" fmla="*/ 1018183 w 1018183"/>
                <a:gd name="connsiteY2742" fmla="*/ 5689625 h 9085945"/>
                <a:gd name="connsiteX2743" fmla="*/ 1018183 w 1018183"/>
                <a:gd name="connsiteY2743" fmla="*/ 5691601 h 9085945"/>
                <a:gd name="connsiteX2744" fmla="*/ 1018183 w 1018183"/>
                <a:gd name="connsiteY2744" fmla="*/ 5692356 h 9085945"/>
                <a:gd name="connsiteX2745" fmla="*/ 1018183 w 1018183"/>
                <a:gd name="connsiteY2745" fmla="*/ 5693760 h 9085945"/>
                <a:gd name="connsiteX2746" fmla="*/ 1018183 w 1018183"/>
                <a:gd name="connsiteY2746" fmla="*/ 5697048 h 9085945"/>
                <a:gd name="connsiteX2747" fmla="*/ 1018183 w 1018183"/>
                <a:gd name="connsiteY2747" fmla="*/ 5697282 h 9085945"/>
                <a:gd name="connsiteX2748" fmla="*/ 1018183 w 1018183"/>
                <a:gd name="connsiteY2748" fmla="*/ 5697561 h 9085945"/>
                <a:gd name="connsiteX2749" fmla="*/ 1018183 w 1018183"/>
                <a:gd name="connsiteY2749" fmla="*/ 5697831 h 9085945"/>
                <a:gd name="connsiteX2750" fmla="*/ 1018183 w 1018183"/>
                <a:gd name="connsiteY2750" fmla="*/ 5699116 h 9085945"/>
                <a:gd name="connsiteX2751" fmla="*/ 1018183 w 1018183"/>
                <a:gd name="connsiteY2751" fmla="*/ 5699397 h 9085945"/>
                <a:gd name="connsiteX2752" fmla="*/ 1018183 w 1018183"/>
                <a:gd name="connsiteY2752" fmla="*/ 5700683 h 9085945"/>
                <a:gd name="connsiteX2753" fmla="*/ 1018183 w 1018183"/>
                <a:gd name="connsiteY2753" fmla="*/ 5702658 h 9085945"/>
                <a:gd name="connsiteX2754" fmla="*/ 1018183 w 1018183"/>
                <a:gd name="connsiteY2754" fmla="*/ 5703971 h 9085945"/>
                <a:gd name="connsiteX2755" fmla="*/ 1018183 w 1018183"/>
                <a:gd name="connsiteY2755" fmla="*/ 5705539 h 9085945"/>
                <a:gd name="connsiteX2756" fmla="*/ 1018183 w 1018183"/>
                <a:gd name="connsiteY2756" fmla="*/ 5707052 h 9085945"/>
                <a:gd name="connsiteX2757" fmla="*/ 1018183 w 1018183"/>
                <a:gd name="connsiteY2757" fmla="*/ 5708336 h 9085945"/>
                <a:gd name="connsiteX2758" fmla="*/ 1018183 w 1018183"/>
                <a:gd name="connsiteY2758" fmla="*/ 5708652 h 9085945"/>
                <a:gd name="connsiteX2759" fmla="*/ 1018183 w 1018183"/>
                <a:gd name="connsiteY2759" fmla="*/ 5711182 h 9085945"/>
                <a:gd name="connsiteX2760" fmla="*/ 1018183 w 1018183"/>
                <a:gd name="connsiteY2760" fmla="*/ 5711585 h 9085945"/>
                <a:gd name="connsiteX2761" fmla="*/ 1018183 w 1018183"/>
                <a:gd name="connsiteY2761" fmla="*/ 5711990 h 9085945"/>
                <a:gd name="connsiteX2762" fmla="*/ 1018183 w 1018183"/>
                <a:gd name="connsiteY2762" fmla="*/ 5715533 h 9085945"/>
                <a:gd name="connsiteX2763" fmla="*/ 1018183 w 1018183"/>
                <a:gd name="connsiteY2763" fmla="*/ 5715886 h 9085945"/>
                <a:gd name="connsiteX2764" fmla="*/ 1018183 w 1018183"/>
                <a:gd name="connsiteY2764" fmla="*/ 5717300 h 9085945"/>
                <a:gd name="connsiteX2765" fmla="*/ 1018183 w 1018183"/>
                <a:gd name="connsiteY2765" fmla="*/ 5719430 h 9085945"/>
                <a:gd name="connsiteX2766" fmla="*/ 1018183 w 1018183"/>
                <a:gd name="connsiteY2766" fmla="*/ 5719489 h 9085945"/>
                <a:gd name="connsiteX2767" fmla="*/ 1018183 w 1018183"/>
                <a:gd name="connsiteY2767" fmla="*/ 5720152 h 9085945"/>
                <a:gd name="connsiteX2768" fmla="*/ 1018183 w 1018183"/>
                <a:gd name="connsiteY2768" fmla="*/ 5720249 h 9085945"/>
                <a:gd name="connsiteX2769" fmla="*/ 1018183 w 1018183"/>
                <a:gd name="connsiteY2769" fmla="*/ 5720845 h 9085945"/>
                <a:gd name="connsiteX2770" fmla="*/ 1018183 w 1018183"/>
                <a:gd name="connsiteY2770" fmla="*/ 5721759 h 9085945"/>
                <a:gd name="connsiteX2771" fmla="*/ 1018183 w 1018183"/>
                <a:gd name="connsiteY2771" fmla="*/ 5722239 h 9085945"/>
                <a:gd name="connsiteX2772" fmla="*/ 1018183 w 1018183"/>
                <a:gd name="connsiteY2772" fmla="*/ 5722587 h 9085945"/>
                <a:gd name="connsiteX2773" fmla="*/ 1018183 w 1018183"/>
                <a:gd name="connsiteY2773" fmla="*/ 5723043 h 9085945"/>
                <a:gd name="connsiteX2774" fmla="*/ 1018183 w 1018183"/>
                <a:gd name="connsiteY2774" fmla="*/ 5726591 h 9085945"/>
                <a:gd name="connsiteX2775" fmla="*/ 1018183 w 1018183"/>
                <a:gd name="connsiteY2775" fmla="*/ 5727767 h 9085945"/>
                <a:gd name="connsiteX2776" fmla="*/ 1018183 w 1018183"/>
                <a:gd name="connsiteY2776" fmla="*/ 5728358 h 9085945"/>
                <a:gd name="connsiteX2777" fmla="*/ 1018183 w 1018183"/>
                <a:gd name="connsiteY2777" fmla="*/ 5730288 h 9085945"/>
                <a:gd name="connsiteX2778" fmla="*/ 1018183 w 1018183"/>
                <a:gd name="connsiteY2778" fmla="*/ 5731903 h 9085945"/>
                <a:gd name="connsiteX2779" fmla="*/ 1018183 w 1018183"/>
                <a:gd name="connsiteY2779" fmla="*/ 5733645 h 9085945"/>
                <a:gd name="connsiteX2780" fmla="*/ 1018183 w 1018183"/>
                <a:gd name="connsiteY2780" fmla="*/ 5734102 h 9085945"/>
                <a:gd name="connsiteX2781" fmla="*/ 1018183 w 1018183"/>
                <a:gd name="connsiteY2781" fmla="*/ 5734857 h 9085945"/>
                <a:gd name="connsiteX2782" fmla="*/ 1018183 w 1018183"/>
                <a:gd name="connsiteY2782" fmla="*/ 5735387 h 9085945"/>
                <a:gd name="connsiteX2783" fmla="*/ 1018183 w 1018183"/>
                <a:gd name="connsiteY2783" fmla="*/ 5744111 h 9085945"/>
                <a:gd name="connsiteX2784" fmla="*/ 1018183 w 1018183"/>
                <a:gd name="connsiteY2784" fmla="*/ 5744313 h 9085945"/>
                <a:gd name="connsiteX2785" fmla="*/ 1018183 w 1018183"/>
                <a:gd name="connsiteY2785" fmla="*/ 5745161 h 9085945"/>
                <a:gd name="connsiteX2786" fmla="*/ 1018183 w 1018183"/>
                <a:gd name="connsiteY2786" fmla="*/ 5745526 h 9085945"/>
                <a:gd name="connsiteX2787" fmla="*/ 1018183 w 1018183"/>
                <a:gd name="connsiteY2787" fmla="*/ 5747268 h 9085945"/>
                <a:gd name="connsiteX2788" fmla="*/ 1018183 w 1018183"/>
                <a:gd name="connsiteY2788" fmla="*/ 5748678 h 9085945"/>
                <a:gd name="connsiteX2789" fmla="*/ 1018183 w 1018183"/>
                <a:gd name="connsiteY2789" fmla="*/ 5749897 h 9085945"/>
                <a:gd name="connsiteX2790" fmla="*/ 1018183 w 1018183"/>
                <a:gd name="connsiteY2790" fmla="*/ 5752216 h 9085945"/>
                <a:gd name="connsiteX2791" fmla="*/ 1018183 w 1018183"/>
                <a:gd name="connsiteY2791" fmla="*/ 5755371 h 9085945"/>
                <a:gd name="connsiteX2792" fmla="*/ 1018183 w 1018183"/>
                <a:gd name="connsiteY2792" fmla="*/ 5756584 h 9085945"/>
                <a:gd name="connsiteX2793" fmla="*/ 1018183 w 1018183"/>
                <a:gd name="connsiteY2793" fmla="*/ 5758035 h 9085945"/>
                <a:gd name="connsiteX2794" fmla="*/ 1018183 w 1018183"/>
                <a:gd name="connsiteY2794" fmla="*/ 5758225 h 9085945"/>
                <a:gd name="connsiteX2795" fmla="*/ 1018183 w 1018183"/>
                <a:gd name="connsiteY2795" fmla="*/ 5758326 h 9085945"/>
                <a:gd name="connsiteX2796" fmla="*/ 1018183 w 1018183"/>
                <a:gd name="connsiteY2796" fmla="*/ 5758511 h 9085945"/>
                <a:gd name="connsiteX2797" fmla="*/ 1018183 w 1018183"/>
                <a:gd name="connsiteY2797" fmla="*/ 5759319 h 9085945"/>
                <a:gd name="connsiteX2798" fmla="*/ 1018183 w 1018183"/>
                <a:gd name="connsiteY2798" fmla="*/ 5760494 h 9085945"/>
                <a:gd name="connsiteX2799" fmla="*/ 1018183 w 1018183"/>
                <a:gd name="connsiteY2799" fmla="*/ 5760957 h 9085945"/>
                <a:gd name="connsiteX2800" fmla="*/ 1018183 w 1018183"/>
                <a:gd name="connsiteY2800" fmla="*/ 5761990 h 9085945"/>
                <a:gd name="connsiteX2801" fmla="*/ 1018183 w 1018183"/>
                <a:gd name="connsiteY2801" fmla="*/ 5763274 h 9085945"/>
                <a:gd name="connsiteX2802" fmla="*/ 1018183 w 1018183"/>
                <a:gd name="connsiteY2802" fmla="*/ 5763385 h 9085945"/>
                <a:gd name="connsiteX2803" fmla="*/ 1018183 w 1018183"/>
                <a:gd name="connsiteY2803" fmla="*/ 5764607 h 9085945"/>
                <a:gd name="connsiteX2804" fmla="*/ 1018183 w 1018183"/>
                <a:gd name="connsiteY2804" fmla="*/ 5764631 h 9085945"/>
                <a:gd name="connsiteX2805" fmla="*/ 1018183 w 1018183"/>
                <a:gd name="connsiteY2805" fmla="*/ 5766175 h 9085945"/>
                <a:gd name="connsiteX2806" fmla="*/ 1018183 w 1018183"/>
                <a:gd name="connsiteY2806" fmla="*/ 5766373 h 9085945"/>
                <a:gd name="connsiteX2807" fmla="*/ 1018183 w 1018183"/>
                <a:gd name="connsiteY2807" fmla="*/ 5766933 h 9085945"/>
                <a:gd name="connsiteX2808" fmla="*/ 1018183 w 1018183"/>
                <a:gd name="connsiteY2808" fmla="*/ 5768700 h 9085945"/>
                <a:gd name="connsiteX2809" fmla="*/ 1018183 w 1018183"/>
                <a:gd name="connsiteY2809" fmla="*/ 5769093 h 9085945"/>
                <a:gd name="connsiteX2810" fmla="*/ 1018183 w 1018183"/>
                <a:gd name="connsiteY2810" fmla="*/ 5770672 h 9085945"/>
                <a:gd name="connsiteX2811" fmla="*/ 1018183 w 1018183"/>
                <a:gd name="connsiteY2811" fmla="*/ 5770776 h 9085945"/>
                <a:gd name="connsiteX2812" fmla="*/ 1018183 w 1018183"/>
                <a:gd name="connsiteY2812" fmla="*/ 5771552 h 9085945"/>
                <a:gd name="connsiteX2813" fmla="*/ 1018183 w 1018183"/>
                <a:gd name="connsiteY2813" fmla="*/ 5772245 h 9085945"/>
                <a:gd name="connsiteX2814" fmla="*/ 1018183 w 1018183"/>
                <a:gd name="connsiteY2814" fmla="*/ 5772935 h 9085945"/>
                <a:gd name="connsiteX2815" fmla="*/ 1018183 w 1018183"/>
                <a:gd name="connsiteY2815" fmla="*/ 5773987 h 9085945"/>
                <a:gd name="connsiteX2816" fmla="*/ 1018183 w 1018183"/>
                <a:gd name="connsiteY2816" fmla="*/ 5775665 h 9085945"/>
                <a:gd name="connsiteX2817" fmla="*/ 1018183 w 1018183"/>
                <a:gd name="connsiteY2817" fmla="*/ 5776784 h 9085945"/>
                <a:gd name="connsiteX2818" fmla="*/ 1018183 w 1018183"/>
                <a:gd name="connsiteY2818" fmla="*/ 5777233 h 9085945"/>
                <a:gd name="connsiteX2819" fmla="*/ 1018183 w 1018183"/>
                <a:gd name="connsiteY2819" fmla="*/ 5781834 h 9085945"/>
                <a:gd name="connsiteX2820" fmla="*/ 1018183 w 1018183"/>
                <a:gd name="connsiteY2820" fmla="*/ 5783129 h 9085945"/>
                <a:gd name="connsiteX2821" fmla="*/ 1018183 w 1018183"/>
                <a:gd name="connsiteY2821" fmla="*/ 5787543 h 9085945"/>
                <a:gd name="connsiteX2822" fmla="*/ 1018183 w 1018183"/>
                <a:gd name="connsiteY2822" fmla="*/ 5789518 h 9085945"/>
                <a:gd name="connsiteX2823" fmla="*/ 1018183 w 1018183"/>
                <a:gd name="connsiteY2823" fmla="*/ 5790855 h 9085945"/>
                <a:gd name="connsiteX2824" fmla="*/ 1018183 w 1018183"/>
                <a:gd name="connsiteY2824" fmla="*/ 5791087 h 9085945"/>
                <a:gd name="connsiteX2825" fmla="*/ 1018183 w 1018183"/>
                <a:gd name="connsiteY2825" fmla="*/ 5793684 h 9085945"/>
                <a:gd name="connsiteX2826" fmla="*/ 1018183 w 1018183"/>
                <a:gd name="connsiteY2826" fmla="*/ 5794598 h 9085945"/>
                <a:gd name="connsiteX2827" fmla="*/ 1018183 w 1018183"/>
                <a:gd name="connsiteY2827" fmla="*/ 5796796 h 9085945"/>
                <a:gd name="connsiteX2828" fmla="*/ 1018183 w 1018183"/>
                <a:gd name="connsiteY2828" fmla="*/ 5796926 h 9085945"/>
                <a:gd name="connsiteX2829" fmla="*/ 1018183 w 1018183"/>
                <a:gd name="connsiteY2829" fmla="*/ 5798668 h 9085945"/>
                <a:gd name="connsiteX2830" fmla="*/ 1018183 w 1018183"/>
                <a:gd name="connsiteY2830" fmla="*/ 5799661 h 9085945"/>
                <a:gd name="connsiteX2831" fmla="*/ 1018183 w 1018183"/>
                <a:gd name="connsiteY2831" fmla="*/ 5800232 h 9085945"/>
                <a:gd name="connsiteX2832" fmla="*/ 1018183 w 1018183"/>
                <a:gd name="connsiteY2832" fmla="*/ 5801160 h 9085945"/>
                <a:gd name="connsiteX2833" fmla="*/ 1018183 w 1018183"/>
                <a:gd name="connsiteY2833" fmla="*/ 5801299 h 9085945"/>
                <a:gd name="connsiteX2834" fmla="*/ 1018183 w 1018183"/>
                <a:gd name="connsiteY2834" fmla="*/ 5801464 h 9085945"/>
                <a:gd name="connsiteX2835" fmla="*/ 1018183 w 1018183"/>
                <a:gd name="connsiteY2835" fmla="*/ 5801913 h 9085945"/>
                <a:gd name="connsiteX2836" fmla="*/ 1018183 w 1018183"/>
                <a:gd name="connsiteY2836" fmla="*/ 5803399 h 9085945"/>
                <a:gd name="connsiteX2837" fmla="*/ 1018183 w 1018183"/>
                <a:gd name="connsiteY2837" fmla="*/ 5803548 h 9085945"/>
                <a:gd name="connsiteX2838" fmla="*/ 1018183 w 1018183"/>
                <a:gd name="connsiteY2838" fmla="*/ 5803616 h 9085945"/>
                <a:gd name="connsiteX2839" fmla="*/ 1018183 w 1018183"/>
                <a:gd name="connsiteY2839" fmla="*/ 5804973 h 9085945"/>
                <a:gd name="connsiteX2840" fmla="*/ 1018183 w 1018183"/>
                <a:gd name="connsiteY2840" fmla="*/ 5806715 h 9085945"/>
                <a:gd name="connsiteX2841" fmla="*/ 1018183 w 1018183"/>
                <a:gd name="connsiteY2841" fmla="*/ 5807704 h 9085945"/>
                <a:gd name="connsiteX2842" fmla="*/ 1018183 w 1018183"/>
                <a:gd name="connsiteY2842" fmla="*/ 5808394 h 9085945"/>
                <a:gd name="connsiteX2843" fmla="*/ 1018183 w 1018183"/>
                <a:gd name="connsiteY2843" fmla="*/ 5809435 h 9085945"/>
                <a:gd name="connsiteX2844" fmla="*/ 1018183 w 1018183"/>
                <a:gd name="connsiteY2844" fmla="*/ 5809512 h 9085945"/>
                <a:gd name="connsiteX2845" fmla="*/ 1018183 w 1018183"/>
                <a:gd name="connsiteY2845" fmla="*/ 5809962 h 9085945"/>
                <a:gd name="connsiteX2846" fmla="*/ 1018183 w 1018183"/>
                <a:gd name="connsiteY2846" fmla="*/ 5810720 h 9085945"/>
                <a:gd name="connsiteX2847" fmla="*/ 1018183 w 1018183"/>
                <a:gd name="connsiteY2847" fmla="*/ 5811197 h 9085945"/>
                <a:gd name="connsiteX2848" fmla="*/ 1018183 w 1018183"/>
                <a:gd name="connsiteY2848" fmla="*/ 5811936 h 9085945"/>
                <a:gd name="connsiteX2849" fmla="*/ 1018183 w 1018183"/>
                <a:gd name="connsiteY2849" fmla="*/ 5812242 h 9085945"/>
                <a:gd name="connsiteX2850" fmla="*/ 1018183 w 1018183"/>
                <a:gd name="connsiteY2850" fmla="*/ 5813173 h 9085945"/>
                <a:gd name="connsiteX2851" fmla="*/ 1018183 w 1018183"/>
                <a:gd name="connsiteY2851" fmla="*/ 5813278 h 9085945"/>
                <a:gd name="connsiteX2852" fmla="*/ 1018183 w 1018183"/>
                <a:gd name="connsiteY2852" fmla="*/ 5813840 h 9085945"/>
                <a:gd name="connsiteX2853" fmla="*/ 1018183 w 1018183"/>
                <a:gd name="connsiteY2853" fmla="*/ 5814457 h 9085945"/>
                <a:gd name="connsiteX2854" fmla="*/ 1018183 w 1018183"/>
                <a:gd name="connsiteY2854" fmla="*/ 5814562 h 9085945"/>
                <a:gd name="connsiteX2855" fmla="*/ 1018183 w 1018183"/>
                <a:gd name="connsiteY2855" fmla="*/ 5815767 h 9085945"/>
                <a:gd name="connsiteX2856" fmla="*/ 1018183 w 1018183"/>
                <a:gd name="connsiteY2856" fmla="*/ 5816007 h 9085945"/>
                <a:gd name="connsiteX2857" fmla="*/ 1018183 w 1018183"/>
                <a:gd name="connsiteY2857" fmla="*/ 5816031 h 9085945"/>
                <a:gd name="connsiteX2858" fmla="*/ 1018183 w 1018183"/>
                <a:gd name="connsiteY2858" fmla="*/ 5817575 h 9085945"/>
                <a:gd name="connsiteX2859" fmla="*/ 1018183 w 1018183"/>
                <a:gd name="connsiteY2859" fmla="*/ 5817773 h 9085945"/>
                <a:gd name="connsiteX2860" fmla="*/ 1018183 w 1018183"/>
                <a:gd name="connsiteY2860" fmla="*/ 5818108 h 9085945"/>
                <a:gd name="connsiteX2861" fmla="*/ 1018183 w 1018183"/>
                <a:gd name="connsiteY2861" fmla="*/ 5820568 h 9085945"/>
                <a:gd name="connsiteX2862" fmla="*/ 1018183 w 1018183"/>
                <a:gd name="connsiteY2862" fmla="*/ 5822176 h 9085945"/>
                <a:gd name="connsiteX2863" fmla="*/ 1018183 w 1018183"/>
                <a:gd name="connsiteY2863" fmla="*/ 5822247 h 9085945"/>
                <a:gd name="connsiteX2864" fmla="*/ 1018183 w 1018183"/>
                <a:gd name="connsiteY2864" fmla="*/ 5823814 h 9085945"/>
                <a:gd name="connsiteX2865" fmla="*/ 1018183 w 1018183"/>
                <a:gd name="connsiteY2865" fmla="*/ 5824336 h 9085945"/>
                <a:gd name="connsiteX2866" fmla="*/ 1018183 w 1018183"/>
                <a:gd name="connsiteY2866" fmla="*/ 5825631 h 9085945"/>
                <a:gd name="connsiteX2867" fmla="*/ 1018183 w 1018183"/>
                <a:gd name="connsiteY2867" fmla="*/ 5833305 h 9085945"/>
                <a:gd name="connsiteX2868" fmla="*/ 1018183 w 1018183"/>
                <a:gd name="connsiteY2868" fmla="*/ 5834026 h 9085945"/>
                <a:gd name="connsiteX2869" fmla="*/ 1018183 w 1018183"/>
                <a:gd name="connsiteY2869" fmla="*/ 5834872 h 9085945"/>
                <a:gd name="connsiteX2870" fmla="*/ 1018183 w 1018183"/>
                <a:gd name="connsiteY2870" fmla="*/ 5834940 h 9085945"/>
                <a:gd name="connsiteX2871" fmla="*/ 1018183 w 1018183"/>
                <a:gd name="connsiteY2871" fmla="*/ 5836617 h 9085945"/>
                <a:gd name="connsiteX2872" fmla="*/ 1018183 w 1018183"/>
                <a:gd name="connsiteY2872" fmla="*/ 5837734 h 9085945"/>
                <a:gd name="connsiteX2873" fmla="*/ 1018183 w 1018183"/>
                <a:gd name="connsiteY2873" fmla="*/ 5838187 h 9085945"/>
                <a:gd name="connsiteX2874" fmla="*/ 1018183 w 1018183"/>
                <a:gd name="connsiteY2874" fmla="*/ 5840574 h 9085945"/>
                <a:gd name="connsiteX2875" fmla="*/ 1018183 w 1018183"/>
                <a:gd name="connsiteY2875" fmla="*/ 5842255 h 9085945"/>
                <a:gd name="connsiteX2876" fmla="*/ 1018183 w 1018183"/>
                <a:gd name="connsiteY2876" fmla="*/ 5842732 h 9085945"/>
                <a:gd name="connsiteX2877" fmla="*/ 1018183 w 1018183"/>
                <a:gd name="connsiteY2877" fmla="*/ 5844308 h 9085945"/>
                <a:gd name="connsiteX2878" fmla="*/ 1018183 w 1018183"/>
                <a:gd name="connsiteY2878" fmla="*/ 5845084 h 9085945"/>
                <a:gd name="connsiteX2879" fmla="*/ 1018183 w 1018183"/>
                <a:gd name="connsiteY2879" fmla="*/ 5845998 h 9085945"/>
                <a:gd name="connsiteX2880" fmla="*/ 1018183 w 1018183"/>
                <a:gd name="connsiteY2880" fmla="*/ 5848736 h 9085945"/>
                <a:gd name="connsiteX2881" fmla="*/ 1018183 w 1018183"/>
                <a:gd name="connsiteY2881" fmla="*/ 5848792 h 9085945"/>
                <a:gd name="connsiteX2882" fmla="*/ 1018183 w 1018183"/>
                <a:gd name="connsiteY2882" fmla="*/ 5850304 h 9085945"/>
                <a:gd name="connsiteX2883" fmla="*/ 1018183 w 1018183"/>
                <a:gd name="connsiteY2883" fmla="*/ 5851632 h 9085945"/>
                <a:gd name="connsiteX2884" fmla="*/ 1018183 w 1018183"/>
                <a:gd name="connsiteY2884" fmla="*/ 5852278 h 9085945"/>
                <a:gd name="connsiteX2885" fmla="*/ 1018183 w 1018183"/>
                <a:gd name="connsiteY2885" fmla="*/ 5852442 h 9085945"/>
                <a:gd name="connsiteX2886" fmla="*/ 1018183 w 1018183"/>
                <a:gd name="connsiteY2886" fmla="*/ 5852584 h 9085945"/>
                <a:gd name="connsiteX2887" fmla="*/ 1018183 w 1018183"/>
                <a:gd name="connsiteY2887" fmla="*/ 5854799 h 9085945"/>
                <a:gd name="connsiteX2888" fmla="*/ 1018183 w 1018183"/>
                <a:gd name="connsiteY2888" fmla="*/ 5854904 h 9085945"/>
                <a:gd name="connsiteX2889" fmla="*/ 1018183 w 1018183"/>
                <a:gd name="connsiteY2889" fmla="*/ 5855368 h 9085945"/>
                <a:gd name="connsiteX2890" fmla="*/ 1018183 w 1018183"/>
                <a:gd name="connsiteY2890" fmla="*/ 5856342 h 9085945"/>
                <a:gd name="connsiteX2891" fmla="*/ 1018183 w 1018183"/>
                <a:gd name="connsiteY2891" fmla="*/ 5858450 h 9085945"/>
                <a:gd name="connsiteX2892" fmla="*/ 1018183 w 1018183"/>
                <a:gd name="connsiteY2892" fmla="*/ 5859794 h 9085945"/>
                <a:gd name="connsiteX2893" fmla="*/ 1018183 w 1018183"/>
                <a:gd name="connsiteY2893" fmla="*/ 5860608 h 9085945"/>
                <a:gd name="connsiteX2894" fmla="*/ 1018183 w 1018183"/>
                <a:gd name="connsiteY2894" fmla="*/ 5860910 h 9085945"/>
                <a:gd name="connsiteX2895" fmla="*/ 1018183 w 1018183"/>
                <a:gd name="connsiteY2895" fmla="*/ 5861362 h 9085945"/>
                <a:gd name="connsiteX2896" fmla="*/ 1018183 w 1018183"/>
                <a:gd name="connsiteY2896" fmla="*/ 5863338 h 9085945"/>
                <a:gd name="connsiteX2897" fmla="*/ 1018183 w 1018183"/>
                <a:gd name="connsiteY2897" fmla="*/ 5863499 h 9085945"/>
                <a:gd name="connsiteX2898" fmla="*/ 1018183 w 1018183"/>
                <a:gd name="connsiteY2898" fmla="*/ 5863643 h 9085945"/>
                <a:gd name="connsiteX2899" fmla="*/ 1018183 w 1018183"/>
                <a:gd name="connsiteY2899" fmla="*/ 5864678 h 9085945"/>
                <a:gd name="connsiteX2900" fmla="*/ 1018183 w 1018183"/>
                <a:gd name="connsiteY2900" fmla="*/ 5865962 h 9085945"/>
                <a:gd name="connsiteX2901" fmla="*/ 1018183 w 1018183"/>
                <a:gd name="connsiteY2901" fmla="*/ 5867178 h 9085945"/>
                <a:gd name="connsiteX2902" fmla="*/ 1018183 w 1018183"/>
                <a:gd name="connsiteY2902" fmla="*/ 5869507 h 9085945"/>
                <a:gd name="connsiteX2903" fmla="*/ 1018183 w 1018183"/>
                <a:gd name="connsiteY2903" fmla="*/ 5873647 h 9085945"/>
                <a:gd name="connsiteX2904" fmla="*/ 1018183 w 1018183"/>
                <a:gd name="connsiteY2904" fmla="*/ 5875214 h 9085945"/>
                <a:gd name="connsiteX2905" fmla="*/ 1018183 w 1018183"/>
                <a:gd name="connsiteY2905" fmla="*/ 5876959 h 9085945"/>
                <a:gd name="connsiteX2906" fmla="*/ 1018183 w 1018183"/>
                <a:gd name="connsiteY2906" fmla="*/ 5878317 h 9085945"/>
                <a:gd name="connsiteX2907" fmla="*/ 1018183 w 1018183"/>
                <a:gd name="connsiteY2907" fmla="*/ 5878529 h 9085945"/>
                <a:gd name="connsiteX2908" fmla="*/ 1018183 w 1018183"/>
                <a:gd name="connsiteY2908" fmla="*/ 5881457 h 9085945"/>
                <a:gd name="connsiteX2909" fmla="*/ 1018183 w 1018183"/>
                <a:gd name="connsiteY2909" fmla="*/ 5881863 h 9085945"/>
                <a:gd name="connsiteX2910" fmla="*/ 1018183 w 1018183"/>
                <a:gd name="connsiteY2910" fmla="*/ 5883074 h 9085945"/>
                <a:gd name="connsiteX2911" fmla="*/ 1018183 w 1018183"/>
                <a:gd name="connsiteY2911" fmla="*/ 5883929 h 9085945"/>
                <a:gd name="connsiteX2912" fmla="*/ 1018183 w 1018183"/>
                <a:gd name="connsiteY2912" fmla="*/ 5884359 h 9085945"/>
                <a:gd name="connsiteX2913" fmla="*/ 1018183 w 1018183"/>
                <a:gd name="connsiteY2913" fmla="*/ 5885498 h 9085945"/>
                <a:gd name="connsiteX2914" fmla="*/ 1018183 w 1018183"/>
                <a:gd name="connsiteY2914" fmla="*/ 5886810 h 9085945"/>
                <a:gd name="connsiteX2915" fmla="*/ 1018183 w 1018183"/>
                <a:gd name="connsiteY2915" fmla="*/ 5888019 h 9085945"/>
                <a:gd name="connsiteX2916" fmla="*/ 1018183 w 1018183"/>
                <a:gd name="connsiteY2916" fmla="*/ 5888095 h 9085945"/>
                <a:gd name="connsiteX2917" fmla="*/ 1018183 w 1018183"/>
                <a:gd name="connsiteY2917" fmla="*/ 5889134 h 9085945"/>
                <a:gd name="connsiteX2918" fmla="*/ 1018183 w 1018183"/>
                <a:gd name="connsiteY2918" fmla="*/ 5889586 h 9085945"/>
                <a:gd name="connsiteX2919" fmla="*/ 1018183 w 1018183"/>
                <a:gd name="connsiteY2919" fmla="*/ 5891637 h 9085945"/>
                <a:gd name="connsiteX2920" fmla="*/ 1018183 w 1018183"/>
                <a:gd name="connsiteY2920" fmla="*/ 5892515 h 9085945"/>
                <a:gd name="connsiteX2921" fmla="*/ 1018183 w 1018183"/>
                <a:gd name="connsiteY2921" fmla="*/ 5894133 h 9085945"/>
                <a:gd name="connsiteX2922" fmla="*/ 1018183 w 1018183"/>
                <a:gd name="connsiteY2922" fmla="*/ 5895710 h 9085945"/>
                <a:gd name="connsiteX2923" fmla="*/ 1018183 w 1018183"/>
                <a:gd name="connsiteY2923" fmla="*/ 5896065 h 9085945"/>
                <a:gd name="connsiteX2924" fmla="*/ 1018183 w 1018183"/>
                <a:gd name="connsiteY2924" fmla="*/ 5896371 h 9085945"/>
                <a:gd name="connsiteX2925" fmla="*/ 1018183 w 1018183"/>
                <a:gd name="connsiteY2925" fmla="*/ 5897868 h 9085945"/>
                <a:gd name="connsiteX2926" fmla="*/ 1018183 w 1018183"/>
                <a:gd name="connsiteY2926" fmla="*/ 5898570 h 9085945"/>
                <a:gd name="connsiteX2927" fmla="*/ 1018183 w 1018183"/>
                <a:gd name="connsiteY2927" fmla="*/ 5899915 h 9085945"/>
                <a:gd name="connsiteX2928" fmla="*/ 1018183 w 1018183"/>
                <a:gd name="connsiteY2928" fmla="*/ 5900700 h 9085945"/>
                <a:gd name="connsiteX2929" fmla="*/ 1018183 w 1018183"/>
                <a:gd name="connsiteY2929" fmla="*/ 5900950 h 9085945"/>
                <a:gd name="connsiteX2930" fmla="*/ 1018183 w 1018183"/>
                <a:gd name="connsiteY2930" fmla="*/ 5902114 h 9085945"/>
                <a:gd name="connsiteX2931" fmla="*/ 1018183 w 1018183"/>
                <a:gd name="connsiteY2931" fmla="*/ 5902234 h 9085945"/>
                <a:gd name="connsiteX2932" fmla="*/ 1018183 w 1018183"/>
                <a:gd name="connsiteY2932" fmla="*/ 5903841 h 9085945"/>
                <a:gd name="connsiteX2933" fmla="*/ 1018183 w 1018183"/>
                <a:gd name="connsiteY2933" fmla="*/ 5906347 h 9085945"/>
                <a:gd name="connsiteX2934" fmla="*/ 1018183 w 1018183"/>
                <a:gd name="connsiteY2934" fmla="*/ 5906541 h 9085945"/>
                <a:gd name="connsiteX2935" fmla="*/ 1018183 w 1018183"/>
                <a:gd name="connsiteY2935" fmla="*/ 5907520 h 9085945"/>
                <a:gd name="connsiteX2936" fmla="*/ 1018183 w 1018183"/>
                <a:gd name="connsiteY2936" fmla="*/ 5909027 h 9085945"/>
                <a:gd name="connsiteX2937" fmla="*/ 1018183 w 1018183"/>
                <a:gd name="connsiteY2937" fmla="*/ 5909628 h 9085945"/>
                <a:gd name="connsiteX2938" fmla="*/ 1018183 w 1018183"/>
                <a:gd name="connsiteY2938" fmla="*/ 5911758 h 9085945"/>
                <a:gd name="connsiteX2939" fmla="*/ 1018183 w 1018183"/>
                <a:gd name="connsiteY2939" fmla="*/ 5912008 h 9085945"/>
                <a:gd name="connsiteX2940" fmla="*/ 1018183 w 1018183"/>
                <a:gd name="connsiteY2940" fmla="*/ 5914590 h 9085945"/>
                <a:gd name="connsiteX2941" fmla="*/ 1018183 w 1018183"/>
                <a:gd name="connsiteY2941" fmla="*/ 5914624 h 9085945"/>
                <a:gd name="connsiteX2942" fmla="*/ 1018183 w 1018183"/>
                <a:gd name="connsiteY2942" fmla="*/ 5915101 h 9085945"/>
                <a:gd name="connsiteX2943" fmla="*/ 1018183 w 1018183"/>
                <a:gd name="connsiteY2943" fmla="*/ 5916658 h 9085945"/>
                <a:gd name="connsiteX2944" fmla="*/ 1018183 w 1018183"/>
                <a:gd name="connsiteY2944" fmla="*/ 5917320 h 9085945"/>
                <a:gd name="connsiteX2945" fmla="*/ 1018183 w 1018183"/>
                <a:gd name="connsiteY2945" fmla="*/ 5918225 h 9085945"/>
                <a:gd name="connsiteX2946" fmla="*/ 1018183 w 1018183"/>
                <a:gd name="connsiteY2946" fmla="*/ 5918578 h 9085945"/>
                <a:gd name="connsiteX2947" fmla="*/ 1018183 w 1018183"/>
                <a:gd name="connsiteY2947" fmla="*/ 5920201 h 9085945"/>
                <a:gd name="connsiteX2948" fmla="*/ 1018183 w 1018183"/>
                <a:gd name="connsiteY2948" fmla="*/ 5920956 h 9085945"/>
                <a:gd name="connsiteX2949" fmla="*/ 1018183 w 1018183"/>
                <a:gd name="connsiteY2949" fmla="*/ 5924593 h 9085945"/>
                <a:gd name="connsiteX2950" fmla="*/ 1018183 w 1018183"/>
                <a:gd name="connsiteY2950" fmla="*/ 5925648 h 9085945"/>
                <a:gd name="connsiteX2951" fmla="*/ 1018183 w 1018183"/>
                <a:gd name="connsiteY2951" fmla="*/ 5926161 h 9085945"/>
                <a:gd name="connsiteX2952" fmla="*/ 1018183 w 1018183"/>
                <a:gd name="connsiteY2952" fmla="*/ 5926431 h 9085945"/>
                <a:gd name="connsiteX2953" fmla="*/ 1018183 w 1018183"/>
                <a:gd name="connsiteY2953" fmla="*/ 5927716 h 9085945"/>
                <a:gd name="connsiteX2954" fmla="*/ 1018183 w 1018183"/>
                <a:gd name="connsiteY2954" fmla="*/ 5927997 h 9085945"/>
                <a:gd name="connsiteX2955" fmla="*/ 1018183 w 1018183"/>
                <a:gd name="connsiteY2955" fmla="*/ 5928437 h 9085945"/>
                <a:gd name="connsiteX2956" fmla="*/ 1018183 w 1018183"/>
                <a:gd name="connsiteY2956" fmla="*/ 5929283 h 9085945"/>
                <a:gd name="connsiteX2957" fmla="*/ 1018183 w 1018183"/>
                <a:gd name="connsiteY2957" fmla="*/ 5931258 h 9085945"/>
                <a:gd name="connsiteX2958" fmla="*/ 1018183 w 1018183"/>
                <a:gd name="connsiteY2958" fmla="*/ 5931979 h 9085945"/>
                <a:gd name="connsiteX2959" fmla="*/ 1018183 w 1018183"/>
                <a:gd name="connsiteY2959" fmla="*/ 5932857 h 9085945"/>
                <a:gd name="connsiteX2960" fmla="*/ 1018183 w 1018183"/>
                <a:gd name="connsiteY2960" fmla="*/ 5934139 h 9085945"/>
                <a:gd name="connsiteX2961" fmla="*/ 1018183 w 1018183"/>
                <a:gd name="connsiteY2961" fmla="*/ 5937252 h 9085945"/>
                <a:gd name="connsiteX2962" fmla="*/ 1018183 w 1018183"/>
                <a:gd name="connsiteY2962" fmla="*/ 5938210 h 9085945"/>
                <a:gd name="connsiteX2963" fmla="*/ 1018183 w 1018183"/>
                <a:gd name="connsiteY2963" fmla="*/ 5939301 h 9085945"/>
                <a:gd name="connsiteX2964" fmla="*/ 1018183 w 1018183"/>
                <a:gd name="connsiteY2964" fmla="*/ 5939495 h 9085945"/>
                <a:gd name="connsiteX2965" fmla="*/ 1018183 w 1018183"/>
                <a:gd name="connsiteY2965" fmla="*/ 5939782 h 9085945"/>
                <a:gd name="connsiteX2966" fmla="*/ 1018183 w 1018183"/>
                <a:gd name="connsiteY2966" fmla="*/ 5940185 h 9085945"/>
                <a:gd name="connsiteX2967" fmla="*/ 1018183 w 1018183"/>
                <a:gd name="connsiteY2967" fmla="*/ 5943039 h 9085945"/>
                <a:gd name="connsiteX2968" fmla="*/ 1018183 w 1018183"/>
                <a:gd name="connsiteY2968" fmla="*/ 5944486 h 9085945"/>
                <a:gd name="connsiteX2969" fmla="*/ 1018183 w 1018183"/>
                <a:gd name="connsiteY2969" fmla="*/ 5944615 h 9085945"/>
                <a:gd name="connsiteX2970" fmla="*/ 1018183 w 1018183"/>
                <a:gd name="connsiteY2970" fmla="*/ 5946689 h 9085945"/>
                <a:gd name="connsiteX2971" fmla="*/ 1018183 w 1018183"/>
                <a:gd name="connsiteY2971" fmla="*/ 5948030 h 9085945"/>
                <a:gd name="connsiteX2972" fmla="*/ 1018183 w 1018183"/>
                <a:gd name="connsiteY2972" fmla="*/ 5948849 h 9085945"/>
                <a:gd name="connsiteX2973" fmla="*/ 1018183 w 1018183"/>
                <a:gd name="connsiteY2973" fmla="*/ 5949970 h 9085945"/>
                <a:gd name="connsiteX2974" fmla="*/ 1018183 w 1018183"/>
                <a:gd name="connsiteY2974" fmla="*/ 5950839 h 9085945"/>
                <a:gd name="connsiteX2975" fmla="*/ 1018183 w 1018183"/>
                <a:gd name="connsiteY2975" fmla="*/ 5951306 h 9085945"/>
                <a:gd name="connsiteX2976" fmla="*/ 1018183 w 1018183"/>
                <a:gd name="connsiteY2976" fmla="*/ 5952100 h 9085945"/>
                <a:gd name="connsiteX2977" fmla="*/ 1018183 w 1018183"/>
                <a:gd name="connsiteY2977" fmla="*/ 5954851 h 9085945"/>
                <a:gd name="connsiteX2978" fmla="*/ 1018183 w 1018183"/>
                <a:gd name="connsiteY2978" fmla="*/ 5956367 h 9085945"/>
                <a:gd name="connsiteX2979" fmla="*/ 1018183 w 1018183"/>
                <a:gd name="connsiteY2979" fmla="*/ 5957662 h 9085945"/>
                <a:gd name="connsiteX2980" fmla="*/ 1018183 w 1018183"/>
                <a:gd name="connsiteY2980" fmla="*/ 5957747 h 9085945"/>
                <a:gd name="connsiteX2981" fmla="*/ 1018183 w 1018183"/>
                <a:gd name="connsiteY2981" fmla="*/ 5958888 h 9085945"/>
                <a:gd name="connsiteX2982" fmla="*/ 1018183 w 1018183"/>
                <a:gd name="connsiteY2982" fmla="*/ 5961298 h 9085945"/>
                <a:gd name="connsiteX2983" fmla="*/ 1018183 w 1018183"/>
                <a:gd name="connsiteY2983" fmla="*/ 5962702 h 9085945"/>
                <a:gd name="connsiteX2984" fmla="*/ 1018183 w 1018183"/>
                <a:gd name="connsiteY2984" fmla="*/ 5963457 h 9085945"/>
                <a:gd name="connsiteX2985" fmla="*/ 1018183 w 1018183"/>
                <a:gd name="connsiteY2985" fmla="*/ 5963987 h 9085945"/>
                <a:gd name="connsiteX2986" fmla="*/ 1018183 w 1018183"/>
                <a:gd name="connsiteY2986" fmla="*/ 5965990 h 9085945"/>
                <a:gd name="connsiteX2987" fmla="*/ 1018183 w 1018183"/>
                <a:gd name="connsiteY2987" fmla="*/ 5966503 h 9085945"/>
                <a:gd name="connsiteX2988" fmla="*/ 1018183 w 1018183"/>
                <a:gd name="connsiteY2988" fmla="*/ 5968058 h 9085945"/>
                <a:gd name="connsiteX2989" fmla="*/ 1018183 w 1018183"/>
                <a:gd name="connsiteY2989" fmla="*/ 5968722 h 9085945"/>
                <a:gd name="connsiteX2990" fmla="*/ 1018183 w 1018183"/>
                <a:gd name="connsiteY2990" fmla="*/ 5969625 h 9085945"/>
                <a:gd name="connsiteX2991" fmla="*/ 1018183 w 1018183"/>
                <a:gd name="connsiteY2991" fmla="*/ 5971600 h 9085945"/>
                <a:gd name="connsiteX2992" fmla="*/ 1018183 w 1018183"/>
                <a:gd name="connsiteY2992" fmla="*/ 5972357 h 9085945"/>
                <a:gd name="connsiteX2993" fmla="*/ 1018183 w 1018183"/>
                <a:gd name="connsiteY2993" fmla="*/ 5972711 h 9085945"/>
                <a:gd name="connsiteX2994" fmla="*/ 1018183 w 1018183"/>
                <a:gd name="connsiteY2994" fmla="*/ 5972913 h 9085945"/>
                <a:gd name="connsiteX2995" fmla="*/ 1018183 w 1018183"/>
                <a:gd name="connsiteY2995" fmla="*/ 5973761 h 9085945"/>
                <a:gd name="connsiteX2996" fmla="*/ 1018183 w 1018183"/>
                <a:gd name="connsiteY2996" fmla="*/ 5974481 h 9085945"/>
                <a:gd name="connsiteX2997" fmla="*/ 1018183 w 1018183"/>
                <a:gd name="connsiteY2997" fmla="*/ 5975766 h 9085945"/>
                <a:gd name="connsiteX2998" fmla="*/ 1018183 w 1018183"/>
                <a:gd name="connsiteY2998" fmla="*/ 5977278 h 9085945"/>
                <a:gd name="connsiteX2999" fmla="*/ 1018183 w 1018183"/>
                <a:gd name="connsiteY2999" fmla="*/ 5979530 h 9085945"/>
                <a:gd name="connsiteX3000" fmla="*/ 1018183 w 1018183"/>
                <a:gd name="connsiteY3000" fmla="*/ 5983971 h 9085945"/>
                <a:gd name="connsiteX3001" fmla="*/ 1018183 w 1018183"/>
                <a:gd name="connsiteY3001" fmla="*/ 5984828 h 9085945"/>
                <a:gd name="connsiteX3002" fmla="*/ 1018183 w 1018183"/>
                <a:gd name="connsiteY3002" fmla="*/ 5985543 h 9085945"/>
                <a:gd name="connsiteX3003" fmla="*/ 1018183 w 1018183"/>
                <a:gd name="connsiteY3003" fmla="*/ 5987111 h 9085945"/>
                <a:gd name="connsiteX3004" fmla="*/ 1018183 w 1018183"/>
                <a:gd name="connsiteY3004" fmla="*/ 5988372 h 9085945"/>
                <a:gd name="connsiteX3005" fmla="*/ 1018183 w 1018183"/>
                <a:gd name="connsiteY3005" fmla="*/ 5989094 h 9085945"/>
                <a:gd name="connsiteX3006" fmla="*/ 1018183 w 1018183"/>
                <a:gd name="connsiteY3006" fmla="*/ 5989191 h 9085945"/>
                <a:gd name="connsiteX3007" fmla="*/ 1018183 w 1018183"/>
                <a:gd name="connsiteY3007" fmla="*/ 5990476 h 9085945"/>
                <a:gd name="connsiteX3008" fmla="*/ 1018183 w 1018183"/>
                <a:gd name="connsiteY3008" fmla="*/ 5991181 h 9085945"/>
                <a:gd name="connsiteX3009" fmla="*/ 1018183 w 1018183"/>
                <a:gd name="connsiteY3009" fmla="*/ 5991985 h 9085945"/>
                <a:gd name="connsiteX3010" fmla="*/ 1018183 w 1018183"/>
                <a:gd name="connsiteY3010" fmla="*/ 5994324 h 9085945"/>
                <a:gd name="connsiteX3011" fmla="*/ 1018183 w 1018183"/>
                <a:gd name="connsiteY3011" fmla="*/ 5995533 h 9085945"/>
                <a:gd name="connsiteX3012" fmla="*/ 1018183 w 1018183"/>
                <a:gd name="connsiteY3012" fmla="*/ 5995886 h 9085945"/>
                <a:gd name="connsiteX3013" fmla="*/ 1018183 w 1018183"/>
                <a:gd name="connsiteY3013" fmla="*/ 5997300 h 9085945"/>
                <a:gd name="connsiteX3014" fmla="*/ 1018183 w 1018183"/>
                <a:gd name="connsiteY3014" fmla="*/ 5999230 h 9085945"/>
                <a:gd name="connsiteX3015" fmla="*/ 1018183 w 1018183"/>
                <a:gd name="connsiteY3015" fmla="*/ 5999431 h 9085945"/>
                <a:gd name="connsiteX3016" fmla="*/ 1018183 w 1018183"/>
                <a:gd name="connsiteY3016" fmla="*/ 6000152 h 9085945"/>
                <a:gd name="connsiteX3017" fmla="*/ 1018183 w 1018183"/>
                <a:gd name="connsiteY3017" fmla="*/ 6000249 h 9085945"/>
                <a:gd name="connsiteX3018" fmla="*/ 1018183 w 1018183"/>
                <a:gd name="connsiteY3018" fmla="*/ 6000845 h 9085945"/>
                <a:gd name="connsiteX3019" fmla="*/ 1018183 w 1018183"/>
                <a:gd name="connsiteY3019" fmla="*/ 6001449 h 9085945"/>
                <a:gd name="connsiteX3020" fmla="*/ 1018183 w 1018183"/>
                <a:gd name="connsiteY3020" fmla="*/ 6002587 h 9085945"/>
                <a:gd name="connsiteX3021" fmla="*/ 1018183 w 1018183"/>
                <a:gd name="connsiteY3021" fmla="*/ 6003799 h 9085945"/>
                <a:gd name="connsiteX3022" fmla="*/ 1018183 w 1018183"/>
                <a:gd name="connsiteY3022" fmla="*/ 6004329 h 9085945"/>
                <a:gd name="connsiteX3023" fmla="*/ 1018183 w 1018183"/>
                <a:gd name="connsiteY3023" fmla="*/ 6005084 h 9085945"/>
                <a:gd name="connsiteX3024" fmla="*/ 1018183 w 1018183"/>
                <a:gd name="connsiteY3024" fmla="*/ 6007061 h 9085945"/>
                <a:gd name="connsiteX3025" fmla="*/ 1018183 w 1018183"/>
                <a:gd name="connsiteY3025" fmla="*/ 6008628 h 9085945"/>
                <a:gd name="connsiteX3026" fmla="*/ 1018183 w 1018183"/>
                <a:gd name="connsiteY3026" fmla="*/ 6010288 h 9085945"/>
                <a:gd name="connsiteX3027" fmla="*/ 1018183 w 1018183"/>
                <a:gd name="connsiteY3027" fmla="*/ 6011729 h 9085945"/>
                <a:gd name="connsiteX3028" fmla="*/ 1018183 w 1018183"/>
                <a:gd name="connsiteY3028" fmla="*/ 6013053 h 9085945"/>
                <a:gd name="connsiteX3029" fmla="*/ 1018183 w 1018183"/>
                <a:gd name="connsiteY3029" fmla="*/ 6014103 h 9085945"/>
                <a:gd name="connsiteX3030" fmla="*/ 1018183 w 1018183"/>
                <a:gd name="connsiteY3030" fmla="*/ 6014856 h 9085945"/>
                <a:gd name="connsiteX3031" fmla="*/ 1018183 w 1018183"/>
                <a:gd name="connsiteY3031" fmla="*/ 6015387 h 9085945"/>
                <a:gd name="connsiteX3032" fmla="*/ 1018183 w 1018183"/>
                <a:gd name="connsiteY3032" fmla="*/ 6024111 h 9085945"/>
                <a:gd name="connsiteX3033" fmla="*/ 1018183 w 1018183"/>
                <a:gd name="connsiteY3033" fmla="*/ 6024313 h 9085945"/>
                <a:gd name="connsiteX3034" fmla="*/ 1018183 w 1018183"/>
                <a:gd name="connsiteY3034" fmla="*/ 6025526 h 9085945"/>
                <a:gd name="connsiteX3035" fmla="*/ 1018183 w 1018183"/>
                <a:gd name="connsiteY3035" fmla="*/ 6027268 h 9085945"/>
                <a:gd name="connsiteX3036" fmla="*/ 1018183 w 1018183"/>
                <a:gd name="connsiteY3036" fmla="*/ 6027453 h 9085945"/>
                <a:gd name="connsiteX3037" fmla="*/ 1018183 w 1018183"/>
                <a:gd name="connsiteY3037" fmla="*/ 6028261 h 9085945"/>
                <a:gd name="connsiteX3038" fmla="*/ 1018183 w 1018183"/>
                <a:gd name="connsiteY3038" fmla="*/ 6029899 h 9085945"/>
                <a:gd name="connsiteX3039" fmla="*/ 1018183 w 1018183"/>
                <a:gd name="connsiteY3039" fmla="*/ 6030713 h 9085945"/>
                <a:gd name="connsiteX3040" fmla="*/ 1018183 w 1018183"/>
                <a:gd name="connsiteY3040" fmla="*/ 6032148 h 9085945"/>
                <a:gd name="connsiteX3041" fmla="*/ 1018183 w 1018183"/>
                <a:gd name="connsiteY3041" fmla="*/ 6032158 h 9085945"/>
                <a:gd name="connsiteX3042" fmla="*/ 1018183 w 1018183"/>
                <a:gd name="connsiteY3042" fmla="*/ 6032216 h 9085945"/>
                <a:gd name="connsiteX3043" fmla="*/ 1018183 w 1018183"/>
                <a:gd name="connsiteY3043" fmla="*/ 6033573 h 9085945"/>
                <a:gd name="connsiteX3044" fmla="*/ 1018183 w 1018183"/>
                <a:gd name="connsiteY3044" fmla="*/ 6035315 h 9085945"/>
                <a:gd name="connsiteX3045" fmla="*/ 1018183 w 1018183"/>
                <a:gd name="connsiteY3045" fmla="*/ 6036304 h 9085945"/>
                <a:gd name="connsiteX3046" fmla="*/ 1018183 w 1018183"/>
                <a:gd name="connsiteY3046" fmla="*/ 6036823 h 9085945"/>
                <a:gd name="connsiteX3047" fmla="*/ 1018183 w 1018183"/>
                <a:gd name="connsiteY3047" fmla="*/ 6038035 h 9085945"/>
                <a:gd name="connsiteX3048" fmla="*/ 1018183 w 1018183"/>
                <a:gd name="connsiteY3048" fmla="*/ 6038511 h 9085945"/>
                <a:gd name="connsiteX3049" fmla="*/ 1018183 w 1018183"/>
                <a:gd name="connsiteY3049" fmla="*/ 6039320 h 9085945"/>
                <a:gd name="connsiteX3050" fmla="*/ 1018183 w 1018183"/>
                <a:gd name="connsiteY3050" fmla="*/ 6040494 h 9085945"/>
                <a:gd name="connsiteX3051" fmla="*/ 1018183 w 1018183"/>
                <a:gd name="connsiteY3051" fmla="*/ 6042440 h 9085945"/>
                <a:gd name="connsiteX3052" fmla="*/ 1018183 w 1018183"/>
                <a:gd name="connsiteY3052" fmla="*/ 6044607 h 9085945"/>
                <a:gd name="connsiteX3053" fmla="*/ 1018183 w 1018183"/>
                <a:gd name="connsiteY3053" fmla="*/ 6044631 h 9085945"/>
                <a:gd name="connsiteX3054" fmla="*/ 1018183 w 1018183"/>
                <a:gd name="connsiteY3054" fmla="*/ 6046175 h 9085945"/>
                <a:gd name="connsiteX3055" fmla="*/ 1018183 w 1018183"/>
                <a:gd name="connsiteY3055" fmla="*/ 6046373 h 9085945"/>
                <a:gd name="connsiteX3056" fmla="*/ 1018183 w 1018183"/>
                <a:gd name="connsiteY3056" fmla="*/ 6049561 h 9085945"/>
                <a:gd name="connsiteX3057" fmla="*/ 1018183 w 1018183"/>
                <a:gd name="connsiteY3057" fmla="*/ 6050776 h 9085945"/>
                <a:gd name="connsiteX3058" fmla="*/ 1018183 w 1018183"/>
                <a:gd name="connsiteY3058" fmla="*/ 6051130 h 9085945"/>
                <a:gd name="connsiteX3059" fmla="*/ 1018183 w 1018183"/>
                <a:gd name="connsiteY3059" fmla="*/ 6052071 h 9085945"/>
                <a:gd name="connsiteX3060" fmla="*/ 1018183 w 1018183"/>
                <a:gd name="connsiteY3060" fmla="*/ 6054231 h 9085945"/>
                <a:gd name="connsiteX3061" fmla="*/ 1018183 w 1018183"/>
                <a:gd name="connsiteY3061" fmla="*/ 6062626 h 9085945"/>
                <a:gd name="connsiteX3062" fmla="*/ 1018183 w 1018183"/>
                <a:gd name="connsiteY3062" fmla="*/ 6063130 h 9085945"/>
                <a:gd name="connsiteX3063" fmla="*/ 1018183 w 1018183"/>
                <a:gd name="connsiteY3063" fmla="*/ 6063540 h 9085945"/>
                <a:gd name="connsiteX3064" fmla="*/ 1018183 w 1018183"/>
                <a:gd name="connsiteY3064" fmla="*/ 6069174 h 9085945"/>
                <a:gd name="connsiteX3065" fmla="*/ 1018183 w 1018183"/>
                <a:gd name="connsiteY3065" fmla="*/ 6070855 h 9085945"/>
                <a:gd name="connsiteX3066" fmla="*/ 1018183 w 1018183"/>
                <a:gd name="connsiteY3066" fmla="*/ 6072490 h 9085945"/>
                <a:gd name="connsiteX3067" fmla="*/ 1018183 w 1018183"/>
                <a:gd name="connsiteY3067" fmla="*/ 6073684 h 9085945"/>
                <a:gd name="connsiteX3068" fmla="*/ 1018183 w 1018183"/>
                <a:gd name="connsiteY3068" fmla="*/ 6074598 h 9085945"/>
                <a:gd name="connsiteX3069" fmla="*/ 1018183 w 1018183"/>
                <a:gd name="connsiteY3069" fmla="*/ 6076646 h 9085945"/>
                <a:gd name="connsiteX3070" fmla="*/ 1018183 w 1018183"/>
                <a:gd name="connsiteY3070" fmla="*/ 6077336 h 9085945"/>
                <a:gd name="connsiteX3071" fmla="*/ 1018183 w 1018183"/>
                <a:gd name="connsiteY3071" fmla="*/ 6078904 h 9085945"/>
                <a:gd name="connsiteX3072" fmla="*/ 1018183 w 1018183"/>
                <a:gd name="connsiteY3072" fmla="*/ 6079662 h 9085945"/>
                <a:gd name="connsiteX3073" fmla="*/ 1018183 w 1018183"/>
                <a:gd name="connsiteY3073" fmla="*/ 6080232 h 9085945"/>
                <a:gd name="connsiteX3074" fmla="*/ 1018183 w 1018183"/>
                <a:gd name="connsiteY3074" fmla="*/ 6080878 h 9085945"/>
                <a:gd name="connsiteX3075" fmla="*/ 1018183 w 1018183"/>
                <a:gd name="connsiteY3075" fmla="*/ 6081184 h 9085945"/>
                <a:gd name="connsiteX3076" fmla="*/ 1018183 w 1018183"/>
                <a:gd name="connsiteY3076" fmla="*/ 6082782 h 9085945"/>
                <a:gd name="connsiteX3077" fmla="*/ 1018183 w 1018183"/>
                <a:gd name="connsiteY3077" fmla="*/ 6083399 h 9085945"/>
                <a:gd name="connsiteX3078" fmla="*/ 1018183 w 1018183"/>
                <a:gd name="connsiteY3078" fmla="*/ 6083504 h 9085945"/>
                <a:gd name="connsiteX3079" fmla="*/ 1018183 w 1018183"/>
                <a:gd name="connsiteY3079" fmla="*/ 6083547 h 9085945"/>
                <a:gd name="connsiteX3080" fmla="*/ 1018183 w 1018183"/>
                <a:gd name="connsiteY3080" fmla="*/ 6084942 h 9085945"/>
                <a:gd name="connsiteX3081" fmla="*/ 1018183 w 1018183"/>
                <a:gd name="connsiteY3081" fmla="*/ 6084973 h 9085945"/>
                <a:gd name="connsiteX3082" fmla="*/ 1018183 w 1018183"/>
                <a:gd name="connsiteY3082" fmla="*/ 6086715 h 9085945"/>
                <a:gd name="connsiteX3083" fmla="*/ 1018183 w 1018183"/>
                <a:gd name="connsiteY3083" fmla="*/ 6087050 h 9085945"/>
                <a:gd name="connsiteX3084" fmla="*/ 1018183 w 1018183"/>
                <a:gd name="connsiteY3084" fmla="*/ 6087704 h 9085945"/>
                <a:gd name="connsiteX3085" fmla="*/ 1018183 w 1018183"/>
                <a:gd name="connsiteY3085" fmla="*/ 6088394 h 9085945"/>
                <a:gd name="connsiteX3086" fmla="*/ 1018183 w 1018183"/>
                <a:gd name="connsiteY3086" fmla="*/ 6089510 h 9085945"/>
                <a:gd name="connsiteX3087" fmla="*/ 1018183 w 1018183"/>
                <a:gd name="connsiteY3087" fmla="*/ 6089962 h 9085945"/>
                <a:gd name="connsiteX3088" fmla="*/ 1018183 w 1018183"/>
                <a:gd name="connsiteY3088" fmla="*/ 6091938 h 9085945"/>
                <a:gd name="connsiteX3089" fmla="*/ 1018183 w 1018183"/>
                <a:gd name="connsiteY3089" fmla="*/ 6092243 h 9085945"/>
                <a:gd name="connsiteX3090" fmla="*/ 1018183 w 1018183"/>
                <a:gd name="connsiteY3090" fmla="*/ 6093278 h 9085945"/>
                <a:gd name="connsiteX3091" fmla="*/ 1018183 w 1018183"/>
                <a:gd name="connsiteY3091" fmla="*/ 6093840 h 9085945"/>
                <a:gd name="connsiteX3092" fmla="*/ 1018183 w 1018183"/>
                <a:gd name="connsiteY3092" fmla="*/ 6094562 h 9085945"/>
                <a:gd name="connsiteX3093" fmla="*/ 1018183 w 1018183"/>
                <a:gd name="connsiteY3093" fmla="*/ 6094573 h 9085945"/>
                <a:gd name="connsiteX3094" fmla="*/ 1018183 w 1018183"/>
                <a:gd name="connsiteY3094" fmla="*/ 6095858 h 9085945"/>
                <a:gd name="connsiteX3095" fmla="*/ 1018183 w 1018183"/>
                <a:gd name="connsiteY3095" fmla="*/ 6098107 h 9085945"/>
                <a:gd name="connsiteX3096" fmla="*/ 1018183 w 1018183"/>
                <a:gd name="connsiteY3096" fmla="*/ 6099401 h 9085945"/>
                <a:gd name="connsiteX3097" fmla="*/ 1018183 w 1018183"/>
                <a:gd name="connsiteY3097" fmla="*/ 6102247 h 9085945"/>
                <a:gd name="connsiteX3098" fmla="*/ 1018183 w 1018183"/>
                <a:gd name="connsiteY3098" fmla="*/ 6103814 h 9085945"/>
                <a:gd name="connsiteX3099" fmla="*/ 1018183 w 1018183"/>
                <a:gd name="connsiteY3099" fmla="*/ 6105559 h 9085945"/>
                <a:gd name="connsiteX3100" fmla="*/ 1018183 w 1018183"/>
                <a:gd name="connsiteY3100" fmla="*/ 6105631 h 9085945"/>
                <a:gd name="connsiteX3101" fmla="*/ 1018183 w 1018183"/>
                <a:gd name="connsiteY3101" fmla="*/ 6107129 h 9085945"/>
                <a:gd name="connsiteX3102" fmla="*/ 1018183 w 1018183"/>
                <a:gd name="connsiteY3102" fmla="*/ 6111674 h 9085945"/>
                <a:gd name="connsiteX3103" fmla="*/ 1018183 w 1018183"/>
                <a:gd name="connsiteY3103" fmla="*/ 6112959 h 9085945"/>
                <a:gd name="connsiteX3104" fmla="*/ 1018183 w 1018183"/>
                <a:gd name="connsiteY3104" fmla="*/ 6114026 h 9085945"/>
                <a:gd name="connsiteX3105" fmla="*/ 1018183 w 1018183"/>
                <a:gd name="connsiteY3105" fmla="*/ 6114940 h 9085945"/>
                <a:gd name="connsiteX3106" fmla="*/ 1018183 w 1018183"/>
                <a:gd name="connsiteY3106" fmla="*/ 6116275 h 9085945"/>
                <a:gd name="connsiteX3107" fmla="*/ 1018183 w 1018183"/>
                <a:gd name="connsiteY3107" fmla="*/ 6116619 h 9085945"/>
                <a:gd name="connsiteX3108" fmla="*/ 1018183 w 1018183"/>
                <a:gd name="connsiteY3108" fmla="*/ 6117734 h 9085945"/>
                <a:gd name="connsiteX3109" fmla="*/ 1018183 w 1018183"/>
                <a:gd name="connsiteY3109" fmla="*/ 6118186 h 9085945"/>
                <a:gd name="connsiteX3110" fmla="*/ 1018183 w 1018183"/>
                <a:gd name="connsiteY3110" fmla="*/ 6119291 h 9085945"/>
                <a:gd name="connsiteX3111" fmla="*/ 1018183 w 1018183"/>
                <a:gd name="connsiteY3111" fmla="*/ 6120432 h 9085945"/>
                <a:gd name="connsiteX3112" fmla="*/ 1018183 w 1018183"/>
                <a:gd name="connsiteY3112" fmla="*/ 6120574 h 9085945"/>
                <a:gd name="connsiteX3113" fmla="*/ 1018183 w 1018183"/>
                <a:gd name="connsiteY3113" fmla="*/ 6122733 h 9085945"/>
                <a:gd name="connsiteX3114" fmla="*/ 1018183 w 1018183"/>
                <a:gd name="connsiteY3114" fmla="*/ 6124310 h 9085945"/>
                <a:gd name="connsiteX3115" fmla="*/ 1018183 w 1018183"/>
                <a:gd name="connsiteY3115" fmla="*/ 6124665 h 9085945"/>
                <a:gd name="connsiteX3116" fmla="*/ 1018183 w 1018183"/>
                <a:gd name="connsiteY3116" fmla="*/ 6124971 h 9085945"/>
                <a:gd name="connsiteX3117" fmla="*/ 1018183 w 1018183"/>
                <a:gd name="connsiteY3117" fmla="*/ 6125284 h 9085945"/>
                <a:gd name="connsiteX3118" fmla="*/ 1018183 w 1018183"/>
                <a:gd name="connsiteY3118" fmla="*/ 6126568 h 9085945"/>
                <a:gd name="connsiteX3119" fmla="*/ 1018183 w 1018183"/>
                <a:gd name="connsiteY3119" fmla="*/ 6128515 h 9085945"/>
                <a:gd name="connsiteX3120" fmla="*/ 1018183 w 1018183"/>
                <a:gd name="connsiteY3120" fmla="*/ 6128736 h 9085945"/>
                <a:gd name="connsiteX3121" fmla="*/ 1018183 w 1018183"/>
                <a:gd name="connsiteY3121" fmla="*/ 6129550 h 9085945"/>
                <a:gd name="connsiteX3122" fmla="*/ 1018183 w 1018183"/>
                <a:gd name="connsiteY3122" fmla="*/ 6130304 h 9085945"/>
                <a:gd name="connsiteX3123" fmla="*/ 1018183 w 1018183"/>
                <a:gd name="connsiteY3123" fmla="*/ 6130714 h 9085945"/>
                <a:gd name="connsiteX3124" fmla="*/ 1018183 w 1018183"/>
                <a:gd name="connsiteY3124" fmla="*/ 6130834 h 9085945"/>
                <a:gd name="connsiteX3125" fmla="*/ 1018183 w 1018183"/>
                <a:gd name="connsiteY3125" fmla="*/ 6132280 h 9085945"/>
                <a:gd name="connsiteX3126" fmla="*/ 1018183 w 1018183"/>
                <a:gd name="connsiteY3126" fmla="*/ 6132441 h 9085945"/>
                <a:gd name="connsiteX3127" fmla="*/ 1018183 w 1018183"/>
                <a:gd name="connsiteY3127" fmla="*/ 6132585 h 9085945"/>
                <a:gd name="connsiteX3128" fmla="*/ 1018183 w 1018183"/>
                <a:gd name="connsiteY3128" fmla="*/ 6134904 h 9085945"/>
                <a:gd name="connsiteX3129" fmla="*/ 1018183 w 1018183"/>
                <a:gd name="connsiteY3129" fmla="*/ 6136120 h 9085945"/>
                <a:gd name="connsiteX3130" fmla="*/ 1018183 w 1018183"/>
                <a:gd name="connsiteY3130" fmla="*/ 6136342 h 9085945"/>
                <a:gd name="connsiteX3131" fmla="*/ 1018183 w 1018183"/>
                <a:gd name="connsiteY3131" fmla="*/ 6138449 h 9085945"/>
                <a:gd name="connsiteX3132" fmla="*/ 1018183 w 1018183"/>
                <a:gd name="connsiteY3132" fmla="*/ 6140608 h 9085945"/>
                <a:gd name="connsiteX3133" fmla="*/ 1018183 w 1018183"/>
                <a:gd name="connsiteY3133" fmla="*/ 6141905 h 9085945"/>
                <a:gd name="connsiteX3134" fmla="*/ 1018183 w 1018183"/>
                <a:gd name="connsiteY3134" fmla="*/ 6143224 h 9085945"/>
                <a:gd name="connsiteX3135" fmla="*/ 1018183 w 1018183"/>
                <a:gd name="connsiteY3135" fmla="*/ 6143972 h 9085945"/>
                <a:gd name="connsiteX3136" fmla="*/ 1018183 w 1018183"/>
                <a:gd name="connsiteY3136" fmla="*/ 6145539 h 9085945"/>
                <a:gd name="connsiteX3137" fmla="*/ 1018183 w 1018183"/>
                <a:gd name="connsiteY3137" fmla="*/ 6147178 h 9085945"/>
                <a:gd name="connsiteX3138" fmla="*/ 1018183 w 1018183"/>
                <a:gd name="connsiteY3138" fmla="*/ 6153193 h 9085945"/>
                <a:gd name="connsiteX3139" fmla="*/ 1018183 w 1018183"/>
                <a:gd name="connsiteY3139" fmla="*/ 6153301 h 9085945"/>
                <a:gd name="connsiteX3140" fmla="*/ 1018183 w 1018183"/>
                <a:gd name="connsiteY3140" fmla="*/ 6156961 h 9085945"/>
                <a:gd name="connsiteX3141" fmla="*/ 1018183 w 1018183"/>
                <a:gd name="connsiteY3141" fmla="*/ 6157037 h 9085945"/>
                <a:gd name="connsiteX3142" fmla="*/ 1018183 w 1018183"/>
                <a:gd name="connsiteY3142" fmla="*/ 6157726 h 9085945"/>
                <a:gd name="connsiteX3143" fmla="*/ 1018183 w 1018183"/>
                <a:gd name="connsiteY3143" fmla="*/ 6158528 h 9085945"/>
                <a:gd name="connsiteX3144" fmla="*/ 1018183 w 1018183"/>
                <a:gd name="connsiteY3144" fmla="*/ 6160579 h 9085945"/>
                <a:gd name="connsiteX3145" fmla="*/ 1018183 w 1018183"/>
                <a:gd name="connsiteY3145" fmla="*/ 6161457 h 9085945"/>
                <a:gd name="connsiteX3146" fmla="*/ 1018183 w 1018183"/>
                <a:gd name="connsiteY3146" fmla="*/ 6163075 h 9085945"/>
                <a:gd name="connsiteX3147" fmla="*/ 1018183 w 1018183"/>
                <a:gd name="connsiteY3147" fmla="*/ 6164359 h 9085945"/>
                <a:gd name="connsiteX3148" fmla="*/ 1018183 w 1018183"/>
                <a:gd name="connsiteY3148" fmla="*/ 6165007 h 9085945"/>
                <a:gd name="connsiteX3149" fmla="*/ 1018183 w 1018183"/>
                <a:gd name="connsiteY3149" fmla="*/ 6165313 h 9085945"/>
                <a:gd name="connsiteX3150" fmla="*/ 1018183 w 1018183"/>
                <a:gd name="connsiteY3150" fmla="*/ 6166810 h 9085945"/>
                <a:gd name="connsiteX3151" fmla="*/ 1018183 w 1018183"/>
                <a:gd name="connsiteY3151" fmla="*/ 6167901 h 9085945"/>
                <a:gd name="connsiteX3152" fmla="*/ 1018183 w 1018183"/>
                <a:gd name="connsiteY3152" fmla="*/ 6168095 h 9085945"/>
                <a:gd name="connsiteX3153" fmla="*/ 1018183 w 1018183"/>
                <a:gd name="connsiteY3153" fmla="*/ 6168857 h 9085945"/>
                <a:gd name="connsiteX3154" fmla="*/ 1018183 w 1018183"/>
                <a:gd name="connsiteY3154" fmla="*/ 6171056 h 9085945"/>
                <a:gd name="connsiteX3155" fmla="*/ 1018183 w 1018183"/>
                <a:gd name="connsiteY3155" fmla="*/ 6171176 h 9085945"/>
                <a:gd name="connsiteX3156" fmla="*/ 1018183 w 1018183"/>
                <a:gd name="connsiteY3156" fmla="*/ 6171639 h 9085945"/>
                <a:gd name="connsiteX3157" fmla="*/ 1018183 w 1018183"/>
                <a:gd name="connsiteY3157" fmla="*/ 6173215 h 9085945"/>
                <a:gd name="connsiteX3158" fmla="*/ 1018183 w 1018183"/>
                <a:gd name="connsiteY3158" fmla="*/ 6173909 h 9085945"/>
                <a:gd name="connsiteX3159" fmla="*/ 1018183 w 1018183"/>
                <a:gd name="connsiteY3159" fmla="*/ 6175289 h 9085945"/>
                <a:gd name="connsiteX3160" fmla="*/ 1018183 w 1018183"/>
                <a:gd name="connsiteY3160" fmla="*/ 6176065 h 9085945"/>
                <a:gd name="connsiteX3161" fmla="*/ 1018183 w 1018183"/>
                <a:gd name="connsiteY3161" fmla="*/ 6176369 h 9085945"/>
                <a:gd name="connsiteX3162" fmla="*/ 1018183 w 1018183"/>
                <a:gd name="connsiteY3162" fmla="*/ 6178570 h 9085945"/>
                <a:gd name="connsiteX3163" fmla="*/ 1018183 w 1018183"/>
                <a:gd name="connsiteY3163" fmla="*/ 6179906 h 9085945"/>
                <a:gd name="connsiteX3164" fmla="*/ 1018183 w 1018183"/>
                <a:gd name="connsiteY3164" fmla="*/ 6179914 h 9085945"/>
                <a:gd name="connsiteX3165" fmla="*/ 1018183 w 1018183"/>
                <a:gd name="connsiteY3165" fmla="*/ 6180700 h 9085945"/>
                <a:gd name="connsiteX3166" fmla="*/ 1018183 w 1018183"/>
                <a:gd name="connsiteY3166" fmla="*/ 6180950 h 9085945"/>
                <a:gd name="connsiteX3167" fmla="*/ 1018183 w 1018183"/>
                <a:gd name="connsiteY3167" fmla="*/ 6182114 h 9085945"/>
                <a:gd name="connsiteX3168" fmla="*/ 1018183 w 1018183"/>
                <a:gd name="connsiteY3168" fmla="*/ 6182234 h 9085945"/>
                <a:gd name="connsiteX3169" fmla="*/ 1018183 w 1018183"/>
                <a:gd name="connsiteY3169" fmla="*/ 6183451 h 9085945"/>
                <a:gd name="connsiteX3170" fmla="*/ 1018183 w 1018183"/>
                <a:gd name="connsiteY3170" fmla="*/ 6183566 h 9085945"/>
                <a:gd name="connsiteX3171" fmla="*/ 1018183 w 1018183"/>
                <a:gd name="connsiteY3171" fmla="*/ 6186262 h 9085945"/>
                <a:gd name="connsiteX3172" fmla="*/ 1018183 w 1018183"/>
                <a:gd name="connsiteY3172" fmla="*/ 6186347 h 9085945"/>
                <a:gd name="connsiteX3173" fmla="*/ 1018183 w 1018183"/>
                <a:gd name="connsiteY3173" fmla="*/ 6187520 h 9085945"/>
                <a:gd name="connsiteX3174" fmla="*/ 1018183 w 1018183"/>
                <a:gd name="connsiteY3174" fmla="*/ 6189898 h 9085945"/>
                <a:gd name="connsiteX3175" fmla="*/ 1018183 w 1018183"/>
                <a:gd name="connsiteY3175" fmla="*/ 6193535 h 9085945"/>
                <a:gd name="connsiteX3176" fmla="*/ 1018183 w 1018183"/>
                <a:gd name="connsiteY3176" fmla="*/ 6194590 h 9085945"/>
                <a:gd name="connsiteX3177" fmla="*/ 1018183 w 1018183"/>
                <a:gd name="connsiteY3177" fmla="*/ 6194624 h 9085945"/>
                <a:gd name="connsiteX3178" fmla="*/ 1018183 w 1018183"/>
                <a:gd name="connsiteY3178" fmla="*/ 6195103 h 9085945"/>
                <a:gd name="connsiteX3179" fmla="*/ 1018183 w 1018183"/>
                <a:gd name="connsiteY3179" fmla="*/ 6196658 h 9085945"/>
                <a:gd name="connsiteX3180" fmla="*/ 1018183 w 1018183"/>
                <a:gd name="connsiteY3180" fmla="*/ 6197322 h 9085945"/>
                <a:gd name="connsiteX3181" fmla="*/ 1018183 w 1018183"/>
                <a:gd name="connsiteY3181" fmla="*/ 6198225 h 9085945"/>
                <a:gd name="connsiteX3182" fmla="*/ 1018183 w 1018183"/>
                <a:gd name="connsiteY3182" fmla="*/ 6200200 h 9085945"/>
                <a:gd name="connsiteX3183" fmla="*/ 1018183 w 1018183"/>
                <a:gd name="connsiteY3183" fmla="*/ 6200228 h 9085945"/>
                <a:gd name="connsiteX3184" fmla="*/ 1018183 w 1018183"/>
                <a:gd name="connsiteY3184" fmla="*/ 6200957 h 9085945"/>
                <a:gd name="connsiteX3185" fmla="*/ 1018183 w 1018183"/>
                <a:gd name="connsiteY3185" fmla="*/ 6203081 h 9085945"/>
                <a:gd name="connsiteX3186" fmla="*/ 1018183 w 1018183"/>
                <a:gd name="connsiteY3186" fmla="*/ 6204366 h 9085945"/>
                <a:gd name="connsiteX3187" fmla="*/ 1018183 w 1018183"/>
                <a:gd name="connsiteY3187" fmla="*/ 6204593 h 9085945"/>
                <a:gd name="connsiteX3188" fmla="*/ 1018183 w 1018183"/>
                <a:gd name="connsiteY3188" fmla="*/ 6208130 h 9085945"/>
                <a:gd name="connsiteX3189" fmla="*/ 1018183 w 1018183"/>
                <a:gd name="connsiteY3189" fmla="*/ 6208243 h 9085945"/>
                <a:gd name="connsiteX3190" fmla="*/ 1018183 w 1018183"/>
                <a:gd name="connsiteY3190" fmla="*/ 6208437 h 9085945"/>
                <a:gd name="connsiteX3191" fmla="*/ 1018183 w 1018183"/>
                <a:gd name="connsiteY3191" fmla="*/ 6211981 h 9085945"/>
                <a:gd name="connsiteX3192" fmla="*/ 1018183 w 1018183"/>
                <a:gd name="connsiteY3192" fmla="*/ 6212644 h 9085945"/>
                <a:gd name="connsiteX3193" fmla="*/ 1018183 w 1018183"/>
                <a:gd name="connsiteY3193" fmla="*/ 6213428 h 9085945"/>
                <a:gd name="connsiteX3194" fmla="*/ 1018183 w 1018183"/>
                <a:gd name="connsiteY3194" fmla="*/ 6213557 h 9085945"/>
                <a:gd name="connsiteX3195" fmla="*/ 1018183 w 1018183"/>
                <a:gd name="connsiteY3195" fmla="*/ 6214143 h 9085945"/>
                <a:gd name="connsiteX3196" fmla="*/ 1018183 w 1018183"/>
                <a:gd name="connsiteY3196" fmla="*/ 6214841 h 9085945"/>
                <a:gd name="connsiteX3197" fmla="*/ 1018183 w 1018183"/>
                <a:gd name="connsiteY3197" fmla="*/ 6216409 h 9085945"/>
                <a:gd name="connsiteX3198" fmla="*/ 1018183 w 1018183"/>
                <a:gd name="connsiteY3198" fmla="*/ 6216972 h 9085945"/>
                <a:gd name="connsiteX3199" fmla="*/ 1018183 w 1018183"/>
                <a:gd name="connsiteY3199" fmla="*/ 6217791 h 9085945"/>
                <a:gd name="connsiteX3200" fmla="*/ 1018183 w 1018183"/>
                <a:gd name="connsiteY3200" fmla="*/ 6218386 h 9085945"/>
                <a:gd name="connsiteX3201" fmla="*/ 1018183 w 1018183"/>
                <a:gd name="connsiteY3201" fmla="*/ 6219076 h 9085945"/>
                <a:gd name="connsiteX3202" fmla="*/ 1018183 w 1018183"/>
                <a:gd name="connsiteY3202" fmla="*/ 6219300 h 9085945"/>
                <a:gd name="connsiteX3203" fmla="*/ 1018183 w 1018183"/>
                <a:gd name="connsiteY3203" fmla="*/ 6219781 h 9085945"/>
                <a:gd name="connsiteX3204" fmla="*/ 1018183 w 1018183"/>
                <a:gd name="connsiteY3204" fmla="*/ 6220128 h 9085945"/>
                <a:gd name="connsiteX3205" fmla="*/ 1018183 w 1018183"/>
                <a:gd name="connsiteY3205" fmla="*/ 6220248 h 9085945"/>
                <a:gd name="connsiteX3206" fmla="*/ 1018183 w 1018183"/>
                <a:gd name="connsiteY3206" fmla="*/ 6222924 h 9085945"/>
                <a:gd name="connsiteX3207" fmla="*/ 1018183 w 1018183"/>
                <a:gd name="connsiteY3207" fmla="*/ 6223793 h 9085945"/>
                <a:gd name="connsiteX3208" fmla="*/ 1018183 w 1018183"/>
                <a:gd name="connsiteY3208" fmla="*/ 6224486 h 9085945"/>
                <a:gd name="connsiteX3209" fmla="*/ 1018183 w 1018183"/>
                <a:gd name="connsiteY3209" fmla="*/ 6224615 h 9085945"/>
                <a:gd name="connsiteX3210" fmla="*/ 1018183 w 1018183"/>
                <a:gd name="connsiteY3210" fmla="*/ 6226689 h 9085945"/>
                <a:gd name="connsiteX3211" fmla="*/ 1018183 w 1018183"/>
                <a:gd name="connsiteY3211" fmla="*/ 6227352 h 9085945"/>
                <a:gd name="connsiteX3212" fmla="*/ 1018183 w 1018183"/>
                <a:gd name="connsiteY3212" fmla="*/ 6227830 h 9085945"/>
                <a:gd name="connsiteX3213" fmla="*/ 1018183 w 1018183"/>
                <a:gd name="connsiteY3213" fmla="*/ 6228031 h 9085945"/>
                <a:gd name="connsiteX3214" fmla="*/ 1018183 w 1018183"/>
                <a:gd name="connsiteY3214" fmla="*/ 6228849 h 9085945"/>
                <a:gd name="connsiteX3215" fmla="*/ 1018183 w 1018183"/>
                <a:gd name="connsiteY3215" fmla="*/ 6230049 h 9085945"/>
                <a:gd name="connsiteX3216" fmla="*/ 1018183 w 1018183"/>
                <a:gd name="connsiteY3216" fmla="*/ 6232399 h 9085945"/>
                <a:gd name="connsiteX3217" fmla="*/ 1018183 w 1018183"/>
                <a:gd name="connsiteY3217" fmla="*/ 6232929 h 9085945"/>
                <a:gd name="connsiteX3218" fmla="*/ 1018183 w 1018183"/>
                <a:gd name="connsiteY3218" fmla="*/ 6233684 h 9085945"/>
                <a:gd name="connsiteX3219" fmla="*/ 1018183 w 1018183"/>
                <a:gd name="connsiteY3219" fmla="*/ 6235661 h 9085945"/>
                <a:gd name="connsiteX3220" fmla="*/ 1018183 w 1018183"/>
                <a:gd name="connsiteY3220" fmla="*/ 6237228 h 9085945"/>
                <a:gd name="connsiteX3221" fmla="*/ 1018183 w 1018183"/>
                <a:gd name="connsiteY3221" fmla="*/ 6237664 h 9085945"/>
                <a:gd name="connsiteX3222" fmla="*/ 1018183 w 1018183"/>
                <a:gd name="connsiteY3222" fmla="*/ 6238888 h 9085945"/>
                <a:gd name="connsiteX3223" fmla="*/ 1018183 w 1018183"/>
                <a:gd name="connsiteY3223" fmla="*/ 6241299 h 9085945"/>
                <a:gd name="connsiteX3224" fmla="*/ 1018183 w 1018183"/>
                <a:gd name="connsiteY3224" fmla="*/ 6241653 h 9085945"/>
                <a:gd name="connsiteX3225" fmla="*/ 1018183 w 1018183"/>
                <a:gd name="connsiteY3225" fmla="*/ 6242703 h 9085945"/>
                <a:gd name="connsiteX3226" fmla="*/ 1018183 w 1018183"/>
                <a:gd name="connsiteY3226" fmla="*/ 6243456 h 9085945"/>
                <a:gd name="connsiteX3227" fmla="*/ 1018183 w 1018183"/>
                <a:gd name="connsiteY3227" fmla="*/ 6243987 h 9085945"/>
                <a:gd name="connsiteX3228" fmla="*/ 1018183 w 1018183"/>
                <a:gd name="connsiteY3228" fmla="*/ 6244708 h 9085945"/>
                <a:gd name="connsiteX3229" fmla="*/ 1018183 w 1018183"/>
                <a:gd name="connsiteY3229" fmla="*/ 6247438 h 9085945"/>
                <a:gd name="connsiteX3230" fmla="*/ 1018183 w 1018183"/>
                <a:gd name="connsiteY3230" fmla="*/ 6248472 h 9085945"/>
                <a:gd name="connsiteX3231" fmla="*/ 1018183 w 1018183"/>
                <a:gd name="connsiteY3231" fmla="*/ 6252711 h 9085945"/>
                <a:gd name="connsiteX3232" fmla="*/ 1018183 w 1018183"/>
                <a:gd name="connsiteY3232" fmla="*/ 6252913 h 9085945"/>
                <a:gd name="connsiteX3233" fmla="*/ 1018183 w 1018183"/>
                <a:gd name="connsiteY3233" fmla="*/ 6254485 h 9085945"/>
                <a:gd name="connsiteX3234" fmla="*/ 1018183 w 1018183"/>
                <a:gd name="connsiteY3234" fmla="*/ 6255576 h 9085945"/>
                <a:gd name="connsiteX3235" fmla="*/ 1018183 w 1018183"/>
                <a:gd name="connsiteY3235" fmla="*/ 6256053 h 9085945"/>
                <a:gd name="connsiteX3236" fmla="*/ 1018183 w 1018183"/>
                <a:gd name="connsiteY3236" fmla="*/ 6259313 h 9085945"/>
                <a:gd name="connsiteX3237" fmla="*/ 1018183 w 1018183"/>
                <a:gd name="connsiteY3237" fmla="*/ 6259418 h 9085945"/>
                <a:gd name="connsiteX3238" fmla="*/ 1018183 w 1018183"/>
                <a:gd name="connsiteY3238" fmla="*/ 6260758 h 9085945"/>
                <a:gd name="connsiteX3239" fmla="*/ 1018183 w 1018183"/>
                <a:gd name="connsiteY3239" fmla="*/ 6262148 h 9085945"/>
                <a:gd name="connsiteX3240" fmla="*/ 1018183 w 1018183"/>
                <a:gd name="connsiteY3240" fmla="*/ 6262630 h 9085945"/>
                <a:gd name="connsiteX3241" fmla="*/ 1018183 w 1018183"/>
                <a:gd name="connsiteY3241" fmla="*/ 6263266 h 9085945"/>
                <a:gd name="connsiteX3242" fmla="*/ 1018183 w 1018183"/>
                <a:gd name="connsiteY3242" fmla="*/ 6263716 h 9085945"/>
                <a:gd name="connsiteX3243" fmla="*/ 1018183 w 1018183"/>
                <a:gd name="connsiteY3243" fmla="*/ 6264828 h 9085945"/>
                <a:gd name="connsiteX3244" fmla="*/ 1018183 w 1018183"/>
                <a:gd name="connsiteY3244" fmla="*/ 6265423 h 9085945"/>
                <a:gd name="connsiteX3245" fmla="*/ 1018183 w 1018183"/>
                <a:gd name="connsiteY3245" fmla="*/ 6267111 h 9085945"/>
                <a:gd name="connsiteX3246" fmla="*/ 1018183 w 1018183"/>
                <a:gd name="connsiteY3246" fmla="*/ 6268373 h 9085945"/>
                <a:gd name="connsiteX3247" fmla="*/ 1018183 w 1018183"/>
                <a:gd name="connsiteY3247" fmla="*/ 6269094 h 9085945"/>
                <a:gd name="connsiteX3248" fmla="*/ 1018183 w 1018183"/>
                <a:gd name="connsiteY3248" fmla="*/ 6269191 h 9085945"/>
                <a:gd name="connsiteX3249" fmla="*/ 1018183 w 1018183"/>
                <a:gd name="connsiteY3249" fmla="*/ 6270391 h 9085945"/>
                <a:gd name="connsiteX3250" fmla="*/ 1018183 w 1018183"/>
                <a:gd name="connsiteY3250" fmla="*/ 6274026 h 9085945"/>
                <a:gd name="connsiteX3251" fmla="*/ 1018183 w 1018183"/>
                <a:gd name="connsiteY3251" fmla="*/ 6276003 h 9085945"/>
                <a:gd name="connsiteX3252" fmla="*/ 1018183 w 1018183"/>
                <a:gd name="connsiteY3252" fmla="*/ 6277570 h 9085945"/>
                <a:gd name="connsiteX3253" fmla="*/ 1018183 w 1018183"/>
                <a:gd name="connsiteY3253" fmla="*/ 6278161 h 9085945"/>
                <a:gd name="connsiteX3254" fmla="*/ 1018183 w 1018183"/>
                <a:gd name="connsiteY3254" fmla="*/ 6279230 h 9085945"/>
                <a:gd name="connsiteX3255" fmla="*/ 1018183 w 1018183"/>
                <a:gd name="connsiteY3255" fmla="*/ 6279730 h 9085945"/>
                <a:gd name="connsiteX3256" fmla="*/ 1018183 w 1018183"/>
                <a:gd name="connsiteY3256" fmla="*/ 6280671 h 9085945"/>
                <a:gd name="connsiteX3257" fmla="*/ 1018183 w 1018183"/>
                <a:gd name="connsiteY3257" fmla="*/ 6281449 h 9085945"/>
                <a:gd name="connsiteX3258" fmla="*/ 1018183 w 1018183"/>
                <a:gd name="connsiteY3258" fmla="*/ 6283798 h 9085945"/>
                <a:gd name="connsiteX3259" fmla="*/ 1018183 w 1018183"/>
                <a:gd name="connsiteY3259" fmla="*/ 6284329 h 9085945"/>
                <a:gd name="connsiteX3260" fmla="*/ 1018183 w 1018183"/>
                <a:gd name="connsiteY3260" fmla="*/ 6285084 h 9085945"/>
                <a:gd name="connsiteX3261" fmla="*/ 1018183 w 1018183"/>
                <a:gd name="connsiteY3261" fmla="*/ 6287059 h 9085945"/>
                <a:gd name="connsiteX3262" fmla="*/ 1018183 w 1018183"/>
                <a:gd name="connsiteY3262" fmla="*/ 6288628 h 9085945"/>
                <a:gd name="connsiteX3263" fmla="*/ 1018183 w 1018183"/>
                <a:gd name="connsiteY3263" fmla="*/ 6289940 h 9085945"/>
                <a:gd name="connsiteX3264" fmla="*/ 1018183 w 1018183"/>
                <a:gd name="connsiteY3264" fmla="*/ 6291730 h 9085945"/>
                <a:gd name="connsiteX3265" fmla="*/ 1018183 w 1018183"/>
                <a:gd name="connsiteY3265" fmla="*/ 6293053 h 9085945"/>
                <a:gd name="connsiteX3266" fmla="*/ 1018183 w 1018183"/>
                <a:gd name="connsiteY3266" fmla="*/ 6299655 h 9085945"/>
                <a:gd name="connsiteX3267" fmla="*/ 1018183 w 1018183"/>
                <a:gd name="connsiteY3267" fmla="*/ 6301090 h 9085945"/>
                <a:gd name="connsiteX3268" fmla="*/ 1018183 w 1018183"/>
                <a:gd name="connsiteY3268" fmla="*/ 6301100 h 9085945"/>
                <a:gd name="connsiteX3269" fmla="*/ 1018183 w 1018183"/>
                <a:gd name="connsiteY3269" fmla="*/ 6304650 h 9085945"/>
                <a:gd name="connsiteX3270" fmla="*/ 1018183 w 1018183"/>
                <a:gd name="connsiteY3270" fmla="*/ 6305246 h 9085945"/>
                <a:gd name="connsiteX3271" fmla="*/ 1018183 w 1018183"/>
                <a:gd name="connsiteY3271" fmla="*/ 6305765 h 9085945"/>
                <a:gd name="connsiteX3272" fmla="*/ 1018183 w 1018183"/>
                <a:gd name="connsiteY3272" fmla="*/ 6306217 h 9085945"/>
                <a:gd name="connsiteX3273" fmla="*/ 1018183 w 1018183"/>
                <a:gd name="connsiteY3273" fmla="*/ 6307453 h 9085945"/>
                <a:gd name="connsiteX3274" fmla="*/ 1018183 w 1018183"/>
                <a:gd name="connsiteY3274" fmla="*/ 6308262 h 9085945"/>
                <a:gd name="connsiteX3275" fmla="*/ 1018183 w 1018183"/>
                <a:gd name="connsiteY3275" fmla="*/ 6310714 h 9085945"/>
                <a:gd name="connsiteX3276" fmla="*/ 1018183 w 1018183"/>
                <a:gd name="connsiteY3276" fmla="*/ 6311382 h 9085945"/>
                <a:gd name="connsiteX3277" fmla="*/ 1018183 w 1018183"/>
                <a:gd name="connsiteY3277" fmla="*/ 6312147 h 9085945"/>
                <a:gd name="connsiteX3278" fmla="*/ 1018183 w 1018183"/>
                <a:gd name="connsiteY3278" fmla="*/ 6312158 h 9085945"/>
                <a:gd name="connsiteX3279" fmla="*/ 1018183 w 1018183"/>
                <a:gd name="connsiteY3279" fmla="*/ 6313573 h 9085945"/>
                <a:gd name="connsiteX3280" fmla="*/ 1018183 w 1018183"/>
                <a:gd name="connsiteY3280" fmla="*/ 6315315 h 9085945"/>
                <a:gd name="connsiteX3281" fmla="*/ 1018183 w 1018183"/>
                <a:gd name="connsiteY3281" fmla="*/ 6316304 h 9085945"/>
                <a:gd name="connsiteX3282" fmla="*/ 1018183 w 1018183"/>
                <a:gd name="connsiteY3282" fmla="*/ 6318503 h 9085945"/>
                <a:gd name="connsiteX3283" fmla="*/ 1018183 w 1018183"/>
                <a:gd name="connsiteY3283" fmla="*/ 6319788 h 9085945"/>
                <a:gd name="connsiteX3284" fmla="*/ 1018183 w 1018183"/>
                <a:gd name="connsiteY3284" fmla="*/ 6320072 h 9085945"/>
                <a:gd name="connsiteX3285" fmla="*/ 1018183 w 1018183"/>
                <a:gd name="connsiteY3285" fmla="*/ 6321355 h 9085945"/>
                <a:gd name="connsiteX3286" fmla="*/ 1018183 w 1018183"/>
                <a:gd name="connsiteY3286" fmla="*/ 6322440 h 9085945"/>
                <a:gd name="connsiteX3287" fmla="*/ 1018183 w 1018183"/>
                <a:gd name="connsiteY3287" fmla="*/ 6323173 h 9085945"/>
                <a:gd name="connsiteX3288" fmla="*/ 1018183 w 1018183"/>
                <a:gd name="connsiteY3288" fmla="*/ 6324458 h 9085945"/>
                <a:gd name="connsiteX3289" fmla="*/ 1018183 w 1018183"/>
                <a:gd name="connsiteY3289" fmla="*/ 6328001 h 9085945"/>
                <a:gd name="connsiteX3290" fmla="*/ 1018183 w 1018183"/>
                <a:gd name="connsiteY3290" fmla="*/ 6329562 h 9085945"/>
                <a:gd name="connsiteX3291" fmla="*/ 1018183 w 1018183"/>
                <a:gd name="connsiteY3291" fmla="*/ 6331129 h 9085945"/>
                <a:gd name="connsiteX3292" fmla="*/ 1018183 w 1018183"/>
                <a:gd name="connsiteY3292" fmla="*/ 6332072 h 9085945"/>
                <a:gd name="connsiteX3293" fmla="*/ 1018183 w 1018183"/>
                <a:gd name="connsiteY3293" fmla="*/ 6334231 h 9085945"/>
                <a:gd name="connsiteX3294" fmla="*/ 1018183 w 1018183"/>
                <a:gd name="connsiteY3294" fmla="*/ 6342626 h 9085945"/>
                <a:gd name="connsiteX3295" fmla="*/ 1018183 w 1018183"/>
                <a:gd name="connsiteY3295" fmla="*/ 6343540 h 9085945"/>
                <a:gd name="connsiteX3296" fmla="*/ 1018183 w 1018183"/>
                <a:gd name="connsiteY3296" fmla="*/ 6344875 h 9085945"/>
                <a:gd name="connsiteX3297" fmla="*/ 1018183 w 1018183"/>
                <a:gd name="connsiteY3297" fmla="*/ 6347891 h 9085945"/>
                <a:gd name="connsiteX3298" fmla="*/ 1018183 w 1018183"/>
                <a:gd name="connsiteY3298" fmla="*/ 6349032 h 9085945"/>
                <a:gd name="connsiteX3299" fmla="*/ 1018183 w 1018183"/>
                <a:gd name="connsiteY3299" fmla="*/ 6349174 h 9085945"/>
                <a:gd name="connsiteX3300" fmla="*/ 1018183 w 1018183"/>
                <a:gd name="connsiteY3300" fmla="*/ 6352489 h 9085945"/>
                <a:gd name="connsiteX3301" fmla="*/ 1018183 w 1018183"/>
                <a:gd name="connsiteY3301" fmla="*/ 6353884 h 9085945"/>
                <a:gd name="connsiteX3302" fmla="*/ 1018183 w 1018183"/>
                <a:gd name="connsiteY3302" fmla="*/ 6355168 h 9085945"/>
                <a:gd name="connsiteX3303" fmla="*/ 1018183 w 1018183"/>
                <a:gd name="connsiteY3303" fmla="*/ 6356646 h 9085945"/>
                <a:gd name="connsiteX3304" fmla="*/ 1018183 w 1018183"/>
                <a:gd name="connsiteY3304" fmla="*/ 6357336 h 9085945"/>
                <a:gd name="connsiteX3305" fmla="*/ 1018183 w 1018183"/>
                <a:gd name="connsiteY3305" fmla="*/ 6358904 h 9085945"/>
                <a:gd name="connsiteX3306" fmla="*/ 1018183 w 1018183"/>
                <a:gd name="connsiteY3306" fmla="*/ 6360880 h 9085945"/>
                <a:gd name="connsiteX3307" fmla="*/ 1018183 w 1018183"/>
                <a:gd name="connsiteY3307" fmla="*/ 6361185 h 9085945"/>
                <a:gd name="connsiteX3308" fmla="*/ 1018183 w 1018183"/>
                <a:gd name="connsiteY3308" fmla="*/ 6362782 h 9085945"/>
                <a:gd name="connsiteX3309" fmla="*/ 1018183 w 1018183"/>
                <a:gd name="connsiteY3309" fmla="*/ 6363504 h 9085945"/>
                <a:gd name="connsiteX3310" fmla="*/ 1018183 w 1018183"/>
                <a:gd name="connsiteY3310" fmla="*/ 6364800 h 9085945"/>
                <a:gd name="connsiteX3311" fmla="*/ 1018183 w 1018183"/>
                <a:gd name="connsiteY3311" fmla="*/ 6364942 h 9085945"/>
                <a:gd name="connsiteX3312" fmla="*/ 1018183 w 1018183"/>
                <a:gd name="connsiteY3312" fmla="*/ 6367049 h 9085945"/>
                <a:gd name="connsiteX3313" fmla="*/ 1018183 w 1018183"/>
                <a:gd name="connsiteY3313" fmla="*/ 6368343 h 9085945"/>
                <a:gd name="connsiteX3314" fmla="*/ 1018183 w 1018183"/>
                <a:gd name="connsiteY3314" fmla="*/ 6370505 h 9085945"/>
                <a:gd name="connsiteX3315" fmla="*/ 1018183 w 1018183"/>
                <a:gd name="connsiteY3315" fmla="*/ 6372572 h 9085945"/>
                <a:gd name="connsiteX3316" fmla="*/ 1018183 w 1018183"/>
                <a:gd name="connsiteY3316" fmla="*/ 6374139 h 9085945"/>
                <a:gd name="connsiteX3317" fmla="*/ 1018183 w 1018183"/>
                <a:gd name="connsiteY3317" fmla="*/ 6374573 h 9085945"/>
                <a:gd name="connsiteX3318" fmla="*/ 1018183 w 1018183"/>
                <a:gd name="connsiteY3318" fmla="*/ 6381901 h 9085945"/>
                <a:gd name="connsiteX3319" fmla="*/ 1018183 w 1018183"/>
                <a:gd name="connsiteY3319" fmla="*/ 6385217 h 9085945"/>
                <a:gd name="connsiteX3320" fmla="*/ 1018183 w 1018183"/>
                <a:gd name="connsiteY3320" fmla="*/ 6385561 h 9085945"/>
                <a:gd name="connsiteX3321" fmla="*/ 1018183 w 1018183"/>
                <a:gd name="connsiteY3321" fmla="*/ 6386326 h 9085945"/>
                <a:gd name="connsiteX3322" fmla="*/ 1018183 w 1018183"/>
                <a:gd name="connsiteY3322" fmla="*/ 6387128 h 9085945"/>
                <a:gd name="connsiteX3323" fmla="*/ 1018183 w 1018183"/>
                <a:gd name="connsiteY3323" fmla="*/ 6388233 h 9085945"/>
                <a:gd name="connsiteX3324" fmla="*/ 1018183 w 1018183"/>
                <a:gd name="connsiteY3324" fmla="*/ 6389374 h 9085945"/>
                <a:gd name="connsiteX3325" fmla="*/ 1018183 w 1018183"/>
                <a:gd name="connsiteY3325" fmla="*/ 6391675 h 9085945"/>
                <a:gd name="connsiteX3326" fmla="*/ 1018183 w 1018183"/>
                <a:gd name="connsiteY3326" fmla="*/ 6392959 h 9085945"/>
                <a:gd name="connsiteX3327" fmla="*/ 1018183 w 1018183"/>
                <a:gd name="connsiteY3327" fmla="*/ 6393607 h 9085945"/>
                <a:gd name="connsiteX3328" fmla="*/ 1018183 w 1018183"/>
                <a:gd name="connsiteY3328" fmla="*/ 6393913 h 9085945"/>
                <a:gd name="connsiteX3329" fmla="*/ 1018183 w 1018183"/>
                <a:gd name="connsiteY3329" fmla="*/ 6395510 h 9085945"/>
                <a:gd name="connsiteX3330" fmla="*/ 1018183 w 1018183"/>
                <a:gd name="connsiteY3330" fmla="*/ 6397457 h 9085945"/>
                <a:gd name="connsiteX3331" fmla="*/ 1018183 w 1018183"/>
                <a:gd name="connsiteY3331" fmla="*/ 6398241 h 9085945"/>
                <a:gd name="connsiteX3332" fmla="*/ 1018183 w 1018183"/>
                <a:gd name="connsiteY3332" fmla="*/ 6399656 h 9085945"/>
                <a:gd name="connsiteX3333" fmla="*/ 1018183 w 1018183"/>
                <a:gd name="connsiteY3333" fmla="*/ 6399776 h 9085945"/>
                <a:gd name="connsiteX3334" fmla="*/ 1018183 w 1018183"/>
                <a:gd name="connsiteY3334" fmla="*/ 6400432 h 9085945"/>
                <a:gd name="connsiteX3335" fmla="*/ 1018183 w 1018183"/>
                <a:gd name="connsiteY3335" fmla="*/ 6402509 h 9085945"/>
                <a:gd name="connsiteX3336" fmla="*/ 1018183 w 1018183"/>
                <a:gd name="connsiteY3336" fmla="*/ 6404665 h 9085945"/>
                <a:gd name="connsiteX3337" fmla="*/ 1018183 w 1018183"/>
                <a:gd name="connsiteY3337" fmla="*/ 6404969 h 9085945"/>
                <a:gd name="connsiteX3338" fmla="*/ 1018183 w 1018183"/>
                <a:gd name="connsiteY3338" fmla="*/ 6405284 h 9085945"/>
                <a:gd name="connsiteX3339" fmla="*/ 1018183 w 1018183"/>
                <a:gd name="connsiteY3339" fmla="*/ 6408514 h 9085945"/>
                <a:gd name="connsiteX3340" fmla="*/ 1018183 w 1018183"/>
                <a:gd name="connsiteY3340" fmla="*/ 6409550 h 9085945"/>
                <a:gd name="connsiteX3341" fmla="*/ 1018183 w 1018183"/>
                <a:gd name="connsiteY3341" fmla="*/ 6410714 h 9085945"/>
                <a:gd name="connsiteX3342" fmla="*/ 1018183 w 1018183"/>
                <a:gd name="connsiteY3342" fmla="*/ 6410834 h 9085945"/>
                <a:gd name="connsiteX3343" fmla="*/ 1018183 w 1018183"/>
                <a:gd name="connsiteY3343" fmla="*/ 6410847 h 9085945"/>
                <a:gd name="connsiteX3344" fmla="*/ 1018183 w 1018183"/>
                <a:gd name="connsiteY3344" fmla="*/ 6412166 h 9085945"/>
                <a:gd name="connsiteX3345" fmla="*/ 1018183 w 1018183"/>
                <a:gd name="connsiteY3345" fmla="*/ 6412642 h 9085945"/>
                <a:gd name="connsiteX3346" fmla="*/ 1018183 w 1018183"/>
                <a:gd name="connsiteY3346" fmla="*/ 6412914 h 9085945"/>
                <a:gd name="connsiteX3347" fmla="*/ 1018183 w 1018183"/>
                <a:gd name="connsiteY3347" fmla="*/ 6414481 h 9085945"/>
                <a:gd name="connsiteX3348" fmla="*/ 1018183 w 1018183"/>
                <a:gd name="connsiteY3348" fmla="*/ 6416120 h 9085945"/>
                <a:gd name="connsiteX3349" fmla="*/ 1018183 w 1018183"/>
                <a:gd name="connsiteY3349" fmla="*/ 6422135 h 9085945"/>
                <a:gd name="connsiteX3350" fmla="*/ 1018183 w 1018183"/>
                <a:gd name="connsiteY3350" fmla="*/ 6423224 h 9085945"/>
                <a:gd name="connsiteX3351" fmla="*/ 1018183 w 1018183"/>
                <a:gd name="connsiteY3351" fmla="*/ 6426668 h 9085945"/>
                <a:gd name="connsiteX3352" fmla="*/ 1018183 w 1018183"/>
                <a:gd name="connsiteY3352" fmla="*/ 6428828 h 9085945"/>
                <a:gd name="connsiteX3353" fmla="*/ 1018183 w 1018183"/>
                <a:gd name="connsiteY3353" fmla="*/ 6433193 h 9085945"/>
                <a:gd name="connsiteX3354" fmla="*/ 1018183 w 1018183"/>
                <a:gd name="connsiteY3354" fmla="*/ 6433301 h 9085945"/>
                <a:gd name="connsiteX3355" fmla="*/ 1018183 w 1018183"/>
                <a:gd name="connsiteY3355" fmla="*/ 6436843 h 9085945"/>
                <a:gd name="connsiteX3356" fmla="*/ 1018183 w 1018183"/>
                <a:gd name="connsiteY3356" fmla="*/ 6437037 h 9085945"/>
                <a:gd name="connsiteX3357" fmla="*/ 1018183 w 1018183"/>
                <a:gd name="connsiteY3357" fmla="*/ 6440581 h 9085945"/>
                <a:gd name="connsiteX3358" fmla="*/ 1018183 w 1018183"/>
                <a:gd name="connsiteY3358" fmla="*/ 6440743 h 9085945"/>
                <a:gd name="connsiteX3359" fmla="*/ 1018183 w 1018183"/>
                <a:gd name="connsiteY3359" fmla="*/ 6441244 h 9085945"/>
                <a:gd name="connsiteX3360" fmla="*/ 1018183 w 1018183"/>
                <a:gd name="connsiteY3360" fmla="*/ 6442157 h 9085945"/>
                <a:gd name="connsiteX3361" fmla="*/ 1018183 w 1018183"/>
                <a:gd name="connsiteY3361" fmla="*/ 6442851 h 9085945"/>
                <a:gd name="connsiteX3362" fmla="*/ 1018183 w 1018183"/>
                <a:gd name="connsiteY3362" fmla="*/ 6443441 h 9085945"/>
                <a:gd name="connsiteX3363" fmla="*/ 1018183 w 1018183"/>
                <a:gd name="connsiteY3363" fmla="*/ 6445007 h 9085945"/>
                <a:gd name="connsiteX3364" fmla="*/ 1018183 w 1018183"/>
                <a:gd name="connsiteY3364" fmla="*/ 6445009 h 9085945"/>
                <a:gd name="connsiteX3365" fmla="*/ 1018183 w 1018183"/>
                <a:gd name="connsiteY3365" fmla="*/ 6445311 h 9085945"/>
                <a:gd name="connsiteX3366" fmla="*/ 1018183 w 1018183"/>
                <a:gd name="connsiteY3366" fmla="*/ 6446986 h 9085945"/>
                <a:gd name="connsiteX3367" fmla="*/ 1018183 w 1018183"/>
                <a:gd name="connsiteY3367" fmla="*/ 6447900 h 9085945"/>
                <a:gd name="connsiteX3368" fmla="*/ 1018183 w 1018183"/>
                <a:gd name="connsiteY3368" fmla="*/ 6448728 h 9085945"/>
                <a:gd name="connsiteX3369" fmla="*/ 1018183 w 1018183"/>
                <a:gd name="connsiteY3369" fmla="*/ 6448848 h 9085945"/>
                <a:gd name="connsiteX3370" fmla="*/ 1018183 w 1018183"/>
                <a:gd name="connsiteY3370" fmla="*/ 6448856 h 9085945"/>
                <a:gd name="connsiteX3371" fmla="*/ 1018183 w 1018183"/>
                <a:gd name="connsiteY3371" fmla="*/ 6451056 h 9085945"/>
                <a:gd name="connsiteX3372" fmla="*/ 1018183 w 1018183"/>
                <a:gd name="connsiteY3372" fmla="*/ 6451176 h 9085945"/>
                <a:gd name="connsiteX3373" fmla="*/ 1018183 w 1018183"/>
                <a:gd name="connsiteY3373" fmla="*/ 6452393 h 9085945"/>
                <a:gd name="connsiteX3374" fmla="*/ 1018183 w 1018183"/>
                <a:gd name="connsiteY3374" fmla="*/ 6453215 h 9085945"/>
                <a:gd name="connsiteX3375" fmla="*/ 1018183 w 1018183"/>
                <a:gd name="connsiteY3375" fmla="*/ 6453908 h 9085945"/>
                <a:gd name="connsiteX3376" fmla="*/ 1018183 w 1018183"/>
                <a:gd name="connsiteY3376" fmla="*/ 6455144 h 9085945"/>
                <a:gd name="connsiteX3377" fmla="*/ 1018183 w 1018183"/>
                <a:gd name="connsiteY3377" fmla="*/ 6455289 h 9085945"/>
                <a:gd name="connsiteX3378" fmla="*/ 1018183 w 1018183"/>
                <a:gd name="connsiteY3378" fmla="*/ 6455952 h 9085945"/>
                <a:gd name="connsiteX3379" fmla="*/ 1018183 w 1018183"/>
                <a:gd name="connsiteY3379" fmla="*/ 6463566 h 9085945"/>
                <a:gd name="connsiteX3380" fmla="*/ 1018183 w 1018183"/>
                <a:gd name="connsiteY3380" fmla="*/ 6466264 h 9085945"/>
                <a:gd name="connsiteX3381" fmla="*/ 1018183 w 1018183"/>
                <a:gd name="connsiteY3381" fmla="*/ 6469170 h 9085945"/>
                <a:gd name="connsiteX3382" fmla="*/ 1018183 w 1018183"/>
                <a:gd name="connsiteY3382" fmla="*/ 6469899 h 9085945"/>
                <a:gd name="connsiteX3383" fmla="*/ 1018183 w 1018183"/>
                <a:gd name="connsiteY3383" fmla="*/ 6473308 h 9085945"/>
                <a:gd name="connsiteX3384" fmla="*/ 1018183 w 1018183"/>
                <a:gd name="connsiteY3384" fmla="*/ 6473535 h 9085945"/>
                <a:gd name="connsiteX3385" fmla="*/ 1018183 w 1018183"/>
                <a:gd name="connsiteY3385" fmla="*/ 6476038 h 9085945"/>
                <a:gd name="connsiteX3386" fmla="*/ 1018183 w 1018183"/>
                <a:gd name="connsiteY3386" fmla="*/ 6477072 h 9085945"/>
                <a:gd name="connsiteX3387" fmla="*/ 1018183 w 1018183"/>
                <a:gd name="connsiteY3387" fmla="*/ 6481586 h 9085945"/>
                <a:gd name="connsiteX3388" fmla="*/ 1018183 w 1018183"/>
                <a:gd name="connsiteY3388" fmla="*/ 6483085 h 9085945"/>
                <a:gd name="connsiteX3389" fmla="*/ 1018183 w 1018183"/>
                <a:gd name="connsiteY3389" fmla="*/ 6483783 h 9085945"/>
                <a:gd name="connsiteX3390" fmla="*/ 1018183 w 1018183"/>
                <a:gd name="connsiteY3390" fmla="*/ 6484176 h 9085945"/>
                <a:gd name="connsiteX3391" fmla="*/ 1018183 w 1018183"/>
                <a:gd name="connsiteY3391" fmla="*/ 6485351 h 9085945"/>
                <a:gd name="connsiteX3392" fmla="*/ 1018183 w 1018183"/>
                <a:gd name="connsiteY3392" fmla="*/ 6486635 h 9085945"/>
                <a:gd name="connsiteX3393" fmla="*/ 1018183 w 1018183"/>
                <a:gd name="connsiteY3393" fmla="*/ 6487328 h 9085945"/>
                <a:gd name="connsiteX3394" fmla="*/ 1018183 w 1018183"/>
                <a:gd name="connsiteY3394" fmla="*/ 6488018 h 9085945"/>
                <a:gd name="connsiteX3395" fmla="*/ 1018183 w 1018183"/>
                <a:gd name="connsiteY3395" fmla="*/ 6488242 h 9085945"/>
                <a:gd name="connsiteX3396" fmla="*/ 1018183 w 1018183"/>
                <a:gd name="connsiteY3396" fmla="*/ 6489070 h 9085945"/>
                <a:gd name="connsiteX3397" fmla="*/ 1018183 w 1018183"/>
                <a:gd name="connsiteY3397" fmla="*/ 6490748 h 9085945"/>
                <a:gd name="connsiteX3398" fmla="*/ 1018183 w 1018183"/>
                <a:gd name="connsiteY3398" fmla="*/ 6491230 h 9085945"/>
                <a:gd name="connsiteX3399" fmla="*/ 1018183 w 1018183"/>
                <a:gd name="connsiteY3399" fmla="*/ 6491866 h 9085945"/>
                <a:gd name="connsiteX3400" fmla="*/ 1018183 w 1018183"/>
                <a:gd name="connsiteY3400" fmla="*/ 6492316 h 9085945"/>
                <a:gd name="connsiteX3401" fmla="*/ 1018183 w 1018183"/>
                <a:gd name="connsiteY3401" fmla="*/ 6492640 h 9085945"/>
                <a:gd name="connsiteX3402" fmla="*/ 1018183 w 1018183"/>
                <a:gd name="connsiteY3402" fmla="*/ 6493428 h 9085945"/>
                <a:gd name="connsiteX3403" fmla="*/ 1018183 w 1018183"/>
                <a:gd name="connsiteY3403" fmla="*/ 6493557 h 9085945"/>
                <a:gd name="connsiteX3404" fmla="*/ 1018183 w 1018183"/>
                <a:gd name="connsiteY3404" fmla="*/ 6496294 h 9085945"/>
                <a:gd name="connsiteX3405" fmla="*/ 1018183 w 1018183"/>
                <a:gd name="connsiteY3405" fmla="*/ 6496409 h 9085945"/>
                <a:gd name="connsiteX3406" fmla="*/ 1018183 w 1018183"/>
                <a:gd name="connsiteY3406" fmla="*/ 6496973 h 9085945"/>
                <a:gd name="connsiteX3407" fmla="*/ 1018183 w 1018183"/>
                <a:gd name="connsiteY3407" fmla="*/ 6498991 h 9085945"/>
                <a:gd name="connsiteX3408" fmla="*/ 1018183 w 1018183"/>
                <a:gd name="connsiteY3408" fmla="*/ 6500128 h 9085945"/>
                <a:gd name="connsiteX3409" fmla="*/ 1018183 w 1018183"/>
                <a:gd name="connsiteY3409" fmla="*/ 6502626 h 9085945"/>
                <a:gd name="connsiteX3410" fmla="*/ 1018183 w 1018183"/>
                <a:gd name="connsiteY3410" fmla="*/ 6504603 h 9085945"/>
                <a:gd name="connsiteX3411" fmla="*/ 1018183 w 1018183"/>
                <a:gd name="connsiteY3411" fmla="*/ 6506170 h 9085945"/>
                <a:gd name="connsiteX3412" fmla="*/ 1018183 w 1018183"/>
                <a:gd name="connsiteY3412" fmla="*/ 6507347 h 9085945"/>
                <a:gd name="connsiteX3413" fmla="*/ 1018183 w 1018183"/>
                <a:gd name="connsiteY3413" fmla="*/ 6507830 h 9085945"/>
                <a:gd name="connsiteX3414" fmla="*/ 1018183 w 1018183"/>
                <a:gd name="connsiteY3414" fmla="*/ 6510049 h 9085945"/>
                <a:gd name="connsiteX3415" fmla="*/ 1018183 w 1018183"/>
                <a:gd name="connsiteY3415" fmla="*/ 6512398 h 9085945"/>
                <a:gd name="connsiteX3416" fmla="*/ 1018183 w 1018183"/>
                <a:gd name="connsiteY3416" fmla="*/ 6513684 h 9085945"/>
                <a:gd name="connsiteX3417" fmla="*/ 1018183 w 1018183"/>
                <a:gd name="connsiteY3417" fmla="*/ 6515659 h 9085945"/>
                <a:gd name="connsiteX3418" fmla="*/ 1018183 w 1018183"/>
                <a:gd name="connsiteY3418" fmla="*/ 6516380 h 9085945"/>
                <a:gd name="connsiteX3419" fmla="*/ 1018183 w 1018183"/>
                <a:gd name="connsiteY3419" fmla="*/ 6517228 h 9085945"/>
                <a:gd name="connsiteX3420" fmla="*/ 1018183 w 1018183"/>
                <a:gd name="connsiteY3420" fmla="*/ 6518540 h 9085945"/>
                <a:gd name="connsiteX3421" fmla="*/ 1018183 w 1018183"/>
                <a:gd name="connsiteY3421" fmla="*/ 6521653 h 9085945"/>
                <a:gd name="connsiteX3422" fmla="*/ 1018183 w 1018183"/>
                <a:gd name="connsiteY3422" fmla="*/ 6524518 h 9085945"/>
                <a:gd name="connsiteX3423" fmla="*/ 1018183 w 1018183"/>
                <a:gd name="connsiteY3423" fmla="*/ 6527440 h 9085945"/>
                <a:gd name="connsiteX3424" fmla="*/ 1018183 w 1018183"/>
                <a:gd name="connsiteY3424" fmla="*/ 6528255 h 9085945"/>
                <a:gd name="connsiteX3425" fmla="*/ 1018183 w 1018183"/>
                <a:gd name="connsiteY3425" fmla="*/ 6529700 h 9085945"/>
                <a:gd name="connsiteX3426" fmla="*/ 1018183 w 1018183"/>
                <a:gd name="connsiteY3426" fmla="*/ 6531090 h 9085945"/>
                <a:gd name="connsiteX3427" fmla="*/ 1018183 w 1018183"/>
                <a:gd name="connsiteY3427" fmla="*/ 6531572 h 9085945"/>
                <a:gd name="connsiteX3428" fmla="*/ 1018183 w 1018183"/>
                <a:gd name="connsiteY3428" fmla="*/ 6532658 h 9085945"/>
                <a:gd name="connsiteX3429" fmla="*/ 1018183 w 1018183"/>
                <a:gd name="connsiteY3429" fmla="*/ 6532856 h 9085945"/>
                <a:gd name="connsiteX3430" fmla="*/ 1018183 w 1018183"/>
                <a:gd name="connsiteY3430" fmla="*/ 6533250 h 9085945"/>
                <a:gd name="connsiteX3431" fmla="*/ 1018183 w 1018183"/>
                <a:gd name="connsiteY3431" fmla="*/ 6534817 h 9085945"/>
                <a:gd name="connsiteX3432" fmla="*/ 1018183 w 1018183"/>
                <a:gd name="connsiteY3432" fmla="*/ 6535576 h 9085945"/>
                <a:gd name="connsiteX3433" fmla="*/ 1018183 w 1018183"/>
                <a:gd name="connsiteY3433" fmla="*/ 6536053 h 9085945"/>
                <a:gd name="connsiteX3434" fmla="*/ 1018183 w 1018183"/>
                <a:gd name="connsiteY3434" fmla="*/ 6539252 h 9085945"/>
                <a:gd name="connsiteX3435" fmla="*/ 1018183 w 1018183"/>
                <a:gd name="connsiteY3435" fmla="*/ 6539314 h 9085945"/>
                <a:gd name="connsiteX3436" fmla="*/ 1018183 w 1018183"/>
                <a:gd name="connsiteY3436" fmla="*/ 6540758 h 9085945"/>
                <a:gd name="connsiteX3437" fmla="*/ 1018183 w 1018183"/>
                <a:gd name="connsiteY3437" fmla="*/ 6542148 h 9085945"/>
                <a:gd name="connsiteX3438" fmla="*/ 1018183 w 1018183"/>
                <a:gd name="connsiteY3438" fmla="*/ 6542630 h 9085945"/>
                <a:gd name="connsiteX3439" fmla="*/ 1018183 w 1018183"/>
                <a:gd name="connsiteY3439" fmla="*/ 6543716 h 9085945"/>
                <a:gd name="connsiteX3440" fmla="*/ 1018183 w 1018183"/>
                <a:gd name="connsiteY3440" fmla="*/ 6547103 h 9085945"/>
                <a:gd name="connsiteX3441" fmla="*/ 1018183 w 1018183"/>
                <a:gd name="connsiteY3441" fmla="*/ 6548388 h 9085945"/>
                <a:gd name="connsiteX3442" fmla="*/ 1018183 w 1018183"/>
                <a:gd name="connsiteY3442" fmla="*/ 6548672 h 9085945"/>
                <a:gd name="connsiteX3443" fmla="*/ 1018183 w 1018183"/>
                <a:gd name="connsiteY3443" fmla="*/ 6549955 h 9085945"/>
                <a:gd name="connsiteX3444" fmla="*/ 1018183 w 1018183"/>
                <a:gd name="connsiteY3444" fmla="*/ 6550391 h 9085945"/>
                <a:gd name="connsiteX3445" fmla="*/ 1018183 w 1018183"/>
                <a:gd name="connsiteY3445" fmla="*/ 6554026 h 9085945"/>
                <a:gd name="connsiteX3446" fmla="*/ 1018183 w 1018183"/>
                <a:gd name="connsiteY3446" fmla="*/ 6556001 h 9085945"/>
                <a:gd name="connsiteX3447" fmla="*/ 1018183 w 1018183"/>
                <a:gd name="connsiteY3447" fmla="*/ 6557570 h 9085945"/>
                <a:gd name="connsiteX3448" fmla="*/ 1018183 w 1018183"/>
                <a:gd name="connsiteY3448" fmla="*/ 6558162 h 9085945"/>
                <a:gd name="connsiteX3449" fmla="*/ 1018183 w 1018183"/>
                <a:gd name="connsiteY3449" fmla="*/ 6558882 h 9085945"/>
                <a:gd name="connsiteX3450" fmla="*/ 1018183 w 1018183"/>
                <a:gd name="connsiteY3450" fmla="*/ 6559729 h 9085945"/>
                <a:gd name="connsiteX3451" fmla="*/ 1018183 w 1018183"/>
                <a:gd name="connsiteY3451" fmla="*/ 6560167 h 9085945"/>
                <a:gd name="connsiteX3452" fmla="*/ 1018183 w 1018183"/>
                <a:gd name="connsiteY3452" fmla="*/ 6569944 h 9085945"/>
                <a:gd name="connsiteX3453" fmla="*/ 1018183 w 1018183"/>
                <a:gd name="connsiteY3453" fmla="*/ 6573592 h 9085945"/>
                <a:gd name="connsiteX3454" fmla="*/ 1018183 w 1018183"/>
                <a:gd name="connsiteY3454" fmla="*/ 6574877 h 9085945"/>
                <a:gd name="connsiteX3455" fmla="*/ 1018183 w 1018183"/>
                <a:gd name="connsiteY3455" fmla="*/ 6575159 h 9085945"/>
                <a:gd name="connsiteX3456" fmla="*/ 1018183 w 1018183"/>
                <a:gd name="connsiteY3456" fmla="*/ 6576445 h 9085945"/>
                <a:gd name="connsiteX3457" fmla="*/ 1018183 w 1018183"/>
                <a:gd name="connsiteY3457" fmla="*/ 6578419 h 9085945"/>
                <a:gd name="connsiteX3458" fmla="*/ 1018183 w 1018183"/>
                <a:gd name="connsiteY3458" fmla="*/ 6578725 h 9085945"/>
                <a:gd name="connsiteX3459" fmla="*/ 1018183 w 1018183"/>
                <a:gd name="connsiteY3459" fmla="*/ 6579656 h 9085945"/>
                <a:gd name="connsiteX3460" fmla="*/ 1018183 w 1018183"/>
                <a:gd name="connsiteY3460" fmla="*/ 6581100 h 9085945"/>
                <a:gd name="connsiteX3461" fmla="*/ 1018183 w 1018183"/>
                <a:gd name="connsiteY3461" fmla="*/ 6584650 h 9085945"/>
                <a:gd name="connsiteX3462" fmla="*/ 1018183 w 1018183"/>
                <a:gd name="connsiteY3462" fmla="*/ 6585246 h 9085945"/>
                <a:gd name="connsiteX3463" fmla="*/ 1018183 w 1018183"/>
                <a:gd name="connsiteY3463" fmla="*/ 6586217 h 9085945"/>
                <a:gd name="connsiteX3464" fmla="*/ 1018183 w 1018183"/>
                <a:gd name="connsiteY3464" fmla="*/ 6588730 h 9085945"/>
                <a:gd name="connsiteX3465" fmla="*/ 1018183 w 1018183"/>
                <a:gd name="connsiteY3465" fmla="*/ 6590297 h 9085945"/>
                <a:gd name="connsiteX3466" fmla="*/ 1018183 w 1018183"/>
                <a:gd name="connsiteY3466" fmla="*/ 6598504 h 9085945"/>
                <a:gd name="connsiteX3467" fmla="*/ 1018183 w 1018183"/>
                <a:gd name="connsiteY3467" fmla="*/ 6599788 h 9085945"/>
                <a:gd name="connsiteX3468" fmla="*/ 1018183 w 1018183"/>
                <a:gd name="connsiteY3468" fmla="*/ 6600071 h 9085945"/>
                <a:gd name="connsiteX3469" fmla="*/ 1018183 w 1018183"/>
                <a:gd name="connsiteY3469" fmla="*/ 6601355 h 9085945"/>
                <a:gd name="connsiteX3470" fmla="*/ 1018183 w 1018183"/>
                <a:gd name="connsiteY3470" fmla="*/ 6617974 h 9085945"/>
                <a:gd name="connsiteX3471" fmla="*/ 1018183 w 1018183"/>
                <a:gd name="connsiteY3471" fmla="*/ 6620921 h 9085945"/>
                <a:gd name="connsiteX3472" fmla="*/ 1018183 w 1018183"/>
                <a:gd name="connsiteY3472" fmla="*/ 6621224 h 9085945"/>
                <a:gd name="connsiteX3473" fmla="*/ 1018183 w 1018183"/>
                <a:gd name="connsiteY3473" fmla="*/ 6626841 h 9085945"/>
                <a:gd name="connsiteX3474" fmla="*/ 1018183 w 1018183"/>
                <a:gd name="connsiteY3474" fmla="*/ 6629032 h 9085945"/>
                <a:gd name="connsiteX3475" fmla="*/ 1018183 w 1018183"/>
                <a:gd name="connsiteY3475" fmla="*/ 6641242 h 9085945"/>
                <a:gd name="connsiteX3476" fmla="*/ 1018183 w 1018183"/>
                <a:gd name="connsiteY3476" fmla="*/ 6667183 h 9085945"/>
                <a:gd name="connsiteX3477" fmla="*/ 1018183 w 1018183"/>
                <a:gd name="connsiteY3477" fmla="*/ 6669343 h 9085945"/>
                <a:gd name="connsiteX3478" fmla="*/ 1018183 w 1018183"/>
                <a:gd name="connsiteY3478" fmla="*/ 6669374 h 9085945"/>
                <a:gd name="connsiteX3479" fmla="*/ 1018183 w 1018183"/>
                <a:gd name="connsiteY3479" fmla="*/ 6671451 h 9085945"/>
                <a:gd name="connsiteX3480" fmla="*/ 1018183 w 1018183"/>
                <a:gd name="connsiteY3480" fmla="*/ 6673607 h 9085945"/>
                <a:gd name="connsiteX3481" fmla="*/ 1018183 w 1018183"/>
                <a:gd name="connsiteY3481" fmla="*/ 6673911 h 9085945"/>
                <a:gd name="connsiteX3482" fmla="*/ 1018183 w 1018183"/>
                <a:gd name="connsiteY3482" fmla="*/ 6677456 h 9085945"/>
                <a:gd name="connsiteX3483" fmla="*/ 1018183 w 1018183"/>
                <a:gd name="connsiteY3483" fmla="*/ 6678241 h 9085945"/>
                <a:gd name="connsiteX3484" fmla="*/ 1018183 w 1018183"/>
                <a:gd name="connsiteY3484" fmla="*/ 6681584 h 9085945"/>
                <a:gd name="connsiteX3485" fmla="*/ 1018183 w 1018183"/>
                <a:gd name="connsiteY3485" fmla="*/ 6682508 h 9085945"/>
                <a:gd name="connsiteX3486" fmla="*/ 1018183 w 1018183"/>
                <a:gd name="connsiteY3486" fmla="*/ 6683744 h 9085945"/>
                <a:gd name="connsiteX3487" fmla="*/ 1018183 w 1018183"/>
                <a:gd name="connsiteY3487" fmla="*/ 6683803 h 9085945"/>
                <a:gd name="connsiteX3488" fmla="*/ 1018183 w 1018183"/>
                <a:gd name="connsiteY3488" fmla="*/ 6692166 h 9085945"/>
                <a:gd name="connsiteX3489" fmla="*/ 1018183 w 1018183"/>
                <a:gd name="connsiteY3489" fmla="*/ 6692644 h 9085945"/>
                <a:gd name="connsiteX3490" fmla="*/ 1018183 w 1018183"/>
                <a:gd name="connsiteY3490" fmla="*/ 6702135 h 9085945"/>
                <a:gd name="connsiteX3491" fmla="*/ 1018183 w 1018183"/>
                <a:gd name="connsiteY3491" fmla="*/ 6703692 h 9085945"/>
                <a:gd name="connsiteX3492" fmla="*/ 1018183 w 1018183"/>
                <a:gd name="connsiteY3492" fmla="*/ 6705260 h 9085945"/>
                <a:gd name="connsiteX3493" fmla="*/ 1018183 w 1018183"/>
                <a:gd name="connsiteY3493" fmla="*/ 6709685 h 9085945"/>
                <a:gd name="connsiteX3494" fmla="*/ 1018183 w 1018183"/>
                <a:gd name="connsiteY3494" fmla="*/ 6710186 h 9085945"/>
                <a:gd name="connsiteX3495" fmla="*/ 1018183 w 1018183"/>
                <a:gd name="connsiteY3495" fmla="*/ 6710969 h 9085945"/>
                <a:gd name="connsiteX3496" fmla="*/ 1018183 w 1018183"/>
                <a:gd name="connsiteY3496" fmla="*/ 6713951 h 9085945"/>
                <a:gd name="connsiteX3497" fmla="*/ 1018183 w 1018183"/>
                <a:gd name="connsiteY3497" fmla="*/ 6714513 h 9085945"/>
                <a:gd name="connsiteX3498" fmla="*/ 1018183 w 1018183"/>
                <a:gd name="connsiteY3498" fmla="*/ 6715235 h 9085945"/>
                <a:gd name="connsiteX3499" fmla="*/ 1018183 w 1018183"/>
                <a:gd name="connsiteY3499" fmla="*/ 6716842 h 9085945"/>
                <a:gd name="connsiteX3500" fmla="*/ 1018183 w 1018183"/>
                <a:gd name="connsiteY3500" fmla="*/ 6717670 h 9085945"/>
                <a:gd name="connsiteX3501" fmla="*/ 1018183 w 1018183"/>
                <a:gd name="connsiteY3501" fmla="*/ 6720743 h 9085945"/>
                <a:gd name="connsiteX3502" fmla="*/ 1018183 w 1018183"/>
                <a:gd name="connsiteY3502" fmla="*/ 6721240 h 9085945"/>
                <a:gd name="connsiteX3503" fmla="*/ 1018183 w 1018183"/>
                <a:gd name="connsiteY3503" fmla="*/ 6722850 h 9085945"/>
                <a:gd name="connsiteX3504" fmla="*/ 1018183 w 1018183"/>
                <a:gd name="connsiteY3504" fmla="*/ 6724086 h 9085945"/>
                <a:gd name="connsiteX3505" fmla="*/ 1018183 w 1018183"/>
                <a:gd name="connsiteY3505" fmla="*/ 6724894 h 9085945"/>
                <a:gd name="connsiteX3506" fmla="*/ 1018183 w 1018183"/>
                <a:gd name="connsiteY3506" fmla="*/ 6725009 h 9085945"/>
                <a:gd name="connsiteX3507" fmla="*/ 1018183 w 1018183"/>
                <a:gd name="connsiteY3507" fmla="*/ 6725371 h 9085945"/>
                <a:gd name="connsiteX3508" fmla="*/ 1018183 w 1018183"/>
                <a:gd name="connsiteY3508" fmla="*/ 6726306 h 9085945"/>
                <a:gd name="connsiteX3509" fmla="*/ 1018183 w 1018183"/>
                <a:gd name="connsiteY3509" fmla="*/ 6728728 h 9085945"/>
                <a:gd name="connsiteX3510" fmla="*/ 1018183 w 1018183"/>
                <a:gd name="connsiteY3510" fmla="*/ 6729940 h 9085945"/>
                <a:gd name="connsiteX3511" fmla="*/ 1018183 w 1018183"/>
                <a:gd name="connsiteY3511" fmla="*/ 6735143 h 9085945"/>
                <a:gd name="connsiteX3512" fmla="*/ 1018183 w 1018183"/>
                <a:gd name="connsiteY3512" fmla="*/ 6735947 h 9085945"/>
                <a:gd name="connsiteX3513" fmla="*/ 1018183 w 1018183"/>
                <a:gd name="connsiteY3513" fmla="*/ 6744980 h 9085945"/>
                <a:gd name="connsiteX3514" fmla="*/ 1018183 w 1018183"/>
                <a:gd name="connsiteY3514" fmla="*/ 6753118 h 9085945"/>
                <a:gd name="connsiteX3515" fmla="*/ 1018183 w 1018183"/>
                <a:gd name="connsiteY3515" fmla="*/ 6755577 h 9085945"/>
                <a:gd name="connsiteX3516" fmla="*/ 1018183 w 1018183"/>
                <a:gd name="connsiteY3516" fmla="*/ 6756040 h 9085945"/>
                <a:gd name="connsiteX3517" fmla="*/ 1018183 w 1018183"/>
                <a:gd name="connsiteY3517" fmla="*/ 6757015 h 9085945"/>
                <a:gd name="connsiteX3518" fmla="*/ 1018183 w 1018183"/>
                <a:gd name="connsiteY3518" fmla="*/ 6759690 h 9085945"/>
                <a:gd name="connsiteX3519" fmla="*/ 1018183 w 1018183"/>
                <a:gd name="connsiteY3519" fmla="*/ 6760172 h 9085945"/>
                <a:gd name="connsiteX3520" fmla="*/ 1018183 w 1018183"/>
                <a:gd name="connsiteY3520" fmla="*/ 6761258 h 9085945"/>
                <a:gd name="connsiteX3521" fmla="*/ 1018183 w 1018183"/>
                <a:gd name="connsiteY3521" fmla="*/ 6761456 h 9085945"/>
                <a:gd name="connsiteX3522" fmla="*/ 1018183 w 1018183"/>
                <a:gd name="connsiteY3522" fmla="*/ 6761582 h 9085945"/>
                <a:gd name="connsiteX3523" fmla="*/ 1018183 w 1018183"/>
                <a:gd name="connsiteY3523" fmla="*/ 6764176 h 9085945"/>
                <a:gd name="connsiteX3524" fmla="*/ 1018183 w 1018183"/>
                <a:gd name="connsiteY3524" fmla="*/ 6765351 h 9085945"/>
                <a:gd name="connsiteX3525" fmla="*/ 1018183 w 1018183"/>
                <a:gd name="connsiteY3525" fmla="*/ 6766635 h 9085945"/>
                <a:gd name="connsiteX3526" fmla="*/ 1018183 w 1018183"/>
                <a:gd name="connsiteY3526" fmla="*/ 6767852 h 9085945"/>
                <a:gd name="connsiteX3527" fmla="*/ 1018183 w 1018183"/>
                <a:gd name="connsiteY3527" fmla="*/ 6769070 h 9085945"/>
                <a:gd name="connsiteX3528" fmla="*/ 1018183 w 1018183"/>
                <a:gd name="connsiteY3528" fmla="*/ 6770748 h 9085945"/>
                <a:gd name="connsiteX3529" fmla="*/ 1018183 w 1018183"/>
                <a:gd name="connsiteY3529" fmla="*/ 6771230 h 9085945"/>
                <a:gd name="connsiteX3530" fmla="*/ 1018183 w 1018183"/>
                <a:gd name="connsiteY3530" fmla="*/ 6772316 h 9085945"/>
                <a:gd name="connsiteX3531" fmla="*/ 1018183 w 1018183"/>
                <a:gd name="connsiteY3531" fmla="*/ 6776289 h 9085945"/>
                <a:gd name="connsiteX3532" fmla="*/ 1018183 w 1018183"/>
                <a:gd name="connsiteY3532" fmla="*/ 6778991 h 9085945"/>
                <a:gd name="connsiteX3533" fmla="*/ 1018183 w 1018183"/>
                <a:gd name="connsiteY3533" fmla="*/ 6782626 h 9085945"/>
                <a:gd name="connsiteX3534" fmla="*/ 1018183 w 1018183"/>
                <a:gd name="connsiteY3534" fmla="*/ 6784601 h 9085945"/>
                <a:gd name="connsiteX3535" fmla="*/ 1018183 w 1018183"/>
                <a:gd name="connsiteY3535" fmla="*/ 6786170 h 9085945"/>
                <a:gd name="connsiteX3536" fmla="*/ 1018183 w 1018183"/>
                <a:gd name="connsiteY3536" fmla="*/ 6787482 h 9085945"/>
                <a:gd name="connsiteX3537" fmla="*/ 1018183 w 1018183"/>
                <a:gd name="connsiteY3537" fmla="*/ 6788767 h 9085945"/>
                <a:gd name="connsiteX3538" fmla="*/ 1018183 w 1018183"/>
                <a:gd name="connsiteY3538" fmla="*/ 6796382 h 9085945"/>
                <a:gd name="connsiteX3539" fmla="*/ 1018183 w 1018183"/>
                <a:gd name="connsiteY3539" fmla="*/ 6798544 h 9085945"/>
                <a:gd name="connsiteX3540" fmla="*/ 1018183 w 1018183"/>
                <a:gd name="connsiteY3540" fmla="*/ 6801798 h 9085945"/>
                <a:gd name="connsiteX3541" fmla="*/ 1018183 w 1018183"/>
                <a:gd name="connsiteY3541" fmla="*/ 6802192 h 9085945"/>
                <a:gd name="connsiteX3542" fmla="*/ 1018183 w 1018183"/>
                <a:gd name="connsiteY3542" fmla="*/ 6802787 h 9085945"/>
                <a:gd name="connsiteX3543" fmla="*/ 1018183 w 1018183"/>
                <a:gd name="connsiteY3543" fmla="*/ 6803477 h 9085945"/>
                <a:gd name="connsiteX3544" fmla="*/ 1018183 w 1018183"/>
                <a:gd name="connsiteY3544" fmla="*/ 6803759 h 9085945"/>
                <a:gd name="connsiteX3545" fmla="*/ 1018183 w 1018183"/>
                <a:gd name="connsiteY3545" fmla="*/ 6804518 h 9085945"/>
                <a:gd name="connsiteX3546" fmla="*/ 1018183 w 1018183"/>
                <a:gd name="connsiteY3546" fmla="*/ 6805045 h 9085945"/>
                <a:gd name="connsiteX3547" fmla="*/ 1018183 w 1018183"/>
                <a:gd name="connsiteY3547" fmla="*/ 6807019 h 9085945"/>
                <a:gd name="connsiteX3548" fmla="*/ 1018183 w 1018183"/>
                <a:gd name="connsiteY3548" fmla="*/ 6807325 h 9085945"/>
                <a:gd name="connsiteX3549" fmla="*/ 1018183 w 1018183"/>
                <a:gd name="connsiteY3549" fmla="*/ 6808194 h 9085945"/>
                <a:gd name="connsiteX3550" fmla="*/ 1018183 w 1018183"/>
                <a:gd name="connsiteY3550" fmla="*/ 6808256 h 9085945"/>
                <a:gd name="connsiteX3551" fmla="*/ 1018183 w 1018183"/>
                <a:gd name="connsiteY3551" fmla="*/ 6809700 h 9085945"/>
                <a:gd name="connsiteX3552" fmla="*/ 1018183 w 1018183"/>
                <a:gd name="connsiteY3552" fmla="*/ 6811090 h 9085945"/>
                <a:gd name="connsiteX3553" fmla="*/ 1018183 w 1018183"/>
                <a:gd name="connsiteY3553" fmla="*/ 6811572 h 9085945"/>
                <a:gd name="connsiteX3554" fmla="*/ 1018183 w 1018183"/>
                <a:gd name="connsiteY3554" fmla="*/ 6812658 h 9085945"/>
                <a:gd name="connsiteX3555" fmla="*/ 1018183 w 1018183"/>
                <a:gd name="connsiteY3555" fmla="*/ 6812856 h 9085945"/>
                <a:gd name="connsiteX3556" fmla="*/ 1018183 w 1018183"/>
                <a:gd name="connsiteY3556" fmla="*/ 6813250 h 9085945"/>
                <a:gd name="connsiteX3557" fmla="*/ 1018183 w 1018183"/>
                <a:gd name="connsiteY3557" fmla="*/ 6814817 h 9085945"/>
                <a:gd name="connsiteX3558" fmla="*/ 1018183 w 1018183"/>
                <a:gd name="connsiteY3558" fmla="*/ 6817330 h 9085945"/>
                <a:gd name="connsiteX3559" fmla="*/ 1018183 w 1018183"/>
                <a:gd name="connsiteY3559" fmla="*/ 6818897 h 9085945"/>
                <a:gd name="connsiteX3560" fmla="*/ 1018183 w 1018183"/>
                <a:gd name="connsiteY3560" fmla="*/ 6819252 h 9085945"/>
                <a:gd name="connsiteX3561" fmla="*/ 1018183 w 1018183"/>
                <a:gd name="connsiteY3561" fmla="*/ 6827104 h 9085945"/>
                <a:gd name="connsiteX3562" fmla="*/ 1018183 w 1018183"/>
                <a:gd name="connsiteY3562" fmla="*/ 6828388 h 9085945"/>
                <a:gd name="connsiteX3563" fmla="*/ 1018183 w 1018183"/>
                <a:gd name="connsiteY3563" fmla="*/ 6828671 h 9085945"/>
                <a:gd name="connsiteX3564" fmla="*/ 1018183 w 1018183"/>
                <a:gd name="connsiteY3564" fmla="*/ 6829109 h 9085945"/>
                <a:gd name="connsiteX3565" fmla="*/ 1018183 w 1018183"/>
                <a:gd name="connsiteY3565" fmla="*/ 6829955 h 9085945"/>
                <a:gd name="connsiteX3566" fmla="*/ 1018183 w 1018183"/>
                <a:gd name="connsiteY3566" fmla="*/ 6838886 h 9085945"/>
                <a:gd name="connsiteX3567" fmla="*/ 1018183 w 1018183"/>
                <a:gd name="connsiteY3567" fmla="*/ 6840167 h 9085945"/>
                <a:gd name="connsiteX3568" fmla="*/ 1018183 w 1018183"/>
                <a:gd name="connsiteY3568" fmla="*/ 6843819 h 9085945"/>
                <a:gd name="connsiteX3569" fmla="*/ 1018183 w 1018183"/>
                <a:gd name="connsiteY3569" fmla="*/ 6845289 h 9085945"/>
                <a:gd name="connsiteX3570" fmla="*/ 1018183 w 1018183"/>
                <a:gd name="connsiteY3570" fmla="*/ 6845387 h 9085945"/>
                <a:gd name="connsiteX3571" fmla="*/ 1018183 w 1018183"/>
                <a:gd name="connsiteY3571" fmla="*/ 6847361 h 9085945"/>
                <a:gd name="connsiteX3572" fmla="*/ 1018183 w 1018183"/>
                <a:gd name="connsiteY3572" fmla="*/ 6847667 h 9085945"/>
                <a:gd name="connsiteX3573" fmla="*/ 1018183 w 1018183"/>
                <a:gd name="connsiteY3573" fmla="*/ 6849521 h 9085945"/>
                <a:gd name="connsiteX3574" fmla="*/ 1018183 w 1018183"/>
                <a:gd name="connsiteY3574" fmla="*/ 6849824 h 9085945"/>
                <a:gd name="connsiteX3575" fmla="*/ 1018183 w 1018183"/>
                <a:gd name="connsiteY3575" fmla="*/ 6851979 h 9085945"/>
                <a:gd name="connsiteX3576" fmla="*/ 1018183 w 1018183"/>
                <a:gd name="connsiteY3576" fmla="*/ 6853592 h 9085945"/>
                <a:gd name="connsiteX3577" fmla="*/ 1018183 w 1018183"/>
                <a:gd name="connsiteY3577" fmla="*/ 6854877 h 9085945"/>
                <a:gd name="connsiteX3578" fmla="*/ 1018183 w 1018183"/>
                <a:gd name="connsiteY3578" fmla="*/ 6855159 h 9085945"/>
                <a:gd name="connsiteX3579" fmla="*/ 1018183 w 1018183"/>
                <a:gd name="connsiteY3579" fmla="*/ 6856445 h 9085945"/>
                <a:gd name="connsiteX3580" fmla="*/ 1018183 w 1018183"/>
                <a:gd name="connsiteY3580" fmla="*/ 6858421 h 9085945"/>
                <a:gd name="connsiteX3581" fmla="*/ 1018183 w 1018183"/>
                <a:gd name="connsiteY3581" fmla="*/ 6858726 h 9085945"/>
                <a:gd name="connsiteX3582" fmla="*/ 1018183 w 1018183"/>
                <a:gd name="connsiteY3582" fmla="*/ 6868730 h 9085945"/>
                <a:gd name="connsiteX3583" fmla="*/ 1018183 w 1018183"/>
                <a:gd name="connsiteY3583" fmla="*/ 6870297 h 9085945"/>
                <a:gd name="connsiteX3584" fmla="*/ 1018183 w 1018183"/>
                <a:gd name="connsiteY3584" fmla="*/ 6870539 h 9085945"/>
                <a:gd name="connsiteX3585" fmla="*/ 1018183 w 1018183"/>
                <a:gd name="connsiteY3585" fmla="*/ 6889863 h 9085945"/>
                <a:gd name="connsiteX3586" fmla="*/ 1018183 w 1018183"/>
                <a:gd name="connsiteY3586" fmla="*/ 6890166 h 9085945"/>
                <a:gd name="connsiteX3587" fmla="*/ 1018183 w 1018183"/>
                <a:gd name="connsiteY3587" fmla="*/ 6891148 h 9085945"/>
                <a:gd name="connsiteX3588" fmla="*/ 1018183 w 1018183"/>
                <a:gd name="connsiteY3588" fmla="*/ 6891454 h 9085945"/>
                <a:gd name="connsiteX3589" fmla="*/ 1018183 w 1018183"/>
                <a:gd name="connsiteY3589" fmla="*/ 6894998 h 9085945"/>
                <a:gd name="connsiteX3590" fmla="*/ 1018183 w 1018183"/>
                <a:gd name="connsiteY3590" fmla="*/ 6895783 h 9085945"/>
                <a:gd name="connsiteX3591" fmla="*/ 1018183 w 1018183"/>
                <a:gd name="connsiteY3591" fmla="*/ 6897974 h 9085945"/>
                <a:gd name="connsiteX3592" fmla="*/ 1018183 w 1018183"/>
                <a:gd name="connsiteY3592" fmla="*/ 6900923 h 9085945"/>
                <a:gd name="connsiteX3593" fmla="*/ 1018183 w 1018183"/>
                <a:gd name="connsiteY3593" fmla="*/ 6901227 h 9085945"/>
                <a:gd name="connsiteX3594" fmla="*/ 1018183 w 1018183"/>
                <a:gd name="connsiteY3594" fmla="*/ 6906841 h 9085945"/>
                <a:gd name="connsiteX3595" fmla="*/ 1018183 w 1018183"/>
                <a:gd name="connsiteY3595" fmla="*/ 6909707 h 9085945"/>
                <a:gd name="connsiteX3596" fmla="*/ 1018183 w 1018183"/>
                <a:gd name="connsiteY3596" fmla="*/ 6910184 h 9085945"/>
                <a:gd name="connsiteX3597" fmla="*/ 1018183 w 1018183"/>
                <a:gd name="connsiteY3597" fmla="*/ 6912403 h 9085945"/>
                <a:gd name="connsiteX3598" fmla="*/ 1018183 w 1018183"/>
                <a:gd name="connsiteY3598" fmla="*/ 6921244 h 9085945"/>
                <a:gd name="connsiteX3599" fmla="*/ 1018183 w 1018183"/>
                <a:gd name="connsiteY3599" fmla="*/ 6932292 h 9085945"/>
                <a:gd name="connsiteX3600" fmla="*/ 1018183 w 1018183"/>
                <a:gd name="connsiteY3600" fmla="*/ 6933860 h 9085945"/>
                <a:gd name="connsiteX3601" fmla="*/ 1018183 w 1018183"/>
                <a:gd name="connsiteY3601" fmla="*/ 6937497 h 9085945"/>
                <a:gd name="connsiteX3602" fmla="*/ 1018183 w 1018183"/>
                <a:gd name="connsiteY3602" fmla="*/ 6938285 h 9085945"/>
                <a:gd name="connsiteX3603" fmla="*/ 1018183 w 1018183"/>
                <a:gd name="connsiteY3603" fmla="*/ 6939569 h 9085945"/>
                <a:gd name="connsiteX3604" fmla="*/ 1018183 w 1018183"/>
                <a:gd name="connsiteY3604" fmla="*/ 6943113 h 9085945"/>
                <a:gd name="connsiteX3605" fmla="*/ 1018183 w 1018183"/>
                <a:gd name="connsiteY3605" fmla="*/ 6944071 h 9085945"/>
                <a:gd name="connsiteX3606" fmla="*/ 1018183 w 1018183"/>
                <a:gd name="connsiteY3606" fmla="*/ 6947183 h 9085945"/>
                <a:gd name="connsiteX3607" fmla="*/ 1018183 w 1018183"/>
                <a:gd name="connsiteY3607" fmla="*/ 6949343 h 9085945"/>
                <a:gd name="connsiteX3608" fmla="*/ 1018183 w 1018183"/>
                <a:gd name="connsiteY3608" fmla="*/ 6951450 h 9085945"/>
                <a:gd name="connsiteX3609" fmla="*/ 1018183 w 1018183"/>
                <a:gd name="connsiteY3609" fmla="*/ 6952205 h 9085945"/>
                <a:gd name="connsiteX3610" fmla="*/ 1018183 w 1018183"/>
                <a:gd name="connsiteY3610" fmla="*/ 6952686 h 9085945"/>
                <a:gd name="connsiteX3611" fmla="*/ 1018183 w 1018183"/>
                <a:gd name="connsiteY3611" fmla="*/ 6952745 h 9085945"/>
                <a:gd name="connsiteX3612" fmla="*/ 1018183 w 1018183"/>
                <a:gd name="connsiteY3612" fmla="*/ 6953971 h 9085945"/>
                <a:gd name="connsiteX3613" fmla="*/ 1018183 w 1018183"/>
                <a:gd name="connsiteY3613" fmla="*/ 6954906 h 9085945"/>
                <a:gd name="connsiteX3614" fmla="*/ 1018183 w 1018183"/>
                <a:gd name="connsiteY3614" fmla="*/ 6958540 h 9085945"/>
                <a:gd name="connsiteX3615" fmla="*/ 1018183 w 1018183"/>
                <a:gd name="connsiteY3615" fmla="*/ 6961586 h 9085945"/>
                <a:gd name="connsiteX3616" fmla="*/ 1018183 w 1018183"/>
                <a:gd name="connsiteY3616" fmla="*/ 6963743 h 9085945"/>
                <a:gd name="connsiteX3617" fmla="*/ 1018183 w 1018183"/>
                <a:gd name="connsiteY3617" fmla="*/ 6963805 h 9085945"/>
                <a:gd name="connsiteX3618" fmla="*/ 1018183 w 1018183"/>
                <a:gd name="connsiteY3618" fmla="*/ 6972634 h 9085945"/>
                <a:gd name="connsiteX3619" fmla="*/ 1018183 w 1018183"/>
                <a:gd name="connsiteY3619" fmla="*/ 6974202 h 9085945"/>
                <a:gd name="connsiteX3620" fmla="*/ 1018183 w 1018183"/>
                <a:gd name="connsiteY3620" fmla="*/ 6979911 h 9085945"/>
                <a:gd name="connsiteX3621" fmla="*/ 1018183 w 1018183"/>
                <a:gd name="connsiteY3621" fmla="*/ 6983455 h 9085945"/>
                <a:gd name="connsiteX3622" fmla="*/ 1018183 w 1018183"/>
                <a:gd name="connsiteY3622" fmla="*/ 6983692 h 9085945"/>
                <a:gd name="connsiteX3623" fmla="*/ 1018183 w 1018183"/>
                <a:gd name="connsiteY3623" fmla="*/ 6984177 h 9085945"/>
                <a:gd name="connsiteX3624" fmla="*/ 1018183 w 1018183"/>
                <a:gd name="connsiteY3624" fmla="*/ 6985261 h 9085945"/>
                <a:gd name="connsiteX3625" fmla="*/ 1018183 w 1018183"/>
                <a:gd name="connsiteY3625" fmla="*/ 6985615 h 9085945"/>
                <a:gd name="connsiteX3626" fmla="*/ 1018183 w 1018183"/>
                <a:gd name="connsiteY3626" fmla="*/ 6989685 h 9085945"/>
                <a:gd name="connsiteX3627" fmla="*/ 1018183 w 1018183"/>
                <a:gd name="connsiteY3627" fmla="*/ 6990182 h 9085945"/>
                <a:gd name="connsiteX3628" fmla="*/ 1018183 w 1018183"/>
                <a:gd name="connsiteY3628" fmla="*/ 6990969 h 9085945"/>
                <a:gd name="connsiteX3629" fmla="*/ 1018183 w 1018183"/>
                <a:gd name="connsiteY3629" fmla="*/ 6993951 h 9085945"/>
                <a:gd name="connsiteX3630" fmla="*/ 1018183 w 1018183"/>
                <a:gd name="connsiteY3630" fmla="*/ 6994313 h 9085945"/>
                <a:gd name="connsiteX3631" fmla="*/ 1018183 w 1018183"/>
                <a:gd name="connsiteY3631" fmla="*/ 6994514 h 9085945"/>
                <a:gd name="connsiteX3632" fmla="*/ 1018183 w 1018183"/>
                <a:gd name="connsiteY3632" fmla="*/ 6995235 h 9085945"/>
                <a:gd name="connsiteX3633" fmla="*/ 1018183 w 1018183"/>
                <a:gd name="connsiteY3633" fmla="*/ 6995248 h 9085945"/>
                <a:gd name="connsiteX3634" fmla="*/ 1018183 w 1018183"/>
                <a:gd name="connsiteY3634" fmla="*/ 6996532 h 9085945"/>
                <a:gd name="connsiteX3635" fmla="*/ 1018183 w 1018183"/>
                <a:gd name="connsiteY3635" fmla="*/ 6997670 h 9085945"/>
                <a:gd name="connsiteX3636" fmla="*/ 1018183 w 1018183"/>
                <a:gd name="connsiteY3636" fmla="*/ 6998882 h 9085945"/>
                <a:gd name="connsiteX3637" fmla="*/ 1018183 w 1018183"/>
                <a:gd name="connsiteY3637" fmla="*/ 7004085 h 9085945"/>
                <a:gd name="connsiteX3638" fmla="*/ 1018183 w 1018183"/>
                <a:gd name="connsiteY3638" fmla="*/ 7004889 h 9085945"/>
                <a:gd name="connsiteX3639" fmla="*/ 1018183 w 1018183"/>
                <a:gd name="connsiteY3639" fmla="*/ 7005371 h 9085945"/>
                <a:gd name="connsiteX3640" fmla="*/ 1018183 w 1018183"/>
                <a:gd name="connsiteY3640" fmla="*/ 7006304 h 9085945"/>
                <a:gd name="connsiteX3641" fmla="*/ 1018183 w 1018183"/>
                <a:gd name="connsiteY3641" fmla="*/ 7009939 h 9085945"/>
                <a:gd name="connsiteX3642" fmla="*/ 1018183 w 1018183"/>
                <a:gd name="connsiteY3642" fmla="*/ 7016421 h 9085945"/>
                <a:gd name="connsiteX3643" fmla="*/ 1018183 w 1018183"/>
                <a:gd name="connsiteY3643" fmla="*/ 7017988 h 9085945"/>
                <a:gd name="connsiteX3644" fmla="*/ 1018183 w 1018183"/>
                <a:gd name="connsiteY3644" fmla="*/ 7019964 h 9085945"/>
                <a:gd name="connsiteX3645" fmla="*/ 1018183 w 1018183"/>
                <a:gd name="connsiteY3645" fmla="*/ 7024982 h 9085945"/>
                <a:gd name="connsiteX3646" fmla="*/ 1018183 w 1018183"/>
                <a:gd name="connsiteY3646" fmla="*/ 7025957 h 9085945"/>
                <a:gd name="connsiteX3647" fmla="*/ 1018183 w 1018183"/>
                <a:gd name="connsiteY3647" fmla="*/ 7027241 h 9085945"/>
                <a:gd name="connsiteX3648" fmla="*/ 1018183 w 1018183"/>
                <a:gd name="connsiteY3648" fmla="*/ 7030398 h 9085945"/>
                <a:gd name="connsiteX3649" fmla="*/ 1018183 w 1018183"/>
                <a:gd name="connsiteY3649" fmla="*/ 7031387 h 9085945"/>
                <a:gd name="connsiteX3650" fmla="*/ 1018183 w 1018183"/>
                <a:gd name="connsiteY3650" fmla="*/ 7033118 h 9085945"/>
                <a:gd name="connsiteX3651" fmla="*/ 1018183 w 1018183"/>
                <a:gd name="connsiteY3651" fmla="*/ 7035577 h 9085945"/>
                <a:gd name="connsiteX3652" fmla="*/ 1018183 w 1018183"/>
                <a:gd name="connsiteY3652" fmla="*/ 7036794 h 9085945"/>
                <a:gd name="connsiteX3653" fmla="*/ 1018183 w 1018183"/>
                <a:gd name="connsiteY3653" fmla="*/ 7037015 h 9085945"/>
                <a:gd name="connsiteX3654" fmla="*/ 1018183 w 1018183"/>
                <a:gd name="connsiteY3654" fmla="*/ 7039690 h 9085945"/>
                <a:gd name="connsiteX3655" fmla="*/ 1018183 w 1018183"/>
                <a:gd name="connsiteY3655" fmla="*/ 7040172 h 9085945"/>
                <a:gd name="connsiteX3656" fmla="*/ 1018183 w 1018183"/>
                <a:gd name="connsiteY3656" fmla="*/ 7041258 h 9085945"/>
                <a:gd name="connsiteX3657" fmla="*/ 1018183 w 1018183"/>
                <a:gd name="connsiteY3657" fmla="*/ 7041456 h 9085945"/>
                <a:gd name="connsiteX3658" fmla="*/ 1018183 w 1018183"/>
                <a:gd name="connsiteY3658" fmla="*/ 7044644 h 9085945"/>
                <a:gd name="connsiteX3659" fmla="*/ 1018183 w 1018183"/>
                <a:gd name="connsiteY3659" fmla="*/ 7046213 h 9085945"/>
                <a:gd name="connsiteX3660" fmla="*/ 1018183 w 1018183"/>
                <a:gd name="connsiteY3660" fmla="*/ 7047852 h 9085945"/>
                <a:gd name="connsiteX3661" fmla="*/ 1018183 w 1018183"/>
                <a:gd name="connsiteY3661" fmla="*/ 7057709 h 9085945"/>
                <a:gd name="connsiteX3662" fmla="*/ 1018183 w 1018183"/>
                <a:gd name="connsiteY3662" fmla="*/ 7067486 h 9085945"/>
                <a:gd name="connsiteX3663" fmla="*/ 1018183 w 1018183"/>
                <a:gd name="connsiteY3663" fmla="*/ 7068767 h 9085945"/>
                <a:gd name="connsiteX3664" fmla="*/ 1018183 w 1018183"/>
                <a:gd name="connsiteY3664" fmla="*/ 7071729 h 9085945"/>
                <a:gd name="connsiteX3665" fmla="*/ 1018183 w 1018183"/>
                <a:gd name="connsiteY3665" fmla="*/ 7072419 h 9085945"/>
                <a:gd name="connsiteX3666" fmla="*/ 1018183 w 1018183"/>
                <a:gd name="connsiteY3666" fmla="*/ 7073889 h 9085945"/>
                <a:gd name="connsiteX3667" fmla="*/ 1018183 w 1018183"/>
                <a:gd name="connsiteY3667" fmla="*/ 7073987 h 9085945"/>
                <a:gd name="connsiteX3668" fmla="*/ 1018183 w 1018183"/>
                <a:gd name="connsiteY3668" fmla="*/ 7075961 h 9085945"/>
                <a:gd name="connsiteX3669" fmla="*/ 1018183 w 1018183"/>
                <a:gd name="connsiteY3669" fmla="*/ 7076267 h 9085945"/>
                <a:gd name="connsiteX3670" fmla="*/ 1018183 w 1018183"/>
                <a:gd name="connsiteY3670" fmla="*/ 7080579 h 9085945"/>
                <a:gd name="connsiteX3671" fmla="*/ 1018183 w 1018183"/>
                <a:gd name="connsiteY3671" fmla="*/ 7081798 h 9085945"/>
                <a:gd name="connsiteX3672" fmla="*/ 1018183 w 1018183"/>
                <a:gd name="connsiteY3672" fmla="*/ 7082192 h 9085945"/>
                <a:gd name="connsiteX3673" fmla="*/ 1018183 w 1018183"/>
                <a:gd name="connsiteY3673" fmla="*/ 7082787 h 9085945"/>
                <a:gd name="connsiteX3674" fmla="*/ 1018183 w 1018183"/>
                <a:gd name="connsiteY3674" fmla="*/ 7083477 h 9085945"/>
                <a:gd name="connsiteX3675" fmla="*/ 1018183 w 1018183"/>
                <a:gd name="connsiteY3675" fmla="*/ 7083759 h 9085945"/>
                <a:gd name="connsiteX3676" fmla="*/ 1018183 w 1018183"/>
                <a:gd name="connsiteY3676" fmla="*/ 7085045 h 9085945"/>
                <a:gd name="connsiteX3677" fmla="*/ 1018183 w 1018183"/>
                <a:gd name="connsiteY3677" fmla="*/ 7087021 h 9085945"/>
                <a:gd name="connsiteX3678" fmla="*/ 1018183 w 1018183"/>
                <a:gd name="connsiteY3678" fmla="*/ 7087326 h 9085945"/>
                <a:gd name="connsiteX3679" fmla="*/ 1018183 w 1018183"/>
                <a:gd name="connsiteY3679" fmla="*/ 7088194 h 9085945"/>
                <a:gd name="connsiteX3680" fmla="*/ 1018183 w 1018183"/>
                <a:gd name="connsiteY3680" fmla="*/ 7097330 h 9085945"/>
                <a:gd name="connsiteX3681" fmla="*/ 1018183 w 1018183"/>
                <a:gd name="connsiteY3681" fmla="*/ 7098897 h 9085945"/>
                <a:gd name="connsiteX3682" fmla="*/ 1018183 w 1018183"/>
                <a:gd name="connsiteY3682" fmla="*/ 7099139 h 9085945"/>
                <a:gd name="connsiteX3683" fmla="*/ 1018183 w 1018183"/>
                <a:gd name="connsiteY3683" fmla="*/ 7109109 h 9085945"/>
                <a:gd name="connsiteX3684" fmla="*/ 1018183 w 1018183"/>
                <a:gd name="connsiteY3684" fmla="*/ 7114231 h 9085945"/>
                <a:gd name="connsiteX3685" fmla="*/ 1018183 w 1018183"/>
                <a:gd name="connsiteY3685" fmla="*/ 7115515 h 9085945"/>
                <a:gd name="connsiteX3686" fmla="*/ 1018183 w 1018183"/>
                <a:gd name="connsiteY3686" fmla="*/ 7118463 h 9085945"/>
                <a:gd name="connsiteX3687" fmla="*/ 1018183 w 1018183"/>
                <a:gd name="connsiteY3687" fmla="*/ 7118766 h 9085945"/>
                <a:gd name="connsiteX3688" fmla="*/ 1018183 w 1018183"/>
                <a:gd name="connsiteY3688" fmla="*/ 7119748 h 9085945"/>
                <a:gd name="connsiteX3689" fmla="*/ 1018183 w 1018183"/>
                <a:gd name="connsiteY3689" fmla="*/ 7120054 h 9085945"/>
                <a:gd name="connsiteX3690" fmla="*/ 1018183 w 1018183"/>
                <a:gd name="connsiteY3690" fmla="*/ 7120921 h 9085945"/>
                <a:gd name="connsiteX3691" fmla="*/ 1018183 w 1018183"/>
                <a:gd name="connsiteY3691" fmla="*/ 7123598 h 9085945"/>
                <a:gd name="connsiteX3692" fmla="*/ 1018183 w 1018183"/>
                <a:gd name="connsiteY3692" fmla="*/ 7123819 h 9085945"/>
                <a:gd name="connsiteX3693" fmla="*/ 1018183 w 1018183"/>
                <a:gd name="connsiteY3693" fmla="*/ 7125289 h 9085945"/>
                <a:gd name="connsiteX3694" fmla="*/ 1018183 w 1018183"/>
                <a:gd name="connsiteY3694" fmla="*/ 7125387 h 9085945"/>
                <a:gd name="connsiteX3695" fmla="*/ 1018183 w 1018183"/>
                <a:gd name="connsiteY3695" fmla="*/ 7127363 h 9085945"/>
                <a:gd name="connsiteX3696" fmla="*/ 1018183 w 1018183"/>
                <a:gd name="connsiteY3696" fmla="*/ 7127668 h 9085945"/>
                <a:gd name="connsiteX3697" fmla="*/ 1018183 w 1018183"/>
                <a:gd name="connsiteY3697" fmla="*/ 7129523 h 9085945"/>
                <a:gd name="connsiteX3698" fmla="*/ 1018183 w 1018183"/>
                <a:gd name="connsiteY3698" fmla="*/ 7129827 h 9085945"/>
                <a:gd name="connsiteX3699" fmla="*/ 1018183 w 1018183"/>
                <a:gd name="connsiteY3699" fmla="*/ 7131979 h 9085945"/>
                <a:gd name="connsiteX3700" fmla="*/ 1018183 w 1018183"/>
                <a:gd name="connsiteY3700" fmla="*/ 7138307 h 9085945"/>
                <a:gd name="connsiteX3701" fmla="*/ 1018183 w 1018183"/>
                <a:gd name="connsiteY3701" fmla="*/ 7139481 h 9085945"/>
                <a:gd name="connsiteX3702" fmla="*/ 1018183 w 1018183"/>
                <a:gd name="connsiteY3702" fmla="*/ 7150539 h 9085945"/>
                <a:gd name="connsiteX3703" fmla="*/ 1018183 w 1018183"/>
                <a:gd name="connsiteY3703" fmla="*/ 7160090 h 9085945"/>
                <a:gd name="connsiteX3704" fmla="*/ 1018183 w 1018183"/>
                <a:gd name="connsiteY3704" fmla="*/ 7160396 h 9085945"/>
                <a:gd name="connsiteX3705" fmla="*/ 1018183 w 1018183"/>
                <a:gd name="connsiteY3705" fmla="*/ 7163940 h 9085945"/>
                <a:gd name="connsiteX3706" fmla="*/ 1018183 w 1018183"/>
                <a:gd name="connsiteY3706" fmla="*/ 7166097 h 9085945"/>
                <a:gd name="connsiteX3707" fmla="*/ 1018183 w 1018183"/>
                <a:gd name="connsiteY3707" fmla="*/ 7168937 h 9085945"/>
                <a:gd name="connsiteX3708" fmla="*/ 1018183 w 1018183"/>
                <a:gd name="connsiteY3708" fmla="*/ 7169865 h 9085945"/>
                <a:gd name="connsiteX3709" fmla="*/ 1018183 w 1018183"/>
                <a:gd name="connsiteY3709" fmla="*/ 7170169 h 9085945"/>
                <a:gd name="connsiteX3710" fmla="*/ 1018183 w 1018183"/>
                <a:gd name="connsiteY3710" fmla="*/ 7171148 h 9085945"/>
                <a:gd name="connsiteX3711" fmla="*/ 1018183 w 1018183"/>
                <a:gd name="connsiteY3711" fmla="*/ 7171452 h 9085945"/>
                <a:gd name="connsiteX3712" fmla="*/ 1018183 w 1018183"/>
                <a:gd name="connsiteY3712" fmla="*/ 7172671 h 9085945"/>
                <a:gd name="connsiteX3713" fmla="*/ 1018183 w 1018183"/>
                <a:gd name="connsiteY3713" fmla="*/ 7174997 h 9085945"/>
                <a:gd name="connsiteX3714" fmla="*/ 1018183 w 1018183"/>
                <a:gd name="connsiteY3714" fmla="*/ 7175783 h 9085945"/>
                <a:gd name="connsiteX3715" fmla="*/ 1018183 w 1018183"/>
                <a:gd name="connsiteY3715" fmla="*/ 7178649 h 9085945"/>
                <a:gd name="connsiteX3716" fmla="*/ 1018183 w 1018183"/>
                <a:gd name="connsiteY3716" fmla="*/ 7180805 h 9085945"/>
                <a:gd name="connsiteX3717" fmla="*/ 1018183 w 1018183"/>
                <a:gd name="connsiteY3717" fmla="*/ 7181345 h 9085945"/>
                <a:gd name="connsiteX3718" fmla="*/ 1018183 w 1018183"/>
                <a:gd name="connsiteY3718" fmla="*/ 7183267 h 9085945"/>
                <a:gd name="connsiteX3719" fmla="*/ 1018183 w 1018183"/>
                <a:gd name="connsiteY3719" fmla="*/ 7186813 h 9085945"/>
                <a:gd name="connsiteX3720" fmla="*/ 1018183 w 1018183"/>
                <a:gd name="connsiteY3720" fmla="*/ 7189707 h 9085945"/>
                <a:gd name="connsiteX3721" fmla="*/ 1018183 w 1018183"/>
                <a:gd name="connsiteY3721" fmla="*/ 7190186 h 9085945"/>
                <a:gd name="connsiteX3722" fmla="*/ 1018183 w 1018183"/>
                <a:gd name="connsiteY3722" fmla="*/ 7192405 h 9085945"/>
                <a:gd name="connsiteX3723" fmla="*/ 1018183 w 1018183"/>
                <a:gd name="connsiteY3723" fmla="*/ 7201234 h 9085945"/>
                <a:gd name="connsiteX3724" fmla="*/ 1018183 w 1018183"/>
                <a:gd name="connsiteY3724" fmla="*/ 7202802 h 9085945"/>
                <a:gd name="connsiteX3725" fmla="*/ 1018183 w 1018183"/>
                <a:gd name="connsiteY3725" fmla="*/ 7206439 h 9085945"/>
                <a:gd name="connsiteX3726" fmla="*/ 1018183 w 1018183"/>
                <a:gd name="connsiteY3726" fmla="*/ 7207727 h 9085945"/>
                <a:gd name="connsiteX3727" fmla="*/ 1018183 w 1018183"/>
                <a:gd name="connsiteY3727" fmla="*/ 7208511 h 9085945"/>
                <a:gd name="connsiteX3728" fmla="*/ 1018183 w 1018183"/>
                <a:gd name="connsiteY3728" fmla="*/ 7211492 h 9085945"/>
                <a:gd name="connsiteX3729" fmla="*/ 1018183 w 1018183"/>
                <a:gd name="connsiteY3729" fmla="*/ 7212055 h 9085945"/>
                <a:gd name="connsiteX3730" fmla="*/ 1018183 w 1018183"/>
                <a:gd name="connsiteY3730" fmla="*/ 7212292 h 9085945"/>
                <a:gd name="connsiteX3731" fmla="*/ 1018183 w 1018183"/>
                <a:gd name="connsiteY3731" fmla="*/ 7213013 h 9085945"/>
                <a:gd name="connsiteX3732" fmla="*/ 1018183 w 1018183"/>
                <a:gd name="connsiteY3732" fmla="*/ 7213861 h 9085945"/>
                <a:gd name="connsiteX3733" fmla="*/ 1018183 w 1018183"/>
                <a:gd name="connsiteY3733" fmla="*/ 7217497 h 9085945"/>
                <a:gd name="connsiteX3734" fmla="*/ 1018183 w 1018183"/>
                <a:gd name="connsiteY3734" fmla="*/ 7218285 h 9085945"/>
                <a:gd name="connsiteX3735" fmla="*/ 1018183 w 1018183"/>
                <a:gd name="connsiteY3735" fmla="*/ 7219569 h 9085945"/>
                <a:gd name="connsiteX3736" fmla="*/ 1018183 w 1018183"/>
                <a:gd name="connsiteY3736" fmla="*/ 7221147 h 9085945"/>
                <a:gd name="connsiteX3737" fmla="*/ 1018183 w 1018183"/>
                <a:gd name="connsiteY3737" fmla="*/ 7222435 h 9085945"/>
                <a:gd name="connsiteX3738" fmla="*/ 1018183 w 1018183"/>
                <a:gd name="connsiteY3738" fmla="*/ 7222913 h 9085945"/>
                <a:gd name="connsiteX3739" fmla="*/ 1018183 w 1018183"/>
                <a:gd name="connsiteY3739" fmla="*/ 7223114 h 9085945"/>
                <a:gd name="connsiteX3740" fmla="*/ 1018183 w 1018183"/>
                <a:gd name="connsiteY3740" fmla="*/ 7223848 h 9085945"/>
                <a:gd name="connsiteX3741" fmla="*/ 1018183 w 1018183"/>
                <a:gd name="connsiteY3741" fmla="*/ 7224073 h 9085945"/>
                <a:gd name="connsiteX3742" fmla="*/ 1018183 w 1018183"/>
                <a:gd name="connsiteY3742" fmla="*/ 7225132 h 9085945"/>
                <a:gd name="connsiteX3743" fmla="*/ 1018183 w 1018183"/>
                <a:gd name="connsiteY3743" fmla="*/ 7227482 h 9085945"/>
                <a:gd name="connsiteX3744" fmla="*/ 1018183 w 1018183"/>
                <a:gd name="connsiteY3744" fmla="*/ 7232204 h 9085945"/>
                <a:gd name="connsiteX3745" fmla="*/ 1018183 w 1018183"/>
                <a:gd name="connsiteY3745" fmla="*/ 7232685 h 9085945"/>
                <a:gd name="connsiteX3746" fmla="*/ 1018183 w 1018183"/>
                <a:gd name="connsiteY3746" fmla="*/ 7232747 h 9085945"/>
                <a:gd name="connsiteX3747" fmla="*/ 1018183 w 1018183"/>
                <a:gd name="connsiteY3747" fmla="*/ 7233971 h 9085945"/>
                <a:gd name="connsiteX3748" fmla="*/ 1018183 w 1018183"/>
                <a:gd name="connsiteY3748" fmla="*/ 7234904 h 9085945"/>
                <a:gd name="connsiteX3749" fmla="*/ 1018183 w 1018183"/>
                <a:gd name="connsiteY3749" fmla="*/ 7238539 h 9085945"/>
                <a:gd name="connsiteX3750" fmla="*/ 1018183 w 1018183"/>
                <a:gd name="connsiteY3750" fmla="*/ 7245021 h 9085945"/>
                <a:gd name="connsiteX3751" fmla="*/ 1018183 w 1018183"/>
                <a:gd name="connsiteY3751" fmla="*/ 7246588 h 9085945"/>
                <a:gd name="connsiteX3752" fmla="*/ 1018183 w 1018183"/>
                <a:gd name="connsiteY3752" fmla="*/ 7248564 h 9085945"/>
                <a:gd name="connsiteX3753" fmla="*/ 1018183 w 1018183"/>
                <a:gd name="connsiteY3753" fmla="*/ 7252634 h 9085945"/>
                <a:gd name="connsiteX3754" fmla="*/ 1018183 w 1018183"/>
                <a:gd name="connsiteY3754" fmla="*/ 7254203 h 9085945"/>
                <a:gd name="connsiteX3755" fmla="*/ 1018183 w 1018183"/>
                <a:gd name="connsiteY3755" fmla="*/ 7254557 h 9085945"/>
                <a:gd name="connsiteX3756" fmla="*/ 1018183 w 1018183"/>
                <a:gd name="connsiteY3756" fmla="*/ 7255841 h 9085945"/>
                <a:gd name="connsiteX3757" fmla="*/ 1018183 w 1018183"/>
                <a:gd name="connsiteY3757" fmla="*/ 7256800 h 9085945"/>
                <a:gd name="connsiteX3758" fmla="*/ 1018183 w 1018183"/>
                <a:gd name="connsiteY3758" fmla="*/ 7257713 h 9085945"/>
                <a:gd name="connsiteX3759" fmla="*/ 1018183 w 1018183"/>
                <a:gd name="connsiteY3759" fmla="*/ 7259911 h 9085945"/>
                <a:gd name="connsiteX3760" fmla="*/ 1018183 w 1018183"/>
                <a:gd name="connsiteY3760" fmla="*/ 7260342 h 9085945"/>
                <a:gd name="connsiteX3761" fmla="*/ 1018183 w 1018183"/>
                <a:gd name="connsiteY3761" fmla="*/ 7263456 h 9085945"/>
                <a:gd name="connsiteX3762" fmla="*/ 1018183 w 1018183"/>
                <a:gd name="connsiteY3762" fmla="*/ 7264177 h 9085945"/>
                <a:gd name="connsiteX3763" fmla="*/ 1018183 w 1018183"/>
                <a:gd name="connsiteY3763" fmla="*/ 7265474 h 9085945"/>
                <a:gd name="connsiteX3764" fmla="*/ 1018183 w 1018183"/>
                <a:gd name="connsiteY3764" fmla="*/ 7265615 h 9085945"/>
                <a:gd name="connsiteX3765" fmla="*/ 1018183 w 1018183"/>
                <a:gd name="connsiteY3765" fmla="*/ 7273244 h 9085945"/>
                <a:gd name="connsiteX3766" fmla="*/ 1018183 w 1018183"/>
                <a:gd name="connsiteY3766" fmla="*/ 7274313 h 9085945"/>
                <a:gd name="connsiteX3767" fmla="*/ 1018183 w 1018183"/>
                <a:gd name="connsiteY3767" fmla="*/ 7274813 h 9085945"/>
                <a:gd name="connsiteX3768" fmla="*/ 1018183 w 1018183"/>
                <a:gd name="connsiteY3768" fmla="*/ 7275052 h 9085945"/>
                <a:gd name="connsiteX3769" fmla="*/ 1018183 w 1018183"/>
                <a:gd name="connsiteY3769" fmla="*/ 7275246 h 9085945"/>
                <a:gd name="connsiteX3770" fmla="*/ 1018183 w 1018183"/>
                <a:gd name="connsiteY3770" fmla="*/ 7276532 h 9085945"/>
                <a:gd name="connsiteX3771" fmla="*/ 1018183 w 1018183"/>
                <a:gd name="connsiteY3771" fmla="*/ 7278881 h 9085945"/>
                <a:gd name="connsiteX3772" fmla="*/ 1018183 w 1018183"/>
                <a:gd name="connsiteY3772" fmla="*/ 7285023 h 9085945"/>
                <a:gd name="connsiteX3773" fmla="*/ 1018183 w 1018183"/>
                <a:gd name="connsiteY3773" fmla="*/ 7285363 h 9085945"/>
                <a:gd name="connsiteX3774" fmla="*/ 1018183 w 1018183"/>
                <a:gd name="connsiteY3774" fmla="*/ 7286930 h 9085945"/>
                <a:gd name="connsiteX3775" fmla="*/ 1018183 w 1018183"/>
                <a:gd name="connsiteY3775" fmla="*/ 7288906 h 9085945"/>
                <a:gd name="connsiteX3776" fmla="*/ 1018183 w 1018183"/>
                <a:gd name="connsiteY3776" fmla="*/ 7296183 h 9085945"/>
                <a:gd name="connsiteX3777" fmla="*/ 1018183 w 1018183"/>
                <a:gd name="connsiteY3777" fmla="*/ 7296421 h 9085945"/>
                <a:gd name="connsiteX3778" fmla="*/ 1018183 w 1018183"/>
                <a:gd name="connsiteY3778" fmla="*/ 7297988 h 9085945"/>
                <a:gd name="connsiteX3779" fmla="*/ 1018183 w 1018183"/>
                <a:gd name="connsiteY3779" fmla="*/ 7299733 h 9085945"/>
                <a:gd name="connsiteX3780" fmla="*/ 1018183 w 1018183"/>
                <a:gd name="connsiteY3780" fmla="*/ 7299963 h 9085945"/>
                <a:gd name="connsiteX3781" fmla="*/ 1018183 w 1018183"/>
                <a:gd name="connsiteY3781" fmla="*/ 7300329 h 9085945"/>
                <a:gd name="connsiteX3782" fmla="*/ 1018183 w 1018183"/>
                <a:gd name="connsiteY3782" fmla="*/ 7301300 h 9085945"/>
                <a:gd name="connsiteX3783" fmla="*/ 1018183 w 1018183"/>
                <a:gd name="connsiteY3783" fmla="*/ 7305957 h 9085945"/>
                <a:gd name="connsiteX3784" fmla="*/ 1018183 w 1018183"/>
                <a:gd name="connsiteY3784" fmla="*/ 7307241 h 9085945"/>
                <a:gd name="connsiteX3785" fmla="*/ 1018183 w 1018183"/>
                <a:gd name="connsiteY3785" fmla="*/ 7310398 h 9085945"/>
                <a:gd name="connsiteX3786" fmla="*/ 1018183 w 1018183"/>
                <a:gd name="connsiteY3786" fmla="*/ 7311387 h 9085945"/>
                <a:gd name="connsiteX3787" fmla="*/ 1018183 w 1018183"/>
                <a:gd name="connsiteY3787" fmla="*/ 7313586 h 9085945"/>
                <a:gd name="connsiteX3788" fmla="*/ 1018183 w 1018183"/>
                <a:gd name="connsiteY3788" fmla="*/ 7315155 h 9085945"/>
                <a:gd name="connsiteX3789" fmla="*/ 1018183 w 1018183"/>
                <a:gd name="connsiteY3789" fmla="*/ 7316794 h 9085945"/>
                <a:gd name="connsiteX3790" fmla="*/ 1018183 w 1018183"/>
                <a:gd name="connsiteY3790" fmla="*/ 7324645 h 9085945"/>
                <a:gd name="connsiteX3791" fmla="*/ 1018183 w 1018183"/>
                <a:gd name="connsiteY3791" fmla="*/ 7326212 h 9085945"/>
                <a:gd name="connsiteX3792" fmla="*/ 1018183 w 1018183"/>
                <a:gd name="connsiteY3792" fmla="*/ 7332692 h 9085945"/>
                <a:gd name="connsiteX3793" fmla="*/ 1018183 w 1018183"/>
                <a:gd name="connsiteY3793" fmla="*/ 7337709 h 9085945"/>
                <a:gd name="connsiteX3794" fmla="*/ 1018183 w 1018183"/>
                <a:gd name="connsiteY3794" fmla="*/ 7342831 h 9085945"/>
                <a:gd name="connsiteX3795" fmla="*/ 1018183 w 1018183"/>
                <a:gd name="connsiteY3795" fmla="*/ 7344115 h 9085945"/>
                <a:gd name="connsiteX3796" fmla="*/ 1018183 w 1018183"/>
                <a:gd name="connsiteY3796" fmla="*/ 7349521 h 9085945"/>
                <a:gd name="connsiteX3797" fmla="*/ 1018183 w 1018183"/>
                <a:gd name="connsiteY3797" fmla="*/ 7351729 h 9085945"/>
                <a:gd name="connsiteX3798" fmla="*/ 1018183 w 1018183"/>
                <a:gd name="connsiteY3798" fmla="*/ 7352419 h 9085945"/>
                <a:gd name="connsiteX3799" fmla="*/ 1018183 w 1018183"/>
                <a:gd name="connsiteY3799" fmla="*/ 7353889 h 9085945"/>
                <a:gd name="connsiteX3800" fmla="*/ 1018183 w 1018183"/>
                <a:gd name="connsiteY3800" fmla="*/ 7353987 h 9085945"/>
                <a:gd name="connsiteX3801" fmla="*/ 1018183 w 1018183"/>
                <a:gd name="connsiteY3801" fmla="*/ 7355963 h 9085945"/>
                <a:gd name="connsiteX3802" fmla="*/ 1018183 w 1018183"/>
                <a:gd name="connsiteY3802" fmla="*/ 7356268 h 9085945"/>
                <a:gd name="connsiteX3803" fmla="*/ 1018183 w 1018183"/>
                <a:gd name="connsiteY3803" fmla="*/ 7360579 h 9085945"/>
                <a:gd name="connsiteX3804" fmla="*/ 1018183 w 1018183"/>
                <a:gd name="connsiteY3804" fmla="*/ 7368081 h 9085945"/>
                <a:gd name="connsiteX3805" fmla="*/ 1018183 w 1018183"/>
                <a:gd name="connsiteY3805" fmla="*/ 7379139 h 9085945"/>
                <a:gd name="connsiteX3806" fmla="*/ 1018183 w 1018183"/>
                <a:gd name="connsiteY3806" fmla="*/ 7380434 h 9085945"/>
                <a:gd name="connsiteX3807" fmla="*/ 1018183 w 1018183"/>
                <a:gd name="connsiteY3807" fmla="*/ 7384457 h 9085945"/>
                <a:gd name="connsiteX3808" fmla="*/ 1018183 w 1018183"/>
                <a:gd name="connsiteY3808" fmla="*/ 7388690 h 9085945"/>
                <a:gd name="connsiteX3809" fmla="*/ 1018183 w 1018183"/>
                <a:gd name="connsiteY3809" fmla="*/ 7388996 h 9085945"/>
                <a:gd name="connsiteX3810" fmla="*/ 1018183 w 1018183"/>
                <a:gd name="connsiteY3810" fmla="*/ 7392540 h 9085945"/>
                <a:gd name="connsiteX3811" fmla="*/ 1018183 w 1018183"/>
                <a:gd name="connsiteY3811" fmla="*/ 7394231 h 9085945"/>
                <a:gd name="connsiteX3812" fmla="*/ 1018183 w 1018183"/>
                <a:gd name="connsiteY3812" fmla="*/ 7395515 h 9085945"/>
                <a:gd name="connsiteX3813" fmla="*/ 1018183 w 1018183"/>
                <a:gd name="connsiteY3813" fmla="*/ 7397537 h 9085945"/>
                <a:gd name="connsiteX3814" fmla="*/ 1018183 w 1018183"/>
                <a:gd name="connsiteY3814" fmla="*/ 7398465 h 9085945"/>
                <a:gd name="connsiteX3815" fmla="*/ 1018183 w 1018183"/>
                <a:gd name="connsiteY3815" fmla="*/ 7398769 h 9085945"/>
                <a:gd name="connsiteX3816" fmla="*/ 1018183 w 1018183"/>
                <a:gd name="connsiteY3816" fmla="*/ 7399748 h 9085945"/>
                <a:gd name="connsiteX3817" fmla="*/ 1018183 w 1018183"/>
                <a:gd name="connsiteY3817" fmla="*/ 7400052 h 9085945"/>
                <a:gd name="connsiteX3818" fmla="*/ 1018183 w 1018183"/>
                <a:gd name="connsiteY3818" fmla="*/ 7400921 h 9085945"/>
                <a:gd name="connsiteX3819" fmla="*/ 1018183 w 1018183"/>
                <a:gd name="connsiteY3819" fmla="*/ 7403597 h 9085945"/>
                <a:gd name="connsiteX3820" fmla="*/ 1018183 w 1018183"/>
                <a:gd name="connsiteY3820" fmla="*/ 7407249 h 9085945"/>
                <a:gd name="connsiteX3821" fmla="*/ 1018183 w 1018183"/>
                <a:gd name="connsiteY3821" fmla="*/ 7411145 h 9085945"/>
                <a:gd name="connsiteX3822" fmla="*/ 1018183 w 1018183"/>
                <a:gd name="connsiteY3822" fmla="*/ 7411867 h 9085945"/>
                <a:gd name="connsiteX3823" fmla="*/ 1018183 w 1018183"/>
                <a:gd name="connsiteY3823" fmla="*/ 7415413 h 9085945"/>
                <a:gd name="connsiteX3824" fmla="*/ 1018183 w 1018183"/>
                <a:gd name="connsiteY3824" fmla="*/ 7418307 h 9085945"/>
                <a:gd name="connsiteX3825" fmla="*/ 1018183 w 1018183"/>
                <a:gd name="connsiteY3825" fmla="*/ 7419481 h 9085945"/>
                <a:gd name="connsiteX3826" fmla="*/ 1018183 w 1018183"/>
                <a:gd name="connsiteY3826" fmla="*/ 7435039 h 9085945"/>
                <a:gd name="connsiteX3827" fmla="*/ 1018183 w 1018183"/>
                <a:gd name="connsiteY3827" fmla="*/ 7435826 h 9085945"/>
                <a:gd name="connsiteX3828" fmla="*/ 1018183 w 1018183"/>
                <a:gd name="connsiteY3828" fmla="*/ 7436327 h 9085945"/>
                <a:gd name="connsiteX3829" fmla="*/ 1018183 w 1018183"/>
                <a:gd name="connsiteY3829" fmla="*/ 7437879 h 9085945"/>
                <a:gd name="connsiteX3830" fmla="*/ 1018183 w 1018183"/>
                <a:gd name="connsiteY3830" fmla="*/ 7440090 h 9085945"/>
                <a:gd name="connsiteX3831" fmla="*/ 1018183 w 1018183"/>
                <a:gd name="connsiteY3831" fmla="*/ 7440092 h 9085945"/>
                <a:gd name="connsiteX3832" fmla="*/ 1018183 w 1018183"/>
                <a:gd name="connsiteY3832" fmla="*/ 7440394 h 9085945"/>
                <a:gd name="connsiteX3833" fmla="*/ 1018183 w 1018183"/>
                <a:gd name="connsiteY3833" fmla="*/ 7441613 h 9085945"/>
                <a:gd name="connsiteX3834" fmla="*/ 1018183 w 1018183"/>
                <a:gd name="connsiteY3834" fmla="*/ 7443939 h 9085945"/>
                <a:gd name="connsiteX3835" fmla="*/ 1018183 w 1018183"/>
                <a:gd name="connsiteY3835" fmla="*/ 7446097 h 9085945"/>
                <a:gd name="connsiteX3836" fmla="*/ 1018183 w 1018183"/>
                <a:gd name="connsiteY3836" fmla="*/ 7448937 h 9085945"/>
                <a:gd name="connsiteX3837" fmla="*/ 1018183 w 1018183"/>
                <a:gd name="connsiteY3837" fmla="*/ 7449747 h 9085945"/>
                <a:gd name="connsiteX3838" fmla="*/ 1018183 w 1018183"/>
                <a:gd name="connsiteY3838" fmla="*/ 7450227 h 9085945"/>
                <a:gd name="connsiteX3839" fmla="*/ 1018183 w 1018183"/>
                <a:gd name="connsiteY3839" fmla="*/ 7451035 h 9085945"/>
                <a:gd name="connsiteX3840" fmla="*/ 1018183 w 1018183"/>
                <a:gd name="connsiteY3840" fmla="*/ 7452209 h 9085945"/>
                <a:gd name="connsiteX3841" fmla="*/ 1018183 w 1018183"/>
                <a:gd name="connsiteY3841" fmla="*/ 7452673 h 9085945"/>
                <a:gd name="connsiteX3842" fmla="*/ 1018183 w 1018183"/>
                <a:gd name="connsiteY3842" fmla="*/ 7455755 h 9085945"/>
                <a:gd name="connsiteX3843" fmla="*/ 1018183 w 1018183"/>
                <a:gd name="connsiteY3843" fmla="*/ 7458649 h 9085945"/>
                <a:gd name="connsiteX3844" fmla="*/ 1018183 w 1018183"/>
                <a:gd name="connsiteY3844" fmla="*/ 7460804 h 9085945"/>
                <a:gd name="connsiteX3845" fmla="*/ 1018183 w 1018183"/>
                <a:gd name="connsiteY3845" fmla="*/ 7461347 h 9085945"/>
                <a:gd name="connsiteX3846" fmla="*/ 1018183 w 1018183"/>
                <a:gd name="connsiteY3846" fmla="*/ 7463267 h 9085945"/>
                <a:gd name="connsiteX3847" fmla="*/ 1018183 w 1018183"/>
                <a:gd name="connsiteY3847" fmla="*/ 7466812 h 9085945"/>
                <a:gd name="connsiteX3848" fmla="*/ 1018183 w 1018183"/>
                <a:gd name="connsiteY3848" fmla="*/ 7476669 h 9085945"/>
                <a:gd name="connsiteX3849" fmla="*/ 1018183 w 1018183"/>
                <a:gd name="connsiteY3849" fmla="*/ 7480434 h 9085945"/>
                <a:gd name="connsiteX3850" fmla="*/ 1018183 w 1018183"/>
                <a:gd name="connsiteY3850" fmla="*/ 7481234 h 9085945"/>
                <a:gd name="connsiteX3851" fmla="*/ 1018183 w 1018183"/>
                <a:gd name="connsiteY3851" fmla="*/ 7481664 h 9085945"/>
                <a:gd name="connsiteX3852" fmla="*/ 1018183 w 1018183"/>
                <a:gd name="connsiteY3852" fmla="*/ 7482803 h 9085945"/>
                <a:gd name="connsiteX3853" fmla="*/ 1018183 w 1018183"/>
                <a:gd name="connsiteY3853" fmla="*/ 7485400 h 9085945"/>
                <a:gd name="connsiteX3854" fmla="*/ 1018183 w 1018183"/>
                <a:gd name="connsiteY3854" fmla="*/ 7486313 h 9085945"/>
                <a:gd name="connsiteX3855" fmla="*/ 1018183 w 1018183"/>
                <a:gd name="connsiteY3855" fmla="*/ 7486439 h 9085945"/>
                <a:gd name="connsiteX3856" fmla="*/ 1018183 w 1018183"/>
                <a:gd name="connsiteY3856" fmla="*/ 7487723 h 9085945"/>
                <a:gd name="connsiteX3857" fmla="*/ 1018183 w 1018183"/>
                <a:gd name="connsiteY3857" fmla="*/ 7488511 h 9085945"/>
                <a:gd name="connsiteX3858" fmla="*/ 1018183 w 1018183"/>
                <a:gd name="connsiteY3858" fmla="*/ 7488942 h 9085945"/>
                <a:gd name="connsiteX3859" fmla="*/ 1018183 w 1018183"/>
                <a:gd name="connsiteY3859" fmla="*/ 7491377 h 9085945"/>
                <a:gd name="connsiteX3860" fmla="*/ 1018183 w 1018183"/>
                <a:gd name="connsiteY3860" fmla="*/ 7491492 h 9085945"/>
                <a:gd name="connsiteX3861" fmla="*/ 1018183 w 1018183"/>
                <a:gd name="connsiteY3861" fmla="*/ 7492056 h 9085945"/>
                <a:gd name="connsiteX3862" fmla="*/ 1018183 w 1018183"/>
                <a:gd name="connsiteY3862" fmla="*/ 7493015 h 9085945"/>
                <a:gd name="connsiteX3863" fmla="*/ 1018183 w 1018183"/>
                <a:gd name="connsiteY3863" fmla="*/ 7494074 h 9085945"/>
                <a:gd name="connsiteX3864" fmla="*/ 1018183 w 1018183"/>
                <a:gd name="connsiteY3864" fmla="*/ 7499419 h 9085945"/>
                <a:gd name="connsiteX3865" fmla="*/ 1018183 w 1018183"/>
                <a:gd name="connsiteY3865" fmla="*/ 7499539 h 9085945"/>
                <a:gd name="connsiteX3866" fmla="*/ 1018183 w 1018183"/>
                <a:gd name="connsiteY3866" fmla="*/ 7501146 h 9085945"/>
                <a:gd name="connsiteX3867" fmla="*/ 1018183 w 1018183"/>
                <a:gd name="connsiteY3867" fmla="*/ 7502430 h 9085945"/>
                <a:gd name="connsiteX3868" fmla="*/ 1018183 w 1018183"/>
                <a:gd name="connsiteY3868" fmla="*/ 7502913 h 9085945"/>
                <a:gd name="connsiteX3869" fmla="*/ 1018183 w 1018183"/>
                <a:gd name="connsiteY3869" fmla="*/ 7503652 h 9085945"/>
                <a:gd name="connsiteX3870" fmla="*/ 1018183 w 1018183"/>
                <a:gd name="connsiteY3870" fmla="*/ 7503846 h 9085945"/>
                <a:gd name="connsiteX3871" fmla="*/ 1018183 w 1018183"/>
                <a:gd name="connsiteY3871" fmla="*/ 7505132 h 9085945"/>
                <a:gd name="connsiteX3872" fmla="*/ 1018183 w 1018183"/>
                <a:gd name="connsiteY3872" fmla="*/ 7507481 h 9085945"/>
                <a:gd name="connsiteX3873" fmla="*/ 1018183 w 1018183"/>
                <a:gd name="connsiteY3873" fmla="*/ 7513623 h 9085945"/>
                <a:gd name="connsiteX3874" fmla="*/ 1018183 w 1018183"/>
                <a:gd name="connsiteY3874" fmla="*/ 7513963 h 9085945"/>
                <a:gd name="connsiteX3875" fmla="*/ 1018183 w 1018183"/>
                <a:gd name="connsiteY3875" fmla="*/ 7515530 h 9085945"/>
                <a:gd name="connsiteX3876" fmla="*/ 1018183 w 1018183"/>
                <a:gd name="connsiteY3876" fmla="*/ 7517506 h 9085945"/>
                <a:gd name="connsiteX3877" fmla="*/ 1018183 w 1018183"/>
                <a:gd name="connsiteY3877" fmla="*/ 7524783 h 9085945"/>
                <a:gd name="connsiteX3878" fmla="*/ 1018183 w 1018183"/>
                <a:gd name="connsiteY3878" fmla="*/ 7525021 h 9085945"/>
                <a:gd name="connsiteX3879" fmla="*/ 1018183 w 1018183"/>
                <a:gd name="connsiteY3879" fmla="*/ 7525742 h 9085945"/>
                <a:gd name="connsiteX3880" fmla="*/ 1018183 w 1018183"/>
                <a:gd name="connsiteY3880" fmla="*/ 7526588 h 9085945"/>
                <a:gd name="connsiteX3881" fmla="*/ 1018183 w 1018183"/>
                <a:gd name="connsiteY3881" fmla="*/ 7526655 h 9085945"/>
                <a:gd name="connsiteX3882" fmla="*/ 1018183 w 1018183"/>
                <a:gd name="connsiteY3882" fmla="*/ 7528333 h 9085945"/>
                <a:gd name="connsiteX3883" fmla="*/ 1018183 w 1018183"/>
                <a:gd name="connsiteY3883" fmla="*/ 7528563 h 9085945"/>
                <a:gd name="connsiteX3884" fmla="*/ 1018183 w 1018183"/>
                <a:gd name="connsiteY3884" fmla="*/ 7529284 h 9085945"/>
                <a:gd name="connsiteX3885" fmla="*/ 1018183 w 1018183"/>
                <a:gd name="connsiteY3885" fmla="*/ 7529900 h 9085945"/>
                <a:gd name="connsiteX3886" fmla="*/ 1018183 w 1018183"/>
                <a:gd name="connsiteY3886" fmla="*/ 7534335 h 9085945"/>
                <a:gd name="connsiteX3887" fmla="*/ 1018183 w 1018183"/>
                <a:gd name="connsiteY3887" fmla="*/ 7534557 h 9085945"/>
                <a:gd name="connsiteX3888" fmla="*/ 1018183 w 1018183"/>
                <a:gd name="connsiteY3888" fmla="*/ 7535841 h 9085945"/>
                <a:gd name="connsiteX3889" fmla="*/ 1018183 w 1018183"/>
                <a:gd name="connsiteY3889" fmla="*/ 7536800 h 9085945"/>
                <a:gd name="connsiteX3890" fmla="*/ 1018183 w 1018183"/>
                <a:gd name="connsiteY3890" fmla="*/ 7537713 h 9085945"/>
                <a:gd name="connsiteX3891" fmla="*/ 1018183 w 1018183"/>
                <a:gd name="connsiteY3891" fmla="*/ 7540344 h 9085945"/>
                <a:gd name="connsiteX3892" fmla="*/ 1018183 w 1018183"/>
                <a:gd name="connsiteY3892" fmla="*/ 7542186 h 9085945"/>
                <a:gd name="connsiteX3893" fmla="*/ 1018183 w 1018183"/>
                <a:gd name="connsiteY3893" fmla="*/ 7543755 h 9085945"/>
                <a:gd name="connsiteX3894" fmla="*/ 1018183 w 1018183"/>
                <a:gd name="connsiteY3894" fmla="*/ 7543994 h 9085945"/>
                <a:gd name="connsiteX3895" fmla="*/ 1018183 w 1018183"/>
                <a:gd name="connsiteY3895" fmla="*/ 7545474 h 9085945"/>
                <a:gd name="connsiteX3896" fmla="*/ 1018183 w 1018183"/>
                <a:gd name="connsiteY3896" fmla="*/ 7553245 h 9085945"/>
                <a:gd name="connsiteX3897" fmla="*/ 1018183 w 1018183"/>
                <a:gd name="connsiteY3897" fmla="*/ 7553965 h 9085945"/>
                <a:gd name="connsiteX3898" fmla="*/ 1018183 w 1018183"/>
                <a:gd name="connsiteY3898" fmla="*/ 7554812 h 9085945"/>
                <a:gd name="connsiteX3899" fmla="*/ 1018183 w 1018183"/>
                <a:gd name="connsiteY3899" fmla="*/ 7555052 h 9085945"/>
                <a:gd name="connsiteX3900" fmla="*/ 1018183 w 1018183"/>
                <a:gd name="connsiteY3900" fmla="*/ 7561292 h 9085945"/>
                <a:gd name="connsiteX3901" fmla="*/ 1018183 w 1018183"/>
                <a:gd name="connsiteY3901" fmla="*/ 7565027 h 9085945"/>
                <a:gd name="connsiteX3902" fmla="*/ 1018183 w 1018183"/>
                <a:gd name="connsiteY3902" fmla="*/ 7565363 h 9085945"/>
                <a:gd name="connsiteX3903" fmla="*/ 1018183 w 1018183"/>
                <a:gd name="connsiteY3903" fmla="*/ 7566930 h 9085945"/>
                <a:gd name="connsiteX3904" fmla="*/ 1018183 w 1018183"/>
                <a:gd name="connsiteY3904" fmla="*/ 7568675 h 9085945"/>
                <a:gd name="connsiteX3905" fmla="*/ 1018183 w 1018183"/>
                <a:gd name="connsiteY3905" fmla="*/ 7568905 h 9085945"/>
                <a:gd name="connsiteX3906" fmla="*/ 1018183 w 1018183"/>
                <a:gd name="connsiteY3906" fmla="*/ 7570242 h 9085945"/>
                <a:gd name="connsiteX3907" fmla="*/ 1018183 w 1018183"/>
                <a:gd name="connsiteY3907" fmla="*/ 7573071 h 9085945"/>
                <a:gd name="connsiteX3908" fmla="*/ 1018183 w 1018183"/>
                <a:gd name="connsiteY3908" fmla="*/ 7576183 h 9085945"/>
                <a:gd name="connsiteX3909" fmla="*/ 1018183 w 1018183"/>
                <a:gd name="connsiteY3909" fmla="*/ 7576835 h 9085945"/>
                <a:gd name="connsiteX3910" fmla="*/ 1018183 w 1018183"/>
                <a:gd name="connsiteY3910" fmla="*/ 7579733 h 9085945"/>
                <a:gd name="connsiteX3911" fmla="*/ 1018183 w 1018183"/>
                <a:gd name="connsiteY3911" fmla="*/ 7580329 h 9085945"/>
                <a:gd name="connsiteX3912" fmla="*/ 1018183 w 1018183"/>
                <a:gd name="connsiteY3912" fmla="*/ 7581300 h 9085945"/>
                <a:gd name="connsiteX3913" fmla="*/ 1018183 w 1018183"/>
                <a:gd name="connsiteY3913" fmla="*/ 7587781 h 9085945"/>
                <a:gd name="connsiteX3914" fmla="*/ 1018183 w 1018183"/>
                <a:gd name="connsiteY3914" fmla="*/ 7591629 h 9085945"/>
                <a:gd name="connsiteX3915" fmla="*/ 1018183 w 1018183"/>
                <a:gd name="connsiteY3915" fmla="*/ 7593587 h 9085945"/>
                <a:gd name="connsiteX3916" fmla="*/ 1018183 w 1018183"/>
                <a:gd name="connsiteY3916" fmla="*/ 7595154 h 9085945"/>
                <a:gd name="connsiteX3917" fmla="*/ 1018183 w 1018183"/>
                <a:gd name="connsiteY3917" fmla="*/ 7601634 h 9085945"/>
                <a:gd name="connsiteX3918" fmla="*/ 1018183 w 1018183"/>
                <a:gd name="connsiteY3918" fmla="*/ 7609034 h 9085945"/>
                <a:gd name="connsiteX3919" fmla="*/ 1018183 w 1018183"/>
                <a:gd name="connsiteY3919" fmla="*/ 7612692 h 9085945"/>
                <a:gd name="connsiteX3920" fmla="*/ 1018183 w 1018183"/>
                <a:gd name="connsiteY3920" fmla="*/ 7613057 h 9085945"/>
                <a:gd name="connsiteX3921" fmla="*/ 1018183 w 1018183"/>
                <a:gd name="connsiteY3921" fmla="*/ 7616004 h 9085945"/>
                <a:gd name="connsiteX3922" fmla="*/ 1018183 w 1018183"/>
                <a:gd name="connsiteY3922" fmla="*/ 7616307 h 9085945"/>
                <a:gd name="connsiteX3923" fmla="*/ 1018183 w 1018183"/>
                <a:gd name="connsiteY3923" fmla="*/ 7622831 h 9085945"/>
                <a:gd name="connsiteX3924" fmla="*/ 1018183 w 1018183"/>
                <a:gd name="connsiteY3924" fmla="*/ 7624115 h 9085945"/>
                <a:gd name="connsiteX3925" fmla="*/ 1018183 w 1018183"/>
                <a:gd name="connsiteY3925" fmla="*/ 7629521 h 9085945"/>
                <a:gd name="connsiteX3926" fmla="*/ 1018183 w 1018183"/>
                <a:gd name="connsiteY3926" fmla="*/ 7639745 h 9085945"/>
                <a:gd name="connsiteX3927" fmla="*/ 1018183 w 1018183"/>
                <a:gd name="connsiteY3927" fmla="*/ 7648081 h 9085945"/>
                <a:gd name="connsiteX3928" fmla="*/ 1018183 w 1018183"/>
                <a:gd name="connsiteY3928" fmla="*/ 7649376 h 9085945"/>
                <a:gd name="connsiteX3929" fmla="*/ 1018183 w 1018183"/>
                <a:gd name="connsiteY3929" fmla="*/ 7660435 h 9085945"/>
                <a:gd name="connsiteX3930" fmla="*/ 1018183 w 1018183"/>
                <a:gd name="connsiteY3930" fmla="*/ 7664426 h 9085945"/>
                <a:gd name="connsiteX3931" fmla="*/ 1018183 w 1018183"/>
                <a:gd name="connsiteY3931" fmla="*/ 7664457 h 9085945"/>
                <a:gd name="connsiteX3932" fmla="*/ 1018183 w 1018183"/>
                <a:gd name="connsiteY3932" fmla="*/ 7666479 h 9085945"/>
                <a:gd name="connsiteX3933" fmla="*/ 1018183 w 1018183"/>
                <a:gd name="connsiteY3933" fmla="*/ 7668690 h 9085945"/>
                <a:gd name="connsiteX3934" fmla="*/ 1018183 w 1018183"/>
                <a:gd name="connsiteY3934" fmla="*/ 7668994 h 9085945"/>
                <a:gd name="connsiteX3935" fmla="*/ 1018183 w 1018183"/>
                <a:gd name="connsiteY3935" fmla="*/ 7672539 h 9085945"/>
                <a:gd name="connsiteX3936" fmla="*/ 1018183 w 1018183"/>
                <a:gd name="connsiteY3936" fmla="*/ 7677537 h 9085945"/>
                <a:gd name="connsiteX3937" fmla="*/ 1018183 w 1018183"/>
                <a:gd name="connsiteY3937" fmla="*/ 7678827 h 9085945"/>
                <a:gd name="connsiteX3938" fmla="*/ 1018183 w 1018183"/>
                <a:gd name="connsiteY3938" fmla="*/ 7680087 h 9085945"/>
                <a:gd name="connsiteX3939" fmla="*/ 1018183 w 1018183"/>
                <a:gd name="connsiteY3939" fmla="*/ 7680809 h 9085945"/>
                <a:gd name="connsiteX3940" fmla="*/ 1018183 w 1018183"/>
                <a:gd name="connsiteY3940" fmla="*/ 7684355 h 9085945"/>
                <a:gd name="connsiteX3941" fmla="*/ 1018183 w 1018183"/>
                <a:gd name="connsiteY3941" fmla="*/ 7687249 h 9085945"/>
                <a:gd name="connsiteX3942" fmla="*/ 1018183 w 1018183"/>
                <a:gd name="connsiteY3942" fmla="*/ 7691145 h 9085945"/>
                <a:gd name="connsiteX3943" fmla="*/ 1018183 w 1018183"/>
                <a:gd name="connsiteY3943" fmla="*/ 7691867 h 9085945"/>
                <a:gd name="connsiteX3944" fmla="*/ 1018183 w 1018183"/>
                <a:gd name="connsiteY3944" fmla="*/ 7693163 h 9085945"/>
                <a:gd name="connsiteX3945" fmla="*/ 1018183 w 1018183"/>
                <a:gd name="connsiteY3945" fmla="*/ 7695412 h 9085945"/>
                <a:gd name="connsiteX3946" fmla="*/ 1018183 w 1018183"/>
                <a:gd name="connsiteY3946" fmla="*/ 7696706 h 9085945"/>
                <a:gd name="connsiteX3947" fmla="*/ 1018183 w 1018183"/>
                <a:gd name="connsiteY3947" fmla="*/ 7698775 h 9085945"/>
                <a:gd name="connsiteX3948" fmla="*/ 1018183 w 1018183"/>
                <a:gd name="connsiteY3948" fmla="*/ 7700343 h 9085945"/>
                <a:gd name="connsiteX3949" fmla="*/ 1018183 w 1018183"/>
                <a:gd name="connsiteY3949" fmla="*/ 7704768 h 9085945"/>
                <a:gd name="connsiteX3950" fmla="*/ 1018183 w 1018183"/>
                <a:gd name="connsiteY3950" fmla="*/ 7705269 h 9085945"/>
                <a:gd name="connsiteX3951" fmla="*/ 1018183 w 1018183"/>
                <a:gd name="connsiteY3951" fmla="*/ 7709034 h 9085945"/>
                <a:gd name="connsiteX3952" fmla="*/ 1018183 w 1018183"/>
                <a:gd name="connsiteY3952" fmla="*/ 7710264 h 9085945"/>
                <a:gd name="connsiteX3953" fmla="*/ 1018183 w 1018183"/>
                <a:gd name="connsiteY3953" fmla="*/ 7715039 h 9085945"/>
                <a:gd name="connsiteX3954" fmla="*/ 1018183 w 1018183"/>
                <a:gd name="connsiteY3954" fmla="*/ 7715826 h 9085945"/>
                <a:gd name="connsiteX3955" fmla="*/ 1018183 w 1018183"/>
                <a:gd name="connsiteY3955" fmla="*/ 7716323 h 9085945"/>
                <a:gd name="connsiteX3956" fmla="*/ 1018183 w 1018183"/>
                <a:gd name="connsiteY3956" fmla="*/ 7717879 h 9085945"/>
                <a:gd name="connsiteX3957" fmla="*/ 1018183 w 1018183"/>
                <a:gd name="connsiteY3957" fmla="*/ 7719169 h 9085945"/>
                <a:gd name="connsiteX3958" fmla="*/ 1018183 w 1018183"/>
                <a:gd name="connsiteY3958" fmla="*/ 7719977 h 9085945"/>
                <a:gd name="connsiteX3959" fmla="*/ 1018183 w 1018183"/>
                <a:gd name="connsiteY3959" fmla="*/ 7720092 h 9085945"/>
                <a:gd name="connsiteX3960" fmla="*/ 1018183 w 1018183"/>
                <a:gd name="connsiteY3960" fmla="*/ 7721389 h 9085945"/>
                <a:gd name="connsiteX3961" fmla="*/ 1018183 w 1018183"/>
                <a:gd name="connsiteY3961" fmla="*/ 7721615 h 9085945"/>
                <a:gd name="connsiteX3962" fmla="*/ 1018183 w 1018183"/>
                <a:gd name="connsiteY3962" fmla="*/ 7723873 h 9085945"/>
                <a:gd name="connsiteX3963" fmla="*/ 1018183 w 1018183"/>
                <a:gd name="connsiteY3963" fmla="*/ 7728019 h 9085945"/>
                <a:gd name="connsiteX3964" fmla="*/ 1018183 w 1018183"/>
                <a:gd name="connsiteY3964" fmla="*/ 7728139 h 9085945"/>
                <a:gd name="connsiteX3965" fmla="*/ 1018183 w 1018183"/>
                <a:gd name="connsiteY3965" fmla="*/ 7729746 h 9085945"/>
                <a:gd name="connsiteX3966" fmla="*/ 1018183 w 1018183"/>
                <a:gd name="connsiteY3966" fmla="*/ 7730226 h 9085945"/>
                <a:gd name="connsiteX3967" fmla="*/ 1018183 w 1018183"/>
                <a:gd name="connsiteY3967" fmla="*/ 7731030 h 9085945"/>
                <a:gd name="connsiteX3968" fmla="*/ 1018183 w 1018183"/>
                <a:gd name="connsiteY3968" fmla="*/ 7732209 h 9085945"/>
                <a:gd name="connsiteX3969" fmla="*/ 1018183 w 1018183"/>
                <a:gd name="connsiteY3969" fmla="*/ 7735754 h 9085945"/>
                <a:gd name="connsiteX3970" fmla="*/ 1018183 w 1018183"/>
                <a:gd name="connsiteY3970" fmla="*/ 7741277 h 9085945"/>
                <a:gd name="connsiteX3971" fmla="*/ 1018183 w 1018183"/>
                <a:gd name="connsiteY3971" fmla="*/ 7742844 h 9085945"/>
                <a:gd name="connsiteX3972" fmla="*/ 1018183 w 1018183"/>
                <a:gd name="connsiteY3972" fmla="*/ 7750606 h 9085945"/>
                <a:gd name="connsiteX3973" fmla="*/ 1018183 w 1018183"/>
                <a:gd name="connsiteY3973" fmla="*/ 7752098 h 9085945"/>
                <a:gd name="connsiteX3974" fmla="*/ 1018183 w 1018183"/>
                <a:gd name="connsiteY3974" fmla="*/ 7754342 h 9085945"/>
                <a:gd name="connsiteX3975" fmla="*/ 1018183 w 1018183"/>
                <a:gd name="connsiteY3975" fmla="*/ 7755031 h 9085945"/>
                <a:gd name="connsiteX3976" fmla="*/ 1018183 w 1018183"/>
                <a:gd name="connsiteY3976" fmla="*/ 7755255 h 9085945"/>
                <a:gd name="connsiteX3977" fmla="*/ 1018183 w 1018183"/>
                <a:gd name="connsiteY3977" fmla="*/ 7756665 h 9085945"/>
                <a:gd name="connsiteX3978" fmla="*/ 1018183 w 1018183"/>
                <a:gd name="connsiteY3978" fmla="*/ 7757884 h 9085945"/>
                <a:gd name="connsiteX3979" fmla="*/ 1018183 w 1018183"/>
                <a:gd name="connsiteY3979" fmla="*/ 7760434 h 9085945"/>
                <a:gd name="connsiteX3980" fmla="*/ 1018183 w 1018183"/>
                <a:gd name="connsiteY3980" fmla="*/ 7761664 h 9085945"/>
                <a:gd name="connsiteX3981" fmla="*/ 1018183 w 1018183"/>
                <a:gd name="connsiteY3981" fmla="*/ 7762935 h 9085945"/>
                <a:gd name="connsiteX3982" fmla="*/ 1018183 w 1018183"/>
                <a:gd name="connsiteY3982" fmla="*/ 7765400 h 9085945"/>
                <a:gd name="connsiteX3983" fmla="*/ 1018183 w 1018183"/>
                <a:gd name="connsiteY3983" fmla="*/ 7766313 h 9085945"/>
                <a:gd name="connsiteX3984" fmla="*/ 1018183 w 1018183"/>
                <a:gd name="connsiteY3984" fmla="*/ 7768361 h 9085945"/>
                <a:gd name="connsiteX3985" fmla="*/ 1018183 w 1018183"/>
                <a:gd name="connsiteY3985" fmla="*/ 7768481 h 9085945"/>
                <a:gd name="connsiteX3986" fmla="*/ 1018183 w 1018183"/>
                <a:gd name="connsiteY3986" fmla="*/ 7768944 h 9085945"/>
                <a:gd name="connsiteX3987" fmla="*/ 1018183 w 1018183"/>
                <a:gd name="connsiteY3987" fmla="*/ 7771372 h 9085945"/>
                <a:gd name="connsiteX3988" fmla="*/ 1018183 w 1018183"/>
                <a:gd name="connsiteY3988" fmla="*/ 7772594 h 9085945"/>
                <a:gd name="connsiteX3989" fmla="*/ 1018183 w 1018183"/>
                <a:gd name="connsiteY3989" fmla="*/ 7774074 h 9085945"/>
                <a:gd name="connsiteX3990" fmla="*/ 1018183 w 1018183"/>
                <a:gd name="connsiteY3990" fmla="*/ 7779419 h 9085945"/>
                <a:gd name="connsiteX3991" fmla="*/ 1018183 w 1018183"/>
                <a:gd name="connsiteY3991" fmla="*/ 7779539 h 9085945"/>
                <a:gd name="connsiteX3992" fmla="*/ 1018183 w 1018183"/>
                <a:gd name="connsiteY3992" fmla="*/ 7782565 h 9085945"/>
                <a:gd name="connsiteX3993" fmla="*/ 1018183 w 1018183"/>
                <a:gd name="connsiteY3993" fmla="*/ 7783652 h 9085945"/>
                <a:gd name="connsiteX3994" fmla="*/ 1018183 w 1018183"/>
                <a:gd name="connsiteY3994" fmla="*/ 7793627 h 9085945"/>
                <a:gd name="connsiteX3995" fmla="*/ 1018183 w 1018183"/>
                <a:gd name="connsiteY3995" fmla="*/ 7793963 h 9085945"/>
                <a:gd name="connsiteX3996" fmla="*/ 1018183 w 1018183"/>
                <a:gd name="connsiteY3996" fmla="*/ 7795530 h 9085945"/>
                <a:gd name="connsiteX3997" fmla="*/ 1018183 w 1018183"/>
                <a:gd name="connsiteY3997" fmla="*/ 7797275 h 9085945"/>
                <a:gd name="connsiteX3998" fmla="*/ 1018183 w 1018183"/>
                <a:gd name="connsiteY3998" fmla="*/ 7797505 h 9085945"/>
                <a:gd name="connsiteX3999" fmla="*/ 1018183 w 1018183"/>
                <a:gd name="connsiteY3999" fmla="*/ 7798842 h 9085945"/>
                <a:gd name="connsiteX4000" fmla="*/ 1018183 w 1018183"/>
                <a:gd name="connsiteY4000" fmla="*/ 7801671 h 9085945"/>
                <a:gd name="connsiteX4001" fmla="*/ 1018183 w 1018183"/>
                <a:gd name="connsiteY4001" fmla="*/ 7803277 h 9085945"/>
                <a:gd name="connsiteX4002" fmla="*/ 1018183 w 1018183"/>
                <a:gd name="connsiteY4002" fmla="*/ 7804783 h 9085945"/>
                <a:gd name="connsiteX4003" fmla="*/ 1018183 w 1018183"/>
                <a:gd name="connsiteY4003" fmla="*/ 7805435 h 9085945"/>
                <a:gd name="connsiteX4004" fmla="*/ 1018183 w 1018183"/>
                <a:gd name="connsiteY4004" fmla="*/ 7805742 h 9085945"/>
                <a:gd name="connsiteX4005" fmla="*/ 1018183 w 1018183"/>
                <a:gd name="connsiteY4005" fmla="*/ 7806655 h 9085945"/>
                <a:gd name="connsiteX4006" fmla="*/ 1018183 w 1018183"/>
                <a:gd name="connsiteY4006" fmla="*/ 7808333 h 9085945"/>
                <a:gd name="connsiteX4007" fmla="*/ 1018183 w 1018183"/>
                <a:gd name="connsiteY4007" fmla="*/ 7809286 h 9085945"/>
                <a:gd name="connsiteX4008" fmla="*/ 1018183 w 1018183"/>
                <a:gd name="connsiteY4008" fmla="*/ 7809900 h 9085945"/>
                <a:gd name="connsiteX4009" fmla="*/ 1018183 w 1018183"/>
                <a:gd name="connsiteY4009" fmla="*/ 7812146 h 9085945"/>
                <a:gd name="connsiteX4010" fmla="*/ 1018183 w 1018183"/>
                <a:gd name="connsiteY4010" fmla="*/ 7814335 h 9085945"/>
                <a:gd name="connsiteX4011" fmla="*/ 1018183 w 1018183"/>
                <a:gd name="connsiteY4011" fmla="*/ 7815691 h 9085945"/>
                <a:gd name="connsiteX4012" fmla="*/ 1018183 w 1018183"/>
                <a:gd name="connsiteY4012" fmla="*/ 7816381 h 9085945"/>
                <a:gd name="connsiteX4013" fmla="*/ 1018183 w 1018183"/>
                <a:gd name="connsiteY4013" fmla="*/ 7820229 h 9085945"/>
                <a:gd name="connsiteX4014" fmla="*/ 1018183 w 1018183"/>
                <a:gd name="connsiteY4014" fmla="*/ 7822187 h 9085945"/>
                <a:gd name="connsiteX4015" fmla="*/ 1018183 w 1018183"/>
                <a:gd name="connsiteY4015" fmla="*/ 7823754 h 9085945"/>
                <a:gd name="connsiteX4016" fmla="*/ 1018183 w 1018183"/>
                <a:gd name="connsiteY4016" fmla="*/ 7823994 h 9085945"/>
                <a:gd name="connsiteX4017" fmla="*/ 1018183 w 1018183"/>
                <a:gd name="connsiteY4017" fmla="*/ 7830234 h 9085945"/>
                <a:gd name="connsiteX4018" fmla="*/ 1018183 w 1018183"/>
                <a:gd name="connsiteY4018" fmla="*/ 7833969 h 9085945"/>
                <a:gd name="connsiteX4019" fmla="*/ 1018183 w 1018183"/>
                <a:gd name="connsiteY4019" fmla="*/ 7840372 h 9085945"/>
                <a:gd name="connsiteX4020" fmla="*/ 1018183 w 1018183"/>
                <a:gd name="connsiteY4020" fmla="*/ 7841292 h 9085945"/>
                <a:gd name="connsiteX4021" fmla="*/ 1018183 w 1018183"/>
                <a:gd name="connsiteY4021" fmla="*/ 7842013 h 9085945"/>
                <a:gd name="connsiteX4022" fmla="*/ 1018183 w 1018183"/>
                <a:gd name="connsiteY4022" fmla="*/ 7844604 h 9085945"/>
                <a:gd name="connsiteX4023" fmla="*/ 1018183 w 1018183"/>
                <a:gd name="connsiteY4023" fmla="*/ 7844907 h 9085945"/>
                <a:gd name="connsiteX4024" fmla="*/ 1018183 w 1018183"/>
                <a:gd name="connsiteY4024" fmla="*/ 7845777 h 9085945"/>
                <a:gd name="connsiteX4025" fmla="*/ 1018183 w 1018183"/>
                <a:gd name="connsiteY4025" fmla="*/ 7847062 h 9085945"/>
                <a:gd name="connsiteX4026" fmla="*/ 1018183 w 1018183"/>
                <a:gd name="connsiteY4026" fmla="*/ 7848675 h 9085945"/>
                <a:gd name="connsiteX4027" fmla="*/ 1018183 w 1018183"/>
                <a:gd name="connsiteY4027" fmla="*/ 7850242 h 9085945"/>
                <a:gd name="connsiteX4028" fmla="*/ 1018183 w 1018183"/>
                <a:gd name="connsiteY4028" fmla="*/ 7853071 h 9085945"/>
                <a:gd name="connsiteX4029" fmla="*/ 1018183 w 1018183"/>
                <a:gd name="connsiteY4029" fmla="*/ 7856723 h 9085945"/>
                <a:gd name="connsiteX4030" fmla="*/ 1018183 w 1018183"/>
                <a:gd name="connsiteY4030" fmla="*/ 7856836 h 9085945"/>
                <a:gd name="connsiteX4031" fmla="*/ 1018183 w 1018183"/>
                <a:gd name="connsiteY4031" fmla="*/ 7860571 h 9085945"/>
                <a:gd name="connsiteX4032" fmla="*/ 1018183 w 1018183"/>
                <a:gd name="connsiteY4032" fmla="*/ 7865622 h 9085945"/>
                <a:gd name="connsiteX4033" fmla="*/ 1018183 w 1018183"/>
                <a:gd name="connsiteY4033" fmla="*/ 7867781 h 9085945"/>
                <a:gd name="connsiteX4034" fmla="*/ 1018183 w 1018183"/>
                <a:gd name="connsiteY4034" fmla="*/ 7871630 h 9085945"/>
                <a:gd name="connsiteX4035" fmla="*/ 1018183 w 1018183"/>
                <a:gd name="connsiteY4035" fmla="*/ 7877976 h 9085945"/>
                <a:gd name="connsiteX4036" fmla="*/ 1018183 w 1018183"/>
                <a:gd name="connsiteY4036" fmla="*/ 7881634 h 9085945"/>
                <a:gd name="connsiteX4037" fmla="*/ 1018183 w 1018183"/>
                <a:gd name="connsiteY4037" fmla="*/ 7884946 h 9085945"/>
                <a:gd name="connsiteX4038" fmla="*/ 1018183 w 1018183"/>
                <a:gd name="connsiteY4038" fmla="*/ 7885249 h 9085945"/>
                <a:gd name="connsiteX4039" fmla="*/ 1018183 w 1018183"/>
                <a:gd name="connsiteY4039" fmla="*/ 7889035 h 9085945"/>
                <a:gd name="connsiteX4040" fmla="*/ 1018183 w 1018183"/>
                <a:gd name="connsiteY4040" fmla="*/ 7893057 h 9085945"/>
                <a:gd name="connsiteX4041" fmla="*/ 1018183 w 1018183"/>
                <a:gd name="connsiteY4041" fmla="*/ 7896006 h 9085945"/>
                <a:gd name="connsiteX4042" fmla="*/ 1018183 w 1018183"/>
                <a:gd name="connsiteY4042" fmla="*/ 7896310 h 9085945"/>
                <a:gd name="connsiteX4043" fmla="*/ 1018183 w 1018183"/>
                <a:gd name="connsiteY4043" fmla="*/ 7904358 h 9085945"/>
                <a:gd name="connsiteX4044" fmla="*/ 1018183 w 1018183"/>
                <a:gd name="connsiteY4044" fmla="*/ 7908124 h 9085945"/>
                <a:gd name="connsiteX4045" fmla="*/ 1018183 w 1018183"/>
                <a:gd name="connsiteY4045" fmla="*/ 7908687 h 9085945"/>
                <a:gd name="connsiteX4046" fmla="*/ 1018183 w 1018183"/>
                <a:gd name="connsiteY4046" fmla="*/ 7919745 h 9085945"/>
                <a:gd name="connsiteX4047" fmla="*/ 1018183 w 1018183"/>
                <a:gd name="connsiteY4047" fmla="*/ 7921763 h 9085945"/>
                <a:gd name="connsiteX4048" fmla="*/ 1018183 w 1018183"/>
                <a:gd name="connsiteY4048" fmla="*/ 7925306 h 9085945"/>
                <a:gd name="connsiteX4049" fmla="*/ 1018183 w 1018183"/>
                <a:gd name="connsiteY4049" fmla="*/ 7927375 h 9085945"/>
                <a:gd name="connsiteX4050" fmla="*/ 1018183 w 1018183"/>
                <a:gd name="connsiteY4050" fmla="*/ 7928943 h 9085945"/>
                <a:gd name="connsiteX4051" fmla="*/ 1018183 w 1018183"/>
                <a:gd name="connsiteY4051" fmla="*/ 7929377 h 9085945"/>
                <a:gd name="connsiteX4052" fmla="*/ 1018183 w 1018183"/>
                <a:gd name="connsiteY4052" fmla="*/ 7932580 h 9085945"/>
                <a:gd name="connsiteX4053" fmla="*/ 1018183 w 1018183"/>
                <a:gd name="connsiteY4053" fmla="*/ 7933368 h 9085945"/>
                <a:gd name="connsiteX4054" fmla="*/ 1018183 w 1018183"/>
                <a:gd name="connsiteY4054" fmla="*/ 7939154 h 9085945"/>
                <a:gd name="connsiteX4055" fmla="*/ 1018183 w 1018183"/>
                <a:gd name="connsiteY4055" fmla="*/ 7944426 h 9085945"/>
                <a:gd name="connsiteX4056" fmla="*/ 1018183 w 1018183"/>
                <a:gd name="connsiteY4056" fmla="*/ 7946479 h 9085945"/>
                <a:gd name="connsiteX4057" fmla="*/ 1018183 w 1018183"/>
                <a:gd name="connsiteY4057" fmla="*/ 7947288 h 9085945"/>
                <a:gd name="connsiteX4058" fmla="*/ 1018183 w 1018183"/>
                <a:gd name="connsiteY4058" fmla="*/ 7947769 h 9085945"/>
                <a:gd name="connsiteX4059" fmla="*/ 1018183 w 1018183"/>
                <a:gd name="connsiteY4059" fmla="*/ 7949989 h 9085945"/>
                <a:gd name="connsiteX4060" fmla="*/ 1018183 w 1018183"/>
                <a:gd name="connsiteY4060" fmla="*/ 7952473 h 9085945"/>
                <a:gd name="connsiteX4061" fmla="*/ 1018183 w 1018183"/>
                <a:gd name="connsiteY4061" fmla="*/ 7958826 h 9085945"/>
                <a:gd name="connsiteX4062" fmla="*/ 1018183 w 1018183"/>
                <a:gd name="connsiteY4062" fmla="*/ 7960087 h 9085945"/>
                <a:gd name="connsiteX4063" fmla="*/ 1018183 w 1018183"/>
                <a:gd name="connsiteY4063" fmla="*/ 7960809 h 9085945"/>
                <a:gd name="connsiteX4064" fmla="*/ 1018183 w 1018183"/>
                <a:gd name="connsiteY4064" fmla="*/ 7962105 h 9085945"/>
                <a:gd name="connsiteX4065" fmla="*/ 1018183 w 1018183"/>
                <a:gd name="connsiteY4065" fmla="*/ 7964354 h 9085945"/>
                <a:gd name="connsiteX4066" fmla="*/ 1018183 w 1018183"/>
                <a:gd name="connsiteY4066" fmla="*/ 7965648 h 9085945"/>
                <a:gd name="connsiteX4067" fmla="*/ 1018183 w 1018183"/>
                <a:gd name="connsiteY4067" fmla="*/ 7967717 h 9085945"/>
                <a:gd name="connsiteX4068" fmla="*/ 1018183 w 1018183"/>
                <a:gd name="connsiteY4068" fmla="*/ 7969285 h 9085945"/>
                <a:gd name="connsiteX4069" fmla="*/ 1018183 w 1018183"/>
                <a:gd name="connsiteY4069" fmla="*/ 7969877 h 9085945"/>
                <a:gd name="connsiteX4070" fmla="*/ 1018183 w 1018183"/>
                <a:gd name="connsiteY4070" fmla="*/ 7971444 h 9085945"/>
                <a:gd name="connsiteX4071" fmla="*/ 1018183 w 1018183"/>
                <a:gd name="connsiteY4071" fmla="*/ 7973163 h 9085945"/>
                <a:gd name="connsiteX4072" fmla="*/ 1018183 w 1018183"/>
                <a:gd name="connsiteY4072" fmla="*/ 7976709 h 9085945"/>
                <a:gd name="connsiteX4073" fmla="*/ 1018183 w 1018183"/>
                <a:gd name="connsiteY4073" fmla="*/ 7978775 h 9085945"/>
                <a:gd name="connsiteX4074" fmla="*/ 1018183 w 1018183"/>
                <a:gd name="connsiteY4074" fmla="*/ 7979206 h 9085945"/>
                <a:gd name="connsiteX4075" fmla="*/ 1018183 w 1018183"/>
                <a:gd name="connsiteY4075" fmla="*/ 7980344 h 9085945"/>
                <a:gd name="connsiteX4076" fmla="*/ 1018183 w 1018183"/>
                <a:gd name="connsiteY4076" fmla="*/ 7980698 h 9085945"/>
                <a:gd name="connsiteX4077" fmla="*/ 1018183 w 1018183"/>
                <a:gd name="connsiteY4077" fmla="*/ 7981656 h 9085945"/>
                <a:gd name="connsiteX4078" fmla="*/ 1018183 w 1018183"/>
                <a:gd name="connsiteY4078" fmla="*/ 7983631 h 9085945"/>
                <a:gd name="connsiteX4079" fmla="*/ 1018183 w 1018183"/>
                <a:gd name="connsiteY4079" fmla="*/ 7984768 h 9085945"/>
                <a:gd name="connsiteX4080" fmla="*/ 1018183 w 1018183"/>
                <a:gd name="connsiteY4080" fmla="*/ 7985265 h 9085945"/>
                <a:gd name="connsiteX4081" fmla="*/ 1018183 w 1018183"/>
                <a:gd name="connsiteY4081" fmla="*/ 7989034 h 9085945"/>
                <a:gd name="connsiteX4082" fmla="*/ 1018183 w 1018183"/>
                <a:gd name="connsiteY4082" fmla="*/ 7990264 h 9085945"/>
                <a:gd name="connsiteX4083" fmla="*/ 1018183 w 1018183"/>
                <a:gd name="connsiteY4083" fmla="*/ 7990331 h 9085945"/>
                <a:gd name="connsiteX4084" fmla="*/ 1018183 w 1018183"/>
                <a:gd name="connsiteY4084" fmla="*/ 7992815 h 9085945"/>
                <a:gd name="connsiteX4085" fmla="*/ 1018183 w 1018183"/>
                <a:gd name="connsiteY4085" fmla="*/ 7996961 h 9085945"/>
                <a:gd name="connsiteX4086" fmla="*/ 1018183 w 1018183"/>
                <a:gd name="connsiteY4086" fmla="*/ 7997081 h 9085945"/>
                <a:gd name="connsiteX4087" fmla="*/ 1018183 w 1018183"/>
                <a:gd name="connsiteY4087" fmla="*/ 7999168 h 9085945"/>
                <a:gd name="connsiteX4088" fmla="*/ 1018183 w 1018183"/>
                <a:gd name="connsiteY4088" fmla="*/ 7999972 h 9085945"/>
                <a:gd name="connsiteX4089" fmla="*/ 1018183 w 1018183"/>
                <a:gd name="connsiteY4089" fmla="*/ 8001387 h 9085945"/>
                <a:gd name="connsiteX4090" fmla="*/ 1018183 w 1018183"/>
                <a:gd name="connsiteY4090" fmla="*/ 8003873 h 9085945"/>
                <a:gd name="connsiteX4091" fmla="*/ 1018183 w 1018183"/>
                <a:gd name="connsiteY4091" fmla="*/ 8008019 h 9085945"/>
                <a:gd name="connsiteX4092" fmla="*/ 1018183 w 1018183"/>
                <a:gd name="connsiteY4092" fmla="*/ 8008139 h 9085945"/>
                <a:gd name="connsiteX4093" fmla="*/ 1018183 w 1018183"/>
                <a:gd name="connsiteY4093" fmla="*/ 8009436 h 9085945"/>
                <a:gd name="connsiteX4094" fmla="*/ 1018183 w 1018183"/>
                <a:gd name="connsiteY4094" fmla="*/ 8010219 h 9085945"/>
                <a:gd name="connsiteX4095" fmla="*/ 1018183 w 1018183"/>
                <a:gd name="connsiteY4095" fmla="*/ 8011504 h 9085945"/>
                <a:gd name="connsiteX4096" fmla="*/ 1018183 w 1018183"/>
                <a:gd name="connsiteY4096" fmla="*/ 8011786 h 9085945"/>
                <a:gd name="connsiteX4097" fmla="*/ 1018183 w 1018183"/>
                <a:gd name="connsiteY4097" fmla="*/ 8013071 h 9085945"/>
                <a:gd name="connsiteX4098" fmla="*/ 1018183 w 1018183"/>
                <a:gd name="connsiteY4098" fmla="*/ 8015047 h 9085945"/>
                <a:gd name="connsiteX4099" fmla="*/ 1018183 w 1018183"/>
                <a:gd name="connsiteY4099" fmla="*/ 8021040 h 9085945"/>
                <a:gd name="connsiteX4100" fmla="*/ 1018183 w 1018183"/>
                <a:gd name="connsiteY4100" fmla="*/ 8021277 h 9085945"/>
                <a:gd name="connsiteX4101" fmla="*/ 1018183 w 1018183"/>
                <a:gd name="connsiteY4101" fmla="*/ 8022843 h 9085945"/>
                <a:gd name="connsiteX4102" fmla="*/ 1018183 w 1018183"/>
                <a:gd name="connsiteY4102" fmla="*/ 8023973 h 9085945"/>
                <a:gd name="connsiteX4103" fmla="*/ 1018183 w 1018183"/>
                <a:gd name="connsiteY4103" fmla="*/ 8030606 h 9085945"/>
                <a:gd name="connsiteX4104" fmla="*/ 1018183 w 1018183"/>
                <a:gd name="connsiteY4104" fmla="*/ 8031877 h 9085945"/>
                <a:gd name="connsiteX4105" fmla="*/ 1018183 w 1018183"/>
                <a:gd name="connsiteY4105" fmla="*/ 8032098 h 9085945"/>
                <a:gd name="connsiteX4106" fmla="*/ 1018183 w 1018183"/>
                <a:gd name="connsiteY4106" fmla="*/ 8034342 h 9085945"/>
                <a:gd name="connsiteX4107" fmla="*/ 1018183 w 1018183"/>
                <a:gd name="connsiteY4107" fmla="*/ 8035031 h 9085945"/>
                <a:gd name="connsiteX4108" fmla="*/ 1018183 w 1018183"/>
                <a:gd name="connsiteY4108" fmla="*/ 8035255 h 9085945"/>
                <a:gd name="connsiteX4109" fmla="*/ 1018183 w 1018183"/>
                <a:gd name="connsiteY4109" fmla="*/ 8037886 h 9085945"/>
                <a:gd name="connsiteX4110" fmla="*/ 1018183 w 1018183"/>
                <a:gd name="connsiteY4110" fmla="*/ 8040746 h 9085945"/>
                <a:gd name="connsiteX4111" fmla="*/ 1018183 w 1018183"/>
                <a:gd name="connsiteY4111" fmla="*/ 8042935 h 9085945"/>
                <a:gd name="connsiteX4112" fmla="*/ 1018183 w 1018183"/>
                <a:gd name="connsiteY4112" fmla="*/ 8044291 h 9085945"/>
                <a:gd name="connsiteX4113" fmla="*/ 1018183 w 1018183"/>
                <a:gd name="connsiteY4113" fmla="*/ 8048361 h 9085945"/>
                <a:gd name="connsiteX4114" fmla="*/ 1018183 w 1018183"/>
                <a:gd name="connsiteY4114" fmla="*/ 8048481 h 9085945"/>
                <a:gd name="connsiteX4115" fmla="*/ 1018183 w 1018183"/>
                <a:gd name="connsiteY4115" fmla="*/ 8052594 h 9085945"/>
                <a:gd name="connsiteX4116" fmla="*/ 1018183 w 1018183"/>
                <a:gd name="connsiteY4116" fmla="*/ 8057548 h 9085945"/>
                <a:gd name="connsiteX4117" fmla="*/ 1018183 w 1018183"/>
                <a:gd name="connsiteY4117" fmla="*/ 8062569 h 9085945"/>
                <a:gd name="connsiteX4118" fmla="*/ 1018183 w 1018183"/>
                <a:gd name="connsiteY4118" fmla="*/ 8067759 h 9085945"/>
                <a:gd name="connsiteX4119" fmla="*/ 1018183 w 1018183"/>
                <a:gd name="connsiteY4119" fmla="*/ 8068972 h 9085945"/>
                <a:gd name="connsiteX4120" fmla="*/ 1018183 w 1018183"/>
                <a:gd name="connsiteY4120" fmla="*/ 8070613 h 9085945"/>
                <a:gd name="connsiteX4121" fmla="*/ 1018183 w 1018183"/>
                <a:gd name="connsiteY4121" fmla="*/ 8074377 h 9085945"/>
                <a:gd name="connsiteX4122" fmla="*/ 1018183 w 1018183"/>
                <a:gd name="connsiteY4122" fmla="*/ 8075662 h 9085945"/>
                <a:gd name="connsiteX4123" fmla="*/ 1018183 w 1018183"/>
                <a:gd name="connsiteY4123" fmla="*/ 8077275 h 9085945"/>
                <a:gd name="connsiteX4124" fmla="*/ 1018183 w 1018183"/>
                <a:gd name="connsiteY4124" fmla="*/ 8078842 h 9085945"/>
                <a:gd name="connsiteX4125" fmla="*/ 1018183 w 1018183"/>
                <a:gd name="connsiteY4125" fmla="*/ 8081088 h 9085945"/>
                <a:gd name="connsiteX4126" fmla="*/ 1018183 w 1018183"/>
                <a:gd name="connsiteY4126" fmla="*/ 8081671 h 9085945"/>
                <a:gd name="connsiteX4127" fmla="*/ 1018183 w 1018183"/>
                <a:gd name="connsiteY4127" fmla="*/ 8083277 h 9085945"/>
                <a:gd name="connsiteX4128" fmla="*/ 1018183 w 1018183"/>
                <a:gd name="connsiteY4128" fmla="*/ 8084633 h 9085945"/>
                <a:gd name="connsiteX4129" fmla="*/ 1018183 w 1018183"/>
                <a:gd name="connsiteY4129" fmla="*/ 8085323 h 9085945"/>
                <a:gd name="connsiteX4130" fmla="*/ 1018183 w 1018183"/>
                <a:gd name="connsiteY4130" fmla="*/ 8085436 h 9085945"/>
                <a:gd name="connsiteX4131" fmla="*/ 1018183 w 1018183"/>
                <a:gd name="connsiteY4131" fmla="*/ 8089171 h 9085945"/>
                <a:gd name="connsiteX4132" fmla="*/ 1018183 w 1018183"/>
                <a:gd name="connsiteY4132" fmla="*/ 8092146 h 9085945"/>
                <a:gd name="connsiteX4133" fmla="*/ 1018183 w 1018183"/>
                <a:gd name="connsiteY4133" fmla="*/ 8094222 h 9085945"/>
                <a:gd name="connsiteX4134" fmla="*/ 1018183 w 1018183"/>
                <a:gd name="connsiteY4134" fmla="*/ 8095691 h 9085945"/>
                <a:gd name="connsiteX4135" fmla="*/ 1018183 w 1018183"/>
                <a:gd name="connsiteY4135" fmla="*/ 8096381 h 9085945"/>
                <a:gd name="connsiteX4136" fmla="*/ 1018183 w 1018183"/>
                <a:gd name="connsiteY4136" fmla="*/ 8100230 h 9085945"/>
                <a:gd name="connsiteX4137" fmla="*/ 1018183 w 1018183"/>
                <a:gd name="connsiteY4137" fmla="*/ 8109314 h 9085945"/>
                <a:gd name="connsiteX4138" fmla="*/ 1018183 w 1018183"/>
                <a:gd name="connsiteY4138" fmla="*/ 8110234 h 9085945"/>
                <a:gd name="connsiteX4139" fmla="*/ 1018183 w 1018183"/>
                <a:gd name="connsiteY4139" fmla="*/ 8113546 h 9085945"/>
                <a:gd name="connsiteX4140" fmla="*/ 1018183 w 1018183"/>
                <a:gd name="connsiteY4140" fmla="*/ 8113849 h 9085945"/>
                <a:gd name="connsiteX4141" fmla="*/ 1018183 w 1018183"/>
                <a:gd name="connsiteY4141" fmla="*/ 8116004 h 9085945"/>
                <a:gd name="connsiteX4142" fmla="*/ 1018183 w 1018183"/>
                <a:gd name="connsiteY4142" fmla="*/ 8120372 h 9085945"/>
                <a:gd name="connsiteX4143" fmla="*/ 1018183 w 1018183"/>
                <a:gd name="connsiteY4143" fmla="*/ 8122013 h 9085945"/>
                <a:gd name="connsiteX4144" fmla="*/ 1018183 w 1018183"/>
                <a:gd name="connsiteY4144" fmla="*/ 8124606 h 9085945"/>
                <a:gd name="connsiteX4145" fmla="*/ 1018183 w 1018183"/>
                <a:gd name="connsiteY4145" fmla="*/ 8124910 h 9085945"/>
                <a:gd name="connsiteX4146" fmla="*/ 1018183 w 1018183"/>
                <a:gd name="connsiteY4146" fmla="*/ 8125778 h 9085945"/>
                <a:gd name="connsiteX4147" fmla="*/ 1018183 w 1018183"/>
                <a:gd name="connsiteY4147" fmla="*/ 8127062 h 9085945"/>
                <a:gd name="connsiteX4148" fmla="*/ 1018183 w 1018183"/>
                <a:gd name="connsiteY4148" fmla="*/ 8128419 h 9085945"/>
                <a:gd name="connsiteX4149" fmla="*/ 1018183 w 1018183"/>
                <a:gd name="connsiteY4149" fmla="*/ 8132958 h 9085945"/>
                <a:gd name="connsiteX4150" fmla="*/ 1018183 w 1018183"/>
                <a:gd name="connsiteY4150" fmla="*/ 8134564 h 9085945"/>
                <a:gd name="connsiteX4151" fmla="*/ 1018183 w 1018183"/>
                <a:gd name="connsiteY4151" fmla="*/ 8136723 h 9085945"/>
                <a:gd name="connsiteX4152" fmla="*/ 1018183 w 1018183"/>
                <a:gd name="connsiteY4152" fmla="*/ 8136724 h 9085945"/>
                <a:gd name="connsiteX4153" fmla="*/ 1018183 w 1018183"/>
                <a:gd name="connsiteY4153" fmla="*/ 8140572 h 9085945"/>
                <a:gd name="connsiteX4154" fmla="*/ 1018183 w 1018183"/>
                <a:gd name="connsiteY4154" fmla="*/ 8145622 h 9085945"/>
                <a:gd name="connsiteX4155" fmla="*/ 1018183 w 1018183"/>
                <a:gd name="connsiteY4155" fmla="*/ 8157977 h 9085945"/>
                <a:gd name="connsiteX4156" fmla="*/ 1018183 w 1018183"/>
                <a:gd name="connsiteY4156" fmla="*/ 8161180 h 9085945"/>
                <a:gd name="connsiteX4157" fmla="*/ 1018183 w 1018183"/>
                <a:gd name="connsiteY4157" fmla="*/ 8164020 h 9085945"/>
                <a:gd name="connsiteX4158" fmla="*/ 1018183 w 1018183"/>
                <a:gd name="connsiteY4158" fmla="*/ 8164948 h 9085945"/>
                <a:gd name="connsiteX4159" fmla="*/ 1018183 w 1018183"/>
                <a:gd name="connsiteY4159" fmla="*/ 8165252 h 9085945"/>
                <a:gd name="connsiteX4160" fmla="*/ 1018183 w 1018183"/>
                <a:gd name="connsiteY4160" fmla="*/ 8167754 h 9085945"/>
                <a:gd name="connsiteX4161" fmla="*/ 1018183 w 1018183"/>
                <a:gd name="connsiteY4161" fmla="*/ 8173300 h 9085945"/>
                <a:gd name="connsiteX4162" fmla="*/ 1018183 w 1018183"/>
                <a:gd name="connsiteY4162" fmla="*/ 8175888 h 9085945"/>
                <a:gd name="connsiteX4163" fmla="*/ 1018183 w 1018183"/>
                <a:gd name="connsiteY4163" fmla="*/ 8177066 h 9085945"/>
                <a:gd name="connsiteX4164" fmla="*/ 1018183 w 1018183"/>
                <a:gd name="connsiteY4164" fmla="*/ 8178350 h 9085945"/>
                <a:gd name="connsiteX4165" fmla="*/ 1018183 w 1018183"/>
                <a:gd name="connsiteY4165" fmla="*/ 8181896 h 9085945"/>
                <a:gd name="connsiteX4166" fmla="*/ 1018183 w 1018183"/>
                <a:gd name="connsiteY4166" fmla="*/ 8184356 h 9085945"/>
                <a:gd name="connsiteX4167" fmla="*/ 1018183 w 1018183"/>
                <a:gd name="connsiteY4167" fmla="*/ 8188124 h 9085945"/>
                <a:gd name="connsiteX4168" fmla="*/ 1018183 w 1018183"/>
                <a:gd name="connsiteY4168" fmla="*/ 8188687 h 9085945"/>
                <a:gd name="connsiteX4169" fmla="*/ 1018183 w 1018183"/>
                <a:gd name="connsiteY4169" fmla="*/ 8190705 h 9085945"/>
                <a:gd name="connsiteX4170" fmla="*/ 1018183 w 1018183"/>
                <a:gd name="connsiteY4170" fmla="*/ 8194248 h 9085945"/>
                <a:gd name="connsiteX4171" fmla="*/ 1018183 w 1018183"/>
                <a:gd name="connsiteY4171" fmla="*/ 8196317 h 9085945"/>
                <a:gd name="connsiteX4172" fmla="*/ 1018183 w 1018183"/>
                <a:gd name="connsiteY4172" fmla="*/ 8197885 h 9085945"/>
                <a:gd name="connsiteX4173" fmla="*/ 1018183 w 1018183"/>
                <a:gd name="connsiteY4173" fmla="*/ 8201522 h 9085945"/>
                <a:gd name="connsiteX4174" fmla="*/ 1018183 w 1018183"/>
                <a:gd name="connsiteY4174" fmla="*/ 8201763 h 9085945"/>
                <a:gd name="connsiteX4175" fmla="*/ 1018183 w 1018183"/>
                <a:gd name="connsiteY4175" fmla="*/ 8205309 h 9085945"/>
                <a:gd name="connsiteX4176" fmla="*/ 1018183 w 1018183"/>
                <a:gd name="connsiteY4176" fmla="*/ 8206520 h 9085945"/>
                <a:gd name="connsiteX4177" fmla="*/ 1018183 w 1018183"/>
                <a:gd name="connsiteY4177" fmla="*/ 8207375 h 9085945"/>
                <a:gd name="connsiteX4178" fmla="*/ 1018183 w 1018183"/>
                <a:gd name="connsiteY4178" fmla="*/ 8208096 h 9085945"/>
                <a:gd name="connsiteX4179" fmla="*/ 1018183 w 1018183"/>
                <a:gd name="connsiteY4179" fmla="*/ 8208944 h 9085945"/>
                <a:gd name="connsiteX4180" fmla="*/ 1018183 w 1018183"/>
                <a:gd name="connsiteY4180" fmla="*/ 8210256 h 9085945"/>
                <a:gd name="connsiteX4181" fmla="*/ 1018183 w 1018183"/>
                <a:gd name="connsiteY4181" fmla="*/ 8212580 h 9085945"/>
                <a:gd name="connsiteX4182" fmla="*/ 1018183 w 1018183"/>
                <a:gd name="connsiteY4182" fmla="*/ 8213368 h 9085945"/>
                <a:gd name="connsiteX4183" fmla="*/ 1018183 w 1018183"/>
                <a:gd name="connsiteY4183" fmla="*/ 8216230 h 9085945"/>
                <a:gd name="connsiteX4184" fmla="*/ 1018183 w 1018183"/>
                <a:gd name="connsiteY4184" fmla="*/ 8218931 h 9085945"/>
                <a:gd name="connsiteX4185" fmla="*/ 1018183 w 1018183"/>
                <a:gd name="connsiteY4185" fmla="*/ 8219156 h 9085945"/>
                <a:gd name="connsiteX4186" fmla="*/ 1018183 w 1018183"/>
                <a:gd name="connsiteY4186" fmla="*/ 8221415 h 9085945"/>
                <a:gd name="connsiteX4187" fmla="*/ 1018183 w 1018183"/>
                <a:gd name="connsiteY4187" fmla="*/ 8224396 h 9085945"/>
                <a:gd name="connsiteX4188" fmla="*/ 1018183 w 1018183"/>
                <a:gd name="connsiteY4188" fmla="*/ 8227287 h 9085945"/>
                <a:gd name="connsiteX4189" fmla="*/ 1018183 w 1018183"/>
                <a:gd name="connsiteY4189" fmla="*/ 8227768 h 9085945"/>
                <a:gd name="connsiteX4190" fmla="*/ 1018183 w 1018183"/>
                <a:gd name="connsiteY4190" fmla="*/ 8229987 h 9085945"/>
                <a:gd name="connsiteX4191" fmla="*/ 1018183 w 1018183"/>
                <a:gd name="connsiteY4191" fmla="*/ 8230966 h 9085945"/>
                <a:gd name="connsiteX4192" fmla="*/ 1018183 w 1018183"/>
                <a:gd name="connsiteY4192" fmla="*/ 8232473 h 9085945"/>
                <a:gd name="connsiteX4193" fmla="*/ 1018183 w 1018183"/>
                <a:gd name="connsiteY4193" fmla="*/ 8238036 h 9085945"/>
                <a:gd name="connsiteX4194" fmla="*/ 1018183 w 1018183"/>
                <a:gd name="connsiteY4194" fmla="*/ 8238819 h 9085945"/>
                <a:gd name="connsiteX4195" fmla="*/ 1018183 w 1018183"/>
                <a:gd name="connsiteY4195" fmla="*/ 8240104 h 9085945"/>
                <a:gd name="connsiteX4196" fmla="*/ 1018183 w 1018183"/>
                <a:gd name="connsiteY4196" fmla="*/ 8240386 h 9085945"/>
                <a:gd name="connsiteX4197" fmla="*/ 1018183 w 1018183"/>
                <a:gd name="connsiteY4197" fmla="*/ 8241671 h 9085945"/>
                <a:gd name="connsiteX4198" fmla="*/ 1018183 w 1018183"/>
                <a:gd name="connsiteY4198" fmla="*/ 8242105 h 9085945"/>
                <a:gd name="connsiteX4199" fmla="*/ 1018183 w 1018183"/>
                <a:gd name="connsiteY4199" fmla="*/ 8243647 h 9085945"/>
                <a:gd name="connsiteX4200" fmla="*/ 1018183 w 1018183"/>
                <a:gd name="connsiteY4200" fmla="*/ 8245651 h 9085945"/>
                <a:gd name="connsiteX4201" fmla="*/ 1018183 w 1018183"/>
                <a:gd name="connsiteY4201" fmla="*/ 8247717 h 9085945"/>
                <a:gd name="connsiteX4202" fmla="*/ 1018183 w 1018183"/>
                <a:gd name="connsiteY4202" fmla="*/ 8249286 h 9085945"/>
                <a:gd name="connsiteX4203" fmla="*/ 1018183 w 1018183"/>
                <a:gd name="connsiteY4203" fmla="*/ 8249640 h 9085945"/>
                <a:gd name="connsiteX4204" fmla="*/ 1018183 w 1018183"/>
                <a:gd name="connsiteY4204" fmla="*/ 8249877 h 9085945"/>
                <a:gd name="connsiteX4205" fmla="*/ 1018183 w 1018183"/>
                <a:gd name="connsiteY4205" fmla="*/ 8250598 h 9085945"/>
                <a:gd name="connsiteX4206" fmla="*/ 1018183 w 1018183"/>
                <a:gd name="connsiteY4206" fmla="*/ 8251443 h 9085945"/>
                <a:gd name="connsiteX4207" fmla="*/ 1018183 w 1018183"/>
                <a:gd name="connsiteY4207" fmla="*/ 8251883 h 9085945"/>
                <a:gd name="connsiteX4208" fmla="*/ 1018183 w 1018183"/>
                <a:gd name="connsiteY4208" fmla="*/ 8252573 h 9085945"/>
                <a:gd name="connsiteX4209" fmla="*/ 1018183 w 1018183"/>
                <a:gd name="connsiteY4209" fmla="*/ 8255425 h 9085945"/>
                <a:gd name="connsiteX4210" fmla="*/ 1018183 w 1018183"/>
                <a:gd name="connsiteY4210" fmla="*/ 8259206 h 9085945"/>
                <a:gd name="connsiteX4211" fmla="*/ 1018183 w 1018183"/>
                <a:gd name="connsiteY4211" fmla="*/ 8260698 h 9085945"/>
                <a:gd name="connsiteX4212" fmla="*/ 1018183 w 1018183"/>
                <a:gd name="connsiteY4212" fmla="*/ 8261656 h 9085945"/>
                <a:gd name="connsiteX4213" fmla="*/ 1018183 w 1018183"/>
                <a:gd name="connsiteY4213" fmla="*/ 8263631 h 9085945"/>
                <a:gd name="connsiteX4214" fmla="*/ 1018183 w 1018183"/>
                <a:gd name="connsiteY4214" fmla="*/ 8270135 h 9085945"/>
                <a:gd name="connsiteX4215" fmla="*/ 1018183 w 1018183"/>
                <a:gd name="connsiteY4215" fmla="*/ 8270329 h 9085945"/>
                <a:gd name="connsiteX4216" fmla="*/ 1018183 w 1018183"/>
                <a:gd name="connsiteY4216" fmla="*/ 8272815 h 9085945"/>
                <a:gd name="connsiteX4217" fmla="*/ 1018183 w 1018183"/>
                <a:gd name="connsiteY4217" fmla="*/ 8276961 h 9085945"/>
                <a:gd name="connsiteX4218" fmla="*/ 1018183 w 1018183"/>
                <a:gd name="connsiteY4218" fmla="*/ 8277081 h 9085945"/>
                <a:gd name="connsiteX4219" fmla="*/ 1018183 w 1018183"/>
                <a:gd name="connsiteY4219" fmla="*/ 8278378 h 9085945"/>
                <a:gd name="connsiteX4220" fmla="*/ 1018183 w 1018183"/>
                <a:gd name="connsiteY4220" fmla="*/ 8280446 h 9085945"/>
                <a:gd name="connsiteX4221" fmla="*/ 1018183 w 1018183"/>
                <a:gd name="connsiteY4221" fmla="*/ 8282013 h 9085945"/>
                <a:gd name="connsiteX4222" fmla="*/ 1018183 w 1018183"/>
                <a:gd name="connsiteY4222" fmla="*/ 8283989 h 9085945"/>
                <a:gd name="connsiteX4223" fmla="*/ 1018183 w 1018183"/>
                <a:gd name="connsiteY4223" fmla="*/ 8286148 h 9085945"/>
                <a:gd name="connsiteX4224" fmla="*/ 1018183 w 1018183"/>
                <a:gd name="connsiteY4224" fmla="*/ 8289436 h 9085945"/>
                <a:gd name="connsiteX4225" fmla="*/ 1018183 w 1018183"/>
                <a:gd name="connsiteY4225" fmla="*/ 8290219 h 9085945"/>
                <a:gd name="connsiteX4226" fmla="*/ 1018183 w 1018183"/>
                <a:gd name="connsiteY4226" fmla="*/ 8291504 h 9085945"/>
                <a:gd name="connsiteX4227" fmla="*/ 1018183 w 1018183"/>
                <a:gd name="connsiteY4227" fmla="*/ 8291785 h 9085945"/>
                <a:gd name="connsiteX4228" fmla="*/ 1018183 w 1018183"/>
                <a:gd name="connsiteY4228" fmla="*/ 8293071 h 9085945"/>
                <a:gd name="connsiteX4229" fmla="*/ 1018183 w 1018183"/>
                <a:gd name="connsiteY4229" fmla="*/ 8295046 h 9085945"/>
                <a:gd name="connsiteX4230" fmla="*/ 1018183 w 1018183"/>
                <a:gd name="connsiteY4230" fmla="*/ 8296359 h 9085945"/>
                <a:gd name="connsiteX4231" fmla="*/ 1018183 w 1018183"/>
                <a:gd name="connsiteY4231" fmla="*/ 8297927 h 9085945"/>
                <a:gd name="connsiteX4232" fmla="*/ 1018183 w 1018183"/>
                <a:gd name="connsiteY4232" fmla="*/ 8301040 h 9085945"/>
                <a:gd name="connsiteX4233" fmla="*/ 1018183 w 1018183"/>
                <a:gd name="connsiteY4233" fmla="*/ 8303973 h 9085945"/>
                <a:gd name="connsiteX4234" fmla="*/ 1018183 w 1018183"/>
                <a:gd name="connsiteY4234" fmla="*/ 8309688 h 9085945"/>
                <a:gd name="connsiteX4235" fmla="*/ 1018183 w 1018183"/>
                <a:gd name="connsiteY4235" fmla="*/ 8311877 h 9085945"/>
                <a:gd name="connsiteX4236" fmla="*/ 1018183 w 1018183"/>
                <a:gd name="connsiteY4236" fmla="*/ 8312637 h 9085945"/>
                <a:gd name="connsiteX4237" fmla="*/ 1018183 w 1018183"/>
                <a:gd name="connsiteY4237" fmla="*/ 8313233 h 9085945"/>
                <a:gd name="connsiteX4238" fmla="*/ 1018183 w 1018183"/>
                <a:gd name="connsiteY4238" fmla="*/ 8320746 h 9085945"/>
                <a:gd name="connsiteX4239" fmla="*/ 1018183 w 1018183"/>
                <a:gd name="connsiteY4239" fmla="*/ 8324291 h 9085945"/>
                <a:gd name="connsiteX4240" fmla="*/ 1018183 w 1018183"/>
                <a:gd name="connsiteY4240" fmla="*/ 8326490 h 9085945"/>
                <a:gd name="connsiteX4241" fmla="*/ 1018183 w 1018183"/>
                <a:gd name="connsiteY4241" fmla="*/ 8327775 h 9085945"/>
                <a:gd name="connsiteX4242" fmla="*/ 1018183 w 1018183"/>
                <a:gd name="connsiteY4242" fmla="*/ 8336701 h 9085945"/>
                <a:gd name="connsiteX4243" fmla="*/ 1018183 w 1018183"/>
                <a:gd name="connsiteY4243" fmla="*/ 8337549 h 9085945"/>
                <a:gd name="connsiteX4244" fmla="*/ 1018183 w 1018183"/>
                <a:gd name="connsiteY4244" fmla="*/ 8337914 h 9085945"/>
                <a:gd name="connsiteX4245" fmla="*/ 1018183 w 1018183"/>
                <a:gd name="connsiteY4245" fmla="*/ 8344604 h 9085945"/>
                <a:gd name="connsiteX4246" fmla="*/ 1018183 w 1018183"/>
                <a:gd name="connsiteY4246" fmla="*/ 8347759 h 9085945"/>
                <a:gd name="connsiteX4247" fmla="*/ 1018183 w 1018183"/>
                <a:gd name="connsiteY4247" fmla="*/ 8348972 h 9085945"/>
                <a:gd name="connsiteX4248" fmla="*/ 1018183 w 1018183"/>
                <a:gd name="connsiteY4248" fmla="*/ 8350613 h 9085945"/>
                <a:gd name="connsiteX4249" fmla="*/ 1018183 w 1018183"/>
                <a:gd name="connsiteY4249" fmla="*/ 8354378 h 9085945"/>
                <a:gd name="connsiteX4250" fmla="*/ 1018183 w 1018183"/>
                <a:gd name="connsiteY4250" fmla="*/ 8355662 h 9085945"/>
                <a:gd name="connsiteX4251" fmla="*/ 1018183 w 1018183"/>
                <a:gd name="connsiteY4251" fmla="*/ 8357019 h 9085945"/>
                <a:gd name="connsiteX4252" fmla="*/ 1018183 w 1018183"/>
                <a:gd name="connsiteY4252" fmla="*/ 8361088 h 9085945"/>
                <a:gd name="connsiteX4253" fmla="*/ 1018183 w 1018183"/>
                <a:gd name="connsiteY4253" fmla="*/ 8363164 h 9085945"/>
                <a:gd name="connsiteX4254" fmla="*/ 1018183 w 1018183"/>
                <a:gd name="connsiteY4254" fmla="*/ 8364633 h 9085945"/>
                <a:gd name="connsiteX4255" fmla="*/ 1018183 w 1018183"/>
                <a:gd name="connsiteY4255" fmla="*/ 8365323 h 9085945"/>
                <a:gd name="connsiteX4256" fmla="*/ 1018183 w 1018183"/>
                <a:gd name="connsiteY4256" fmla="*/ 8369172 h 9085945"/>
                <a:gd name="connsiteX4257" fmla="*/ 1018183 w 1018183"/>
                <a:gd name="connsiteY4257" fmla="*/ 8374222 h 9085945"/>
                <a:gd name="connsiteX4258" fmla="*/ 1018183 w 1018183"/>
                <a:gd name="connsiteY4258" fmla="*/ 8375517 h 9085945"/>
                <a:gd name="connsiteX4259" fmla="*/ 1018183 w 1018183"/>
                <a:gd name="connsiteY4259" fmla="*/ 8389314 h 9085945"/>
                <a:gd name="connsiteX4260" fmla="*/ 1018183 w 1018183"/>
                <a:gd name="connsiteY4260" fmla="*/ 8392620 h 9085945"/>
                <a:gd name="connsiteX4261" fmla="*/ 1018183 w 1018183"/>
                <a:gd name="connsiteY4261" fmla="*/ 8393548 h 9085945"/>
                <a:gd name="connsiteX4262" fmla="*/ 1018183 w 1018183"/>
                <a:gd name="connsiteY4262" fmla="*/ 8393852 h 9085945"/>
                <a:gd name="connsiteX4263" fmla="*/ 1018183 w 1018183"/>
                <a:gd name="connsiteY4263" fmla="*/ 8395936 h 9085945"/>
                <a:gd name="connsiteX4264" fmla="*/ 1018183 w 1018183"/>
                <a:gd name="connsiteY4264" fmla="*/ 8396004 h 9085945"/>
                <a:gd name="connsiteX4265" fmla="*/ 1018183 w 1018183"/>
                <a:gd name="connsiteY4265" fmla="*/ 8397361 h 9085945"/>
                <a:gd name="connsiteX4266" fmla="*/ 1018183 w 1018183"/>
                <a:gd name="connsiteY4266" fmla="*/ 8401900 h 9085945"/>
                <a:gd name="connsiteX4267" fmla="*/ 1018183 w 1018183"/>
                <a:gd name="connsiteY4267" fmla="*/ 8405666 h 9085945"/>
                <a:gd name="connsiteX4268" fmla="*/ 1018183 w 1018183"/>
                <a:gd name="connsiteY4268" fmla="*/ 8406228 h 9085945"/>
                <a:gd name="connsiteX4269" fmla="*/ 1018183 w 1018183"/>
                <a:gd name="connsiteY4269" fmla="*/ 8406950 h 9085945"/>
                <a:gd name="connsiteX4270" fmla="*/ 1018183 w 1018183"/>
                <a:gd name="connsiteY4270" fmla="*/ 8408419 h 9085945"/>
                <a:gd name="connsiteX4271" fmla="*/ 1018183 w 1018183"/>
                <a:gd name="connsiteY4271" fmla="*/ 8410496 h 9085945"/>
                <a:gd name="connsiteX4272" fmla="*/ 1018183 w 1018183"/>
                <a:gd name="connsiteY4272" fmla="*/ 8412956 h 9085945"/>
                <a:gd name="connsiteX4273" fmla="*/ 1018183 w 1018183"/>
                <a:gd name="connsiteY4273" fmla="*/ 8414564 h 9085945"/>
                <a:gd name="connsiteX4274" fmla="*/ 1018183 w 1018183"/>
                <a:gd name="connsiteY4274" fmla="*/ 8416724 h 9085945"/>
                <a:gd name="connsiteX4275" fmla="*/ 1018183 w 1018183"/>
                <a:gd name="connsiteY4275" fmla="*/ 8418019 h 9085945"/>
                <a:gd name="connsiteX4276" fmla="*/ 1018183 w 1018183"/>
                <a:gd name="connsiteY4276" fmla="*/ 8430122 h 9085945"/>
                <a:gd name="connsiteX4277" fmla="*/ 1018183 w 1018183"/>
                <a:gd name="connsiteY4277" fmla="*/ 8432962 h 9085945"/>
                <a:gd name="connsiteX4278" fmla="*/ 1018183 w 1018183"/>
                <a:gd name="connsiteY4278" fmla="*/ 8435120 h 9085945"/>
                <a:gd name="connsiteX4279" fmla="*/ 1018183 w 1018183"/>
                <a:gd name="connsiteY4279" fmla="*/ 8436696 h 9085945"/>
                <a:gd name="connsiteX4280" fmla="*/ 1018183 w 1018183"/>
                <a:gd name="connsiteY4280" fmla="*/ 8441180 h 9085945"/>
                <a:gd name="connsiteX4281" fmla="*/ 1018183 w 1018183"/>
                <a:gd name="connsiteY4281" fmla="*/ 8444020 h 9085945"/>
                <a:gd name="connsiteX4282" fmla="*/ 1018183 w 1018183"/>
                <a:gd name="connsiteY4282" fmla="*/ 8444830 h 9085945"/>
                <a:gd name="connsiteX4283" fmla="*/ 1018183 w 1018183"/>
                <a:gd name="connsiteY4283" fmla="*/ 8447292 h 9085945"/>
                <a:gd name="connsiteX4284" fmla="*/ 1018183 w 1018183"/>
                <a:gd name="connsiteY4284" fmla="*/ 8447756 h 9085945"/>
                <a:gd name="connsiteX4285" fmla="*/ 1018183 w 1018183"/>
                <a:gd name="connsiteY4285" fmla="*/ 8448730 h 9085945"/>
                <a:gd name="connsiteX4286" fmla="*/ 1018183 w 1018183"/>
                <a:gd name="connsiteY4286" fmla="*/ 8450838 h 9085945"/>
                <a:gd name="connsiteX4287" fmla="*/ 1018183 w 1018183"/>
                <a:gd name="connsiteY4287" fmla="*/ 8452996 h 9085945"/>
                <a:gd name="connsiteX4288" fmla="*/ 1018183 w 1018183"/>
                <a:gd name="connsiteY4288" fmla="*/ 8453298 h 9085945"/>
                <a:gd name="connsiteX4289" fmla="*/ 1018183 w 1018183"/>
                <a:gd name="connsiteY4289" fmla="*/ 8455887 h 9085945"/>
                <a:gd name="connsiteX4290" fmla="*/ 1018183 w 1018183"/>
                <a:gd name="connsiteY4290" fmla="*/ 8457066 h 9085945"/>
                <a:gd name="connsiteX4291" fmla="*/ 1018183 w 1018183"/>
                <a:gd name="connsiteY4291" fmla="*/ 8458350 h 9085945"/>
                <a:gd name="connsiteX4292" fmla="*/ 1018183 w 1018183"/>
                <a:gd name="connsiteY4292" fmla="*/ 8459566 h 9085945"/>
                <a:gd name="connsiteX4293" fmla="*/ 1018183 w 1018183"/>
                <a:gd name="connsiteY4293" fmla="*/ 8461895 h 9085945"/>
                <a:gd name="connsiteX4294" fmla="*/ 1018183 w 1018183"/>
                <a:gd name="connsiteY4294" fmla="*/ 8470705 h 9085945"/>
                <a:gd name="connsiteX4295" fmla="*/ 1018183 w 1018183"/>
                <a:gd name="connsiteY4295" fmla="*/ 8474251 h 9085945"/>
                <a:gd name="connsiteX4296" fmla="*/ 1018183 w 1018183"/>
                <a:gd name="connsiteY4296" fmla="*/ 8475462 h 9085945"/>
                <a:gd name="connsiteX4297" fmla="*/ 1018183 w 1018183"/>
                <a:gd name="connsiteY4297" fmla="*/ 8476317 h 9085945"/>
                <a:gd name="connsiteX4298" fmla="*/ 1018183 w 1018183"/>
                <a:gd name="connsiteY4298" fmla="*/ 8476747 h 9085945"/>
                <a:gd name="connsiteX4299" fmla="*/ 1018183 w 1018183"/>
                <a:gd name="connsiteY4299" fmla="*/ 8477886 h 9085945"/>
                <a:gd name="connsiteX4300" fmla="*/ 1018183 w 1018183"/>
                <a:gd name="connsiteY4300" fmla="*/ 8479198 h 9085945"/>
                <a:gd name="connsiteX4301" fmla="*/ 1018183 w 1018183"/>
                <a:gd name="connsiteY4301" fmla="*/ 8480483 h 9085945"/>
                <a:gd name="connsiteX4302" fmla="*/ 1018183 w 1018183"/>
                <a:gd name="connsiteY4302" fmla="*/ 8481522 h 9085945"/>
                <a:gd name="connsiteX4303" fmla="*/ 1018183 w 1018183"/>
                <a:gd name="connsiteY4303" fmla="*/ 8484025 h 9085945"/>
                <a:gd name="connsiteX4304" fmla="*/ 1018183 w 1018183"/>
                <a:gd name="connsiteY4304" fmla="*/ 8486521 h 9085945"/>
                <a:gd name="connsiteX4305" fmla="*/ 1018183 w 1018183"/>
                <a:gd name="connsiteY4305" fmla="*/ 8488098 h 9085945"/>
                <a:gd name="connsiteX4306" fmla="*/ 1018183 w 1018183"/>
                <a:gd name="connsiteY4306" fmla="*/ 8490256 h 9085945"/>
                <a:gd name="connsiteX4307" fmla="*/ 1018183 w 1018183"/>
                <a:gd name="connsiteY4307" fmla="*/ 8493338 h 9085945"/>
                <a:gd name="connsiteX4308" fmla="*/ 1018183 w 1018183"/>
                <a:gd name="connsiteY4308" fmla="*/ 8494502 h 9085945"/>
                <a:gd name="connsiteX4309" fmla="*/ 1018183 w 1018183"/>
                <a:gd name="connsiteY4309" fmla="*/ 8494622 h 9085945"/>
                <a:gd name="connsiteX4310" fmla="*/ 1018183 w 1018183"/>
                <a:gd name="connsiteY4310" fmla="*/ 8496229 h 9085945"/>
                <a:gd name="connsiteX4311" fmla="*/ 1018183 w 1018183"/>
                <a:gd name="connsiteY4311" fmla="*/ 8498735 h 9085945"/>
                <a:gd name="connsiteX4312" fmla="*/ 1018183 w 1018183"/>
                <a:gd name="connsiteY4312" fmla="*/ 8498929 h 9085945"/>
                <a:gd name="connsiteX4313" fmla="*/ 1018183 w 1018183"/>
                <a:gd name="connsiteY4313" fmla="*/ 8499908 h 9085945"/>
                <a:gd name="connsiteX4314" fmla="*/ 1018183 w 1018183"/>
                <a:gd name="connsiteY4314" fmla="*/ 8501415 h 9085945"/>
                <a:gd name="connsiteX4315" fmla="*/ 1018183 w 1018183"/>
                <a:gd name="connsiteY4315" fmla="*/ 8504396 h 9085945"/>
                <a:gd name="connsiteX4316" fmla="*/ 1018183 w 1018183"/>
                <a:gd name="connsiteY4316" fmla="*/ 8506978 h 9085945"/>
                <a:gd name="connsiteX4317" fmla="*/ 1018183 w 1018183"/>
                <a:gd name="connsiteY4317" fmla="*/ 8509046 h 9085945"/>
                <a:gd name="connsiteX4318" fmla="*/ 1018183 w 1018183"/>
                <a:gd name="connsiteY4318" fmla="*/ 8510613 h 9085945"/>
                <a:gd name="connsiteX4319" fmla="*/ 1018183 w 1018183"/>
                <a:gd name="connsiteY4319" fmla="*/ 8510966 h 9085945"/>
                <a:gd name="connsiteX4320" fmla="*/ 1018183 w 1018183"/>
                <a:gd name="connsiteY4320" fmla="*/ 8512589 h 9085945"/>
                <a:gd name="connsiteX4321" fmla="*/ 1018183 w 1018183"/>
                <a:gd name="connsiteY4321" fmla="*/ 8518036 h 9085945"/>
                <a:gd name="connsiteX4322" fmla="*/ 1018183 w 1018183"/>
                <a:gd name="connsiteY4322" fmla="*/ 8518819 h 9085945"/>
                <a:gd name="connsiteX4323" fmla="*/ 1018183 w 1018183"/>
                <a:gd name="connsiteY4323" fmla="*/ 8520104 h 9085945"/>
                <a:gd name="connsiteX4324" fmla="*/ 1018183 w 1018183"/>
                <a:gd name="connsiteY4324" fmla="*/ 8520385 h 9085945"/>
                <a:gd name="connsiteX4325" fmla="*/ 1018183 w 1018183"/>
                <a:gd name="connsiteY4325" fmla="*/ 8520825 h 9085945"/>
                <a:gd name="connsiteX4326" fmla="*/ 1018183 w 1018183"/>
                <a:gd name="connsiteY4326" fmla="*/ 8521671 h 9085945"/>
                <a:gd name="connsiteX4327" fmla="*/ 1018183 w 1018183"/>
                <a:gd name="connsiteY4327" fmla="*/ 8523646 h 9085945"/>
                <a:gd name="connsiteX4328" fmla="*/ 1018183 w 1018183"/>
                <a:gd name="connsiteY4328" fmla="*/ 8524367 h 9085945"/>
                <a:gd name="connsiteX4329" fmla="*/ 1018183 w 1018183"/>
                <a:gd name="connsiteY4329" fmla="*/ 8526527 h 9085945"/>
                <a:gd name="connsiteX4330" fmla="*/ 1018183 w 1018183"/>
                <a:gd name="connsiteY4330" fmla="*/ 8529640 h 9085945"/>
                <a:gd name="connsiteX4331" fmla="*/ 1018183 w 1018183"/>
                <a:gd name="connsiteY4331" fmla="*/ 8530598 h 9085945"/>
                <a:gd name="connsiteX4332" fmla="*/ 1018183 w 1018183"/>
                <a:gd name="connsiteY4332" fmla="*/ 8531883 h 9085945"/>
                <a:gd name="connsiteX4333" fmla="*/ 1018183 w 1018183"/>
                <a:gd name="connsiteY4333" fmla="*/ 8532573 h 9085945"/>
                <a:gd name="connsiteX4334" fmla="*/ 1018183 w 1018183"/>
                <a:gd name="connsiteY4334" fmla="*/ 8535427 h 9085945"/>
                <a:gd name="connsiteX4335" fmla="*/ 1018183 w 1018183"/>
                <a:gd name="connsiteY4335" fmla="*/ 8537003 h 9085945"/>
                <a:gd name="connsiteX4336" fmla="*/ 1018183 w 1018183"/>
                <a:gd name="connsiteY4336" fmla="*/ 8539077 h 9085945"/>
                <a:gd name="connsiteX4337" fmla="*/ 1018183 w 1018183"/>
                <a:gd name="connsiteY4337" fmla="*/ 8541237 h 9085945"/>
                <a:gd name="connsiteX4338" fmla="*/ 1018183 w 1018183"/>
                <a:gd name="connsiteY4338" fmla="*/ 8543694 h 9085945"/>
                <a:gd name="connsiteX4339" fmla="*/ 1018183 w 1018183"/>
                <a:gd name="connsiteY4339" fmla="*/ 8547239 h 9085945"/>
                <a:gd name="connsiteX4340" fmla="*/ 1018183 w 1018183"/>
                <a:gd name="connsiteY4340" fmla="*/ 8550135 h 9085945"/>
                <a:gd name="connsiteX4341" fmla="*/ 1018183 w 1018183"/>
                <a:gd name="connsiteY4341" fmla="*/ 8555090 h 9085945"/>
                <a:gd name="connsiteX4342" fmla="*/ 1018183 w 1018183"/>
                <a:gd name="connsiteY4342" fmla="*/ 8556375 h 9085945"/>
                <a:gd name="connsiteX4343" fmla="*/ 1018183 w 1018183"/>
                <a:gd name="connsiteY4343" fmla="*/ 8558378 h 9085945"/>
                <a:gd name="connsiteX4344" fmla="*/ 1018183 w 1018183"/>
                <a:gd name="connsiteY4344" fmla="*/ 8560446 h 9085945"/>
                <a:gd name="connsiteX4345" fmla="*/ 1018183 w 1018183"/>
                <a:gd name="connsiteY4345" fmla="*/ 8562013 h 9085945"/>
                <a:gd name="connsiteX4346" fmla="*/ 1018183 w 1018183"/>
                <a:gd name="connsiteY4346" fmla="*/ 8563988 h 9085945"/>
                <a:gd name="connsiteX4347" fmla="*/ 1018183 w 1018183"/>
                <a:gd name="connsiteY4347" fmla="*/ 8565301 h 9085945"/>
                <a:gd name="connsiteX4348" fmla="*/ 1018183 w 1018183"/>
                <a:gd name="connsiteY4348" fmla="*/ 8566149 h 9085945"/>
                <a:gd name="connsiteX4349" fmla="*/ 1018183 w 1018183"/>
                <a:gd name="connsiteY4349" fmla="*/ 8566869 h 9085945"/>
                <a:gd name="connsiteX4350" fmla="*/ 1018183 w 1018183"/>
                <a:gd name="connsiteY4350" fmla="*/ 8568154 h 9085945"/>
                <a:gd name="connsiteX4351" fmla="*/ 1018183 w 1018183"/>
                <a:gd name="connsiteY4351" fmla="*/ 8571918 h 9085945"/>
                <a:gd name="connsiteX4352" fmla="*/ 1018183 w 1018183"/>
                <a:gd name="connsiteY4352" fmla="*/ 8576359 h 9085945"/>
                <a:gd name="connsiteX4353" fmla="*/ 1018183 w 1018183"/>
                <a:gd name="connsiteY4353" fmla="*/ 8577931 h 9085945"/>
                <a:gd name="connsiteX4354" fmla="*/ 1018183 w 1018183"/>
                <a:gd name="connsiteY4354" fmla="*/ 8581579 h 9085945"/>
                <a:gd name="connsiteX4355" fmla="*/ 1018183 w 1018183"/>
                <a:gd name="connsiteY4355" fmla="*/ 8582864 h 9085945"/>
                <a:gd name="connsiteX4356" fmla="*/ 1018183 w 1018183"/>
                <a:gd name="connsiteY4356" fmla="*/ 8586712 h 9085945"/>
                <a:gd name="connsiteX4357" fmla="*/ 1018183 w 1018183"/>
                <a:gd name="connsiteY4357" fmla="*/ 8589688 h 9085945"/>
                <a:gd name="connsiteX4358" fmla="*/ 1018183 w 1018183"/>
                <a:gd name="connsiteY4358" fmla="*/ 8592637 h 9085945"/>
                <a:gd name="connsiteX4359" fmla="*/ 1018183 w 1018183"/>
                <a:gd name="connsiteY4359" fmla="*/ 8593233 h 9085945"/>
                <a:gd name="connsiteX4360" fmla="*/ 1018183 w 1018183"/>
                <a:gd name="connsiteY4360" fmla="*/ 8596717 h 9085945"/>
                <a:gd name="connsiteX4361" fmla="*/ 1018183 w 1018183"/>
                <a:gd name="connsiteY4361" fmla="*/ 8604117 h 9085945"/>
                <a:gd name="connsiteX4362" fmla="*/ 1018183 w 1018183"/>
                <a:gd name="connsiteY4362" fmla="*/ 8606491 h 9085945"/>
                <a:gd name="connsiteX4363" fmla="*/ 1018183 w 1018183"/>
                <a:gd name="connsiteY4363" fmla="*/ 8607775 h 9085945"/>
                <a:gd name="connsiteX4364" fmla="*/ 1018183 w 1018183"/>
                <a:gd name="connsiteY4364" fmla="*/ 8616701 h 9085945"/>
                <a:gd name="connsiteX4365" fmla="*/ 1018183 w 1018183"/>
                <a:gd name="connsiteY4365" fmla="*/ 8617914 h 9085945"/>
                <a:gd name="connsiteX4366" fmla="*/ 1018183 w 1018183"/>
                <a:gd name="connsiteY4366" fmla="*/ 8624536 h 9085945"/>
                <a:gd name="connsiteX4367" fmla="*/ 1018183 w 1018183"/>
                <a:gd name="connsiteY4367" fmla="*/ 8624604 h 9085945"/>
                <a:gd name="connsiteX4368" fmla="*/ 1018183 w 1018183"/>
                <a:gd name="connsiteY4368" fmla="*/ 8625961 h 9085945"/>
                <a:gd name="connsiteX4369" fmla="*/ 1018183 w 1018183"/>
                <a:gd name="connsiteY4369" fmla="*/ 8629211 h 9085945"/>
                <a:gd name="connsiteX4370" fmla="*/ 1018183 w 1018183"/>
                <a:gd name="connsiteY4370" fmla="*/ 8634828 h 9085945"/>
                <a:gd name="connsiteX4371" fmla="*/ 1018183 w 1018183"/>
                <a:gd name="connsiteY4371" fmla="*/ 8637019 h 9085945"/>
                <a:gd name="connsiteX4372" fmla="*/ 1018183 w 1018183"/>
                <a:gd name="connsiteY4372" fmla="*/ 8643164 h 9085945"/>
                <a:gd name="connsiteX4373" fmla="*/ 1018183 w 1018183"/>
                <a:gd name="connsiteY4373" fmla="*/ 8644459 h 9085945"/>
                <a:gd name="connsiteX4374" fmla="*/ 1018183 w 1018183"/>
                <a:gd name="connsiteY4374" fmla="*/ 8646619 h 9085945"/>
                <a:gd name="connsiteX4375" fmla="*/ 1018183 w 1018183"/>
                <a:gd name="connsiteY4375" fmla="*/ 8655518 h 9085945"/>
                <a:gd name="connsiteX4376" fmla="*/ 1018183 w 1018183"/>
                <a:gd name="connsiteY4376" fmla="*/ 8661562 h 9085945"/>
                <a:gd name="connsiteX4377" fmla="*/ 1018183 w 1018183"/>
                <a:gd name="connsiteY4377" fmla="*/ 8664878 h 9085945"/>
                <a:gd name="connsiteX4378" fmla="*/ 1018183 w 1018183"/>
                <a:gd name="connsiteY4378" fmla="*/ 8672620 h 9085945"/>
                <a:gd name="connsiteX4379" fmla="*/ 1018183 w 1018183"/>
                <a:gd name="connsiteY4379" fmla="*/ 8675170 h 9085945"/>
                <a:gd name="connsiteX4380" fmla="*/ 1018183 w 1018183"/>
                <a:gd name="connsiteY4380" fmla="*/ 8675892 h 9085945"/>
                <a:gd name="connsiteX4381" fmla="*/ 1018183 w 1018183"/>
                <a:gd name="connsiteY4381" fmla="*/ 8675935 h 9085945"/>
                <a:gd name="connsiteX4382" fmla="*/ 1018183 w 1018183"/>
                <a:gd name="connsiteY4382" fmla="*/ 8677330 h 9085945"/>
                <a:gd name="connsiteX4383" fmla="*/ 1018183 w 1018183"/>
                <a:gd name="connsiteY4383" fmla="*/ 8677361 h 9085945"/>
                <a:gd name="connsiteX4384" fmla="*/ 1018183 w 1018183"/>
                <a:gd name="connsiteY4384" fmla="*/ 8679438 h 9085945"/>
                <a:gd name="connsiteX4385" fmla="*/ 1018183 w 1018183"/>
                <a:gd name="connsiteY4385" fmla="*/ 8681898 h 9085945"/>
                <a:gd name="connsiteX4386" fmla="*/ 1018183 w 1018183"/>
                <a:gd name="connsiteY4386" fmla="*/ 8685666 h 9085945"/>
                <a:gd name="connsiteX4387" fmla="*/ 1018183 w 1018183"/>
                <a:gd name="connsiteY4387" fmla="*/ 8686228 h 9085945"/>
                <a:gd name="connsiteX4388" fmla="*/ 1018183 w 1018183"/>
                <a:gd name="connsiteY4388" fmla="*/ 8686950 h 9085945"/>
                <a:gd name="connsiteX4389" fmla="*/ 1018183 w 1018183"/>
                <a:gd name="connsiteY4389" fmla="*/ 8686961 h 9085945"/>
                <a:gd name="connsiteX4390" fmla="*/ 1018183 w 1018183"/>
                <a:gd name="connsiteY4390" fmla="*/ 8688246 h 9085945"/>
                <a:gd name="connsiteX4391" fmla="*/ 1018183 w 1018183"/>
                <a:gd name="connsiteY4391" fmla="*/ 8690495 h 9085945"/>
                <a:gd name="connsiteX4392" fmla="*/ 1018183 w 1018183"/>
                <a:gd name="connsiteY4392" fmla="*/ 8691789 h 9085945"/>
                <a:gd name="connsiteX4393" fmla="*/ 1018183 w 1018183"/>
                <a:gd name="connsiteY4393" fmla="*/ 8698019 h 9085945"/>
                <a:gd name="connsiteX4394" fmla="*/ 1018183 w 1018183"/>
                <a:gd name="connsiteY4394" fmla="*/ 8704062 h 9085945"/>
                <a:gd name="connsiteX4395" fmla="*/ 1018183 w 1018183"/>
                <a:gd name="connsiteY4395" fmla="*/ 8705347 h 9085945"/>
                <a:gd name="connsiteX4396" fmla="*/ 1018183 w 1018183"/>
                <a:gd name="connsiteY4396" fmla="*/ 8708663 h 9085945"/>
                <a:gd name="connsiteX4397" fmla="*/ 1018183 w 1018183"/>
                <a:gd name="connsiteY4397" fmla="*/ 8710122 h 9085945"/>
                <a:gd name="connsiteX4398" fmla="*/ 1018183 w 1018183"/>
                <a:gd name="connsiteY4398" fmla="*/ 8711679 h 9085945"/>
                <a:gd name="connsiteX4399" fmla="*/ 1018183 w 1018183"/>
                <a:gd name="connsiteY4399" fmla="*/ 8712962 h 9085945"/>
                <a:gd name="connsiteX4400" fmla="*/ 1018183 w 1018183"/>
                <a:gd name="connsiteY4400" fmla="*/ 8715121 h 9085945"/>
                <a:gd name="connsiteX4401" fmla="*/ 1018183 w 1018183"/>
                <a:gd name="connsiteY4401" fmla="*/ 8716698 h 9085945"/>
                <a:gd name="connsiteX4402" fmla="*/ 1018183 w 1018183"/>
                <a:gd name="connsiteY4402" fmla="*/ 8717672 h 9085945"/>
                <a:gd name="connsiteX4403" fmla="*/ 1018183 w 1018183"/>
                <a:gd name="connsiteY4403" fmla="*/ 8718956 h 9085945"/>
                <a:gd name="connsiteX4404" fmla="*/ 1018183 w 1018183"/>
                <a:gd name="connsiteY4404" fmla="*/ 8721938 h 9085945"/>
                <a:gd name="connsiteX4405" fmla="*/ 1018183 w 1018183"/>
                <a:gd name="connsiteY4405" fmla="*/ 8723102 h 9085945"/>
                <a:gd name="connsiteX4406" fmla="*/ 1018183 w 1018183"/>
                <a:gd name="connsiteY4406" fmla="*/ 8723222 h 9085945"/>
                <a:gd name="connsiteX4407" fmla="*/ 1018183 w 1018183"/>
                <a:gd name="connsiteY4407" fmla="*/ 8724829 h 9085945"/>
                <a:gd name="connsiteX4408" fmla="*/ 1018183 w 1018183"/>
                <a:gd name="connsiteY4408" fmla="*/ 8727292 h 9085945"/>
                <a:gd name="connsiteX4409" fmla="*/ 1018183 w 1018183"/>
                <a:gd name="connsiteY4409" fmla="*/ 8728508 h 9085945"/>
                <a:gd name="connsiteX4410" fmla="*/ 1018183 w 1018183"/>
                <a:gd name="connsiteY4410" fmla="*/ 8728730 h 9085945"/>
                <a:gd name="connsiteX4411" fmla="*/ 1018183 w 1018183"/>
                <a:gd name="connsiteY4411" fmla="*/ 8730837 h 9085945"/>
                <a:gd name="connsiteX4412" fmla="*/ 1018183 w 1018183"/>
                <a:gd name="connsiteY4412" fmla="*/ 8732996 h 9085945"/>
                <a:gd name="connsiteX4413" fmla="*/ 1018183 w 1018183"/>
                <a:gd name="connsiteY4413" fmla="*/ 8734293 h 9085945"/>
                <a:gd name="connsiteX4414" fmla="*/ 1018183 w 1018183"/>
                <a:gd name="connsiteY4414" fmla="*/ 8736360 h 9085945"/>
                <a:gd name="connsiteX4415" fmla="*/ 1018183 w 1018183"/>
                <a:gd name="connsiteY4415" fmla="*/ 8737927 h 9085945"/>
                <a:gd name="connsiteX4416" fmla="*/ 1018183 w 1018183"/>
                <a:gd name="connsiteY4416" fmla="*/ 8739566 h 9085945"/>
                <a:gd name="connsiteX4417" fmla="*/ 1018183 w 1018183"/>
                <a:gd name="connsiteY4417" fmla="*/ 8745689 h 9085945"/>
                <a:gd name="connsiteX4418" fmla="*/ 1018183 w 1018183"/>
                <a:gd name="connsiteY4418" fmla="*/ 8749425 h 9085945"/>
                <a:gd name="connsiteX4419" fmla="*/ 1018183 w 1018183"/>
                <a:gd name="connsiteY4419" fmla="*/ 8750114 h 9085945"/>
                <a:gd name="connsiteX4420" fmla="*/ 1018183 w 1018183"/>
                <a:gd name="connsiteY4420" fmla="*/ 8752967 h 9085945"/>
                <a:gd name="connsiteX4421" fmla="*/ 1018183 w 1018183"/>
                <a:gd name="connsiteY4421" fmla="*/ 8755463 h 9085945"/>
                <a:gd name="connsiteX4422" fmla="*/ 1018183 w 1018183"/>
                <a:gd name="connsiteY4422" fmla="*/ 8756747 h 9085945"/>
                <a:gd name="connsiteX4423" fmla="*/ 1018183 w 1018183"/>
                <a:gd name="connsiteY4423" fmla="*/ 8759198 h 9085945"/>
                <a:gd name="connsiteX4424" fmla="*/ 1018183 w 1018183"/>
                <a:gd name="connsiteY4424" fmla="*/ 8760483 h 9085945"/>
                <a:gd name="connsiteX4425" fmla="*/ 1018183 w 1018183"/>
                <a:gd name="connsiteY4425" fmla="*/ 8763444 h 9085945"/>
                <a:gd name="connsiteX4426" fmla="*/ 1018183 w 1018183"/>
                <a:gd name="connsiteY4426" fmla="*/ 8763564 h 9085945"/>
                <a:gd name="connsiteX4427" fmla="*/ 1018183 w 1018183"/>
                <a:gd name="connsiteY4427" fmla="*/ 8764027 h 9085945"/>
                <a:gd name="connsiteX4428" fmla="*/ 1018183 w 1018183"/>
                <a:gd name="connsiteY4428" fmla="*/ 8765603 h 9085945"/>
                <a:gd name="connsiteX4429" fmla="*/ 1018183 w 1018183"/>
                <a:gd name="connsiteY4429" fmla="*/ 8767677 h 9085945"/>
                <a:gd name="connsiteX4430" fmla="*/ 1018183 w 1018183"/>
                <a:gd name="connsiteY4430" fmla="*/ 8772294 h 9085945"/>
                <a:gd name="connsiteX4431" fmla="*/ 1018183 w 1018183"/>
                <a:gd name="connsiteY4431" fmla="*/ 8773338 h 9085945"/>
                <a:gd name="connsiteX4432" fmla="*/ 1018183 w 1018183"/>
                <a:gd name="connsiteY4432" fmla="*/ 8774502 h 9085945"/>
                <a:gd name="connsiteX4433" fmla="*/ 1018183 w 1018183"/>
                <a:gd name="connsiteY4433" fmla="*/ 8774622 h 9085945"/>
                <a:gd name="connsiteX4434" fmla="*/ 1018183 w 1018183"/>
                <a:gd name="connsiteY4434" fmla="*/ 8775839 h 9085945"/>
                <a:gd name="connsiteX4435" fmla="*/ 1018183 w 1018183"/>
                <a:gd name="connsiteY4435" fmla="*/ 8778735 h 9085945"/>
                <a:gd name="connsiteX4436" fmla="*/ 1018183 w 1018183"/>
                <a:gd name="connsiteY4436" fmla="*/ 8779908 h 9085945"/>
                <a:gd name="connsiteX4437" fmla="*/ 1018183 w 1018183"/>
                <a:gd name="connsiteY4437" fmla="*/ 8786978 h 9085945"/>
                <a:gd name="connsiteX4438" fmla="*/ 1018183 w 1018183"/>
                <a:gd name="connsiteY4438" fmla="*/ 8789046 h 9085945"/>
                <a:gd name="connsiteX4439" fmla="*/ 1018183 w 1018183"/>
                <a:gd name="connsiteY4439" fmla="*/ 8790613 h 9085945"/>
                <a:gd name="connsiteX4440" fmla="*/ 1018183 w 1018183"/>
                <a:gd name="connsiteY4440" fmla="*/ 8792588 h 9085945"/>
                <a:gd name="connsiteX4441" fmla="*/ 1018183 w 1018183"/>
                <a:gd name="connsiteY4441" fmla="*/ 8792616 h 9085945"/>
                <a:gd name="connsiteX4442" fmla="*/ 1018183 w 1018183"/>
                <a:gd name="connsiteY4442" fmla="*/ 8795469 h 9085945"/>
                <a:gd name="connsiteX4443" fmla="*/ 1018183 w 1018183"/>
                <a:gd name="connsiteY4443" fmla="*/ 8796754 h 9085945"/>
                <a:gd name="connsiteX4444" fmla="*/ 1018183 w 1018183"/>
                <a:gd name="connsiteY4444" fmla="*/ 8800518 h 9085945"/>
                <a:gd name="connsiteX4445" fmla="*/ 1018183 w 1018183"/>
                <a:gd name="connsiteY4445" fmla="*/ 8800825 h 9085945"/>
                <a:gd name="connsiteX4446" fmla="*/ 1018183 w 1018183"/>
                <a:gd name="connsiteY4446" fmla="*/ 8804369 h 9085945"/>
                <a:gd name="connsiteX4447" fmla="*/ 1018183 w 1018183"/>
                <a:gd name="connsiteY4447" fmla="*/ 8805945 h 9085945"/>
                <a:gd name="connsiteX4448" fmla="*/ 1018183 w 1018183"/>
                <a:gd name="connsiteY4448" fmla="*/ 8806531 h 9085945"/>
                <a:gd name="connsiteX4449" fmla="*/ 1018183 w 1018183"/>
                <a:gd name="connsiteY4449" fmla="*/ 8807229 h 9085945"/>
                <a:gd name="connsiteX4450" fmla="*/ 1018183 w 1018183"/>
                <a:gd name="connsiteY4450" fmla="*/ 8810179 h 9085945"/>
                <a:gd name="connsiteX4451" fmla="*/ 1018183 w 1018183"/>
                <a:gd name="connsiteY4451" fmla="*/ 8810774 h 9085945"/>
                <a:gd name="connsiteX4452" fmla="*/ 1018183 w 1018183"/>
                <a:gd name="connsiteY4452" fmla="*/ 8811464 h 9085945"/>
                <a:gd name="connsiteX4453" fmla="*/ 1018183 w 1018183"/>
                <a:gd name="connsiteY4453" fmla="*/ 8812636 h 9085945"/>
                <a:gd name="connsiteX4454" fmla="*/ 1018183 w 1018183"/>
                <a:gd name="connsiteY4454" fmla="*/ 8815312 h 9085945"/>
                <a:gd name="connsiteX4455" fmla="*/ 1018183 w 1018183"/>
                <a:gd name="connsiteY4455" fmla="*/ 8816181 h 9085945"/>
                <a:gd name="connsiteX4456" fmla="*/ 1018183 w 1018183"/>
                <a:gd name="connsiteY4456" fmla="*/ 8817003 h 9085945"/>
                <a:gd name="connsiteX4457" fmla="*/ 1018183 w 1018183"/>
                <a:gd name="connsiteY4457" fmla="*/ 8819077 h 9085945"/>
                <a:gd name="connsiteX4458" fmla="*/ 1018183 w 1018183"/>
                <a:gd name="connsiteY4458" fmla="*/ 8821237 h 9085945"/>
                <a:gd name="connsiteX4459" fmla="*/ 1018183 w 1018183"/>
                <a:gd name="connsiteY4459" fmla="*/ 8825317 h 9085945"/>
                <a:gd name="connsiteX4460" fmla="*/ 1018183 w 1018183"/>
                <a:gd name="connsiteY4460" fmla="*/ 8835091 h 9085945"/>
                <a:gd name="connsiteX4461" fmla="*/ 1018183 w 1018183"/>
                <a:gd name="connsiteY4461" fmla="*/ 8836375 h 9085945"/>
                <a:gd name="connsiteX4462" fmla="*/ 1018183 w 1018183"/>
                <a:gd name="connsiteY4462" fmla="*/ 8837096 h 9085945"/>
                <a:gd name="connsiteX4463" fmla="*/ 1018183 w 1018183"/>
                <a:gd name="connsiteY4463" fmla="*/ 8840860 h 9085945"/>
                <a:gd name="connsiteX4464" fmla="*/ 1018183 w 1018183"/>
                <a:gd name="connsiteY4464" fmla="*/ 8845301 h 9085945"/>
                <a:gd name="connsiteX4465" fmla="*/ 1018183 w 1018183"/>
                <a:gd name="connsiteY4465" fmla="*/ 8846873 h 9085945"/>
                <a:gd name="connsiteX4466" fmla="*/ 1018183 w 1018183"/>
                <a:gd name="connsiteY4466" fmla="*/ 8851806 h 9085945"/>
                <a:gd name="connsiteX4467" fmla="*/ 1018183 w 1018183"/>
                <a:gd name="connsiteY4467" fmla="*/ 8855654 h 9085945"/>
                <a:gd name="connsiteX4468" fmla="*/ 1018183 w 1018183"/>
                <a:gd name="connsiteY4468" fmla="*/ 8857811 h 9085945"/>
                <a:gd name="connsiteX4469" fmla="*/ 1018183 w 1018183"/>
                <a:gd name="connsiteY4469" fmla="*/ 8861579 h 9085945"/>
                <a:gd name="connsiteX4470" fmla="*/ 1018183 w 1018183"/>
                <a:gd name="connsiteY4470" fmla="*/ 8873059 h 9085945"/>
                <a:gd name="connsiteX4471" fmla="*/ 1018183 w 1018183"/>
                <a:gd name="connsiteY4471" fmla="*/ 8876717 h 9085945"/>
                <a:gd name="connsiteX4472" fmla="*/ 1018183 w 1018183"/>
                <a:gd name="connsiteY4472" fmla="*/ 8884118 h 9085945"/>
                <a:gd name="connsiteX4473" fmla="*/ 1018183 w 1018183"/>
                <a:gd name="connsiteY4473" fmla="*/ 8893478 h 9085945"/>
                <a:gd name="connsiteX4474" fmla="*/ 1018183 w 1018183"/>
                <a:gd name="connsiteY4474" fmla="*/ 8898153 h 9085945"/>
                <a:gd name="connsiteX4475" fmla="*/ 1018183 w 1018183"/>
                <a:gd name="connsiteY4475" fmla="*/ 8903770 h 9085945"/>
                <a:gd name="connsiteX4476" fmla="*/ 1018183 w 1018183"/>
                <a:gd name="connsiteY4476" fmla="*/ 8904535 h 9085945"/>
                <a:gd name="connsiteX4477" fmla="*/ 1018183 w 1018183"/>
                <a:gd name="connsiteY4477" fmla="*/ 8905961 h 9085945"/>
                <a:gd name="connsiteX4478" fmla="*/ 1018183 w 1018183"/>
                <a:gd name="connsiteY4478" fmla="*/ 8914828 h 9085945"/>
                <a:gd name="connsiteX4479" fmla="*/ 1018183 w 1018183"/>
                <a:gd name="connsiteY4479" fmla="*/ 8915561 h 9085945"/>
                <a:gd name="connsiteX4480" fmla="*/ 1018183 w 1018183"/>
                <a:gd name="connsiteY4480" fmla="*/ 8916846 h 9085945"/>
                <a:gd name="connsiteX4481" fmla="*/ 1018183 w 1018183"/>
                <a:gd name="connsiteY4481" fmla="*/ 8920389 h 9085945"/>
                <a:gd name="connsiteX4482" fmla="*/ 1018183 w 1018183"/>
                <a:gd name="connsiteY4482" fmla="*/ 8924460 h 9085945"/>
                <a:gd name="connsiteX4483" fmla="*/ 1018183 w 1018183"/>
                <a:gd name="connsiteY4483" fmla="*/ 8926619 h 9085945"/>
                <a:gd name="connsiteX4484" fmla="*/ 1018183 w 1018183"/>
                <a:gd name="connsiteY4484" fmla="*/ 8937263 h 9085945"/>
                <a:gd name="connsiteX4485" fmla="*/ 1018183 w 1018183"/>
                <a:gd name="connsiteY4485" fmla="*/ 8940279 h 9085945"/>
                <a:gd name="connsiteX4486" fmla="*/ 1018183 w 1018183"/>
                <a:gd name="connsiteY4486" fmla="*/ 8941562 h 9085945"/>
                <a:gd name="connsiteX4487" fmla="*/ 1018183 w 1018183"/>
                <a:gd name="connsiteY4487" fmla="*/ 8944877 h 9085945"/>
                <a:gd name="connsiteX4488" fmla="*/ 1018183 w 1018183"/>
                <a:gd name="connsiteY4488" fmla="*/ 8946272 h 9085945"/>
                <a:gd name="connsiteX4489" fmla="*/ 1018183 w 1018183"/>
                <a:gd name="connsiteY4489" fmla="*/ 8947556 h 9085945"/>
                <a:gd name="connsiteX4490" fmla="*/ 1018183 w 1018183"/>
                <a:gd name="connsiteY4490" fmla="*/ 8955170 h 9085945"/>
                <a:gd name="connsiteX4491" fmla="*/ 1018183 w 1018183"/>
                <a:gd name="connsiteY4491" fmla="*/ 8955892 h 9085945"/>
                <a:gd name="connsiteX4492" fmla="*/ 1018183 w 1018183"/>
                <a:gd name="connsiteY4492" fmla="*/ 8957188 h 9085945"/>
                <a:gd name="connsiteX4493" fmla="*/ 1018183 w 1018183"/>
                <a:gd name="connsiteY4493" fmla="*/ 8957330 h 9085945"/>
                <a:gd name="connsiteX4494" fmla="*/ 1018183 w 1018183"/>
                <a:gd name="connsiteY4494" fmla="*/ 8959437 h 9085945"/>
                <a:gd name="connsiteX4495" fmla="*/ 1018183 w 1018183"/>
                <a:gd name="connsiteY4495" fmla="*/ 8960731 h 9085945"/>
                <a:gd name="connsiteX4496" fmla="*/ 1018183 w 1018183"/>
                <a:gd name="connsiteY4496" fmla="*/ 8962893 h 9085945"/>
                <a:gd name="connsiteX4497" fmla="*/ 1018183 w 1018183"/>
                <a:gd name="connsiteY4497" fmla="*/ 8964960 h 9085945"/>
                <a:gd name="connsiteX4498" fmla="*/ 1018183 w 1018183"/>
                <a:gd name="connsiteY4498" fmla="*/ 8966527 h 9085945"/>
                <a:gd name="connsiteX4499" fmla="*/ 1018183 w 1018183"/>
                <a:gd name="connsiteY4499" fmla="*/ 8966961 h 9085945"/>
                <a:gd name="connsiteX4500" fmla="*/ 1018183 w 1018183"/>
                <a:gd name="connsiteY4500" fmla="*/ 8974289 h 9085945"/>
                <a:gd name="connsiteX4501" fmla="*/ 1018183 w 1018183"/>
                <a:gd name="connsiteY4501" fmla="*/ 8977605 h 9085945"/>
                <a:gd name="connsiteX4502" fmla="*/ 1018183 w 1018183"/>
                <a:gd name="connsiteY4502" fmla="*/ 8978714 h 9085945"/>
                <a:gd name="connsiteX4503" fmla="*/ 1018183 w 1018183"/>
                <a:gd name="connsiteY4503" fmla="*/ 8980621 h 9085945"/>
                <a:gd name="connsiteX4504" fmla="*/ 1018183 w 1018183"/>
                <a:gd name="connsiteY4504" fmla="*/ 8984063 h 9085945"/>
                <a:gd name="connsiteX4505" fmla="*/ 1018183 w 1018183"/>
                <a:gd name="connsiteY4505" fmla="*/ 8985347 h 9085945"/>
                <a:gd name="connsiteX4506" fmla="*/ 1018183 w 1018183"/>
                <a:gd name="connsiteY4506" fmla="*/ 8987898 h 9085945"/>
                <a:gd name="connsiteX4507" fmla="*/ 1018183 w 1018183"/>
                <a:gd name="connsiteY4507" fmla="*/ 8992044 h 9085945"/>
                <a:gd name="connsiteX4508" fmla="*/ 1018183 w 1018183"/>
                <a:gd name="connsiteY4508" fmla="*/ 8992164 h 9085945"/>
                <a:gd name="connsiteX4509" fmla="*/ 1018183 w 1018183"/>
                <a:gd name="connsiteY4509" fmla="*/ 8997672 h 9085945"/>
                <a:gd name="connsiteX4510" fmla="*/ 1018183 w 1018183"/>
                <a:gd name="connsiteY4510" fmla="*/ 9001938 h 9085945"/>
                <a:gd name="connsiteX4511" fmla="*/ 1018183 w 1018183"/>
                <a:gd name="connsiteY4511" fmla="*/ 9003102 h 9085945"/>
                <a:gd name="connsiteX4512" fmla="*/ 1018183 w 1018183"/>
                <a:gd name="connsiteY4512" fmla="*/ 9003222 h 9085945"/>
                <a:gd name="connsiteX4513" fmla="*/ 1018183 w 1018183"/>
                <a:gd name="connsiteY4513" fmla="*/ 9003235 h 9085945"/>
                <a:gd name="connsiteX4514" fmla="*/ 1018183 w 1018183"/>
                <a:gd name="connsiteY4514" fmla="*/ 9005302 h 9085945"/>
                <a:gd name="connsiteX4515" fmla="*/ 1018183 w 1018183"/>
                <a:gd name="connsiteY4515" fmla="*/ 9006869 h 9085945"/>
                <a:gd name="connsiteX4516" fmla="*/ 1018183 w 1018183"/>
                <a:gd name="connsiteY4516" fmla="*/ 9008508 h 9085945"/>
                <a:gd name="connsiteX4517" fmla="*/ 1018183 w 1018183"/>
                <a:gd name="connsiteY4517" fmla="*/ 9019056 h 9085945"/>
                <a:gd name="connsiteX4518" fmla="*/ 1018183 w 1018183"/>
                <a:gd name="connsiteY4518" fmla="*/ 9021216 h 9085945"/>
                <a:gd name="connsiteX4519" fmla="*/ 1018183 w 1018183"/>
                <a:gd name="connsiteY4519" fmla="*/ 9025689 h 9085945"/>
                <a:gd name="connsiteX4520" fmla="*/ 1018183 w 1018183"/>
                <a:gd name="connsiteY4520" fmla="*/ 9029425 h 9085945"/>
                <a:gd name="connsiteX4521" fmla="*/ 1018183 w 1018183"/>
                <a:gd name="connsiteY4521" fmla="*/ 9032969 h 9085945"/>
                <a:gd name="connsiteX4522" fmla="*/ 1018183 w 1018183"/>
                <a:gd name="connsiteY4522" fmla="*/ 9034545 h 9085945"/>
                <a:gd name="connsiteX4523" fmla="*/ 1018183 w 1018183"/>
                <a:gd name="connsiteY4523" fmla="*/ 9035829 h 9085945"/>
                <a:gd name="connsiteX4524" fmla="*/ 1018183 w 1018183"/>
                <a:gd name="connsiteY4524" fmla="*/ 9039374 h 9085945"/>
                <a:gd name="connsiteX4525" fmla="*/ 1018183 w 1018183"/>
                <a:gd name="connsiteY4525" fmla="*/ 9041236 h 9085945"/>
                <a:gd name="connsiteX4526" fmla="*/ 1018183 w 1018183"/>
                <a:gd name="connsiteY4526" fmla="*/ 9043444 h 9085945"/>
                <a:gd name="connsiteX4527" fmla="*/ 1018183 w 1018183"/>
                <a:gd name="connsiteY4527" fmla="*/ 9043564 h 9085945"/>
                <a:gd name="connsiteX4528" fmla="*/ 1018183 w 1018183"/>
                <a:gd name="connsiteY4528" fmla="*/ 9044781 h 9085945"/>
                <a:gd name="connsiteX4529" fmla="*/ 1018183 w 1018183"/>
                <a:gd name="connsiteY4529" fmla="*/ 9045603 h 9085945"/>
                <a:gd name="connsiteX4530" fmla="*/ 1018183 w 1018183"/>
                <a:gd name="connsiteY4530" fmla="*/ 9047677 h 9085945"/>
                <a:gd name="connsiteX4531" fmla="*/ 1018183 w 1018183"/>
                <a:gd name="connsiteY4531" fmla="*/ 9061558 h 9085945"/>
                <a:gd name="connsiteX4532" fmla="*/ 1018183 w 1018183"/>
                <a:gd name="connsiteY4532" fmla="*/ 9065696 h 9085945"/>
                <a:gd name="connsiteX4533" fmla="*/ 1018183 w 1018183"/>
                <a:gd name="connsiteY4533" fmla="*/ 9069460 h 9085945"/>
                <a:gd name="connsiteX4534" fmla="*/ 1018183 w 1018183"/>
                <a:gd name="connsiteY4534" fmla="*/ 9075473 h 9085945"/>
                <a:gd name="connsiteX4535" fmla="*/ 1018183 w 1018183"/>
                <a:gd name="connsiteY4535" fmla="*/ 9076171 h 9085945"/>
                <a:gd name="connsiteX4536" fmla="*/ 1018183 w 1018183"/>
                <a:gd name="connsiteY4536" fmla="*/ 9079716 h 9085945"/>
                <a:gd name="connsiteX4537" fmla="*/ 1018183 w 1018183"/>
                <a:gd name="connsiteY4537" fmla="*/ 9080406 h 9085945"/>
                <a:gd name="connsiteX4538" fmla="*/ 1018183 w 1018183"/>
                <a:gd name="connsiteY4538" fmla="*/ 9084254 h 9085945"/>
                <a:gd name="connsiteX4539" fmla="*/ 1018183 w 1018183"/>
                <a:gd name="connsiteY4539" fmla="*/ 9085945 h 9085945"/>
                <a:gd name="connsiteX4540" fmla="*/ 1013240 w 1018183"/>
                <a:gd name="connsiteY4540" fmla="*/ 9085945 h 9085945"/>
                <a:gd name="connsiteX4541" fmla="*/ 0 w 1018183"/>
                <a:gd name="connsiteY4541" fmla="*/ 8276567 h 9085945"/>
                <a:gd name="connsiteX4542" fmla="*/ 0 w 1018183"/>
                <a:gd name="connsiteY4542" fmla="*/ 8274876 h 9085945"/>
                <a:gd name="connsiteX4543" fmla="*/ 0 w 1018183"/>
                <a:gd name="connsiteY4543" fmla="*/ 8271026 h 9085945"/>
                <a:gd name="connsiteX4544" fmla="*/ 0 w 1018183"/>
                <a:gd name="connsiteY4544" fmla="*/ 8270329 h 9085945"/>
                <a:gd name="connsiteX4545" fmla="*/ 0 w 1018183"/>
                <a:gd name="connsiteY4545" fmla="*/ 8266793 h 9085945"/>
                <a:gd name="connsiteX4546" fmla="*/ 0 w 1018183"/>
                <a:gd name="connsiteY4546" fmla="*/ 8259206 h 9085945"/>
                <a:gd name="connsiteX4547" fmla="*/ 0 w 1018183"/>
                <a:gd name="connsiteY4547" fmla="*/ 8252573 h 9085945"/>
                <a:gd name="connsiteX4548" fmla="*/ 0 w 1018183"/>
                <a:gd name="connsiteY4548" fmla="*/ 8249640 h 9085945"/>
                <a:gd name="connsiteX4549" fmla="*/ 0 w 1018183"/>
                <a:gd name="connsiteY4549" fmla="*/ 8245651 h 9085945"/>
                <a:gd name="connsiteX4550" fmla="*/ 0 w 1018183"/>
                <a:gd name="connsiteY4550" fmla="*/ 8238297 h 9085945"/>
                <a:gd name="connsiteX4551" fmla="*/ 0 w 1018183"/>
                <a:gd name="connsiteY4551" fmla="*/ 8236225 h 9085945"/>
                <a:gd name="connsiteX4552" fmla="*/ 0 w 1018183"/>
                <a:gd name="connsiteY4552" fmla="*/ 8234065 h 9085945"/>
                <a:gd name="connsiteX4553" fmla="*/ 0 w 1018183"/>
                <a:gd name="connsiteY4553" fmla="*/ 8231857 h 9085945"/>
                <a:gd name="connsiteX4554" fmla="*/ 0 w 1018183"/>
                <a:gd name="connsiteY4554" fmla="*/ 8229987 h 9085945"/>
                <a:gd name="connsiteX4555" fmla="*/ 0 w 1018183"/>
                <a:gd name="connsiteY4555" fmla="*/ 8226451 h 9085945"/>
                <a:gd name="connsiteX4556" fmla="*/ 0 w 1018183"/>
                <a:gd name="connsiteY4556" fmla="*/ 8225164 h 9085945"/>
                <a:gd name="connsiteX4557" fmla="*/ 0 w 1018183"/>
                <a:gd name="connsiteY4557" fmla="*/ 8220046 h 9085945"/>
                <a:gd name="connsiteX4558" fmla="*/ 0 w 1018183"/>
                <a:gd name="connsiteY4558" fmla="*/ 8218931 h 9085945"/>
                <a:gd name="connsiteX4559" fmla="*/ 0 w 1018183"/>
                <a:gd name="connsiteY4559" fmla="*/ 8205309 h 9085945"/>
                <a:gd name="connsiteX4560" fmla="*/ 0 w 1018183"/>
                <a:gd name="connsiteY4560" fmla="*/ 8201522 h 9085945"/>
                <a:gd name="connsiteX4561" fmla="*/ 0 w 1018183"/>
                <a:gd name="connsiteY4561" fmla="*/ 8199130 h 9085945"/>
                <a:gd name="connsiteX4562" fmla="*/ 0 w 1018183"/>
                <a:gd name="connsiteY4562" fmla="*/ 8197490 h 9085945"/>
                <a:gd name="connsiteX4563" fmla="*/ 0 w 1018183"/>
                <a:gd name="connsiteY4563" fmla="*/ 8195922 h 9085945"/>
                <a:gd name="connsiteX4564" fmla="*/ 0 w 1018183"/>
                <a:gd name="connsiteY4564" fmla="*/ 8194248 h 9085945"/>
                <a:gd name="connsiteX4565" fmla="*/ 0 w 1018183"/>
                <a:gd name="connsiteY4565" fmla="*/ 8193723 h 9085945"/>
                <a:gd name="connsiteX4566" fmla="*/ 0 w 1018183"/>
                <a:gd name="connsiteY4566" fmla="*/ 8188293 h 9085945"/>
                <a:gd name="connsiteX4567" fmla="*/ 0 w 1018183"/>
                <a:gd name="connsiteY4567" fmla="*/ 8182665 h 9085945"/>
                <a:gd name="connsiteX4568" fmla="*/ 0 w 1018183"/>
                <a:gd name="connsiteY4568" fmla="*/ 8178519 h 9085945"/>
                <a:gd name="connsiteX4569" fmla="*/ 0 w 1018183"/>
                <a:gd name="connsiteY4569" fmla="*/ 8171241 h 9085945"/>
                <a:gd name="connsiteX4570" fmla="*/ 0 w 1018183"/>
                <a:gd name="connsiteY4570" fmla="*/ 8164948 h 9085945"/>
                <a:gd name="connsiteX4571" fmla="*/ 0 w 1018183"/>
                <a:gd name="connsiteY4571" fmla="*/ 8161180 h 9085945"/>
                <a:gd name="connsiteX4572" fmla="*/ 0 w 1018183"/>
                <a:gd name="connsiteY4572" fmla="*/ 8157582 h 9085945"/>
                <a:gd name="connsiteX4573" fmla="*/ 0 w 1018183"/>
                <a:gd name="connsiteY4573" fmla="*/ 8157148 h 9085945"/>
                <a:gd name="connsiteX4574" fmla="*/ 0 w 1018183"/>
                <a:gd name="connsiteY4574" fmla="*/ 8155580 h 9085945"/>
                <a:gd name="connsiteX4575" fmla="*/ 0 w 1018183"/>
                <a:gd name="connsiteY4575" fmla="*/ 8147951 h 9085945"/>
                <a:gd name="connsiteX4576" fmla="*/ 0 w 1018183"/>
                <a:gd name="connsiteY4576" fmla="*/ 8147811 h 9085945"/>
                <a:gd name="connsiteX4577" fmla="*/ 0 w 1018183"/>
                <a:gd name="connsiteY4577" fmla="*/ 8146514 h 9085945"/>
                <a:gd name="connsiteX4578" fmla="*/ 0 w 1018183"/>
                <a:gd name="connsiteY4578" fmla="*/ 8145791 h 9085945"/>
                <a:gd name="connsiteX4579" fmla="*/ 0 w 1018183"/>
                <a:gd name="connsiteY4579" fmla="*/ 8138177 h 9085945"/>
                <a:gd name="connsiteX4580" fmla="*/ 0 w 1018183"/>
                <a:gd name="connsiteY4580" fmla="*/ 8136893 h 9085945"/>
                <a:gd name="connsiteX4581" fmla="*/ 0 w 1018183"/>
                <a:gd name="connsiteY4581" fmla="*/ 8130899 h 9085945"/>
                <a:gd name="connsiteX4582" fmla="*/ 0 w 1018183"/>
                <a:gd name="connsiteY4582" fmla="*/ 8125778 h 9085945"/>
                <a:gd name="connsiteX4583" fmla="*/ 0 w 1018183"/>
                <a:gd name="connsiteY4583" fmla="*/ 8124606 h 9085945"/>
                <a:gd name="connsiteX4584" fmla="*/ 0 w 1018183"/>
                <a:gd name="connsiteY4584" fmla="*/ 8122013 h 9085945"/>
                <a:gd name="connsiteX4585" fmla="*/ 0 w 1018183"/>
                <a:gd name="connsiteY4585" fmla="*/ 8117240 h 9085945"/>
                <a:gd name="connsiteX4586" fmla="*/ 0 w 1018183"/>
                <a:gd name="connsiteY4586" fmla="*/ 8116004 h 9085945"/>
                <a:gd name="connsiteX4587" fmla="*/ 0 w 1018183"/>
                <a:gd name="connsiteY4587" fmla="*/ 8115081 h 9085945"/>
                <a:gd name="connsiteX4588" fmla="*/ 0 w 1018183"/>
                <a:gd name="connsiteY4588" fmla="*/ 8113546 h 9085945"/>
                <a:gd name="connsiteX4589" fmla="*/ 0 w 1018183"/>
                <a:gd name="connsiteY4589" fmla="*/ 8110234 h 9085945"/>
                <a:gd name="connsiteX4590" fmla="*/ 0 w 1018183"/>
                <a:gd name="connsiteY4590" fmla="*/ 8109314 h 9085945"/>
                <a:gd name="connsiteX4591" fmla="*/ 0 w 1018183"/>
                <a:gd name="connsiteY4591" fmla="*/ 8107469 h 9085945"/>
                <a:gd name="connsiteX4592" fmla="*/ 0 w 1018183"/>
                <a:gd name="connsiteY4592" fmla="*/ 8106181 h 9085945"/>
                <a:gd name="connsiteX4593" fmla="*/ 0 w 1018183"/>
                <a:gd name="connsiteY4593" fmla="*/ 8105449 h 9085945"/>
                <a:gd name="connsiteX4594" fmla="*/ 0 w 1018183"/>
                <a:gd name="connsiteY4594" fmla="*/ 8094391 h 9085945"/>
                <a:gd name="connsiteX4595" fmla="*/ 0 w 1018183"/>
                <a:gd name="connsiteY4595" fmla="*/ 8088775 h 9085945"/>
                <a:gd name="connsiteX4596" fmla="*/ 0 w 1018183"/>
                <a:gd name="connsiteY4596" fmla="*/ 8085436 h 9085945"/>
                <a:gd name="connsiteX4597" fmla="*/ 0 w 1018183"/>
                <a:gd name="connsiteY4597" fmla="*/ 8084633 h 9085945"/>
                <a:gd name="connsiteX4598" fmla="*/ 0 w 1018183"/>
                <a:gd name="connsiteY4598" fmla="*/ 8083277 h 9085945"/>
                <a:gd name="connsiteX4599" fmla="*/ 0 w 1018183"/>
                <a:gd name="connsiteY4599" fmla="*/ 8081671 h 9085945"/>
                <a:gd name="connsiteX4600" fmla="*/ 0 w 1018183"/>
                <a:gd name="connsiteY4600" fmla="*/ 8075662 h 9085945"/>
                <a:gd name="connsiteX4601" fmla="*/ 0 w 1018183"/>
                <a:gd name="connsiteY4601" fmla="*/ 8074739 h 9085945"/>
                <a:gd name="connsiteX4602" fmla="*/ 0 w 1018183"/>
                <a:gd name="connsiteY4602" fmla="*/ 8074377 h 9085945"/>
                <a:gd name="connsiteX4603" fmla="*/ 0 w 1018183"/>
                <a:gd name="connsiteY4603" fmla="*/ 8070613 h 9085945"/>
                <a:gd name="connsiteX4604" fmla="*/ 0 w 1018183"/>
                <a:gd name="connsiteY4604" fmla="*/ 8068972 h 9085945"/>
                <a:gd name="connsiteX4605" fmla="*/ 0 w 1018183"/>
                <a:gd name="connsiteY4605" fmla="*/ 8063681 h 9085945"/>
                <a:gd name="connsiteX4606" fmla="*/ 0 w 1018183"/>
                <a:gd name="connsiteY4606" fmla="*/ 8062569 h 9085945"/>
                <a:gd name="connsiteX4607" fmla="*/ 0 w 1018183"/>
                <a:gd name="connsiteY4607" fmla="*/ 8052199 h 9085945"/>
                <a:gd name="connsiteX4608" fmla="*/ 0 w 1018183"/>
                <a:gd name="connsiteY4608" fmla="*/ 8048481 h 9085945"/>
                <a:gd name="connsiteX4609" fmla="*/ 0 w 1018183"/>
                <a:gd name="connsiteY4609" fmla="*/ 8048433 h 9085945"/>
                <a:gd name="connsiteX4610" fmla="*/ 0 w 1018183"/>
                <a:gd name="connsiteY4610" fmla="*/ 8046276 h 9085945"/>
                <a:gd name="connsiteX4611" fmla="*/ 0 w 1018183"/>
                <a:gd name="connsiteY4611" fmla="*/ 8044291 h 9085945"/>
                <a:gd name="connsiteX4612" fmla="*/ 0 w 1018183"/>
                <a:gd name="connsiteY4612" fmla="*/ 8042935 h 9085945"/>
                <a:gd name="connsiteX4613" fmla="*/ 0 w 1018183"/>
                <a:gd name="connsiteY4613" fmla="*/ 8042426 h 9085945"/>
                <a:gd name="connsiteX4614" fmla="*/ 0 w 1018183"/>
                <a:gd name="connsiteY4614" fmla="*/ 8037886 h 9085945"/>
                <a:gd name="connsiteX4615" fmla="*/ 0 w 1018183"/>
                <a:gd name="connsiteY4615" fmla="*/ 8031877 h 9085945"/>
                <a:gd name="connsiteX4616" fmla="*/ 0 w 1018183"/>
                <a:gd name="connsiteY4616" fmla="*/ 8030606 h 9085945"/>
                <a:gd name="connsiteX4617" fmla="*/ 0 w 1018183"/>
                <a:gd name="connsiteY4617" fmla="*/ 8023973 h 9085945"/>
                <a:gd name="connsiteX4618" fmla="*/ 0 w 1018183"/>
                <a:gd name="connsiteY4618" fmla="*/ 8021040 h 9085945"/>
                <a:gd name="connsiteX4619" fmla="*/ 0 w 1018183"/>
                <a:gd name="connsiteY4619" fmla="*/ 8011857 h 9085945"/>
                <a:gd name="connsiteX4620" fmla="*/ 0 w 1018183"/>
                <a:gd name="connsiteY4620" fmla="*/ 8009697 h 9085945"/>
                <a:gd name="connsiteX4621" fmla="*/ 0 w 1018183"/>
                <a:gd name="connsiteY4621" fmla="*/ 8008139 h 9085945"/>
                <a:gd name="connsiteX4622" fmla="*/ 0 w 1018183"/>
                <a:gd name="connsiteY4622" fmla="*/ 8007625 h 9085945"/>
                <a:gd name="connsiteX4623" fmla="*/ 0 w 1018183"/>
                <a:gd name="connsiteY4623" fmla="*/ 8005934 h 9085945"/>
                <a:gd name="connsiteX4624" fmla="*/ 0 w 1018183"/>
                <a:gd name="connsiteY4624" fmla="*/ 8003257 h 9085945"/>
                <a:gd name="connsiteX4625" fmla="*/ 0 w 1018183"/>
                <a:gd name="connsiteY4625" fmla="*/ 8002084 h 9085945"/>
                <a:gd name="connsiteX4626" fmla="*/ 0 w 1018183"/>
                <a:gd name="connsiteY4626" fmla="*/ 8001387 h 9085945"/>
                <a:gd name="connsiteX4627" fmla="*/ 0 w 1018183"/>
                <a:gd name="connsiteY4627" fmla="*/ 8000799 h 9085945"/>
                <a:gd name="connsiteX4628" fmla="*/ 0 w 1018183"/>
                <a:gd name="connsiteY4628" fmla="*/ 7997851 h 9085945"/>
                <a:gd name="connsiteX4629" fmla="*/ 0 w 1018183"/>
                <a:gd name="connsiteY4629" fmla="*/ 7997081 h 9085945"/>
                <a:gd name="connsiteX4630" fmla="*/ 0 w 1018183"/>
                <a:gd name="connsiteY4630" fmla="*/ 7996564 h 9085945"/>
                <a:gd name="connsiteX4631" fmla="*/ 0 w 1018183"/>
                <a:gd name="connsiteY4631" fmla="*/ 7991446 h 9085945"/>
                <a:gd name="connsiteX4632" fmla="*/ 0 w 1018183"/>
                <a:gd name="connsiteY4632" fmla="*/ 7990331 h 9085945"/>
                <a:gd name="connsiteX4633" fmla="*/ 0 w 1018183"/>
                <a:gd name="connsiteY4633" fmla="*/ 7990264 h 9085945"/>
                <a:gd name="connsiteX4634" fmla="*/ 0 w 1018183"/>
                <a:gd name="connsiteY4634" fmla="*/ 7989034 h 9085945"/>
                <a:gd name="connsiteX4635" fmla="*/ 0 w 1018183"/>
                <a:gd name="connsiteY4635" fmla="*/ 7985265 h 9085945"/>
                <a:gd name="connsiteX4636" fmla="*/ 0 w 1018183"/>
                <a:gd name="connsiteY4636" fmla="*/ 7983631 h 9085945"/>
                <a:gd name="connsiteX4637" fmla="*/ 0 w 1018183"/>
                <a:gd name="connsiteY4637" fmla="*/ 7981234 h 9085945"/>
                <a:gd name="connsiteX4638" fmla="*/ 0 w 1018183"/>
                <a:gd name="connsiteY4638" fmla="*/ 7980698 h 9085945"/>
                <a:gd name="connsiteX4639" fmla="*/ 0 w 1018183"/>
                <a:gd name="connsiteY4639" fmla="*/ 7979665 h 9085945"/>
                <a:gd name="connsiteX4640" fmla="*/ 0 w 1018183"/>
                <a:gd name="connsiteY4640" fmla="*/ 7979206 h 9085945"/>
                <a:gd name="connsiteX4641" fmla="*/ 0 w 1018183"/>
                <a:gd name="connsiteY4641" fmla="*/ 7976709 h 9085945"/>
                <a:gd name="connsiteX4642" fmla="*/ 0 w 1018183"/>
                <a:gd name="connsiteY4642" fmla="*/ 7970530 h 9085945"/>
                <a:gd name="connsiteX4643" fmla="*/ 0 w 1018183"/>
                <a:gd name="connsiteY4643" fmla="*/ 7969355 h 9085945"/>
                <a:gd name="connsiteX4644" fmla="*/ 0 w 1018183"/>
                <a:gd name="connsiteY4644" fmla="*/ 7965648 h 9085945"/>
                <a:gd name="connsiteX4645" fmla="*/ 0 w 1018183"/>
                <a:gd name="connsiteY4645" fmla="*/ 7965123 h 9085945"/>
                <a:gd name="connsiteX4646" fmla="*/ 0 w 1018183"/>
                <a:gd name="connsiteY4646" fmla="*/ 7964354 h 9085945"/>
                <a:gd name="connsiteX4647" fmla="*/ 0 w 1018183"/>
                <a:gd name="connsiteY4647" fmla="*/ 7962915 h 9085945"/>
                <a:gd name="connsiteX4648" fmla="*/ 0 w 1018183"/>
                <a:gd name="connsiteY4648" fmla="*/ 7958297 h 9085945"/>
                <a:gd name="connsiteX4649" fmla="*/ 0 w 1018183"/>
                <a:gd name="connsiteY4649" fmla="*/ 7956222 h 9085945"/>
                <a:gd name="connsiteX4650" fmla="*/ 0 w 1018183"/>
                <a:gd name="connsiteY4650" fmla="*/ 7954065 h 9085945"/>
                <a:gd name="connsiteX4651" fmla="*/ 0 w 1018183"/>
                <a:gd name="connsiteY4651" fmla="*/ 7951104 h 9085945"/>
                <a:gd name="connsiteX4652" fmla="*/ 0 w 1018183"/>
                <a:gd name="connsiteY4652" fmla="*/ 7949989 h 9085945"/>
                <a:gd name="connsiteX4653" fmla="*/ 0 w 1018183"/>
                <a:gd name="connsiteY4653" fmla="*/ 7949819 h 9085945"/>
                <a:gd name="connsiteX4654" fmla="*/ 0 w 1018183"/>
                <a:gd name="connsiteY4654" fmla="*/ 7946479 h 9085945"/>
                <a:gd name="connsiteX4655" fmla="*/ 0 w 1018183"/>
                <a:gd name="connsiteY4655" fmla="*/ 7940044 h 9085945"/>
                <a:gd name="connsiteX4656" fmla="*/ 0 w 1018183"/>
                <a:gd name="connsiteY4656" fmla="*/ 7932580 h 9085945"/>
                <a:gd name="connsiteX4657" fmla="*/ 0 w 1018183"/>
                <a:gd name="connsiteY4657" fmla="*/ 7930188 h 9085945"/>
                <a:gd name="connsiteX4658" fmla="*/ 0 w 1018183"/>
                <a:gd name="connsiteY4658" fmla="*/ 7928548 h 9085945"/>
                <a:gd name="connsiteX4659" fmla="*/ 0 w 1018183"/>
                <a:gd name="connsiteY4659" fmla="*/ 7926980 h 9085945"/>
                <a:gd name="connsiteX4660" fmla="*/ 0 w 1018183"/>
                <a:gd name="connsiteY4660" fmla="*/ 7925306 h 9085945"/>
                <a:gd name="connsiteX4661" fmla="*/ 0 w 1018183"/>
                <a:gd name="connsiteY4661" fmla="*/ 7919351 h 9085945"/>
                <a:gd name="connsiteX4662" fmla="*/ 0 w 1018183"/>
                <a:gd name="connsiteY4662" fmla="*/ 7919129 h 9085945"/>
                <a:gd name="connsiteX4663" fmla="*/ 0 w 1018183"/>
                <a:gd name="connsiteY4663" fmla="*/ 7917914 h 9085945"/>
                <a:gd name="connsiteX4664" fmla="*/ 0 w 1018183"/>
                <a:gd name="connsiteY4664" fmla="*/ 7915449 h 9085945"/>
                <a:gd name="connsiteX4665" fmla="*/ 0 w 1018183"/>
                <a:gd name="connsiteY4665" fmla="*/ 7913723 h 9085945"/>
                <a:gd name="connsiteX4666" fmla="*/ 0 w 1018183"/>
                <a:gd name="connsiteY4666" fmla="*/ 7909577 h 9085945"/>
                <a:gd name="connsiteX4667" fmla="*/ 0 w 1018183"/>
                <a:gd name="connsiteY4667" fmla="*/ 7908293 h 9085945"/>
                <a:gd name="connsiteX4668" fmla="*/ 0 w 1018183"/>
                <a:gd name="connsiteY4668" fmla="*/ 7907318 h 9085945"/>
                <a:gd name="connsiteX4669" fmla="*/ 0 w 1018183"/>
                <a:gd name="connsiteY4669" fmla="*/ 7902299 h 9085945"/>
                <a:gd name="connsiteX4670" fmla="*/ 0 w 1018183"/>
                <a:gd name="connsiteY4670" fmla="*/ 7896006 h 9085945"/>
                <a:gd name="connsiteX4671" fmla="*/ 0 w 1018183"/>
                <a:gd name="connsiteY4671" fmla="*/ 7893057 h 9085945"/>
                <a:gd name="connsiteX4672" fmla="*/ 0 w 1018183"/>
                <a:gd name="connsiteY4672" fmla="*/ 7888640 h 9085945"/>
                <a:gd name="connsiteX4673" fmla="*/ 0 w 1018183"/>
                <a:gd name="connsiteY4673" fmla="*/ 7884946 h 9085945"/>
                <a:gd name="connsiteX4674" fmla="*/ 0 w 1018183"/>
                <a:gd name="connsiteY4674" fmla="*/ 7881634 h 9085945"/>
                <a:gd name="connsiteX4675" fmla="*/ 0 w 1018183"/>
                <a:gd name="connsiteY4675" fmla="*/ 7878869 h 9085945"/>
                <a:gd name="connsiteX4676" fmla="*/ 0 w 1018183"/>
                <a:gd name="connsiteY4676" fmla="*/ 7877581 h 9085945"/>
                <a:gd name="connsiteX4677" fmla="*/ 0 w 1018183"/>
                <a:gd name="connsiteY4677" fmla="*/ 7877572 h 9085945"/>
                <a:gd name="connsiteX4678" fmla="*/ 0 w 1018183"/>
                <a:gd name="connsiteY4678" fmla="*/ 7876849 h 9085945"/>
                <a:gd name="connsiteX4679" fmla="*/ 0 w 1018183"/>
                <a:gd name="connsiteY4679" fmla="*/ 7876287 h 9085945"/>
                <a:gd name="connsiteX4680" fmla="*/ 0 w 1018183"/>
                <a:gd name="connsiteY4680" fmla="*/ 7872520 h 9085945"/>
                <a:gd name="connsiteX4681" fmla="*/ 0 w 1018183"/>
                <a:gd name="connsiteY4681" fmla="*/ 7867951 h 9085945"/>
                <a:gd name="connsiteX4682" fmla="*/ 0 w 1018183"/>
                <a:gd name="connsiteY4682" fmla="*/ 7866514 h 9085945"/>
                <a:gd name="connsiteX4683" fmla="*/ 0 w 1018183"/>
                <a:gd name="connsiteY4683" fmla="*/ 7865791 h 9085945"/>
                <a:gd name="connsiteX4684" fmla="*/ 0 w 1018183"/>
                <a:gd name="connsiteY4684" fmla="*/ 7856836 h 9085945"/>
                <a:gd name="connsiteX4685" fmla="*/ 0 w 1018183"/>
                <a:gd name="connsiteY4685" fmla="*/ 7853071 h 9085945"/>
                <a:gd name="connsiteX4686" fmla="*/ 0 w 1018183"/>
                <a:gd name="connsiteY4686" fmla="*/ 7847062 h 9085945"/>
                <a:gd name="connsiteX4687" fmla="*/ 0 w 1018183"/>
                <a:gd name="connsiteY4687" fmla="*/ 7846139 h 9085945"/>
                <a:gd name="connsiteX4688" fmla="*/ 0 w 1018183"/>
                <a:gd name="connsiteY4688" fmla="*/ 7845777 h 9085945"/>
                <a:gd name="connsiteX4689" fmla="*/ 0 w 1018183"/>
                <a:gd name="connsiteY4689" fmla="*/ 7844604 h 9085945"/>
                <a:gd name="connsiteX4690" fmla="*/ 0 w 1018183"/>
                <a:gd name="connsiteY4690" fmla="*/ 7842013 h 9085945"/>
                <a:gd name="connsiteX4691" fmla="*/ 0 w 1018183"/>
                <a:gd name="connsiteY4691" fmla="*/ 7841292 h 9085945"/>
                <a:gd name="connsiteX4692" fmla="*/ 0 w 1018183"/>
                <a:gd name="connsiteY4692" fmla="*/ 7840372 h 9085945"/>
                <a:gd name="connsiteX4693" fmla="*/ 0 w 1018183"/>
                <a:gd name="connsiteY4693" fmla="*/ 7837239 h 9085945"/>
                <a:gd name="connsiteX4694" fmla="*/ 0 w 1018183"/>
                <a:gd name="connsiteY4694" fmla="*/ 7835081 h 9085945"/>
                <a:gd name="connsiteX4695" fmla="*/ 0 w 1018183"/>
                <a:gd name="connsiteY4695" fmla="*/ 7833969 h 9085945"/>
                <a:gd name="connsiteX4696" fmla="*/ 0 w 1018183"/>
                <a:gd name="connsiteY4696" fmla="*/ 7833786 h 9085945"/>
                <a:gd name="connsiteX4697" fmla="*/ 0 w 1018183"/>
                <a:gd name="connsiteY4697" fmla="*/ 7830234 h 9085945"/>
                <a:gd name="connsiteX4698" fmla="*/ 0 w 1018183"/>
                <a:gd name="connsiteY4698" fmla="*/ 7825449 h 9085945"/>
                <a:gd name="connsiteX4699" fmla="*/ 0 w 1018183"/>
                <a:gd name="connsiteY4699" fmla="*/ 7823754 h 9085945"/>
                <a:gd name="connsiteX4700" fmla="*/ 0 w 1018183"/>
                <a:gd name="connsiteY4700" fmla="*/ 7822187 h 9085945"/>
                <a:gd name="connsiteX4701" fmla="*/ 0 w 1018183"/>
                <a:gd name="connsiteY4701" fmla="*/ 7819833 h 9085945"/>
                <a:gd name="connsiteX4702" fmla="*/ 0 w 1018183"/>
                <a:gd name="connsiteY4702" fmla="*/ 7815691 h 9085945"/>
                <a:gd name="connsiteX4703" fmla="*/ 0 w 1018183"/>
                <a:gd name="connsiteY4703" fmla="*/ 7814335 h 9085945"/>
                <a:gd name="connsiteX4704" fmla="*/ 0 w 1018183"/>
                <a:gd name="connsiteY4704" fmla="*/ 7809286 h 9085945"/>
                <a:gd name="connsiteX4705" fmla="*/ 0 w 1018183"/>
                <a:gd name="connsiteY4705" fmla="*/ 7805435 h 9085945"/>
                <a:gd name="connsiteX4706" fmla="*/ 0 w 1018183"/>
                <a:gd name="connsiteY4706" fmla="*/ 7804783 h 9085945"/>
                <a:gd name="connsiteX4707" fmla="*/ 0 w 1018183"/>
                <a:gd name="connsiteY4707" fmla="*/ 7803277 h 9085945"/>
                <a:gd name="connsiteX4708" fmla="*/ 0 w 1018183"/>
                <a:gd name="connsiteY4708" fmla="*/ 7801671 h 9085945"/>
                <a:gd name="connsiteX4709" fmla="*/ 0 w 1018183"/>
                <a:gd name="connsiteY4709" fmla="*/ 7797505 h 9085945"/>
                <a:gd name="connsiteX4710" fmla="*/ 0 w 1018183"/>
                <a:gd name="connsiteY4710" fmla="*/ 7794739 h 9085945"/>
                <a:gd name="connsiteX4711" fmla="*/ 0 w 1018183"/>
                <a:gd name="connsiteY4711" fmla="*/ 7793627 h 9085945"/>
                <a:gd name="connsiteX4712" fmla="*/ 0 w 1018183"/>
                <a:gd name="connsiteY4712" fmla="*/ 7783257 h 9085945"/>
                <a:gd name="connsiteX4713" fmla="*/ 0 w 1018183"/>
                <a:gd name="connsiteY4713" fmla="*/ 7782565 h 9085945"/>
                <a:gd name="connsiteX4714" fmla="*/ 0 w 1018183"/>
                <a:gd name="connsiteY4714" fmla="*/ 7780310 h 9085945"/>
                <a:gd name="connsiteX4715" fmla="*/ 0 w 1018183"/>
                <a:gd name="connsiteY4715" fmla="*/ 7779539 h 9085945"/>
                <a:gd name="connsiteX4716" fmla="*/ 0 w 1018183"/>
                <a:gd name="connsiteY4716" fmla="*/ 7777334 h 9085945"/>
                <a:gd name="connsiteX4717" fmla="*/ 0 w 1018183"/>
                <a:gd name="connsiteY4717" fmla="*/ 7774074 h 9085945"/>
                <a:gd name="connsiteX4718" fmla="*/ 0 w 1018183"/>
                <a:gd name="connsiteY4718" fmla="*/ 7773484 h 9085945"/>
                <a:gd name="connsiteX4719" fmla="*/ 0 w 1018183"/>
                <a:gd name="connsiteY4719" fmla="*/ 7772199 h 9085945"/>
                <a:gd name="connsiteX4720" fmla="*/ 0 w 1018183"/>
                <a:gd name="connsiteY4720" fmla="*/ 7768944 h 9085945"/>
                <a:gd name="connsiteX4721" fmla="*/ 0 w 1018183"/>
                <a:gd name="connsiteY4721" fmla="*/ 7768481 h 9085945"/>
                <a:gd name="connsiteX4722" fmla="*/ 0 w 1018183"/>
                <a:gd name="connsiteY4722" fmla="*/ 7762935 h 9085945"/>
                <a:gd name="connsiteX4723" fmla="*/ 0 w 1018183"/>
                <a:gd name="connsiteY4723" fmla="*/ 7761664 h 9085945"/>
                <a:gd name="connsiteX4724" fmla="*/ 0 w 1018183"/>
                <a:gd name="connsiteY4724" fmla="*/ 7760434 h 9085945"/>
                <a:gd name="connsiteX4725" fmla="*/ 0 w 1018183"/>
                <a:gd name="connsiteY4725" fmla="*/ 7757884 h 9085945"/>
                <a:gd name="connsiteX4726" fmla="*/ 0 w 1018183"/>
                <a:gd name="connsiteY4726" fmla="*/ 7756665 h 9085945"/>
                <a:gd name="connsiteX4727" fmla="*/ 0 w 1018183"/>
                <a:gd name="connsiteY4727" fmla="*/ 7755031 h 9085945"/>
                <a:gd name="connsiteX4728" fmla="*/ 0 w 1018183"/>
                <a:gd name="connsiteY4728" fmla="*/ 7752634 h 9085945"/>
                <a:gd name="connsiteX4729" fmla="*/ 0 w 1018183"/>
                <a:gd name="connsiteY4729" fmla="*/ 7752098 h 9085945"/>
                <a:gd name="connsiteX4730" fmla="*/ 0 w 1018183"/>
                <a:gd name="connsiteY4730" fmla="*/ 7751065 h 9085945"/>
                <a:gd name="connsiteX4731" fmla="*/ 0 w 1018183"/>
                <a:gd name="connsiteY4731" fmla="*/ 7750606 h 9085945"/>
                <a:gd name="connsiteX4732" fmla="*/ 0 w 1018183"/>
                <a:gd name="connsiteY4732" fmla="*/ 7740755 h 9085945"/>
                <a:gd name="connsiteX4733" fmla="*/ 0 w 1018183"/>
                <a:gd name="connsiteY4733" fmla="*/ 7735754 h 9085945"/>
                <a:gd name="connsiteX4734" fmla="*/ 0 w 1018183"/>
                <a:gd name="connsiteY4734" fmla="*/ 7734315 h 9085945"/>
                <a:gd name="connsiteX4735" fmla="*/ 0 w 1018183"/>
                <a:gd name="connsiteY4735" fmla="*/ 7731857 h 9085945"/>
                <a:gd name="connsiteX4736" fmla="*/ 0 w 1018183"/>
                <a:gd name="connsiteY4736" fmla="*/ 7729697 h 9085945"/>
                <a:gd name="connsiteX4737" fmla="*/ 0 w 1018183"/>
                <a:gd name="connsiteY4737" fmla="*/ 7728139 h 9085945"/>
                <a:gd name="connsiteX4738" fmla="*/ 0 w 1018183"/>
                <a:gd name="connsiteY4738" fmla="*/ 7727622 h 9085945"/>
                <a:gd name="connsiteX4739" fmla="*/ 0 w 1018183"/>
                <a:gd name="connsiteY4739" fmla="*/ 7722504 h 9085945"/>
                <a:gd name="connsiteX4740" fmla="*/ 0 w 1018183"/>
                <a:gd name="connsiteY4740" fmla="*/ 7721389 h 9085945"/>
                <a:gd name="connsiteX4741" fmla="*/ 0 w 1018183"/>
                <a:gd name="connsiteY4741" fmla="*/ 7721219 h 9085945"/>
                <a:gd name="connsiteX4742" fmla="*/ 0 w 1018183"/>
                <a:gd name="connsiteY4742" fmla="*/ 7720092 h 9085945"/>
                <a:gd name="connsiteX4743" fmla="*/ 0 w 1018183"/>
                <a:gd name="connsiteY4743" fmla="*/ 7717879 h 9085945"/>
                <a:gd name="connsiteX4744" fmla="*/ 0 w 1018183"/>
                <a:gd name="connsiteY4744" fmla="*/ 7716323 h 9085945"/>
                <a:gd name="connsiteX4745" fmla="*/ 0 w 1018183"/>
                <a:gd name="connsiteY4745" fmla="*/ 7715039 h 9085945"/>
                <a:gd name="connsiteX4746" fmla="*/ 0 w 1018183"/>
                <a:gd name="connsiteY4746" fmla="*/ 7712292 h 9085945"/>
                <a:gd name="connsiteX4747" fmla="*/ 0 w 1018183"/>
                <a:gd name="connsiteY4747" fmla="*/ 7711444 h 9085945"/>
                <a:gd name="connsiteX4748" fmla="*/ 0 w 1018183"/>
                <a:gd name="connsiteY4748" fmla="*/ 7711008 h 9085945"/>
                <a:gd name="connsiteX4749" fmla="*/ 0 w 1018183"/>
                <a:gd name="connsiteY4749" fmla="*/ 7710723 h 9085945"/>
                <a:gd name="connsiteX4750" fmla="*/ 0 w 1018183"/>
                <a:gd name="connsiteY4750" fmla="*/ 7710264 h 9085945"/>
                <a:gd name="connsiteX4751" fmla="*/ 0 w 1018183"/>
                <a:gd name="connsiteY4751" fmla="*/ 7709439 h 9085945"/>
                <a:gd name="connsiteX4752" fmla="*/ 0 w 1018183"/>
                <a:gd name="connsiteY4752" fmla="*/ 7709034 h 9085945"/>
                <a:gd name="connsiteX4753" fmla="*/ 0 w 1018183"/>
                <a:gd name="connsiteY4753" fmla="*/ 7705269 h 9085945"/>
                <a:gd name="connsiteX4754" fmla="*/ 0 w 1018183"/>
                <a:gd name="connsiteY4754" fmla="*/ 7701588 h 9085945"/>
                <a:gd name="connsiteX4755" fmla="*/ 0 w 1018183"/>
                <a:gd name="connsiteY4755" fmla="*/ 7701234 h 9085945"/>
                <a:gd name="connsiteX4756" fmla="*/ 0 w 1018183"/>
                <a:gd name="connsiteY4756" fmla="*/ 7699665 h 9085945"/>
                <a:gd name="connsiteX4757" fmla="*/ 0 w 1018183"/>
                <a:gd name="connsiteY4757" fmla="*/ 7696706 h 9085945"/>
                <a:gd name="connsiteX4758" fmla="*/ 0 w 1018183"/>
                <a:gd name="connsiteY4758" fmla="*/ 7695412 h 9085945"/>
                <a:gd name="connsiteX4759" fmla="*/ 0 w 1018183"/>
                <a:gd name="connsiteY4759" fmla="*/ 7692036 h 9085945"/>
                <a:gd name="connsiteX4760" fmla="*/ 0 w 1018183"/>
                <a:gd name="connsiteY4760" fmla="*/ 7690529 h 9085945"/>
                <a:gd name="connsiteX4761" fmla="*/ 0 w 1018183"/>
                <a:gd name="connsiteY4761" fmla="*/ 7689355 h 9085945"/>
                <a:gd name="connsiteX4762" fmla="*/ 0 w 1018183"/>
                <a:gd name="connsiteY4762" fmla="*/ 7686849 h 9085945"/>
                <a:gd name="connsiteX4763" fmla="*/ 0 w 1018183"/>
                <a:gd name="connsiteY4763" fmla="*/ 7685123 h 9085945"/>
                <a:gd name="connsiteX4764" fmla="*/ 0 w 1018183"/>
                <a:gd name="connsiteY4764" fmla="*/ 7684355 h 9085945"/>
                <a:gd name="connsiteX4765" fmla="*/ 0 w 1018183"/>
                <a:gd name="connsiteY4765" fmla="*/ 7680877 h 9085945"/>
                <a:gd name="connsiteX4766" fmla="*/ 0 w 1018183"/>
                <a:gd name="connsiteY4766" fmla="*/ 7678718 h 9085945"/>
                <a:gd name="connsiteX4767" fmla="*/ 0 w 1018183"/>
                <a:gd name="connsiteY4767" fmla="*/ 7677537 h 9085945"/>
                <a:gd name="connsiteX4768" fmla="*/ 0 w 1018183"/>
                <a:gd name="connsiteY4768" fmla="*/ 7672539 h 9085945"/>
                <a:gd name="connsiteX4769" fmla="*/ 0 w 1018183"/>
                <a:gd name="connsiteY4769" fmla="*/ 7671102 h 9085945"/>
                <a:gd name="connsiteX4770" fmla="*/ 0 w 1018183"/>
                <a:gd name="connsiteY4770" fmla="*/ 7669818 h 9085945"/>
                <a:gd name="connsiteX4771" fmla="*/ 0 w 1018183"/>
                <a:gd name="connsiteY4771" fmla="*/ 7668690 h 9085945"/>
                <a:gd name="connsiteX4772" fmla="*/ 0 w 1018183"/>
                <a:gd name="connsiteY4772" fmla="*/ 7668507 h 9085945"/>
                <a:gd name="connsiteX4773" fmla="*/ 0 w 1018183"/>
                <a:gd name="connsiteY4773" fmla="*/ 7666939 h 9085945"/>
                <a:gd name="connsiteX4774" fmla="*/ 0 w 1018183"/>
                <a:gd name="connsiteY4774" fmla="*/ 7666479 h 9085945"/>
                <a:gd name="connsiteX4775" fmla="*/ 0 w 1018183"/>
                <a:gd name="connsiteY4775" fmla="*/ 7664457 h 9085945"/>
                <a:gd name="connsiteX4776" fmla="*/ 0 w 1018183"/>
                <a:gd name="connsiteY4776" fmla="*/ 7661325 h 9085945"/>
                <a:gd name="connsiteX4777" fmla="*/ 0 w 1018183"/>
                <a:gd name="connsiteY4777" fmla="*/ 7650187 h 9085945"/>
                <a:gd name="connsiteX4778" fmla="*/ 0 w 1018183"/>
                <a:gd name="connsiteY4778" fmla="*/ 7648972 h 9085945"/>
                <a:gd name="connsiteX4779" fmla="*/ 0 w 1018183"/>
                <a:gd name="connsiteY4779" fmla="*/ 7647687 h 9085945"/>
                <a:gd name="connsiteX4780" fmla="*/ 0 w 1018183"/>
                <a:gd name="connsiteY4780" fmla="*/ 7646507 h 9085945"/>
                <a:gd name="connsiteX4781" fmla="*/ 0 w 1018183"/>
                <a:gd name="connsiteY4781" fmla="*/ 7643920 h 9085945"/>
                <a:gd name="connsiteX4782" fmla="*/ 0 w 1018183"/>
                <a:gd name="connsiteY4782" fmla="*/ 7639351 h 9085945"/>
                <a:gd name="connsiteX4783" fmla="*/ 0 w 1018183"/>
                <a:gd name="connsiteY4783" fmla="*/ 7638376 h 9085945"/>
                <a:gd name="connsiteX4784" fmla="*/ 0 w 1018183"/>
                <a:gd name="connsiteY4784" fmla="*/ 7637914 h 9085945"/>
                <a:gd name="connsiteX4785" fmla="*/ 0 w 1018183"/>
                <a:gd name="connsiteY4785" fmla="*/ 7635454 h 9085945"/>
                <a:gd name="connsiteX4786" fmla="*/ 0 w 1018183"/>
                <a:gd name="connsiteY4786" fmla="*/ 7629521 h 9085945"/>
                <a:gd name="connsiteX4787" fmla="*/ 0 w 1018183"/>
                <a:gd name="connsiteY4787" fmla="*/ 7627317 h 9085945"/>
                <a:gd name="connsiteX4788" fmla="*/ 0 w 1018183"/>
                <a:gd name="connsiteY4788" fmla="*/ 7624115 h 9085945"/>
                <a:gd name="connsiteX4789" fmla="*/ 0 w 1018183"/>
                <a:gd name="connsiteY4789" fmla="*/ 7622831 h 9085945"/>
                <a:gd name="connsiteX4790" fmla="*/ 0 w 1018183"/>
                <a:gd name="connsiteY4790" fmla="*/ 7616004 h 9085945"/>
                <a:gd name="connsiteX4791" fmla="*/ 0 w 1018183"/>
                <a:gd name="connsiteY4791" fmla="*/ 7613057 h 9085945"/>
                <a:gd name="connsiteX4792" fmla="*/ 0 w 1018183"/>
                <a:gd name="connsiteY4792" fmla="*/ 7612692 h 9085945"/>
                <a:gd name="connsiteX4793" fmla="*/ 0 w 1018183"/>
                <a:gd name="connsiteY4793" fmla="*/ 7608639 h 9085945"/>
                <a:gd name="connsiteX4794" fmla="*/ 0 w 1018183"/>
                <a:gd name="connsiteY4794" fmla="*/ 7607345 h 9085945"/>
                <a:gd name="connsiteX4795" fmla="*/ 0 w 1018183"/>
                <a:gd name="connsiteY4795" fmla="*/ 7605186 h 9085945"/>
                <a:gd name="connsiteX4796" fmla="*/ 0 w 1018183"/>
                <a:gd name="connsiteY4796" fmla="*/ 7603578 h 9085945"/>
                <a:gd name="connsiteX4797" fmla="*/ 0 w 1018183"/>
                <a:gd name="connsiteY4797" fmla="*/ 7601634 h 9085945"/>
                <a:gd name="connsiteX4798" fmla="*/ 0 w 1018183"/>
                <a:gd name="connsiteY4798" fmla="*/ 7597572 h 9085945"/>
                <a:gd name="connsiteX4799" fmla="*/ 0 w 1018183"/>
                <a:gd name="connsiteY4799" fmla="*/ 7596849 h 9085945"/>
                <a:gd name="connsiteX4800" fmla="*/ 0 w 1018183"/>
                <a:gd name="connsiteY4800" fmla="*/ 7596287 h 9085945"/>
                <a:gd name="connsiteX4801" fmla="*/ 0 w 1018183"/>
                <a:gd name="connsiteY4801" fmla="*/ 7595154 h 9085945"/>
                <a:gd name="connsiteX4802" fmla="*/ 0 w 1018183"/>
                <a:gd name="connsiteY4802" fmla="*/ 7593587 h 9085945"/>
                <a:gd name="connsiteX4803" fmla="*/ 0 w 1018183"/>
                <a:gd name="connsiteY4803" fmla="*/ 7592518 h 9085945"/>
                <a:gd name="connsiteX4804" fmla="*/ 0 w 1018183"/>
                <a:gd name="connsiteY4804" fmla="*/ 7584471 h 9085945"/>
                <a:gd name="connsiteX4805" fmla="*/ 0 w 1018183"/>
                <a:gd name="connsiteY4805" fmla="*/ 7580329 h 9085945"/>
                <a:gd name="connsiteX4806" fmla="*/ 0 w 1018183"/>
                <a:gd name="connsiteY4806" fmla="*/ 7576835 h 9085945"/>
                <a:gd name="connsiteX4807" fmla="*/ 0 w 1018183"/>
                <a:gd name="connsiteY4807" fmla="*/ 7576183 h 9085945"/>
                <a:gd name="connsiteX4808" fmla="*/ 0 w 1018183"/>
                <a:gd name="connsiteY4808" fmla="*/ 7573071 h 9085945"/>
                <a:gd name="connsiteX4809" fmla="*/ 0 w 1018183"/>
                <a:gd name="connsiteY4809" fmla="*/ 7568905 h 9085945"/>
                <a:gd name="connsiteX4810" fmla="*/ 0 w 1018183"/>
                <a:gd name="connsiteY4810" fmla="*/ 7566139 h 9085945"/>
                <a:gd name="connsiteX4811" fmla="*/ 0 w 1018183"/>
                <a:gd name="connsiteY4811" fmla="*/ 7565027 h 9085945"/>
                <a:gd name="connsiteX4812" fmla="*/ 0 w 1018183"/>
                <a:gd name="connsiteY4812" fmla="*/ 7564844 h 9085945"/>
                <a:gd name="connsiteX4813" fmla="*/ 0 w 1018183"/>
                <a:gd name="connsiteY4813" fmla="*/ 7561292 h 9085945"/>
                <a:gd name="connsiteX4814" fmla="*/ 0 w 1018183"/>
                <a:gd name="connsiteY4814" fmla="*/ 7559793 h 9085945"/>
                <a:gd name="connsiteX4815" fmla="*/ 0 w 1018183"/>
                <a:gd name="connsiteY4815" fmla="*/ 7555943 h 9085945"/>
                <a:gd name="connsiteX4816" fmla="*/ 0 w 1018183"/>
                <a:gd name="connsiteY4816" fmla="*/ 7554812 h 9085945"/>
                <a:gd name="connsiteX4817" fmla="*/ 0 w 1018183"/>
                <a:gd name="connsiteY4817" fmla="*/ 7553965 h 9085945"/>
                <a:gd name="connsiteX4818" fmla="*/ 0 w 1018183"/>
                <a:gd name="connsiteY4818" fmla="*/ 7553786 h 9085945"/>
                <a:gd name="connsiteX4819" fmla="*/ 0 w 1018183"/>
                <a:gd name="connsiteY4819" fmla="*/ 7553245 h 9085945"/>
                <a:gd name="connsiteX4820" fmla="*/ 0 w 1018183"/>
                <a:gd name="connsiteY4820" fmla="*/ 7551710 h 9085945"/>
                <a:gd name="connsiteX4821" fmla="*/ 0 w 1018183"/>
                <a:gd name="connsiteY4821" fmla="*/ 7545474 h 9085945"/>
                <a:gd name="connsiteX4822" fmla="*/ 0 w 1018183"/>
                <a:gd name="connsiteY4822" fmla="*/ 7543755 h 9085945"/>
                <a:gd name="connsiteX4823" fmla="*/ 0 w 1018183"/>
                <a:gd name="connsiteY4823" fmla="*/ 7542186 h 9085945"/>
                <a:gd name="connsiteX4824" fmla="*/ 0 w 1018183"/>
                <a:gd name="connsiteY4824" fmla="*/ 7540344 h 9085945"/>
                <a:gd name="connsiteX4825" fmla="*/ 0 w 1018183"/>
                <a:gd name="connsiteY4825" fmla="*/ 7535841 h 9085945"/>
                <a:gd name="connsiteX4826" fmla="*/ 0 w 1018183"/>
                <a:gd name="connsiteY4826" fmla="*/ 7534557 h 9085945"/>
                <a:gd name="connsiteX4827" fmla="*/ 0 w 1018183"/>
                <a:gd name="connsiteY4827" fmla="*/ 7534335 h 9085945"/>
                <a:gd name="connsiteX4828" fmla="*/ 0 w 1018183"/>
                <a:gd name="connsiteY4828" fmla="*/ 7529284 h 9085945"/>
                <a:gd name="connsiteX4829" fmla="*/ 0 w 1018183"/>
                <a:gd name="connsiteY4829" fmla="*/ 7528563 h 9085945"/>
                <a:gd name="connsiteX4830" fmla="*/ 0 w 1018183"/>
                <a:gd name="connsiteY4830" fmla="*/ 7524783 h 9085945"/>
                <a:gd name="connsiteX4831" fmla="*/ 0 w 1018183"/>
                <a:gd name="connsiteY4831" fmla="*/ 7517506 h 9085945"/>
                <a:gd name="connsiteX4832" fmla="*/ 0 w 1018183"/>
                <a:gd name="connsiteY4832" fmla="*/ 7513623 h 9085945"/>
                <a:gd name="connsiteX4833" fmla="*/ 0 w 1018183"/>
                <a:gd name="connsiteY4833" fmla="*/ 7511368 h 9085945"/>
                <a:gd name="connsiteX4834" fmla="*/ 0 w 1018183"/>
                <a:gd name="connsiteY4834" fmla="*/ 7505132 h 9085945"/>
                <a:gd name="connsiteX4835" fmla="*/ 0 w 1018183"/>
                <a:gd name="connsiteY4835" fmla="*/ 7503846 h 9085945"/>
                <a:gd name="connsiteX4836" fmla="*/ 0 w 1018183"/>
                <a:gd name="connsiteY4836" fmla="*/ 7503257 h 9085945"/>
                <a:gd name="connsiteX4837" fmla="*/ 0 w 1018183"/>
                <a:gd name="connsiteY4837" fmla="*/ 7500310 h 9085945"/>
                <a:gd name="connsiteX4838" fmla="*/ 0 w 1018183"/>
                <a:gd name="connsiteY4838" fmla="*/ 7499539 h 9085945"/>
                <a:gd name="connsiteX4839" fmla="*/ 0 w 1018183"/>
                <a:gd name="connsiteY4839" fmla="*/ 7494074 h 9085945"/>
                <a:gd name="connsiteX4840" fmla="*/ 0 w 1018183"/>
                <a:gd name="connsiteY4840" fmla="*/ 7492056 h 9085945"/>
                <a:gd name="connsiteX4841" fmla="*/ 0 w 1018183"/>
                <a:gd name="connsiteY4841" fmla="*/ 7491492 h 9085945"/>
                <a:gd name="connsiteX4842" fmla="*/ 0 w 1018183"/>
                <a:gd name="connsiteY4842" fmla="*/ 7488942 h 9085945"/>
                <a:gd name="connsiteX4843" fmla="*/ 0 w 1018183"/>
                <a:gd name="connsiteY4843" fmla="*/ 7487723 h 9085945"/>
                <a:gd name="connsiteX4844" fmla="*/ 0 w 1018183"/>
                <a:gd name="connsiteY4844" fmla="*/ 7486439 h 9085945"/>
                <a:gd name="connsiteX4845" fmla="*/ 0 w 1018183"/>
                <a:gd name="connsiteY4845" fmla="*/ 7483692 h 9085945"/>
                <a:gd name="connsiteX4846" fmla="*/ 0 w 1018183"/>
                <a:gd name="connsiteY4846" fmla="*/ 7482408 h 9085945"/>
                <a:gd name="connsiteX4847" fmla="*/ 0 w 1018183"/>
                <a:gd name="connsiteY4847" fmla="*/ 7482123 h 9085945"/>
                <a:gd name="connsiteX4848" fmla="*/ 0 w 1018183"/>
                <a:gd name="connsiteY4848" fmla="*/ 7481664 h 9085945"/>
                <a:gd name="connsiteX4849" fmla="*/ 0 w 1018183"/>
                <a:gd name="connsiteY4849" fmla="*/ 7480839 h 9085945"/>
                <a:gd name="connsiteX4850" fmla="*/ 0 w 1018183"/>
                <a:gd name="connsiteY4850" fmla="*/ 7480434 h 9085945"/>
                <a:gd name="connsiteX4851" fmla="*/ 0 w 1018183"/>
                <a:gd name="connsiteY4851" fmla="*/ 7476669 h 9085945"/>
                <a:gd name="connsiteX4852" fmla="*/ 0 w 1018183"/>
                <a:gd name="connsiteY4852" fmla="*/ 7472634 h 9085945"/>
                <a:gd name="connsiteX4853" fmla="*/ 0 w 1018183"/>
                <a:gd name="connsiteY4853" fmla="*/ 7471065 h 9085945"/>
                <a:gd name="connsiteX4854" fmla="*/ 0 w 1018183"/>
                <a:gd name="connsiteY4854" fmla="*/ 7467582 h 9085945"/>
                <a:gd name="connsiteX4855" fmla="*/ 0 w 1018183"/>
                <a:gd name="connsiteY4855" fmla="*/ 7466812 h 9085945"/>
                <a:gd name="connsiteX4856" fmla="*/ 0 w 1018183"/>
                <a:gd name="connsiteY4856" fmla="*/ 7463436 h 9085945"/>
                <a:gd name="connsiteX4857" fmla="*/ 0 w 1018183"/>
                <a:gd name="connsiteY4857" fmla="*/ 7461347 h 9085945"/>
                <a:gd name="connsiteX4858" fmla="*/ 0 w 1018183"/>
                <a:gd name="connsiteY4858" fmla="*/ 7460755 h 9085945"/>
                <a:gd name="connsiteX4859" fmla="*/ 0 w 1018183"/>
                <a:gd name="connsiteY4859" fmla="*/ 7455755 h 9085945"/>
                <a:gd name="connsiteX4860" fmla="*/ 0 w 1018183"/>
                <a:gd name="connsiteY4860" fmla="*/ 7452277 h 9085945"/>
                <a:gd name="connsiteX4861" fmla="*/ 0 w 1018183"/>
                <a:gd name="connsiteY4861" fmla="*/ 7448937 h 9085945"/>
                <a:gd name="connsiteX4862" fmla="*/ 0 w 1018183"/>
                <a:gd name="connsiteY4862" fmla="*/ 7446097 h 9085945"/>
                <a:gd name="connsiteX4863" fmla="*/ 0 w 1018183"/>
                <a:gd name="connsiteY4863" fmla="*/ 7443939 h 9085945"/>
                <a:gd name="connsiteX4864" fmla="*/ 0 w 1018183"/>
                <a:gd name="connsiteY4864" fmla="*/ 7442502 h 9085945"/>
                <a:gd name="connsiteX4865" fmla="*/ 0 w 1018183"/>
                <a:gd name="connsiteY4865" fmla="*/ 7442066 h 9085945"/>
                <a:gd name="connsiteX4866" fmla="*/ 0 w 1018183"/>
                <a:gd name="connsiteY4866" fmla="*/ 7441218 h 9085945"/>
                <a:gd name="connsiteX4867" fmla="*/ 0 w 1018183"/>
                <a:gd name="connsiteY4867" fmla="*/ 7440497 h 9085945"/>
                <a:gd name="connsiteX4868" fmla="*/ 0 w 1018183"/>
                <a:gd name="connsiteY4868" fmla="*/ 7440092 h 9085945"/>
                <a:gd name="connsiteX4869" fmla="*/ 0 w 1018183"/>
                <a:gd name="connsiteY4869" fmla="*/ 7440090 h 9085945"/>
                <a:gd name="connsiteX4870" fmla="*/ 0 w 1018183"/>
                <a:gd name="connsiteY4870" fmla="*/ 7439907 h 9085945"/>
                <a:gd name="connsiteX4871" fmla="*/ 0 w 1018183"/>
                <a:gd name="connsiteY4871" fmla="*/ 7438339 h 9085945"/>
                <a:gd name="connsiteX4872" fmla="*/ 0 w 1018183"/>
                <a:gd name="connsiteY4872" fmla="*/ 7437879 h 9085945"/>
                <a:gd name="connsiteX4873" fmla="*/ 0 w 1018183"/>
                <a:gd name="connsiteY4873" fmla="*/ 7436327 h 9085945"/>
                <a:gd name="connsiteX4874" fmla="*/ 0 w 1018183"/>
                <a:gd name="connsiteY4874" fmla="*/ 7435039 h 9085945"/>
                <a:gd name="connsiteX4875" fmla="*/ 0 w 1018183"/>
                <a:gd name="connsiteY4875" fmla="*/ 7432725 h 9085945"/>
                <a:gd name="connsiteX4876" fmla="*/ 0 w 1018183"/>
                <a:gd name="connsiteY4876" fmla="*/ 7432292 h 9085945"/>
                <a:gd name="connsiteX4877" fmla="*/ 0 w 1018183"/>
                <a:gd name="connsiteY4877" fmla="*/ 7431007 h 9085945"/>
                <a:gd name="connsiteX4878" fmla="*/ 0 w 1018183"/>
                <a:gd name="connsiteY4878" fmla="*/ 7430723 h 9085945"/>
                <a:gd name="connsiteX4879" fmla="*/ 0 w 1018183"/>
                <a:gd name="connsiteY4879" fmla="*/ 7429439 h 9085945"/>
                <a:gd name="connsiteX4880" fmla="*/ 0 w 1018183"/>
                <a:gd name="connsiteY4880" fmla="*/ 7423094 h 9085945"/>
                <a:gd name="connsiteX4881" fmla="*/ 0 w 1018183"/>
                <a:gd name="connsiteY4881" fmla="*/ 7421587 h 9085945"/>
                <a:gd name="connsiteX4882" fmla="*/ 0 w 1018183"/>
                <a:gd name="connsiteY4882" fmla="*/ 7418390 h 9085945"/>
                <a:gd name="connsiteX4883" fmla="*/ 0 w 1018183"/>
                <a:gd name="connsiteY4883" fmla="*/ 7417907 h 9085945"/>
                <a:gd name="connsiteX4884" fmla="*/ 0 w 1018183"/>
                <a:gd name="connsiteY4884" fmla="*/ 7415413 h 9085945"/>
                <a:gd name="connsiteX4885" fmla="*/ 0 w 1018183"/>
                <a:gd name="connsiteY4885" fmla="*/ 7412036 h 9085945"/>
                <a:gd name="connsiteX4886" fmla="*/ 0 w 1018183"/>
                <a:gd name="connsiteY4886" fmla="*/ 7409776 h 9085945"/>
                <a:gd name="connsiteX4887" fmla="*/ 0 w 1018183"/>
                <a:gd name="connsiteY4887" fmla="*/ 7406854 h 9085945"/>
                <a:gd name="connsiteX4888" fmla="*/ 0 w 1018183"/>
                <a:gd name="connsiteY4888" fmla="*/ 7403989 h 9085945"/>
                <a:gd name="connsiteX4889" fmla="*/ 0 w 1018183"/>
                <a:gd name="connsiteY4889" fmla="*/ 7403597 h 9085945"/>
                <a:gd name="connsiteX4890" fmla="*/ 0 w 1018183"/>
                <a:gd name="connsiteY4890" fmla="*/ 7400921 h 9085945"/>
                <a:gd name="connsiteX4891" fmla="*/ 0 w 1018183"/>
                <a:gd name="connsiteY4891" fmla="*/ 7400876 h 9085945"/>
                <a:gd name="connsiteX4892" fmla="*/ 0 w 1018183"/>
                <a:gd name="connsiteY4892" fmla="*/ 7399748 h 9085945"/>
                <a:gd name="connsiteX4893" fmla="*/ 0 w 1018183"/>
                <a:gd name="connsiteY4893" fmla="*/ 7399565 h 9085945"/>
                <a:gd name="connsiteX4894" fmla="*/ 0 w 1018183"/>
                <a:gd name="connsiteY4894" fmla="*/ 7398717 h 9085945"/>
                <a:gd name="connsiteX4895" fmla="*/ 0 w 1018183"/>
                <a:gd name="connsiteY4895" fmla="*/ 7398465 h 9085945"/>
                <a:gd name="connsiteX4896" fmla="*/ 0 w 1018183"/>
                <a:gd name="connsiteY4896" fmla="*/ 7397997 h 9085945"/>
                <a:gd name="connsiteX4897" fmla="*/ 0 w 1018183"/>
                <a:gd name="connsiteY4897" fmla="*/ 7397537 h 9085945"/>
                <a:gd name="connsiteX4898" fmla="*/ 0 w 1018183"/>
                <a:gd name="connsiteY4898" fmla="*/ 7395515 h 9085945"/>
                <a:gd name="connsiteX4899" fmla="*/ 0 w 1018183"/>
                <a:gd name="connsiteY4899" fmla="*/ 7394231 h 9085945"/>
                <a:gd name="connsiteX4900" fmla="*/ 0 w 1018183"/>
                <a:gd name="connsiteY4900" fmla="*/ 7392540 h 9085945"/>
                <a:gd name="connsiteX4901" fmla="*/ 0 w 1018183"/>
                <a:gd name="connsiteY4901" fmla="*/ 7392383 h 9085945"/>
                <a:gd name="connsiteX4902" fmla="*/ 0 w 1018183"/>
                <a:gd name="connsiteY4902" fmla="*/ 7388690 h 9085945"/>
                <a:gd name="connsiteX4903" fmla="*/ 0 w 1018183"/>
                <a:gd name="connsiteY4903" fmla="*/ 7388505 h 9085945"/>
                <a:gd name="connsiteX4904" fmla="*/ 0 w 1018183"/>
                <a:gd name="connsiteY4904" fmla="*/ 7386937 h 9085945"/>
                <a:gd name="connsiteX4905" fmla="*/ 0 w 1018183"/>
                <a:gd name="connsiteY4905" fmla="*/ 7384457 h 9085945"/>
                <a:gd name="connsiteX4906" fmla="*/ 0 w 1018183"/>
                <a:gd name="connsiteY4906" fmla="*/ 7381328 h 9085945"/>
                <a:gd name="connsiteX4907" fmla="*/ 0 w 1018183"/>
                <a:gd name="connsiteY4907" fmla="*/ 7379308 h 9085945"/>
                <a:gd name="connsiteX4908" fmla="*/ 0 w 1018183"/>
                <a:gd name="connsiteY4908" fmla="*/ 7378745 h 9085945"/>
                <a:gd name="connsiteX4909" fmla="*/ 0 w 1018183"/>
                <a:gd name="connsiteY4909" fmla="*/ 7374978 h 9085945"/>
                <a:gd name="connsiteX4910" fmla="*/ 0 w 1018183"/>
                <a:gd name="connsiteY4910" fmla="*/ 7368972 h 9085945"/>
                <a:gd name="connsiteX4911" fmla="*/ 0 w 1018183"/>
                <a:gd name="connsiteY4911" fmla="*/ 7367687 h 9085945"/>
                <a:gd name="connsiteX4912" fmla="*/ 0 w 1018183"/>
                <a:gd name="connsiteY4912" fmla="*/ 7366512 h 9085945"/>
                <a:gd name="connsiteX4913" fmla="*/ 0 w 1018183"/>
                <a:gd name="connsiteY4913" fmla="*/ 7363918 h 9085945"/>
                <a:gd name="connsiteX4914" fmla="*/ 0 w 1018183"/>
                <a:gd name="connsiteY4914" fmla="*/ 7360579 h 9085945"/>
                <a:gd name="connsiteX4915" fmla="*/ 0 w 1018183"/>
                <a:gd name="connsiteY4915" fmla="*/ 7358375 h 9085945"/>
                <a:gd name="connsiteX4916" fmla="*/ 0 w 1018183"/>
                <a:gd name="connsiteY4916" fmla="*/ 7355963 h 9085945"/>
                <a:gd name="connsiteX4917" fmla="*/ 0 w 1018183"/>
                <a:gd name="connsiteY4917" fmla="*/ 7355871 h 9085945"/>
                <a:gd name="connsiteX4918" fmla="*/ 0 w 1018183"/>
                <a:gd name="connsiteY4918" fmla="*/ 7353889 h 9085945"/>
                <a:gd name="connsiteX4919" fmla="*/ 0 w 1018183"/>
                <a:gd name="connsiteY4919" fmla="*/ 7351729 h 9085945"/>
                <a:gd name="connsiteX4920" fmla="*/ 0 w 1018183"/>
                <a:gd name="connsiteY4920" fmla="*/ 7349521 h 9085945"/>
                <a:gd name="connsiteX4921" fmla="*/ 0 w 1018183"/>
                <a:gd name="connsiteY4921" fmla="*/ 7348598 h 9085945"/>
                <a:gd name="connsiteX4922" fmla="*/ 0 w 1018183"/>
                <a:gd name="connsiteY4922" fmla="*/ 7344115 h 9085945"/>
                <a:gd name="connsiteX4923" fmla="*/ 0 w 1018183"/>
                <a:gd name="connsiteY4923" fmla="*/ 7342831 h 9085945"/>
                <a:gd name="connsiteX4924" fmla="*/ 0 w 1018183"/>
                <a:gd name="connsiteY4924" fmla="*/ 7337709 h 9085945"/>
                <a:gd name="connsiteX4925" fmla="*/ 0 w 1018183"/>
                <a:gd name="connsiteY4925" fmla="*/ 7336244 h 9085945"/>
                <a:gd name="connsiteX4926" fmla="*/ 0 w 1018183"/>
                <a:gd name="connsiteY4926" fmla="*/ 7332692 h 9085945"/>
                <a:gd name="connsiteX4927" fmla="*/ 0 w 1018183"/>
                <a:gd name="connsiteY4927" fmla="*/ 7331193 h 9085945"/>
                <a:gd name="connsiteX4928" fmla="*/ 0 w 1018183"/>
                <a:gd name="connsiteY4928" fmla="*/ 7327345 h 9085945"/>
                <a:gd name="connsiteX4929" fmla="*/ 0 w 1018183"/>
                <a:gd name="connsiteY4929" fmla="*/ 7327343 h 9085945"/>
                <a:gd name="connsiteX4930" fmla="*/ 0 w 1018183"/>
                <a:gd name="connsiteY4930" fmla="*/ 7326212 h 9085945"/>
                <a:gd name="connsiteX4931" fmla="*/ 0 w 1018183"/>
                <a:gd name="connsiteY4931" fmla="*/ 7325186 h 9085945"/>
                <a:gd name="connsiteX4932" fmla="*/ 0 w 1018183"/>
                <a:gd name="connsiteY4932" fmla="*/ 7324645 h 9085945"/>
                <a:gd name="connsiteX4933" fmla="*/ 0 w 1018183"/>
                <a:gd name="connsiteY4933" fmla="*/ 7323576 h 9085945"/>
                <a:gd name="connsiteX4934" fmla="*/ 0 w 1018183"/>
                <a:gd name="connsiteY4934" fmla="*/ 7316794 h 9085945"/>
                <a:gd name="connsiteX4935" fmla="*/ 0 w 1018183"/>
                <a:gd name="connsiteY4935" fmla="*/ 7315529 h 9085945"/>
                <a:gd name="connsiteX4936" fmla="*/ 0 w 1018183"/>
                <a:gd name="connsiteY4936" fmla="*/ 7315155 h 9085945"/>
                <a:gd name="connsiteX4937" fmla="*/ 0 w 1018183"/>
                <a:gd name="connsiteY4937" fmla="*/ 7313586 h 9085945"/>
                <a:gd name="connsiteX4938" fmla="*/ 0 w 1018183"/>
                <a:gd name="connsiteY4938" fmla="*/ 7311387 h 9085945"/>
                <a:gd name="connsiteX4939" fmla="*/ 0 w 1018183"/>
                <a:gd name="connsiteY4939" fmla="*/ 7307241 h 9085945"/>
                <a:gd name="connsiteX4940" fmla="*/ 0 w 1018183"/>
                <a:gd name="connsiteY4940" fmla="*/ 7305957 h 9085945"/>
                <a:gd name="connsiteX4941" fmla="*/ 0 w 1018183"/>
                <a:gd name="connsiteY4941" fmla="*/ 7304471 h 9085945"/>
                <a:gd name="connsiteX4942" fmla="*/ 0 w 1018183"/>
                <a:gd name="connsiteY4942" fmla="*/ 7300329 h 9085945"/>
                <a:gd name="connsiteX4943" fmla="*/ 0 w 1018183"/>
                <a:gd name="connsiteY4943" fmla="*/ 7299963 h 9085945"/>
                <a:gd name="connsiteX4944" fmla="*/ 0 w 1018183"/>
                <a:gd name="connsiteY4944" fmla="*/ 7296183 h 9085945"/>
                <a:gd name="connsiteX4945" fmla="*/ 0 w 1018183"/>
                <a:gd name="connsiteY4945" fmla="*/ 7290851 h 9085945"/>
                <a:gd name="connsiteX4946" fmla="*/ 0 w 1018183"/>
                <a:gd name="connsiteY4946" fmla="*/ 7288906 h 9085945"/>
                <a:gd name="connsiteX4947" fmla="*/ 0 w 1018183"/>
                <a:gd name="connsiteY4947" fmla="*/ 7287001 h 9085945"/>
                <a:gd name="connsiteX4948" fmla="*/ 0 w 1018183"/>
                <a:gd name="connsiteY4948" fmla="*/ 7285023 h 9085945"/>
                <a:gd name="connsiteX4949" fmla="*/ 0 w 1018183"/>
                <a:gd name="connsiteY4949" fmla="*/ 7284844 h 9085945"/>
                <a:gd name="connsiteX4950" fmla="*/ 0 w 1018183"/>
                <a:gd name="connsiteY4950" fmla="*/ 7282768 h 9085945"/>
                <a:gd name="connsiteX4951" fmla="*/ 0 w 1018183"/>
                <a:gd name="connsiteY4951" fmla="*/ 7279793 h 9085945"/>
                <a:gd name="connsiteX4952" fmla="*/ 0 w 1018183"/>
                <a:gd name="connsiteY4952" fmla="*/ 7276532 h 9085945"/>
                <a:gd name="connsiteX4953" fmla="*/ 0 w 1018183"/>
                <a:gd name="connsiteY4953" fmla="*/ 7275943 h 9085945"/>
                <a:gd name="connsiteX4954" fmla="*/ 0 w 1018183"/>
                <a:gd name="connsiteY4954" fmla="*/ 7275246 h 9085945"/>
                <a:gd name="connsiteX4955" fmla="*/ 0 w 1018183"/>
                <a:gd name="connsiteY4955" fmla="*/ 7274813 h 9085945"/>
                <a:gd name="connsiteX4956" fmla="*/ 0 w 1018183"/>
                <a:gd name="connsiteY4956" fmla="*/ 7273244 h 9085945"/>
                <a:gd name="connsiteX4957" fmla="*/ 0 w 1018183"/>
                <a:gd name="connsiteY4957" fmla="*/ 7271710 h 9085945"/>
                <a:gd name="connsiteX4958" fmla="*/ 0 w 1018183"/>
                <a:gd name="connsiteY4958" fmla="*/ 7269463 h 9085945"/>
                <a:gd name="connsiteX4959" fmla="*/ 0 w 1018183"/>
                <a:gd name="connsiteY4959" fmla="*/ 7267895 h 9085945"/>
                <a:gd name="connsiteX4960" fmla="*/ 0 w 1018183"/>
                <a:gd name="connsiteY4960" fmla="*/ 7265615 h 9085945"/>
                <a:gd name="connsiteX4961" fmla="*/ 0 w 1018183"/>
                <a:gd name="connsiteY4961" fmla="*/ 7265474 h 9085945"/>
                <a:gd name="connsiteX4962" fmla="*/ 0 w 1018183"/>
                <a:gd name="connsiteY4962" fmla="*/ 7264177 h 9085945"/>
                <a:gd name="connsiteX4963" fmla="*/ 0 w 1018183"/>
                <a:gd name="connsiteY4963" fmla="*/ 7263456 h 9085945"/>
                <a:gd name="connsiteX4964" fmla="*/ 0 w 1018183"/>
                <a:gd name="connsiteY4964" fmla="*/ 7260342 h 9085945"/>
                <a:gd name="connsiteX4965" fmla="*/ 0 w 1018183"/>
                <a:gd name="connsiteY4965" fmla="*/ 7255841 h 9085945"/>
                <a:gd name="connsiteX4966" fmla="*/ 0 w 1018183"/>
                <a:gd name="connsiteY4966" fmla="*/ 7254557 h 9085945"/>
                <a:gd name="connsiteX4967" fmla="*/ 0 w 1018183"/>
                <a:gd name="connsiteY4967" fmla="*/ 7248564 h 9085945"/>
                <a:gd name="connsiteX4968" fmla="*/ 0 w 1018183"/>
                <a:gd name="connsiteY4968" fmla="*/ 7243214 h 9085945"/>
                <a:gd name="connsiteX4969" fmla="*/ 0 w 1018183"/>
                <a:gd name="connsiteY4969" fmla="*/ 7238982 h 9085945"/>
                <a:gd name="connsiteX4970" fmla="*/ 0 w 1018183"/>
                <a:gd name="connsiteY4970" fmla="*/ 7234904 h 9085945"/>
                <a:gd name="connsiteX4971" fmla="*/ 0 w 1018183"/>
                <a:gd name="connsiteY4971" fmla="*/ 7232747 h 9085945"/>
                <a:gd name="connsiteX4972" fmla="*/ 0 w 1018183"/>
                <a:gd name="connsiteY4972" fmla="*/ 7231368 h 9085945"/>
                <a:gd name="connsiteX4973" fmla="*/ 0 w 1018183"/>
                <a:gd name="connsiteY4973" fmla="*/ 7225876 h 9085945"/>
                <a:gd name="connsiteX4974" fmla="*/ 0 w 1018183"/>
                <a:gd name="connsiteY4974" fmla="*/ 7225132 h 9085945"/>
                <a:gd name="connsiteX4975" fmla="*/ 0 w 1018183"/>
                <a:gd name="connsiteY4975" fmla="*/ 7224963 h 9085945"/>
                <a:gd name="connsiteX4976" fmla="*/ 0 w 1018183"/>
                <a:gd name="connsiteY4976" fmla="*/ 7223848 h 9085945"/>
                <a:gd name="connsiteX4977" fmla="*/ 0 w 1018183"/>
                <a:gd name="connsiteY4977" fmla="*/ 7223114 h 9085945"/>
                <a:gd name="connsiteX4978" fmla="*/ 0 w 1018183"/>
                <a:gd name="connsiteY4978" fmla="*/ 7217497 h 9085945"/>
                <a:gd name="connsiteX4979" fmla="*/ 0 w 1018183"/>
                <a:gd name="connsiteY4979" fmla="*/ 7213466 h 9085945"/>
                <a:gd name="connsiteX4980" fmla="*/ 0 w 1018183"/>
                <a:gd name="connsiteY4980" fmla="*/ 7212055 h 9085945"/>
                <a:gd name="connsiteX4981" fmla="*/ 0 w 1018183"/>
                <a:gd name="connsiteY4981" fmla="*/ 7211897 h 9085945"/>
                <a:gd name="connsiteX4982" fmla="*/ 0 w 1018183"/>
                <a:gd name="connsiteY4982" fmla="*/ 7211492 h 9085945"/>
                <a:gd name="connsiteX4983" fmla="*/ 0 w 1018183"/>
                <a:gd name="connsiteY4983" fmla="*/ 7207727 h 9085945"/>
                <a:gd name="connsiteX4984" fmla="*/ 0 w 1018183"/>
                <a:gd name="connsiteY4984" fmla="*/ 7206439 h 9085945"/>
                <a:gd name="connsiteX4985" fmla="*/ 0 w 1018183"/>
                <a:gd name="connsiteY4985" fmla="*/ 7203692 h 9085945"/>
                <a:gd name="connsiteX4986" fmla="*/ 0 w 1018183"/>
                <a:gd name="connsiteY4986" fmla="*/ 7202407 h 9085945"/>
                <a:gd name="connsiteX4987" fmla="*/ 0 w 1018183"/>
                <a:gd name="connsiteY4987" fmla="*/ 7202123 h 9085945"/>
                <a:gd name="connsiteX4988" fmla="*/ 0 w 1018183"/>
                <a:gd name="connsiteY4988" fmla="*/ 7200839 h 9085945"/>
                <a:gd name="connsiteX4989" fmla="*/ 0 w 1018183"/>
                <a:gd name="connsiteY4989" fmla="*/ 7198640 h 9085945"/>
                <a:gd name="connsiteX4990" fmla="*/ 0 w 1018183"/>
                <a:gd name="connsiteY4990" fmla="*/ 7194494 h 9085945"/>
                <a:gd name="connsiteX4991" fmla="*/ 0 w 1018183"/>
                <a:gd name="connsiteY4991" fmla="*/ 7192405 h 9085945"/>
                <a:gd name="connsiteX4992" fmla="*/ 0 w 1018183"/>
                <a:gd name="connsiteY4992" fmla="*/ 7190598 h 9085945"/>
                <a:gd name="connsiteX4993" fmla="*/ 0 w 1018183"/>
                <a:gd name="connsiteY4993" fmla="*/ 7189790 h 9085945"/>
                <a:gd name="connsiteX4994" fmla="*/ 0 w 1018183"/>
                <a:gd name="connsiteY4994" fmla="*/ 7187582 h 9085945"/>
                <a:gd name="connsiteX4995" fmla="*/ 0 w 1018183"/>
                <a:gd name="connsiteY4995" fmla="*/ 7186813 h 9085945"/>
                <a:gd name="connsiteX4996" fmla="*/ 0 w 1018183"/>
                <a:gd name="connsiteY4996" fmla="*/ 7183436 h 9085945"/>
                <a:gd name="connsiteX4997" fmla="*/ 0 w 1018183"/>
                <a:gd name="connsiteY4997" fmla="*/ 7181345 h 9085945"/>
                <a:gd name="connsiteX4998" fmla="*/ 0 w 1018183"/>
                <a:gd name="connsiteY4998" fmla="*/ 7175389 h 9085945"/>
                <a:gd name="connsiteX4999" fmla="*/ 0 w 1018183"/>
                <a:gd name="connsiteY4999" fmla="*/ 7174997 h 9085945"/>
                <a:gd name="connsiteX5000" fmla="*/ 0 w 1018183"/>
                <a:gd name="connsiteY5000" fmla="*/ 7172276 h 9085945"/>
                <a:gd name="connsiteX5001" fmla="*/ 0 w 1018183"/>
                <a:gd name="connsiteY5001" fmla="*/ 7171148 h 9085945"/>
                <a:gd name="connsiteX5002" fmla="*/ 0 w 1018183"/>
                <a:gd name="connsiteY5002" fmla="*/ 7170965 h 9085945"/>
                <a:gd name="connsiteX5003" fmla="*/ 0 w 1018183"/>
                <a:gd name="connsiteY5003" fmla="*/ 7169865 h 9085945"/>
                <a:gd name="connsiteX5004" fmla="*/ 0 w 1018183"/>
                <a:gd name="connsiteY5004" fmla="*/ 7169397 h 9085945"/>
                <a:gd name="connsiteX5005" fmla="*/ 0 w 1018183"/>
                <a:gd name="connsiteY5005" fmla="*/ 7168937 h 9085945"/>
                <a:gd name="connsiteX5006" fmla="*/ 0 w 1018183"/>
                <a:gd name="connsiteY5006" fmla="*/ 7166097 h 9085945"/>
                <a:gd name="connsiteX5007" fmla="*/ 0 w 1018183"/>
                <a:gd name="connsiteY5007" fmla="*/ 7163940 h 9085945"/>
                <a:gd name="connsiteX5008" fmla="*/ 0 w 1018183"/>
                <a:gd name="connsiteY5008" fmla="*/ 7163783 h 9085945"/>
                <a:gd name="connsiteX5009" fmla="*/ 0 w 1018183"/>
                <a:gd name="connsiteY5009" fmla="*/ 7162065 h 9085945"/>
                <a:gd name="connsiteX5010" fmla="*/ 0 w 1018183"/>
                <a:gd name="connsiteY5010" fmla="*/ 7160497 h 9085945"/>
                <a:gd name="connsiteX5011" fmla="*/ 0 w 1018183"/>
                <a:gd name="connsiteY5011" fmla="*/ 7160090 h 9085945"/>
                <a:gd name="connsiteX5012" fmla="*/ 0 w 1018183"/>
                <a:gd name="connsiteY5012" fmla="*/ 7159905 h 9085945"/>
                <a:gd name="connsiteX5013" fmla="*/ 0 w 1018183"/>
                <a:gd name="connsiteY5013" fmla="*/ 7158337 h 9085945"/>
                <a:gd name="connsiteX5014" fmla="*/ 0 w 1018183"/>
                <a:gd name="connsiteY5014" fmla="*/ 7152728 h 9085945"/>
                <a:gd name="connsiteX5015" fmla="*/ 0 w 1018183"/>
                <a:gd name="connsiteY5015" fmla="*/ 7151431 h 9085945"/>
                <a:gd name="connsiteX5016" fmla="*/ 0 w 1018183"/>
                <a:gd name="connsiteY5016" fmla="*/ 7150708 h 9085945"/>
                <a:gd name="connsiteX5017" fmla="*/ 0 w 1018183"/>
                <a:gd name="connsiteY5017" fmla="*/ 7149448 h 9085945"/>
                <a:gd name="connsiteX5018" fmla="*/ 0 w 1018183"/>
                <a:gd name="connsiteY5018" fmla="*/ 7143094 h 9085945"/>
                <a:gd name="connsiteX5019" fmla="*/ 0 w 1018183"/>
                <a:gd name="connsiteY5019" fmla="*/ 7138389 h 9085945"/>
                <a:gd name="connsiteX5020" fmla="*/ 0 w 1018183"/>
                <a:gd name="connsiteY5020" fmla="*/ 7137912 h 9085945"/>
                <a:gd name="connsiteX5021" fmla="*/ 0 w 1018183"/>
                <a:gd name="connsiteY5021" fmla="*/ 7135047 h 9085945"/>
                <a:gd name="connsiteX5022" fmla="*/ 0 w 1018183"/>
                <a:gd name="connsiteY5022" fmla="*/ 7131979 h 9085945"/>
                <a:gd name="connsiteX5023" fmla="*/ 0 w 1018183"/>
                <a:gd name="connsiteY5023" fmla="*/ 7129775 h 9085945"/>
                <a:gd name="connsiteX5024" fmla="*/ 0 w 1018183"/>
                <a:gd name="connsiteY5024" fmla="*/ 7129523 h 9085945"/>
                <a:gd name="connsiteX5025" fmla="*/ 0 w 1018183"/>
                <a:gd name="connsiteY5025" fmla="*/ 7127363 h 9085945"/>
                <a:gd name="connsiteX5026" fmla="*/ 0 w 1018183"/>
                <a:gd name="connsiteY5026" fmla="*/ 7125289 h 9085945"/>
                <a:gd name="connsiteX5027" fmla="*/ 0 w 1018183"/>
                <a:gd name="connsiteY5027" fmla="*/ 7123989 h 9085945"/>
                <a:gd name="connsiteX5028" fmla="*/ 0 w 1018183"/>
                <a:gd name="connsiteY5028" fmla="*/ 7123598 h 9085945"/>
                <a:gd name="connsiteX5029" fmla="*/ 0 w 1018183"/>
                <a:gd name="connsiteY5029" fmla="*/ 7120921 h 9085945"/>
                <a:gd name="connsiteX5030" fmla="*/ 0 w 1018183"/>
                <a:gd name="connsiteY5030" fmla="*/ 7119998 h 9085945"/>
                <a:gd name="connsiteX5031" fmla="*/ 0 w 1018183"/>
                <a:gd name="connsiteY5031" fmla="*/ 7119748 h 9085945"/>
                <a:gd name="connsiteX5032" fmla="*/ 0 w 1018183"/>
                <a:gd name="connsiteY5032" fmla="*/ 7119563 h 9085945"/>
                <a:gd name="connsiteX5033" fmla="*/ 0 w 1018183"/>
                <a:gd name="connsiteY5033" fmla="*/ 7118463 h 9085945"/>
                <a:gd name="connsiteX5034" fmla="*/ 0 w 1018183"/>
                <a:gd name="connsiteY5034" fmla="*/ 7117995 h 9085945"/>
                <a:gd name="connsiteX5035" fmla="*/ 0 w 1018183"/>
                <a:gd name="connsiteY5035" fmla="*/ 7115515 h 9085945"/>
                <a:gd name="connsiteX5036" fmla="*/ 0 w 1018183"/>
                <a:gd name="connsiteY5036" fmla="*/ 7114231 h 9085945"/>
                <a:gd name="connsiteX5037" fmla="*/ 0 w 1018183"/>
                <a:gd name="connsiteY5037" fmla="*/ 7112386 h 9085945"/>
                <a:gd name="connsiteX5038" fmla="*/ 0 w 1018183"/>
                <a:gd name="connsiteY5038" fmla="*/ 7110366 h 9085945"/>
                <a:gd name="connsiteX5039" fmla="*/ 0 w 1018183"/>
                <a:gd name="connsiteY5039" fmla="*/ 7109109 h 9085945"/>
                <a:gd name="connsiteX5040" fmla="*/ 0 w 1018183"/>
                <a:gd name="connsiteY5040" fmla="*/ 7099308 h 9085945"/>
                <a:gd name="connsiteX5041" fmla="*/ 0 w 1018183"/>
                <a:gd name="connsiteY5041" fmla="*/ 7098897 h 9085945"/>
                <a:gd name="connsiteX5042" fmla="*/ 0 w 1018183"/>
                <a:gd name="connsiteY5042" fmla="*/ 7098745 h 9085945"/>
                <a:gd name="connsiteX5043" fmla="*/ 0 w 1018183"/>
                <a:gd name="connsiteY5043" fmla="*/ 7097330 h 9085945"/>
                <a:gd name="connsiteX5044" fmla="*/ 0 w 1018183"/>
                <a:gd name="connsiteY5044" fmla="*/ 7094976 h 9085945"/>
                <a:gd name="connsiteX5045" fmla="*/ 0 w 1018183"/>
                <a:gd name="connsiteY5045" fmla="*/ 7088194 h 9085945"/>
                <a:gd name="connsiteX5046" fmla="*/ 0 w 1018183"/>
                <a:gd name="connsiteY5046" fmla="*/ 7087021 h 9085945"/>
                <a:gd name="connsiteX5047" fmla="*/ 0 w 1018183"/>
                <a:gd name="connsiteY5047" fmla="*/ 7086929 h 9085945"/>
                <a:gd name="connsiteX5048" fmla="*/ 0 w 1018183"/>
                <a:gd name="connsiteY5048" fmla="*/ 7082787 h 9085945"/>
                <a:gd name="connsiteX5049" fmla="*/ 0 w 1018183"/>
                <a:gd name="connsiteY5049" fmla="*/ 7080579 h 9085945"/>
                <a:gd name="connsiteX5050" fmla="*/ 0 w 1018183"/>
                <a:gd name="connsiteY5050" fmla="*/ 7079656 h 9085945"/>
                <a:gd name="connsiteX5051" fmla="*/ 0 w 1018183"/>
                <a:gd name="connsiteY5051" fmla="*/ 7075961 h 9085945"/>
                <a:gd name="connsiteX5052" fmla="*/ 0 w 1018183"/>
                <a:gd name="connsiteY5052" fmla="*/ 7075871 h 9085945"/>
                <a:gd name="connsiteX5053" fmla="*/ 0 w 1018183"/>
                <a:gd name="connsiteY5053" fmla="*/ 7073889 h 9085945"/>
                <a:gd name="connsiteX5054" fmla="*/ 0 w 1018183"/>
                <a:gd name="connsiteY5054" fmla="*/ 7071729 h 9085945"/>
                <a:gd name="connsiteX5055" fmla="*/ 0 w 1018183"/>
                <a:gd name="connsiteY5055" fmla="*/ 7068767 h 9085945"/>
                <a:gd name="connsiteX5056" fmla="*/ 0 w 1018183"/>
                <a:gd name="connsiteY5056" fmla="*/ 7068598 h 9085945"/>
                <a:gd name="connsiteX5057" fmla="*/ 0 w 1018183"/>
                <a:gd name="connsiteY5057" fmla="*/ 7067486 h 9085945"/>
                <a:gd name="connsiteX5058" fmla="*/ 0 w 1018183"/>
                <a:gd name="connsiteY5058" fmla="*/ 7062251 h 9085945"/>
                <a:gd name="connsiteX5059" fmla="*/ 0 w 1018183"/>
                <a:gd name="connsiteY5059" fmla="*/ 7058401 h 9085945"/>
                <a:gd name="connsiteX5060" fmla="*/ 0 w 1018183"/>
                <a:gd name="connsiteY5060" fmla="*/ 7057709 h 9085945"/>
                <a:gd name="connsiteX5061" fmla="*/ 0 w 1018183"/>
                <a:gd name="connsiteY5061" fmla="*/ 7056244 h 9085945"/>
                <a:gd name="connsiteX5062" fmla="*/ 0 w 1018183"/>
                <a:gd name="connsiteY5062" fmla="*/ 7051193 h 9085945"/>
                <a:gd name="connsiteX5063" fmla="*/ 0 w 1018183"/>
                <a:gd name="connsiteY5063" fmla="*/ 7047852 h 9085945"/>
                <a:gd name="connsiteX5064" fmla="*/ 0 w 1018183"/>
                <a:gd name="connsiteY5064" fmla="*/ 7047343 h 9085945"/>
                <a:gd name="connsiteX5065" fmla="*/ 0 w 1018183"/>
                <a:gd name="connsiteY5065" fmla="*/ 7046213 h 9085945"/>
                <a:gd name="connsiteX5066" fmla="*/ 0 w 1018183"/>
                <a:gd name="connsiteY5066" fmla="*/ 7044644 h 9085945"/>
                <a:gd name="connsiteX5067" fmla="*/ 0 w 1018183"/>
                <a:gd name="connsiteY5067" fmla="*/ 7040863 h 9085945"/>
                <a:gd name="connsiteX5068" fmla="*/ 0 w 1018183"/>
                <a:gd name="connsiteY5068" fmla="*/ 7039295 h 9085945"/>
                <a:gd name="connsiteX5069" fmla="*/ 0 w 1018183"/>
                <a:gd name="connsiteY5069" fmla="*/ 7037015 h 9085945"/>
                <a:gd name="connsiteX5070" fmla="*/ 0 w 1018183"/>
                <a:gd name="connsiteY5070" fmla="*/ 7036794 h 9085945"/>
                <a:gd name="connsiteX5071" fmla="*/ 0 w 1018183"/>
                <a:gd name="connsiteY5071" fmla="*/ 7035577 h 9085945"/>
                <a:gd name="connsiteX5072" fmla="*/ 0 w 1018183"/>
                <a:gd name="connsiteY5072" fmla="*/ 7035529 h 9085945"/>
                <a:gd name="connsiteX5073" fmla="*/ 0 w 1018183"/>
                <a:gd name="connsiteY5073" fmla="*/ 7033118 h 9085945"/>
                <a:gd name="connsiteX5074" fmla="*/ 0 w 1018183"/>
                <a:gd name="connsiteY5074" fmla="*/ 7031387 h 9085945"/>
                <a:gd name="connsiteX5075" fmla="*/ 0 w 1018183"/>
                <a:gd name="connsiteY5075" fmla="*/ 7027241 h 9085945"/>
                <a:gd name="connsiteX5076" fmla="*/ 0 w 1018183"/>
                <a:gd name="connsiteY5076" fmla="*/ 7025957 h 9085945"/>
                <a:gd name="connsiteX5077" fmla="*/ 0 w 1018183"/>
                <a:gd name="connsiteY5077" fmla="*/ 7024982 h 9085945"/>
                <a:gd name="connsiteX5078" fmla="*/ 0 w 1018183"/>
                <a:gd name="connsiteY5078" fmla="*/ 7019964 h 9085945"/>
                <a:gd name="connsiteX5079" fmla="*/ 0 w 1018183"/>
                <a:gd name="connsiteY5079" fmla="*/ 7014614 h 9085945"/>
                <a:gd name="connsiteX5080" fmla="*/ 0 w 1018183"/>
                <a:gd name="connsiteY5080" fmla="*/ 7010851 h 9085945"/>
                <a:gd name="connsiteX5081" fmla="*/ 0 w 1018183"/>
                <a:gd name="connsiteY5081" fmla="*/ 7007001 h 9085945"/>
                <a:gd name="connsiteX5082" fmla="*/ 0 w 1018183"/>
                <a:gd name="connsiteY5082" fmla="*/ 7006304 h 9085945"/>
                <a:gd name="connsiteX5083" fmla="*/ 0 w 1018183"/>
                <a:gd name="connsiteY5083" fmla="*/ 7002768 h 9085945"/>
                <a:gd name="connsiteX5084" fmla="*/ 0 w 1018183"/>
                <a:gd name="connsiteY5084" fmla="*/ 7000521 h 9085945"/>
                <a:gd name="connsiteX5085" fmla="*/ 0 w 1018183"/>
                <a:gd name="connsiteY5085" fmla="*/ 6998953 h 9085945"/>
                <a:gd name="connsiteX5086" fmla="*/ 0 w 1018183"/>
                <a:gd name="connsiteY5086" fmla="*/ 6997276 h 9085945"/>
                <a:gd name="connsiteX5087" fmla="*/ 0 w 1018183"/>
                <a:gd name="connsiteY5087" fmla="*/ 6996532 h 9085945"/>
                <a:gd name="connsiteX5088" fmla="*/ 0 w 1018183"/>
                <a:gd name="connsiteY5088" fmla="*/ 6996363 h 9085945"/>
                <a:gd name="connsiteX5089" fmla="*/ 0 w 1018183"/>
                <a:gd name="connsiteY5089" fmla="*/ 6995248 h 9085945"/>
                <a:gd name="connsiteX5090" fmla="*/ 0 w 1018183"/>
                <a:gd name="connsiteY5090" fmla="*/ 6995235 h 9085945"/>
                <a:gd name="connsiteX5091" fmla="*/ 0 w 1018183"/>
                <a:gd name="connsiteY5091" fmla="*/ 6994514 h 9085945"/>
                <a:gd name="connsiteX5092" fmla="*/ 0 w 1018183"/>
                <a:gd name="connsiteY5092" fmla="*/ 6993951 h 9085945"/>
                <a:gd name="connsiteX5093" fmla="*/ 0 w 1018183"/>
                <a:gd name="connsiteY5093" fmla="*/ 6990182 h 9085945"/>
                <a:gd name="connsiteX5094" fmla="*/ 0 w 1018183"/>
                <a:gd name="connsiteY5094" fmla="*/ 6989464 h 9085945"/>
                <a:gd name="connsiteX5095" fmla="*/ 0 w 1018183"/>
                <a:gd name="connsiteY5095" fmla="*/ 6987895 h 9085945"/>
                <a:gd name="connsiteX5096" fmla="*/ 0 w 1018183"/>
                <a:gd name="connsiteY5096" fmla="*/ 6986151 h 9085945"/>
                <a:gd name="connsiteX5097" fmla="*/ 0 w 1018183"/>
                <a:gd name="connsiteY5097" fmla="*/ 6985615 h 9085945"/>
                <a:gd name="connsiteX5098" fmla="*/ 0 w 1018183"/>
                <a:gd name="connsiteY5098" fmla="*/ 6984582 h 9085945"/>
                <a:gd name="connsiteX5099" fmla="*/ 0 w 1018183"/>
                <a:gd name="connsiteY5099" fmla="*/ 6984177 h 9085945"/>
                <a:gd name="connsiteX5100" fmla="*/ 0 w 1018183"/>
                <a:gd name="connsiteY5100" fmla="*/ 6983455 h 9085945"/>
                <a:gd name="connsiteX5101" fmla="*/ 0 w 1018183"/>
                <a:gd name="connsiteY5101" fmla="*/ 6974272 h 9085945"/>
                <a:gd name="connsiteX5102" fmla="*/ 0 w 1018183"/>
                <a:gd name="connsiteY5102" fmla="*/ 6970040 h 9085945"/>
                <a:gd name="connsiteX5103" fmla="*/ 0 w 1018183"/>
                <a:gd name="connsiteY5103" fmla="*/ 6963805 h 9085945"/>
                <a:gd name="connsiteX5104" fmla="*/ 0 w 1018183"/>
                <a:gd name="connsiteY5104" fmla="*/ 6963214 h 9085945"/>
                <a:gd name="connsiteX5105" fmla="*/ 0 w 1018183"/>
                <a:gd name="connsiteY5105" fmla="*/ 6961998 h 9085945"/>
                <a:gd name="connsiteX5106" fmla="*/ 0 w 1018183"/>
                <a:gd name="connsiteY5106" fmla="*/ 6958982 h 9085945"/>
                <a:gd name="connsiteX5107" fmla="*/ 0 w 1018183"/>
                <a:gd name="connsiteY5107" fmla="*/ 6956934 h 9085945"/>
                <a:gd name="connsiteX5108" fmla="*/ 0 w 1018183"/>
                <a:gd name="connsiteY5108" fmla="*/ 6956021 h 9085945"/>
                <a:gd name="connsiteX5109" fmla="*/ 0 w 1018183"/>
                <a:gd name="connsiteY5109" fmla="*/ 6954906 h 9085945"/>
                <a:gd name="connsiteX5110" fmla="*/ 0 w 1018183"/>
                <a:gd name="connsiteY5110" fmla="*/ 6952745 h 9085945"/>
                <a:gd name="connsiteX5111" fmla="*/ 0 w 1018183"/>
                <a:gd name="connsiteY5111" fmla="*/ 6951450 h 9085945"/>
                <a:gd name="connsiteX5112" fmla="*/ 0 w 1018183"/>
                <a:gd name="connsiteY5112" fmla="*/ 6945876 h 9085945"/>
                <a:gd name="connsiteX5113" fmla="*/ 0 w 1018183"/>
                <a:gd name="connsiteY5113" fmla="*/ 6944961 h 9085945"/>
                <a:gd name="connsiteX5114" fmla="*/ 0 w 1018183"/>
                <a:gd name="connsiteY5114" fmla="*/ 6943113 h 9085945"/>
                <a:gd name="connsiteX5115" fmla="*/ 0 w 1018183"/>
                <a:gd name="connsiteY5115" fmla="*/ 6937497 h 9085945"/>
                <a:gd name="connsiteX5116" fmla="*/ 0 w 1018183"/>
                <a:gd name="connsiteY5116" fmla="*/ 6933465 h 9085945"/>
                <a:gd name="connsiteX5117" fmla="*/ 0 w 1018183"/>
                <a:gd name="connsiteY5117" fmla="*/ 6931897 h 9085945"/>
                <a:gd name="connsiteX5118" fmla="*/ 0 w 1018183"/>
                <a:gd name="connsiteY5118" fmla="*/ 6922831 h 9085945"/>
                <a:gd name="connsiteX5119" fmla="*/ 0 w 1018183"/>
                <a:gd name="connsiteY5119" fmla="*/ 6921656 h 9085945"/>
                <a:gd name="connsiteX5120" fmla="*/ 0 w 1018183"/>
                <a:gd name="connsiteY5120" fmla="*/ 6920848 h 9085945"/>
                <a:gd name="connsiteX5121" fmla="*/ 0 w 1018183"/>
                <a:gd name="connsiteY5121" fmla="*/ 6920366 h 9085945"/>
                <a:gd name="connsiteX5122" fmla="*/ 0 w 1018183"/>
                <a:gd name="connsiteY5122" fmla="*/ 6918640 h 9085945"/>
                <a:gd name="connsiteX5123" fmla="*/ 0 w 1018183"/>
                <a:gd name="connsiteY5123" fmla="*/ 6914494 h 9085945"/>
                <a:gd name="connsiteX5124" fmla="*/ 0 w 1018183"/>
                <a:gd name="connsiteY5124" fmla="*/ 6912403 h 9085945"/>
                <a:gd name="connsiteX5125" fmla="*/ 0 w 1018183"/>
                <a:gd name="connsiteY5125" fmla="*/ 6912235 h 9085945"/>
                <a:gd name="connsiteX5126" fmla="*/ 0 w 1018183"/>
                <a:gd name="connsiteY5126" fmla="*/ 6910597 h 9085945"/>
                <a:gd name="connsiteX5127" fmla="*/ 0 w 1018183"/>
                <a:gd name="connsiteY5127" fmla="*/ 6909789 h 9085945"/>
                <a:gd name="connsiteX5128" fmla="*/ 0 w 1018183"/>
                <a:gd name="connsiteY5128" fmla="*/ 6906447 h 9085945"/>
                <a:gd name="connsiteX5129" fmla="*/ 0 w 1018183"/>
                <a:gd name="connsiteY5129" fmla="*/ 6900923 h 9085945"/>
                <a:gd name="connsiteX5130" fmla="*/ 0 w 1018183"/>
                <a:gd name="connsiteY5130" fmla="*/ 6897974 h 9085945"/>
                <a:gd name="connsiteX5131" fmla="*/ 0 w 1018183"/>
                <a:gd name="connsiteY5131" fmla="*/ 6895389 h 9085945"/>
                <a:gd name="connsiteX5132" fmla="*/ 0 w 1018183"/>
                <a:gd name="connsiteY5132" fmla="*/ 6894998 h 9085945"/>
                <a:gd name="connsiteX5133" fmla="*/ 0 w 1018183"/>
                <a:gd name="connsiteY5133" fmla="*/ 6891148 h 9085945"/>
                <a:gd name="connsiteX5134" fmla="*/ 0 w 1018183"/>
                <a:gd name="connsiteY5134" fmla="*/ 6890963 h 9085945"/>
                <a:gd name="connsiteX5135" fmla="*/ 0 w 1018183"/>
                <a:gd name="connsiteY5135" fmla="*/ 6889863 h 9085945"/>
                <a:gd name="connsiteX5136" fmla="*/ 0 w 1018183"/>
                <a:gd name="connsiteY5136" fmla="*/ 6889395 h 9085945"/>
                <a:gd name="connsiteX5137" fmla="*/ 0 w 1018183"/>
                <a:gd name="connsiteY5137" fmla="*/ 6883786 h 9085945"/>
                <a:gd name="connsiteX5138" fmla="*/ 0 w 1018183"/>
                <a:gd name="connsiteY5138" fmla="*/ 6882489 h 9085945"/>
                <a:gd name="connsiteX5139" fmla="*/ 0 w 1018183"/>
                <a:gd name="connsiteY5139" fmla="*/ 6881766 h 9085945"/>
                <a:gd name="connsiteX5140" fmla="*/ 0 w 1018183"/>
                <a:gd name="connsiteY5140" fmla="*/ 6877867 h 9085945"/>
                <a:gd name="connsiteX5141" fmla="*/ 0 w 1018183"/>
                <a:gd name="connsiteY5141" fmla="*/ 6871431 h 9085945"/>
                <a:gd name="connsiteX5142" fmla="*/ 0 w 1018183"/>
                <a:gd name="connsiteY5142" fmla="*/ 6870708 h 9085945"/>
                <a:gd name="connsiteX5143" fmla="*/ 0 w 1018183"/>
                <a:gd name="connsiteY5143" fmla="*/ 6870297 h 9085945"/>
                <a:gd name="connsiteX5144" fmla="*/ 0 w 1018183"/>
                <a:gd name="connsiteY5144" fmla="*/ 6869447 h 9085945"/>
                <a:gd name="connsiteX5145" fmla="*/ 0 w 1018183"/>
                <a:gd name="connsiteY5145" fmla="*/ 6868730 h 9085945"/>
                <a:gd name="connsiteX5146" fmla="*/ 0 w 1018183"/>
                <a:gd name="connsiteY5146" fmla="*/ 6859616 h 9085945"/>
                <a:gd name="connsiteX5147" fmla="*/ 0 w 1018183"/>
                <a:gd name="connsiteY5147" fmla="*/ 6858421 h 9085945"/>
                <a:gd name="connsiteX5148" fmla="*/ 0 w 1018183"/>
                <a:gd name="connsiteY5148" fmla="*/ 6855047 h 9085945"/>
                <a:gd name="connsiteX5149" fmla="*/ 0 w 1018183"/>
                <a:gd name="connsiteY5149" fmla="*/ 6851979 h 9085945"/>
                <a:gd name="connsiteX5150" fmla="*/ 0 w 1018183"/>
                <a:gd name="connsiteY5150" fmla="*/ 6851056 h 9085945"/>
                <a:gd name="connsiteX5151" fmla="*/ 0 w 1018183"/>
                <a:gd name="connsiteY5151" fmla="*/ 6849521 h 9085945"/>
                <a:gd name="connsiteX5152" fmla="*/ 0 w 1018183"/>
                <a:gd name="connsiteY5152" fmla="*/ 6847361 h 9085945"/>
                <a:gd name="connsiteX5153" fmla="*/ 0 w 1018183"/>
                <a:gd name="connsiteY5153" fmla="*/ 6845289 h 9085945"/>
                <a:gd name="connsiteX5154" fmla="*/ 0 w 1018183"/>
                <a:gd name="connsiteY5154" fmla="*/ 6840167 h 9085945"/>
                <a:gd name="connsiteX5155" fmla="*/ 0 w 1018183"/>
                <a:gd name="connsiteY5155" fmla="*/ 6839998 h 9085945"/>
                <a:gd name="connsiteX5156" fmla="*/ 0 w 1018183"/>
                <a:gd name="connsiteY5156" fmla="*/ 6838886 h 9085945"/>
                <a:gd name="connsiteX5157" fmla="*/ 0 w 1018183"/>
                <a:gd name="connsiteY5157" fmla="*/ 6838703 h 9085945"/>
                <a:gd name="connsiteX5158" fmla="*/ 0 w 1018183"/>
                <a:gd name="connsiteY5158" fmla="*/ 6830366 h 9085945"/>
                <a:gd name="connsiteX5159" fmla="*/ 0 w 1018183"/>
                <a:gd name="connsiteY5159" fmla="*/ 6829955 h 9085945"/>
                <a:gd name="connsiteX5160" fmla="*/ 0 w 1018183"/>
                <a:gd name="connsiteY5160" fmla="*/ 6829109 h 9085945"/>
                <a:gd name="connsiteX5161" fmla="*/ 0 w 1018183"/>
                <a:gd name="connsiteY5161" fmla="*/ 6828671 h 9085945"/>
                <a:gd name="connsiteX5162" fmla="*/ 0 w 1018183"/>
                <a:gd name="connsiteY5162" fmla="*/ 6828388 h 9085945"/>
                <a:gd name="connsiteX5163" fmla="*/ 0 w 1018183"/>
                <a:gd name="connsiteY5163" fmla="*/ 6827104 h 9085945"/>
                <a:gd name="connsiteX5164" fmla="*/ 0 w 1018183"/>
                <a:gd name="connsiteY5164" fmla="*/ 6819252 h 9085945"/>
                <a:gd name="connsiteX5165" fmla="*/ 0 w 1018183"/>
                <a:gd name="connsiteY5165" fmla="*/ 6818897 h 9085945"/>
                <a:gd name="connsiteX5166" fmla="*/ 0 w 1018183"/>
                <a:gd name="connsiteY5166" fmla="*/ 6817330 h 9085945"/>
                <a:gd name="connsiteX5167" fmla="*/ 0 w 1018183"/>
                <a:gd name="connsiteY5167" fmla="*/ 6809700 h 9085945"/>
                <a:gd name="connsiteX5168" fmla="*/ 0 w 1018183"/>
                <a:gd name="connsiteY5168" fmla="*/ 6808194 h 9085945"/>
                <a:gd name="connsiteX5169" fmla="*/ 0 w 1018183"/>
                <a:gd name="connsiteY5169" fmla="*/ 6807019 h 9085945"/>
                <a:gd name="connsiteX5170" fmla="*/ 0 w 1018183"/>
                <a:gd name="connsiteY5170" fmla="*/ 6806929 h 9085945"/>
                <a:gd name="connsiteX5171" fmla="*/ 0 w 1018183"/>
                <a:gd name="connsiteY5171" fmla="*/ 6804518 h 9085945"/>
                <a:gd name="connsiteX5172" fmla="*/ 0 w 1018183"/>
                <a:gd name="connsiteY5172" fmla="*/ 6802787 h 9085945"/>
                <a:gd name="connsiteX5173" fmla="*/ 0 w 1018183"/>
                <a:gd name="connsiteY5173" fmla="*/ 6799656 h 9085945"/>
                <a:gd name="connsiteX5174" fmla="*/ 0 w 1018183"/>
                <a:gd name="connsiteY5174" fmla="*/ 6798544 h 9085945"/>
                <a:gd name="connsiteX5175" fmla="*/ 0 w 1018183"/>
                <a:gd name="connsiteY5175" fmla="*/ 6796382 h 9085945"/>
                <a:gd name="connsiteX5176" fmla="*/ 0 w 1018183"/>
                <a:gd name="connsiteY5176" fmla="*/ 6788767 h 9085945"/>
                <a:gd name="connsiteX5177" fmla="*/ 0 w 1018183"/>
                <a:gd name="connsiteY5177" fmla="*/ 6787482 h 9085945"/>
                <a:gd name="connsiteX5178" fmla="*/ 0 w 1018183"/>
                <a:gd name="connsiteY5178" fmla="*/ 6786170 h 9085945"/>
                <a:gd name="connsiteX5179" fmla="*/ 0 w 1018183"/>
                <a:gd name="connsiteY5179" fmla="*/ 6784601 h 9085945"/>
                <a:gd name="connsiteX5180" fmla="*/ 0 w 1018183"/>
                <a:gd name="connsiteY5180" fmla="*/ 6782251 h 9085945"/>
                <a:gd name="connsiteX5181" fmla="*/ 0 w 1018183"/>
                <a:gd name="connsiteY5181" fmla="*/ 6778991 h 9085945"/>
                <a:gd name="connsiteX5182" fmla="*/ 0 w 1018183"/>
                <a:gd name="connsiteY5182" fmla="*/ 6778401 h 9085945"/>
                <a:gd name="connsiteX5183" fmla="*/ 0 w 1018183"/>
                <a:gd name="connsiteY5183" fmla="*/ 6771921 h 9085945"/>
                <a:gd name="connsiteX5184" fmla="*/ 0 w 1018183"/>
                <a:gd name="connsiteY5184" fmla="*/ 6770353 h 9085945"/>
                <a:gd name="connsiteX5185" fmla="*/ 0 w 1018183"/>
                <a:gd name="connsiteY5185" fmla="*/ 6767852 h 9085945"/>
                <a:gd name="connsiteX5186" fmla="*/ 0 w 1018183"/>
                <a:gd name="connsiteY5186" fmla="*/ 6766635 h 9085945"/>
                <a:gd name="connsiteX5187" fmla="*/ 0 w 1018183"/>
                <a:gd name="connsiteY5187" fmla="*/ 6765351 h 9085945"/>
                <a:gd name="connsiteX5188" fmla="*/ 0 w 1018183"/>
                <a:gd name="connsiteY5188" fmla="*/ 6764176 h 9085945"/>
                <a:gd name="connsiteX5189" fmla="*/ 0 w 1018183"/>
                <a:gd name="connsiteY5189" fmla="*/ 6761582 h 9085945"/>
                <a:gd name="connsiteX5190" fmla="*/ 0 w 1018183"/>
                <a:gd name="connsiteY5190" fmla="*/ 6760864 h 9085945"/>
                <a:gd name="connsiteX5191" fmla="*/ 0 w 1018183"/>
                <a:gd name="connsiteY5191" fmla="*/ 6759295 h 9085945"/>
                <a:gd name="connsiteX5192" fmla="*/ 0 w 1018183"/>
                <a:gd name="connsiteY5192" fmla="*/ 6757551 h 9085945"/>
                <a:gd name="connsiteX5193" fmla="*/ 0 w 1018183"/>
                <a:gd name="connsiteY5193" fmla="*/ 6757015 h 9085945"/>
                <a:gd name="connsiteX5194" fmla="*/ 0 w 1018183"/>
                <a:gd name="connsiteY5194" fmla="*/ 6756040 h 9085945"/>
                <a:gd name="connsiteX5195" fmla="*/ 0 w 1018183"/>
                <a:gd name="connsiteY5195" fmla="*/ 6755982 h 9085945"/>
                <a:gd name="connsiteX5196" fmla="*/ 0 w 1018183"/>
                <a:gd name="connsiteY5196" fmla="*/ 6755577 h 9085945"/>
                <a:gd name="connsiteX5197" fmla="*/ 0 w 1018183"/>
                <a:gd name="connsiteY5197" fmla="*/ 6753118 h 9085945"/>
                <a:gd name="connsiteX5198" fmla="*/ 0 w 1018183"/>
                <a:gd name="connsiteY5198" fmla="*/ 6745672 h 9085945"/>
                <a:gd name="connsiteX5199" fmla="*/ 0 w 1018183"/>
                <a:gd name="connsiteY5199" fmla="*/ 6744980 h 9085945"/>
                <a:gd name="connsiteX5200" fmla="*/ 0 w 1018183"/>
                <a:gd name="connsiteY5200" fmla="*/ 6734614 h 9085945"/>
                <a:gd name="connsiteX5201" fmla="*/ 0 w 1018183"/>
                <a:gd name="connsiteY5201" fmla="*/ 6728334 h 9085945"/>
                <a:gd name="connsiteX5202" fmla="*/ 0 w 1018183"/>
                <a:gd name="connsiteY5202" fmla="*/ 6727421 h 9085945"/>
                <a:gd name="connsiteX5203" fmla="*/ 0 w 1018183"/>
                <a:gd name="connsiteY5203" fmla="*/ 6726306 h 9085945"/>
                <a:gd name="connsiteX5204" fmla="*/ 0 w 1018183"/>
                <a:gd name="connsiteY5204" fmla="*/ 6725009 h 9085945"/>
                <a:gd name="connsiteX5205" fmla="*/ 0 w 1018183"/>
                <a:gd name="connsiteY5205" fmla="*/ 6722850 h 9085945"/>
                <a:gd name="connsiteX5206" fmla="*/ 0 w 1018183"/>
                <a:gd name="connsiteY5206" fmla="*/ 6721240 h 9085945"/>
                <a:gd name="connsiteX5207" fmla="*/ 0 w 1018183"/>
                <a:gd name="connsiteY5207" fmla="*/ 6720522 h 9085945"/>
                <a:gd name="connsiteX5208" fmla="*/ 0 w 1018183"/>
                <a:gd name="connsiteY5208" fmla="*/ 6718953 h 9085945"/>
                <a:gd name="connsiteX5209" fmla="*/ 0 w 1018183"/>
                <a:gd name="connsiteY5209" fmla="*/ 6717276 h 9085945"/>
                <a:gd name="connsiteX5210" fmla="*/ 0 w 1018183"/>
                <a:gd name="connsiteY5210" fmla="*/ 6717209 h 9085945"/>
                <a:gd name="connsiteX5211" fmla="*/ 0 w 1018183"/>
                <a:gd name="connsiteY5211" fmla="*/ 6716361 h 9085945"/>
                <a:gd name="connsiteX5212" fmla="*/ 0 w 1018183"/>
                <a:gd name="connsiteY5212" fmla="*/ 6715640 h 9085945"/>
                <a:gd name="connsiteX5213" fmla="*/ 0 w 1018183"/>
                <a:gd name="connsiteY5213" fmla="*/ 6715235 h 9085945"/>
                <a:gd name="connsiteX5214" fmla="*/ 0 w 1018183"/>
                <a:gd name="connsiteY5214" fmla="*/ 6714513 h 9085945"/>
                <a:gd name="connsiteX5215" fmla="*/ 0 w 1018183"/>
                <a:gd name="connsiteY5215" fmla="*/ 6713951 h 9085945"/>
                <a:gd name="connsiteX5216" fmla="*/ 0 w 1018183"/>
                <a:gd name="connsiteY5216" fmla="*/ 6710186 h 9085945"/>
                <a:gd name="connsiteX5217" fmla="*/ 0 w 1018183"/>
                <a:gd name="connsiteY5217" fmla="*/ 6706151 h 9085945"/>
                <a:gd name="connsiteX5218" fmla="*/ 0 w 1018183"/>
                <a:gd name="connsiteY5218" fmla="*/ 6704582 h 9085945"/>
                <a:gd name="connsiteX5219" fmla="*/ 0 w 1018183"/>
                <a:gd name="connsiteY5219" fmla="*/ 6702135 h 9085945"/>
                <a:gd name="connsiteX5220" fmla="*/ 0 w 1018183"/>
                <a:gd name="connsiteY5220" fmla="*/ 6698104 h 9085945"/>
                <a:gd name="connsiteX5221" fmla="*/ 0 w 1018183"/>
                <a:gd name="connsiteY5221" fmla="*/ 6694272 h 9085945"/>
                <a:gd name="connsiteX5222" fmla="*/ 0 w 1018183"/>
                <a:gd name="connsiteY5222" fmla="*/ 6693533 h 9085945"/>
                <a:gd name="connsiteX5223" fmla="*/ 0 w 1018183"/>
                <a:gd name="connsiteY5223" fmla="*/ 6693056 h 9085945"/>
                <a:gd name="connsiteX5224" fmla="*/ 0 w 1018183"/>
                <a:gd name="connsiteY5224" fmla="*/ 6691766 h 9085945"/>
                <a:gd name="connsiteX5225" fmla="*/ 0 w 1018183"/>
                <a:gd name="connsiteY5225" fmla="*/ 6690040 h 9085945"/>
                <a:gd name="connsiteX5226" fmla="*/ 0 w 1018183"/>
                <a:gd name="connsiteY5226" fmla="*/ 6683803 h 9085945"/>
                <a:gd name="connsiteX5227" fmla="*/ 0 w 1018183"/>
                <a:gd name="connsiteY5227" fmla="*/ 6683635 h 9085945"/>
                <a:gd name="connsiteX5228" fmla="*/ 0 w 1018183"/>
                <a:gd name="connsiteY5228" fmla="*/ 6682508 h 9085945"/>
                <a:gd name="connsiteX5229" fmla="*/ 0 w 1018183"/>
                <a:gd name="connsiteY5229" fmla="*/ 6681997 h 9085945"/>
                <a:gd name="connsiteX5230" fmla="*/ 0 w 1018183"/>
                <a:gd name="connsiteY5230" fmla="*/ 6679132 h 9085945"/>
                <a:gd name="connsiteX5231" fmla="*/ 0 w 1018183"/>
                <a:gd name="connsiteY5231" fmla="*/ 6677456 h 9085945"/>
                <a:gd name="connsiteX5232" fmla="*/ 0 w 1018183"/>
                <a:gd name="connsiteY5232" fmla="*/ 6676934 h 9085945"/>
                <a:gd name="connsiteX5233" fmla="*/ 0 w 1018183"/>
                <a:gd name="connsiteY5233" fmla="*/ 6676019 h 9085945"/>
                <a:gd name="connsiteX5234" fmla="*/ 0 w 1018183"/>
                <a:gd name="connsiteY5234" fmla="*/ 6673607 h 9085945"/>
                <a:gd name="connsiteX5235" fmla="*/ 0 w 1018183"/>
                <a:gd name="connsiteY5235" fmla="*/ 6673424 h 9085945"/>
                <a:gd name="connsiteX5236" fmla="*/ 0 w 1018183"/>
                <a:gd name="connsiteY5236" fmla="*/ 6671856 h 9085945"/>
                <a:gd name="connsiteX5237" fmla="*/ 0 w 1018183"/>
                <a:gd name="connsiteY5237" fmla="*/ 6671451 h 9085945"/>
                <a:gd name="connsiteX5238" fmla="*/ 0 w 1018183"/>
                <a:gd name="connsiteY5238" fmla="*/ 6669374 h 9085945"/>
                <a:gd name="connsiteX5239" fmla="*/ 0 w 1018183"/>
                <a:gd name="connsiteY5239" fmla="*/ 6653889 h 9085945"/>
                <a:gd name="connsiteX5240" fmla="*/ 0 w 1018183"/>
                <a:gd name="connsiteY5240" fmla="*/ 6651424 h 9085945"/>
                <a:gd name="connsiteX5241" fmla="*/ 0 w 1018183"/>
                <a:gd name="connsiteY5241" fmla="*/ 6649267 h 9085945"/>
                <a:gd name="connsiteX5242" fmla="*/ 0 w 1018183"/>
                <a:gd name="connsiteY5242" fmla="*/ 6643293 h 9085945"/>
                <a:gd name="connsiteX5243" fmla="*/ 0 w 1018183"/>
                <a:gd name="connsiteY5243" fmla="*/ 6642831 h 9085945"/>
                <a:gd name="connsiteX5244" fmla="*/ 0 w 1018183"/>
                <a:gd name="connsiteY5244" fmla="*/ 6641655 h 9085945"/>
                <a:gd name="connsiteX5245" fmla="*/ 0 w 1018183"/>
                <a:gd name="connsiteY5245" fmla="*/ 6640847 h 9085945"/>
                <a:gd name="connsiteX5246" fmla="*/ 0 w 1018183"/>
                <a:gd name="connsiteY5246" fmla="*/ 6640371 h 9085945"/>
                <a:gd name="connsiteX5247" fmla="*/ 0 w 1018183"/>
                <a:gd name="connsiteY5247" fmla="*/ 6632234 h 9085945"/>
                <a:gd name="connsiteX5248" fmla="*/ 0 w 1018183"/>
                <a:gd name="connsiteY5248" fmla="*/ 6631016 h 9085945"/>
                <a:gd name="connsiteX5249" fmla="*/ 0 w 1018183"/>
                <a:gd name="connsiteY5249" fmla="*/ 6629032 h 9085945"/>
                <a:gd name="connsiteX5250" fmla="*/ 0 w 1018183"/>
                <a:gd name="connsiteY5250" fmla="*/ 6626447 h 9085945"/>
                <a:gd name="connsiteX5251" fmla="*/ 0 w 1018183"/>
                <a:gd name="connsiteY5251" fmla="*/ 6620921 h 9085945"/>
                <a:gd name="connsiteX5252" fmla="*/ 0 w 1018183"/>
                <a:gd name="connsiteY5252" fmla="*/ 6617974 h 9085945"/>
                <a:gd name="connsiteX5253" fmla="*/ 0 w 1018183"/>
                <a:gd name="connsiteY5253" fmla="*/ 6610103 h 9085945"/>
                <a:gd name="connsiteX5254" fmla="*/ 0 w 1018183"/>
                <a:gd name="connsiteY5254" fmla="*/ 6608925 h 9085945"/>
                <a:gd name="connsiteX5255" fmla="*/ 0 w 1018183"/>
                <a:gd name="connsiteY5255" fmla="*/ 6602489 h 9085945"/>
                <a:gd name="connsiteX5256" fmla="*/ 0 w 1018183"/>
                <a:gd name="connsiteY5256" fmla="*/ 6601766 h 9085945"/>
                <a:gd name="connsiteX5257" fmla="*/ 0 w 1018183"/>
                <a:gd name="connsiteY5257" fmla="*/ 6601355 h 9085945"/>
                <a:gd name="connsiteX5258" fmla="*/ 0 w 1018183"/>
                <a:gd name="connsiteY5258" fmla="*/ 6600071 h 9085945"/>
                <a:gd name="connsiteX5259" fmla="*/ 0 w 1018183"/>
                <a:gd name="connsiteY5259" fmla="*/ 6599788 h 9085945"/>
                <a:gd name="connsiteX5260" fmla="*/ 0 w 1018183"/>
                <a:gd name="connsiteY5260" fmla="*/ 6598504 h 9085945"/>
                <a:gd name="connsiteX5261" fmla="*/ 0 w 1018183"/>
                <a:gd name="connsiteY5261" fmla="*/ 6597867 h 9085945"/>
                <a:gd name="connsiteX5262" fmla="*/ 0 w 1018183"/>
                <a:gd name="connsiteY5262" fmla="*/ 6590674 h 9085945"/>
                <a:gd name="connsiteX5263" fmla="*/ 0 w 1018183"/>
                <a:gd name="connsiteY5263" fmla="*/ 6590297 h 9085945"/>
                <a:gd name="connsiteX5264" fmla="*/ 0 w 1018183"/>
                <a:gd name="connsiteY5264" fmla="*/ 6589388 h 9085945"/>
                <a:gd name="connsiteX5265" fmla="*/ 0 w 1018183"/>
                <a:gd name="connsiteY5265" fmla="*/ 6588730 h 9085945"/>
                <a:gd name="connsiteX5266" fmla="*/ 0 w 1018183"/>
                <a:gd name="connsiteY5266" fmla="*/ 6585246 h 9085945"/>
                <a:gd name="connsiteX5267" fmla="*/ 0 w 1018183"/>
                <a:gd name="connsiteY5267" fmla="*/ 6581100 h 9085945"/>
                <a:gd name="connsiteX5268" fmla="*/ 0 w 1018183"/>
                <a:gd name="connsiteY5268" fmla="*/ 6579614 h 9085945"/>
                <a:gd name="connsiteX5269" fmla="*/ 0 w 1018183"/>
                <a:gd name="connsiteY5269" fmla="*/ 6578419 h 9085945"/>
                <a:gd name="connsiteX5270" fmla="*/ 0 w 1018183"/>
                <a:gd name="connsiteY5270" fmla="*/ 6571056 h 9085945"/>
                <a:gd name="connsiteX5271" fmla="*/ 0 w 1018183"/>
                <a:gd name="connsiteY5271" fmla="*/ 6569944 h 9085945"/>
                <a:gd name="connsiteX5272" fmla="*/ 0 w 1018183"/>
                <a:gd name="connsiteY5272" fmla="*/ 6569761 h 9085945"/>
                <a:gd name="connsiteX5273" fmla="*/ 0 w 1018183"/>
                <a:gd name="connsiteY5273" fmla="*/ 6560167 h 9085945"/>
                <a:gd name="connsiteX5274" fmla="*/ 0 w 1018183"/>
                <a:gd name="connsiteY5274" fmla="*/ 6559729 h 9085945"/>
                <a:gd name="connsiteX5275" fmla="*/ 0 w 1018183"/>
                <a:gd name="connsiteY5275" fmla="*/ 6558882 h 9085945"/>
                <a:gd name="connsiteX5276" fmla="*/ 0 w 1018183"/>
                <a:gd name="connsiteY5276" fmla="*/ 6558703 h 9085945"/>
                <a:gd name="connsiteX5277" fmla="*/ 0 w 1018183"/>
                <a:gd name="connsiteY5277" fmla="*/ 6558162 h 9085945"/>
                <a:gd name="connsiteX5278" fmla="*/ 0 w 1018183"/>
                <a:gd name="connsiteY5278" fmla="*/ 6557570 h 9085945"/>
                <a:gd name="connsiteX5279" fmla="*/ 0 w 1018183"/>
                <a:gd name="connsiteY5279" fmla="*/ 6556001 h 9085945"/>
                <a:gd name="connsiteX5280" fmla="*/ 0 w 1018183"/>
                <a:gd name="connsiteY5280" fmla="*/ 6550391 h 9085945"/>
                <a:gd name="connsiteX5281" fmla="*/ 0 w 1018183"/>
                <a:gd name="connsiteY5281" fmla="*/ 6549955 h 9085945"/>
                <a:gd name="connsiteX5282" fmla="*/ 0 w 1018183"/>
                <a:gd name="connsiteY5282" fmla="*/ 6548672 h 9085945"/>
                <a:gd name="connsiteX5283" fmla="*/ 0 w 1018183"/>
                <a:gd name="connsiteY5283" fmla="*/ 6548388 h 9085945"/>
                <a:gd name="connsiteX5284" fmla="*/ 0 w 1018183"/>
                <a:gd name="connsiteY5284" fmla="*/ 6547103 h 9085945"/>
                <a:gd name="connsiteX5285" fmla="*/ 0 w 1018183"/>
                <a:gd name="connsiteY5285" fmla="*/ 6546889 h 9085945"/>
                <a:gd name="connsiteX5286" fmla="*/ 0 w 1018183"/>
                <a:gd name="connsiteY5286" fmla="*/ 6544607 h 9085945"/>
                <a:gd name="connsiteX5287" fmla="*/ 0 w 1018183"/>
                <a:gd name="connsiteY5287" fmla="*/ 6543039 h 9085945"/>
                <a:gd name="connsiteX5288" fmla="*/ 0 w 1018183"/>
                <a:gd name="connsiteY5288" fmla="*/ 6540758 h 9085945"/>
                <a:gd name="connsiteX5289" fmla="*/ 0 w 1018183"/>
                <a:gd name="connsiteY5289" fmla="*/ 6539252 h 9085945"/>
                <a:gd name="connsiteX5290" fmla="*/ 0 w 1018183"/>
                <a:gd name="connsiteY5290" fmla="*/ 6536053 h 9085945"/>
                <a:gd name="connsiteX5291" fmla="*/ 0 w 1018183"/>
                <a:gd name="connsiteY5291" fmla="*/ 6535576 h 9085945"/>
                <a:gd name="connsiteX5292" fmla="*/ 0 w 1018183"/>
                <a:gd name="connsiteY5292" fmla="*/ 6529700 h 9085945"/>
                <a:gd name="connsiteX5293" fmla="*/ 0 w 1018183"/>
                <a:gd name="connsiteY5293" fmla="*/ 6527440 h 9085945"/>
                <a:gd name="connsiteX5294" fmla="*/ 0 w 1018183"/>
                <a:gd name="connsiteY5294" fmla="*/ 6524518 h 9085945"/>
                <a:gd name="connsiteX5295" fmla="*/ 0 w 1018183"/>
                <a:gd name="connsiteY5295" fmla="*/ 6521653 h 9085945"/>
                <a:gd name="connsiteX5296" fmla="*/ 0 w 1018183"/>
                <a:gd name="connsiteY5296" fmla="*/ 6518540 h 9085945"/>
                <a:gd name="connsiteX5297" fmla="*/ 0 w 1018183"/>
                <a:gd name="connsiteY5297" fmla="*/ 6517228 h 9085945"/>
                <a:gd name="connsiteX5298" fmla="*/ 0 w 1018183"/>
                <a:gd name="connsiteY5298" fmla="*/ 6516380 h 9085945"/>
                <a:gd name="connsiteX5299" fmla="*/ 0 w 1018183"/>
                <a:gd name="connsiteY5299" fmla="*/ 6515659 h 9085945"/>
                <a:gd name="connsiteX5300" fmla="*/ 0 w 1018183"/>
                <a:gd name="connsiteY5300" fmla="*/ 6510049 h 9085945"/>
                <a:gd name="connsiteX5301" fmla="*/ 0 w 1018183"/>
                <a:gd name="connsiteY5301" fmla="*/ 6506170 h 9085945"/>
                <a:gd name="connsiteX5302" fmla="*/ 0 w 1018183"/>
                <a:gd name="connsiteY5302" fmla="*/ 6504603 h 9085945"/>
                <a:gd name="connsiteX5303" fmla="*/ 0 w 1018183"/>
                <a:gd name="connsiteY5303" fmla="*/ 6501019 h 9085945"/>
                <a:gd name="connsiteX5304" fmla="*/ 0 w 1018183"/>
                <a:gd name="connsiteY5304" fmla="*/ 6498991 h 9085945"/>
                <a:gd name="connsiteX5305" fmla="*/ 0 w 1018183"/>
                <a:gd name="connsiteY5305" fmla="*/ 6496973 h 9085945"/>
                <a:gd name="connsiteX5306" fmla="*/ 0 w 1018183"/>
                <a:gd name="connsiteY5306" fmla="*/ 6496409 h 9085945"/>
                <a:gd name="connsiteX5307" fmla="*/ 0 w 1018183"/>
                <a:gd name="connsiteY5307" fmla="*/ 6492640 h 9085945"/>
                <a:gd name="connsiteX5308" fmla="*/ 0 w 1018183"/>
                <a:gd name="connsiteY5308" fmla="*/ 6491922 h 9085945"/>
                <a:gd name="connsiteX5309" fmla="*/ 0 w 1018183"/>
                <a:gd name="connsiteY5309" fmla="*/ 6490353 h 9085945"/>
                <a:gd name="connsiteX5310" fmla="*/ 0 w 1018183"/>
                <a:gd name="connsiteY5310" fmla="*/ 6488609 h 9085945"/>
                <a:gd name="connsiteX5311" fmla="*/ 0 w 1018183"/>
                <a:gd name="connsiteY5311" fmla="*/ 6487040 h 9085945"/>
                <a:gd name="connsiteX5312" fmla="*/ 0 w 1018183"/>
                <a:gd name="connsiteY5312" fmla="*/ 6486635 h 9085945"/>
                <a:gd name="connsiteX5313" fmla="*/ 0 w 1018183"/>
                <a:gd name="connsiteY5313" fmla="*/ 6485351 h 9085945"/>
                <a:gd name="connsiteX5314" fmla="*/ 0 w 1018183"/>
                <a:gd name="connsiteY5314" fmla="*/ 6484176 h 9085945"/>
                <a:gd name="connsiteX5315" fmla="*/ 0 w 1018183"/>
                <a:gd name="connsiteY5315" fmla="*/ 6481586 h 9085945"/>
                <a:gd name="connsiteX5316" fmla="*/ 0 w 1018183"/>
                <a:gd name="connsiteY5316" fmla="*/ 6477551 h 9085945"/>
                <a:gd name="connsiteX5317" fmla="*/ 0 w 1018183"/>
                <a:gd name="connsiteY5317" fmla="*/ 6476038 h 9085945"/>
                <a:gd name="connsiteX5318" fmla="*/ 0 w 1018183"/>
                <a:gd name="connsiteY5318" fmla="*/ 6475982 h 9085945"/>
                <a:gd name="connsiteX5319" fmla="*/ 0 w 1018183"/>
                <a:gd name="connsiteY5319" fmla="*/ 6473535 h 9085945"/>
                <a:gd name="connsiteX5320" fmla="*/ 0 w 1018183"/>
                <a:gd name="connsiteY5320" fmla="*/ 6469504 h 9085945"/>
                <a:gd name="connsiteX5321" fmla="*/ 0 w 1018183"/>
                <a:gd name="connsiteY5321" fmla="*/ 6466264 h 9085945"/>
                <a:gd name="connsiteX5322" fmla="*/ 0 w 1018183"/>
                <a:gd name="connsiteY5322" fmla="*/ 6465672 h 9085945"/>
                <a:gd name="connsiteX5323" fmla="*/ 0 w 1018183"/>
                <a:gd name="connsiteY5323" fmla="*/ 6464933 h 9085945"/>
                <a:gd name="connsiteX5324" fmla="*/ 0 w 1018183"/>
                <a:gd name="connsiteY5324" fmla="*/ 6453908 h 9085945"/>
                <a:gd name="connsiteX5325" fmla="*/ 0 w 1018183"/>
                <a:gd name="connsiteY5325" fmla="*/ 6450532 h 9085945"/>
                <a:gd name="connsiteX5326" fmla="*/ 0 w 1018183"/>
                <a:gd name="connsiteY5326" fmla="*/ 6448856 h 9085945"/>
                <a:gd name="connsiteX5327" fmla="*/ 0 w 1018183"/>
                <a:gd name="connsiteY5327" fmla="*/ 6448334 h 9085945"/>
                <a:gd name="connsiteX5328" fmla="*/ 0 w 1018183"/>
                <a:gd name="connsiteY5328" fmla="*/ 6447419 h 9085945"/>
                <a:gd name="connsiteX5329" fmla="*/ 0 w 1018183"/>
                <a:gd name="connsiteY5329" fmla="*/ 6445009 h 9085945"/>
                <a:gd name="connsiteX5330" fmla="*/ 0 w 1018183"/>
                <a:gd name="connsiteY5330" fmla="*/ 6445007 h 9085945"/>
                <a:gd name="connsiteX5331" fmla="*/ 0 w 1018183"/>
                <a:gd name="connsiteY5331" fmla="*/ 6444824 h 9085945"/>
                <a:gd name="connsiteX5332" fmla="*/ 0 w 1018183"/>
                <a:gd name="connsiteY5332" fmla="*/ 6443256 h 9085945"/>
                <a:gd name="connsiteX5333" fmla="*/ 0 w 1018183"/>
                <a:gd name="connsiteY5333" fmla="*/ 6442851 h 9085945"/>
                <a:gd name="connsiteX5334" fmla="*/ 0 w 1018183"/>
                <a:gd name="connsiteY5334" fmla="*/ 6441244 h 9085945"/>
                <a:gd name="connsiteX5335" fmla="*/ 0 w 1018183"/>
                <a:gd name="connsiteY5335" fmla="*/ 6437209 h 9085945"/>
                <a:gd name="connsiteX5336" fmla="*/ 0 w 1018183"/>
                <a:gd name="connsiteY5336" fmla="*/ 6435640 h 9085945"/>
                <a:gd name="connsiteX5337" fmla="*/ 0 w 1018183"/>
                <a:gd name="connsiteY5337" fmla="*/ 6433193 h 9085945"/>
                <a:gd name="connsiteX5338" fmla="*/ 0 w 1018183"/>
                <a:gd name="connsiteY5338" fmla="*/ 6429162 h 9085945"/>
                <a:gd name="connsiteX5339" fmla="*/ 0 w 1018183"/>
                <a:gd name="connsiteY5339" fmla="*/ 6424591 h 9085945"/>
                <a:gd name="connsiteX5340" fmla="*/ 0 w 1018183"/>
                <a:gd name="connsiteY5340" fmla="*/ 6423307 h 9085945"/>
                <a:gd name="connsiteX5341" fmla="*/ 0 w 1018183"/>
                <a:gd name="connsiteY5341" fmla="*/ 6422824 h 9085945"/>
                <a:gd name="connsiteX5342" fmla="*/ 0 w 1018183"/>
                <a:gd name="connsiteY5342" fmla="*/ 6422135 h 9085945"/>
                <a:gd name="connsiteX5343" fmla="*/ 0 w 1018183"/>
                <a:gd name="connsiteY5343" fmla="*/ 6418103 h 9085945"/>
                <a:gd name="connsiteX5344" fmla="*/ 0 w 1018183"/>
                <a:gd name="connsiteY5344" fmla="*/ 6414693 h 9085945"/>
                <a:gd name="connsiteX5345" fmla="*/ 0 w 1018183"/>
                <a:gd name="connsiteY5345" fmla="*/ 6413532 h 9085945"/>
                <a:gd name="connsiteX5346" fmla="*/ 0 w 1018183"/>
                <a:gd name="connsiteY5346" fmla="*/ 6413055 h 9085945"/>
                <a:gd name="connsiteX5347" fmla="*/ 0 w 1018183"/>
                <a:gd name="connsiteY5347" fmla="*/ 6411771 h 9085945"/>
                <a:gd name="connsiteX5348" fmla="*/ 0 w 1018183"/>
                <a:gd name="connsiteY5348" fmla="*/ 6410190 h 9085945"/>
                <a:gd name="connsiteX5349" fmla="*/ 0 w 1018183"/>
                <a:gd name="connsiteY5349" fmla="*/ 6408906 h 9085945"/>
                <a:gd name="connsiteX5350" fmla="*/ 0 w 1018183"/>
                <a:gd name="connsiteY5350" fmla="*/ 6408514 h 9085945"/>
                <a:gd name="connsiteX5351" fmla="*/ 0 w 1018183"/>
                <a:gd name="connsiteY5351" fmla="*/ 6404665 h 9085945"/>
                <a:gd name="connsiteX5352" fmla="*/ 0 w 1018183"/>
                <a:gd name="connsiteY5352" fmla="*/ 6404482 h 9085945"/>
                <a:gd name="connsiteX5353" fmla="*/ 0 w 1018183"/>
                <a:gd name="connsiteY5353" fmla="*/ 6403634 h 9085945"/>
                <a:gd name="connsiteX5354" fmla="*/ 0 w 1018183"/>
                <a:gd name="connsiteY5354" fmla="*/ 6402914 h 9085945"/>
                <a:gd name="connsiteX5355" fmla="*/ 0 w 1018183"/>
                <a:gd name="connsiteY5355" fmla="*/ 6402509 h 9085945"/>
                <a:gd name="connsiteX5356" fmla="*/ 0 w 1018183"/>
                <a:gd name="connsiteY5356" fmla="*/ 6400432 h 9085945"/>
                <a:gd name="connsiteX5357" fmla="*/ 0 w 1018183"/>
                <a:gd name="connsiteY5357" fmla="*/ 6399132 h 9085945"/>
                <a:gd name="connsiteX5358" fmla="*/ 0 w 1018183"/>
                <a:gd name="connsiteY5358" fmla="*/ 6397457 h 9085945"/>
                <a:gd name="connsiteX5359" fmla="*/ 0 w 1018183"/>
                <a:gd name="connsiteY5359" fmla="*/ 6393607 h 9085945"/>
                <a:gd name="connsiteX5360" fmla="*/ 0 w 1018183"/>
                <a:gd name="connsiteY5360" fmla="*/ 6393422 h 9085945"/>
                <a:gd name="connsiteX5361" fmla="*/ 0 w 1018183"/>
                <a:gd name="connsiteY5361" fmla="*/ 6391854 h 9085945"/>
                <a:gd name="connsiteX5362" fmla="*/ 0 w 1018183"/>
                <a:gd name="connsiteY5362" fmla="*/ 6389374 h 9085945"/>
                <a:gd name="connsiteX5363" fmla="*/ 0 w 1018183"/>
                <a:gd name="connsiteY5363" fmla="*/ 6387128 h 9085945"/>
                <a:gd name="connsiteX5364" fmla="*/ 0 w 1018183"/>
                <a:gd name="connsiteY5364" fmla="*/ 6385561 h 9085945"/>
                <a:gd name="connsiteX5365" fmla="*/ 0 w 1018183"/>
                <a:gd name="connsiteY5365" fmla="*/ 6380806 h 9085945"/>
                <a:gd name="connsiteX5366" fmla="*/ 0 w 1018183"/>
                <a:gd name="connsiteY5366" fmla="*/ 6380325 h 9085945"/>
                <a:gd name="connsiteX5367" fmla="*/ 0 w 1018183"/>
                <a:gd name="connsiteY5367" fmla="*/ 6373889 h 9085945"/>
                <a:gd name="connsiteX5368" fmla="*/ 0 w 1018183"/>
                <a:gd name="connsiteY5368" fmla="*/ 6371429 h 9085945"/>
                <a:gd name="connsiteX5369" fmla="*/ 0 w 1018183"/>
                <a:gd name="connsiteY5369" fmla="*/ 6369267 h 9085945"/>
                <a:gd name="connsiteX5370" fmla="*/ 0 w 1018183"/>
                <a:gd name="connsiteY5370" fmla="*/ 6366404 h 9085945"/>
                <a:gd name="connsiteX5371" fmla="*/ 0 w 1018183"/>
                <a:gd name="connsiteY5371" fmla="*/ 6363292 h 9085945"/>
                <a:gd name="connsiteX5372" fmla="*/ 0 w 1018183"/>
                <a:gd name="connsiteY5372" fmla="*/ 6362074 h 9085945"/>
                <a:gd name="connsiteX5373" fmla="*/ 0 w 1018183"/>
                <a:gd name="connsiteY5373" fmla="*/ 6360880 h 9085945"/>
                <a:gd name="connsiteX5374" fmla="*/ 0 w 1018183"/>
                <a:gd name="connsiteY5374" fmla="*/ 6360788 h 9085945"/>
                <a:gd name="connsiteX5375" fmla="*/ 0 w 1018183"/>
                <a:gd name="connsiteY5375" fmla="*/ 6356646 h 9085945"/>
                <a:gd name="connsiteX5376" fmla="*/ 0 w 1018183"/>
                <a:gd name="connsiteY5376" fmla="*/ 6351014 h 9085945"/>
                <a:gd name="connsiteX5377" fmla="*/ 0 w 1018183"/>
                <a:gd name="connsiteY5377" fmla="*/ 6349032 h 9085945"/>
                <a:gd name="connsiteX5378" fmla="*/ 0 w 1018183"/>
                <a:gd name="connsiteY5378" fmla="*/ 6343540 h 9085945"/>
                <a:gd name="connsiteX5379" fmla="*/ 0 w 1018183"/>
                <a:gd name="connsiteY5379" fmla="*/ 6342626 h 9085945"/>
                <a:gd name="connsiteX5380" fmla="*/ 0 w 1018183"/>
                <a:gd name="connsiteY5380" fmla="*/ 6341161 h 9085945"/>
                <a:gd name="connsiteX5381" fmla="*/ 0 w 1018183"/>
                <a:gd name="connsiteY5381" fmla="*/ 6331129 h 9085945"/>
                <a:gd name="connsiteX5382" fmla="*/ 0 w 1018183"/>
                <a:gd name="connsiteY5382" fmla="*/ 6330103 h 9085945"/>
                <a:gd name="connsiteX5383" fmla="*/ 0 w 1018183"/>
                <a:gd name="connsiteY5383" fmla="*/ 6329562 h 9085945"/>
                <a:gd name="connsiteX5384" fmla="*/ 0 w 1018183"/>
                <a:gd name="connsiteY5384" fmla="*/ 6328925 h 9085945"/>
                <a:gd name="connsiteX5385" fmla="*/ 0 w 1018183"/>
                <a:gd name="connsiteY5385" fmla="*/ 6321355 h 9085945"/>
                <a:gd name="connsiteX5386" fmla="*/ 0 w 1018183"/>
                <a:gd name="connsiteY5386" fmla="*/ 6320446 h 9085945"/>
                <a:gd name="connsiteX5387" fmla="*/ 0 w 1018183"/>
                <a:gd name="connsiteY5387" fmla="*/ 6320072 h 9085945"/>
                <a:gd name="connsiteX5388" fmla="*/ 0 w 1018183"/>
                <a:gd name="connsiteY5388" fmla="*/ 6319788 h 9085945"/>
                <a:gd name="connsiteX5389" fmla="*/ 0 w 1018183"/>
                <a:gd name="connsiteY5389" fmla="*/ 6318503 h 9085945"/>
                <a:gd name="connsiteX5390" fmla="*/ 0 w 1018183"/>
                <a:gd name="connsiteY5390" fmla="*/ 6318289 h 9085945"/>
                <a:gd name="connsiteX5391" fmla="*/ 0 w 1018183"/>
                <a:gd name="connsiteY5391" fmla="*/ 6316304 h 9085945"/>
                <a:gd name="connsiteX5392" fmla="*/ 0 w 1018183"/>
                <a:gd name="connsiteY5392" fmla="*/ 6316007 h 9085945"/>
                <a:gd name="connsiteX5393" fmla="*/ 0 w 1018183"/>
                <a:gd name="connsiteY5393" fmla="*/ 6314439 h 9085945"/>
                <a:gd name="connsiteX5394" fmla="*/ 0 w 1018183"/>
                <a:gd name="connsiteY5394" fmla="*/ 6312158 h 9085945"/>
                <a:gd name="connsiteX5395" fmla="*/ 0 w 1018183"/>
                <a:gd name="connsiteY5395" fmla="*/ 6310672 h 9085945"/>
                <a:gd name="connsiteX5396" fmla="*/ 0 w 1018183"/>
                <a:gd name="connsiteY5396" fmla="*/ 6309388 h 9085945"/>
                <a:gd name="connsiteX5397" fmla="*/ 0 w 1018183"/>
                <a:gd name="connsiteY5397" fmla="*/ 6308262 h 9085945"/>
                <a:gd name="connsiteX5398" fmla="*/ 0 w 1018183"/>
                <a:gd name="connsiteY5398" fmla="*/ 6307453 h 9085945"/>
                <a:gd name="connsiteX5399" fmla="*/ 0 w 1018183"/>
                <a:gd name="connsiteY5399" fmla="*/ 6305246 h 9085945"/>
                <a:gd name="connsiteX5400" fmla="*/ 0 w 1018183"/>
                <a:gd name="connsiteY5400" fmla="*/ 6301100 h 9085945"/>
                <a:gd name="connsiteX5401" fmla="*/ 0 w 1018183"/>
                <a:gd name="connsiteY5401" fmla="*/ 6293053 h 9085945"/>
                <a:gd name="connsiteX5402" fmla="*/ 0 w 1018183"/>
                <a:gd name="connsiteY5402" fmla="*/ 6289940 h 9085945"/>
                <a:gd name="connsiteX5403" fmla="*/ 0 w 1018183"/>
                <a:gd name="connsiteY5403" fmla="*/ 6289761 h 9085945"/>
                <a:gd name="connsiteX5404" fmla="*/ 0 w 1018183"/>
                <a:gd name="connsiteY5404" fmla="*/ 6288628 h 9085945"/>
                <a:gd name="connsiteX5405" fmla="*/ 0 w 1018183"/>
                <a:gd name="connsiteY5405" fmla="*/ 6287059 h 9085945"/>
                <a:gd name="connsiteX5406" fmla="*/ 0 w 1018183"/>
                <a:gd name="connsiteY5406" fmla="*/ 6281449 h 9085945"/>
                <a:gd name="connsiteX5407" fmla="*/ 0 w 1018183"/>
                <a:gd name="connsiteY5407" fmla="*/ 6279730 h 9085945"/>
                <a:gd name="connsiteX5408" fmla="*/ 0 w 1018183"/>
                <a:gd name="connsiteY5408" fmla="*/ 6278161 h 9085945"/>
                <a:gd name="connsiteX5409" fmla="*/ 0 w 1018183"/>
                <a:gd name="connsiteY5409" fmla="*/ 6277947 h 9085945"/>
                <a:gd name="connsiteX5410" fmla="*/ 0 w 1018183"/>
                <a:gd name="connsiteY5410" fmla="*/ 6277570 h 9085945"/>
                <a:gd name="connsiteX5411" fmla="*/ 0 w 1018183"/>
                <a:gd name="connsiteY5411" fmla="*/ 6276003 h 9085945"/>
                <a:gd name="connsiteX5412" fmla="*/ 0 w 1018183"/>
                <a:gd name="connsiteY5412" fmla="*/ 6275665 h 9085945"/>
                <a:gd name="connsiteX5413" fmla="*/ 0 w 1018183"/>
                <a:gd name="connsiteY5413" fmla="*/ 6274380 h 9085945"/>
                <a:gd name="connsiteX5414" fmla="*/ 0 w 1018183"/>
                <a:gd name="connsiteY5414" fmla="*/ 6274097 h 9085945"/>
                <a:gd name="connsiteX5415" fmla="*/ 0 w 1018183"/>
                <a:gd name="connsiteY5415" fmla="*/ 6272812 h 9085945"/>
                <a:gd name="connsiteX5416" fmla="*/ 0 w 1018183"/>
                <a:gd name="connsiteY5416" fmla="*/ 6272419 h 9085945"/>
                <a:gd name="connsiteX5417" fmla="*/ 0 w 1018183"/>
                <a:gd name="connsiteY5417" fmla="*/ 6270391 h 9085945"/>
                <a:gd name="connsiteX5418" fmla="*/ 0 w 1018183"/>
                <a:gd name="connsiteY5418" fmla="*/ 6269094 h 9085945"/>
                <a:gd name="connsiteX5419" fmla="*/ 0 w 1018183"/>
                <a:gd name="connsiteY5419" fmla="*/ 6268373 h 9085945"/>
                <a:gd name="connsiteX5420" fmla="*/ 0 w 1018183"/>
                <a:gd name="connsiteY5420" fmla="*/ 6267111 h 9085945"/>
                <a:gd name="connsiteX5421" fmla="*/ 0 w 1018183"/>
                <a:gd name="connsiteY5421" fmla="*/ 6266889 h 9085945"/>
                <a:gd name="connsiteX5422" fmla="*/ 0 w 1018183"/>
                <a:gd name="connsiteY5422" fmla="*/ 6264607 h 9085945"/>
                <a:gd name="connsiteX5423" fmla="*/ 0 w 1018183"/>
                <a:gd name="connsiteY5423" fmla="*/ 6263039 h 9085945"/>
                <a:gd name="connsiteX5424" fmla="*/ 0 w 1018183"/>
                <a:gd name="connsiteY5424" fmla="*/ 6260758 h 9085945"/>
                <a:gd name="connsiteX5425" fmla="*/ 0 w 1018183"/>
                <a:gd name="connsiteY5425" fmla="*/ 6256053 h 9085945"/>
                <a:gd name="connsiteX5426" fmla="*/ 0 w 1018183"/>
                <a:gd name="connsiteY5426" fmla="*/ 6255576 h 9085945"/>
                <a:gd name="connsiteX5427" fmla="*/ 0 w 1018183"/>
                <a:gd name="connsiteY5427" fmla="*/ 6252711 h 9085945"/>
                <a:gd name="connsiteX5428" fmla="*/ 0 w 1018183"/>
                <a:gd name="connsiteY5428" fmla="*/ 6247438 h 9085945"/>
                <a:gd name="connsiteX5429" fmla="*/ 0 w 1018183"/>
                <a:gd name="connsiteY5429" fmla="*/ 6241653 h 9085945"/>
                <a:gd name="connsiteX5430" fmla="*/ 0 w 1018183"/>
                <a:gd name="connsiteY5430" fmla="*/ 6237664 h 9085945"/>
                <a:gd name="connsiteX5431" fmla="*/ 0 w 1018183"/>
                <a:gd name="connsiteY5431" fmla="*/ 6237228 h 9085945"/>
                <a:gd name="connsiteX5432" fmla="*/ 0 w 1018183"/>
                <a:gd name="connsiteY5432" fmla="*/ 6235661 h 9085945"/>
                <a:gd name="connsiteX5433" fmla="*/ 0 w 1018183"/>
                <a:gd name="connsiteY5433" fmla="*/ 6232077 h 9085945"/>
                <a:gd name="connsiteX5434" fmla="*/ 0 w 1018183"/>
                <a:gd name="connsiteY5434" fmla="*/ 6231880 h 9085945"/>
                <a:gd name="connsiteX5435" fmla="*/ 0 w 1018183"/>
                <a:gd name="connsiteY5435" fmla="*/ 6230793 h 9085945"/>
                <a:gd name="connsiteX5436" fmla="*/ 0 w 1018183"/>
                <a:gd name="connsiteY5436" fmla="*/ 6230311 h 9085945"/>
                <a:gd name="connsiteX5437" fmla="*/ 0 w 1018183"/>
                <a:gd name="connsiteY5437" fmla="*/ 6230049 h 9085945"/>
                <a:gd name="connsiteX5438" fmla="*/ 0 w 1018183"/>
                <a:gd name="connsiteY5438" fmla="*/ 6228031 h 9085945"/>
                <a:gd name="connsiteX5439" fmla="*/ 0 w 1018183"/>
                <a:gd name="connsiteY5439" fmla="*/ 6221019 h 9085945"/>
                <a:gd name="connsiteX5440" fmla="*/ 0 w 1018183"/>
                <a:gd name="connsiteY5440" fmla="*/ 6216972 h 9085945"/>
                <a:gd name="connsiteX5441" fmla="*/ 0 w 1018183"/>
                <a:gd name="connsiteY5441" fmla="*/ 6216409 h 9085945"/>
                <a:gd name="connsiteX5442" fmla="*/ 0 w 1018183"/>
                <a:gd name="connsiteY5442" fmla="*/ 6212644 h 9085945"/>
                <a:gd name="connsiteX5443" fmla="*/ 0 w 1018183"/>
                <a:gd name="connsiteY5443" fmla="*/ 6208609 h 9085945"/>
                <a:gd name="connsiteX5444" fmla="*/ 0 w 1018183"/>
                <a:gd name="connsiteY5444" fmla="*/ 6207040 h 9085945"/>
                <a:gd name="connsiteX5445" fmla="*/ 0 w 1018183"/>
                <a:gd name="connsiteY5445" fmla="*/ 6204593 h 9085945"/>
                <a:gd name="connsiteX5446" fmla="*/ 0 w 1018183"/>
                <a:gd name="connsiteY5446" fmla="*/ 6200562 h 9085945"/>
                <a:gd name="connsiteX5447" fmla="*/ 0 w 1018183"/>
                <a:gd name="connsiteY5447" fmla="*/ 6197322 h 9085945"/>
                <a:gd name="connsiteX5448" fmla="*/ 0 w 1018183"/>
                <a:gd name="connsiteY5448" fmla="*/ 6195991 h 9085945"/>
                <a:gd name="connsiteX5449" fmla="*/ 0 w 1018183"/>
                <a:gd name="connsiteY5449" fmla="*/ 6195515 h 9085945"/>
                <a:gd name="connsiteX5450" fmla="*/ 0 w 1018183"/>
                <a:gd name="connsiteY5450" fmla="*/ 6194707 h 9085945"/>
                <a:gd name="connsiteX5451" fmla="*/ 0 w 1018183"/>
                <a:gd name="connsiteY5451" fmla="*/ 6193535 h 9085945"/>
                <a:gd name="connsiteX5452" fmla="*/ 0 w 1018183"/>
                <a:gd name="connsiteY5452" fmla="*/ 6189503 h 9085945"/>
                <a:gd name="connsiteX5453" fmla="*/ 0 w 1018183"/>
                <a:gd name="connsiteY5453" fmla="*/ 6188292 h 9085945"/>
                <a:gd name="connsiteX5454" fmla="*/ 0 w 1018183"/>
                <a:gd name="connsiteY5454" fmla="*/ 6186262 h 9085945"/>
                <a:gd name="connsiteX5455" fmla="*/ 0 w 1018183"/>
                <a:gd name="connsiteY5455" fmla="*/ 6184932 h 9085945"/>
                <a:gd name="connsiteX5456" fmla="*/ 0 w 1018183"/>
                <a:gd name="connsiteY5456" fmla="*/ 6181590 h 9085945"/>
                <a:gd name="connsiteX5457" fmla="*/ 0 w 1018183"/>
                <a:gd name="connsiteY5457" fmla="*/ 6180306 h 9085945"/>
                <a:gd name="connsiteX5458" fmla="*/ 0 w 1018183"/>
                <a:gd name="connsiteY5458" fmla="*/ 6179914 h 9085945"/>
                <a:gd name="connsiteX5459" fmla="*/ 0 w 1018183"/>
                <a:gd name="connsiteY5459" fmla="*/ 6176065 h 9085945"/>
                <a:gd name="connsiteX5460" fmla="*/ 0 w 1018183"/>
                <a:gd name="connsiteY5460" fmla="*/ 6175882 h 9085945"/>
                <a:gd name="connsiteX5461" fmla="*/ 0 w 1018183"/>
                <a:gd name="connsiteY5461" fmla="*/ 6174314 h 9085945"/>
                <a:gd name="connsiteX5462" fmla="*/ 0 w 1018183"/>
                <a:gd name="connsiteY5462" fmla="*/ 6173909 h 9085945"/>
                <a:gd name="connsiteX5463" fmla="*/ 0 w 1018183"/>
                <a:gd name="connsiteY5463" fmla="*/ 6170532 h 9085945"/>
                <a:gd name="connsiteX5464" fmla="*/ 0 w 1018183"/>
                <a:gd name="connsiteY5464" fmla="*/ 6168857 h 9085945"/>
                <a:gd name="connsiteX5465" fmla="*/ 0 w 1018183"/>
                <a:gd name="connsiteY5465" fmla="*/ 6165007 h 9085945"/>
                <a:gd name="connsiteX5466" fmla="*/ 0 w 1018183"/>
                <a:gd name="connsiteY5466" fmla="*/ 6164822 h 9085945"/>
                <a:gd name="connsiteX5467" fmla="*/ 0 w 1018183"/>
                <a:gd name="connsiteY5467" fmla="*/ 6163254 h 9085945"/>
                <a:gd name="connsiteX5468" fmla="*/ 0 w 1018183"/>
                <a:gd name="connsiteY5468" fmla="*/ 6158528 h 9085945"/>
                <a:gd name="connsiteX5469" fmla="*/ 0 w 1018183"/>
                <a:gd name="connsiteY5469" fmla="*/ 6156961 h 9085945"/>
                <a:gd name="connsiteX5470" fmla="*/ 0 w 1018183"/>
                <a:gd name="connsiteY5470" fmla="*/ 6154365 h 9085945"/>
                <a:gd name="connsiteX5471" fmla="*/ 0 w 1018183"/>
                <a:gd name="connsiteY5471" fmla="*/ 6153193 h 9085945"/>
                <a:gd name="connsiteX5472" fmla="*/ 0 w 1018183"/>
                <a:gd name="connsiteY5472" fmla="*/ 6152206 h 9085945"/>
                <a:gd name="connsiteX5473" fmla="*/ 0 w 1018183"/>
                <a:gd name="connsiteY5473" fmla="*/ 6149161 h 9085945"/>
                <a:gd name="connsiteX5474" fmla="*/ 0 w 1018183"/>
                <a:gd name="connsiteY5474" fmla="*/ 6144590 h 9085945"/>
                <a:gd name="connsiteX5475" fmla="*/ 0 w 1018183"/>
                <a:gd name="connsiteY5475" fmla="*/ 6143306 h 9085945"/>
                <a:gd name="connsiteX5476" fmla="*/ 0 w 1018183"/>
                <a:gd name="connsiteY5476" fmla="*/ 6142829 h 9085945"/>
                <a:gd name="connsiteX5477" fmla="*/ 0 w 1018183"/>
                <a:gd name="connsiteY5477" fmla="*/ 6139964 h 9085945"/>
                <a:gd name="connsiteX5478" fmla="*/ 0 w 1018183"/>
                <a:gd name="connsiteY5478" fmla="*/ 6137804 h 9085945"/>
                <a:gd name="connsiteX5479" fmla="*/ 0 w 1018183"/>
                <a:gd name="connsiteY5479" fmla="*/ 6134692 h 9085945"/>
                <a:gd name="connsiteX5480" fmla="*/ 0 w 1018183"/>
                <a:gd name="connsiteY5480" fmla="*/ 6132280 h 9085945"/>
                <a:gd name="connsiteX5481" fmla="*/ 0 w 1018183"/>
                <a:gd name="connsiteY5481" fmla="*/ 6130190 h 9085945"/>
                <a:gd name="connsiteX5482" fmla="*/ 0 w 1018183"/>
                <a:gd name="connsiteY5482" fmla="*/ 6128906 h 9085945"/>
                <a:gd name="connsiteX5483" fmla="*/ 0 w 1018183"/>
                <a:gd name="connsiteY5483" fmla="*/ 6128515 h 9085945"/>
                <a:gd name="connsiteX5484" fmla="*/ 0 w 1018183"/>
                <a:gd name="connsiteY5484" fmla="*/ 6124665 h 9085945"/>
                <a:gd name="connsiteX5485" fmla="*/ 0 w 1018183"/>
                <a:gd name="connsiteY5485" fmla="*/ 6124480 h 9085945"/>
                <a:gd name="connsiteX5486" fmla="*/ 0 w 1018183"/>
                <a:gd name="connsiteY5486" fmla="*/ 6122912 h 9085945"/>
                <a:gd name="connsiteX5487" fmla="*/ 0 w 1018183"/>
                <a:gd name="connsiteY5487" fmla="*/ 6120432 h 9085945"/>
                <a:gd name="connsiteX5488" fmla="*/ 0 w 1018183"/>
                <a:gd name="connsiteY5488" fmla="*/ 6118186 h 9085945"/>
                <a:gd name="connsiteX5489" fmla="*/ 0 w 1018183"/>
                <a:gd name="connsiteY5489" fmla="*/ 6116619 h 9085945"/>
                <a:gd name="connsiteX5490" fmla="*/ 0 w 1018183"/>
                <a:gd name="connsiteY5490" fmla="*/ 6114940 h 9085945"/>
                <a:gd name="connsiteX5491" fmla="*/ 0 w 1018183"/>
                <a:gd name="connsiteY5491" fmla="*/ 6114026 h 9085945"/>
                <a:gd name="connsiteX5492" fmla="*/ 0 w 1018183"/>
                <a:gd name="connsiteY5492" fmla="*/ 6111864 h 9085945"/>
                <a:gd name="connsiteX5493" fmla="*/ 0 w 1018183"/>
                <a:gd name="connsiteY5493" fmla="*/ 6107129 h 9085945"/>
                <a:gd name="connsiteX5494" fmla="*/ 0 w 1018183"/>
                <a:gd name="connsiteY5494" fmla="*/ 6105559 h 9085945"/>
                <a:gd name="connsiteX5495" fmla="*/ 0 w 1018183"/>
                <a:gd name="connsiteY5495" fmla="*/ 6103814 h 9085945"/>
                <a:gd name="connsiteX5496" fmla="*/ 0 w 1018183"/>
                <a:gd name="connsiteY5496" fmla="*/ 6102247 h 9085945"/>
                <a:gd name="connsiteX5497" fmla="*/ 0 w 1018183"/>
                <a:gd name="connsiteY5497" fmla="*/ 6100806 h 9085945"/>
                <a:gd name="connsiteX5498" fmla="*/ 0 w 1018183"/>
                <a:gd name="connsiteY5498" fmla="*/ 6100325 h 9085945"/>
                <a:gd name="connsiteX5499" fmla="*/ 0 w 1018183"/>
                <a:gd name="connsiteY5499" fmla="*/ 6097462 h 9085945"/>
                <a:gd name="connsiteX5500" fmla="*/ 0 w 1018183"/>
                <a:gd name="connsiteY5500" fmla="*/ 6091938 h 9085945"/>
                <a:gd name="connsiteX5501" fmla="*/ 0 w 1018183"/>
                <a:gd name="connsiteY5501" fmla="*/ 6091846 h 9085945"/>
                <a:gd name="connsiteX5502" fmla="*/ 0 w 1018183"/>
                <a:gd name="connsiteY5502" fmla="*/ 6087704 h 9085945"/>
                <a:gd name="connsiteX5503" fmla="*/ 0 w 1018183"/>
                <a:gd name="connsiteY5503" fmla="*/ 6086404 h 9085945"/>
                <a:gd name="connsiteX5504" fmla="*/ 0 w 1018183"/>
                <a:gd name="connsiteY5504" fmla="*/ 6082072 h 9085945"/>
                <a:gd name="connsiteX5505" fmla="*/ 0 w 1018183"/>
                <a:gd name="connsiteY5505" fmla="*/ 6080878 h 9085945"/>
                <a:gd name="connsiteX5506" fmla="*/ 0 w 1018183"/>
                <a:gd name="connsiteY5506" fmla="*/ 6080788 h 9085945"/>
                <a:gd name="connsiteX5507" fmla="*/ 0 w 1018183"/>
                <a:gd name="connsiteY5507" fmla="*/ 6079662 h 9085945"/>
                <a:gd name="connsiteX5508" fmla="*/ 0 w 1018183"/>
                <a:gd name="connsiteY5508" fmla="*/ 6076646 h 9085945"/>
                <a:gd name="connsiteX5509" fmla="*/ 0 w 1018183"/>
                <a:gd name="connsiteY5509" fmla="*/ 6074598 h 9085945"/>
                <a:gd name="connsiteX5510" fmla="*/ 0 w 1018183"/>
                <a:gd name="connsiteY5510" fmla="*/ 6073684 h 9085945"/>
                <a:gd name="connsiteX5511" fmla="*/ 0 w 1018183"/>
                <a:gd name="connsiteY5511" fmla="*/ 6063540 h 9085945"/>
                <a:gd name="connsiteX5512" fmla="*/ 0 w 1018183"/>
                <a:gd name="connsiteY5512" fmla="*/ 6062626 h 9085945"/>
                <a:gd name="connsiteX5513" fmla="*/ 0 w 1018183"/>
                <a:gd name="connsiteY5513" fmla="*/ 6061161 h 9085945"/>
                <a:gd name="connsiteX5514" fmla="*/ 0 w 1018183"/>
                <a:gd name="connsiteY5514" fmla="*/ 6051130 h 9085945"/>
                <a:gd name="connsiteX5515" fmla="*/ 0 w 1018183"/>
                <a:gd name="connsiteY5515" fmla="*/ 6049561 h 9085945"/>
                <a:gd name="connsiteX5516" fmla="*/ 0 w 1018183"/>
                <a:gd name="connsiteY5516" fmla="*/ 6049347 h 9085945"/>
                <a:gd name="connsiteX5517" fmla="*/ 0 w 1018183"/>
                <a:gd name="connsiteY5517" fmla="*/ 6047065 h 9085945"/>
                <a:gd name="connsiteX5518" fmla="*/ 0 w 1018183"/>
                <a:gd name="connsiteY5518" fmla="*/ 6045780 h 9085945"/>
                <a:gd name="connsiteX5519" fmla="*/ 0 w 1018183"/>
                <a:gd name="connsiteY5519" fmla="*/ 6045497 h 9085945"/>
                <a:gd name="connsiteX5520" fmla="*/ 0 w 1018183"/>
                <a:gd name="connsiteY5520" fmla="*/ 6044212 h 9085945"/>
                <a:gd name="connsiteX5521" fmla="*/ 0 w 1018183"/>
                <a:gd name="connsiteY5521" fmla="*/ 6040494 h 9085945"/>
                <a:gd name="connsiteX5522" fmla="*/ 0 w 1018183"/>
                <a:gd name="connsiteY5522" fmla="*/ 6040446 h 9085945"/>
                <a:gd name="connsiteX5523" fmla="*/ 0 w 1018183"/>
                <a:gd name="connsiteY5523" fmla="*/ 6039320 h 9085945"/>
                <a:gd name="connsiteX5524" fmla="*/ 0 w 1018183"/>
                <a:gd name="connsiteY5524" fmla="*/ 6038511 h 9085945"/>
                <a:gd name="connsiteX5525" fmla="*/ 0 w 1018183"/>
                <a:gd name="connsiteY5525" fmla="*/ 6038289 h 9085945"/>
                <a:gd name="connsiteX5526" fmla="*/ 0 w 1018183"/>
                <a:gd name="connsiteY5526" fmla="*/ 6038035 h 9085945"/>
                <a:gd name="connsiteX5527" fmla="*/ 0 w 1018183"/>
                <a:gd name="connsiteY5527" fmla="*/ 6036304 h 9085945"/>
                <a:gd name="connsiteX5528" fmla="*/ 0 w 1018183"/>
                <a:gd name="connsiteY5528" fmla="*/ 6036007 h 9085945"/>
                <a:gd name="connsiteX5529" fmla="*/ 0 w 1018183"/>
                <a:gd name="connsiteY5529" fmla="*/ 6034439 h 9085945"/>
                <a:gd name="connsiteX5530" fmla="*/ 0 w 1018183"/>
                <a:gd name="connsiteY5530" fmla="*/ 6032158 h 9085945"/>
                <a:gd name="connsiteX5531" fmla="*/ 0 w 1018183"/>
                <a:gd name="connsiteY5531" fmla="*/ 6029899 h 9085945"/>
                <a:gd name="connsiteX5532" fmla="*/ 0 w 1018183"/>
                <a:gd name="connsiteY5532" fmla="*/ 6028261 h 9085945"/>
                <a:gd name="connsiteX5533" fmla="*/ 0 w 1018183"/>
                <a:gd name="connsiteY5533" fmla="*/ 6027453 h 9085945"/>
                <a:gd name="connsiteX5534" fmla="*/ 0 w 1018183"/>
                <a:gd name="connsiteY5534" fmla="*/ 6024111 h 9085945"/>
                <a:gd name="connsiteX5535" fmla="*/ 0 w 1018183"/>
                <a:gd name="connsiteY5535" fmla="*/ 6013053 h 9085945"/>
                <a:gd name="connsiteX5536" fmla="*/ 0 w 1018183"/>
                <a:gd name="connsiteY5536" fmla="*/ 6008628 h 9085945"/>
                <a:gd name="connsiteX5537" fmla="*/ 0 w 1018183"/>
                <a:gd name="connsiteY5537" fmla="*/ 6007061 h 9085945"/>
                <a:gd name="connsiteX5538" fmla="*/ 0 w 1018183"/>
                <a:gd name="connsiteY5538" fmla="*/ 6005438 h 9085945"/>
                <a:gd name="connsiteX5539" fmla="*/ 0 w 1018183"/>
                <a:gd name="connsiteY5539" fmla="*/ 6003870 h 9085945"/>
                <a:gd name="connsiteX5540" fmla="*/ 0 w 1018183"/>
                <a:gd name="connsiteY5540" fmla="*/ 6003477 h 9085945"/>
                <a:gd name="connsiteX5541" fmla="*/ 0 w 1018183"/>
                <a:gd name="connsiteY5541" fmla="*/ 6003280 h 9085945"/>
                <a:gd name="connsiteX5542" fmla="*/ 0 w 1018183"/>
                <a:gd name="connsiteY5542" fmla="*/ 6002193 h 9085945"/>
                <a:gd name="connsiteX5543" fmla="*/ 0 w 1018183"/>
                <a:gd name="connsiteY5543" fmla="*/ 6001711 h 9085945"/>
                <a:gd name="connsiteX5544" fmla="*/ 0 w 1018183"/>
                <a:gd name="connsiteY5544" fmla="*/ 6001449 h 9085945"/>
                <a:gd name="connsiteX5545" fmla="*/ 0 w 1018183"/>
                <a:gd name="connsiteY5545" fmla="*/ 6000152 h 9085945"/>
                <a:gd name="connsiteX5546" fmla="*/ 0 w 1018183"/>
                <a:gd name="connsiteY5546" fmla="*/ 5999431 h 9085945"/>
                <a:gd name="connsiteX5547" fmla="*/ 0 w 1018183"/>
                <a:gd name="connsiteY5547" fmla="*/ 5998876 h 9085945"/>
                <a:gd name="connsiteX5548" fmla="*/ 0 w 1018183"/>
                <a:gd name="connsiteY5548" fmla="*/ 5997947 h 9085945"/>
                <a:gd name="connsiteX5549" fmla="*/ 0 w 1018183"/>
                <a:gd name="connsiteY5549" fmla="*/ 5995665 h 9085945"/>
                <a:gd name="connsiteX5550" fmla="*/ 0 w 1018183"/>
                <a:gd name="connsiteY5550" fmla="*/ 5995533 h 9085945"/>
                <a:gd name="connsiteX5551" fmla="*/ 0 w 1018183"/>
                <a:gd name="connsiteY5551" fmla="*/ 5994381 h 9085945"/>
                <a:gd name="connsiteX5552" fmla="*/ 0 w 1018183"/>
                <a:gd name="connsiteY5552" fmla="*/ 5994097 h 9085945"/>
                <a:gd name="connsiteX5553" fmla="*/ 0 w 1018183"/>
                <a:gd name="connsiteY5553" fmla="*/ 5992812 h 9085945"/>
                <a:gd name="connsiteX5554" fmla="*/ 0 w 1018183"/>
                <a:gd name="connsiteY5554" fmla="*/ 5992419 h 9085945"/>
                <a:gd name="connsiteX5555" fmla="*/ 0 w 1018183"/>
                <a:gd name="connsiteY5555" fmla="*/ 5989094 h 9085945"/>
                <a:gd name="connsiteX5556" fmla="*/ 0 w 1018183"/>
                <a:gd name="connsiteY5556" fmla="*/ 5988372 h 9085945"/>
                <a:gd name="connsiteX5557" fmla="*/ 0 w 1018183"/>
                <a:gd name="connsiteY5557" fmla="*/ 5987111 h 9085945"/>
                <a:gd name="connsiteX5558" fmla="*/ 0 w 1018183"/>
                <a:gd name="connsiteY5558" fmla="*/ 5977278 h 9085945"/>
                <a:gd name="connsiteX5559" fmla="*/ 0 w 1018183"/>
                <a:gd name="connsiteY5559" fmla="*/ 5973247 h 9085945"/>
                <a:gd name="connsiteX5560" fmla="*/ 0 w 1018183"/>
                <a:gd name="connsiteY5560" fmla="*/ 5972711 h 9085945"/>
                <a:gd name="connsiteX5561" fmla="*/ 0 w 1018183"/>
                <a:gd name="connsiteY5561" fmla="*/ 5968722 h 9085945"/>
                <a:gd name="connsiteX5562" fmla="*/ 0 w 1018183"/>
                <a:gd name="connsiteY5562" fmla="*/ 5966915 h 9085945"/>
                <a:gd name="connsiteX5563" fmla="*/ 0 w 1018183"/>
                <a:gd name="connsiteY5563" fmla="*/ 5962938 h 9085945"/>
                <a:gd name="connsiteX5564" fmla="*/ 0 w 1018183"/>
                <a:gd name="connsiteY5564" fmla="*/ 5961851 h 9085945"/>
                <a:gd name="connsiteX5565" fmla="*/ 0 w 1018183"/>
                <a:gd name="connsiteY5565" fmla="*/ 5961369 h 9085945"/>
                <a:gd name="connsiteX5566" fmla="*/ 0 w 1018183"/>
                <a:gd name="connsiteY5566" fmla="*/ 5959692 h 9085945"/>
                <a:gd name="connsiteX5567" fmla="*/ 0 w 1018183"/>
                <a:gd name="connsiteY5567" fmla="*/ 5957662 h 9085945"/>
                <a:gd name="connsiteX5568" fmla="*/ 0 w 1018183"/>
                <a:gd name="connsiteY5568" fmla="*/ 5956367 h 9085945"/>
                <a:gd name="connsiteX5569" fmla="*/ 0 w 1018183"/>
                <a:gd name="connsiteY5569" fmla="*/ 5952077 h 9085945"/>
                <a:gd name="connsiteX5570" fmla="*/ 0 w 1018183"/>
                <a:gd name="connsiteY5570" fmla="*/ 5951878 h 9085945"/>
                <a:gd name="connsiteX5571" fmla="*/ 0 w 1018183"/>
                <a:gd name="connsiteY5571" fmla="*/ 5950793 h 9085945"/>
                <a:gd name="connsiteX5572" fmla="*/ 0 w 1018183"/>
                <a:gd name="connsiteY5572" fmla="*/ 5950310 h 9085945"/>
                <a:gd name="connsiteX5573" fmla="*/ 0 w 1018183"/>
                <a:gd name="connsiteY5573" fmla="*/ 5948030 h 9085945"/>
                <a:gd name="connsiteX5574" fmla="*/ 0 w 1018183"/>
                <a:gd name="connsiteY5574" fmla="*/ 5926573 h 9085945"/>
                <a:gd name="connsiteX5575" fmla="*/ 0 w 1018183"/>
                <a:gd name="connsiteY5575" fmla="*/ 5925765 h 9085945"/>
                <a:gd name="connsiteX5576" fmla="*/ 0 w 1018183"/>
                <a:gd name="connsiteY5576" fmla="*/ 5924593 h 9085945"/>
                <a:gd name="connsiteX5577" fmla="*/ 0 w 1018183"/>
                <a:gd name="connsiteY5577" fmla="*/ 5920561 h 9085945"/>
                <a:gd name="connsiteX5578" fmla="*/ 0 w 1018183"/>
                <a:gd name="connsiteY5578" fmla="*/ 5919350 h 9085945"/>
                <a:gd name="connsiteX5579" fmla="*/ 0 w 1018183"/>
                <a:gd name="connsiteY5579" fmla="*/ 5917320 h 9085945"/>
                <a:gd name="connsiteX5580" fmla="*/ 0 w 1018183"/>
                <a:gd name="connsiteY5580" fmla="*/ 5915990 h 9085945"/>
                <a:gd name="connsiteX5581" fmla="*/ 0 w 1018183"/>
                <a:gd name="connsiteY5581" fmla="*/ 5915514 h 9085945"/>
                <a:gd name="connsiteX5582" fmla="*/ 0 w 1018183"/>
                <a:gd name="connsiteY5582" fmla="*/ 5914706 h 9085945"/>
                <a:gd name="connsiteX5583" fmla="*/ 0 w 1018183"/>
                <a:gd name="connsiteY5583" fmla="*/ 5911364 h 9085945"/>
                <a:gd name="connsiteX5584" fmla="*/ 0 w 1018183"/>
                <a:gd name="connsiteY5584" fmla="*/ 5908292 h 9085945"/>
                <a:gd name="connsiteX5585" fmla="*/ 0 w 1018183"/>
                <a:gd name="connsiteY5585" fmla="*/ 5907462 h 9085945"/>
                <a:gd name="connsiteX5586" fmla="*/ 0 w 1018183"/>
                <a:gd name="connsiteY5586" fmla="*/ 5901590 h 9085945"/>
                <a:gd name="connsiteX5587" fmla="*/ 0 w 1018183"/>
                <a:gd name="connsiteY5587" fmla="*/ 5900306 h 9085945"/>
                <a:gd name="connsiteX5588" fmla="*/ 0 w 1018183"/>
                <a:gd name="connsiteY5588" fmla="*/ 5899915 h 9085945"/>
                <a:gd name="connsiteX5589" fmla="*/ 0 w 1018183"/>
                <a:gd name="connsiteY5589" fmla="*/ 5896065 h 9085945"/>
                <a:gd name="connsiteX5590" fmla="*/ 0 w 1018183"/>
                <a:gd name="connsiteY5590" fmla="*/ 5895880 h 9085945"/>
                <a:gd name="connsiteX5591" fmla="*/ 0 w 1018183"/>
                <a:gd name="connsiteY5591" fmla="*/ 5894312 h 9085945"/>
                <a:gd name="connsiteX5592" fmla="*/ 0 w 1018183"/>
                <a:gd name="connsiteY5592" fmla="*/ 5889586 h 9085945"/>
                <a:gd name="connsiteX5593" fmla="*/ 0 w 1018183"/>
                <a:gd name="connsiteY5593" fmla="*/ 5888019 h 9085945"/>
                <a:gd name="connsiteX5594" fmla="*/ 0 w 1018183"/>
                <a:gd name="connsiteY5594" fmla="*/ 5883264 h 9085945"/>
                <a:gd name="connsiteX5595" fmla="*/ 0 w 1018183"/>
                <a:gd name="connsiteY5595" fmla="*/ 5882784 h 9085945"/>
                <a:gd name="connsiteX5596" fmla="*/ 0 w 1018183"/>
                <a:gd name="connsiteY5596" fmla="*/ 5878529 h 9085945"/>
                <a:gd name="connsiteX5597" fmla="*/ 0 w 1018183"/>
                <a:gd name="connsiteY5597" fmla="*/ 5876959 h 9085945"/>
                <a:gd name="connsiteX5598" fmla="*/ 0 w 1018183"/>
                <a:gd name="connsiteY5598" fmla="*/ 5875214 h 9085945"/>
                <a:gd name="connsiteX5599" fmla="*/ 0 w 1018183"/>
                <a:gd name="connsiteY5599" fmla="*/ 5874364 h 9085945"/>
                <a:gd name="connsiteX5600" fmla="*/ 0 w 1018183"/>
                <a:gd name="connsiteY5600" fmla="*/ 5873647 h 9085945"/>
                <a:gd name="connsiteX5601" fmla="*/ 0 w 1018183"/>
                <a:gd name="connsiteY5601" fmla="*/ 5872206 h 9085945"/>
                <a:gd name="connsiteX5602" fmla="*/ 0 w 1018183"/>
                <a:gd name="connsiteY5602" fmla="*/ 5868862 h 9085945"/>
                <a:gd name="connsiteX5603" fmla="*/ 0 w 1018183"/>
                <a:gd name="connsiteY5603" fmla="*/ 5864533 h 9085945"/>
                <a:gd name="connsiteX5604" fmla="*/ 0 w 1018183"/>
                <a:gd name="connsiteY5604" fmla="*/ 5863338 h 9085945"/>
                <a:gd name="connsiteX5605" fmla="*/ 0 w 1018183"/>
                <a:gd name="connsiteY5605" fmla="*/ 5859964 h 9085945"/>
                <a:gd name="connsiteX5606" fmla="*/ 0 w 1018183"/>
                <a:gd name="connsiteY5606" fmla="*/ 5857804 h 9085945"/>
                <a:gd name="connsiteX5607" fmla="*/ 0 w 1018183"/>
                <a:gd name="connsiteY5607" fmla="*/ 5852278 h 9085945"/>
                <a:gd name="connsiteX5608" fmla="*/ 0 w 1018183"/>
                <a:gd name="connsiteY5608" fmla="*/ 5845998 h 9085945"/>
                <a:gd name="connsiteX5609" fmla="*/ 0 w 1018183"/>
                <a:gd name="connsiteY5609" fmla="*/ 5845084 h 9085945"/>
                <a:gd name="connsiteX5610" fmla="*/ 0 w 1018183"/>
                <a:gd name="connsiteY5610" fmla="*/ 5838187 h 9085945"/>
                <a:gd name="connsiteX5611" fmla="*/ 0 w 1018183"/>
                <a:gd name="connsiteY5611" fmla="*/ 5836617 h 9085945"/>
                <a:gd name="connsiteX5612" fmla="*/ 0 w 1018183"/>
                <a:gd name="connsiteY5612" fmla="*/ 5834940 h 9085945"/>
                <a:gd name="connsiteX5613" fmla="*/ 0 w 1018183"/>
                <a:gd name="connsiteY5613" fmla="*/ 5834872 h 9085945"/>
                <a:gd name="connsiteX5614" fmla="*/ 0 w 1018183"/>
                <a:gd name="connsiteY5614" fmla="*/ 5834026 h 9085945"/>
                <a:gd name="connsiteX5615" fmla="*/ 0 w 1018183"/>
                <a:gd name="connsiteY5615" fmla="*/ 5833305 h 9085945"/>
                <a:gd name="connsiteX5616" fmla="*/ 0 w 1018183"/>
                <a:gd name="connsiteY5616" fmla="*/ 5831864 h 9085945"/>
                <a:gd name="connsiteX5617" fmla="*/ 0 w 1018183"/>
                <a:gd name="connsiteY5617" fmla="*/ 5823814 h 9085945"/>
                <a:gd name="connsiteX5618" fmla="*/ 0 w 1018183"/>
                <a:gd name="connsiteY5618" fmla="*/ 5822247 h 9085945"/>
                <a:gd name="connsiteX5619" fmla="*/ 0 w 1018183"/>
                <a:gd name="connsiteY5619" fmla="*/ 5817462 h 9085945"/>
                <a:gd name="connsiteX5620" fmla="*/ 0 w 1018183"/>
                <a:gd name="connsiteY5620" fmla="*/ 5815767 h 9085945"/>
                <a:gd name="connsiteX5621" fmla="*/ 0 w 1018183"/>
                <a:gd name="connsiteY5621" fmla="*/ 5811936 h 9085945"/>
                <a:gd name="connsiteX5622" fmla="*/ 0 w 1018183"/>
                <a:gd name="connsiteY5622" fmla="*/ 5811846 h 9085945"/>
                <a:gd name="connsiteX5623" fmla="*/ 0 w 1018183"/>
                <a:gd name="connsiteY5623" fmla="*/ 5811197 h 9085945"/>
                <a:gd name="connsiteX5624" fmla="*/ 0 w 1018183"/>
                <a:gd name="connsiteY5624" fmla="*/ 5810720 h 9085945"/>
                <a:gd name="connsiteX5625" fmla="*/ 0 w 1018183"/>
                <a:gd name="connsiteY5625" fmla="*/ 5809435 h 9085945"/>
                <a:gd name="connsiteX5626" fmla="*/ 0 w 1018183"/>
                <a:gd name="connsiteY5626" fmla="*/ 5807704 h 9085945"/>
                <a:gd name="connsiteX5627" fmla="*/ 0 w 1018183"/>
                <a:gd name="connsiteY5627" fmla="*/ 5801299 h 9085945"/>
                <a:gd name="connsiteX5628" fmla="*/ 0 w 1018183"/>
                <a:gd name="connsiteY5628" fmla="*/ 5799661 h 9085945"/>
                <a:gd name="connsiteX5629" fmla="*/ 0 w 1018183"/>
                <a:gd name="connsiteY5629" fmla="*/ 5796796 h 9085945"/>
                <a:gd name="connsiteX5630" fmla="*/ 0 w 1018183"/>
                <a:gd name="connsiteY5630" fmla="*/ 5794598 h 9085945"/>
                <a:gd name="connsiteX5631" fmla="*/ 0 w 1018183"/>
                <a:gd name="connsiteY5631" fmla="*/ 5793684 h 9085945"/>
                <a:gd name="connsiteX5632" fmla="*/ 0 w 1018183"/>
                <a:gd name="connsiteY5632" fmla="*/ 5791087 h 9085945"/>
                <a:gd name="connsiteX5633" fmla="*/ 0 w 1018183"/>
                <a:gd name="connsiteY5633" fmla="*/ 5789518 h 9085945"/>
                <a:gd name="connsiteX5634" fmla="*/ 0 w 1018183"/>
                <a:gd name="connsiteY5634" fmla="*/ 5776838 h 9085945"/>
                <a:gd name="connsiteX5635" fmla="*/ 0 w 1018183"/>
                <a:gd name="connsiteY5635" fmla="*/ 5775270 h 9085945"/>
                <a:gd name="connsiteX5636" fmla="*/ 0 w 1018183"/>
                <a:gd name="connsiteY5636" fmla="*/ 5771552 h 9085945"/>
                <a:gd name="connsiteX5637" fmla="*/ 0 w 1018183"/>
                <a:gd name="connsiteY5637" fmla="*/ 5770276 h 9085945"/>
                <a:gd name="connsiteX5638" fmla="*/ 0 w 1018183"/>
                <a:gd name="connsiteY5638" fmla="*/ 5769347 h 9085945"/>
                <a:gd name="connsiteX5639" fmla="*/ 0 w 1018183"/>
                <a:gd name="connsiteY5639" fmla="*/ 5769093 h 9085945"/>
                <a:gd name="connsiteX5640" fmla="*/ 0 w 1018183"/>
                <a:gd name="connsiteY5640" fmla="*/ 5767065 h 9085945"/>
                <a:gd name="connsiteX5641" fmla="*/ 0 w 1018183"/>
                <a:gd name="connsiteY5641" fmla="*/ 5766933 h 9085945"/>
                <a:gd name="connsiteX5642" fmla="*/ 0 w 1018183"/>
                <a:gd name="connsiteY5642" fmla="*/ 5765781 h 9085945"/>
                <a:gd name="connsiteX5643" fmla="*/ 0 w 1018183"/>
                <a:gd name="connsiteY5643" fmla="*/ 5765497 h 9085945"/>
                <a:gd name="connsiteX5644" fmla="*/ 0 w 1018183"/>
                <a:gd name="connsiteY5644" fmla="*/ 5764212 h 9085945"/>
                <a:gd name="connsiteX5645" fmla="*/ 0 w 1018183"/>
                <a:gd name="connsiteY5645" fmla="*/ 5760957 h 9085945"/>
                <a:gd name="connsiteX5646" fmla="*/ 0 w 1018183"/>
                <a:gd name="connsiteY5646" fmla="*/ 5760494 h 9085945"/>
                <a:gd name="connsiteX5647" fmla="*/ 0 w 1018183"/>
                <a:gd name="connsiteY5647" fmla="*/ 5759319 h 9085945"/>
                <a:gd name="connsiteX5648" fmla="*/ 0 w 1018183"/>
                <a:gd name="connsiteY5648" fmla="*/ 5758511 h 9085945"/>
                <a:gd name="connsiteX5649" fmla="*/ 0 w 1018183"/>
                <a:gd name="connsiteY5649" fmla="*/ 5758035 h 9085945"/>
                <a:gd name="connsiteX5650" fmla="*/ 0 w 1018183"/>
                <a:gd name="connsiteY5650" fmla="*/ 5749897 h 9085945"/>
                <a:gd name="connsiteX5651" fmla="*/ 0 w 1018183"/>
                <a:gd name="connsiteY5651" fmla="*/ 5748678 h 9085945"/>
                <a:gd name="connsiteX5652" fmla="*/ 0 w 1018183"/>
                <a:gd name="connsiteY5652" fmla="*/ 5744647 h 9085945"/>
                <a:gd name="connsiteX5653" fmla="*/ 0 w 1018183"/>
                <a:gd name="connsiteY5653" fmla="*/ 5744111 h 9085945"/>
                <a:gd name="connsiteX5654" fmla="*/ 0 w 1018183"/>
                <a:gd name="connsiteY5654" fmla="*/ 5734338 h 9085945"/>
                <a:gd name="connsiteX5655" fmla="*/ 0 w 1018183"/>
                <a:gd name="connsiteY5655" fmla="*/ 5733251 h 9085945"/>
                <a:gd name="connsiteX5656" fmla="*/ 0 w 1018183"/>
                <a:gd name="connsiteY5656" fmla="*/ 5732769 h 9085945"/>
                <a:gd name="connsiteX5657" fmla="*/ 0 w 1018183"/>
                <a:gd name="connsiteY5657" fmla="*/ 5729934 h 9085945"/>
                <a:gd name="connsiteX5658" fmla="*/ 0 w 1018183"/>
                <a:gd name="connsiteY5658" fmla="*/ 5727767 h 9085945"/>
                <a:gd name="connsiteX5659" fmla="*/ 0 w 1018183"/>
                <a:gd name="connsiteY5659" fmla="*/ 5726591 h 9085945"/>
                <a:gd name="connsiteX5660" fmla="*/ 0 w 1018183"/>
                <a:gd name="connsiteY5660" fmla="*/ 5725439 h 9085945"/>
                <a:gd name="connsiteX5661" fmla="*/ 0 w 1018183"/>
                <a:gd name="connsiteY5661" fmla="*/ 5723870 h 9085945"/>
                <a:gd name="connsiteX5662" fmla="*/ 0 w 1018183"/>
                <a:gd name="connsiteY5662" fmla="*/ 5723477 h 9085945"/>
                <a:gd name="connsiteX5663" fmla="*/ 0 w 1018183"/>
                <a:gd name="connsiteY5663" fmla="*/ 5723278 h 9085945"/>
                <a:gd name="connsiteX5664" fmla="*/ 0 w 1018183"/>
                <a:gd name="connsiteY5664" fmla="*/ 5722193 h 9085945"/>
                <a:gd name="connsiteX5665" fmla="*/ 0 w 1018183"/>
                <a:gd name="connsiteY5665" fmla="*/ 5721710 h 9085945"/>
                <a:gd name="connsiteX5666" fmla="*/ 0 w 1018183"/>
                <a:gd name="connsiteY5666" fmla="*/ 5720152 h 9085945"/>
                <a:gd name="connsiteX5667" fmla="*/ 0 w 1018183"/>
                <a:gd name="connsiteY5667" fmla="*/ 5719430 h 9085945"/>
                <a:gd name="connsiteX5668" fmla="*/ 0 w 1018183"/>
                <a:gd name="connsiteY5668" fmla="*/ 5718876 h 9085945"/>
                <a:gd name="connsiteX5669" fmla="*/ 0 w 1018183"/>
                <a:gd name="connsiteY5669" fmla="*/ 5715533 h 9085945"/>
                <a:gd name="connsiteX5670" fmla="*/ 0 w 1018183"/>
                <a:gd name="connsiteY5670" fmla="*/ 5708336 h 9085945"/>
                <a:gd name="connsiteX5671" fmla="*/ 0 w 1018183"/>
                <a:gd name="connsiteY5671" fmla="*/ 5707052 h 9085945"/>
                <a:gd name="connsiteX5672" fmla="*/ 0 w 1018183"/>
                <a:gd name="connsiteY5672" fmla="*/ 5704305 h 9085945"/>
                <a:gd name="connsiteX5673" fmla="*/ 0 w 1018183"/>
                <a:gd name="connsiteY5673" fmla="*/ 5703021 h 9085945"/>
                <a:gd name="connsiteX5674" fmla="*/ 0 w 1018183"/>
                <a:gd name="connsiteY5674" fmla="*/ 5698450 h 9085945"/>
                <a:gd name="connsiteX5675" fmla="*/ 0 w 1018183"/>
                <a:gd name="connsiteY5675" fmla="*/ 5697973 h 9085945"/>
                <a:gd name="connsiteX5676" fmla="*/ 0 w 1018183"/>
                <a:gd name="connsiteY5676" fmla="*/ 5697282 h 9085945"/>
                <a:gd name="connsiteX5677" fmla="*/ 0 w 1018183"/>
                <a:gd name="connsiteY5677" fmla="*/ 5693247 h 9085945"/>
                <a:gd name="connsiteX5678" fmla="*/ 0 w 1018183"/>
                <a:gd name="connsiteY5678" fmla="*/ 5690750 h 9085945"/>
                <a:gd name="connsiteX5679" fmla="*/ 0 w 1018183"/>
                <a:gd name="connsiteY5679" fmla="*/ 5688720 h 9085945"/>
                <a:gd name="connsiteX5680" fmla="*/ 0 w 1018183"/>
                <a:gd name="connsiteY5680" fmla="*/ 5687425 h 9085945"/>
                <a:gd name="connsiteX5681" fmla="*/ 0 w 1018183"/>
                <a:gd name="connsiteY5681" fmla="*/ 5686914 h 9085945"/>
                <a:gd name="connsiteX5682" fmla="*/ 0 w 1018183"/>
                <a:gd name="connsiteY5682" fmla="*/ 5684179 h 9085945"/>
                <a:gd name="connsiteX5683" fmla="*/ 0 w 1018183"/>
                <a:gd name="connsiteY5683" fmla="*/ 5684049 h 9085945"/>
                <a:gd name="connsiteX5684" fmla="*/ 0 w 1018183"/>
                <a:gd name="connsiteY5684" fmla="*/ 5682936 h 9085945"/>
                <a:gd name="connsiteX5685" fmla="*/ 0 w 1018183"/>
                <a:gd name="connsiteY5685" fmla="*/ 5682488 h 9085945"/>
                <a:gd name="connsiteX5686" fmla="*/ 0 w 1018183"/>
                <a:gd name="connsiteY5686" fmla="*/ 5681851 h 9085945"/>
                <a:gd name="connsiteX5687" fmla="*/ 0 w 1018183"/>
                <a:gd name="connsiteY5687" fmla="*/ 5681368 h 9085945"/>
                <a:gd name="connsiteX5688" fmla="*/ 0 w 1018183"/>
                <a:gd name="connsiteY5688" fmla="*/ 5679692 h 9085945"/>
                <a:gd name="connsiteX5689" fmla="*/ 0 w 1018183"/>
                <a:gd name="connsiteY5689" fmla="*/ 5678862 h 9085945"/>
                <a:gd name="connsiteX5690" fmla="*/ 0 w 1018183"/>
                <a:gd name="connsiteY5690" fmla="*/ 5678638 h 9085945"/>
                <a:gd name="connsiteX5691" fmla="*/ 0 w 1018183"/>
                <a:gd name="connsiteY5691" fmla="*/ 5677941 h 9085945"/>
                <a:gd name="connsiteX5692" fmla="*/ 0 w 1018183"/>
                <a:gd name="connsiteY5692" fmla="*/ 5676368 h 9085945"/>
                <a:gd name="connsiteX5693" fmla="*/ 0 w 1018183"/>
                <a:gd name="connsiteY5693" fmla="*/ 5674405 h 9085945"/>
                <a:gd name="connsiteX5694" fmla="*/ 0 w 1018183"/>
                <a:gd name="connsiteY5694" fmla="*/ 5666818 h 9085945"/>
                <a:gd name="connsiteX5695" fmla="*/ 0 w 1018183"/>
                <a:gd name="connsiteY5695" fmla="*/ 5664552 h 9085945"/>
                <a:gd name="connsiteX5696" fmla="*/ 0 w 1018183"/>
                <a:gd name="connsiteY5696" fmla="*/ 5662273 h 9085945"/>
                <a:gd name="connsiteX5697" fmla="*/ 0 w 1018183"/>
                <a:gd name="connsiteY5697" fmla="*/ 5660703 h 9085945"/>
                <a:gd name="connsiteX5698" fmla="*/ 0 w 1018183"/>
                <a:gd name="connsiteY5698" fmla="*/ 5660519 h 9085945"/>
                <a:gd name="connsiteX5699" fmla="*/ 0 w 1018183"/>
                <a:gd name="connsiteY5699" fmla="*/ 5660185 h 9085945"/>
                <a:gd name="connsiteX5700" fmla="*/ 0 w 1018183"/>
                <a:gd name="connsiteY5700" fmla="*/ 5657252 h 9085945"/>
                <a:gd name="connsiteX5701" fmla="*/ 0 w 1018183"/>
                <a:gd name="connsiteY5701" fmla="*/ 5654184 h 9085945"/>
                <a:gd name="connsiteX5702" fmla="*/ 0 w 1018183"/>
                <a:gd name="connsiteY5702" fmla="*/ 5653263 h 9085945"/>
                <a:gd name="connsiteX5703" fmla="*/ 0 w 1018183"/>
                <a:gd name="connsiteY5703" fmla="*/ 5646572 h 9085945"/>
                <a:gd name="connsiteX5704" fmla="*/ 0 w 1018183"/>
                <a:gd name="connsiteY5704" fmla="*/ 5645909 h 9085945"/>
                <a:gd name="connsiteX5705" fmla="*/ 0 w 1018183"/>
                <a:gd name="connsiteY5705" fmla="*/ 5645764 h 9085945"/>
                <a:gd name="connsiteX5706" fmla="*/ 0 w 1018183"/>
                <a:gd name="connsiteY5706" fmla="*/ 5643837 h 9085945"/>
                <a:gd name="connsiteX5707" fmla="*/ 0 w 1018183"/>
                <a:gd name="connsiteY5707" fmla="*/ 5641677 h 9085945"/>
                <a:gd name="connsiteX5708" fmla="*/ 0 w 1018183"/>
                <a:gd name="connsiteY5708" fmla="*/ 5639469 h 9085945"/>
                <a:gd name="connsiteX5709" fmla="*/ 0 w 1018183"/>
                <a:gd name="connsiteY5709" fmla="*/ 5639350 h 9085945"/>
                <a:gd name="connsiteX5710" fmla="*/ 0 w 1018183"/>
                <a:gd name="connsiteY5710" fmla="*/ 5638520 h 9085945"/>
                <a:gd name="connsiteX5711" fmla="*/ 0 w 1018183"/>
                <a:gd name="connsiteY5711" fmla="*/ 5637599 h 9085945"/>
                <a:gd name="connsiteX5712" fmla="*/ 0 w 1018183"/>
                <a:gd name="connsiteY5712" fmla="*/ 5635933 h 9085945"/>
                <a:gd name="connsiteX5713" fmla="*/ 0 w 1018183"/>
                <a:gd name="connsiteY5713" fmla="*/ 5634063 h 9085945"/>
                <a:gd name="connsiteX5714" fmla="*/ 0 w 1018183"/>
                <a:gd name="connsiteY5714" fmla="*/ 5632776 h 9085945"/>
                <a:gd name="connsiteX5715" fmla="*/ 0 w 1018183"/>
                <a:gd name="connsiteY5715" fmla="*/ 5631364 h 9085945"/>
                <a:gd name="connsiteX5716" fmla="*/ 0 w 1018183"/>
                <a:gd name="connsiteY5716" fmla="*/ 5627658 h 9085945"/>
                <a:gd name="connsiteX5717" fmla="*/ 0 w 1018183"/>
                <a:gd name="connsiteY5717" fmla="*/ 5627467 h 9085945"/>
                <a:gd name="connsiteX5718" fmla="*/ 0 w 1018183"/>
                <a:gd name="connsiteY5718" fmla="*/ 5626543 h 9085945"/>
                <a:gd name="connsiteX5719" fmla="*/ 0 w 1018183"/>
                <a:gd name="connsiteY5719" fmla="*/ 5618683 h 9085945"/>
                <a:gd name="connsiteX5720" fmla="*/ 0 w 1018183"/>
                <a:gd name="connsiteY5720" fmla="*/ 5613842 h 9085945"/>
                <a:gd name="connsiteX5721" fmla="*/ 0 w 1018183"/>
                <a:gd name="connsiteY5721" fmla="*/ 5612921 h 9085945"/>
                <a:gd name="connsiteX5722" fmla="*/ 0 w 1018183"/>
                <a:gd name="connsiteY5722" fmla="*/ 5609587 h 9085945"/>
                <a:gd name="connsiteX5723" fmla="*/ 0 w 1018183"/>
                <a:gd name="connsiteY5723" fmla="*/ 5609134 h 9085945"/>
                <a:gd name="connsiteX5724" fmla="*/ 0 w 1018183"/>
                <a:gd name="connsiteY5724" fmla="*/ 5608017 h 9085945"/>
                <a:gd name="connsiteX5725" fmla="*/ 0 w 1018183"/>
                <a:gd name="connsiteY5725" fmla="*/ 5606742 h 9085945"/>
                <a:gd name="connsiteX5726" fmla="*/ 0 w 1018183"/>
                <a:gd name="connsiteY5726" fmla="*/ 5606272 h 9085945"/>
                <a:gd name="connsiteX5727" fmla="*/ 0 w 1018183"/>
                <a:gd name="connsiteY5727" fmla="*/ 5605102 h 9085945"/>
                <a:gd name="connsiteX5728" fmla="*/ 0 w 1018183"/>
                <a:gd name="connsiteY5728" fmla="*/ 5604705 h 9085945"/>
                <a:gd name="connsiteX5729" fmla="*/ 0 w 1018183"/>
                <a:gd name="connsiteY5729" fmla="*/ 5603534 h 9085945"/>
                <a:gd name="connsiteX5730" fmla="*/ 0 w 1018183"/>
                <a:gd name="connsiteY5730" fmla="*/ 5603264 h 9085945"/>
                <a:gd name="connsiteX5731" fmla="*/ 0 w 1018183"/>
                <a:gd name="connsiteY5731" fmla="*/ 5602784 h 9085945"/>
                <a:gd name="connsiteX5732" fmla="*/ 0 w 1018183"/>
                <a:gd name="connsiteY5732" fmla="*/ 5601860 h 9085945"/>
                <a:gd name="connsiteX5733" fmla="*/ 0 w 1018183"/>
                <a:gd name="connsiteY5733" fmla="*/ 5601335 h 9085945"/>
                <a:gd name="connsiteX5734" fmla="*/ 0 w 1018183"/>
                <a:gd name="connsiteY5734" fmla="*/ 5595905 h 9085945"/>
                <a:gd name="connsiteX5735" fmla="*/ 0 w 1018183"/>
                <a:gd name="connsiteY5735" fmla="*/ 5595591 h 9085945"/>
                <a:gd name="connsiteX5736" fmla="*/ 0 w 1018183"/>
                <a:gd name="connsiteY5736" fmla="*/ 5595214 h 9085945"/>
                <a:gd name="connsiteX5737" fmla="*/ 0 w 1018183"/>
                <a:gd name="connsiteY5737" fmla="*/ 5593647 h 9085945"/>
                <a:gd name="connsiteX5738" fmla="*/ 0 w 1018183"/>
                <a:gd name="connsiteY5738" fmla="*/ 5590277 h 9085945"/>
                <a:gd name="connsiteX5739" fmla="*/ 0 w 1018183"/>
                <a:gd name="connsiteY5739" fmla="*/ 5588862 h 9085945"/>
                <a:gd name="connsiteX5740" fmla="*/ 0 w 1018183"/>
                <a:gd name="connsiteY5740" fmla="*/ 5587167 h 9085945"/>
                <a:gd name="connsiteX5741" fmla="*/ 0 w 1018183"/>
                <a:gd name="connsiteY5741" fmla="*/ 5586131 h 9085945"/>
                <a:gd name="connsiteX5742" fmla="*/ 0 w 1018183"/>
                <a:gd name="connsiteY5742" fmla="*/ 5584531 h 9085945"/>
                <a:gd name="connsiteX5743" fmla="*/ 0 w 1018183"/>
                <a:gd name="connsiteY5743" fmla="*/ 5583336 h 9085945"/>
                <a:gd name="connsiteX5744" fmla="*/ 0 w 1018183"/>
                <a:gd name="connsiteY5744" fmla="*/ 5582597 h 9085945"/>
                <a:gd name="connsiteX5745" fmla="*/ 0 w 1018183"/>
                <a:gd name="connsiteY5745" fmla="*/ 5578853 h 9085945"/>
                <a:gd name="connsiteX5746" fmla="*/ 0 w 1018183"/>
                <a:gd name="connsiteY5746" fmla="*/ 5572560 h 9085945"/>
                <a:gd name="connsiteX5747" fmla="*/ 0 w 1018183"/>
                <a:gd name="connsiteY5747" fmla="*/ 5568792 h 9085945"/>
                <a:gd name="connsiteX5748" fmla="*/ 0 w 1018183"/>
                <a:gd name="connsiteY5748" fmla="*/ 5568196 h 9085945"/>
                <a:gd name="connsiteX5749" fmla="*/ 0 w 1018183"/>
                <a:gd name="connsiteY5749" fmla="*/ 5565998 h 9085945"/>
                <a:gd name="connsiteX5750" fmla="*/ 0 w 1018183"/>
                <a:gd name="connsiteY5750" fmla="*/ 5565194 h 9085945"/>
                <a:gd name="connsiteX5751" fmla="*/ 0 w 1018183"/>
                <a:gd name="connsiteY5751" fmla="*/ 5565084 h 9085945"/>
                <a:gd name="connsiteX5752" fmla="*/ 0 w 1018183"/>
                <a:gd name="connsiteY5752" fmla="*/ 5564760 h 9085945"/>
                <a:gd name="connsiteX5753" fmla="*/ 0 w 1018183"/>
                <a:gd name="connsiteY5753" fmla="*/ 5563192 h 9085945"/>
                <a:gd name="connsiteX5754" fmla="*/ 0 w 1018183"/>
                <a:gd name="connsiteY5754" fmla="*/ 5562487 h 9085945"/>
                <a:gd name="connsiteX5755" fmla="*/ 0 w 1018183"/>
                <a:gd name="connsiteY5755" fmla="*/ 5560918 h 9085945"/>
                <a:gd name="connsiteX5756" fmla="*/ 0 w 1018183"/>
                <a:gd name="connsiteY5756" fmla="*/ 5555563 h 9085945"/>
                <a:gd name="connsiteX5757" fmla="*/ 0 w 1018183"/>
                <a:gd name="connsiteY5757" fmla="*/ 5555423 h 9085945"/>
                <a:gd name="connsiteX5758" fmla="*/ 0 w 1018183"/>
                <a:gd name="connsiteY5758" fmla="*/ 5554872 h 9085945"/>
                <a:gd name="connsiteX5759" fmla="*/ 0 w 1018183"/>
                <a:gd name="connsiteY5759" fmla="*/ 5554126 h 9085945"/>
                <a:gd name="connsiteX5760" fmla="*/ 0 w 1018183"/>
                <a:gd name="connsiteY5760" fmla="*/ 5553403 h 9085945"/>
                <a:gd name="connsiteX5761" fmla="*/ 0 w 1018183"/>
                <a:gd name="connsiteY5761" fmla="*/ 5553305 h 9085945"/>
                <a:gd name="connsiteX5762" fmla="*/ 0 w 1018183"/>
                <a:gd name="connsiteY5762" fmla="*/ 5551806 h 9085945"/>
                <a:gd name="connsiteX5763" fmla="*/ 0 w 1018183"/>
                <a:gd name="connsiteY5763" fmla="*/ 5549524 h 9085945"/>
                <a:gd name="connsiteX5764" fmla="*/ 0 w 1018183"/>
                <a:gd name="connsiteY5764" fmla="*/ 5547956 h 9085945"/>
                <a:gd name="connsiteX5765" fmla="*/ 0 w 1018183"/>
                <a:gd name="connsiteY5765" fmla="*/ 5546825 h 9085945"/>
                <a:gd name="connsiteX5766" fmla="*/ 0 w 1018183"/>
                <a:gd name="connsiteY5766" fmla="*/ 5545789 h 9085945"/>
                <a:gd name="connsiteX5767" fmla="*/ 0 w 1018183"/>
                <a:gd name="connsiteY5767" fmla="*/ 5544505 h 9085945"/>
                <a:gd name="connsiteX5768" fmla="*/ 0 w 1018183"/>
                <a:gd name="connsiteY5768" fmla="*/ 5542255 h 9085945"/>
                <a:gd name="connsiteX5769" fmla="*/ 0 w 1018183"/>
                <a:gd name="connsiteY5769" fmla="*/ 5540970 h 9085945"/>
                <a:gd name="connsiteX5770" fmla="*/ 0 w 1018183"/>
                <a:gd name="connsiteY5770" fmla="*/ 5540493 h 9085945"/>
                <a:gd name="connsiteX5771" fmla="*/ 0 w 1018183"/>
                <a:gd name="connsiteY5771" fmla="*/ 5538511 h 9085945"/>
                <a:gd name="connsiteX5772" fmla="*/ 0 w 1018183"/>
                <a:gd name="connsiteY5772" fmla="*/ 5535768 h 9085945"/>
                <a:gd name="connsiteX5773" fmla="*/ 0 w 1018183"/>
                <a:gd name="connsiteY5773" fmla="*/ 5533390 h 9085945"/>
                <a:gd name="connsiteX5774" fmla="*/ 0 w 1018183"/>
                <a:gd name="connsiteY5774" fmla="*/ 5532357 h 9085945"/>
                <a:gd name="connsiteX5775" fmla="*/ 0 w 1018183"/>
                <a:gd name="connsiteY5775" fmla="*/ 5532218 h 9085945"/>
                <a:gd name="connsiteX5776" fmla="*/ 0 w 1018183"/>
                <a:gd name="connsiteY5776" fmla="*/ 5531196 h 9085945"/>
                <a:gd name="connsiteX5777" fmla="*/ 0 w 1018183"/>
                <a:gd name="connsiteY5777" fmla="*/ 5530719 h 9085945"/>
                <a:gd name="connsiteX5778" fmla="*/ 0 w 1018183"/>
                <a:gd name="connsiteY5778" fmla="*/ 5529625 h 9085945"/>
                <a:gd name="connsiteX5779" fmla="*/ 0 w 1018183"/>
                <a:gd name="connsiteY5779" fmla="*/ 5529435 h 9085945"/>
                <a:gd name="connsiteX5780" fmla="*/ 0 w 1018183"/>
                <a:gd name="connsiteY5780" fmla="*/ 5527854 h 9085945"/>
                <a:gd name="connsiteX5781" fmla="*/ 0 w 1018183"/>
                <a:gd name="connsiteY5781" fmla="*/ 5526570 h 9085945"/>
                <a:gd name="connsiteX5782" fmla="*/ 0 w 1018183"/>
                <a:gd name="connsiteY5782" fmla="*/ 5524852 h 9085945"/>
                <a:gd name="connsiteX5783" fmla="*/ 0 w 1018183"/>
                <a:gd name="connsiteY5783" fmla="*/ 5523616 h 9085945"/>
                <a:gd name="connsiteX5784" fmla="*/ 0 w 1018183"/>
                <a:gd name="connsiteY5784" fmla="*/ 5522693 h 9085945"/>
                <a:gd name="connsiteX5785" fmla="*/ 0 w 1018183"/>
                <a:gd name="connsiteY5785" fmla="*/ 5522145 h 9085945"/>
                <a:gd name="connsiteX5786" fmla="*/ 0 w 1018183"/>
                <a:gd name="connsiteY5786" fmla="*/ 5521297 h 9085945"/>
                <a:gd name="connsiteX5787" fmla="*/ 0 w 1018183"/>
                <a:gd name="connsiteY5787" fmla="*/ 5521158 h 9085945"/>
                <a:gd name="connsiteX5788" fmla="*/ 0 w 1018183"/>
                <a:gd name="connsiteY5788" fmla="*/ 5520576 h 9085945"/>
                <a:gd name="connsiteX5789" fmla="*/ 0 w 1018183"/>
                <a:gd name="connsiteY5789" fmla="*/ 5517846 h 9085945"/>
                <a:gd name="connsiteX5790" fmla="*/ 0 w 1018183"/>
                <a:gd name="connsiteY5790" fmla="*/ 5516926 h 9085945"/>
                <a:gd name="connsiteX5791" fmla="*/ 0 w 1018183"/>
                <a:gd name="connsiteY5791" fmla="*/ 5516796 h 9085945"/>
                <a:gd name="connsiteX5792" fmla="*/ 0 w 1018183"/>
                <a:gd name="connsiteY5792" fmla="*/ 5515081 h 9085945"/>
                <a:gd name="connsiteX5793" fmla="*/ 0 w 1018183"/>
                <a:gd name="connsiteY5793" fmla="*/ 5513793 h 9085945"/>
                <a:gd name="connsiteX5794" fmla="*/ 0 w 1018183"/>
                <a:gd name="connsiteY5794" fmla="*/ 5513061 h 9085945"/>
                <a:gd name="connsiteX5795" fmla="*/ 0 w 1018183"/>
                <a:gd name="connsiteY5795" fmla="*/ 5511087 h 9085945"/>
                <a:gd name="connsiteX5796" fmla="*/ 0 w 1018183"/>
                <a:gd name="connsiteY5796" fmla="*/ 5509520 h 9085945"/>
                <a:gd name="connsiteX5797" fmla="*/ 0 w 1018183"/>
                <a:gd name="connsiteY5797" fmla="*/ 5505936 h 9085945"/>
                <a:gd name="connsiteX5798" fmla="*/ 0 w 1018183"/>
                <a:gd name="connsiteY5798" fmla="*/ 5502003 h 9085945"/>
                <a:gd name="connsiteX5799" fmla="*/ 0 w 1018183"/>
                <a:gd name="connsiteY5799" fmla="*/ 5501334 h 9085945"/>
                <a:gd name="connsiteX5800" fmla="*/ 0 w 1018183"/>
                <a:gd name="connsiteY5800" fmla="*/ 5498469 h 9085945"/>
                <a:gd name="connsiteX5801" fmla="*/ 0 w 1018183"/>
                <a:gd name="connsiteY5801" fmla="*/ 5497991 h 9085945"/>
                <a:gd name="connsiteX5802" fmla="*/ 0 w 1018183"/>
                <a:gd name="connsiteY5802" fmla="*/ 5496839 h 9085945"/>
                <a:gd name="connsiteX5803" fmla="*/ 0 w 1018183"/>
                <a:gd name="connsiteY5803" fmla="*/ 5496387 h 9085945"/>
                <a:gd name="connsiteX5804" fmla="*/ 0 w 1018183"/>
                <a:gd name="connsiteY5804" fmla="*/ 5495270 h 9085945"/>
                <a:gd name="connsiteX5805" fmla="*/ 0 w 1018183"/>
                <a:gd name="connsiteY5805" fmla="*/ 5493048 h 9085945"/>
                <a:gd name="connsiteX5806" fmla="*/ 0 w 1018183"/>
                <a:gd name="connsiteY5806" fmla="*/ 5492245 h 9085945"/>
                <a:gd name="connsiteX5807" fmla="*/ 0 w 1018183"/>
                <a:gd name="connsiteY5807" fmla="*/ 5491552 h 9085945"/>
                <a:gd name="connsiteX5808" fmla="*/ 0 w 1018183"/>
                <a:gd name="connsiteY5808" fmla="*/ 5490889 h 9085945"/>
                <a:gd name="connsiteX5809" fmla="*/ 0 w 1018183"/>
                <a:gd name="connsiteY5809" fmla="*/ 5490276 h 9085945"/>
                <a:gd name="connsiteX5810" fmla="*/ 0 w 1018183"/>
                <a:gd name="connsiteY5810" fmla="*/ 5489283 h 9085945"/>
                <a:gd name="connsiteX5811" fmla="*/ 0 w 1018183"/>
                <a:gd name="connsiteY5811" fmla="*/ 5489093 h 9085945"/>
                <a:gd name="connsiteX5812" fmla="*/ 0 w 1018183"/>
                <a:gd name="connsiteY5812" fmla="*/ 5486933 h 9085945"/>
                <a:gd name="connsiteX5813" fmla="*/ 0 w 1018183"/>
                <a:gd name="connsiteY5813" fmla="*/ 5484068 h 9085945"/>
                <a:gd name="connsiteX5814" fmla="*/ 0 w 1018183"/>
                <a:gd name="connsiteY5814" fmla="*/ 5483274 h 9085945"/>
                <a:gd name="connsiteX5815" fmla="*/ 0 w 1018183"/>
                <a:gd name="connsiteY5815" fmla="*/ 5482351 h 9085945"/>
                <a:gd name="connsiteX5816" fmla="*/ 0 w 1018183"/>
                <a:gd name="connsiteY5816" fmla="*/ 5481989 h 9085945"/>
                <a:gd name="connsiteX5817" fmla="*/ 0 w 1018183"/>
                <a:gd name="connsiteY5817" fmla="*/ 5480955 h 9085945"/>
                <a:gd name="connsiteX5818" fmla="*/ 0 w 1018183"/>
                <a:gd name="connsiteY5818" fmla="*/ 5479736 h 9085945"/>
                <a:gd name="connsiteX5819" fmla="*/ 0 w 1018183"/>
                <a:gd name="connsiteY5819" fmla="*/ 5478452 h 9085945"/>
                <a:gd name="connsiteX5820" fmla="*/ 0 w 1018183"/>
                <a:gd name="connsiteY5820" fmla="*/ 5478225 h 9085945"/>
                <a:gd name="connsiteX5821" fmla="*/ 0 w 1018183"/>
                <a:gd name="connsiteY5821" fmla="*/ 5476584 h 9085945"/>
                <a:gd name="connsiteX5822" fmla="*/ 0 w 1018183"/>
                <a:gd name="connsiteY5822" fmla="*/ 5475705 h 9085945"/>
                <a:gd name="connsiteX5823" fmla="*/ 0 w 1018183"/>
                <a:gd name="connsiteY5823" fmla="*/ 5474421 h 9085945"/>
                <a:gd name="connsiteX5824" fmla="*/ 0 w 1018183"/>
                <a:gd name="connsiteY5824" fmla="*/ 5471293 h 9085945"/>
                <a:gd name="connsiteX5825" fmla="*/ 0 w 1018183"/>
                <a:gd name="connsiteY5825" fmla="*/ 5470181 h 9085945"/>
                <a:gd name="connsiteX5826" fmla="*/ 0 w 1018183"/>
                <a:gd name="connsiteY5826" fmla="*/ 5469850 h 9085945"/>
                <a:gd name="connsiteX5827" fmla="*/ 0 w 1018183"/>
                <a:gd name="connsiteY5827" fmla="*/ 5468682 h 9085945"/>
                <a:gd name="connsiteX5828" fmla="*/ 0 w 1018183"/>
                <a:gd name="connsiteY5828" fmla="*/ 5464647 h 9085945"/>
                <a:gd name="connsiteX5829" fmla="*/ 0 w 1018183"/>
                <a:gd name="connsiteY5829" fmla="*/ 5459811 h 9085945"/>
                <a:gd name="connsiteX5830" fmla="*/ 0 w 1018183"/>
                <a:gd name="connsiteY5830" fmla="*/ 5458825 h 9085945"/>
                <a:gd name="connsiteX5831" fmla="*/ 0 w 1018183"/>
                <a:gd name="connsiteY5831" fmla="*/ 5456093 h 9085945"/>
                <a:gd name="connsiteX5832" fmla="*/ 0 w 1018183"/>
                <a:gd name="connsiteY5832" fmla="*/ 5456045 h 9085945"/>
                <a:gd name="connsiteX5833" fmla="*/ 0 w 1018183"/>
                <a:gd name="connsiteY5833" fmla="*/ 5455449 h 9085945"/>
                <a:gd name="connsiteX5834" fmla="*/ 0 w 1018183"/>
                <a:gd name="connsiteY5834" fmla="*/ 5454336 h 9085945"/>
                <a:gd name="connsiteX5835" fmla="*/ 0 w 1018183"/>
                <a:gd name="connsiteY5835" fmla="*/ 5453888 h 9085945"/>
                <a:gd name="connsiteX5836" fmla="*/ 0 w 1018183"/>
                <a:gd name="connsiteY5836" fmla="*/ 5453251 h 9085945"/>
                <a:gd name="connsiteX5837" fmla="*/ 0 w 1018183"/>
                <a:gd name="connsiteY5837" fmla="*/ 5452768 h 9085945"/>
                <a:gd name="connsiteX5838" fmla="*/ 0 w 1018183"/>
                <a:gd name="connsiteY5838" fmla="*/ 5451903 h 9085945"/>
                <a:gd name="connsiteX5839" fmla="*/ 0 w 1018183"/>
                <a:gd name="connsiteY5839" fmla="*/ 5450547 h 9085945"/>
                <a:gd name="connsiteX5840" fmla="*/ 0 w 1018183"/>
                <a:gd name="connsiteY5840" fmla="*/ 5450038 h 9085945"/>
                <a:gd name="connsiteX5841" fmla="*/ 0 w 1018183"/>
                <a:gd name="connsiteY5841" fmla="*/ 5449934 h 9085945"/>
                <a:gd name="connsiteX5842" fmla="*/ 0 w 1018183"/>
                <a:gd name="connsiteY5842" fmla="*/ 5447768 h 9085945"/>
                <a:gd name="connsiteX5843" fmla="*/ 0 w 1018183"/>
                <a:gd name="connsiteY5843" fmla="*/ 5446591 h 9085945"/>
                <a:gd name="connsiteX5844" fmla="*/ 0 w 1018183"/>
                <a:gd name="connsiteY5844" fmla="*/ 5445498 h 9085945"/>
                <a:gd name="connsiteX5845" fmla="*/ 0 w 1018183"/>
                <a:gd name="connsiteY5845" fmla="*/ 5439489 h 9085945"/>
                <a:gd name="connsiteX5846" fmla="*/ 0 w 1018183"/>
                <a:gd name="connsiteY5846" fmla="*/ 5438218 h 9085945"/>
                <a:gd name="connsiteX5847" fmla="*/ 0 w 1018183"/>
                <a:gd name="connsiteY5847" fmla="*/ 5438110 h 9085945"/>
                <a:gd name="connsiteX5848" fmla="*/ 0 w 1018183"/>
                <a:gd name="connsiteY5848" fmla="*/ 5435952 h 9085945"/>
                <a:gd name="connsiteX5849" fmla="*/ 0 w 1018183"/>
                <a:gd name="connsiteY5849" fmla="*/ 5434079 h 9085945"/>
                <a:gd name="connsiteX5850" fmla="*/ 0 w 1018183"/>
                <a:gd name="connsiteY5850" fmla="*/ 5433673 h 9085945"/>
                <a:gd name="connsiteX5851" fmla="*/ 0 w 1018183"/>
                <a:gd name="connsiteY5851" fmla="*/ 5432103 h 9085945"/>
                <a:gd name="connsiteX5852" fmla="*/ 0 w 1018183"/>
                <a:gd name="connsiteY5852" fmla="*/ 5431919 h 9085945"/>
                <a:gd name="connsiteX5853" fmla="*/ 0 w 1018183"/>
                <a:gd name="connsiteY5853" fmla="*/ 5431585 h 9085945"/>
                <a:gd name="connsiteX5854" fmla="*/ 0 w 1018183"/>
                <a:gd name="connsiteY5854" fmla="*/ 5429508 h 9085945"/>
                <a:gd name="connsiteX5855" fmla="*/ 0 w 1018183"/>
                <a:gd name="connsiteY5855" fmla="*/ 5428652 h 9085945"/>
                <a:gd name="connsiteX5856" fmla="*/ 0 w 1018183"/>
                <a:gd name="connsiteY5856" fmla="*/ 5428340 h 9085945"/>
                <a:gd name="connsiteX5857" fmla="*/ 0 w 1018183"/>
                <a:gd name="connsiteY5857" fmla="*/ 5427052 h 9085945"/>
                <a:gd name="connsiteX5858" fmla="*/ 0 w 1018183"/>
                <a:gd name="connsiteY5858" fmla="*/ 5424305 h 9085945"/>
                <a:gd name="connsiteX5859" fmla="*/ 0 w 1018183"/>
                <a:gd name="connsiteY5859" fmla="*/ 5423020 h 9085945"/>
                <a:gd name="connsiteX5860" fmla="*/ 0 w 1018183"/>
                <a:gd name="connsiteY5860" fmla="*/ 5419469 h 9085945"/>
                <a:gd name="connsiteX5861" fmla="*/ 0 w 1018183"/>
                <a:gd name="connsiteY5861" fmla="*/ 5418449 h 9085945"/>
                <a:gd name="connsiteX5862" fmla="*/ 0 w 1018183"/>
                <a:gd name="connsiteY5862" fmla="*/ 5417972 h 9085945"/>
                <a:gd name="connsiteX5863" fmla="*/ 0 w 1018183"/>
                <a:gd name="connsiteY5863" fmla="*/ 5417309 h 9085945"/>
                <a:gd name="connsiteX5864" fmla="*/ 0 w 1018183"/>
                <a:gd name="connsiteY5864" fmla="*/ 5415751 h 9085945"/>
                <a:gd name="connsiteX5865" fmla="*/ 0 w 1018183"/>
                <a:gd name="connsiteY5865" fmla="*/ 5415237 h 9085945"/>
                <a:gd name="connsiteX5866" fmla="*/ 0 w 1018183"/>
                <a:gd name="connsiteY5866" fmla="*/ 5415107 h 9085945"/>
                <a:gd name="connsiteX5867" fmla="*/ 0 w 1018183"/>
                <a:gd name="connsiteY5867" fmla="*/ 5413546 h 9085945"/>
                <a:gd name="connsiteX5868" fmla="*/ 0 w 1018183"/>
                <a:gd name="connsiteY5868" fmla="*/ 5410869 h 9085945"/>
                <a:gd name="connsiteX5869" fmla="*/ 0 w 1018183"/>
                <a:gd name="connsiteY5869" fmla="*/ 5410750 h 9085945"/>
                <a:gd name="connsiteX5870" fmla="*/ 0 w 1018183"/>
                <a:gd name="connsiteY5870" fmla="*/ 5410403 h 9085945"/>
                <a:gd name="connsiteX5871" fmla="*/ 0 w 1018183"/>
                <a:gd name="connsiteY5871" fmla="*/ 5409920 h 9085945"/>
                <a:gd name="connsiteX5872" fmla="*/ 0 w 1018183"/>
                <a:gd name="connsiteY5872" fmla="*/ 5409696 h 9085945"/>
                <a:gd name="connsiteX5873" fmla="*/ 0 w 1018183"/>
                <a:gd name="connsiteY5873" fmla="*/ 5408999 h 9085945"/>
                <a:gd name="connsiteX5874" fmla="*/ 0 w 1018183"/>
                <a:gd name="connsiteY5874" fmla="*/ 5408411 h 9085945"/>
                <a:gd name="connsiteX5875" fmla="*/ 0 w 1018183"/>
                <a:gd name="connsiteY5875" fmla="*/ 5407426 h 9085945"/>
                <a:gd name="connsiteX5876" fmla="*/ 0 w 1018183"/>
                <a:gd name="connsiteY5876" fmla="*/ 5405463 h 9085945"/>
                <a:gd name="connsiteX5877" fmla="*/ 0 w 1018183"/>
                <a:gd name="connsiteY5877" fmla="*/ 5404693 h 9085945"/>
                <a:gd name="connsiteX5878" fmla="*/ 0 w 1018183"/>
                <a:gd name="connsiteY5878" fmla="*/ 5404176 h 9085945"/>
                <a:gd name="connsiteX5879" fmla="*/ 0 w 1018183"/>
                <a:gd name="connsiteY5879" fmla="*/ 5404049 h 9085945"/>
                <a:gd name="connsiteX5880" fmla="*/ 0 w 1018183"/>
                <a:gd name="connsiteY5880" fmla="*/ 5399058 h 9085945"/>
                <a:gd name="connsiteX5881" fmla="*/ 0 w 1018183"/>
                <a:gd name="connsiteY5881" fmla="*/ 5398867 h 9085945"/>
                <a:gd name="connsiteX5882" fmla="*/ 0 w 1018183"/>
                <a:gd name="connsiteY5882" fmla="*/ 5397943 h 9085945"/>
                <a:gd name="connsiteX5883" fmla="*/ 0 w 1018183"/>
                <a:gd name="connsiteY5883" fmla="*/ 5397876 h 9085945"/>
                <a:gd name="connsiteX5884" fmla="*/ 0 w 1018183"/>
                <a:gd name="connsiteY5884" fmla="*/ 5396646 h 9085945"/>
                <a:gd name="connsiteX5885" fmla="*/ 0 w 1018183"/>
                <a:gd name="connsiteY5885" fmla="*/ 5395610 h 9085945"/>
                <a:gd name="connsiteX5886" fmla="*/ 0 w 1018183"/>
                <a:gd name="connsiteY5886" fmla="*/ 5393331 h 9085945"/>
                <a:gd name="connsiteX5887" fmla="*/ 0 w 1018183"/>
                <a:gd name="connsiteY5887" fmla="*/ 5392877 h 9085945"/>
                <a:gd name="connsiteX5888" fmla="*/ 0 w 1018183"/>
                <a:gd name="connsiteY5888" fmla="*/ 5392045 h 9085945"/>
                <a:gd name="connsiteX5889" fmla="*/ 0 w 1018183"/>
                <a:gd name="connsiteY5889" fmla="*/ 5391761 h 9085945"/>
                <a:gd name="connsiteX5890" fmla="*/ 0 w 1018183"/>
                <a:gd name="connsiteY5890" fmla="*/ 5391577 h 9085945"/>
                <a:gd name="connsiteX5891" fmla="*/ 0 w 1018183"/>
                <a:gd name="connsiteY5891" fmla="*/ 5391243 h 9085945"/>
                <a:gd name="connsiteX5892" fmla="*/ 0 w 1018183"/>
                <a:gd name="connsiteY5892" fmla="*/ 5390478 h 9085945"/>
                <a:gd name="connsiteX5893" fmla="*/ 0 w 1018183"/>
                <a:gd name="connsiteY5893" fmla="*/ 5390083 h 9085945"/>
                <a:gd name="connsiteX5894" fmla="*/ 0 w 1018183"/>
                <a:gd name="connsiteY5894" fmla="*/ 5388846 h 9085945"/>
                <a:gd name="connsiteX5895" fmla="*/ 0 w 1018183"/>
                <a:gd name="connsiteY5895" fmla="*/ 5388310 h 9085945"/>
                <a:gd name="connsiteX5896" fmla="*/ 0 w 1018183"/>
                <a:gd name="connsiteY5896" fmla="*/ 5387277 h 9085945"/>
                <a:gd name="connsiteX5897" fmla="*/ 0 w 1018183"/>
                <a:gd name="connsiteY5897" fmla="*/ 5386818 h 9085945"/>
                <a:gd name="connsiteX5898" fmla="*/ 0 w 1018183"/>
                <a:gd name="connsiteY5898" fmla="*/ 5385723 h 9085945"/>
                <a:gd name="connsiteX5899" fmla="*/ 0 w 1018183"/>
                <a:gd name="connsiteY5899" fmla="*/ 5385242 h 9085945"/>
                <a:gd name="connsiteX5900" fmla="*/ 0 w 1018183"/>
                <a:gd name="connsiteY5900" fmla="*/ 5384552 h 9085945"/>
                <a:gd name="connsiteX5901" fmla="*/ 0 w 1018183"/>
                <a:gd name="connsiteY5901" fmla="*/ 5384321 h 9085945"/>
                <a:gd name="connsiteX5902" fmla="*/ 0 w 1018183"/>
                <a:gd name="connsiteY5902" fmla="*/ 5382271 h 9085945"/>
                <a:gd name="connsiteX5903" fmla="*/ 0 w 1018183"/>
                <a:gd name="connsiteY5903" fmla="*/ 5380703 h 9085945"/>
                <a:gd name="connsiteX5904" fmla="*/ 0 w 1018183"/>
                <a:gd name="connsiteY5904" fmla="*/ 5380518 h 9085945"/>
                <a:gd name="connsiteX5905" fmla="*/ 0 w 1018183"/>
                <a:gd name="connsiteY5905" fmla="*/ 5378142 h 9085945"/>
                <a:gd name="connsiteX5906" fmla="*/ 0 w 1018183"/>
                <a:gd name="connsiteY5906" fmla="*/ 5376967 h 9085945"/>
                <a:gd name="connsiteX5907" fmla="*/ 0 w 1018183"/>
                <a:gd name="connsiteY5907" fmla="*/ 5374184 h 9085945"/>
                <a:gd name="connsiteX5908" fmla="*/ 0 w 1018183"/>
                <a:gd name="connsiteY5908" fmla="*/ 5373260 h 9085945"/>
                <a:gd name="connsiteX5909" fmla="*/ 0 w 1018183"/>
                <a:gd name="connsiteY5909" fmla="*/ 5372735 h 9085945"/>
                <a:gd name="connsiteX5910" fmla="*/ 0 w 1018183"/>
                <a:gd name="connsiteY5910" fmla="*/ 5371966 h 9085945"/>
                <a:gd name="connsiteX5911" fmla="*/ 0 w 1018183"/>
                <a:gd name="connsiteY5911" fmla="*/ 5371321 h 9085945"/>
                <a:gd name="connsiteX5912" fmla="*/ 0 w 1018183"/>
                <a:gd name="connsiteY5912" fmla="*/ 5370527 h 9085945"/>
                <a:gd name="connsiteX5913" fmla="*/ 0 w 1018183"/>
                <a:gd name="connsiteY5913" fmla="*/ 5369191 h 9085945"/>
                <a:gd name="connsiteX5914" fmla="*/ 0 w 1018183"/>
                <a:gd name="connsiteY5914" fmla="*/ 5366991 h 9085945"/>
                <a:gd name="connsiteX5915" fmla="*/ 0 w 1018183"/>
                <a:gd name="connsiteY5915" fmla="*/ 5365909 h 9085945"/>
                <a:gd name="connsiteX5916" fmla="*/ 0 w 1018183"/>
                <a:gd name="connsiteY5916" fmla="*/ 5363834 h 9085945"/>
                <a:gd name="connsiteX5917" fmla="*/ 0 w 1018183"/>
                <a:gd name="connsiteY5917" fmla="*/ 5361677 h 9085945"/>
                <a:gd name="connsiteX5918" fmla="*/ 0 w 1018183"/>
                <a:gd name="connsiteY5918" fmla="*/ 5358716 h 9085945"/>
                <a:gd name="connsiteX5919" fmla="*/ 0 w 1018183"/>
                <a:gd name="connsiteY5919" fmla="*/ 5358525 h 9085945"/>
                <a:gd name="connsiteX5920" fmla="*/ 0 w 1018183"/>
                <a:gd name="connsiteY5920" fmla="*/ 5357601 h 9085945"/>
                <a:gd name="connsiteX5921" fmla="*/ 0 w 1018183"/>
                <a:gd name="connsiteY5921" fmla="*/ 5357431 h 9085945"/>
                <a:gd name="connsiteX5922" fmla="*/ 0 w 1018183"/>
                <a:gd name="connsiteY5922" fmla="*/ 5355931 h 9085945"/>
                <a:gd name="connsiteX5923" fmla="*/ 0 w 1018183"/>
                <a:gd name="connsiteY5923" fmla="*/ 5354091 h 9085945"/>
                <a:gd name="connsiteX5924" fmla="*/ 0 w 1018183"/>
                <a:gd name="connsiteY5924" fmla="*/ 5352077 h 9085945"/>
                <a:gd name="connsiteX5925" fmla="*/ 0 w 1018183"/>
                <a:gd name="connsiteY5925" fmla="*/ 5349741 h 9085945"/>
                <a:gd name="connsiteX5926" fmla="*/ 0 w 1018183"/>
                <a:gd name="connsiteY5926" fmla="*/ 5349546 h 9085945"/>
                <a:gd name="connsiteX5927" fmla="*/ 0 w 1018183"/>
                <a:gd name="connsiteY5927" fmla="*/ 5348457 h 9085945"/>
                <a:gd name="connsiteX5928" fmla="*/ 0 w 1018183"/>
                <a:gd name="connsiteY5928" fmla="*/ 5347975 h 9085945"/>
                <a:gd name="connsiteX5929" fmla="*/ 0 w 1018183"/>
                <a:gd name="connsiteY5929" fmla="*/ 5347656 h 9085945"/>
                <a:gd name="connsiteX5930" fmla="*/ 0 w 1018183"/>
                <a:gd name="connsiteY5930" fmla="*/ 5340192 h 9085945"/>
                <a:gd name="connsiteX5931" fmla="*/ 0 w 1018183"/>
                <a:gd name="connsiteY5931" fmla="*/ 5338683 h 9085945"/>
                <a:gd name="connsiteX5932" fmla="*/ 0 w 1018183"/>
                <a:gd name="connsiteY5932" fmla="*/ 5337800 h 9085945"/>
                <a:gd name="connsiteX5933" fmla="*/ 0 w 1018183"/>
                <a:gd name="connsiteY5933" fmla="*/ 5336160 h 9085945"/>
                <a:gd name="connsiteX5934" fmla="*/ 0 w 1018183"/>
                <a:gd name="connsiteY5934" fmla="*/ 5334592 h 9085945"/>
                <a:gd name="connsiteX5935" fmla="*/ 0 w 1018183"/>
                <a:gd name="connsiteY5935" fmla="*/ 5333842 h 9085945"/>
                <a:gd name="connsiteX5936" fmla="*/ 0 w 1018183"/>
                <a:gd name="connsiteY5936" fmla="*/ 5332918 h 9085945"/>
                <a:gd name="connsiteX5937" fmla="*/ 0 w 1018183"/>
                <a:gd name="connsiteY5937" fmla="*/ 5326963 h 9085945"/>
                <a:gd name="connsiteX5938" fmla="*/ 0 w 1018183"/>
                <a:gd name="connsiteY5938" fmla="*/ 5326741 h 9085945"/>
                <a:gd name="connsiteX5939" fmla="*/ 0 w 1018183"/>
                <a:gd name="connsiteY5939" fmla="*/ 5326272 h 9085945"/>
                <a:gd name="connsiteX5940" fmla="*/ 0 w 1018183"/>
                <a:gd name="connsiteY5940" fmla="*/ 5325526 h 9085945"/>
                <a:gd name="connsiteX5941" fmla="*/ 0 w 1018183"/>
                <a:gd name="connsiteY5941" fmla="*/ 5324705 h 9085945"/>
                <a:gd name="connsiteX5942" fmla="*/ 0 w 1018183"/>
                <a:gd name="connsiteY5942" fmla="*/ 5323206 h 9085945"/>
                <a:gd name="connsiteX5943" fmla="*/ 0 w 1018183"/>
                <a:gd name="connsiteY5943" fmla="*/ 5323061 h 9085945"/>
                <a:gd name="connsiteX5944" fmla="*/ 0 w 1018183"/>
                <a:gd name="connsiteY5944" fmla="*/ 5321335 h 9085945"/>
                <a:gd name="connsiteX5945" fmla="*/ 0 w 1018183"/>
                <a:gd name="connsiteY5945" fmla="*/ 5320924 h 9085945"/>
                <a:gd name="connsiteX5946" fmla="*/ 0 w 1018183"/>
                <a:gd name="connsiteY5946" fmla="*/ 5319356 h 9085945"/>
                <a:gd name="connsiteX5947" fmla="*/ 0 w 1018183"/>
                <a:gd name="connsiteY5947" fmla="*/ 5318225 h 9085945"/>
                <a:gd name="connsiteX5948" fmla="*/ 0 w 1018183"/>
                <a:gd name="connsiteY5948" fmla="*/ 5317189 h 9085945"/>
                <a:gd name="connsiteX5949" fmla="*/ 0 w 1018183"/>
                <a:gd name="connsiteY5949" fmla="*/ 5315905 h 9085945"/>
                <a:gd name="connsiteX5950" fmla="*/ 0 w 1018183"/>
                <a:gd name="connsiteY5950" fmla="*/ 5315589 h 9085945"/>
                <a:gd name="connsiteX5951" fmla="*/ 0 w 1018183"/>
                <a:gd name="connsiteY5951" fmla="*/ 5314930 h 9085945"/>
                <a:gd name="connsiteX5952" fmla="*/ 0 w 1018183"/>
                <a:gd name="connsiteY5952" fmla="*/ 5313655 h 9085945"/>
                <a:gd name="connsiteX5953" fmla="*/ 0 w 1018183"/>
                <a:gd name="connsiteY5953" fmla="*/ 5313179 h 9085945"/>
                <a:gd name="connsiteX5954" fmla="*/ 0 w 1018183"/>
                <a:gd name="connsiteY5954" fmla="*/ 5312370 h 9085945"/>
                <a:gd name="connsiteX5955" fmla="*/ 0 w 1018183"/>
                <a:gd name="connsiteY5955" fmla="*/ 5309911 h 9085945"/>
                <a:gd name="connsiteX5956" fmla="*/ 0 w 1018183"/>
                <a:gd name="connsiteY5956" fmla="*/ 5307168 h 9085945"/>
                <a:gd name="connsiteX5957" fmla="*/ 0 w 1018183"/>
                <a:gd name="connsiteY5957" fmla="*/ 5305955 h 9085945"/>
                <a:gd name="connsiteX5958" fmla="*/ 0 w 1018183"/>
                <a:gd name="connsiteY5958" fmla="*/ 5303618 h 9085945"/>
                <a:gd name="connsiteX5959" fmla="*/ 0 w 1018183"/>
                <a:gd name="connsiteY5959" fmla="*/ 5302596 h 9085945"/>
                <a:gd name="connsiteX5960" fmla="*/ 0 w 1018183"/>
                <a:gd name="connsiteY5960" fmla="*/ 5300669 h 9085945"/>
                <a:gd name="connsiteX5961" fmla="*/ 0 w 1018183"/>
                <a:gd name="connsiteY5961" fmla="*/ 5299254 h 9085945"/>
                <a:gd name="connsiteX5962" fmla="*/ 0 w 1018183"/>
                <a:gd name="connsiteY5962" fmla="*/ 5297970 h 9085945"/>
                <a:gd name="connsiteX5963" fmla="*/ 0 w 1018183"/>
                <a:gd name="connsiteY5963" fmla="*/ 5296252 h 9085945"/>
                <a:gd name="connsiteX5964" fmla="*/ 0 w 1018183"/>
                <a:gd name="connsiteY5964" fmla="*/ 5293545 h 9085945"/>
                <a:gd name="connsiteX5965" fmla="*/ 0 w 1018183"/>
                <a:gd name="connsiteY5965" fmla="*/ 5292558 h 9085945"/>
                <a:gd name="connsiteX5966" fmla="*/ 0 w 1018183"/>
                <a:gd name="connsiteY5966" fmla="*/ 5291976 h 9085945"/>
                <a:gd name="connsiteX5967" fmla="*/ 0 w 1018183"/>
                <a:gd name="connsiteY5967" fmla="*/ 5289246 h 9085945"/>
                <a:gd name="connsiteX5968" fmla="*/ 0 w 1018183"/>
                <a:gd name="connsiteY5968" fmla="*/ 5288196 h 9085945"/>
                <a:gd name="connsiteX5969" fmla="*/ 0 w 1018183"/>
                <a:gd name="connsiteY5969" fmla="*/ 5286481 h 9085945"/>
                <a:gd name="connsiteX5970" fmla="*/ 0 w 1018183"/>
                <a:gd name="connsiteY5970" fmla="*/ 5285193 h 9085945"/>
                <a:gd name="connsiteX5971" fmla="*/ 0 w 1018183"/>
                <a:gd name="connsiteY5971" fmla="*/ 5285184 h 9085945"/>
                <a:gd name="connsiteX5972" fmla="*/ 0 w 1018183"/>
                <a:gd name="connsiteY5972" fmla="*/ 5284461 h 9085945"/>
                <a:gd name="connsiteX5973" fmla="*/ 0 w 1018183"/>
                <a:gd name="connsiteY5973" fmla="*/ 5283899 h 9085945"/>
                <a:gd name="connsiteX5974" fmla="*/ 0 w 1018183"/>
                <a:gd name="connsiteY5974" fmla="*/ 5282864 h 9085945"/>
                <a:gd name="connsiteX5975" fmla="*/ 0 w 1018183"/>
                <a:gd name="connsiteY5975" fmla="*/ 5282487 h 9085945"/>
                <a:gd name="connsiteX5976" fmla="*/ 0 w 1018183"/>
                <a:gd name="connsiteY5976" fmla="*/ 5280920 h 9085945"/>
                <a:gd name="connsiteX5977" fmla="*/ 0 w 1018183"/>
                <a:gd name="connsiteY5977" fmla="*/ 5280582 h 9085945"/>
                <a:gd name="connsiteX5978" fmla="*/ 0 w 1018183"/>
                <a:gd name="connsiteY5978" fmla="*/ 5280132 h 9085945"/>
                <a:gd name="connsiteX5979" fmla="*/ 0 w 1018183"/>
                <a:gd name="connsiteY5979" fmla="*/ 5279014 h 9085945"/>
                <a:gd name="connsiteX5980" fmla="*/ 0 w 1018183"/>
                <a:gd name="connsiteY5980" fmla="*/ 5277336 h 9085945"/>
                <a:gd name="connsiteX5981" fmla="*/ 0 w 1018183"/>
                <a:gd name="connsiteY5981" fmla="*/ 5275563 h 9085945"/>
                <a:gd name="connsiteX5982" fmla="*/ 0 w 1018183"/>
                <a:gd name="connsiteY5982" fmla="*/ 5274126 h 9085945"/>
                <a:gd name="connsiteX5983" fmla="*/ 0 w 1018183"/>
                <a:gd name="connsiteY5983" fmla="*/ 5274021 h 9085945"/>
                <a:gd name="connsiteX5984" fmla="*/ 0 w 1018183"/>
                <a:gd name="connsiteY5984" fmla="*/ 5273403 h 9085945"/>
                <a:gd name="connsiteX5985" fmla="*/ 0 w 1018183"/>
                <a:gd name="connsiteY5985" fmla="*/ 5272028 h 9085945"/>
                <a:gd name="connsiteX5986" fmla="*/ 0 w 1018183"/>
                <a:gd name="connsiteY5986" fmla="*/ 5271806 h 9085945"/>
                <a:gd name="connsiteX5987" fmla="*/ 0 w 1018183"/>
                <a:gd name="connsiteY5987" fmla="*/ 5269869 h 9085945"/>
                <a:gd name="connsiteX5988" fmla="*/ 0 w 1018183"/>
                <a:gd name="connsiteY5988" fmla="*/ 5269524 h 9085945"/>
                <a:gd name="connsiteX5989" fmla="*/ 0 w 1018183"/>
                <a:gd name="connsiteY5989" fmla="*/ 5267956 h 9085945"/>
                <a:gd name="connsiteX5990" fmla="*/ 0 w 1018183"/>
                <a:gd name="connsiteY5990" fmla="*/ 5266826 h 9085945"/>
                <a:gd name="connsiteX5991" fmla="*/ 0 w 1018183"/>
                <a:gd name="connsiteY5991" fmla="*/ 5264448 h 9085945"/>
                <a:gd name="connsiteX5992" fmla="*/ 0 w 1018183"/>
                <a:gd name="connsiteY5992" fmla="*/ 5262254 h 9085945"/>
                <a:gd name="connsiteX5993" fmla="*/ 0 w 1018183"/>
                <a:gd name="connsiteY5993" fmla="*/ 5261476 h 9085945"/>
                <a:gd name="connsiteX5994" fmla="*/ 0 w 1018183"/>
                <a:gd name="connsiteY5994" fmla="*/ 5260970 h 9085945"/>
                <a:gd name="connsiteX5995" fmla="*/ 0 w 1018183"/>
                <a:gd name="connsiteY5995" fmla="*/ 5260683 h 9085945"/>
                <a:gd name="connsiteX5996" fmla="*/ 0 w 1018183"/>
                <a:gd name="connsiteY5996" fmla="*/ 5260493 h 9085945"/>
                <a:gd name="connsiteX5997" fmla="*/ 0 w 1018183"/>
                <a:gd name="connsiteY5997" fmla="*/ 5257628 h 9085945"/>
                <a:gd name="connsiteX5998" fmla="*/ 0 w 1018183"/>
                <a:gd name="connsiteY5998" fmla="*/ 5255468 h 9085945"/>
                <a:gd name="connsiteX5999" fmla="*/ 0 w 1018183"/>
                <a:gd name="connsiteY5999" fmla="*/ 5254674 h 9085945"/>
                <a:gd name="connsiteX6000" fmla="*/ 0 w 1018183"/>
                <a:gd name="connsiteY6000" fmla="*/ 5253751 h 9085945"/>
                <a:gd name="connsiteX6001" fmla="*/ 0 w 1018183"/>
                <a:gd name="connsiteY6001" fmla="*/ 5253389 h 9085945"/>
                <a:gd name="connsiteX6002" fmla="*/ 0 w 1018183"/>
                <a:gd name="connsiteY6002" fmla="*/ 5252355 h 9085945"/>
                <a:gd name="connsiteX6003" fmla="*/ 0 w 1018183"/>
                <a:gd name="connsiteY6003" fmla="*/ 5252216 h 9085945"/>
                <a:gd name="connsiteX6004" fmla="*/ 0 w 1018183"/>
                <a:gd name="connsiteY6004" fmla="*/ 5249625 h 9085945"/>
                <a:gd name="connsiteX6005" fmla="*/ 0 w 1018183"/>
                <a:gd name="connsiteY6005" fmla="*/ 5248904 h 9085945"/>
                <a:gd name="connsiteX6006" fmla="*/ 0 w 1018183"/>
                <a:gd name="connsiteY6006" fmla="*/ 5247984 h 9085945"/>
                <a:gd name="connsiteX6007" fmla="*/ 0 w 1018183"/>
                <a:gd name="connsiteY6007" fmla="*/ 5247854 h 9085945"/>
                <a:gd name="connsiteX6008" fmla="*/ 0 w 1018183"/>
                <a:gd name="connsiteY6008" fmla="*/ 5246570 h 9085945"/>
                <a:gd name="connsiteX6009" fmla="*/ 0 w 1018183"/>
                <a:gd name="connsiteY6009" fmla="*/ 5244851 h 9085945"/>
                <a:gd name="connsiteX6010" fmla="*/ 0 w 1018183"/>
                <a:gd name="connsiteY6010" fmla="*/ 5242693 h 9085945"/>
                <a:gd name="connsiteX6011" fmla="*/ 0 w 1018183"/>
                <a:gd name="connsiteY6011" fmla="*/ 5242145 h 9085945"/>
                <a:gd name="connsiteX6012" fmla="*/ 0 w 1018183"/>
                <a:gd name="connsiteY6012" fmla="*/ 5241581 h 9085945"/>
                <a:gd name="connsiteX6013" fmla="*/ 0 w 1018183"/>
                <a:gd name="connsiteY6013" fmla="*/ 5241398 h 9085945"/>
                <a:gd name="connsiteX6014" fmla="*/ 0 w 1018183"/>
                <a:gd name="connsiteY6014" fmla="*/ 5240578 h 9085945"/>
                <a:gd name="connsiteX6015" fmla="*/ 0 w 1018183"/>
                <a:gd name="connsiteY6015" fmla="*/ 5237846 h 9085945"/>
                <a:gd name="connsiteX6016" fmla="*/ 0 w 1018183"/>
                <a:gd name="connsiteY6016" fmla="*/ 5236994 h 9085945"/>
                <a:gd name="connsiteX6017" fmla="*/ 0 w 1018183"/>
                <a:gd name="connsiteY6017" fmla="*/ 5236797 h 9085945"/>
                <a:gd name="connsiteX6018" fmla="*/ 0 w 1018183"/>
                <a:gd name="connsiteY6018" fmla="*/ 5235228 h 9085945"/>
                <a:gd name="connsiteX6019" fmla="*/ 0 w 1018183"/>
                <a:gd name="connsiteY6019" fmla="*/ 5233061 h 9085945"/>
                <a:gd name="connsiteX6020" fmla="*/ 0 w 1018183"/>
                <a:gd name="connsiteY6020" fmla="*/ 5231366 h 9085945"/>
                <a:gd name="connsiteX6021" fmla="*/ 0 w 1018183"/>
                <a:gd name="connsiteY6021" fmla="*/ 5229799 h 9085945"/>
                <a:gd name="connsiteX6022" fmla="*/ 0 w 1018183"/>
                <a:gd name="connsiteY6022" fmla="*/ 5229527 h 9085945"/>
                <a:gd name="connsiteX6023" fmla="*/ 0 w 1018183"/>
                <a:gd name="connsiteY6023" fmla="*/ 5227445 h 9085945"/>
                <a:gd name="connsiteX6024" fmla="*/ 0 w 1018183"/>
                <a:gd name="connsiteY6024" fmla="*/ 5225936 h 9085945"/>
                <a:gd name="connsiteX6025" fmla="*/ 0 w 1018183"/>
                <a:gd name="connsiteY6025" fmla="*/ 5223303 h 9085945"/>
                <a:gd name="connsiteX6026" fmla="*/ 0 w 1018183"/>
                <a:gd name="connsiteY6026" fmla="*/ 5221947 h 9085945"/>
                <a:gd name="connsiteX6027" fmla="*/ 0 w 1018183"/>
                <a:gd name="connsiteY6027" fmla="*/ 5221334 h 9085945"/>
                <a:gd name="connsiteX6028" fmla="*/ 0 w 1018183"/>
                <a:gd name="connsiteY6028" fmla="*/ 5218470 h 9085945"/>
                <a:gd name="connsiteX6029" fmla="*/ 0 w 1018183"/>
                <a:gd name="connsiteY6029" fmla="*/ 5217991 h 9085945"/>
                <a:gd name="connsiteX6030" fmla="*/ 0 w 1018183"/>
                <a:gd name="connsiteY6030" fmla="*/ 5217889 h 9085945"/>
                <a:gd name="connsiteX6031" fmla="*/ 0 w 1018183"/>
                <a:gd name="connsiteY6031" fmla="*/ 5216898 h 9085945"/>
                <a:gd name="connsiteX6032" fmla="*/ 0 w 1018183"/>
                <a:gd name="connsiteY6032" fmla="*/ 5215126 h 9085945"/>
                <a:gd name="connsiteX6033" fmla="*/ 0 w 1018183"/>
                <a:gd name="connsiteY6033" fmla="*/ 5213047 h 9085945"/>
                <a:gd name="connsiteX6034" fmla="*/ 0 w 1018183"/>
                <a:gd name="connsiteY6034" fmla="*/ 5212395 h 9085945"/>
                <a:gd name="connsiteX6035" fmla="*/ 0 w 1018183"/>
                <a:gd name="connsiteY6035" fmla="*/ 5210889 h 9085945"/>
                <a:gd name="connsiteX6036" fmla="*/ 0 w 1018183"/>
                <a:gd name="connsiteY6036" fmla="*/ 5209510 h 9085945"/>
                <a:gd name="connsiteX6037" fmla="*/ 0 w 1018183"/>
                <a:gd name="connsiteY6037" fmla="*/ 5209283 h 9085945"/>
                <a:gd name="connsiteX6038" fmla="*/ 0 w 1018183"/>
                <a:gd name="connsiteY6038" fmla="*/ 5205479 h 9085945"/>
                <a:gd name="connsiteX6039" fmla="*/ 0 w 1018183"/>
                <a:gd name="connsiteY6039" fmla="*/ 5205117 h 9085945"/>
                <a:gd name="connsiteX6040" fmla="*/ 0 w 1018183"/>
                <a:gd name="connsiteY6040" fmla="*/ 5204068 h 9085945"/>
                <a:gd name="connsiteX6041" fmla="*/ 0 w 1018183"/>
                <a:gd name="connsiteY6041" fmla="*/ 5202351 h 9085945"/>
                <a:gd name="connsiteX6042" fmla="*/ 0 w 1018183"/>
                <a:gd name="connsiteY6042" fmla="*/ 5201239 h 9085945"/>
                <a:gd name="connsiteX6043" fmla="*/ 0 w 1018183"/>
                <a:gd name="connsiteY6043" fmla="*/ 5200908 h 9085945"/>
                <a:gd name="connsiteX6044" fmla="*/ 0 w 1018183"/>
                <a:gd name="connsiteY6044" fmla="*/ 5199740 h 9085945"/>
                <a:gd name="connsiteX6045" fmla="*/ 0 w 1018183"/>
                <a:gd name="connsiteY6045" fmla="*/ 5198452 h 9085945"/>
                <a:gd name="connsiteX6046" fmla="*/ 0 w 1018183"/>
                <a:gd name="connsiteY6046" fmla="*/ 5195705 h 9085945"/>
                <a:gd name="connsiteX6047" fmla="*/ 0 w 1018183"/>
                <a:gd name="connsiteY6047" fmla="*/ 5194420 h 9085945"/>
                <a:gd name="connsiteX6048" fmla="*/ 0 w 1018183"/>
                <a:gd name="connsiteY6048" fmla="*/ 5193209 h 9085945"/>
                <a:gd name="connsiteX6049" fmla="*/ 0 w 1018183"/>
                <a:gd name="connsiteY6049" fmla="*/ 5190869 h 9085945"/>
                <a:gd name="connsiteX6050" fmla="*/ 0 w 1018183"/>
                <a:gd name="connsiteY6050" fmla="*/ 5190177 h 9085945"/>
                <a:gd name="connsiteX6051" fmla="*/ 0 w 1018183"/>
                <a:gd name="connsiteY6051" fmla="*/ 5189849 h 9085945"/>
                <a:gd name="connsiteX6052" fmla="*/ 0 w 1018183"/>
                <a:gd name="connsiteY6052" fmla="*/ 5187922 h 9085945"/>
                <a:gd name="connsiteX6053" fmla="*/ 0 w 1018183"/>
                <a:gd name="connsiteY6053" fmla="*/ 5187151 h 9085945"/>
                <a:gd name="connsiteX6054" fmla="*/ 0 w 1018183"/>
                <a:gd name="connsiteY6054" fmla="*/ 5186507 h 9085945"/>
                <a:gd name="connsiteX6055" fmla="*/ 0 w 1018183"/>
                <a:gd name="connsiteY6055" fmla="*/ 5184946 h 9085945"/>
                <a:gd name="connsiteX6056" fmla="*/ 0 w 1018183"/>
                <a:gd name="connsiteY6056" fmla="*/ 5182611 h 9085945"/>
                <a:gd name="connsiteX6057" fmla="*/ 0 w 1018183"/>
                <a:gd name="connsiteY6057" fmla="*/ 5181803 h 9085945"/>
                <a:gd name="connsiteX6058" fmla="*/ 0 w 1018183"/>
                <a:gd name="connsiteY6058" fmla="*/ 5181686 h 9085945"/>
                <a:gd name="connsiteX6059" fmla="*/ 0 w 1018183"/>
                <a:gd name="connsiteY6059" fmla="*/ 5181096 h 9085945"/>
                <a:gd name="connsiteX6060" fmla="*/ 0 w 1018183"/>
                <a:gd name="connsiteY6060" fmla="*/ 5179811 h 9085945"/>
                <a:gd name="connsiteX6061" fmla="*/ 0 w 1018183"/>
                <a:gd name="connsiteY6061" fmla="*/ 5178826 h 9085945"/>
                <a:gd name="connsiteX6062" fmla="*/ 0 w 1018183"/>
                <a:gd name="connsiteY6062" fmla="*/ 5176556 h 9085945"/>
                <a:gd name="connsiteX6063" fmla="*/ 0 w 1018183"/>
                <a:gd name="connsiteY6063" fmla="*/ 5176093 h 9085945"/>
                <a:gd name="connsiteX6064" fmla="*/ 0 w 1018183"/>
                <a:gd name="connsiteY6064" fmla="*/ 5175449 h 9085945"/>
                <a:gd name="connsiteX6065" fmla="*/ 0 w 1018183"/>
                <a:gd name="connsiteY6065" fmla="*/ 5170547 h 9085945"/>
                <a:gd name="connsiteX6066" fmla="*/ 0 w 1018183"/>
                <a:gd name="connsiteY6066" fmla="*/ 5169276 h 9085945"/>
                <a:gd name="connsiteX6067" fmla="*/ 0 w 1018183"/>
                <a:gd name="connsiteY6067" fmla="*/ 5168046 h 9085945"/>
                <a:gd name="connsiteX6068" fmla="*/ 0 w 1018183"/>
                <a:gd name="connsiteY6068" fmla="*/ 5167010 h 9085945"/>
                <a:gd name="connsiteX6069" fmla="*/ 0 w 1018183"/>
                <a:gd name="connsiteY6069" fmla="*/ 5165496 h 9085945"/>
                <a:gd name="connsiteX6070" fmla="*/ 0 w 1018183"/>
                <a:gd name="connsiteY6070" fmla="*/ 5164731 h 9085945"/>
                <a:gd name="connsiteX6071" fmla="*/ 0 w 1018183"/>
                <a:gd name="connsiteY6071" fmla="*/ 5164277 h 9085945"/>
                <a:gd name="connsiteX6072" fmla="*/ 0 w 1018183"/>
                <a:gd name="connsiteY6072" fmla="*/ 5163445 h 9085945"/>
                <a:gd name="connsiteX6073" fmla="*/ 0 w 1018183"/>
                <a:gd name="connsiteY6073" fmla="*/ 5163161 h 9085945"/>
                <a:gd name="connsiteX6074" fmla="*/ 0 w 1018183"/>
                <a:gd name="connsiteY6074" fmla="*/ 5162977 h 9085945"/>
                <a:gd name="connsiteX6075" fmla="*/ 0 w 1018183"/>
                <a:gd name="connsiteY6075" fmla="*/ 5162643 h 9085945"/>
                <a:gd name="connsiteX6076" fmla="*/ 0 w 1018183"/>
                <a:gd name="connsiteY6076" fmla="*/ 5161878 h 9085945"/>
                <a:gd name="connsiteX6077" fmla="*/ 0 w 1018183"/>
                <a:gd name="connsiteY6077" fmla="*/ 5160246 h 9085945"/>
                <a:gd name="connsiteX6078" fmla="*/ 0 w 1018183"/>
                <a:gd name="connsiteY6078" fmla="*/ 5159710 h 9085945"/>
                <a:gd name="connsiteX6079" fmla="*/ 0 w 1018183"/>
                <a:gd name="connsiteY6079" fmla="*/ 5158677 h 9085945"/>
                <a:gd name="connsiteX6080" fmla="*/ 0 w 1018183"/>
                <a:gd name="connsiteY6080" fmla="*/ 5158218 h 9085945"/>
                <a:gd name="connsiteX6081" fmla="*/ 0 w 1018183"/>
                <a:gd name="connsiteY6081" fmla="*/ 5158110 h 9085945"/>
                <a:gd name="connsiteX6082" fmla="*/ 0 w 1018183"/>
                <a:gd name="connsiteY6082" fmla="*/ 5157123 h 9085945"/>
                <a:gd name="connsiteX6083" fmla="*/ 0 w 1018183"/>
                <a:gd name="connsiteY6083" fmla="*/ 5155952 h 9085945"/>
                <a:gd name="connsiteX6084" fmla="*/ 0 w 1018183"/>
                <a:gd name="connsiteY6084" fmla="*/ 5154078 h 9085945"/>
                <a:gd name="connsiteX6085" fmla="*/ 0 w 1018183"/>
                <a:gd name="connsiteY6085" fmla="*/ 5153671 h 9085945"/>
                <a:gd name="connsiteX6086" fmla="*/ 0 w 1018183"/>
                <a:gd name="connsiteY6086" fmla="*/ 5152103 h 9085945"/>
                <a:gd name="connsiteX6087" fmla="*/ 0 w 1018183"/>
                <a:gd name="connsiteY6087" fmla="*/ 5151918 h 9085945"/>
                <a:gd name="connsiteX6088" fmla="*/ 0 w 1018183"/>
                <a:gd name="connsiteY6088" fmla="*/ 5149507 h 9085945"/>
                <a:gd name="connsiteX6089" fmla="*/ 0 w 1018183"/>
                <a:gd name="connsiteY6089" fmla="*/ 5148367 h 9085945"/>
                <a:gd name="connsiteX6090" fmla="*/ 0 w 1018183"/>
                <a:gd name="connsiteY6090" fmla="*/ 5143366 h 9085945"/>
                <a:gd name="connsiteX6091" fmla="*/ 0 w 1018183"/>
                <a:gd name="connsiteY6091" fmla="*/ 5142721 h 9085945"/>
                <a:gd name="connsiteX6092" fmla="*/ 0 w 1018183"/>
                <a:gd name="connsiteY6092" fmla="*/ 5141927 h 9085945"/>
                <a:gd name="connsiteX6093" fmla="*/ 0 w 1018183"/>
                <a:gd name="connsiteY6093" fmla="*/ 5141461 h 9085945"/>
                <a:gd name="connsiteX6094" fmla="*/ 0 w 1018183"/>
                <a:gd name="connsiteY6094" fmla="*/ 5140591 h 9085945"/>
                <a:gd name="connsiteX6095" fmla="*/ 0 w 1018183"/>
                <a:gd name="connsiteY6095" fmla="*/ 5139469 h 9085945"/>
                <a:gd name="connsiteX6096" fmla="*/ 0 w 1018183"/>
                <a:gd name="connsiteY6096" fmla="*/ 5137309 h 9085945"/>
                <a:gd name="connsiteX6097" fmla="*/ 0 w 1018183"/>
                <a:gd name="connsiteY6097" fmla="*/ 5135751 h 9085945"/>
                <a:gd name="connsiteX6098" fmla="*/ 0 w 1018183"/>
                <a:gd name="connsiteY6098" fmla="*/ 5135234 h 9085945"/>
                <a:gd name="connsiteX6099" fmla="*/ 0 w 1018183"/>
                <a:gd name="connsiteY6099" fmla="*/ 5135107 h 9085945"/>
                <a:gd name="connsiteX6100" fmla="*/ 0 w 1018183"/>
                <a:gd name="connsiteY6100" fmla="*/ 5130402 h 9085945"/>
                <a:gd name="connsiteX6101" fmla="*/ 0 w 1018183"/>
                <a:gd name="connsiteY6101" fmla="*/ 5130116 h 9085945"/>
                <a:gd name="connsiteX6102" fmla="*/ 0 w 1018183"/>
                <a:gd name="connsiteY6102" fmla="*/ 5129925 h 9085945"/>
                <a:gd name="connsiteX6103" fmla="*/ 0 w 1018183"/>
                <a:gd name="connsiteY6103" fmla="*/ 5129001 h 9085945"/>
                <a:gd name="connsiteX6104" fmla="*/ 0 w 1018183"/>
                <a:gd name="connsiteY6104" fmla="*/ 5128831 h 9085945"/>
                <a:gd name="connsiteX6105" fmla="*/ 0 w 1018183"/>
                <a:gd name="connsiteY6105" fmla="*/ 5127704 h 9085945"/>
                <a:gd name="connsiteX6106" fmla="*/ 0 w 1018183"/>
                <a:gd name="connsiteY6106" fmla="*/ 5125491 h 9085945"/>
                <a:gd name="connsiteX6107" fmla="*/ 0 w 1018183"/>
                <a:gd name="connsiteY6107" fmla="*/ 5123935 h 9085945"/>
                <a:gd name="connsiteX6108" fmla="*/ 0 w 1018183"/>
                <a:gd name="connsiteY6108" fmla="*/ 5123477 h 9085945"/>
                <a:gd name="connsiteX6109" fmla="*/ 0 w 1018183"/>
                <a:gd name="connsiteY6109" fmla="*/ 5123103 h 9085945"/>
                <a:gd name="connsiteX6110" fmla="*/ 0 w 1018183"/>
                <a:gd name="connsiteY6110" fmla="*/ 5122651 h 9085945"/>
                <a:gd name="connsiteX6111" fmla="*/ 0 w 1018183"/>
                <a:gd name="connsiteY6111" fmla="*/ 5121536 h 9085945"/>
                <a:gd name="connsiteX6112" fmla="*/ 0 w 1018183"/>
                <a:gd name="connsiteY6112" fmla="*/ 5121141 h 9085945"/>
                <a:gd name="connsiteX6113" fmla="*/ 0 w 1018183"/>
                <a:gd name="connsiteY6113" fmla="*/ 5120946 h 9085945"/>
                <a:gd name="connsiteX6114" fmla="*/ 0 w 1018183"/>
                <a:gd name="connsiteY6114" fmla="*/ 5119904 h 9085945"/>
                <a:gd name="connsiteX6115" fmla="*/ 0 w 1018183"/>
                <a:gd name="connsiteY6115" fmla="*/ 5119857 h 9085945"/>
                <a:gd name="connsiteX6116" fmla="*/ 0 w 1018183"/>
                <a:gd name="connsiteY6116" fmla="*/ 5119375 h 9085945"/>
                <a:gd name="connsiteX6117" fmla="*/ 0 w 1018183"/>
                <a:gd name="connsiteY6117" fmla="*/ 5119056 h 9085945"/>
                <a:gd name="connsiteX6118" fmla="*/ 0 w 1018183"/>
                <a:gd name="connsiteY6118" fmla="*/ 5118620 h 9085945"/>
                <a:gd name="connsiteX6119" fmla="*/ 0 w 1018183"/>
                <a:gd name="connsiteY6119" fmla="*/ 5118335 h 9085945"/>
                <a:gd name="connsiteX6120" fmla="*/ 0 w 1018183"/>
                <a:gd name="connsiteY6120" fmla="*/ 5117876 h 9085945"/>
                <a:gd name="connsiteX6121" fmla="*/ 0 w 1018183"/>
                <a:gd name="connsiteY6121" fmla="*/ 5117051 h 9085945"/>
                <a:gd name="connsiteX6122" fmla="*/ 0 w 1018183"/>
                <a:gd name="connsiteY6122" fmla="*/ 5116781 h 9085945"/>
                <a:gd name="connsiteX6123" fmla="*/ 0 w 1018183"/>
                <a:gd name="connsiteY6123" fmla="*/ 5116646 h 9085945"/>
                <a:gd name="connsiteX6124" fmla="*/ 0 w 1018183"/>
                <a:gd name="connsiteY6124" fmla="*/ 5116541 h 9085945"/>
                <a:gd name="connsiteX6125" fmla="*/ 0 w 1018183"/>
                <a:gd name="connsiteY6125" fmla="*/ 5115610 h 9085945"/>
                <a:gd name="connsiteX6126" fmla="*/ 0 w 1018183"/>
                <a:gd name="connsiteY6126" fmla="*/ 5113329 h 9085945"/>
                <a:gd name="connsiteX6127" fmla="*/ 0 w 1018183"/>
                <a:gd name="connsiteY6127" fmla="*/ 5112881 h 9085945"/>
                <a:gd name="connsiteX6128" fmla="*/ 0 w 1018183"/>
                <a:gd name="connsiteY6128" fmla="*/ 5112046 h 9085945"/>
                <a:gd name="connsiteX6129" fmla="*/ 0 w 1018183"/>
                <a:gd name="connsiteY6129" fmla="*/ 5111761 h 9085945"/>
                <a:gd name="connsiteX6130" fmla="*/ 0 w 1018183"/>
                <a:gd name="connsiteY6130" fmla="*/ 5111576 h 9085945"/>
                <a:gd name="connsiteX6131" fmla="*/ 0 w 1018183"/>
                <a:gd name="connsiteY6131" fmla="*/ 5110476 h 9085945"/>
                <a:gd name="connsiteX6132" fmla="*/ 0 w 1018183"/>
                <a:gd name="connsiteY6132" fmla="*/ 5110083 h 9085945"/>
                <a:gd name="connsiteX6133" fmla="*/ 0 w 1018183"/>
                <a:gd name="connsiteY6133" fmla="*/ 5109200 h 9085945"/>
                <a:gd name="connsiteX6134" fmla="*/ 0 w 1018183"/>
                <a:gd name="connsiteY6134" fmla="*/ 5108846 h 9085945"/>
                <a:gd name="connsiteX6135" fmla="*/ 0 w 1018183"/>
                <a:gd name="connsiteY6135" fmla="*/ 5107277 h 9085945"/>
                <a:gd name="connsiteX6136" fmla="*/ 0 w 1018183"/>
                <a:gd name="connsiteY6136" fmla="*/ 5105723 h 9085945"/>
                <a:gd name="connsiteX6137" fmla="*/ 0 w 1018183"/>
                <a:gd name="connsiteY6137" fmla="*/ 5105242 h 9085945"/>
                <a:gd name="connsiteX6138" fmla="*/ 0 w 1018183"/>
                <a:gd name="connsiteY6138" fmla="*/ 5104318 h 9085945"/>
                <a:gd name="connsiteX6139" fmla="*/ 0 w 1018183"/>
                <a:gd name="connsiteY6139" fmla="*/ 5103024 h 9085945"/>
                <a:gd name="connsiteX6140" fmla="*/ 0 w 1018183"/>
                <a:gd name="connsiteY6140" fmla="*/ 5102379 h 9085945"/>
                <a:gd name="connsiteX6141" fmla="*/ 0 w 1018183"/>
                <a:gd name="connsiteY6141" fmla="*/ 5100249 h 9085945"/>
                <a:gd name="connsiteX6142" fmla="*/ 0 w 1018183"/>
                <a:gd name="connsiteY6142" fmla="*/ 5099648 h 9085945"/>
                <a:gd name="connsiteX6143" fmla="*/ 0 w 1018183"/>
                <a:gd name="connsiteY6143" fmla="*/ 5098141 h 9085945"/>
                <a:gd name="connsiteX6144" fmla="*/ 0 w 1018183"/>
                <a:gd name="connsiteY6144" fmla="*/ 5096967 h 9085945"/>
                <a:gd name="connsiteX6145" fmla="*/ 0 w 1018183"/>
                <a:gd name="connsiteY6145" fmla="*/ 5094461 h 9085945"/>
                <a:gd name="connsiteX6146" fmla="*/ 0 w 1018183"/>
                <a:gd name="connsiteY6146" fmla="*/ 5092735 h 9085945"/>
                <a:gd name="connsiteX6147" fmla="*/ 0 w 1018183"/>
                <a:gd name="connsiteY6147" fmla="*/ 5091967 h 9085945"/>
                <a:gd name="connsiteX6148" fmla="*/ 0 w 1018183"/>
                <a:gd name="connsiteY6148" fmla="*/ 5091321 h 9085945"/>
                <a:gd name="connsiteX6149" fmla="*/ 0 w 1018183"/>
                <a:gd name="connsiteY6149" fmla="*/ 5090910 h 9085945"/>
                <a:gd name="connsiteX6150" fmla="*/ 0 w 1018183"/>
                <a:gd name="connsiteY6150" fmla="*/ 5089192 h 9085945"/>
                <a:gd name="connsiteX6151" fmla="*/ 0 w 1018183"/>
                <a:gd name="connsiteY6151" fmla="*/ 5088489 h 9085945"/>
                <a:gd name="connsiteX6152" fmla="*/ 0 w 1018183"/>
                <a:gd name="connsiteY6152" fmla="*/ 5086989 h 9085945"/>
                <a:gd name="connsiteX6153" fmla="*/ 0 w 1018183"/>
                <a:gd name="connsiteY6153" fmla="*/ 5086330 h 9085945"/>
                <a:gd name="connsiteX6154" fmla="*/ 0 w 1018183"/>
                <a:gd name="connsiteY6154" fmla="*/ 5085149 h 9085945"/>
                <a:gd name="connsiteX6155" fmla="*/ 0 w 1018183"/>
                <a:gd name="connsiteY6155" fmla="*/ 5084579 h 9085945"/>
                <a:gd name="connsiteX6156" fmla="*/ 0 w 1018183"/>
                <a:gd name="connsiteY6156" fmla="*/ 5083135 h 9085945"/>
                <a:gd name="connsiteX6157" fmla="*/ 0 w 1018183"/>
                <a:gd name="connsiteY6157" fmla="*/ 5080604 h 9085945"/>
                <a:gd name="connsiteX6158" fmla="*/ 0 w 1018183"/>
                <a:gd name="connsiteY6158" fmla="*/ 5080151 h 9085945"/>
                <a:gd name="connsiteX6159" fmla="*/ 0 w 1018183"/>
                <a:gd name="connsiteY6159" fmla="*/ 5079515 h 9085945"/>
                <a:gd name="connsiteX6160" fmla="*/ 0 w 1018183"/>
                <a:gd name="connsiteY6160" fmla="*/ 5079033 h 9085945"/>
                <a:gd name="connsiteX6161" fmla="*/ 0 w 1018183"/>
                <a:gd name="connsiteY6161" fmla="*/ 5078714 h 9085945"/>
                <a:gd name="connsiteX6162" fmla="*/ 0 w 1018183"/>
                <a:gd name="connsiteY6162" fmla="*/ 5077430 h 9085945"/>
                <a:gd name="connsiteX6163" fmla="*/ 0 w 1018183"/>
                <a:gd name="connsiteY6163" fmla="*/ 5077355 h 9085945"/>
                <a:gd name="connsiteX6164" fmla="*/ 0 w 1018183"/>
                <a:gd name="connsiteY6164" fmla="*/ 5076302 h 9085945"/>
                <a:gd name="connsiteX6165" fmla="*/ 0 w 1018183"/>
                <a:gd name="connsiteY6165" fmla="*/ 5076119 h 9085945"/>
                <a:gd name="connsiteX6166" fmla="*/ 0 w 1018183"/>
                <a:gd name="connsiteY6166" fmla="*/ 5074551 h 9085945"/>
                <a:gd name="connsiteX6167" fmla="*/ 0 w 1018183"/>
                <a:gd name="connsiteY6167" fmla="*/ 5074091 h 9085945"/>
                <a:gd name="connsiteX6168" fmla="*/ 0 w 1018183"/>
                <a:gd name="connsiteY6168" fmla="*/ 5072076 h 9085945"/>
                <a:gd name="connsiteX6169" fmla="*/ 0 w 1018183"/>
                <a:gd name="connsiteY6169" fmla="*/ 5072069 h 9085945"/>
                <a:gd name="connsiteX6170" fmla="*/ 0 w 1018183"/>
                <a:gd name="connsiteY6170" fmla="*/ 5069741 h 9085945"/>
                <a:gd name="connsiteX6171" fmla="*/ 0 w 1018183"/>
                <a:gd name="connsiteY6171" fmla="*/ 5069542 h 9085945"/>
                <a:gd name="connsiteX6172" fmla="*/ 0 w 1018183"/>
                <a:gd name="connsiteY6172" fmla="*/ 5068937 h 9085945"/>
                <a:gd name="connsiteX6173" fmla="*/ 0 w 1018183"/>
                <a:gd name="connsiteY6173" fmla="*/ 5057799 h 9085945"/>
                <a:gd name="connsiteX6174" fmla="*/ 0 w 1018183"/>
                <a:gd name="connsiteY6174" fmla="*/ 5056584 h 9085945"/>
                <a:gd name="connsiteX6175" fmla="*/ 0 w 1018183"/>
                <a:gd name="connsiteY6175" fmla="*/ 5055299 h 9085945"/>
                <a:gd name="connsiteX6176" fmla="*/ 0 w 1018183"/>
                <a:gd name="connsiteY6176" fmla="*/ 5054264 h 9085945"/>
                <a:gd name="connsiteX6177" fmla="*/ 0 w 1018183"/>
                <a:gd name="connsiteY6177" fmla="*/ 5054119 h 9085945"/>
                <a:gd name="connsiteX6178" fmla="*/ 0 w 1018183"/>
                <a:gd name="connsiteY6178" fmla="*/ 5051982 h 9085945"/>
                <a:gd name="connsiteX6179" fmla="*/ 0 w 1018183"/>
                <a:gd name="connsiteY6179" fmla="*/ 5051532 h 9085945"/>
                <a:gd name="connsiteX6180" fmla="*/ 0 w 1018183"/>
                <a:gd name="connsiteY6180" fmla="*/ 5050414 h 9085945"/>
                <a:gd name="connsiteX6181" fmla="*/ 0 w 1018183"/>
                <a:gd name="connsiteY6181" fmla="*/ 5046963 h 9085945"/>
                <a:gd name="connsiteX6182" fmla="*/ 0 w 1018183"/>
                <a:gd name="connsiteY6182" fmla="*/ 5045988 h 9085945"/>
                <a:gd name="connsiteX6183" fmla="*/ 0 w 1018183"/>
                <a:gd name="connsiteY6183" fmla="*/ 5045526 h 9085945"/>
                <a:gd name="connsiteX6184" fmla="*/ 0 w 1018183"/>
                <a:gd name="connsiteY6184" fmla="*/ 5045421 h 9085945"/>
                <a:gd name="connsiteX6185" fmla="*/ 0 w 1018183"/>
                <a:gd name="connsiteY6185" fmla="*/ 5044237 h 9085945"/>
                <a:gd name="connsiteX6186" fmla="*/ 0 w 1018183"/>
                <a:gd name="connsiteY6186" fmla="*/ 5043428 h 9085945"/>
                <a:gd name="connsiteX6187" fmla="*/ 0 w 1018183"/>
                <a:gd name="connsiteY6187" fmla="*/ 5043206 h 9085945"/>
                <a:gd name="connsiteX6188" fmla="*/ 0 w 1018183"/>
                <a:gd name="connsiteY6188" fmla="*/ 5043066 h 9085945"/>
                <a:gd name="connsiteX6189" fmla="*/ 0 w 1018183"/>
                <a:gd name="connsiteY6189" fmla="*/ 5040924 h 9085945"/>
                <a:gd name="connsiteX6190" fmla="*/ 0 w 1018183"/>
                <a:gd name="connsiteY6190" fmla="*/ 5039356 h 9085945"/>
                <a:gd name="connsiteX6191" fmla="*/ 0 w 1018183"/>
                <a:gd name="connsiteY6191" fmla="*/ 5038226 h 9085945"/>
                <a:gd name="connsiteX6192" fmla="*/ 0 w 1018183"/>
                <a:gd name="connsiteY6192" fmla="*/ 5037133 h 9085945"/>
                <a:gd name="connsiteX6193" fmla="*/ 0 w 1018183"/>
                <a:gd name="connsiteY6193" fmla="*/ 5037013 h 9085945"/>
                <a:gd name="connsiteX6194" fmla="*/ 0 w 1018183"/>
                <a:gd name="connsiteY6194" fmla="*/ 5034929 h 9085945"/>
                <a:gd name="connsiteX6195" fmla="*/ 0 w 1018183"/>
                <a:gd name="connsiteY6195" fmla="*/ 5033654 h 9085945"/>
                <a:gd name="connsiteX6196" fmla="*/ 0 w 1018183"/>
                <a:gd name="connsiteY6196" fmla="*/ 5032876 h 9085945"/>
                <a:gd name="connsiteX6197" fmla="*/ 0 w 1018183"/>
                <a:gd name="connsiteY6197" fmla="*/ 5032370 h 9085945"/>
                <a:gd name="connsiteX6198" fmla="*/ 0 w 1018183"/>
                <a:gd name="connsiteY6198" fmla="*/ 5031727 h 9085945"/>
                <a:gd name="connsiteX6199" fmla="*/ 0 w 1018183"/>
                <a:gd name="connsiteY6199" fmla="*/ 5030443 h 9085945"/>
                <a:gd name="connsiteX6200" fmla="*/ 0 w 1018183"/>
                <a:gd name="connsiteY6200" fmla="*/ 5029028 h 9085945"/>
                <a:gd name="connsiteX6201" fmla="*/ 0 w 1018183"/>
                <a:gd name="connsiteY6201" fmla="*/ 5023616 h 9085945"/>
                <a:gd name="connsiteX6202" fmla="*/ 0 w 1018183"/>
                <a:gd name="connsiteY6202" fmla="*/ 5020669 h 9085945"/>
                <a:gd name="connsiteX6203" fmla="*/ 0 w 1018183"/>
                <a:gd name="connsiteY6203" fmla="*/ 5020304 h 9085945"/>
                <a:gd name="connsiteX6204" fmla="*/ 0 w 1018183"/>
                <a:gd name="connsiteY6204" fmla="*/ 5019254 h 9085945"/>
                <a:gd name="connsiteX6205" fmla="*/ 0 w 1018183"/>
                <a:gd name="connsiteY6205" fmla="*/ 5017970 h 9085945"/>
                <a:gd name="connsiteX6206" fmla="*/ 0 w 1018183"/>
                <a:gd name="connsiteY6206" fmla="*/ 5016251 h 9085945"/>
                <a:gd name="connsiteX6207" fmla="*/ 0 w 1018183"/>
                <a:gd name="connsiteY6207" fmla="*/ 5014957 h 9085945"/>
                <a:gd name="connsiteX6208" fmla="*/ 0 w 1018183"/>
                <a:gd name="connsiteY6208" fmla="*/ 5013545 h 9085945"/>
                <a:gd name="connsiteX6209" fmla="*/ 0 w 1018183"/>
                <a:gd name="connsiteY6209" fmla="*/ 5012798 h 9085945"/>
                <a:gd name="connsiteX6210" fmla="*/ 0 w 1018183"/>
                <a:gd name="connsiteY6210" fmla="*/ 5011978 h 9085945"/>
                <a:gd name="connsiteX6211" fmla="*/ 0 w 1018183"/>
                <a:gd name="connsiteY6211" fmla="*/ 5011190 h 9085945"/>
                <a:gd name="connsiteX6212" fmla="*/ 0 w 1018183"/>
                <a:gd name="connsiteY6212" fmla="*/ 5009246 h 9085945"/>
                <a:gd name="connsiteX6213" fmla="*/ 0 w 1018183"/>
                <a:gd name="connsiteY6213" fmla="*/ 5008394 h 9085945"/>
                <a:gd name="connsiteX6214" fmla="*/ 0 w 1018183"/>
                <a:gd name="connsiteY6214" fmla="*/ 5008197 h 9085945"/>
                <a:gd name="connsiteX6215" fmla="*/ 0 w 1018183"/>
                <a:gd name="connsiteY6215" fmla="*/ 5006628 h 9085945"/>
                <a:gd name="connsiteX6216" fmla="*/ 0 w 1018183"/>
                <a:gd name="connsiteY6216" fmla="*/ 5005184 h 9085945"/>
                <a:gd name="connsiteX6217" fmla="*/ 0 w 1018183"/>
                <a:gd name="connsiteY6217" fmla="*/ 5005079 h 9085945"/>
                <a:gd name="connsiteX6218" fmla="*/ 0 w 1018183"/>
                <a:gd name="connsiteY6218" fmla="*/ 5004461 h 9085945"/>
                <a:gd name="connsiteX6219" fmla="*/ 0 w 1018183"/>
                <a:gd name="connsiteY6219" fmla="*/ 5003899 h 9085945"/>
                <a:gd name="connsiteX6220" fmla="*/ 0 w 1018183"/>
                <a:gd name="connsiteY6220" fmla="*/ 5002864 h 9085945"/>
                <a:gd name="connsiteX6221" fmla="*/ 0 w 1018183"/>
                <a:gd name="connsiteY6221" fmla="*/ 5002766 h 9085945"/>
                <a:gd name="connsiteX6222" fmla="*/ 0 w 1018183"/>
                <a:gd name="connsiteY6222" fmla="*/ 5001199 h 9085945"/>
                <a:gd name="connsiteX6223" fmla="*/ 0 w 1018183"/>
                <a:gd name="connsiteY6223" fmla="*/ 5000927 h 9085945"/>
                <a:gd name="connsiteX6224" fmla="*/ 0 w 1018183"/>
                <a:gd name="connsiteY6224" fmla="*/ 5000582 h 9085945"/>
                <a:gd name="connsiteX6225" fmla="*/ 0 w 1018183"/>
                <a:gd name="connsiteY6225" fmla="*/ 5000130 h 9085945"/>
                <a:gd name="connsiteX6226" fmla="*/ 0 w 1018183"/>
                <a:gd name="connsiteY6226" fmla="*/ 4999014 h 9085945"/>
                <a:gd name="connsiteX6227" fmla="*/ 0 w 1018183"/>
                <a:gd name="connsiteY6227" fmla="*/ 4997336 h 9085945"/>
                <a:gd name="connsiteX6228" fmla="*/ 0 w 1018183"/>
                <a:gd name="connsiteY6228" fmla="*/ 4992534 h 9085945"/>
                <a:gd name="connsiteX6229" fmla="*/ 0 w 1018183"/>
                <a:gd name="connsiteY6229" fmla="*/ 4992083 h 9085945"/>
                <a:gd name="connsiteX6230" fmla="*/ 0 w 1018183"/>
                <a:gd name="connsiteY6230" fmla="*/ 4992028 h 9085945"/>
                <a:gd name="connsiteX6231" fmla="*/ 0 w 1018183"/>
                <a:gd name="connsiteY6231" fmla="*/ 4989870 h 9085945"/>
                <a:gd name="connsiteX6232" fmla="*/ 0 w 1018183"/>
                <a:gd name="connsiteY6232" fmla="*/ 4989289 h 9085945"/>
                <a:gd name="connsiteX6233" fmla="*/ 0 w 1018183"/>
                <a:gd name="connsiteY6233" fmla="*/ 4987941 h 9085945"/>
                <a:gd name="connsiteX6234" fmla="*/ 0 w 1018183"/>
                <a:gd name="connsiteY6234" fmla="*/ 4986526 h 9085945"/>
                <a:gd name="connsiteX6235" fmla="*/ 0 w 1018183"/>
                <a:gd name="connsiteY6235" fmla="*/ 4984447 h 9085945"/>
                <a:gd name="connsiteX6236" fmla="*/ 0 w 1018183"/>
                <a:gd name="connsiteY6236" fmla="*/ 4983795 h 9085945"/>
                <a:gd name="connsiteX6237" fmla="*/ 0 w 1018183"/>
                <a:gd name="connsiteY6237" fmla="*/ 4980683 h 9085945"/>
                <a:gd name="connsiteX6238" fmla="*/ 0 w 1018183"/>
                <a:gd name="connsiteY6238" fmla="*/ 4977628 h 9085945"/>
                <a:gd name="connsiteX6239" fmla="*/ 0 w 1018183"/>
                <a:gd name="connsiteY6239" fmla="*/ 4976517 h 9085945"/>
                <a:gd name="connsiteX6240" fmla="*/ 0 w 1018183"/>
                <a:gd name="connsiteY6240" fmla="*/ 4975468 h 9085945"/>
                <a:gd name="connsiteX6241" fmla="*/ 0 w 1018183"/>
                <a:gd name="connsiteY6241" fmla="*/ 4973751 h 9085945"/>
                <a:gd name="connsiteX6242" fmla="*/ 0 w 1018183"/>
                <a:gd name="connsiteY6242" fmla="*/ 4972639 h 9085945"/>
                <a:gd name="connsiteX6243" fmla="*/ 0 w 1018183"/>
                <a:gd name="connsiteY6243" fmla="*/ 4972456 h 9085945"/>
                <a:gd name="connsiteX6244" fmla="*/ 0 w 1018183"/>
                <a:gd name="connsiteY6244" fmla="*/ 4968904 h 9085945"/>
                <a:gd name="connsiteX6245" fmla="*/ 0 w 1018183"/>
                <a:gd name="connsiteY6245" fmla="*/ 4967855 h 9085945"/>
                <a:gd name="connsiteX6246" fmla="*/ 0 w 1018183"/>
                <a:gd name="connsiteY6246" fmla="*/ 4967405 h 9085945"/>
                <a:gd name="connsiteX6247" fmla="*/ 0 w 1018183"/>
                <a:gd name="connsiteY6247" fmla="*/ 4966286 h 9085945"/>
                <a:gd name="connsiteX6248" fmla="*/ 0 w 1018183"/>
                <a:gd name="connsiteY6248" fmla="*/ 4964609 h 9085945"/>
                <a:gd name="connsiteX6249" fmla="*/ 0 w 1018183"/>
                <a:gd name="connsiteY6249" fmla="*/ 4963555 h 9085945"/>
                <a:gd name="connsiteX6250" fmla="*/ 0 w 1018183"/>
                <a:gd name="connsiteY6250" fmla="*/ 4962424 h 9085945"/>
                <a:gd name="connsiteX6251" fmla="*/ 0 w 1018183"/>
                <a:gd name="connsiteY6251" fmla="*/ 4961577 h 9085945"/>
                <a:gd name="connsiteX6252" fmla="*/ 0 w 1018183"/>
                <a:gd name="connsiteY6252" fmla="*/ 4961398 h 9085945"/>
                <a:gd name="connsiteX6253" fmla="*/ 0 w 1018183"/>
                <a:gd name="connsiteY6253" fmla="*/ 4960857 h 9085945"/>
                <a:gd name="connsiteX6254" fmla="*/ 0 w 1018183"/>
                <a:gd name="connsiteY6254" fmla="*/ 4959322 h 9085945"/>
                <a:gd name="connsiteX6255" fmla="*/ 0 w 1018183"/>
                <a:gd name="connsiteY6255" fmla="*/ 4956994 h 9085945"/>
                <a:gd name="connsiteX6256" fmla="*/ 0 w 1018183"/>
                <a:gd name="connsiteY6256" fmla="*/ 4954011 h 9085945"/>
                <a:gd name="connsiteX6257" fmla="*/ 0 w 1018183"/>
                <a:gd name="connsiteY6257" fmla="*/ 4953086 h 9085945"/>
                <a:gd name="connsiteX6258" fmla="*/ 0 w 1018183"/>
                <a:gd name="connsiteY6258" fmla="*/ 4951367 h 9085945"/>
                <a:gd name="connsiteX6259" fmla="*/ 0 w 1018183"/>
                <a:gd name="connsiteY6259" fmla="*/ 4949798 h 9085945"/>
                <a:gd name="connsiteX6260" fmla="*/ 0 w 1018183"/>
                <a:gd name="connsiteY6260" fmla="*/ 4949528 h 9085945"/>
                <a:gd name="connsiteX6261" fmla="*/ 0 w 1018183"/>
                <a:gd name="connsiteY6261" fmla="*/ 4948947 h 9085945"/>
                <a:gd name="connsiteX6262" fmla="*/ 0 w 1018183"/>
                <a:gd name="connsiteY6262" fmla="*/ 4947956 h 9085945"/>
                <a:gd name="connsiteX6263" fmla="*/ 0 w 1018183"/>
                <a:gd name="connsiteY6263" fmla="*/ 4943453 h 9085945"/>
                <a:gd name="connsiteX6264" fmla="*/ 0 w 1018183"/>
                <a:gd name="connsiteY6264" fmla="*/ 4942169 h 9085945"/>
                <a:gd name="connsiteX6265" fmla="*/ 0 w 1018183"/>
                <a:gd name="connsiteY6265" fmla="*/ 4941947 h 9085945"/>
                <a:gd name="connsiteX6266" fmla="*/ 0 w 1018183"/>
                <a:gd name="connsiteY6266" fmla="*/ 4936896 h 9085945"/>
                <a:gd name="connsiteX6267" fmla="*/ 0 w 1018183"/>
                <a:gd name="connsiteY6267" fmla="*/ 4936175 h 9085945"/>
                <a:gd name="connsiteX6268" fmla="*/ 0 w 1018183"/>
                <a:gd name="connsiteY6268" fmla="*/ 4935126 h 9085945"/>
                <a:gd name="connsiteX6269" fmla="*/ 0 w 1018183"/>
                <a:gd name="connsiteY6269" fmla="*/ 4932395 h 9085945"/>
                <a:gd name="connsiteX6270" fmla="*/ 0 w 1018183"/>
                <a:gd name="connsiteY6270" fmla="*/ 4929510 h 9085945"/>
                <a:gd name="connsiteX6271" fmla="*/ 0 w 1018183"/>
                <a:gd name="connsiteY6271" fmla="*/ 4925478 h 9085945"/>
                <a:gd name="connsiteX6272" fmla="*/ 0 w 1018183"/>
                <a:gd name="connsiteY6272" fmla="*/ 4925118 h 9085945"/>
                <a:gd name="connsiteX6273" fmla="*/ 0 w 1018183"/>
                <a:gd name="connsiteY6273" fmla="*/ 4924267 h 9085945"/>
                <a:gd name="connsiteX6274" fmla="*/ 0 w 1018183"/>
                <a:gd name="connsiteY6274" fmla="*/ 4921235 h 9085945"/>
                <a:gd name="connsiteX6275" fmla="*/ 0 w 1018183"/>
                <a:gd name="connsiteY6275" fmla="*/ 4920907 h 9085945"/>
                <a:gd name="connsiteX6276" fmla="*/ 0 w 1018183"/>
                <a:gd name="connsiteY6276" fmla="*/ 4918980 h 9085945"/>
                <a:gd name="connsiteX6277" fmla="*/ 0 w 1018183"/>
                <a:gd name="connsiteY6277" fmla="*/ 4913669 h 9085945"/>
                <a:gd name="connsiteX6278" fmla="*/ 0 w 1018183"/>
                <a:gd name="connsiteY6278" fmla="*/ 4912861 h 9085945"/>
                <a:gd name="connsiteX6279" fmla="*/ 0 w 1018183"/>
                <a:gd name="connsiteY6279" fmla="*/ 4912744 h 9085945"/>
                <a:gd name="connsiteX6280" fmla="*/ 0 w 1018183"/>
                <a:gd name="connsiteY6280" fmla="*/ 4911458 h 9085945"/>
                <a:gd name="connsiteX6281" fmla="*/ 0 w 1018183"/>
                <a:gd name="connsiteY6281" fmla="*/ 4910869 h 9085945"/>
                <a:gd name="connsiteX6282" fmla="*/ 0 w 1018183"/>
                <a:gd name="connsiteY6282" fmla="*/ 4907922 h 9085945"/>
                <a:gd name="connsiteX6283" fmla="*/ 0 w 1018183"/>
                <a:gd name="connsiteY6283" fmla="*/ 4907151 h 9085945"/>
                <a:gd name="connsiteX6284" fmla="*/ 0 w 1018183"/>
                <a:gd name="connsiteY6284" fmla="*/ 4906507 h 9085945"/>
                <a:gd name="connsiteX6285" fmla="*/ 0 w 1018183"/>
                <a:gd name="connsiteY6285" fmla="*/ 4901802 h 9085945"/>
                <a:gd name="connsiteX6286" fmla="*/ 0 w 1018183"/>
                <a:gd name="connsiteY6286" fmla="*/ 4901686 h 9085945"/>
                <a:gd name="connsiteX6287" fmla="*/ 0 w 1018183"/>
                <a:gd name="connsiteY6287" fmla="*/ 4899668 h 9085945"/>
                <a:gd name="connsiteX6288" fmla="*/ 0 w 1018183"/>
                <a:gd name="connsiteY6288" fmla="*/ 4899104 h 9085945"/>
                <a:gd name="connsiteX6289" fmla="*/ 0 w 1018183"/>
                <a:gd name="connsiteY6289" fmla="*/ 4896554 h 9085945"/>
                <a:gd name="connsiteX6290" fmla="*/ 0 w 1018183"/>
                <a:gd name="connsiteY6290" fmla="*/ 4895335 h 9085945"/>
                <a:gd name="connsiteX6291" fmla="*/ 0 w 1018183"/>
                <a:gd name="connsiteY6291" fmla="*/ 4894503 h 9085945"/>
                <a:gd name="connsiteX6292" fmla="*/ 0 w 1018183"/>
                <a:gd name="connsiteY6292" fmla="*/ 4894051 h 9085945"/>
                <a:gd name="connsiteX6293" fmla="*/ 0 w 1018183"/>
                <a:gd name="connsiteY6293" fmla="*/ 4892936 h 9085945"/>
                <a:gd name="connsiteX6294" fmla="*/ 0 w 1018183"/>
                <a:gd name="connsiteY6294" fmla="*/ 4891304 h 9085945"/>
                <a:gd name="connsiteX6295" fmla="*/ 0 w 1018183"/>
                <a:gd name="connsiteY6295" fmla="*/ 4890020 h 9085945"/>
                <a:gd name="connsiteX6296" fmla="*/ 0 w 1018183"/>
                <a:gd name="connsiteY6296" fmla="*/ 4889735 h 9085945"/>
                <a:gd name="connsiteX6297" fmla="*/ 0 w 1018183"/>
                <a:gd name="connsiteY6297" fmla="*/ 4889276 h 9085945"/>
                <a:gd name="connsiteX6298" fmla="*/ 0 w 1018183"/>
                <a:gd name="connsiteY6298" fmla="*/ 4888451 h 9085945"/>
                <a:gd name="connsiteX6299" fmla="*/ 0 w 1018183"/>
                <a:gd name="connsiteY6299" fmla="*/ 4888181 h 9085945"/>
                <a:gd name="connsiteX6300" fmla="*/ 0 w 1018183"/>
                <a:gd name="connsiteY6300" fmla="*/ 4888046 h 9085945"/>
                <a:gd name="connsiteX6301" fmla="*/ 0 w 1018183"/>
                <a:gd name="connsiteY6301" fmla="*/ 4887941 h 9085945"/>
                <a:gd name="connsiteX6302" fmla="*/ 0 w 1018183"/>
                <a:gd name="connsiteY6302" fmla="*/ 4887010 h 9085945"/>
                <a:gd name="connsiteX6303" fmla="*/ 0 w 1018183"/>
                <a:gd name="connsiteY6303" fmla="*/ 4884729 h 9085945"/>
                <a:gd name="connsiteX6304" fmla="*/ 0 w 1018183"/>
                <a:gd name="connsiteY6304" fmla="*/ 4884281 h 9085945"/>
                <a:gd name="connsiteX6305" fmla="*/ 0 w 1018183"/>
                <a:gd name="connsiteY6305" fmla="*/ 4883446 h 9085945"/>
                <a:gd name="connsiteX6306" fmla="*/ 0 w 1018183"/>
                <a:gd name="connsiteY6306" fmla="*/ 4883161 h 9085945"/>
                <a:gd name="connsiteX6307" fmla="*/ 0 w 1018183"/>
                <a:gd name="connsiteY6307" fmla="*/ 4882976 h 9085945"/>
                <a:gd name="connsiteX6308" fmla="*/ 0 w 1018183"/>
                <a:gd name="connsiteY6308" fmla="*/ 4881876 h 9085945"/>
                <a:gd name="connsiteX6309" fmla="*/ 0 w 1018183"/>
                <a:gd name="connsiteY6309" fmla="*/ 4880246 h 9085945"/>
                <a:gd name="connsiteX6310" fmla="*/ 0 w 1018183"/>
                <a:gd name="connsiteY6310" fmla="*/ 4878677 h 9085945"/>
                <a:gd name="connsiteX6311" fmla="*/ 0 w 1018183"/>
                <a:gd name="connsiteY6311" fmla="*/ 4877123 h 9085945"/>
                <a:gd name="connsiteX6312" fmla="*/ 0 w 1018183"/>
                <a:gd name="connsiteY6312" fmla="*/ 4875194 h 9085945"/>
                <a:gd name="connsiteX6313" fmla="*/ 0 w 1018183"/>
                <a:gd name="connsiteY6313" fmla="*/ 4874424 h 9085945"/>
                <a:gd name="connsiteX6314" fmla="*/ 0 w 1018183"/>
                <a:gd name="connsiteY6314" fmla="*/ 4873779 h 9085945"/>
                <a:gd name="connsiteX6315" fmla="*/ 0 w 1018183"/>
                <a:gd name="connsiteY6315" fmla="*/ 4871649 h 9085945"/>
                <a:gd name="connsiteX6316" fmla="*/ 0 w 1018183"/>
                <a:gd name="connsiteY6316" fmla="*/ 4871048 h 9085945"/>
                <a:gd name="connsiteX6317" fmla="*/ 0 w 1018183"/>
                <a:gd name="connsiteY6317" fmla="*/ 4868959 h 9085945"/>
                <a:gd name="connsiteX6318" fmla="*/ 0 w 1018183"/>
                <a:gd name="connsiteY6318" fmla="*/ 4868367 h 9085945"/>
                <a:gd name="connsiteX6319" fmla="*/ 0 w 1018183"/>
                <a:gd name="connsiteY6319" fmla="*/ 4863367 h 9085945"/>
                <a:gd name="connsiteX6320" fmla="*/ 0 w 1018183"/>
                <a:gd name="connsiteY6320" fmla="*/ 4862721 h 9085945"/>
                <a:gd name="connsiteX6321" fmla="*/ 0 w 1018183"/>
                <a:gd name="connsiteY6321" fmla="*/ 4862310 h 9085945"/>
                <a:gd name="connsiteX6322" fmla="*/ 0 w 1018183"/>
                <a:gd name="connsiteY6322" fmla="*/ 4861460 h 9085945"/>
                <a:gd name="connsiteX6323" fmla="*/ 0 w 1018183"/>
                <a:gd name="connsiteY6323" fmla="*/ 4860592 h 9085945"/>
                <a:gd name="connsiteX6324" fmla="*/ 0 w 1018183"/>
                <a:gd name="connsiteY6324" fmla="*/ 4859889 h 9085945"/>
                <a:gd name="connsiteX6325" fmla="*/ 0 w 1018183"/>
                <a:gd name="connsiteY6325" fmla="*/ 4856549 h 9085945"/>
                <a:gd name="connsiteX6326" fmla="*/ 0 w 1018183"/>
                <a:gd name="connsiteY6326" fmla="*/ 4854535 h 9085945"/>
                <a:gd name="connsiteX6327" fmla="*/ 0 w 1018183"/>
                <a:gd name="connsiteY6327" fmla="*/ 4853709 h 9085945"/>
                <a:gd name="connsiteX6328" fmla="*/ 0 w 1018183"/>
                <a:gd name="connsiteY6328" fmla="*/ 4852004 h 9085945"/>
                <a:gd name="connsiteX6329" fmla="*/ 0 w 1018183"/>
                <a:gd name="connsiteY6329" fmla="*/ 4851551 h 9085945"/>
                <a:gd name="connsiteX6330" fmla="*/ 0 w 1018183"/>
                <a:gd name="connsiteY6330" fmla="*/ 4850915 h 9085945"/>
                <a:gd name="connsiteX6331" fmla="*/ 0 w 1018183"/>
                <a:gd name="connsiteY6331" fmla="*/ 4850433 h 9085945"/>
                <a:gd name="connsiteX6332" fmla="*/ 0 w 1018183"/>
                <a:gd name="connsiteY6332" fmla="*/ 4850114 h 9085945"/>
                <a:gd name="connsiteX6333" fmla="*/ 0 w 1018183"/>
                <a:gd name="connsiteY6333" fmla="*/ 4849678 h 9085945"/>
                <a:gd name="connsiteX6334" fmla="*/ 0 w 1018183"/>
                <a:gd name="connsiteY6334" fmla="*/ 4848830 h 9085945"/>
                <a:gd name="connsiteX6335" fmla="*/ 0 w 1018183"/>
                <a:gd name="connsiteY6335" fmla="*/ 4848109 h 9085945"/>
                <a:gd name="connsiteX6336" fmla="*/ 0 w 1018183"/>
                <a:gd name="connsiteY6336" fmla="*/ 4847704 h 9085945"/>
                <a:gd name="connsiteX6337" fmla="*/ 0 w 1018183"/>
                <a:gd name="connsiteY6337" fmla="*/ 4847702 h 9085945"/>
                <a:gd name="connsiteX6338" fmla="*/ 0 w 1018183"/>
                <a:gd name="connsiteY6338" fmla="*/ 4847599 h 9085945"/>
                <a:gd name="connsiteX6339" fmla="*/ 0 w 1018183"/>
                <a:gd name="connsiteY6339" fmla="*/ 4847519 h 9085945"/>
                <a:gd name="connsiteX6340" fmla="*/ 0 w 1018183"/>
                <a:gd name="connsiteY6340" fmla="*/ 4845951 h 9085945"/>
                <a:gd name="connsiteX6341" fmla="*/ 0 w 1018183"/>
                <a:gd name="connsiteY6341" fmla="*/ 4845491 h 9085945"/>
                <a:gd name="connsiteX6342" fmla="*/ 0 w 1018183"/>
                <a:gd name="connsiteY6342" fmla="*/ 4843939 h 9085945"/>
                <a:gd name="connsiteX6343" fmla="*/ 0 w 1018183"/>
                <a:gd name="connsiteY6343" fmla="*/ 4843476 h 9085945"/>
                <a:gd name="connsiteX6344" fmla="*/ 0 w 1018183"/>
                <a:gd name="connsiteY6344" fmla="*/ 4843104 h 9085945"/>
                <a:gd name="connsiteX6345" fmla="*/ 0 w 1018183"/>
                <a:gd name="connsiteY6345" fmla="*/ 4842651 h 9085945"/>
                <a:gd name="connsiteX6346" fmla="*/ 0 w 1018183"/>
                <a:gd name="connsiteY6346" fmla="*/ 4841534 h 9085945"/>
                <a:gd name="connsiteX6347" fmla="*/ 0 w 1018183"/>
                <a:gd name="connsiteY6347" fmla="*/ 4841141 h 9085945"/>
                <a:gd name="connsiteX6348" fmla="*/ 0 w 1018183"/>
                <a:gd name="connsiteY6348" fmla="*/ 4840942 h 9085945"/>
                <a:gd name="connsiteX6349" fmla="*/ 0 w 1018183"/>
                <a:gd name="connsiteY6349" fmla="*/ 4840337 h 9085945"/>
                <a:gd name="connsiteX6350" fmla="*/ 0 w 1018183"/>
                <a:gd name="connsiteY6350" fmla="*/ 4839904 h 9085945"/>
                <a:gd name="connsiteX6351" fmla="*/ 0 w 1018183"/>
                <a:gd name="connsiteY6351" fmla="*/ 4838619 h 9085945"/>
                <a:gd name="connsiteX6352" fmla="*/ 0 w 1018183"/>
                <a:gd name="connsiteY6352" fmla="*/ 4838335 h 9085945"/>
                <a:gd name="connsiteX6353" fmla="*/ 0 w 1018183"/>
                <a:gd name="connsiteY6353" fmla="*/ 4837051 h 9085945"/>
                <a:gd name="connsiteX6354" fmla="*/ 0 w 1018183"/>
                <a:gd name="connsiteY6354" fmla="*/ 4836781 h 9085945"/>
                <a:gd name="connsiteX6355" fmla="*/ 0 w 1018183"/>
                <a:gd name="connsiteY6355" fmla="*/ 4830706 h 9085945"/>
                <a:gd name="connsiteX6356" fmla="*/ 0 w 1018183"/>
                <a:gd name="connsiteY6356" fmla="*/ 4829199 h 9085945"/>
                <a:gd name="connsiteX6357" fmla="*/ 0 w 1018183"/>
                <a:gd name="connsiteY6357" fmla="*/ 4826002 h 9085945"/>
                <a:gd name="connsiteX6358" fmla="*/ 0 w 1018183"/>
                <a:gd name="connsiteY6358" fmla="*/ 4825519 h 9085945"/>
                <a:gd name="connsiteX6359" fmla="*/ 0 w 1018183"/>
                <a:gd name="connsiteY6359" fmla="*/ 4823025 h 9085945"/>
                <a:gd name="connsiteX6360" fmla="*/ 0 w 1018183"/>
                <a:gd name="connsiteY6360" fmla="*/ 4822379 h 9085945"/>
                <a:gd name="connsiteX6361" fmla="*/ 0 w 1018183"/>
                <a:gd name="connsiteY6361" fmla="*/ 4821968 h 9085945"/>
                <a:gd name="connsiteX6362" fmla="*/ 0 w 1018183"/>
                <a:gd name="connsiteY6362" fmla="*/ 4820250 h 9085945"/>
                <a:gd name="connsiteX6363" fmla="*/ 0 w 1018183"/>
                <a:gd name="connsiteY6363" fmla="*/ 4819648 h 9085945"/>
                <a:gd name="connsiteX6364" fmla="*/ 0 w 1018183"/>
                <a:gd name="connsiteY6364" fmla="*/ 4817388 h 9085945"/>
                <a:gd name="connsiteX6365" fmla="*/ 0 w 1018183"/>
                <a:gd name="connsiteY6365" fmla="*/ 4815637 h 9085945"/>
                <a:gd name="connsiteX6366" fmla="*/ 0 w 1018183"/>
                <a:gd name="connsiteY6366" fmla="*/ 4814466 h 9085945"/>
                <a:gd name="connsiteX6367" fmla="*/ 0 w 1018183"/>
                <a:gd name="connsiteY6367" fmla="*/ 4811601 h 9085945"/>
                <a:gd name="connsiteX6368" fmla="*/ 0 w 1018183"/>
                <a:gd name="connsiteY6368" fmla="*/ 4811209 h 9085945"/>
                <a:gd name="connsiteX6369" fmla="*/ 0 w 1018183"/>
                <a:gd name="connsiteY6369" fmla="*/ 4808533 h 9085945"/>
                <a:gd name="connsiteX6370" fmla="*/ 0 w 1018183"/>
                <a:gd name="connsiteY6370" fmla="*/ 4808488 h 9085945"/>
                <a:gd name="connsiteX6371" fmla="*/ 0 w 1018183"/>
                <a:gd name="connsiteY6371" fmla="*/ 4808413 h 9085945"/>
                <a:gd name="connsiteX6372" fmla="*/ 0 w 1018183"/>
                <a:gd name="connsiteY6372" fmla="*/ 4807360 h 9085945"/>
                <a:gd name="connsiteX6373" fmla="*/ 0 w 1018183"/>
                <a:gd name="connsiteY6373" fmla="*/ 4807177 h 9085945"/>
                <a:gd name="connsiteX6374" fmla="*/ 0 w 1018183"/>
                <a:gd name="connsiteY6374" fmla="*/ 4806329 h 9085945"/>
                <a:gd name="connsiteX6375" fmla="*/ 0 w 1018183"/>
                <a:gd name="connsiteY6375" fmla="*/ 4806077 h 9085945"/>
                <a:gd name="connsiteX6376" fmla="*/ 0 w 1018183"/>
                <a:gd name="connsiteY6376" fmla="*/ 4805609 h 9085945"/>
                <a:gd name="connsiteX6377" fmla="*/ 0 w 1018183"/>
                <a:gd name="connsiteY6377" fmla="*/ 4805149 h 9085945"/>
                <a:gd name="connsiteX6378" fmla="*/ 0 w 1018183"/>
                <a:gd name="connsiteY6378" fmla="*/ 4803134 h 9085945"/>
                <a:gd name="connsiteX6379" fmla="*/ 0 w 1018183"/>
                <a:gd name="connsiteY6379" fmla="*/ 4803127 h 9085945"/>
                <a:gd name="connsiteX6380" fmla="*/ 0 w 1018183"/>
                <a:gd name="connsiteY6380" fmla="*/ 4801843 h 9085945"/>
                <a:gd name="connsiteX6381" fmla="*/ 0 w 1018183"/>
                <a:gd name="connsiteY6381" fmla="*/ 4800600 h 9085945"/>
                <a:gd name="connsiteX6382" fmla="*/ 0 w 1018183"/>
                <a:gd name="connsiteY6382" fmla="*/ 4800152 h 9085945"/>
                <a:gd name="connsiteX6383" fmla="*/ 0 w 1018183"/>
                <a:gd name="connsiteY6383" fmla="*/ 4799995 h 9085945"/>
                <a:gd name="connsiteX6384" fmla="*/ 0 w 1018183"/>
                <a:gd name="connsiteY6384" fmla="*/ 4796302 h 9085945"/>
                <a:gd name="connsiteX6385" fmla="*/ 0 w 1018183"/>
                <a:gd name="connsiteY6385" fmla="*/ 4796117 h 9085945"/>
                <a:gd name="connsiteX6386" fmla="*/ 0 w 1018183"/>
                <a:gd name="connsiteY6386" fmla="*/ 4794549 h 9085945"/>
                <a:gd name="connsiteX6387" fmla="*/ 0 w 1018183"/>
                <a:gd name="connsiteY6387" fmla="*/ 4792069 h 9085945"/>
                <a:gd name="connsiteX6388" fmla="*/ 0 w 1018183"/>
                <a:gd name="connsiteY6388" fmla="*/ 4788940 h 9085945"/>
                <a:gd name="connsiteX6389" fmla="*/ 0 w 1018183"/>
                <a:gd name="connsiteY6389" fmla="*/ 4786920 h 9085945"/>
                <a:gd name="connsiteX6390" fmla="*/ 0 w 1018183"/>
                <a:gd name="connsiteY6390" fmla="*/ 4786357 h 9085945"/>
                <a:gd name="connsiteX6391" fmla="*/ 0 w 1018183"/>
                <a:gd name="connsiteY6391" fmla="*/ 4782590 h 9085945"/>
                <a:gd name="connsiteX6392" fmla="*/ 0 w 1018183"/>
                <a:gd name="connsiteY6392" fmla="*/ 4776584 h 9085945"/>
                <a:gd name="connsiteX6393" fmla="*/ 0 w 1018183"/>
                <a:gd name="connsiteY6393" fmla="*/ 4775299 h 9085945"/>
                <a:gd name="connsiteX6394" fmla="*/ 0 w 1018183"/>
                <a:gd name="connsiteY6394" fmla="*/ 4774124 h 9085945"/>
                <a:gd name="connsiteX6395" fmla="*/ 0 w 1018183"/>
                <a:gd name="connsiteY6395" fmla="*/ 4771530 h 9085945"/>
                <a:gd name="connsiteX6396" fmla="*/ 0 w 1018183"/>
                <a:gd name="connsiteY6396" fmla="*/ 4768191 h 9085945"/>
                <a:gd name="connsiteX6397" fmla="*/ 0 w 1018183"/>
                <a:gd name="connsiteY6397" fmla="*/ 4765987 h 9085945"/>
                <a:gd name="connsiteX6398" fmla="*/ 0 w 1018183"/>
                <a:gd name="connsiteY6398" fmla="*/ 4763575 h 9085945"/>
                <a:gd name="connsiteX6399" fmla="*/ 0 w 1018183"/>
                <a:gd name="connsiteY6399" fmla="*/ 4763483 h 9085945"/>
                <a:gd name="connsiteX6400" fmla="*/ 0 w 1018183"/>
                <a:gd name="connsiteY6400" fmla="*/ 4761501 h 9085945"/>
                <a:gd name="connsiteX6401" fmla="*/ 0 w 1018183"/>
                <a:gd name="connsiteY6401" fmla="*/ 4759341 h 9085945"/>
                <a:gd name="connsiteX6402" fmla="*/ 0 w 1018183"/>
                <a:gd name="connsiteY6402" fmla="*/ 4757133 h 9085945"/>
                <a:gd name="connsiteX6403" fmla="*/ 0 w 1018183"/>
                <a:gd name="connsiteY6403" fmla="*/ 4756210 h 9085945"/>
                <a:gd name="connsiteX6404" fmla="*/ 0 w 1018183"/>
                <a:gd name="connsiteY6404" fmla="*/ 4751727 h 9085945"/>
                <a:gd name="connsiteX6405" fmla="*/ 0 w 1018183"/>
                <a:gd name="connsiteY6405" fmla="*/ 4750443 h 9085945"/>
                <a:gd name="connsiteX6406" fmla="*/ 0 w 1018183"/>
                <a:gd name="connsiteY6406" fmla="*/ 4745321 h 9085945"/>
                <a:gd name="connsiteX6407" fmla="*/ 0 w 1018183"/>
                <a:gd name="connsiteY6407" fmla="*/ 4743856 h 9085945"/>
                <a:gd name="connsiteX6408" fmla="*/ 0 w 1018183"/>
                <a:gd name="connsiteY6408" fmla="*/ 4740304 h 9085945"/>
                <a:gd name="connsiteX6409" fmla="*/ 0 w 1018183"/>
                <a:gd name="connsiteY6409" fmla="*/ 4738805 h 9085945"/>
                <a:gd name="connsiteX6410" fmla="*/ 0 w 1018183"/>
                <a:gd name="connsiteY6410" fmla="*/ 4734957 h 9085945"/>
                <a:gd name="connsiteX6411" fmla="*/ 0 w 1018183"/>
                <a:gd name="connsiteY6411" fmla="*/ 4734955 h 9085945"/>
                <a:gd name="connsiteX6412" fmla="*/ 0 w 1018183"/>
                <a:gd name="connsiteY6412" fmla="*/ 4733824 h 9085945"/>
                <a:gd name="connsiteX6413" fmla="*/ 0 w 1018183"/>
                <a:gd name="connsiteY6413" fmla="*/ 4732798 h 9085945"/>
                <a:gd name="connsiteX6414" fmla="*/ 0 w 1018183"/>
                <a:gd name="connsiteY6414" fmla="*/ 4732257 h 9085945"/>
                <a:gd name="connsiteX6415" fmla="*/ 0 w 1018183"/>
                <a:gd name="connsiteY6415" fmla="*/ 4731188 h 9085945"/>
                <a:gd name="connsiteX6416" fmla="*/ 0 w 1018183"/>
                <a:gd name="connsiteY6416" fmla="*/ 4724406 h 9085945"/>
                <a:gd name="connsiteX6417" fmla="*/ 0 w 1018183"/>
                <a:gd name="connsiteY6417" fmla="*/ 4723141 h 9085945"/>
                <a:gd name="connsiteX6418" fmla="*/ 0 w 1018183"/>
                <a:gd name="connsiteY6418" fmla="*/ 4722767 h 9085945"/>
                <a:gd name="connsiteX6419" fmla="*/ 0 w 1018183"/>
                <a:gd name="connsiteY6419" fmla="*/ 4721198 h 9085945"/>
                <a:gd name="connsiteX6420" fmla="*/ 0 w 1018183"/>
                <a:gd name="connsiteY6420" fmla="*/ 4718999 h 9085945"/>
                <a:gd name="connsiteX6421" fmla="*/ 0 w 1018183"/>
                <a:gd name="connsiteY6421" fmla="*/ 4714853 h 9085945"/>
                <a:gd name="connsiteX6422" fmla="*/ 0 w 1018183"/>
                <a:gd name="connsiteY6422" fmla="*/ 4713569 h 9085945"/>
                <a:gd name="connsiteX6423" fmla="*/ 0 w 1018183"/>
                <a:gd name="connsiteY6423" fmla="*/ 4712083 h 9085945"/>
                <a:gd name="connsiteX6424" fmla="*/ 0 w 1018183"/>
                <a:gd name="connsiteY6424" fmla="*/ 4707941 h 9085945"/>
                <a:gd name="connsiteX6425" fmla="*/ 0 w 1018183"/>
                <a:gd name="connsiteY6425" fmla="*/ 4707575 h 9085945"/>
                <a:gd name="connsiteX6426" fmla="*/ 0 w 1018183"/>
                <a:gd name="connsiteY6426" fmla="*/ 4703795 h 9085945"/>
                <a:gd name="connsiteX6427" fmla="*/ 0 w 1018183"/>
                <a:gd name="connsiteY6427" fmla="*/ 4698463 h 9085945"/>
                <a:gd name="connsiteX6428" fmla="*/ 0 w 1018183"/>
                <a:gd name="connsiteY6428" fmla="*/ 4696518 h 9085945"/>
                <a:gd name="connsiteX6429" fmla="*/ 0 w 1018183"/>
                <a:gd name="connsiteY6429" fmla="*/ 4694613 h 9085945"/>
                <a:gd name="connsiteX6430" fmla="*/ 0 w 1018183"/>
                <a:gd name="connsiteY6430" fmla="*/ 4692635 h 9085945"/>
                <a:gd name="connsiteX6431" fmla="*/ 0 w 1018183"/>
                <a:gd name="connsiteY6431" fmla="*/ 4692456 h 9085945"/>
                <a:gd name="connsiteX6432" fmla="*/ 0 w 1018183"/>
                <a:gd name="connsiteY6432" fmla="*/ 4690380 h 9085945"/>
                <a:gd name="connsiteX6433" fmla="*/ 0 w 1018183"/>
                <a:gd name="connsiteY6433" fmla="*/ 4687405 h 9085945"/>
                <a:gd name="connsiteX6434" fmla="*/ 0 w 1018183"/>
                <a:gd name="connsiteY6434" fmla="*/ 4684144 h 9085945"/>
                <a:gd name="connsiteX6435" fmla="*/ 0 w 1018183"/>
                <a:gd name="connsiteY6435" fmla="*/ 4683555 h 9085945"/>
                <a:gd name="connsiteX6436" fmla="*/ 0 w 1018183"/>
                <a:gd name="connsiteY6436" fmla="*/ 4682858 h 9085945"/>
                <a:gd name="connsiteX6437" fmla="*/ 0 w 1018183"/>
                <a:gd name="connsiteY6437" fmla="*/ 4682425 h 9085945"/>
                <a:gd name="connsiteX6438" fmla="*/ 0 w 1018183"/>
                <a:gd name="connsiteY6438" fmla="*/ 4680856 h 9085945"/>
                <a:gd name="connsiteX6439" fmla="*/ 0 w 1018183"/>
                <a:gd name="connsiteY6439" fmla="*/ 4679322 h 9085945"/>
                <a:gd name="connsiteX6440" fmla="*/ 0 w 1018183"/>
                <a:gd name="connsiteY6440" fmla="*/ 4677075 h 9085945"/>
                <a:gd name="connsiteX6441" fmla="*/ 0 w 1018183"/>
                <a:gd name="connsiteY6441" fmla="*/ 4675507 h 9085945"/>
                <a:gd name="connsiteX6442" fmla="*/ 0 w 1018183"/>
                <a:gd name="connsiteY6442" fmla="*/ 4673227 h 9085945"/>
                <a:gd name="connsiteX6443" fmla="*/ 0 w 1018183"/>
                <a:gd name="connsiteY6443" fmla="*/ 4673086 h 9085945"/>
                <a:gd name="connsiteX6444" fmla="*/ 0 w 1018183"/>
                <a:gd name="connsiteY6444" fmla="*/ 4671789 h 9085945"/>
                <a:gd name="connsiteX6445" fmla="*/ 0 w 1018183"/>
                <a:gd name="connsiteY6445" fmla="*/ 4671068 h 9085945"/>
                <a:gd name="connsiteX6446" fmla="*/ 0 w 1018183"/>
                <a:gd name="connsiteY6446" fmla="*/ 4667954 h 9085945"/>
                <a:gd name="connsiteX6447" fmla="*/ 0 w 1018183"/>
                <a:gd name="connsiteY6447" fmla="*/ 4663453 h 9085945"/>
                <a:gd name="connsiteX6448" fmla="*/ 0 w 1018183"/>
                <a:gd name="connsiteY6448" fmla="*/ 4662169 h 9085945"/>
                <a:gd name="connsiteX6449" fmla="*/ 0 w 1018183"/>
                <a:gd name="connsiteY6449" fmla="*/ 4656176 h 9085945"/>
                <a:gd name="connsiteX6450" fmla="*/ 0 w 1018183"/>
                <a:gd name="connsiteY6450" fmla="*/ 4650826 h 9085945"/>
                <a:gd name="connsiteX6451" fmla="*/ 0 w 1018183"/>
                <a:gd name="connsiteY6451" fmla="*/ 4646594 h 9085945"/>
                <a:gd name="connsiteX6452" fmla="*/ 0 w 1018183"/>
                <a:gd name="connsiteY6452" fmla="*/ 4642516 h 9085945"/>
                <a:gd name="connsiteX6453" fmla="*/ 0 w 1018183"/>
                <a:gd name="connsiteY6453" fmla="*/ 4640359 h 9085945"/>
                <a:gd name="connsiteX6454" fmla="*/ 0 w 1018183"/>
                <a:gd name="connsiteY6454" fmla="*/ 4638980 h 9085945"/>
                <a:gd name="connsiteX6455" fmla="*/ 0 w 1018183"/>
                <a:gd name="connsiteY6455" fmla="*/ 4633488 h 9085945"/>
                <a:gd name="connsiteX6456" fmla="*/ 0 w 1018183"/>
                <a:gd name="connsiteY6456" fmla="*/ 4632744 h 9085945"/>
                <a:gd name="connsiteX6457" fmla="*/ 0 w 1018183"/>
                <a:gd name="connsiteY6457" fmla="*/ 4632575 h 9085945"/>
                <a:gd name="connsiteX6458" fmla="*/ 0 w 1018183"/>
                <a:gd name="connsiteY6458" fmla="*/ 4631460 h 9085945"/>
                <a:gd name="connsiteX6459" fmla="*/ 0 w 1018183"/>
                <a:gd name="connsiteY6459" fmla="*/ 4630726 h 9085945"/>
                <a:gd name="connsiteX6460" fmla="*/ 0 w 1018183"/>
                <a:gd name="connsiteY6460" fmla="*/ 4625109 h 9085945"/>
                <a:gd name="connsiteX6461" fmla="*/ 0 w 1018183"/>
                <a:gd name="connsiteY6461" fmla="*/ 4621078 h 9085945"/>
                <a:gd name="connsiteX6462" fmla="*/ 0 w 1018183"/>
                <a:gd name="connsiteY6462" fmla="*/ 4619667 h 9085945"/>
                <a:gd name="connsiteX6463" fmla="*/ 0 w 1018183"/>
                <a:gd name="connsiteY6463" fmla="*/ 4619509 h 9085945"/>
                <a:gd name="connsiteX6464" fmla="*/ 0 w 1018183"/>
                <a:gd name="connsiteY6464" fmla="*/ 4619104 h 9085945"/>
                <a:gd name="connsiteX6465" fmla="*/ 0 w 1018183"/>
                <a:gd name="connsiteY6465" fmla="*/ 4615339 h 9085945"/>
                <a:gd name="connsiteX6466" fmla="*/ 0 w 1018183"/>
                <a:gd name="connsiteY6466" fmla="*/ 4614051 h 9085945"/>
                <a:gd name="connsiteX6467" fmla="*/ 0 w 1018183"/>
                <a:gd name="connsiteY6467" fmla="*/ 4611304 h 9085945"/>
                <a:gd name="connsiteX6468" fmla="*/ 0 w 1018183"/>
                <a:gd name="connsiteY6468" fmla="*/ 4610019 h 9085945"/>
                <a:gd name="connsiteX6469" fmla="*/ 0 w 1018183"/>
                <a:gd name="connsiteY6469" fmla="*/ 4609735 h 9085945"/>
                <a:gd name="connsiteX6470" fmla="*/ 0 w 1018183"/>
                <a:gd name="connsiteY6470" fmla="*/ 4608451 h 9085945"/>
                <a:gd name="connsiteX6471" fmla="*/ 0 w 1018183"/>
                <a:gd name="connsiteY6471" fmla="*/ 4606252 h 9085945"/>
                <a:gd name="connsiteX6472" fmla="*/ 0 w 1018183"/>
                <a:gd name="connsiteY6472" fmla="*/ 4602106 h 9085945"/>
                <a:gd name="connsiteX6473" fmla="*/ 0 w 1018183"/>
                <a:gd name="connsiteY6473" fmla="*/ 4600017 h 9085945"/>
                <a:gd name="connsiteX6474" fmla="*/ 0 w 1018183"/>
                <a:gd name="connsiteY6474" fmla="*/ 4598210 h 9085945"/>
                <a:gd name="connsiteX6475" fmla="*/ 0 w 1018183"/>
                <a:gd name="connsiteY6475" fmla="*/ 4597402 h 9085945"/>
                <a:gd name="connsiteX6476" fmla="*/ 0 w 1018183"/>
                <a:gd name="connsiteY6476" fmla="*/ 4595194 h 9085945"/>
                <a:gd name="connsiteX6477" fmla="*/ 0 w 1018183"/>
                <a:gd name="connsiteY6477" fmla="*/ 4594425 h 9085945"/>
                <a:gd name="connsiteX6478" fmla="*/ 0 w 1018183"/>
                <a:gd name="connsiteY6478" fmla="*/ 4591048 h 9085945"/>
                <a:gd name="connsiteX6479" fmla="*/ 0 w 1018183"/>
                <a:gd name="connsiteY6479" fmla="*/ 4588957 h 9085945"/>
                <a:gd name="connsiteX6480" fmla="*/ 0 w 1018183"/>
                <a:gd name="connsiteY6480" fmla="*/ 4583001 h 9085945"/>
                <a:gd name="connsiteX6481" fmla="*/ 0 w 1018183"/>
                <a:gd name="connsiteY6481" fmla="*/ 4582609 h 9085945"/>
                <a:gd name="connsiteX6482" fmla="*/ 0 w 1018183"/>
                <a:gd name="connsiteY6482" fmla="*/ 4579888 h 9085945"/>
                <a:gd name="connsiteX6483" fmla="*/ 0 w 1018183"/>
                <a:gd name="connsiteY6483" fmla="*/ 4578760 h 9085945"/>
                <a:gd name="connsiteX6484" fmla="*/ 0 w 1018183"/>
                <a:gd name="connsiteY6484" fmla="*/ 4578577 h 9085945"/>
                <a:gd name="connsiteX6485" fmla="*/ 0 w 1018183"/>
                <a:gd name="connsiteY6485" fmla="*/ 4577477 h 9085945"/>
                <a:gd name="connsiteX6486" fmla="*/ 0 w 1018183"/>
                <a:gd name="connsiteY6486" fmla="*/ 4577009 h 9085945"/>
                <a:gd name="connsiteX6487" fmla="*/ 0 w 1018183"/>
                <a:gd name="connsiteY6487" fmla="*/ 4576549 h 9085945"/>
                <a:gd name="connsiteX6488" fmla="*/ 0 w 1018183"/>
                <a:gd name="connsiteY6488" fmla="*/ 4573709 h 9085945"/>
                <a:gd name="connsiteX6489" fmla="*/ 0 w 1018183"/>
                <a:gd name="connsiteY6489" fmla="*/ 4571552 h 9085945"/>
                <a:gd name="connsiteX6490" fmla="*/ 0 w 1018183"/>
                <a:gd name="connsiteY6490" fmla="*/ 4571395 h 9085945"/>
                <a:gd name="connsiteX6491" fmla="*/ 0 w 1018183"/>
                <a:gd name="connsiteY6491" fmla="*/ 4569677 h 9085945"/>
                <a:gd name="connsiteX6492" fmla="*/ 0 w 1018183"/>
                <a:gd name="connsiteY6492" fmla="*/ 4568109 h 9085945"/>
                <a:gd name="connsiteX6493" fmla="*/ 0 w 1018183"/>
                <a:gd name="connsiteY6493" fmla="*/ 4567702 h 9085945"/>
                <a:gd name="connsiteX6494" fmla="*/ 0 w 1018183"/>
                <a:gd name="connsiteY6494" fmla="*/ 4567517 h 9085945"/>
                <a:gd name="connsiteX6495" fmla="*/ 0 w 1018183"/>
                <a:gd name="connsiteY6495" fmla="*/ 4565949 h 9085945"/>
                <a:gd name="connsiteX6496" fmla="*/ 0 w 1018183"/>
                <a:gd name="connsiteY6496" fmla="*/ 4560340 h 9085945"/>
                <a:gd name="connsiteX6497" fmla="*/ 0 w 1018183"/>
                <a:gd name="connsiteY6497" fmla="*/ 4559043 h 9085945"/>
                <a:gd name="connsiteX6498" fmla="*/ 0 w 1018183"/>
                <a:gd name="connsiteY6498" fmla="*/ 4558320 h 9085945"/>
                <a:gd name="connsiteX6499" fmla="*/ 0 w 1018183"/>
                <a:gd name="connsiteY6499" fmla="*/ 4557060 h 9085945"/>
                <a:gd name="connsiteX6500" fmla="*/ 0 w 1018183"/>
                <a:gd name="connsiteY6500" fmla="*/ 4550706 h 9085945"/>
                <a:gd name="connsiteX6501" fmla="*/ 0 w 1018183"/>
                <a:gd name="connsiteY6501" fmla="*/ 4546001 h 9085945"/>
                <a:gd name="connsiteX6502" fmla="*/ 0 w 1018183"/>
                <a:gd name="connsiteY6502" fmla="*/ 4545524 h 9085945"/>
                <a:gd name="connsiteX6503" fmla="*/ 0 w 1018183"/>
                <a:gd name="connsiteY6503" fmla="*/ 4542659 h 9085945"/>
                <a:gd name="connsiteX6504" fmla="*/ 0 w 1018183"/>
                <a:gd name="connsiteY6504" fmla="*/ 4539591 h 9085945"/>
                <a:gd name="connsiteX6505" fmla="*/ 0 w 1018183"/>
                <a:gd name="connsiteY6505" fmla="*/ 4537387 h 9085945"/>
                <a:gd name="connsiteX6506" fmla="*/ 0 w 1018183"/>
                <a:gd name="connsiteY6506" fmla="*/ 4537135 h 9085945"/>
                <a:gd name="connsiteX6507" fmla="*/ 0 w 1018183"/>
                <a:gd name="connsiteY6507" fmla="*/ 4534975 h 9085945"/>
                <a:gd name="connsiteX6508" fmla="*/ 0 w 1018183"/>
                <a:gd name="connsiteY6508" fmla="*/ 4532901 h 9085945"/>
                <a:gd name="connsiteX6509" fmla="*/ 0 w 1018183"/>
                <a:gd name="connsiteY6509" fmla="*/ 4531601 h 9085945"/>
                <a:gd name="connsiteX6510" fmla="*/ 0 w 1018183"/>
                <a:gd name="connsiteY6510" fmla="*/ 4531210 h 9085945"/>
                <a:gd name="connsiteX6511" fmla="*/ 0 w 1018183"/>
                <a:gd name="connsiteY6511" fmla="*/ 4528533 h 9085945"/>
                <a:gd name="connsiteX6512" fmla="*/ 0 w 1018183"/>
                <a:gd name="connsiteY6512" fmla="*/ 4527610 h 9085945"/>
                <a:gd name="connsiteX6513" fmla="*/ 0 w 1018183"/>
                <a:gd name="connsiteY6513" fmla="*/ 4527360 h 9085945"/>
                <a:gd name="connsiteX6514" fmla="*/ 0 w 1018183"/>
                <a:gd name="connsiteY6514" fmla="*/ 4527175 h 9085945"/>
                <a:gd name="connsiteX6515" fmla="*/ 0 w 1018183"/>
                <a:gd name="connsiteY6515" fmla="*/ 4526075 h 9085945"/>
                <a:gd name="connsiteX6516" fmla="*/ 0 w 1018183"/>
                <a:gd name="connsiteY6516" fmla="*/ 4525607 h 9085945"/>
                <a:gd name="connsiteX6517" fmla="*/ 0 w 1018183"/>
                <a:gd name="connsiteY6517" fmla="*/ 4523127 h 9085945"/>
                <a:gd name="connsiteX6518" fmla="*/ 0 w 1018183"/>
                <a:gd name="connsiteY6518" fmla="*/ 4521843 h 9085945"/>
                <a:gd name="connsiteX6519" fmla="*/ 0 w 1018183"/>
                <a:gd name="connsiteY6519" fmla="*/ 4519998 h 9085945"/>
                <a:gd name="connsiteX6520" fmla="*/ 0 w 1018183"/>
                <a:gd name="connsiteY6520" fmla="*/ 4517978 h 9085945"/>
                <a:gd name="connsiteX6521" fmla="*/ 0 w 1018183"/>
                <a:gd name="connsiteY6521" fmla="*/ 4516721 h 9085945"/>
                <a:gd name="connsiteX6522" fmla="*/ 0 w 1018183"/>
                <a:gd name="connsiteY6522" fmla="*/ 4506920 h 9085945"/>
                <a:gd name="connsiteX6523" fmla="*/ 0 w 1018183"/>
                <a:gd name="connsiteY6523" fmla="*/ 4506509 h 9085945"/>
                <a:gd name="connsiteX6524" fmla="*/ 0 w 1018183"/>
                <a:gd name="connsiteY6524" fmla="*/ 4506357 h 9085945"/>
                <a:gd name="connsiteX6525" fmla="*/ 0 w 1018183"/>
                <a:gd name="connsiteY6525" fmla="*/ 4504942 h 9085945"/>
                <a:gd name="connsiteX6526" fmla="*/ 0 w 1018183"/>
                <a:gd name="connsiteY6526" fmla="*/ 4502588 h 9085945"/>
                <a:gd name="connsiteX6527" fmla="*/ 0 w 1018183"/>
                <a:gd name="connsiteY6527" fmla="*/ 4495806 h 9085945"/>
                <a:gd name="connsiteX6528" fmla="*/ 0 w 1018183"/>
                <a:gd name="connsiteY6528" fmla="*/ 4494633 h 9085945"/>
                <a:gd name="connsiteX6529" fmla="*/ 0 w 1018183"/>
                <a:gd name="connsiteY6529" fmla="*/ 4494541 h 9085945"/>
                <a:gd name="connsiteX6530" fmla="*/ 0 w 1018183"/>
                <a:gd name="connsiteY6530" fmla="*/ 4490399 h 9085945"/>
                <a:gd name="connsiteX6531" fmla="*/ 0 w 1018183"/>
                <a:gd name="connsiteY6531" fmla="*/ 4488191 h 9085945"/>
                <a:gd name="connsiteX6532" fmla="*/ 0 w 1018183"/>
                <a:gd name="connsiteY6532" fmla="*/ 4487268 h 9085945"/>
                <a:gd name="connsiteX6533" fmla="*/ 0 w 1018183"/>
                <a:gd name="connsiteY6533" fmla="*/ 4483573 h 9085945"/>
                <a:gd name="connsiteX6534" fmla="*/ 0 w 1018183"/>
                <a:gd name="connsiteY6534" fmla="*/ 4483483 h 9085945"/>
                <a:gd name="connsiteX6535" fmla="*/ 0 w 1018183"/>
                <a:gd name="connsiteY6535" fmla="*/ 4481501 h 9085945"/>
                <a:gd name="connsiteX6536" fmla="*/ 0 w 1018183"/>
                <a:gd name="connsiteY6536" fmla="*/ 4479341 h 9085945"/>
                <a:gd name="connsiteX6537" fmla="*/ 0 w 1018183"/>
                <a:gd name="connsiteY6537" fmla="*/ 4476379 h 9085945"/>
                <a:gd name="connsiteX6538" fmla="*/ 0 w 1018183"/>
                <a:gd name="connsiteY6538" fmla="*/ 4476210 h 9085945"/>
                <a:gd name="connsiteX6539" fmla="*/ 0 w 1018183"/>
                <a:gd name="connsiteY6539" fmla="*/ 4475098 h 9085945"/>
                <a:gd name="connsiteX6540" fmla="*/ 0 w 1018183"/>
                <a:gd name="connsiteY6540" fmla="*/ 4469863 h 9085945"/>
                <a:gd name="connsiteX6541" fmla="*/ 0 w 1018183"/>
                <a:gd name="connsiteY6541" fmla="*/ 4466013 h 9085945"/>
                <a:gd name="connsiteX6542" fmla="*/ 0 w 1018183"/>
                <a:gd name="connsiteY6542" fmla="*/ 4465321 h 9085945"/>
                <a:gd name="connsiteX6543" fmla="*/ 0 w 1018183"/>
                <a:gd name="connsiteY6543" fmla="*/ 4463856 h 9085945"/>
                <a:gd name="connsiteX6544" fmla="*/ 0 w 1018183"/>
                <a:gd name="connsiteY6544" fmla="*/ 4458805 h 9085945"/>
                <a:gd name="connsiteX6545" fmla="*/ 0 w 1018183"/>
                <a:gd name="connsiteY6545" fmla="*/ 4455464 h 9085945"/>
                <a:gd name="connsiteX6546" fmla="*/ 0 w 1018183"/>
                <a:gd name="connsiteY6546" fmla="*/ 4454955 h 9085945"/>
                <a:gd name="connsiteX6547" fmla="*/ 0 w 1018183"/>
                <a:gd name="connsiteY6547" fmla="*/ 4453825 h 9085945"/>
                <a:gd name="connsiteX6548" fmla="*/ 0 w 1018183"/>
                <a:gd name="connsiteY6548" fmla="*/ 4452256 h 9085945"/>
                <a:gd name="connsiteX6549" fmla="*/ 0 w 1018183"/>
                <a:gd name="connsiteY6549" fmla="*/ 4448475 h 9085945"/>
                <a:gd name="connsiteX6550" fmla="*/ 0 w 1018183"/>
                <a:gd name="connsiteY6550" fmla="*/ 4446907 h 9085945"/>
                <a:gd name="connsiteX6551" fmla="*/ 0 w 1018183"/>
                <a:gd name="connsiteY6551" fmla="*/ 4444627 h 9085945"/>
                <a:gd name="connsiteX6552" fmla="*/ 0 w 1018183"/>
                <a:gd name="connsiteY6552" fmla="*/ 4444406 h 9085945"/>
                <a:gd name="connsiteX6553" fmla="*/ 0 w 1018183"/>
                <a:gd name="connsiteY6553" fmla="*/ 4443189 h 9085945"/>
                <a:gd name="connsiteX6554" fmla="*/ 0 w 1018183"/>
                <a:gd name="connsiteY6554" fmla="*/ 4443141 h 9085945"/>
                <a:gd name="connsiteX6555" fmla="*/ 0 w 1018183"/>
                <a:gd name="connsiteY6555" fmla="*/ 4440730 h 9085945"/>
                <a:gd name="connsiteX6556" fmla="*/ 0 w 1018183"/>
                <a:gd name="connsiteY6556" fmla="*/ 4438999 h 9085945"/>
                <a:gd name="connsiteX6557" fmla="*/ 0 w 1018183"/>
                <a:gd name="connsiteY6557" fmla="*/ 4434853 h 9085945"/>
                <a:gd name="connsiteX6558" fmla="*/ 0 w 1018183"/>
                <a:gd name="connsiteY6558" fmla="*/ 4433569 h 9085945"/>
                <a:gd name="connsiteX6559" fmla="*/ 0 w 1018183"/>
                <a:gd name="connsiteY6559" fmla="*/ 4432594 h 9085945"/>
                <a:gd name="connsiteX6560" fmla="*/ 0 w 1018183"/>
                <a:gd name="connsiteY6560" fmla="*/ 4427576 h 9085945"/>
                <a:gd name="connsiteX6561" fmla="*/ 0 w 1018183"/>
                <a:gd name="connsiteY6561" fmla="*/ 4422226 h 9085945"/>
                <a:gd name="connsiteX6562" fmla="*/ 0 w 1018183"/>
                <a:gd name="connsiteY6562" fmla="*/ 4418463 h 9085945"/>
                <a:gd name="connsiteX6563" fmla="*/ 0 w 1018183"/>
                <a:gd name="connsiteY6563" fmla="*/ 4414613 h 9085945"/>
                <a:gd name="connsiteX6564" fmla="*/ 0 w 1018183"/>
                <a:gd name="connsiteY6564" fmla="*/ 4413916 h 9085945"/>
                <a:gd name="connsiteX6565" fmla="*/ 0 w 1018183"/>
                <a:gd name="connsiteY6565" fmla="*/ 4410380 h 9085945"/>
                <a:gd name="connsiteX6566" fmla="*/ 0 w 1018183"/>
                <a:gd name="connsiteY6566" fmla="*/ 4408133 h 9085945"/>
                <a:gd name="connsiteX6567" fmla="*/ 0 w 1018183"/>
                <a:gd name="connsiteY6567" fmla="*/ 4406565 h 9085945"/>
                <a:gd name="connsiteX6568" fmla="*/ 0 w 1018183"/>
                <a:gd name="connsiteY6568" fmla="*/ 4404888 h 9085945"/>
                <a:gd name="connsiteX6569" fmla="*/ 0 w 1018183"/>
                <a:gd name="connsiteY6569" fmla="*/ 4404144 h 9085945"/>
                <a:gd name="connsiteX6570" fmla="*/ 0 w 1018183"/>
                <a:gd name="connsiteY6570" fmla="*/ 4403975 h 9085945"/>
                <a:gd name="connsiteX6571" fmla="*/ 0 w 1018183"/>
                <a:gd name="connsiteY6571" fmla="*/ 4402860 h 9085945"/>
                <a:gd name="connsiteX6572" fmla="*/ 0 w 1018183"/>
                <a:gd name="connsiteY6572" fmla="*/ 4402847 h 9085945"/>
                <a:gd name="connsiteX6573" fmla="*/ 0 w 1018183"/>
                <a:gd name="connsiteY6573" fmla="*/ 4402126 h 9085945"/>
                <a:gd name="connsiteX6574" fmla="*/ 0 w 1018183"/>
                <a:gd name="connsiteY6574" fmla="*/ 4401563 h 9085945"/>
                <a:gd name="connsiteX6575" fmla="*/ 0 w 1018183"/>
                <a:gd name="connsiteY6575" fmla="*/ 4397794 h 9085945"/>
                <a:gd name="connsiteX6576" fmla="*/ 0 w 1018183"/>
                <a:gd name="connsiteY6576" fmla="*/ 4397076 h 9085945"/>
                <a:gd name="connsiteX6577" fmla="*/ 0 w 1018183"/>
                <a:gd name="connsiteY6577" fmla="*/ 4395507 h 9085945"/>
                <a:gd name="connsiteX6578" fmla="*/ 0 w 1018183"/>
                <a:gd name="connsiteY6578" fmla="*/ 4393763 h 9085945"/>
                <a:gd name="connsiteX6579" fmla="*/ 0 w 1018183"/>
                <a:gd name="connsiteY6579" fmla="*/ 4393227 h 9085945"/>
                <a:gd name="connsiteX6580" fmla="*/ 0 w 1018183"/>
                <a:gd name="connsiteY6580" fmla="*/ 4392194 h 9085945"/>
                <a:gd name="connsiteX6581" fmla="*/ 0 w 1018183"/>
                <a:gd name="connsiteY6581" fmla="*/ 4391789 h 9085945"/>
                <a:gd name="connsiteX6582" fmla="*/ 0 w 1018183"/>
                <a:gd name="connsiteY6582" fmla="*/ 4391067 h 9085945"/>
                <a:gd name="connsiteX6583" fmla="*/ 0 w 1018183"/>
                <a:gd name="connsiteY6583" fmla="*/ 4381884 h 9085945"/>
                <a:gd name="connsiteX6584" fmla="*/ 0 w 1018183"/>
                <a:gd name="connsiteY6584" fmla="*/ 4377652 h 9085945"/>
                <a:gd name="connsiteX6585" fmla="*/ 0 w 1018183"/>
                <a:gd name="connsiteY6585" fmla="*/ 4371417 h 9085945"/>
                <a:gd name="connsiteX6586" fmla="*/ 0 w 1018183"/>
                <a:gd name="connsiteY6586" fmla="*/ 4370826 h 9085945"/>
                <a:gd name="connsiteX6587" fmla="*/ 0 w 1018183"/>
                <a:gd name="connsiteY6587" fmla="*/ 4369610 h 9085945"/>
                <a:gd name="connsiteX6588" fmla="*/ 0 w 1018183"/>
                <a:gd name="connsiteY6588" fmla="*/ 4366594 h 9085945"/>
                <a:gd name="connsiteX6589" fmla="*/ 0 w 1018183"/>
                <a:gd name="connsiteY6589" fmla="*/ 4364546 h 9085945"/>
                <a:gd name="connsiteX6590" fmla="*/ 0 w 1018183"/>
                <a:gd name="connsiteY6590" fmla="*/ 4363633 h 9085945"/>
                <a:gd name="connsiteX6591" fmla="*/ 0 w 1018183"/>
                <a:gd name="connsiteY6591" fmla="*/ 4362518 h 9085945"/>
                <a:gd name="connsiteX6592" fmla="*/ 0 w 1018183"/>
                <a:gd name="connsiteY6592" fmla="*/ 4360357 h 9085945"/>
                <a:gd name="connsiteX6593" fmla="*/ 0 w 1018183"/>
                <a:gd name="connsiteY6593" fmla="*/ 4359062 h 9085945"/>
                <a:gd name="connsiteX6594" fmla="*/ 0 w 1018183"/>
                <a:gd name="connsiteY6594" fmla="*/ 4353488 h 9085945"/>
                <a:gd name="connsiteX6595" fmla="*/ 0 w 1018183"/>
                <a:gd name="connsiteY6595" fmla="*/ 4352573 h 9085945"/>
                <a:gd name="connsiteX6596" fmla="*/ 0 w 1018183"/>
                <a:gd name="connsiteY6596" fmla="*/ 4350725 h 9085945"/>
                <a:gd name="connsiteX6597" fmla="*/ 0 w 1018183"/>
                <a:gd name="connsiteY6597" fmla="*/ 4345109 h 9085945"/>
                <a:gd name="connsiteX6598" fmla="*/ 0 w 1018183"/>
                <a:gd name="connsiteY6598" fmla="*/ 4341077 h 9085945"/>
                <a:gd name="connsiteX6599" fmla="*/ 0 w 1018183"/>
                <a:gd name="connsiteY6599" fmla="*/ 4339509 h 9085945"/>
                <a:gd name="connsiteX6600" fmla="*/ 0 w 1018183"/>
                <a:gd name="connsiteY6600" fmla="*/ 4330443 h 9085945"/>
                <a:gd name="connsiteX6601" fmla="*/ 0 w 1018183"/>
                <a:gd name="connsiteY6601" fmla="*/ 4329268 h 9085945"/>
                <a:gd name="connsiteX6602" fmla="*/ 0 w 1018183"/>
                <a:gd name="connsiteY6602" fmla="*/ 4328460 h 9085945"/>
                <a:gd name="connsiteX6603" fmla="*/ 0 w 1018183"/>
                <a:gd name="connsiteY6603" fmla="*/ 4327978 h 9085945"/>
                <a:gd name="connsiteX6604" fmla="*/ 0 w 1018183"/>
                <a:gd name="connsiteY6604" fmla="*/ 4326252 h 9085945"/>
                <a:gd name="connsiteX6605" fmla="*/ 0 w 1018183"/>
                <a:gd name="connsiteY6605" fmla="*/ 4322106 h 9085945"/>
                <a:gd name="connsiteX6606" fmla="*/ 0 w 1018183"/>
                <a:gd name="connsiteY6606" fmla="*/ 4320015 h 9085945"/>
                <a:gd name="connsiteX6607" fmla="*/ 0 w 1018183"/>
                <a:gd name="connsiteY6607" fmla="*/ 4319847 h 9085945"/>
                <a:gd name="connsiteX6608" fmla="*/ 0 w 1018183"/>
                <a:gd name="connsiteY6608" fmla="*/ 4318209 h 9085945"/>
                <a:gd name="connsiteX6609" fmla="*/ 0 w 1018183"/>
                <a:gd name="connsiteY6609" fmla="*/ 4317401 h 9085945"/>
                <a:gd name="connsiteX6610" fmla="*/ 0 w 1018183"/>
                <a:gd name="connsiteY6610" fmla="*/ 4314059 h 9085945"/>
                <a:gd name="connsiteX6611" fmla="*/ 0 w 1018183"/>
                <a:gd name="connsiteY6611" fmla="*/ 4308535 h 9085945"/>
                <a:gd name="connsiteX6612" fmla="*/ 0 w 1018183"/>
                <a:gd name="connsiteY6612" fmla="*/ 4305586 h 9085945"/>
                <a:gd name="connsiteX6613" fmla="*/ 0 w 1018183"/>
                <a:gd name="connsiteY6613" fmla="*/ 4303001 h 9085945"/>
                <a:gd name="connsiteX6614" fmla="*/ 0 w 1018183"/>
                <a:gd name="connsiteY6614" fmla="*/ 4302610 h 9085945"/>
                <a:gd name="connsiteX6615" fmla="*/ 0 w 1018183"/>
                <a:gd name="connsiteY6615" fmla="*/ 4298760 h 9085945"/>
                <a:gd name="connsiteX6616" fmla="*/ 0 w 1018183"/>
                <a:gd name="connsiteY6616" fmla="*/ 4298575 h 9085945"/>
                <a:gd name="connsiteX6617" fmla="*/ 0 w 1018183"/>
                <a:gd name="connsiteY6617" fmla="*/ 4297475 h 9085945"/>
                <a:gd name="connsiteX6618" fmla="*/ 0 w 1018183"/>
                <a:gd name="connsiteY6618" fmla="*/ 4297007 h 9085945"/>
                <a:gd name="connsiteX6619" fmla="*/ 0 w 1018183"/>
                <a:gd name="connsiteY6619" fmla="*/ 4291398 h 9085945"/>
                <a:gd name="connsiteX6620" fmla="*/ 0 w 1018183"/>
                <a:gd name="connsiteY6620" fmla="*/ 4290101 h 9085945"/>
                <a:gd name="connsiteX6621" fmla="*/ 0 w 1018183"/>
                <a:gd name="connsiteY6621" fmla="*/ 4289378 h 9085945"/>
                <a:gd name="connsiteX6622" fmla="*/ 0 w 1018183"/>
                <a:gd name="connsiteY6622" fmla="*/ 4285479 h 9085945"/>
                <a:gd name="connsiteX6623" fmla="*/ 0 w 1018183"/>
                <a:gd name="connsiteY6623" fmla="*/ 4279043 h 9085945"/>
                <a:gd name="connsiteX6624" fmla="*/ 0 w 1018183"/>
                <a:gd name="connsiteY6624" fmla="*/ 4278320 h 9085945"/>
                <a:gd name="connsiteX6625" fmla="*/ 0 w 1018183"/>
                <a:gd name="connsiteY6625" fmla="*/ 4277909 h 9085945"/>
                <a:gd name="connsiteX6626" fmla="*/ 0 w 1018183"/>
                <a:gd name="connsiteY6626" fmla="*/ 4277059 h 9085945"/>
                <a:gd name="connsiteX6627" fmla="*/ 0 w 1018183"/>
                <a:gd name="connsiteY6627" fmla="*/ 4276342 h 9085945"/>
                <a:gd name="connsiteX6628" fmla="*/ 0 w 1018183"/>
                <a:gd name="connsiteY6628" fmla="*/ 4267228 h 9085945"/>
                <a:gd name="connsiteX6629" fmla="*/ 0 w 1018183"/>
                <a:gd name="connsiteY6629" fmla="*/ 4266033 h 9085945"/>
                <a:gd name="connsiteX6630" fmla="*/ 0 w 1018183"/>
                <a:gd name="connsiteY6630" fmla="*/ 4262659 h 9085945"/>
                <a:gd name="connsiteX6631" fmla="*/ 0 w 1018183"/>
                <a:gd name="connsiteY6631" fmla="*/ 4259591 h 9085945"/>
                <a:gd name="connsiteX6632" fmla="*/ 0 w 1018183"/>
                <a:gd name="connsiteY6632" fmla="*/ 4258668 h 9085945"/>
                <a:gd name="connsiteX6633" fmla="*/ 0 w 1018183"/>
                <a:gd name="connsiteY6633" fmla="*/ 4257133 h 9085945"/>
                <a:gd name="connsiteX6634" fmla="*/ 0 w 1018183"/>
                <a:gd name="connsiteY6634" fmla="*/ 4254973 h 9085945"/>
                <a:gd name="connsiteX6635" fmla="*/ 0 w 1018183"/>
                <a:gd name="connsiteY6635" fmla="*/ 4252901 h 9085945"/>
                <a:gd name="connsiteX6636" fmla="*/ 0 w 1018183"/>
                <a:gd name="connsiteY6636" fmla="*/ 4247779 h 9085945"/>
                <a:gd name="connsiteX6637" fmla="*/ 0 w 1018183"/>
                <a:gd name="connsiteY6637" fmla="*/ 4247610 h 9085945"/>
                <a:gd name="connsiteX6638" fmla="*/ 0 w 1018183"/>
                <a:gd name="connsiteY6638" fmla="*/ 4246498 h 9085945"/>
                <a:gd name="connsiteX6639" fmla="*/ 0 w 1018183"/>
                <a:gd name="connsiteY6639" fmla="*/ 4246315 h 9085945"/>
                <a:gd name="connsiteX6640" fmla="*/ 0 w 1018183"/>
                <a:gd name="connsiteY6640" fmla="*/ 4237978 h 9085945"/>
                <a:gd name="connsiteX6641" fmla="*/ 0 w 1018183"/>
                <a:gd name="connsiteY6641" fmla="*/ 4237567 h 9085945"/>
                <a:gd name="connsiteX6642" fmla="*/ 0 w 1018183"/>
                <a:gd name="connsiteY6642" fmla="*/ 4236721 h 9085945"/>
                <a:gd name="connsiteX6643" fmla="*/ 0 w 1018183"/>
                <a:gd name="connsiteY6643" fmla="*/ 4236283 h 9085945"/>
                <a:gd name="connsiteX6644" fmla="*/ 0 w 1018183"/>
                <a:gd name="connsiteY6644" fmla="*/ 4236000 h 9085945"/>
                <a:gd name="connsiteX6645" fmla="*/ 0 w 1018183"/>
                <a:gd name="connsiteY6645" fmla="*/ 4234716 h 9085945"/>
                <a:gd name="connsiteX6646" fmla="*/ 0 w 1018183"/>
                <a:gd name="connsiteY6646" fmla="*/ 4226864 h 9085945"/>
                <a:gd name="connsiteX6647" fmla="*/ 0 w 1018183"/>
                <a:gd name="connsiteY6647" fmla="*/ 4226509 h 9085945"/>
                <a:gd name="connsiteX6648" fmla="*/ 0 w 1018183"/>
                <a:gd name="connsiteY6648" fmla="*/ 4224942 h 9085945"/>
                <a:gd name="connsiteX6649" fmla="*/ 0 w 1018183"/>
                <a:gd name="connsiteY6649" fmla="*/ 4217312 h 9085945"/>
                <a:gd name="connsiteX6650" fmla="*/ 0 w 1018183"/>
                <a:gd name="connsiteY6650" fmla="*/ 4215806 h 9085945"/>
                <a:gd name="connsiteX6651" fmla="*/ 0 w 1018183"/>
                <a:gd name="connsiteY6651" fmla="*/ 4214631 h 9085945"/>
                <a:gd name="connsiteX6652" fmla="*/ 0 w 1018183"/>
                <a:gd name="connsiteY6652" fmla="*/ 4214541 h 9085945"/>
                <a:gd name="connsiteX6653" fmla="*/ 0 w 1018183"/>
                <a:gd name="connsiteY6653" fmla="*/ 4212130 h 9085945"/>
                <a:gd name="connsiteX6654" fmla="*/ 0 w 1018183"/>
                <a:gd name="connsiteY6654" fmla="*/ 4210399 h 9085945"/>
                <a:gd name="connsiteX6655" fmla="*/ 0 w 1018183"/>
                <a:gd name="connsiteY6655" fmla="*/ 4207268 h 9085945"/>
                <a:gd name="connsiteX6656" fmla="*/ 0 w 1018183"/>
                <a:gd name="connsiteY6656" fmla="*/ 4206156 h 9085945"/>
                <a:gd name="connsiteX6657" fmla="*/ 0 w 1018183"/>
                <a:gd name="connsiteY6657" fmla="*/ 4203994 h 9085945"/>
                <a:gd name="connsiteX6658" fmla="*/ 0 w 1018183"/>
                <a:gd name="connsiteY6658" fmla="*/ 4196379 h 9085945"/>
                <a:gd name="connsiteX6659" fmla="*/ 0 w 1018183"/>
                <a:gd name="connsiteY6659" fmla="*/ 4195094 h 9085945"/>
                <a:gd name="connsiteX6660" fmla="*/ 0 w 1018183"/>
                <a:gd name="connsiteY6660" fmla="*/ 4193782 h 9085945"/>
                <a:gd name="connsiteX6661" fmla="*/ 0 w 1018183"/>
                <a:gd name="connsiteY6661" fmla="*/ 4192213 h 9085945"/>
                <a:gd name="connsiteX6662" fmla="*/ 0 w 1018183"/>
                <a:gd name="connsiteY6662" fmla="*/ 4189863 h 9085945"/>
                <a:gd name="connsiteX6663" fmla="*/ 0 w 1018183"/>
                <a:gd name="connsiteY6663" fmla="*/ 4186603 h 9085945"/>
                <a:gd name="connsiteX6664" fmla="*/ 0 w 1018183"/>
                <a:gd name="connsiteY6664" fmla="*/ 4186013 h 9085945"/>
                <a:gd name="connsiteX6665" fmla="*/ 0 w 1018183"/>
                <a:gd name="connsiteY6665" fmla="*/ 4179533 h 9085945"/>
                <a:gd name="connsiteX6666" fmla="*/ 0 w 1018183"/>
                <a:gd name="connsiteY6666" fmla="*/ 4177965 h 9085945"/>
                <a:gd name="connsiteX6667" fmla="*/ 0 w 1018183"/>
                <a:gd name="connsiteY6667" fmla="*/ 4175464 h 9085945"/>
                <a:gd name="connsiteX6668" fmla="*/ 0 w 1018183"/>
                <a:gd name="connsiteY6668" fmla="*/ 4174247 h 9085945"/>
                <a:gd name="connsiteX6669" fmla="*/ 0 w 1018183"/>
                <a:gd name="connsiteY6669" fmla="*/ 4172963 h 9085945"/>
                <a:gd name="connsiteX6670" fmla="*/ 0 w 1018183"/>
                <a:gd name="connsiteY6670" fmla="*/ 4171788 h 9085945"/>
                <a:gd name="connsiteX6671" fmla="*/ 0 w 1018183"/>
                <a:gd name="connsiteY6671" fmla="*/ 4169194 h 9085945"/>
                <a:gd name="connsiteX6672" fmla="*/ 0 w 1018183"/>
                <a:gd name="connsiteY6672" fmla="*/ 4168476 h 9085945"/>
                <a:gd name="connsiteX6673" fmla="*/ 0 w 1018183"/>
                <a:gd name="connsiteY6673" fmla="*/ 4166907 h 9085945"/>
                <a:gd name="connsiteX6674" fmla="*/ 0 w 1018183"/>
                <a:gd name="connsiteY6674" fmla="*/ 4165163 h 9085945"/>
                <a:gd name="connsiteX6675" fmla="*/ 0 w 1018183"/>
                <a:gd name="connsiteY6675" fmla="*/ 4164627 h 9085945"/>
                <a:gd name="connsiteX6676" fmla="*/ 0 w 1018183"/>
                <a:gd name="connsiteY6676" fmla="*/ 4163653 h 9085945"/>
                <a:gd name="connsiteX6677" fmla="*/ 0 w 1018183"/>
                <a:gd name="connsiteY6677" fmla="*/ 4163594 h 9085945"/>
                <a:gd name="connsiteX6678" fmla="*/ 0 w 1018183"/>
                <a:gd name="connsiteY6678" fmla="*/ 4163189 h 9085945"/>
                <a:gd name="connsiteX6679" fmla="*/ 0 w 1018183"/>
                <a:gd name="connsiteY6679" fmla="*/ 4160730 h 9085945"/>
                <a:gd name="connsiteX6680" fmla="*/ 0 w 1018183"/>
                <a:gd name="connsiteY6680" fmla="*/ 4153284 h 9085945"/>
                <a:gd name="connsiteX6681" fmla="*/ 0 w 1018183"/>
                <a:gd name="connsiteY6681" fmla="*/ 4152592 h 9085945"/>
                <a:gd name="connsiteX6682" fmla="*/ 0 w 1018183"/>
                <a:gd name="connsiteY6682" fmla="*/ 4142226 h 9085945"/>
                <a:gd name="connsiteX6683" fmla="*/ 0 w 1018183"/>
                <a:gd name="connsiteY6683" fmla="*/ 4135946 h 9085945"/>
                <a:gd name="connsiteX6684" fmla="*/ 0 w 1018183"/>
                <a:gd name="connsiteY6684" fmla="*/ 4135033 h 9085945"/>
                <a:gd name="connsiteX6685" fmla="*/ 0 w 1018183"/>
                <a:gd name="connsiteY6685" fmla="*/ 4133918 h 9085945"/>
                <a:gd name="connsiteX6686" fmla="*/ 0 w 1018183"/>
                <a:gd name="connsiteY6686" fmla="*/ 4132621 h 9085945"/>
                <a:gd name="connsiteX6687" fmla="*/ 0 w 1018183"/>
                <a:gd name="connsiteY6687" fmla="*/ 4130462 h 9085945"/>
                <a:gd name="connsiteX6688" fmla="*/ 0 w 1018183"/>
                <a:gd name="connsiteY6688" fmla="*/ 4128852 h 9085945"/>
                <a:gd name="connsiteX6689" fmla="*/ 0 w 1018183"/>
                <a:gd name="connsiteY6689" fmla="*/ 4128134 h 9085945"/>
                <a:gd name="connsiteX6690" fmla="*/ 0 w 1018183"/>
                <a:gd name="connsiteY6690" fmla="*/ 4126566 h 9085945"/>
                <a:gd name="connsiteX6691" fmla="*/ 0 w 1018183"/>
                <a:gd name="connsiteY6691" fmla="*/ 4124888 h 9085945"/>
                <a:gd name="connsiteX6692" fmla="*/ 0 w 1018183"/>
                <a:gd name="connsiteY6692" fmla="*/ 4124821 h 9085945"/>
                <a:gd name="connsiteX6693" fmla="*/ 0 w 1018183"/>
                <a:gd name="connsiteY6693" fmla="*/ 4123973 h 9085945"/>
                <a:gd name="connsiteX6694" fmla="*/ 0 w 1018183"/>
                <a:gd name="connsiteY6694" fmla="*/ 4123252 h 9085945"/>
                <a:gd name="connsiteX6695" fmla="*/ 0 w 1018183"/>
                <a:gd name="connsiteY6695" fmla="*/ 4122847 h 9085945"/>
                <a:gd name="connsiteX6696" fmla="*/ 0 w 1018183"/>
                <a:gd name="connsiteY6696" fmla="*/ 4122126 h 9085945"/>
                <a:gd name="connsiteX6697" fmla="*/ 0 w 1018183"/>
                <a:gd name="connsiteY6697" fmla="*/ 4121563 h 9085945"/>
                <a:gd name="connsiteX6698" fmla="*/ 0 w 1018183"/>
                <a:gd name="connsiteY6698" fmla="*/ 4117798 h 9085945"/>
                <a:gd name="connsiteX6699" fmla="*/ 0 w 1018183"/>
                <a:gd name="connsiteY6699" fmla="*/ 4113763 h 9085945"/>
                <a:gd name="connsiteX6700" fmla="*/ 0 w 1018183"/>
                <a:gd name="connsiteY6700" fmla="*/ 4112194 h 9085945"/>
                <a:gd name="connsiteX6701" fmla="*/ 0 w 1018183"/>
                <a:gd name="connsiteY6701" fmla="*/ 4109747 h 9085945"/>
                <a:gd name="connsiteX6702" fmla="*/ 0 w 1018183"/>
                <a:gd name="connsiteY6702" fmla="*/ 4105716 h 9085945"/>
                <a:gd name="connsiteX6703" fmla="*/ 0 w 1018183"/>
                <a:gd name="connsiteY6703" fmla="*/ 4101884 h 9085945"/>
                <a:gd name="connsiteX6704" fmla="*/ 0 w 1018183"/>
                <a:gd name="connsiteY6704" fmla="*/ 4101145 h 9085945"/>
                <a:gd name="connsiteX6705" fmla="*/ 0 w 1018183"/>
                <a:gd name="connsiteY6705" fmla="*/ 4100668 h 9085945"/>
                <a:gd name="connsiteX6706" fmla="*/ 0 w 1018183"/>
                <a:gd name="connsiteY6706" fmla="*/ 4099378 h 9085945"/>
                <a:gd name="connsiteX6707" fmla="*/ 0 w 1018183"/>
                <a:gd name="connsiteY6707" fmla="*/ 4097653 h 9085945"/>
                <a:gd name="connsiteX6708" fmla="*/ 0 w 1018183"/>
                <a:gd name="connsiteY6708" fmla="*/ 4091415 h 9085945"/>
                <a:gd name="connsiteX6709" fmla="*/ 0 w 1018183"/>
                <a:gd name="connsiteY6709" fmla="*/ 4091247 h 9085945"/>
                <a:gd name="connsiteX6710" fmla="*/ 0 w 1018183"/>
                <a:gd name="connsiteY6710" fmla="*/ 4090121 h 9085945"/>
                <a:gd name="connsiteX6711" fmla="*/ 0 w 1018183"/>
                <a:gd name="connsiteY6711" fmla="*/ 4089609 h 9085945"/>
                <a:gd name="connsiteX6712" fmla="*/ 0 w 1018183"/>
                <a:gd name="connsiteY6712" fmla="*/ 4086744 h 9085945"/>
                <a:gd name="connsiteX6713" fmla="*/ 0 w 1018183"/>
                <a:gd name="connsiteY6713" fmla="*/ 4085068 h 9085945"/>
                <a:gd name="connsiteX6714" fmla="*/ 0 w 1018183"/>
                <a:gd name="connsiteY6714" fmla="*/ 4084546 h 9085945"/>
                <a:gd name="connsiteX6715" fmla="*/ 0 w 1018183"/>
                <a:gd name="connsiteY6715" fmla="*/ 4083631 h 9085945"/>
                <a:gd name="connsiteX6716" fmla="*/ 0 w 1018183"/>
                <a:gd name="connsiteY6716" fmla="*/ 4081219 h 9085945"/>
                <a:gd name="connsiteX6717" fmla="*/ 0 w 1018183"/>
                <a:gd name="connsiteY6717" fmla="*/ 4081036 h 9085945"/>
                <a:gd name="connsiteX6718" fmla="*/ 0 w 1018183"/>
                <a:gd name="connsiteY6718" fmla="*/ 4079468 h 9085945"/>
                <a:gd name="connsiteX6719" fmla="*/ 0 w 1018183"/>
                <a:gd name="connsiteY6719" fmla="*/ 4079063 h 9085945"/>
                <a:gd name="connsiteX6720" fmla="*/ 0 w 1018183"/>
                <a:gd name="connsiteY6720" fmla="*/ 4076986 h 9085945"/>
                <a:gd name="connsiteX6721" fmla="*/ 0 w 1018183"/>
                <a:gd name="connsiteY6721" fmla="*/ 4061501 h 9085945"/>
                <a:gd name="connsiteX6722" fmla="*/ 0 w 1018183"/>
                <a:gd name="connsiteY6722" fmla="*/ 4059036 h 9085945"/>
                <a:gd name="connsiteX6723" fmla="*/ 0 w 1018183"/>
                <a:gd name="connsiteY6723" fmla="*/ 4056879 h 9085945"/>
                <a:gd name="connsiteX6724" fmla="*/ 0 w 1018183"/>
                <a:gd name="connsiteY6724" fmla="*/ 4050905 h 9085945"/>
                <a:gd name="connsiteX6725" fmla="*/ 0 w 1018183"/>
                <a:gd name="connsiteY6725" fmla="*/ 4050443 h 9085945"/>
                <a:gd name="connsiteX6726" fmla="*/ 0 w 1018183"/>
                <a:gd name="connsiteY6726" fmla="*/ 4049267 h 9085945"/>
                <a:gd name="connsiteX6727" fmla="*/ 0 w 1018183"/>
                <a:gd name="connsiteY6727" fmla="*/ 4048459 h 9085945"/>
                <a:gd name="connsiteX6728" fmla="*/ 0 w 1018183"/>
                <a:gd name="connsiteY6728" fmla="*/ 4047983 h 9085945"/>
                <a:gd name="connsiteX6729" fmla="*/ 0 w 1018183"/>
                <a:gd name="connsiteY6729" fmla="*/ 4039846 h 9085945"/>
                <a:gd name="connsiteX6730" fmla="*/ 0 w 1018183"/>
                <a:gd name="connsiteY6730" fmla="*/ 4038628 h 9085945"/>
                <a:gd name="connsiteX6731" fmla="*/ 0 w 1018183"/>
                <a:gd name="connsiteY6731" fmla="*/ 4036644 h 9085945"/>
                <a:gd name="connsiteX6732" fmla="*/ 0 w 1018183"/>
                <a:gd name="connsiteY6732" fmla="*/ 4034060 h 9085945"/>
                <a:gd name="connsiteX6733" fmla="*/ 0 w 1018183"/>
                <a:gd name="connsiteY6733" fmla="*/ 4028533 h 9085945"/>
                <a:gd name="connsiteX6734" fmla="*/ 0 w 1018183"/>
                <a:gd name="connsiteY6734" fmla="*/ 4025586 h 9085945"/>
                <a:gd name="connsiteX6735" fmla="*/ 0 w 1018183"/>
                <a:gd name="connsiteY6735" fmla="*/ 4017715 h 9085945"/>
                <a:gd name="connsiteX6736" fmla="*/ 0 w 1018183"/>
                <a:gd name="connsiteY6736" fmla="*/ 4016537 h 9085945"/>
                <a:gd name="connsiteX6737" fmla="*/ 0 w 1018183"/>
                <a:gd name="connsiteY6737" fmla="*/ 4010101 h 9085945"/>
                <a:gd name="connsiteX6738" fmla="*/ 0 w 1018183"/>
                <a:gd name="connsiteY6738" fmla="*/ 4009378 h 9085945"/>
                <a:gd name="connsiteX6739" fmla="*/ 0 w 1018183"/>
                <a:gd name="connsiteY6739" fmla="*/ 4008968 h 9085945"/>
                <a:gd name="connsiteX6740" fmla="*/ 0 w 1018183"/>
                <a:gd name="connsiteY6740" fmla="*/ 4007683 h 9085945"/>
                <a:gd name="connsiteX6741" fmla="*/ 0 w 1018183"/>
                <a:gd name="connsiteY6741" fmla="*/ 4007401 h 9085945"/>
                <a:gd name="connsiteX6742" fmla="*/ 0 w 1018183"/>
                <a:gd name="connsiteY6742" fmla="*/ 4006116 h 9085945"/>
                <a:gd name="connsiteX6743" fmla="*/ 0 w 1018183"/>
                <a:gd name="connsiteY6743" fmla="*/ 4005479 h 9085945"/>
                <a:gd name="connsiteX6744" fmla="*/ 0 w 1018183"/>
                <a:gd name="connsiteY6744" fmla="*/ 3998287 h 9085945"/>
                <a:gd name="connsiteX6745" fmla="*/ 0 w 1018183"/>
                <a:gd name="connsiteY6745" fmla="*/ 3997909 h 9085945"/>
                <a:gd name="connsiteX6746" fmla="*/ 0 w 1018183"/>
                <a:gd name="connsiteY6746" fmla="*/ 3997001 h 9085945"/>
                <a:gd name="connsiteX6747" fmla="*/ 0 w 1018183"/>
                <a:gd name="connsiteY6747" fmla="*/ 3996342 h 9085945"/>
                <a:gd name="connsiteX6748" fmla="*/ 0 w 1018183"/>
                <a:gd name="connsiteY6748" fmla="*/ 3992858 h 9085945"/>
                <a:gd name="connsiteX6749" fmla="*/ 0 w 1018183"/>
                <a:gd name="connsiteY6749" fmla="*/ 3988712 h 9085945"/>
                <a:gd name="connsiteX6750" fmla="*/ 0 w 1018183"/>
                <a:gd name="connsiteY6750" fmla="*/ 3987227 h 9085945"/>
                <a:gd name="connsiteX6751" fmla="*/ 0 w 1018183"/>
                <a:gd name="connsiteY6751" fmla="*/ 3986031 h 9085945"/>
                <a:gd name="connsiteX6752" fmla="*/ 0 w 1018183"/>
                <a:gd name="connsiteY6752" fmla="*/ 3978668 h 9085945"/>
                <a:gd name="connsiteX6753" fmla="*/ 0 w 1018183"/>
                <a:gd name="connsiteY6753" fmla="*/ 3977557 h 9085945"/>
                <a:gd name="connsiteX6754" fmla="*/ 0 w 1018183"/>
                <a:gd name="connsiteY6754" fmla="*/ 3977373 h 9085945"/>
                <a:gd name="connsiteX6755" fmla="*/ 0 w 1018183"/>
                <a:gd name="connsiteY6755" fmla="*/ 3967779 h 9085945"/>
                <a:gd name="connsiteX6756" fmla="*/ 0 w 1018183"/>
                <a:gd name="connsiteY6756" fmla="*/ 3967342 h 9085945"/>
                <a:gd name="connsiteX6757" fmla="*/ 0 w 1018183"/>
                <a:gd name="connsiteY6757" fmla="*/ 3966494 h 9085945"/>
                <a:gd name="connsiteX6758" fmla="*/ 0 w 1018183"/>
                <a:gd name="connsiteY6758" fmla="*/ 3966316 h 9085945"/>
                <a:gd name="connsiteX6759" fmla="*/ 0 w 1018183"/>
                <a:gd name="connsiteY6759" fmla="*/ 3965775 h 9085945"/>
                <a:gd name="connsiteX6760" fmla="*/ 0 w 1018183"/>
                <a:gd name="connsiteY6760" fmla="*/ 3965182 h 9085945"/>
                <a:gd name="connsiteX6761" fmla="*/ 0 w 1018183"/>
                <a:gd name="connsiteY6761" fmla="*/ 3963613 h 9085945"/>
                <a:gd name="connsiteX6762" fmla="*/ 0 w 1018183"/>
                <a:gd name="connsiteY6762" fmla="*/ 3958003 h 9085945"/>
                <a:gd name="connsiteX6763" fmla="*/ 0 w 1018183"/>
                <a:gd name="connsiteY6763" fmla="*/ 3957568 h 9085945"/>
                <a:gd name="connsiteX6764" fmla="*/ 0 w 1018183"/>
                <a:gd name="connsiteY6764" fmla="*/ 3956284 h 9085945"/>
                <a:gd name="connsiteX6765" fmla="*/ 0 w 1018183"/>
                <a:gd name="connsiteY6765" fmla="*/ 3956000 h 9085945"/>
                <a:gd name="connsiteX6766" fmla="*/ 0 w 1018183"/>
                <a:gd name="connsiteY6766" fmla="*/ 3954715 h 9085945"/>
                <a:gd name="connsiteX6767" fmla="*/ 0 w 1018183"/>
                <a:gd name="connsiteY6767" fmla="*/ 3954501 h 9085945"/>
                <a:gd name="connsiteX6768" fmla="*/ 0 w 1018183"/>
                <a:gd name="connsiteY6768" fmla="*/ 3952219 h 9085945"/>
                <a:gd name="connsiteX6769" fmla="*/ 0 w 1018183"/>
                <a:gd name="connsiteY6769" fmla="*/ 3950651 h 9085945"/>
                <a:gd name="connsiteX6770" fmla="*/ 0 w 1018183"/>
                <a:gd name="connsiteY6770" fmla="*/ 3948370 h 9085945"/>
                <a:gd name="connsiteX6771" fmla="*/ 0 w 1018183"/>
                <a:gd name="connsiteY6771" fmla="*/ 3946864 h 9085945"/>
                <a:gd name="connsiteX6772" fmla="*/ 0 w 1018183"/>
                <a:gd name="connsiteY6772" fmla="*/ 3943665 h 9085945"/>
                <a:gd name="connsiteX6773" fmla="*/ 0 w 1018183"/>
                <a:gd name="connsiteY6773" fmla="*/ 3943188 h 9085945"/>
                <a:gd name="connsiteX6774" fmla="*/ 0 w 1018183"/>
                <a:gd name="connsiteY6774" fmla="*/ 3937312 h 9085945"/>
                <a:gd name="connsiteX6775" fmla="*/ 0 w 1018183"/>
                <a:gd name="connsiteY6775" fmla="*/ 3935053 h 9085945"/>
                <a:gd name="connsiteX6776" fmla="*/ 0 w 1018183"/>
                <a:gd name="connsiteY6776" fmla="*/ 3932130 h 9085945"/>
                <a:gd name="connsiteX6777" fmla="*/ 0 w 1018183"/>
                <a:gd name="connsiteY6777" fmla="*/ 3929265 h 9085945"/>
                <a:gd name="connsiteX6778" fmla="*/ 0 w 1018183"/>
                <a:gd name="connsiteY6778" fmla="*/ 3926153 h 9085945"/>
                <a:gd name="connsiteX6779" fmla="*/ 0 w 1018183"/>
                <a:gd name="connsiteY6779" fmla="*/ 3924840 h 9085945"/>
                <a:gd name="connsiteX6780" fmla="*/ 0 w 1018183"/>
                <a:gd name="connsiteY6780" fmla="*/ 3923993 h 9085945"/>
                <a:gd name="connsiteX6781" fmla="*/ 0 w 1018183"/>
                <a:gd name="connsiteY6781" fmla="*/ 3923272 h 9085945"/>
                <a:gd name="connsiteX6782" fmla="*/ 0 w 1018183"/>
                <a:gd name="connsiteY6782" fmla="*/ 3917661 h 9085945"/>
                <a:gd name="connsiteX6783" fmla="*/ 0 w 1018183"/>
                <a:gd name="connsiteY6783" fmla="*/ 3913782 h 9085945"/>
                <a:gd name="connsiteX6784" fmla="*/ 0 w 1018183"/>
                <a:gd name="connsiteY6784" fmla="*/ 3912216 h 9085945"/>
                <a:gd name="connsiteX6785" fmla="*/ 0 w 1018183"/>
                <a:gd name="connsiteY6785" fmla="*/ 3908631 h 9085945"/>
                <a:gd name="connsiteX6786" fmla="*/ 0 w 1018183"/>
                <a:gd name="connsiteY6786" fmla="*/ 3906603 h 9085945"/>
                <a:gd name="connsiteX6787" fmla="*/ 0 w 1018183"/>
                <a:gd name="connsiteY6787" fmla="*/ 3904586 h 9085945"/>
                <a:gd name="connsiteX6788" fmla="*/ 0 w 1018183"/>
                <a:gd name="connsiteY6788" fmla="*/ 3904021 h 9085945"/>
                <a:gd name="connsiteX6789" fmla="*/ 0 w 1018183"/>
                <a:gd name="connsiteY6789" fmla="*/ 3900253 h 9085945"/>
                <a:gd name="connsiteX6790" fmla="*/ 0 w 1018183"/>
                <a:gd name="connsiteY6790" fmla="*/ 3899534 h 9085945"/>
                <a:gd name="connsiteX6791" fmla="*/ 0 w 1018183"/>
                <a:gd name="connsiteY6791" fmla="*/ 3897965 h 9085945"/>
                <a:gd name="connsiteX6792" fmla="*/ 0 w 1018183"/>
                <a:gd name="connsiteY6792" fmla="*/ 3896222 h 9085945"/>
                <a:gd name="connsiteX6793" fmla="*/ 0 w 1018183"/>
                <a:gd name="connsiteY6793" fmla="*/ 3894652 h 9085945"/>
                <a:gd name="connsiteX6794" fmla="*/ 0 w 1018183"/>
                <a:gd name="connsiteY6794" fmla="*/ 3894247 h 9085945"/>
                <a:gd name="connsiteX6795" fmla="*/ 0 w 1018183"/>
                <a:gd name="connsiteY6795" fmla="*/ 3892963 h 9085945"/>
                <a:gd name="connsiteX6796" fmla="*/ 0 w 1018183"/>
                <a:gd name="connsiteY6796" fmla="*/ 3891788 h 9085945"/>
                <a:gd name="connsiteX6797" fmla="*/ 0 w 1018183"/>
                <a:gd name="connsiteY6797" fmla="*/ 3889198 h 9085945"/>
                <a:gd name="connsiteX6798" fmla="*/ 0 w 1018183"/>
                <a:gd name="connsiteY6798" fmla="*/ 3885163 h 9085945"/>
                <a:gd name="connsiteX6799" fmla="*/ 0 w 1018183"/>
                <a:gd name="connsiteY6799" fmla="*/ 3883650 h 9085945"/>
                <a:gd name="connsiteX6800" fmla="*/ 0 w 1018183"/>
                <a:gd name="connsiteY6800" fmla="*/ 3883595 h 9085945"/>
                <a:gd name="connsiteX6801" fmla="*/ 0 w 1018183"/>
                <a:gd name="connsiteY6801" fmla="*/ 3881147 h 9085945"/>
                <a:gd name="connsiteX6802" fmla="*/ 0 w 1018183"/>
                <a:gd name="connsiteY6802" fmla="*/ 3877116 h 9085945"/>
                <a:gd name="connsiteX6803" fmla="*/ 0 w 1018183"/>
                <a:gd name="connsiteY6803" fmla="*/ 3873876 h 9085945"/>
                <a:gd name="connsiteX6804" fmla="*/ 0 w 1018183"/>
                <a:gd name="connsiteY6804" fmla="*/ 3873284 h 9085945"/>
                <a:gd name="connsiteX6805" fmla="*/ 0 w 1018183"/>
                <a:gd name="connsiteY6805" fmla="*/ 3872545 h 9085945"/>
                <a:gd name="connsiteX6806" fmla="*/ 0 w 1018183"/>
                <a:gd name="connsiteY6806" fmla="*/ 3861520 h 9085945"/>
                <a:gd name="connsiteX6807" fmla="*/ 0 w 1018183"/>
                <a:gd name="connsiteY6807" fmla="*/ 3858145 h 9085945"/>
                <a:gd name="connsiteX6808" fmla="*/ 0 w 1018183"/>
                <a:gd name="connsiteY6808" fmla="*/ 3856468 h 9085945"/>
                <a:gd name="connsiteX6809" fmla="*/ 0 w 1018183"/>
                <a:gd name="connsiteY6809" fmla="*/ 3855946 h 9085945"/>
                <a:gd name="connsiteX6810" fmla="*/ 0 w 1018183"/>
                <a:gd name="connsiteY6810" fmla="*/ 3855031 h 9085945"/>
                <a:gd name="connsiteX6811" fmla="*/ 0 w 1018183"/>
                <a:gd name="connsiteY6811" fmla="*/ 3852621 h 9085945"/>
                <a:gd name="connsiteX6812" fmla="*/ 0 w 1018183"/>
                <a:gd name="connsiteY6812" fmla="*/ 3852619 h 9085945"/>
                <a:gd name="connsiteX6813" fmla="*/ 0 w 1018183"/>
                <a:gd name="connsiteY6813" fmla="*/ 3852436 h 9085945"/>
                <a:gd name="connsiteX6814" fmla="*/ 0 w 1018183"/>
                <a:gd name="connsiteY6814" fmla="*/ 3850868 h 9085945"/>
                <a:gd name="connsiteX6815" fmla="*/ 0 w 1018183"/>
                <a:gd name="connsiteY6815" fmla="*/ 3850463 h 9085945"/>
                <a:gd name="connsiteX6816" fmla="*/ 0 w 1018183"/>
                <a:gd name="connsiteY6816" fmla="*/ 3848856 h 9085945"/>
                <a:gd name="connsiteX6817" fmla="*/ 0 w 1018183"/>
                <a:gd name="connsiteY6817" fmla="*/ 3844821 h 9085945"/>
                <a:gd name="connsiteX6818" fmla="*/ 0 w 1018183"/>
                <a:gd name="connsiteY6818" fmla="*/ 3843252 h 9085945"/>
                <a:gd name="connsiteX6819" fmla="*/ 0 w 1018183"/>
                <a:gd name="connsiteY6819" fmla="*/ 3840805 h 9085945"/>
                <a:gd name="connsiteX6820" fmla="*/ 0 w 1018183"/>
                <a:gd name="connsiteY6820" fmla="*/ 3836774 h 9085945"/>
                <a:gd name="connsiteX6821" fmla="*/ 0 w 1018183"/>
                <a:gd name="connsiteY6821" fmla="*/ 3832204 h 9085945"/>
                <a:gd name="connsiteX6822" fmla="*/ 0 w 1018183"/>
                <a:gd name="connsiteY6822" fmla="*/ 3830919 h 9085945"/>
                <a:gd name="connsiteX6823" fmla="*/ 0 w 1018183"/>
                <a:gd name="connsiteY6823" fmla="*/ 3830436 h 9085945"/>
                <a:gd name="connsiteX6824" fmla="*/ 0 w 1018183"/>
                <a:gd name="connsiteY6824" fmla="*/ 3829747 h 9085945"/>
                <a:gd name="connsiteX6825" fmla="*/ 0 w 1018183"/>
                <a:gd name="connsiteY6825" fmla="*/ 3825715 h 9085945"/>
                <a:gd name="connsiteX6826" fmla="*/ 0 w 1018183"/>
                <a:gd name="connsiteY6826" fmla="*/ 3822305 h 9085945"/>
                <a:gd name="connsiteX6827" fmla="*/ 0 w 1018183"/>
                <a:gd name="connsiteY6827" fmla="*/ 3821144 h 9085945"/>
                <a:gd name="connsiteX6828" fmla="*/ 0 w 1018183"/>
                <a:gd name="connsiteY6828" fmla="*/ 3820667 h 9085945"/>
                <a:gd name="connsiteX6829" fmla="*/ 0 w 1018183"/>
                <a:gd name="connsiteY6829" fmla="*/ 3819384 h 9085945"/>
                <a:gd name="connsiteX6830" fmla="*/ 0 w 1018183"/>
                <a:gd name="connsiteY6830" fmla="*/ 3817802 h 9085945"/>
                <a:gd name="connsiteX6831" fmla="*/ 0 w 1018183"/>
                <a:gd name="connsiteY6831" fmla="*/ 3816519 h 9085945"/>
                <a:gd name="connsiteX6832" fmla="*/ 0 w 1018183"/>
                <a:gd name="connsiteY6832" fmla="*/ 3816126 h 9085945"/>
                <a:gd name="connsiteX6833" fmla="*/ 0 w 1018183"/>
                <a:gd name="connsiteY6833" fmla="*/ 3812278 h 9085945"/>
                <a:gd name="connsiteX6834" fmla="*/ 0 w 1018183"/>
                <a:gd name="connsiteY6834" fmla="*/ 3812094 h 9085945"/>
                <a:gd name="connsiteX6835" fmla="*/ 0 w 1018183"/>
                <a:gd name="connsiteY6835" fmla="*/ 3811247 h 9085945"/>
                <a:gd name="connsiteX6836" fmla="*/ 0 w 1018183"/>
                <a:gd name="connsiteY6836" fmla="*/ 3810526 h 9085945"/>
                <a:gd name="connsiteX6837" fmla="*/ 0 w 1018183"/>
                <a:gd name="connsiteY6837" fmla="*/ 3810122 h 9085945"/>
                <a:gd name="connsiteX6838" fmla="*/ 0 w 1018183"/>
                <a:gd name="connsiteY6838" fmla="*/ 3808044 h 9085945"/>
                <a:gd name="connsiteX6839" fmla="*/ 0 w 1018183"/>
                <a:gd name="connsiteY6839" fmla="*/ 3806744 h 9085945"/>
                <a:gd name="connsiteX6840" fmla="*/ 0 w 1018183"/>
                <a:gd name="connsiteY6840" fmla="*/ 3805069 h 9085945"/>
                <a:gd name="connsiteX6841" fmla="*/ 0 w 1018183"/>
                <a:gd name="connsiteY6841" fmla="*/ 3801219 h 9085945"/>
                <a:gd name="connsiteX6842" fmla="*/ 0 w 1018183"/>
                <a:gd name="connsiteY6842" fmla="*/ 3801034 h 9085945"/>
                <a:gd name="connsiteX6843" fmla="*/ 0 w 1018183"/>
                <a:gd name="connsiteY6843" fmla="*/ 3799466 h 9085945"/>
                <a:gd name="connsiteX6844" fmla="*/ 0 w 1018183"/>
                <a:gd name="connsiteY6844" fmla="*/ 3796986 h 9085945"/>
                <a:gd name="connsiteX6845" fmla="*/ 0 w 1018183"/>
                <a:gd name="connsiteY6845" fmla="*/ 3794740 h 9085945"/>
                <a:gd name="connsiteX6846" fmla="*/ 0 w 1018183"/>
                <a:gd name="connsiteY6846" fmla="*/ 3793173 h 9085945"/>
                <a:gd name="connsiteX6847" fmla="*/ 0 w 1018183"/>
                <a:gd name="connsiteY6847" fmla="*/ 3788418 h 9085945"/>
                <a:gd name="connsiteX6848" fmla="*/ 0 w 1018183"/>
                <a:gd name="connsiteY6848" fmla="*/ 3787937 h 9085945"/>
                <a:gd name="connsiteX6849" fmla="*/ 0 w 1018183"/>
                <a:gd name="connsiteY6849" fmla="*/ 3781501 h 9085945"/>
                <a:gd name="connsiteX6850" fmla="*/ 0 w 1018183"/>
                <a:gd name="connsiteY6850" fmla="*/ 3779041 h 9085945"/>
                <a:gd name="connsiteX6851" fmla="*/ 0 w 1018183"/>
                <a:gd name="connsiteY6851" fmla="*/ 3776880 h 9085945"/>
                <a:gd name="connsiteX6852" fmla="*/ 0 w 1018183"/>
                <a:gd name="connsiteY6852" fmla="*/ 3774016 h 9085945"/>
                <a:gd name="connsiteX6853" fmla="*/ 0 w 1018183"/>
                <a:gd name="connsiteY6853" fmla="*/ 3770904 h 9085945"/>
                <a:gd name="connsiteX6854" fmla="*/ 0 w 1018183"/>
                <a:gd name="connsiteY6854" fmla="*/ 3769686 h 9085945"/>
                <a:gd name="connsiteX6855" fmla="*/ 0 w 1018183"/>
                <a:gd name="connsiteY6855" fmla="*/ 3768492 h 9085945"/>
                <a:gd name="connsiteX6856" fmla="*/ 0 w 1018183"/>
                <a:gd name="connsiteY6856" fmla="*/ 3768401 h 9085945"/>
                <a:gd name="connsiteX6857" fmla="*/ 0 w 1018183"/>
                <a:gd name="connsiteY6857" fmla="*/ 3764258 h 9085945"/>
                <a:gd name="connsiteX6858" fmla="*/ 0 w 1018183"/>
                <a:gd name="connsiteY6858" fmla="*/ 3758626 h 9085945"/>
                <a:gd name="connsiteX6859" fmla="*/ 0 w 1018183"/>
                <a:gd name="connsiteY6859" fmla="*/ 3756644 h 9085945"/>
                <a:gd name="connsiteX6860" fmla="*/ 0 w 1018183"/>
                <a:gd name="connsiteY6860" fmla="*/ 3751152 h 9085945"/>
                <a:gd name="connsiteX6861" fmla="*/ 0 w 1018183"/>
                <a:gd name="connsiteY6861" fmla="*/ 3750238 h 9085945"/>
                <a:gd name="connsiteX6862" fmla="*/ 0 w 1018183"/>
                <a:gd name="connsiteY6862" fmla="*/ 3748773 h 9085945"/>
                <a:gd name="connsiteX6863" fmla="*/ 0 w 1018183"/>
                <a:gd name="connsiteY6863" fmla="*/ 3738741 h 9085945"/>
                <a:gd name="connsiteX6864" fmla="*/ 0 w 1018183"/>
                <a:gd name="connsiteY6864" fmla="*/ 3737715 h 9085945"/>
                <a:gd name="connsiteX6865" fmla="*/ 0 w 1018183"/>
                <a:gd name="connsiteY6865" fmla="*/ 3737175 h 9085945"/>
                <a:gd name="connsiteX6866" fmla="*/ 0 w 1018183"/>
                <a:gd name="connsiteY6866" fmla="*/ 3736537 h 9085945"/>
                <a:gd name="connsiteX6867" fmla="*/ 0 w 1018183"/>
                <a:gd name="connsiteY6867" fmla="*/ 3728968 h 9085945"/>
                <a:gd name="connsiteX6868" fmla="*/ 0 w 1018183"/>
                <a:gd name="connsiteY6868" fmla="*/ 3728058 h 9085945"/>
                <a:gd name="connsiteX6869" fmla="*/ 0 w 1018183"/>
                <a:gd name="connsiteY6869" fmla="*/ 3727684 h 9085945"/>
                <a:gd name="connsiteX6870" fmla="*/ 0 w 1018183"/>
                <a:gd name="connsiteY6870" fmla="*/ 3727400 h 9085945"/>
                <a:gd name="connsiteX6871" fmla="*/ 0 w 1018183"/>
                <a:gd name="connsiteY6871" fmla="*/ 3726116 h 9085945"/>
                <a:gd name="connsiteX6872" fmla="*/ 0 w 1018183"/>
                <a:gd name="connsiteY6872" fmla="*/ 3725901 h 9085945"/>
                <a:gd name="connsiteX6873" fmla="*/ 0 w 1018183"/>
                <a:gd name="connsiteY6873" fmla="*/ 3723916 h 9085945"/>
                <a:gd name="connsiteX6874" fmla="*/ 0 w 1018183"/>
                <a:gd name="connsiteY6874" fmla="*/ 3723619 h 9085945"/>
                <a:gd name="connsiteX6875" fmla="*/ 0 w 1018183"/>
                <a:gd name="connsiteY6875" fmla="*/ 3722051 h 9085945"/>
                <a:gd name="connsiteX6876" fmla="*/ 0 w 1018183"/>
                <a:gd name="connsiteY6876" fmla="*/ 3719770 h 9085945"/>
                <a:gd name="connsiteX6877" fmla="*/ 0 w 1018183"/>
                <a:gd name="connsiteY6877" fmla="*/ 3718284 h 9085945"/>
                <a:gd name="connsiteX6878" fmla="*/ 0 w 1018183"/>
                <a:gd name="connsiteY6878" fmla="*/ 3717000 h 9085945"/>
                <a:gd name="connsiteX6879" fmla="*/ 0 w 1018183"/>
                <a:gd name="connsiteY6879" fmla="*/ 3715874 h 9085945"/>
                <a:gd name="connsiteX6880" fmla="*/ 0 w 1018183"/>
                <a:gd name="connsiteY6880" fmla="*/ 3715065 h 9085945"/>
                <a:gd name="connsiteX6881" fmla="*/ 0 w 1018183"/>
                <a:gd name="connsiteY6881" fmla="*/ 3712858 h 9085945"/>
                <a:gd name="connsiteX6882" fmla="*/ 0 w 1018183"/>
                <a:gd name="connsiteY6882" fmla="*/ 3708712 h 9085945"/>
                <a:gd name="connsiteX6883" fmla="*/ 0 w 1018183"/>
                <a:gd name="connsiteY6883" fmla="*/ 3704567 h 9085945"/>
                <a:gd name="connsiteX6884" fmla="*/ 0 w 1018183"/>
                <a:gd name="connsiteY6884" fmla="*/ 3700665 h 9085945"/>
                <a:gd name="connsiteX6885" fmla="*/ 0 w 1018183"/>
                <a:gd name="connsiteY6885" fmla="*/ 3698329 h 9085945"/>
                <a:gd name="connsiteX6886" fmla="*/ 0 w 1018183"/>
                <a:gd name="connsiteY6886" fmla="*/ 3697552 h 9085945"/>
                <a:gd name="connsiteX6887" fmla="*/ 0 w 1018183"/>
                <a:gd name="connsiteY6887" fmla="*/ 3697373 h 9085945"/>
                <a:gd name="connsiteX6888" fmla="*/ 0 w 1018183"/>
                <a:gd name="connsiteY6888" fmla="*/ 3696240 h 9085945"/>
                <a:gd name="connsiteX6889" fmla="*/ 0 w 1018183"/>
                <a:gd name="connsiteY6889" fmla="*/ 3694793 h 9085945"/>
                <a:gd name="connsiteX6890" fmla="*/ 0 w 1018183"/>
                <a:gd name="connsiteY6890" fmla="*/ 3694672 h 9085945"/>
                <a:gd name="connsiteX6891" fmla="*/ 0 w 1018183"/>
                <a:gd name="connsiteY6891" fmla="*/ 3689061 h 9085945"/>
                <a:gd name="connsiteX6892" fmla="*/ 0 w 1018183"/>
                <a:gd name="connsiteY6892" fmla="*/ 3687342 h 9085945"/>
                <a:gd name="connsiteX6893" fmla="*/ 0 w 1018183"/>
                <a:gd name="connsiteY6893" fmla="*/ 3685773 h 9085945"/>
                <a:gd name="connsiteX6894" fmla="*/ 0 w 1018183"/>
                <a:gd name="connsiteY6894" fmla="*/ 3685559 h 9085945"/>
                <a:gd name="connsiteX6895" fmla="*/ 0 w 1018183"/>
                <a:gd name="connsiteY6895" fmla="*/ 3685182 h 9085945"/>
                <a:gd name="connsiteX6896" fmla="*/ 0 w 1018183"/>
                <a:gd name="connsiteY6896" fmla="*/ 3683615 h 9085945"/>
                <a:gd name="connsiteX6897" fmla="*/ 0 w 1018183"/>
                <a:gd name="connsiteY6897" fmla="*/ 3683278 h 9085945"/>
                <a:gd name="connsiteX6898" fmla="*/ 0 w 1018183"/>
                <a:gd name="connsiteY6898" fmla="*/ 3681992 h 9085945"/>
                <a:gd name="connsiteX6899" fmla="*/ 0 w 1018183"/>
                <a:gd name="connsiteY6899" fmla="*/ 3681709 h 9085945"/>
                <a:gd name="connsiteX6900" fmla="*/ 0 w 1018183"/>
                <a:gd name="connsiteY6900" fmla="*/ 3680425 h 9085945"/>
                <a:gd name="connsiteX6901" fmla="*/ 0 w 1018183"/>
                <a:gd name="connsiteY6901" fmla="*/ 3680031 h 9085945"/>
                <a:gd name="connsiteX6902" fmla="*/ 0 w 1018183"/>
                <a:gd name="connsiteY6902" fmla="*/ 3678003 h 9085945"/>
                <a:gd name="connsiteX6903" fmla="*/ 0 w 1018183"/>
                <a:gd name="connsiteY6903" fmla="*/ 3676706 h 9085945"/>
                <a:gd name="connsiteX6904" fmla="*/ 0 w 1018183"/>
                <a:gd name="connsiteY6904" fmla="*/ 3675985 h 9085945"/>
                <a:gd name="connsiteX6905" fmla="*/ 0 w 1018183"/>
                <a:gd name="connsiteY6905" fmla="*/ 3674724 h 9085945"/>
                <a:gd name="connsiteX6906" fmla="*/ 0 w 1018183"/>
                <a:gd name="connsiteY6906" fmla="*/ 3674501 h 9085945"/>
                <a:gd name="connsiteX6907" fmla="*/ 0 w 1018183"/>
                <a:gd name="connsiteY6907" fmla="*/ 3673651 h 9085945"/>
                <a:gd name="connsiteX6908" fmla="*/ 0 w 1018183"/>
                <a:gd name="connsiteY6908" fmla="*/ 3672219 h 9085945"/>
                <a:gd name="connsiteX6909" fmla="*/ 0 w 1018183"/>
                <a:gd name="connsiteY6909" fmla="*/ 3670651 h 9085945"/>
                <a:gd name="connsiteX6910" fmla="*/ 0 w 1018183"/>
                <a:gd name="connsiteY6910" fmla="*/ 3668370 h 9085945"/>
                <a:gd name="connsiteX6911" fmla="*/ 0 w 1018183"/>
                <a:gd name="connsiteY6911" fmla="*/ 3663665 h 9085945"/>
                <a:gd name="connsiteX6912" fmla="*/ 0 w 1018183"/>
                <a:gd name="connsiteY6912" fmla="*/ 3663188 h 9085945"/>
                <a:gd name="connsiteX6913" fmla="*/ 0 w 1018183"/>
                <a:gd name="connsiteY6913" fmla="*/ 3662065 h 9085945"/>
                <a:gd name="connsiteX6914" fmla="*/ 0 w 1018183"/>
                <a:gd name="connsiteY6914" fmla="*/ 3660323 h 9085945"/>
                <a:gd name="connsiteX6915" fmla="*/ 0 w 1018183"/>
                <a:gd name="connsiteY6915" fmla="*/ 3655050 h 9085945"/>
                <a:gd name="connsiteX6916" fmla="*/ 0 w 1018183"/>
                <a:gd name="connsiteY6916" fmla="*/ 3649266 h 9085945"/>
                <a:gd name="connsiteX6917" fmla="*/ 0 w 1018183"/>
                <a:gd name="connsiteY6917" fmla="*/ 3645276 h 9085945"/>
                <a:gd name="connsiteX6918" fmla="*/ 0 w 1018183"/>
                <a:gd name="connsiteY6918" fmla="*/ 3644840 h 9085945"/>
                <a:gd name="connsiteX6919" fmla="*/ 0 w 1018183"/>
                <a:gd name="connsiteY6919" fmla="*/ 3643273 h 9085945"/>
                <a:gd name="connsiteX6920" fmla="*/ 0 w 1018183"/>
                <a:gd name="connsiteY6920" fmla="*/ 3639690 h 9085945"/>
                <a:gd name="connsiteX6921" fmla="*/ 0 w 1018183"/>
                <a:gd name="connsiteY6921" fmla="*/ 3639492 h 9085945"/>
                <a:gd name="connsiteX6922" fmla="*/ 0 w 1018183"/>
                <a:gd name="connsiteY6922" fmla="*/ 3638405 h 9085945"/>
                <a:gd name="connsiteX6923" fmla="*/ 0 w 1018183"/>
                <a:gd name="connsiteY6923" fmla="*/ 3637923 h 9085945"/>
                <a:gd name="connsiteX6924" fmla="*/ 0 w 1018183"/>
                <a:gd name="connsiteY6924" fmla="*/ 3637662 h 9085945"/>
                <a:gd name="connsiteX6925" fmla="*/ 0 w 1018183"/>
                <a:gd name="connsiteY6925" fmla="*/ 3635643 h 9085945"/>
                <a:gd name="connsiteX6926" fmla="*/ 0 w 1018183"/>
                <a:gd name="connsiteY6926" fmla="*/ 3629522 h 9085945"/>
                <a:gd name="connsiteX6927" fmla="*/ 0 w 1018183"/>
                <a:gd name="connsiteY6927" fmla="*/ 3628631 h 9085945"/>
                <a:gd name="connsiteX6928" fmla="*/ 0 w 1018183"/>
                <a:gd name="connsiteY6928" fmla="*/ 3625490 h 9085945"/>
                <a:gd name="connsiteX6929" fmla="*/ 0 w 1018183"/>
                <a:gd name="connsiteY6929" fmla="*/ 3624584 h 9085945"/>
                <a:gd name="connsiteX6930" fmla="*/ 0 w 1018183"/>
                <a:gd name="connsiteY6930" fmla="*/ 3624021 h 9085945"/>
                <a:gd name="connsiteX6931" fmla="*/ 0 w 1018183"/>
                <a:gd name="connsiteY6931" fmla="*/ 3623922 h 9085945"/>
                <a:gd name="connsiteX6932" fmla="*/ 0 w 1018183"/>
                <a:gd name="connsiteY6932" fmla="*/ 3620256 h 9085945"/>
                <a:gd name="connsiteX6933" fmla="*/ 0 w 1018183"/>
                <a:gd name="connsiteY6933" fmla="*/ 3616293 h 9085945"/>
                <a:gd name="connsiteX6934" fmla="*/ 0 w 1018183"/>
                <a:gd name="connsiteY6934" fmla="*/ 3616222 h 9085945"/>
                <a:gd name="connsiteX6935" fmla="*/ 0 w 1018183"/>
                <a:gd name="connsiteY6935" fmla="*/ 3614652 h 9085945"/>
                <a:gd name="connsiteX6936" fmla="*/ 0 w 1018183"/>
                <a:gd name="connsiteY6936" fmla="*/ 3612205 h 9085945"/>
                <a:gd name="connsiteX6937" fmla="*/ 0 w 1018183"/>
                <a:gd name="connsiteY6937" fmla="*/ 3608174 h 9085945"/>
                <a:gd name="connsiteX6938" fmla="*/ 0 w 1018183"/>
                <a:gd name="connsiteY6938" fmla="*/ 3606519 h 9085945"/>
                <a:gd name="connsiteX6939" fmla="*/ 0 w 1018183"/>
                <a:gd name="connsiteY6939" fmla="*/ 3604935 h 9085945"/>
                <a:gd name="connsiteX6940" fmla="*/ 0 w 1018183"/>
                <a:gd name="connsiteY6940" fmla="*/ 3603604 h 9085945"/>
                <a:gd name="connsiteX6941" fmla="*/ 0 w 1018183"/>
                <a:gd name="connsiteY6941" fmla="*/ 3603127 h 9085945"/>
                <a:gd name="connsiteX6942" fmla="*/ 0 w 1018183"/>
                <a:gd name="connsiteY6942" fmla="*/ 3602319 h 9085945"/>
                <a:gd name="connsiteX6943" fmla="*/ 0 w 1018183"/>
                <a:gd name="connsiteY6943" fmla="*/ 3601147 h 9085945"/>
                <a:gd name="connsiteX6944" fmla="*/ 0 w 1018183"/>
                <a:gd name="connsiteY6944" fmla="*/ 3599241 h 9085945"/>
                <a:gd name="connsiteX6945" fmla="*/ 0 w 1018183"/>
                <a:gd name="connsiteY6945" fmla="*/ 3597116 h 9085945"/>
                <a:gd name="connsiteX6946" fmla="*/ 0 w 1018183"/>
                <a:gd name="connsiteY6946" fmla="*/ 3595904 h 9085945"/>
                <a:gd name="connsiteX6947" fmla="*/ 0 w 1018183"/>
                <a:gd name="connsiteY6947" fmla="*/ 3593874 h 9085945"/>
                <a:gd name="connsiteX6948" fmla="*/ 0 w 1018183"/>
                <a:gd name="connsiteY6948" fmla="*/ 3592948 h 9085945"/>
                <a:gd name="connsiteX6949" fmla="*/ 0 w 1018183"/>
                <a:gd name="connsiteY6949" fmla="*/ 3592544 h 9085945"/>
                <a:gd name="connsiteX6950" fmla="*/ 0 w 1018183"/>
                <a:gd name="connsiteY6950" fmla="*/ 3589202 h 9085945"/>
                <a:gd name="connsiteX6951" fmla="*/ 0 w 1018183"/>
                <a:gd name="connsiteY6951" fmla="*/ 3587919 h 9085945"/>
                <a:gd name="connsiteX6952" fmla="*/ 0 w 1018183"/>
                <a:gd name="connsiteY6952" fmla="*/ 3587526 h 9085945"/>
                <a:gd name="connsiteX6953" fmla="*/ 0 w 1018183"/>
                <a:gd name="connsiteY6953" fmla="*/ 3585582 h 9085945"/>
                <a:gd name="connsiteX6954" fmla="*/ 0 w 1018183"/>
                <a:gd name="connsiteY6954" fmla="*/ 3583677 h 9085945"/>
                <a:gd name="connsiteX6955" fmla="*/ 0 w 1018183"/>
                <a:gd name="connsiteY6955" fmla="*/ 3583494 h 9085945"/>
                <a:gd name="connsiteX6956" fmla="*/ 0 w 1018183"/>
                <a:gd name="connsiteY6956" fmla="*/ 3581926 h 9085945"/>
                <a:gd name="connsiteX6957" fmla="*/ 0 w 1018183"/>
                <a:gd name="connsiteY6957" fmla="*/ 3581521 h 9085945"/>
                <a:gd name="connsiteX6958" fmla="*/ 0 w 1018183"/>
                <a:gd name="connsiteY6958" fmla="*/ 3578145 h 9085945"/>
                <a:gd name="connsiteX6959" fmla="*/ 0 w 1018183"/>
                <a:gd name="connsiteY6959" fmla="*/ 3576469 h 9085945"/>
                <a:gd name="connsiteX6960" fmla="*/ 0 w 1018183"/>
                <a:gd name="connsiteY6960" fmla="*/ 3575811 h 9085945"/>
                <a:gd name="connsiteX6961" fmla="*/ 0 w 1018183"/>
                <a:gd name="connsiteY6961" fmla="*/ 3573791 h 9085945"/>
                <a:gd name="connsiteX6962" fmla="*/ 0 w 1018183"/>
                <a:gd name="connsiteY6962" fmla="*/ 3572619 h 9085945"/>
                <a:gd name="connsiteX6963" fmla="*/ 0 w 1018183"/>
                <a:gd name="connsiteY6963" fmla="*/ 3572434 h 9085945"/>
                <a:gd name="connsiteX6964" fmla="*/ 0 w 1018183"/>
                <a:gd name="connsiteY6964" fmla="*/ 3570866 h 9085945"/>
                <a:gd name="connsiteX6965" fmla="*/ 0 w 1018183"/>
                <a:gd name="connsiteY6965" fmla="*/ 3566140 h 9085945"/>
                <a:gd name="connsiteX6966" fmla="*/ 0 w 1018183"/>
                <a:gd name="connsiteY6966" fmla="*/ 3564573 h 9085945"/>
                <a:gd name="connsiteX6967" fmla="*/ 0 w 1018183"/>
                <a:gd name="connsiteY6967" fmla="*/ 3561978 h 9085945"/>
                <a:gd name="connsiteX6968" fmla="*/ 0 w 1018183"/>
                <a:gd name="connsiteY6968" fmla="*/ 3560805 h 9085945"/>
                <a:gd name="connsiteX6969" fmla="*/ 0 w 1018183"/>
                <a:gd name="connsiteY6969" fmla="*/ 3559818 h 9085945"/>
                <a:gd name="connsiteX6970" fmla="*/ 0 w 1018183"/>
                <a:gd name="connsiteY6970" fmla="*/ 3556773 h 9085945"/>
                <a:gd name="connsiteX6971" fmla="*/ 0 w 1018183"/>
                <a:gd name="connsiteY6971" fmla="*/ 3553778 h 9085945"/>
                <a:gd name="connsiteX6972" fmla="*/ 0 w 1018183"/>
                <a:gd name="connsiteY6972" fmla="*/ 3552202 h 9085945"/>
                <a:gd name="connsiteX6973" fmla="*/ 0 w 1018183"/>
                <a:gd name="connsiteY6973" fmla="*/ 3550918 h 9085945"/>
                <a:gd name="connsiteX6974" fmla="*/ 0 w 1018183"/>
                <a:gd name="connsiteY6974" fmla="*/ 3550441 h 9085945"/>
                <a:gd name="connsiteX6975" fmla="*/ 0 w 1018183"/>
                <a:gd name="connsiteY6975" fmla="*/ 3550013 h 9085945"/>
                <a:gd name="connsiteX6976" fmla="*/ 0 w 1018183"/>
                <a:gd name="connsiteY6976" fmla="*/ 3547576 h 9085945"/>
                <a:gd name="connsiteX6977" fmla="*/ 0 w 1018183"/>
                <a:gd name="connsiteY6977" fmla="*/ 3545416 h 9085945"/>
                <a:gd name="connsiteX6978" fmla="*/ 0 w 1018183"/>
                <a:gd name="connsiteY6978" fmla="*/ 3544004 h 9085945"/>
                <a:gd name="connsiteX6979" fmla="*/ 0 w 1018183"/>
                <a:gd name="connsiteY6979" fmla="*/ 3543081 h 9085945"/>
                <a:gd name="connsiteX6980" fmla="*/ 0 w 1018183"/>
                <a:gd name="connsiteY6980" fmla="*/ 3542304 h 9085945"/>
                <a:gd name="connsiteX6981" fmla="*/ 0 w 1018183"/>
                <a:gd name="connsiteY6981" fmla="*/ 3539892 h 9085945"/>
                <a:gd name="connsiteX6982" fmla="*/ 0 w 1018183"/>
                <a:gd name="connsiteY6982" fmla="*/ 3537802 h 9085945"/>
                <a:gd name="connsiteX6983" fmla="*/ 0 w 1018183"/>
                <a:gd name="connsiteY6983" fmla="*/ 3537314 h 9085945"/>
                <a:gd name="connsiteX6984" fmla="*/ 0 w 1018183"/>
                <a:gd name="connsiteY6984" fmla="*/ 3536519 h 9085945"/>
                <a:gd name="connsiteX6985" fmla="*/ 0 w 1018183"/>
                <a:gd name="connsiteY6985" fmla="*/ 3536128 h 9085945"/>
                <a:gd name="connsiteX6986" fmla="*/ 0 w 1018183"/>
                <a:gd name="connsiteY6986" fmla="*/ 3532278 h 9085945"/>
                <a:gd name="connsiteX6987" fmla="*/ 0 w 1018183"/>
                <a:gd name="connsiteY6987" fmla="*/ 3532092 h 9085945"/>
                <a:gd name="connsiteX6988" fmla="*/ 0 w 1018183"/>
                <a:gd name="connsiteY6988" fmla="*/ 3530524 h 9085945"/>
                <a:gd name="connsiteX6989" fmla="*/ 0 w 1018183"/>
                <a:gd name="connsiteY6989" fmla="*/ 3528044 h 9085945"/>
                <a:gd name="connsiteX6990" fmla="*/ 0 w 1018183"/>
                <a:gd name="connsiteY6990" fmla="*/ 3525798 h 9085945"/>
                <a:gd name="connsiteX6991" fmla="*/ 0 w 1018183"/>
                <a:gd name="connsiteY6991" fmla="*/ 3524231 h 9085945"/>
                <a:gd name="connsiteX6992" fmla="*/ 0 w 1018183"/>
                <a:gd name="connsiteY6992" fmla="*/ 3522553 h 9085945"/>
                <a:gd name="connsiteX6993" fmla="*/ 0 w 1018183"/>
                <a:gd name="connsiteY6993" fmla="*/ 3521639 h 9085945"/>
                <a:gd name="connsiteX6994" fmla="*/ 0 w 1018183"/>
                <a:gd name="connsiteY6994" fmla="*/ 3519476 h 9085945"/>
                <a:gd name="connsiteX6995" fmla="*/ 0 w 1018183"/>
                <a:gd name="connsiteY6995" fmla="*/ 3516775 h 9085945"/>
                <a:gd name="connsiteX6996" fmla="*/ 0 w 1018183"/>
                <a:gd name="connsiteY6996" fmla="*/ 3514742 h 9085945"/>
                <a:gd name="connsiteX6997" fmla="*/ 0 w 1018183"/>
                <a:gd name="connsiteY6997" fmla="*/ 3513172 h 9085945"/>
                <a:gd name="connsiteX6998" fmla="*/ 0 w 1018183"/>
                <a:gd name="connsiteY6998" fmla="*/ 3512633 h 9085945"/>
                <a:gd name="connsiteX6999" fmla="*/ 0 w 1018183"/>
                <a:gd name="connsiteY6999" fmla="*/ 3511426 h 9085945"/>
                <a:gd name="connsiteX7000" fmla="*/ 0 w 1018183"/>
                <a:gd name="connsiteY7000" fmla="*/ 3511277 h 9085945"/>
                <a:gd name="connsiteX7001" fmla="*/ 0 w 1018183"/>
                <a:gd name="connsiteY7001" fmla="*/ 3509859 h 9085945"/>
                <a:gd name="connsiteX7002" fmla="*/ 0 w 1018183"/>
                <a:gd name="connsiteY7002" fmla="*/ 3508419 h 9085945"/>
                <a:gd name="connsiteX7003" fmla="*/ 0 w 1018183"/>
                <a:gd name="connsiteY7003" fmla="*/ 3507937 h 9085945"/>
                <a:gd name="connsiteX7004" fmla="*/ 0 w 1018183"/>
                <a:gd name="connsiteY7004" fmla="*/ 3505075 h 9085945"/>
                <a:gd name="connsiteX7005" fmla="*/ 0 w 1018183"/>
                <a:gd name="connsiteY7005" fmla="*/ 3499550 h 9085945"/>
                <a:gd name="connsiteX7006" fmla="*/ 0 w 1018183"/>
                <a:gd name="connsiteY7006" fmla="*/ 3499458 h 9085945"/>
                <a:gd name="connsiteX7007" fmla="*/ 0 w 1018183"/>
                <a:gd name="connsiteY7007" fmla="*/ 3495316 h 9085945"/>
                <a:gd name="connsiteX7008" fmla="*/ 0 w 1018183"/>
                <a:gd name="connsiteY7008" fmla="*/ 3494016 h 9085945"/>
                <a:gd name="connsiteX7009" fmla="*/ 0 w 1018183"/>
                <a:gd name="connsiteY7009" fmla="*/ 3489684 h 9085945"/>
                <a:gd name="connsiteX7010" fmla="*/ 0 w 1018183"/>
                <a:gd name="connsiteY7010" fmla="*/ 3488490 h 9085945"/>
                <a:gd name="connsiteX7011" fmla="*/ 0 w 1018183"/>
                <a:gd name="connsiteY7011" fmla="*/ 3488401 h 9085945"/>
                <a:gd name="connsiteX7012" fmla="*/ 0 w 1018183"/>
                <a:gd name="connsiteY7012" fmla="*/ 3487274 h 9085945"/>
                <a:gd name="connsiteX7013" fmla="*/ 0 w 1018183"/>
                <a:gd name="connsiteY7013" fmla="*/ 3484258 h 9085945"/>
                <a:gd name="connsiteX7014" fmla="*/ 0 w 1018183"/>
                <a:gd name="connsiteY7014" fmla="*/ 3482210 h 9085945"/>
                <a:gd name="connsiteX7015" fmla="*/ 0 w 1018183"/>
                <a:gd name="connsiteY7015" fmla="*/ 3481296 h 9085945"/>
                <a:gd name="connsiteX7016" fmla="*/ 0 w 1018183"/>
                <a:gd name="connsiteY7016" fmla="*/ 3480199 h 9085945"/>
                <a:gd name="connsiteX7017" fmla="*/ 0 w 1018183"/>
                <a:gd name="connsiteY7017" fmla="*/ 3476481 h 9085945"/>
                <a:gd name="connsiteX7018" fmla="*/ 0 w 1018183"/>
                <a:gd name="connsiteY7018" fmla="*/ 3474276 h 9085945"/>
                <a:gd name="connsiteX7019" fmla="*/ 0 w 1018183"/>
                <a:gd name="connsiteY7019" fmla="*/ 3471152 h 9085945"/>
                <a:gd name="connsiteX7020" fmla="*/ 0 w 1018183"/>
                <a:gd name="connsiteY7020" fmla="*/ 3470426 h 9085945"/>
                <a:gd name="connsiteX7021" fmla="*/ 0 w 1018183"/>
                <a:gd name="connsiteY7021" fmla="*/ 3470239 h 9085945"/>
                <a:gd name="connsiteX7022" fmla="*/ 0 w 1018183"/>
                <a:gd name="connsiteY7022" fmla="*/ 3468773 h 9085945"/>
                <a:gd name="connsiteX7023" fmla="*/ 0 w 1018183"/>
                <a:gd name="connsiteY7023" fmla="*/ 3458742 h 9085945"/>
                <a:gd name="connsiteX7024" fmla="*/ 0 w 1018183"/>
                <a:gd name="connsiteY7024" fmla="*/ 3458606 h 9085945"/>
                <a:gd name="connsiteX7025" fmla="*/ 0 w 1018183"/>
                <a:gd name="connsiteY7025" fmla="*/ 3457173 h 9085945"/>
                <a:gd name="connsiteX7026" fmla="*/ 0 w 1018183"/>
                <a:gd name="connsiteY7026" fmla="*/ 3456959 h 9085945"/>
                <a:gd name="connsiteX7027" fmla="*/ 0 w 1018183"/>
                <a:gd name="connsiteY7027" fmla="*/ 3454677 h 9085945"/>
                <a:gd name="connsiteX7028" fmla="*/ 0 w 1018183"/>
                <a:gd name="connsiteY7028" fmla="*/ 3453392 h 9085945"/>
                <a:gd name="connsiteX7029" fmla="*/ 0 w 1018183"/>
                <a:gd name="connsiteY7029" fmla="*/ 3453109 h 9085945"/>
                <a:gd name="connsiteX7030" fmla="*/ 0 w 1018183"/>
                <a:gd name="connsiteY7030" fmla="*/ 3451973 h 9085945"/>
                <a:gd name="connsiteX7031" fmla="*/ 0 w 1018183"/>
                <a:gd name="connsiteY7031" fmla="*/ 3451824 h 9085945"/>
                <a:gd name="connsiteX7032" fmla="*/ 0 w 1018183"/>
                <a:gd name="connsiteY7032" fmla="*/ 3449040 h 9085945"/>
                <a:gd name="connsiteX7033" fmla="*/ 0 w 1018183"/>
                <a:gd name="connsiteY7033" fmla="*/ 3448107 h 9085945"/>
                <a:gd name="connsiteX7034" fmla="*/ 0 w 1018183"/>
                <a:gd name="connsiteY7034" fmla="*/ 3448058 h 9085945"/>
                <a:gd name="connsiteX7035" fmla="*/ 0 w 1018183"/>
                <a:gd name="connsiteY7035" fmla="*/ 3446932 h 9085945"/>
                <a:gd name="connsiteX7036" fmla="*/ 0 w 1018183"/>
                <a:gd name="connsiteY7036" fmla="*/ 3446123 h 9085945"/>
                <a:gd name="connsiteX7037" fmla="*/ 0 w 1018183"/>
                <a:gd name="connsiteY7037" fmla="*/ 3445902 h 9085945"/>
                <a:gd name="connsiteX7038" fmla="*/ 0 w 1018183"/>
                <a:gd name="connsiteY7038" fmla="*/ 3445647 h 9085945"/>
                <a:gd name="connsiteX7039" fmla="*/ 0 w 1018183"/>
                <a:gd name="connsiteY7039" fmla="*/ 3443916 h 9085945"/>
                <a:gd name="connsiteX7040" fmla="*/ 0 w 1018183"/>
                <a:gd name="connsiteY7040" fmla="*/ 3443619 h 9085945"/>
                <a:gd name="connsiteX7041" fmla="*/ 0 w 1018183"/>
                <a:gd name="connsiteY7041" fmla="*/ 3442051 h 9085945"/>
                <a:gd name="connsiteX7042" fmla="*/ 0 w 1018183"/>
                <a:gd name="connsiteY7042" fmla="*/ 3439770 h 9085945"/>
                <a:gd name="connsiteX7043" fmla="*/ 0 w 1018183"/>
                <a:gd name="connsiteY7043" fmla="*/ 3437697 h 9085945"/>
                <a:gd name="connsiteX7044" fmla="*/ 0 w 1018183"/>
                <a:gd name="connsiteY7044" fmla="*/ 3437511 h 9085945"/>
                <a:gd name="connsiteX7045" fmla="*/ 0 w 1018183"/>
                <a:gd name="connsiteY7045" fmla="*/ 3435873 h 9085945"/>
                <a:gd name="connsiteX7046" fmla="*/ 0 w 1018183"/>
                <a:gd name="connsiteY7046" fmla="*/ 3435625 h 9085945"/>
                <a:gd name="connsiteX7047" fmla="*/ 0 w 1018183"/>
                <a:gd name="connsiteY7047" fmla="*/ 3435065 h 9085945"/>
                <a:gd name="connsiteX7048" fmla="*/ 0 w 1018183"/>
                <a:gd name="connsiteY7048" fmla="*/ 3431723 h 9085945"/>
                <a:gd name="connsiteX7049" fmla="*/ 0 w 1018183"/>
                <a:gd name="connsiteY7049" fmla="*/ 3431257 h 9085945"/>
                <a:gd name="connsiteX7050" fmla="*/ 0 w 1018183"/>
                <a:gd name="connsiteY7050" fmla="*/ 3429387 h 9085945"/>
                <a:gd name="connsiteX7051" fmla="*/ 0 w 1018183"/>
                <a:gd name="connsiteY7051" fmla="*/ 3425851 h 9085945"/>
                <a:gd name="connsiteX7052" fmla="*/ 0 w 1018183"/>
                <a:gd name="connsiteY7052" fmla="*/ 3424564 h 9085945"/>
                <a:gd name="connsiteX7053" fmla="*/ 0 w 1018183"/>
                <a:gd name="connsiteY7053" fmla="*/ 3420665 h 9085945"/>
                <a:gd name="connsiteX7054" fmla="*/ 0 w 1018183"/>
                <a:gd name="connsiteY7054" fmla="*/ 3419446 h 9085945"/>
                <a:gd name="connsiteX7055" fmla="*/ 0 w 1018183"/>
                <a:gd name="connsiteY7055" fmla="*/ 3418331 h 9085945"/>
                <a:gd name="connsiteX7056" fmla="*/ 0 w 1018183"/>
                <a:gd name="connsiteY7056" fmla="*/ 3416240 h 9085945"/>
                <a:gd name="connsiteX7057" fmla="*/ 0 w 1018183"/>
                <a:gd name="connsiteY7057" fmla="*/ 3414673 h 9085945"/>
                <a:gd name="connsiteX7058" fmla="*/ 0 w 1018183"/>
                <a:gd name="connsiteY7058" fmla="*/ 3413050 h 9085945"/>
                <a:gd name="connsiteX7059" fmla="*/ 0 w 1018183"/>
                <a:gd name="connsiteY7059" fmla="*/ 3411482 h 9085945"/>
                <a:gd name="connsiteX7060" fmla="*/ 0 w 1018183"/>
                <a:gd name="connsiteY7060" fmla="*/ 3411090 h 9085945"/>
                <a:gd name="connsiteX7061" fmla="*/ 0 w 1018183"/>
                <a:gd name="connsiteY7061" fmla="*/ 3410892 h 9085945"/>
                <a:gd name="connsiteX7062" fmla="*/ 0 w 1018183"/>
                <a:gd name="connsiteY7062" fmla="*/ 3409805 h 9085945"/>
                <a:gd name="connsiteX7063" fmla="*/ 0 w 1018183"/>
                <a:gd name="connsiteY7063" fmla="*/ 3409323 h 9085945"/>
                <a:gd name="connsiteX7064" fmla="*/ 0 w 1018183"/>
                <a:gd name="connsiteY7064" fmla="*/ 3409061 h 9085945"/>
                <a:gd name="connsiteX7065" fmla="*/ 0 w 1018183"/>
                <a:gd name="connsiteY7065" fmla="*/ 3407764 h 9085945"/>
                <a:gd name="connsiteX7066" fmla="*/ 0 w 1018183"/>
                <a:gd name="connsiteY7066" fmla="*/ 3407043 h 9085945"/>
                <a:gd name="connsiteX7067" fmla="*/ 0 w 1018183"/>
                <a:gd name="connsiteY7067" fmla="*/ 3406489 h 9085945"/>
                <a:gd name="connsiteX7068" fmla="*/ 0 w 1018183"/>
                <a:gd name="connsiteY7068" fmla="*/ 3405559 h 9085945"/>
                <a:gd name="connsiteX7069" fmla="*/ 0 w 1018183"/>
                <a:gd name="connsiteY7069" fmla="*/ 3404709 h 9085945"/>
                <a:gd name="connsiteX7070" fmla="*/ 0 w 1018183"/>
                <a:gd name="connsiteY7070" fmla="*/ 3403278 h 9085945"/>
                <a:gd name="connsiteX7071" fmla="*/ 0 w 1018183"/>
                <a:gd name="connsiteY7071" fmla="*/ 3403146 h 9085945"/>
                <a:gd name="connsiteX7072" fmla="*/ 0 w 1018183"/>
                <a:gd name="connsiteY7072" fmla="*/ 3401993 h 9085945"/>
                <a:gd name="connsiteX7073" fmla="*/ 0 w 1018183"/>
                <a:gd name="connsiteY7073" fmla="*/ 3401709 h 9085945"/>
                <a:gd name="connsiteX7074" fmla="*/ 0 w 1018183"/>
                <a:gd name="connsiteY7074" fmla="*/ 3400424 h 9085945"/>
                <a:gd name="connsiteX7075" fmla="*/ 0 w 1018183"/>
                <a:gd name="connsiteY7075" fmla="*/ 3400031 h 9085945"/>
                <a:gd name="connsiteX7076" fmla="*/ 0 w 1018183"/>
                <a:gd name="connsiteY7076" fmla="*/ 3398530 h 9085945"/>
                <a:gd name="connsiteX7077" fmla="*/ 0 w 1018183"/>
                <a:gd name="connsiteY7077" fmla="*/ 3396706 h 9085945"/>
                <a:gd name="connsiteX7078" fmla="*/ 0 w 1018183"/>
                <a:gd name="connsiteY7078" fmla="*/ 3395984 h 9085945"/>
                <a:gd name="connsiteX7079" fmla="*/ 0 w 1018183"/>
                <a:gd name="connsiteY7079" fmla="*/ 3394724 h 9085945"/>
                <a:gd name="connsiteX7080" fmla="*/ 0 w 1018183"/>
                <a:gd name="connsiteY7080" fmla="*/ 3393648 h 9085945"/>
                <a:gd name="connsiteX7081" fmla="*/ 0 w 1018183"/>
                <a:gd name="connsiteY7081" fmla="*/ 3393123 h 9085945"/>
                <a:gd name="connsiteX7082" fmla="*/ 0 w 1018183"/>
                <a:gd name="connsiteY7082" fmla="*/ 3384890 h 9085945"/>
                <a:gd name="connsiteX7083" fmla="*/ 0 w 1018183"/>
                <a:gd name="connsiteY7083" fmla="*/ 3382065 h 9085945"/>
                <a:gd name="connsiteX7084" fmla="*/ 0 w 1018183"/>
                <a:gd name="connsiteY7084" fmla="*/ 3380859 h 9085945"/>
                <a:gd name="connsiteX7085" fmla="*/ 0 w 1018183"/>
                <a:gd name="connsiteY7085" fmla="*/ 3380323 h 9085945"/>
                <a:gd name="connsiteX7086" fmla="*/ 0 w 1018183"/>
                <a:gd name="connsiteY7086" fmla="*/ 3376334 h 9085945"/>
                <a:gd name="connsiteX7087" fmla="*/ 0 w 1018183"/>
                <a:gd name="connsiteY7087" fmla="*/ 3374527 h 9085945"/>
                <a:gd name="connsiteX7088" fmla="*/ 0 w 1018183"/>
                <a:gd name="connsiteY7088" fmla="*/ 3370550 h 9085945"/>
                <a:gd name="connsiteX7089" fmla="*/ 0 w 1018183"/>
                <a:gd name="connsiteY7089" fmla="*/ 3369463 h 9085945"/>
                <a:gd name="connsiteX7090" fmla="*/ 0 w 1018183"/>
                <a:gd name="connsiteY7090" fmla="*/ 3368981 h 9085945"/>
                <a:gd name="connsiteX7091" fmla="*/ 0 w 1018183"/>
                <a:gd name="connsiteY7091" fmla="*/ 3367304 h 9085945"/>
                <a:gd name="connsiteX7092" fmla="*/ 0 w 1018183"/>
                <a:gd name="connsiteY7092" fmla="*/ 3365274 h 9085945"/>
                <a:gd name="connsiteX7093" fmla="*/ 0 w 1018183"/>
                <a:gd name="connsiteY7093" fmla="*/ 3363979 h 9085945"/>
                <a:gd name="connsiteX7094" fmla="*/ 0 w 1018183"/>
                <a:gd name="connsiteY7094" fmla="*/ 3360580 h 9085945"/>
                <a:gd name="connsiteX7095" fmla="*/ 0 w 1018183"/>
                <a:gd name="connsiteY7095" fmla="*/ 3359689 h 9085945"/>
                <a:gd name="connsiteX7096" fmla="*/ 0 w 1018183"/>
                <a:gd name="connsiteY7096" fmla="*/ 3359490 h 9085945"/>
                <a:gd name="connsiteX7097" fmla="*/ 0 w 1018183"/>
                <a:gd name="connsiteY7097" fmla="*/ 3358405 h 9085945"/>
                <a:gd name="connsiteX7098" fmla="*/ 0 w 1018183"/>
                <a:gd name="connsiteY7098" fmla="*/ 3357922 h 9085945"/>
                <a:gd name="connsiteX7099" fmla="*/ 0 w 1018183"/>
                <a:gd name="connsiteY7099" fmla="*/ 3356548 h 9085945"/>
                <a:gd name="connsiteX7100" fmla="*/ 0 w 1018183"/>
                <a:gd name="connsiteY7100" fmla="*/ 3355642 h 9085945"/>
                <a:gd name="connsiteX7101" fmla="*/ 0 w 1018183"/>
                <a:gd name="connsiteY7101" fmla="*/ 3354980 h 9085945"/>
                <a:gd name="connsiteX7102" fmla="*/ 0 w 1018183"/>
                <a:gd name="connsiteY7102" fmla="*/ 3347351 h 9085945"/>
                <a:gd name="connsiteX7103" fmla="*/ 0 w 1018183"/>
                <a:gd name="connsiteY7103" fmla="*/ 3345914 h 9085945"/>
                <a:gd name="connsiteX7104" fmla="*/ 0 w 1018183"/>
                <a:gd name="connsiteY7104" fmla="*/ 3337577 h 9085945"/>
                <a:gd name="connsiteX7105" fmla="*/ 0 w 1018183"/>
                <a:gd name="connsiteY7105" fmla="*/ 3336293 h 9085945"/>
                <a:gd name="connsiteX7106" fmla="*/ 0 w 1018183"/>
                <a:gd name="connsiteY7106" fmla="*/ 3334185 h 9085945"/>
                <a:gd name="connsiteX7107" fmla="*/ 0 w 1018183"/>
                <a:gd name="connsiteY7107" fmla="*/ 3333378 h 9085945"/>
                <a:gd name="connsiteX7108" fmla="*/ 0 w 1018183"/>
                <a:gd name="connsiteY7108" fmla="*/ 3332205 h 9085945"/>
                <a:gd name="connsiteX7109" fmla="*/ 0 w 1018183"/>
                <a:gd name="connsiteY7109" fmla="*/ 3330299 h 9085945"/>
                <a:gd name="connsiteX7110" fmla="*/ 0 w 1018183"/>
                <a:gd name="connsiteY7110" fmla="*/ 3328173 h 9085945"/>
                <a:gd name="connsiteX7111" fmla="*/ 0 w 1018183"/>
                <a:gd name="connsiteY7111" fmla="*/ 3326962 h 9085945"/>
                <a:gd name="connsiteX7112" fmla="*/ 0 w 1018183"/>
                <a:gd name="connsiteY7112" fmla="*/ 3324932 h 9085945"/>
                <a:gd name="connsiteX7113" fmla="*/ 0 w 1018183"/>
                <a:gd name="connsiteY7113" fmla="*/ 3324006 h 9085945"/>
                <a:gd name="connsiteX7114" fmla="*/ 0 w 1018183"/>
                <a:gd name="connsiteY7114" fmla="*/ 3323602 h 9085945"/>
                <a:gd name="connsiteX7115" fmla="*/ 0 w 1018183"/>
                <a:gd name="connsiteY7115" fmla="*/ 3323126 h 9085945"/>
                <a:gd name="connsiteX7116" fmla="*/ 0 w 1018183"/>
                <a:gd name="connsiteY7116" fmla="*/ 3322318 h 9085945"/>
                <a:gd name="connsiteX7117" fmla="*/ 0 w 1018183"/>
                <a:gd name="connsiteY7117" fmla="*/ 3318976 h 9085945"/>
                <a:gd name="connsiteX7118" fmla="*/ 0 w 1018183"/>
                <a:gd name="connsiteY7118" fmla="*/ 3316640 h 9085945"/>
                <a:gd name="connsiteX7119" fmla="*/ 0 w 1018183"/>
                <a:gd name="connsiteY7119" fmla="*/ 3315904 h 9085945"/>
                <a:gd name="connsiteX7120" fmla="*/ 0 w 1018183"/>
                <a:gd name="connsiteY7120" fmla="*/ 3315074 h 9085945"/>
                <a:gd name="connsiteX7121" fmla="*/ 0 w 1018183"/>
                <a:gd name="connsiteY7121" fmla="*/ 3312946 h 9085945"/>
                <a:gd name="connsiteX7122" fmla="*/ 0 w 1018183"/>
                <a:gd name="connsiteY7122" fmla="*/ 3309634 h 9085945"/>
                <a:gd name="connsiteX7123" fmla="*/ 0 w 1018183"/>
                <a:gd name="connsiteY7123" fmla="*/ 3309202 h 9085945"/>
                <a:gd name="connsiteX7124" fmla="*/ 0 w 1018183"/>
                <a:gd name="connsiteY7124" fmla="*/ 3307918 h 9085945"/>
                <a:gd name="connsiteX7125" fmla="*/ 0 w 1018183"/>
                <a:gd name="connsiteY7125" fmla="*/ 3307527 h 9085945"/>
                <a:gd name="connsiteX7126" fmla="*/ 0 w 1018183"/>
                <a:gd name="connsiteY7126" fmla="*/ 3306869 h 9085945"/>
                <a:gd name="connsiteX7127" fmla="*/ 0 w 1018183"/>
                <a:gd name="connsiteY7127" fmla="*/ 3305581 h 9085945"/>
                <a:gd name="connsiteX7128" fmla="*/ 0 w 1018183"/>
                <a:gd name="connsiteY7128" fmla="*/ 3304849 h 9085945"/>
                <a:gd name="connsiteX7129" fmla="*/ 0 w 1018183"/>
                <a:gd name="connsiteY7129" fmla="*/ 3303677 h 9085945"/>
                <a:gd name="connsiteX7130" fmla="*/ 0 w 1018183"/>
                <a:gd name="connsiteY7130" fmla="*/ 3303492 h 9085945"/>
                <a:gd name="connsiteX7131" fmla="*/ 0 w 1018183"/>
                <a:gd name="connsiteY7131" fmla="*/ 3301924 h 9085945"/>
                <a:gd name="connsiteX7132" fmla="*/ 0 w 1018183"/>
                <a:gd name="connsiteY7132" fmla="*/ 3297198 h 9085945"/>
                <a:gd name="connsiteX7133" fmla="*/ 0 w 1018183"/>
                <a:gd name="connsiteY7133" fmla="*/ 3295631 h 9085945"/>
                <a:gd name="connsiteX7134" fmla="*/ 0 w 1018183"/>
                <a:gd name="connsiteY7134" fmla="*/ 3293791 h 9085945"/>
                <a:gd name="connsiteX7135" fmla="*/ 0 w 1018183"/>
                <a:gd name="connsiteY7135" fmla="*/ 3290876 h 9085945"/>
                <a:gd name="connsiteX7136" fmla="*/ 0 w 1018183"/>
                <a:gd name="connsiteY7136" fmla="*/ 3290396 h 9085945"/>
                <a:gd name="connsiteX7137" fmla="*/ 0 w 1018183"/>
                <a:gd name="connsiteY7137" fmla="*/ 3286141 h 9085945"/>
                <a:gd name="connsiteX7138" fmla="*/ 0 w 1018183"/>
                <a:gd name="connsiteY7138" fmla="*/ 3284836 h 9085945"/>
                <a:gd name="connsiteX7139" fmla="*/ 0 w 1018183"/>
                <a:gd name="connsiteY7139" fmla="*/ 3284571 h 9085945"/>
                <a:gd name="connsiteX7140" fmla="*/ 0 w 1018183"/>
                <a:gd name="connsiteY7140" fmla="*/ 3282826 h 9085945"/>
                <a:gd name="connsiteX7141" fmla="*/ 0 w 1018183"/>
                <a:gd name="connsiteY7141" fmla="*/ 3281976 h 9085945"/>
                <a:gd name="connsiteX7142" fmla="*/ 0 w 1018183"/>
                <a:gd name="connsiteY7142" fmla="*/ 3281259 h 9085945"/>
                <a:gd name="connsiteX7143" fmla="*/ 0 w 1018183"/>
                <a:gd name="connsiteY7143" fmla="*/ 3281071 h 9085945"/>
                <a:gd name="connsiteX7144" fmla="*/ 0 w 1018183"/>
                <a:gd name="connsiteY7144" fmla="*/ 3279818 h 9085945"/>
                <a:gd name="connsiteX7145" fmla="*/ 0 w 1018183"/>
                <a:gd name="connsiteY7145" fmla="*/ 3276475 h 9085945"/>
                <a:gd name="connsiteX7146" fmla="*/ 0 w 1018183"/>
                <a:gd name="connsiteY7146" fmla="*/ 3275062 h 9085945"/>
                <a:gd name="connsiteX7147" fmla="*/ 0 w 1018183"/>
                <a:gd name="connsiteY7147" fmla="*/ 3274139 h 9085945"/>
                <a:gd name="connsiteX7148" fmla="*/ 0 w 1018183"/>
                <a:gd name="connsiteY7148" fmla="*/ 3273777 h 9085945"/>
                <a:gd name="connsiteX7149" fmla="*/ 0 w 1018183"/>
                <a:gd name="connsiteY7149" fmla="*/ 3272145 h 9085945"/>
                <a:gd name="connsiteX7150" fmla="*/ 0 w 1018183"/>
                <a:gd name="connsiteY7150" fmla="*/ 3270950 h 9085945"/>
                <a:gd name="connsiteX7151" fmla="*/ 0 w 1018183"/>
                <a:gd name="connsiteY7151" fmla="*/ 3270013 h 9085945"/>
                <a:gd name="connsiteX7152" fmla="*/ 0 w 1018183"/>
                <a:gd name="connsiteY7152" fmla="*/ 3268372 h 9085945"/>
                <a:gd name="connsiteX7153" fmla="*/ 0 w 1018183"/>
                <a:gd name="connsiteY7153" fmla="*/ 3267576 h 9085945"/>
                <a:gd name="connsiteX7154" fmla="*/ 0 w 1018183"/>
                <a:gd name="connsiteY7154" fmla="*/ 3265416 h 9085945"/>
                <a:gd name="connsiteX7155" fmla="*/ 0 w 1018183"/>
                <a:gd name="connsiteY7155" fmla="*/ 3263081 h 9085945"/>
                <a:gd name="connsiteX7156" fmla="*/ 0 w 1018183"/>
                <a:gd name="connsiteY7156" fmla="*/ 3261969 h 9085945"/>
                <a:gd name="connsiteX7157" fmla="*/ 0 w 1018183"/>
                <a:gd name="connsiteY7157" fmla="*/ 3259890 h 9085945"/>
                <a:gd name="connsiteX7158" fmla="*/ 0 w 1018183"/>
                <a:gd name="connsiteY7158" fmla="*/ 3253610 h 9085945"/>
                <a:gd name="connsiteX7159" fmla="*/ 0 w 1018183"/>
                <a:gd name="connsiteY7159" fmla="*/ 3252696 h 9085945"/>
                <a:gd name="connsiteX7160" fmla="*/ 0 w 1018183"/>
                <a:gd name="connsiteY7160" fmla="*/ 3247833 h 9085945"/>
                <a:gd name="connsiteX7161" fmla="*/ 0 w 1018183"/>
                <a:gd name="connsiteY7161" fmla="*/ 3245799 h 9085945"/>
                <a:gd name="connsiteX7162" fmla="*/ 0 w 1018183"/>
                <a:gd name="connsiteY7162" fmla="*/ 3244229 h 9085945"/>
                <a:gd name="connsiteX7163" fmla="*/ 0 w 1018183"/>
                <a:gd name="connsiteY7163" fmla="*/ 3243691 h 9085945"/>
                <a:gd name="connsiteX7164" fmla="*/ 0 w 1018183"/>
                <a:gd name="connsiteY7164" fmla="*/ 3242552 h 9085945"/>
                <a:gd name="connsiteX7165" fmla="*/ 0 w 1018183"/>
                <a:gd name="connsiteY7165" fmla="*/ 3242484 h 9085945"/>
                <a:gd name="connsiteX7166" fmla="*/ 0 w 1018183"/>
                <a:gd name="connsiteY7166" fmla="*/ 3242335 h 9085945"/>
                <a:gd name="connsiteX7167" fmla="*/ 0 w 1018183"/>
                <a:gd name="connsiteY7167" fmla="*/ 3241639 h 9085945"/>
                <a:gd name="connsiteX7168" fmla="*/ 0 w 1018183"/>
                <a:gd name="connsiteY7168" fmla="*/ 3240917 h 9085945"/>
                <a:gd name="connsiteX7169" fmla="*/ 0 w 1018183"/>
                <a:gd name="connsiteY7169" fmla="*/ 3239476 h 9085945"/>
                <a:gd name="connsiteX7170" fmla="*/ 0 w 1018183"/>
                <a:gd name="connsiteY7170" fmla="*/ 3237286 h 9085945"/>
                <a:gd name="connsiteX7171" fmla="*/ 0 w 1018183"/>
                <a:gd name="connsiteY7171" fmla="*/ 3231426 h 9085945"/>
                <a:gd name="connsiteX7172" fmla="*/ 0 w 1018183"/>
                <a:gd name="connsiteY7172" fmla="*/ 3231277 h 9085945"/>
                <a:gd name="connsiteX7173" fmla="*/ 0 w 1018183"/>
                <a:gd name="connsiteY7173" fmla="*/ 3229859 h 9085945"/>
                <a:gd name="connsiteX7174" fmla="*/ 0 w 1018183"/>
                <a:gd name="connsiteY7174" fmla="*/ 3225074 h 9085945"/>
                <a:gd name="connsiteX7175" fmla="*/ 0 w 1018183"/>
                <a:gd name="connsiteY7175" fmla="*/ 3223379 h 9085945"/>
                <a:gd name="connsiteX7176" fmla="*/ 0 w 1018183"/>
                <a:gd name="connsiteY7176" fmla="*/ 3219548 h 9085945"/>
                <a:gd name="connsiteX7177" fmla="*/ 0 w 1018183"/>
                <a:gd name="connsiteY7177" fmla="*/ 3219458 h 9085945"/>
                <a:gd name="connsiteX7178" fmla="*/ 0 w 1018183"/>
                <a:gd name="connsiteY7178" fmla="*/ 3218809 h 9085945"/>
                <a:gd name="connsiteX7179" fmla="*/ 0 w 1018183"/>
                <a:gd name="connsiteY7179" fmla="*/ 3218332 h 9085945"/>
                <a:gd name="connsiteX7180" fmla="*/ 0 w 1018183"/>
                <a:gd name="connsiteY7180" fmla="*/ 3217047 h 9085945"/>
                <a:gd name="connsiteX7181" fmla="*/ 0 w 1018183"/>
                <a:gd name="connsiteY7181" fmla="*/ 3215316 h 9085945"/>
                <a:gd name="connsiteX7182" fmla="*/ 0 w 1018183"/>
                <a:gd name="connsiteY7182" fmla="*/ 3211257 h 9085945"/>
                <a:gd name="connsiteX7183" fmla="*/ 0 w 1018183"/>
                <a:gd name="connsiteY7183" fmla="*/ 3208911 h 9085945"/>
                <a:gd name="connsiteX7184" fmla="*/ 0 w 1018183"/>
                <a:gd name="connsiteY7184" fmla="*/ 3207539 h 9085945"/>
                <a:gd name="connsiteX7185" fmla="*/ 0 w 1018183"/>
                <a:gd name="connsiteY7185" fmla="*/ 3207273 h 9085945"/>
                <a:gd name="connsiteX7186" fmla="*/ 0 w 1018183"/>
                <a:gd name="connsiteY7186" fmla="*/ 3205334 h 9085945"/>
                <a:gd name="connsiteX7187" fmla="*/ 0 w 1018183"/>
                <a:gd name="connsiteY7187" fmla="*/ 3204408 h 9085945"/>
                <a:gd name="connsiteX7188" fmla="*/ 0 w 1018183"/>
                <a:gd name="connsiteY7188" fmla="*/ 3202210 h 9085945"/>
                <a:gd name="connsiteX7189" fmla="*/ 0 w 1018183"/>
                <a:gd name="connsiteY7189" fmla="*/ 3201484 h 9085945"/>
                <a:gd name="connsiteX7190" fmla="*/ 0 w 1018183"/>
                <a:gd name="connsiteY7190" fmla="*/ 3201296 h 9085945"/>
                <a:gd name="connsiteX7191" fmla="*/ 0 w 1018183"/>
                <a:gd name="connsiteY7191" fmla="*/ 3200199 h 9085945"/>
                <a:gd name="connsiteX7192" fmla="*/ 0 w 1018183"/>
                <a:gd name="connsiteY7192" fmla="*/ 3198699 h 9085945"/>
                <a:gd name="connsiteX7193" fmla="*/ 0 w 1018183"/>
                <a:gd name="connsiteY7193" fmla="*/ 3197130 h 9085945"/>
                <a:gd name="connsiteX7194" fmla="*/ 0 w 1018183"/>
                <a:gd name="connsiteY7194" fmla="*/ 3196481 h 9085945"/>
                <a:gd name="connsiteX7195" fmla="*/ 0 w 1018183"/>
                <a:gd name="connsiteY7195" fmla="*/ 3189664 h 9085945"/>
                <a:gd name="connsiteX7196" fmla="*/ 0 w 1018183"/>
                <a:gd name="connsiteY7196" fmla="*/ 3188434 h 9085945"/>
                <a:gd name="connsiteX7197" fmla="*/ 0 w 1018183"/>
                <a:gd name="connsiteY7197" fmla="*/ 3184665 h 9085945"/>
                <a:gd name="connsiteX7198" fmla="*/ 0 w 1018183"/>
                <a:gd name="connsiteY7198" fmla="*/ 3184451 h 9085945"/>
                <a:gd name="connsiteX7199" fmla="*/ 0 w 1018183"/>
                <a:gd name="connsiteY7199" fmla="*/ 3183031 h 9085945"/>
                <a:gd name="connsiteX7200" fmla="*/ 0 w 1018183"/>
                <a:gd name="connsiteY7200" fmla="*/ 3182882 h 9085945"/>
                <a:gd name="connsiteX7201" fmla="*/ 0 w 1018183"/>
                <a:gd name="connsiteY7201" fmla="*/ 3180634 h 9085945"/>
                <a:gd name="connsiteX7202" fmla="*/ 0 w 1018183"/>
                <a:gd name="connsiteY7202" fmla="*/ 3180098 h 9085945"/>
                <a:gd name="connsiteX7203" fmla="*/ 0 w 1018183"/>
                <a:gd name="connsiteY7203" fmla="*/ 3179164 h 9085945"/>
                <a:gd name="connsiteX7204" fmla="*/ 0 w 1018183"/>
                <a:gd name="connsiteY7204" fmla="*/ 3179065 h 9085945"/>
                <a:gd name="connsiteX7205" fmla="*/ 0 w 1018183"/>
                <a:gd name="connsiteY7205" fmla="*/ 3178606 h 9085945"/>
                <a:gd name="connsiteX7206" fmla="*/ 0 w 1018183"/>
                <a:gd name="connsiteY7206" fmla="*/ 3177889 h 9085945"/>
                <a:gd name="connsiteX7207" fmla="*/ 0 w 1018183"/>
                <a:gd name="connsiteY7207" fmla="*/ 3176959 h 9085945"/>
                <a:gd name="connsiteX7208" fmla="*/ 0 w 1018183"/>
                <a:gd name="connsiteY7208" fmla="*/ 3176706 h 9085945"/>
                <a:gd name="connsiteX7209" fmla="*/ 0 w 1018183"/>
                <a:gd name="connsiteY7209" fmla="*/ 3174677 h 9085945"/>
                <a:gd name="connsiteX7210" fmla="*/ 0 w 1018183"/>
                <a:gd name="connsiteY7210" fmla="*/ 3174545 h 9085945"/>
                <a:gd name="connsiteX7211" fmla="*/ 0 w 1018183"/>
                <a:gd name="connsiteY7211" fmla="*/ 3173393 h 9085945"/>
                <a:gd name="connsiteX7212" fmla="*/ 0 w 1018183"/>
                <a:gd name="connsiteY7212" fmla="*/ 3173109 h 9085945"/>
                <a:gd name="connsiteX7213" fmla="*/ 0 w 1018183"/>
                <a:gd name="connsiteY7213" fmla="*/ 3171825 h 9085945"/>
                <a:gd name="connsiteX7214" fmla="*/ 0 w 1018183"/>
                <a:gd name="connsiteY7214" fmla="*/ 3168755 h 9085945"/>
                <a:gd name="connsiteX7215" fmla="*/ 0 w 1018183"/>
                <a:gd name="connsiteY7215" fmla="*/ 3168569 h 9085945"/>
                <a:gd name="connsiteX7216" fmla="*/ 0 w 1018183"/>
                <a:gd name="connsiteY7216" fmla="*/ 3168107 h 9085945"/>
                <a:gd name="connsiteX7217" fmla="*/ 0 w 1018183"/>
                <a:gd name="connsiteY7217" fmla="*/ 3166931 h 9085945"/>
                <a:gd name="connsiteX7218" fmla="*/ 0 w 1018183"/>
                <a:gd name="connsiteY7218" fmla="*/ 3166123 h 9085945"/>
                <a:gd name="connsiteX7219" fmla="*/ 0 w 1018183"/>
                <a:gd name="connsiteY7219" fmla="*/ 3165647 h 9085945"/>
                <a:gd name="connsiteX7220" fmla="*/ 0 w 1018183"/>
                <a:gd name="connsiteY7220" fmla="*/ 3163754 h 9085945"/>
                <a:gd name="connsiteX7221" fmla="*/ 0 w 1018183"/>
                <a:gd name="connsiteY7221" fmla="*/ 3162315 h 9085945"/>
                <a:gd name="connsiteX7222" fmla="*/ 0 w 1018183"/>
                <a:gd name="connsiteY7222" fmla="*/ 3157697 h 9085945"/>
                <a:gd name="connsiteX7223" fmla="*/ 0 w 1018183"/>
                <a:gd name="connsiteY7223" fmla="*/ 3157509 h 9085945"/>
                <a:gd name="connsiteX7224" fmla="*/ 0 w 1018183"/>
                <a:gd name="connsiteY7224" fmla="*/ 3156290 h 9085945"/>
                <a:gd name="connsiteX7225" fmla="*/ 0 w 1018183"/>
                <a:gd name="connsiteY7225" fmla="*/ 3155622 h 9085945"/>
                <a:gd name="connsiteX7226" fmla="*/ 0 w 1018183"/>
                <a:gd name="connsiteY7226" fmla="*/ 3152259 h 9085945"/>
                <a:gd name="connsiteX7227" fmla="*/ 0 w 1018183"/>
                <a:gd name="connsiteY7227" fmla="*/ 3151723 h 9085945"/>
                <a:gd name="connsiteX7228" fmla="*/ 0 w 1018183"/>
                <a:gd name="connsiteY7228" fmla="*/ 3150504 h 9085945"/>
                <a:gd name="connsiteX7229" fmla="*/ 0 w 1018183"/>
                <a:gd name="connsiteY7229" fmla="*/ 3149389 h 9085945"/>
                <a:gd name="connsiteX7230" fmla="*/ 0 w 1018183"/>
                <a:gd name="connsiteY7230" fmla="*/ 3149219 h 9085945"/>
                <a:gd name="connsiteX7231" fmla="*/ 0 w 1018183"/>
                <a:gd name="connsiteY7231" fmla="*/ 3145879 h 9085945"/>
                <a:gd name="connsiteX7232" fmla="*/ 0 w 1018183"/>
                <a:gd name="connsiteY7232" fmla="*/ 3141950 h 9085945"/>
                <a:gd name="connsiteX7233" fmla="*/ 0 w 1018183"/>
                <a:gd name="connsiteY7233" fmla="*/ 3140864 h 9085945"/>
                <a:gd name="connsiteX7234" fmla="*/ 0 w 1018183"/>
                <a:gd name="connsiteY7234" fmla="*/ 3140381 h 9085945"/>
                <a:gd name="connsiteX7235" fmla="*/ 0 w 1018183"/>
                <a:gd name="connsiteY7235" fmla="*/ 3139444 h 9085945"/>
                <a:gd name="connsiteX7236" fmla="*/ 0 w 1018183"/>
                <a:gd name="connsiteY7236" fmla="*/ 3137546 h 9085945"/>
                <a:gd name="connsiteX7237" fmla="*/ 0 w 1018183"/>
                <a:gd name="connsiteY7237" fmla="*/ 3135379 h 9085945"/>
                <a:gd name="connsiteX7238" fmla="*/ 0 w 1018183"/>
                <a:gd name="connsiteY7238" fmla="*/ 3134203 h 9085945"/>
                <a:gd name="connsiteX7239" fmla="*/ 0 w 1018183"/>
                <a:gd name="connsiteY7239" fmla="*/ 3133051 h 9085945"/>
                <a:gd name="connsiteX7240" fmla="*/ 0 w 1018183"/>
                <a:gd name="connsiteY7240" fmla="*/ 3131482 h 9085945"/>
                <a:gd name="connsiteX7241" fmla="*/ 0 w 1018183"/>
                <a:gd name="connsiteY7241" fmla="*/ 3131090 h 9085945"/>
                <a:gd name="connsiteX7242" fmla="*/ 0 w 1018183"/>
                <a:gd name="connsiteY7242" fmla="*/ 3130890 h 9085945"/>
                <a:gd name="connsiteX7243" fmla="*/ 0 w 1018183"/>
                <a:gd name="connsiteY7243" fmla="*/ 3129805 h 9085945"/>
                <a:gd name="connsiteX7244" fmla="*/ 0 w 1018183"/>
                <a:gd name="connsiteY7244" fmla="*/ 3129588 h 9085945"/>
                <a:gd name="connsiteX7245" fmla="*/ 0 w 1018183"/>
                <a:gd name="connsiteY7245" fmla="*/ 3129322 h 9085945"/>
                <a:gd name="connsiteX7246" fmla="*/ 0 w 1018183"/>
                <a:gd name="connsiteY7246" fmla="*/ 3127764 h 9085945"/>
                <a:gd name="connsiteX7247" fmla="*/ 0 w 1018183"/>
                <a:gd name="connsiteY7247" fmla="*/ 3127042 h 9085945"/>
                <a:gd name="connsiteX7248" fmla="*/ 0 w 1018183"/>
                <a:gd name="connsiteY7248" fmla="*/ 3126489 h 9085945"/>
                <a:gd name="connsiteX7249" fmla="*/ 0 w 1018183"/>
                <a:gd name="connsiteY7249" fmla="*/ 3124706 h 9085945"/>
                <a:gd name="connsiteX7250" fmla="*/ 0 w 1018183"/>
                <a:gd name="connsiteY7250" fmla="*/ 3123145 h 9085945"/>
                <a:gd name="connsiteX7251" fmla="*/ 0 w 1018183"/>
                <a:gd name="connsiteY7251" fmla="*/ 3118529 h 9085945"/>
                <a:gd name="connsiteX7252" fmla="*/ 0 w 1018183"/>
                <a:gd name="connsiteY7252" fmla="*/ 3115948 h 9085945"/>
                <a:gd name="connsiteX7253" fmla="*/ 0 w 1018183"/>
                <a:gd name="connsiteY7253" fmla="*/ 3114849 h 9085945"/>
                <a:gd name="connsiteX7254" fmla="*/ 0 w 1018183"/>
                <a:gd name="connsiteY7254" fmla="*/ 3114664 h 9085945"/>
                <a:gd name="connsiteX7255" fmla="*/ 0 w 1018183"/>
                <a:gd name="connsiteY7255" fmla="*/ 3113123 h 9085945"/>
                <a:gd name="connsiteX7256" fmla="*/ 0 w 1018183"/>
                <a:gd name="connsiteY7256" fmla="*/ 3111917 h 9085945"/>
                <a:gd name="connsiteX7257" fmla="*/ 0 w 1018183"/>
                <a:gd name="connsiteY7257" fmla="*/ 3110633 h 9085945"/>
                <a:gd name="connsiteX7258" fmla="*/ 0 w 1018183"/>
                <a:gd name="connsiteY7258" fmla="*/ 3106718 h 9085945"/>
                <a:gd name="connsiteX7259" fmla="*/ 0 w 1018183"/>
                <a:gd name="connsiteY7259" fmla="*/ 3106062 h 9085945"/>
                <a:gd name="connsiteX7260" fmla="*/ 0 w 1018183"/>
                <a:gd name="connsiteY7260" fmla="*/ 3105586 h 9085945"/>
                <a:gd name="connsiteX7261" fmla="*/ 0 w 1018183"/>
                <a:gd name="connsiteY7261" fmla="*/ 3104894 h 9085945"/>
                <a:gd name="connsiteX7262" fmla="*/ 0 w 1018183"/>
                <a:gd name="connsiteY7262" fmla="*/ 3100859 h 9085945"/>
                <a:gd name="connsiteX7263" fmla="*/ 0 w 1018183"/>
                <a:gd name="connsiteY7263" fmla="*/ 3098362 h 9085945"/>
                <a:gd name="connsiteX7264" fmla="*/ 0 w 1018183"/>
                <a:gd name="connsiteY7264" fmla="*/ 3096332 h 9085945"/>
                <a:gd name="connsiteX7265" fmla="*/ 0 w 1018183"/>
                <a:gd name="connsiteY7265" fmla="*/ 3095037 h 9085945"/>
                <a:gd name="connsiteX7266" fmla="*/ 0 w 1018183"/>
                <a:gd name="connsiteY7266" fmla="*/ 3094526 h 9085945"/>
                <a:gd name="connsiteX7267" fmla="*/ 0 w 1018183"/>
                <a:gd name="connsiteY7267" fmla="*/ 3092457 h 9085945"/>
                <a:gd name="connsiteX7268" fmla="*/ 0 w 1018183"/>
                <a:gd name="connsiteY7268" fmla="*/ 3091661 h 9085945"/>
                <a:gd name="connsiteX7269" fmla="*/ 0 w 1018183"/>
                <a:gd name="connsiteY7269" fmla="*/ 3090548 h 9085945"/>
                <a:gd name="connsiteX7270" fmla="*/ 0 w 1018183"/>
                <a:gd name="connsiteY7270" fmla="*/ 3089464 h 9085945"/>
                <a:gd name="connsiteX7271" fmla="*/ 0 w 1018183"/>
                <a:gd name="connsiteY7271" fmla="*/ 3088980 h 9085945"/>
                <a:gd name="connsiteX7272" fmla="*/ 0 w 1018183"/>
                <a:gd name="connsiteY7272" fmla="*/ 3087304 h 9085945"/>
                <a:gd name="connsiteX7273" fmla="*/ 0 w 1018183"/>
                <a:gd name="connsiteY7273" fmla="*/ 3086475 h 9085945"/>
                <a:gd name="connsiteX7274" fmla="*/ 0 w 1018183"/>
                <a:gd name="connsiteY7274" fmla="*/ 3083980 h 9085945"/>
                <a:gd name="connsiteX7275" fmla="*/ 0 w 1018183"/>
                <a:gd name="connsiteY7275" fmla="*/ 3076972 h 9085945"/>
                <a:gd name="connsiteX7276" fmla="*/ 0 w 1018183"/>
                <a:gd name="connsiteY7276" fmla="*/ 3075687 h 9085945"/>
                <a:gd name="connsiteX7277" fmla="*/ 0 w 1018183"/>
                <a:gd name="connsiteY7277" fmla="*/ 3072164 h 9085945"/>
                <a:gd name="connsiteX7278" fmla="*/ 0 w 1018183"/>
                <a:gd name="connsiteY7278" fmla="*/ 3071920 h 9085945"/>
                <a:gd name="connsiteX7279" fmla="*/ 0 w 1018183"/>
                <a:gd name="connsiteY7279" fmla="*/ 3069885 h 9085945"/>
                <a:gd name="connsiteX7280" fmla="*/ 0 w 1018183"/>
                <a:gd name="connsiteY7280" fmla="*/ 3068315 h 9085945"/>
                <a:gd name="connsiteX7281" fmla="*/ 0 w 1018183"/>
                <a:gd name="connsiteY7281" fmla="*/ 3068131 h 9085945"/>
                <a:gd name="connsiteX7282" fmla="*/ 0 w 1018183"/>
                <a:gd name="connsiteY7282" fmla="*/ 3067351 h 9085945"/>
                <a:gd name="connsiteX7283" fmla="*/ 0 w 1018183"/>
                <a:gd name="connsiteY7283" fmla="*/ 3065914 h 9085945"/>
                <a:gd name="connsiteX7284" fmla="*/ 0 w 1018183"/>
                <a:gd name="connsiteY7284" fmla="*/ 3061796 h 9085945"/>
                <a:gd name="connsiteX7285" fmla="*/ 0 w 1018183"/>
                <a:gd name="connsiteY7285" fmla="*/ 3054184 h 9085945"/>
                <a:gd name="connsiteX7286" fmla="*/ 0 w 1018183"/>
                <a:gd name="connsiteY7286" fmla="*/ 3053376 h 9085945"/>
                <a:gd name="connsiteX7287" fmla="*/ 0 w 1018183"/>
                <a:gd name="connsiteY7287" fmla="*/ 3046962 h 9085945"/>
                <a:gd name="connsiteX7288" fmla="*/ 0 w 1018183"/>
                <a:gd name="connsiteY7288" fmla="*/ 3046132 h 9085945"/>
                <a:gd name="connsiteX7289" fmla="*/ 0 w 1018183"/>
                <a:gd name="connsiteY7289" fmla="*/ 3044004 h 9085945"/>
                <a:gd name="connsiteX7290" fmla="*/ 0 w 1018183"/>
                <a:gd name="connsiteY7290" fmla="*/ 3043545 h 9085945"/>
                <a:gd name="connsiteX7291" fmla="*/ 0 w 1018183"/>
                <a:gd name="connsiteY7291" fmla="*/ 3040692 h 9085945"/>
                <a:gd name="connsiteX7292" fmla="*/ 0 w 1018183"/>
                <a:gd name="connsiteY7292" fmla="*/ 3038976 h 9085945"/>
                <a:gd name="connsiteX7293" fmla="*/ 0 w 1018183"/>
                <a:gd name="connsiteY7293" fmla="*/ 3036639 h 9085945"/>
                <a:gd name="connsiteX7294" fmla="*/ 0 w 1018183"/>
                <a:gd name="connsiteY7294" fmla="*/ 3035079 h 9085945"/>
                <a:gd name="connsiteX7295" fmla="*/ 0 w 1018183"/>
                <a:gd name="connsiteY7295" fmla="*/ 3033186 h 9085945"/>
                <a:gd name="connsiteX7296" fmla="*/ 0 w 1018183"/>
                <a:gd name="connsiteY7296" fmla="*/ 3029634 h 9085945"/>
                <a:gd name="connsiteX7297" fmla="*/ 0 w 1018183"/>
                <a:gd name="connsiteY7297" fmla="*/ 3026295 h 9085945"/>
                <a:gd name="connsiteX7298" fmla="*/ 0 w 1018183"/>
                <a:gd name="connsiteY7298" fmla="*/ 3024849 h 9085945"/>
                <a:gd name="connsiteX7299" fmla="*/ 0 w 1018183"/>
                <a:gd name="connsiteY7299" fmla="*/ 3023154 h 9085945"/>
                <a:gd name="connsiteX7300" fmla="*/ 0 w 1018183"/>
                <a:gd name="connsiteY7300" fmla="*/ 3021587 h 9085945"/>
                <a:gd name="connsiteX7301" fmla="*/ 0 w 1018183"/>
                <a:gd name="connsiteY7301" fmla="*/ 3021454 h 9085945"/>
                <a:gd name="connsiteX7302" fmla="*/ 0 w 1018183"/>
                <a:gd name="connsiteY7302" fmla="*/ 3017199 h 9085945"/>
                <a:gd name="connsiteX7303" fmla="*/ 0 w 1018183"/>
                <a:gd name="connsiteY7303" fmla="*/ 3015629 h 9085945"/>
                <a:gd name="connsiteX7304" fmla="*/ 0 w 1018183"/>
                <a:gd name="connsiteY7304" fmla="*/ 3013884 h 9085945"/>
                <a:gd name="connsiteX7305" fmla="*/ 0 w 1018183"/>
                <a:gd name="connsiteY7305" fmla="*/ 3012317 h 9085945"/>
                <a:gd name="connsiteX7306" fmla="*/ 0 w 1018183"/>
                <a:gd name="connsiteY7306" fmla="*/ 3010876 h 9085945"/>
                <a:gd name="connsiteX7307" fmla="*/ 0 w 1018183"/>
                <a:gd name="connsiteY7307" fmla="*/ 3010396 h 9085945"/>
                <a:gd name="connsiteX7308" fmla="*/ 0 w 1018183"/>
                <a:gd name="connsiteY7308" fmla="*/ 3004835 h 9085945"/>
                <a:gd name="connsiteX7309" fmla="*/ 0 w 1018183"/>
                <a:gd name="connsiteY7309" fmla="*/ 3004183 h 9085945"/>
                <a:gd name="connsiteX7310" fmla="*/ 0 w 1018183"/>
                <a:gd name="connsiteY7310" fmla="*/ 3003203 h 9085945"/>
                <a:gd name="connsiteX7311" fmla="*/ 0 w 1018183"/>
                <a:gd name="connsiteY7311" fmla="*/ 3002826 h 9085945"/>
                <a:gd name="connsiteX7312" fmla="*/ 0 w 1018183"/>
                <a:gd name="connsiteY7312" fmla="*/ 3001259 h 9085945"/>
                <a:gd name="connsiteX7313" fmla="*/ 0 w 1018183"/>
                <a:gd name="connsiteY7313" fmla="*/ 3001071 h 9085945"/>
                <a:gd name="connsiteX7314" fmla="*/ 0 w 1018183"/>
                <a:gd name="connsiteY7314" fmla="*/ 2996905 h 9085945"/>
                <a:gd name="connsiteX7315" fmla="*/ 0 w 1018183"/>
                <a:gd name="connsiteY7315" fmla="*/ 2996474 h 9085945"/>
                <a:gd name="connsiteX7316" fmla="*/ 0 w 1018183"/>
                <a:gd name="connsiteY7316" fmla="*/ 2994779 h 9085945"/>
                <a:gd name="connsiteX7317" fmla="*/ 0 w 1018183"/>
                <a:gd name="connsiteY7317" fmla="*/ 2994139 h 9085945"/>
                <a:gd name="connsiteX7318" fmla="*/ 0 w 1018183"/>
                <a:gd name="connsiteY7318" fmla="*/ 2993027 h 9085945"/>
                <a:gd name="connsiteX7319" fmla="*/ 0 w 1018183"/>
                <a:gd name="connsiteY7319" fmla="*/ 2992143 h 9085945"/>
                <a:gd name="connsiteX7320" fmla="*/ 0 w 1018183"/>
                <a:gd name="connsiteY7320" fmla="*/ 2990948 h 9085945"/>
                <a:gd name="connsiteX7321" fmla="*/ 0 w 1018183"/>
                <a:gd name="connsiteY7321" fmla="*/ 2990210 h 9085945"/>
                <a:gd name="connsiteX7322" fmla="*/ 0 w 1018183"/>
                <a:gd name="connsiteY7322" fmla="*/ 2981965 h 9085945"/>
                <a:gd name="connsiteX7323" fmla="*/ 0 w 1018183"/>
                <a:gd name="connsiteY7323" fmla="*/ 2979710 h 9085945"/>
                <a:gd name="connsiteX7324" fmla="*/ 0 w 1018183"/>
                <a:gd name="connsiteY7324" fmla="*/ 2975808 h 9085945"/>
                <a:gd name="connsiteX7325" fmla="*/ 0 w 1018183"/>
                <a:gd name="connsiteY7325" fmla="*/ 2973610 h 9085945"/>
                <a:gd name="connsiteX7326" fmla="*/ 0 w 1018183"/>
                <a:gd name="connsiteY7326" fmla="*/ 2973474 h 9085945"/>
                <a:gd name="connsiteX7327" fmla="*/ 0 w 1018183"/>
                <a:gd name="connsiteY7327" fmla="*/ 2972696 h 9085945"/>
                <a:gd name="connsiteX7328" fmla="*/ 0 w 1018183"/>
                <a:gd name="connsiteY7328" fmla="*/ 2970099 h 9085945"/>
                <a:gd name="connsiteX7329" fmla="*/ 0 w 1018183"/>
                <a:gd name="connsiteY7329" fmla="*/ 2968531 h 9085945"/>
                <a:gd name="connsiteX7330" fmla="*/ 0 w 1018183"/>
                <a:gd name="connsiteY7330" fmla="*/ 2968344 h 9085945"/>
                <a:gd name="connsiteX7331" fmla="*/ 0 w 1018183"/>
                <a:gd name="connsiteY7331" fmla="*/ 2962484 h 9085945"/>
                <a:gd name="connsiteX7332" fmla="*/ 0 w 1018183"/>
                <a:gd name="connsiteY7332" fmla="*/ 2962335 h 9085945"/>
                <a:gd name="connsiteX7333" fmla="*/ 0 w 1018183"/>
                <a:gd name="connsiteY7333" fmla="*/ 2960918 h 9085945"/>
                <a:gd name="connsiteX7334" fmla="*/ 0 w 1018183"/>
                <a:gd name="connsiteY7334" fmla="*/ 2959418 h 9085945"/>
                <a:gd name="connsiteX7335" fmla="*/ 0 w 1018183"/>
                <a:gd name="connsiteY7335" fmla="*/ 2957284 h 9085945"/>
                <a:gd name="connsiteX7336" fmla="*/ 0 w 1018183"/>
                <a:gd name="connsiteY7336" fmla="*/ 2957137 h 9085945"/>
                <a:gd name="connsiteX7337" fmla="*/ 0 w 1018183"/>
                <a:gd name="connsiteY7337" fmla="*/ 2955568 h 9085945"/>
                <a:gd name="connsiteX7338" fmla="*/ 0 w 1018183"/>
                <a:gd name="connsiteY7338" fmla="*/ 2954438 h 9085945"/>
                <a:gd name="connsiteX7339" fmla="*/ 0 w 1018183"/>
                <a:gd name="connsiteY7339" fmla="*/ 2949867 h 9085945"/>
                <a:gd name="connsiteX7340" fmla="*/ 0 w 1018183"/>
                <a:gd name="connsiteY7340" fmla="*/ 2948582 h 9085945"/>
                <a:gd name="connsiteX7341" fmla="*/ 0 w 1018183"/>
                <a:gd name="connsiteY7341" fmla="*/ 2948105 h 9085945"/>
                <a:gd name="connsiteX7342" fmla="*/ 0 w 1018183"/>
                <a:gd name="connsiteY7342" fmla="*/ 2943380 h 9085945"/>
                <a:gd name="connsiteX7343" fmla="*/ 0 w 1018183"/>
                <a:gd name="connsiteY7343" fmla="*/ 2939969 h 9085945"/>
                <a:gd name="connsiteX7344" fmla="*/ 0 w 1018183"/>
                <a:gd name="connsiteY7344" fmla="*/ 2938808 h 9085945"/>
                <a:gd name="connsiteX7345" fmla="*/ 0 w 1018183"/>
                <a:gd name="connsiteY7345" fmla="*/ 2938332 h 9085945"/>
                <a:gd name="connsiteX7346" fmla="*/ 0 w 1018183"/>
                <a:gd name="connsiteY7346" fmla="*/ 2937047 h 9085945"/>
                <a:gd name="connsiteX7347" fmla="*/ 0 w 1018183"/>
                <a:gd name="connsiteY7347" fmla="*/ 2935467 h 9085945"/>
                <a:gd name="connsiteX7348" fmla="*/ 0 w 1018183"/>
                <a:gd name="connsiteY7348" fmla="*/ 2934182 h 9085945"/>
                <a:gd name="connsiteX7349" fmla="*/ 0 w 1018183"/>
                <a:gd name="connsiteY7349" fmla="*/ 2931257 h 9085945"/>
                <a:gd name="connsiteX7350" fmla="*/ 0 w 1018183"/>
                <a:gd name="connsiteY7350" fmla="*/ 2929758 h 9085945"/>
                <a:gd name="connsiteX7351" fmla="*/ 0 w 1018183"/>
                <a:gd name="connsiteY7351" fmla="*/ 2928909 h 9085945"/>
                <a:gd name="connsiteX7352" fmla="*/ 0 w 1018183"/>
                <a:gd name="connsiteY7352" fmla="*/ 2928188 h 9085945"/>
                <a:gd name="connsiteX7353" fmla="*/ 0 w 1018183"/>
                <a:gd name="connsiteY7353" fmla="*/ 2927539 h 9085945"/>
                <a:gd name="connsiteX7354" fmla="*/ 0 w 1018183"/>
                <a:gd name="connsiteY7354" fmla="*/ 2924408 h 9085945"/>
                <a:gd name="connsiteX7355" fmla="*/ 0 w 1018183"/>
                <a:gd name="connsiteY7355" fmla="*/ 2919492 h 9085945"/>
                <a:gd name="connsiteX7356" fmla="*/ 0 w 1018183"/>
                <a:gd name="connsiteY7356" fmla="*/ 2918699 h 9085945"/>
                <a:gd name="connsiteX7357" fmla="*/ 0 w 1018183"/>
                <a:gd name="connsiteY7357" fmla="*/ 2917132 h 9085945"/>
                <a:gd name="connsiteX7358" fmla="*/ 0 w 1018183"/>
                <a:gd name="connsiteY7358" fmla="*/ 2915723 h 9085945"/>
                <a:gd name="connsiteX7359" fmla="*/ 0 w 1018183"/>
                <a:gd name="connsiteY7359" fmla="*/ 2914439 h 9085945"/>
                <a:gd name="connsiteX7360" fmla="*/ 0 w 1018183"/>
                <a:gd name="connsiteY7360" fmla="*/ 2913548 h 9085945"/>
                <a:gd name="connsiteX7361" fmla="*/ 0 w 1018183"/>
                <a:gd name="connsiteY7361" fmla="*/ 2911692 h 9085945"/>
                <a:gd name="connsiteX7362" fmla="*/ 0 w 1018183"/>
                <a:gd name="connsiteY7362" fmla="*/ 2910408 h 9085945"/>
                <a:gd name="connsiteX7363" fmla="*/ 0 w 1018183"/>
                <a:gd name="connsiteY7363" fmla="*/ 2910123 h 9085945"/>
                <a:gd name="connsiteX7364" fmla="*/ 0 w 1018183"/>
                <a:gd name="connsiteY7364" fmla="*/ 2909664 h 9085945"/>
                <a:gd name="connsiteX7365" fmla="*/ 0 w 1018183"/>
                <a:gd name="connsiteY7365" fmla="*/ 2908946 h 9085945"/>
                <a:gd name="connsiteX7366" fmla="*/ 0 w 1018183"/>
                <a:gd name="connsiteY7366" fmla="*/ 2908839 h 9085945"/>
                <a:gd name="connsiteX7367" fmla="*/ 0 w 1018183"/>
                <a:gd name="connsiteY7367" fmla="*/ 2908434 h 9085945"/>
                <a:gd name="connsiteX7368" fmla="*/ 0 w 1018183"/>
                <a:gd name="connsiteY7368" fmla="*/ 2906081 h 9085945"/>
                <a:gd name="connsiteX7369" fmla="*/ 0 w 1018183"/>
                <a:gd name="connsiteY7369" fmla="*/ 2905603 h 9085945"/>
                <a:gd name="connsiteX7370" fmla="*/ 0 w 1018183"/>
                <a:gd name="connsiteY7370" fmla="*/ 2904669 h 9085945"/>
                <a:gd name="connsiteX7371" fmla="*/ 0 w 1018183"/>
                <a:gd name="connsiteY7371" fmla="*/ 2904452 h 9085945"/>
                <a:gd name="connsiteX7372" fmla="*/ 0 w 1018183"/>
                <a:gd name="connsiteY7372" fmla="*/ 2902882 h 9085945"/>
                <a:gd name="connsiteX7373" fmla="*/ 0 w 1018183"/>
                <a:gd name="connsiteY7373" fmla="*/ 2900634 h 9085945"/>
                <a:gd name="connsiteX7374" fmla="*/ 0 w 1018183"/>
                <a:gd name="connsiteY7374" fmla="*/ 2899164 h 9085945"/>
                <a:gd name="connsiteX7375" fmla="*/ 0 w 1018183"/>
                <a:gd name="connsiteY7375" fmla="*/ 2899065 h 9085945"/>
                <a:gd name="connsiteX7376" fmla="*/ 0 w 1018183"/>
                <a:gd name="connsiteY7376" fmla="*/ 2897888 h 9085945"/>
                <a:gd name="connsiteX7377" fmla="*/ 0 w 1018183"/>
                <a:gd name="connsiteY7377" fmla="*/ 2896706 h 9085945"/>
                <a:gd name="connsiteX7378" fmla="*/ 0 w 1018183"/>
                <a:gd name="connsiteY7378" fmla="*/ 2894812 h 9085945"/>
                <a:gd name="connsiteX7379" fmla="*/ 0 w 1018183"/>
                <a:gd name="connsiteY7379" fmla="*/ 2894546 h 9085945"/>
                <a:gd name="connsiteX7380" fmla="*/ 0 w 1018183"/>
                <a:gd name="connsiteY7380" fmla="*/ 2891681 h 9085945"/>
                <a:gd name="connsiteX7381" fmla="*/ 0 w 1018183"/>
                <a:gd name="connsiteY7381" fmla="*/ 2891436 h 9085945"/>
                <a:gd name="connsiteX7382" fmla="*/ 0 w 1018183"/>
                <a:gd name="connsiteY7382" fmla="*/ 2888755 h 9085945"/>
                <a:gd name="connsiteX7383" fmla="*/ 0 w 1018183"/>
                <a:gd name="connsiteY7383" fmla="*/ 2888567 h 9085945"/>
                <a:gd name="connsiteX7384" fmla="*/ 0 w 1018183"/>
                <a:gd name="connsiteY7384" fmla="*/ 2887349 h 9085945"/>
                <a:gd name="connsiteX7385" fmla="*/ 0 w 1018183"/>
                <a:gd name="connsiteY7385" fmla="*/ 2886064 h 9085945"/>
                <a:gd name="connsiteX7386" fmla="*/ 0 w 1018183"/>
                <a:gd name="connsiteY7386" fmla="*/ 2883755 h 9085945"/>
                <a:gd name="connsiteX7387" fmla="*/ 0 w 1018183"/>
                <a:gd name="connsiteY7387" fmla="*/ 2883317 h 9085945"/>
                <a:gd name="connsiteX7388" fmla="*/ 0 w 1018183"/>
                <a:gd name="connsiteY7388" fmla="*/ 2882033 h 9085945"/>
                <a:gd name="connsiteX7389" fmla="*/ 0 w 1018183"/>
                <a:gd name="connsiteY7389" fmla="*/ 2880277 h 9085945"/>
                <a:gd name="connsiteX7390" fmla="*/ 0 w 1018183"/>
                <a:gd name="connsiteY7390" fmla="*/ 2877462 h 9085945"/>
                <a:gd name="connsiteX7391" fmla="*/ 0 w 1018183"/>
                <a:gd name="connsiteY7391" fmla="*/ 2876937 h 9085945"/>
                <a:gd name="connsiteX7392" fmla="*/ 0 w 1018183"/>
                <a:gd name="connsiteY7392" fmla="*/ 2876294 h 9085945"/>
                <a:gd name="connsiteX7393" fmla="*/ 0 w 1018183"/>
                <a:gd name="connsiteY7393" fmla="*/ 2872259 h 9085945"/>
                <a:gd name="connsiteX7394" fmla="*/ 0 w 1018183"/>
                <a:gd name="connsiteY7394" fmla="*/ 2871939 h 9085945"/>
                <a:gd name="connsiteX7395" fmla="*/ 0 w 1018183"/>
                <a:gd name="connsiteY7395" fmla="*/ 2870502 h 9085945"/>
                <a:gd name="connsiteX7396" fmla="*/ 0 w 1018183"/>
                <a:gd name="connsiteY7396" fmla="*/ 2869218 h 9085945"/>
                <a:gd name="connsiteX7397" fmla="*/ 0 w 1018183"/>
                <a:gd name="connsiteY7397" fmla="*/ 2868090 h 9085945"/>
                <a:gd name="connsiteX7398" fmla="*/ 0 w 1018183"/>
                <a:gd name="connsiteY7398" fmla="*/ 2867907 h 9085945"/>
                <a:gd name="connsiteX7399" fmla="*/ 0 w 1018183"/>
                <a:gd name="connsiteY7399" fmla="*/ 2866437 h 9085945"/>
                <a:gd name="connsiteX7400" fmla="*/ 0 w 1018183"/>
                <a:gd name="connsiteY7400" fmla="*/ 2866339 h 9085945"/>
                <a:gd name="connsiteX7401" fmla="*/ 0 w 1018183"/>
                <a:gd name="connsiteY7401" fmla="*/ 2865879 h 9085945"/>
                <a:gd name="connsiteX7402" fmla="*/ 0 w 1018183"/>
                <a:gd name="connsiteY7402" fmla="*/ 2863061 h 9085945"/>
                <a:gd name="connsiteX7403" fmla="*/ 0 w 1018183"/>
                <a:gd name="connsiteY7403" fmla="*/ 2861948 h 9085945"/>
                <a:gd name="connsiteX7404" fmla="*/ 0 w 1018183"/>
                <a:gd name="connsiteY7404" fmla="*/ 2860863 h 9085945"/>
                <a:gd name="connsiteX7405" fmla="*/ 0 w 1018183"/>
                <a:gd name="connsiteY7405" fmla="*/ 2860725 h 9085945"/>
                <a:gd name="connsiteX7406" fmla="*/ 0 w 1018183"/>
                <a:gd name="connsiteY7406" fmla="*/ 2860381 h 9085945"/>
                <a:gd name="connsiteX7407" fmla="*/ 0 w 1018183"/>
                <a:gd name="connsiteY7407" fmla="*/ 2857546 h 9085945"/>
                <a:gd name="connsiteX7408" fmla="*/ 0 w 1018183"/>
                <a:gd name="connsiteY7408" fmla="*/ 2855381 h 9085945"/>
                <a:gd name="connsiteX7409" fmla="*/ 0 w 1018183"/>
                <a:gd name="connsiteY7409" fmla="*/ 2854203 h 9085945"/>
                <a:gd name="connsiteX7410" fmla="*/ 0 w 1018183"/>
                <a:gd name="connsiteY7410" fmla="*/ 2849587 h 9085945"/>
                <a:gd name="connsiteX7411" fmla="*/ 0 w 1018183"/>
                <a:gd name="connsiteY7411" fmla="*/ 2845907 h 9085945"/>
                <a:gd name="connsiteX7412" fmla="*/ 0 w 1018183"/>
                <a:gd name="connsiteY7412" fmla="*/ 2845723 h 9085945"/>
                <a:gd name="connsiteX7413" fmla="*/ 0 w 1018183"/>
                <a:gd name="connsiteY7413" fmla="*/ 2843564 h 9085945"/>
                <a:gd name="connsiteX7414" fmla="*/ 0 w 1018183"/>
                <a:gd name="connsiteY7414" fmla="*/ 2841692 h 9085945"/>
                <a:gd name="connsiteX7415" fmla="*/ 0 w 1018183"/>
                <a:gd name="connsiteY7415" fmla="*/ 2841285 h 9085945"/>
                <a:gd name="connsiteX7416" fmla="*/ 0 w 1018183"/>
                <a:gd name="connsiteY7416" fmla="*/ 2839715 h 9085945"/>
                <a:gd name="connsiteX7417" fmla="*/ 0 w 1018183"/>
                <a:gd name="connsiteY7417" fmla="*/ 2839532 h 9085945"/>
                <a:gd name="connsiteX7418" fmla="*/ 0 w 1018183"/>
                <a:gd name="connsiteY7418" fmla="*/ 2837776 h 9085945"/>
                <a:gd name="connsiteX7419" fmla="*/ 0 w 1018183"/>
                <a:gd name="connsiteY7419" fmla="*/ 2837120 h 9085945"/>
                <a:gd name="connsiteX7420" fmla="*/ 0 w 1018183"/>
                <a:gd name="connsiteY7420" fmla="*/ 2835952 h 9085945"/>
                <a:gd name="connsiteX7421" fmla="*/ 0 w 1018183"/>
                <a:gd name="connsiteY7421" fmla="*/ 2834854 h 9085945"/>
                <a:gd name="connsiteX7422" fmla="*/ 0 w 1018183"/>
                <a:gd name="connsiteY7422" fmla="*/ 2834664 h 9085945"/>
                <a:gd name="connsiteX7423" fmla="*/ 0 w 1018183"/>
                <a:gd name="connsiteY7423" fmla="*/ 2831918 h 9085945"/>
                <a:gd name="connsiteX7424" fmla="*/ 0 w 1018183"/>
                <a:gd name="connsiteY7424" fmla="*/ 2830632 h 9085945"/>
                <a:gd name="connsiteX7425" fmla="*/ 0 w 1018183"/>
                <a:gd name="connsiteY7425" fmla="*/ 2828921 h 9085945"/>
                <a:gd name="connsiteX7426" fmla="*/ 0 w 1018183"/>
                <a:gd name="connsiteY7426" fmla="*/ 2826717 h 9085945"/>
                <a:gd name="connsiteX7427" fmla="*/ 0 w 1018183"/>
                <a:gd name="connsiteY7427" fmla="*/ 2826061 h 9085945"/>
                <a:gd name="connsiteX7428" fmla="*/ 0 w 1018183"/>
                <a:gd name="connsiteY7428" fmla="*/ 2825584 h 9085945"/>
                <a:gd name="connsiteX7429" fmla="*/ 0 w 1018183"/>
                <a:gd name="connsiteY7429" fmla="*/ 2823515 h 9085945"/>
                <a:gd name="connsiteX7430" fmla="*/ 0 w 1018183"/>
                <a:gd name="connsiteY7430" fmla="*/ 2822719 h 9085945"/>
                <a:gd name="connsiteX7431" fmla="*/ 0 w 1018183"/>
                <a:gd name="connsiteY7431" fmla="*/ 2822231 h 9085945"/>
                <a:gd name="connsiteX7432" fmla="*/ 0 w 1018183"/>
                <a:gd name="connsiteY7432" fmla="*/ 2818362 h 9085945"/>
                <a:gd name="connsiteX7433" fmla="*/ 0 w 1018183"/>
                <a:gd name="connsiteY7433" fmla="*/ 2818015 h 9085945"/>
                <a:gd name="connsiteX7434" fmla="*/ 0 w 1018183"/>
                <a:gd name="connsiteY7434" fmla="*/ 2817532 h 9085945"/>
                <a:gd name="connsiteX7435" fmla="*/ 0 w 1018183"/>
                <a:gd name="connsiteY7435" fmla="*/ 2815038 h 9085945"/>
                <a:gd name="connsiteX7436" fmla="*/ 0 w 1018183"/>
                <a:gd name="connsiteY7436" fmla="*/ 2812457 h 9085945"/>
                <a:gd name="connsiteX7437" fmla="*/ 0 w 1018183"/>
                <a:gd name="connsiteY7437" fmla="*/ 2811661 h 9085945"/>
                <a:gd name="connsiteX7438" fmla="*/ 0 w 1018183"/>
                <a:gd name="connsiteY7438" fmla="*/ 2806745 h 9085945"/>
                <a:gd name="connsiteX7439" fmla="*/ 0 w 1018183"/>
                <a:gd name="connsiteY7439" fmla="*/ 2806480 h 9085945"/>
                <a:gd name="connsiteX7440" fmla="*/ 0 w 1018183"/>
                <a:gd name="connsiteY7440" fmla="*/ 2803222 h 9085945"/>
                <a:gd name="connsiteX7441" fmla="*/ 0 w 1018183"/>
                <a:gd name="connsiteY7441" fmla="*/ 2802978 h 9085945"/>
                <a:gd name="connsiteX7442" fmla="*/ 0 w 1018183"/>
                <a:gd name="connsiteY7442" fmla="*/ 2800944 h 9085945"/>
                <a:gd name="connsiteX7443" fmla="*/ 0 w 1018183"/>
                <a:gd name="connsiteY7443" fmla="*/ 2799657 h 9085945"/>
                <a:gd name="connsiteX7444" fmla="*/ 0 w 1018183"/>
                <a:gd name="connsiteY7444" fmla="*/ 2799373 h 9085945"/>
                <a:gd name="connsiteX7445" fmla="*/ 0 w 1018183"/>
                <a:gd name="connsiteY7445" fmla="*/ 2799189 h 9085945"/>
                <a:gd name="connsiteX7446" fmla="*/ 0 w 1018183"/>
                <a:gd name="connsiteY7446" fmla="*/ 2798090 h 9085945"/>
                <a:gd name="connsiteX7447" fmla="*/ 0 w 1018183"/>
                <a:gd name="connsiteY7447" fmla="*/ 2797695 h 9085945"/>
                <a:gd name="connsiteX7448" fmla="*/ 0 w 1018183"/>
                <a:gd name="connsiteY7448" fmla="*/ 2796972 h 9085945"/>
                <a:gd name="connsiteX7449" fmla="*/ 0 w 1018183"/>
                <a:gd name="connsiteY7449" fmla="*/ 2795687 h 9085945"/>
                <a:gd name="connsiteX7450" fmla="*/ 0 w 1018183"/>
                <a:gd name="connsiteY7450" fmla="*/ 2793335 h 9085945"/>
                <a:gd name="connsiteX7451" fmla="*/ 0 w 1018183"/>
                <a:gd name="connsiteY7451" fmla="*/ 2792854 h 9085945"/>
                <a:gd name="connsiteX7452" fmla="*/ 0 w 1018183"/>
                <a:gd name="connsiteY7452" fmla="*/ 2792164 h 9085945"/>
                <a:gd name="connsiteX7453" fmla="*/ 0 w 1018183"/>
                <a:gd name="connsiteY7453" fmla="*/ 2791918 h 9085945"/>
                <a:gd name="connsiteX7454" fmla="*/ 0 w 1018183"/>
                <a:gd name="connsiteY7454" fmla="*/ 2789883 h 9085945"/>
                <a:gd name="connsiteX7455" fmla="*/ 0 w 1018183"/>
                <a:gd name="connsiteY7455" fmla="*/ 2788315 h 9085945"/>
                <a:gd name="connsiteX7456" fmla="*/ 0 w 1018183"/>
                <a:gd name="connsiteY7456" fmla="*/ 2788130 h 9085945"/>
                <a:gd name="connsiteX7457" fmla="*/ 0 w 1018183"/>
                <a:gd name="connsiteY7457" fmla="*/ 2783871 h 9085945"/>
                <a:gd name="connsiteX7458" fmla="*/ 0 w 1018183"/>
                <a:gd name="connsiteY7458" fmla="*/ 2781796 h 9085945"/>
                <a:gd name="connsiteX7459" fmla="*/ 0 w 1018183"/>
                <a:gd name="connsiteY7459" fmla="*/ 2779729 h 9085945"/>
                <a:gd name="connsiteX7460" fmla="*/ 0 w 1018183"/>
                <a:gd name="connsiteY7460" fmla="*/ 2778933 h 9085945"/>
                <a:gd name="connsiteX7461" fmla="*/ 0 w 1018183"/>
                <a:gd name="connsiteY7461" fmla="*/ 2776803 h 9085945"/>
                <a:gd name="connsiteX7462" fmla="*/ 0 w 1018183"/>
                <a:gd name="connsiteY7462" fmla="*/ 2774603 h 9085945"/>
                <a:gd name="connsiteX7463" fmla="*/ 0 w 1018183"/>
                <a:gd name="connsiteY7463" fmla="*/ 2766137 h 9085945"/>
                <a:gd name="connsiteX7464" fmla="*/ 0 w 1018183"/>
                <a:gd name="connsiteY7464" fmla="*/ 2764244 h 9085945"/>
                <a:gd name="connsiteX7465" fmla="*/ 0 w 1018183"/>
                <a:gd name="connsiteY7465" fmla="*/ 2763543 h 9085945"/>
                <a:gd name="connsiteX7466" fmla="*/ 0 w 1018183"/>
                <a:gd name="connsiteY7466" fmla="*/ 2760692 h 9085945"/>
                <a:gd name="connsiteX7467" fmla="*/ 0 w 1018183"/>
                <a:gd name="connsiteY7467" fmla="*/ 2759689 h 9085945"/>
                <a:gd name="connsiteX7468" fmla="*/ 0 w 1018183"/>
                <a:gd name="connsiteY7468" fmla="*/ 2759193 h 9085945"/>
                <a:gd name="connsiteX7469" fmla="*/ 0 w 1018183"/>
                <a:gd name="connsiteY7469" fmla="*/ 2757353 h 9085945"/>
                <a:gd name="connsiteX7470" fmla="*/ 0 w 1018183"/>
                <a:gd name="connsiteY7470" fmla="*/ 2757158 h 9085945"/>
                <a:gd name="connsiteX7471" fmla="*/ 0 w 1018183"/>
                <a:gd name="connsiteY7471" fmla="*/ 2756070 h 9085945"/>
                <a:gd name="connsiteX7472" fmla="*/ 0 w 1018183"/>
                <a:gd name="connsiteY7472" fmla="*/ 2755587 h 9085945"/>
                <a:gd name="connsiteX7473" fmla="*/ 0 w 1018183"/>
                <a:gd name="connsiteY7473" fmla="*/ 2755343 h 9085945"/>
                <a:gd name="connsiteX7474" fmla="*/ 0 w 1018183"/>
                <a:gd name="connsiteY7474" fmla="*/ 2754212 h 9085945"/>
                <a:gd name="connsiteX7475" fmla="*/ 0 w 1018183"/>
                <a:gd name="connsiteY7475" fmla="*/ 2753186 h 9085945"/>
                <a:gd name="connsiteX7476" fmla="*/ 0 w 1018183"/>
                <a:gd name="connsiteY7476" fmla="*/ 2752645 h 9085945"/>
                <a:gd name="connsiteX7477" fmla="*/ 0 w 1018183"/>
                <a:gd name="connsiteY7477" fmla="*/ 2746295 h 9085945"/>
                <a:gd name="connsiteX7478" fmla="*/ 0 w 1018183"/>
                <a:gd name="connsiteY7478" fmla="*/ 2743155 h 9085945"/>
                <a:gd name="connsiteX7479" fmla="*/ 0 w 1018183"/>
                <a:gd name="connsiteY7479" fmla="*/ 2741586 h 9085945"/>
                <a:gd name="connsiteX7480" fmla="*/ 0 w 1018183"/>
                <a:gd name="connsiteY7480" fmla="*/ 2741454 h 9085945"/>
                <a:gd name="connsiteX7481" fmla="*/ 0 w 1018183"/>
                <a:gd name="connsiteY7481" fmla="*/ 2735241 h 9085945"/>
                <a:gd name="connsiteX7482" fmla="*/ 0 w 1018183"/>
                <a:gd name="connsiteY7482" fmla="*/ 2733957 h 9085945"/>
                <a:gd name="connsiteX7483" fmla="*/ 0 w 1018183"/>
                <a:gd name="connsiteY7483" fmla="*/ 2733884 h 9085945"/>
                <a:gd name="connsiteX7484" fmla="*/ 0 w 1018183"/>
                <a:gd name="connsiteY7484" fmla="*/ 2732318 h 9085945"/>
                <a:gd name="connsiteX7485" fmla="*/ 0 w 1018183"/>
                <a:gd name="connsiteY7485" fmla="*/ 2730818 h 9085945"/>
                <a:gd name="connsiteX7486" fmla="*/ 0 w 1018183"/>
                <a:gd name="connsiteY7486" fmla="*/ 2728537 h 9085945"/>
                <a:gd name="connsiteX7487" fmla="*/ 0 w 1018183"/>
                <a:gd name="connsiteY7487" fmla="*/ 2727963 h 9085945"/>
                <a:gd name="connsiteX7488" fmla="*/ 0 w 1018183"/>
                <a:gd name="connsiteY7488" fmla="*/ 2726968 h 9085945"/>
                <a:gd name="connsiteX7489" fmla="*/ 0 w 1018183"/>
                <a:gd name="connsiteY7489" fmla="*/ 2725837 h 9085945"/>
                <a:gd name="connsiteX7490" fmla="*/ 0 w 1018183"/>
                <a:gd name="connsiteY7490" fmla="*/ 2724183 h 9085945"/>
                <a:gd name="connsiteX7491" fmla="*/ 0 w 1018183"/>
                <a:gd name="connsiteY7491" fmla="*/ 2723201 h 9085945"/>
                <a:gd name="connsiteX7492" fmla="*/ 0 w 1018183"/>
                <a:gd name="connsiteY7492" fmla="*/ 2721267 h 9085945"/>
                <a:gd name="connsiteX7493" fmla="*/ 0 w 1018183"/>
                <a:gd name="connsiteY7493" fmla="*/ 2720791 h 9085945"/>
                <a:gd name="connsiteX7494" fmla="*/ 0 w 1018183"/>
                <a:gd name="connsiteY7494" fmla="*/ 2719982 h 9085945"/>
                <a:gd name="connsiteX7495" fmla="*/ 0 w 1018183"/>
                <a:gd name="connsiteY7495" fmla="*/ 2716906 h 9085945"/>
                <a:gd name="connsiteX7496" fmla="*/ 0 w 1018183"/>
                <a:gd name="connsiteY7496" fmla="*/ 2714780 h 9085945"/>
                <a:gd name="connsiteX7497" fmla="*/ 0 w 1018183"/>
                <a:gd name="connsiteY7497" fmla="*/ 2713567 h 9085945"/>
                <a:gd name="connsiteX7498" fmla="*/ 0 w 1018183"/>
                <a:gd name="connsiteY7498" fmla="*/ 2713023 h 9085945"/>
                <a:gd name="connsiteX7499" fmla="*/ 0 w 1018183"/>
                <a:gd name="connsiteY7499" fmla="*/ 2710768 h 9085945"/>
                <a:gd name="connsiteX7500" fmla="*/ 0 w 1018183"/>
                <a:gd name="connsiteY7500" fmla="*/ 2710208 h 9085945"/>
                <a:gd name="connsiteX7501" fmla="*/ 0 w 1018183"/>
                <a:gd name="connsiteY7501" fmla="*/ 2706866 h 9085945"/>
                <a:gd name="connsiteX7502" fmla="*/ 0 w 1018183"/>
                <a:gd name="connsiteY7502" fmla="*/ 2705582 h 9085945"/>
                <a:gd name="connsiteX7503" fmla="*/ 0 w 1018183"/>
                <a:gd name="connsiteY7503" fmla="*/ 2704532 h 9085945"/>
                <a:gd name="connsiteX7504" fmla="*/ 0 w 1018183"/>
                <a:gd name="connsiteY7504" fmla="*/ 2703246 h 9085945"/>
                <a:gd name="connsiteX7505" fmla="*/ 0 w 1018183"/>
                <a:gd name="connsiteY7505" fmla="*/ 2701158 h 9085945"/>
                <a:gd name="connsiteX7506" fmla="*/ 0 w 1018183"/>
                <a:gd name="connsiteY7506" fmla="*/ 2699710 h 9085945"/>
                <a:gd name="connsiteX7507" fmla="*/ 0 w 1018183"/>
                <a:gd name="connsiteY7507" fmla="*/ 2699588 h 9085945"/>
                <a:gd name="connsiteX7508" fmla="*/ 0 w 1018183"/>
                <a:gd name="connsiteY7508" fmla="*/ 2695808 h 9085945"/>
                <a:gd name="connsiteX7509" fmla="*/ 0 w 1018183"/>
                <a:gd name="connsiteY7509" fmla="*/ 2693474 h 9085945"/>
                <a:gd name="connsiteX7510" fmla="*/ 0 w 1018183"/>
                <a:gd name="connsiteY7510" fmla="*/ 2691456 h 9085945"/>
                <a:gd name="connsiteX7511" fmla="*/ 0 w 1018183"/>
                <a:gd name="connsiteY7511" fmla="*/ 2690477 h 9085945"/>
                <a:gd name="connsiteX7512" fmla="*/ 0 w 1018183"/>
                <a:gd name="connsiteY7512" fmla="*/ 2690099 h 9085945"/>
                <a:gd name="connsiteX7513" fmla="*/ 0 w 1018183"/>
                <a:gd name="connsiteY7513" fmla="*/ 2688532 h 9085945"/>
                <a:gd name="connsiteX7514" fmla="*/ 0 w 1018183"/>
                <a:gd name="connsiteY7514" fmla="*/ 2688342 h 9085945"/>
                <a:gd name="connsiteX7515" fmla="*/ 0 w 1018183"/>
                <a:gd name="connsiteY7515" fmla="*/ 2688194 h 9085945"/>
                <a:gd name="connsiteX7516" fmla="*/ 0 w 1018183"/>
                <a:gd name="connsiteY7516" fmla="*/ 2686626 h 9085945"/>
                <a:gd name="connsiteX7517" fmla="*/ 0 w 1018183"/>
                <a:gd name="connsiteY7517" fmla="*/ 2684949 h 9085945"/>
                <a:gd name="connsiteX7518" fmla="*/ 0 w 1018183"/>
                <a:gd name="connsiteY7518" fmla="*/ 2681633 h 9085945"/>
                <a:gd name="connsiteX7519" fmla="*/ 0 w 1018183"/>
                <a:gd name="connsiteY7519" fmla="*/ 2679640 h 9085945"/>
                <a:gd name="connsiteX7520" fmla="*/ 0 w 1018183"/>
                <a:gd name="connsiteY7520" fmla="*/ 2679418 h 9085945"/>
                <a:gd name="connsiteX7521" fmla="*/ 0 w 1018183"/>
                <a:gd name="connsiteY7521" fmla="*/ 2677481 h 9085945"/>
                <a:gd name="connsiteX7522" fmla="*/ 0 w 1018183"/>
                <a:gd name="connsiteY7522" fmla="*/ 2677136 h 9085945"/>
                <a:gd name="connsiteX7523" fmla="*/ 0 w 1018183"/>
                <a:gd name="connsiteY7523" fmla="*/ 2675568 h 9085945"/>
                <a:gd name="connsiteX7524" fmla="*/ 0 w 1018183"/>
                <a:gd name="connsiteY7524" fmla="*/ 2674438 h 9085945"/>
                <a:gd name="connsiteX7525" fmla="*/ 0 w 1018183"/>
                <a:gd name="connsiteY7525" fmla="*/ 2669866 h 9085945"/>
                <a:gd name="connsiteX7526" fmla="*/ 0 w 1018183"/>
                <a:gd name="connsiteY7526" fmla="*/ 2669088 h 9085945"/>
                <a:gd name="connsiteX7527" fmla="*/ 0 w 1018183"/>
                <a:gd name="connsiteY7527" fmla="*/ 2668582 h 9085945"/>
                <a:gd name="connsiteX7528" fmla="*/ 0 w 1018183"/>
                <a:gd name="connsiteY7528" fmla="*/ 2668105 h 9085945"/>
                <a:gd name="connsiteX7529" fmla="*/ 0 w 1018183"/>
                <a:gd name="connsiteY7529" fmla="*/ 2666982 h 9085945"/>
                <a:gd name="connsiteX7530" fmla="*/ 0 w 1018183"/>
                <a:gd name="connsiteY7530" fmla="*/ 2665240 h 9085945"/>
                <a:gd name="connsiteX7531" fmla="*/ 0 w 1018183"/>
                <a:gd name="connsiteY7531" fmla="*/ 2663080 h 9085945"/>
                <a:gd name="connsiteX7532" fmla="*/ 0 w 1018183"/>
                <a:gd name="connsiteY7532" fmla="*/ 2660747 h 9085945"/>
                <a:gd name="connsiteX7533" fmla="*/ 0 w 1018183"/>
                <a:gd name="connsiteY7533" fmla="*/ 2659967 h 9085945"/>
                <a:gd name="connsiteX7534" fmla="*/ 0 w 1018183"/>
                <a:gd name="connsiteY7534" fmla="*/ 2655466 h 9085945"/>
                <a:gd name="connsiteX7535" fmla="*/ 0 w 1018183"/>
                <a:gd name="connsiteY7535" fmla="*/ 2654182 h 9085945"/>
                <a:gd name="connsiteX7536" fmla="*/ 0 w 1018183"/>
                <a:gd name="connsiteY7536" fmla="*/ 2649758 h 9085945"/>
                <a:gd name="connsiteX7537" fmla="*/ 0 w 1018183"/>
                <a:gd name="connsiteY7537" fmla="*/ 2648190 h 9085945"/>
                <a:gd name="connsiteX7538" fmla="*/ 0 w 1018183"/>
                <a:gd name="connsiteY7538" fmla="*/ 2645497 h 9085945"/>
                <a:gd name="connsiteX7539" fmla="*/ 0 w 1018183"/>
                <a:gd name="connsiteY7539" fmla="*/ 2644606 h 9085945"/>
                <a:gd name="connsiteX7540" fmla="*/ 0 w 1018183"/>
                <a:gd name="connsiteY7540" fmla="*/ 2644409 h 9085945"/>
                <a:gd name="connsiteX7541" fmla="*/ 0 w 1018183"/>
                <a:gd name="connsiteY7541" fmla="*/ 2642841 h 9085945"/>
                <a:gd name="connsiteX7542" fmla="*/ 0 w 1018183"/>
                <a:gd name="connsiteY7542" fmla="*/ 2641466 h 9085945"/>
                <a:gd name="connsiteX7543" fmla="*/ 0 w 1018183"/>
                <a:gd name="connsiteY7543" fmla="*/ 2639897 h 9085945"/>
                <a:gd name="connsiteX7544" fmla="*/ 0 w 1018183"/>
                <a:gd name="connsiteY7544" fmla="*/ 2639492 h 9085945"/>
                <a:gd name="connsiteX7545" fmla="*/ 0 w 1018183"/>
                <a:gd name="connsiteY7545" fmla="*/ 2637140 h 9085945"/>
                <a:gd name="connsiteX7546" fmla="*/ 0 w 1018183"/>
                <a:gd name="connsiteY7546" fmla="*/ 2635727 h 9085945"/>
                <a:gd name="connsiteX7547" fmla="*/ 0 w 1018183"/>
                <a:gd name="connsiteY7547" fmla="*/ 2634439 h 9085945"/>
                <a:gd name="connsiteX7548" fmla="*/ 0 w 1018183"/>
                <a:gd name="connsiteY7548" fmla="*/ 2633548 h 9085945"/>
                <a:gd name="connsiteX7549" fmla="*/ 0 w 1018183"/>
                <a:gd name="connsiteY7549" fmla="*/ 2631692 h 9085945"/>
                <a:gd name="connsiteX7550" fmla="*/ 0 w 1018183"/>
                <a:gd name="connsiteY7550" fmla="*/ 2630407 h 9085945"/>
                <a:gd name="connsiteX7551" fmla="*/ 0 w 1018183"/>
                <a:gd name="connsiteY7551" fmla="*/ 2630123 h 9085945"/>
                <a:gd name="connsiteX7552" fmla="*/ 0 w 1018183"/>
                <a:gd name="connsiteY7552" fmla="*/ 2628946 h 9085945"/>
                <a:gd name="connsiteX7553" fmla="*/ 0 w 1018183"/>
                <a:gd name="connsiteY7553" fmla="*/ 2628839 h 9085945"/>
                <a:gd name="connsiteX7554" fmla="*/ 0 w 1018183"/>
                <a:gd name="connsiteY7554" fmla="*/ 2626082 h 9085945"/>
                <a:gd name="connsiteX7555" fmla="*/ 0 w 1018183"/>
                <a:gd name="connsiteY7555" fmla="*/ 2625603 h 9085945"/>
                <a:gd name="connsiteX7556" fmla="*/ 0 w 1018183"/>
                <a:gd name="connsiteY7556" fmla="*/ 2625501 h 9085945"/>
                <a:gd name="connsiteX7557" fmla="*/ 0 w 1018183"/>
                <a:gd name="connsiteY7557" fmla="*/ 2622738 h 9085945"/>
                <a:gd name="connsiteX7558" fmla="*/ 0 w 1018183"/>
                <a:gd name="connsiteY7558" fmla="*/ 2622494 h 9085945"/>
                <a:gd name="connsiteX7559" fmla="*/ 0 w 1018183"/>
                <a:gd name="connsiteY7559" fmla="*/ 2617790 h 9085945"/>
                <a:gd name="connsiteX7560" fmla="*/ 0 w 1018183"/>
                <a:gd name="connsiteY7560" fmla="*/ 2617122 h 9085945"/>
                <a:gd name="connsiteX7561" fmla="*/ 0 w 1018183"/>
                <a:gd name="connsiteY7561" fmla="*/ 2614813 h 9085945"/>
                <a:gd name="connsiteX7562" fmla="*/ 0 w 1018183"/>
                <a:gd name="connsiteY7562" fmla="*/ 2613091 h 9085945"/>
                <a:gd name="connsiteX7563" fmla="*/ 0 w 1018183"/>
                <a:gd name="connsiteY7563" fmla="*/ 2611680 h 9085945"/>
                <a:gd name="connsiteX7564" fmla="*/ 0 w 1018183"/>
                <a:gd name="connsiteY7564" fmla="*/ 2611436 h 9085945"/>
                <a:gd name="connsiteX7565" fmla="*/ 0 w 1018183"/>
                <a:gd name="connsiteY7565" fmla="*/ 2608520 h 9085945"/>
                <a:gd name="connsiteX7566" fmla="*/ 0 w 1018183"/>
                <a:gd name="connsiteY7566" fmla="*/ 2607353 h 9085945"/>
                <a:gd name="connsiteX7567" fmla="*/ 0 w 1018183"/>
                <a:gd name="connsiteY7567" fmla="*/ 2606064 h 9085945"/>
                <a:gd name="connsiteX7568" fmla="*/ 0 w 1018183"/>
                <a:gd name="connsiteY7568" fmla="*/ 2603389 h 9085945"/>
                <a:gd name="connsiteX7569" fmla="*/ 0 w 1018183"/>
                <a:gd name="connsiteY7569" fmla="*/ 2603317 h 9085945"/>
                <a:gd name="connsiteX7570" fmla="*/ 0 w 1018183"/>
                <a:gd name="connsiteY7570" fmla="*/ 2602997 h 9085945"/>
                <a:gd name="connsiteX7571" fmla="*/ 0 w 1018183"/>
                <a:gd name="connsiteY7571" fmla="*/ 2602032 h 9085945"/>
                <a:gd name="connsiteX7572" fmla="*/ 0 w 1018183"/>
                <a:gd name="connsiteY7572" fmla="*/ 2600821 h 9085945"/>
                <a:gd name="connsiteX7573" fmla="*/ 0 w 1018183"/>
                <a:gd name="connsiteY7573" fmla="*/ 2600276 h 9085945"/>
                <a:gd name="connsiteX7574" fmla="*/ 0 w 1018183"/>
                <a:gd name="connsiteY7574" fmla="*/ 2599148 h 9085945"/>
                <a:gd name="connsiteX7575" fmla="*/ 0 w 1018183"/>
                <a:gd name="connsiteY7575" fmla="*/ 2598965 h 9085945"/>
                <a:gd name="connsiteX7576" fmla="*/ 0 w 1018183"/>
                <a:gd name="connsiteY7576" fmla="*/ 2597865 h 9085945"/>
                <a:gd name="connsiteX7577" fmla="*/ 0 w 1018183"/>
                <a:gd name="connsiteY7577" fmla="*/ 2597461 h 9085945"/>
                <a:gd name="connsiteX7578" fmla="*/ 0 w 1018183"/>
                <a:gd name="connsiteY7578" fmla="*/ 2597397 h 9085945"/>
                <a:gd name="connsiteX7579" fmla="*/ 0 w 1018183"/>
                <a:gd name="connsiteY7579" fmla="*/ 2596937 h 9085945"/>
                <a:gd name="connsiteX7580" fmla="*/ 0 w 1018183"/>
                <a:gd name="connsiteY7580" fmla="*/ 2594119 h 9085945"/>
                <a:gd name="connsiteX7581" fmla="*/ 0 w 1018183"/>
                <a:gd name="connsiteY7581" fmla="*/ 2591940 h 9085945"/>
                <a:gd name="connsiteX7582" fmla="*/ 0 w 1018183"/>
                <a:gd name="connsiteY7582" fmla="*/ 2591783 h 9085945"/>
                <a:gd name="connsiteX7583" fmla="*/ 0 w 1018183"/>
                <a:gd name="connsiteY7583" fmla="*/ 2590223 h 9085945"/>
                <a:gd name="connsiteX7584" fmla="*/ 0 w 1018183"/>
                <a:gd name="connsiteY7584" fmla="*/ 2589415 h 9085945"/>
                <a:gd name="connsiteX7585" fmla="*/ 0 w 1018183"/>
                <a:gd name="connsiteY7585" fmla="*/ 2588090 h 9085945"/>
                <a:gd name="connsiteX7586" fmla="*/ 0 w 1018183"/>
                <a:gd name="connsiteY7586" fmla="*/ 2587905 h 9085945"/>
                <a:gd name="connsiteX7587" fmla="*/ 0 w 1018183"/>
                <a:gd name="connsiteY7587" fmla="*/ 2586438 h 9085945"/>
                <a:gd name="connsiteX7588" fmla="*/ 0 w 1018183"/>
                <a:gd name="connsiteY7588" fmla="*/ 2586337 h 9085945"/>
                <a:gd name="connsiteX7589" fmla="*/ 0 w 1018183"/>
                <a:gd name="connsiteY7589" fmla="*/ 2583061 h 9085945"/>
                <a:gd name="connsiteX7590" fmla="*/ 0 w 1018183"/>
                <a:gd name="connsiteY7590" fmla="*/ 2580728 h 9085945"/>
                <a:gd name="connsiteX7591" fmla="*/ 0 w 1018183"/>
                <a:gd name="connsiteY7591" fmla="*/ 2578708 h 9085945"/>
                <a:gd name="connsiteX7592" fmla="*/ 0 w 1018183"/>
                <a:gd name="connsiteY7592" fmla="*/ 2574623 h 9085945"/>
                <a:gd name="connsiteX7593" fmla="*/ 0 w 1018183"/>
                <a:gd name="connsiteY7593" fmla="*/ 2572343 h 9085945"/>
                <a:gd name="connsiteX7594" fmla="*/ 0 w 1018183"/>
                <a:gd name="connsiteY7594" fmla="*/ 2571057 h 9085945"/>
                <a:gd name="connsiteX7595" fmla="*/ 0 w 1018183"/>
                <a:gd name="connsiteY7595" fmla="*/ 2570773 h 9085945"/>
                <a:gd name="connsiteX7596" fmla="*/ 0 w 1018183"/>
                <a:gd name="connsiteY7596" fmla="*/ 2570589 h 9085945"/>
                <a:gd name="connsiteX7597" fmla="*/ 0 w 1018183"/>
                <a:gd name="connsiteY7597" fmla="*/ 2569491 h 9085945"/>
                <a:gd name="connsiteX7598" fmla="*/ 0 w 1018183"/>
                <a:gd name="connsiteY7598" fmla="*/ 2565912 h 9085945"/>
                <a:gd name="connsiteX7599" fmla="*/ 0 w 1018183"/>
                <a:gd name="connsiteY7599" fmla="*/ 2565722 h 9085945"/>
                <a:gd name="connsiteX7600" fmla="*/ 0 w 1018183"/>
                <a:gd name="connsiteY7600" fmla="*/ 2564735 h 9085945"/>
                <a:gd name="connsiteX7601" fmla="*/ 0 w 1018183"/>
                <a:gd name="connsiteY7601" fmla="*/ 2563564 h 9085945"/>
                <a:gd name="connsiteX7602" fmla="*/ 0 w 1018183"/>
                <a:gd name="connsiteY7602" fmla="*/ 2561690 h 9085945"/>
                <a:gd name="connsiteX7603" fmla="*/ 0 w 1018183"/>
                <a:gd name="connsiteY7603" fmla="*/ 2561284 h 9085945"/>
                <a:gd name="connsiteX7604" fmla="*/ 0 w 1018183"/>
                <a:gd name="connsiteY7604" fmla="*/ 2559979 h 9085945"/>
                <a:gd name="connsiteX7605" fmla="*/ 0 w 1018183"/>
                <a:gd name="connsiteY7605" fmla="*/ 2559715 h 9085945"/>
                <a:gd name="connsiteX7606" fmla="*/ 0 w 1018183"/>
                <a:gd name="connsiteY7606" fmla="*/ 2559530 h 9085945"/>
                <a:gd name="connsiteX7607" fmla="*/ 0 w 1018183"/>
                <a:gd name="connsiteY7607" fmla="*/ 2557775 h 9085945"/>
                <a:gd name="connsiteX7608" fmla="*/ 0 w 1018183"/>
                <a:gd name="connsiteY7608" fmla="*/ 2557120 h 9085945"/>
                <a:gd name="connsiteX7609" fmla="*/ 0 w 1018183"/>
                <a:gd name="connsiteY7609" fmla="*/ 2555363 h 9085945"/>
                <a:gd name="connsiteX7610" fmla="*/ 0 w 1018183"/>
                <a:gd name="connsiteY7610" fmla="*/ 2553289 h 9085945"/>
                <a:gd name="connsiteX7611" fmla="*/ 0 w 1018183"/>
                <a:gd name="connsiteY7611" fmla="*/ 2550333 h 9085945"/>
                <a:gd name="connsiteX7612" fmla="*/ 0 w 1018183"/>
                <a:gd name="connsiteY7612" fmla="*/ 2549074 h 9085945"/>
                <a:gd name="connsiteX7613" fmla="*/ 0 w 1018183"/>
                <a:gd name="connsiteY7613" fmla="*/ 2548921 h 9085945"/>
                <a:gd name="connsiteX7614" fmla="*/ 0 w 1018183"/>
                <a:gd name="connsiteY7614" fmla="*/ 2548204 h 9085945"/>
                <a:gd name="connsiteX7615" fmla="*/ 0 w 1018183"/>
                <a:gd name="connsiteY7615" fmla="*/ 2547998 h 9085945"/>
                <a:gd name="connsiteX7616" fmla="*/ 0 w 1018183"/>
                <a:gd name="connsiteY7616" fmla="*/ 2543515 h 9085945"/>
                <a:gd name="connsiteX7617" fmla="*/ 0 w 1018183"/>
                <a:gd name="connsiteY7617" fmla="*/ 2542719 h 9085945"/>
                <a:gd name="connsiteX7618" fmla="*/ 0 w 1018183"/>
                <a:gd name="connsiteY7618" fmla="*/ 2542231 h 9085945"/>
                <a:gd name="connsiteX7619" fmla="*/ 0 w 1018183"/>
                <a:gd name="connsiteY7619" fmla="*/ 2538014 h 9085945"/>
                <a:gd name="connsiteX7620" fmla="*/ 0 w 1018183"/>
                <a:gd name="connsiteY7620" fmla="*/ 2537537 h 9085945"/>
                <a:gd name="connsiteX7621" fmla="*/ 0 w 1018183"/>
                <a:gd name="connsiteY7621" fmla="*/ 2537109 h 9085945"/>
                <a:gd name="connsiteX7622" fmla="*/ 0 w 1018183"/>
                <a:gd name="connsiteY7622" fmla="*/ 2531089 h 9085945"/>
                <a:gd name="connsiteX7623" fmla="*/ 0 w 1018183"/>
                <a:gd name="connsiteY7623" fmla="*/ 2530715 h 9085945"/>
                <a:gd name="connsiteX7624" fmla="*/ 0 w 1018183"/>
                <a:gd name="connsiteY7624" fmla="*/ 2529148 h 9085945"/>
                <a:gd name="connsiteX7625" fmla="*/ 0 w 1018183"/>
                <a:gd name="connsiteY7625" fmla="*/ 2528753 h 9085945"/>
                <a:gd name="connsiteX7626" fmla="*/ 0 w 1018183"/>
                <a:gd name="connsiteY7626" fmla="*/ 2528558 h 9085945"/>
                <a:gd name="connsiteX7627" fmla="*/ 0 w 1018183"/>
                <a:gd name="connsiteY7627" fmla="*/ 2527469 h 9085945"/>
                <a:gd name="connsiteX7628" fmla="*/ 0 w 1018183"/>
                <a:gd name="connsiteY7628" fmla="*/ 2526987 h 9085945"/>
                <a:gd name="connsiteX7629" fmla="*/ 0 w 1018183"/>
                <a:gd name="connsiteY7629" fmla="*/ 2526745 h 9085945"/>
                <a:gd name="connsiteX7630" fmla="*/ 0 w 1018183"/>
                <a:gd name="connsiteY7630" fmla="*/ 2524393 h 9085945"/>
                <a:gd name="connsiteX7631" fmla="*/ 0 w 1018183"/>
                <a:gd name="connsiteY7631" fmla="*/ 2524153 h 9085945"/>
                <a:gd name="connsiteX7632" fmla="*/ 0 w 1018183"/>
                <a:gd name="connsiteY7632" fmla="*/ 2523222 h 9085945"/>
                <a:gd name="connsiteX7633" fmla="*/ 0 w 1018183"/>
                <a:gd name="connsiteY7633" fmla="*/ 2522976 h 9085945"/>
                <a:gd name="connsiteX7634" fmla="*/ 0 w 1018183"/>
                <a:gd name="connsiteY7634" fmla="*/ 2520941 h 9085945"/>
                <a:gd name="connsiteX7635" fmla="*/ 0 w 1018183"/>
                <a:gd name="connsiteY7635" fmla="*/ 2519658 h 9085945"/>
                <a:gd name="connsiteX7636" fmla="*/ 0 w 1018183"/>
                <a:gd name="connsiteY7636" fmla="*/ 2519373 h 9085945"/>
                <a:gd name="connsiteX7637" fmla="*/ 0 w 1018183"/>
                <a:gd name="connsiteY7637" fmla="*/ 2519188 h 9085945"/>
                <a:gd name="connsiteX7638" fmla="*/ 0 w 1018183"/>
                <a:gd name="connsiteY7638" fmla="*/ 2518088 h 9085945"/>
                <a:gd name="connsiteX7639" fmla="*/ 0 w 1018183"/>
                <a:gd name="connsiteY7639" fmla="*/ 2517696 h 9085945"/>
                <a:gd name="connsiteX7640" fmla="*/ 0 w 1018183"/>
                <a:gd name="connsiteY7640" fmla="*/ 2516194 h 9085945"/>
                <a:gd name="connsiteX7641" fmla="*/ 0 w 1018183"/>
                <a:gd name="connsiteY7641" fmla="*/ 2514929 h 9085945"/>
                <a:gd name="connsiteX7642" fmla="*/ 0 w 1018183"/>
                <a:gd name="connsiteY7642" fmla="*/ 2513335 h 9085945"/>
                <a:gd name="connsiteX7643" fmla="*/ 0 w 1018183"/>
                <a:gd name="connsiteY7643" fmla="*/ 2512854 h 9085945"/>
                <a:gd name="connsiteX7644" fmla="*/ 0 w 1018183"/>
                <a:gd name="connsiteY7644" fmla="*/ 2510787 h 9085945"/>
                <a:gd name="connsiteX7645" fmla="*/ 0 w 1018183"/>
                <a:gd name="connsiteY7645" fmla="*/ 2509991 h 9085945"/>
                <a:gd name="connsiteX7646" fmla="*/ 0 w 1018183"/>
                <a:gd name="connsiteY7646" fmla="*/ 2507861 h 9085945"/>
                <a:gd name="connsiteX7647" fmla="*/ 0 w 1018183"/>
                <a:gd name="connsiteY7647" fmla="*/ 2503871 h 9085945"/>
                <a:gd name="connsiteX7648" fmla="*/ 0 w 1018183"/>
                <a:gd name="connsiteY7648" fmla="*/ 2499729 h 9085945"/>
                <a:gd name="connsiteX7649" fmla="*/ 0 w 1018183"/>
                <a:gd name="connsiteY7649" fmla="*/ 2498933 h 9085945"/>
                <a:gd name="connsiteX7650" fmla="*/ 0 w 1018183"/>
                <a:gd name="connsiteY7650" fmla="*/ 2498523 h 9085945"/>
                <a:gd name="connsiteX7651" fmla="*/ 0 w 1018183"/>
                <a:gd name="connsiteY7651" fmla="*/ 2496804 h 9085945"/>
                <a:gd name="connsiteX7652" fmla="*/ 0 w 1018183"/>
                <a:gd name="connsiteY7652" fmla="*/ 2494601 h 9085945"/>
                <a:gd name="connsiteX7653" fmla="*/ 0 w 1018183"/>
                <a:gd name="connsiteY7653" fmla="*/ 2492192 h 9085945"/>
                <a:gd name="connsiteX7654" fmla="*/ 0 w 1018183"/>
                <a:gd name="connsiteY7654" fmla="*/ 2490747 h 9085945"/>
                <a:gd name="connsiteX7655" fmla="*/ 0 w 1018183"/>
                <a:gd name="connsiteY7655" fmla="*/ 2490251 h 9085945"/>
                <a:gd name="connsiteX7656" fmla="*/ 0 w 1018183"/>
                <a:gd name="connsiteY7656" fmla="*/ 2488216 h 9085945"/>
                <a:gd name="connsiteX7657" fmla="*/ 0 w 1018183"/>
                <a:gd name="connsiteY7657" fmla="*/ 2487127 h 9085945"/>
                <a:gd name="connsiteX7658" fmla="*/ 0 w 1018183"/>
                <a:gd name="connsiteY7658" fmla="*/ 2486645 h 9085945"/>
                <a:gd name="connsiteX7659" fmla="*/ 0 w 1018183"/>
                <a:gd name="connsiteY7659" fmla="*/ 2486401 h 9085945"/>
                <a:gd name="connsiteX7660" fmla="*/ 0 w 1018183"/>
                <a:gd name="connsiteY7660" fmla="*/ 2484967 h 9085945"/>
                <a:gd name="connsiteX7661" fmla="*/ 0 w 1018183"/>
                <a:gd name="connsiteY7661" fmla="*/ 2484244 h 9085945"/>
                <a:gd name="connsiteX7662" fmla="*/ 0 w 1018183"/>
                <a:gd name="connsiteY7662" fmla="*/ 2479689 h 9085945"/>
                <a:gd name="connsiteX7663" fmla="*/ 0 w 1018183"/>
                <a:gd name="connsiteY7663" fmla="*/ 2479193 h 9085945"/>
                <a:gd name="connsiteX7664" fmla="*/ 0 w 1018183"/>
                <a:gd name="connsiteY7664" fmla="*/ 2477353 h 9085945"/>
                <a:gd name="connsiteX7665" fmla="*/ 0 w 1018183"/>
                <a:gd name="connsiteY7665" fmla="*/ 2477154 h 9085945"/>
                <a:gd name="connsiteX7666" fmla="*/ 0 w 1018183"/>
                <a:gd name="connsiteY7666" fmla="*/ 2475343 h 9085945"/>
                <a:gd name="connsiteX7667" fmla="*/ 0 w 1018183"/>
                <a:gd name="connsiteY7667" fmla="*/ 2474213 h 9085945"/>
                <a:gd name="connsiteX7668" fmla="*/ 0 w 1018183"/>
                <a:gd name="connsiteY7668" fmla="*/ 2472644 h 9085945"/>
                <a:gd name="connsiteX7669" fmla="*/ 0 w 1018183"/>
                <a:gd name="connsiteY7669" fmla="*/ 2468863 h 9085945"/>
                <a:gd name="connsiteX7670" fmla="*/ 0 w 1018183"/>
                <a:gd name="connsiteY7670" fmla="*/ 2467295 h 9085945"/>
                <a:gd name="connsiteX7671" fmla="*/ 0 w 1018183"/>
                <a:gd name="connsiteY7671" fmla="*/ 2465015 h 9085945"/>
                <a:gd name="connsiteX7672" fmla="*/ 0 w 1018183"/>
                <a:gd name="connsiteY7672" fmla="*/ 2463577 h 9085945"/>
                <a:gd name="connsiteX7673" fmla="*/ 0 w 1018183"/>
                <a:gd name="connsiteY7673" fmla="*/ 2461876 h 9085945"/>
                <a:gd name="connsiteX7674" fmla="*/ 0 w 1018183"/>
                <a:gd name="connsiteY7674" fmla="*/ 2459594 h 9085945"/>
                <a:gd name="connsiteX7675" fmla="*/ 0 w 1018183"/>
                <a:gd name="connsiteY7675" fmla="*/ 2458027 h 9085945"/>
                <a:gd name="connsiteX7676" fmla="*/ 0 w 1018183"/>
                <a:gd name="connsiteY7676" fmla="*/ 2455241 h 9085945"/>
                <a:gd name="connsiteX7677" fmla="*/ 0 w 1018183"/>
                <a:gd name="connsiteY7677" fmla="*/ 2453957 h 9085945"/>
                <a:gd name="connsiteX7678" fmla="*/ 0 w 1018183"/>
                <a:gd name="connsiteY7678" fmla="*/ 2453033 h 9085945"/>
                <a:gd name="connsiteX7679" fmla="*/ 0 w 1018183"/>
                <a:gd name="connsiteY7679" fmla="*/ 2451849 h 9085945"/>
                <a:gd name="connsiteX7680" fmla="*/ 0 w 1018183"/>
                <a:gd name="connsiteY7680" fmla="*/ 2451040 h 9085945"/>
                <a:gd name="connsiteX7681" fmla="*/ 0 w 1018183"/>
                <a:gd name="connsiteY7681" fmla="*/ 2450818 h 9085945"/>
                <a:gd name="connsiteX7682" fmla="*/ 0 w 1018183"/>
                <a:gd name="connsiteY7682" fmla="*/ 2448536 h 9085945"/>
                <a:gd name="connsiteX7683" fmla="*/ 0 w 1018183"/>
                <a:gd name="connsiteY7683" fmla="*/ 2447964 h 9085945"/>
                <a:gd name="connsiteX7684" fmla="*/ 0 w 1018183"/>
                <a:gd name="connsiteY7684" fmla="*/ 2446968 h 9085945"/>
                <a:gd name="connsiteX7685" fmla="*/ 0 w 1018183"/>
                <a:gd name="connsiteY7685" fmla="*/ 2445838 h 9085945"/>
                <a:gd name="connsiteX7686" fmla="*/ 0 w 1018183"/>
                <a:gd name="connsiteY7686" fmla="*/ 2444626 h 9085945"/>
                <a:gd name="connsiteX7687" fmla="*/ 0 w 1018183"/>
                <a:gd name="connsiteY7687" fmla="*/ 2442614 h 9085945"/>
                <a:gd name="connsiteX7688" fmla="*/ 0 w 1018183"/>
                <a:gd name="connsiteY7688" fmla="*/ 2441266 h 9085945"/>
                <a:gd name="connsiteX7689" fmla="*/ 0 w 1018183"/>
                <a:gd name="connsiteY7689" fmla="*/ 2440488 h 9085945"/>
                <a:gd name="connsiteX7690" fmla="*/ 0 w 1018183"/>
                <a:gd name="connsiteY7690" fmla="*/ 2439982 h 9085945"/>
                <a:gd name="connsiteX7691" fmla="*/ 0 w 1018183"/>
                <a:gd name="connsiteY7691" fmla="*/ 2436641 h 9085945"/>
                <a:gd name="connsiteX7692" fmla="*/ 0 w 1018183"/>
                <a:gd name="connsiteY7692" fmla="*/ 2434304 h 9085945"/>
                <a:gd name="connsiteX7693" fmla="*/ 0 w 1018183"/>
                <a:gd name="connsiteY7693" fmla="*/ 2430768 h 9085945"/>
                <a:gd name="connsiteX7694" fmla="*/ 0 w 1018183"/>
                <a:gd name="connsiteY7694" fmla="*/ 2426867 h 9085945"/>
                <a:gd name="connsiteX7695" fmla="*/ 0 w 1018183"/>
                <a:gd name="connsiteY7695" fmla="*/ 2425582 h 9085945"/>
                <a:gd name="connsiteX7696" fmla="*/ 0 w 1018183"/>
                <a:gd name="connsiteY7696" fmla="*/ 2425276 h 9085945"/>
                <a:gd name="connsiteX7697" fmla="*/ 0 w 1018183"/>
                <a:gd name="connsiteY7697" fmla="*/ 2424532 h 9085945"/>
                <a:gd name="connsiteX7698" fmla="*/ 0 w 1018183"/>
                <a:gd name="connsiteY7698" fmla="*/ 2424363 h 9085945"/>
                <a:gd name="connsiteX7699" fmla="*/ 0 w 1018183"/>
                <a:gd name="connsiteY7699" fmla="*/ 2423248 h 9085945"/>
                <a:gd name="connsiteX7700" fmla="*/ 0 w 1018183"/>
                <a:gd name="connsiteY7700" fmla="*/ 2422514 h 9085945"/>
                <a:gd name="connsiteX7701" fmla="*/ 0 w 1018183"/>
                <a:gd name="connsiteY7701" fmla="*/ 2421157 h 9085945"/>
                <a:gd name="connsiteX7702" fmla="*/ 0 w 1018183"/>
                <a:gd name="connsiteY7702" fmla="*/ 2419590 h 9085945"/>
                <a:gd name="connsiteX7703" fmla="*/ 0 w 1018183"/>
                <a:gd name="connsiteY7703" fmla="*/ 2416006 h 9085945"/>
                <a:gd name="connsiteX7704" fmla="*/ 0 w 1018183"/>
                <a:gd name="connsiteY7704" fmla="*/ 2415809 h 9085945"/>
                <a:gd name="connsiteX7705" fmla="*/ 0 w 1018183"/>
                <a:gd name="connsiteY7705" fmla="*/ 2414240 h 9085945"/>
                <a:gd name="connsiteX7706" fmla="*/ 0 w 1018183"/>
                <a:gd name="connsiteY7706" fmla="*/ 2412691 h 9085945"/>
                <a:gd name="connsiteX7707" fmla="*/ 0 w 1018183"/>
                <a:gd name="connsiteY7707" fmla="*/ 2411455 h 9085945"/>
                <a:gd name="connsiteX7708" fmla="*/ 0 w 1018183"/>
                <a:gd name="connsiteY7708" fmla="*/ 2410476 h 9085945"/>
                <a:gd name="connsiteX7709" fmla="*/ 0 w 1018183"/>
                <a:gd name="connsiteY7709" fmla="*/ 2408540 h 9085945"/>
                <a:gd name="connsiteX7710" fmla="*/ 0 w 1018183"/>
                <a:gd name="connsiteY7710" fmla="*/ 2408194 h 9085945"/>
                <a:gd name="connsiteX7711" fmla="*/ 0 w 1018183"/>
                <a:gd name="connsiteY7711" fmla="*/ 2406626 h 9085945"/>
                <a:gd name="connsiteX7712" fmla="*/ 0 w 1018183"/>
                <a:gd name="connsiteY7712" fmla="*/ 2404948 h 9085945"/>
                <a:gd name="connsiteX7713" fmla="*/ 0 w 1018183"/>
                <a:gd name="connsiteY7713" fmla="*/ 2400147 h 9085945"/>
                <a:gd name="connsiteX7714" fmla="*/ 0 w 1018183"/>
                <a:gd name="connsiteY7714" fmla="*/ 2399640 h 9085945"/>
                <a:gd name="connsiteX7715" fmla="*/ 0 w 1018183"/>
                <a:gd name="connsiteY7715" fmla="*/ 2398040 h 9085945"/>
                <a:gd name="connsiteX7716" fmla="*/ 0 w 1018183"/>
                <a:gd name="connsiteY7716" fmla="*/ 2397482 h 9085945"/>
                <a:gd name="connsiteX7717" fmla="*/ 0 w 1018183"/>
                <a:gd name="connsiteY7717" fmla="*/ 2396901 h 9085945"/>
                <a:gd name="connsiteX7718" fmla="*/ 0 w 1018183"/>
                <a:gd name="connsiteY7718" fmla="*/ 2394138 h 9085945"/>
                <a:gd name="connsiteX7719" fmla="*/ 0 w 1018183"/>
                <a:gd name="connsiteY7719" fmla="*/ 2391805 h 9085945"/>
                <a:gd name="connsiteX7720" fmla="*/ 0 w 1018183"/>
                <a:gd name="connsiteY7720" fmla="*/ 2389998 h 9085945"/>
                <a:gd name="connsiteX7721" fmla="*/ 0 w 1018183"/>
                <a:gd name="connsiteY7721" fmla="*/ 2386982 h 9085945"/>
                <a:gd name="connsiteX7722" fmla="*/ 0 w 1018183"/>
                <a:gd name="connsiteY7722" fmla="*/ 2385241 h 9085945"/>
                <a:gd name="connsiteX7723" fmla="*/ 0 w 1018183"/>
                <a:gd name="connsiteY7723" fmla="*/ 2383080 h 9085945"/>
                <a:gd name="connsiteX7724" fmla="*/ 0 w 1018183"/>
                <a:gd name="connsiteY7724" fmla="*/ 2380745 h 9085945"/>
                <a:gd name="connsiteX7725" fmla="*/ 0 w 1018183"/>
                <a:gd name="connsiteY7725" fmla="*/ 2375468 h 9085945"/>
                <a:gd name="connsiteX7726" fmla="*/ 0 w 1018183"/>
                <a:gd name="connsiteY7726" fmla="*/ 2373898 h 9085945"/>
                <a:gd name="connsiteX7727" fmla="*/ 0 w 1018183"/>
                <a:gd name="connsiteY7727" fmla="*/ 2372221 h 9085945"/>
                <a:gd name="connsiteX7728" fmla="*/ 0 w 1018183"/>
                <a:gd name="connsiteY7728" fmla="*/ 2365497 h 9085945"/>
                <a:gd name="connsiteX7729" fmla="*/ 0 w 1018183"/>
                <a:gd name="connsiteY7729" fmla="*/ 2364606 h 9085945"/>
                <a:gd name="connsiteX7730" fmla="*/ 0 w 1018183"/>
                <a:gd name="connsiteY7730" fmla="*/ 2361623 h 9085945"/>
                <a:gd name="connsiteX7731" fmla="*/ 0 w 1018183"/>
                <a:gd name="connsiteY7731" fmla="*/ 2361465 h 9085945"/>
                <a:gd name="connsiteX7732" fmla="*/ 0 w 1018183"/>
                <a:gd name="connsiteY7732" fmla="*/ 2359897 h 9085945"/>
                <a:gd name="connsiteX7733" fmla="*/ 0 w 1018183"/>
                <a:gd name="connsiteY7733" fmla="*/ 2357140 h 9085945"/>
                <a:gd name="connsiteX7734" fmla="*/ 0 w 1018183"/>
                <a:gd name="connsiteY7734" fmla="*/ 2356559 h 9085945"/>
                <a:gd name="connsiteX7735" fmla="*/ 0 w 1018183"/>
                <a:gd name="connsiteY7735" fmla="*/ 2350831 h 9085945"/>
                <a:gd name="connsiteX7736" fmla="*/ 0 w 1018183"/>
                <a:gd name="connsiteY7736" fmla="*/ 2348848 h 9085945"/>
                <a:gd name="connsiteX7737" fmla="*/ 0 w 1018183"/>
                <a:gd name="connsiteY7737" fmla="*/ 2342738 h 9085945"/>
                <a:gd name="connsiteX7738" fmla="*/ 0 w 1018183"/>
                <a:gd name="connsiteY7738" fmla="*/ 2342494 h 9085945"/>
                <a:gd name="connsiteX7739" fmla="*/ 0 w 1018183"/>
                <a:gd name="connsiteY7739" fmla="*/ 2337789 h 9085945"/>
                <a:gd name="connsiteX7740" fmla="*/ 0 w 1018183"/>
                <a:gd name="connsiteY7740" fmla="*/ 2337123 h 9085945"/>
                <a:gd name="connsiteX7741" fmla="*/ 0 w 1018183"/>
                <a:gd name="connsiteY7741" fmla="*/ 2334447 h 9085945"/>
                <a:gd name="connsiteX7742" fmla="*/ 0 w 1018183"/>
                <a:gd name="connsiteY7742" fmla="*/ 2333090 h 9085945"/>
                <a:gd name="connsiteX7743" fmla="*/ 0 w 1018183"/>
                <a:gd name="connsiteY7743" fmla="*/ 2331879 h 9085945"/>
                <a:gd name="connsiteX7744" fmla="*/ 0 w 1018183"/>
                <a:gd name="connsiteY7744" fmla="*/ 2328923 h 9085945"/>
                <a:gd name="connsiteX7745" fmla="*/ 0 w 1018183"/>
                <a:gd name="connsiteY7745" fmla="*/ 2328519 h 9085945"/>
                <a:gd name="connsiteX7746" fmla="*/ 0 w 1018183"/>
                <a:gd name="connsiteY7746" fmla="*/ 2323389 h 9085945"/>
                <a:gd name="connsiteX7747" fmla="*/ 0 w 1018183"/>
                <a:gd name="connsiteY7747" fmla="*/ 2322998 h 9085945"/>
                <a:gd name="connsiteX7748" fmla="*/ 0 w 1018183"/>
                <a:gd name="connsiteY7748" fmla="*/ 2321281 h 9085945"/>
                <a:gd name="connsiteX7749" fmla="*/ 0 w 1018183"/>
                <a:gd name="connsiteY7749" fmla="*/ 2320473 h 9085945"/>
                <a:gd name="connsiteX7750" fmla="*/ 0 w 1018183"/>
                <a:gd name="connsiteY7750" fmla="*/ 2319148 h 9085945"/>
                <a:gd name="connsiteX7751" fmla="*/ 0 w 1018183"/>
                <a:gd name="connsiteY7751" fmla="*/ 2318963 h 9085945"/>
                <a:gd name="connsiteX7752" fmla="*/ 0 w 1018183"/>
                <a:gd name="connsiteY7752" fmla="*/ 2317863 h 9085945"/>
                <a:gd name="connsiteX7753" fmla="*/ 0 w 1018183"/>
                <a:gd name="connsiteY7753" fmla="*/ 2317395 h 9085945"/>
                <a:gd name="connsiteX7754" fmla="*/ 0 w 1018183"/>
                <a:gd name="connsiteY7754" fmla="*/ 2314119 h 9085945"/>
                <a:gd name="connsiteX7755" fmla="*/ 0 w 1018183"/>
                <a:gd name="connsiteY7755" fmla="*/ 2311786 h 9085945"/>
                <a:gd name="connsiteX7756" fmla="*/ 0 w 1018183"/>
                <a:gd name="connsiteY7756" fmla="*/ 2309766 h 9085945"/>
                <a:gd name="connsiteX7757" fmla="*/ 0 w 1018183"/>
                <a:gd name="connsiteY7757" fmla="*/ 2309414 h 9085945"/>
                <a:gd name="connsiteX7758" fmla="*/ 0 w 1018183"/>
                <a:gd name="connsiteY7758" fmla="*/ 2302115 h 9085945"/>
                <a:gd name="connsiteX7759" fmla="*/ 0 w 1018183"/>
                <a:gd name="connsiteY7759" fmla="*/ 2300548 h 9085945"/>
                <a:gd name="connsiteX7760" fmla="*/ 0 w 1018183"/>
                <a:gd name="connsiteY7760" fmla="*/ 2298708 h 9085945"/>
                <a:gd name="connsiteX7761" fmla="*/ 0 w 1018183"/>
                <a:gd name="connsiteY7761" fmla="*/ 2298297 h 9085945"/>
                <a:gd name="connsiteX7762" fmla="*/ 0 w 1018183"/>
                <a:gd name="connsiteY7762" fmla="*/ 2296730 h 9085945"/>
                <a:gd name="connsiteX7763" fmla="*/ 0 w 1018183"/>
                <a:gd name="connsiteY7763" fmla="*/ 2295794 h 9085945"/>
                <a:gd name="connsiteX7764" fmla="*/ 0 w 1018183"/>
                <a:gd name="connsiteY7764" fmla="*/ 2295553 h 9085945"/>
                <a:gd name="connsiteX7765" fmla="*/ 0 w 1018183"/>
                <a:gd name="connsiteY7765" fmla="*/ 2294623 h 9085945"/>
                <a:gd name="connsiteX7766" fmla="*/ 0 w 1018183"/>
                <a:gd name="connsiteY7766" fmla="*/ 2292341 h 9085945"/>
                <a:gd name="connsiteX7767" fmla="*/ 0 w 1018183"/>
                <a:gd name="connsiteY7767" fmla="*/ 2291058 h 9085945"/>
                <a:gd name="connsiteX7768" fmla="*/ 0 w 1018183"/>
                <a:gd name="connsiteY7768" fmla="*/ 2290773 h 9085945"/>
                <a:gd name="connsiteX7769" fmla="*/ 0 w 1018183"/>
                <a:gd name="connsiteY7769" fmla="*/ 2290588 h 9085945"/>
                <a:gd name="connsiteX7770" fmla="*/ 0 w 1018183"/>
                <a:gd name="connsiteY7770" fmla="*/ 2289488 h 9085945"/>
                <a:gd name="connsiteX7771" fmla="*/ 0 w 1018183"/>
                <a:gd name="connsiteY7771" fmla="*/ 2286421 h 9085945"/>
                <a:gd name="connsiteX7772" fmla="*/ 0 w 1018183"/>
                <a:gd name="connsiteY7772" fmla="*/ 2284735 h 9085945"/>
                <a:gd name="connsiteX7773" fmla="*/ 0 w 1018183"/>
                <a:gd name="connsiteY7773" fmla="*/ 2281391 h 9085945"/>
                <a:gd name="connsiteX7774" fmla="*/ 0 w 1018183"/>
                <a:gd name="connsiteY7774" fmla="*/ 2279979 h 9085945"/>
                <a:gd name="connsiteX7775" fmla="*/ 0 w 1018183"/>
                <a:gd name="connsiteY7775" fmla="*/ 2279261 h 9085945"/>
                <a:gd name="connsiteX7776" fmla="*/ 0 w 1018183"/>
                <a:gd name="connsiteY7776" fmla="*/ 2279056 h 9085945"/>
                <a:gd name="connsiteX7777" fmla="*/ 0 w 1018183"/>
                <a:gd name="connsiteY7777" fmla="*/ 2275361 h 9085945"/>
                <a:gd name="connsiteX7778" fmla="*/ 0 w 1018183"/>
                <a:gd name="connsiteY7778" fmla="*/ 2273289 h 9085945"/>
                <a:gd name="connsiteX7779" fmla="*/ 0 w 1018183"/>
                <a:gd name="connsiteY7779" fmla="*/ 2270333 h 9085945"/>
                <a:gd name="connsiteX7780" fmla="*/ 0 w 1018183"/>
                <a:gd name="connsiteY7780" fmla="*/ 2269922 h 9085945"/>
                <a:gd name="connsiteX7781" fmla="*/ 0 w 1018183"/>
                <a:gd name="connsiteY7781" fmla="*/ 2269072 h 9085945"/>
                <a:gd name="connsiteX7782" fmla="*/ 0 w 1018183"/>
                <a:gd name="connsiteY7782" fmla="*/ 2268204 h 9085945"/>
                <a:gd name="connsiteX7783" fmla="*/ 0 w 1018183"/>
                <a:gd name="connsiteY7783" fmla="*/ 2268167 h 9085945"/>
                <a:gd name="connsiteX7784" fmla="*/ 0 w 1018183"/>
                <a:gd name="connsiteY7784" fmla="*/ 2267998 h 9085945"/>
                <a:gd name="connsiteX7785" fmla="*/ 0 w 1018183"/>
                <a:gd name="connsiteY7785" fmla="*/ 2266886 h 9085945"/>
                <a:gd name="connsiteX7786" fmla="*/ 0 w 1018183"/>
                <a:gd name="connsiteY7786" fmla="*/ 2262147 h 9085945"/>
                <a:gd name="connsiteX7787" fmla="*/ 0 w 1018183"/>
                <a:gd name="connsiteY7787" fmla="*/ 2259616 h 9085945"/>
                <a:gd name="connsiteX7788" fmla="*/ 0 w 1018183"/>
                <a:gd name="connsiteY7788" fmla="*/ 2258527 h 9085945"/>
                <a:gd name="connsiteX7789" fmla="*/ 0 w 1018183"/>
                <a:gd name="connsiteY7789" fmla="*/ 2258045 h 9085945"/>
                <a:gd name="connsiteX7790" fmla="*/ 0 w 1018183"/>
                <a:gd name="connsiteY7790" fmla="*/ 2257109 h 9085945"/>
                <a:gd name="connsiteX7791" fmla="*/ 0 w 1018183"/>
                <a:gd name="connsiteY7791" fmla="*/ 2255211 h 9085945"/>
                <a:gd name="connsiteX7792" fmla="*/ 0 w 1018183"/>
                <a:gd name="connsiteY7792" fmla="*/ 2251088 h 9085945"/>
                <a:gd name="connsiteX7793" fmla="*/ 0 w 1018183"/>
                <a:gd name="connsiteY7793" fmla="*/ 2250716 h 9085945"/>
                <a:gd name="connsiteX7794" fmla="*/ 0 w 1018183"/>
                <a:gd name="connsiteY7794" fmla="*/ 2249147 h 9085945"/>
                <a:gd name="connsiteX7795" fmla="*/ 0 w 1018183"/>
                <a:gd name="connsiteY7795" fmla="*/ 2248753 h 9085945"/>
                <a:gd name="connsiteX7796" fmla="*/ 0 w 1018183"/>
                <a:gd name="connsiteY7796" fmla="*/ 2248554 h 9085945"/>
                <a:gd name="connsiteX7797" fmla="*/ 0 w 1018183"/>
                <a:gd name="connsiteY7797" fmla="*/ 2247252 h 9085945"/>
                <a:gd name="connsiteX7798" fmla="*/ 0 w 1018183"/>
                <a:gd name="connsiteY7798" fmla="*/ 2244394 h 9085945"/>
                <a:gd name="connsiteX7799" fmla="*/ 0 w 1018183"/>
                <a:gd name="connsiteY7799" fmla="*/ 2236194 h 9085945"/>
                <a:gd name="connsiteX7800" fmla="*/ 0 w 1018183"/>
                <a:gd name="connsiteY7800" fmla="*/ 2234929 h 9085945"/>
                <a:gd name="connsiteX7801" fmla="*/ 0 w 1018183"/>
                <a:gd name="connsiteY7801" fmla="*/ 2232518 h 9085945"/>
                <a:gd name="connsiteX7802" fmla="*/ 0 w 1018183"/>
                <a:gd name="connsiteY7802" fmla="*/ 2230787 h 9085945"/>
                <a:gd name="connsiteX7803" fmla="*/ 0 w 1018183"/>
                <a:gd name="connsiteY7803" fmla="*/ 2229992 h 9085945"/>
                <a:gd name="connsiteX7804" fmla="*/ 0 w 1018183"/>
                <a:gd name="connsiteY7804" fmla="*/ 2229580 h 9085945"/>
                <a:gd name="connsiteX7805" fmla="*/ 0 w 1018183"/>
                <a:gd name="connsiteY7805" fmla="*/ 2227862 h 9085945"/>
                <a:gd name="connsiteX7806" fmla="*/ 0 w 1018183"/>
                <a:gd name="connsiteY7806" fmla="*/ 2224382 h 9085945"/>
                <a:gd name="connsiteX7807" fmla="*/ 0 w 1018183"/>
                <a:gd name="connsiteY7807" fmla="*/ 2223249 h 9085945"/>
                <a:gd name="connsiteX7808" fmla="*/ 0 w 1018183"/>
                <a:gd name="connsiteY7808" fmla="*/ 2216026 h 9085945"/>
                <a:gd name="connsiteX7809" fmla="*/ 0 w 1018183"/>
                <a:gd name="connsiteY7809" fmla="*/ 2210746 h 9085945"/>
                <a:gd name="connsiteX7810" fmla="*/ 0 w 1018183"/>
                <a:gd name="connsiteY7810" fmla="*/ 2210251 h 9085945"/>
                <a:gd name="connsiteX7811" fmla="*/ 0 w 1018183"/>
                <a:gd name="connsiteY7811" fmla="*/ 2208212 h 9085945"/>
                <a:gd name="connsiteX7812" fmla="*/ 0 w 1018183"/>
                <a:gd name="connsiteY7812" fmla="*/ 2206401 h 9085945"/>
                <a:gd name="connsiteX7813" fmla="*/ 0 w 1018183"/>
                <a:gd name="connsiteY7813" fmla="*/ 2199921 h 9085945"/>
                <a:gd name="connsiteX7814" fmla="*/ 0 w 1018183"/>
                <a:gd name="connsiteY7814" fmla="*/ 2198353 h 9085945"/>
                <a:gd name="connsiteX7815" fmla="*/ 0 w 1018183"/>
                <a:gd name="connsiteY7815" fmla="*/ 2194635 h 9085945"/>
                <a:gd name="connsiteX7816" fmla="*/ 0 w 1018183"/>
                <a:gd name="connsiteY7816" fmla="*/ 2193351 h 9085945"/>
                <a:gd name="connsiteX7817" fmla="*/ 0 w 1018183"/>
                <a:gd name="connsiteY7817" fmla="*/ 2189582 h 9085945"/>
                <a:gd name="connsiteX7818" fmla="*/ 0 w 1018183"/>
                <a:gd name="connsiteY7818" fmla="*/ 2188864 h 9085945"/>
                <a:gd name="connsiteX7819" fmla="*/ 0 w 1018183"/>
                <a:gd name="connsiteY7819" fmla="*/ 2187295 h 9085945"/>
                <a:gd name="connsiteX7820" fmla="*/ 0 w 1018183"/>
                <a:gd name="connsiteY7820" fmla="*/ 2185551 h 9085945"/>
                <a:gd name="connsiteX7821" fmla="*/ 0 w 1018183"/>
                <a:gd name="connsiteY7821" fmla="*/ 2185015 h 9085945"/>
                <a:gd name="connsiteX7822" fmla="*/ 0 w 1018183"/>
                <a:gd name="connsiteY7822" fmla="*/ 2183982 h 9085945"/>
                <a:gd name="connsiteX7823" fmla="*/ 0 w 1018183"/>
                <a:gd name="connsiteY7823" fmla="*/ 2183577 h 9085945"/>
                <a:gd name="connsiteX7824" fmla="*/ 0 w 1018183"/>
                <a:gd name="connsiteY7824" fmla="*/ 2173672 h 9085945"/>
                <a:gd name="connsiteX7825" fmla="*/ 0 w 1018183"/>
                <a:gd name="connsiteY7825" fmla="*/ 2162614 h 9085945"/>
                <a:gd name="connsiteX7826" fmla="*/ 0 w 1018183"/>
                <a:gd name="connsiteY7826" fmla="*/ 2156334 h 9085945"/>
                <a:gd name="connsiteX7827" fmla="*/ 0 w 1018183"/>
                <a:gd name="connsiteY7827" fmla="*/ 2155421 h 9085945"/>
                <a:gd name="connsiteX7828" fmla="*/ 0 w 1018183"/>
                <a:gd name="connsiteY7828" fmla="*/ 2154306 h 9085945"/>
                <a:gd name="connsiteX7829" fmla="*/ 0 w 1018183"/>
                <a:gd name="connsiteY7829" fmla="*/ 2150850 h 9085945"/>
                <a:gd name="connsiteX7830" fmla="*/ 0 w 1018183"/>
                <a:gd name="connsiteY7830" fmla="*/ 2145276 h 9085945"/>
                <a:gd name="connsiteX7831" fmla="*/ 0 w 1018183"/>
                <a:gd name="connsiteY7831" fmla="*/ 2144361 h 9085945"/>
                <a:gd name="connsiteX7832" fmla="*/ 0 w 1018183"/>
                <a:gd name="connsiteY7832" fmla="*/ 2142513 h 9085945"/>
                <a:gd name="connsiteX7833" fmla="*/ 0 w 1018183"/>
                <a:gd name="connsiteY7833" fmla="*/ 2121056 h 9085945"/>
                <a:gd name="connsiteX7834" fmla="*/ 0 w 1018183"/>
                <a:gd name="connsiteY7834" fmla="*/ 2119766 h 9085945"/>
                <a:gd name="connsiteX7835" fmla="*/ 0 w 1018183"/>
                <a:gd name="connsiteY7835" fmla="*/ 2118040 h 9085945"/>
                <a:gd name="connsiteX7836" fmla="*/ 0 w 1018183"/>
                <a:gd name="connsiteY7836" fmla="*/ 2111803 h 9085945"/>
                <a:gd name="connsiteX7837" fmla="*/ 0 w 1018183"/>
                <a:gd name="connsiteY7837" fmla="*/ 2111635 h 9085945"/>
                <a:gd name="connsiteX7838" fmla="*/ 0 w 1018183"/>
                <a:gd name="connsiteY7838" fmla="*/ 2109997 h 9085945"/>
                <a:gd name="connsiteX7839" fmla="*/ 0 w 1018183"/>
                <a:gd name="connsiteY7839" fmla="*/ 2097374 h 9085945"/>
                <a:gd name="connsiteX7840" fmla="*/ 0 w 1018183"/>
                <a:gd name="connsiteY7840" fmla="*/ 2081889 h 9085945"/>
                <a:gd name="connsiteX7841" fmla="*/ 0 w 1018183"/>
                <a:gd name="connsiteY7841" fmla="*/ 2077267 h 9085945"/>
                <a:gd name="connsiteX7842" fmla="*/ 0 w 1018183"/>
                <a:gd name="connsiteY7842" fmla="*/ 2070831 h 9085945"/>
                <a:gd name="connsiteX7843" fmla="*/ 0 w 1018183"/>
                <a:gd name="connsiteY7843" fmla="*/ 2068847 h 9085945"/>
                <a:gd name="connsiteX7844" fmla="*/ 0 w 1018183"/>
                <a:gd name="connsiteY7844" fmla="*/ 2059016 h 9085945"/>
                <a:gd name="connsiteX7845" fmla="*/ 0 w 1018183"/>
                <a:gd name="connsiteY7845" fmla="*/ 2054447 h 9085945"/>
                <a:gd name="connsiteX7846" fmla="*/ 0 w 1018183"/>
                <a:gd name="connsiteY7846" fmla="*/ 2048921 h 9085945"/>
                <a:gd name="connsiteX7847" fmla="*/ 0 w 1018183"/>
                <a:gd name="connsiteY7847" fmla="*/ 2038103 h 9085945"/>
                <a:gd name="connsiteX7848" fmla="*/ 0 w 1018183"/>
                <a:gd name="connsiteY7848" fmla="*/ 2029766 h 9085945"/>
                <a:gd name="connsiteX7849" fmla="*/ 0 w 1018183"/>
                <a:gd name="connsiteY7849" fmla="*/ 2029355 h 9085945"/>
                <a:gd name="connsiteX7850" fmla="*/ 0 w 1018183"/>
                <a:gd name="connsiteY7850" fmla="*/ 2028071 h 9085945"/>
                <a:gd name="connsiteX7851" fmla="*/ 0 w 1018183"/>
                <a:gd name="connsiteY7851" fmla="*/ 2027788 h 9085945"/>
                <a:gd name="connsiteX7852" fmla="*/ 0 w 1018183"/>
                <a:gd name="connsiteY7852" fmla="*/ 2026504 h 9085945"/>
                <a:gd name="connsiteX7853" fmla="*/ 0 w 1018183"/>
                <a:gd name="connsiteY7853" fmla="*/ 2018297 h 9085945"/>
                <a:gd name="connsiteX7854" fmla="*/ 0 w 1018183"/>
                <a:gd name="connsiteY7854" fmla="*/ 2016730 h 9085945"/>
                <a:gd name="connsiteX7855" fmla="*/ 0 w 1018183"/>
                <a:gd name="connsiteY7855" fmla="*/ 2009100 h 9085945"/>
                <a:gd name="connsiteX7856" fmla="*/ 0 w 1018183"/>
                <a:gd name="connsiteY7856" fmla="*/ 2006419 h 9085945"/>
                <a:gd name="connsiteX7857" fmla="*/ 0 w 1018183"/>
                <a:gd name="connsiteY7857" fmla="*/ 1999056 h 9085945"/>
                <a:gd name="connsiteX7858" fmla="*/ 0 w 1018183"/>
                <a:gd name="connsiteY7858" fmla="*/ 1997944 h 9085945"/>
                <a:gd name="connsiteX7859" fmla="*/ 0 w 1018183"/>
                <a:gd name="connsiteY7859" fmla="*/ 1988167 h 9085945"/>
                <a:gd name="connsiteX7860" fmla="*/ 0 w 1018183"/>
                <a:gd name="connsiteY7860" fmla="*/ 1986882 h 9085945"/>
                <a:gd name="connsiteX7861" fmla="*/ 0 w 1018183"/>
                <a:gd name="connsiteY7861" fmla="*/ 1985570 h 9085945"/>
                <a:gd name="connsiteX7862" fmla="*/ 0 w 1018183"/>
                <a:gd name="connsiteY7862" fmla="*/ 1984001 h 9085945"/>
                <a:gd name="connsiteX7863" fmla="*/ 0 w 1018183"/>
                <a:gd name="connsiteY7863" fmla="*/ 1978391 h 9085945"/>
                <a:gd name="connsiteX7864" fmla="*/ 0 w 1018183"/>
                <a:gd name="connsiteY7864" fmla="*/ 1967252 h 9085945"/>
                <a:gd name="connsiteX7865" fmla="*/ 0 w 1018183"/>
                <a:gd name="connsiteY7865" fmla="*/ 1963576 h 9085945"/>
                <a:gd name="connsiteX7866" fmla="*/ 0 w 1018183"/>
                <a:gd name="connsiteY7866" fmla="*/ 1955440 h 9085945"/>
                <a:gd name="connsiteX7867" fmla="*/ 0 w 1018183"/>
                <a:gd name="connsiteY7867" fmla="*/ 1952518 h 9085945"/>
                <a:gd name="connsiteX7868" fmla="*/ 0 w 1018183"/>
                <a:gd name="connsiteY7868" fmla="*/ 1944380 h 9085945"/>
                <a:gd name="connsiteX7869" fmla="*/ 0 w 1018183"/>
                <a:gd name="connsiteY7869" fmla="*/ 1924409 h 9085945"/>
                <a:gd name="connsiteX7870" fmla="*/ 0 w 1018183"/>
                <a:gd name="connsiteY7870" fmla="*/ 1920640 h 9085945"/>
                <a:gd name="connsiteX7871" fmla="*/ 0 w 1018183"/>
                <a:gd name="connsiteY7871" fmla="*/ 1919922 h 9085945"/>
                <a:gd name="connsiteX7872" fmla="*/ 0 w 1018183"/>
                <a:gd name="connsiteY7872" fmla="*/ 1918353 h 9085945"/>
                <a:gd name="connsiteX7873" fmla="*/ 0 w 1018183"/>
                <a:gd name="connsiteY7873" fmla="*/ 1916609 h 9085945"/>
                <a:gd name="connsiteX7874" fmla="*/ 0 w 1018183"/>
                <a:gd name="connsiteY7874" fmla="*/ 1915040 h 9085945"/>
                <a:gd name="connsiteX7875" fmla="*/ 0 w 1018183"/>
                <a:gd name="connsiteY7875" fmla="*/ 1914635 h 9085945"/>
                <a:gd name="connsiteX7876" fmla="*/ 0 w 1018183"/>
                <a:gd name="connsiteY7876" fmla="*/ 1913351 h 9085945"/>
                <a:gd name="connsiteX7877" fmla="*/ 0 w 1018183"/>
                <a:gd name="connsiteY7877" fmla="*/ 1909586 h 9085945"/>
                <a:gd name="connsiteX7878" fmla="*/ 0 w 1018183"/>
                <a:gd name="connsiteY7878" fmla="*/ 1905551 h 9085945"/>
                <a:gd name="connsiteX7879" fmla="*/ 0 w 1018183"/>
                <a:gd name="connsiteY7879" fmla="*/ 1903982 h 9085945"/>
                <a:gd name="connsiteX7880" fmla="*/ 0 w 1018183"/>
                <a:gd name="connsiteY7880" fmla="*/ 1901535 h 9085945"/>
                <a:gd name="connsiteX7881" fmla="*/ 0 w 1018183"/>
                <a:gd name="connsiteY7881" fmla="*/ 1897504 h 9085945"/>
                <a:gd name="connsiteX7882" fmla="*/ 0 w 1018183"/>
                <a:gd name="connsiteY7882" fmla="*/ 1893672 h 9085945"/>
                <a:gd name="connsiteX7883" fmla="*/ 0 w 1018183"/>
                <a:gd name="connsiteY7883" fmla="*/ 1892933 h 9085945"/>
                <a:gd name="connsiteX7884" fmla="*/ 0 w 1018183"/>
                <a:gd name="connsiteY7884" fmla="*/ 1881908 h 9085945"/>
                <a:gd name="connsiteX7885" fmla="*/ 0 w 1018183"/>
                <a:gd name="connsiteY7885" fmla="*/ 1878532 h 9085945"/>
                <a:gd name="connsiteX7886" fmla="*/ 0 w 1018183"/>
                <a:gd name="connsiteY7886" fmla="*/ 1876856 h 9085945"/>
                <a:gd name="connsiteX7887" fmla="*/ 0 w 1018183"/>
                <a:gd name="connsiteY7887" fmla="*/ 1876334 h 9085945"/>
                <a:gd name="connsiteX7888" fmla="*/ 0 w 1018183"/>
                <a:gd name="connsiteY7888" fmla="*/ 1875419 h 9085945"/>
                <a:gd name="connsiteX7889" fmla="*/ 0 w 1018183"/>
                <a:gd name="connsiteY7889" fmla="*/ 1873007 h 9085945"/>
                <a:gd name="connsiteX7890" fmla="*/ 0 w 1018183"/>
                <a:gd name="connsiteY7890" fmla="*/ 1872824 h 9085945"/>
                <a:gd name="connsiteX7891" fmla="*/ 0 w 1018183"/>
                <a:gd name="connsiteY7891" fmla="*/ 1871256 h 9085945"/>
                <a:gd name="connsiteX7892" fmla="*/ 0 w 1018183"/>
                <a:gd name="connsiteY7892" fmla="*/ 1870851 h 9085945"/>
                <a:gd name="connsiteX7893" fmla="*/ 0 w 1018183"/>
                <a:gd name="connsiteY7893" fmla="*/ 1850824 h 9085945"/>
                <a:gd name="connsiteX7894" fmla="*/ 0 w 1018183"/>
                <a:gd name="connsiteY7894" fmla="*/ 1842693 h 9085945"/>
                <a:gd name="connsiteX7895" fmla="*/ 0 w 1018183"/>
                <a:gd name="connsiteY7895" fmla="*/ 1841055 h 9085945"/>
                <a:gd name="connsiteX7896" fmla="*/ 0 w 1018183"/>
                <a:gd name="connsiteY7896" fmla="*/ 1839771 h 9085945"/>
                <a:gd name="connsiteX7897" fmla="*/ 0 w 1018183"/>
                <a:gd name="connsiteY7897" fmla="*/ 1831634 h 9085945"/>
                <a:gd name="connsiteX7898" fmla="*/ 0 w 1018183"/>
                <a:gd name="connsiteY7898" fmla="*/ 1828432 h 9085945"/>
                <a:gd name="connsiteX7899" fmla="*/ 0 w 1018183"/>
                <a:gd name="connsiteY7899" fmla="*/ 1817374 h 9085945"/>
                <a:gd name="connsiteX7900" fmla="*/ 0 w 1018183"/>
                <a:gd name="connsiteY7900" fmla="*/ 1808325 h 9085945"/>
                <a:gd name="connsiteX7901" fmla="*/ 0 w 1018183"/>
                <a:gd name="connsiteY7901" fmla="*/ 1801889 h 9085945"/>
                <a:gd name="connsiteX7902" fmla="*/ 0 w 1018183"/>
                <a:gd name="connsiteY7902" fmla="*/ 1797267 h 9085945"/>
                <a:gd name="connsiteX7903" fmla="*/ 0 w 1018183"/>
                <a:gd name="connsiteY7903" fmla="*/ 1790074 h 9085945"/>
                <a:gd name="connsiteX7904" fmla="*/ 0 w 1018183"/>
                <a:gd name="connsiteY7904" fmla="*/ 1788788 h 9085945"/>
                <a:gd name="connsiteX7905" fmla="*/ 0 w 1018183"/>
                <a:gd name="connsiteY7905" fmla="*/ 1784646 h 9085945"/>
                <a:gd name="connsiteX7906" fmla="*/ 0 w 1018183"/>
                <a:gd name="connsiteY7906" fmla="*/ 1779014 h 9085945"/>
                <a:gd name="connsiteX7907" fmla="*/ 0 w 1018183"/>
                <a:gd name="connsiteY7907" fmla="*/ 1769161 h 9085945"/>
                <a:gd name="connsiteX7908" fmla="*/ 0 w 1018183"/>
                <a:gd name="connsiteY7908" fmla="*/ 1759129 h 9085945"/>
                <a:gd name="connsiteX7909" fmla="*/ 0 w 1018183"/>
                <a:gd name="connsiteY7909" fmla="*/ 1758103 h 9085945"/>
                <a:gd name="connsiteX7910" fmla="*/ 0 w 1018183"/>
                <a:gd name="connsiteY7910" fmla="*/ 1757562 h 9085945"/>
                <a:gd name="connsiteX7911" fmla="*/ 0 w 1018183"/>
                <a:gd name="connsiteY7911" fmla="*/ 1749355 h 9085945"/>
                <a:gd name="connsiteX7912" fmla="*/ 0 w 1018183"/>
                <a:gd name="connsiteY7912" fmla="*/ 1748072 h 9085945"/>
                <a:gd name="connsiteX7913" fmla="*/ 0 w 1018183"/>
                <a:gd name="connsiteY7913" fmla="*/ 1747788 h 9085945"/>
                <a:gd name="connsiteX7914" fmla="*/ 0 w 1018183"/>
                <a:gd name="connsiteY7914" fmla="*/ 1746503 h 9085945"/>
                <a:gd name="connsiteX7915" fmla="*/ 0 w 1018183"/>
                <a:gd name="connsiteY7915" fmla="*/ 1746289 h 9085945"/>
                <a:gd name="connsiteX7916" fmla="*/ 0 w 1018183"/>
                <a:gd name="connsiteY7916" fmla="*/ 1744007 h 9085945"/>
                <a:gd name="connsiteX7917" fmla="*/ 0 w 1018183"/>
                <a:gd name="connsiteY7917" fmla="*/ 1742439 h 9085945"/>
                <a:gd name="connsiteX7918" fmla="*/ 0 w 1018183"/>
                <a:gd name="connsiteY7918" fmla="*/ 1740158 h 9085945"/>
                <a:gd name="connsiteX7919" fmla="*/ 0 w 1018183"/>
                <a:gd name="connsiteY7919" fmla="*/ 1735453 h 9085945"/>
                <a:gd name="connsiteX7920" fmla="*/ 0 w 1018183"/>
                <a:gd name="connsiteY7920" fmla="*/ 1729100 h 9085945"/>
                <a:gd name="connsiteX7921" fmla="*/ 0 w 1018183"/>
                <a:gd name="connsiteY7921" fmla="*/ 1721053 h 9085945"/>
                <a:gd name="connsiteX7922" fmla="*/ 0 w 1018183"/>
                <a:gd name="connsiteY7922" fmla="*/ 1717940 h 9085945"/>
                <a:gd name="connsiteX7923" fmla="*/ 0 w 1018183"/>
                <a:gd name="connsiteY7923" fmla="*/ 1716628 h 9085945"/>
                <a:gd name="connsiteX7924" fmla="*/ 0 w 1018183"/>
                <a:gd name="connsiteY7924" fmla="*/ 1715059 h 9085945"/>
                <a:gd name="connsiteX7925" fmla="*/ 0 w 1018183"/>
                <a:gd name="connsiteY7925" fmla="*/ 1709449 h 9085945"/>
                <a:gd name="connsiteX7926" fmla="*/ 0 w 1018183"/>
                <a:gd name="connsiteY7926" fmla="*/ 1705570 h 9085945"/>
                <a:gd name="connsiteX7927" fmla="*/ 0 w 1018183"/>
                <a:gd name="connsiteY7927" fmla="*/ 1704003 h 9085945"/>
                <a:gd name="connsiteX7928" fmla="*/ 0 w 1018183"/>
                <a:gd name="connsiteY7928" fmla="*/ 1700419 h 9085945"/>
                <a:gd name="connsiteX7929" fmla="*/ 0 w 1018183"/>
                <a:gd name="connsiteY7929" fmla="*/ 1698391 h 9085945"/>
                <a:gd name="connsiteX7930" fmla="*/ 0 w 1018183"/>
                <a:gd name="connsiteY7930" fmla="*/ 1696373 h 9085945"/>
                <a:gd name="connsiteX7931" fmla="*/ 0 w 1018183"/>
                <a:gd name="connsiteY7931" fmla="*/ 1683576 h 9085945"/>
                <a:gd name="connsiteX7932" fmla="*/ 0 w 1018183"/>
                <a:gd name="connsiteY7932" fmla="*/ 1675438 h 9085945"/>
                <a:gd name="connsiteX7933" fmla="*/ 0 w 1018183"/>
                <a:gd name="connsiteY7933" fmla="*/ 1665664 h 9085945"/>
                <a:gd name="connsiteX7934" fmla="*/ 0 w 1018183"/>
                <a:gd name="connsiteY7934" fmla="*/ 1644409 h 9085945"/>
                <a:gd name="connsiteX7935" fmla="*/ 0 w 1018183"/>
                <a:gd name="connsiteY7935" fmla="*/ 1640644 h 9085945"/>
                <a:gd name="connsiteX7936" fmla="*/ 0 w 1018183"/>
                <a:gd name="connsiteY7936" fmla="*/ 1636609 h 9085945"/>
                <a:gd name="connsiteX7937" fmla="*/ 0 w 1018183"/>
                <a:gd name="connsiteY7937" fmla="*/ 1635040 h 9085945"/>
                <a:gd name="connsiteX7938" fmla="*/ 0 w 1018183"/>
                <a:gd name="connsiteY7938" fmla="*/ 1632593 h 9085945"/>
                <a:gd name="connsiteX7939" fmla="*/ 0 w 1018183"/>
                <a:gd name="connsiteY7939" fmla="*/ 1628562 h 9085945"/>
                <a:gd name="connsiteX7940" fmla="*/ 0 w 1018183"/>
                <a:gd name="connsiteY7940" fmla="*/ 1623991 h 9085945"/>
                <a:gd name="connsiteX7941" fmla="*/ 0 w 1018183"/>
                <a:gd name="connsiteY7941" fmla="*/ 1622707 h 9085945"/>
                <a:gd name="connsiteX7942" fmla="*/ 0 w 1018183"/>
                <a:gd name="connsiteY7942" fmla="*/ 1621535 h 9085945"/>
                <a:gd name="connsiteX7943" fmla="*/ 0 w 1018183"/>
                <a:gd name="connsiteY7943" fmla="*/ 1617503 h 9085945"/>
                <a:gd name="connsiteX7944" fmla="*/ 0 w 1018183"/>
                <a:gd name="connsiteY7944" fmla="*/ 1612932 h 9085945"/>
                <a:gd name="connsiteX7945" fmla="*/ 0 w 1018183"/>
                <a:gd name="connsiteY7945" fmla="*/ 1609590 h 9085945"/>
                <a:gd name="connsiteX7946" fmla="*/ 0 w 1018183"/>
                <a:gd name="connsiteY7946" fmla="*/ 1608306 h 9085945"/>
                <a:gd name="connsiteX7947" fmla="*/ 0 w 1018183"/>
                <a:gd name="connsiteY7947" fmla="*/ 1607914 h 9085945"/>
                <a:gd name="connsiteX7948" fmla="*/ 0 w 1018183"/>
                <a:gd name="connsiteY7948" fmla="*/ 1604065 h 9085945"/>
                <a:gd name="connsiteX7949" fmla="*/ 0 w 1018183"/>
                <a:gd name="connsiteY7949" fmla="*/ 1603882 h 9085945"/>
                <a:gd name="connsiteX7950" fmla="*/ 0 w 1018183"/>
                <a:gd name="connsiteY7950" fmla="*/ 1602314 h 9085945"/>
                <a:gd name="connsiteX7951" fmla="*/ 0 w 1018183"/>
                <a:gd name="connsiteY7951" fmla="*/ 1601909 h 9085945"/>
                <a:gd name="connsiteX7952" fmla="*/ 0 w 1018183"/>
                <a:gd name="connsiteY7952" fmla="*/ 1598532 h 9085945"/>
                <a:gd name="connsiteX7953" fmla="*/ 0 w 1018183"/>
                <a:gd name="connsiteY7953" fmla="*/ 1596857 h 9085945"/>
                <a:gd name="connsiteX7954" fmla="*/ 0 w 1018183"/>
                <a:gd name="connsiteY7954" fmla="*/ 1593007 h 9085945"/>
                <a:gd name="connsiteX7955" fmla="*/ 0 w 1018183"/>
                <a:gd name="connsiteY7955" fmla="*/ 1592822 h 9085945"/>
                <a:gd name="connsiteX7956" fmla="*/ 0 w 1018183"/>
                <a:gd name="connsiteY7956" fmla="*/ 1591254 h 9085945"/>
                <a:gd name="connsiteX7957" fmla="*/ 0 w 1018183"/>
                <a:gd name="connsiteY7957" fmla="*/ 1586528 h 9085945"/>
                <a:gd name="connsiteX7958" fmla="*/ 0 w 1018183"/>
                <a:gd name="connsiteY7958" fmla="*/ 1584961 h 9085945"/>
                <a:gd name="connsiteX7959" fmla="*/ 0 w 1018183"/>
                <a:gd name="connsiteY7959" fmla="*/ 1580206 h 9085945"/>
                <a:gd name="connsiteX7960" fmla="*/ 0 w 1018183"/>
                <a:gd name="connsiteY7960" fmla="*/ 1570829 h 9085945"/>
                <a:gd name="connsiteX7961" fmla="*/ 0 w 1018183"/>
                <a:gd name="connsiteY7961" fmla="*/ 1565804 h 9085945"/>
                <a:gd name="connsiteX7962" fmla="*/ 0 w 1018183"/>
                <a:gd name="connsiteY7962" fmla="*/ 1562692 h 9085945"/>
                <a:gd name="connsiteX7963" fmla="*/ 0 w 1018183"/>
                <a:gd name="connsiteY7963" fmla="*/ 1560280 h 9085945"/>
                <a:gd name="connsiteX7964" fmla="*/ 0 w 1018183"/>
                <a:gd name="connsiteY7964" fmla="*/ 1548432 h 9085945"/>
                <a:gd name="connsiteX7965" fmla="*/ 0 w 1018183"/>
                <a:gd name="connsiteY7965" fmla="*/ 1542940 h 9085945"/>
                <a:gd name="connsiteX7966" fmla="*/ 0 w 1018183"/>
                <a:gd name="connsiteY7966" fmla="*/ 1542026 h 9085945"/>
                <a:gd name="connsiteX7967" fmla="*/ 0 w 1018183"/>
                <a:gd name="connsiteY7967" fmla="*/ 1528325 h 9085945"/>
                <a:gd name="connsiteX7968" fmla="*/ 0 w 1018183"/>
                <a:gd name="connsiteY7968" fmla="*/ 1519846 h 9085945"/>
                <a:gd name="connsiteX7969" fmla="*/ 0 w 1018183"/>
                <a:gd name="connsiteY7969" fmla="*/ 1515704 h 9085945"/>
                <a:gd name="connsiteX7970" fmla="*/ 0 w 1018183"/>
                <a:gd name="connsiteY7970" fmla="*/ 1510072 h 9085945"/>
                <a:gd name="connsiteX7971" fmla="*/ 0 w 1018183"/>
                <a:gd name="connsiteY7971" fmla="*/ 1508788 h 9085945"/>
                <a:gd name="connsiteX7972" fmla="*/ 0 w 1018183"/>
                <a:gd name="connsiteY7972" fmla="*/ 1507662 h 9085945"/>
                <a:gd name="connsiteX7973" fmla="*/ 0 w 1018183"/>
                <a:gd name="connsiteY7973" fmla="*/ 1504646 h 9085945"/>
                <a:gd name="connsiteX7974" fmla="*/ 0 w 1018183"/>
                <a:gd name="connsiteY7974" fmla="*/ 1489161 h 9085945"/>
                <a:gd name="connsiteX7975" fmla="*/ 0 w 1018183"/>
                <a:gd name="connsiteY7975" fmla="*/ 1479130 h 9085945"/>
                <a:gd name="connsiteX7976" fmla="*/ 0 w 1018183"/>
                <a:gd name="connsiteY7976" fmla="*/ 1477561 h 9085945"/>
                <a:gd name="connsiteX7977" fmla="*/ 0 w 1018183"/>
                <a:gd name="connsiteY7977" fmla="*/ 1477347 h 9085945"/>
                <a:gd name="connsiteX7978" fmla="*/ 0 w 1018183"/>
                <a:gd name="connsiteY7978" fmla="*/ 1475065 h 9085945"/>
                <a:gd name="connsiteX7979" fmla="*/ 0 w 1018183"/>
                <a:gd name="connsiteY7979" fmla="*/ 1473780 h 9085945"/>
                <a:gd name="connsiteX7980" fmla="*/ 0 w 1018183"/>
                <a:gd name="connsiteY7980" fmla="*/ 1473497 h 9085945"/>
                <a:gd name="connsiteX7981" fmla="*/ 0 w 1018183"/>
                <a:gd name="connsiteY7981" fmla="*/ 1472212 h 9085945"/>
                <a:gd name="connsiteX7982" fmla="*/ 0 w 1018183"/>
                <a:gd name="connsiteY7982" fmla="*/ 1468494 h 9085945"/>
                <a:gd name="connsiteX7983" fmla="*/ 0 w 1018183"/>
                <a:gd name="connsiteY7983" fmla="*/ 1466511 h 9085945"/>
                <a:gd name="connsiteX7984" fmla="*/ 0 w 1018183"/>
                <a:gd name="connsiteY7984" fmla="*/ 1466289 h 9085945"/>
                <a:gd name="connsiteX7985" fmla="*/ 0 w 1018183"/>
                <a:gd name="connsiteY7985" fmla="*/ 1464007 h 9085945"/>
                <a:gd name="connsiteX7986" fmla="*/ 0 w 1018183"/>
                <a:gd name="connsiteY7986" fmla="*/ 1462439 h 9085945"/>
                <a:gd name="connsiteX7987" fmla="*/ 0 w 1018183"/>
                <a:gd name="connsiteY7987" fmla="*/ 1460158 h 9085945"/>
                <a:gd name="connsiteX7988" fmla="*/ 0 w 1018183"/>
                <a:gd name="connsiteY7988" fmla="*/ 1455453 h 9085945"/>
                <a:gd name="connsiteX7989" fmla="*/ 0 w 1018183"/>
                <a:gd name="connsiteY7989" fmla="*/ 1452111 h 9085945"/>
                <a:gd name="connsiteX7990" fmla="*/ 0 w 1018183"/>
                <a:gd name="connsiteY7990" fmla="*/ 1441053 h 9085945"/>
                <a:gd name="connsiteX7991" fmla="*/ 0 w 1018183"/>
                <a:gd name="connsiteY7991" fmla="*/ 1436628 h 9085945"/>
                <a:gd name="connsiteX7992" fmla="*/ 0 w 1018183"/>
                <a:gd name="connsiteY7992" fmla="*/ 1435061 h 9085945"/>
                <a:gd name="connsiteX7993" fmla="*/ 0 w 1018183"/>
                <a:gd name="connsiteY7993" fmla="*/ 1431477 h 9085945"/>
                <a:gd name="connsiteX7994" fmla="*/ 0 w 1018183"/>
                <a:gd name="connsiteY7994" fmla="*/ 1431280 h 9085945"/>
                <a:gd name="connsiteX7995" fmla="*/ 0 w 1018183"/>
                <a:gd name="connsiteY7995" fmla="*/ 1430193 h 9085945"/>
                <a:gd name="connsiteX7996" fmla="*/ 0 w 1018183"/>
                <a:gd name="connsiteY7996" fmla="*/ 1429711 h 9085945"/>
                <a:gd name="connsiteX7997" fmla="*/ 0 w 1018183"/>
                <a:gd name="connsiteY7997" fmla="*/ 1429449 h 9085945"/>
                <a:gd name="connsiteX7998" fmla="*/ 0 w 1018183"/>
                <a:gd name="connsiteY7998" fmla="*/ 1427431 h 9085945"/>
                <a:gd name="connsiteX7999" fmla="*/ 0 w 1018183"/>
                <a:gd name="connsiteY7999" fmla="*/ 1420419 h 9085945"/>
                <a:gd name="connsiteX8000" fmla="*/ 0 w 1018183"/>
                <a:gd name="connsiteY8000" fmla="*/ 1416372 h 9085945"/>
                <a:gd name="connsiteX8001" fmla="*/ 0 w 1018183"/>
                <a:gd name="connsiteY8001" fmla="*/ 1396722 h 9085945"/>
                <a:gd name="connsiteX8002" fmla="*/ 0 w 1018183"/>
                <a:gd name="connsiteY8002" fmla="*/ 1394915 h 9085945"/>
                <a:gd name="connsiteX8003" fmla="*/ 0 w 1018183"/>
                <a:gd name="connsiteY8003" fmla="*/ 1387692 h 9085945"/>
                <a:gd name="connsiteX8004" fmla="*/ 0 w 1018183"/>
                <a:gd name="connsiteY8004" fmla="*/ 1385662 h 9085945"/>
                <a:gd name="connsiteX8005" fmla="*/ 0 w 1018183"/>
                <a:gd name="connsiteY8005" fmla="*/ 1353765 h 9085945"/>
                <a:gd name="connsiteX8006" fmla="*/ 0 w 1018183"/>
                <a:gd name="connsiteY8006" fmla="*/ 1352593 h 9085945"/>
                <a:gd name="connsiteX8007" fmla="*/ 0 w 1018183"/>
                <a:gd name="connsiteY8007" fmla="*/ 1348561 h 9085945"/>
                <a:gd name="connsiteX8008" fmla="*/ 0 w 1018183"/>
                <a:gd name="connsiteY8008" fmla="*/ 1343990 h 9085945"/>
                <a:gd name="connsiteX8009" fmla="*/ 0 w 1018183"/>
                <a:gd name="connsiteY8009" fmla="*/ 1342706 h 9085945"/>
                <a:gd name="connsiteX8010" fmla="*/ 0 w 1018183"/>
                <a:gd name="connsiteY8010" fmla="*/ 1339364 h 9085945"/>
                <a:gd name="connsiteX8011" fmla="*/ 0 w 1018183"/>
                <a:gd name="connsiteY8011" fmla="*/ 1329590 h 9085945"/>
                <a:gd name="connsiteX8012" fmla="*/ 0 w 1018183"/>
                <a:gd name="connsiteY8012" fmla="*/ 1328306 h 9085945"/>
                <a:gd name="connsiteX8013" fmla="*/ 0 w 1018183"/>
                <a:gd name="connsiteY8013" fmla="*/ 1327915 h 9085945"/>
                <a:gd name="connsiteX8014" fmla="*/ 0 w 1018183"/>
                <a:gd name="connsiteY8014" fmla="*/ 1324065 h 9085945"/>
                <a:gd name="connsiteX8015" fmla="*/ 0 w 1018183"/>
                <a:gd name="connsiteY8015" fmla="*/ 1323880 h 9085945"/>
                <a:gd name="connsiteX8016" fmla="*/ 0 w 1018183"/>
                <a:gd name="connsiteY8016" fmla="*/ 1322312 h 9085945"/>
                <a:gd name="connsiteX8017" fmla="*/ 0 w 1018183"/>
                <a:gd name="connsiteY8017" fmla="*/ 1317586 h 9085945"/>
                <a:gd name="connsiteX8018" fmla="*/ 0 w 1018183"/>
                <a:gd name="connsiteY8018" fmla="*/ 1316019 h 9085945"/>
                <a:gd name="connsiteX8019" fmla="*/ 0 w 1018183"/>
                <a:gd name="connsiteY8019" fmla="*/ 1311264 h 9085945"/>
                <a:gd name="connsiteX8020" fmla="*/ 0 w 1018183"/>
                <a:gd name="connsiteY8020" fmla="*/ 1306529 h 9085945"/>
                <a:gd name="connsiteX8021" fmla="*/ 0 w 1018183"/>
                <a:gd name="connsiteY8021" fmla="*/ 1304959 h 9085945"/>
                <a:gd name="connsiteX8022" fmla="*/ 0 w 1018183"/>
                <a:gd name="connsiteY8022" fmla="*/ 1303214 h 9085945"/>
                <a:gd name="connsiteX8023" fmla="*/ 0 w 1018183"/>
                <a:gd name="connsiteY8023" fmla="*/ 1301647 h 9085945"/>
                <a:gd name="connsiteX8024" fmla="*/ 0 w 1018183"/>
                <a:gd name="connsiteY8024" fmla="*/ 1300206 h 9085945"/>
                <a:gd name="connsiteX8025" fmla="*/ 0 w 1018183"/>
                <a:gd name="connsiteY8025" fmla="*/ 1296862 h 9085945"/>
                <a:gd name="connsiteX8026" fmla="*/ 0 w 1018183"/>
                <a:gd name="connsiteY8026" fmla="*/ 1291338 h 9085945"/>
                <a:gd name="connsiteX8027" fmla="*/ 0 w 1018183"/>
                <a:gd name="connsiteY8027" fmla="*/ 1285804 h 9085945"/>
                <a:gd name="connsiteX8028" fmla="*/ 0 w 1018183"/>
                <a:gd name="connsiteY8028" fmla="*/ 1280278 h 9085945"/>
                <a:gd name="connsiteX8029" fmla="*/ 0 w 1018183"/>
                <a:gd name="connsiteY8029" fmla="*/ 1273998 h 9085945"/>
                <a:gd name="connsiteX8030" fmla="*/ 0 w 1018183"/>
                <a:gd name="connsiteY8030" fmla="*/ 1273084 h 9085945"/>
                <a:gd name="connsiteX8031" fmla="*/ 0 w 1018183"/>
                <a:gd name="connsiteY8031" fmla="*/ 1262940 h 9085945"/>
                <a:gd name="connsiteX8032" fmla="*/ 0 w 1018183"/>
                <a:gd name="connsiteY8032" fmla="*/ 1262026 h 9085945"/>
                <a:gd name="connsiteX8033" fmla="*/ 0 w 1018183"/>
                <a:gd name="connsiteY8033" fmla="*/ 1239846 h 9085945"/>
                <a:gd name="connsiteX8034" fmla="*/ 0 w 1018183"/>
                <a:gd name="connsiteY8034" fmla="*/ 1238720 h 9085945"/>
                <a:gd name="connsiteX8035" fmla="*/ 0 w 1018183"/>
                <a:gd name="connsiteY8035" fmla="*/ 1237435 h 9085945"/>
                <a:gd name="connsiteX8036" fmla="*/ 0 w 1018183"/>
                <a:gd name="connsiteY8036" fmla="*/ 1235704 h 9085945"/>
                <a:gd name="connsiteX8037" fmla="*/ 0 w 1018183"/>
                <a:gd name="connsiteY8037" fmla="*/ 1229299 h 9085945"/>
                <a:gd name="connsiteX8038" fmla="*/ 0 w 1018183"/>
                <a:gd name="connsiteY8038" fmla="*/ 1227661 h 9085945"/>
                <a:gd name="connsiteX8039" fmla="*/ 0 w 1018183"/>
                <a:gd name="connsiteY8039" fmla="*/ 1204838 h 9085945"/>
                <a:gd name="connsiteX8040" fmla="*/ 0 w 1018183"/>
                <a:gd name="connsiteY8040" fmla="*/ 1203270 h 9085945"/>
                <a:gd name="connsiteX8041" fmla="*/ 0 w 1018183"/>
                <a:gd name="connsiteY8041" fmla="*/ 1199552 h 9085945"/>
                <a:gd name="connsiteX8042" fmla="*/ 0 w 1018183"/>
                <a:gd name="connsiteY8042" fmla="*/ 1198276 h 9085945"/>
                <a:gd name="connsiteX8043" fmla="*/ 0 w 1018183"/>
                <a:gd name="connsiteY8043" fmla="*/ 1197347 h 9085945"/>
                <a:gd name="connsiteX8044" fmla="*/ 0 w 1018183"/>
                <a:gd name="connsiteY8044" fmla="*/ 1195065 h 9085945"/>
                <a:gd name="connsiteX8045" fmla="*/ 0 w 1018183"/>
                <a:gd name="connsiteY8045" fmla="*/ 1194933 h 9085945"/>
                <a:gd name="connsiteX8046" fmla="*/ 0 w 1018183"/>
                <a:gd name="connsiteY8046" fmla="*/ 1193781 h 9085945"/>
                <a:gd name="connsiteX8047" fmla="*/ 0 w 1018183"/>
                <a:gd name="connsiteY8047" fmla="*/ 1193497 h 9085945"/>
                <a:gd name="connsiteX8048" fmla="*/ 0 w 1018183"/>
                <a:gd name="connsiteY8048" fmla="*/ 1192212 h 9085945"/>
                <a:gd name="connsiteX8049" fmla="*/ 0 w 1018183"/>
                <a:gd name="connsiteY8049" fmla="*/ 1188494 h 9085945"/>
                <a:gd name="connsiteX8050" fmla="*/ 0 w 1018183"/>
                <a:gd name="connsiteY8050" fmla="*/ 1186511 h 9085945"/>
                <a:gd name="connsiteX8051" fmla="*/ 0 w 1018183"/>
                <a:gd name="connsiteY8051" fmla="*/ 1176678 h 9085945"/>
                <a:gd name="connsiteX8052" fmla="*/ 0 w 1018183"/>
                <a:gd name="connsiteY8052" fmla="*/ 1172647 h 9085945"/>
                <a:gd name="connsiteX8053" fmla="*/ 0 w 1018183"/>
                <a:gd name="connsiteY8053" fmla="*/ 1172111 h 9085945"/>
                <a:gd name="connsiteX8054" fmla="*/ 0 w 1018183"/>
                <a:gd name="connsiteY8054" fmla="*/ 1162338 h 9085945"/>
                <a:gd name="connsiteX8055" fmla="*/ 0 w 1018183"/>
                <a:gd name="connsiteY8055" fmla="*/ 1161251 h 9085945"/>
                <a:gd name="connsiteX8056" fmla="*/ 0 w 1018183"/>
                <a:gd name="connsiteY8056" fmla="*/ 1160769 h 9085945"/>
                <a:gd name="connsiteX8057" fmla="*/ 0 w 1018183"/>
                <a:gd name="connsiteY8057" fmla="*/ 1155767 h 9085945"/>
                <a:gd name="connsiteX8058" fmla="*/ 0 w 1018183"/>
                <a:gd name="connsiteY8058" fmla="*/ 1151477 h 9085945"/>
                <a:gd name="connsiteX8059" fmla="*/ 0 w 1018183"/>
                <a:gd name="connsiteY8059" fmla="*/ 1151278 h 9085945"/>
                <a:gd name="connsiteX8060" fmla="*/ 0 w 1018183"/>
                <a:gd name="connsiteY8060" fmla="*/ 1150193 h 9085945"/>
                <a:gd name="connsiteX8061" fmla="*/ 0 w 1018183"/>
                <a:gd name="connsiteY8061" fmla="*/ 1149710 h 9085945"/>
                <a:gd name="connsiteX8062" fmla="*/ 0 w 1018183"/>
                <a:gd name="connsiteY8062" fmla="*/ 1147430 h 9085945"/>
                <a:gd name="connsiteX8063" fmla="*/ 0 w 1018183"/>
                <a:gd name="connsiteY8063" fmla="*/ 1125973 h 9085945"/>
                <a:gd name="connsiteX8064" fmla="*/ 0 w 1018183"/>
                <a:gd name="connsiteY8064" fmla="*/ 1118750 h 9085945"/>
                <a:gd name="connsiteX8065" fmla="*/ 0 w 1018183"/>
                <a:gd name="connsiteY8065" fmla="*/ 1116720 h 9085945"/>
                <a:gd name="connsiteX8066" fmla="*/ 0 w 1018183"/>
                <a:gd name="connsiteY8066" fmla="*/ 1114914 h 9085945"/>
                <a:gd name="connsiteX8067" fmla="*/ 0 w 1018183"/>
                <a:gd name="connsiteY8067" fmla="*/ 1107692 h 9085945"/>
                <a:gd name="connsiteX8068" fmla="*/ 0 w 1018183"/>
                <a:gd name="connsiteY8068" fmla="*/ 1106862 h 9085945"/>
                <a:gd name="connsiteX8069" fmla="*/ 0 w 1018183"/>
                <a:gd name="connsiteY8069" fmla="*/ 1082184 h 9085945"/>
                <a:gd name="connsiteX8070" fmla="*/ 0 w 1018183"/>
                <a:gd name="connsiteY8070" fmla="*/ 1073764 h 9085945"/>
                <a:gd name="connsiteX8071" fmla="*/ 0 w 1018183"/>
                <a:gd name="connsiteY8071" fmla="*/ 1063933 h 9085945"/>
                <a:gd name="connsiteX8072" fmla="*/ 0 w 1018183"/>
                <a:gd name="connsiteY8072" fmla="*/ 1059364 h 9085945"/>
                <a:gd name="connsiteX8073" fmla="*/ 0 w 1018183"/>
                <a:gd name="connsiteY8073" fmla="*/ 1037587 h 9085945"/>
                <a:gd name="connsiteX8074" fmla="*/ 0 w 1018183"/>
                <a:gd name="connsiteY8074" fmla="*/ 1036017 h 9085945"/>
                <a:gd name="connsiteX8075" fmla="*/ 0 w 1018183"/>
                <a:gd name="connsiteY8075" fmla="*/ 1034272 h 9085945"/>
                <a:gd name="connsiteX8076" fmla="*/ 0 w 1018183"/>
                <a:gd name="connsiteY8076" fmla="*/ 1032705 h 9085945"/>
                <a:gd name="connsiteX8077" fmla="*/ 0 w 1018183"/>
                <a:gd name="connsiteY8077" fmla="*/ 1031264 h 9085945"/>
                <a:gd name="connsiteX8078" fmla="*/ 0 w 1018183"/>
                <a:gd name="connsiteY8078" fmla="*/ 1023214 h 9085945"/>
                <a:gd name="connsiteX8079" fmla="*/ 0 w 1018183"/>
                <a:gd name="connsiteY8079" fmla="*/ 1021647 h 9085945"/>
                <a:gd name="connsiteX8080" fmla="*/ 0 w 1018183"/>
                <a:gd name="connsiteY8080" fmla="*/ 1016862 h 9085945"/>
                <a:gd name="connsiteX8081" fmla="*/ 0 w 1018183"/>
                <a:gd name="connsiteY8081" fmla="*/ 1015167 h 9085945"/>
                <a:gd name="connsiteX8082" fmla="*/ 0 w 1018183"/>
                <a:gd name="connsiteY8082" fmla="*/ 1011336 h 9085945"/>
                <a:gd name="connsiteX8083" fmla="*/ 0 w 1018183"/>
                <a:gd name="connsiteY8083" fmla="*/ 1010597 h 9085945"/>
                <a:gd name="connsiteX8084" fmla="*/ 0 w 1018183"/>
                <a:gd name="connsiteY8084" fmla="*/ 996196 h 9085945"/>
                <a:gd name="connsiteX8085" fmla="*/ 0 w 1018183"/>
                <a:gd name="connsiteY8085" fmla="*/ 993998 h 9085945"/>
                <a:gd name="connsiteX8086" fmla="*/ 0 w 1018183"/>
                <a:gd name="connsiteY8086" fmla="*/ 993084 h 9085945"/>
                <a:gd name="connsiteX8087" fmla="*/ 0 w 1018183"/>
                <a:gd name="connsiteY8087" fmla="*/ 990487 h 9085945"/>
                <a:gd name="connsiteX8088" fmla="*/ 0 w 1018183"/>
                <a:gd name="connsiteY8088" fmla="*/ 988918 h 9085945"/>
                <a:gd name="connsiteX8089" fmla="*/ 0 w 1018183"/>
                <a:gd name="connsiteY8089" fmla="*/ 968493 h 9085945"/>
                <a:gd name="connsiteX8090" fmla="*/ 0 w 1018183"/>
                <a:gd name="connsiteY8090" fmla="*/ 960357 h 9085945"/>
                <a:gd name="connsiteX8091" fmla="*/ 0 w 1018183"/>
                <a:gd name="connsiteY8091" fmla="*/ 958719 h 9085945"/>
                <a:gd name="connsiteX8092" fmla="*/ 0 w 1018183"/>
                <a:gd name="connsiteY8092" fmla="*/ 957435 h 9085945"/>
                <a:gd name="connsiteX8093" fmla="*/ 0 w 1018183"/>
                <a:gd name="connsiteY8093" fmla="*/ 949297 h 9085945"/>
                <a:gd name="connsiteX8094" fmla="*/ 0 w 1018183"/>
                <a:gd name="connsiteY8094" fmla="*/ 929334 h 9085945"/>
                <a:gd name="connsiteX8095" fmla="*/ 0 w 1018183"/>
                <a:gd name="connsiteY8095" fmla="*/ 925991 h 9085945"/>
                <a:gd name="connsiteX8096" fmla="*/ 0 w 1018183"/>
                <a:gd name="connsiteY8096" fmla="*/ 924839 h 9085945"/>
                <a:gd name="connsiteX8097" fmla="*/ 0 w 1018183"/>
                <a:gd name="connsiteY8097" fmla="*/ 923270 h 9085945"/>
                <a:gd name="connsiteX8098" fmla="*/ 0 w 1018183"/>
                <a:gd name="connsiteY8098" fmla="*/ 919552 h 9085945"/>
                <a:gd name="connsiteX8099" fmla="*/ 0 w 1018183"/>
                <a:gd name="connsiteY8099" fmla="*/ 918276 h 9085945"/>
                <a:gd name="connsiteX8100" fmla="*/ 0 w 1018183"/>
                <a:gd name="connsiteY8100" fmla="*/ 914933 h 9085945"/>
                <a:gd name="connsiteX8101" fmla="*/ 0 w 1018183"/>
                <a:gd name="connsiteY8101" fmla="*/ 907736 h 9085945"/>
                <a:gd name="connsiteX8102" fmla="*/ 0 w 1018183"/>
                <a:gd name="connsiteY8102" fmla="*/ 906452 h 9085945"/>
                <a:gd name="connsiteX8103" fmla="*/ 0 w 1018183"/>
                <a:gd name="connsiteY8103" fmla="*/ 903705 h 9085945"/>
                <a:gd name="connsiteX8104" fmla="*/ 0 w 1018183"/>
                <a:gd name="connsiteY8104" fmla="*/ 902421 h 9085945"/>
                <a:gd name="connsiteX8105" fmla="*/ 0 w 1018183"/>
                <a:gd name="connsiteY8105" fmla="*/ 897850 h 9085945"/>
                <a:gd name="connsiteX8106" fmla="*/ 0 w 1018183"/>
                <a:gd name="connsiteY8106" fmla="*/ 896682 h 9085945"/>
                <a:gd name="connsiteX8107" fmla="*/ 0 w 1018183"/>
                <a:gd name="connsiteY8107" fmla="*/ 892647 h 9085945"/>
                <a:gd name="connsiteX8108" fmla="*/ 0 w 1018183"/>
                <a:gd name="connsiteY8108" fmla="*/ 886825 h 9085945"/>
                <a:gd name="connsiteX8109" fmla="*/ 0 w 1018183"/>
                <a:gd name="connsiteY8109" fmla="*/ 883449 h 9085945"/>
                <a:gd name="connsiteX8110" fmla="*/ 0 w 1018183"/>
                <a:gd name="connsiteY8110" fmla="*/ 882336 h 9085945"/>
                <a:gd name="connsiteX8111" fmla="*/ 0 w 1018183"/>
                <a:gd name="connsiteY8111" fmla="*/ 881251 h 9085945"/>
                <a:gd name="connsiteX8112" fmla="*/ 0 w 1018183"/>
                <a:gd name="connsiteY8112" fmla="*/ 880768 h 9085945"/>
                <a:gd name="connsiteX8113" fmla="*/ 0 w 1018183"/>
                <a:gd name="connsiteY8113" fmla="*/ 875768 h 9085945"/>
                <a:gd name="connsiteX8114" fmla="*/ 0 w 1018183"/>
                <a:gd name="connsiteY8114" fmla="*/ 863952 h 9085945"/>
                <a:gd name="connsiteX8115" fmla="*/ 0 w 1018183"/>
                <a:gd name="connsiteY8115" fmla="*/ 861673 h 9085945"/>
                <a:gd name="connsiteX8116" fmla="*/ 0 w 1018183"/>
                <a:gd name="connsiteY8116" fmla="*/ 860103 h 9085945"/>
                <a:gd name="connsiteX8117" fmla="*/ 0 w 1018183"/>
                <a:gd name="connsiteY8117" fmla="*/ 859919 h 9085945"/>
                <a:gd name="connsiteX8118" fmla="*/ 0 w 1018183"/>
                <a:gd name="connsiteY8118" fmla="*/ 845972 h 9085945"/>
                <a:gd name="connsiteX8119" fmla="*/ 0 w 1018183"/>
                <a:gd name="connsiteY8119" fmla="*/ 838750 h 9085945"/>
                <a:gd name="connsiteX8120" fmla="*/ 0 w 1018183"/>
                <a:gd name="connsiteY8120" fmla="*/ 837920 h 9085945"/>
                <a:gd name="connsiteX8121" fmla="*/ 0 w 1018183"/>
                <a:gd name="connsiteY8121" fmla="*/ 826867 h 9085945"/>
                <a:gd name="connsiteX8122" fmla="*/ 0 w 1018183"/>
                <a:gd name="connsiteY8122" fmla="*/ 818083 h 9085945"/>
                <a:gd name="connsiteX8123" fmla="*/ 0 w 1018183"/>
                <a:gd name="connsiteY8123" fmla="*/ 813242 h 9085945"/>
                <a:gd name="connsiteX8124" fmla="*/ 0 w 1018183"/>
                <a:gd name="connsiteY8124" fmla="*/ 802184 h 9085945"/>
                <a:gd name="connsiteX8125" fmla="*/ 0 w 1018183"/>
                <a:gd name="connsiteY8125" fmla="*/ 794991 h 9085945"/>
                <a:gd name="connsiteX8126" fmla="*/ 0 w 1018183"/>
                <a:gd name="connsiteY8126" fmla="*/ 783931 h 9085945"/>
                <a:gd name="connsiteX8127" fmla="*/ 0 w 1018183"/>
                <a:gd name="connsiteY8127" fmla="*/ 754272 h 9085945"/>
                <a:gd name="connsiteX8128" fmla="*/ 0 w 1018183"/>
                <a:gd name="connsiteY8128" fmla="*/ 752705 h 9085945"/>
                <a:gd name="connsiteX8129" fmla="*/ 0 w 1018183"/>
                <a:gd name="connsiteY8129" fmla="*/ 751206 h 9085945"/>
                <a:gd name="connsiteX8130" fmla="*/ 0 w 1018183"/>
                <a:gd name="connsiteY8130" fmla="*/ 748924 h 9085945"/>
                <a:gd name="connsiteX8131" fmla="*/ 0 w 1018183"/>
                <a:gd name="connsiteY8131" fmla="*/ 747356 h 9085945"/>
                <a:gd name="connsiteX8132" fmla="*/ 0 w 1018183"/>
                <a:gd name="connsiteY8132" fmla="*/ 746225 h 9085945"/>
                <a:gd name="connsiteX8133" fmla="*/ 0 w 1018183"/>
                <a:gd name="connsiteY8133" fmla="*/ 741655 h 9085945"/>
                <a:gd name="connsiteX8134" fmla="*/ 0 w 1018183"/>
                <a:gd name="connsiteY8134" fmla="*/ 740370 h 9085945"/>
                <a:gd name="connsiteX8135" fmla="*/ 0 w 1018183"/>
                <a:gd name="connsiteY8135" fmla="*/ 735168 h 9085945"/>
                <a:gd name="connsiteX8136" fmla="*/ 0 w 1018183"/>
                <a:gd name="connsiteY8136" fmla="*/ 730596 h 9085945"/>
                <a:gd name="connsiteX8137" fmla="*/ 0 w 1018183"/>
                <a:gd name="connsiteY8137" fmla="*/ 727254 h 9085945"/>
                <a:gd name="connsiteX8138" fmla="*/ 0 w 1018183"/>
                <a:gd name="connsiteY8138" fmla="*/ 725970 h 9085945"/>
                <a:gd name="connsiteX8139" fmla="*/ 0 w 1018183"/>
                <a:gd name="connsiteY8139" fmla="*/ 721545 h 9085945"/>
                <a:gd name="connsiteX8140" fmla="*/ 0 w 1018183"/>
                <a:gd name="connsiteY8140" fmla="*/ 719976 h 9085945"/>
                <a:gd name="connsiteX8141" fmla="*/ 0 w 1018183"/>
                <a:gd name="connsiteY8141" fmla="*/ 716196 h 9085945"/>
                <a:gd name="connsiteX8142" fmla="*/ 0 w 1018183"/>
                <a:gd name="connsiteY8142" fmla="*/ 710487 h 9085945"/>
                <a:gd name="connsiteX8143" fmla="*/ 0 w 1018183"/>
                <a:gd name="connsiteY8143" fmla="*/ 708920 h 9085945"/>
                <a:gd name="connsiteX8144" fmla="*/ 0 w 1018183"/>
                <a:gd name="connsiteY8144" fmla="*/ 705336 h 9085945"/>
                <a:gd name="connsiteX8145" fmla="*/ 0 w 1018183"/>
                <a:gd name="connsiteY8145" fmla="*/ 697869 h 9085945"/>
                <a:gd name="connsiteX8146" fmla="*/ 0 w 1018183"/>
                <a:gd name="connsiteY8146" fmla="*/ 688493 h 9085945"/>
                <a:gd name="connsiteX8147" fmla="*/ 0 w 1018183"/>
                <a:gd name="connsiteY8147" fmla="*/ 683468 h 9085945"/>
                <a:gd name="connsiteX8148" fmla="*/ 0 w 1018183"/>
                <a:gd name="connsiteY8148" fmla="*/ 680355 h 9085945"/>
                <a:gd name="connsiteX8149" fmla="*/ 0 w 1018183"/>
                <a:gd name="connsiteY8149" fmla="*/ 649334 h 9085945"/>
                <a:gd name="connsiteX8150" fmla="*/ 0 w 1018183"/>
                <a:gd name="connsiteY8150" fmla="*/ 645991 h 9085945"/>
                <a:gd name="connsiteX8151" fmla="*/ 0 w 1018183"/>
                <a:gd name="connsiteY8151" fmla="*/ 637510 h 9085945"/>
                <a:gd name="connsiteX8152" fmla="*/ 0 w 1018183"/>
                <a:gd name="connsiteY8152" fmla="*/ 633479 h 9085945"/>
                <a:gd name="connsiteX8153" fmla="*/ 0 w 1018183"/>
                <a:gd name="connsiteY8153" fmla="*/ 628908 h 9085945"/>
                <a:gd name="connsiteX8154" fmla="*/ 0 w 1018183"/>
                <a:gd name="connsiteY8154" fmla="*/ 627740 h 9085945"/>
                <a:gd name="connsiteX8155" fmla="*/ 0 w 1018183"/>
                <a:gd name="connsiteY8155" fmla="*/ 626452 h 9085945"/>
                <a:gd name="connsiteX8156" fmla="*/ 0 w 1018183"/>
                <a:gd name="connsiteY8156" fmla="*/ 623705 h 9085945"/>
                <a:gd name="connsiteX8157" fmla="*/ 0 w 1018183"/>
                <a:gd name="connsiteY8157" fmla="*/ 622420 h 9085945"/>
                <a:gd name="connsiteX8158" fmla="*/ 0 w 1018183"/>
                <a:gd name="connsiteY8158" fmla="*/ 617849 h 9085945"/>
                <a:gd name="connsiteX8159" fmla="*/ 0 w 1018183"/>
                <a:gd name="connsiteY8159" fmla="*/ 614507 h 9085945"/>
                <a:gd name="connsiteX8160" fmla="*/ 0 w 1018183"/>
                <a:gd name="connsiteY8160" fmla="*/ 609803 h 9085945"/>
                <a:gd name="connsiteX8161" fmla="*/ 0 w 1018183"/>
                <a:gd name="connsiteY8161" fmla="*/ 606826 h 9085945"/>
                <a:gd name="connsiteX8162" fmla="*/ 0 w 1018183"/>
                <a:gd name="connsiteY8162" fmla="*/ 603449 h 9085945"/>
                <a:gd name="connsiteX8163" fmla="*/ 0 w 1018183"/>
                <a:gd name="connsiteY8163" fmla="*/ 595010 h 9085945"/>
                <a:gd name="connsiteX8164" fmla="*/ 0 w 1018183"/>
                <a:gd name="connsiteY8164" fmla="*/ 592731 h 9085945"/>
                <a:gd name="connsiteX8165" fmla="*/ 0 w 1018183"/>
                <a:gd name="connsiteY8165" fmla="*/ 591445 h 9085945"/>
                <a:gd name="connsiteX8166" fmla="*/ 0 w 1018183"/>
                <a:gd name="connsiteY8166" fmla="*/ 591161 h 9085945"/>
                <a:gd name="connsiteX8167" fmla="*/ 0 w 1018183"/>
                <a:gd name="connsiteY8167" fmla="*/ 590977 h 9085945"/>
                <a:gd name="connsiteX8168" fmla="*/ 0 w 1018183"/>
                <a:gd name="connsiteY8168" fmla="*/ 589878 h 9085945"/>
                <a:gd name="connsiteX8169" fmla="*/ 0 w 1018183"/>
                <a:gd name="connsiteY8169" fmla="*/ 585123 h 9085945"/>
                <a:gd name="connsiteX8170" fmla="*/ 0 w 1018183"/>
                <a:gd name="connsiteY8170" fmla="*/ 583952 h 9085945"/>
                <a:gd name="connsiteX8171" fmla="*/ 0 w 1018183"/>
                <a:gd name="connsiteY8171" fmla="*/ 581671 h 9085945"/>
                <a:gd name="connsiteX8172" fmla="*/ 0 w 1018183"/>
                <a:gd name="connsiteY8172" fmla="*/ 580103 h 9085945"/>
                <a:gd name="connsiteX8173" fmla="*/ 0 w 1018183"/>
                <a:gd name="connsiteY8173" fmla="*/ 579918 h 9085945"/>
                <a:gd name="connsiteX8174" fmla="*/ 0 w 1018183"/>
                <a:gd name="connsiteY8174" fmla="*/ 570721 h 9085945"/>
                <a:gd name="connsiteX8175" fmla="*/ 0 w 1018183"/>
                <a:gd name="connsiteY8175" fmla="*/ 568591 h 9085945"/>
                <a:gd name="connsiteX8176" fmla="*/ 0 w 1018183"/>
                <a:gd name="connsiteY8176" fmla="*/ 557925 h 9085945"/>
                <a:gd name="connsiteX8177" fmla="*/ 0 w 1018183"/>
                <a:gd name="connsiteY8177" fmla="*/ 551477 h 9085945"/>
                <a:gd name="connsiteX8178" fmla="*/ 0 w 1018183"/>
                <a:gd name="connsiteY8178" fmla="*/ 549141 h 9085945"/>
                <a:gd name="connsiteX8179" fmla="*/ 0 w 1018183"/>
                <a:gd name="connsiteY8179" fmla="*/ 548946 h 9085945"/>
                <a:gd name="connsiteX8180" fmla="*/ 0 w 1018183"/>
                <a:gd name="connsiteY8180" fmla="*/ 547857 h 9085945"/>
                <a:gd name="connsiteX8181" fmla="*/ 0 w 1018183"/>
                <a:gd name="connsiteY8181" fmla="*/ 547375 h 9085945"/>
                <a:gd name="connsiteX8182" fmla="*/ 0 w 1018183"/>
                <a:gd name="connsiteY8182" fmla="*/ 538083 h 9085945"/>
                <a:gd name="connsiteX8183" fmla="*/ 0 w 1018183"/>
                <a:gd name="connsiteY8183" fmla="*/ 533242 h 9085945"/>
                <a:gd name="connsiteX8184" fmla="*/ 0 w 1018183"/>
                <a:gd name="connsiteY8184" fmla="*/ 514989 h 9085945"/>
                <a:gd name="connsiteX8185" fmla="*/ 0 w 1018183"/>
                <a:gd name="connsiteY8185" fmla="*/ 512579 h 9085945"/>
                <a:gd name="connsiteX8186" fmla="*/ 0 w 1018183"/>
                <a:gd name="connsiteY8186" fmla="*/ 505355 h 9085945"/>
                <a:gd name="connsiteX8187" fmla="*/ 0 w 1018183"/>
                <a:gd name="connsiteY8187" fmla="*/ 482264 h 9085945"/>
                <a:gd name="connsiteX8188" fmla="*/ 0 w 1018183"/>
                <a:gd name="connsiteY8188" fmla="*/ 479982 h 9085945"/>
                <a:gd name="connsiteX8189" fmla="*/ 0 w 1018183"/>
                <a:gd name="connsiteY8189" fmla="*/ 478414 h 9085945"/>
                <a:gd name="connsiteX8190" fmla="*/ 0 w 1018183"/>
                <a:gd name="connsiteY8190" fmla="*/ 473421 h 9085945"/>
                <a:gd name="connsiteX8191" fmla="*/ 0 w 1018183"/>
                <a:gd name="connsiteY8191" fmla="*/ 471428 h 9085945"/>
                <a:gd name="connsiteX8192" fmla="*/ 0 w 1018183"/>
                <a:gd name="connsiteY8192" fmla="*/ 471206 h 9085945"/>
                <a:gd name="connsiteX8193" fmla="*/ 0 w 1018183"/>
                <a:gd name="connsiteY8193" fmla="*/ 468924 h 9085945"/>
                <a:gd name="connsiteX8194" fmla="*/ 0 w 1018183"/>
                <a:gd name="connsiteY8194" fmla="*/ 467356 h 9085945"/>
                <a:gd name="connsiteX8195" fmla="*/ 0 w 1018183"/>
                <a:gd name="connsiteY8195" fmla="*/ 466226 h 9085945"/>
                <a:gd name="connsiteX8196" fmla="*/ 0 w 1018183"/>
                <a:gd name="connsiteY8196" fmla="*/ 461654 h 9085945"/>
                <a:gd name="connsiteX8197" fmla="*/ 0 w 1018183"/>
                <a:gd name="connsiteY8197" fmla="*/ 460876 h 9085945"/>
                <a:gd name="connsiteX8198" fmla="*/ 0 w 1018183"/>
                <a:gd name="connsiteY8198" fmla="*/ 460370 h 9085945"/>
                <a:gd name="connsiteX8199" fmla="*/ 0 w 1018183"/>
                <a:gd name="connsiteY8199" fmla="*/ 457028 h 9085945"/>
                <a:gd name="connsiteX8200" fmla="*/ 0 w 1018183"/>
                <a:gd name="connsiteY8200" fmla="*/ 447254 h 9085945"/>
                <a:gd name="connsiteX8201" fmla="*/ 0 w 1018183"/>
                <a:gd name="connsiteY8201" fmla="*/ 445970 h 9085945"/>
                <a:gd name="connsiteX8202" fmla="*/ 0 w 1018183"/>
                <a:gd name="connsiteY8202" fmla="*/ 441545 h 9085945"/>
                <a:gd name="connsiteX8203" fmla="*/ 0 w 1018183"/>
                <a:gd name="connsiteY8203" fmla="*/ 439978 h 9085945"/>
                <a:gd name="connsiteX8204" fmla="*/ 0 w 1018183"/>
                <a:gd name="connsiteY8204" fmla="*/ 436394 h 9085945"/>
                <a:gd name="connsiteX8205" fmla="*/ 0 w 1018183"/>
                <a:gd name="connsiteY8205" fmla="*/ 436197 h 9085945"/>
                <a:gd name="connsiteX8206" fmla="*/ 0 w 1018183"/>
                <a:gd name="connsiteY8206" fmla="*/ 434628 h 9085945"/>
                <a:gd name="connsiteX8207" fmla="*/ 0 w 1018183"/>
                <a:gd name="connsiteY8207" fmla="*/ 428927 h 9085945"/>
                <a:gd name="connsiteX8208" fmla="*/ 0 w 1018183"/>
                <a:gd name="connsiteY8208" fmla="*/ 425336 h 9085945"/>
                <a:gd name="connsiteX8209" fmla="*/ 0 w 1018183"/>
                <a:gd name="connsiteY8209" fmla="*/ 417870 h 9085945"/>
                <a:gd name="connsiteX8210" fmla="*/ 0 w 1018183"/>
                <a:gd name="connsiteY8210" fmla="*/ 417289 h 9085945"/>
                <a:gd name="connsiteX8211" fmla="*/ 0 w 1018183"/>
                <a:gd name="connsiteY8211" fmla="*/ 414526 h 9085945"/>
                <a:gd name="connsiteX8212" fmla="*/ 0 w 1018183"/>
                <a:gd name="connsiteY8212" fmla="*/ 403468 h 9085945"/>
                <a:gd name="connsiteX8213" fmla="*/ 0 w 1018183"/>
                <a:gd name="connsiteY8213" fmla="*/ 392609 h 9085945"/>
                <a:gd name="connsiteX8214" fmla="*/ 0 w 1018183"/>
                <a:gd name="connsiteY8214" fmla="*/ 382011 h 9085945"/>
                <a:gd name="connsiteX8215" fmla="*/ 0 w 1018183"/>
                <a:gd name="connsiteY8215" fmla="*/ 357510 h 9085945"/>
                <a:gd name="connsiteX8216" fmla="*/ 0 w 1018183"/>
                <a:gd name="connsiteY8216" fmla="*/ 353478 h 9085945"/>
                <a:gd name="connsiteX8217" fmla="*/ 0 w 1018183"/>
                <a:gd name="connsiteY8217" fmla="*/ 348907 h 9085945"/>
                <a:gd name="connsiteX8218" fmla="*/ 0 w 1018183"/>
                <a:gd name="connsiteY8218" fmla="*/ 340861 h 9085945"/>
                <a:gd name="connsiteX8219" fmla="*/ 0 w 1018183"/>
                <a:gd name="connsiteY8219" fmla="*/ 334507 h 9085945"/>
                <a:gd name="connsiteX8220" fmla="*/ 0 w 1018183"/>
                <a:gd name="connsiteY8220" fmla="*/ 329802 h 9085945"/>
                <a:gd name="connsiteX8221" fmla="*/ 0 w 1018183"/>
                <a:gd name="connsiteY8221" fmla="*/ 322503 h 9085945"/>
                <a:gd name="connsiteX8222" fmla="*/ 0 w 1018183"/>
                <a:gd name="connsiteY8222" fmla="*/ 320936 h 9085945"/>
                <a:gd name="connsiteX8223" fmla="*/ 0 w 1018183"/>
                <a:gd name="connsiteY8223" fmla="*/ 316181 h 9085945"/>
                <a:gd name="connsiteX8224" fmla="*/ 0 w 1018183"/>
                <a:gd name="connsiteY8224" fmla="*/ 315941 h 9085945"/>
                <a:gd name="connsiteX8225" fmla="*/ 0 w 1018183"/>
                <a:gd name="connsiteY8225" fmla="*/ 315010 h 9085945"/>
                <a:gd name="connsiteX8226" fmla="*/ 0 w 1018183"/>
                <a:gd name="connsiteY8226" fmla="*/ 312729 h 9085945"/>
                <a:gd name="connsiteX8227" fmla="*/ 0 w 1018183"/>
                <a:gd name="connsiteY8227" fmla="*/ 311446 h 9085945"/>
                <a:gd name="connsiteX8228" fmla="*/ 0 w 1018183"/>
                <a:gd name="connsiteY8228" fmla="*/ 311161 h 9085945"/>
                <a:gd name="connsiteX8229" fmla="*/ 0 w 1018183"/>
                <a:gd name="connsiteY8229" fmla="*/ 310976 h 9085945"/>
                <a:gd name="connsiteX8230" fmla="*/ 0 w 1018183"/>
                <a:gd name="connsiteY8230" fmla="*/ 309876 h 9085945"/>
                <a:gd name="connsiteX8231" fmla="*/ 0 w 1018183"/>
                <a:gd name="connsiteY8231" fmla="*/ 305123 h 9085945"/>
                <a:gd name="connsiteX8232" fmla="*/ 0 w 1018183"/>
                <a:gd name="connsiteY8232" fmla="*/ 301779 h 9085945"/>
                <a:gd name="connsiteX8233" fmla="*/ 0 w 1018183"/>
                <a:gd name="connsiteY8233" fmla="*/ 299649 h 9085945"/>
                <a:gd name="connsiteX8234" fmla="*/ 0 w 1018183"/>
                <a:gd name="connsiteY8234" fmla="*/ 290721 h 9085945"/>
                <a:gd name="connsiteX8235" fmla="*/ 0 w 1018183"/>
                <a:gd name="connsiteY8235" fmla="*/ 290310 h 9085945"/>
                <a:gd name="connsiteX8236" fmla="*/ 0 w 1018183"/>
                <a:gd name="connsiteY8236" fmla="*/ 288592 h 9085945"/>
                <a:gd name="connsiteX8237" fmla="*/ 0 w 1018183"/>
                <a:gd name="connsiteY8237" fmla="*/ 282535 h 9085945"/>
                <a:gd name="connsiteX8238" fmla="*/ 0 w 1018183"/>
                <a:gd name="connsiteY8238" fmla="*/ 280004 h 9085945"/>
                <a:gd name="connsiteX8239" fmla="*/ 0 w 1018183"/>
                <a:gd name="connsiteY8239" fmla="*/ 278915 h 9085945"/>
                <a:gd name="connsiteX8240" fmla="*/ 0 w 1018183"/>
                <a:gd name="connsiteY8240" fmla="*/ 278433 h 9085945"/>
                <a:gd name="connsiteX8241" fmla="*/ 0 w 1018183"/>
                <a:gd name="connsiteY8241" fmla="*/ 271476 h 9085945"/>
                <a:gd name="connsiteX8242" fmla="*/ 0 w 1018183"/>
                <a:gd name="connsiteY8242" fmla="*/ 269141 h 9085945"/>
                <a:gd name="connsiteX8243" fmla="*/ 0 w 1018183"/>
                <a:gd name="connsiteY8243" fmla="*/ 268942 h 9085945"/>
                <a:gd name="connsiteX8244" fmla="*/ 0 w 1018183"/>
                <a:gd name="connsiteY8244" fmla="*/ 243637 h 9085945"/>
                <a:gd name="connsiteX8245" fmla="*/ 0 w 1018183"/>
                <a:gd name="connsiteY8245" fmla="*/ 236413 h 9085945"/>
                <a:gd name="connsiteX8246" fmla="*/ 0 w 1018183"/>
                <a:gd name="connsiteY8246" fmla="*/ 204479 h 9085945"/>
                <a:gd name="connsiteX8247" fmla="*/ 0 w 1018183"/>
                <a:gd name="connsiteY8247" fmla="*/ 202264 h 9085945"/>
                <a:gd name="connsiteX8248" fmla="*/ 0 w 1018183"/>
                <a:gd name="connsiteY8248" fmla="*/ 199982 h 9085945"/>
                <a:gd name="connsiteX8249" fmla="*/ 0 w 1018183"/>
                <a:gd name="connsiteY8249" fmla="*/ 198414 h 9085945"/>
                <a:gd name="connsiteX8250" fmla="*/ 0 w 1018183"/>
                <a:gd name="connsiteY8250" fmla="*/ 191934 h 9085945"/>
                <a:gd name="connsiteX8251" fmla="*/ 0 w 1018183"/>
                <a:gd name="connsiteY8251" fmla="*/ 191428 h 9085945"/>
                <a:gd name="connsiteX8252" fmla="*/ 0 w 1018183"/>
                <a:gd name="connsiteY8252" fmla="*/ 177028 h 9085945"/>
                <a:gd name="connsiteX8253" fmla="*/ 0 w 1018183"/>
                <a:gd name="connsiteY8253" fmla="*/ 167255 h 9085945"/>
                <a:gd name="connsiteX8254" fmla="*/ 0 w 1018183"/>
                <a:gd name="connsiteY8254" fmla="*/ 165686 h 9085945"/>
                <a:gd name="connsiteX8255" fmla="*/ 0 w 1018183"/>
                <a:gd name="connsiteY8255" fmla="*/ 156394 h 9085945"/>
                <a:gd name="connsiteX8256" fmla="*/ 0 w 1018183"/>
                <a:gd name="connsiteY8256" fmla="*/ 148928 h 9085945"/>
                <a:gd name="connsiteX8257" fmla="*/ 0 w 1018183"/>
                <a:gd name="connsiteY8257" fmla="*/ 148347 h 9085945"/>
                <a:gd name="connsiteX8258" fmla="*/ 0 w 1018183"/>
                <a:gd name="connsiteY8258" fmla="*/ 134526 h 9085945"/>
                <a:gd name="connsiteX8259" fmla="*/ 0 w 1018183"/>
                <a:gd name="connsiteY8259" fmla="*/ 123667 h 9085945"/>
                <a:gd name="connsiteX8260" fmla="*/ 0 w 1018183"/>
                <a:gd name="connsiteY8260" fmla="*/ 113069 h 9085945"/>
                <a:gd name="connsiteX8261" fmla="*/ 0 w 1018183"/>
                <a:gd name="connsiteY8261" fmla="*/ 60860 h 9085945"/>
                <a:gd name="connsiteX8262" fmla="*/ 0 w 1018183"/>
                <a:gd name="connsiteY8262" fmla="*/ 46999 h 9085945"/>
                <a:gd name="connsiteX8263" fmla="*/ 0 w 1018183"/>
                <a:gd name="connsiteY8263" fmla="*/ 42504 h 9085945"/>
                <a:gd name="connsiteX8264" fmla="*/ 0 w 1018183"/>
                <a:gd name="connsiteY8264" fmla="*/ 40934 h 9085945"/>
                <a:gd name="connsiteX8265" fmla="*/ 0 w 1018183"/>
                <a:gd name="connsiteY8265" fmla="*/ 36181 h 9085945"/>
                <a:gd name="connsiteX8266" fmla="*/ 0 w 1018183"/>
                <a:gd name="connsiteY8266" fmla="*/ 21779 h 9085945"/>
                <a:gd name="connsiteX8267" fmla="*/ 0 w 1018183"/>
                <a:gd name="connsiteY8267" fmla="*/ 21368 h 9085945"/>
                <a:gd name="connsiteX8268" fmla="*/ 0 w 1018183"/>
                <a:gd name="connsiteY8268" fmla="*/ 19650 h 9085945"/>
                <a:gd name="connsiteX8269" fmla="*/ 0 w 1018183"/>
                <a:gd name="connsiteY8269" fmla="*/ 2534 h 9085945"/>
                <a:gd name="connsiteX8270" fmla="*/ 0 w 1018183"/>
                <a:gd name="connsiteY8270" fmla="*/ 0 h 908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</a:cxnLst>
              <a:rect l="l" t="t" r="r" b="b"/>
              <a:pathLst>
                <a:path w="1018183" h="9085945">
                  <a:moveTo>
                    <a:pt x="1018183" y="0"/>
                  </a:moveTo>
                  <a:lnTo>
                    <a:pt x="1018183" y="6230"/>
                  </a:lnTo>
                  <a:lnTo>
                    <a:pt x="1018183" y="18774"/>
                  </a:lnTo>
                  <a:lnTo>
                    <a:pt x="1018183" y="21368"/>
                  </a:lnTo>
                  <a:lnTo>
                    <a:pt x="1018183" y="40934"/>
                  </a:lnTo>
                  <a:lnTo>
                    <a:pt x="1018183" y="42504"/>
                  </a:lnTo>
                  <a:lnTo>
                    <a:pt x="1018183" y="46999"/>
                  </a:lnTo>
                  <a:lnTo>
                    <a:pt x="1018183" y="54332"/>
                  </a:lnTo>
                  <a:lnTo>
                    <a:pt x="1018183" y="71445"/>
                  </a:lnTo>
                  <a:lnTo>
                    <a:pt x="1018183" y="87059"/>
                  </a:lnTo>
                  <a:lnTo>
                    <a:pt x="1018183" y="96832"/>
                  </a:lnTo>
                  <a:lnTo>
                    <a:pt x="1018183" y="104172"/>
                  </a:lnTo>
                  <a:lnTo>
                    <a:pt x="1018183" y="112657"/>
                  </a:lnTo>
                  <a:lnTo>
                    <a:pt x="1018183" y="113945"/>
                  </a:lnTo>
                  <a:lnTo>
                    <a:pt x="1018183" y="125273"/>
                  </a:lnTo>
                  <a:lnTo>
                    <a:pt x="1018183" y="134526"/>
                  </a:lnTo>
                  <a:lnTo>
                    <a:pt x="1018183" y="145384"/>
                  </a:lnTo>
                  <a:lnTo>
                    <a:pt x="1018183" y="148928"/>
                  </a:lnTo>
                  <a:lnTo>
                    <a:pt x="1018183" y="155156"/>
                  </a:lnTo>
                  <a:lnTo>
                    <a:pt x="1018183" y="177028"/>
                  </a:lnTo>
                  <a:lnTo>
                    <a:pt x="1018183" y="191428"/>
                  </a:lnTo>
                  <a:lnTo>
                    <a:pt x="1018183" y="232869"/>
                  </a:lnTo>
                  <a:lnTo>
                    <a:pt x="1018183" y="236413"/>
                  </a:lnTo>
                  <a:lnTo>
                    <a:pt x="1018183" y="243637"/>
                  </a:lnTo>
                  <a:lnTo>
                    <a:pt x="1018183" y="268942"/>
                  </a:lnTo>
                  <a:lnTo>
                    <a:pt x="1018183" y="269141"/>
                  </a:lnTo>
                  <a:lnTo>
                    <a:pt x="1018183" y="275172"/>
                  </a:lnTo>
                  <a:lnTo>
                    <a:pt x="1018183" y="276458"/>
                  </a:lnTo>
                  <a:lnTo>
                    <a:pt x="1018183" y="278433"/>
                  </a:lnTo>
                  <a:lnTo>
                    <a:pt x="1018183" y="278915"/>
                  </a:lnTo>
                  <a:lnTo>
                    <a:pt x="1018183" y="280004"/>
                  </a:lnTo>
                  <a:lnTo>
                    <a:pt x="1018183" y="287716"/>
                  </a:lnTo>
                  <a:lnTo>
                    <a:pt x="1018183" y="290310"/>
                  </a:lnTo>
                  <a:lnTo>
                    <a:pt x="1018183" y="309876"/>
                  </a:lnTo>
                  <a:lnTo>
                    <a:pt x="1018183" y="311161"/>
                  </a:lnTo>
                  <a:lnTo>
                    <a:pt x="1018183" y="311446"/>
                  </a:lnTo>
                  <a:lnTo>
                    <a:pt x="1018183" y="312729"/>
                  </a:lnTo>
                  <a:lnTo>
                    <a:pt x="1018183" y="315010"/>
                  </a:lnTo>
                  <a:lnTo>
                    <a:pt x="1018183" y="315941"/>
                  </a:lnTo>
                  <a:lnTo>
                    <a:pt x="1018183" y="320936"/>
                  </a:lnTo>
                  <a:lnTo>
                    <a:pt x="1018183" y="322503"/>
                  </a:lnTo>
                  <a:lnTo>
                    <a:pt x="1018183" y="323274"/>
                  </a:lnTo>
                  <a:lnTo>
                    <a:pt x="1018183" y="329720"/>
                  </a:lnTo>
                  <a:lnTo>
                    <a:pt x="1018183" y="340387"/>
                  </a:lnTo>
                  <a:lnTo>
                    <a:pt x="1018183" y="356001"/>
                  </a:lnTo>
                  <a:lnTo>
                    <a:pt x="1018183" y="357510"/>
                  </a:lnTo>
                  <a:lnTo>
                    <a:pt x="1018183" y="365774"/>
                  </a:lnTo>
                  <a:lnTo>
                    <a:pt x="1018183" y="367058"/>
                  </a:lnTo>
                  <a:lnTo>
                    <a:pt x="1018183" y="372218"/>
                  </a:lnTo>
                  <a:lnTo>
                    <a:pt x="1018183" y="373114"/>
                  </a:lnTo>
                  <a:lnTo>
                    <a:pt x="1018183" y="381599"/>
                  </a:lnTo>
                  <a:lnTo>
                    <a:pt x="1018183" y="382887"/>
                  </a:lnTo>
                  <a:lnTo>
                    <a:pt x="1018183" y="384171"/>
                  </a:lnTo>
                  <a:lnTo>
                    <a:pt x="1018183" y="394215"/>
                  </a:lnTo>
                  <a:lnTo>
                    <a:pt x="1018183" y="403468"/>
                  </a:lnTo>
                  <a:lnTo>
                    <a:pt x="1018183" y="405274"/>
                  </a:lnTo>
                  <a:lnTo>
                    <a:pt x="1018183" y="414326"/>
                  </a:lnTo>
                  <a:lnTo>
                    <a:pt x="1018183" y="414526"/>
                  </a:lnTo>
                  <a:lnTo>
                    <a:pt x="1018183" y="417870"/>
                  </a:lnTo>
                  <a:lnTo>
                    <a:pt x="1018183" y="421130"/>
                  </a:lnTo>
                  <a:lnTo>
                    <a:pt x="1018183" y="424098"/>
                  </a:lnTo>
                  <a:lnTo>
                    <a:pt x="1018183" y="425384"/>
                  </a:lnTo>
                  <a:lnTo>
                    <a:pt x="1018183" y="428927"/>
                  </a:lnTo>
                  <a:lnTo>
                    <a:pt x="1018183" y="438001"/>
                  </a:lnTo>
                  <a:lnTo>
                    <a:pt x="1018183" y="439978"/>
                  </a:lnTo>
                  <a:lnTo>
                    <a:pt x="1018183" y="441545"/>
                  </a:lnTo>
                  <a:lnTo>
                    <a:pt x="1018183" y="445970"/>
                  </a:lnTo>
                  <a:lnTo>
                    <a:pt x="1018183" y="447254"/>
                  </a:lnTo>
                  <a:lnTo>
                    <a:pt x="1018183" y="457028"/>
                  </a:lnTo>
                  <a:lnTo>
                    <a:pt x="1018183" y="460370"/>
                  </a:lnTo>
                  <a:lnTo>
                    <a:pt x="1018183" y="461654"/>
                  </a:lnTo>
                  <a:lnTo>
                    <a:pt x="1018183" y="463630"/>
                  </a:lnTo>
                  <a:lnTo>
                    <a:pt x="1018183" y="466226"/>
                  </a:lnTo>
                  <a:lnTo>
                    <a:pt x="1018183" y="471428"/>
                  </a:lnTo>
                  <a:lnTo>
                    <a:pt x="1018183" y="501811"/>
                  </a:lnTo>
                  <a:lnTo>
                    <a:pt x="1018183" y="505355"/>
                  </a:lnTo>
                  <a:lnTo>
                    <a:pt x="1018183" y="512579"/>
                  </a:lnTo>
                  <a:lnTo>
                    <a:pt x="1018183" y="538083"/>
                  </a:lnTo>
                  <a:lnTo>
                    <a:pt x="1018183" y="545400"/>
                  </a:lnTo>
                  <a:lnTo>
                    <a:pt x="1018183" y="547375"/>
                  </a:lnTo>
                  <a:lnTo>
                    <a:pt x="1018183" y="547857"/>
                  </a:lnTo>
                  <a:lnTo>
                    <a:pt x="1018183" y="548946"/>
                  </a:lnTo>
                  <a:lnTo>
                    <a:pt x="1018183" y="549141"/>
                  </a:lnTo>
                  <a:lnTo>
                    <a:pt x="1018183" y="580103"/>
                  </a:lnTo>
                  <a:lnTo>
                    <a:pt x="1018183" y="581671"/>
                  </a:lnTo>
                  <a:lnTo>
                    <a:pt x="1018183" y="583952"/>
                  </a:lnTo>
                  <a:lnTo>
                    <a:pt x="1018183" y="589878"/>
                  </a:lnTo>
                  <a:lnTo>
                    <a:pt x="1018183" y="591161"/>
                  </a:lnTo>
                  <a:lnTo>
                    <a:pt x="1018183" y="591445"/>
                  </a:lnTo>
                  <a:lnTo>
                    <a:pt x="1018183" y="592731"/>
                  </a:lnTo>
                  <a:lnTo>
                    <a:pt x="1018183" y="595010"/>
                  </a:lnTo>
                  <a:lnTo>
                    <a:pt x="1018183" y="598662"/>
                  </a:lnTo>
                  <a:lnTo>
                    <a:pt x="1018183" y="606826"/>
                  </a:lnTo>
                  <a:lnTo>
                    <a:pt x="1018183" y="609720"/>
                  </a:lnTo>
                  <a:lnTo>
                    <a:pt x="1018183" y="626452"/>
                  </a:lnTo>
                  <a:lnTo>
                    <a:pt x="1018183" y="627740"/>
                  </a:lnTo>
                  <a:lnTo>
                    <a:pt x="1018183" y="636000"/>
                  </a:lnTo>
                  <a:lnTo>
                    <a:pt x="1018183" y="637510"/>
                  </a:lnTo>
                  <a:lnTo>
                    <a:pt x="1018183" y="641160"/>
                  </a:lnTo>
                  <a:lnTo>
                    <a:pt x="1018183" y="642448"/>
                  </a:lnTo>
                  <a:lnTo>
                    <a:pt x="1018183" y="645991"/>
                  </a:lnTo>
                  <a:lnTo>
                    <a:pt x="1018183" y="652217"/>
                  </a:lnTo>
                  <a:lnTo>
                    <a:pt x="1018183" y="653045"/>
                  </a:lnTo>
                  <a:lnTo>
                    <a:pt x="1018183" y="653113"/>
                  </a:lnTo>
                  <a:lnTo>
                    <a:pt x="1018183" y="674216"/>
                  </a:lnTo>
                  <a:lnTo>
                    <a:pt x="1018183" y="677726"/>
                  </a:lnTo>
                  <a:lnTo>
                    <a:pt x="1018183" y="680355"/>
                  </a:lnTo>
                  <a:lnTo>
                    <a:pt x="1018183" y="683468"/>
                  </a:lnTo>
                  <a:lnTo>
                    <a:pt x="1018183" y="688493"/>
                  </a:lnTo>
                  <a:lnTo>
                    <a:pt x="1018183" y="690072"/>
                  </a:lnTo>
                  <a:lnTo>
                    <a:pt x="1018183" y="694326"/>
                  </a:lnTo>
                  <a:lnTo>
                    <a:pt x="1018183" y="695065"/>
                  </a:lnTo>
                  <a:lnTo>
                    <a:pt x="1018183" y="696633"/>
                  </a:lnTo>
                  <a:lnTo>
                    <a:pt x="1018183" y="697869"/>
                  </a:lnTo>
                  <a:lnTo>
                    <a:pt x="1018183" y="701130"/>
                  </a:lnTo>
                  <a:lnTo>
                    <a:pt x="1018183" y="706943"/>
                  </a:lnTo>
                  <a:lnTo>
                    <a:pt x="1018183" y="708920"/>
                  </a:lnTo>
                  <a:lnTo>
                    <a:pt x="1018183" y="710487"/>
                  </a:lnTo>
                  <a:lnTo>
                    <a:pt x="1018183" y="716196"/>
                  </a:lnTo>
                  <a:lnTo>
                    <a:pt x="1018183" y="718001"/>
                  </a:lnTo>
                  <a:lnTo>
                    <a:pt x="1018183" y="719976"/>
                  </a:lnTo>
                  <a:lnTo>
                    <a:pt x="1018183" y="721313"/>
                  </a:lnTo>
                  <a:lnTo>
                    <a:pt x="1018183" y="721545"/>
                  </a:lnTo>
                  <a:lnTo>
                    <a:pt x="1018183" y="725970"/>
                  </a:lnTo>
                  <a:lnTo>
                    <a:pt x="1018183" y="727254"/>
                  </a:lnTo>
                  <a:lnTo>
                    <a:pt x="1018183" y="730596"/>
                  </a:lnTo>
                  <a:lnTo>
                    <a:pt x="1018183" y="732572"/>
                  </a:lnTo>
                  <a:lnTo>
                    <a:pt x="1018183" y="733857"/>
                  </a:lnTo>
                  <a:lnTo>
                    <a:pt x="1018183" y="735168"/>
                  </a:lnTo>
                  <a:lnTo>
                    <a:pt x="1018183" y="740370"/>
                  </a:lnTo>
                  <a:lnTo>
                    <a:pt x="1018183" y="741655"/>
                  </a:lnTo>
                  <a:lnTo>
                    <a:pt x="1018183" y="743631"/>
                  </a:lnTo>
                  <a:lnTo>
                    <a:pt x="1018183" y="746225"/>
                  </a:lnTo>
                  <a:lnTo>
                    <a:pt x="1018183" y="752705"/>
                  </a:lnTo>
                  <a:lnTo>
                    <a:pt x="1018183" y="754272"/>
                  </a:lnTo>
                  <a:lnTo>
                    <a:pt x="1018183" y="811915"/>
                  </a:lnTo>
                  <a:lnTo>
                    <a:pt x="1018183" y="818083"/>
                  </a:lnTo>
                  <a:lnTo>
                    <a:pt x="1018183" y="829028"/>
                  </a:lnTo>
                  <a:lnTo>
                    <a:pt x="1018183" y="831158"/>
                  </a:lnTo>
                  <a:lnTo>
                    <a:pt x="1018183" y="845559"/>
                  </a:lnTo>
                  <a:lnTo>
                    <a:pt x="1018183" y="860103"/>
                  </a:lnTo>
                  <a:lnTo>
                    <a:pt x="1018183" y="861673"/>
                  </a:lnTo>
                  <a:lnTo>
                    <a:pt x="1018183" y="863952"/>
                  </a:lnTo>
                  <a:lnTo>
                    <a:pt x="1018183" y="870240"/>
                  </a:lnTo>
                  <a:lnTo>
                    <a:pt x="1018183" y="875768"/>
                  </a:lnTo>
                  <a:lnTo>
                    <a:pt x="1018183" y="878662"/>
                  </a:lnTo>
                  <a:lnTo>
                    <a:pt x="1018183" y="886825"/>
                  </a:lnTo>
                  <a:lnTo>
                    <a:pt x="1018183" y="896682"/>
                  </a:lnTo>
                  <a:lnTo>
                    <a:pt x="1018183" y="906452"/>
                  </a:lnTo>
                  <a:lnTo>
                    <a:pt x="1018183" y="907736"/>
                  </a:lnTo>
                  <a:lnTo>
                    <a:pt x="1018183" y="911390"/>
                  </a:lnTo>
                  <a:lnTo>
                    <a:pt x="1018183" y="914933"/>
                  </a:lnTo>
                  <a:lnTo>
                    <a:pt x="1018183" y="919552"/>
                  </a:lnTo>
                  <a:lnTo>
                    <a:pt x="1018183" y="921159"/>
                  </a:lnTo>
                  <a:lnTo>
                    <a:pt x="1018183" y="921987"/>
                  </a:lnTo>
                  <a:lnTo>
                    <a:pt x="1018183" y="922443"/>
                  </a:lnTo>
                  <a:lnTo>
                    <a:pt x="1018183" y="925991"/>
                  </a:lnTo>
                  <a:lnTo>
                    <a:pt x="1018183" y="933045"/>
                  </a:lnTo>
                  <a:lnTo>
                    <a:pt x="1018183" y="946668"/>
                  </a:lnTo>
                  <a:lnTo>
                    <a:pt x="1018183" y="949297"/>
                  </a:lnTo>
                  <a:lnTo>
                    <a:pt x="1018183" y="957435"/>
                  </a:lnTo>
                  <a:lnTo>
                    <a:pt x="1018183" y="957726"/>
                  </a:lnTo>
                  <a:lnTo>
                    <a:pt x="1018183" y="958719"/>
                  </a:lnTo>
                  <a:lnTo>
                    <a:pt x="1018183" y="960357"/>
                  </a:lnTo>
                  <a:lnTo>
                    <a:pt x="1018183" y="964007"/>
                  </a:lnTo>
                  <a:lnTo>
                    <a:pt x="1018183" y="965575"/>
                  </a:lnTo>
                  <a:lnTo>
                    <a:pt x="1018183" y="965773"/>
                  </a:lnTo>
                  <a:lnTo>
                    <a:pt x="1018183" y="968493"/>
                  </a:lnTo>
                  <a:lnTo>
                    <a:pt x="1018183" y="970072"/>
                  </a:lnTo>
                  <a:lnTo>
                    <a:pt x="1018183" y="975065"/>
                  </a:lnTo>
                  <a:lnTo>
                    <a:pt x="1018183" y="976633"/>
                  </a:lnTo>
                  <a:lnTo>
                    <a:pt x="1018183" y="986943"/>
                  </a:lnTo>
                  <a:lnTo>
                    <a:pt x="1018183" y="988918"/>
                  </a:lnTo>
                  <a:lnTo>
                    <a:pt x="1018183" y="990255"/>
                  </a:lnTo>
                  <a:lnTo>
                    <a:pt x="1018183" y="990487"/>
                  </a:lnTo>
                  <a:lnTo>
                    <a:pt x="1018183" y="993084"/>
                  </a:lnTo>
                  <a:lnTo>
                    <a:pt x="1018183" y="993998"/>
                  </a:lnTo>
                  <a:lnTo>
                    <a:pt x="1018183" y="996196"/>
                  </a:lnTo>
                  <a:lnTo>
                    <a:pt x="1018183" y="1001313"/>
                  </a:lnTo>
                  <a:lnTo>
                    <a:pt x="1018183" y="1002799"/>
                  </a:lnTo>
                  <a:lnTo>
                    <a:pt x="1018183" y="1007794"/>
                  </a:lnTo>
                  <a:lnTo>
                    <a:pt x="1018183" y="1009362"/>
                  </a:lnTo>
                  <a:lnTo>
                    <a:pt x="1018183" y="1010597"/>
                  </a:lnTo>
                  <a:lnTo>
                    <a:pt x="1018183" y="1011336"/>
                  </a:lnTo>
                  <a:lnTo>
                    <a:pt x="1018183" y="1011642"/>
                  </a:lnTo>
                  <a:lnTo>
                    <a:pt x="1018183" y="1012573"/>
                  </a:lnTo>
                  <a:lnTo>
                    <a:pt x="1018183" y="1013857"/>
                  </a:lnTo>
                  <a:lnTo>
                    <a:pt x="1018183" y="1015167"/>
                  </a:lnTo>
                  <a:lnTo>
                    <a:pt x="1018183" y="1021647"/>
                  </a:lnTo>
                  <a:lnTo>
                    <a:pt x="1018183" y="1023214"/>
                  </a:lnTo>
                  <a:lnTo>
                    <a:pt x="1018183" y="1032705"/>
                  </a:lnTo>
                  <a:lnTo>
                    <a:pt x="1018183" y="1034272"/>
                  </a:lnTo>
                  <a:lnTo>
                    <a:pt x="1018183" y="1036017"/>
                  </a:lnTo>
                  <a:lnTo>
                    <a:pt x="1018183" y="1037587"/>
                  </a:lnTo>
                  <a:lnTo>
                    <a:pt x="1018183" y="1080857"/>
                  </a:lnTo>
                  <a:lnTo>
                    <a:pt x="1018183" y="1091915"/>
                  </a:lnTo>
                  <a:lnTo>
                    <a:pt x="1018183" y="1097970"/>
                  </a:lnTo>
                  <a:lnTo>
                    <a:pt x="1018183" y="1100100"/>
                  </a:lnTo>
                  <a:lnTo>
                    <a:pt x="1018183" y="1109028"/>
                  </a:lnTo>
                  <a:lnTo>
                    <a:pt x="1018183" y="1111158"/>
                  </a:lnTo>
                  <a:lnTo>
                    <a:pt x="1018183" y="1114501"/>
                  </a:lnTo>
                  <a:lnTo>
                    <a:pt x="1018183" y="1116720"/>
                  </a:lnTo>
                  <a:lnTo>
                    <a:pt x="1018183" y="1120356"/>
                  </a:lnTo>
                  <a:lnTo>
                    <a:pt x="1018183" y="1125561"/>
                  </a:lnTo>
                  <a:lnTo>
                    <a:pt x="1018183" y="1139182"/>
                  </a:lnTo>
                  <a:lnTo>
                    <a:pt x="1018183" y="1143886"/>
                  </a:lnTo>
                  <a:lnTo>
                    <a:pt x="1018183" y="1147430"/>
                  </a:lnTo>
                  <a:lnTo>
                    <a:pt x="1018183" y="1150239"/>
                  </a:lnTo>
                  <a:lnTo>
                    <a:pt x="1018183" y="1155767"/>
                  </a:lnTo>
                  <a:lnTo>
                    <a:pt x="1018183" y="1158288"/>
                  </a:lnTo>
                  <a:lnTo>
                    <a:pt x="1018183" y="1162857"/>
                  </a:lnTo>
                  <a:lnTo>
                    <a:pt x="1018183" y="1172111"/>
                  </a:lnTo>
                  <a:lnTo>
                    <a:pt x="1018183" y="1176678"/>
                  </a:lnTo>
                  <a:lnTo>
                    <a:pt x="1018183" y="1186511"/>
                  </a:lnTo>
                  <a:lnTo>
                    <a:pt x="1018183" y="1188494"/>
                  </a:lnTo>
                  <a:lnTo>
                    <a:pt x="1018183" y="1191385"/>
                  </a:lnTo>
                  <a:lnTo>
                    <a:pt x="1018183" y="1194933"/>
                  </a:lnTo>
                  <a:lnTo>
                    <a:pt x="1018183" y="1199552"/>
                  </a:lnTo>
                  <a:lnTo>
                    <a:pt x="1018183" y="1201987"/>
                  </a:lnTo>
                  <a:lnTo>
                    <a:pt x="1018183" y="1226668"/>
                  </a:lnTo>
                  <a:lnTo>
                    <a:pt x="1018183" y="1227661"/>
                  </a:lnTo>
                  <a:lnTo>
                    <a:pt x="1018183" y="1229299"/>
                  </a:lnTo>
                  <a:lnTo>
                    <a:pt x="1018183" y="1234715"/>
                  </a:lnTo>
                  <a:lnTo>
                    <a:pt x="1018183" y="1235704"/>
                  </a:lnTo>
                  <a:lnTo>
                    <a:pt x="1018183" y="1237435"/>
                  </a:lnTo>
                  <a:lnTo>
                    <a:pt x="1018183" y="1238720"/>
                  </a:lnTo>
                  <a:lnTo>
                    <a:pt x="1018183" y="1244007"/>
                  </a:lnTo>
                  <a:lnTo>
                    <a:pt x="1018183" y="1245575"/>
                  </a:lnTo>
                  <a:lnTo>
                    <a:pt x="1018183" y="1245773"/>
                  </a:lnTo>
                  <a:lnTo>
                    <a:pt x="1018183" y="1262026"/>
                  </a:lnTo>
                  <a:lnTo>
                    <a:pt x="1018183" y="1262940"/>
                  </a:lnTo>
                  <a:lnTo>
                    <a:pt x="1018183" y="1270255"/>
                  </a:lnTo>
                  <a:lnTo>
                    <a:pt x="1018183" y="1273084"/>
                  </a:lnTo>
                  <a:lnTo>
                    <a:pt x="1018183" y="1273998"/>
                  </a:lnTo>
                  <a:lnTo>
                    <a:pt x="1018183" y="1276736"/>
                  </a:lnTo>
                  <a:lnTo>
                    <a:pt x="1018183" y="1278304"/>
                  </a:lnTo>
                  <a:lnTo>
                    <a:pt x="1018183" y="1280278"/>
                  </a:lnTo>
                  <a:lnTo>
                    <a:pt x="1018183" y="1280584"/>
                  </a:lnTo>
                  <a:lnTo>
                    <a:pt x="1018183" y="1282799"/>
                  </a:lnTo>
                  <a:lnTo>
                    <a:pt x="1018183" y="1287794"/>
                  </a:lnTo>
                  <a:lnTo>
                    <a:pt x="1018183" y="1289362"/>
                  </a:lnTo>
                  <a:lnTo>
                    <a:pt x="1018183" y="1291338"/>
                  </a:lnTo>
                  <a:lnTo>
                    <a:pt x="1018183" y="1291643"/>
                  </a:lnTo>
                  <a:lnTo>
                    <a:pt x="1018183" y="1301647"/>
                  </a:lnTo>
                  <a:lnTo>
                    <a:pt x="1018183" y="1303214"/>
                  </a:lnTo>
                  <a:lnTo>
                    <a:pt x="1018183" y="1304959"/>
                  </a:lnTo>
                  <a:lnTo>
                    <a:pt x="1018183" y="1306529"/>
                  </a:lnTo>
                  <a:lnTo>
                    <a:pt x="1018183" y="1316019"/>
                  </a:lnTo>
                  <a:lnTo>
                    <a:pt x="1018183" y="1317586"/>
                  </a:lnTo>
                  <a:lnTo>
                    <a:pt x="1018183" y="1324065"/>
                  </a:lnTo>
                  <a:lnTo>
                    <a:pt x="1018183" y="1324371"/>
                  </a:lnTo>
                  <a:lnTo>
                    <a:pt x="1018183" y="1327915"/>
                  </a:lnTo>
                  <a:lnTo>
                    <a:pt x="1018183" y="1342624"/>
                  </a:lnTo>
                  <a:lnTo>
                    <a:pt x="1018183" y="1352593"/>
                  </a:lnTo>
                  <a:lnTo>
                    <a:pt x="1018183" y="1360857"/>
                  </a:lnTo>
                  <a:lnTo>
                    <a:pt x="1018183" y="1367301"/>
                  </a:lnTo>
                  <a:lnTo>
                    <a:pt x="1018183" y="1377970"/>
                  </a:lnTo>
                  <a:lnTo>
                    <a:pt x="1018183" y="1380100"/>
                  </a:lnTo>
                  <a:lnTo>
                    <a:pt x="1018183" y="1385662"/>
                  </a:lnTo>
                  <a:lnTo>
                    <a:pt x="1018183" y="1389298"/>
                  </a:lnTo>
                  <a:lnTo>
                    <a:pt x="1018183" y="1394503"/>
                  </a:lnTo>
                  <a:lnTo>
                    <a:pt x="1018183" y="1396722"/>
                  </a:lnTo>
                  <a:lnTo>
                    <a:pt x="1018183" y="1400357"/>
                  </a:lnTo>
                  <a:lnTo>
                    <a:pt x="1018183" y="1412828"/>
                  </a:lnTo>
                  <a:lnTo>
                    <a:pt x="1018183" y="1416372"/>
                  </a:lnTo>
                  <a:lnTo>
                    <a:pt x="1018183" y="1419181"/>
                  </a:lnTo>
                  <a:lnTo>
                    <a:pt x="1018183" y="1423886"/>
                  </a:lnTo>
                  <a:lnTo>
                    <a:pt x="1018183" y="1427230"/>
                  </a:lnTo>
                  <a:lnTo>
                    <a:pt x="1018183" y="1427431"/>
                  </a:lnTo>
                  <a:lnTo>
                    <a:pt x="1018183" y="1429449"/>
                  </a:lnTo>
                  <a:lnTo>
                    <a:pt x="1018183" y="1431799"/>
                  </a:lnTo>
                  <a:lnTo>
                    <a:pt x="1018183" y="1433084"/>
                  </a:lnTo>
                  <a:lnTo>
                    <a:pt x="1018183" y="1435061"/>
                  </a:lnTo>
                  <a:lnTo>
                    <a:pt x="1018183" y="1436628"/>
                  </a:lnTo>
                  <a:lnTo>
                    <a:pt x="1018183" y="1438288"/>
                  </a:lnTo>
                  <a:lnTo>
                    <a:pt x="1018183" y="1441053"/>
                  </a:lnTo>
                  <a:lnTo>
                    <a:pt x="1018183" y="1442856"/>
                  </a:lnTo>
                  <a:lnTo>
                    <a:pt x="1018183" y="1452111"/>
                  </a:lnTo>
                  <a:lnTo>
                    <a:pt x="1018183" y="1455453"/>
                  </a:lnTo>
                  <a:lnTo>
                    <a:pt x="1018183" y="1458713"/>
                  </a:lnTo>
                  <a:lnTo>
                    <a:pt x="1018183" y="1460158"/>
                  </a:lnTo>
                  <a:lnTo>
                    <a:pt x="1018183" y="1466511"/>
                  </a:lnTo>
                  <a:lnTo>
                    <a:pt x="1018183" y="1468494"/>
                  </a:lnTo>
                  <a:lnTo>
                    <a:pt x="1018183" y="1477561"/>
                  </a:lnTo>
                  <a:lnTo>
                    <a:pt x="1018183" y="1479130"/>
                  </a:lnTo>
                  <a:lnTo>
                    <a:pt x="1018183" y="1504646"/>
                  </a:lnTo>
                  <a:lnTo>
                    <a:pt x="1018183" y="1507662"/>
                  </a:lnTo>
                  <a:lnTo>
                    <a:pt x="1018183" y="1514715"/>
                  </a:lnTo>
                  <a:lnTo>
                    <a:pt x="1018183" y="1515704"/>
                  </a:lnTo>
                  <a:lnTo>
                    <a:pt x="1018183" y="1542026"/>
                  </a:lnTo>
                  <a:lnTo>
                    <a:pt x="1018183" y="1542940"/>
                  </a:lnTo>
                  <a:lnTo>
                    <a:pt x="1018183" y="1548432"/>
                  </a:lnTo>
                  <a:lnTo>
                    <a:pt x="1018183" y="1556736"/>
                  </a:lnTo>
                  <a:lnTo>
                    <a:pt x="1018183" y="1558304"/>
                  </a:lnTo>
                  <a:lnTo>
                    <a:pt x="1018183" y="1560280"/>
                  </a:lnTo>
                  <a:lnTo>
                    <a:pt x="1018183" y="1560585"/>
                  </a:lnTo>
                  <a:lnTo>
                    <a:pt x="1018183" y="1584961"/>
                  </a:lnTo>
                  <a:lnTo>
                    <a:pt x="1018183" y="1586528"/>
                  </a:lnTo>
                  <a:lnTo>
                    <a:pt x="1018183" y="1593007"/>
                  </a:lnTo>
                  <a:lnTo>
                    <a:pt x="1018183" y="1593313"/>
                  </a:lnTo>
                  <a:lnTo>
                    <a:pt x="1018183" y="1596857"/>
                  </a:lnTo>
                  <a:lnTo>
                    <a:pt x="1018183" y="1601909"/>
                  </a:lnTo>
                  <a:lnTo>
                    <a:pt x="1018183" y="1604065"/>
                  </a:lnTo>
                  <a:lnTo>
                    <a:pt x="1018183" y="1604369"/>
                  </a:lnTo>
                  <a:lnTo>
                    <a:pt x="1018183" y="1607914"/>
                  </a:lnTo>
                  <a:lnTo>
                    <a:pt x="1018183" y="1611566"/>
                  </a:lnTo>
                  <a:lnTo>
                    <a:pt x="1018183" y="1621535"/>
                  </a:lnTo>
                  <a:lnTo>
                    <a:pt x="1018183" y="1622624"/>
                  </a:lnTo>
                  <a:lnTo>
                    <a:pt x="1018183" y="1632593"/>
                  </a:lnTo>
                  <a:lnTo>
                    <a:pt x="1018183" y="1636243"/>
                  </a:lnTo>
                  <a:lnTo>
                    <a:pt x="1018183" y="1640644"/>
                  </a:lnTo>
                  <a:lnTo>
                    <a:pt x="1018183" y="1644409"/>
                  </a:lnTo>
                  <a:lnTo>
                    <a:pt x="1018183" y="1647300"/>
                  </a:lnTo>
                  <a:lnTo>
                    <a:pt x="1018183" y="1648128"/>
                  </a:lnTo>
                  <a:lnTo>
                    <a:pt x="1018183" y="1655352"/>
                  </a:lnTo>
                  <a:lnTo>
                    <a:pt x="1018183" y="1665664"/>
                  </a:lnTo>
                  <a:lnTo>
                    <a:pt x="1018183" y="1669299"/>
                  </a:lnTo>
                  <a:lnTo>
                    <a:pt x="1018183" y="1675438"/>
                  </a:lnTo>
                  <a:lnTo>
                    <a:pt x="1018183" y="1683576"/>
                  </a:lnTo>
                  <a:lnTo>
                    <a:pt x="1018183" y="1690148"/>
                  </a:lnTo>
                  <a:lnTo>
                    <a:pt x="1018183" y="1690630"/>
                  </a:lnTo>
                  <a:lnTo>
                    <a:pt x="1018183" y="1691716"/>
                  </a:lnTo>
                  <a:lnTo>
                    <a:pt x="1018183" y="1692828"/>
                  </a:lnTo>
                  <a:lnTo>
                    <a:pt x="1018183" y="1696373"/>
                  </a:lnTo>
                  <a:lnTo>
                    <a:pt x="1018183" y="1698391"/>
                  </a:lnTo>
                  <a:lnTo>
                    <a:pt x="1018183" y="1702026"/>
                  </a:lnTo>
                  <a:lnTo>
                    <a:pt x="1018183" y="1704003"/>
                  </a:lnTo>
                  <a:lnTo>
                    <a:pt x="1018183" y="1705570"/>
                  </a:lnTo>
                  <a:lnTo>
                    <a:pt x="1018183" y="1707230"/>
                  </a:lnTo>
                  <a:lnTo>
                    <a:pt x="1018183" y="1709449"/>
                  </a:lnTo>
                  <a:lnTo>
                    <a:pt x="1018183" y="1711798"/>
                  </a:lnTo>
                  <a:lnTo>
                    <a:pt x="1018183" y="1713084"/>
                  </a:lnTo>
                  <a:lnTo>
                    <a:pt x="1018183" y="1715059"/>
                  </a:lnTo>
                  <a:lnTo>
                    <a:pt x="1018183" y="1716628"/>
                  </a:lnTo>
                  <a:lnTo>
                    <a:pt x="1018183" y="1717940"/>
                  </a:lnTo>
                  <a:lnTo>
                    <a:pt x="1018183" y="1721053"/>
                  </a:lnTo>
                  <a:lnTo>
                    <a:pt x="1018183" y="1727655"/>
                  </a:lnTo>
                  <a:lnTo>
                    <a:pt x="1018183" y="1729100"/>
                  </a:lnTo>
                  <a:lnTo>
                    <a:pt x="1018183" y="1732650"/>
                  </a:lnTo>
                  <a:lnTo>
                    <a:pt x="1018183" y="1734217"/>
                  </a:lnTo>
                  <a:lnTo>
                    <a:pt x="1018183" y="1735453"/>
                  </a:lnTo>
                  <a:lnTo>
                    <a:pt x="1018183" y="1738714"/>
                  </a:lnTo>
                  <a:lnTo>
                    <a:pt x="1018183" y="1740158"/>
                  </a:lnTo>
                  <a:lnTo>
                    <a:pt x="1018183" y="1746503"/>
                  </a:lnTo>
                  <a:lnTo>
                    <a:pt x="1018183" y="1747788"/>
                  </a:lnTo>
                  <a:lnTo>
                    <a:pt x="1018183" y="1748072"/>
                  </a:lnTo>
                  <a:lnTo>
                    <a:pt x="1018183" y="1749355"/>
                  </a:lnTo>
                  <a:lnTo>
                    <a:pt x="1018183" y="1757562"/>
                  </a:lnTo>
                  <a:lnTo>
                    <a:pt x="1018183" y="1759129"/>
                  </a:lnTo>
                  <a:lnTo>
                    <a:pt x="1018183" y="1784646"/>
                  </a:lnTo>
                  <a:lnTo>
                    <a:pt x="1018183" y="1817374"/>
                  </a:lnTo>
                  <a:lnTo>
                    <a:pt x="1018183" y="1826241"/>
                  </a:lnTo>
                  <a:lnTo>
                    <a:pt x="1018183" y="1828432"/>
                  </a:lnTo>
                  <a:lnTo>
                    <a:pt x="1018183" y="1840642"/>
                  </a:lnTo>
                  <a:lnTo>
                    <a:pt x="1018183" y="1868743"/>
                  </a:lnTo>
                  <a:lnTo>
                    <a:pt x="1018183" y="1870851"/>
                  </a:lnTo>
                  <a:lnTo>
                    <a:pt x="1018183" y="1873007"/>
                  </a:lnTo>
                  <a:lnTo>
                    <a:pt x="1018183" y="1873311"/>
                  </a:lnTo>
                  <a:lnTo>
                    <a:pt x="1018183" y="1876856"/>
                  </a:lnTo>
                  <a:lnTo>
                    <a:pt x="1018183" y="1881908"/>
                  </a:lnTo>
                  <a:lnTo>
                    <a:pt x="1018183" y="1883144"/>
                  </a:lnTo>
                  <a:lnTo>
                    <a:pt x="1018183" y="1891566"/>
                  </a:lnTo>
                  <a:lnTo>
                    <a:pt x="1018183" y="1901535"/>
                  </a:lnTo>
                  <a:lnTo>
                    <a:pt x="1018183" y="1909586"/>
                  </a:lnTo>
                  <a:lnTo>
                    <a:pt x="1018183" y="1913351"/>
                  </a:lnTo>
                  <a:lnTo>
                    <a:pt x="1018183" y="1914635"/>
                  </a:lnTo>
                  <a:lnTo>
                    <a:pt x="1018183" y="1916242"/>
                  </a:lnTo>
                  <a:lnTo>
                    <a:pt x="1018183" y="1917070"/>
                  </a:lnTo>
                  <a:lnTo>
                    <a:pt x="1018183" y="1920640"/>
                  </a:lnTo>
                  <a:lnTo>
                    <a:pt x="1018183" y="1924294"/>
                  </a:lnTo>
                  <a:lnTo>
                    <a:pt x="1018183" y="1924409"/>
                  </a:lnTo>
                  <a:lnTo>
                    <a:pt x="1018183" y="1928128"/>
                  </a:lnTo>
                  <a:lnTo>
                    <a:pt x="1018183" y="1935347"/>
                  </a:lnTo>
                  <a:lnTo>
                    <a:pt x="1018183" y="1944380"/>
                  </a:lnTo>
                  <a:lnTo>
                    <a:pt x="1018183" y="1952518"/>
                  </a:lnTo>
                  <a:lnTo>
                    <a:pt x="1018183" y="1955440"/>
                  </a:lnTo>
                  <a:lnTo>
                    <a:pt x="1018183" y="1959090"/>
                  </a:lnTo>
                  <a:lnTo>
                    <a:pt x="1018183" y="1959572"/>
                  </a:lnTo>
                  <a:lnTo>
                    <a:pt x="1018183" y="1960658"/>
                  </a:lnTo>
                  <a:lnTo>
                    <a:pt x="1018183" y="1960856"/>
                  </a:lnTo>
                  <a:lnTo>
                    <a:pt x="1018183" y="1963576"/>
                  </a:lnTo>
                  <a:lnTo>
                    <a:pt x="1018183" y="1967252"/>
                  </a:lnTo>
                  <a:lnTo>
                    <a:pt x="1018183" y="1970148"/>
                  </a:lnTo>
                  <a:lnTo>
                    <a:pt x="1018183" y="1970630"/>
                  </a:lnTo>
                  <a:lnTo>
                    <a:pt x="1018183" y="1971716"/>
                  </a:lnTo>
                  <a:lnTo>
                    <a:pt x="1018183" y="1978391"/>
                  </a:lnTo>
                  <a:lnTo>
                    <a:pt x="1018183" y="1982026"/>
                  </a:lnTo>
                  <a:lnTo>
                    <a:pt x="1018183" y="1984001"/>
                  </a:lnTo>
                  <a:lnTo>
                    <a:pt x="1018183" y="1985570"/>
                  </a:lnTo>
                  <a:lnTo>
                    <a:pt x="1018183" y="1986882"/>
                  </a:lnTo>
                  <a:lnTo>
                    <a:pt x="1018183" y="1988167"/>
                  </a:lnTo>
                  <a:lnTo>
                    <a:pt x="1018183" y="1997944"/>
                  </a:lnTo>
                  <a:lnTo>
                    <a:pt x="1018183" y="2001592"/>
                  </a:lnTo>
                  <a:lnTo>
                    <a:pt x="1018183" y="2002877"/>
                  </a:lnTo>
                  <a:lnTo>
                    <a:pt x="1018183" y="2003159"/>
                  </a:lnTo>
                  <a:lnTo>
                    <a:pt x="1018183" y="2004445"/>
                  </a:lnTo>
                  <a:lnTo>
                    <a:pt x="1018183" y="2006419"/>
                  </a:lnTo>
                  <a:lnTo>
                    <a:pt x="1018183" y="2006725"/>
                  </a:lnTo>
                  <a:lnTo>
                    <a:pt x="1018183" y="2007656"/>
                  </a:lnTo>
                  <a:lnTo>
                    <a:pt x="1018183" y="2009100"/>
                  </a:lnTo>
                  <a:lnTo>
                    <a:pt x="1018183" y="2012650"/>
                  </a:lnTo>
                  <a:lnTo>
                    <a:pt x="1018183" y="2014217"/>
                  </a:lnTo>
                  <a:lnTo>
                    <a:pt x="1018183" y="2016730"/>
                  </a:lnTo>
                  <a:lnTo>
                    <a:pt x="1018183" y="2018297"/>
                  </a:lnTo>
                  <a:lnTo>
                    <a:pt x="1018183" y="2026504"/>
                  </a:lnTo>
                  <a:lnTo>
                    <a:pt x="1018183" y="2027788"/>
                  </a:lnTo>
                  <a:lnTo>
                    <a:pt x="1018183" y="2028071"/>
                  </a:lnTo>
                  <a:lnTo>
                    <a:pt x="1018183" y="2029355"/>
                  </a:lnTo>
                  <a:lnTo>
                    <a:pt x="1018183" y="2048921"/>
                  </a:lnTo>
                  <a:lnTo>
                    <a:pt x="1018183" y="2049224"/>
                  </a:lnTo>
                  <a:lnTo>
                    <a:pt x="1018183" y="2095183"/>
                  </a:lnTo>
                  <a:lnTo>
                    <a:pt x="1018183" y="2097374"/>
                  </a:lnTo>
                  <a:lnTo>
                    <a:pt x="1018183" y="2106241"/>
                  </a:lnTo>
                  <a:lnTo>
                    <a:pt x="1018183" y="2109584"/>
                  </a:lnTo>
                  <a:lnTo>
                    <a:pt x="1018183" y="2111803"/>
                  </a:lnTo>
                  <a:lnTo>
                    <a:pt x="1018183" y="2120644"/>
                  </a:lnTo>
                  <a:lnTo>
                    <a:pt x="1018183" y="2131692"/>
                  </a:lnTo>
                  <a:lnTo>
                    <a:pt x="1018183" y="2133260"/>
                  </a:lnTo>
                  <a:lnTo>
                    <a:pt x="1018183" y="2137685"/>
                  </a:lnTo>
                  <a:lnTo>
                    <a:pt x="1018183" y="2138969"/>
                  </a:lnTo>
                  <a:lnTo>
                    <a:pt x="1018183" y="2142513"/>
                  </a:lnTo>
                  <a:lnTo>
                    <a:pt x="1018183" y="2148743"/>
                  </a:lnTo>
                  <a:lnTo>
                    <a:pt x="1018183" y="2150850"/>
                  </a:lnTo>
                  <a:lnTo>
                    <a:pt x="1018183" y="2152086"/>
                  </a:lnTo>
                  <a:lnTo>
                    <a:pt x="1018183" y="2153371"/>
                  </a:lnTo>
                  <a:lnTo>
                    <a:pt x="1018183" y="2154306"/>
                  </a:lnTo>
                  <a:lnTo>
                    <a:pt x="1018183" y="2157940"/>
                  </a:lnTo>
                  <a:lnTo>
                    <a:pt x="1018183" y="2163143"/>
                  </a:lnTo>
                  <a:lnTo>
                    <a:pt x="1018183" y="2183577"/>
                  </a:lnTo>
                  <a:lnTo>
                    <a:pt x="1018183" y="2185015"/>
                  </a:lnTo>
                  <a:lnTo>
                    <a:pt x="1018183" y="2189582"/>
                  </a:lnTo>
                  <a:lnTo>
                    <a:pt x="1018183" y="2193351"/>
                  </a:lnTo>
                  <a:lnTo>
                    <a:pt x="1018183" y="2194635"/>
                  </a:lnTo>
                  <a:lnTo>
                    <a:pt x="1018183" y="2197070"/>
                  </a:lnTo>
                  <a:lnTo>
                    <a:pt x="1018183" y="2204289"/>
                  </a:lnTo>
                  <a:lnTo>
                    <a:pt x="1018183" y="2208212"/>
                  </a:lnTo>
                  <a:lnTo>
                    <a:pt x="1018183" y="2212481"/>
                  </a:lnTo>
                  <a:lnTo>
                    <a:pt x="1018183" y="2214443"/>
                  </a:lnTo>
                  <a:lnTo>
                    <a:pt x="1018183" y="2216026"/>
                  </a:lnTo>
                  <a:lnTo>
                    <a:pt x="1018183" y="2223249"/>
                  </a:lnTo>
                  <a:lnTo>
                    <a:pt x="1018183" y="2224382"/>
                  </a:lnTo>
                  <a:lnTo>
                    <a:pt x="1018183" y="2226987"/>
                  </a:lnTo>
                  <a:lnTo>
                    <a:pt x="1018183" y="2229580"/>
                  </a:lnTo>
                  <a:lnTo>
                    <a:pt x="1018183" y="2229798"/>
                  </a:lnTo>
                  <a:lnTo>
                    <a:pt x="1018183" y="2230787"/>
                  </a:lnTo>
                  <a:lnTo>
                    <a:pt x="1018183" y="2232518"/>
                  </a:lnTo>
                  <a:lnTo>
                    <a:pt x="1018183" y="2236194"/>
                  </a:lnTo>
                  <a:lnTo>
                    <a:pt x="1018183" y="2239090"/>
                  </a:lnTo>
                  <a:lnTo>
                    <a:pt x="1018183" y="2239572"/>
                  </a:lnTo>
                  <a:lnTo>
                    <a:pt x="1018183" y="2240658"/>
                  </a:lnTo>
                  <a:lnTo>
                    <a:pt x="1018183" y="2240856"/>
                  </a:lnTo>
                  <a:lnTo>
                    <a:pt x="1018183" y="2247252"/>
                  </a:lnTo>
                  <a:lnTo>
                    <a:pt x="1018183" y="2248554"/>
                  </a:lnTo>
                  <a:lnTo>
                    <a:pt x="1018183" y="2248753"/>
                  </a:lnTo>
                  <a:lnTo>
                    <a:pt x="1018183" y="2249147"/>
                  </a:lnTo>
                  <a:lnTo>
                    <a:pt x="1018183" y="2250716"/>
                  </a:lnTo>
                  <a:lnTo>
                    <a:pt x="1018183" y="2254784"/>
                  </a:lnTo>
                  <a:lnTo>
                    <a:pt x="1018183" y="2255211"/>
                  </a:lnTo>
                  <a:lnTo>
                    <a:pt x="1018183" y="2256070"/>
                  </a:lnTo>
                  <a:lnTo>
                    <a:pt x="1018183" y="2257109"/>
                  </a:lnTo>
                  <a:lnTo>
                    <a:pt x="1018183" y="2258045"/>
                  </a:lnTo>
                  <a:lnTo>
                    <a:pt x="1018183" y="2258527"/>
                  </a:lnTo>
                  <a:lnTo>
                    <a:pt x="1018183" y="2259616"/>
                  </a:lnTo>
                  <a:lnTo>
                    <a:pt x="1018183" y="2262544"/>
                  </a:lnTo>
                  <a:lnTo>
                    <a:pt x="1018183" y="2266886"/>
                  </a:lnTo>
                  <a:lnTo>
                    <a:pt x="1018183" y="2267328"/>
                  </a:lnTo>
                  <a:lnTo>
                    <a:pt x="1018183" y="2268167"/>
                  </a:lnTo>
                  <a:lnTo>
                    <a:pt x="1018183" y="2269922"/>
                  </a:lnTo>
                  <a:lnTo>
                    <a:pt x="1018183" y="2271819"/>
                  </a:lnTo>
                  <a:lnTo>
                    <a:pt x="1018183" y="2273289"/>
                  </a:lnTo>
                  <a:lnTo>
                    <a:pt x="1018183" y="2273387"/>
                  </a:lnTo>
                  <a:lnTo>
                    <a:pt x="1018183" y="2275361"/>
                  </a:lnTo>
                  <a:lnTo>
                    <a:pt x="1018183" y="2275667"/>
                  </a:lnTo>
                  <a:lnTo>
                    <a:pt x="1018183" y="2279657"/>
                  </a:lnTo>
                  <a:lnTo>
                    <a:pt x="1018183" y="2279979"/>
                  </a:lnTo>
                  <a:lnTo>
                    <a:pt x="1018183" y="2281592"/>
                  </a:lnTo>
                  <a:lnTo>
                    <a:pt x="1018183" y="2282877"/>
                  </a:lnTo>
                  <a:lnTo>
                    <a:pt x="1018183" y="2283159"/>
                  </a:lnTo>
                  <a:lnTo>
                    <a:pt x="1018183" y="2284445"/>
                  </a:lnTo>
                  <a:lnTo>
                    <a:pt x="1018183" y="2286421"/>
                  </a:lnTo>
                  <a:lnTo>
                    <a:pt x="1018183" y="2286726"/>
                  </a:lnTo>
                  <a:lnTo>
                    <a:pt x="1018183" y="2289488"/>
                  </a:lnTo>
                  <a:lnTo>
                    <a:pt x="1018183" y="2290773"/>
                  </a:lnTo>
                  <a:lnTo>
                    <a:pt x="1018183" y="2291058"/>
                  </a:lnTo>
                  <a:lnTo>
                    <a:pt x="1018183" y="2292341"/>
                  </a:lnTo>
                  <a:lnTo>
                    <a:pt x="1018183" y="2294623"/>
                  </a:lnTo>
                  <a:lnTo>
                    <a:pt x="1018183" y="2295271"/>
                  </a:lnTo>
                  <a:lnTo>
                    <a:pt x="1018183" y="2295553"/>
                  </a:lnTo>
                  <a:lnTo>
                    <a:pt x="1018183" y="2296730"/>
                  </a:lnTo>
                  <a:lnTo>
                    <a:pt x="1018183" y="2298297"/>
                  </a:lnTo>
                  <a:lnTo>
                    <a:pt x="1018183" y="2298539"/>
                  </a:lnTo>
                  <a:lnTo>
                    <a:pt x="1018183" y="2300548"/>
                  </a:lnTo>
                  <a:lnTo>
                    <a:pt x="1018183" y="2302115"/>
                  </a:lnTo>
                  <a:lnTo>
                    <a:pt x="1018183" y="2302886"/>
                  </a:lnTo>
                  <a:lnTo>
                    <a:pt x="1018183" y="2305044"/>
                  </a:lnTo>
                  <a:lnTo>
                    <a:pt x="1018183" y="2309332"/>
                  </a:lnTo>
                  <a:lnTo>
                    <a:pt x="1018183" y="2312384"/>
                  </a:lnTo>
                  <a:lnTo>
                    <a:pt x="1018183" y="2317863"/>
                  </a:lnTo>
                  <a:lnTo>
                    <a:pt x="1018183" y="2318166"/>
                  </a:lnTo>
                  <a:lnTo>
                    <a:pt x="1018183" y="2319148"/>
                  </a:lnTo>
                  <a:lnTo>
                    <a:pt x="1018183" y="2319454"/>
                  </a:lnTo>
                  <a:lnTo>
                    <a:pt x="1018183" y="2319999"/>
                  </a:lnTo>
                  <a:lnTo>
                    <a:pt x="1018183" y="2320869"/>
                  </a:lnTo>
                  <a:lnTo>
                    <a:pt x="1018183" y="2322157"/>
                  </a:lnTo>
                  <a:lnTo>
                    <a:pt x="1018183" y="2322998"/>
                  </a:lnTo>
                  <a:lnTo>
                    <a:pt x="1018183" y="2328923"/>
                  </a:lnTo>
                  <a:lnTo>
                    <a:pt x="1018183" y="2329227"/>
                  </a:lnTo>
                  <a:lnTo>
                    <a:pt x="1018183" y="2333485"/>
                  </a:lnTo>
                  <a:lnTo>
                    <a:pt x="1018183" y="2335614"/>
                  </a:lnTo>
                  <a:lnTo>
                    <a:pt x="1018183" y="2337123"/>
                  </a:lnTo>
                  <a:lnTo>
                    <a:pt x="1018183" y="2337707"/>
                  </a:lnTo>
                  <a:lnTo>
                    <a:pt x="1018183" y="2342738"/>
                  </a:lnTo>
                  <a:lnTo>
                    <a:pt x="1018183" y="2345386"/>
                  </a:lnTo>
                  <a:lnTo>
                    <a:pt x="1018183" y="2346670"/>
                  </a:lnTo>
                  <a:lnTo>
                    <a:pt x="1018183" y="2351830"/>
                  </a:lnTo>
                  <a:lnTo>
                    <a:pt x="1018183" y="2352726"/>
                  </a:lnTo>
                  <a:lnTo>
                    <a:pt x="1018183" y="2353596"/>
                  </a:lnTo>
                  <a:lnTo>
                    <a:pt x="1018183" y="2357140"/>
                  </a:lnTo>
                  <a:lnTo>
                    <a:pt x="1018183" y="2361211"/>
                  </a:lnTo>
                  <a:lnTo>
                    <a:pt x="1018183" y="2362499"/>
                  </a:lnTo>
                  <a:lnTo>
                    <a:pt x="1018183" y="2363368"/>
                  </a:lnTo>
                  <a:lnTo>
                    <a:pt x="1018183" y="2363783"/>
                  </a:lnTo>
                  <a:lnTo>
                    <a:pt x="1018183" y="2365497"/>
                  </a:lnTo>
                  <a:lnTo>
                    <a:pt x="1018183" y="2372071"/>
                  </a:lnTo>
                  <a:lnTo>
                    <a:pt x="1018183" y="2373827"/>
                  </a:lnTo>
                  <a:lnTo>
                    <a:pt x="1018183" y="2375183"/>
                  </a:lnTo>
                  <a:lnTo>
                    <a:pt x="1018183" y="2380205"/>
                  </a:lnTo>
                  <a:lnTo>
                    <a:pt x="1018183" y="2380745"/>
                  </a:lnTo>
                  <a:lnTo>
                    <a:pt x="1018183" y="2383080"/>
                  </a:lnTo>
                  <a:lnTo>
                    <a:pt x="1018183" y="2384886"/>
                  </a:lnTo>
                  <a:lnTo>
                    <a:pt x="1018183" y="2385241"/>
                  </a:lnTo>
                  <a:lnTo>
                    <a:pt x="1018183" y="2389586"/>
                  </a:lnTo>
                  <a:lnTo>
                    <a:pt x="1018183" y="2391805"/>
                  </a:lnTo>
                  <a:lnTo>
                    <a:pt x="1018183" y="2393938"/>
                  </a:lnTo>
                  <a:lnTo>
                    <a:pt x="1018183" y="2394138"/>
                  </a:lnTo>
                  <a:lnTo>
                    <a:pt x="1018183" y="2397482"/>
                  </a:lnTo>
                  <a:lnTo>
                    <a:pt x="1018183" y="2399640"/>
                  </a:lnTo>
                  <a:lnTo>
                    <a:pt x="1018183" y="2400634"/>
                  </a:lnTo>
                  <a:lnTo>
                    <a:pt x="1018183" y="2400742"/>
                  </a:lnTo>
                  <a:lnTo>
                    <a:pt x="1018183" y="2402202"/>
                  </a:lnTo>
                  <a:lnTo>
                    <a:pt x="1018183" y="2403710"/>
                  </a:lnTo>
                  <a:lnTo>
                    <a:pt x="1018183" y="2404996"/>
                  </a:lnTo>
                  <a:lnTo>
                    <a:pt x="1018183" y="2407911"/>
                  </a:lnTo>
                  <a:lnTo>
                    <a:pt x="1018183" y="2408540"/>
                  </a:lnTo>
                  <a:lnTo>
                    <a:pt x="1018183" y="2411455"/>
                  </a:lnTo>
                  <a:lnTo>
                    <a:pt x="1018183" y="2411692"/>
                  </a:lnTo>
                  <a:lnTo>
                    <a:pt x="1018183" y="2413261"/>
                  </a:lnTo>
                  <a:lnTo>
                    <a:pt x="1018183" y="2417613"/>
                  </a:lnTo>
                  <a:lnTo>
                    <a:pt x="1018183" y="2417685"/>
                  </a:lnTo>
                  <a:lnTo>
                    <a:pt x="1018183" y="2418969"/>
                  </a:lnTo>
                  <a:lnTo>
                    <a:pt x="1018183" y="2419590"/>
                  </a:lnTo>
                  <a:lnTo>
                    <a:pt x="1018183" y="2421157"/>
                  </a:lnTo>
                  <a:lnTo>
                    <a:pt x="1018183" y="2422313"/>
                  </a:lnTo>
                  <a:lnTo>
                    <a:pt x="1018183" y="2422514"/>
                  </a:lnTo>
                  <a:lnTo>
                    <a:pt x="1018183" y="2423248"/>
                  </a:lnTo>
                  <a:lnTo>
                    <a:pt x="1018183" y="2424532"/>
                  </a:lnTo>
                  <a:lnTo>
                    <a:pt x="1018183" y="2425582"/>
                  </a:lnTo>
                  <a:lnTo>
                    <a:pt x="1018183" y="2426867"/>
                  </a:lnTo>
                  <a:lnTo>
                    <a:pt x="1018183" y="2426882"/>
                  </a:lnTo>
                  <a:lnTo>
                    <a:pt x="1018183" y="2432085"/>
                  </a:lnTo>
                  <a:lnTo>
                    <a:pt x="1018183" y="2433371"/>
                  </a:lnTo>
                  <a:lnTo>
                    <a:pt x="1018183" y="2434304"/>
                  </a:lnTo>
                  <a:lnTo>
                    <a:pt x="1018183" y="2436641"/>
                  </a:lnTo>
                  <a:lnTo>
                    <a:pt x="1018183" y="2437939"/>
                  </a:lnTo>
                  <a:lnTo>
                    <a:pt x="1018183" y="2439982"/>
                  </a:lnTo>
                  <a:lnTo>
                    <a:pt x="1018183" y="2441081"/>
                  </a:lnTo>
                  <a:lnTo>
                    <a:pt x="1018183" y="2441266"/>
                  </a:lnTo>
                  <a:lnTo>
                    <a:pt x="1018183" y="2443242"/>
                  </a:lnTo>
                  <a:lnTo>
                    <a:pt x="1018183" y="2444421"/>
                  </a:lnTo>
                  <a:lnTo>
                    <a:pt x="1018183" y="2444626"/>
                  </a:lnTo>
                  <a:lnTo>
                    <a:pt x="1018183" y="2445838"/>
                  </a:lnTo>
                  <a:lnTo>
                    <a:pt x="1018183" y="2445988"/>
                  </a:lnTo>
                  <a:lnTo>
                    <a:pt x="1018183" y="2447964"/>
                  </a:lnTo>
                  <a:lnTo>
                    <a:pt x="1018183" y="2451040"/>
                  </a:lnTo>
                  <a:lnTo>
                    <a:pt x="1018183" y="2451849"/>
                  </a:lnTo>
                  <a:lnTo>
                    <a:pt x="1018183" y="2453957"/>
                  </a:lnTo>
                  <a:lnTo>
                    <a:pt x="1018183" y="2455241"/>
                  </a:lnTo>
                  <a:lnTo>
                    <a:pt x="1018183" y="2463577"/>
                  </a:lnTo>
                  <a:lnTo>
                    <a:pt x="1018183" y="2465015"/>
                  </a:lnTo>
                  <a:lnTo>
                    <a:pt x="1018183" y="2472644"/>
                  </a:lnTo>
                  <a:lnTo>
                    <a:pt x="1018183" y="2474213"/>
                  </a:lnTo>
                  <a:lnTo>
                    <a:pt x="1018183" y="2477154"/>
                  </a:lnTo>
                  <a:lnTo>
                    <a:pt x="1018183" y="2477353"/>
                  </a:lnTo>
                  <a:lnTo>
                    <a:pt x="1018183" y="2481423"/>
                  </a:lnTo>
                  <a:lnTo>
                    <a:pt x="1018183" y="2483384"/>
                  </a:lnTo>
                  <a:lnTo>
                    <a:pt x="1018183" y="2484670"/>
                  </a:lnTo>
                  <a:lnTo>
                    <a:pt x="1018183" y="2484967"/>
                  </a:lnTo>
                  <a:lnTo>
                    <a:pt x="1018183" y="2486645"/>
                  </a:lnTo>
                  <a:lnTo>
                    <a:pt x="1018183" y="2487127"/>
                  </a:lnTo>
                  <a:lnTo>
                    <a:pt x="1018183" y="2488216"/>
                  </a:lnTo>
                  <a:lnTo>
                    <a:pt x="1018183" y="2492192"/>
                  </a:lnTo>
                  <a:lnTo>
                    <a:pt x="1018183" y="2495928"/>
                  </a:lnTo>
                  <a:lnTo>
                    <a:pt x="1018183" y="2498523"/>
                  </a:lnTo>
                  <a:lnTo>
                    <a:pt x="1018183" y="2499729"/>
                  </a:lnTo>
                  <a:lnTo>
                    <a:pt x="1018183" y="2509798"/>
                  </a:lnTo>
                  <a:lnTo>
                    <a:pt x="1018183" y="2510787"/>
                  </a:lnTo>
                  <a:lnTo>
                    <a:pt x="1018183" y="2516194"/>
                  </a:lnTo>
                  <a:lnTo>
                    <a:pt x="1018183" y="2517696"/>
                  </a:lnTo>
                  <a:lnTo>
                    <a:pt x="1018183" y="2518088"/>
                  </a:lnTo>
                  <a:lnTo>
                    <a:pt x="1018183" y="2519373"/>
                  </a:lnTo>
                  <a:lnTo>
                    <a:pt x="1018183" y="2519658"/>
                  </a:lnTo>
                  <a:lnTo>
                    <a:pt x="1018183" y="2520941"/>
                  </a:lnTo>
                  <a:lnTo>
                    <a:pt x="1018183" y="2523222"/>
                  </a:lnTo>
                  <a:lnTo>
                    <a:pt x="1018183" y="2524153"/>
                  </a:lnTo>
                  <a:lnTo>
                    <a:pt x="1018183" y="2525012"/>
                  </a:lnTo>
                  <a:lnTo>
                    <a:pt x="1018183" y="2526987"/>
                  </a:lnTo>
                  <a:lnTo>
                    <a:pt x="1018183" y="2527469"/>
                  </a:lnTo>
                  <a:lnTo>
                    <a:pt x="1018183" y="2528558"/>
                  </a:lnTo>
                  <a:lnTo>
                    <a:pt x="1018183" y="2528753"/>
                  </a:lnTo>
                  <a:lnTo>
                    <a:pt x="1018183" y="2529148"/>
                  </a:lnTo>
                  <a:lnTo>
                    <a:pt x="1018183" y="2530715"/>
                  </a:lnTo>
                  <a:lnTo>
                    <a:pt x="1018183" y="2531486"/>
                  </a:lnTo>
                  <a:lnTo>
                    <a:pt x="1018183" y="2537109"/>
                  </a:lnTo>
                  <a:lnTo>
                    <a:pt x="1018183" y="2537932"/>
                  </a:lnTo>
                  <a:lnTo>
                    <a:pt x="1018183" y="2542231"/>
                  </a:lnTo>
                  <a:lnTo>
                    <a:pt x="1018183" y="2543515"/>
                  </a:lnTo>
                  <a:lnTo>
                    <a:pt x="1018183" y="2548600"/>
                  </a:lnTo>
                  <a:lnTo>
                    <a:pt x="1018183" y="2548921"/>
                  </a:lnTo>
                  <a:lnTo>
                    <a:pt x="1018183" y="2551819"/>
                  </a:lnTo>
                  <a:lnTo>
                    <a:pt x="1018183" y="2553289"/>
                  </a:lnTo>
                  <a:lnTo>
                    <a:pt x="1018183" y="2553387"/>
                  </a:lnTo>
                  <a:lnTo>
                    <a:pt x="1018183" y="2555363"/>
                  </a:lnTo>
                  <a:lnTo>
                    <a:pt x="1018183" y="2555668"/>
                  </a:lnTo>
                  <a:lnTo>
                    <a:pt x="1018183" y="2559715"/>
                  </a:lnTo>
                  <a:lnTo>
                    <a:pt x="1018183" y="2559979"/>
                  </a:lnTo>
                  <a:lnTo>
                    <a:pt x="1018183" y="2561284"/>
                  </a:lnTo>
                  <a:lnTo>
                    <a:pt x="1018183" y="2563564"/>
                  </a:lnTo>
                  <a:lnTo>
                    <a:pt x="1018183" y="2564214"/>
                  </a:lnTo>
                  <a:lnTo>
                    <a:pt x="1018183" y="2565722"/>
                  </a:lnTo>
                  <a:lnTo>
                    <a:pt x="1018183" y="2567481"/>
                  </a:lnTo>
                  <a:lnTo>
                    <a:pt x="1018183" y="2569491"/>
                  </a:lnTo>
                  <a:lnTo>
                    <a:pt x="1018183" y="2570773"/>
                  </a:lnTo>
                  <a:lnTo>
                    <a:pt x="1018183" y="2571057"/>
                  </a:lnTo>
                  <a:lnTo>
                    <a:pt x="1018183" y="2572343"/>
                  </a:lnTo>
                  <a:lnTo>
                    <a:pt x="1018183" y="2573986"/>
                  </a:lnTo>
                  <a:lnTo>
                    <a:pt x="1018183" y="2574623"/>
                  </a:lnTo>
                  <a:lnTo>
                    <a:pt x="1018183" y="2575270"/>
                  </a:lnTo>
                  <a:lnTo>
                    <a:pt x="1018183" y="2578275"/>
                  </a:lnTo>
                  <a:lnTo>
                    <a:pt x="1018183" y="2578539"/>
                  </a:lnTo>
                  <a:lnTo>
                    <a:pt x="1018183" y="2580431"/>
                  </a:lnTo>
                  <a:lnTo>
                    <a:pt x="1018183" y="2581326"/>
                  </a:lnTo>
                  <a:lnTo>
                    <a:pt x="1018183" y="2586438"/>
                  </a:lnTo>
                  <a:lnTo>
                    <a:pt x="1018183" y="2588090"/>
                  </a:lnTo>
                  <a:lnTo>
                    <a:pt x="1018183" y="2588396"/>
                  </a:lnTo>
                  <a:lnTo>
                    <a:pt x="1018183" y="2589332"/>
                  </a:lnTo>
                  <a:lnTo>
                    <a:pt x="1018183" y="2589811"/>
                  </a:lnTo>
                  <a:lnTo>
                    <a:pt x="1018183" y="2591099"/>
                  </a:lnTo>
                  <a:lnTo>
                    <a:pt x="1018183" y="2591940"/>
                  </a:lnTo>
                  <a:lnTo>
                    <a:pt x="1018183" y="2592383"/>
                  </a:lnTo>
                  <a:lnTo>
                    <a:pt x="1018183" y="2596937"/>
                  </a:lnTo>
                  <a:lnTo>
                    <a:pt x="1018183" y="2597865"/>
                  </a:lnTo>
                  <a:lnTo>
                    <a:pt x="1018183" y="2598169"/>
                  </a:lnTo>
                  <a:lnTo>
                    <a:pt x="1018183" y="2599148"/>
                  </a:lnTo>
                  <a:lnTo>
                    <a:pt x="1018183" y="2599452"/>
                  </a:lnTo>
                  <a:lnTo>
                    <a:pt x="1018183" y="2602427"/>
                  </a:lnTo>
                  <a:lnTo>
                    <a:pt x="1018183" y="2602997"/>
                  </a:lnTo>
                  <a:lnTo>
                    <a:pt x="1018183" y="2606064"/>
                  </a:lnTo>
                  <a:lnTo>
                    <a:pt x="1018183" y="2606649"/>
                  </a:lnTo>
                  <a:lnTo>
                    <a:pt x="1018183" y="2607353"/>
                  </a:lnTo>
                  <a:lnTo>
                    <a:pt x="1018183" y="2611267"/>
                  </a:lnTo>
                  <a:lnTo>
                    <a:pt x="1018183" y="2611680"/>
                  </a:lnTo>
                  <a:lnTo>
                    <a:pt x="1018183" y="2613487"/>
                  </a:lnTo>
                  <a:lnTo>
                    <a:pt x="1018183" y="2614813"/>
                  </a:lnTo>
                  <a:lnTo>
                    <a:pt x="1018183" y="2615612"/>
                  </a:lnTo>
                  <a:lnTo>
                    <a:pt x="1018183" y="2617122"/>
                  </a:lnTo>
                  <a:lnTo>
                    <a:pt x="1018183" y="2617707"/>
                  </a:lnTo>
                  <a:lnTo>
                    <a:pt x="1018183" y="2620772"/>
                  </a:lnTo>
                  <a:lnTo>
                    <a:pt x="1018183" y="2622060"/>
                  </a:lnTo>
                  <a:lnTo>
                    <a:pt x="1018183" y="2622539"/>
                  </a:lnTo>
                  <a:lnTo>
                    <a:pt x="1018183" y="2622738"/>
                  </a:lnTo>
                  <a:lnTo>
                    <a:pt x="1018183" y="2625603"/>
                  </a:lnTo>
                  <a:lnTo>
                    <a:pt x="1018183" y="2626082"/>
                  </a:lnTo>
                  <a:lnTo>
                    <a:pt x="1018183" y="2629342"/>
                  </a:lnTo>
                  <a:lnTo>
                    <a:pt x="1018183" y="2631829"/>
                  </a:lnTo>
                  <a:lnTo>
                    <a:pt x="1018183" y="2632310"/>
                  </a:lnTo>
                  <a:lnTo>
                    <a:pt x="1018183" y="2632657"/>
                  </a:lnTo>
                  <a:lnTo>
                    <a:pt x="1018183" y="2632725"/>
                  </a:lnTo>
                  <a:lnTo>
                    <a:pt x="1018183" y="2633596"/>
                  </a:lnTo>
                  <a:lnTo>
                    <a:pt x="1018183" y="2634439"/>
                  </a:lnTo>
                  <a:lnTo>
                    <a:pt x="1018183" y="2635727"/>
                  </a:lnTo>
                  <a:lnTo>
                    <a:pt x="1018183" y="2637140"/>
                  </a:lnTo>
                  <a:lnTo>
                    <a:pt x="1018183" y="2639492"/>
                  </a:lnTo>
                  <a:lnTo>
                    <a:pt x="1018183" y="2641013"/>
                  </a:lnTo>
                  <a:lnTo>
                    <a:pt x="1018183" y="2645497"/>
                  </a:lnTo>
                  <a:lnTo>
                    <a:pt x="1018183" y="2646213"/>
                  </a:lnTo>
                  <a:lnTo>
                    <a:pt x="1018183" y="2648190"/>
                  </a:lnTo>
                  <a:lnTo>
                    <a:pt x="1018183" y="2649147"/>
                  </a:lnTo>
                  <a:lnTo>
                    <a:pt x="1018183" y="2649758"/>
                  </a:lnTo>
                  <a:lnTo>
                    <a:pt x="1018183" y="2650435"/>
                  </a:lnTo>
                  <a:lnTo>
                    <a:pt x="1018183" y="2652073"/>
                  </a:lnTo>
                  <a:lnTo>
                    <a:pt x="1018183" y="2653828"/>
                  </a:lnTo>
                  <a:lnTo>
                    <a:pt x="1018183" y="2654182"/>
                  </a:lnTo>
                  <a:lnTo>
                    <a:pt x="1018183" y="2655466"/>
                  </a:lnTo>
                  <a:lnTo>
                    <a:pt x="1018183" y="2657339"/>
                  </a:lnTo>
                  <a:lnTo>
                    <a:pt x="1018183" y="2659967"/>
                  </a:lnTo>
                  <a:lnTo>
                    <a:pt x="1018183" y="2660204"/>
                  </a:lnTo>
                  <a:lnTo>
                    <a:pt x="1018183" y="2660747"/>
                  </a:lnTo>
                  <a:lnTo>
                    <a:pt x="1018183" y="2663080"/>
                  </a:lnTo>
                  <a:lnTo>
                    <a:pt x="1018183" y="2665240"/>
                  </a:lnTo>
                  <a:lnTo>
                    <a:pt x="1018183" y="2668105"/>
                  </a:lnTo>
                  <a:lnTo>
                    <a:pt x="1018183" y="2668582"/>
                  </a:lnTo>
                  <a:lnTo>
                    <a:pt x="1018183" y="2669685"/>
                  </a:lnTo>
                  <a:lnTo>
                    <a:pt x="1018183" y="2669866"/>
                  </a:lnTo>
                  <a:lnTo>
                    <a:pt x="1018183" y="2671842"/>
                  </a:lnTo>
                  <a:lnTo>
                    <a:pt x="1018183" y="2673939"/>
                  </a:lnTo>
                  <a:lnTo>
                    <a:pt x="1018183" y="2674438"/>
                  </a:lnTo>
                  <a:lnTo>
                    <a:pt x="1018183" y="2674677"/>
                  </a:lnTo>
                  <a:lnTo>
                    <a:pt x="1018183" y="2676245"/>
                  </a:lnTo>
                  <a:lnTo>
                    <a:pt x="1018183" y="2677481"/>
                  </a:lnTo>
                  <a:lnTo>
                    <a:pt x="1018183" y="2679640"/>
                  </a:lnTo>
                  <a:lnTo>
                    <a:pt x="1018183" y="2680634"/>
                  </a:lnTo>
                  <a:lnTo>
                    <a:pt x="1018183" y="2680742"/>
                  </a:lnTo>
                  <a:lnTo>
                    <a:pt x="1018183" y="2682203"/>
                  </a:lnTo>
                  <a:lnTo>
                    <a:pt x="1018183" y="2684800"/>
                  </a:lnTo>
                  <a:lnTo>
                    <a:pt x="1018183" y="2685713"/>
                  </a:lnTo>
                  <a:lnTo>
                    <a:pt x="1018183" y="2686555"/>
                  </a:lnTo>
                  <a:lnTo>
                    <a:pt x="1018183" y="2687911"/>
                  </a:lnTo>
                  <a:lnTo>
                    <a:pt x="1018183" y="2688342"/>
                  </a:lnTo>
                  <a:lnTo>
                    <a:pt x="1018183" y="2688532"/>
                  </a:lnTo>
                  <a:lnTo>
                    <a:pt x="1018183" y="2690099"/>
                  </a:lnTo>
                  <a:lnTo>
                    <a:pt x="1018183" y="2691456"/>
                  </a:lnTo>
                  <a:lnTo>
                    <a:pt x="1018183" y="2693474"/>
                  </a:lnTo>
                  <a:lnTo>
                    <a:pt x="1018183" y="2695808"/>
                  </a:lnTo>
                  <a:lnTo>
                    <a:pt x="1018183" y="2697613"/>
                  </a:lnTo>
                  <a:lnTo>
                    <a:pt x="1018183" y="2699588"/>
                  </a:lnTo>
                  <a:lnTo>
                    <a:pt x="1018183" y="2700925"/>
                  </a:lnTo>
                  <a:lnTo>
                    <a:pt x="1018183" y="2701158"/>
                  </a:lnTo>
                  <a:lnTo>
                    <a:pt x="1018183" y="2702313"/>
                  </a:lnTo>
                  <a:lnTo>
                    <a:pt x="1018183" y="2703052"/>
                  </a:lnTo>
                  <a:lnTo>
                    <a:pt x="1018183" y="2703246"/>
                  </a:lnTo>
                  <a:lnTo>
                    <a:pt x="1018183" y="2704532"/>
                  </a:lnTo>
                  <a:lnTo>
                    <a:pt x="1018183" y="2705582"/>
                  </a:lnTo>
                  <a:lnTo>
                    <a:pt x="1018183" y="2706866"/>
                  </a:lnTo>
                  <a:lnTo>
                    <a:pt x="1018183" y="2706881"/>
                  </a:lnTo>
                  <a:lnTo>
                    <a:pt x="1018183" y="2710023"/>
                  </a:lnTo>
                  <a:lnTo>
                    <a:pt x="1018183" y="2710208"/>
                  </a:lnTo>
                  <a:lnTo>
                    <a:pt x="1018183" y="2712185"/>
                  </a:lnTo>
                  <a:lnTo>
                    <a:pt x="1018183" y="2713023"/>
                  </a:lnTo>
                  <a:lnTo>
                    <a:pt x="1018183" y="2713363"/>
                  </a:lnTo>
                  <a:lnTo>
                    <a:pt x="1018183" y="2713469"/>
                  </a:lnTo>
                  <a:lnTo>
                    <a:pt x="1018183" y="2713567"/>
                  </a:lnTo>
                  <a:lnTo>
                    <a:pt x="1018183" y="2714780"/>
                  </a:lnTo>
                  <a:lnTo>
                    <a:pt x="1018183" y="2714930"/>
                  </a:lnTo>
                  <a:lnTo>
                    <a:pt x="1018183" y="2716906"/>
                  </a:lnTo>
                  <a:lnTo>
                    <a:pt x="1018183" y="2719982"/>
                  </a:lnTo>
                  <a:lnTo>
                    <a:pt x="1018183" y="2720791"/>
                  </a:lnTo>
                  <a:lnTo>
                    <a:pt x="1018183" y="2721267"/>
                  </a:lnTo>
                  <a:lnTo>
                    <a:pt x="1018183" y="2723244"/>
                  </a:lnTo>
                  <a:lnTo>
                    <a:pt x="1018183" y="2724183"/>
                  </a:lnTo>
                  <a:lnTo>
                    <a:pt x="1018183" y="2724421"/>
                  </a:lnTo>
                  <a:lnTo>
                    <a:pt x="1018183" y="2725837"/>
                  </a:lnTo>
                  <a:lnTo>
                    <a:pt x="1018183" y="2725988"/>
                  </a:lnTo>
                  <a:lnTo>
                    <a:pt x="1018183" y="2727733"/>
                  </a:lnTo>
                  <a:lnTo>
                    <a:pt x="1018183" y="2727963"/>
                  </a:lnTo>
                  <a:lnTo>
                    <a:pt x="1018183" y="2729300"/>
                  </a:lnTo>
                  <a:lnTo>
                    <a:pt x="1018183" y="2732318"/>
                  </a:lnTo>
                  <a:lnTo>
                    <a:pt x="1018183" y="2733884"/>
                  </a:lnTo>
                  <a:lnTo>
                    <a:pt x="1018183" y="2733957"/>
                  </a:lnTo>
                  <a:lnTo>
                    <a:pt x="1018183" y="2735241"/>
                  </a:lnTo>
                  <a:lnTo>
                    <a:pt x="1018183" y="2741586"/>
                  </a:lnTo>
                  <a:lnTo>
                    <a:pt x="1018183" y="2743155"/>
                  </a:lnTo>
                  <a:lnTo>
                    <a:pt x="1018183" y="2746295"/>
                  </a:lnTo>
                  <a:lnTo>
                    <a:pt x="1018183" y="2752645"/>
                  </a:lnTo>
                  <a:lnTo>
                    <a:pt x="1018183" y="2753613"/>
                  </a:lnTo>
                  <a:lnTo>
                    <a:pt x="1018183" y="2754212"/>
                  </a:lnTo>
                  <a:lnTo>
                    <a:pt x="1018183" y="2755587"/>
                  </a:lnTo>
                  <a:lnTo>
                    <a:pt x="1018183" y="2756070"/>
                  </a:lnTo>
                  <a:lnTo>
                    <a:pt x="1018183" y="2757158"/>
                  </a:lnTo>
                  <a:lnTo>
                    <a:pt x="1018183" y="2757353"/>
                  </a:lnTo>
                  <a:lnTo>
                    <a:pt x="1018183" y="2760692"/>
                  </a:lnTo>
                  <a:lnTo>
                    <a:pt x="1018183" y="2779729"/>
                  </a:lnTo>
                  <a:lnTo>
                    <a:pt x="1018183" y="2788315"/>
                  </a:lnTo>
                  <a:lnTo>
                    <a:pt x="1018183" y="2789883"/>
                  </a:lnTo>
                  <a:lnTo>
                    <a:pt x="1018183" y="2791527"/>
                  </a:lnTo>
                  <a:lnTo>
                    <a:pt x="1018183" y="2792164"/>
                  </a:lnTo>
                  <a:lnTo>
                    <a:pt x="1018183" y="2797695"/>
                  </a:lnTo>
                  <a:lnTo>
                    <a:pt x="1018183" y="2798090"/>
                  </a:lnTo>
                  <a:lnTo>
                    <a:pt x="1018183" y="2799373"/>
                  </a:lnTo>
                  <a:lnTo>
                    <a:pt x="1018183" y="2799657"/>
                  </a:lnTo>
                  <a:lnTo>
                    <a:pt x="1018183" y="2800944"/>
                  </a:lnTo>
                  <a:lnTo>
                    <a:pt x="1018183" y="2803222"/>
                  </a:lnTo>
                  <a:lnTo>
                    <a:pt x="1018183" y="2806874"/>
                  </a:lnTo>
                  <a:lnTo>
                    <a:pt x="1018183" y="2808434"/>
                  </a:lnTo>
                  <a:lnTo>
                    <a:pt x="1018183" y="2808640"/>
                  </a:lnTo>
                  <a:lnTo>
                    <a:pt x="1018183" y="2810771"/>
                  </a:lnTo>
                  <a:lnTo>
                    <a:pt x="1018183" y="2812457"/>
                  </a:lnTo>
                  <a:lnTo>
                    <a:pt x="1018183" y="2815038"/>
                  </a:lnTo>
                  <a:lnTo>
                    <a:pt x="1018183" y="2817932"/>
                  </a:lnTo>
                  <a:lnTo>
                    <a:pt x="1018183" y="2822231"/>
                  </a:lnTo>
                  <a:lnTo>
                    <a:pt x="1018183" y="2823515"/>
                  </a:lnTo>
                  <a:lnTo>
                    <a:pt x="1018183" y="2825171"/>
                  </a:lnTo>
                  <a:lnTo>
                    <a:pt x="1018183" y="2828921"/>
                  </a:lnTo>
                  <a:lnTo>
                    <a:pt x="1018183" y="2834664"/>
                  </a:lnTo>
                  <a:lnTo>
                    <a:pt x="1018183" y="2835952"/>
                  </a:lnTo>
                  <a:lnTo>
                    <a:pt x="1018183" y="2839145"/>
                  </a:lnTo>
                  <a:lnTo>
                    <a:pt x="1018183" y="2839715"/>
                  </a:lnTo>
                  <a:lnTo>
                    <a:pt x="1018183" y="2841285"/>
                  </a:lnTo>
                  <a:lnTo>
                    <a:pt x="1018183" y="2843564"/>
                  </a:lnTo>
                  <a:lnTo>
                    <a:pt x="1018183" y="2844212"/>
                  </a:lnTo>
                  <a:lnTo>
                    <a:pt x="1018183" y="2845723"/>
                  </a:lnTo>
                  <a:lnTo>
                    <a:pt x="1018183" y="2847481"/>
                  </a:lnTo>
                  <a:lnTo>
                    <a:pt x="1018183" y="2849372"/>
                  </a:lnTo>
                  <a:lnTo>
                    <a:pt x="1018183" y="2849853"/>
                  </a:lnTo>
                  <a:lnTo>
                    <a:pt x="1018183" y="2850661"/>
                  </a:lnTo>
                  <a:lnTo>
                    <a:pt x="1018183" y="2854203"/>
                  </a:lnTo>
                  <a:lnTo>
                    <a:pt x="1018183" y="2855381"/>
                  </a:lnTo>
                  <a:lnTo>
                    <a:pt x="1018183" y="2858275"/>
                  </a:lnTo>
                  <a:lnTo>
                    <a:pt x="1018183" y="2860429"/>
                  </a:lnTo>
                  <a:lnTo>
                    <a:pt x="1018183" y="2861257"/>
                  </a:lnTo>
                  <a:lnTo>
                    <a:pt x="1018183" y="2861326"/>
                  </a:lnTo>
                  <a:lnTo>
                    <a:pt x="1018183" y="2863826"/>
                  </a:lnTo>
                  <a:lnTo>
                    <a:pt x="1018183" y="2865879"/>
                  </a:lnTo>
                  <a:lnTo>
                    <a:pt x="1018183" y="2866437"/>
                  </a:lnTo>
                  <a:lnTo>
                    <a:pt x="1018183" y="2868090"/>
                  </a:lnTo>
                  <a:lnTo>
                    <a:pt x="1018183" y="2868394"/>
                  </a:lnTo>
                  <a:lnTo>
                    <a:pt x="1018183" y="2871939"/>
                  </a:lnTo>
                  <a:lnTo>
                    <a:pt x="1018183" y="2876294"/>
                  </a:lnTo>
                  <a:lnTo>
                    <a:pt x="1018183" y="2876937"/>
                  </a:lnTo>
                  <a:lnTo>
                    <a:pt x="1018183" y="2878227"/>
                  </a:lnTo>
                  <a:lnTo>
                    <a:pt x="1018183" y="2880209"/>
                  </a:lnTo>
                  <a:lnTo>
                    <a:pt x="1018183" y="2882428"/>
                  </a:lnTo>
                  <a:lnTo>
                    <a:pt x="1018183" y="2883755"/>
                  </a:lnTo>
                  <a:lnTo>
                    <a:pt x="1018183" y="2885938"/>
                  </a:lnTo>
                  <a:lnTo>
                    <a:pt x="1018183" y="2886064"/>
                  </a:lnTo>
                  <a:lnTo>
                    <a:pt x="1018183" y="2886649"/>
                  </a:lnTo>
                  <a:lnTo>
                    <a:pt x="1018183" y="2887349"/>
                  </a:lnTo>
                  <a:lnTo>
                    <a:pt x="1018183" y="2888567"/>
                  </a:lnTo>
                  <a:lnTo>
                    <a:pt x="1018183" y="2891002"/>
                  </a:lnTo>
                  <a:lnTo>
                    <a:pt x="1018183" y="2891267"/>
                  </a:lnTo>
                  <a:lnTo>
                    <a:pt x="1018183" y="2891681"/>
                  </a:lnTo>
                  <a:lnTo>
                    <a:pt x="1018183" y="2894546"/>
                  </a:lnTo>
                  <a:lnTo>
                    <a:pt x="1018183" y="2894812"/>
                  </a:lnTo>
                  <a:lnTo>
                    <a:pt x="1018183" y="2896706"/>
                  </a:lnTo>
                  <a:lnTo>
                    <a:pt x="1018183" y="2898284"/>
                  </a:lnTo>
                  <a:lnTo>
                    <a:pt x="1018183" y="2899164"/>
                  </a:lnTo>
                  <a:lnTo>
                    <a:pt x="1018183" y="2900771"/>
                  </a:lnTo>
                  <a:lnTo>
                    <a:pt x="1018183" y="2901599"/>
                  </a:lnTo>
                  <a:lnTo>
                    <a:pt x="1018183" y="2902055"/>
                  </a:lnTo>
                  <a:lnTo>
                    <a:pt x="1018183" y="2902538"/>
                  </a:lnTo>
                  <a:lnTo>
                    <a:pt x="1018183" y="2903277"/>
                  </a:lnTo>
                  <a:lnTo>
                    <a:pt x="1018183" y="2904669"/>
                  </a:lnTo>
                  <a:lnTo>
                    <a:pt x="1018183" y="2904845"/>
                  </a:lnTo>
                  <a:lnTo>
                    <a:pt x="1018183" y="2905603"/>
                  </a:lnTo>
                  <a:lnTo>
                    <a:pt x="1018183" y="2906081"/>
                  </a:lnTo>
                  <a:lnTo>
                    <a:pt x="1018183" y="2908434"/>
                  </a:lnTo>
                  <a:lnTo>
                    <a:pt x="1018183" y="2909342"/>
                  </a:lnTo>
                  <a:lnTo>
                    <a:pt x="1018183" y="2909664"/>
                  </a:lnTo>
                  <a:lnTo>
                    <a:pt x="1018183" y="2912657"/>
                  </a:lnTo>
                  <a:lnTo>
                    <a:pt x="1018183" y="2914439"/>
                  </a:lnTo>
                  <a:lnTo>
                    <a:pt x="1018183" y="2915155"/>
                  </a:lnTo>
                  <a:lnTo>
                    <a:pt x="1018183" y="2915723"/>
                  </a:lnTo>
                  <a:lnTo>
                    <a:pt x="1018183" y="2917132"/>
                  </a:lnTo>
                  <a:lnTo>
                    <a:pt x="1018183" y="2918699"/>
                  </a:lnTo>
                  <a:lnTo>
                    <a:pt x="1018183" y="2919377"/>
                  </a:lnTo>
                  <a:lnTo>
                    <a:pt x="1018183" y="2919492"/>
                  </a:lnTo>
                  <a:lnTo>
                    <a:pt x="1018183" y="2921015"/>
                  </a:lnTo>
                  <a:lnTo>
                    <a:pt x="1018183" y="2924408"/>
                  </a:lnTo>
                  <a:lnTo>
                    <a:pt x="1018183" y="2926213"/>
                  </a:lnTo>
                  <a:lnTo>
                    <a:pt x="1018183" y="2926280"/>
                  </a:lnTo>
                  <a:lnTo>
                    <a:pt x="1018183" y="2927419"/>
                  </a:lnTo>
                  <a:lnTo>
                    <a:pt x="1018183" y="2927539"/>
                  </a:lnTo>
                  <a:lnTo>
                    <a:pt x="1018183" y="2928188"/>
                  </a:lnTo>
                  <a:lnTo>
                    <a:pt x="1018183" y="2928909"/>
                  </a:lnTo>
                  <a:lnTo>
                    <a:pt x="1018183" y="2929146"/>
                  </a:lnTo>
                  <a:lnTo>
                    <a:pt x="1018183" y="2929525"/>
                  </a:lnTo>
                  <a:lnTo>
                    <a:pt x="1018183" y="2929758"/>
                  </a:lnTo>
                  <a:lnTo>
                    <a:pt x="1018183" y="2930430"/>
                  </a:lnTo>
                  <a:lnTo>
                    <a:pt x="1018183" y="2934182"/>
                  </a:lnTo>
                  <a:lnTo>
                    <a:pt x="1018183" y="2935467"/>
                  </a:lnTo>
                  <a:lnTo>
                    <a:pt x="1018183" y="2937047"/>
                  </a:lnTo>
                  <a:lnTo>
                    <a:pt x="1018183" y="2937338"/>
                  </a:lnTo>
                  <a:lnTo>
                    <a:pt x="1018183" y="2938332"/>
                  </a:lnTo>
                  <a:lnTo>
                    <a:pt x="1018183" y="2938808"/>
                  </a:lnTo>
                  <a:lnTo>
                    <a:pt x="1018183" y="2939969"/>
                  </a:lnTo>
                  <a:lnTo>
                    <a:pt x="1018183" y="2940784"/>
                  </a:lnTo>
                  <a:lnTo>
                    <a:pt x="1018183" y="2942069"/>
                  </a:lnTo>
                  <a:lnTo>
                    <a:pt x="1018183" y="2943380"/>
                  </a:lnTo>
                  <a:lnTo>
                    <a:pt x="1018183" y="2943619"/>
                  </a:lnTo>
                  <a:lnTo>
                    <a:pt x="1018183" y="2945187"/>
                  </a:lnTo>
                  <a:lnTo>
                    <a:pt x="1018183" y="2945385"/>
                  </a:lnTo>
                  <a:lnTo>
                    <a:pt x="1018183" y="2948105"/>
                  </a:lnTo>
                  <a:lnTo>
                    <a:pt x="1018183" y="2948582"/>
                  </a:lnTo>
                  <a:lnTo>
                    <a:pt x="1018183" y="2949685"/>
                  </a:lnTo>
                  <a:lnTo>
                    <a:pt x="1018183" y="2949867"/>
                  </a:lnTo>
                  <a:lnTo>
                    <a:pt x="1018183" y="2951843"/>
                  </a:lnTo>
                  <a:lnTo>
                    <a:pt x="1018183" y="2953742"/>
                  </a:lnTo>
                  <a:lnTo>
                    <a:pt x="1018183" y="2954438"/>
                  </a:lnTo>
                  <a:lnTo>
                    <a:pt x="1018183" y="2954655"/>
                  </a:lnTo>
                  <a:lnTo>
                    <a:pt x="1018183" y="2954677"/>
                  </a:lnTo>
                  <a:lnTo>
                    <a:pt x="1018183" y="2956245"/>
                  </a:lnTo>
                  <a:lnTo>
                    <a:pt x="1018183" y="2957284"/>
                  </a:lnTo>
                  <a:lnTo>
                    <a:pt x="1018183" y="2960918"/>
                  </a:lnTo>
                  <a:lnTo>
                    <a:pt x="1018183" y="2962335"/>
                  </a:lnTo>
                  <a:lnTo>
                    <a:pt x="1018183" y="2962484"/>
                  </a:lnTo>
                  <a:lnTo>
                    <a:pt x="1018183" y="2964800"/>
                  </a:lnTo>
                  <a:lnTo>
                    <a:pt x="1018183" y="2965713"/>
                  </a:lnTo>
                  <a:lnTo>
                    <a:pt x="1018183" y="2966555"/>
                  </a:lnTo>
                  <a:lnTo>
                    <a:pt x="1018183" y="2968344"/>
                  </a:lnTo>
                  <a:lnTo>
                    <a:pt x="1018183" y="2968531"/>
                  </a:lnTo>
                  <a:lnTo>
                    <a:pt x="1018183" y="2969867"/>
                  </a:lnTo>
                  <a:lnTo>
                    <a:pt x="1018183" y="2970099"/>
                  </a:lnTo>
                  <a:lnTo>
                    <a:pt x="1018183" y="2971994"/>
                  </a:lnTo>
                  <a:lnTo>
                    <a:pt x="1018183" y="2972696"/>
                  </a:lnTo>
                  <a:lnTo>
                    <a:pt x="1018183" y="2973474"/>
                  </a:lnTo>
                  <a:lnTo>
                    <a:pt x="1018183" y="2973610"/>
                  </a:lnTo>
                  <a:lnTo>
                    <a:pt x="1018183" y="2975808"/>
                  </a:lnTo>
                  <a:lnTo>
                    <a:pt x="1018183" y="2980925"/>
                  </a:lnTo>
                  <a:lnTo>
                    <a:pt x="1018183" y="2981965"/>
                  </a:lnTo>
                  <a:lnTo>
                    <a:pt x="1018183" y="2982411"/>
                  </a:lnTo>
                  <a:lnTo>
                    <a:pt x="1018183" y="2983052"/>
                  </a:lnTo>
                  <a:lnTo>
                    <a:pt x="1018183" y="2987407"/>
                  </a:lnTo>
                  <a:lnTo>
                    <a:pt x="1018183" y="2988974"/>
                  </a:lnTo>
                  <a:lnTo>
                    <a:pt x="1018183" y="2990210"/>
                  </a:lnTo>
                  <a:lnTo>
                    <a:pt x="1018183" y="2990948"/>
                  </a:lnTo>
                  <a:lnTo>
                    <a:pt x="1018183" y="2991254"/>
                  </a:lnTo>
                  <a:lnTo>
                    <a:pt x="1018183" y="2992185"/>
                  </a:lnTo>
                  <a:lnTo>
                    <a:pt x="1018183" y="2993027"/>
                  </a:lnTo>
                  <a:lnTo>
                    <a:pt x="1018183" y="2993363"/>
                  </a:lnTo>
                  <a:lnTo>
                    <a:pt x="1018183" y="2993469"/>
                  </a:lnTo>
                  <a:lnTo>
                    <a:pt x="1018183" y="2994779"/>
                  </a:lnTo>
                  <a:lnTo>
                    <a:pt x="1018183" y="2994930"/>
                  </a:lnTo>
                  <a:lnTo>
                    <a:pt x="1018183" y="2996675"/>
                  </a:lnTo>
                  <a:lnTo>
                    <a:pt x="1018183" y="2996905"/>
                  </a:lnTo>
                  <a:lnTo>
                    <a:pt x="1018183" y="2998242"/>
                  </a:lnTo>
                  <a:lnTo>
                    <a:pt x="1018183" y="3001071"/>
                  </a:lnTo>
                  <a:lnTo>
                    <a:pt x="1018183" y="3001259"/>
                  </a:lnTo>
                  <a:lnTo>
                    <a:pt x="1018183" y="3002826"/>
                  </a:lnTo>
                  <a:lnTo>
                    <a:pt x="1018183" y="3004183"/>
                  </a:lnTo>
                  <a:lnTo>
                    <a:pt x="1018183" y="3004835"/>
                  </a:lnTo>
                  <a:lnTo>
                    <a:pt x="1018183" y="3007733"/>
                  </a:lnTo>
                  <a:lnTo>
                    <a:pt x="1018183" y="3009300"/>
                  </a:lnTo>
                  <a:lnTo>
                    <a:pt x="1018183" y="3012317"/>
                  </a:lnTo>
                  <a:lnTo>
                    <a:pt x="1018183" y="3013884"/>
                  </a:lnTo>
                  <a:lnTo>
                    <a:pt x="1018183" y="3015629"/>
                  </a:lnTo>
                  <a:lnTo>
                    <a:pt x="1018183" y="3015781"/>
                  </a:lnTo>
                  <a:lnTo>
                    <a:pt x="1018183" y="3017199"/>
                  </a:lnTo>
                  <a:lnTo>
                    <a:pt x="1018183" y="3019629"/>
                  </a:lnTo>
                  <a:lnTo>
                    <a:pt x="1018183" y="3020127"/>
                  </a:lnTo>
                  <a:lnTo>
                    <a:pt x="1018183" y="3021587"/>
                  </a:lnTo>
                  <a:lnTo>
                    <a:pt x="1018183" y="3023154"/>
                  </a:lnTo>
                  <a:lnTo>
                    <a:pt x="1018183" y="3026295"/>
                  </a:lnTo>
                  <a:lnTo>
                    <a:pt x="1018183" y="3029634"/>
                  </a:lnTo>
                  <a:lnTo>
                    <a:pt x="1018183" y="3037240"/>
                  </a:lnTo>
                  <a:lnTo>
                    <a:pt x="1018183" y="3039370"/>
                  </a:lnTo>
                  <a:lnTo>
                    <a:pt x="1018183" y="3040692"/>
                  </a:lnTo>
                  <a:lnTo>
                    <a:pt x="1018183" y="3044004"/>
                  </a:lnTo>
                  <a:lnTo>
                    <a:pt x="1018183" y="3044307"/>
                  </a:lnTo>
                  <a:lnTo>
                    <a:pt x="1018183" y="3053771"/>
                  </a:lnTo>
                  <a:lnTo>
                    <a:pt x="1018183" y="3060469"/>
                  </a:lnTo>
                  <a:lnTo>
                    <a:pt x="1018183" y="3068315"/>
                  </a:lnTo>
                  <a:lnTo>
                    <a:pt x="1018183" y="3069885"/>
                  </a:lnTo>
                  <a:lnTo>
                    <a:pt x="1018183" y="3071527"/>
                  </a:lnTo>
                  <a:lnTo>
                    <a:pt x="1018183" y="3072164"/>
                  </a:lnTo>
                  <a:lnTo>
                    <a:pt x="1018183" y="3077376"/>
                  </a:lnTo>
                  <a:lnTo>
                    <a:pt x="1018183" y="3077582"/>
                  </a:lnTo>
                  <a:lnTo>
                    <a:pt x="1018183" y="3078452"/>
                  </a:lnTo>
                  <a:lnTo>
                    <a:pt x="1018183" y="3079712"/>
                  </a:lnTo>
                  <a:lnTo>
                    <a:pt x="1018183" y="3083980"/>
                  </a:lnTo>
                  <a:lnTo>
                    <a:pt x="1018183" y="3086874"/>
                  </a:lnTo>
                  <a:lnTo>
                    <a:pt x="1018183" y="3088435"/>
                  </a:lnTo>
                  <a:lnTo>
                    <a:pt x="1018183" y="3088640"/>
                  </a:lnTo>
                  <a:lnTo>
                    <a:pt x="1018183" y="3090770"/>
                  </a:lnTo>
                  <a:lnTo>
                    <a:pt x="1018183" y="3092457"/>
                  </a:lnTo>
                  <a:lnTo>
                    <a:pt x="1018183" y="3094114"/>
                  </a:lnTo>
                  <a:lnTo>
                    <a:pt x="1018183" y="3095037"/>
                  </a:lnTo>
                  <a:lnTo>
                    <a:pt x="1018183" y="3096332"/>
                  </a:lnTo>
                  <a:lnTo>
                    <a:pt x="1018183" y="3099968"/>
                  </a:lnTo>
                  <a:lnTo>
                    <a:pt x="1018183" y="3104894"/>
                  </a:lnTo>
                  <a:lnTo>
                    <a:pt x="1018183" y="3105174"/>
                  </a:lnTo>
                  <a:lnTo>
                    <a:pt x="1018183" y="3108087"/>
                  </a:lnTo>
                  <a:lnTo>
                    <a:pt x="1018183" y="3114664"/>
                  </a:lnTo>
                  <a:lnTo>
                    <a:pt x="1018183" y="3115948"/>
                  </a:lnTo>
                  <a:lnTo>
                    <a:pt x="1018183" y="3118794"/>
                  </a:lnTo>
                  <a:lnTo>
                    <a:pt x="1018183" y="3119145"/>
                  </a:lnTo>
                  <a:lnTo>
                    <a:pt x="1018183" y="3119602"/>
                  </a:lnTo>
                  <a:lnTo>
                    <a:pt x="1018183" y="3121163"/>
                  </a:lnTo>
                  <a:lnTo>
                    <a:pt x="1018183" y="3123145"/>
                  </a:lnTo>
                  <a:lnTo>
                    <a:pt x="1018183" y="3123498"/>
                  </a:lnTo>
                  <a:lnTo>
                    <a:pt x="1018183" y="3124706"/>
                  </a:lnTo>
                  <a:lnTo>
                    <a:pt x="1018183" y="3126775"/>
                  </a:lnTo>
                  <a:lnTo>
                    <a:pt x="1018183" y="3127042"/>
                  </a:lnTo>
                  <a:lnTo>
                    <a:pt x="1018183" y="3127764"/>
                  </a:lnTo>
                  <a:lnTo>
                    <a:pt x="1018183" y="3128343"/>
                  </a:lnTo>
                  <a:lnTo>
                    <a:pt x="1018183" y="3129371"/>
                  </a:lnTo>
                  <a:lnTo>
                    <a:pt x="1018183" y="3129851"/>
                  </a:lnTo>
                  <a:lnTo>
                    <a:pt x="1018183" y="3130199"/>
                  </a:lnTo>
                  <a:lnTo>
                    <a:pt x="1018183" y="3130655"/>
                  </a:lnTo>
                  <a:lnTo>
                    <a:pt x="1018183" y="3132768"/>
                  </a:lnTo>
                  <a:lnTo>
                    <a:pt x="1018183" y="3134203"/>
                  </a:lnTo>
                  <a:lnTo>
                    <a:pt x="1018183" y="3135379"/>
                  </a:lnTo>
                  <a:lnTo>
                    <a:pt x="1018183" y="3137900"/>
                  </a:lnTo>
                  <a:lnTo>
                    <a:pt x="1018183" y="3141257"/>
                  </a:lnTo>
                  <a:lnTo>
                    <a:pt x="1018183" y="3142469"/>
                  </a:lnTo>
                  <a:lnTo>
                    <a:pt x="1018183" y="3143826"/>
                  </a:lnTo>
                  <a:lnTo>
                    <a:pt x="1018183" y="3145879"/>
                  </a:lnTo>
                  <a:lnTo>
                    <a:pt x="1018183" y="3147169"/>
                  </a:lnTo>
                  <a:lnTo>
                    <a:pt x="1018183" y="3149389"/>
                  </a:lnTo>
                  <a:lnTo>
                    <a:pt x="1018183" y="3151723"/>
                  </a:lnTo>
                  <a:lnTo>
                    <a:pt x="1018183" y="3151873"/>
                  </a:lnTo>
                  <a:lnTo>
                    <a:pt x="1018183" y="3154880"/>
                  </a:lnTo>
                  <a:lnTo>
                    <a:pt x="1018183" y="3156290"/>
                  </a:lnTo>
                  <a:lnTo>
                    <a:pt x="1018183" y="3157509"/>
                  </a:lnTo>
                  <a:lnTo>
                    <a:pt x="1018183" y="3158226"/>
                  </a:lnTo>
                  <a:lnTo>
                    <a:pt x="1018183" y="3160209"/>
                  </a:lnTo>
                  <a:lnTo>
                    <a:pt x="1018183" y="3163754"/>
                  </a:lnTo>
                  <a:lnTo>
                    <a:pt x="1018183" y="3165647"/>
                  </a:lnTo>
                  <a:lnTo>
                    <a:pt x="1018183" y="3165939"/>
                  </a:lnTo>
                  <a:lnTo>
                    <a:pt x="1018183" y="3166123"/>
                  </a:lnTo>
                  <a:lnTo>
                    <a:pt x="1018183" y="3166931"/>
                  </a:lnTo>
                  <a:lnTo>
                    <a:pt x="1018183" y="3168107"/>
                  </a:lnTo>
                  <a:lnTo>
                    <a:pt x="1018183" y="3168569"/>
                  </a:lnTo>
                  <a:lnTo>
                    <a:pt x="1018183" y="3169277"/>
                  </a:lnTo>
                  <a:lnTo>
                    <a:pt x="1018183" y="3170844"/>
                  </a:lnTo>
                  <a:lnTo>
                    <a:pt x="1018183" y="3170997"/>
                  </a:lnTo>
                  <a:lnTo>
                    <a:pt x="1018183" y="3172219"/>
                  </a:lnTo>
                  <a:lnTo>
                    <a:pt x="1018183" y="3173788"/>
                  </a:lnTo>
                  <a:lnTo>
                    <a:pt x="1018183" y="3173985"/>
                  </a:lnTo>
                  <a:lnTo>
                    <a:pt x="1018183" y="3174545"/>
                  </a:lnTo>
                  <a:lnTo>
                    <a:pt x="1018183" y="3176706"/>
                  </a:lnTo>
                  <a:lnTo>
                    <a:pt x="1018183" y="3178284"/>
                  </a:lnTo>
                  <a:lnTo>
                    <a:pt x="1018183" y="3178606"/>
                  </a:lnTo>
                  <a:lnTo>
                    <a:pt x="1018183" y="3179164"/>
                  </a:lnTo>
                  <a:lnTo>
                    <a:pt x="1018183" y="3180098"/>
                  </a:lnTo>
                  <a:lnTo>
                    <a:pt x="1018183" y="3181599"/>
                  </a:lnTo>
                  <a:lnTo>
                    <a:pt x="1018183" y="3183031"/>
                  </a:lnTo>
                  <a:lnTo>
                    <a:pt x="1018183" y="3183277"/>
                  </a:lnTo>
                  <a:lnTo>
                    <a:pt x="1018183" y="3184665"/>
                  </a:lnTo>
                  <a:lnTo>
                    <a:pt x="1018183" y="3184845"/>
                  </a:lnTo>
                  <a:lnTo>
                    <a:pt x="1018183" y="3188434"/>
                  </a:lnTo>
                  <a:lnTo>
                    <a:pt x="1018183" y="3189664"/>
                  </a:lnTo>
                  <a:lnTo>
                    <a:pt x="1018183" y="3195155"/>
                  </a:lnTo>
                  <a:lnTo>
                    <a:pt x="1018183" y="3196361"/>
                  </a:lnTo>
                  <a:lnTo>
                    <a:pt x="1018183" y="3196481"/>
                  </a:lnTo>
                  <a:lnTo>
                    <a:pt x="1018183" y="3197130"/>
                  </a:lnTo>
                  <a:lnTo>
                    <a:pt x="1018183" y="3198467"/>
                  </a:lnTo>
                  <a:lnTo>
                    <a:pt x="1018183" y="3198699"/>
                  </a:lnTo>
                  <a:lnTo>
                    <a:pt x="1018183" y="3199372"/>
                  </a:lnTo>
                  <a:lnTo>
                    <a:pt x="1018183" y="3201296"/>
                  </a:lnTo>
                  <a:lnTo>
                    <a:pt x="1018183" y="3202210"/>
                  </a:lnTo>
                  <a:lnTo>
                    <a:pt x="1018183" y="3204408"/>
                  </a:lnTo>
                  <a:lnTo>
                    <a:pt x="1018183" y="3206280"/>
                  </a:lnTo>
                  <a:lnTo>
                    <a:pt x="1018183" y="3207273"/>
                  </a:lnTo>
                  <a:lnTo>
                    <a:pt x="1018183" y="3207419"/>
                  </a:lnTo>
                  <a:lnTo>
                    <a:pt x="1018183" y="3207539"/>
                  </a:lnTo>
                  <a:lnTo>
                    <a:pt x="1018183" y="3208911"/>
                  </a:lnTo>
                  <a:lnTo>
                    <a:pt x="1018183" y="3209525"/>
                  </a:lnTo>
                  <a:lnTo>
                    <a:pt x="1018183" y="3211011"/>
                  </a:lnTo>
                  <a:lnTo>
                    <a:pt x="1018183" y="3214327"/>
                  </a:lnTo>
                  <a:lnTo>
                    <a:pt x="1018183" y="3215316"/>
                  </a:lnTo>
                  <a:lnTo>
                    <a:pt x="1018183" y="3216006"/>
                  </a:lnTo>
                  <a:lnTo>
                    <a:pt x="1018183" y="3217047"/>
                  </a:lnTo>
                  <a:lnTo>
                    <a:pt x="1018183" y="3217574"/>
                  </a:lnTo>
                  <a:lnTo>
                    <a:pt x="1018183" y="3218332"/>
                  </a:lnTo>
                  <a:lnTo>
                    <a:pt x="1018183" y="3218809"/>
                  </a:lnTo>
                  <a:lnTo>
                    <a:pt x="1018183" y="3219548"/>
                  </a:lnTo>
                  <a:lnTo>
                    <a:pt x="1018183" y="3219854"/>
                  </a:lnTo>
                  <a:lnTo>
                    <a:pt x="1018183" y="3220785"/>
                  </a:lnTo>
                  <a:lnTo>
                    <a:pt x="1018183" y="3222069"/>
                  </a:lnTo>
                  <a:lnTo>
                    <a:pt x="1018183" y="3223379"/>
                  </a:lnTo>
                  <a:lnTo>
                    <a:pt x="1018183" y="3223619"/>
                  </a:lnTo>
                  <a:lnTo>
                    <a:pt x="1018183" y="3225187"/>
                  </a:lnTo>
                  <a:lnTo>
                    <a:pt x="1018183" y="3225385"/>
                  </a:lnTo>
                  <a:lnTo>
                    <a:pt x="1018183" y="3229859"/>
                  </a:lnTo>
                  <a:lnTo>
                    <a:pt x="1018183" y="3231277"/>
                  </a:lnTo>
                  <a:lnTo>
                    <a:pt x="1018183" y="3231426"/>
                  </a:lnTo>
                  <a:lnTo>
                    <a:pt x="1018183" y="3233742"/>
                  </a:lnTo>
                  <a:lnTo>
                    <a:pt x="1018183" y="3234655"/>
                  </a:lnTo>
                  <a:lnTo>
                    <a:pt x="1018183" y="3237286"/>
                  </a:lnTo>
                  <a:lnTo>
                    <a:pt x="1018183" y="3240146"/>
                  </a:lnTo>
                  <a:lnTo>
                    <a:pt x="1018183" y="3240917"/>
                  </a:lnTo>
                  <a:lnTo>
                    <a:pt x="1018183" y="3241639"/>
                  </a:lnTo>
                  <a:lnTo>
                    <a:pt x="1018183" y="3242335"/>
                  </a:lnTo>
                  <a:lnTo>
                    <a:pt x="1018183" y="3242484"/>
                  </a:lnTo>
                  <a:lnTo>
                    <a:pt x="1018183" y="3242552"/>
                  </a:lnTo>
                  <a:lnTo>
                    <a:pt x="1018183" y="3243691"/>
                  </a:lnTo>
                  <a:lnTo>
                    <a:pt x="1018183" y="3244229"/>
                  </a:lnTo>
                  <a:lnTo>
                    <a:pt x="1018183" y="3245799"/>
                  </a:lnTo>
                  <a:lnTo>
                    <a:pt x="1018183" y="3249867"/>
                  </a:lnTo>
                  <a:lnTo>
                    <a:pt x="1018183" y="3251994"/>
                  </a:lnTo>
                  <a:lnTo>
                    <a:pt x="1018183" y="3252696"/>
                  </a:lnTo>
                  <a:lnTo>
                    <a:pt x="1018183" y="3253610"/>
                  </a:lnTo>
                  <a:lnTo>
                    <a:pt x="1018183" y="3256348"/>
                  </a:lnTo>
                  <a:lnTo>
                    <a:pt x="1018183" y="3257917"/>
                  </a:lnTo>
                  <a:lnTo>
                    <a:pt x="1018183" y="3259890"/>
                  </a:lnTo>
                  <a:lnTo>
                    <a:pt x="1018183" y="3260196"/>
                  </a:lnTo>
                  <a:lnTo>
                    <a:pt x="1018183" y="3261969"/>
                  </a:lnTo>
                  <a:lnTo>
                    <a:pt x="1018183" y="3262411"/>
                  </a:lnTo>
                  <a:lnTo>
                    <a:pt x="1018183" y="3267406"/>
                  </a:lnTo>
                  <a:lnTo>
                    <a:pt x="1018183" y="3268372"/>
                  </a:lnTo>
                  <a:lnTo>
                    <a:pt x="1018183" y="3268974"/>
                  </a:lnTo>
                  <a:lnTo>
                    <a:pt x="1018183" y="3270013"/>
                  </a:lnTo>
                  <a:lnTo>
                    <a:pt x="1018183" y="3270950"/>
                  </a:lnTo>
                  <a:lnTo>
                    <a:pt x="1018183" y="3271255"/>
                  </a:lnTo>
                  <a:lnTo>
                    <a:pt x="1018183" y="3273777"/>
                  </a:lnTo>
                  <a:lnTo>
                    <a:pt x="1018183" y="3275062"/>
                  </a:lnTo>
                  <a:lnTo>
                    <a:pt x="1018183" y="3276675"/>
                  </a:lnTo>
                  <a:lnTo>
                    <a:pt x="1018183" y="3278242"/>
                  </a:lnTo>
                  <a:lnTo>
                    <a:pt x="1018183" y="3281071"/>
                  </a:lnTo>
                  <a:lnTo>
                    <a:pt x="1018183" y="3281259"/>
                  </a:lnTo>
                  <a:lnTo>
                    <a:pt x="1018183" y="3282826"/>
                  </a:lnTo>
                  <a:lnTo>
                    <a:pt x="1018183" y="3284571"/>
                  </a:lnTo>
                  <a:lnTo>
                    <a:pt x="1018183" y="3284723"/>
                  </a:lnTo>
                  <a:lnTo>
                    <a:pt x="1018183" y="3284836"/>
                  </a:lnTo>
                  <a:lnTo>
                    <a:pt x="1018183" y="3286141"/>
                  </a:lnTo>
                  <a:lnTo>
                    <a:pt x="1018183" y="3288571"/>
                  </a:lnTo>
                  <a:lnTo>
                    <a:pt x="1018183" y="3289069"/>
                  </a:lnTo>
                  <a:lnTo>
                    <a:pt x="1018183" y="3293622"/>
                  </a:lnTo>
                  <a:lnTo>
                    <a:pt x="1018183" y="3295631"/>
                  </a:lnTo>
                  <a:lnTo>
                    <a:pt x="1018183" y="3295781"/>
                  </a:lnTo>
                  <a:lnTo>
                    <a:pt x="1018183" y="3297198"/>
                  </a:lnTo>
                  <a:lnTo>
                    <a:pt x="1018183" y="3299630"/>
                  </a:lnTo>
                  <a:lnTo>
                    <a:pt x="1018183" y="3300128"/>
                  </a:lnTo>
                  <a:lnTo>
                    <a:pt x="1018183" y="3303677"/>
                  </a:lnTo>
                  <a:lnTo>
                    <a:pt x="1018183" y="3303983"/>
                  </a:lnTo>
                  <a:lnTo>
                    <a:pt x="1018183" y="3306182"/>
                  </a:lnTo>
                  <a:lnTo>
                    <a:pt x="1018183" y="3307527"/>
                  </a:lnTo>
                  <a:lnTo>
                    <a:pt x="1018183" y="3308312"/>
                  </a:lnTo>
                  <a:lnTo>
                    <a:pt x="1018183" y="3309634"/>
                  </a:lnTo>
                  <a:lnTo>
                    <a:pt x="1018183" y="3312946"/>
                  </a:lnTo>
                  <a:lnTo>
                    <a:pt x="1018183" y="3313249"/>
                  </a:lnTo>
                  <a:lnTo>
                    <a:pt x="1018183" y="3317240"/>
                  </a:lnTo>
                  <a:lnTo>
                    <a:pt x="1018183" y="3319371"/>
                  </a:lnTo>
                  <a:lnTo>
                    <a:pt x="1018183" y="3322236"/>
                  </a:lnTo>
                  <a:lnTo>
                    <a:pt x="1018183" y="3322713"/>
                  </a:lnTo>
                  <a:lnTo>
                    <a:pt x="1018183" y="3324006"/>
                  </a:lnTo>
                  <a:lnTo>
                    <a:pt x="1018183" y="3324310"/>
                  </a:lnTo>
                  <a:lnTo>
                    <a:pt x="1018183" y="3324932"/>
                  </a:lnTo>
                  <a:lnTo>
                    <a:pt x="1018183" y="3328568"/>
                  </a:lnTo>
                  <a:lnTo>
                    <a:pt x="1018183" y="3332205"/>
                  </a:lnTo>
                  <a:lnTo>
                    <a:pt x="1018183" y="3332358"/>
                  </a:lnTo>
                  <a:lnTo>
                    <a:pt x="1018183" y="3333773"/>
                  </a:lnTo>
                  <a:lnTo>
                    <a:pt x="1018183" y="3336124"/>
                  </a:lnTo>
                  <a:lnTo>
                    <a:pt x="1018183" y="3340469"/>
                  </a:lnTo>
                  <a:lnTo>
                    <a:pt x="1018183" y="3346913"/>
                  </a:lnTo>
                  <a:lnTo>
                    <a:pt x="1018183" y="3347394"/>
                  </a:lnTo>
                  <a:lnTo>
                    <a:pt x="1018183" y="3352098"/>
                  </a:lnTo>
                  <a:lnTo>
                    <a:pt x="1018183" y="3355642"/>
                  </a:lnTo>
                  <a:lnTo>
                    <a:pt x="1018183" y="3357377"/>
                  </a:lnTo>
                  <a:lnTo>
                    <a:pt x="1018183" y="3357583"/>
                  </a:lnTo>
                  <a:lnTo>
                    <a:pt x="1018183" y="3358451"/>
                  </a:lnTo>
                  <a:lnTo>
                    <a:pt x="1018183" y="3359712"/>
                  </a:lnTo>
                  <a:lnTo>
                    <a:pt x="1018183" y="3360580"/>
                  </a:lnTo>
                  <a:lnTo>
                    <a:pt x="1018183" y="3363979"/>
                  </a:lnTo>
                  <a:lnTo>
                    <a:pt x="1018183" y="3365274"/>
                  </a:lnTo>
                  <a:lnTo>
                    <a:pt x="1018183" y="3366500"/>
                  </a:lnTo>
                  <a:lnTo>
                    <a:pt x="1018183" y="3367154"/>
                  </a:lnTo>
                  <a:lnTo>
                    <a:pt x="1018183" y="3368911"/>
                  </a:lnTo>
                  <a:lnTo>
                    <a:pt x="1018183" y="3371069"/>
                  </a:lnTo>
                  <a:lnTo>
                    <a:pt x="1018183" y="3374115"/>
                  </a:lnTo>
                  <a:lnTo>
                    <a:pt x="1018183" y="3375288"/>
                  </a:lnTo>
                  <a:lnTo>
                    <a:pt x="1018183" y="3376334"/>
                  </a:lnTo>
                  <a:lnTo>
                    <a:pt x="1018183" y="3379969"/>
                  </a:lnTo>
                  <a:lnTo>
                    <a:pt x="1018183" y="3380323"/>
                  </a:lnTo>
                  <a:lnTo>
                    <a:pt x="1018183" y="3384890"/>
                  </a:lnTo>
                  <a:lnTo>
                    <a:pt x="1018183" y="3388087"/>
                  </a:lnTo>
                  <a:lnTo>
                    <a:pt x="1018183" y="3390105"/>
                  </a:lnTo>
                  <a:lnTo>
                    <a:pt x="1018183" y="3392440"/>
                  </a:lnTo>
                  <a:lnTo>
                    <a:pt x="1018183" y="3393648"/>
                  </a:lnTo>
                  <a:lnTo>
                    <a:pt x="1018183" y="3394724"/>
                  </a:lnTo>
                  <a:lnTo>
                    <a:pt x="1018183" y="3395717"/>
                  </a:lnTo>
                  <a:lnTo>
                    <a:pt x="1018183" y="3395984"/>
                  </a:lnTo>
                  <a:lnTo>
                    <a:pt x="1018183" y="3396706"/>
                  </a:lnTo>
                  <a:lnTo>
                    <a:pt x="1018183" y="3397285"/>
                  </a:lnTo>
                  <a:lnTo>
                    <a:pt x="1018183" y="3398793"/>
                  </a:lnTo>
                  <a:lnTo>
                    <a:pt x="1018183" y="3399597"/>
                  </a:lnTo>
                  <a:lnTo>
                    <a:pt x="1018183" y="3401163"/>
                  </a:lnTo>
                  <a:lnTo>
                    <a:pt x="1018183" y="3403146"/>
                  </a:lnTo>
                  <a:lnTo>
                    <a:pt x="1018183" y="3403498"/>
                  </a:lnTo>
                  <a:lnTo>
                    <a:pt x="1018183" y="3404709"/>
                  </a:lnTo>
                  <a:lnTo>
                    <a:pt x="1018183" y="3406775"/>
                  </a:lnTo>
                  <a:lnTo>
                    <a:pt x="1018183" y="3406842"/>
                  </a:lnTo>
                  <a:lnTo>
                    <a:pt x="1018183" y="3407043"/>
                  </a:lnTo>
                  <a:lnTo>
                    <a:pt x="1018183" y="3407764"/>
                  </a:lnTo>
                  <a:lnTo>
                    <a:pt x="1018183" y="3408344"/>
                  </a:lnTo>
                  <a:lnTo>
                    <a:pt x="1018183" y="3409061"/>
                  </a:lnTo>
                  <a:lnTo>
                    <a:pt x="1018183" y="3409656"/>
                  </a:lnTo>
                  <a:lnTo>
                    <a:pt x="1018183" y="3410199"/>
                  </a:lnTo>
                  <a:lnTo>
                    <a:pt x="1018183" y="3411411"/>
                  </a:lnTo>
                  <a:lnTo>
                    <a:pt x="1018183" y="3412696"/>
                  </a:lnTo>
                  <a:lnTo>
                    <a:pt x="1018183" y="3412768"/>
                  </a:lnTo>
                  <a:lnTo>
                    <a:pt x="1018183" y="3414673"/>
                  </a:lnTo>
                  <a:lnTo>
                    <a:pt x="1018183" y="3416240"/>
                  </a:lnTo>
                  <a:lnTo>
                    <a:pt x="1018183" y="3417900"/>
                  </a:lnTo>
                  <a:lnTo>
                    <a:pt x="1018183" y="3418331"/>
                  </a:lnTo>
                  <a:lnTo>
                    <a:pt x="1018183" y="3420665"/>
                  </a:lnTo>
                  <a:lnTo>
                    <a:pt x="1018183" y="3420815"/>
                  </a:lnTo>
                  <a:lnTo>
                    <a:pt x="1018183" y="3422468"/>
                  </a:lnTo>
                  <a:lnTo>
                    <a:pt x="1018183" y="3427168"/>
                  </a:lnTo>
                  <a:lnTo>
                    <a:pt x="1018183" y="3429387"/>
                  </a:lnTo>
                  <a:lnTo>
                    <a:pt x="1018183" y="3431723"/>
                  </a:lnTo>
                  <a:lnTo>
                    <a:pt x="1018183" y="3431873"/>
                  </a:lnTo>
                  <a:lnTo>
                    <a:pt x="1018183" y="3434880"/>
                  </a:lnTo>
                  <a:lnTo>
                    <a:pt x="1018183" y="3435065"/>
                  </a:lnTo>
                  <a:lnTo>
                    <a:pt x="1018183" y="3435873"/>
                  </a:lnTo>
                  <a:lnTo>
                    <a:pt x="1018183" y="3437436"/>
                  </a:lnTo>
                  <a:lnTo>
                    <a:pt x="1018183" y="3437511"/>
                  </a:lnTo>
                  <a:lnTo>
                    <a:pt x="1018183" y="3438219"/>
                  </a:lnTo>
                  <a:lnTo>
                    <a:pt x="1018183" y="3438325"/>
                  </a:lnTo>
                  <a:lnTo>
                    <a:pt x="1018183" y="3439504"/>
                  </a:lnTo>
                  <a:lnTo>
                    <a:pt x="1018183" y="3439770"/>
                  </a:lnTo>
                  <a:lnTo>
                    <a:pt x="1018183" y="3439786"/>
                  </a:lnTo>
                  <a:lnTo>
                    <a:pt x="1018183" y="3441071"/>
                  </a:lnTo>
                  <a:lnTo>
                    <a:pt x="1018183" y="3442927"/>
                  </a:lnTo>
                  <a:lnTo>
                    <a:pt x="1018183" y="3443047"/>
                  </a:lnTo>
                  <a:lnTo>
                    <a:pt x="1018183" y="3443916"/>
                  </a:lnTo>
                  <a:lnTo>
                    <a:pt x="1018183" y="3445647"/>
                  </a:lnTo>
                  <a:lnTo>
                    <a:pt x="1018183" y="3446123"/>
                  </a:lnTo>
                  <a:lnTo>
                    <a:pt x="1018183" y="3446932"/>
                  </a:lnTo>
                  <a:lnTo>
                    <a:pt x="1018183" y="3448107"/>
                  </a:lnTo>
                  <a:lnTo>
                    <a:pt x="1018183" y="3449040"/>
                  </a:lnTo>
                  <a:lnTo>
                    <a:pt x="1018183" y="3449277"/>
                  </a:lnTo>
                  <a:lnTo>
                    <a:pt x="1018183" y="3450843"/>
                  </a:lnTo>
                  <a:lnTo>
                    <a:pt x="1018183" y="3451973"/>
                  </a:lnTo>
                  <a:lnTo>
                    <a:pt x="1018183" y="3452219"/>
                  </a:lnTo>
                  <a:lnTo>
                    <a:pt x="1018183" y="3453787"/>
                  </a:lnTo>
                  <a:lnTo>
                    <a:pt x="1018183" y="3453985"/>
                  </a:lnTo>
                  <a:lnTo>
                    <a:pt x="1018183" y="3457173"/>
                  </a:lnTo>
                  <a:lnTo>
                    <a:pt x="1018183" y="3458606"/>
                  </a:lnTo>
                  <a:lnTo>
                    <a:pt x="1018183" y="3458742"/>
                  </a:lnTo>
                  <a:lnTo>
                    <a:pt x="1018183" y="3460098"/>
                  </a:lnTo>
                  <a:lnTo>
                    <a:pt x="1018183" y="3463031"/>
                  </a:lnTo>
                  <a:lnTo>
                    <a:pt x="1018183" y="3470239"/>
                  </a:lnTo>
                  <a:lnTo>
                    <a:pt x="1018183" y="3471152"/>
                  </a:lnTo>
                  <a:lnTo>
                    <a:pt x="1018183" y="3476361"/>
                  </a:lnTo>
                  <a:lnTo>
                    <a:pt x="1018183" y="3476481"/>
                  </a:lnTo>
                  <a:lnTo>
                    <a:pt x="1018183" y="3478467"/>
                  </a:lnTo>
                  <a:lnTo>
                    <a:pt x="1018183" y="3481296"/>
                  </a:lnTo>
                  <a:lnTo>
                    <a:pt x="1018183" y="3482210"/>
                  </a:lnTo>
                  <a:lnTo>
                    <a:pt x="1018183" y="3484258"/>
                  </a:lnTo>
                  <a:lnTo>
                    <a:pt x="1018183" y="3484948"/>
                  </a:lnTo>
                  <a:lnTo>
                    <a:pt x="1018183" y="3485548"/>
                  </a:lnTo>
                  <a:lnTo>
                    <a:pt x="1018183" y="3486517"/>
                  </a:lnTo>
                  <a:lnTo>
                    <a:pt x="1018183" y="3487274"/>
                  </a:lnTo>
                  <a:lnTo>
                    <a:pt x="1018183" y="3488490"/>
                  </a:lnTo>
                  <a:lnTo>
                    <a:pt x="1018183" y="3488797"/>
                  </a:lnTo>
                  <a:lnTo>
                    <a:pt x="1018183" y="3491011"/>
                  </a:lnTo>
                  <a:lnTo>
                    <a:pt x="1018183" y="3494327"/>
                  </a:lnTo>
                  <a:lnTo>
                    <a:pt x="1018183" y="3495316"/>
                  </a:lnTo>
                  <a:lnTo>
                    <a:pt x="1018183" y="3495759"/>
                  </a:lnTo>
                  <a:lnTo>
                    <a:pt x="1018183" y="3496007"/>
                  </a:lnTo>
                  <a:lnTo>
                    <a:pt x="1018183" y="3497574"/>
                  </a:lnTo>
                  <a:lnTo>
                    <a:pt x="1018183" y="3499550"/>
                  </a:lnTo>
                  <a:lnTo>
                    <a:pt x="1018183" y="3499855"/>
                  </a:lnTo>
                  <a:lnTo>
                    <a:pt x="1018183" y="3509088"/>
                  </a:lnTo>
                  <a:lnTo>
                    <a:pt x="1018183" y="3509859"/>
                  </a:lnTo>
                  <a:lnTo>
                    <a:pt x="1018183" y="3511277"/>
                  </a:lnTo>
                  <a:lnTo>
                    <a:pt x="1018183" y="3511426"/>
                  </a:lnTo>
                  <a:lnTo>
                    <a:pt x="1018183" y="3512633"/>
                  </a:lnTo>
                  <a:lnTo>
                    <a:pt x="1018183" y="3513172"/>
                  </a:lnTo>
                  <a:lnTo>
                    <a:pt x="1018183" y="3514742"/>
                  </a:lnTo>
                  <a:lnTo>
                    <a:pt x="1018183" y="3520146"/>
                  </a:lnTo>
                  <a:lnTo>
                    <a:pt x="1018183" y="3521639"/>
                  </a:lnTo>
                  <a:lnTo>
                    <a:pt x="1018183" y="3522553"/>
                  </a:lnTo>
                  <a:lnTo>
                    <a:pt x="1018183" y="3523691"/>
                  </a:lnTo>
                  <a:lnTo>
                    <a:pt x="1018183" y="3524231"/>
                  </a:lnTo>
                  <a:lnTo>
                    <a:pt x="1018183" y="3525798"/>
                  </a:lnTo>
                  <a:lnTo>
                    <a:pt x="1018183" y="3528044"/>
                  </a:lnTo>
                  <a:lnTo>
                    <a:pt x="1018183" y="3532278"/>
                  </a:lnTo>
                  <a:lnTo>
                    <a:pt x="1018183" y="3532583"/>
                  </a:lnTo>
                  <a:lnTo>
                    <a:pt x="1018183" y="3536128"/>
                  </a:lnTo>
                  <a:lnTo>
                    <a:pt x="1018183" y="3536348"/>
                  </a:lnTo>
                  <a:lnTo>
                    <a:pt x="1018183" y="3537314"/>
                  </a:lnTo>
                  <a:lnTo>
                    <a:pt x="1018183" y="3537916"/>
                  </a:lnTo>
                  <a:lnTo>
                    <a:pt x="1018183" y="3539892"/>
                  </a:lnTo>
                  <a:lnTo>
                    <a:pt x="1018183" y="3540197"/>
                  </a:lnTo>
                  <a:lnTo>
                    <a:pt x="1018183" y="3544004"/>
                  </a:lnTo>
                  <a:lnTo>
                    <a:pt x="1018183" y="3548372"/>
                  </a:lnTo>
                  <a:lnTo>
                    <a:pt x="1018183" y="3550013"/>
                  </a:lnTo>
                  <a:lnTo>
                    <a:pt x="1018183" y="3550836"/>
                  </a:lnTo>
                  <a:lnTo>
                    <a:pt x="1018183" y="3553778"/>
                  </a:lnTo>
                  <a:lnTo>
                    <a:pt x="1018183" y="3555062"/>
                  </a:lnTo>
                  <a:lnTo>
                    <a:pt x="1018183" y="3556419"/>
                  </a:lnTo>
                  <a:lnTo>
                    <a:pt x="1018183" y="3560805"/>
                  </a:lnTo>
                  <a:lnTo>
                    <a:pt x="1018183" y="3562564"/>
                  </a:lnTo>
                  <a:lnTo>
                    <a:pt x="1018183" y="3564573"/>
                  </a:lnTo>
                  <a:lnTo>
                    <a:pt x="1018183" y="3564723"/>
                  </a:lnTo>
                  <a:lnTo>
                    <a:pt x="1018183" y="3566140"/>
                  </a:lnTo>
                  <a:lnTo>
                    <a:pt x="1018183" y="3568572"/>
                  </a:lnTo>
                  <a:lnTo>
                    <a:pt x="1018183" y="3569069"/>
                  </a:lnTo>
                  <a:lnTo>
                    <a:pt x="1018183" y="3572619"/>
                  </a:lnTo>
                  <a:lnTo>
                    <a:pt x="1018183" y="3572925"/>
                  </a:lnTo>
                  <a:lnTo>
                    <a:pt x="1018183" y="3573622"/>
                  </a:lnTo>
                  <a:lnTo>
                    <a:pt x="1018183" y="3575513"/>
                  </a:lnTo>
                  <a:lnTo>
                    <a:pt x="1018183" y="3576469"/>
                  </a:lnTo>
                  <a:lnTo>
                    <a:pt x="1018183" y="3581521"/>
                  </a:lnTo>
                  <a:lnTo>
                    <a:pt x="1018183" y="3583677"/>
                  </a:lnTo>
                  <a:lnTo>
                    <a:pt x="1018183" y="3583982"/>
                  </a:lnTo>
                  <a:lnTo>
                    <a:pt x="1018183" y="3586182"/>
                  </a:lnTo>
                  <a:lnTo>
                    <a:pt x="1018183" y="3587526"/>
                  </a:lnTo>
                  <a:lnTo>
                    <a:pt x="1018183" y="3588312"/>
                  </a:lnTo>
                  <a:lnTo>
                    <a:pt x="1018183" y="3591178"/>
                  </a:lnTo>
                  <a:lnTo>
                    <a:pt x="1018183" y="3592020"/>
                  </a:lnTo>
                  <a:lnTo>
                    <a:pt x="1018183" y="3592948"/>
                  </a:lnTo>
                  <a:lnTo>
                    <a:pt x="1018183" y="3593252"/>
                  </a:lnTo>
                  <a:lnTo>
                    <a:pt x="1018183" y="3593874"/>
                  </a:lnTo>
                  <a:lnTo>
                    <a:pt x="1018183" y="3597510"/>
                  </a:lnTo>
                  <a:lnTo>
                    <a:pt x="1018183" y="3601147"/>
                  </a:lnTo>
                  <a:lnTo>
                    <a:pt x="1018183" y="3601300"/>
                  </a:lnTo>
                  <a:lnTo>
                    <a:pt x="1018183" y="3602236"/>
                  </a:lnTo>
                  <a:lnTo>
                    <a:pt x="1018183" y="3602715"/>
                  </a:lnTo>
                  <a:lnTo>
                    <a:pt x="1018183" y="3604935"/>
                  </a:lnTo>
                  <a:lnTo>
                    <a:pt x="1018183" y="3605066"/>
                  </a:lnTo>
                  <a:lnTo>
                    <a:pt x="1018183" y="3606350"/>
                  </a:lnTo>
                  <a:lnTo>
                    <a:pt x="1018183" y="3608569"/>
                  </a:lnTo>
                  <a:lnTo>
                    <a:pt x="1018183" y="3609896"/>
                  </a:lnTo>
                  <a:lnTo>
                    <a:pt x="1018183" y="3612205"/>
                  </a:lnTo>
                  <a:lnTo>
                    <a:pt x="1018183" y="3612356"/>
                  </a:lnTo>
                  <a:lnTo>
                    <a:pt x="1018183" y="3615855"/>
                  </a:lnTo>
                  <a:lnTo>
                    <a:pt x="1018183" y="3616124"/>
                  </a:lnTo>
                  <a:lnTo>
                    <a:pt x="1018183" y="3620256"/>
                  </a:lnTo>
                  <a:lnTo>
                    <a:pt x="1018183" y="3621041"/>
                  </a:lnTo>
                  <a:lnTo>
                    <a:pt x="1018183" y="3624021"/>
                  </a:lnTo>
                  <a:lnTo>
                    <a:pt x="1018183" y="3624584"/>
                  </a:lnTo>
                  <a:lnTo>
                    <a:pt x="1018183" y="3626912"/>
                  </a:lnTo>
                  <a:lnTo>
                    <a:pt x="1018183" y="3627393"/>
                  </a:lnTo>
                  <a:lnTo>
                    <a:pt x="1018183" y="3627740"/>
                  </a:lnTo>
                  <a:lnTo>
                    <a:pt x="1018183" y="3629522"/>
                  </a:lnTo>
                  <a:lnTo>
                    <a:pt x="1018183" y="3632098"/>
                  </a:lnTo>
                  <a:lnTo>
                    <a:pt x="1018183" y="3634520"/>
                  </a:lnTo>
                  <a:lnTo>
                    <a:pt x="1018183" y="3634964"/>
                  </a:lnTo>
                  <a:lnTo>
                    <a:pt x="1018183" y="3635442"/>
                  </a:lnTo>
                  <a:lnTo>
                    <a:pt x="1018183" y="3635643"/>
                  </a:lnTo>
                  <a:lnTo>
                    <a:pt x="1018183" y="3636096"/>
                  </a:lnTo>
                  <a:lnTo>
                    <a:pt x="1018183" y="3637662"/>
                  </a:lnTo>
                  <a:lnTo>
                    <a:pt x="1018183" y="3640011"/>
                  </a:lnTo>
                  <a:lnTo>
                    <a:pt x="1018183" y="3640580"/>
                  </a:lnTo>
                  <a:lnTo>
                    <a:pt x="1018183" y="3641297"/>
                  </a:lnTo>
                  <a:lnTo>
                    <a:pt x="1018183" y="3643273"/>
                  </a:lnTo>
                  <a:lnTo>
                    <a:pt x="1018183" y="3644230"/>
                  </a:lnTo>
                  <a:lnTo>
                    <a:pt x="1018183" y="3644840"/>
                  </a:lnTo>
                  <a:lnTo>
                    <a:pt x="1018183" y="3645276"/>
                  </a:lnTo>
                  <a:lnTo>
                    <a:pt x="1018183" y="3646500"/>
                  </a:lnTo>
                  <a:lnTo>
                    <a:pt x="1018183" y="3647156"/>
                  </a:lnTo>
                  <a:lnTo>
                    <a:pt x="1018183" y="3648911"/>
                  </a:lnTo>
                  <a:lnTo>
                    <a:pt x="1018183" y="3649266"/>
                  </a:lnTo>
                  <a:lnTo>
                    <a:pt x="1018183" y="3651068"/>
                  </a:lnTo>
                  <a:lnTo>
                    <a:pt x="1018183" y="3652396"/>
                  </a:lnTo>
                  <a:lnTo>
                    <a:pt x="1018183" y="3655050"/>
                  </a:lnTo>
                  <a:lnTo>
                    <a:pt x="1018183" y="3655287"/>
                  </a:lnTo>
                  <a:lnTo>
                    <a:pt x="1018183" y="3658966"/>
                  </a:lnTo>
                  <a:lnTo>
                    <a:pt x="1018183" y="3660323"/>
                  </a:lnTo>
                  <a:lnTo>
                    <a:pt x="1018183" y="3663188"/>
                  </a:lnTo>
                  <a:lnTo>
                    <a:pt x="1018183" y="3663665"/>
                  </a:lnTo>
                  <a:lnTo>
                    <a:pt x="1018183" y="3666925"/>
                  </a:lnTo>
                  <a:lnTo>
                    <a:pt x="1018183" y="3668370"/>
                  </a:lnTo>
                  <a:lnTo>
                    <a:pt x="1018183" y="3669760"/>
                  </a:lnTo>
                  <a:lnTo>
                    <a:pt x="1018183" y="3670105"/>
                  </a:lnTo>
                  <a:lnTo>
                    <a:pt x="1018183" y="3670242"/>
                  </a:lnTo>
                  <a:lnTo>
                    <a:pt x="1018183" y="3671328"/>
                  </a:lnTo>
                  <a:lnTo>
                    <a:pt x="1018183" y="3672441"/>
                  </a:lnTo>
                  <a:lnTo>
                    <a:pt x="1018183" y="3673651"/>
                  </a:lnTo>
                  <a:lnTo>
                    <a:pt x="1018183" y="3674724"/>
                  </a:lnTo>
                  <a:lnTo>
                    <a:pt x="1018183" y="3675717"/>
                  </a:lnTo>
                  <a:lnTo>
                    <a:pt x="1018183" y="3675985"/>
                  </a:lnTo>
                  <a:lnTo>
                    <a:pt x="1018183" y="3676706"/>
                  </a:lnTo>
                  <a:lnTo>
                    <a:pt x="1018183" y="3677286"/>
                  </a:lnTo>
                  <a:lnTo>
                    <a:pt x="1018183" y="3678003"/>
                  </a:lnTo>
                  <a:lnTo>
                    <a:pt x="1018183" y="3678598"/>
                  </a:lnTo>
                  <a:lnTo>
                    <a:pt x="1018183" y="3679883"/>
                  </a:lnTo>
                  <a:lnTo>
                    <a:pt x="1018183" y="3681638"/>
                  </a:lnTo>
                  <a:lnTo>
                    <a:pt x="1018183" y="3683425"/>
                  </a:lnTo>
                  <a:lnTo>
                    <a:pt x="1018183" y="3683615"/>
                  </a:lnTo>
                  <a:lnTo>
                    <a:pt x="1018183" y="3685182"/>
                  </a:lnTo>
                  <a:lnTo>
                    <a:pt x="1018183" y="3685773"/>
                  </a:lnTo>
                  <a:lnTo>
                    <a:pt x="1018183" y="3686843"/>
                  </a:lnTo>
                  <a:lnTo>
                    <a:pt x="1018183" y="3687342"/>
                  </a:lnTo>
                  <a:lnTo>
                    <a:pt x="1018183" y="3689061"/>
                  </a:lnTo>
                  <a:lnTo>
                    <a:pt x="1018183" y="3689656"/>
                  </a:lnTo>
                  <a:lnTo>
                    <a:pt x="1018183" y="3691410"/>
                  </a:lnTo>
                  <a:lnTo>
                    <a:pt x="1018183" y="3692697"/>
                  </a:lnTo>
                  <a:lnTo>
                    <a:pt x="1018183" y="3694672"/>
                  </a:lnTo>
                  <a:lnTo>
                    <a:pt x="1018183" y="3696240"/>
                  </a:lnTo>
                  <a:lnTo>
                    <a:pt x="1018183" y="3697552"/>
                  </a:lnTo>
                  <a:lnTo>
                    <a:pt x="1018183" y="3698135"/>
                  </a:lnTo>
                  <a:lnTo>
                    <a:pt x="1018183" y="3698329"/>
                  </a:lnTo>
                  <a:lnTo>
                    <a:pt x="1018183" y="3700665"/>
                  </a:lnTo>
                  <a:lnTo>
                    <a:pt x="1018183" y="3700815"/>
                  </a:lnTo>
                  <a:lnTo>
                    <a:pt x="1018183" y="3706378"/>
                  </a:lnTo>
                  <a:lnTo>
                    <a:pt x="1018183" y="3707267"/>
                  </a:lnTo>
                  <a:lnTo>
                    <a:pt x="1018183" y="3708446"/>
                  </a:lnTo>
                  <a:lnTo>
                    <a:pt x="1018183" y="3708712"/>
                  </a:lnTo>
                  <a:lnTo>
                    <a:pt x="1018183" y="3710013"/>
                  </a:lnTo>
                  <a:lnTo>
                    <a:pt x="1018183" y="3711989"/>
                  </a:lnTo>
                  <a:lnTo>
                    <a:pt x="1018183" y="3712262"/>
                  </a:lnTo>
                  <a:lnTo>
                    <a:pt x="1018183" y="3712858"/>
                  </a:lnTo>
                  <a:lnTo>
                    <a:pt x="1018183" y="3713829"/>
                  </a:lnTo>
                  <a:lnTo>
                    <a:pt x="1018183" y="3715065"/>
                  </a:lnTo>
                  <a:lnTo>
                    <a:pt x="1018183" y="3715874"/>
                  </a:lnTo>
                  <a:lnTo>
                    <a:pt x="1018183" y="3717436"/>
                  </a:lnTo>
                  <a:lnTo>
                    <a:pt x="1018183" y="3718219"/>
                  </a:lnTo>
                  <a:lnTo>
                    <a:pt x="1018183" y="3718326"/>
                  </a:lnTo>
                  <a:lnTo>
                    <a:pt x="1018183" y="3719504"/>
                  </a:lnTo>
                  <a:lnTo>
                    <a:pt x="1018183" y="3719770"/>
                  </a:lnTo>
                  <a:lnTo>
                    <a:pt x="1018183" y="3719785"/>
                  </a:lnTo>
                  <a:lnTo>
                    <a:pt x="1018183" y="3721071"/>
                  </a:lnTo>
                  <a:lnTo>
                    <a:pt x="1018183" y="3722927"/>
                  </a:lnTo>
                  <a:lnTo>
                    <a:pt x="1018183" y="3723046"/>
                  </a:lnTo>
                  <a:lnTo>
                    <a:pt x="1018183" y="3723916"/>
                  </a:lnTo>
                  <a:lnTo>
                    <a:pt x="1018183" y="3725927"/>
                  </a:lnTo>
                  <a:lnTo>
                    <a:pt x="1018183" y="3726116"/>
                  </a:lnTo>
                  <a:lnTo>
                    <a:pt x="1018183" y="3727400"/>
                  </a:lnTo>
                  <a:lnTo>
                    <a:pt x="1018183" y="3727684"/>
                  </a:lnTo>
                  <a:lnTo>
                    <a:pt x="1018183" y="3728968"/>
                  </a:lnTo>
                  <a:lnTo>
                    <a:pt x="1018183" y="3729040"/>
                  </a:lnTo>
                  <a:lnTo>
                    <a:pt x="1018183" y="3731973"/>
                  </a:lnTo>
                  <a:lnTo>
                    <a:pt x="1018183" y="3737175"/>
                  </a:lnTo>
                  <a:lnTo>
                    <a:pt x="1018183" y="3738741"/>
                  </a:lnTo>
                  <a:lnTo>
                    <a:pt x="1018183" y="3740637"/>
                  </a:lnTo>
                  <a:lnTo>
                    <a:pt x="1018183" y="3750238"/>
                  </a:lnTo>
                  <a:lnTo>
                    <a:pt x="1018183" y="3751152"/>
                  </a:lnTo>
                  <a:lnTo>
                    <a:pt x="1018183" y="3754490"/>
                  </a:lnTo>
                  <a:lnTo>
                    <a:pt x="1018183" y="3755775"/>
                  </a:lnTo>
                  <a:lnTo>
                    <a:pt x="1018183" y="3756644"/>
                  </a:lnTo>
                  <a:lnTo>
                    <a:pt x="1018183" y="3764258"/>
                  </a:lnTo>
                  <a:lnTo>
                    <a:pt x="1018183" y="3764701"/>
                  </a:lnTo>
                  <a:lnTo>
                    <a:pt x="1018183" y="3764948"/>
                  </a:lnTo>
                  <a:lnTo>
                    <a:pt x="1018183" y="3765549"/>
                  </a:lnTo>
                  <a:lnTo>
                    <a:pt x="1018183" y="3766517"/>
                  </a:lnTo>
                  <a:lnTo>
                    <a:pt x="1018183" y="3768492"/>
                  </a:lnTo>
                  <a:lnTo>
                    <a:pt x="1018183" y="3768797"/>
                  </a:lnTo>
                  <a:lnTo>
                    <a:pt x="1018183" y="3775759"/>
                  </a:lnTo>
                  <a:lnTo>
                    <a:pt x="1018183" y="3789088"/>
                  </a:lnTo>
                  <a:lnTo>
                    <a:pt x="1018183" y="3792633"/>
                  </a:lnTo>
                  <a:lnTo>
                    <a:pt x="1018183" y="3793173"/>
                  </a:lnTo>
                  <a:lnTo>
                    <a:pt x="1018183" y="3794740"/>
                  </a:lnTo>
                  <a:lnTo>
                    <a:pt x="1018183" y="3796986"/>
                  </a:lnTo>
                  <a:lnTo>
                    <a:pt x="1018183" y="3801219"/>
                  </a:lnTo>
                  <a:lnTo>
                    <a:pt x="1018183" y="3801525"/>
                  </a:lnTo>
                  <a:lnTo>
                    <a:pt x="1018183" y="3803517"/>
                  </a:lnTo>
                  <a:lnTo>
                    <a:pt x="1018183" y="3805069"/>
                  </a:lnTo>
                  <a:lnTo>
                    <a:pt x="1018183" y="3805853"/>
                  </a:lnTo>
                  <a:lnTo>
                    <a:pt x="1018183" y="3808044"/>
                  </a:lnTo>
                  <a:lnTo>
                    <a:pt x="1018183" y="3810122"/>
                  </a:lnTo>
                  <a:lnTo>
                    <a:pt x="1018183" y="3812278"/>
                  </a:lnTo>
                  <a:lnTo>
                    <a:pt x="1018183" y="3812581"/>
                  </a:lnTo>
                  <a:lnTo>
                    <a:pt x="1018183" y="3816126"/>
                  </a:lnTo>
                  <a:lnTo>
                    <a:pt x="1018183" y="3817314"/>
                  </a:lnTo>
                  <a:lnTo>
                    <a:pt x="1018183" y="3819778"/>
                  </a:lnTo>
                  <a:lnTo>
                    <a:pt x="1018183" y="3820254"/>
                  </a:lnTo>
                  <a:lnTo>
                    <a:pt x="1018183" y="3823936"/>
                  </a:lnTo>
                  <a:lnTo>
                    <a:pt x="1018183" y="3824004"/>
                  </a:lnTo>
                  <a:lnTo>
                    <a:pt x="1018183" y="3825361"/>
                  </a:lnTo>
                  <a:lnTo>
                    <a:pt x="1018183" y="3829747"/>
                  </a:lnTo>
                  <a:lnTo>
                    <a:pt x="1018183" y="3830836"/>
                  </a:lnTo>
                  <a:lnTo>
                    <a:pt x="1018183" y="3834228"/>
                  </a:lnTo>
                  <a:lnTo>
                    <a:pt x="1018183" y="3836419"/>
                  </a:lnTo>
                  <a:lnTo>
                    <a:pt x="1018183" y="3840805"/>
                  </a:lnTo>
                  <a:lnTo>
                    <a:pt x="1018183" y="3842564"/>
                  </a:lnTo>
                  <a:lnTo>
                    <a:pt x="1018183" y="3844455"/>
                  </a:lnTo>
                  <a:lnTo>
                    <a:pt x="1018183" y="3846019"/>
                  </a:lnTo>
                  <a:lnTo>
                    <a:pt x="1018183" y="3848355"/>
                  </a:lnTo>
                  <a:lnTo>
                    <a:pt x="1018183" y="3848856"/>
                  </a:lnTo>
                  <a:lnTo>
                    <a:pt x="1018183" y="3850463"/>
                  </a:lnTo>
                  <a:lnTo>
                    <a:pt x="1018183" y="3852619"/>
                  </a:lnTo>
                  <a:lnTo>
                    <a:pt x="1018183" y="3852621"/>
                  </a:lnTo>
                  <a:lnTo>
                    <a:pt x="1018183" y="3852923"/>
                  </a:lnTo>
                  <a:lnTo>
                    <a:pt x="1018183" y="3855512"/>
                  </a:lnTo>
                  <a:lnTo>
                    <a:pt x="1018183" y="3856340"/>
                  </a:lnTo>
                  <a:lnTo>
                    <a:pt x="1018183" y="3856468"/>
                  </a:lnTo>
                  <a:lnTo>
                    <a:pt x="1018183" y="3860962"/>
                  </a:lnTo>
                  <a:lnTo>
                    <a:pt x="1018183" y="3861520"/>
                  </a:lnTo>
                  <a:lnTo>
                    <a:pt x="1018183" y="3862756"/>
                  </a:lnTo>
                  <a:lnTo>
                    <a:pt x="1018183" y="3863564"/>
                  </a:lnTo>
                  <a:lnTo>
                    <a:pt x="1018183" y="3871178"/>
                  </a:lnTo>
                  <a:lnTo>
                    <a:pt x="1018183" y="3872020"/>
                  </a:lnTo>
                  <a:lnTo>
                    <a:pt x="1018183" y="3873876"/>
                  </a:lnTo>
                  <a:lnTo>
                    <a:pt x="1018183" y="3875292"/>
                  </a:lnTo>
                  <a:lnTo>
                    <a:pt x="1018183" y="3876730"/>
                  </a:lnTo>
                  <a:lnTo>
                    <a:pt x="1018183" y="3877511"/>
                  </a:lnTo>
                  <a:lnTo>
                    <a:pt x="1018183" y="3878838"/>
                  </a:lnTo>
                  <a:lnTo>
                    <a:pt x="1018183" y="3881147"/>
                  </a:lnTo>
                  <a:lnTo>
                    <a:pt x="1018183" y="3881298"/>
                  </a:lnTo>
                  <a:lnTo>
                    <a:pt x="1018183" y="3883650"/>
                  </a:lnTo>
                  <a:lnTo>
                    <a:pt x="1018183" y="3885066"/>
                  </a:lnTo>
                  <a:lnTo>
                    <a:pt x="1018183" y="3886350"/>
                  </a:lnTo>
                  <a:lnTo>
                    <a:pt x="1018183" y="3889198"/>
                  </a:lnTo>
                  <a:lnTo>
                    <a:pt x="1018183" y="3889895"/>
                  </a:lnTo>
                  <a:lnTo>
                    <a:pt x="1018183" y="3891788"/>
                  </a:lnTo>
                  <a:lnTo>
                    <a:pt x="1018183" y="3892963"/>
                  </a:lnTo>
                  <a:lnTo>
                    <a:pt x="1018183" y="3894247"/>
                  </a:lnTo>
                  <a:lnTo>
                    <a:pt x="1018183" y="3895854"/>
                  </a:lnTo>
                  <a:lnTo>
                    <a:pt x="1018183" y="3896683"/>
                  </a:lnTo>
                  <a:lnTo>
                    <a:pt x="1018183" y="3898361"/>
                  </a:lnTo>
                  <a:lnTo>
                    <a:pt x="1018183" y="3898843"/>
                  </a:lnTo>
                  <a:lnTo>
                    <a:pt x="1018183" y="3899928"/>
                  </a:lnTo>
                  <a:lnTo>
                    <a:pt x="1018183" y="3900253"/>
                  </a:lnTo>
                  <a:lnTo>
                    <a:pt x="1018183" y="3901040"/>
                  </a:lnTo>
                  <a:lnTo>
                    <a:pt x="1018183" y="3903462"/>
                  </a:lnTo>
                  <a:lnTo>
                    <a:pt x="1018183" y="3903906"/>
                  </a:lnTo>
                  <a:lnTo>
                    <a:pt x="1018183" y="3904021"/>
                  </a:lnTo>
                  <a:lnTo>
                    <a:pt x="1018183" y="3904586"/>
                  </a:lnTo>
                  <a:lnTo>
                    <a:pt x="1018183" y="3904747"/>
                  </a:lnTo>
                  <a:lnTo>
                    <a:pt x="1018183" y="3906603"/>
                  </a:lnTo>
                  <a:lnTo>
                    <a:pt x="1018183" y="3907740"/>
                  </a:lnTo>
                  <a:lnTo>
                    <a:pt x="1018183" y="3909522"/>
                  </a:lnTo>
                  <a:lnTo>
                    <a:pt x="1018183" y="3910238"/>
                  </a:lnTo>
                  <a:lnTo>
                    <a:pt x="1018183" y="3912216"/>
                  </a:lnTo>
                  <a:lnTo>
                    <a:pt x="1018183" y="3913782"/>
                  </a:lnTo>
                  <a:lnTo>
                    <a:pt x="1018183" y="3914521"/>
                  </a:lnTo>
                  <a:lnTo>
                    <a:pt x="1018183" y="3914959"/>
                  </a:lnTo>
                  <a:lnTo>
                    <a:pt x="1018183" y="3915442"/>
                  </a:lnTo>
                  <a:lnTo>
                    <a:pt x="1018183" y="3916098"/>
                  </a:lnTo>
                  <a:lnTo>
                    <a:pt x="1018183" y="3917661"/>
                  </a:lnTo>
                  <a:lnTo>
                    <a:pt x="1018183" y="3920011"/>
                  </a:lnTo>
                  <a:lnTo>
                    <a:pt x="1018183" y="3921296"/>
                  </a:lnTo>
                  <a:lnTo>
                    <a:pt x="1018183" y="3921338"/>
                  </a:lnTo>
                  <a:lnTo>
                    <a:pt x="1018183" y="3922502"/>
                  </a:lnTo>
                  <a:lnTo>
                    <a:pt x="1018183" y="3922622"/>
                  </a:lnTo>
                  <a:lnTo>
                    <a:pt x="1018183" y="3923272"/>
                  </a:lnTo>
                  <a:lnTo>
                    <a:pt x="1018183" y="3923993"/>
                  </a:lnTo>
                  <a:lnTo>
                    <a:pt x="1018183" y="3924229"/>
                  </a:lnTo>
                  <a:lnTo>
                    <a:pt x="1018183" y="3924840"/>
                  </a:lnTo>
                  <a:lnTo>
                    <a:pt x="1018183" y="3926153"/>
                  </a:lnTo>
                  <a:lnTo>
                    <a:pt x="1018183" y="3927908"/>
                  </a:lnTo>
                  <a:lnTo>
                    <a:pt x="1018183" y="3929265"/>
                  </a:lnTo>
                  <a:lnTo>
                    <a:pt x="1018183" y="3932130"/>
                  </a:lnTo>
                  <a:lnTo>
                    <a:pt x="1018183" y="3932396"/>
                  </a:lnTo>
                  <a:lnTo>
                    <a:pt x="1018183" y="3935053"/>
                  </a:lnTo>
                  <a:lnTo>
                    <a:pt x="1018183" y="3935867"/>
                  </a:lnTo>
                  <a:lnTo>
                    <a:pt x="1018183" y="3937312"/>
                  </a:lnTo>
                  <a:lnTo>
                    <a:pt x="1018183" y="3938702"/>
                  </a:lnTo>
                  <a:lnTo>
                    <a:pt x="1018183" y="3938966"/>
                  </a:lnTo>
                  <a:lnTo>
                    <a:pt x="1018183" y="3939184"/>
                  </a:lnTo>
                  <a:lnTo>
                    <a:pt x="1018183" y="3940270"/>
                  </a:lnTo>
                  <a:lnTo>
                    <a:pt x="1018183" y="3940469"/>
                  </a:lnTo>
                  <a:lnTo>
                    <a:pt x="1018183" y="3940862"/>
                  </a:lnTo>
                  <a:lnTo>
                    <a:pt x="1018183" y="3942429"/>
                  </a:lnTo>
                  <a:lnTo>
                    <a:pt x="1018183" y="3943188"/>
                  </a:lnTo>
                  <a:lnTo>
                    <a:pt x="1018183" y="3943665"/>
                  </a:lnTo>
                  <a:lnTo>
                    <a:pt x="1018183" y="3946864"/>
                  </a:lnTo>
                  <a:lnTo>
                    <a:pt x="1018183" y="3946926"/>
                  </a:lnTo>
                  <a:lnTo>
                    <a:pt x="1018183" y="3948370"/>
                  </a:lnTo>
                  <a:lnTo>
                    <a:pt x="1018183" y="3948825"/>
                  </a:lnTo>
                  <a:lnTo>
                    <a:pt x="1018183" y="3949760"/>
                  </a:lnTo>
                  <a:lnTo>
                    <a:pt x="1018183" y="3950243"/>
                  </a:lnTo>
                  <a:lnTo>
                    <a:pt x="1018183" y="3951328"/>
                  </a:lnTo>
                  <a:lnTo>
                    <a:pt x="1018183" y="3952367"/>
                  </a:lnTo>
                  <a:lnTo>
                    <a:pt x="1018183" y="3954715"/>
                  </a:lnTo>
                  <a:lnTo>
                    <a:pt x="1018183" y="3956000"/>
                  </a:lnTo>
                  <a:lnTo>
                    <a:pt x="1018183" y="3956284"/>
                  </a:lnTo>
                  <a:lnTo>
                    <a:pt x="1018183" y="3957568"/>
                  </a:lnTo>
                  <a:lnTo>
                    <a:pt x="1018183" y="3958003"/>
                  </a:lnTo>
                  <a:lnTo>
                    <a:pt x="1018183" y="3958598"/>
                  </a:lnTo>
                  <a:lnTo>
                    <a:pt x="1018183" y="3959883"/>
                  </a:lnTo>
                  <a:lnTo>
                    <a:pt x="1018183" y="3961638"/>
                  </a:lnTo>
                  <a:lnTo>
                    <a:pt x="1018183" y="3963427"/>
                  </a:lnTo>
                  <a:lnTo>
                    <a:pt x="1018183" y="3963613"/>
                  </a:lnTo>
                  <a:lnTo>
                    <a:pt x="1018183" y="3965003"/>
                  </a:lnTo>
                  <a:lnTo>
                    <a:pt x="1018183" y="3965182"/>
                  </a:lnTo>
                  <a:lnTo>
                    <a:pt x="1018183" y="3965775"/>
                  </a:lnTo>
                  <a:lnTo>
                    <a:pt x="1018183" y="3966494"/>
                  </a:lnTo>
                  <a:lnTo>
                    <a:pt x="1018183" y="3967077"/>
                  </a:lnTo>
                  <a:lnTo>
                    <a:pt x="1018183" y="3967342"/>
                  </a:lnTo>
                  <a:lnTo>
                    <a:pt x="1018183" y="3967779"/>
                  </a:lnTo>
                  <a:lnTo>
                    <a:pt x="1018183" y="3971694"/>
                  </a:lnTo>
                  <a:lnTo>
                    <a:pt x="1018183" y="3975239"/>
                  </a:lnTo>
                  <a:lnTo>
                    <a:pt x="1018183" y="3977557"/>
                  </a:lnTo>
                  <a:lnTo>
                    <a:pt x="1018183" y="3978135"/>
                  </a:lnTo>
                  <a:lnTo>
                    <a:pt x="1018183" y="3981204"/>
                  </a:lnTo>
                  <a:lnTo>
                    <a:pt x="1018183" y="3982489"/>
                  </a:lnTo>
                  <a:lnTo>
                    <a:pt x="1018183" y="3982771"/>
                  </a:lnTo>
                  <a:lnTo>
                    <a:pt x="1018183" y="3984057"/>
                  </a:lnTo>
                  <a:lnTo>
                    <a:pt x="1018183" y="3986031"/>
                  </a:lnTo>
                  <a:lnTo>
                    <a:pt x="1018183" y="3986337"/>
                  </a:lnTo>
                  <a:lnTo>
                    <a:pt x="1018183" y="3986378"/>
                  </a:lnTo>
                  <a:lnTo>
                    <a:pt x="1018183" y="3987269"/>
                  </a:lnTo>
                  <a:lnTo>
                    <a:pt x="1018183" y="3988446"/>
                  </a:lnTo>
                  <a:lnTo>
                    <a:pt x="1018183" y="3988712"/>
                  </a:lnTo>
                  <a:lnTo>
                    <a:pt x="1018183" y="3990013"/>
                  </a:lnTo>
                  <a:lnTo>
                    <a:pt x="1018183" y="3991988"/>
                  </a:lnTo>
                  <a:lnTo>
                    <a:pt x="1018183" y="3992262"/>
                  </a:lnTo>
                  <a:lnTo>
                    <a:pt x="1018183" y="3992858"/>
                  </a:lnTo>
                  <a:lnTo>
                    <a:pt x="1018183" y="3993829"/>
                  </a:lnTo>
                  <a:lnTo>
                    <a:pt x="1018183" y="3994869"/>
                  </a:lnTo>
                  <a:lnTo>
                    <a:pt x="1018183" y="3996154"/>
                  </a:lnTo>
                  <a:lnTo>
                    <a:pt x="1018183" y="3996342"/>
                  </a:lnTo>
                  <a:lnTo>
                    <a:pt x="1018183" y="3997909"/>
                  </a:lnTo>
                  <a:lnTo>
                    <a:pt x="1018183" y="3999918"/>
                  </a:lnTo>
                  <a:lnTo>
                    <a:pt x="1018183" y="4005931"/>
                  </a:lnTo>
                  <a:lnTo>
                    <a:pt x="1018183" y="4006116"/>
                  </a:lnTo>
                  <a:lnTo>
                    <a:pt x="1018183" y="4007401"/>
                  </a:lnTo>
                  <a:lnTo>
                    <a:pt x="1018183" y="4007683"/>
                  </a:lnTo>
                  <a:lnTo>
                    <a:pt x="1018183" y="4008968"/>
                  </a:lnTo>
                  <a:lnTo>
                    <a:pt x="1018183" y="4009579"/>
                  </a:lnTo>
                  <a:lnTo>
                    <a:pt x="1018183" y="4010864"/>
                  </a:lnTo>
                  <a:lnTo>
                    <a:pt x="1018183" y="4014712"/>
                  </a:lnTo>
                  <a:lnTo>
                    <a:pt x="1018183" y="4020637"/>
                  </a:lnTo>
                  <a:lnTo>
                    <a:pt x="1018183" y="4024717"/>
                  </a:lnTo>
                  <a:lnTo>
                    <a:pt x="1018183" y="4025586"/>
                  </a:lnTo>
                  <a:lnTo>
                    <a:pt x="1018183" y="4028533"/>
                  </a:lnTo>
                  <a:lnTo>
                    <a:pt x="1018183" y="4028836"/>
                  </a:lnTo>
                  <a:lnTo>
                    <a:pt x="1018183" y="4034453"/>
                  </a:lnTo>
                  <a:lnTo>
                    <a:pt x="1018183" y="4034491"/>
                  </a:lnTo>
                  <a:lnTo>
                    <a:pt x="1018183" y="4035775"/>
                  </a:lnTo>
                  <a:lnTo>
                    <a:pt x="1018183" y="4036644"/>
                  </a:lnTo>
                  <a:lnTo>
                    <a:pt x="1018183" y="4044701"/>
                  </a:lnTo>
                  <a:lnTo>
                    <a:pt x="1018183" y="4048854"/>
                  </a:lnTo>
                  <a:lnTo>
                    <a:pt x="1018183" y="4057211"/>
                  </a:lnTo>
                  <a:lnTo>
                    <a:pt x="1018183" y="4072459"/>
                  </a:lnTo>
                  <a:lnTo>
                    <a:pt x="1018183" y="4074795"/>
                  </a:lnTo>
                  <a:lnTo>
                    <a:pt x="1018183" y="4076955"/>
                  </a:lnTo>
                  <a:lnTo>
                    <a:pt x="1018183" y="4076986"/>
                  </a:lnTo>
                  <a:lnTo>
                    <a:pt x="1018183" y="4079063"/>
                  </a:lnTo>
                  <a:lnTo>
                    <a:pt x="1018183" y="4081219"/>
                  </a:lnTo>
                  <a:lnTo>
                    <a:pt x="1018183" y="4081523"/>
                  </a:lnTo>
                  <a:lnTo>
                    <a:pt x="1018183" y="4083518"/>
                  </a:lnTo>
                  <a:lnTo>
                    <a:pt x="1018183" y="4085068"/>
                  </a:lnTo>
                  <a:lnTo>
                    <a:pt x="1018183" y="4085853"/>
                  </a:lnTo>
                  <a:lnTo>
                    <a:pt x="1018183" y="4089196"/>
                  </a:lnTo>
                  <a:lnTo>
                    <a:pt x="1018183" y="4090121"/>
                  </a:lnTo>
                  <a:lnTo>
                    <a:pt x="1018183" y="4091356"/>
                  </a:lnTo>
                  <a:lnTo>
                    <a:pt x="1018183" y="4091415"/>
                  </a:lnTo>
                  <a:lnTo>
                    <a:pt x="1018183" y="4092878"/>
                  </a:lnTo>
                  <a:lnTo>
                    <a:pt x="1018183" y="4099778"/>
                  </a:lnTo>
                  <a:lnTo>
                    <a:pt x="1018183" y="4100256"/>
                  </a:lnTo>
                  <a:lnTo>
                    <a:pt x="1018183" y="4103170"/>
                  </a:lnTo>
                  <a:lnTo>
                    <a:pt x="1018183" y="4103935"/>
                  </a:lnTo>
                  <a:lnTo>
                    <a:pt x="1018183" y="4105361"/>
                  </a:lnTo>
                  <a:lnTo>
                    <a:pt x="1018183" y="4109747"/>
                  </a:lnTo>
                  <a:lnTo>
                    <a:pt x="1018183" y="4111305"/>
                  </a:lnTo>
                  <a:lnTo>
                    <a:pt x="1018183" y="4112872"/>
                  </a:lnTo>
                  <a:lnTo>
                    <a:pt x="1018183" y="4114228"/>
                  </a:lnTo>
                  <a:lnTo>
                    <a:pt x="1018183" y="4114961"/>
                  </a:lnTo>
                  <a:lnTo>
                    <a:pt x="1018183" y="4116246"/>
                  </a:lnTo>
                  <a:lnTo>
                    <a:pt x="1018183" y="4117297"/>
                  </a:lnTo>
                  <a:lnTo>
                    <a:pt x="1018183" y="4117798"/>
                  </a:lnTo>
                  <a:lnTo>
                    <a:pt x="1018183" y="4118581"/>
                  </a:lnTo>
                  <a:lnTo>
                    <a:pt x="1018183" y="4119789"/>
                  </a:lnTo>
                  <a:lnTo>
                    <a:pt x="1018183" y="4121563"/>
                  </a:lnTo>
                  <a:lnTo>
                    <a:pt x="1018183" y="4122126"/>
                  </a:lnTo>
                  <a:lnTo>
                    <a:pt x="1018183" y="4122847"/>
                  </a:lnTo>
                  <a:lnTo>
                    <a:pt x="1018183" y="4124455"/>
                  </a:lnTo>
                  <a:lnTo>
                    <a:pt x="1018183" y="4125282"/>
                  </a:lnTo>
                  <a:lnTo>
                    <a:pt x="1018183" y="4126019"/>
                  </a:lnTo>
                  <a:lnTo>
                    <a:pt x="1018183" y="4128355"/>
                  </a:lnTo>
                  <a:lnTo>
                    <a:pt x="1018183" y="4128852"/>
                  </a:lnTo>
                  <a:lnTo>
                    <a:pt x="1018183" y="4130462"/>
                  </a:lnTo>
                  <a:lnTo>
                    <a:pt x="1018183" y="4131698"/>
                  </a:lnTo>
                  <a:lnTo>
                    <a:pt x="1018183" y="4132506"/>
                  </a:lnTo>
                  <a:lnTo>
                    <a:pt x="1018183" y="4132621"/>
                  </a:lnTo>
                  <a:lnTo>
                    <a:pt x="1018183" y="4132984"/>
                  </a:lnTo>
                  <a:lnTo>
                    <a:pt x="1018183" y="4133918"/>
                  </a:lnTo>
                  <a:lnTo>
                    <a:pt x="1018183" y="4136340"/>
                  </a:lnTo>
                  <a:lnTo>
                    <a:pt x="1018183" y="4136663"/>
                  </a:lnTo>
                  <a:lnTo>
                    <a:pt x="1018183" y="4137552"/>
                  </a:lnTo>
                  <a:lnTo>
                    <a:pt x="1018183" y="4139679"/>
                  </a:lnTo>
                  <a:lnTo>
                    <a:pt x="1018183" y="4140962"/>
                  </a:lnTo>
                  <a:lnTo>
                    <a:pt x="1018183" y="4142755"/>
                  </a:lnTo>
                  <a:lnTo>
                    <a:pt x="1018183" y="4143559"/>
                  </a:lnTo>
                  <a:lnTo>
                    <a:pt x="1018183" y="4145672"/>
                  </a:lnTo>
                  <a:lnTo>
                    <a:pt x="1018183" y="4146956"/>
                  </a:lnTo>
                  <a:lnTo>
                    <a:pt x="1018183" y="4152592"/>
                  </a:lnTo>
                  <a:lnTo>
                    <a:pt x="1018183" y="4155292"/>
                  </a:lnTo>
                  <a:lnTo>
                    <a:pt x="1018183" y="4156730"/>
                  </a:lnTo>
                  <a:lnTo>
                    <a:pt x="1018183" y="4158837"/>
                  </a:lnTo>
                  <a:lnTo>
                    <a:pt x="1018183" y="4160730"/>
                  </a:lnTo>
                  <a:lnTo>
                    <a:pt x="1018183" y="4162293"/>
                  </a:lnTo>
                  <a:lnTo>
                    <a:pt x="1018183" y="4163189"/>
                  </a:lnTo>
                  <a:lnTo>
                    <a:pt x="1018183" y="4163653"/>
                  </a:lnTo>
                  <a:lnTo>
                    <a:pt x="1018183" y="4164360"/>
                  </a:lnTo>
                  <a:lnTo>
                    <a:pt x="1018183" y="4164627"/>
                  </a:lnTo>
                  <a:lnTo>
                    <a:pt x="1018183" y="4165927"/>
                  </a:lnTo>
                  <a:lnTo>
                    <a:pt x="1018183" y="4167302"/>
                  </a:lnTo>
                  <a:lnTo>
                    <a:pt x="1018183" y="4167784"/>
                  </a:lnTo>
                  <a:lnTo>
                    <a:pt x="1018183" y="4168870"/>
                  </a:lnTo>
                  <a:lnTo>
                    <a:pt x="1018183" y="4169068"/>
                  </a:lnTo>
                  <a:lnTo>
                    <a:pt x="1018183" y="4169194"/>
                  </a:lnTo>
                  <a:lnTo>
                    <a:pt x="1018183" y="4171788"/>
                  </a:lnTo>
                  <a:lnTo>
                    <a:pt x="1018183" y="4172963"/>
                  </a:lnTo>
                  <a:lnTo>
                    <a:pt x="1018183" y="4173689"/>
                  </a:lnTo>
                  <a:lnTo>
                    <a:pt x="1018183" y="4174247"/>
                  </a:lnTo>
                  <a:lnTo>
                    <a:pt x="1018183" y="4175464"/>
                  </a:lnTo>
                  <a:lnTo>
                    <a:pt x="1018183" y="4176682"/>
                  </a:lnTo>
                  <a:lnTo>
                    <a:pt x="1018183" y="4178114"/>
                  </a:lnTo>
                  <a:lnTo>
                    <a:pt x="1018183" y="4178361"/>
                  </a:lnTo>
                  <a:lnTo>
                    <a:pt x="1018183" y="4178843"/>
                  </a:lnTo>
                  <a:lnTo>
                    <a:pt x="1018183" y="4179928"/>
                  </a:lnTo>
                  <a:lnTo>
                    <a:pt x="1018183" y="4183463"/>
                  </a:lnTo>
                  <a:lnTo>
                    <a:pt x="1018183" y="4183901"/>
                  </a:lnTo>
                  <a:lnTo>
                    <a:pt x="1018183" y="4184747"/>
                  </a:lnTo>
                  <a:lnTo>
                    <a:pt x="1018183" y="4186603"/>
                  </a:lnTo>
                  <a:lnTo>
                    <a:pt x="1018183" y="4190238"/>
                  </a:lnTo>
                  <a:lnTo>
                    <a:pt x="1018183" y="4191444"/>
                  </a:lnTo>
                  <a:lnTo>
                    <a:pt x="1018183" y="4191564"/>
                  </a:lnTo>
                  <a:lnTo>
                    <a:pt x="1018183" y="4192213"/>
                  </a:lnTo>
                  <a:lnTo>
                    <a:pt x="1018183" y="4193782"/>
                  </a:lnTo>
                  <a:lnTo>
                    <a:pt x="1018183" y="4195094"/>
                  </a:lnTo>
                  <a:lnTo>
                    <a:pt x="1018183" y="4196379"/>
                  </a:lnTo>
                  <a:lnTo>
                    <a:pt x="1018183" y="4201338"/>
                  </a:lnTo>
                  <a:lnTo>
                    <a:pt x="1018183" y="4202502"/>
                  </a:lnTo>
                  <a:lnTo>
                    <a:pt x="1018183" y="4202622"/>
                  </a:lnTo>
                  <a:lnTo>
                    <a:pt x="1018183" y="4203994"/>
                  </a:lnTo>
                  <a:lnTo>
                    <a:pt x="1018183" y="4206156"/>
                  </a:lnTo>
                  <a:lnTo>
                    <a:pt x="1018183" y="4207908"/>
                  </a:lnTo>
                  <a:lnTo>
                    <a:pt x="1018183" y="4209410"/>
                  </a:lnTo>
                  <a:lnTo>
                    <a:pt x="1018183" y="4209804"/>
                  </a:lnTo>
                  <a:lnTo>
                    <a:pt x="1018183" y="4210399"/>
                  </a:lnTo>
                  <a:lnTo>
                    <a:pt x="1018183" y="4211089"/>
                  </a:lnTo>
                  <a:lnTo>
                    <a:pt x="1018183" y="4211371"/>
                  </a:lnTo>
                  <a:lnTo>
                    <a:pt x="1018183" y="4212130"/>
                  </a:lnTo>
                  <a:lnTo>
                    <a:pt x="1018183" y="4212657"/>
                  </a:lnTo>
                  <a:lnTo>
                    <a:pt x="1018183" y="4214631"/>
                  </a:lnTo>
                  <a:lnTo>
                    <a:pt x="1018183" y="4214937"/>
                  </a:lnTo>
                  <a:lnTo>
                    <a:pt x="1018183" y="4215806"/>
                  </a:lnTo>
                  <a:lnTo>
                    <a:pt x="1018183" y="4215868"/>
                  </a:lnTo>
                  <a:lnTo>
                    <a:pt x="1018183" y="4217312"/>
                  </a:lnTo>
                  <a:lnTo>
                    <a:pt x="1018183" y="4218702"/>
                  </a:lnTo>
                  <a:lnTo>
                    <a:pt x="1018183" y="4219184"/>
                  </a:lnTo>
                  <a:lnTo>
                    <a:pt x="1018183" y="4220270"/>
                  </a:lnTo>
                  <a:lnTo>
                    <a:pt x="1018183" y="4220468"/>
                  </a:lnTo>
                  <a:lnTo>
                    <a:pt x="1018183" y="4220616"/>
                  </a:lnTo>
                  <a:lnTo>
                    <a:pt x="1018183" y="4220862"/>
                  </a:lnTo>
                  <a:lnTo>
                    <a:pt x="1018183" y="4222429"/>
                  </a:lnTo>
                  <a:lnTo>
                    <a:pt x="1018183" y="4224942"/>
                  </a:lnTo>
                  <a:lnTo>
                    <a:pt x="1018183" y="4226509"/>
                  </a:lnTo>
                  <a:lnTo>
                    <a:pt x="1018183" y="4226864"/>
                  </a:lnTo>
                  <a:lnTo>
                    <a:pt x="1018183" y="4228825"/>
                  </a:lnTo>
                  <a:lnTo>
                    <a:pt x="1018183" y="4232369"/>
                  </a:lnTo>
                  <a:lnTo>
                    <a:pt x="1018183" y="4233945"/>
                  </a:lnTo>
                  <a:lnTo>
                    <a:pt x="1018183" y="4234716"/>
                  </a:lnTo>
                  <a:lnTo>
                    <a:pt x="1018183" y="4235229"/>
                  </a:lnTo>
                  <a:lnTo>
                    <a:pt x="1018183" y="4236000"/>
                  </a:lnTo>
                  <a:lnTo>
                    <a:pt x="1018183" y="4236283"/>
                  </a:lnTo>
                  <a:lnTo>
                    <a:pt x="1018183" y="4236721"/>
                  </a:lnTo>
                  <a:lnTo>
                    <a:pt x="1018183" y="4237567"/>
                  </a:lnTo>
                  <a:lnTo>
                    <a:pt x="1018183" y="4238774"/>
                  </a:lnTo>
                  <a:lnTo>
                    <a:pt x="1018183" y="4240636"/>
                  </a:lnTo>
                  <a:lnTo>
                    <a:pt x="1018183" y="4244181"/>
                  </a:lnTo>
                  <a:lnTo>
                    <a:pt x="1018183" y="4245003"/>
                  </a:lnTo>
                  <a:lnTo>
                    <a:pt x="1018183" y="4246498"/>
                  </a:lnTo>
                  <a:lnTo>
                    <a:pt x="1018183" y="4247077"/>
                  </a:lnTo>
                  <a:lnTo>
                    <a:pt x="1018183" y="4247779"/>
                  </a:lnTo>
                  <a:lnTo>
                    <a:pt x="1018183" y="4251431"/>
                  </a:lnTo>
                  <a:lnTo>
                    <a:pt x="1018183" y="4252901"/>
                  </a:lnTo>
                  <a:lnTo>
                    <a:pt x="1018183" y="4252999"/>
                  </a:lnTo>
                  <a:lnTo>
                    <a:pt x="1018183" y="4254973"/>
                  </a:lnTo>
                  <a:lnTo>
                    <a:pt x="1018183" y="4255279"/>
                  </a:lnTo>
                  <a:lnTo>
                    <a:pt x="1018183" y="4257133"/>
                  </a:lnTo>
                  <a:lnTo>
                    <a:pt x="1018183" y="4257436"/>
                  </a:lnTo>
                  <a:lnTo>
                    <a:pt x="1018183" y="4259591"/>
                  </a:lnTo>
                  <a:lnTo>
                    <a:pt x="1018183" y="4261204"/>
                  </a:lnTo>
                  <a:lnTo>
                    <a:pt x="1018183" y="4262489"/>
                  </a:lnTo>
                  <a:lnTo>
                    <a:pt x="1018183" y="4262771"/>
                  </a:lnTo>
                  <a:lnTo>
                    <a:pt x="1018183" y="4264057"/>
                  </a:lnTo>
                  <a:lnTo>
                    <a:pt x="1018183" y="4265096"/>
                  </a:lnTo>
                  <a:lnTo>
                    <a:pt x="1018183" y="4266033"/>
                  </a:lnTo>
                  <a:lnTo>
                    <a:pt x="1018183" y="4266338"/>
                  </a:lnTo>
                  <a:lnTo>
                    <a:pt x="1018183" y="4268860"/>
                  </a:lnTo>
                  <a:lnTo>
                    <a:pt x="1018183" y="4274873"/>
                  </a:lnTo>
                  <a:lnTo>
                    <a:pt x="1018183" y="4276342"/>
                  </a:lnTo>
                  <a:lnTo>
                    <a:pt x="1018183" y="4277909"/>
                  </a:lnTo>
                  <a:lnTo>
                    <a:pt x="1018183" y="4278151"/>
                  </a:lnTo>
                  <a:lnTo>
                    <a:pt x="1018183" y="4279806"/>
                  </a:lnTo>
                  <a:lnTo>
                    <a:pt x="1018183" y="4283654"/>
                  </a:lnTo>
                  <a:lnTo>
                    <a:pt x="1018183" y="4289579"/>
                  </a:lnTo>
                  <a:lnTo>
                    <a:pt x="1018183" y="4297475"/>
                  </a:lnTo>
                  <a:lnTo>
                    <a:pt x="1018183" y="4297778"/>
                  </a:lnTo>
                  <a:lnTo>
                    <a:pt x="1018183" y="4298760"/>
                  </a:lnTo>
                  <a:lnTo>
                    <a:pt x="1018183" y="4299066"/>
                  </a:lnTo>
                  <a:lnTo>
                    <a:pt x="1018183" y="4302610"/>
                  </a:lnTo>
                  <a:lnTo>
                    <a:pt x="1018183" y="4303395"/>
                  </a:lnTo>
                  <a:lnTo>
                    <a:pt x="1018183" y="4304717"/>
                  </a:lnTo>
                  <a:lnTo>
                    <a:pt x="1018183" y="4305586"/>
                  </a:lnTo>
                  <a:lnTo>
                    <a:pt x="1018183" y="4308535"/>
                  </a:lnTo>
                  <a:lnTo>
                    <a:pt x="1018183" y="4308839"/>
                  </a:lnTo>
                  <a:lnTo>
                    <a:pt x="1018183" y="4314453"/>
                  </a:lnTo>
                  <a:lnTo>
                    <a:pt x="1018183" y="4317319"/>
                  </a:lnTo>
                  <a:lnTo>
                    <a:pt x="1018183" y="4317796"/>
                  </a:lnTo>
                  <a:lnTo>
                    <a:pt x="1018183" y="4320015"/>
                  </a:lnTo>
                  <a:lnTo>
                    <a:pt x="1018183" y="4326153"/>
                  </a:lnTo>
                  <a:lnTo>
                    <a:pt x="1018183" y="4328856"/>
                  </a:lnTo>
                  <a:lnTo>
                    <a:pt x="1018183" y="4339904"/>
                  </a:lnTo>
                  <a:lnTo>
                    <a:pt x="1018183" y="4341472"/>
                  </a:lnTo>
                  <a:lnTo>
                    <a:pt x="1018183" y="4345109"/>
                  </a:lnTo>
                  <a:lnTo>
                    <a:pt x="1018183" y="4345897"/>
                  </a:lnTo>
                  <a:lnTo>
                    <a:pt x="1018183" y="4347181"/>
                  </a:lnTo>
                  <a:lnTo>
                    <a:pt x="1018183" y="4350725"/>
                  </a:lnTo>
                  <a:lnTo>
                    <a:pt x="1018183" y="4351683"/>
                  </a:lnTo>
                  <a:lnTo>
                    <a:pt x="1018183" y="4352460"/>
                  </a:lnTo>
                  <a:lnTo>
                    <a:pt x="1018183" y="4354795"/>
                  </a:lnTo>
                  <a:lnTo>
                    <a:pt x="1018183" y="4356955"/>
                  </a:lnTo>
                  <a:lnTo>
                    <a:pt x="1018183" y="4359062"/>
                  </a:lnTo>
                  <a:lnTo>
                    <a:pt x="1018183" y="4359817"/>
                  </a:lnTo>
                  <a:lnTo>
                    <a:pt x="1018183" y="4360298"/>
                  </a:lnTo>
                  <a:lnTo>
                    <a:pt x="1018183" y="4360357"/>
                  </a:lnTo>
                  <a:lnTo>
                    <a:pt x="1018183" y="4361583"/>
                  </a:lnTo>
                  <a:lnTo>
                    <a:pt x="1018183" y="4362518"/>
                  </a:lnTo>
                  <a:lnTo>
                    <a:pt x="1018183" y="4366152"/>
                  </a:lnTo>
                  <a:lnTo>
                    <a:pt x="1018183" y="4369198"/>
                  </a:lnTo>
                  <a:lnTo>
                    <a:pt x="1018183" y="4371355"/>
                  </a:lnTo>
                  <a:lnTo>
                    <a:pt x="1018183" y="4371417"/>
                  </a:lnTo>
                  <a:lnTo>
                    <a:pt x="1018183" y="4372877"/>
                  </a:lnTo>
                  <a:lnTo>
                    <a:pt x="1018183" y="4380246"/>
                  </a:lnTo>
                  <a:lnTo>
                    <a:pt x="1018183" y="4381814"/>
                  </a:lnTo>
                  <a:lnTo>
                    <a:pt x="1018183" y="4383170"/>
                  </a:lnTo>
                  <a:lnTo>
                    <a:pt x="1018183" y="4385188"/>
                  </a:lnTo>
                  <a:lnTo>
                    <a:pt x="1018183" y="4387523"/>
                  </a:lnTo>
                  <a:lnTo>
                    <a:pt x="1018183" y="4388731"/>
                  </a:lnTo>
                  <a:lnTo>
                    <a:pt x="1018183" y="4391067"/>
                  </a:lnTo>
                  <a:lnTo>
                    <a:pt x="1018183" y="4391304"/>
                  </a:lnTo>
                  <a:lnTo>
                    <a:pt x="1018183" y="4391789"/>
                  </a:lnTo>
                  <a:lnTo>
                    <a:pt x="1018183" y="4392873"/>
                  </a:lnTo>
                  <a:lnTo>
                    <a:pt x="1018183" y="4393227"/>
                  </a:lnTo>
                  <a:lnTo>
                    <a:pt x="1018183" y="4394961"/>
                  </a:lnTo>
                  <a:lnTo>
                    <a:pt x="1018183" y="4397297"/>
                  </a:lnTo>
                  <a:lnTo>
                    <a:pt x="1018183" y="4397794"/>
                  </a:lnTo>
                  <a:lnTo>
                    <a:pt x="1018183" y="4398581"/>
                  </a:lnTo>
                  <a:lnTo>
                    <a:pt x="1018183" y="4401563"/>
                  </a:lnTo>
                  <a:lnTo>
                    <a:pt x="1018183" y="4401925"/>
                  </a:lnTo>
                  <a:lnTo>
                    <a:pt x="1018183" y="4402126"/>
                  </a:lnTo>
                  <a:lnTo>
                    <a:pt x="1018183" y="4402847"/>
                  </a:lnTo>
                  <a:lnTo>
                    <a:pt x="1018183" y="4402860"/>
                  </a:lnTo>
                  <a:lnTo>
                    <a:pt x="1018183" y="4404144"/>
                  </a:lnTo>
                  <a:lnTo>
                    <a:pt x="1018183" y="4405282"/>
                  </a:lnTo>
                  <a:lnTo>
                    <a:pt x="1018183" y="4405605"/>
                  </a:lnTo>
                  <a:lnTo>
                    <a:pt x="1018183" y="4406494"/>
                  </a:lnTo>
                  <a:lnTo>
                    <a:pt x="1018183" y="4408621"/>
                  </a:lnTo>
                  <a:lnTo>
                    <a:pt x="1018183" y="4411697"/>
                  </a:lnTo>
                  <a:lnTo>
                    <a:pt x="1018183" y="4412501"/>
                  </a:lnTo>
                  <a:lnTo>
                    <a:pt x="1018183" y="4412983"/>
                  </a:lnTo>
                  <a:lnTo>
                    <a:pt x="1018183" y="4413916"/>
                  </a:lnTo>
                  <a:lnTo>
                    <a:pt x="1018183" y="4415898"/>
                  </a:lnTo>
                  <a:lnTo>
                    <a:pt x="1018183" y="4417551"/>
                  </a:lnTo>
                  <a:lnTo>
                    <a:pt x="1018183" y="4424033"/>
                  </a:lnTo>
                  <a:lnTo>
                    <a:pt x="1018183" y="4425600"/>
                  </a:lnTo>
                  <a:lnTo>
                    <a:pt x="1018183" y="4425672"/>
                  </a:lnTo>
                  <a:lnTo>
                    <a:pt x="1018183" y="4427576"/>
                  </a:lnTo>
                  <a:lnTo>
                    <a:pt x="1018183" y="4431235"/>
                  </a:lnTo>
                  <a:lnTo>
                    <a:pt x="1018183" y="4432594"/>
                  </a:lnTo>
                  <a:lnTo>
                    <a:pt x="1018183" y="4433302"/>
                  </a:lnTo>
                  <a:lnTo>
                    <a:pt x="1018183" y="4433569"/>
                  </a:lnTo>
                  <a:lnTo>
                    <a:pt x="1018183" y="4434853"/>
                  </a:lnTo>
                  <a:lnTo>
                    <a:pt x="1018183" y="4434869"/>
                  </a:lnTo>
                  <a:lnTo>
                    <a:pt x="1018183" y="4438010"/>
                  </a:lnTo>
                  <a:lnTo>
                    <a:pt x="1018183" y="4438999"/>
                  </a:lnTo>
                  <a:lnTo>
                    <a:pt x="1018183" y="4440730"/>
                  </a:lnTo>
                  <a:lnTo>
                    <a:pt x="1018183" y="4443189"/>
                  </a:lnTo>
                  <a:lnTo>
                    <a:pt x="1018183" y="4444406"/>
                  </a:lnTo>
                  <a:lnTo>
                    <a:pt x="1018183" y="4444627"/>
                  </a:lnTo>
                  <a:lnTo>
                    <a:pt x="1018183" y="4447056"/>
                  </a:lnTo>
                  <a:lnTo>
                    <a:pt x="1018183" y="4447302"/>
                  </a:lnTo>
                  <a:lnTo>
                    <a:pt x="1018183" y="4447784"/>
                  </a:lnTo>
                  <a:lnTo>
                    <a:pt x="1018183" y="4448870"/>
                  </a:lnTo>
                  <a:lnTo>
                    <a:pt x="1018183" y="4449068"/>
                  </a:lnTo>
                  <a:lnTo>
                    <a:pt x="1018183" y="4452256"/>
                  </a:lnTo>
                  <a:lnTo>
                    <a:pt x="1018183" y="4453689"/>
                  </a:lnTo>
                  <a:lnTo>
                    <a:pt x="1018183" y="4453825"/>
                  </a:lnTo>
                  <a:lnTo>
                    <a:pt x="1018183" y="4455464"/>
                  </a:lnTo>
                  <a:lnTo>
                    <a:pt x="1018183" y="4465321"/>
                  </a:lnTo>
                  <a:lnTo>
                    <a:pt x="1018183" y="4471444"/>
                  </a:lnTo>
                  <a:lnTo>
                    <a:pt x="1018183" y="4471564"/>
                  </a:lnTo>
                  <a:lnTo>
                    <a:pt x="1018183" y="4475098"/>
                  </a:lnTo>
                  <a:lnTo>
                    <a:pt x="1018183" y="4476379"/>
                  </a:lnTo>
                  <a:lnTo>
                    <a:pt x="1018183" y="4479341"/>
                  </a:lnTo>
                  <a:lnTo>
                    <a:pt x="1018183" y="4480031"/>
                  </a:lnTo>
                  <a:lnTo>
                    <a:pt x="1018183" y="4481501"/>
                  </a:lnTo>
                  <a:lnTo>
                    <a:pt x="1018183" y="4481599"/>
                  </a:lnTo>
                  <a:lnTo>
                    <a:pt x="1018183" y="4483573"/>
                  </a:lnTo>
                  <a:lnTo>
                    <a:pt x="1018183" y="4483879"/>
                  </a:lnTo>
                  <a:lnTo>
                    <a:pt x="1018183" y="4488191"/>
                  </a:lnTo>
                  <a:lnTo>
                    <a:pt x="1018183" y="4489410"/>
                  </a:lnTo>
                  <a:lnTo>
                    <a:pt x="1018183" y="4489558"/>
                  </a:lnTo>
                  <a:lnTo>
                    <a:pt x="1018183" y="4489804"/>
                  </a:lnTo>
                  <a:lnTo>
                    <a:pt x="1018183" y="4490399"/>
                  </a:lnTo>
                  <a:lnTo>
                    <a:pt x="1018183" y="4491089"/>
                  </a:lnTo>
                  <a:lnTo>
                    <a:pt x="1018183" y="4491371"/>
                  </a:lnTo>
                  <a:lnTo>
                    <a:pt x="1018183" y="4492657"/>
                  </a:lnTo>
                  <a:lnTo>
                    <a:pt x="1018183" y="4494633"/>
                  </a:lnTo>
                  <a:lnTo>
                    <a:pt x="1018183" y="4494938"/>
                  </a:lnTo>
                  <a:lnTo>
                    <a:pt x="1018183" y="4495806"/>
                  </a:lnTo>
                  <a:lnTo>
                    <a:pt x="1018183" y="4504171"/>
                  </a:lnTo>
                  <a:lnTo>
                    <a:pt x="1018183" y="4504942"/>
                  </a:lnTo>
                  <a:lnTo>
                    <a:pt x="1018183" y="4506509"/>
                  </a:lnTo>
                  <a:lnTo>
                    <a:pt x="1018183" y="4506751"/>
                  </a:lnTo>
                  <a:lnTo>
                    <a:pt x="1018183" y="4507716"/>
                  </a:lnTo>
                  <a:lnTo>
                    <a:pt x="1018183" y="4513945"/>
                  </a:lnTo>
                  <a:lnTo>
                    <a:pt x="1018183" y="4516721"/>
                  </a:lnTo>
                  <a:lnTo>
                    <a:pt x="1018183" y="4521843"/>
                  </a:lnTo>
                  <a:lnTo>
                    <a:pt x="1018183" y="4523127"/>
                  </a:lnTo>
                  <a:lnTo>
                    <a:pt x="1018183" y="4526075"/>
                  </a:lnTo>
                  <a:lnTo>
                    <a:pt x="1018183" y="4526378"/>
                  </a:lnTo>
                  <a:lnTo>
                    <a:pt x="1018183" y="4527360"/>
                  </a:lnTo>
                  <a:lnTo>
                    <a:pt x="1018183" y="4527666"/>
                  </a:lnTo>
                  <a:lnTo>
                    <a:pt x="1018183" y="4528533"/>
                  </a:lnTo>
                  <a:lnTo>
                    <a:pt x="1018183" y="4531210"/>
                  </a:lnTo>
                  <a:lnTo>
                    <a:pt x="1018183" y="4531431"/>
                  </a:lnTo>
                  <a:lnTo>
                    <a:pt x="1018183" y="4532901"/>
                  </a:lnTo>
                  <a:lnTo>
                    <a:pt x="1018183" y="4532999"/>
                  </a:lnTo>
                  <a:lnTo>
                    <a:pt x="1018183" y="4534975"/>
                  </a:lnTo>
                  <a:lnTo>
                    <a:pt x="1018183" y="4535280"/>
                  </a:lnTo>
                  <a:lnTo>
                    <a:pt x="1018183" y="4537135"/>
                  </a:lnTo>
                  <a:lnTo>
                    <a:pt x="1018183" y="4537439"/>
                  </a:lnTo>
                  <a:lnTo>
                    <a:pt x="1018183" y="4539591"/>
                  </a:lnTo>
                  <a:lnTo>
                    <a:pt x="1018183" y="4545919"/>
                  </a:lnTo>
                  <a:lnTo>
                    <a:pt x="1018183" y="4547093"/>
                  </a:lnTo>
                  <a:lnTo>
                    <a:pt x="1018183" y="4558151"/>
                  </a:lnTo>
                  <a:lnTo>
                    <a:pt x="1018183" y="4567702"/>
                  </a:lnTo>
                  <a:lnTo>
                    <a:pt x="1018183" y="4568008"/>
                  </a:lnTo>
                  <a:lnTo>
                    <a:pt x="1018183" y="4571552"/>
                  </a:lnTo>
                  <a:lnTo>
                    <a:pt x="1018183" y="4573709"/>
                  </a:lnTo>
                  <a:lnTo>
                    <a:pt x="1018183" y="4576549"/>
                  </a:lnTo>
                  <a:lnTo>
                    <a:pt x="1018183" y="4577477"/>
                  </a:lnTo>
                  <a:lnTo>
                    <a:pt x="1018183" y="4577781"/>
                  </a:lnTo>
                  <a:lnTo>
                    <a:pt x="1018183" y="4578760"/>
                  </a:lnTo>
                  <a:lnTo>
                    <a:pt x="1018183" y="4579064"/>
                  </a:lnTo>
                  <a:lnTo>
                    <a:pt x="1018183" y="4580283"/>
                  </a:lnTo>
                  <a:lnTo>
                    <a:pt x="1018183" y="4582609"/>
                  </a:lnTo>
                  <a:lnTo>
                    <a:pt x="1018183" y="4583395"/>
                  </a:lnTo>
                  <a:lnTo>
                    <a:pt x="1018183" y="4586261"/>
                  </a:lnTo>
                  <a:lnTo>
                    <a:pt x="1018183" y="4588417"/>
                  </a:lnTo>
                  <a:lnTo>
                    <a:pt x="1018183" y="4588957"/>
                  </a:lnTo>
                  <a:lnTo>
                    <a:pt x="1018183" y="4590879"/>
                  </a:lnTo>
                  <a:lnTo>
                    <a:pt x="1018183" y="4594425"/>
                  </a:lnTo>
                  <a:lnTo>
                    <a:pt x="1018183" y="4597319"/>
                  </a:lnTo>
                  <a:lnTo>
                    <a:pt x="1018183" y="4597798"/>
                  </a:lnTo>
                  <a:lnTo>
                    <a:pt x="1018183" y="4600017"/>
                  </a:lnTo>
                  <a:lnTo>
                    <a:pt x="1018183" y="4608846"/>
                  </a:lnTo>
                  <a:lnTo>
                    <a:pt x="1018183" y="4610414"/>
                  </a:lnTo>
                  <a:lnTo>
                    <a:pt x="1018183" y="4614051"/>
                  </a:lnTo>
                  <a:lnTo>
                    <a:pt x="1018183" y="4615339"/>
                  </a:lnTo>
                  <a:lnTo>
                    <a:pt x="1018183" y="4616123"/>
                  </a:lnTo>
                  <a:lnTo>
                    <a:pt x="1018183" y="4619104"/>
                  </a:lnTo>
                  <a:lnTo>
                    <a:pt x="1018183" y="4619667"/>
                  </a:lnTo>
                  <a:lnTo>
                    <a:pt x="1018183" y="4619904"/>
                  </a:lnTo>
                  <a:lnTo>
                    <a:pt x="1018183" y="4620625"/>
                  </a:lnTo>
                  <a:lnTo>
                    <a:pt x="1018183" y="4621473"/>
                  </a:lnTo>
                  <a:lnTo>
                    <a:pt x="1018183" y="4625109"/>
                  </a:lnTo>
                  <a:lnTo>
                    <a:pt x="1018183" y="4625897"/>
                  </a:lnTo>
                  <a:lnTo>
                    <a:pt x="1018183" y="4627181"/>
                  </a:lnTo>
                  <a:lnTo>
                    <a:pt x="1018183" y="4628759"/>
                  </a:lnTo>
                  <a:lnTo>
                    <a:pt x="1018183" y="4630047"/>
                  </a:lnTo>
                  <a:lnTo>
                    <a:pt x="1018183" y="4630525"/>
                  </a:lnTo>
                  <a:lnTo>
                    <a:pt x="1018183" y="4630726"/>
                  </a:lnTo>
                  <a:lnTo>
                    <a:pt x="1018183" y="4631460"/>
                  </a:lnTo>
                  <a:lnTo>
                    <a:pt x="1018183" y="4631685"/>
                  </a:lnTo>
                  <a:lnTo>
                    <a:pt x="1018183" y="4632744"/>
                  </a:lnTo>
                  <a:lnTo>
                    <a:pt x="1018183" y="4635094"/>
                  </a:lnTo>
                  <a:lnTo>
                    <a:pt x="1018183" y="4639816"/>
                  </a:lnTo>
                  <a:lnTo>
                    <a:pt x="1018183" y="4640297"/>
                  </a:lnTo>
                  <a:lnTo>
                    <a:pt x="1018183" y="4640359"/>
                  </a:lnTo>
                  <a:lnTo>
                    <a:pt x="1018183" y="4641583"/>
                  </a:lnTo>
                  <a:lnTo>
                    <a:pt x="1018183" y="4642516"/>
                  </a:lnTo>
                  <a:lnTo>
                    <a:pt x="1018183" y="4646151"/>
                  </a:lnTo>
                  <a:lnTo>
                    <a:pt x="1018183" y="4652633"/>
                  </a:lnTo>
                  <a:lnTo>
                    <a:pt x="1018183" y="4654200"/>
                  </a:lnTo>
                  <a:lnTo>
                    <a:pt x="1018183" y="4656176"/>
                  </a:lnTo>
                  <a:lnTo>
                    <a:pt x="1018183" y="4660246"/>
                  </a:lnTo>
                  <a:lnTo>
                    <a:pt x="1018183" y="4661815"/>
                  </a:lnTo>
                  <a:lnTo>
                    <a:pt x="1018183" y="4662169"/>
                  </a:lnTo>
                  <a:lnTo>
                    <a:pt x="1018183" y="4663453"/>
                  </a:lnTo>
                  <a:lnTo>
                    <a:pt x="1018183" y="4664412"/>
                  </a:lnTo>
                  <a:lnTo>
                    <a:pt x="1018183" y="4665325"/>
                  </a:lnTo>
                  <a:lnTo>
                    <a:pt x="1018183" y="4667523"/>
                  </a:lnTo>
                  <a:lnTo>
                    <a:pt x="1018183" y="4667954"/>
                  </a:lnTo>
                  <a:lnTo>
                    <a:pt x="1018183" y="4671068"/>
                  </a:lnTo>
                  <a:lnTo>
                    <a:pt x="1018183" y="4671789"/>
                  </a:lnTo>
                  <a:lnTo>
                    <a:pt x="1018183" y="4673086"/>
                  </a:lnTo>
                  <a:lnTo>
                    <a:pt x="1018183" y="4673227"/>
                  </a:lnTo>
                  <a:lnTo>
                    <a:pt x="1018183" y="4680856"/>
                  </a:lnTo>
                  <a:lnTo>
                    <a:pt x="1018183" y="4681925"/>
                  </a:lnTo>
                  <a:lnTo>
                    <a:pt x="1018183" y="4682425"/>
                  </a:lnTo>
                  <a:lnTo>
                    <a:pt x="1018183" y="4682664"/>
                  </a:lnTo>
                  <a:lnTo>
                    <a:pt x="1018183" y="4682858"/>
                  </a:lnTo>
                  <a:lnTo>
                    <a:pt x="1018183" y="4684144"/>
                  </a:lnTo>
                  <a:lnTo>
                    <a:pt x="1018183" y="4686493"/>
                  </a:lnTo>
                  <a:lnTo>
                    <a:pt x="1018183" y="4692635"/>
                  </a:lnTo>
                  <a:lnTo>
                    <a:pt x="1018183" y="4692975"/>
                  </a:lnTo>
                  <a:lnTo>
                    <a:pt x="1018183" y="4694542"/>
                  </a:lnTo>
                  <a:lnTo>
                    <a:pt x="1018183" y="4696518"/>
                  </a:lnTo>
                  <a:lnTo>
                    <a:pt x="1018183" y="4703795"/>
                  </a:lnTo>
                  <a:lnTo>
                    <a:pt x="1018183" y="4704033"/>
                  </a:lnTo>
                  <a:lnTo>
                    <a:pt x="1018183" y="4705600"/>
                  </a:lnTo>
                  <a:lnTo>
                    <a:pt x="1018183" y="4707345"/>
                  </a:lnTo>
                  <a:lnTo>
                    <a:pt x="1018183" y="4707575"/>
                  </a:lnTo>
                  <a:lnTo>
                    <a:pt x="1018183" y="4707941"/>
                  </a:lnTo>
                  <a:lnTo>
                    <a:pt x="1018183" y="4708912"/>
                  </a:lnTo>
                  <a:lnTo>
                    <a:pt x="1018183" y="4713569"/>
                  </a:lnTo>
                  <a:lnTo>
                    <a:pt x="1018183" y="4714853"/>
                  </a:lnTo>
                  <a:lnTo>
                    <a:pt x="1018183" y="4718010"/>
                  </a:lnTo>
                  <a:lnTo>
                    <a:pt x="1018183" y="4718999"/>
                  </a:lnTo>
                  <a:lnTo>
                    <a:pt x="1018183" y="4721198"/>
                  </a:lnTo>
                  <a:lnTo>
                    <a:pt x="1018183" y="4722767"/>
                  </a:lnTo>
                  <a:lnTo>
                    <a:pt x="1018183" y="4724406"/>
                  </a:lnTo>
                  <a:lnTo>
                    <a:pt x="1018183" y="4732257"/>
                  </a:lnTo>
                  <a:lnTo>
                    <a:pt x="1018183" y="4733824"/>
                  </a:lnTo>
                  <a:lnTo>
                    <a:pt x="1018183" y="4740304"/>
                  </a:lnTo>
                  <a:lnTo>
                    <a:pt x="1018183" y="4745321"/>
                  </a:lnTo>
                  <a:lnTo>
                    <a:pt x="1018183" y="4750443"/>
                  </a:lnTo>
                  <a:lnTo>
                    <a:pt x="1018183" y="4751727"/>
                  </a:lnTo>
                  <a:lnTo>
                    <a:pt x="1018183" y="4757133"/>
                  </a:lnTo>
                  <a:lnTo>
                    <a:pt x="1018183" y="4759341"/>
                  </a:lnTo>
                  <a:lnTo>
                    <a:pt x="1018183" y="4760031"/>
                  </a:lnTo>
                  <a:lnTo>
                    <a:pt x="1018183" y="4761501"/>
                  </a:lnTo>
                  <a:lnTo>
                    <a:pt x="1018183" y="4761599"/>
                  </a:lnTo>
                  <a:lnTo>
                    <a:pt x="1018183" y="4763575"/>
                  </a:lnTo>
                  <a:lnTo>
                    <a:pt x="1018183" y="4763880"/>
                  </a:lnTo>
                  <a:lnTo>
                    <a:pt x="1018183" y="4768191"/>
                  </a:lnTo>
                  <a:lnTo>
                    <a:pt x="1018183" y="4775693"/>
                  </a:lnTo>
                  <a:lnTo>
                    <a:pt x="1018183" y="4786751"/>
                  </a:lnTo>
                  <a:lnTo>
                    <a:pt x="1018183" y="4788046"/>
                  </a:lnTo>
                  <a:lnTo>
                    <a:pt x="1018183" y="4792069"/>
                  </a:lnTo>
                  <a:lnTo>
                    <a:pt x="1018183" y="4796302"/>
                  </a:lnTo>
                  <a:lnTo>
                    <a:pt x="1018183" y="4796608"/>
                  </a:lnTo>
                  <a:lnTo>
                    <a:pt x="1018183" y="4800152"/>
                  </a:lnTo>
                  <a:lnTo>
                    <a:pt x="1018183" y="4800600"/>
                  </a:lnTo>
                  <a:lnTo>
                    <a:pt x="1018183" y="4801843"/>
                  </a:lnTo>
                  <a:lnTo>
                    <a:pt x="1018183" y="4803127"/>
                  </a:lnTo>
                  <a:lnTo>
                    <a:pt x="1018183" y="4804869"/>
                  </a:lnTo>
                  <a:lnTo>
                    <a:pt x="1018183" y="4805149"/>
                  </a:lnTo>
                  <a:lnTo>
                    <a:pt x="1018183" y="4806077"/>
                  </a:lnTo>
                  <a:lnTo>
                    <a:pt x="1018183" y="4806381"/>
                  </a:lnTo>
                  <a:lnTo>
                    <a:pt x="1018183" y="4806830"/>
                  </a:lnTo>
                  <a:lnTo>
                    <a:pt x="1018183" y="4807360"/>
                  </a:lnTo>
                  <a:lnTo>
                    <a:pt x="1018183" y="4807664"/>
                  </a:lnTo>
                  <a:lnTo>
                    <a:pt x="1018183" y="4808413"/>
                  </a:lnTo>
                  <a:lnTo>
                    <a:pt x="1018183" y="4808533"/>
                  </a:lnTo>
                  <a:lnTo>
                    <a:pt x="1018183" y="4811209"/>
                  </a:lnTo>
                  <a:lnTo>
                    <a:pt x="1018183" y="4814861"/>
                  </a:lnTo>
                  <a:lnTo>
                    <a:pt x="1018183" y="4815637"/>
                  </a:lnTo>
                  <a:lnTo>
                    <a:pt x="1018183" y="4818757"/>
                  </a:lnTo>
                  <a:lnTo>
                    <a:pt x="1018183" y="4819374"/>
                  </a:lnTo>
                  <a:lnTo>
                    <a:pt x="1018183" y="4819479"/>
                  </a:lnTo>
                  <a:lnTo>
                    <a:pt x="1018183" y="4821968"/>
                  </a:lnTo>
                  <a:lnTo>
                    <a:pt x="1018183" y="4823025"/>
                  </a:lnTo>
                  <a:lnTo>
                    <a:pt x="1018183" y="4825919"/>
                  </a:lnTo>
                  <a:lnTo>
                    <a:pt x="1018183" y="4827093"/>
                  </a:lnTo>
                  <a:lnTo>
                    <a:pt x="1018183" y="4840942"/>
                  </a:lnTo>
                  <a:lnTo>
                    <a:pt x="1018183" y="4841141"/>
                  </a:lnTo>
                  <a:lnTo>
                    <a:pt x="1018183" y="4841534"/>
                  </a:lnTo>
                  <a:lnTo>
                    <a:pt x="1018183" y="4842651"/>
                  </a:lnTo>
                  <a:lnTo>
                    <a:pt x="1018183" y="4843104"/>
                  </a:lnTo>
                  <a:lnTo>
                    <a:pt x="1018183" y="4843438"/>
                  </a:lnTo>
                  <a:lnTo>
                    <a:pt x="1018183" y="4843939"/>
                  </a:lnTo>
                  <a:lnTo>
                    <a:pt x="1018183" y="4845491"/>
                  </a:lnTo>
                  <a:lnTo>
                    <a:pt x="1018183" y="4847172"/>
                  </a:lnTo>
                  <a:lnTo>
                    <a:pt x="1018183" y="4847599"/>
                  </a:lnTo>
                  <a:lnTo>
                    <a:pt x="1018183" y="4847702"/>
                  </a:lnTo>
                  <a:lnTo>
                    <a:pt x="1018183" y="4847704"/>
                  </a:lnTo>
                  <a:lnTo>
                    <a:pt x="1018183" y="4848006"/>
                  </a:lnTo>
                  <a:lnTo>
                    <a:pt x="1018183" y="4848458"/>
                  </a:lnTo>
                  <a:lnTo>
                    <a:pt x="1018183" y="4849225"/>
                  </a:lnTo>
                  <a:lnTo>
                    <a:pt x="1018183" y="4850433"/>
                  </a:lnTo>
                  <a:lnTo>
                    <a:pt x="1018183" y="4850915"/>
                  </a:lnTo>
                  <a:lnTo>
                    <a:pt x="1018183" y="4851551"/>
                  </a:lnTo>
                  <a:lnTo>
                    <a:pt x="1018183" y="4852004"/>
                  </a:lnTo>
                  <a:lnTo>
                    <a:pt x="1018183" y="4853709"/>
                  </a:lnTo>
                  <a:lnTo>
                    <a:pt x="1018183" y="4854932"/>
                  </a:lnTo>
                  <a:lnTo>
                    <a:pt x="1018183" y="4856549"/>
                  </a:lnTo>
                  <a:lnTo>
                    <a:pt x="1018183" y="4857359"/>
                  </a:lnTo>
                  <a:lnTo>
                    <a:pt x="1018183" y="4857839"/>
                  </a:lnTo>
                  <a:lnTo>
                    <a:pt x="1018183" y="4858647"/>
                  </a:lnTo>
                  <a:lnTo>
                    <a:pt x="1018183" y="4859716"/>
                  </a:lnTo>
                  <a:lnTo>
                    <a:pt x="1018183" y="4859821"/>
                  </a:lnTo>
                  <a:lnTo>
                    <a:pt x="1018183" y="4860285"/>
                  </a:lnTo>
                  <a:lnTo>
                    <a:pt x="1018183" y="4862310"/>
                  </a:lnTo>
                  <a:lnTo>
                    <a:pt x="1018183" y="4863367"/>
                  </a:lnTo>
                  <a:lnTo>
                    <a:pt x="1018183" y="4866261"/>
                  </a:lnTo>
                  <a:lnTo>
                    <a:pt x="1018183" y="4868416"/>
                  </a:lnTo>
                  <a:lnTo>
                    <a:pt x="1018183" y="4868959"/>
                  </a:lnTo>
                  <a:lnTo>
                    <a:pt x="1018183" y="4870879"/>
                  </a:lnTo>
                  <a:lnTo>
                    <a:pt x="1018183" y="4872045"/>
                  </a:lnTo>
                  <a:lnTo>
                    <a:pt x="1018183" y="4874424"/>
                  </a:lnTo>
                  <a:lnTo>
                    <a:pt x="1018183" y="4881876"/>
                  </a:lnTo>
                  <a:lnTo>
                    <a:pt x="1018183" y="4883161"/>
                  </a:lnTo>
                  <a:lnTo>
                    <a:pt x="1018183" y="4883446"/>
                  </a:lnTo>
                  <a:lnTo>
                    <a:pt x="1018183" y="4884281"/>
                  </a:lnTo>
                  <a:lnTo>
                    <a:pt x="1018183" y="4884729"/>
                  </a:lnTo>
                  <a:lnTo>
                    <a:pt x="1018183" y="4887010"/>
                  </a:lnTo>
                  <a:lnTo>
                    <a:pt x="1018183" y="4887659"/>
                  </a:lnTo>
                  <a:lnTo>
                    <a:pt x="1018183" y="4887941"/>
                  </a:lnTo>
                  <a:lnTo>
                    <a:pt x="1018183" y="4888046"/>
                  </a:lnTo>
                  <a:lnTo>
                    <a:pt x="1018183" y="4888846"/>
                  </a:lnTo>
                  <a:lnTo>
                    <a:pt x="1018183" y="4889276"/>
                  </a:lnTo>
                  <a:lnTo>
                    <a:pt x="1018183" y="4890415"/>
                  </a:lnTo>
                  <a:lnTo>
                    <a:pt x="1018183" y="4892936"/>
                  </a:lnTo>
                  <a:lnTo>
                    <a:pt x="1018183" y="4893012"/>
                  </a:lnTo>
                  <a:lnTo>
                    <a:pt x="1018183" y="4893925"/>
                  </a:lnTo>
                  <a:lnTo>
                    <a:pt x="1018183" y="4894051"/>
                  </a:lnTo>
                  <a:lnTo>
                    <a:pt x="1018183" y="4894503"/>
                  </a:lnTo>
                  <a:lnTo>
                    <a:pt x="1018183" y="4895274"/>
                  </a:lnTo>
                  <a:lnTo>
                    <a:pt x="1018183" y="4895335"/>
                  </a:lnTo>
                  <a:lnTo>
                    <a:pt x="1018183" y="4896123"/>
                  </a:lnTo>
                  <a:lnTo>
                    <a:pt x="1018183" y="4896554"/>
                  </a:lnTo>
                  <a:lnTo>
                    <a:pt x="1018183" y="4897432"/>
                  </a:lnTo>
                  <a:lnTo>
                    <a:pt x="1018183" y="4898989"/>
                  </a:lnTo>
                  <a:lnTo>
                    <a:pt x="1018183" y="4899104"/>
                  </a:lnTo>
                  <a:lnTo>
                    <a:pt x="1018183" y="4899668"/>
                  </a:lnTo>
                  <a:lnTo>
                    <a:pt x="1018183" y="4900627"/>
                  </a:lnTo>
                  <a:lnTo>
                    <a:pt x="1018183" y="4901686"/>
                  </a:lnTo>
                  <a:lnTo>
                    <a:pt x="1018183" y="4901720"/>
                  </a:lnTo>
                  <a:lnTo>
                    <a:pt x="1018183" y="4904772"/>
                  </a:lnTo>
                  <a:lnTo>
                    <a:pt x="1018183" y="4907031"/>
                  </a:lnTo>
                  <a:lnTo>
                    <a:pt x="1018183" y="4907151"/>
                  </a:lnTo>
                  <a:lnTo>
                    <a:pt x="1018183" y="4908758"/>
                  </a:lnTo>
                  <a:lnTo>
                    <a:pt x="1018183" y="4910042"/>
                  </a:lnTo>
                  <a:lnTo>
                    <a:pt x="1018183" y="4910525"/>
                  </a:lnTo>
                  <a:lnTo>
                    <a:pt x="1018183" y="4911264"/>
                  </a:lnTo>
                  <a:lnTo>
                    <a:pt x="1018183" y="4911458"/>
                  </a:lnTo>
                  <a:lnTo>
                    <a:pt x="1018183" y="4912387"/>
                  </a:lnTo>
                  <a:lnTo>
                    <a:pt x="1018183" y="4912744"/>
                  </a:lnTo>
                  <a:lnTo>
                    <a:pt x="1018183" y="4913257"/>
                  </a:lnTo>
                  <a:lnTo>
                    <a:pt x="1018183" y="4914545"/>
                  </a:lnTo>
                  <a:lnTo>
                    <a:pt x="1018183" y="4915093"/>
                  </a:lnTo>
                  <a:lnTo>
                    <a:pt x="1018183" y="4921235"/>
                  </a:lnTo>
                  <a:lnTo>
                    <a:pt x="1018183" y="4921575"/>
                  </a:lnTo>
                  <a:lnTo>
                    <a:pt x="1018183" y="4923142"/>
                  </a:lnTo>
                  <a:lnTo>
                    <a:pt x="1018183" y="4925118"/>
                  </a:lnTo>
                  <a:lnTo>
                    <a:pt x="1018183" y="4925873"/>
                  </a:lnTo>
                  <a:lnTo>
                    <a:pt x="1018183" y="4928001"/>
                  </a:lnTo>
                  <a:lnTo>
                    <a:pt x="1018183" y="4929510"/>
                  </a:lnTo>
                  <a:lnTo>
                    <a:pt x="1018183" y="4932395"/>
                  </a:lnTo>
                  <a:lnTo>
                    <a:pt x="1018183" y="4932633"/>
                  </a:lnTo>
                  <a:lnTo>
                    <a:pt x="1018183" y="4933354"/>
                  </a:lnTo>
                  <a:lnTo>
                    <a:pt x="1018183" y="4934200"/>
                  </a:lnTo>
                  <a:lnTo>
                    <a:pt x="1018183" y="4934267"/>
                  </a:lnTo>
                  <a:lnTo>
                    <a:pt x="1018183" y="4935126"/>
                  </a:lnTo>
                  <a:lnTo>
                    <a:pt x="1018183" y="4935945"/>
                  </a:lnTo>
                  <a:lnTo>
                    <a:pt x="1018183" y="4936175"/>
                  </a:lnTo>
                  <a:lnTo>
                    <a:pt x="1018183" y="4936896"/>
                  </a:lnTo>
                  <a:lnTo>
                    <a:pt x="1018183" y="4937512"/>
                  </a:lnTo>
                  <a:lnTo>
                    <a:pt x="1018183" y="4937774"/>
                  </a:lnTo>
                  <a:lnTo>
                    <a:pt x="1018183" y="4939058"/>
                  </a:lnTo>
                  <a:lnTo>
                    <a:pt x="1018183" y="4941947"/>
                  </a:lnTo>
                  <a:lnTo>
                    <a:pt x="1018183" y="4942169"/>
                  </a:lnTo>
                  <a:lnTo>
                    <a:pt x="1018183" y="4943453"/>
                  </a:lnTo>
                  <a:lnTo>
                    <a:pt x="1018183" y="4944218"/>
                  </a:lnTo>
                  <a:lnTo>
                    <a:pt x="1018183" y="4944412"/>
                  </a:lnTo>
                  <a:lnTo>
                    <a:pt x="1018183" y="4945114"/>
                  </a:lnTo>
                  <a:lnTo>
                    <a:pt x="1018183" y="4945325"/>
                  </a:lnTo>
                  <a:lnTo>
                    <a:pt x="1018183" y="4945984"/>
                  </a:lnTo>
                  <a:lnTo>
                    <a:pt x="1018183" y="4947956"/>
                  </a:lnTo>
                  <a:lnTo>
                    <a:pt x="1018183" y="4949528"/>
                  </a:lnTo>
                  <a:lnTo>
                    <a:pt x="1018183" y="4949798"/>
                  </a:lnTo>
                  <a:lnTo>
                    <a:pt x="1018183" y="4951367"/>
                  </a:lnTo>
                  <a:lnTo>
                    <a:pt x="1018183" y="4951606"/>
                  </a:lnTo>
                  <a:lnTo>
                    <a:pt x="1018183" y="4953086"/>
                  </a:lnTo>
                  <a:lnTo>
                    <a:pt x="1018183" y="4953599"/>
                  </a:lnTo>
                  <a:lnTo>
                    <a:pt x="1018183" y="4954887"/>
                  </a:lnTo>
                  <a:lnTo>
                    <a:pt x="1018183" y="4955756"/>
                  </a:lnTo>
                  <a:lnTo>
                    <a:pt x="1018183" y="4956171"/>
                  </a:lnTo>
                  <a:lnTo>
                    <a:pt x="1018183" y="4960857"/>
                  </a:lnTo>
                  <a:lnTo>
                    <a:pt x="1018183" y="4961577"/>
                  </a:lnTo>
                  <a:lnTo>
                    <a:pt x="1018183" y="4962424"/>
                  </a:lnTo>
                  <a:lnTo>
                    <a:pt x="1018183" y="4962664"/>
                  </a:lnTo>
                  <a:lnTo>
                    <a:pt x="1018183" y="4966215"/>
                  </a:lnTo>
                  <a:lnTo>
                    <a:pt x="1018183" y="4968904"/>
                  </a:lnTo>
                  <a:lnTo>
                    <a:pt x="1018183" y="4972639"/>
                  </a:lnTo>
                  <a:lnTo>
                    <a:pt x="1018183" y="4972975"/>
                  </a:lnTo>
                  <a:lnTo>
                    <a:pt x="1018183" y="4974542"/>
                  </a:lnTo>
                  <a:lnTo>
                    <a:pt x="1018183" y="4975468"/>
                  </a:lnTo>
                  <a:lnTo>
                    <a:pt x="1018183" y="4976287"/>
                  </a:lnTo>
                  <a:lnTo>
                    <a:pt x="1018183" y="4976517"/>
                  </a:lnTo>
                  <a:lnTo>
                    <a:pt x="1018183" y="4977274"/>
                  </a:lnTo>
                  <a:lnTo>
                    <a:pt x="1018183" y="4977628"/>
                  </a:lnTo>
                  <a:lnTo>
                    <a:pt x="1018183" y="4977854"/>
                  </a:lnTo>
                  <a:lnTo>
                    <a:pt x="1018183" y="4980683"/>
                  </a:lnTo>
                  <a:lnTo>
                    <a:pt x="1018183" y="4983795"/>
                  </a:lnTo>
                  <a:lnTo>
                    <a:pt x="1018183" y="4984447"/>
                  </a:lnTo>
                  <a:lnTo>
                    <a:pt x="1018183" y="4986326"/>
                  </a:lnTo>
                  <a:lnTo>
                    <a:pt x="1018183" y="4986526"/>
                  </a:lnTo>
                  <a:lnTo>
                    <a:pt x="1018183" y="4987345"/>
                  </a:lnTo>
                  <a:lnTo>
                    <a:pt x="1018183" y="4987941"/>
                  </a:lnTo>
                  <a:lnTo>
                    <a:pt x="1018183" y="4988912"/>
                  </a:lnTo>
                  <a:lnTo>
                    <a:pt x="1018183" y="4989870"/>
                  </a:lnTo>
                  <a:lnTo>
                    <a:pt x="1018183" y="4992028"/>
                  </a:lnTo>
                  <a:lnTo>
                    <a:pt x="1018183" y="4993130"/>
                  </a:lnTo>
                  <a:lnTo>
                    <a:pt x="1018183" y="4995393"/>
                  </a:lnTo>
                  <a:lnTo>
                    <a:pt x="1018183" y="4996098"/>
                  </a:lnTo>
                  <a:lnTo>
                    <a:pt x="1018183" y="4997384"/>
                  </a:lnTo>
                  <a:lnTo>
                    <a:pt x="1018183" y="4999241"/>
                  </a:lnTo>
                  <a:lnTo>
                    <a:pt x="1018183" y="5000927"/>
                  </a:lnTo>
                  <a:lnTo>
                    <a:pt x="1018183" y="5001199"/>
                  </a:lnTo>
                  <a:lnTo>
                    <a:pt x="1018183" y="5002766"/>
                  </a:lnTo>
                  <a:lnTo>
                    <a:pt x="1018183" y="5009246"/>
                  </a:lnTo>
                  <a:lnTo>
                    <a:pt x="1018183" y="5010001"/>
                  </a:lnTo>
                  <a:lnTo>
                    <a:pt x="1018183" y="5011978"/>
                  </a:lnTo>
                  <a:lnTo>
                    <a:pt x="1018183" y="5013545"/>
                  </a:lnTo>
                  <a:lnTo>
                    <a:pt x="1018183" y="5016646"/>
                  </a:lnTo>
                  <a:lnTo>
                    <a:pt x="1018183" y="5017970"/>
                  </a:lnTo>
                  <a:lnTo>
                    <a:pt x="1018183" y="5019254"/>
                  </a:lnTo>
                  <a:lnTo>
                    <a:pt x="1018183" y="5020304"/>
                  </a:lnTo>
                  <a:lnTo>
                    <a:pt x="1018183" y="5020669"/>
                  </a:lnTo>
                  <a:lnTo>
                    <a:pt x="1018183" y="5023616"/>
                  </a:lnTo>
                  <a:lnTo>
                    <a:pt x="1018183" y="5023919"/>
                  </a:lnTo>
                  <a:lnTo>
                    <a:pt x="1018183" y="5029028"/>
                  </a:lnTo>
                  <a:lnTo>
                    <a:pt x="1018183" y="5030443"/>
                  </a:lnTo>
                  <a:lnTo>
                    <a:pt x="1018183" y="5031727"/>
                  </a:lnTo>
                  <a:lnTo>
                    <a:pt x="1018183" y="5032370"/>
                  </a:lnTo>
                  <a:lnTo>
                    <a:pt x="1018183" y="5033469"/>
                  </a:lnTo>
                  <a:lnTo>
                    <a:pt x="1018183" y="5033654"/>
                  </a:lnTo>
                  <a:lnTo>
                    <a:pt x="1018183" y="5035630"/>
                  </a:lnTo>
                  <a:lnTo>
                    <a:pt x="1018183" y="5037013"/>
                  </a:lnTo>
                  <a:lnTo>
                    <a:pt x="1018183" y="5037133"/>
                  </a:lnTo>
                  <a:lnTo>
                    <a:pt x="1018183" y="5038226"/>
                  </a:lnTo>
                  <a:lnTo>
                    <a:pt x="1018183" y="5043428"/>
                  </a:lnTo>
                  <a:lnTo>
                    <a:pt x="1018183" y="5044237"/>
                  </a:lnTo>
                  <a:lnTo>
                    <a:pt x="1018183" y="5047357"/>
                  </a:lnTo>
                  <a:lnTo>
                    <a:pt x="1018183" y="5055693"/>
                  </a:lnTo>
                  <a:lnTo>
                    <a:pt x="1018183" y="5056988"/>
                  </a:lnTo>
                  <a:lnTo>
                    <a:pt x="1018183" y="5068047"/>
                  </a:lnTo>
                  <a:lnTo>
                    <a:pt x="1018183" y="5069542"/>
                  </a:lnTo>
                  <a:lnTo>
                    <a:pt x="1018183" y="5069741"/>
                  </a:lnTo>
                  <a:lnTo>
                    <a:pt x="1018183" y="5072038"/>
                  </a:lnTo>
                  <a:lnTo>
                    <a:pt x="1018183" y="5072069"/>
                  </a:lnTo>
                  <a:lnTo>
                    <a:pt x="1018183" y="5073811"/>
                  </a:lnTo>
                  <a:lnTo>
                    <a:pt x="1018183" y="5074091"/>
                  </a:lnTo>
                  <a:lnTo>
                    <a:pt x="1018183" y="5075772"/>
                  </a:lnTo>
                  <a:lnTo>
                    <a:pt x="1018183" y="5076302"/>
                  </a:lnTo>
                  <a:lnTo>
                    <a:pt x="1018183" y="5076606"/>
                  </a:lnTo>
                  <a:lnTo>
                    <a:pt x="1018183" y="5077058"/>
                  </a:lnTo>
                  <a:lnTo>
                    <a:pt x="1018183" y="5077355"/>
                  </a:lnTo>
                  <a:lnTo>
                    <a:pt x="1018183" y="5079033"/>
                  </a:lnTo>
                  <a:lnTo>
                    <a:pt x="1018183" y="5079515"/>
                  </a:lnTo>
                  <a:lnTo>
                    <a:pt x="1018183" y="5080151"/>
                  </a:lnTo>
                  <a:lnTo>
                    <a:pt x="1018183" y="5080604"/>
                  </a:lnTo>
                  <a:lnTo>
                    <a:pt x="1018183" y="5084579"/>
                  </a:lnTo>
                  <a:lnTo>
                    <a:pt x="1018183" y="5085149"/>
                  </a:lnTo>
                  <a:lnTo>
                    <a:pt x="1018183" y="5086439"/>
                  </a:lnTo>
                  <a:lnTo>
                    <a:pt x="1018183" y="5087699"/>
                  </a:lnTo>
                  <a:lnTo>
                    <a:pt x="1018183" y="5088316"/>
                  </a:lnTo>
                  <a:lnTo>
                    <a:pt x="1018183" y="5088421"/>
                  </a:lnTo>
                  <a:lnTo>
                    <a:pt x="1018183" y="5090910"/>
                  </a:lnTo>
                  <a:lnTo>
                    <a:pt x="1018183" y="5091967"/>
                  </a:lnTo>
                  <a:lnTo>
                    <a:pt x="1018183" y="5094861"/>
                  </a:lnTo>
                  <a:lnTo>
                    <a:pt x="1018183" y="5098757"/>
                  </a:lnTo>
                  <a:lnTo>
                    <a:pt x="1018183" y="5099479"/>
                  </a:lnTo>
                  <a:lnTo>
                    <a:pt x="1018183" y="5100775"/>
                  </a:lnTo>
                  <a:lnTo>
                    <a:pt x="1018183" y="5103024"/>
                  </a:lnTo>
                  <a:lnTo>
                    <a:pt x="1018183" y="5104318"/>
                  </a:lnTo>
                  <a:lnTo>
                    <a:pt x="1018183" y="5106387"/>
                  </a:lnTo>
                  <a:lnTo>
                    <a:pt x="1018183" y="5107955"/>
                  </a:lnTo>
                  <a:lnTo>
                    <a:pt x="1018183" y="5110083"/>
                  </a:lnTo>
                  <a:lnTo>
                    <a:pt x="1018183" y="5110476"/>
                  </a:lnTo>
                  <a:lnTo>
                    <a:pt x="1018183" y="5111761"/>
                  </a:lnTo>
                  <a:lnTo>
                    <a:pt x="1018183" y="5112046"/>
                  </a:lnTo>
                  <a:lnTo>
                    <a:pt x="1018183" y="5112380"/>
                  </a:lnTo>
                  <a:lnTo>
                    <a:pt x="1018183" y="5112881"/>
                  </a:lnTo>
                  <a:lnTo>
                    <a:pt x="1018183" y="5113329"/>
                  </a:lnTo>
                  <a:lnTo>
                    <a:pt x="1018183" y="5115610"/>
                  </a:lnTo>
                  <a:lnTo>
                    <a:pt x="1018183" y="5116541"/>
                  </a:lnTo>
                  <a:lnTo>
                    <a:pt x="1018183" y="5116646"/>
                  </a:lnTo>
                  <a:lnTo>
                    <a:pt x="1018183" y="5117400"/>
                  </a:lnTo>
                  <a:lnTo>
                    <a:pt x="1018183" y="5117876"/>
                  </a:lnTo>
                  <a:lnTo>
                    <a:pt x="1018183" y="5119375"/>
                  </a:lnTo>
                  <a:lnTo>
                    <a:pt x="1018183" y="5119857"/>
                  </a:lnTo>
                  <a:lnTo>
                    <a:pt x="1018183" y="5120946"/>
                  </a:lnTo>
                  <a:lnTo>
                    <a:pt x="1018183" y="5121141"/>
                  </a:lnTo>
                  <a:lnTo>
                    <a:pt x="1018183" y="5121536"/>
                  </a:lnTo>
                  <a:lnTo>
                    <a:pt x="1018183" y="5122651"/>
                  </a:lnTo>
                  <a:lnTo>
                    <a:pt x="1018183" y="5123103"/>
                  </a:lnTo>
                  <a:lnTo>
                    <a:pt x="1018183" y="5123438"/>
                  </a:lnTo>
                  <a:lnTo>
                    <a:pt x="1018183" y="5123874"/>
                  </a:lnTo>
                  <a:lnTo>
                    <a:pt x="1018183" y="5123935"/>
                  </a:lnTo>
                  <a:lnTo>
                    <a:pt x="1018183" y="5125491"/>
                  </a:lnTo>
                  <a:lnTo>
                    <a:pt x="1018183" y="5126781"/>
                  </a:lnTo>
                  <a:lnTo>
                    <a:pt x="1018183" y="5127589"/>
                  </a:lnTo>
                  <a:lnTo>
                    <a:pt x="1018183" y="5127704"/>
                  </a:lnTo>
                  <a:lnTo>
                    <a:pt x="1018183" y="5129001"/>
                  </a:lnTo>
                  <a:lnTo>
                    <a:pt x="1018183" y="5129227"/>
                  </a:lnTo>
                  <a:lnTo>
                    <a:pt x="1018183" y="5130320"/>
                  </a:lnTo>
                  <a:lnTo>
                    <a:pt x="1018183" y="5131485"/>
                  </a:lnTo>
                  <a:lnTo>
                    <a:pt x="1018183" y="5135631"/>
                  </a:lnTo>
                  <a:lnTo>
                    <a:pt x="1018183" y="5135751"/>
                  </a:lnTo>
                  <a:lnTo>
                    <a:pt x="1018183" y="5137358"/>
                  </a:lnTo>
                  <a:lnTo>
                    <a:pt x="1018183" y="5137838"/>
                  </a:lnTo>
                  <a:lnTo>
                    <a:pt x="1018183" y="5138642"/>
                  </a:lnTo>
                  <a:lnTo>
                    <a:pt x="1018183" y="5139821"/>
                  </a:lnTo>
                  <a:lnTo>
                    <a:pt x="1018183" y="5140987"/>
                  </a:lnTo>
                  <a:lnTo>
                    <a:pt x="1018183" y="5143366"/>
                  </a:lnTo>
                  <a:lnTo>
                    <a:pt x="1018183" y="5148889"/>
                  </a:lnTo>
                  <a:lnTo>
                    <a:pt x="1018183" y="5150456"/>
                  </a:lnTo>
                  <a:lnTo>
                    <a:pt x="1018183" y="5152103"/>
                  </a:lnTo>
                  <a:lnTo>
                    <a:pt x="1018183" y="5153671"/>
                  </a:lnTo>
                  <a:lnTo>
                    <a:pt x="1018183" y="5155952"/>
                  </a:lnTo>
                  <a:lnTo>
                    <a:pt x="1018183" y="5156601"/>
                  </a:lnTo>
                  <a:lnTo>
                    <a:pt x="1018183" y="5158110"/>
                  </a:lnTo>
                  <a:lnTo>
                    <a:pt x="1018183" y="5158218"/>
                  </a:lnTo>
                  <a:lnTo>
                    <a:pt x="1018183" y="5159710"/>
                  </a:lnTo>
                  <a:lnTo>
                    <a:pt x="1018183" y="5161878"/>
                  </a:lnTo>
                  <a:lnTo>
                    <a:pt x="1018183" y="5161954"/>
                  </a:lnTo>
                  <a:lnTo>
                    <a:pt x="1018183" y="5162643"/>
                  </a:lnTo>
                  <a:lnTo>
                    <a:pt x="1018183" y="5162867"/>
                  </a:lnTo>
                  <a:lnTo>
                    <a:pt x="1018183" y="5163161"/>
                  </a:lnTo>
                  <a:lnTo>
                    <a:pt x="1018183" y="5163445"/>
                  </a:lnTo>
                  <a:lnTo>
                    <a:pt x="1018183" y="5164277"/>
                  </a:lnTo>
                  <a:lnTo>
                    <a:pt x="1018183" y="5164731"/>
                  </a:lnTo>
                  <a:lnTo>
                    <a:pt x="1018183" y="5165496"/>
                  </a:lnTo>
                  <a:lnTo>
                    <a:pt x="1018183" y="5166374"/>
                  </a:lnTo>
                  <a:lnTo>
                    <a:pt x="1018183" y="5167010"/>
                  </a:lnTo>
                  <a:lnTo>
                    <a:pt x="1018183" y="5167658"/>
                  </a:lnTo>
                  <a:lnTo>
                    <a:pt x="1018183" y="5168046"/>
                  </a:lnTo>
                  <a:lnTo>
                    <a:pt x="1018183" y="5169276"/>
                  </a:lnTo>
                  <a:lnTo>
                    <a:pt x="1018183" y="5170547"/>
                  </a:lnTo>
                  <a:lnTo>
                    <a:pt x="1018183" y="5170662"/>
                  </a:lnTo>
                  <a:lnTo>
                    <a:pt x="1018183" y="5172818"/>
                  </a:lnTo>
                  <a:lnTo>
                    <a:pt x="1018183" y="5173012"/>
                  </a:lnTo>
                  <a:lnTo>
                    <a:pt x="1018183" y="5173714"/>
                  </a:lnTo>
                  <a:lnTo>
                    <a:pt x="1018183" y="5173925"/>
                  </a:lnTo>
                  <a:lnTo>
                    <a:pt x="1018183" y="5175973"/>
                  </a:lnTo>
                  <a:lnTo>
                    <a:pt x="1018183" y="5176093"/>
                  </a:lnTo>
                  <a:lnTo>
                    <a:pt x="1018183" y="5176556"/>
                  </a:lnTo>
                  <a:lnTo>
                    <a:pt x="1018183" y="5178826"/>
                  </a:lnTo>
                  <a:lnTo>
                    <a:pt x="1018183" y="5178984"/>
                  </a:lnTo>
                  <a:lnTo>
                    <a:pt x="1018183" y="5180206"/>
                  </a:lnTo>
                  <a:lnTo>
                    <a:pt x="1018183" y="5181686"/>
                  </a:lnTo>
                  <a:lnTo>
                    <a:pt x="1018183" y="5181720"/>
                  </a:lnTo>
                  <a:lnTo>
                    <a:pt x="1018183" y="5182199"/>
                  </a:lnTo>
                  <a:lnTo>
                    <a:pt x="1018183" y="5183487"/>
                  </a:lnTo>
                  <a:lnTo>
                    <a:pt x="1018183" y="5184771"/>
                  </a:lnTo>
                  <a:lnTo>
                    <a:pt x="1018183" y="5187031"/>
                  </a:lnTo>
                  <a:lnTo>
                    <a:pt x="1018183" y="5187151"/>
                  </a:lnTo>
                  <a:lnTo>
                    <a:pt x="1018183" y="5190177"/>
                  </a:lnTo>
                  <a:lnTo>
                    <a:pt x="1018183" y="5191264"/>
                  </a:lnTo>
                  <a:lnTo>
                    <a:pt x="1018183" y="5194815"/>
                  </a:lnTo>
                  <a:lnTo>
                    <a:pt x="1018183" y="5198452"/>
                  </a:lnTo>
                  <a:lnTo>
                    <a:pt x="1018183" y="5199740"/>
                  </a:lnTo>
                  <a:lnTo>
                    <a:pt x="1018183" y="5201239"/>
                  </a:lnTo>
                  <a:lnTo>
                    <a:pt x="1018183" y="5201575"/>
                  </a:lnTo>
                  <a:lnTo>
                    <a:pt x="1018183" y="5203142"/>
                  </a:lnTo>
                  <a:lnTo>
                    <a:pt x="1018183" y="5204068"/>
                  </a:lnTo>
                  <a:lnTo>
                    <a:pt x="1018183" y="5204887"/>
                  </a:lnTo>
                  <a:lnTo>
                    <a:pt x="1018183" y="5205117"/>
                  </a:lnTo>
                  <a:lnTo>
                    <a:pt x="1018183" y="5205874"/>
                  </a:lnTo>
                  <a:lnTo>
                    <a:pt x="1018183" y="5206454"/>
                  </a:lnTo>
                  <a:lnTo>
                    <a:pt x="1018183" y="5208000"/>
                  </a:lnTo>
                  <a:lnTo>
                    <a:pt x="1018183" y="5209283"/>
                  </a:lnTo>
                  <a:lnTo>
                    <a:pt x="1018183" y="5209510"/>
                  </a:lnTo>
                  <a:lnTo>
                    <a:pt x="1018183" y="5210889"/>
                  </a:lnTo>
                  <a:lnTo>
                    <a:pt x="1018183" y="5212395"/>
                  </a:lnTo>
                  <a:lnTo>
                    <a:pt x="1018183" y="5213047"/>
                  </a:lnTo>
                  <a:lnTo>
                    <a:pt x="1018183" y="5213160"/>
                  </a:lnTo>
                  <a:lnTo>
                    <a:pt x="1018183" y="5213354"/>
                  </a:lnTo>
                  <a:lnTo>
                    <a:pt x="1018183" y="5214267"/>
                  </a:lnTo>
                  <a:lnTo>
                    <a:pt x="1018183" y="5214448"/>
                  </a:lnTo>
                  <a:lnTo>
                    <a:pt x="1018183" y="5214926"/>
                  </a:lnTo>
                  <a:lnTo>
                    <a:pt x="1018183" y="5215126"/>
                  </a:lnTo>
                  <a:lnTo>
                    <a:pt x="1018183" y="5215945"/>
                  </a:lnTo>
                  <a:lnTo>
                    <a:pt x="1018183" y="5216898"/>
                  </a:lnTo>
                  <a:lnTo>
                    <a:pt x="1018183" y="5217512"/>
                  </a:lnTo>
                  <a:lnTo>
                    <a:pt x="1018183" y="5217991"/>
                  </a:lnTo>
                  <a:lnTo>
                    <a:pt x="1018183" y="5218470"/>
                  </a:lnTo>
                  <a:lnTo>
                    <a:pt x="1018183" y="5219758"/>
                  </a:lnTo>
                  <a:lnTo>
                    <a:pt x="1018183" y="5221730"/>
                  </a:lnTo>
                  <a:lnTo>
                    <a:pt x="1018183" y="5221947"/>
                  </a:lnTo>
                  <a:lnTo>
                    <a:pt x="1018183" y="5223303"/>
                  </a:lnTo>
                  <a:lnTo>
                    <a:pt x="1018183" y="5223993"/>
                  </a:lnTo>
                  <a:lnTo>
                    <a:pt x="1018183" y="5224217"/>
                  </a:lnTo>
                  <a:lnTo>
                    <a:pt x="1018183" y="5224698"/>
                  </a:lnTo>
                  <a:lnTo>
                    <a:pt x="1018183" y="5225045"/>
                  </a:lnTo>
                  <a:lnTo>
                    <a:pt x="1018183" y="5225113"/>
                  </a:lnTo>
                  <a:lnTo>
                    <a:pt x="1018183" y="5225984"/>
                  </a:lnTo>
                  <a:lnTo>
                    <a:pt x="1018183" y="5227841"/>
                  </a:lnTo>
                  <a:lnTo>
                    <a:pt x="1018183" y="5229527"/>
                  </a:lnTo>
                  <a:lnTo>
                    <a:pt x="1018183" y="5229799"/>
                  </a:lnTo>
                  <a:lnTo>
                    <a:pt x="1018183" y="5231366"/>
                  </a:lnTo>
                  <a:lnTo>
                    <a:pt x="1018183" y="5231606"/>
                  </a:lnTo>
                  <a:lnTo>
                    <a:pt x="1018183" y="5237846"/>
                  </a:lnTo>
                  <a:lnTo>
                    <a:pt x="1018183" y="5238601"/>
                  </a:lnTo>
                  <a:lnTo>
                    <a:pt x="1018183" y="5240578"/>
                  </a:lnTo>
                  <a:lnTo>
                    <a:pt x="1018183" y="5241581"/>
                  </a:lnTo>
                  <a:lnTo>
                    <a:pt x="1018183" y="5242145"/>
                  </a:lnTo>
                  <a:lnTo>
                    <a:pt x="1018183" y="5246216"/>
                  </a:lnTo>
                  <a:lnTo>
                    <a:pt x="1018183" y="5246570"/>
                  </a:lnTo>
                  <a:lnTo>
                    <a:pt x="1018183" y="5247854"/>
                  </a:lnTo>
                  <a:lnTo>
                    <a:pt x="1018183" y="5247984"/>
                  </a:lnTo>
                  <a:lnTo>
                    <a:pt x="1018183" y="5248904"/>
                  </a:lnTo>
                  <a:lnTo>
                    <a:pt x="1018183" y="5249625"/>
                  </a:lnTo>
                  <a:lnTo>
                    <a:pt x="1018183" y="5249726"/>
                  </a:lnTo>
                  <a:lnTo>
                    <a:pt x="1018183" y="5252216"/>
                  </a:lnTo>
                  <a:lnTo>
                    <a:pt x="1018183" y="5252355"/>
                  </a:lnTo>
                  <a:lnTo>
                    <a:pt x="1018183" y="5252519"/>
                  </a:lnTo>
                  <a:lnTo>
                    <a:pt x="1018183" y="5253389"/>
                  </a:lnTo>
                  <a:lnTo>
                    <a:pt x="1018183" y="5254674"/>
                  </a:lnTo>
                  <a:lnTo>
                    <a:pt x="1018183" y="5255468"/>
                  </a:lnTo>
                  <a:lnTo>
                    <a:pt x="1018183" y="5256287"/>
                  </a:lnTo>
                  <a:lnTo>
                    <a:pt x="1018183" y="5257628"/>
                  </a:lnTo>
                  <a:lnTo>
                    <a:pt x="1018183" y="5257854"/>
                  </a:lnTo>
                  <a:lnTo>
                    <a:pt x="1018183" y="5260493"/>
                  </a:lnTo>
                  <a:lnTo>
                    <a:pt x="1018183" y="5260683"/>
                  </a:lnTo>
                  <a:lnTo>
                    <a:pt x="1018183" y="5260970"/>
                  </a:lnTo>
                  <a:lnTo>
                    <a:pt x="1018183" y="5262072"/>
                  </a:lnTo>
                  <a:lnTo>
                    <a:pt x="1018183" y="5262254"/>
                  </a:lnTo>
                  <a:lnTo>
                    <a:pt x="1018183" y="5264230"/>
                  </a:lnTo>
                  <a:lnTo>
                    <a:pt x="1018183" y="5264335"/>
                  </a:lnTo>
                  <a:lnTo>
                    <a:pt x="1018183" y="5264448"/>
                  </a:lnTo>
                  <a:lnTo>
                    <a:pt x="1018183" y="5266326"/>
                  </a:lnTo>
                  <a:lnTo>
                    <a:pt x="1018183" y="5266826"/>
                  </a:lnTo>
                  <a:lnTo>
                    <a:pt x="1018183" y="5267065"/>
                  </a:lnTo>
                  <a:lnTo>
                    <a:pt x="1018183" y="5268183"/>
                  </a:lnTo>
                  <a:lnTo>
                    <a:pt x="1018183" y="5268633"/>
                  </a:lnTo>
                  <a:lnTo>
                    <a:pt x="1018183" y="5269869"/>
                  </a:lnTo>
                  <a:lnTo>
                    <a:pt x="1018183" y="5272028"/>
                  </a:lnTo>
                  <a:lnTo>
                    <a:pt x="1018183" y="5273130"/>
                  </a:lnTo>
                  <a:lnTo>
                    <a:pt x="1018183" y="5273234"/>
                  </a:lnTo>
                  <a:lnTo>
                    <a:pt x="1018183" y="5275393"/>
                  </a:lnTo>
                  <a:lnTo>
                    <a:pt x="1018183" y="5278943"/>
                  </a:lnTo>
                  <a:lnTo>
                    <a:pt x="1018183" y="5279242"/>
                  </a:lnTo>
                  <a:lnTo>
                    <a:pt x="1018183" y="5280920"/>
                  </a:lnTo>
                  <a:lnTo>
                    <a:pt x="1018183" y="5282487"/>
                  </a:lnTo>
                  <a:lnTo>
                    <a:pt x="1018183" y="5285588"/>
                  </a:lnTo>
                  <a:lnTo>
                    <a:pt x="1018183" y="5288196"/>
                  </a:lnTo>
                  <a:lnTo>
                    <a:pt x="1018183" y="5289246"/>
                  </a:lnTo>
                  <a:lnTo>
                    <a:pt x="1018183" y="5290001"/>
                  </a:lnTo>
                  <a:lnTo>
                    <a:pt x="1018183" y="5291976"/>
                  </a:lnTo>
                  <a:lnTo>
                    <a:pt x="1018183" y="5292558"/>
                  </a:lnTo>
                  <a:lnTo>
                    <a:pt x="1018183" y="5292861"/>
                  </a:lnTo>
                  <a:lnTo>
                    <a:pt x="1018183" y="5293313"/>
                  </a:lnTo>
                  <a:lnTo>
                    <a:pt x="1018183" y="5293545"/>
                  </a:lnTo>
                  <a:lnTo>
                    <a:pt x="1018183" y="5296647"/>
                  </a:lnTo>
                  <a:lnTo>
                    <a:pt x="1018183" y="5297970"/>
                  </a:lnTo>
                  <a:lnTo>
                    <a:pt x="1018183" y="5299254"/>
                  </a:lnTo>
                  <a:lnTo>
                    <a:pt x="1018183" y="5300669"/>
                  </a:lnTo>
                  <a:lnTo>
                    <a:pt x="1018183" y="5302411"/>
                  </a:lnTo>
                  <a:lnTo>
                    <a:pt x="1018183" y="5302596"/>
                  </a:lnTo>
                  <a:lnTo>
                    <a:pt x="1018183" y="5303618"/>
                  </a:lnTo>
                  <a:lnTo>
                    <a:pt x="1018183" y="5303922"/>
                  </a:lnTo>
                  <a:lnTo>
                    <a:pt x="1018183" y="5304572"/>
                  </a:lnTo>
                  <a:lnTo>
                    <a:pt x="1018183" y="5305857"/>
                  </a:lnTo>
                  <a:lnTo>
                    <a:pt x="1018183" y="5305955"/>
                  </a:lnTo>
                  <a:lnTo>
                    <a:pt x="1018183" y="5307168"/>
                  </a:lnTo>
                  <a:lnTo>
                    <a:pt x="1018183" y="5311970"/>
                  </a:lnTo>
                  <a:lnTo>
                    <a:pt x="1018183" y="5312370"/>
                  </a:lnTo>
                  <a:lnTo>
                    <a:pt x="1018183" y="5313179"/>
                  </a:lnTo>
                  <a:lnTo>
                    <a:pt x="1018183" y="5313655"/>
                  </a:lnTo>
                  <a:lnTo>
                    <a:pt x="1018183" y="5315631"/>
                  </a:lnTo>
                  <a:lnTo>
                    <a:pt x="1018183" y="5315736"/>
                  </a:lnTo>
                  <a:lnTo>
                    <a:pt x="1018183" y="5316299"/>
                  </a:lnTo>
                  <a:lnTo>
                    <a:pt x="1018183" y="5318225"/>
                  </a:lnTo>
                  <a:lnTo>
                    <a:pt x="1018183" y="5324705"/>
                  </a:lnTo>
                  <a:lnTo>
                    <a:pt x="1018183" y="5326272"/>
                  </a:lnTo>
                  <a:lnTo>
                    <a:pt x="1018183" y="5327357"/>
                  </a:lnTo>
                  <a:lnTo>
                    <a:pt x="1018183" y="5329375"/>
                  </a:lnTo>
                  <a:lnTo>
                    <a:pt x="1018183" y="5332918"/>
                  </a:lnTo>
                  <a:lnTo>
                    <a:pt x="1018183" y="5334987"/>
                  </a:lnTo>
                  <a:lnTo>
                    <a:pt x="1018183" y="5336555"/>
                  </a:lnTo>
                  <a:lnTo>
                    <a:pt x="1018183" y="5336989"/>
                  </a:lnTo>
                  <a:lnTo>
                    <a:pt x="1018183" y="5338683"/>
                  </a:lnTo>
                  <a:lnTo>
                    <a:pt x="1018183" y="5340192"/>
                  </a:lnTo>
                  <a:lnTo>
                    <a:pt x="1018183" y="5340980"/>
                  </a:lnTo>
                  <a:lnTo>
                    <a:pt x="1018183" y="5346000"/>
                  </a:lnTo>
                  <a:lnTo>
                    <a:pt x="1018183" y="5346766"/>
                  </a:lnTo>
                  <a:lnTo>
                    <a:pt x="1018183" y="5347975"/>
                  </a:lnTo>
                  <a:lnTo>
                    <a:pt x="1018183" y="5348457"/>
                  </a:lnTo>
                  <a:lnTo>
                    <a:pt x="1018183" y="5349546"/>
                  </a:lnTo>
                  <a:lnTo>
                    <a:pt x="1018183" y="5349741"/>
                  </a:lnTo>
                  <a:lnTo>
                    <a:pt x="1018183" y="5352038"/>
                  </a:lnTo>
                  <a:lnTo>
                    <a:pt x="1018183" y="5354091"/>
                  </a:lnTo>
                  <a:lnTo>
                    <a:pt x="1018183" y="5354900"/>
                  </a:lnTo>
                  <a:lnTo>
                    <a:pt x="1018183" y="5355381"/>
                  </a:lnTo>
                  <a:lnTo>
                    <a:pt x="1018183" y="5357601"/>
                  </a:lnTo>
                  <a:lnTo>
                    <a:pt x="1018183" y="5360085"/>
                  </a:lnTo>
                  <a:lnTo>
                    <a:pt x="1018183" y="5366438"/>
                  </a:lnTo>
                  <a:lnTo>
                    <a:pt x="1018183" y="5367699"/>
                  </a:lnTo>
                  <a:lnTo>
                    <a:pt x="1018183" y="5368421"/>
                  </a:lnTo>
                  <a:lnTo>
                    <a:pt x="1018183" y="5369717"/>
                  </a:lnTo>
                  <a:lnTo>
                    <a:pt x="1018183" y="5371966"/>
                  </a:lnTo>
                  <a:lnTo>
                    <a:pt x="1018183" y="5373260"/>
                  </a:lnTo>
                  <a:lnTo>
                    <a:pt x="1018183" y="5375329"/>
                  </a:lnTo>
                  <a:lnTo>
                    <a:pt x="1018183" y="5376897"/>
                  </a:lnTo>
                  <a:lnTo>
                    <a:pt x="1018183" y="5377489"/>
                  </a:lnTo>
                  <a:lnTo>
                    <a:pt x="1018183" y="5379056"/>
                  </a:lnTo>
                  <a:lnTo>
                    <a:pt x="1018183" y="5380703"/>
                  </a:lnTo>
                  <a:lnTo>
                    <a:pt x="1018183" y="5380775"/>
                  </a:lnTo>
                  <a:lnTo>
                    <a:pt x="1018183" y="5382271"/>
                  </a:lnTo>
                  <a:lnTo>
                    <a:pt x="1018183" y="5383915"/>
                  </a:lnTo>
                  <a:lnTo>
                    <a:pt x="1018183" y="5384321"/>
                  </a:lnTo>
                  <a:lnTo>
                    <a:pt x="1018183" y="5384552"/>
                  </a:lnTo>
                  <a:lnTo>
                    <a:pt x="1018183" y="5386387"/>
                  </a:lnTo>
                  <a:lnTo>
                    <a:pt x="1018183" y="5386818"/>
                  </a:lnTo>
                  <a:lnTo>
                    <a:pt x="1018183" y="5387956"/>
                  </a:lnTo>
                  <a:lnTo>
                    <a:pt x="1018183" y="5388310"/>
                  </a:lnTo>
                  <a:lnTo>
                    <a:pt x="1018183" y="5389268"/>
                  </a:lnTo>
                  <a:lnTo>
                    <a:pt x="1018183" y="5390083"/>
                  </a:lnTo>
                  <a:lnTo>
                    <a:pt x="1018183" y="5390478"/>
                  </a:lnTo>
                  <a:lnTo>
                    <a:pt x="1018183" y="5391243"/>
                  </a:lnTo>
                  <a:lnTo>
                    <a:pt x="1018183" y="5391761"/>
                  </a:lnTo>
                  <a:lnTo>
                    <a:pt x="1018183" y="5392045"/>
                  </a:lnTo>
                  <a:lnTo>
                    <a:pt x="1018183" y="5392380"/>
                  </a:lnTo>
                  <a:lnTo>
                    <a:pt x="1018183" y="5392877"/>
                  </a:lnTo>
                  <a:lnTo>
                    <a:pt x="1018183" y="5393331"/>
                  </a:lnTo>
                  <a:lnTo>
                    <a:pt x="1018183" y="5395610"/>
                  </a:lnTo>
                  <a:lnTo>
                    <a:pt x="1018183" y="5396646"/>
                  </a:lnTo>
                  <a:lnTo>
                    <a:pt x="1018183" y="5397876"/>
                  </a:lnTo>
                  <a:lnTo>
                    <a:pt x="1018183" y="5397943"/>
                  </a:lnTo>
                  <a:lnTo>
                    <a:pt x="1018183" y="5399262"/>
                  </a:lnTo>
                  <a:lnTo>
                    <a:pt x="1018183" y="5400427"/>
                  </a:lnTo>
                  <a:lnTo>
                    <a:pt x="1018183" y="5401028"/>
                  </a:lnTo>
                  <a:lnTo>
                    <a:pt x="1018183" y="5403158"/>
                  </a:lnTo>
                  <a:lnTo>
                    <a:pt x="1018183" y="5404573"/>
                  </a:lnTo>
                  <a:lnTo>
                    <a:pt x="1018183" y="5404693"/>
                  </a:lnTo>
                  <a:lnTo>
                    <a:pt x="1018183" y="5406780"/>
                  </a:lnTo>
                  <a:lnTo>
                    <a:pt x="1018183" y="5407426"/>
                  </a:lnTo>
                  <a:lnTo>
                    <a:pt x="1018183" y="5407584"/>
                  </a:lnTo>
                  <a:lnTo>
                    <a:pt x="1018183" y="5408999"/>
                  </a:lnTo>
                  <a:lnTo>
                    <a:pt x="1018183" y="5410320"/>
                  </a:lnTo>
                  <a:lnTo>
                    <a:pt x="1018183" y="5411485"/>
                  </a:lnTo>
                  <a:lnTo>
                    <a:pt x="1018183" y="5415631"/>
                  </a:lnTo>
                  <a:lnTo>
                    <a:pt x="1018183" y="5415751"/>
                  </a:lnTo>
                  <a:lnTo>
                    <a:pt x="1018183" y="5417048"/>
                  </a:lnTo>
                  <a:lnTo>
                    <a:pt x="1018183" y="5417559"/>
                  </a:lnTo>
                  <a:lnTo>
                    <a:pt x="1018183" y="5417831"/>
                  </a:lnTo>
                  <a:lnTo>
                    <a:pt x="1018183" y="5419116"/>
                  </a:lnTo>
                  <a:lnTo>
                    <a:pt x="1018183" y="5419398"/>
                  </a:lnTo>
                  <a:lnTo>
                    <a:pt x="1018183" y="5420683"/>
                  </a:lnTo>
                  <a:lnTo>
                    <a:pt x="1018183" y="5422659"/>
                  </a:lnTo>
                  <a:lnTo>
                    <a:pt x="1018183" y="5427052"/>
                  </a:lnTo>
                  <a:lnTo>
                    <a:pt x="1018183" y="5428340"/>
                  </a:lnTo>
                  <a:lnTo>
                    <a:pt x="1018183" y="5428652"/>
                  </a:lnTo>
                  <a:lnTo>
                    <a:pt x="1018183" y="5428889"/>
                  </a:lnTo>
                  <a:lnTo>
                    <a:pt x="1018183" y="5430455"/>
                  </a:lnTo>
                  <a:lnTo>
                    <a:pt x="1018183" y="5431585"/>
                  </a:lnTo>
                  <a:lnTo>
                    <a:pt x="1018183" y="5432103"/>
                  </a:lnTo>
                  <a:lnTo>
                    <a:pt x="1018183" y="5433673"/>
                  </a:lnTo>
                  <a:lnTo>
                    <a:pt x="1018183" y="5435952"/>
                  </a:lnTo>
                  <a:lnTo>
                    <a:pt x="1018183" y="5436600"/>
                  </a:lnTo>
                  <a:lnTo>
                    <a:pt x="1018183" y="5438110"/>
                  </a:lnTo>
                  <a:lnTo>
                    <a:pt x="1018183" y="5438218"/>
                  </a:lnTo>
                  <a:lnTo>
                    <a:pt x="1018183" y="5439489"/>
                  </a:lnTo>
                  <a:lnTo>
                    <a:pt x="1018183" y="5439710"/>
                  </a:lnTo>
                  <a:lnTo>
                    <a:pt x="1018183" y="5441760"/>
                  </a:lnTo>
                  <a:lnTo>
                    <a:pt x="1018183" y="5441954"/>
                  </a:lnTo>
                  <a:lnTo>
                    <a:pt x="1018183" y="5442240"/>
                  </a:lnTo>
                  <a:lnTo>
                    <a:pt x="1018183" y="5442643"/>
                  </a:lnTo>
                  <a:lnTo>
                    <a:pt x="1018183" y="5442867"/>
                  </a:lnTo>
                  <a:lnTo>
                    <a:pt x="1018183" y="5443048"/>
                  </a:lnTo>
                  <a:lnTo>
                    <a:pt x="1018183" y="5445498"/>
                  </a:lnTo>
                  <a:lnTo>
                    <a:pt x="1018183" y="5446591"/>
                  </a:lnTo>
                  <a:lnTo>
                    <a:pt x="1018183" y="5447768"/>
                  </a:lnTo>
                  <a:lnTo>
                    <a:pt x="1018183" y="5448358"/>
                  </a:lnTo>
                  <a:lnTo>
                    <a:pt x="1018183" y="5450547"/>
                  </a:lnTo>
                  <a:lnTo>
                    <a:pt x="1018183" y="5450662"/>
                  </a:lnTo>
                  <a:lnTo>
                    <a:pt x="1018183" y="5451903"/>
                  </a:lnTo>
                  <a:lnTo>
                    <a:pt x="1018183" y="5452817"/>
                  </a:lnTo>
                  <a:lnTo>
                    <a:pt x="1018183" y="5453645"/>
                  </a:lnTo>
                  <a:lnTo>
                    <a:pt x="1018183" y="5453713"/>
                  </a:lnTo>
                  <a:lnTo>
                    <a:pt x="1018183" y="5455973"/>
                  </a:lnTo>
                  <a:lnTo>
                    <a:pt x="1018183" y="5456093"/>
                  </a:lnTo>
                  <a:lnTo>
                    <a:pt x="1018183" y="5458825"/>
                  </a:lnTo>
                  <a:lnTo>
                    <a:pt x="1018183" y="5460206"/>
                  </a:lnTo>
                  <a:lnTo>
                    <a:pt x="1018183" y="5465160"/>
                  </a:lnTo>
                  <a:lnTo>
                    <a:pt x="1018183" y="5468682"/>
                  </a:lnTo>
                  <a:lnTo>
                    <a:pt x="1018183" y="5470181"/>
                  </a:lnTo>
                  <a:lnTo>
                    <a:pt x="1018183" y="5474816"/>
                  </a:lnTo>
                  <a:lnTo>
                    <a:pt x="1018183" y="5475371"/>
                  </a:lnTo>
                  <a:lnTo>
                    <a:pt x="1018183" y="5476584"/>
                  </a:lnTo>
                  <a:lnTo>
                    <a:pt x="1018183" y="5478225"/>
                  </a:lnTo>
                  <a:lnTo>
                    <a:pt x="1018183" y="5478326"/>
                  </a:lnTo>
                  <a:lnTo>
                    <a:pt x="1018183" y="5478452"/>
                  </a:lnTo>
                  <a:lnTo>
                    <a:pt x="1018183" y="5479736"/>
                  </a:lnTo>
                  <a:lnTo>
                    <a:pt x="1018183" y="5480955"/>
                  </a:lnTo>
                  <a:lnTo>
                    <a:pt x="1018183" y="5481989"/>
                  </a:lnTo>
                  <a:lnTo>
                    <a:pt x="1018183" y="5483274"/>
                  </a:lnTo>
                  <a:lnTo>
                    <a:pt x="1018183" y="5483390"/>
                  </a:lnTo>
                  <a:lnTo>
                    <a:pt x="1018183" y="5484068"/>
                  </a:lnTo>
                  <a:lnTo>
                    <a:pt x="1018183" y="5484887"/>
                  </a:lnTo>
                  <a:lnTo>
                    <a:pt x="1018183" y="5486454"/>
                  </a:lnTo>
                  <a:lnTo>
                    <a:pt x="1018183" y="5486933"/>
                  </a:lnTo>
                  <a:lnTo>
                    <a:pt x="1018183" y="5488700"/>
                  </a:lnTo>
                  <a:lnTo>
                    <a:pt x="1018183" y="5489093"/>
                  </a:lnTo>
                  <a:lnTo>
                    <a:pt x="1018183" y="5489283"/>
                  </a:lnTo>
                  <a:lnTo>
                    <a:pt x="1018183" y="5490672"/>
                  </a:lnTo>
                  <a:lnTo>
                    <a:pt x="1018183" y="5490889"/>
                  </a:lnTo>
                  <a:lnTo>
                    <a:pt x="1018183" y="5491552"/>
                  </a:lnTo>
                  <a:lnTo>
                    <a:pt x="1018183" y="5492245"/>
                  </a:lnTo>
                  <a:lnTo>
                    <a:pt x="1018183" y="5492935"/>
                  </a:lnTo>
                  <a:lnTo>
                    <a:pt x="1018183" y="5493048"/>
                  </a:lnTo>
                  <a:lnTo>
                    <a:pt x="1018183" y="5493159"/>
                  </a:lnTo>
                  <a:lnTo>
                    <a:pt x="1018183" y="5493987"/>
                  </a:lnTo>
                  <a:lnTo>
                    <a:pt x="1018183" y="5494443"/>
                  </a:lnTo>
                  <a:lnTo>
                    <a:pt x="1018183" y="5494926"/>
                  </a:lnTo>
                  <a:lnTo>
                    <a:pt x="1018183" y="5495665"/>
                  </a:lnTo>
                  <a:lnTo>
                    <a:pt x="1018183" y="5496783"/>
                  </a:lnTo>
                  <a:lnTo>
                    <a:pt x="1018183" y="5497233"/>
                  </a:lnTo>
                  <a:lnTo>
                    <a:pt x="1018183" y="5497991"/>
                  </a:lnTo>
                  <a:lnTo>
                    <a:pt x="1018183" y="5498469"/>
                  </a:lnTo>
                  <a:lnTo>
                    <a:pt x="1018183" y="5499758"/>
                  </a:lnTo>
                  <a:lnTo>
                    <a:pt x="1018183" y="5501730"/>
                  </a:lnTo>
                  <a:lnTo>
                    <a:pt x="1018183" y="5501834"/>
                  </a:lnTo>
                  <a:lnTo>
                    <a:pt x="1018183" y="5503303"/>
                  </a:lnTo>
                  <a:lnTo>
                    <a:pt x="1018183" y="5503993"/>
                  </a:lnTo>
                  <a:lnTo>
                    <a:pt x="1018183" y="5505045"/>
                  </a:lnTo>
                  <a:lnTo>
                    <a:pt x="1018183" y="5507543"/>
                  </a:lnTo>
                  <a:lnTo>
                    <a:pt x="1018183" y="5507842"/>
                  </a:lnTo>
                  <a:lnTo>
                    <a:pt x="1018183" y="5509520"/>
                  </a:lnTo>
                  <a:lnTo>
                    <a:pt x="1018183" y="5511087"/>
                  </a:lnTo>
                  <a:lnTo>
                    <a:pt x="1018183" y="5516796"/>
                  </a:lnTo>
                  <a:lnTo>
                    <a:pt x="1018183" y="5516926"/>
                  </a:lnTo>
                  <a:lnTo>
                    <a:pt x="1018183" y="5517846"/>
                  </a:lnTo>
                  <a:lnTo>
                    <a:pt x="1018183" y="5518601"/>
                  </a:lnTo>
                  <a:lnTo>
                    <a:pt x="1018183" y="5518668"/>
                  </a:lnTo>
                  <a:lnTo>
                    <a:pt x="1018183" y="5520576"/>
                  </a:lnTo>
                  <a:lnTo>
                    <a:pt x="1018183" y="5521158"/>
                  </a:lnTo>
                  <a:lnTo>
                    <a:pt x="1018183" y="5521297"/>
                  </a:lnTo>
                  <a:lnTo>
                    <a:pt x="1018183" y="5521461"/>
                  </a:lnTo>
                  <a:lnTo>
                    <a:pt x="1018183" y="5521913"/>
                  </a:lnTo>
                  <a:lnTo>
                    <a:pt x="1018183" y="5522145"/>
                  </a:lnTo>
                  <a:lnTo>
                    <a:pt x="1018183" y="5523616"/>
                  </a:lnTo>
                  <a:lnTo>
                    <a:pt x="1018183" y="5526570"/>
                  </a:lnTo>
                  <a:lnTo>
                    <a:pt x="1018183" y="5527854"/>
                  </a:lnTo>
                  <a:lnTo>
                    <a:pt x="1018183" y="5527984"/>
                  </a:lnTo>
                  <a:lnTo>
                    <a:pt x="1018183" y="5529435"/>
                  </a:lnTo>
                  <a:lnTo>
                    <a:pt x="1018183" y="5529625"/>
                  </a:lnTo>
                  <a:lnTo>
                    <a:pt x="1018183" y="5529726"/>
                  </a:lnTo>
                  <a:lnTo>
                    <a:pt x="1018183" y="5530719"/>
                  </a:lnTo>
                  <a:lnTo>
                    <a:pt x="1018183" y="5531196"/>
                  </a:lnTo>
                  <a:lnTo>
                    <a:pt x="1018183" y="5532218"/>
                  </a:lnTo>
                  <a:lnTo>
                    <a:pt x="1018183" y="5532357"/>
                  </a:lnTo>
                  <a:lnTo>
                    <a:pt x="1018183" y="5532522"/>
                  </a:lnTo>
                  <a:lnTo>
                    <a:pt x="1018183" y="5533172"/>
                  </a:lnTo>
                  <a:lnTo>
                    <a:pt x="1018183" y="5533390"/>
                  </a:lnTo>
                  <a:lnTo>
                    <a:pt x="1018183" y="5534457"/>
                  </a:lnTo>
                  <a:lnTo>
                    <a:pt x="1018183" y="5534674"/>
                  </a:lnTo>
                  <a:lnTo>
                    <a:pt x="1018183" y="5535768"/>
                  </a:lnTo>
                  <a:lnTo>
                    <a:pt x="1018183" y="5536007"/>
                  </a:lnTo>
                  <a:lnTo>
                    <a:pt x="1018183" y="5536031"/>
                  </a:lnTo>
                  <a:lnTo>
                    <a:pt x="1018183" y="5537575"/>
                  </a:lnTo>
                  <a:lnTo>
                    <a:pt x="1018183" y="5537773"/>
                  </a:lnTo>
                  <a:lnTo>
                    <a:pt x="1018183" y="5540493"/>
                  </a:lnTo>
                  <a:lnTo>
                    <a:pt x="1018183" y="5540570"/>
                  </a:lnTo>
                  <a:lnTo>
                    <a:pt x="1018183" y="5540970"/>
                  </a:lnTo>
                  <a:lnTo>
                    <a:pt x="1018183" y="5542072"/>
                  </a:lnTo>
                  <a:lnTo>
                    <a:pt x="1018183" y="5542176"/>
                  </a:lnTo>
                  <a:lnTo>
                    <a:pt x="1018183" y="5542255"/>
                  </a:lnTo>
                  <a:lnTo>
                    <a:pt x="1018183" y="5544231"/>
                  </a:lnTo>
                  <a:lnTo>
                    <a:pt x="1018183" y="5544335"/>
                  </a:lnTo>
                  <a:lnTo>
                    <a:pt x="1018183" y="5544336"/>
                  </a:lnTo>
                  <a:lnTo>
                    <a:pt x="1018183" y="5546825"/>
                  </a:lnTo>
                  <a:lnTo>
                    <a:pt x="1018183" y="5547065"/>
                  </a:lnTo>
                  <a:lnTo>
                    <a:pt x="1018183" y="5548184"/>
                  </a:lnTo>
                  <a:lnTo>
                    <a:pt x="1018183" y="5548633"/>
                  </a:lnTo>
                  <a:lnTo>
                    <a:pt x="1018183" y="5553234"/>
                  </a:lnTo>
                  <a:lnTo>
                    <a:pt x="1018183" y="5553305"/>
                  </a:lnTo>
                  <a:lnTo>
                    <a:pt x="1018183" y="5554872"/>
                  </a:lnTo>
                  <a:lnTo>
                    <a:pt x="1018183" y="5558943"/>
                  </a:lnTo>
                  <a:lnTo>
                    <a:pt x="1018183" y="5560918"/>
                  </a:lnTo>
                  <a:lnTo>
                    <a:pt x="1018183" y="5562255"/>
                  </a:lnTo>
                  <a:lnTo>
                    <a:pt x="1018183" y="5562487"/>
                  </a:lnTo>
                  <a:lnTo>
                    <a:pt x="1018183" y="5565084"/>
                  </a:lnTo>
                  <a:lnTo>
                    <a:pt x="1018183" y="5565589"/>
                  </a:lnTo>
                  <a:lnTo>
                    <a:pt x="1018183" y="5565998"/>
                  </a:lnTo>
                  <a:lnTo>
                    <a:pt x="1018183" y="5568196"/>
                  </a:lnTo>
                  <a:lnTo>
                    <a:pt x="1018183" y="5568792"/>
                  </a:lnTo>
                  <a:lnTo>
                    <a:pt x="1018183" y="5571632"/>
                  </a:lnTo>
                  <a:lnTo>
                    <a:pt x="1018183" y="5572560"/>
                  </a:lnTo>
                  <a:lnTo>
                    <a:pt x="1018183" y="5572864"/>
                  </a:lnTo>
                  <a:lnTo>
                    <a:pt x="1018183" y="5573313"/>
                  </a:lnTo>
                  <a:lnTo>
                    <a:pt x="1018183" y="5574799"/>
                  </a:lnTo>
                  <a:lnTo>
                    <a:pt x="1018183" y="5575366"/>
                  </a:lnTo>
                  <a:lnTo>
                    <a:pt x="1018183" y="5579794"/>
                  </a:lnTo>
                  <a:lnTo>
                    <a:pt x="1018183" y="5580912"/>
                  </a:lnTo>
                  <a:lnTo>
                    <a:pt x="1018183" y="5581362"/>
                  </a:lnTo>
                  <a:lnTo>
                    <a:pt x="1018183" y="5582597"/>
                  </a:lnTo>
                  <a:lnTo>
                    <a:pt x="1018183" y="5583336"/>
                  </a:lnTo>
                  <a:lnTo>
                    <a:pt x="1018183" y="5583500"/>
                  </a:lnTo>
                  <a:lnTo>
                    <a:pt x="1018183" y="5583642"/>
                  </a:lnTo>
                  <a:lnTo>
                    <a:pt x="1018183" y="5584573"/>
                  </a:lnTo>
                  <a:lnTo>
                    <a:pt x="1018183" y="5584678"/>
                  </a:lnTo>
                  <a:lnTo>
                    <a:pt x="1018183" y="5585857"/>
                  </a:lnTo>
                  <a:lnTo>
                    <a:pt x="1018183" y="5585962"/>
                  </a:lnTo>
                  <a:lnTo>
                    <a:pt x="1018183" y="5587167"/>
                  </a:lnTo>
                  <a:lnTo>
                    <a:pt x="1018183" y="5589508"/>
                  </a:lnTo>
                  <a:lnTo>
                    <a:pt x="1018183" y="5591968"/>
                  </a:lnTo>
                  <a:lnTo>
                    <a:pt x="1018183" y="5593647"/>
                  </a:lnTo>
                  <a:lnTo>
                    <a:pt x="1018183" y="5595214"/>
                  </a:lnTo>
                  <a:lnTo>
                    <a:pt x="1018183" y="5595736"/>
                  </a:lnTo>
                  <a:lnTo>
                    <a:pt x="1018183" y="5596299"/>
                  </a:lnTo>
                  <a:lnTo>
                    <a:pt x="1018183" y="5598317"/>
                  </a:lnTo>
                  <a:lnTo>
                    <a:pt x="1018183" y="5601860"/>
                  </a:lnTo>
                  <a:lnTo>
                    <a:pt x="1018183" y="5603929"/>
                  </a:lnTo>
                  <a:lnTo>
                    <a:pt x="1018183" y="5604705"/>
                  </a:lnTo>
                  <a:lnTo>
                    <a:pt x="1018183" y="5605497"/>
                  </a:lnTo>
                  <a:lnTo>
                    <a:pt x="1018183" y="5606272"/>
                  </a:lnTo>
                  <a:lnTo>
                    <a:pt x="1018183" y="5608017"/>
                  </a:lnTo>
                  <a:lnTo>
                    <a:pt x="1018183" y="5609134"/>
                  </a:lnTo>
                  <a:lnTo>
                    <a:pt x="1018183" y="5609375"/>
                  </a:lnTo>
                  <a:lnTo>
                    <a:pt x="1018183" y="5609587"/>
                  </a:lnTo>
                  <a:lnTo>
                    <a:pt x="1018183" y="5612515"/>
                  </a:lnTo>
                  <a:lnTo>
                    <a:pt x="1018183" y="5612921"/>
                  </a:lnTo>
                  <a:lnTo>
                    <a:pt x="1018183" y="5614132"/>
                  </a:lnTo>
                  <a:lnTo>
                    <a:pt x="1018183" y="5614987"/>
                  </a:lnTo>
                  <a:lnTo>
                    <a:pt x="1018183" y="5615708"/>
                  </a:lnTo>
                  <a:lnTo>
                    <a:pt x="1018183" y="5616556"/>
                  </a:lnTo>
                  <a:lnTo>
                    <a:pt x="1018183" y="5617868"/>
                  </a:lnTo>
                  <a:lnTo>
                    <a:pt x="1018183" y="5618683"/>
                  </a:lnTo>
                  <a:lnTo>
                    <a:pt x="1018183" y="5620192"/>
                  </a:lnTo>
                  <a:lnTo>
                    <a:pt x="1018183" y="5620980"/>
                  </a:lnTo>
                  <a:lnTo>
                    <a:pt x="1018183" y="5623842"/>
                  </a:lnTo>
                  <a:lnTo>
                    <a:pt x="1018183" y="5626543"/>
                  </a:lnTo>
                  <a:lnTo>
                    <a:pt x="1018183" y="5626768"/>
                  </a:lnTo>
                  <a:lnTo>
                    <a:pt x="1018183" y="5629027"/>
                  </a:lnTo>
                  <a:lnTo>
                    <a:pt x="1018183" y="5629628"/>
                  </a:lnTo>
                  <a:lnTo>
                    <a:pt x="1018183" y="5631758"/>
                  </a:lnTo>
                  <a:lnTo>
                    <a:pt x="1018183" y="5632008"/>
                  </a:lnTo>
                  <a:lnTo>
                    <a:pt x="1018183" y="5634899"/>
                  </a:lnTo>
                  <a:lnTo>
                    <a:pt x="1018183" y="5635380"/>
                  </a:lnTo>
                  <a:lnTo>
                    <a:pt x="1018183" y="5637599"/>
                  </a:lnTo>
                  <a:lnTo>
                    <a:pt x="1018183" y="5638578"/>
                  </a:lnTo>
                  <a:lnTo>
                    <a:pt x="1018183" y="5640085"/>
                  </a:lnTo>
                  <a:lnTo>
                    <a:pt x="1018183" y="5645648"/>
                  </a:lnTo>
                  <a:lnTo>
                    <a:pt x="1018183" y="5646159"/>
                  </a:lnTo>
                  <a:lnTo>
                    <a:pt x="1018183" y="5646431"/>
                  </a:lnTo>
                  <a:lnTo>
                    <a:pt x="1018183" y="5647716"/>
                  </a:lnTo>
                  <a:lnTo>
                    <a:pt x="1018183" y="5647998"/>
                  </a:lnTo>
                  <a:lnTo>
                    <a:pt x="1018183" y="5649283"/>
                  </a:lnTo>
                  <a:lnTo>
                    <a:pt x="1018183" y="5649717"/>
                  </a:lnTo>
                  <a:lnTo>
                    <a:pt x="1018183" y="5651259"/>
                  </a:lnTo>
                  <a:lnTo>
                    <a:pt x="1018183" y="5652857"/>
                  </a:lnTo>
                  <a:lnTo>
                    <a:pt x="1018183" y="5653263"/>
                  </a:lnTo>
                  <a:lnTo>
                    <a:pt x="1018183" y="5655329"/>
                  </a:lnTo>
                  <a:lnTo>
                    <a:pt x="1018183" y="5656898"/>
                  </a:lnTo>
                  <a:lnTo>
                    <a:pt x="1018183" y="5657252"/>
                  </a:lnTo>
                  <a:lnTo>
                    <a:pt x="1018183" y="5657489"/>
                  </a:lnTo>
                  <a:lnTo>
                    <a:pt x="1018183" y="5658210"/>
                  </a:lnTo>
                  <a:lnTo>
                    <a:pt x="1018183" y="5659055"/>
                  </a:lnTo>
                  <a:lnTo>
                    <a:pt x="1018183" y="5659495"/>
                  </a:lnTo>
                  <a:lnTo>
                    <a:pt x="1018183" y="5660185"/>
                  </a:lnTo>
                  <a:lnTo>
                    <a:pt x="1018183" y="5660703"/>
                  </a:lnTo>
                  <a:lnTo>
                    <a:pt x="1018183" y="5662273"/>
                  </a:lnTo>
                  <a:lnTo>
                    <a:pt x="1018183" y="5663037"/>
                  </a:lnTo>
                  <a:lnTo>
                    <a:pt x="1018183" y="5663915"/>
                  </a:lnTo>
                  <a:lnTo>
                    <a:pt x="1018183" y="5664552"/>
                  </a:lnTo>
                  <a:lnTo>
                    <a:pt x="1018183" y="5666818"/>
                  </a:lnTo>
                  <a:lnTo>
                    <a:pt x="1018183" y="5668310"/>
                  </a:lnTo>
                  <a:lnTo>
                    <a:pt x="1018183" y="5669268"/>
                  </a:lnTo>
                  <a:lnTo>
                    <a:pt x="1018183" y="5669970"/>
                  </a:lnTo>
                  <a:lnTo>
                    <a:pt x="1018183" y="5670840"/>
                  </a:lnTo>
                  <a:lnTo>
                    <a:pt x="1018183" y="5671243"/>
                  </a:lnTo>
                  <a:lnTo>
                    <a:pt x="1018183" y="5672100"/>
                  </a:lnTo>
                  <a:lnTo>
                    <a:pt x="1018183" y="5676368"/>
                  </a:lnTo>
                  <a:lnTo>
                    <a:pt x="1018183" y="5677747"/>
                  </a:lnTo>
                  <a:lnTo>
                    <a:pt x="1018183" y="5677941"/>
                  </a:lnTo>
                  <a:lnTo>
                    <a:pt x="1018183" y="5679262"/>
                  </a:lnTo>
                  <a:lnTo>
                    <a:pt x="1018183" y="5680427"/>
                  </a:lnTo>
                  <a:lnTo>
                    <a:pt x="1018183" y="5681028"/>
                  </a:lnTo>
                  <a:lnTo>
                    <a:pt x="1018183" y="5683158"/>
                  </a:lnTo>
                  <a:lnTo>
                    <a:pt x="1018183" y="5684573"/>
                  </a:lnTo>
                  <a:lnTo>
                    <a:pt x="1018183" y="5684693"/>
                  </a:lnTo>
                  <a:lnTo>
                    <a:pt x="1018183" y="5685990"/>
                  </a:lnTo>
                  <a:lnTo>
                    <a:pt x="1018183" y="5686501"/>
                  </a:lnTo>
                  <a:lnTo>
                    <a:pt x="1018183" y="5687425"/>
                  </a:lnTo>
                  <a:lnTo>
                    <a:pt x="1018183" y="5688058"/>
                  </a:lnTo>
                  <a:lnTo>
                    <a:pt x="1018183" y="5688720"/>
                  </a:lnTo>
                  <a:lnTo>
                    <a:pt x="1018183" y="5689625"/>
                  </a:lnTo>
                  <a:lnTo>
                    <a:pt x="1018183" y="5691601"/>
                  </a:lnTo>
                  <a:lnTo>
                    <a:pt x="1018183" y="5692356"/>
                  </a:lnTo>
                  <a:lnTo>
                    <a:pt x="1018183" y="5693760"/>
                  </a:lnTo>
                  <a:lnTo>
                    <a:pt x="1018183" y="5697048"/>
                  </a:lnTo>
                  <a:lnTo>
                    <a:pt x="1018183" y="5697282"/>
                  </a:lnTo>
                  <a:lnTo>
                    <a:pt x="1018183" y="5697561"/>
                  </a:lnTo>
                  <a:lnTo>
                    <a:pt x="1018183" y="5697831"/>
                  </a:lnTo>
                  <a:lnTo>
                    <a:pt x="1018183" y="5699116"/>
                  </a:lnTo>
                  <a:lnTo>
                    <a:pt x="1018183" y="5699397"/>
                  </a:lnTo>
                  <a:lnTo>
                    <a:pt x="1018183" y="5700683"/>
                  </a:lnTo>
                  <a:lnTo>
                    <a:pt x="1018183" y="5702658"/>
                  </a:lnTo>
                  <a:lnTo>
                    <a:pt x="1018183" y="5703971"/>
                  </a:lnTo>
                  <a:lnTo>
                    <a:pt x="1018183" y="5705539"/>
                  </a:lnTo>
                  <a:lnTo>
                    <a:pt x="1018183" y="5707052"/>
                  </a:lnTo>
                  <a:lnTo>
                    <a:pt x="1018183" y="5708336"/>
                  </a:lnTo>
                  <a:lnTo>
                    <a:pt x="1018183" y="5708652"/>
                  </a:lnTo>
                  <a:lnTo>
                    <a:pt x="1018183" y="5711182"/>
                  </a:lnTo>
                  <a:lnTo>
                    <a:pt x="1018183" y="5711585"/>
                  </a:lnTo>
                  <a:lnTo>
                    <a:pt x="1018183" y="5711990"/>
                  </a:lnTo>
                  <a:lnTo>
                    <a:pt x="1018183" y="5715533"/>
                  </a:lnTo>
                  <a:lnTo>
                    <a:pt x="1018183" y="5715886"/>
                  </a:lnTo>
                  <a:lnTo>
                    <a:pt x="1018183" y="5717300"/>
                  </a:lnTo>
                  <a:lnTo>
                    <a:pt x="1018183" y="5719430"/>
                  </a:lnTo>
                  <a:lnTo>
                    <a:pt x="1018183" y="5719489"/>
                  </a:lnTo>
                  <a:lnTo>
                    <a:pt x="1018183" y="5720152"/>
                  </a:lnTo>
                  <a:lnTo>
                    <a:pt x="1018183" y="5720249"/>
                  </a:lnTo>
                  <a:lnTo>
                    <a:pt x="1018183" y="5720845"/>
                  </a:lnTo>
                  <a:lnTo>
                    <a:pt x="1018183" y="5721759"/>
                  </a:lnTo>
                  <a:lnTo>
                    <a:pt x="1018183" y="5722239"/>
                  </a:lnTo>
                  <a:lnTo>
                    <a:pt x="1018183" y="5722587"/>
                  </a:lnTo>
                  <a:lnTo>
                    <a:pt x="1018183" y="5723043"/>
                  </a:lnTo>
                  <a:lnTo>
                    <a:pt x="1018183" y="5726591"/>
                  </a:lnTo>
                  <a:lnTo>
                    <a:pt x="1018183" y="5727767"/>
                  </a:lnTo>
                  <a:lnTo>
                    <a:pt x="1018183" y="5728358"/>
                  </a:lnTo>
                  <a:lnTo>
                    <a:pt x="1018183" y="5730288"/>
                  </a:lnTo>
                  <a:lnTo>
                    <a:pt x="1018183" y="5731903"/>
                  </a:lnTo>
                  <a:lnTo>
                    <a:pt x="1018183" y="5733645"/>
                  </a:lnTo>
                  <a:lnTo>
                    <a:pt x="1018183" y="5734102"/>
                  </a:lnTo>
                  <a:lnTo>
                    <a:pt x="1018183" y="5734857"/>
                  </a:lnTo>
                  <a:lnTo>
                    <a:pt x="1018183" y="5735387"/>
                  </a:lnTo>
                  <a:lnTo>
                    <a:pt x="1018183" y="5744111"/>
                  </a:lnTo>
                  <a:lnTo>
                    <a:pt x="1018183" y="5744313"/>
                  </a:lnTo>
                  <a:lnTo>
                    <a:pt x="1018183" y="5745161"/>
                  </a:lnTo>
                  <a:lnTo>
                    <a:pt x="1018183" y="5745526"/>
                  </a:lnTo>
                  <a:lnTo>
                    <a:pt x="1018183" y="5747268"/>
                  </a:lnTo>
                  <a:lnTo>
                    <a:pt x="1018183" y="5748678"/>
                  </a:lnTo>
                  <a:lnTo>
                    <a:pt x="1018183" y="5749897"/>
                  </a:lnTo>
                  <a:lnTo>
                    <a:pt x="1018183" y="5752216"/>
                  </a:lnTo>
                  <a:lnTo>
                    <a:pt x="1018183" y="5755371"/>
                  </a:lnTo>
                  <a:lnTo>
                    <a:pt x="1018183" y="5756584"/>
                  </a:lnTo>
                  <a:lnTo>
                    <a:pt x="1018183" y="5758035"/>
                  </a:lnTo>
                  <a:lnTo>
                    <a:pt x="1018183" y="5758225"/>
                  </a:lnTo>
                  <a:lnTo>
                    <a:pt x="1018183" y="5758326"/>
                  </a:lnTo>
                  <a:lnTo>
                    <a:pt x="1018183" y="5758511"/>
                  </a:lnTo>
                  <a:lnTo>
                    <a:pt x="1018183" y="5759319"/>
                  </a:lnTo>
                  <a:lnTo>
                    <a:pt x="1018183" y="5760494"/>
                  </a:lnTo>
                  <a:lnTo>
                    <a:pt x="1018183" y="5760957"/>
                  </a:lnTo>
                  <a:lnTo>
                    <a:pt x="1018183" y="5761990"/>
                  </a:lnTo>
                  <a:lnTo>
                    <a:pt x="1018183" y="5763274"/>
                  </a:lnTo>
                  <a:lnTo>
                    <a:pt x="1018183" y="5763385"/>
                  </a:lnTo>
                  <a:lnTo>
                    <a:pt x="1018183" y="5764607"/>
                  </a:lnTo>
                  <a:lnTo>
                    <a:pt x="1018183" y="5764631"/>
                  </a:lnTo>
                  <a:lnTo>
                    <a:pt x="1018183" y="5766175"/>
                  </a:lnTo>
                  <a:lnTo>
                    <a:pt x="1018183" y="5766373"/>
                  </a:lnTo>
                  <a:lnTo>
                    <a:pt x="1018183" y="5766933"/>
                  </a:lnTo>
                  <a:lnTo>
                    <a:pt x="1018183" y="5768700"/>
                  </a:lnTo>
                  <a:lnTo>
                    <a:pt x="1018183" y="5769093"/>
                  </a:lnTo>
                  <a:lnTo>
                    <a:pt x="1018183" y="5770672"/>
                  </a:lnTo>
                  <a:lnTo>
                    <a:pt x="1018183" y="5770776"/>
                  </a:lnTo>
                  <a:lnTo>
                    <a:pt x="1018183" y="5771552"/>
                  </a:lnTo>
                  <a:lnTo>
                    <a:pt x="1018183" y="5772245"/>
                  </a:lnTo>
                  <a:lnTo>
                    <a:pt x="1018183" y="5772935"/>
                  </a:lnTo>
                  <a:lnTo>
                    <a:pt x="1018183" y="5773987"/>
                  </a:lnTo>
                  <a:lnTo>
                    <a:pt x="1018183" y="5775665"/>
                  </a:lnTo>
                  <a:lnTo>
                    <a:pt x="1018183" y="5776784"/>
                  </a:lnTo>
                  <a:lnTo>
                    <a:pt x="1018183" y="5777233"/>
                  </a:lnTo>
                  <a:lnTo>
                    <a:pt x="1018183" y="5781834"/>
                  </a:lnTo>
                  <a:lnTo>
                    <a:pt x="1018183" y="5783129"/>
                  </a:lnTo>
                  <a:lnTo>
                    <a:pt x="1018183" y="5787543"/>
                  </a:lnTo>
                  <a:lnTo>
                    <a:pt x="1018183" y="5789518"/>
                  </a:lnTo>
                  <a:lnTo>
                    <a:pt x="1018183" y="5790855"/>
                  </a:lnTo>
                  <a:lnTo>
                    <a:pt x="1018183" y="5791087"/>
                  </a:lnTo>
                  <a:lnTo>
                    <a:pt x="1018183" y="5793684"/>
                  </a:lnTo>
                  <a:lnTo>
                    <a:pt x="1018183" y="5794598"/>
                  </a:lnTo>
                  <a:lnTo>
                    <a:pt x="1018183" y="5796796"/>
                  </a:lnTo>
                  <a:lnTo>
                    <a:pt x="1018183" y="5796926"/>
                  </a:lnTo>
                  <a:lnTo>
                    <a:pt x="1018183" y="5798668"/>
                  </a:lnTo>
                  <a:lnTo>
                    <a:pt x="1018183" y="5799661"/>
                  </a:lnTo>
                  <a:lnTo>
                    <a:pt x="1018183" y="5800232"/>
                  </a:lnTo>
                  <a:lnTo>
                    <a:pt x="1018183" y="5801160"/>
                  </a:lnTo>
                  <a:lnTo>
                    <a:pt x="1018183" y="5801299"/>
                  </a:lnTo>
                  <a:lnTo>
                    <a:pt x="1018183" y="5801464"/>
                  </a:lnTo>
                  <a:lnTo>
                    <a:pt x="1018183" y="5801913"/>
                  </a:lnTo>
                  <a:lnTo>
                    <a:pt x="1018183" y="5803399"/>
                  </a:lnTo>
                  <a:lnTo>
                    <a:pt x="1018183" y="5803548"/>
                  </a:lnTo>
                  <a:lnTo>
                    <a:pt x="1018183" y="5803616"/>
                  </a:lnTo>
                  <a:lnTo>
                    <a:pt x="1018183" y="5804973"/>
                  </a:lnTo>
                  <a:lnTo>
                    <a:pt x="1018183" y="5806715"/>
                  </a:lnTo>
                  <a:lnTo>
                    <a:pt x="1018183" y="5807704"/>
                  </a:lnTo>
                  <a:lnTo>
                    <a:pt x="1018183" y="5808394"/>
                  </a:lnTo>
                  <a:lnTo>
                    <a:pt x="1018183" y="5809435"/>
                  </a:lnTo>
                  <a:lnTo>
                    <a:pt x="1018183" y="5809512"/>
                  </a:lnTo>
                  <a:lnTo>
                    <a:pt x="1018183" y="5809962"/>
                  </a:lnTo>
                  <a:lnTo>
                    <a:pt x="1018183" y="5810720"/>
                  </a:lnTo>
                  <a:lnTo>
                    <a:pt x="1018183" y="5811197"/>
                  </a:lnTo>
                  <a:lnTo>
                    <a:pt x="1018183" y="5811936"/>
                  </a:lnTo>
                  <a:lnTo>
                    <a:pt x="1018183" y="5812242"/>
                  </a:lnTo>
                  <a:lnTo>
                    <a:pt x="1018183" y="5813173"/>
                  </a:lnTo>
                  <a:lnTo>
                    <a:pt x="1018183" y="5813278"/>
                  </a:lnTo>
                  <a:lnTo>
                    <a:pt x="1018183" y="5813840"/>
                  </a:lnTo>
                  <a:lnTo>
                    <a:pt x="1018183" y="5814457"/>
                  </a:lnTo>
                  <a:lnTo>
                    <a:pt x="1018183" y="5814562"/>
                  </a:lnTo>
                  <a:lnTo>
                    <a:pt x="1018183" y="5815767"/>
                  </a:lnTo>
                  <a:lnTo>
                    <a:pt x="1018183" y="5816007"/>
                  </a:lnTo>
                  <a:lnTo>
                    <a:pt x="1018183" y="5816031"/>
                  </a:lnTo>
                  <a:lnTo>
                    <a:pt x="1018183" y="5817575"/>
                  </a:lnTo>
                  <a:lnTo>
                    <a:pt x="1018183" y="5817773"/>
                  </a:lnTo>
                  <a:lnTo>
                    <a:pt x="1018183" y="5818108"/>
                  </a:lnTo>
                  <a:lnTo>
                    <a:pt x="1018183" y="5820568"/>
                  </a:lnTo>
                  <a:lnTo>
                    <a:pt x="1018183" y="5822176"/>
                  </a:lnTo>
                  <a:lnTo>
                    <a:pt x="1018183" y="5822247"/>
                  </a:lnTo>
                  <a:lnTo>
                    <a:pt x="1018183" y="5823814"/>
                  </a:lnTo>
                  <a:lnTo>
                    <a:pt x="1018183" y="5824336"/>
                  </a:lnTo>
                  <a:lnTo>
                    <a:pt x="1018183" y="5825631"/>
                  </a:lnTo>
                  <a:lnTo>
                    <a:pt x="1018183" y="5833305"/>
                  </a:lnTo>
                  <a:lnTo>
                    <a:pt x="1018183" y="5834026"/>
                  </a:lnTo>
                  <a:lnTo>
                    <a:pt x="1018183" y="5834872"/>
                  </a:lnTo>
                  <a:lnTo>
                    <a:pt x="1018183" y="5834940"/>
                  </a:lnTo>
                  <a:lnTo>
                    <a:pt x="1018183" y="5836617"/>
                  </a:lnTo>
                  <a:lnTo>
                    <a:pt x="1018183" y="5837734"/>
                  </a:lnTo>
                  <a:lnTo>
                    <a:pt x="1018183" y="5838187"/>
                  </a:lnTo>
                  <a:lnTo>
                    <a:pt x="1018183" y="5840574"/>
                  </a:lnTo>
                  <a:lnTo>
                    <a:pt x="1018183" y="5842255"/>
                  </a:lnTo>
                  <a:lnTo>
                    <a:pt x="1018183" y="5842732"/>
                  </a:lnTo>
                  <a:lnTo>
                    <a:pt x="1018183" y="5844308"/>
                  </a:lnTo>
                  <a:lnTo>
                    <a:pt x="1018183" y="5845084"/>
                  </a:lnTo>
                  <a:lnTo>
                    <a:pt x="1018183" y="5845998"/>
                  </a:lnTo>
                  <a:lnTo>
                    <a:pt x="1018183" y="5848736"/>
                  </a:lnTo>
                  <a:lnTo>
                    <a:pt x="1018183" y="5848792"/>
                  </a:lnTo>
                  <a:lnTo>
                    <a:pt x="1018183" y="5850304"/>
                  </a:lnTo>
                  <a:lnTo>
                    <a:pt x="1018183" y="5851632"/>
                  </a:lnTo>
                  <a:lnTo>
                    <a:pt x="1018183" y="5852278"/>
                  </a:lnTo>
                  <a:lnTo>
                    <a:pt x="1018183" y="5852442"/>
                  </a:lnTo>
                  <a:lnTo>
                    <a:pt x="1018183" y="5852584"/>
                  </a:lnTo>
                  <a:lnTo>
                    <a:pt x="1018183" y="5854799"/>
                  </a:lnTo>
                  <a:lnTo>
                    <a:pt x="1018183" y="5854904"/>
                  </a:lnTo>
                  <a:lnTo>
                    <a:pt x="1018183" y="5855368"/>
                  </a:lnTo>
                  <a:lnTo>
                    <a:pt x="1018183" y="5856342"/>
                  </a:lnTo>
                  <a:lnTo>
                    <a:pt x="1018183" y="5858450"/>
                  </a:lnTo>
                  <a:lnTo>
                    <a:pt x="1018183" y="5859794"/>
                  </a:lnTo>
                  <a:lnTo>
                    <a:pt x="1018183" y="5860608"/>
                  </a:lnTo>
                  <a:lnTo>
                    <a:pt x="1018183" y="5860910"/>
                  </a:lnTo>
                  <a:lnTo>
                    <a:pt x="1018183" y="5861362"/>
                  </a:lnTo>
                  <a:lnTo>
                    <a:pt x="1018183" y="5863338"/>
                  </a:lnTo>
                  <a:lnTo>
                    <a:pt x="1018183" y="5863499"/>
                  </a:lnTo>
                  <a:lnTo>
                    <a:pt x="1018183" y="5863643"/>
                  </a:lnTo>
                  <a:lnTo>
                    <a:pt x="1018183" y="5864678"/>
                  </a:lnTo>
                  <a:lnTo>
                    <a:pt x="1018183" y="5865962"/>
                  </a:lnTo>
                  <a:lnTo>
                    <a:pt x="1018183" y="5867178"/>
                  </a:lnTo>
                  <a:lnTo>
                    <a:pt x="1018183" y="5869507"/>
                  </a:lnTo>
                  <a:lnTo>
                    <a:pt x="1018183" y="5873647"/>
                  </a:lnTo>
                  <a:lnTo>
                    <a:pt x="1018183" y="5875214"/>
                  </a:lnTo>
                  <a:lnTo>
                    <a:pt x="1018183" y="5876959"/>
                  </a:lnTo>
                  <a:lnTo>
                    <a:pt x="1018183" y="5878317"/>
                  </a:lnTo>
                  <a:lnTo>
                    <a:pt x="1018183" y="5878529"/>
                  </a:lnTo>
                  <a:lnTo>
                    <a:pt x="1018183" y="5881457"/>
                  </a:lnTo>
                  <a:lnTo>
                    <a:pt x="1018183" y="5881863"/>
                  </a:lnTo>
                  <a:lnTo>
                    <a:pt x="1018183" y="5883074"/>
                  </a:lnTo>
                  <a:lnTo>
                    <a:pt x="1018183" y="5883929"/>
                  </a:lnTo>
                  <a:lnTo>
                    <a:pt x="1018183" y="5884359"/>
                  </a:lnTo>
                  <a:lnTo>
                    <a:pt x="1018183" y="5885498"/>
                  </a:lnTo>
                  <a:lnTo>
                    <a:pt x="1018183" y="5886810"/>
                  </a:lnTo>
                  <a:lnTo>
                    <a:pt x="1018183" y="5888019"/>
                  </a:lnTo>
                  <a:lnTo>
                    <a:pt x="1018183" y="5888095"/>
                  </a:lnTo>
                  <a:lnTo>
                    <a:pt x="1018183" y="5889134"/>
                  </a:lnTo>
                  <a:lnTo>
                    <a:pt x="1018183" y="5889586"/>
                  </a:lnTo>
                  <a:lnTo>
                    <a:pt x="1018183" y="5891637"/>
                  </a:lnTo>
                  <a:lnTo>
                    <a:pt x="1018183" y="5892515"/>
                  </a:lnTo>
                  <a:lnTo>
                    <a:pt x="1018183" y="5894133"/>
                  </a:lnTo>
                  <a:lnTo>
                    <a:pt x="1018183" y="5895710"/>
                  </a:lnTo>
                  <a:lnTo>
                    <a:pt x="1018183" y="5896065"/>
                  </a:lnTo>
                  <a:lnTo>
                    <a:pt x="1018183" y="5896371"/>
                  </a:lnTo>
                  <a:lnTo>
                    <a:pt x="1018183" y="5897868"/>
                  </a:lnTo>
                  <a:lnTo>
                    <a:pt x="1018183" y="5898570"/>
                  </a:lnTo>
                  <a:lnTo>
                    <a:pt x="1018183" y="5899915"/>
                  </a:lnTo>
                  <a:lnTo>
                    <a:pt x="1018183" y="5900700"/>
                  </a:lnTo>
                  <a:lnTo>
                    <a:pt x="1018183" y="5900950"/>
                  </a:lnTo>
                  <a:lnTo>
                    <a:pt x="1018183" y="5902114"/>
                  </a:lnTo>
                  <a:lnTo>
                    <a:pt x="1018183" y="5902234"/>
                  </a:lnTo>
                  <a:lnTo>
                    <a:pt x="1018183" y="5903841"/>
                  </a:lnTo>
                  <a:lnTo>
                    <a:pt x="1018183" y="5906347"/>
                  </a:lnTo>
                  <a:lnTo>
                    <a:pt x="1018183" y="5906541"/>
                  </a:lnTo>
                  <a:lnTo>
                    <a:pt x="1018183" y="5907520"/>
                  </a:lnTo>
                  <a:lnTo>
                    <a:pt x="1018183" y="5909027"/>
                  </a:lnTo>
                  <a:lnTo>
                    <a:pt x="1018183" y="5909628"/>
                  </a:lnTo>
                  <a:lnTo>
                    <a:pt x="1018183" y="5911758"/>
                  </a:lnTo>
                  <a:lnTo>
                    <a:pt x="1018183" y="5912008"/>
                  </a:lnTo>
                  <a:lnTo>
                    <a:pt x="1018183" y="5914590"/>
                  </a:lnTo>
                  <a:lnTo>
                    <a:pt x="1018183" y="5914624"/>
                  </a:lnTo>
                  <a:lnTo>
                    <a:pt x="1018183" y="5915101"/>
                  </a:lnTo>
                  <a:lnTo>
                    <a:pt x="1018183" y="5916658"/>
                  </a:lnTo>
                  <a:lnTo>
                    <a:pt x="1018183" y="5917320"/>
                  </a:lnTo>
                  <a:lnTo>
                    <a:pt x="1018183" y="5918225"/>
                  </a:lnTo>
                  <a:lnTo>
                    <a:pt x="1018183" y="5918578"/>
                  </a:lnTo>
                  <a:lnTo>
                    <a:pt x="1018183" y="5920201"/>
                  </a:lnTo>
                  <a:lnTo>
                    <a:pt x="1018183" y="5920956"/>
                  </a:lnTo>
                  <a:lnTo>
                    <a:pt x="1018183" y="5924593"/>
                  </a:lnTo>
                  <a:lnTo>
                    <a:pt x="1018183" y="5925648"/>
                  </a:lnTo>
                  <a:lnTo>
                    <a:pt x="1018183" y="5926161"/>
                  </a:lnTo>
                  <a:lnTo>
                    <a:pt x="1018183" y="5926431"/>
                  </a:lnTo>
                  <a:lnTo>
                    <a:pt x="1018183" y="5927716"/>
                  </a:lnTo>
                  <a:lnTo>
                    <a:pt x="1018183" y="5927997"/>
                  </a:lnTo>
                  <a:lnTo>
                    <a:pt x="1018183" y="5928437"/>
                  </a:lnTo>
                  <a:lnTo>
                    <a:pt x="1018183" y="5929283"/>
                  </a:lnTo>
                  <a:lnTo>
                    <a:pt x="1018183" y="5931258"/>
                  </a:lnTo>
                  <a:lnTo>
                    <a:pt x="1018183" y="5931979"/>
                  </a:lnTo>
                  <a:lnTo>
                    <a:pt x="1018183" y="5932857"/>
                  </a:lnTo>
                  <a:lnTo>
                    <a:pt x="1018183" y="5934139"/>
                  </a:lnTo>
                  <a:lnTo>
                    <a:pt x="1018183" y="5937252"/>
                  </a:lnTo>
                  <a:lnTo>
                    <a:pt x="1018183" y="5938210"/>
                  </a:lnTo>
                  <a:lnTo>
                    <a:pt x="1018183" y="5939301"/>
                  </a:lnTo>
                  <a:lnTo>
                    <a:pt x="1018183" y="5939495"/>
                  </a:lnTo>
                  <a:lnTo>
                    <a:pt x="1018183" y="5939782"/>
                  </a:lnTo>
                  <a:lnTo>
                    <a:pt x="1018183" y="5940185"/>
                  </a:lnTo>
                  <a:lnTo>
                    <a:pt x="1018183" y="5943039"/>
                  </a:lnTo>
                  <a:lnTo>
                    <a:pt x="1018183" y="5944486"/>
                  </a:lnTo>
                  <a:lnTo>
                    <a:pt x="1018183" y="5944615"/>
                  </a:lnTo>
                  <a:lnTo>
                    <a:pt x="1018183" y="5946689"/>
                  </a:lnTo>
                  <a:lnTo>
                    <a:pt x="1018183" y="5948030"/>
                  </a:lnTo>
                  <a:lnTo>
                    <a:pt x="1018183" y="5948849"/>
                  </a:lnTo>
                  <a:lnTo>
                    <a:pt x="1018183" y="5949970"/>
                  </a:lnTo>
                  <a:lnTo>
                    <a:pt x="1018183" y="5950839"/>
                  </a:lnTo>
                  <a:lnTo>
                    <a:pt x="1018183" y="5951306"/>
                  </a:lnTo>
                  <a:lnTo>
                    <a:pt x="1018183" y="5952100"/>
                  </a:lnTo>
                  <a:lnTo>
                    <a:pt x="1018183" y="5954851"/>
                  </a:lnTo>
                  <a:lnTo>
                    <a:pt x="1018183" y="5956367"/>
                  </a:lnTo>
                  <a:lnTo>
                    <a:pt x="1018183" y="5957662"/>
                  </a:lnTo>
                  <a:lnTo>
                    <a:pt x="1018183" y="5957747"/>
                  </a:lnTo>
                  <a:lnTo>
                    <a:pt x="1018183" y="5958888"/>
                  </a:lnTo>
                  <a:lnTo>
                    <a:pt x="1018183" y="5961298"/>
                  </a:lnTo>
                  <a:lnTo>
                    <a:pt x="1018183" y="5962702"/>
                  </a:lnTo>
                  <a:lnTo>
                    <a:pt x="1018183" y="5963457"/>
                  </a:lnTo>
                  <a:lnTo>
                    <a:pt x="1018183" y="5963987"/>
                  </a:lnTo>
                  <a:lnTo>
                    <a:pt x="1018183" y="5965990"/>
                  </a:lnTo>
                  <a:lnTo>
                    <a:pt x="1018183" y="5966503"/>
                  </a:lnTo>
                  <a:lnTo>
                    <a:pt x="1018183" y="5968058"/>
                  </a:lnTo>
                  <a:lnTo>
                    <a:pt x="1018183" y="5968722"/>
                  </a:lnTo>
                  <a:lnTo>
                    <a:pt x="1018183" y="5969625"/>
                  </a:lnTo>
                  <a:lnTo>
                    <a:pt x="1018183" y="5971600"/>
                  </a:lnTo>
                  <a:lnTo>
                    <a:pt x="1018183" y="5972357"/>
                  </a:lnTo>
                  <a:lnTo>
                    <a:pt x="1018183" y="5972711"/>
                  </a:lnTo>
                  <a:lnTo>
                    <a:pt x="1018183" y="5972913"/>
                  </a:lnTo>
                  <a:lnTo>
                    <a:pt x="1018183" y="5973761"/>
                  </a:lnTo>
                  <a:lnTo>
                    <a:pt x="1018183" y="5974481"/>
                  </a:lnTo>
                  <a:lnTo>
                    <a:pt x="1018183" y="5975766"/>
                  </a:lnTo>
                  <a:lnTo>
                    <a:pt x="1018183" y="5977278"/>
                  </a:lnTo>
                  <a:lnTo>
                    <a:pt x="1018183" y="5979530"/>
                  </a:lnTo>
                  <a:lnTo>
                    <a:pt x="1018183" y="5983971"/>
                  </a:lnTo>
                  <a:lnTo>
                    <a:pt x="1018183" y="5984828"/>
                  </a:lnTo>
                  <a:lnTo>
                    <a:pt x="1018183" y="5985543"/>
                  </a:lnTo>
                  <a:lnTo>
                    <a:pt x="1018183" y="5987111"/>
                  </a:lnTo>
                  <a:lnTo>
                    <a:pt x="1018183" y="5988372"/>
                  </a:lnTo>
                  <a:lnTo>
                    <a:pt x="1018183" y="5989094"/>
                  </a:lnTo>
                  <a:lnTo>
                    <a:pt x="1018183" y="5989191"/>
                  </a:lnTo>
                  <a:lnTo>
                    <a:pt x="1018183" y="5990476"/>
                  </a:lnTo>
                  <a:lnTo>
                    <a:pt x="1018183" y="5991181"/>
                  </a:lnTo>
                  <a:lnTo>
                    <a:pt x="1018183" y="5991985"/>
                  </a:lnTo>
                  <a:lnTo>
                    <a:pt x="1018183" y="5994324"/>
                  </a:lnTo>
                  <a:lnTo>
                    <a:pt x="1018183" y="5995533"/>
                  </a:lnTo>
                  <a:lnTo>
                    <a:pt x="1018183" y="5995886"/>
                  </a:lnTo>
                  <a:lnTo>
                    <a:pt x="1018183" y="5997300"/>
                  </a:lnTo>
                  <a:lnTo>
                    <a:pt x="1018183" y="5999230"/>
                  </a:lnTo>
                  <a:lnTo>
                    <a:pt x="1018183" y="5999431"/>
                  </a:lnTo>
                  <a:lnTo>
                    <a:pt x="1018183" y="6000152"/>
                  </a:lnTo>
                  <a:lnTo>
                    <a:pt x="1018183" y="6000249"/>
                  </a:lnTo>
                  <a:lnTo>
                    <a:pt x="1018183" y="6000845"/>
                  </a:lnTo>
                  <a:lnTo>
                    <a:pt x="1018183" y="6001449"/>
                  </a:lnTo>
                  <a:lnTo>
                    <a:pt x="1018183" y="6002587"/>
                  </a:lnTo>
                  <a:lnTo>
                    <a:pt x="1018183" y="6003799"/>
                  </a:lnTo>
                  <a:lnTo>
                    <a:pt x="1018183" y="6004329"/>
                  </a:lnTo>
                  <a:lnTo>
                    <a:pt x="1018183" y="6005084"/>
                  </a:lnTo>
                  <a:lnTo>
                    <a:pt x="1018183" y="6007061"/>
                  </a:lnTo>
                  <a:lnTo>
                    <a:pt x="1018183" y="6008628"/>
                  </a:lnTo>
                  <a:lnTo>
                    <a:pt x="1018183" y="6010288"/>
                  </a:lnTo>
                  <a:lnTo>
                    <a:pt x="1018183" y="6011729"/>
                  </a:lnTo>
                  <a:lnTo>
                    <a:pt x="1018183" y="6013053"/>
                  </a:lnTo>
                  <a:lnTo>
                    <a:pt x="1018183" y="6014103"/>
                  </a:lnTo>
                  <a:lnTo>
                    <a:pt x="1018183" y="6014856"/>
                  </a:lnTo>
                  <a:lnTo>
                    <a:pt x="1018183" y="6015387"/>
                  </a:lnTo>
                  <a:lnTo>
                    <a:pt x="1018183" y="6024111"/>
                  </a:lnTo>
                  <a:lnTo>
                    <a:pt x="1018183" y="6024313"/>
                  </a:lnTo>
                  <a:lnTo>
                    <a:pt x="1018183" y="6025526"/>
                  </a:lnTo>
                  <a:lnTo>
                    <a:pt x="1018183" y="6027268"/>
                  </a:lnTo>
                  <a:lnTo>
                    <a:pt x="1018183" y="6027453"/>
                  </a:lnTo>
                  <a:lnTo>
                    <a:pt x="1018183" y="6028261"/>
                  </a:lnTo>
                  <a:lnTo>
                    <a:pt x="1018183" y="6029899"/>
                  </a:lnTo>
                  <a:lnTo>
                    <a:pt x="1018183" y="6030713"/>
                  </a:lnTo>
                  <a:lnTo>
                    <a:pt x="1018183" y="6032148"/>
                  </a:lnTo>
                  <a:lnTo>
                    <a:pt x="1018183" y="6032158"/>
                  </a:lnTo>
                  <a:lnTo>
                    <a:pt x="1018183" y="6032216"/>
                  </a:lnTo>
                  <a:lnTo>
                    <a:pt x="1018183" y="6033573"/>
                  </a:lnTo>
                  <a:lnTo>
                    <a:pt x="1018183" y="6035315"/>
                  </a:lnTo>
                  <a:lnTo>
                    <a:pt x="1018183" y="6036304"/>
                  </a:lnTo>
                  <a:lnTo>
                    <a:pt x="1018183" y="6036823"/>
                  </a:lnTo>
                  <a:lnTo>
                    <a:pt x="1018183" y="6038035"/>
                  </a:lnTo>
                  <a:lnTo>
                    <a:pt x="1018183" y="6038511"/>
                  </a:lnTo>
                  <a:lnTo>
                    <a:pt x="1018183" y="6039320"/>
                  </a:lnTo>
                  <a:lnTo>
                    <a:pt x="1018183" y="6040494"/>
                  </a:lnTo>
                  <a:lnTo>
                    <a:pt x="1018183" y="6042440"/>
                  </a:lnTo>
                  <a:lnTo>
                    <a:pt x="1018183" y="6044607"/>
                  </a:lnTo>
                  <a:lnTo>
                    <a:pt x="1018183" y="6044631"/>
                  </a:lnTo>
                  <a:lnTo>
                    <a:pt x="1018183" y="6046175"/>
                  </a:lnTo>
                  <a:lnTo>
                    <a:pt x="1018183" y="6046373"/>
                  </a:lnTo>
                  <a:lnTo>
                    <a:pt x="1018183" y="6049561"/>
                  </a:lnTo>
                  <a:lnTo>
                    <a:pt x="1018183" y="6050776"/>
                  </a:lnTo>
                  <a:lnTo>
                    <a:pt x="1018183" y="6051130"/>
                  </a:lnTo>
                  <a:lnTo>
                    <a:pt x="1018183" y="6052071"/>
                  </a:lnTo>
                  <a:lnTo>
                    <a:pt x="1018183" y="6054231"/>
                  </a:lnTo>
                  <a:lnTo>
                    <a:pt x="1018183" y="6062626"/>
                  </a:lnTo>
                  <a:lnTo>
                    <a:pt x="1018183" y="6063130"/>
                  </a:lnTo>
                  <a:lnTo>
                    <a:pt x="1018183" y="6063540"/>
                  </a:lnTo>
                  <a:lnTo>
                    <a:pt x="1018183" y="6069174"/>
                  </a:lnTo>
                  <a:lnTo>
                    <a:pt x="1018183" y="6070855"/>
                  </a:lnTo>
                  <a:lnTo>
                    <a:pt x="1018183" y="6072490"/>
                  </a:lnTo>
                  <a:lnTo>
                    <a:pt x="1018183" y="6073684"/>
                  </a:lnTo>
                  <a:lnTo>
                    <a:pt x="1018183" y="6074598"/>
                  </a:lnTo>
                  <a:lnTo>
                    <a:pt x="1018183" y="6076646"/>
                  </a:lnTo>
                  <a:lnTo>
                    <a:pt x="1018183" y="6077336"/>
                  </a:lnTo>
                  <a:lnTo>
                    <a:pt x="1018183" y="6078904"/>
                  </a:lnTo>
                  <a:lnTo>
                    <a:pt x="1018183" y="6079662"/>
                  </a:lnTo>
                  <a:lnTo>
                    <a:pt x="1018183" y="6080232"/>
                  </a:lnTo>
                  <a:lnTo>
                    <a:pt x="1018183" y="6080878"/>
                  </a:lnTo>
                  <a:lnTo>
                    <a:pt x="1018183" y="6081184"/>
                  </a:lnTo>
                  <a:lnTo>
                    <a:pt x="1018183" y="6082782"/>
                  </a:lnTo>
                  <a:lnTo>
                    <a:pt x="1018183" y="6083399"/>
                  </a:lnTo>
                  <a:lnTo>
                    <a:pt x="1018183" y="6083504"/>
                  </a:lnTo>
                  <a:lnTo>
                    <a:pt x="1018183" y="6083547"/>
                  </a:lnTo>
                  <a:lnTo>
                    <a:pt x="1018183" y="6084942"/>
                  </a:lnTo>
                  <a:lnTo>
                    <a:pt x="1018183" y="6084973"/>
                  </a:lnTo>
                  <a:lnTo>
                    <a:pt x="1018183" y="6086715"/>
                  </a:lnTo>
                  <a:lnTo>
                    <a:pt x="1018183" y="6087050"/>
                  </a:lnTo>
                  <a:lnTo>
                    <a:pt x="1018183" y="6087704"/>
                  </a:lnTo>
                  <a:lnTo>
                    <a:pt x="1018183" y="6088394"/>
                  </a:lnTo>
                  <a:lnTo>
                    <a:pt x="1018183" y="6089510"/>
                  </a:lnTo>
                  <a:lnTo>
                    <a:pt x="1018183" y="6089962"/>
                  </a:lnTo>
                  <a:lnTo>
                    <a:pt x="1018183" y="6091938"/>
                  </a:lnTo>
                  <a:lnTo>
                    <a:pt x="1018183" y="6092243"/>
                  </a:lnTo>
                  <a:lnTo>
                    <a:pt x="1018183" y="6093278"/>
                  </a:lnTo>
                  <a:lnTo>
                    <a:pt x="1018183" y="6093840"/>
                  </a:lnTo>
                  <a:lnTo>
                    <a:pt x="1018183" y="6094562"/>
                  </a:lnTo>
                  <a:lnTo>
                    <a:pt x="1018183" y="6094573"/>
                  </a:lnTo>
                  <a:lnTo>
                    <a:pt x="1018183" y="6095858"/>
                  </a:lnTo>
                  <a:lnTo>
                    <a:pt x="1018183" y="6098107"/>
                  </a:lnTo>
                  <a:lnTo>
                    <a:pt x="1018183" y="6099401"/>
                  </a:lnTo>
                  <a:lnTo>
                    <a:pt x="1018183" y="6102247"/>
                  </a:lnTo>
                  <a:lnTo>
                    <a:pt x="1018183" y="6103814"/>
                  </a:lnTo>
                  <a:lnTo>
                    <a:pt x="1018183" y="6105559"/>
                  </a:lnTo>
                  <a:lnTo>
                    <a:pt x="1018183" y="6105631"/>
                  </a:lnTo>
                  <a:lnTo>
                    <a:pt x="1018183" y="6107129"/>
                  </a:lnTo>
                  <a:lnTo>
                    <a:pt x="1018183" y="6111674"/>
                  </a:lnTo>
                  <a:lnTo>
                    <a:pt x="1018183" y="6112959"/>
                  </a:lnTo>
                  <a:lnTo>
                    <a:pt x="1018183" y="6114026"/>
                  </a:lnTo>
                  <a:lnTo>
                    <a:pt x="1018183" y="6114940"/>
                  </a:lnTo>
                  <a:lnTo>
                    <a:pt x="1018183" y="6116275"/>
                  </a:lnTo>
                  <a:lnTo>
                    <a:pt x="1018183" y="6116619"/>
                  </a:lnTo>
                  <a:lnTo>
                    <a:pt x="1018183" y="6117734"/>
                  </a:lnTo>
                  <a:lnTo>
                    <a:pt x="1018183" y="6118186"/>
                  </a:lnTo>
                  <a:lnTo>
                    <a:pt x="1018183" y="6119291"/>
                  </a:lnTo>
                  <a:lnTo>
                    <a:pt x="1018183" y="6120432"/>
                  </a:lnTo>
                  <a:lnTo>
                    <a:pt x="1018183" y="6120574"/>
                  </a:lnTo>
                  <a:lnTo>
                    <a:pt x="1018183" y="6122733"/>
                  </a:lnTo>
                  <a:lnTo>
                    <a:pt x="1018183" y="6124310"/>
                  </a:lnTo>
                  <a:lnTo>
                    <a:pt x="1018183" y="6124665"/>
                  </a:lnTo>
                  <a:lnTo>
                    <a:pt x="1018183" y="6124971"/>
                  </a:lnTo>
                  <a:lnTo>
                    <a:pt x="1018183" y="6125284"/>
                  </a:lnTo>
                  <a:lnTo>
                    <a:pt x="1018183" y="6126568"/>
                  </a:lnTo>
                  <a:lnTo>
                    <a:pt x="1018183" y="6128515"/>
                  </a:lnTo>
                  <a:lnTo>
                    <a:pt x="1018183" y="6128736"/>
                  </a:lnTo>
                  <a:lnTo>
                    <a:pt x="1018183" y="6129550"/>
                  </a:lnTo>
                  <a:lnTo>
                    <a:pt x="1018183" y="6130304"/>
                  </a:lnTo>
                  <a:lnTo>
                    <a:pt x="1018183" y="6130714"/>
                  </a:lnTo>
                  <a:lnTo>
                    <a:pt x="1018183" y="6130834"/>
                  </a:lnTo>
                  <a:lnTo>
                    <a:pt x="1018183" y="6132280"/>
                  </a:lnTo>
                  <a:lnTo>
                    <a:pt x="1018183" y="6132441"/>
                  </a:lnTo>
                  <a:lnTo>
                    <a:pt x="1018183" y="6132585"/>
                  </a:lnTo>
                  <a:lnTo>
                    <a:pt x="1018183" y="6134904"/>
                  </a:lnTo>
                  <a:lnTo>
                    <a:pt x="1018183" y="6136120"/>
                  </a:lnTo>
                  <a:lnTo>
                    <a:pt x="1018183" y="6136342"/>
                  </a:lnTo>
                  <a:lnTo>
                    <a:pt x="1018183" y="6138449"/>
                  </a:lnTo>
                  <a:lnTo>
                    <a:pt x="1018183" y="6140608"/>
                  </a:lnTo>
                  <a:lnTo>
                    <a:pt x="1018183" y="6141905"/>
                  </a:lnTo>
                  <a:lnTo>
                    <a:pt x="1018183" y="6143224"/>
                  </a:lnTo>
                  <a:lnTo>
                    <a:pt x="1018183" y="6143972"/>
                  </a:lnTo>
                  <a:lnTo>
                    <a:pt x="1018183" y="6145539"/>
                  </a:lnTo>
                  <a:lnTo>
                    <a:pt x="1018183" y="6147178"/>
                  </a:lnTo>
                  <a:lnTo>
                    <a:pt x="1018183" y="6153193"/>
                  </a:lnTo>
                  <a:lnTo>
                    <a:pt x="1018183" y="6153301"/>
                  </a:lnTo>
                  <a:lnTo>
                    <a:pt x="1018183" y="6156961"/>
                  </a:lnTo>
                  <a:lnTo>
                    <a:pt x="1018183" y="6157037"/>
                  </a:lnTo>
                  <a:lnTo>
                    <a:pt x="1018183" y="6157726"/>
                  </a:lnTo>
                  <a:lnTo>
                    <a:pt x="1018183" y="6158528"/>
                  </a:lnTo>
                  <a:lnTo>
                    <a:pt x="1018183" y="6160579"/>
                  </a:lnTo>
                  <a:lnTo>
                    <a:pt x="1018183" y="6161457"/>
                  </a:lnTo>
                  <a:lnTo>
                    <a:pt x="1018183" y="6163075"/>
                  </a:lnTo>
                  <a:lnTo>
                    <a:pt x="1018183" y="6164359"/>
                  </a:lnTo>
                  <a:lnTo>
                    <a:pt x="1018183" y="6165007"/>
                  </a:lnTo>
                  <a:lnTo>
                    <a:pt x="1018183" y="6165313"/>
                  </a:lnTo>
                  <a:lnTo>
                    <a:pt x="1018183" y="6166810"/>
                  </a:lnTo>
                  <a:lnTo>
                    <a:pt x="1018183" y="6167901"/>
                  </a:lnTo>
                  <a:lnTo>
                    <a:pt x="1018183" y="6168095"/>
                  </a:lnTo>
                  <a:lnTo>
                    <a:pt x="1018183" y="6168857"/>
                  </a:lnTo>
                  <a:lnTo>
                    <a:pt x="1018183" y="6171056"/>
                  </a:lnTo>
                  <a:lnTo>
                    <a:pt x="1018183" y="6171176"/>
                  </a:lnTo>
                  <a:lnTo>
                    <a:pt x="1018183" y="6171639"/>
                  </a:lnTo>
                  <a:lnTo>
                    <a:pt x="1018183" y="6173215"/>
                  </a:lnTo>
                  <a:lnTo>
                    <a:pt x="1018183" y="6173909"/>
                  </a:lnTo>
                  <a:lnTo>
                    <a:pt x="1018183" y="6175289"/>
                  </a:lnTo>
                  <a:lnTo>
                    <a:pt x="1018183" y="6176065"/>
                  </a:lnTo>
                  <a:lnTo>
                    <a:pt x="1018183" y="6176369"/>
                  </a:lnTo>
                  <a:lnTo>
                    <a:pt x="1018183" y="6178570"/>
                  </a:lnTo>
                  <a:lnTo>
                    <a:pt x="1018183" y="6179906"/>
                  </a:lnTo>
                  <a:lnTo>
                    <a:pt x="1018183" y="6179914"/>
                  </a:lnTo>
                  <a:lnTo>
                    <a:pt x="1018183" y="6180700"/>
                  </a:lnTo>
                  <a:lnTo>
                    <a:pt x="1018183" y="6180950"/>
                  </a:lnTo>
                  <a:lnTo>
                    <a:pt x="1018183" y="6182114"/>
                  </a:lnTo>
                  <a:lnTo>
                    <a:pt x="1018183" y="6182234"/>
                  </a:lnTo>
                  <a:lnTo>
                    <a:pt x="1018183" y="6183451"/>
                  </a:lnTo>
                  <a:lnTo>
                    <a:pt x="1018183" y="6183566"/>
                  </a:lnTo>
                  <a:lnTo>
                    <a:pt x="1018183" y="6186262"/>
                  </a:lnTo>
                  <a:lnTo>
                    <a:pt x="1018183" y="6186347"/>
                  </a:lnTo>
                  <a:lnTo>
                    <a:pt x="1018183" y="6187520"/>
                  </a:lnTo>
                  <a:lnTo>
                    <a:pt x="1018183" y="6189898"/>
                  </a:lnTo>
                  <a:lnTo>
                    <a:pt x="1018183" y="6193535"/>
                  </a:lnTo>
                  <a:lnTo>
                    <a:pt x="1018183" y="6194590"/>
                  </a:lnTo>
                  <a:lnTo>
                    <a:pt x="1018183" y="6194624"/>
                  </a:lnTo>
                  <a:lnTo>
                    <a:pt x="1018183" y="6195103"/>
                  </a:lnTo>
                  <a:lnTo>
                    <a:pt x="1018183" y="6196658"/>
                  </a:lnTo>
                  <a:lnTo>
                    <a:pt x="1018183" y="6197322"/>
                  </a:lnTo>
                  <a:lnTo>
                    <a:pt x="1018183" y="6198225"/>
                  </a:lnTo>
                  <a:lnTo>
                    <a:pt x="1018183" y="6200200"/>
                  </a:lnTo>
                  <a:lnTo>
                    <a:pt x="1018183" y="6200228"/>
                  </a:lnTo>
                  <a:lnTo>
                    <a:pt x="1018183" y="6200957"/>
                  </a:lnTo>
                  <a:lnTo>
                    <a:pt x="1018183" y="6203081"/>
                  </a:lnTo>
                  <a:lnTo>
                    <a:pt x="1018183" y="6204366"/>
                  </a:lnTo>
                  <a:lnTo>
                    <a:pt x="1018183" y="6204593"/>
                  </a:lnTo>
                  <a:lnTo>
                    <a:pt x="1018183" y="6208130"/>
                  </a:lnTo>
                  <a:lnTo>
                    <a:pt x="1018183" y="6208243"/>
                  </a:lnTo>
                  <a:lnTo>
                    <a:pt x="1018183" y="6208437"/>
                  </a:lnTo>
                  <a:lnTo>
                    <a:pt x="1018183" y="6211981"/>
                  </a:lnTo>
                  <a:lnTo>
                    <a:pt x="1018183" y="6212644"/>
                  </a:lnTo>
                  <a:lnTo>
                    <a:pt x="1018183" y="6213428"/>
                  </a:lnTo>
                  <a:lnTo>
                    <a:pt x="1018183" y="6213557"/>
                  </a:lnTo>
                  <a:lnTo>
                    <a:pt x="1018183" y="6214143"/>
                  </a:lnTo>
                  <a:lnTo>
                    <a:pt x="1018183" y="6214841"/>
                  </a:lnTo>
                  <a:lnTo>
                    <a:pt x="1018183" y="6216409"/>
                  </a:lnTo>
                  <a:lnTo>
                    <a:pt x="1018183" y="6216972"/>
                  </a:lnTo>
                  <a:lnTo>
                    <a:pt x="1018183" y="6217791"/>
                  </a:lnTo>
                  <a:lnTo>
                    <a:pt x="1018183" y="6218386"/>
                  </a:lnTo>
                  <a:lnTo>
                    <a:pt x="1018183" y="6219076"/>
                  </a:lnTo>
                  <a:lnTo>
                    <a:pt x="1018183" y="6219300"/>
                  </a:lnTo>
                  <a:lnTo>
                    <a:pt x="1018183" y="6219781"/>
                  </a:lnTo>
                  <a:lnTo>
                    <a:pt x="1018183" y="6220128"/>
                  </a:lnTo>
                  <a:lnTo>
                    <a:pt x="1018183" y="6220248"/>
                  </a:lnTo>
                  <a:lnTo>
                    <a:pt x="1018183" y="6222924"/>
                  </a:lnTo>
                  <a:lnTo>
                    <a:pt x="1018183" y="6223793"/>
                  </a:lnTo>
                  <a:lnTo>
                    <a:pt x="1018183" y="6224486"/>
                  </a:lnTo>
                  <a:lnTo>
                    <a:pt x="1018183" y="6224615"/>
                  </a:lnTo>
                  <a:lnTo>
                    <a:pt x="1018183" y="6226689"/>
                  </a:lnTo>
                  <a:lnTo>
                    <a:pt x="1018183" y="6227352"/>
                  </a:lnTo>
                  <a:lnTo>
                    <a:pt x="1018183" y="6227830"/>
                  </a:lnTo>
                  <a:lnTo>
                    <a:pt x="1018183" y="6228031"/>
                  </a:lnTo>
                  <a:lnTo>
                    <a:pt x="1018183" y="6228849"/>
                  </a:lnTo>
                  <a:lnTo>
                    <a:pt x="1018183" y="6230049"/>
                  </a:lnTo>
                  <a:lnTo>
                    <a:pt x="1018183" y="6232399"/>
                  </a:lnTo>
                  <a:lnTo>
                    <a:pt x="1018183" y="6232929"/>
                  </a:lnTo>
                  <a:lnTo>
                    <a:pt x="1018183" y="6233684"/>
                  </a:lnTo>
                  <a:lnTo>
                    <a:pt x="1018183" y="6235661"/>
                  </a:lnTo>
                  <a:lnTo>
                    <a:pt x="1018183" y="6237228"/>
                  </a:lnTo>
                  <a:lnTo>
                    <a:pt x="1018183" y="6237664"/>
                  </a:lnTo>
                  <a:lnTo>
                    <a:pt x="1018183" y="6238888"/>
                  </a:lnTo>
                  <a:lnTo>
                    <a:pt x="1018183" y="6241299"/>
                  </a:lnTo>
                  <a:lnTo>
                    <a:pt x="1018183" y="6241653"/>
                  </a:lnTo>
                  <a:lnTo>
                    <a:pt x="1018183" y="6242703"/>
                  </a:lnTo>
                  <a:lnTo>
                    <a:pt x="1018183" y="6243456"/>
                  </a:lnTo>
                  <a:lnTo>
                    <a:pt x="1018183" y="6243987"/>
                  </a:lnTo>
                  <a:lnTo>
                    <a:pt x="1018183" y="6244708"/>
                  </a:lnTo>
                  <a:lnTo>
                    <a:pt x="1018183" y="6247438"/>
                  </a:lnTo>
                  <a:lnTo>
                    <a:pt x="1018183" y="6248472"/>
                  </a:lnTo>
                  <a:lnTo>
                    <a:pt x="1018183" y="6252711"/>
                  </a:lnTo>
                  <a:lnTo>
                    <a:pt x="1018183" y="6252913"/>
                  </a:lnTo>
                  <a:lnTo>
                    <a:pt x="1018183" y="6254485"/>
                  </a:lnTo>
                  <a:lnTo>
                    <a:pt x="1018183" y="6255576"/>
                  </a:lnTo>
                  <a:lnTo>
                    <a:pt x="1018183" y="6256053"/>
                  </a:lnTo>
                  <a:lnTo>
                    <a:pt x="1018183" y="6259313"/>
                  </a:lnTo>
                  <a:lnTo>
                    <a:pt x="1018183" y="6259418"/>
                  </a:lnTo>
                  <a:lnTo>
                    <a:pt x="1018183" y="6260758"/>
                  </a:lnTo>
                  <a:lnTo>
                    <a:pt x="1018183" y="6262148"/>
                  </a:lnTo>
                  <a:lnTo>
                    <a:pt x="1018183" y="6262630"/>
                  </a:lnTo>
                  <a:lnTo>
                    <a:pt x="1018183" y="6263266"/>
                  </a:lnTo>
                  <a:lnTo>
                    <a:pt x="1018183" y="6263716"/>
                  </a:lnTo>
                  <a:lnTo>
                    <a:pt x="1018183" y="6264828"/>
                  </a:lnTo>
                  <a:lnTo>
                    <a:pt x="1018183" y="6265423"/>
                  </a:lnTo>
                  <a:lnTo>
                    <a:pt x="1018183" y="6267111"/>
                  </a:lnTo>
                  <a:lnTo>
                    <a:pt x="1018183" y="6268373"/>
                  </a:lnTo>
                  <a:lnTo>
                    <a:pt x="1018183" y="6269094"/>
                  </a:lnTo>
                  <a:lnTo>
                    <a:pt x="1018183" y="6269191"/>
                  </a:lnTo>
                  <a:lnTo>
                    <a:pt x="1018183" y="6270391"/>
                  </a:lnTo>
                  <a:lnTo>
                    <a:pt x="1018183" y="6274026"/>
                  </a:lnTo>
                  <a:lnTo>
                    <a:pt x="1018183" y="6276003"/>
                  </a:lnTo>
                  <a:lnTo>
                    <a:pt x="1018183" y="6277570"/>
                  </a:lnTo>
                  <a:lnTo>
                    <a:pt x="1018183" y="6278161"/>
                  </a:lnTo>
                  <a:lnTo>
                    <a:pt x="1018183" y="6279230"/>
                  </a:lnTo>
                  <a:lnTo>
                    <a:pt x="1018183" y="6279730"/>
                  </a:lnTo>
                  <a:lnTo>
                    <a:pt x="1018183" y="6280671"/>
                  </a:lnTo>
                  <a:lnTo>
                    <a:pt x="1018183" y="6281449"/>
                  </a:lnTo>
                  <a:lnTo>
                    <a:pt x="1018183" y="6283798"/>
                  </a:lnTo>
                  <a:lnTo>
                    <a:pt x="1018183" y="6284329"/>
                  </a:lnTo>
                  <a:lnTo>
                    <a:pt x="1018183" y="6285084"/>
                  </a:lnTo>
                  <a:lnTo>
                    <a:pt x="1018183" y="6287059"/>
                  </a:lnTo>
                  <a:lnTo>
                    <a:pt x="1018183" y="6288628"/>
                  </a:lnTo>
                  <a:lnTo>
                    <a:pt x="1018183" y="6289940"/>
                  </a:lnTo>
                  <a:lnTo>
                    <a:pt x="1018183" y="6291730"/>
                  </a:lnTo>
                  <a:lnTo>
                    <a:pt x="1018183" y="6293053"/>
                  </a:lnTo>
                  <a:lnTo>
                    <a:pt x="1018183" y="6299655"/>
                  </a:lnTo>
                  <a:lnTo>
                    <a:pt x="1018183" y="6301090"/>
                  </a:lnTo>
                  <a:lnTo>
                    <a:pt x="1018183" y="6301100"/>
                  </a:lnTo>
                  <a:lnTo>
                    <a:pt x="1018183" y="6304650"/>
                  </a:lnTo>
                  <a:lnTo>
                    <a:pt x="1018183" y="6305246"/>
                  </a:lnTo>
                  <a:lnTo>
                    <a:pt x="1018183" y="6305765"/>
                  </a:lnTo>
                  <a:lnTo>
                    <a:pt x="1018183" y="6306217"/>
                  </a:lnTo>
                  <a:lnTo>
                    <a:pt x="1018183" y="6307453"/>
                  </a:lnTo>
                  <a:lnTo>
                    <a:pt x="1018183" y="6308262"/>
                  </a:lnTo>
                  <a:lnTo>
                    <a:pt x="1018183" y="6310714"/>
                  </a:lnTo>
                  <a:lnTo>
                    <a:pt x="1018183" y="6311382"/>
                  </a:lnTo>
                  <a:lnTo>
                    <a:pt x="1018183" y="6312147"/>
                  </a:lnTo>
                  <a:lnTo>
                    <a:pt x="1018183" y="6312158"/>
                  </a:lnTo>
                  <a:lnTo>
                    <a:pt x="1018183" y="6313573"/>
                  </a:lnTo>
                  <a:lnTo>
                    <a:pt x="1018183" y="6315315"/>
                  </a:lnTo>
                  <a:lnTo>
                    <a:pt x="1018183" y="6316304"/>
                  </a:lnTo>
                  <a:lnTo>
                    <a:pt x="1018183" y="6318503"/>
                  </a:lnTo>
                  <a:lnTo>
                    <a:pt x="1018183" y="6319788"/>
                  </a:lnTo>
                  <a:lnTo>
                    <a:pt x="1018183" y="6320072"/>
                  </a:lnTo>
                  <a:lnTo>
                    <a:pt x="1018183" y="6321355"/>
                  </a:lnTo>
                  <a:lnTo>
                    <a:pt x="1018183" y="6322440"/>
                  </a:lnTo>
                  <a:lnTo>
                    <a:pt x="1018183" y="6323173"/>
                  </a:lnTo>
                  <a:lnTo>
                    <a:pt x="1018183" y="6324458"/>
                  </a:lnTo>
                  <a:lnTo>
                    <a:pt x="1018183" y="6328001"/>
                  </a:lnTo>
                  <a:lnTo>
                    <a:pt x="1018183" y="6329562"/>
                  </a:lnTo>
                  <a:lnTo>
                    <a:pt x="1018183" y="6331129"/>
                  </a:lnTo>
                  <a:lnTo>
                    <a:pt x="1018183" y="6332072"/>
                  </a:lnTo>
                  <a:lnTo>
                    <a:pt x="1018183" y="6334231"/>
                  </a:lnTo>
                  <a:lnTo>
                    <a:pt x="1018183" y="6342626"/>
                  </a:lnTo>
                  <a:lnTo>
                    <a:pt x="1018183" y="6343540"/>
                  </a:lnTo>
                  <a:lnTo>
                    <a:pt x="1018183" y="6344875"/>
                  </a:lnTo>
                  <a:lnTo>
                    <a:pt x="1018183" y="6347891"/>
                  </a:lnTo>
                  <a:lnTo>
                    <a:pt x="1018183" y="6349032"/>
                  </a:lnTo>
                  <a:lnTo>
                    <a:pt x="1018183" y="6349174"/>
                  </a:lnTo>
                  <a:lnTo>
                    <a:pt x="1018183" y="6352489"/>
                  </a:lnTo>
                  <a:lnTo>
                    <a:pt x="1018183" y="6353884"/>
                  </a:lnTo>
                  <a:lnTo>
                    <a:pt x="1018183" y="6355168"/>
                  </a:lnTo>
                  <a:lnTo>
                    <a:pt x="1018183" y="6356646"/>
                  </a:lnTo>
                  <a:lnTo>
                    <a:pt x="1018183" y="6357336"/>
                  </a:lnTo>
                  <a:lnTo>
                    <a:pt x="1018183" y="6358904"/>
                  </a:lnTo>
                  <a:lnTo>
                    <a:pt x="1018183" y="6360880"/>
                  </a:lnTo>
                  <a:lnTo>
                    <a:pt x="1018183" y="6361185"/>
                  </a:lnTo>
                  <a:lnTo>
                    <a:pt x="1018183" y="6362782"/>
                  </a:lnTo>
                  <a:lnTo>
                    <a:pt x="1018183" y="6363504"/>
                  </a:lnTo>
                  <a:lnTo>
                    <a:pt x="1018183" y="6364800"/>
                  </a:lnTo>
                  <a:lnTo>
                    <a:pt x="1018183" y="6364942"/>
                  </a:lnTo>
                  <a:lnTo>
                    <a:pt x="1018183" y="6367049"/>
                  </a:lnTo>
                  <a:lnTo>
                    <a:pt x="1018183" y="6368343"/>
                  </a:lnTo>
                  <a:lnTo>
                    <a:pt x="1018183" y="6370505"/>
                  </a:lnTo>
                  <a:lnTo>
                    <a:pt x="1018183" y="6372572"/>
                  </a:lnTo>
                  <a:lnTo>
                    <a:pt x="1018183" y="6374139"/>
                  </a:lnTo>
                  <a:lnTo>
                    <a:pt x="1018183" y="6374573"/>
                  </a:lnTo>
                  <a:lnTo>
                    <a:pt x="1018183" y="6381901"/>
                  </a:lnTo>
                  <a:lnTo>
                    <a:pt x="1018183" y="6385217"/>
                  </a:lnTo>
                  <a:lnTo>
                    <a:pt x="1018183" y="6385561"/>
                  </a:lnTo>
                  <a:lnTo>
                    <a:pt x="1018183" y="6386326"/>
                  </a:lnTo>
                  <a:lnTo>
                    <a:pt x="1018183" y="6387128"/>
                  </a:lnTo>
                  <a:lnTo>
                    <a:pt x="1018183" y="6388233"/>
                  </a:lnTo>
                  <a:lnTo>
                    <a:pt x="1018183" y="6389374"/>
                  </a:lnTo>
                  <a:lnTo>
                    <a:pt x="1018183" y="6391675"/>
                  </a:lnTo>
                  <a:lnTo>
                    <a:pt x="1018183" y="6392959"/>
                  </a:lnTo>
                  <a:lnTo>
                    <a:pt x="1018183" y="6393607"/>
                  </a:lnTo>
                  <a:lnTo>
                    <a:pt x="1018183" y="6393913"/>
                  </a:lnTo>
                  <a:lnTo>
                    <a:pt x="1018183" y="6395510"/>
                  </a:lnTo>
                  <a:lnTo>
                    <a:pt x="1018183" y="6397457"/>
                  </a:lnTo>
                  <a:lnTo>
                    <a:pt x="1018183" y="6398241"/>
                  </a:lnTo>
                  <a:lnTo>
                    <a:pt x="1018183" y="6399656"/>
                  </a:lnTo>
                  <a:lnTo>
                    <a:pt x="1018183" y="6399776"/>
                  </a:lnTo>
                  <a:lnTo>
                    <a:pt x="1018183" y="6400432"/>
                  </a:lnTo>
                  <a:lnTo>
                    <a:pt x="1018183" y="6402509"/>
                  </a:lnTo>
                  <a:lnTo>
                    <a:pt x="1018183" y="6404665"/>
                  </a:lnTo>
                  <a:lnTo>
                    <a:pt x="1018183" y="6404969"/>
                  </a:lnTo>
                  <a:lnTo>
                    <a:pt x="1018183" y="6405284"/>
                  </a:lnTo>
                  <a:lnTo>
                    <a:pt x="1018183" y="6408514"/>
                  </a:lnTo>
                  <a:lnTo>
                    <a:pt x="1018183" y="6409550"/>
                  </a:lnTo>
                  <a:lnTo>
                    <a:pt x="1018183" y="6410714"/>
                  </a:lnTo>
                  <a:lnTo>
                    <a:pt x="1018183" y="6410834"/>
                  </a:lnTo>
                  <a:lnTo>
                    <a:pt x="1018183" y="6410847"/>
                  </a:lnTo>
                  <a:lnTo>
                    <a:pt x="1018183" y="6412166"/>
                  </a:lnTo>
                  <a:lnTo>
                    <a:pt x="1018183" y="6412642"/>
                  </a:lnTo>
                  <a:lnTo>
                    <a:pt x="1018183" y="6412914"/>
                  </a:lnTo>
                  <a:lnTo>
                    <a:pt x="1018183" y="6414481"/>
                  </a:lnTo>
                  <a:lnTo>
                    <a:pt x="1018183" y="6416120"/>
                  </a:lnTo>
                  <a:lnTo>
                    <a:pt x="1018183" y="6422135"/>
                  </a:lnTo>
                  <a:lnTo>
                    <a:pt x="1018183" y="6423224"/>
                  </a:lnTo>
                  <a:lnTo>
                    <a:pt x="1018183" y="6426668"/>
                  </a:lnTo>
                  <a:lnTo>
                    <a:pt x="1018183" y="6428828"/>
                  </a:lnTo>
                  <a:lnTo>
                    <a:pt x="1018183" y="6433193"/>
                  </a:lnTo>
                  <a:lnTo>
                    <a:pt x="1018183" y="6433301"/>
                  </a:lnTo>
                  <a:lnTo>
                    <a:pt x="1018183" y="6436843"/>
                  </a:lnTo>
                  <a:lnTo>
                    <a:pt x="1018183" y="6437037"/>
                  </a:lnTo>
                  <a:lnTo>
                    <a:pt x="1018183" y="6440581"/>
                  </a:lnTo>
                  <a:lnTo>
                    <a:pt x="1018183" y="6440743"/>
                  </a:lnTo>
                  <a:lnTo>
                    <a:pt x="1018183" y="6441244"/>
                  </a:lnTo>
                  <a:lnTo>
                    <a:pt x="1018183" y="6442157"/>
                  </a:lnTo>
                  <a:lnTo>
                    <a:pt x="1018183" y="6442851"/>
                  </a:lnTo>
                  <a:lnTo>
                    <a:pt x="1018183" y="6443441"/>
                  </a:lnTo>
                  <a:lnTo>
                    <a:pt x="1018183" y="6445007"/>
                  </a:lnTo>
                  <a:lnTo>
                    <a:pt x="1018183" y="6445009"/>
                  </a:lnTo>
                  <a:lnTo>
                    <a:pt x="1018183" y="6445311"/>
                  </a:lnTo>
                  <a:lnTo>
                    <a:pt x="1018183" y="6446986"/>
                  </a:lnTo>
                  <a:lnTo>
                    <a:pt x="1018183" y="6447900"/>
                  </a:lnTo>
                  <a:lnTo>
                    <a:pt x="1018183" y="6448728"/>
                  </a:lnTo>
                  <a:lnTo>
                    <a:pt x="1018183" y="6448848"/>
                  </a:lnTo>
                  <a:lnTo>
                    <a:pt x="1018183" y="6448856"/>
                  </a:lnTo>
                  <a:lnTo>
                    <a:pt x="1018183" y="6451056"/>
                  </a:lnTo>
                  <a:lnTo>
                    <a:pt x="1018183" y="6451176"/>
                  </a:lnTo>
                  <a:lnTo>
                    <a:pt x="1018183" y="6452393"/>
                  </a:lnTo>
                  <a:lnTo>
                    <a:pt x="1018183" y="6453215"/>
                  </a:lnTo>
                  <a:lnTo>
                    <a:pt x="1018183" y="6453908"/>
                  </a:lnTo>
                  <a:lnTo>
                    <a:pt x="1018183" y="6455144"/>
                  </a:lnTo>
                  <a:lnTo>
                    <a:pt x="1018183" y="6455289"/>
                  </a:lnTo>
                  <a:lnTo>
                    <a:pt x="1018183" y="6455952"/>
                  </a:lnTo>
                  <a:lnTo>
                    <a:pt x="1018183" y="6463566"/>
                  </a:lnTo>
                  <a:lnTo>
                    <a:pt x="1018183" y="6466264"/>
                  </a:lnTo>
                  <a:lnTo>
                    <a:pt x="1018183" y="6469170"/>
                  </a:lnTo>
                  <a:lnTo>
                    <a:pt x="1018183" y="6469899"/>
                  </a:lnTo>
                  <a:lnTo>
                    <a:pt x="1018183" y="6473308"/>
                  </a:lnTo>
                  <a:lnTo>
                    <a:pt x="1018183" y="6473535"/>
                  </a:lnTo>
                  <a:lnTo>
                    <a:pt x="1018183" y="6476038"/>
                  </a:lnTo>
                  <a:lnTo>
                    <a:pt x="1018183" y="6477072"/>
                  </a:lnTo>
                  <a:lnTo>
                    <a:pt x="1018183" y="6481586"/>
                  </a:lnTo>
                  <a:lnTo>
                    <a:pt x="1018183" y="6483085"/>
                  </a:lnTo>
                  <a:lnTo>
                    <a:pt x="1018183" y="6483783"/>
                  </a:lnTo>
                  <a:lnTo>
                    <a:pt x="1018183" y="6484176"/>
                  </a:lnTo>
                  <a:lnTo>
                    <a:pt x="1018183" y="6485351"/>
                  </a:lnTo>
                  <a:lnTo>
                    <a:pt x="1018183" y="6486635"/>
                  </a:lnTo>
                  <a:lnTo>
                    <a:pt x="1018183" y="6487328"/>
                  </a:lnTo>
                  <a:lnTo>
                    <a:pt x="1018183" y="6488018"/>
                  </a:lnTo>
                  <a:lnTo>
                    <a:pt x="1018183" y="6488242"/>
                  </a:lnTo>
                  <a:lnTo>
                    <a:pt x="1018183" y="6489070"/>
                  </a:lnTo>
                  <a:lnTo>
                    <a:pt x="1018183" y="6490748"/>
                  </a:lnTo>
                  <a:lnTo>
                    <a:pt x="1018183" y="6491230"/>
                  </a:lnTo>
                  <a:lnTo>
                    <a:pt x="1018183" y="6491866"/>
                  </a:lnTo>
                  <a:lnTo>
                    <a:pt x="1018183" y="6492316"/>
                  </a:lnTo>
                  <a:lnTo>
                    <a:pt x="1018183" y="6492640"/>
                  </a:lnTo>
                  <a:lnTo>
                    <a:pt x="1018183" y="6493428"/>
                  </a:lnTo>
                  <a:lnTo>
                    <a:pt x="1018183" y="6493557"/>
                  </a:lnTo>
                  <a:lnTo>
                    <a:pt x="1018183" y="6496294"/>
                  </a:lnTo>
                  <a:lnTo>
                    <a:pt x="1018183" y="6496409"/>
                  </a:lnTo>
                  <a:lnTo>
                    <a:pt x="1018183" y="6496973"/>
                  </a:lnTo>
                  <a:lnTo>
                    <a:pt x="1018183" y="6498991"/>
                  </a:lnTo>
                  <a:lnTo>
                    <a:pt x="1018183" y="6500128"/>
                  </a:lnTo>
                  <a:lnTo>
                    <a:pt x="1018183" y="6502626"/>
                  </a:lnTo>
                  <a:lnTo>
                    <a:pt x="1018183" y="6504603"/>
                  </a:lnTo>
                  <a:lnTo>
                    <a:pt x="1018183" y="6506170"/>
                  </a:lnTo>
                  <a:lnTo>
                    <a:pt x="1018183" y="6507347"/>
                  </a:lnTo>
                  <a:lnTo>
                    <a:pt x="1018183" y="6507830"/>
                  </a:lnTo>
                  <a:lnTo>
                    <a:pt x="1018183" y="6510049"/>
                  </a:lnTo>
                  <a:lnTo>
                    <a:pt x="1018183" y="6512398"/>
                  </a:lnTo>
                  <a:lnTo>
                    <a:pt x="1018183" y="6513684"/>
                  </a:lnTo>
                  <a:lnTo>
                    <a:pt x="1018183" y="6515659"/>
                  </a:lnTo>
                  <a:lnTo>
                    <a:pt x="1018183" y="6516380"/>
                  </a:lnTo>
                  <a:lnTo>
                    <a:pt x="1018183" y="6517228"/>
                  </a:lnTo>
                  <a:lnTo>
                    <a:pt x="1018183" y="6518540"/>
                  </a:lnTo>
                  <a:lnTo>
                    <a:pt x="1018183" y="6521653"/>
                  </a:lnTo>
                  <a:lnTo>
                    <a:pt x="1018183" y="6524518"/>
                  </a:lnTo>
                  <a:lnTo>
                    <a:pt x="1018183" y="6527440"/>
                  </a:lnTo>
                  <a:lnTo>
                    <a:pt x="1018183" y="6528255"/>
                  </a:lnTo>
                  <a:lnTo>
                    <a:pt x="1018183" y="6529700"/>
                  </a:lnTo>
                  <a:lnTo>
                    <a:pt x="1018183" y="6531090"/>
                  </a:lnTo>
                  <a:lnTo>
                    <a:pt x="1018183" y="6531572"/>
                  </a:lnTo>
                  <a:lnTo>
                    <a:pt x="1018183" y="6532658"/>
                  </a:lnTo>
                  <a:lnTo>
                    <a:pt x="1018183" y="6532856"/>
                  </a:lnTo>
                  <a:lnTo>
                    <a:pt x="1018183" y="6533250"/>
                  </a:lnTo>
                  <a:lnTo>
                    <a:pt x="1018183" y="6534817"/>
                  </a:lnTo>
                  <a:lnTo>
                    <a:pt x="1018183" y="6535576"/>
                  </a:lnTo>
                  <a:lnTo>
                    <a:pt x="1018183" y="6536053"/>
                  </a:lnTo>
                  <a:lnTo>
                    <a:pt x="1018183" y="6539252"/>
                  </a:lnTo>
                  <a:lnTo>
                    <a:pt x="1018183" y="6539314"/>
                  </a:lnTo>
                  <a:lnTo>
                    <a:pt x="1018183" y="6540758"/>
                  </a:lnTo>
                  <a:lnTo>
                    <a:pt x="1018183" y="6542148"/>
                  </a:lnTo>
                  <a:lnTo>
                    <a:pt x="1018183" y="6542630"/>
                  </a:lnTo>
                  <a:lnTo>
                    <a:pt x="1018183" y="6543716"/>
                  </a:lnTo>
                  <a:lnTo>
                    <a:pt x="1018183" y="6547103"/>
                  </a:lnTo>
                  <a:lnTo>
                    <a:pt x="1018183" y="6548388"/>
                  </a:lnTo>
                  <a:lnTo>
                    <a:pt x="1018183" y="6548672"/>
                  </a:lnTo>
                  <a:lnTo>
                    <a:pt x="1018183" y="6549955"/>
                  </a:lnTo>
                  <a:lnTo>
                    <a:pt x="1018183" y="6550391"/>
                  </a:lnTo>
                  <a:lnTo>
                    <a:pt x="1018183" y="6554026"/>
                  </a:lnTo>
                  <a:lnTo>
                    <a:pt x="1018183" y="6556001"/>
                  </a:lnTo>
                  <a:lnTo>
                    <a:pt x="1018183" y="6557570"/>
                  </a:lnTo>
                  <a:lnTo>
                    <a:pt x="1018183" y="6558162"/>
                  </a:lnTo>
                  <a:lnTo>
                    <a:pt x="1018183" y="6558882"/>
                  </a:lnTo>
                  <a:lnTo>
                    <a:pt x="1018183" y="6559729"/>
                  </a:lnTo>
                  <a:lnTo>
                    <a:pt x="1018183" y="6560167"/>
                  </a:lnTo>
                  <a:lnTo>
                    <a:pt x="1018183" y="6569944"/>
                  </a:lnTo>
                  <a:lnTo>
                    <a:pt x="1018183" y="6573592"/>
                  </a:lnTo>
                  <a:lnTo>
                    <a:pt x="1018183" y="6574877"/>
                  </a:lnTo>
                  <a:lnTo>
                    <a:pt x="1018183" y="6575159"/>
                  </a:lnTo>
                  <a:lnTo>
                    <a:pt x="1018183" y="6576445"/>
                  </a:lnTo>
                  <a:lnTo>
                    <a:pt x="1018183" y="6578419"/>
                  </a:lnTo>
                  <a:lnTo>
                    <a:pt x="1018183" y="6578725"/>
                  </a:lnTo>
                  <a:lnTo>
                    <a:pt x="1018183" y="6579656"/>
                  </a:lnTo>
                  <a:lnTo>
                    <a:pt x="1018183" y="6581100"/>
                  </a:lnTo>
                  <a:lnTo>
                    <a:pt x="1018183" y="6584650"/>
                  </a:lnTo>
                  <a:lnTo>
                    <a:pt x="1018183" y="6585246"/>
                  </a:lnTo>
                  <a:lnTo>
                    <a:pt x="1018183" y="6586217"/>
                  </a:lnTo>
                  <a:lnTo>
                    <a:pt x="1018183" y="6588730"/>
                  </a:lnTo>
                  <a:lnTo>
                    <a:pt x="1018183" y="6590297"/>
                  </a:lnTo>
                  <a:lnTo>
                    <a:pt x="1018183" y="6598504"/>
                  </a:lnTo>
                  <a:lnTo>
                    <a:pt x="1018183" y="6599788"/>
                  </a:lnTo>
                  <a:lnTo>
                    <a:pt x="1018183" y="6600071"/>
                  </a:lnTo>
                  <a:lnTo>
                    <a:pt x="1018183" y="6601355"/>
                  </a:lnTo>
                  <a:lnTo>
                    <a:pt x="1018183" y="6617974"/>
                  </a:lnTo>
                  <a:lnTo>
                    <a:pt x="1018183" y="6620921"/>
                  </a:lnTo>
                  <a:lnTo>
                    <a:pt x="1018183" y="6621224"/>
                  </a:lnTo>
                  <a:lnTo>
                    <a:pt x="1018183" y="6626841"/>
                  </a:lnTo>
                  <a:lnTo>
                    <a:pt x="1018183" y="6629032"/>
                  </a:lnTo>
                  <a:lnTo>
                    <a:pt x="1018183" y="6641242"/>
                  </a:lnTo>
                  <a:lnTo>
                    <a:pt x="1018183" y="6667183"/>
                  </a:lnTo>
                  <a:lnTo>
                    <a:pt x="1018183" y="6669343"/>
                  </a:lnTo>
                  <a:lnTo>
                    <a:pt x="1018183" y="6669374"/>
                  </a:lnTo>
                  <a:lnTo>
                    <a:pt x="1018183" y="6671451"/>
                  </a:lnTo>
                  <a:lnTo>
                    <a:pt x="1018183" y="6673607"/>
                  </a:lnTo>
                  <a:lnTo>
                    <a:pt x="1018183" y="6673911"/>
                  </a:lnTo>
                  <a:lnTo>
                    <a:pt x="1018183" y="6677456"/>
                  </a:lnTo>
                  <a:lnTo>
                    <a:pt x="1018183" y="6678241"/>
                  </a:lnTo>
                  <a:lnTo>
                    <a:pt x="1018183" y="6681584"/>
                  </a:lnTo>
                  <a:lnTo>
                    <a:pt x="1018183" y="6682508"/>
                  </a:lnTo>
                  <a:lnTo>
                    <a:pt x="1018183" y="6683744"/>
                  </a:lnTo>
                  <a:lnTo>
                    <a:pt x="1018183" y="6683803"/>
                  </a:lnTo>
                  <a:lnTo>
                    <a:pt x="1018183" y="6692166"/>
                  </a:lnTo>
                  <a:lnTo>
                    <a:pt x="1018183" y="6692644"/>
                  </a:lnTo>
                  <a:lnTo>
                    <a:pt x="1018183" y="6702135"/>
                  </a:lnTo>
                  <a:lnTo>
                    <a:pt x="1018183" y="6703692"/>
                  </a:lnTo>
                  <a:lnTo>
                    <a:pt x="1018183" y="6705260"/>
                  </a:lnTo>
                  <a:lnTo>
                    <a:pt x="1018183" y="6709685"/>
                  </a:lnTo>
                  <a:lnTo>
                    <a:pt x="1018183" y="6710186"/>
                  </a:lnTo>
                  <a:lnTo>
                    <a:pt x="1018183" y="6710969"/>
                  </a:lnTo>
                  <a:lnTo>
                    <a:pt x="1018183" y="6713951"/>
                  </a:lnTo>
                  <a:lnTo>
                    <a:pt x="1018183" y="6714513"/>
                  </a:lnTo>
                  <a:lnTo>
                    <a:pt x="1018183" y="6715235"/>
                  </a:lnTo>
                  <a:lnTo>
                    <a:pt x="1018183" y="6716842"/>
                  </a:lnTo>
                  <a:lnTo>
                    <a:pt x="1018183" y="6717670"/>
                  </a:lnTo>
                  <a:lnTo>
                    <a:pt x="1018183" y="6720743"/>
                  </a:lnTo>
                  <a:lnTo>
                    <a:pt x="1018183" y="6721240"/>
                  </a:lnTo>
                  <a:lnTo>
                    <a:pt x="1018183" y="6722850"/>
                  </a:lnTo>
                  <a:lnTo>
                    <a:pt x="1018183" y="6724086"/>
                  </a:lnTo>
                  <a:lnTo>
                    <a:pt x="1018183" y="6724894"/>
                  </a:lnTo>
                  <a:lnTo>
                    <a:pt x="1018183" y="6725009"/>
                  </a:lnTo>
                  <a:lnTo>
                    <a:pt x="1018183" y="6725371"/>
                  </a:lnTo>
                  <a:lnTo>
                    <a:pt x="1018183" y="6726306"/>
                  </a:lnTo>
                  <a:lnTo>
                    <a:pt x="1018183" y="6728728"/>
                  </a:lnTo>
                  <a:lnTo>
                    <a:pt x="1018183" y="6729940"/>
                  </a:lnTo>
                  <a:lnTo>
                    <a:pt x="1018183" y="6735143"/>
                  </a:lnTo>
                  <a:lnTo>
                    <a:pt x="1018183" y="6735947"/>
                  </a:lnTo>
                  <a:lnTo>
                    <a:pt x="1018183" y="6744980"/>
                  </a:lnTo>
                  <a:lnTo>
                    <a:pt x="1018183" y="6753118"/>
                  </a:lnTo>
                  <a:lnTo>
                    <a:pt x="1018183" y="6755577"/>
                  </a:lnTo>
                  <a:lnTo>
                    <a:pt x="1018183" y="6756040"/>
                  </a:lnTo>
                  <a:lnTo>
                    <a:pt x="1018183" y="6757015"/>
                  </a:lnTo>
                  <a:lnTo>
                    <a:pt x="1018183" y="6759690"/>
                  </a:lnTo>
                  <a:lnTo>
                    <a:pt x="1018183" y="6760172"/>
                  </a:lnTo>
                  <a:lnTo>
                    <a:pt x="1018183" y="6761258"/>
                  </a:lnTo>
                  <a:lnTo>
                    <a:pt x="1018183" y="6761456"/>
                  </a:lnTo>
                  <a:lnTo>
                    <a:pt x="1018183" y="6761582"/>
                  </a:lnTo>
                  <a:lnTo>
                    <a:pt x="1018183" y="6764176"/>
                  </a:lnTo>
                  <a:lnTo>
                    <a:pt x="1018183" y="6765351"/>
                  </a:lnTo>
                  <a:lnTo>
                    <a:pt x="1018183" y="6766635"/>
                  </a:lnTo>
                  <a:lnTo>
                    <a:pt x="1018183" y="6767852"/>
                  </a:lnTo>
                  <a:lnTo>
                    <a:pt x="1018183" y="6769070"/>
                  </a:lnTo>
                  <a:lnTo>
                    <a:pt x="1018183" y="6770748"/>
                  </a:lnTo>
                  <a:lnTo>
                    <a:pt x="1018183" y="6771230"/>
                  </a:lnTo>
                  <a:lnTo>
                    <a:pt x="1018183" y="6772316"/>
                  </a:lnTo>
                  <a:lnTo>
                    <a:pt x="1018183" y="6776289"/>
                  </a:lnTo>
                  <a:lnTo>
                    <a:pt x="1018183" y="6778991"/>
                  </a:lnTo>
                  <a:lnTo>
                    <a:pt x="1018183" y="6782626"/>
                  </a:lnTo>
                  <a:lnTo>
                    <a:pt x="1018183" y="6784601"/>
                  </a:lnTo>
                  <a:lnTo>
                    <a:pt x="1018183" y="6786170"/>
                  </a:lnTo>
                  <a:lnTo>
                    <a:pt x="1018183" y="6787482"/>
                  </a:lnTo>
                  <a:lnTo>
                    <a:pt x="1018183" y="6788767"/>
                  </a:lnTo>
                  <a:lnTo>
                    <a:pt x="1018183" y="6796382"/>
                  </a:lnTo>
                  <a:lnTo>
                    <a:pt x="1018183" y="6798544"/>
                  </a:lnTo>
                  <a:lnTo>
                    <a:pt x="1018183" y="6801798"/>
                  </a:lnTo>
                  <a:lnTo>
                    <a:pt x="1018183" y="6802192"/>
                  </a:lnTo>
                  <a:lnTo>
                    <a:pt x="1018183" y="6802787"/>
                  </a:lnTo>
                  <a:lnTo>
                    <a:pt x="1018183" y="6803477"/>
                  </a:lnTo>
                  <a:lnTo>
                    <a:pt x="1018183" y="6803759"/>
                  </a:lnTo>
                  <a:lnTo>
                    <a:pt x="1018183" y="6804518"/>
                  </a:lnTo>
                  <a:lnTo>
                    <a:pt x="1018183" y="6805045"/>
                  </a:lnTo>
                  <a:lnTo>
                    <a:pt x="1018183" y="6807019"/>
                  </a:lnTo>
                  <a:lnTo>
                    <a:pt x="1018183" y="6807325"/>
                  </a:lnTo>
                  <a:lnTo>
                    <a:pt x="1018183" y="6808194"/>
                  </a:lnTo>
                  <a:lnTo>
                    <a:pt x="1018183" y="6808256"/>
                  </a:lnTo>
                  <a:lnTo>
                    <a:pt x="1018183" y="6809700"/>
                  </a:lnTo>
                  <a:lnTo>
                    <a:pt x="1018183" y="6811090"/>
                  </a:lnTo>
                  <a:lnTo>
                    <a:pt x="1018183" y="6811572"/>
                  </a:lnTo>
                  <a:lnTo>
                    <a:pt x="1018183" y="6812658"/>
                  </a:lnTo>
                  <a:lnTo>
                    <a:pt x="1018183" y="6812856"/>
                  </a:lnTo>
                  <a:lnTo>
                    <a:pt x="1018183" y="6813250"/>
                  </a:lnTo>
                  <a:lnTo>
                    <a:pt x="1018183" y="6814817"/>
                  </a:lnTo>
                  <a:lnTo>
                    <a:pt x="1018183" y="6817330"/>
                  </a:lnTo>
                  <a:lnTo>
                    <a:pt x="1018183" y="6818897"/>
                  </a:lnTo>
                  <a:lnTo>
                    <a:pt x="1018183" y="6819252"/>
                  </a:lnTo>
                  <a:lnTo>
                    <a:pt x="1018183" y="6827104"/>
                  </a:lnTo>
                  <a:lnTo>
                    <a:pt x="1018183" y="6828388"/>
                  </a:lnTo>
                  <a:lnTo>
                    <a:pt x="1018183" y="6828671"/>
                  </a:lnTo>
                  <a:lnTo>
                    <a:pt x="1018183" y="6829109"/>
                  </a:lnTo>
                  <a:lnTo>
                    <a:pt x="1018183" y="6829955"/>
                  </a:lnTo>
                  <a:lnTo>
                    <a:pt x="1018183" y="6838886"/>
                  </a:lnTo>
                  <a:lnTo>
                    <a:pt x="1018183" y="6840167"/>
                  </a:lnTo>
                  <a:lnTo>
                    <a:pt x="1018183" y="6843819"/>
                  </a:lnTo>
                  <a:lnTo>
                    <a:pt x="1018183" y="6845289"/>
                  </a:lnTo>
                  <a:lnTo>
                    <a:pt x="1018183" y="6845387"/>
                  </a:lnTo>
                  <a:lnTo>
                    <a:pt x="1018183" y="6847361"/>
                  </a:lnTo>
                  <a:lnTo>
                    <a:pt x="1018183" y="6847667"/>
                  </a:lnTo>
                  <a:lnTo>
                    <a:pt x="1018183" y="6849521"/>
                  </a:lnTo>
                  <a:lnTo>
                    <a:pt x="1018183" y="6849824"/>
                  </a:lnTo>
                  <a:lnTo>
                    <a:pt x="1018183" y="6851979"/>
                  </a:lnTo>
                  <a:lnTo>
                    <a:pt x="1018183" y="6853592"/>
                  </a:lnTo>
                  <a:lnTo>
                    <a:pt x="1018183" y="6854877"/>
                  </a:lnTo>
                  <a:lnTo>
                    <a:pt x="1018183" y="6855159"/>
                  </a:lnTo>
                  <a:lnTo>
                    <a:pt x="1018183" y="6856445"/>
                  </a:lnTo>
                  <a:lnTo>
                    <a:pt x="1018183" y="6858421"/>
                  </a:lnTo>
                  <a:lnTo>
                    <a:pt x="1018183" y="6858726"/>
                  </a:lnTo>
                  <a:lnTo>
                    <a:pt x="1018183" y="6868730"/>
                  </a:lnTo>
                  <a:lnTo>
                    <a:pt x="1018183" y="6870297"/>
                  </a:lnTo>
                  <a:lnTo>
                    <a:pt x="1018183" y="6870539"/>
                  </a:lnTo>
                  <a:lnTo>
                    <a:pt x="1018183" y="6889863"/>
                  </a:lnTo>
                  <a:lnTo>
                    <a:pt x="1018183" y="6890166"/>
                  </a:lnTo>
                  <a:lnTo>
                    <a:pt x="1018183" y="6891148"/>
                  </a:lnTo>
                  <a:lnTo>
                    <a:pt x="1018183" y="6891454"/>
                  </a:lnTo>
                  <a:lnTo>
                    <a:pt x="1018183" y="6894998"/>
                  </a:lnTo>
                  <a:lnTo>
                    <a:pt x="1018183" y="6895783"/>
                  </a:lnTo>
                  <a:lnTo>
                    <a:pt x="1018183" y="6897974"/>
                  </a:lnTo>
                  <a:lnTo>
                    <a:pt x="1018183" y="6900923"/>
                  </a:lnTo>
                  <a:lnTo>
                    <a:pt x="1018183" y="6901227"/>
                  </a:lnTo>
                  <a:lnTo>
                    <a:pt x="1018183" y="6906841"/>
                  </a:lnTo>
                  <a:lnTo>
                    <a:pt x="1018183" y="6909707"/>
                  </a:lnTo>
                  <a:lnTo>
                    <a:pt x="1018183" y="6910184"/>
                  </a:lnTo>
                  <a:lnTo>
                    <a:pt x="1018183" y="6912403"/>
                  </a:lnTo>
                  <a:lnTo>
                    <a:pt x="1018183" y="6921244"/>
                  </a:lnTo>
                  <a:lnTo>
                    <a:pt x="1018183" y="6932292"/>
                  </a:lnTo>
                  <a:lnTo>
                    <a:pt x="1018183" y="6933860"/>
                  </a:lnTo>
                  <a:lnTo>
                    <a:pt x="1018183" y="6937497"/>
                  </a:lnTo>
                  <a:lnTo>
                    <a:pt x="1018183" y="6938285"/>
                  </a:lnTo>
                  <a:lnTo>
                    <a:pt x="1018183" y="6939569"/>
                  </a:lnTo>
                  <a:lnTo>
                    <a:pt x="1018183" y="6943113"/>
                  </a:lnTo>
                  <a:lnTo>
                    <a:pt x="1018183" y="6944071"/>
                  </a:lnTo>
                  <a:lnTo>
                    <a:pt x="1018183" y="6947183"/>
                  </a:lnTo>
                  <a:lnTo>
                    <a:pt x="1018183" y="6949343"/>
                  </a:lnTo>
                  <a:lnTo>
                    <a:pt x="1018183" y="6951450"/>
                  </a:lnTo>
                  <a:lnTo>
                    <a:pt x="1018183" y="6952205"/>
                  </a:lnTo>
                  <a:lnTo>
                    <a:pt x="1018183" y="6952686"/>
                  </a:lnTo>
                  <a:lnTo>
                    <a:pt x="1018183" y="6952745"/>
                  </a:lnTo>
                  <a:lnTo>
                    <a:pt x="1018183" y="6953971"/>
                  </a:lnTo>
                  <a:lnTo>
                    <a:pt x="1018183" y="6954906"/>
                  </a:lnTo>
                  <a:lnTo>
                    <a:pt x="1018183" y="6958540"/>
                  </a:lnTo>
                  <a:lnTo>
                    <a:pt x="1018183" y="6961586"/>
                  </a:lnTo>
                  <a:lnTo>
                    <a:pt x="1018183" y="6963743"/>
                  </a:lnTo>
                  <a:lnTo>
                    <a:pt x="1018183" y="6963805"/>
                  </a:lnTo>
                  <a:lnTo>
                    <a:pt x="1018183" y="6972634"/>
                  </a:lnTo>
                  <a:lnTo>
                    <a:pt x="1018183" y="6974202"/>
                  </a:lnTo>
                  <a:lnTo>
                    <a:pt x="1018183" y="6979911"/>
                  </a:lnTo>
                  <a:lnTo>
                    <a:pt x="1018183" y="6983455"/>
                  </a:lnTo>
                  <a:lnTo>
                    <a:pt x="1018183" y="6983692"/>
                  </a:lnTo>
                  <a:lnTo>
                    <a:pt x="1018183" y="6984177"/>
                  </a:lnTo>
                  <a:lnTo>
                    <a:pt x="1018183" y="6985261"/>
                  </a:lnTo>
                  <a:lnTo>
                    <a:pt x="1018183" y="6985615"/>
                  </a:lnTo>
                  <a:lnTo>
                    <a:pt x="1018183" y="6989685"/>
                  </a:lnTo>
                  <a:lnTo>
                    <a:pt x="1018183" y="6990182"/>
                  </a:lnTo>
                  <a:lnTo>
                    <a:pt x="1018183" y="6990969"/>
                  </a:lnTo>
                  <a:lnTo>
                    <a:pt x="1018183" y="6993951"/>
                  </a:lnTo>
                  <a:lnTo>
                    <a:pt x="1018183" y="6994313"/>
                  </a:lnTo>
                  <a:lnTo>
                    <a:pt x="1018183" y="6994514"/>
                  </a:lnTo>
                  <a:lnTo>
                    <a:pt x="1018183" y="6995235"/>
                  </a:lnTo>
                  <a:lnTo>
                    <a:pt x="1018183" y="6995248"/>
                  </a:lnTo>
                  <a:lnTo>
                    <a:pt x="1018183" y="6996532"/>
                  </a:lnTo>
                  <a:lnTo>
                    <a:pt x="1018183" y="6997670"/>
                  </a:lnTo>
                  <a:lnTo>
                    <a:pt x="1018183" y="6998882"/>
                  </a:lnTo>
                  <a:lnTo>
                    <a:pt x="1018183" y="7004085"/>
                  </a:lnTo>
                  <a:lnTo>
                    <a:pt x="1018183" y="7004889"/>
                  </a:lnTo>
                  <a:lnTo>
                    <a:pt x="1018183" y="7005371"/>
                  </a:lnTo>
                  <a:lnTo>
                    <a:pt x="1018183" y="7006304"/>
                  </a:lnTo>
                  <a:lnTo>
                    <a:pt x="1018183" y="7009939"/>
                  </a:lnTo>
                  <a:lnTo>
                    <a:pt x="1018183" y="7016421"/>
                  </a:lnTo>
                  <a:lnTo>
                    <a:pt x="1018183" y="7017988"/>
                  </a:lnTo>
                  <a:lnTo>
                    <a:pt x="1018183" y="7019964"/>
                  </a:lnTo>
                  <a:lnTo>
                    <a:pt x="1018183" y="7024982"/>
                  </a:lnTo>
                  <a:lnTo>
                    <a:pt x="1018183" y="7025957"/>
                  </a:lnTo>
                  <a:lnTo>
                    <a:pt x="1018183" y="7027241"/>
                  </a:lnTo>
                  <a:lnTo>
                    <a:pt x="1018183" y="7030398"/>
                  </a:lnTo>
                  <a:lnTo>
                    <a:pt x="1018183" y="7031387"/>
                  </a:lnTo>
                  <a:lnTo>
                    <a:pt x="1018183" y="7033118"/>
                  </a:lnTo>
                  <a:lnTo>
                    <a:pt x="1018183" y="7035577"/>
                  </a:lnTo>
                  <a:lnTo>
                    <a:pt x="1018183" y="7036794"/>
                  </a:lnTo>
                  <a:lnTo>
                    <a:pt x="1018183" y="7037015"/>
                  </a:lnTo>
                  <a:lnTo>
                    <a:pt x="1018183" y="7039690"/>
                  </a:lnTo>
                  <a:lnTo>
                    <a:pt x="1018183" y="7040172"/>
                  </a:lnTo>
                  <a:lnTo>
                    <a:pt x="1018183" y="7041258"/>
                  </a:lnTo>
                  <a:lnTo>
                    <a:pt x="1018183" y="7041456"/>
                  </a:lnTo>
                  <a:lnTo>
                    <a:pt x="1018183" y="7044644"/>
                  </a:lnTo>
                  <a:lnTo>
                    <a:pt x="1018183" y="7046213"/>
                  </a:lnTo>
                  <a:lnTo>
                    <a:pt x="1018183" y="7047852"/>
                  </a:lnTo>
                  <a:lnTo>
                    <a:pt x="1018183" y="7057709"/>
                  </a:lnTo>
                  <a:lnTo>
                    <a:pt x="1018183" y="7067486"/>
                  </a:lnTo>
                  <a:lnTo>
                    <a:pt x="1018183" y="7068767"/>
                  </a:lnTo>
                  <a:lnTo>
                    <a:pt x="1018183" y="7071729"/>
                  </a:lnTo>
                  <a:lnTo>
                    <a:pt x="1018183" y="7072419"/>
                  </a:lnTo>
                  <a:lnTo>
                    <a:pt x="1018183" y="7073889"/>
                  </a:lnTo>
                  <a:lnTo>
                    <a:pt x="1018183" y="7073987"/>
                  </a:lnTo>
                  <a:lnTo>
                    <a:pt x="1018183" y="7075961"/>
                  </a:lnTo>
                  <a:lnTo>
                    <a:pt x="1018183" y="7076267"/>
                  </a:lnTo>
                  <a:lnTo>
                    <a:pt x="1018183" y="7080579"/>
                  </a:lnTo>
                  <a:lnTo>
                    <a:pt x="1018183" y="7081798"/>
                  </a:lnTo>
                  <a:lnTo>
                    <a:pt x="1018183" y="7082192"/>
                  </a:lnTo>
                  <a:lnTo>
                    <a:pt x="1018183" y="7082787"/>
                  </a:lnTo>
                  <a:lnTo>
                    <a:pt x="1018183" y="7083477"/>
                  </a:lnTo>
                  <a:lnTo>
                    <a:pt x="1018183" y="7083759"/>
                  </a:lnTo>
                  <a:lnTo>
                    <a:pt x="1018183" y="7085045"/>
                  </a:lnTo>
                  <a:lnTo>
                    <a:pt x="1018183" y="7087021"/>
                  </a:lnTo>
                  <a:lnTo>
                    <a:pt x="1018183" y="7087326"/>
                  </a:lnTo>
                  <a:lnTo>
                    <a:pt x="1018183" y="7088194"/>
                  </a:lnTo>
                  <a:lnTo>
                    <a:pt x="1018183" y="7097330"/>
                  </a:lnTo>
                  <a:lnTo>
                    <a:pt x="1018183" y="7098897"/>
                  </a:lnTo>
                  <a:lnTo>
                    <a:pt x="1018183" y="7099139"/>
                  </a:lnTo>
                  <a:lnTo>
                    <a:pt x="1018183" y="7109109"/>
                  </a:lnTo>
                  <a:lnTo>
                    <a:pt x="1018183" y="7114231"/>
                  </a:lnTo>
                  <a:lnTo>
                    <a:pt x="1018183" y="7115515"/>
                  </a:lnTo>
                  <a:lnTo>
                    <a:pt x="1018183" y="7118463"/>
                  </a:lnTo>
                  <a:lnTo>
                    <a:pt x="1018183" y="7118766"/>
                  </a:lnTo>
                  <a:lnTo>
                    <a:pt x="1018183" y="7119748"/>
                  </a:lnTo>
                  <a:lnTo>
                    <a:pt x="1018183" y="7120054"/>
                  </a:lnTo>
                  <a:lnTo>
                    <a:pt x="1018183" y="7120921"/>
                  </a:lnTo>
                  <a:lnTo>
                    <a:pt x="1018183" y="7123598"/>
                  </a:lnTo>
                  <a:lnTo>
                    <a:pt x="1018183" y="7123819"/>
                  </a:lnTo>
                  <a:lnTo>
                    <a:pt x="1018183" y="7125289"/>
                  </a:lnTo>
                  <a:lnTo>
                    <a:pt x="1018183" y="7125387"/>
                  </a:lnTo>
                  <a:lnTo>
                    <a:pt x="1018183" y="7127363"/>
                  </a:lnTo>
                  <a:lnTo>
                    <a:pt x="1018183" y="7127668"/>
                  </a:lnTo>
                  <a:lnTo>
                    <a:pt x="1018183" y="7129523"/>
                  </a:lnTo>
                  <a:lnTo>
                    <a:pt x="1018183" y="7129827"/>
                  </a:lnTo>
                  <a:lnTo>
                    <a:pt x="1018183" y="7131979"/>
                  </a:lnTo>
                  <a:lnTo>
                    <a:pt x="1018183" y="7138307"/>
                  </a:lnTo>
                  <a:lnTo>
                    <a:pt x="1018183" y="7139481"/>
                  </a:lnTo>
                  <a:lnTo>
                    <a:pt x="1018183" y="7150539"/>
                  </a:lnTo>
                  <a:lnTo>
                    <a:pt x="1018183" y="7160090"/>
                  </a:lnTo>
                  <a:lnTo>
                    <a:pt x="1018183" y="7160396"/>
                  </a:lnTo>
                  <a:lnTo>
                    <a:pt x="1018183" y="7163940"/>
                  </a:lnTo>
                  <a:lnTo>
                    <a:pt x="1018183" y="7166097"/>
                  </a:lnTo>
                  <a:lnTo>
                    <a:pt x="1018183" y="7168937"/>
                  </a:lnTo>
                  <a:lnTo>
                    <a:pt x="1018183" y="7169865"/>
                  </a:lnTo>
                  <a:lnTo>
                    <a:pt x="1018183" y="7170169"/>
                  </a:lnTo>
                  <a:lnTo>
                    <a:pt x="1018183" y="7171148"/>
                  </a:lnTo>
                  <a:lnTo>
                    <a:pt x="1018183" y="7171452"/>
                  </a:lnTo>
                  <a:lnTo>
                    <a:pt x="1018183" y="7172671"/>
                  </a:lnTo>
                  <a:lnTo>
                    <a:pt x="1018183" y="7174997"/>
                  </a:lnTo>
                  <a:lnTo>
                    <a:pt x="1018183" y="7175783"/>
                  </a:lnTo>
                  <a:lnTo>
                    <a:pt x="1018183" y="7178649"/>
                  </a:lnTo>
                  <a:lnTo>
                    <a:pt x="1018183" y="7180805"/>
                  </a:lnTo>
                  <a:lnTo>
                    <a:pt x="1018183" y="7181345"/>
                  </a:lnTo>
                  <a:lnTo>
                    <a:pt x="1018183" y="7183267"/>
                  </a:lnTo>
                  <a:lnTo>
                    <a:pt x="1018183" y="7186813"/>
                  </a:lnTo>
                  <a:lnTo>
                    <a:pt x="1018183" y="7189707"/>
                  </a:lnTo>
                  <a:lnTo>
                    <a:pt x="1018183" y="7190186"/>
                  </a:lnTo>
                  <a:lnTo>
                    <a:pt x="1018183" y="7192405"/>
                  </a:lnTo>
                  <a:lnTo>
                    <a:pt x="1018183" y="7201234"/>
                  </a:lnTo>
                  <a:lnTo>
                    <a:pt x="1018183" y="7202802"/>
                  </a:lnTo>
                  <a:lnTo>
                    <a:pt x="1018183" y="7206439"/>
                  </a:lnTo>
                  <a:lnTo>
                    <a:pt x="1018183" y="7207727"/>
                  </a:lnTo>
                  <a:lnTo>
                    <a:pt x="1018183" y="7208511"/>
                  </a:lnTo>
                  <a:lnTo>
                    <a:pt x="1018183" y="7211492"/>
                  </a:lnTo>
                  <a:lnTo>
                    <a:pt x="1018183" y="7212055"/>
                  </a:lnTo>
                  <a:lnTo>
                    <a:pt x="1018183" y="7212292"/>
                  </a:lnTo>
                  <a:lnTo>
                    <a:pt x="1018183" y="7213013"/>
                  </a:lnTo>
                  <a:lnTo>
                    <a:pt x="1018183" y="7213861"/>
                  </a:lnTo>
                  <a:lnTo>
                    <a:pt x="1018183" y="7217497"/>
                  </a:lnTo>
                  <a:lnTo>
                    <a:pt x="1018183" y="7218285"/>
                  </a:lnTo>
                  <a:lnTo>
                    <a:pt x="1018183" y="7219569"/>
                  </a:lnTo>
                  <a:lnTo>
                    <a:pt x="1018183" y="7221147"/>
                  </a:lnTo>
                  <a:lnTo>
                    <a:pt x="1018183" y="7222435"/>
                  </a:lnTo>
                  <a:lnTo>
                    <a:pt x="1018183" y="7222913"/>
                  </a:lnTo>
                  <a:lnTo>
                    <a:pt x="1018183" y="7223114"/>
                  </a:lnTo>
                  <a:lnTo>
                    <a:pt x="1018183" y="7223848"/>
                  </a:lnTo>
                  <a:lnTo>
                    <a:pt x="1018183" y="7224073"/>
                  </a:lnTo>
                  <a:lnTo>
                    <a:pt x="1018183" y="7225132"/>
                  </a:lnTo>
                  <a:lnTo>
                    <a:pt x="1018183" y="7227482"/>
                  </a:lnTo>
                  <a:lnTo>
                    <a:pt x="1018183" y="7232204"/>
                  </a:lnTo>
                  <a:lnTo>
                    <a:pt x="1018183" y="7232685"/>
                  </a:lnTo>
                  <a:lnTo>
                    <a:pt x="1018183" y="7232747"/>
                  </a:lnTo>
                  <a:lnTo>
                    <a:pt x="1018183" y="7233971"/>
                  </a:lnTo>
                  <a:lnTo>
                    <a:pt x="1018183" y="7234904"/>
                  </a:lnTo>
                  <a:lnTo>
                    <a:pt x="1018183" y="7238539"/>
                  </a:lnTo>
                  <a:lnTo>
                    <a:pt x="1018183" y="7245021"/>
                  </a:lnTo>
                  <a:lnTo>
                    <a:pt x="1018183" y="7246588"/>
                  </a:lnTo>
                  <a:lnTo>
                    <a:pt x="1018183" y="7248564"/>
                  </a:lnTo>
                  <a:lnTo>
                    <a:pt x="1018183" y="7252634"/>
                  </a:lnTo>
                  <a:lnTo>
                    <a:pt x="1018183" y="7254203"/>
                  </a:lnTo>
                  <a:lnTo>
                    <a:pt x="1018183" y="7254557"/>
                  </a:lnTo>
                  <a:lnTo>
                    <a:pt x="1018183" y="7255841"/>
                  </a:lnTo>
                  <a:lnTo>
                    <a:pt x="1018183" y="7256800"/>
                  </a:lnTo>
                  <a:lnTo>
                    <a:pt x="1018183" y="7257713"/>
                  </a:lnTo>
                  <a:lnTo>
                    <a:pt x="1018183" y="7259911"/>
                  </a:lnTo>
                  <a:lnTo>
                    <a:pt x="1018183" y="7260342"/>
                  </a:lnTo>
                  <a:lnTo>
                    <a:pt x="1018183" y="7263456"/>
                  </a:lnTo>
                  <a:lnTo>
                    <a:pt x="1018183" y="7264177"/>
                  </a:lnTo>
                  <a:lnTo>
                    <a:pt x="1018183" y="7265474"/>
                  </a:lnTo>
                  <a:lnTo>
                    <a:pt x="1018183" y="7265615"/>
                  </a:lnTo>
                  <a:lnTo>
                    <a:pt x="1018183" y="7273244"/>
                  </a:lnTo>
                  <a:lnTo>
                    <a:pt x="1018183" y="7274313"/>
                  </a:lnTo>
                  <a:lnTo>
                    <a:pt x="1018183" y="7274813"/>
                  </a:lnTo>
                  <a:lnTo>
                    <a:pt x="1018183" y="7275052"/>
                  </a:lnTo>
                  <a:lnTo>
                    <a:pt x="1018183" y="7275246"/>
                  </a:lnTo>
                  <a:lnTo>
                    <a:pt x="1018183" y="7276532"/>
                  </a:lnTo>
                  <a:lnTo>
                    <a:pt x="1018183" y="7278881"/>
                  </a:lnTo>
                  <a:lnTo>
                    <a:pt x="1018183" y="7285023"/>
                  </a:lnTo>
                  <a:lnTo>
                    <a:pt x="1018183" y="7285363"/>
                  </a:lnTo>
                  <a:lnTo>
                    <a:pt x="1018183" y="7286930"/>
                  </a:lnTo>
                  <a:lnTo>
                    <a:pt x="1018183" y="7288906"/>
                  </a:lnTo>
                  <a:lnTo>
                    <a:pt x="1018183" y="7296183"/>
                  </a:lnTo>
                  <a:lnTo>
                    <a:pt x="1018183" y="7296421"/>
                  </a:lnTo>
                  <a:lnTo>
                    <a:pt x="1018183" y="7297988"/>
                  </a:lnTo>
                  <a:lnTo>
                    <a:pt x="1018183" y="7299733"/>
                  </a:lnTo>
                  <a:lnTo>
                    <a:pt x="1018183" y="7299963"/>
                  </a:lnTo>
                  <a:lnTo>
                    <a:pt x="1018183" y="7300329"/>
                  </a:lnTo>
                  <a:lnTo>
                    <a:pt x="1018183" y="7301300"/>
                  </a:lnTo>
                  <a:lnTo>
                    <a:pt x="1018183" y="7305957"/>
                  </a:lnTo>
                  <a:lnTo>
                    <a:pt x="1018183" y="7307241"/>
                  </a:lnTo>
                  <a:lnTo>
                    <a:pt x="1018183" y="7310398"/>
                  </a:lnTo>
                  <a:lnTo>
                    <a:pt x="1018183" y="7311387"/>
                  </a:lnTo>
                  <a:lnTo>
                    <a:pt x="1018183" y="7313586"/>
                  </a:lnTo>
                  <a:lnTo>
                    <a:pt x="1018183" y="7315155"/>
                  </a:lnTo>
                  <a:lnTo>
                    <a:pt x="1018183" y="7316794"/>
                  </a:lnTo>
                  <a:lnTo>
                    <a:pt x="1018183" y="7324645"/>
                  </a:lnTo>
                  <a:lnTo>
                    <a:pt x="1018183" y="7326212"/>
                  </a:lnTo>
                  <a:lnTo>
                    <a:pt x="1018183" y="7332692"/>
                  </a:lnTo>
                  <a:lnTo>
                    <a:pt x="1018183" y="7337709"/>
                  </a:lnTo>
                  <a:lnTo>
                    <a:pt x="1018183" y="7342831"/>
                  </a:lnTo>
                  <a:lnTo>
                    <a:pt x="1018183" y="7344115"/>
                  </a:lnTo>
                  <a:lnTo>
                    <a:pt x="1018183" y="7349521"/>
                  </a:lnTo>
                  <a:lnTo>
                    <a:pt x="1018183" y="7351729"/>
                  </a:lnTo>
                  <a:lnTo>
                    <a:pt x="1018183" y="7352419"/>
                  </a:lnTo>
                  <a:lnTo>
                    <a:pt x="1018183" y="7353889"/>
                  </a:lnTo>
                  <a:lnTo>
                    <a:pt x="1018183" y="7353987"/>
                  </a:lnTo>
                  <a:lnTo>
                    <a:pt x="1018183" y="7355963"/>
                  </a:lnTo>
                  <a:lnTo>
                    <a:pt x="1018183" y="7356268"/>
                  </a:lnTo>
                  <a:lnTo>
                    <a:pt x="1018183" y="7360579"/>
                  </a:lnTo>
                  <a:lnTo>
                    <a:pt x="1018183" y="7368081"/>
                  </a:lnTo>
                  <a:lnTo>
                    <a:pt x="1018183" y="7379139"/>
                  </a:lnTo>
                  <a:lnTo>
                    <a:pt x="1018183" y="7380434"/>
                  </a:lnTo>
                  <a:lnTo>
                    <a:pt x="1018183" y="7384457"/>
                  </a:lnTo>
                  <a:lnTo>
                    <a:pt x="1018183" y="7388690"/>
                  </a:lnTo>
                  <a:lnTo>
                    <a:pt x="1018183" y="7388996"/>
                  </a:lnTo>
                  <a:lnTo>
                    <a:pt x="1018183" y="7392540"/>
                  </a:lnTo>
                  <a:lnTo>
                    <a:pt x="1018183" y="7394231"/>
                  </a:lnTo>
                  <a:lnTo>
                    <a:pt x="1018183" y="7395515"/>
                  </a:lnTo>
                  <a:lnTo>
                    <a:pt x="1018183" y="7397537"/>
                  </a:lnTo>
                  <a:lnTo>
                    <a:pt x="1018183" y="7398465"/>
                  </a:lnTo>
                  <a:lnTo>
                    <a:pt x="1018183" y="7398769"/>
                  </a:lnTo>
                  <a:lnTo>
                    <a:pt x="1018183" y="7399748"/>
                  </a:lnTo>
                  <a:lnTo>
                    <a:pt x="1018183" y="7400052"/>
                  </a:lnTo>
                  <a:lnTo>
                    <a:pt x="1018183" y="7400921"/>
                  </a:lnTo>
                  <a:lnTo>
                    <a:pt x="1018183" y="7403597"/>
                  </a:lnTo>
                  <a:lnTo>
                    <a:pt x="1018183" y="7407249"/>
                  </a:lnTo>
                  <a:lnTo>
                    <a:pt x="1018183" y="7411145"/>
                  </a:lnTo>
                  <a:lnTo>
                    <a:pt x="1018183" y="7411867"/>
                  </a:lnTo>
                  <a:lnTo>
                    <a:pt x="1018183" y="7415413"/>
                  </a:lnTo>
                  <a:lnTo>
                    <a:pt x="1018183" y="7418307"/>
                  </a:lnTo>
                  <a:lnTo>
                    <a:pt x="1018183" y="7419481"/>
                  </a:lnTo>
                  <a:lnTo>
                    <a:pt x="1018183" y="7435039"/>
                  </a:lnTo>
                  <a:lnTo>
                    <a:pt x="1018183" y="7435826"/>
                  </a:lnTo>
                  <a:lnTo>
                    <a:pt x="1018183" y="7436327"/>
                  </a:lnTo>
                  <a:lnTo>
                    <a:pt x="1018183" y="7437879"/>
                  </a:lnTo>
                  <a:lnTo>
                    <a:pt x="1018183" y="7440090"/>
                  </a:lnTo>
                  <a:lnTo>
                    <a:pt x="1018183" y="7440092"/>
                  </a:lnTo>
                  <a:lnTo>
                    <a:pt x="1018183" y="7440394"/>
                  </a:lnTo>
                  <a:lnTo>
                    <a:pt x="1018183" y="7441613"/>
                  </a:lnTo>
                  <a:lnTo>
                    <a:pt x="1018183" y="7443939"/>
                  </a:lnTo>
                  <a:lnTo>
                    <a:pt x="1018183" y="7446097"/>
                  </a:lnTo>
                  <a:lnTo>
                    <a:pt x="1018183" y="7448937"/>
                  </a:lnTo>
                  <a:lnTo>
                    <a:pt x="1018183" y="7449747"/>
                  </a:lnTo>
                  <a:lnTo>
                    <a:pt x="1018183" y="7450227"/>
                  </a:lnTo>
                  <a:lnTo>
                    <a:pt x="1018183" y="7451035"/>
                  </a:lnTo>
                  <a:lnTo>
                    <a:pt x="1018183" y="7452209"/>
                  </a:lnTo>
                  <a:lnTo>
                    <a:pt x="1018183" y="7452673"/>
                  </a:lnTo>
                  <a:lnTo>
                    <a:pt x="1018183" y="7455755"/>
                  </a:lnTo>
                  <a:lnTo>
                    <a:pt x="1018183" y="7458649"/>
                  </a:lnTo>
                  <a:lnTo>
                    <a:pt x="1018183" y="7460804"/>
                  </a:lnTo>
                  <a:lnTo>
                    <a:pt x="1018183" y="7461347"/>
                  </a:lnTo>
                  <a:lnTo>
                    <a:pt x="1018183" y="7463267"/>
                  </a:lnTo>
                  <a:lnTo>
                    <a:pt x="1018183" y="7466812"/>
                  </a:lnTo>
                  <a:lnTo>
                    <a:pt x="1018183" y="7476669"/>
                  </a:lnTo>
                  <a:lnTo>
                    <a:pt x="1018183" y="7480434"/>
                  </a:lnTo>
                  <a:lnTo>
                    <a:pt x="1018183" y="7481234"/>
                  </a:lnTo>
                  <a:lnTo>
                    <a:pt x="1018183" y="7481664"/>
                  </a:lnTo>
                  <a:lnTo>
                    <a:pt x="1018183" y="7482803"/>
                  </a:lnTo>
                  <a:lnTo>
                    <a:pt x="1018183" y="7485400"/>
                  </a:lnTo>
                  <a:lnTo>
                    <a:pt x="1018183" y="7486313"/>
                  </a:lnTo>
                  <a:lnTo>
                    <a:pt x="1018183" y="7486439"/>
                  </a:lnTo>
                  <a:lnTo>
                    <a:pt x="1018183" y="7487723"/>
                  </a:lnTo>
                  <a:lnTo>
                    <a:pt x="1018183" y="7488511"/>
                  </a:lnTo>
                  <a:lnTo>
                    <a:pt x="1018183" y="7488942"/>
                  </a:lnTo>
                  <a:lnTo>
                    <a:pt x="1018183" y="7491377"/>
                  </a:lnTo>
                  <a:lnTo>
                    <a:pt x="1018183" y="7491492"/>
                  </a:lnTo>
                  <a:lnTo>
                    <a:pt x="1018183" y="7492056"/>
                  </a:lnTo>
                  <a:lnTo>
                    <a:pt x="1018183" y="7493015"/>
                  </a:lnTo>
                  <a:lnTo>
                    <a:pt x="1018183" y="7494074"/>
                  </a:lnTo>
                  <a:lnTo>
                    <a:pt x="1018183" y="7499419"/>
                  </a:lnTo>
                  <a:lnTo>
                    <a:pt x="1018183" y="7499539"/>
                  </a:lnTo>
                  <a:lnTo>
                    <a:pt x="1018183" y="7501146"/>
                  </a:lnTo>
                  <a:lnTo>
                    <a:pt x="1018183" y="7502430"/>
                  </a:lnTo>
                  <a:lnTo>
                    <a:pt x="1018183" y="7502913"/>
                  </a:lnTo>
                  <a:lnTo>
                    <a:pt x="1018183" y="7503652"/>
                  </a:lnTo>
                  <a:lnTo>
                    <a:pt x="1018183" y="7503846"/>
                  </a:lnTo>
                  <a:lnTo>
                    <a:pt x="1018183" y="7505132"/>
                  </a:lnTo>
                  <a:lnTo>
                    <a:pt x="1018183" y="7507481"/>
                  </a:lnTo>
                  <a:lnTo>
                    <a:pt x="1018183" y="7513623"/>
                  </a:lnTo>
                  <a:lnTo>
                    <a:pt x="1018183" y="7513963"/>
                  </a:lnTo>
                  <a:lnTo>
                    <a:pt x="1018183" y="7515530"/>
                  </a:lnTo>
                  <a:lnTo>
                    <a:pt x="1018183" y="7517506"/>
                  </a:lnTo>
                  <a:lnTo>
                    <a:pt x="1018183" y="7524783"/>
                  </a:lnTo>
                  <a:lnTo>
                    <a:pt x="1018183" y="7525021"/>
                  </a:lnTo>
                  <a:lnTo>
                    <a:pt x="1018183" y="7525742"/>
                  </a:lnTo>
                  <a:lnTo>
                    <a:pt x="1018183" y="7526588"/>
                  </a:lnTo>
                  <a:lnTo>
                    <a:pt x="1018183" y="7526655"/>
                  </a:lnTo>
                  <a:lnTo>
                    <a:pt x="1018183" y="7528333"/>
                  </a:lnTo>
                  <a:lnTo>
                    <a:pt x="1018183" y="7528563"/>
                  </a:lnTo>
                  <a:lnTo>
                    <a:pt x="1018183" y="7529284"/>
                  </a:lnTo>
                  <a:lnTo>
                    <a:pt x="1018183" y="7529900"/>
                  </a:lnTo>
                  <a:lnTo>
                    <a:pt x="1018183" y="7534335"/>
                  </a:lnTo>
                  <a:lnTo>
                    <a:pt x="1018183" y="7534557"/>
                  </a:lnTo>
                  <a:lnTo>
                    <a:pt x="1018183" y="7535841"/>
                  </a:lnTo>
                  <a:lnTo>
                    <a:pt x="1018183" y="7536800"/>
                  </a:lnTo>
                  <a:lnTo>
                    <a:pt x="1018183" y="7537713"/>
                  </a:lnTo>
                  <a:lnTo>
                    <a:pt x="1018183" y="7540344"/>
                  </a:lnTo>
                  <a:lnTo>
                    <a:pt x="1018183" y="7542186"/>
                  </a:lnTo>
                  <a:lnTo>
                    <a:pt x="1018183" y="7543755"/>
                  </a:lnTo>
                  <a:lnTo>
                    <a:pt x="1018183" y="7543994"/>
                  </a:lnTo>
                  <a:lnTo>
                    <a:pt x="1018183" y="7545474"/>
                  </a:lnTo>
                  <a:lnTo>
                    <a:pt x="1018183" y="7553245"/>
                  </a:lnTo>
                  <a:lnTo>
                    <a:pt x="1018183" y="7553965"/>
                  </a:lnTo>
                  <a:lnTo>
                    <a:pt x="1018183" y="7554812"/>
                  </a:lnTo>
                  <a:lnTo>
                    <a:pt x="1018183" y="7555052"/>
                  </a:lnTo>
                  <a:lnTo>
                    <a:pt x="1018183" y="7561292"/>
                  </a:lnTo>
                  <a:lnTo>
                    <a:pt x="1018183" y="7565027"/>
                  </a:lnTo>
                  <a:lnTo>
                    <a:pt x="1018183" y="7565363"/>
                  </a:lnTo>
                  <a:lnTo>
                    <a:pt x="1018183" y="7566930"/>
                  </a:lnTo>
                  <a:lnTo>
                    <a:pt x="1018183" y="7568675"/>
                  </a:lnTo>
                  <a:lnTo>
                    <a:pt x="1018183" y="7568905"/>
                  </a:lnTo>
                  <a:lnTo>
                    <a:pt x="1018183" y="7570242"/>
                  </a:lnTo>
                  <a:lnTo>
                    <a:pt x="1018183" y="7573071"/>
                  </a:lnTo>
                  <a:lnTo>
                    <a:pt x="1018183" y="7576183"/>
                  </a:lnTo>
                  <a:lnTo>
                    <a:pt x="1018183" y="7576835"/>
                  </a:lnTo>
                  <a:lnTo>
                    <a:pt x="1018183" y="7579733"/>
                  </a:lnTo>
                  <a:lnTo>
                    <a:pt x="1018183" y="7580329"/>
                  </a:lnTo>
                  <a:lnTo>
                    <a:pt x="1018183" y="7581300"/>
                  </a:lnTo>
                  <a:lnTo>
                    <a:pt x="1018183" y="7587781"/>
                  </a:lnTo>
                  <a:lnTo>
                    <a:pt x="1018183" y="7591629"/>
                  </a:lnTo>
                  <a:lnTo>
                    <a:pt x="1018183" y="7593587"/>
                  </a:lnTo>
                  <a:lnTo>
                    <a:pt x="1018183" y="7595154"/>
                  </a:lnTo>
                  <a:lnTo>
                    <a:pt x="1018183" y="7601634"/>
                  </a:lnTo>
                  <a:lnTo>
                    <a:pt x="1018183" y="7609034"/>
                  </a:lnTo>
                  <a:lnTo>
                    <a:pt x="1018183" y="7612692"/>
                  </a:lnTo>
                  <a:lnTo>
                    <a:pt x="1018183" y="7613057"/>
                  </a:lnTo>
                  <a:lnTo>
                    <a:pt x="1018183" y="7616004"/>
                  </a:lnTo>
                  <a:lnTo>
                    <a:pt x="1018183" y="7616307"/>
                  </a:lnTo>
                  <a:lnTo>
                    <a:pt x="1018183" y="7622831"/>
                  </a:lnTo>
                  <a:lnTo>
                    <a:pt x="1018183" y="7624115"/>
                  </a:lnTo>
                  <a:lnTo>
                    <a:pt x="1018183" y="7629521"/>
                  </a:lnTo>
                  <a:lnTo>
                    <a:pt x="1018183" y="7639745"/>
                  </a:lnTo>
                  <a:lnTo>
                    <a:pt x="1018183" y="7648081"/>
                  </a:lnTo>
                  <a:lnTo>
                    <a:pt x="1018183" y="7649376"/>
                  </a:lnTo>
                  <a:lnTo>
                    <a:pt x="1018183" y="7660435"/>
                  </a:lnTo>
                  <a:lnTo>
                    <a:pt x="1018183" y="7664426"/>
                  </a:lnTo>
                  <a:lnTo>
                    <a:pt x="1018183" y="7664457"/>
                  </a:lnTo>
                  <a:lnTo>
                    <a:pt x="1018183" y="7666479"/>
                  </a:lnTo>
                  <a:lnTo>
                    <a:pt x="1018183" y="7668690"/>
                  </a:lnTo>
                  <a:lnTo>
                    <a:pt x="1018183" y="7668994"/>
                  </a:lnTo>
                  <a:lnTo>
                    <a:pt x="1018183" y="7672539"/>
                  </a:lnTo>
                  <a:lnTo>
                    <a:pt x="1018183" y="7677537"/>
                  </a:lnTo>
                  <a:lnTo>
                    <a:pt x="1018183" y="7678827"/>
                  </a:lnTo>
                  <a:lnTo>
                    <a:pt x="1018183" y="7680087"/>
                  </a:lnTo>
                  <a:lnTo>
                    <a:pt x="1018183" y="7680809"/>
                  </a:lnTo>
                  <a:lnTo>
                    <a:pt x="1018183" y="7684355"/>
                  </a:lnTo>
                  <a:lnTo>
                    <a:pt x="1018183" y="7687249"/>
                  </a:lnTo>
                  <a:lnTo>
                    <a:pt x="1018183" y="7691145"/>
                  </a:lnTo>
                  <a:lnTo>
                    <a:pt x="1018183" y="7691867"/>
                  </a:lnTo>
                  <a:lnTo>
                    <a:pt x="1018183" y="7693163"/>
                  </a:lnTo>
                  <a:lnTo>
                    <a:pt x="1018183" y="7695412"/>
                  </a:lnTo>
                  <a:lnTo>
                    <a:pt x="1018183" y="7696706"/>
                  </a:lnTo>
                  <a:lnTo>
                    <a:pt x="1018183" y="7698775"/>
                  </a:lnTo>
                  <a:lnTo>
                    <a:pt x="1018183" y="7700343"/>
                  </a:lnTo>
                  <a:lnTo>
                    <a:pt x="1018183" y="7704768"/>
                  </a:lnTo>
                  <a:lnTo>
                    <a:pt x="1018183" y="7705269"/>
                  </a:lnTo>
                  <a:lnTo>
                    <a:pt x="1018183" y="7709034"/>
                  </a:lnTo>
                  <a:lnTo>
                    <a:pt x="1018183" y="7710264"/>
                  </a:lnTo>
                  <a:lnTo>
                    <a:pt x="1018183" y="7715039"/>
                  </a:lnTo>
                  <a:lnTo>
                    <a:pt x="1018183" y="7715826"/>
                  </a:lnTo>
                  <a:lnTo>
                    <a:pt x="1018183" y="7716323"/>
                  </a:lnTo>
                  <a:lnTo>
                    <a:pt x="1018183" y="7717879"/>
                  </a:lnTo>
                  <a:lnTo>
                    <a:pt x="1018183" y="7719169"/>
                  </a:lnTo>
                  <a:lnTo>
                    <a:pt x="1018183" y="7719977"/>
                  </a:lnTo>
                  <a:lnTo>
                    <a:pt x="1018183" y="7720092"/>
                  </a:lnTo>
                  <a:lnTo>
                    <a:pt x="1018183" y="7721389"/>
                  </a:lnTo>
                  <a:lnTo>
                    <a:pt x="1018183" y="7721615"/>
                  </a:lnTo>
                  <a:lnTo>
                    <a:pt x="1018183" y="7723873"/>
                  </a:lnTo>
                  <a:lnTo>
                    <a:pt x="1018183" y="7728019"/>
                  </a:lnTo>
                  <a:lnTo>
                    <a:pt x="1018183" y="7728139"/>
                  </a:lnTo>
                  <a:lnTo>
                    <a:pt x="1018183" y="7729746"/>
                  </a:lnTo>
                  <a:lnTo>
                    <a:pt x="1018183" y="7730226"/>
                  </a:lnTo>
                  <a:lnTo>
                    <a:pt x="1018183" y="7731030"/>
                  </a:lnTo>
                  <a:lnTo>
                    <a:pt x="1018183" y="7732209"/>
                  </a:lnTo>
                  <a:lnTo>
                    <a:pt x="1018183" y="7735754"/>
                  </a:lnTo>
                  <a:lnTo>
                    <a:pt x="1018183" y="7741277"/>
                  </a:lnTo>
                  <a:lnTo>
                    <a:pt x="1018183" y="7742844"/>
                  </a:lnTo>
                  <a:lnTo>
                    <a:pt x="1018183" y="7750606"/>
                  </a:lnTo>
                  <a:lnTo>
                    <a:pt x="1018183" y="7752098"/>
                  </a:lnTo>
                  <a:lnTo>
                    <a:pt x="1018183" y="7754342"/>
                  </a:lnTo>
                  <a:lnTo>
                    <a:pt x="1018183" y="7755031"/>
                  </a:lnTo>
                  <a:lnTo>
                    <a:pt x="1018183" y="7755255"/>
                  </a:lnTo>
                  <a:lnTo>
                    <a:pt x="1018183" y="7756665"/>
                  </a:lnTo>
                  <a:lnTo>
                    <a:pt x="1018183" y="7757884"/>
                  </a:lnTo>
                  <a:lnTo>
                    <a:pt x="1018183" y="7760434"/>
                  </a:lnTo>
                  <a:lnTo>
                    <a:pt x="1018183" y="7761664"/>
                  </a:lnTo>
                  <a:lnTo>
                    <a:pt x="1018183" y="7762935"/>
                  </a:lnTo>
                  <a:lnTo>
                    <a:pt x="1018183" y="7765400"/>
                  </a:lnTo>
                  <a:lnTo>
                    <a:pt x="1018183" y="7766313"/>
                  </a:lnTo>
                  <a:lnTo>
                    <a:pt x="1018183" y="7768361"/>
                  </a:lnTo>
                  <a:lnTo>
                    <a:pt x="1018183" y="7768481"/>
                  </a:lnTo>
                  <a:lnTo>
                    <a:pt x="1018183" y="7768944"/>
                  </a:lnTo>
                  <a:lnTo>
                    <a:pt x="1018183" y="7771372"/>
                  </a:lnTo>
                  <a:lnTo>
                    <a:pt x="1018183" y="7772594"/>
                  </a:lnTo>
                  <a:lnTo>
                    <a:pt x="1018183" y="7774074"/>
                  </a:lnTo>
                  <a:lnTo>
                    <a:pt x="1018183" y="7779419"/>
                  </a:lnTo>
                  <a:lnTo>
                    <a:pt x="1018183" y="7779539"/>
                  </a:lnTo>
                  <a:lnTo>
                    <a:pt x="1018183" y="7782565"/>
                  </a:lnTo>
                  <a:lnTo>
                    <a:pt x="1018183" y="7783652"/>
                  </a:lnTo>
                  <a:lnTo>
                    <a:pt x="1018183" y="7793627"/>
                  </a:lnTo>
                  <a:lnTo>
                    <a:pt x="1018183" y="7793963"/>
                  </a:lnTo>
                  <a:lnTo>
                    <a:pt x="1018183" y="7795530"/>
                  </a:lnTo>
                  <a:lnTo>
                    <a:pt x="1018183" y="7797275"/>
                  </a:lnTo>
                  <a:lnTo>
                    <a:pt x="1018183" y="7797505"/>
                  </a:lnTo>
                  <a:lnTo>
                    <a:pt x="1018183" y="7798842"/>
                  </a:lnTo>
                  <a:lnTo>
                    <a:pt x="1018183" y="7801671"/>
                  </a:lnTo>
                  <a:lnTo>
                    <a:pt x="1018183" y="7803277"/>
                  </a:lnTo>
                  <a:lnTo>
                    <a:pt x="1018183" y="7804783"/>
                  </a:lnTo>
                  <a:lnTo>
                    <a:pt x="1018183" y="7805435"/>
                  </a:lnTo>
                  <a:lnTo>
                    <a:pt x="1018183" y="7805742"/>
                  </a:lnTo>
                  <a:lnTo>
                    <a:pt x="1018183" y="7806655"/>
                  </a:lnTo>
                  <a:lnTo>
                    <a:pt x="1018183" y="7808333"/>
                  </a:lnTo>
                  <a:lnTo>
                    <a:pt x="1018183" y="7809286"/>
                  </a:lnTo>
                  <a:lnTo>
                    <a:pt x="1018183" y="7809900"/>
                  </a:lnTo>
                  <a:lnTo>
                    <a:pt x="1018183" y="7812146"/>
                  </a:lnTo>
                  <a:lnTo>
                    <a:pt x="1018183" y="7814335"/>
                  </a:lnTo>
                  <a:lnTo>
                    <a:pt x="1018183" y="7815691"/>
                  </a:lnTo>
                  <a:lnTo>
                    <a:pt x="1018183" y="7816381"/>
                  </a:lnTo>
                  <a:lnTo>
                    <a:pt x="1018183" y="7820229"/>
                  </a:lnTo>
                  <a:lnTo>
                    <a:pt x="1018183" y="7822187"/>
                  </a:lnTo>
                  <a:lnTo>
                    <a:pt x="1018183" y="7823754"/>
                  </a:lnTo>
                  <a:lnTo>
                    <a:pt x="1018183" y="7823994"/>
                  </a:lnTo>
                  <a:lnTo>
                    <a:pt x="1018183" y="7830234"/>
                  </a:lnTo>
                  <a:lnTo>
                    <a:pt x="1018183" y="7833969"/>
                  </a:lnTo>
                  <a:lnTo>
                    <a:pt x="1018183" y="7840372"/>
                  </a:lnTo>
                  <a:lnTo>
                    <a:pt x="1018183" y="7841292"/>
                  </a:lnTo>
                  <a:lnTo>
                    <a:pt x="1018183" y="7842013"/>
                  </a:lnTo>
                  <a:lnTo>
                    <a:pt x="1018183" y="7844604"/>
                  </a:lnTo>
                  <a:lnTo>
                    <a:pt x="1018183" y="7844907"/>
                  </a:lnTo>
                  <a:lnTo>
                    <a:pt x="1018183" y="7845777"/>
                  </a:lnTo>
                  <a:lnTo>
                    <a:pt x="1018183" y="7847062"/>
                  </a:lnTo>
                  <a:lnTo>
                    <a:pt x="1018183" y="7848675"/>
                  </a:lnTo>
                  <a:lnTo>
                    <a:pt x="1018183" y="7850242"/>
                  </a:lnTo>
                  <a:lnTo>
                    <a:pt x="1018183" y="7853071"/>
                  </a:lnTo>
                  <a:lnTo>
                    <a:pt x="1018183" y="7856723"/>
                  </a:lnTo>
                  <a:lnTo>
                    <a:pt x="1018183" y="7856836"/>
                  </a:lnTo>
                  <a:lnTo>
                    <a:pt x="1018183" y="7860571"/>
                  </a:lnTo>
                  <a:lnTo>
                    <a:pt x="1018183" y="7865622"/>
                  </a:lnTo>
                  <a:lnTo>
                    <a:pt x="1018183" y="7867781"/>
                  </a:lnTo>
                  <a:lnTo>
                    <a:pt x="1018183" y="7871630"/>
                  </a:lnTo>
                  <a:lnTo>
                    <a:pt x="1018183" y="7877976"/>
                  </a:lnTo>
                  <a:lnTo>
                    <a:pt x="1018183" y="7881634"/>
                  </a:lnTo>
                  <a:lnTo>
                    <a:pt x="1018183" y="7884946"/>
                  </a:lnTo>
                  <a:lnTo>
                    <a:pt x="1018183" y="7885249"/>
                  </a:lnTo>
                  <a:lnTo>
                    <a:pt x="1018183" y="7889035"/>
                  </a:lnTo>
                  <a:lnTo>
                    <a:pt x="1018183" y="7893057"/>
                  </a:lnTo>
                  <a:lnTo>
                    <a:pt x="1018183" y="7896006"/>
                  </a:lnTo>
                  <a:lnTo>
                    <a:pt x="1018183" y="7896310"/>
                  </a:lnTo>
                  <a:lnTo>
                    <a:pt x="1018183" y="7904358"/>
                  </a:lnTo>
                  <a:lnTo>
                    <a:pt x="1018183" y="7908124"/>
                  </a:lnTo>
                  <a:lnTo>
                    <a:pt x="1018183" y="7908687"/>
                  </a:lnTo>
                  <a:lnTo>
                    <a:pt x="1018183" y="7919745"/>
                  </a:lnTo>
                  <a:lnTo>
                    <a:pt x="1018183" y="7921763"/>
                  </a:lnTo>
                  <a:lnTo>
                    <a:pt x="1018183" y="7925306"/>
                  </a:lnTo>
                  <a:lnTo>
                    <a:pt x="1018183" y="7927375"/>
                  </a:lnTo>
                  <a:lnTo>
                    <a:pt x="1018183" y="7928943"/>
                  </a:lnTo>
                  <a:lnTo>
                    <a:pt x="1018183" y="7929377"/>
                  </a:lnTo>
                  <a:lnTo>
                    <a:pt x="1018183" y="7932580"/>
                  </a:lnTo>
                  <a:lnTo>
                    <a:pt x="1018183" y="7933368"/>
                  </a:lnTo>
                  <a:lnTo>
                    <a:pt x="1018183" y="7939154"/>
                  </a:lnTo>
                  <a:lnTo>
                    <a:pt x="1018183" y="7944426"/>
                  </a:lnTo>
                  <a:lnTo>
                    <a:pt x="1018183" y="7946479"/>
                  </a:lnTo>
                  <a:lnTo>
                    <a:pt x="1018183" y="7947288"/>
                  </a:lnTo>
                  <a:lnTo>
                    <a:pt x="1018183" y="7947769"/>
                  </a:lnTo>
                  <a:lnTo>
                    <a:pt x="1018183" y="7949989"/>
                  </a:lnTo>
                  <a:lnTo>
                    <a:pt x="1018183" y="7952473"/>
                  </a:lnTo>
                  <a:lnTo>
                    <a:pt x="1018183" y="7958826"/>
                  </a:lnTo>
                  <a:lnTo>
                    <a:pt x="1018183" y="7960087"/>
                  </a:lnTo>
                  <a:lnTo>
                    <a:pt x="1018183" y="7960809"/>
                  </a:lnTo>
                  <a:lnTo>
                    <a:pt x="1018183" y="7962105"/>
                  </a:lnTo>
                  <a:lnTo>
                    <a:pt x="1018183" y="7964354"/>
                  </a:lnTo>
                  <a:lnTo>
                    <a:pt x="1018183" y="7965648"/>
                  </a:lnTo>
                  <a:lnTo>
                    <a:pt x="1018183" y="7967717"/>
                  </a:lnTo>
                  <a:lnTo>
                    <a:pt x="1018183" y="7969285"/>
                  </a:lnTo>
                  <a:lnTo>
                    <a:pt x="1018183" y="7969877"/>
                  </a:lnTo>
                  <a:lnTo>
                    <a:pt x="1018183" y="7971444"/>
                  </a:lnTo>
                  <a:lnTo>
                    <a:pt x="1018183" y="7973163"/>
                  </a:lnTo>
                  <a:lnTo>
                    <a:pt x="1018183" y="7976709"/>
                  </a:lnTo>
                  <a:lnTo>
                    <a:pt x="1018183" y="7978775"/>
                  </a:lnTo>
                  <a:lnTo>
                    <a:pt x="1018183" y="7979206"/>
                  </a:lnTo>
                  <a:lnTo>
                    <a:pt x="1018183" y="7980344"/>
                  </a:lnTo>
                  <a:lnTo>
                    <a:pt x="1018183" y="7980698"/>
                  </a:lnTo>
                  <a:lnTo>
                    <a:pt x="1018183" y="7981656"/>
                  </a:lnTo>
                  <a:lnTo>
                    <a:pt x="1018183" y="7983631"/>
                  </a:lnTo>
                  <a:lnTo>
                    <a:pt x="1018183" y="7984768"/>
                  </a:lnTo>
                  <a:lnTo>
                    <a:pt x="1018183" y="7985265"/>
                  </a:lnTo>
                  <a:lnTo>
                    <a:pt x="1018183" y="7989034"/>
                  </a:lnTo>
                  <a:lnTo>
                    <a:pt x="1018183" y="7990264"/>
                  </a:lnTo>
                  <a:lnTo>
                    <a:pt x="1018183" y="7990331"/>
                  </a:lnTo>
                  <a:lnTo>
                    <a:pt x="1018183" y="7992815"/>
                  </a:lnTo>
                  <a:lnTo>
                    <a:pt x="1018183" y="7996961"/>
                  </a:lnTo>
                  <a:lnTo>
                    <a:pt x="1018183" y="7997081"/>
                  </a:lnTo>
                  <a:lnTo>
                    <a:pt x="1018183" y="7999168"/>
                  </a:lnTo>
                  <a:lnTo>
                    <a:pt x="1018183" y="7999972"/>
                  </a:lnTo>
                  <a:lnTo>
                    <a:pt x="1018183" y="8001387"/>
                  </a:lnTo>
                  <a:lnTo>
                    <a:pt x="1018183" y="8003873"/>
                  </a:lnTo>
                  <a:lnTo>
                    <a:pt x="1018183" y="8008019"/>
                  </a:lnTo>
                  <a:lnTo>
                    <a:pt x="1018183" y="8008139"/>
                  </a:lnTo>
                  <a:lnTo>
                    <a:pt x="1018183" y="8009436"/>
                  </a:lnTo>
                  <a:lnTo>
                    <a:pt x="1018183" y="8010219"/>
                  </a:lnTo>
                  <a:lnTo>
                    <a:pt x="1018183" y="8011504"/>
                  </a:lnTo>
                  <a:lnTo>
                    <a:pt x="1018183" y="8011786"/>
                  </a:lnTo>
                  <a:lnTo>
                    <a:pt x="1018183" y="8013071"/>
                  </a:lnTo>
                  <a:lnTo>
                    <a:pt x="1018183" y="8015047"/>
                  </a:lnTo>
                  <a:lnTo>
                    <a:pt x="1018183" y="8021040"/>
                  </a:lnTo>
                  <a:lnTo>
                    <a:pt x="1018183" y="8021277"/>
                  </a:lnTo>
                  <a:lnTo>
                    <a:pt x="1018183" y="8022843"/>
                  </a:lnTo>
                  <a:lnTo>
                    <a:pt x="1018183" y="8023973"/>
                  </a:lnTo>
                  <a:lnTo>
                    <a:pt x="1018183" y="8030606"/>
                  </a:lnTo>
                  <a:lnTo>
                    <a:pt x="1018183" y="8031877"/>
                  </a:lnTo>
                  <a:lnTo>
                    <a:pt x="1018183" y="8032098"/>
                  </a:lnTo>
                  <a:lnTo>
                    <a:pt x="1018183" y="8034342"/>
                  </a:lnTo>
                  <a:lnTo>
                    <a:pt x="1018183" y="8035031"/>
                  </a:lnTo>
                  <a:lnTo>
                    <a:pt x="1018183" y="8035255"/>
                  </a:lnTo>
                  <a:lnTo>
                    <a:pt x="1018183" y="8037886"/>
                  </a:lnTo>
                  <a:lnTo>
                    <a:pt x="1018183" y="8040746"/>
                  </a:lnTo>
                  <a:lnTo>
                    <a:pt x="1018183" y="8042935"/>
                  </a:lnTo>
                  <a:lnTo>
                    <a:pt x="1018183" y="8044291"/>
                  </a:lnTo>
                  <a:lnTo>
                    <a:pt x="1018183" y="8048361"/>
                  </a:lnTo>
                  <a:lnTo>
                    <a:pt x="1018183" y="8048481"/>
                  </a:lnTo>
                  <a:lnTo>
                    <a:pt x="1018183" y="8052594"/>
                  </a:lnTo>
                  <a:lnTo>
                    <a:pt x="1018183" y="8057548"/>
                  </a:lnTo>
                  <a:lnTo>
                    <a:pt x="1018183" y="8062569"/>
                  </a:lnTo>
                  <a:lnTo>
                    <a:pt x="1018183" y="8067759"/>
                  </a:lnTo>
                  <a:lnTo>
                    <a:pt x="1018183" y="8068972"/>
                  </a:lnTo>
                  <a:lnTo>
                    <a:pt x="1018183" y="8070613"/>
                  </a:lnTo>
                  <a:lnTo>
                    <a:pt x="1018183" y="8074377"/>
                  </a:lnTo>
                  <a:lnTo>
                    <a:pt x="1018183" y="8075662"/>
                  </a:lnTo>
                  <a:lnTo>
                    <a:pt x="1018183" y="8077275"/>
                  </a:lnTo>
                  <a:lnTo>
                    <a:pt x="1018183" y="8078842"/>
                  </a:lnTo>
                  <a:lnTo>
                    <a:pt x="1018183" y="8081088"/>
                  </a:lnTo>
                  <a:lnTo>
                    <a:pt x="1018183" y="8081671"/>
                  </a:lnTo>
                  <a:lnTo>
                    <a:pt x="1018183" y="8083277"/>
                  </a:lnTo>
                  <a:lnTo>
                    <a:pt x="1018183" y="8084633"/>
                  </a:lnTo>
                  <a:lnTo>
                    <a:pt x="1018183" y="8085323"/>
                  </a:lnTo>
                  <a:lnTo>
                    <a:pt x="1018183" y="8085436"/>
                  </a:lnTo>
                  <a:lnTo>
                    <a:pt x="1018183" y="8089171"/>
                  </a:lnTo>
                  <a:lnTo>
                    <a:pt x="1018183" y="8092146"/>
                  </a:lnTo>
                  <a:lnTo>
                    <a:pt x="1018183" y="8094222"/>
                  </a:lnTo>
                  <a:lnTo>
                    <a:pt x="1018183" y="8095691"/>
                  </a:lnTo>
                  <a:lnTo>
                    <a:pt x="1018183" y="8096381"/>
                  </a:lnTo>
                  <a:lnTo>
                    <a:pt x="1018183" y="8100230"/>
                  </a:lnTo>
                  <a:lnTo>
                    <a:pt x="1018183" y="8109314"/>
                  </a:lnTo>
                  <a:lnTo>
                    <a:pt x="1018183" y="8110234"/>
                  </a:lnTo>
                  <a:lnTo>
                    <a:pt x="1018183" y="8113546"/>
                  </a:lnTo>
                  <a:lnTo>
                    <a:pt x="1018183" y="8113849"/>
                  </a:lnTo>
                  <a:lnTo>
                    <a:pt x="1018183" y="8116004"/>
                  </a:lnTo>
                  <a:lnTo>
                    <a:pt x="1018183" y="8120372"/>
                  </a:lnTo>
                  <a:lnTo>
                    <a:pt x="1018183" y="8122013"/>
                  </a:lnTo>
                  <a:lnTo>
                    <a:pt x="1018183" y="8124606"/>
                  </a:lnTo>
                  <a:lnTo>
                    <a:pt x="1018183" y="8124910"/>
                  </a:lnTo>
                  <a:lnTo>
                    <a:pt x="1018183" y="8125778"/>
                  </a:lnTo>
                  <a:lnTo>
                    <a:pt x="1018183" y="8127062"/>
                  </a:lnTo>
                  <a:lnTo>
                    <a:pt x="1018183" y="8128419"/>
                  </a:lnTo>
                  <a:lnTo>
                    <a:pt x="1018183" y="8132958"/>
                  </a:lnTo>
                  <a:lnTo>
                    <a:pt x="1018183" y="8134564"/>
                  </a:lnTo>
                  <a:lnTo>
                    <a:pt x="1018183" y="8136723"/>
                  </a:lnTo>
                  <a:lnTo>
                    <a:pt x="1018183" y="8136724"/>
                  </a:lnTo>
                  <a:lnTo>
                    <a:pt x="1018183" y="8140572"/>
                  </a:lnTo>
                  <a:lnTo>
                    <a:pt x="1018183" y="8145622"/>
                  </a:lnTo>
                  <a:lnTo>
                    <a:pt x="1018183" y="8157977"/>
                  </a:lnTo>
                  <a:lnTo>
                    <a:pt x="1018183" y="8161180"/>
                  </a:lnTo>
                  <a:lnTo>
                    <a:pt x="1018183" y="8164020"/>
                  </a:lnTo>
                  <a:lnTo>
                    <a:pt x="1018183" y="8164948"/>
                  </a:lnTo>
                  <a:lnTo>
                    <a:pt x="1018183" y="8165252"/>
                  </a:lnTo>
                  <a:lnTo>
                    <a:pt x="1018183" y="8167754"/>
                  </a:lnTo>
                  <a:lnTo>
                    <a:pt x="1018183" y="8173300"/>
                  </a:lnTo>
                  <a:lnTo>
                    <a:pt x="1018183" y="8175888"/>
                  </a:lnTo>
                  <a:lnTo>
                    <a:pt x="1018183" y="8177066"/>
                  </a:lnTo>
                  <a:lnTo>
                    <a:pt x="1018183" y="8178350"/>
                  </a:lnTo>
                  <a:lnTo>
                    <a:pt x="1018183" y="8181896"/>
                  </a:lnTo>
                  <a:lnTo>
                    <a:pt x="1018183" y="8184356"/>
                  </a:lnTo>
                  <a:lnTo>
                    <a:pt x="1018183" y="8188124"/>
                  </a:lnTo>
                  <a:lnTo>
                    <a:pt x="1018183" y="8188687"/>
                  </a:lnTo>
                  <a:lnTo>
                    <a:pt x="1018183" y="8190705"/>
                  </a:lnTo>
                  <a:lnTo>
                    <a:pt x="1018183" y="8194248"/>
                  </a:lnTo>
                  <a:lnTo>
                    <a:pt x="1018183" y="8196317"/>
                  </a:lnTo>
                  <a:lnTo>
                    <a:pt x="1018183" y="8197885"/>
                  </a:lnTo>
                  <a:lnTo>
                    <a:pt x="1018183" y="8201522"/>
                  </a:lnTo>
                  <a:lnTo>
                    <a:pt x="1018183" y="8201763"/>
                  </a:lnTo>
                  <a:lnTo>
                    <a:pt x="1018183" y="8205309"/>
                  </a:lnTo>
                  <a:lnTo>
                    <a:pt x="1018183" y="8206520"/>
                  </a:lnTo>
                  <a:lnTo>
                    <a:pt x="1018183" y="8207375"/>
                  </a:lnTo>
                  <a:lnTo>
                    <a:pt x="1018183" y="8208096"/>
                  </a:lnTo>
                  <a:lnTo>
                    <a:pt x="1018183" y="8208944"/>
                  </a:lnTo>
                  <a:lnTo>
                    <a:pt x="1018183" y="8210256"/>
                  </a:lnTo>
                  <a:lnTo>
                    <a:pt x="1018183" y="8212580"/>
                  </a:lnTo>
                  <a:lnTo>
                    <a:pt x="1018183" y="8213368"/>
                  </a:lnTo>
                  <a:lnTo>
                    <a:pt x="1018183" y="8216230"/>
                  </a:lnTo>
                  <a:lnTo>
                    <a:pt x="1018183" y="8218931"/>
                  </a:lnTo>
                  <a:lnTo>
                    <a:pt x="1018183" y="8219156"/>
                  </a:lnTo>
                  <a:lnTo>
                    <a:pt x="1018183" y="8221415"/>
                  </a:lnTo>
                  <a:lnTo>
                    <a:pt x="1018183" y="8224396"/>
                  </a:lnTo>
                  <a:lnTo>
                    <a:pt x="1018183" y="8227287"/>
                  </a:lnTo>
                  <a:lnTo>
                    <a:pt x="1018183" y="8227768"/>
                  </a:lnTo>
                  <a:lnTo>
                    <a:pt x="1018183" y="8229987"/>
                  </a:lnTo>
                  <a:lnTo>
                    <a:pt x="1018183" y="8230966"/>
                  </a:lnTo>
                  <a:lnTo>
                    <a:pt x="1018183" y="8232473"/>
                  </a:lnTo>
                  <a:lnTo>
                    <a:pt x="1018183" y="8238036"/>
                  </a:lnTo>
                  <a:lnTo>
                    <a:pt x="1018183" y="8238819"/>
                  </a:lnTo>
                  <a:lnTo>
                    <a:pt x="1018183" y="8240104"/>
                  </a:lnTo>
                  <a:lnTo>
                    <a:pt x="1018183" y="8240386"/>
                  </a:lnTo>
                  <a:lnTo>
                    <a:pt x="1018183" y="8241671"/>
                  </a:lnTo>
                  <a:lnTo>
                    <a:pt x="1018183" y="8242105"/>
                  </a:lnTo>
                  <a:lnTo>
                    <a:pt x="1018183" y="8243647"/>
                  </a:lnTo>
                  <a:lnTo>
                    <a:pt x="1018183" y="8245651"/>
                  </a:lnTo>
                  <a:lnTo>
                    <a:pt x="1018183" y="8247717"/>
                  </a:lnTo>
                  <a:lnTo>
                    <a:pt x="1018183" y="8249286"/>
                  </a:lnTo>
                  <a:lnTo>
                    <a:pt x="1018183" y="8249640"/>
                  </a:lnTo>
                  <a:lnTo>
                    <a:pt x="1018183" y="8249877"/>
                  </a:lnTo>
                  <a:lnTo>
                    <a:pt x="1018183" y="8250598"/>
                  </a:lnTo>
                  <a:lnTo>
                    <a:pt x="1018183" y="8251443"/>
                  </a:lnTo>
                  <a:lnTo>
                    <a:pt x="1018183" y="8251883"/>
                  </a:lnTo>
                  <a:lnTo>
                    <a:pt x="1018183" y="8252573"/>
                  </a:lnTo>
                  <a:lnTo>
                    <a:pt x="1018183" y="8255425"/>
                  </a:lnTo>
                  <a:lnTo>
                    <a:pt x="1018183" y="8259206"/>
                  </a:lnTo>
                  <a:lnTo>
                    <a:pt x="1018183" y="8260698"/>
                  </a:lnTo>
                  <a:lnTo>
                    <a:pt x="1018183" y="8261656"/>
                  </a:lnTo>
                  <a:lnTo>
                    <a:pt x="1018183" y="8263631"/>
                  </a:lnTo>
                  <a:lnTo>
                    <a:pt x="1018183" y="8270135"/>
                  </a:lnTo>
                  <a:lnTo>
                    <a:pt x="1018183" y="8270329"/>
                  </a:lnTo>
                  <a:lnTo>
                    <a:pt x="1018183" y="8272815"/>
                  </a:lnTo>
                  <a:lnTo>
                    <a:pt x="1018183" y="8276961"/>
                  </a:lnTo>
                  <a:lnTo>
                    <a:pt x="1018183" y="8277081"/>
                  </a:lnTo>
                  <a:lnTo>
                    <a:pt x="1018183" y="8278378"/>
                  </a:lnTo>
                  <a:lnTo>
                    <a:pt x="1018183" y="8280446"/>
                  </a:lnTo>
                  <a:lnTo>
                    <a:pt x="1018183" y="8282013"/>
                  </a:lnTo>
                  <a:lnTo>
                    <a:pt x="1018183" y="8283989"/>
                  </a:lnTo>
                  <a:lnTo>
                    <a:pt x="1018183" y="8286148"/>
                  </a:lnTo>
                  <a:lnTo>
                    <a:pt x="1018183" y="8289436"/>
                  </a:lnTo>
                  <a:lnTo>
                    <a:pt x="1018183" y="8290219"/>
                  </a:lnTo>
                  <a:lnTo>
                    <a:pt x="1018183" y="8291504"/>
                  </a:lnTo>
                  <a:lnTo>
                    <a:pt x="1018183" y="8291785"/>
                  </a:lnTo>
                  <a:lnTo>
                    <a:pt x="1018183" y="8293071"/>
                  </a:lnTo>
                  <a:lnTo>
                    <a:pt x="1018183" y="8295046"/>
                  </a:lnTo>
                  <a:lnTo>
                    <a:pt x="1018183" y="8296359"/>
                  </a:lnTo>
                  <a:lnTo>
                    <a:pt x="1018183" y="8297927"/>
                  </a:lnTo>
                  <a:lnTo>
                    <a:pt x="1018183" y="8301040"/>
                  </a:lnTo>
                  <a:lnTo>
                    <a:pt x="1018183" y="8303973"/>
                  </a:lnTo>
                  <a:lnTo>
                    <a:pt x="1018183" y="8309688"/>
                  </a:lnTo>
                  <a:lnTo>
                    <a:pt x="1018183" y="8311877"/>
                  </a:lnTo>
                  <a:lnTo>
                    <a:pt x="1018183" y="8312637"/>
                  </a:lnTo>
                  <a:lnTo>
                    <a:pt x="1018183" y="8313233"/>
                  </a:lnTo>
                  <a:lnTo>
                    <a:pt x="1018183" y="8320746"/>
                  </a:lnTo>
                  <a:lnTo>
                    <a:pt x="1018183" y="8324291"/>
                  </a:lnTo>
                  <a:lnTo>
                    <a:pt x="1018183" y="8326490"/>
                  </a:lnTo>
                  <a:lnTo>
                    <a:pt x="1018183" y="8327775"/>
                  </a:lnTo>
                  <a:lnTo>
                    <a:pt x="1018183" y="8336701"/>
                  </a:lnTo>
                  <a:lnTo>
                    <a:pt x="1018183" y="8337549"/>
                  </a:lnTo>
                  <a:lnTo>
                    <a:pt x="1018183" y="8337914"/>
                  </a:lnTo>
                  <a:lnTo>
                    <a:pt x="1018183" y="8344604"/>
                  </a:lnTo>
                  <a:lnTo>
                    <a:pt x="1018183" y="8347759"/>
                  </a:lnTo>
                  <a:lnTo>
                    <a:pt x="1018183" y="8348972"/>
                  </a:lnTo>
                  <a:lnTo>
                    <a:pt x="1018183" y="8350613"/>
                  </a:lnTo>
                  <a:lnTo>
                    <a:pt x="1018183" y="8354378"/>
                  </a:lnTo>
                  <a:lnTo>
                    <a:pt x="1018183" y="8355662"/>
                  </a:lnTo>
                  <a:lnTo>
                    <a:pt x="1018183" y="8357019"/>
                  </a:lnTo>
                  <a:lnTo>
                    <a:pt x="1018183" y="8361088"/>
                  </a:lnTo>
                  <a:lnTo>
                    <a:pt x="1018183" y="8363164"/>
                  </a:lnTo>
                  <a:lnTo>
                    <a:pt x="1018183" y="8364633"/>
                  </a:lnTo>
                  <a:lnTo>
                    <a:pt x="1018183" y="8365323"/>
                  </a:lnTo>
                  <a:lnTo>
                    <a:pt x="1018183" y="8369172"/>
                  </a:lnTo>
                  <a:lnTo>
                    <a:pt x="1018183" y="8374222"/>
                  </a:lnTo>
                  <a:lnTo>
                    <a:pt x="1018183" y="8375517"/>
                  </a:lnTo>
                  <a:lnTo>
                    <a:pt x="1018183" y="8389314"/>
                  </a:lnTo>
                  <a:lnTo>
                    <a:pt x="1018183" y="8392620"/>
                  </a:lnTo>
                  <a:lnTo>
                    <a:pt x="1018183" y="8393548"/>
                  </a:lnTo>
                  <a:lnTo>
                    <a:pt x="1018183" y="8393852"/>
                  </a:lnTo>
                  <a:lnTo>
                    <a:pt x="1018183" y="8395936"/>
                  </a:lnTo>
                  <a:lnTo>
                    <a:pt x="1018183" y="8396004"/>
                  </a:lnTo>
                  <a:lnTo>
                    <a:pt x="1018183" y="8397361"/>
                  </a:lnTo>
                  <a:lnTo>
                    <a:pt x="1018183" y="8401900"/>
                  </a:lnTo>
                  <a:lnTo>
                    <a:pt x="1018183" y="8405666"/>
                  </a:lnTo>
                  <a:lnTo>
                    <a:pt x="1018183" y="8406228"/>
                  </a:lnTo>
                  <a:lnTo>
                    <a:pt x="1018183" y="8406950"/>
                  </a:lnTo>
                  <a:lnTo>
                    <a:pt x="1018183" y="8408419"/>
                  </a:lnTo>
                  <a:lnTo>
                    <a:pt x="1018183" y="8410496"/>
                  </a:lnTo>
                  <a:lnTo>
                    <a:pt x="1018183" y="8412956"/>
                  </a:lnTo>
                  <a:lnTo>
                    <a:pt x="1018183" y="8414564"/>
                  </a:lnTo>
                  <a:lnTo>
                    <a:pt x="1018183" y="8416724"/>
                  </a:lnTo>
                  <a:lnTo>
                    <a:pt x="1018183" y="8418019"/>
                  </a:lnTo>
                  <a:lnTo>
                    <a:pt x="1018183" y="8430122"/>
                  </a:lnTo>
                  <a:lnTo>
                    <a:pt x="1018183" y="8432962"/>
                  </a:lnTo>
                  <a:lnTo>
                    <a:pt x="1018183" y="8435120"/>
                  </a:lnTo>
                  <a:lnTo>
                    <a:pt x="1018183" y="8436696"/>
                  </a:lnTo>
                  <a:lnTo>
                    <a:pt x="1018183" y="8441180"/>
                  </a:lnTo>
                  <a:lnTo>
                    <a:pt x="1018183" y="8444020"/>
                  </a:lnTo>
                  <a:lnTo>
                    <a:pt x="1018183" y="8444830"/>
                  </a:lnTo>
                  <a:lnTo>
                    <a:pt x="1018183" y="8447292"/>
                  </a:lnTo>
                  <a:lnTo>
                    <a:pt x="1018183" y="8447756"/>
                  </a:lnTo>
                  <a:lnTo>
                    <a:pt x="1018183" y="8448730"/>
                  </a:lnTo>
                  <a:lnTo>
                    <a:pt x="1018183" y="8450838"/>
                  </a:lnTo>
                  <a:lnTo>
                    <a:pt x="1018183" y="8452996"/>
                  </a:lnTo>
                  <a:lnTo>
                    <a:pt x="1018183" y="8453298"/>
                  </a:lnTo>
                  <a:lnTo>
                    <a:pt x="1018183" y="8455887"/>
                  </a:lnTo>
                  <a:lnTo>
                    <a:pt x="1018183" y="8457066"/>
                  </a:lnTo>
                  <a:lnTo>
                    <a:pt x="1018183" y="8458350"/>
                  </a:lnTo>
                  <a:lnTo>
                    <a:pt x="1018183" y="8459566"/>
                  </a:lnTo>
                  <a:lnTo>
                    <a:pt x="1018183" y="8461895"/>
                  </a:lnTo>
                  <a:lnTo>
                    <a:pt x="1018183" y="8470705"/>
                  </a:lnTo>
                  <a:lnTo>
                    <a:pt x="1018183" y="8474251"/>
                  </a:lnTo>
                  <a:lnTo>
                    <a:pt x="1018183" y="8475462"/>
                  </a:lnTo>
                  <a:lnTo>
                    <a:pt x="1018183" y="8476317"/>
                  </a:lnTo>
                  <a:lnTo>
                    <a:pt x="1018183" y="8476747"/>
                  </a:lnTo>
                  <a:lnTo>
                    <a:pt x="1018183" y="8477886"/>
                  </a:lnTo>
                  <a:lnTo>
                    <a:pt x="1018183" y="8479198"/>
                  </a:lnTo>
                  <a:lnTo>
                    <a:pt x="1018183" y="8480483"/>
                  </a:lnTo>
                  <a:lnTo>
                    <a:pt x="1018183" y="8481522"/>
                  </a:lnTo>
                  <a:lnTo>
                    <a:pt x="1018183" y="8484025"/>
                  </a:lnTo>
                  <a:lnTo>
                    <a:pt x="1018183" y="8486521"/>
                  </a:lnTo>
                  <a:lnTo>
                    <a:pt x="1018183" y="8488098"/>
                  </a:lnTo>
                  <a:lnTo>
                    <a:pt x="1018183" y="8490256"/>
                  </a:lnTo>
                  <a:lnTo>
                    <a:pt x="1018183" y="8493338"/>
                  </a:lnTo>
                  <a:lnTo>
                    <a:pt x="1018183" y="8494502"/>
                  </a:lnTo>
                  <a:lnTo>
                    <a:pt x="1018183" y="8494622"/>
                  </a:lnTo>
                  <a:lnTo>
                    <a:pt x="1018183" y="8496229"/>
                  </a:lnTo>
                  <a:lnTo>
                    <a:pt x="1018183" y="8498735"/>
                  </a:lnTo>
                  <a:lnTo>
                    <a:pt x="1018183" y="8498929"/>
                  </a:lnTo>
                  <a:lnTo>
                    <a:pt x="1018183" y="8499908"/>
                  </a:lnTo>
                  <a:lnTo>
                    <a:pt x="1018183" y="8501415"/>
                  </a:lnTo>
                  <a:lnTo>
                    <a:pt x="1018183" y="8504396"/>
                  </a:lnTo>
                  <a:lnTo>
                    <a:pt x="1018183" y="8506978"/>
                  </a:lnTo>
                  <a:lnTo>
                    <a:pt x="1018183" y="8509046"/>
                  </a:lnTo>
                  <a:lnTo>
                    <a:pt x="1018183" y="8510613"/>
                  </a:lnTo>
                  <a:lnTo>
                    <a:pt x="1018183" y="8510966"/>
                  </a:lnTo>
                  <a:lnTo>
                    <a:pt x="1018183" y="8512589"/>
                  </a:lnTo>
                  <a:lnTo>
                    <a:pt x="1018183" y="8518036"/>
                  </a:lnTo>
                  <a:lnTo>
                    <a:pt x="1018183" y="8518819"/>
                  </a:lnTo>
                  <a:lnTo>
                    <a:pt x="1018183" y="8520104"/>
                  </a:lnTo>
                  <a:lnTo>
                    <a:pt x="1018183" y="8520385"/>
                  </a:lnTo>
                  <a:lnTo>
                    <a:pt x="1018183" y="8520825"/>
                  </a:lnTo>
                  <a:lnTo>
                    <a:pt x="1018183" y="8521671"/>
                  </a:lnTo>
                  <a:lnTo>
                    <a:pt x="1018183" y="8523646"/>
                  </a:lnTo>
                  <a:lnTo>
                    <a:pt x="1018183" y="8524367"/>
                  </a:lnTo>
                  <a:lnTo>
                    <a:pt x="1018183" y="8526527"/>
                  </a:lnTo>
                  <a:lnTo>
                    <a:pt x="1018183" y="8529640"/>
                  </a:lnTo>
                  <a:lnTo>
                    <a:pt x="1018183" y="8530598"/>
                  </a:lnTo>
                  <a:lnTo>
                    <a:pt x="1018183" y="8531883"/>
                  </a:lnTo>
                  <a:lnTo>
                    <a:pt x="1018183" y="8532573"/>
                  </a:lnTo>
                  <a:lnTo>
                    <a:pt x="1018183" y="8535427"/>
                  </a:lnTo>
                  <a:lnTo>
                    <a:pt x="1018183" y="8537003"/>
                  </a:lnTo>
                  <a:lnTo>
                    <a:pt x="1018183" y="8539077"/>
                  </a:lnTo>
                  <a:lnTo>
                    <a:pt x="1018183" y="8541237"/>
                  </a:lnTo>
                  <a:lnTo>
                    <a:pt x="1018183" y="8543694"/>
                  </a:lnTo>
                  <a:lnTo>
                    <a:pt x="1018183" y="8547239"/>
                  </a:lnTo>
                  <a:lnTo>
                    <a:pt x="1018183" y="8550135"/>
                  </a:lnTo>
                  <a:lnTo>
                    <a:pt x="1018183" y="8555090"/>
                  </a:lnTo>
                  <a:lnTo>
                    <a:pt x="1018183" y="8556375"/>
                  </a:lnTo>
                  <a:lnTo>
                    <a:pt x="1018183" y="8558378"/>
                  </a:lnTo>
                  <a:lnTo>
                    <a:pt x="1018183" y="8560446"/>
                  </a:lnTo>
                  <a:lnTo>
                    <a:pt x="1018183" y="8562013"/>
                  </a:lnTo>
                  <a:lnTo>
                    <a:pt x="1018183" y="8563988"/>
                  </a:lnTo>
                  <a:lnTo>
                    <a:pt x="1018183" y="8565301"/>
                  </a:lnTo>
                  <a:lnTo>
                    <a:pt x="1018183" y="8566149"/>
                  </a:lnTo>
                  <a:lnTo>
                    <a:pt x="1018183" y="8566869"/>
                  </a:lnTo>
                  <a:lnTo>
                    <a:pt x="1018183" y="8568154"/>
                  </a:lnTo>
                  <a:lnTo>
                    <a:pt x="1018183" y="8571918"/>
                  </a:lnTo>
                  <a:lnTo>
                    <a:pt x="1018183" y="8576359"/>
                  </a:lnTo>
                  <a:lnTo>
                    <a:pt x="1018183" y="8577931"/>
                  </a:lnTo>
                  <a:lnTo>
                    <a:pt x="1018183" y="8581579"/>
                  </a:lnTo>
                  <a:lnTo>
                    <a:pt x="1018183" y="8582864"/>
                  </a:lnTo>
                  <a:lnTo>
                    <a:pt x="1018183" y="8586712"/>
                  </a:lnTo>
                  <a:lnTo>
                    <a:pt x="1018183" y="8589688"/>
                  </a:lnTo>
                  <a:lnTo>
                    <a:pt x="1018183" y="8592637"/>
                  </a:lnTo>
                  <a:lnTo>
                    <a:pt x="1018183" y="8593233"/>
                  </a:lnTo>
                  <a:lnTo>
                    <a:pt x="1018183" y="8596717"/>
                  </a:lnTo>
                  <a:lnTo>
                    <a:pt x="1018183" y="8604117"/>
                  </a:lnTo>
                  <a:lnTo>
                    <a:pt x="1018183" y="8606491"/>
                  </a:lnTo>
                  <a:lnTo>
                    <a:pt x="1018183" y="8607775"/>
                  </a:lnTo>
                  <a:lnTo>
                    <a:pt x="1018183" y="8616701"/>
                  </a:lnTo>
                  <a:lnTo>
                    <a:pt x="1018183" y="8617914"/>
                  </a:lnTo>
                  <a:lnTo>
                    <a:pt x="1018183" y="8624536"/>
                  </a:lnTo>
                  <a:lnTo>
                    <a:pt x="1018183" y="8624604"/>
                  </a:lnTo>
                  <a:lnTo>
                    <a:pt x="1018183" y="8625961"/>
                  </a:lnTo>
                  <a:lnTo>
                    <a:pt x="1018183" y="8629211"/>
                  </a:lnTo>
                  <a:lnTo>
                    <a:pt x="1018183" y="8634828"/>
                  </a:lnTo>
                  <a:lnTo>
                    <a:pt x="1018183" y="8637019"/>
                  </a:lnTo>
                  <a:lnTo>
                    <a:pt x="1018183" y="8643164"/>
                  </a:lnTo>
                  <a:lnTo>
                    <a:pt x="1018183" y="8644459"/>
                  </a:lnTo>
                  <a:lnTo>
                    <a:pt x="1018183" y="8646619"/>
                  </a:lnTo>
                  <a:lnTo>
                    <a:pt x="1018183" y="8655518"/>
                  </a:lnTo>
                  <a:lnTo>
                    <a:pt x="1018183" y="8661562"/>
                  </a:lnTo>
                  <a:lnTo>
                    <a:pt x="1018183" y="8664878"/>
                  </a:lnTo>
                  <a:lnTo>
                    <a:pt x="1018183" y="8672620"/>
                  </a:lnTo>
                  <a:lnTo>
                    <a:pt x="1018183" y="8675170"/>
                  </a:lnTo>
                  <a:lnTo>
                    <a:pt x="1018183" y="8675892"/>
                  </a:lnTo>
                  <a:lnTo>
                    <a:pt x="1018183" y="8675935"/>
                  </a:lnTo>
                  <a:lnTo>
                    <a:pt x="1018183" y="8677330"/>
                  </a:lnTo>
                  <a:lnTo>
                    <a:pt x="1018183" y="8677361"/>
                  </a:lnTo>
                  <a:lnTo>
                    <a:pt x="1018183" y="8679438"/>
                  </a:lnTo>
                  <a:lnTo>
                    <a:pt x="1018183" y="8681898"/>
                  </a:lnTo>
                  <a:lnTo>
                    <a:pt x="1018183" y="8685666"/>
                  </a:lnTo>
                  <a:lnTo>
                    <a:pt x="1018183" y="8686228"/>
                  </a:lnTo>
                  <a:lnTo>
                    <a:pt x="1018183" y="8686950"/>
                  </a:lnTo>
                  <a:lnTo>
                    <a:pt x="1018183" y="8686961"/>
                  </a:lnTo>
                  <a:lnTo>
                    <a:pt x="1018183" y="8688246"/>
                  </a:lnTo>
                  <a:lnTo>
                    <a:pt x="1018183" y="8690495"/>
                  </a:lnTo>
                  <a:lnTo>
                    <a:pt x="1018183" y="8691789"/>
                  </a:lnTo>
                  <a:lnTo>
                    <a:pt x="1018183" y="8698019"/>
                  </a:lnTo>
                  <a:lnTo>
                    <a:pt x="1018183" y="8704062"/>
                  </a:lnTo>
                  <a:lnTo>
                    <a:pt x="1018183" y="8705347"/>
                  </a:lnTo>
                  <a:lnTo>
                    <a:pt x="1018183" y="8708663"/>
                  </a:lnTo>
                  <a:lnTo>
                    <a:pt x="1018183" y="8710122"/>
                  </a:lnTo>
                  <a:lnTo>
                    <a:pt x="1018183" y="8711679"/>
                  </a:lnTo>
                  <a:lnTo>
                    <a:pt x="1018183" y="8712962"/>
                  </a:lnTo>
                  <a:lnTo>
                    <a:pt x="1018183" y="8715121"/>
                  </a:lnTo>
                  <a:lnTo>
                    <a:pt x="1018183" y="8716698"/>
                  </a:lnTo>
                  <a:lnTo>
                    <a:pt x="1018183" y="8717672"/>
                  </a:lnTo>
                  <a:lnTo>
                    <a:pt x="1018183" y="8718956"/>
                  </a:lnTo>
                  <a:lnTo>
                    <a:pt x="1018183" y="8721938"/>
                  </a:lnTo>
                  <a:lnTo>
                    <a:pt x="1018183" y="8723102"/>
                  </a:lnTo>
                  <a:lnTo>
                    <a:pt x="1018183" y="8723222"/>
                  </a:lnTo>
                  <a:lnTo>
                    <a:pt x="1018183" y="8724829"/>
                  </a:lnTo>
                  <a:lnTo>
                    <a:pt x="1018183" y="8727292"/>
                  </a:lnTo>
                  <a:lnTo>
                    <a:pt x="1018183" y="8728508"/>
                  </a:lnTo>
                  <a:lnTo>
                    <a:pt x="1018183" y="8728730"/>
                  </a:lnTo>
                  <a:lnTo>
                    <a:pt x="1018183" y="8730837"/>
                  </a:lnTo>
                  <a:lnTo>
                    <a:pt x="1018183" y="8732996"/>
                  </a:lnTo>
                  <a:lnTo>
                    <a:pt x="1018183" y="8734293"/>
                  </a:lnTo>
                  <a:lnTo>
                    <a:pt x="1018183" y="8736360"/>
                  </a:lnTo>
                  <a:lnTo>
                    <a:pt x="1018183" y="8737927"/>
                  </a:lnTo>
                  <a:lnTo>
                    <a:pt x="1018183" y="8739566"/>
                  </a:lnTo>
                  <a:lnTo>
                    <a:pt x="1018183" y="8745689"/>
                  </a:lnTo>
                  <a:lnTo>
                    <a:pt x="1018183" y="8749425"/>
                  </a:lnTo>
                  <a:lnTo>
                    <a:pt x="1018183" y="8750114"/>
                  </a:lnTo>
                  <a:lnTo>
                    <a:pt x="1018183" y="8752967"/>
                  </a:lnTo>
                  <a:lnTo>
                    <a:pt x="1018183" y="8755463"/>
                  </a:lnTo>
                  <a:lnTo>
                    <a:pt x="1018183" y="8756747"/>
                  </a:lnTo>
                  <a:lnTo>
                    <a:pt x="1018183" y="8759198"/>
                  </a:lnTo>
                  <a:lnTo>
                    <a:pt x="1018183" y="8760483"/>
                  </a:lnTo>
                  <a:lnTo>
                    <a:pt x="1018183" y="8763444"/>
                  </a:lnTo>
                  <a:lnTo>
                    <a:pt x="1018183" y="8763564"/>
                  </a:lnTo>
                  <a:lnTo>
                    <a:pt x="1018183" y="8764027"/>
                  </a:lnTo>
                  <a:lnTo>
                    <a:pt x="1018183" y="8765603"/>
                  </a:lnTo>
                  <a:lnTo>
                    <a:pt x="1018183" y="8767677"/>
                  </a:lnTo>
                  <a:lnTo>
                    <a:pt x="1018183" y="8772294"/>
                  </a:lnTo>
                  <a:lnTo>
                    <a:pt x="1018183" y="8773338"/>
                  </a:lnTo>
                  <a:lnTo>
                    <a:pt x="1018183" y="8774502"/>
                  </a:lnTo>
                  <a:lnTo>
                    <a:pt x="1018183" y="8774622"/>
                  </a:lnTo>
                  <a:lnTo>
                    <a:pt x="1018183" y="8775839"/>
                  </a:lnTo>
                  <a:lnTo>
                    <a:pt x="1018183" y="8778735"/>
                  </a:lnTo>
                  <a:lnTo>
                    <a:pt x="1018183" y="8779908"/>
                  </a:lnTo>
                  <a:lnTo>
                    <a:pt x="1018183" y="8786978"/>
                  </a:lnTo>
                  <a:lnTo>
                    <a:pt x="1018183" y="8789046"/>
                  </a:lnTo>
                  <a:lnTo>
                    <a:pt x="1018183" y="8790613"/>
                  </a:lnTo>
                  <a:lnTo>
                    <a:pt x="1018183" y="8792588"/>
                  </a:lnTo>
                  <a:lnTo>
                    <a:pt x="1018183" y="8792616"/>
                  </a:lnTo>
                  <a:lnTo>
                    <a:pt x="1018183" y="8795469"/>
                  </a:lnTo>
                  <a:lnTo>
                    <a:pt x="1018183" y="8796754"/>
                  </a:lnTo>
                  <a:lnTo>
                    <a:pt x="1018183" y="8800518"/>
                  </a:lnTo>
                  <a:lnTo>
                    <a:pt x="1018183" y="8800825"/>
                  </a:lnTo>
                  <a:lnTo>
                    <a:pt x="1018183" y="8804369"/>
                  </a:lnTo>
                  <a:lnTo>
                    <a:pt x="1018183" y="8805945"/>
                  </a:lnTo>
                  <a:lnTo>
                    <a:pt x="1018183" y="8806531"/>
                  </a:lnTo>
                  <a:lnTo>
                    <a:pt x="1018183" y="8807229"/>
                  </a:lnTo>
                  <a:lnTo>
                    <a:pt x="1018183" y="8810179"/>
                  </a:lnTo>
                  <a:lnTo>
                    <a:pt x="1018183" y="8810774"/>
                  </a:lnTo>
                  <a:lnTo>
                    <a:pt x="1018183" y="8811464"/>
                  </a:lnTo>
                  <a:lnTo>
                    <a:pt x="1018183" y="8812636"/>
                  </a:lnTo>
                  <a:lnTo>
                    <a:pt x="1018183" y="8815312"/>
                  </a:lnTo>
                  <a:lnTo>
                    <a:pt x="1018183" y="8816181"/>
                  </a:lnTo>
                  <a:lnTo>
                    <a:pt x="1018183" y="8817003"/>
                  </a:lnTo>
                  <a:lnTo>
                    <a:pt x="1018183" y="8819077"/>
                  </a:lnTo>
                  <a:lnTo>
                    <a:pt x="1018183" y="8821237"/>
                  </a:lnTo>
                  <a:lnTo>
                    <a:pt x="1018183" y="8825317"/>
                  </a:lnTo>
                  <a:lnTo>
                    <a:pt x="1018183" y="8835091"/>
                  </a:lnTo>
                  <a:lnTo>
                    <a:pt x="1018183" y="8836375"/>
                  </a:lnTo>
                  <a:lnTo>
                    <a:pt x="1018183" y="8837096"/>
                  </a:lnTo>
                  <a:lnTo>
                    <a:pt x="1018183" y="8840860"/>
                  </a:lnTo>
                  <a:lnTo>
                    <a:pt x="1018183" y="8845301"/>
                  </a:lnTo>
                  <a:lnTo>
                    <a:pt x="1018183" y="8846873"/>
                  </a:lnTo>
                  <a:lnTo>
                    <a:pt x="1018183" y="8851806"/>
                  </a:lnTo>
                  <a:lnTo>
                    <a:pt x="1018183" y="8855654"/>
                  </a:lnTo>
                  <a:lnTo>
                    <a:pt x="1018183" y="8857811"/>
                  </a:lnTo>
                  <a:lnTo>
                    <a:pt x="1018183" y="8861579"/>
                  </a:lnTo>
                  <a:lnTo>
                    <a:pt x="1018183" y="8873059"/>
                  </a:lnTo>
                  <a:lnTo>
                    <a:pt x="1018183" y="8876717"/>
                  </a:lnTo>
                  <a:lnTo>
                    <a:pt x="1018183" y="8884118"/>
                  </a:lnTo>
                  <a:lnTo>
                    <a:pt x="1018183" y="8893478"/>
                  </a:lnTo>
                  <a:lnTo>
                    <a:pt x="1018183" y="8898153"/>
                  </a:lnTo>
                  <a:lnTo>
                    <a:pt x="1018183" y="8903770"/>
                  </a:lnTo>
                  <a:lnTo>
                    <a:pt x="1018183" y="8904535"/>
                  </a:lnTo>
                  <a:lnTo>
                    <a:pt x="1018183" y="8905961"/>
                  </a:lnTo>
                  <a:lnTo>
                    <a:pt x="1018183" y="8914828"/>
                  </a:lnTo>
                  <a:lnTo>
                    <a:pt x="1018183" y="8915561"/>
                  </a:lnTo>
                  <a:lnTo>
                    <a:pt x="1018183" y="8916846"/>
                  </a:lnTo>
                  <a:lnTo>
                    <a:pt x="1018183" y="8920389"/>
                  </a:lnTo>
                  <a:lnTo>
                    <a:pt x="1018183" y="8924460"/>
                  </a:lnTo>
                  <a:lnTo>
                    <a:pt x="1018183" y="8926619"/>
                  </a:lnTo>
                  <a:lnTo>
                    <a:pt x="1018183" y="8937263"/>
                  </a:lnTo>
                  <a:lnTo>
                    <a:pt x="1018183" y="8940279"/>
                  </a:lnTo>
                  <a:lnTo>
                    <a:pt x="1018183" y="8941562"/>
                  </a:lnTo>
                  <a:lnTo>
                    <a:pt x="1018183" y="8944877"/>
                  </a:lnTo>
                  <a:lnTo>
                    <a:pt x="1018183" y="8946272"/>
                  </a:lnTo>
                  <a:lnTo>
                    <a:pt x="1018183" y="8947556"/>
                  </a:lnTo>
                  <a:lnTo>
                    <a:pt x="1018183" y="8955170"/>
                  </a:lnTo>
                  <a:lnTo>
                    <a:pt x="1018183" y="8955892"/>
                  </a:lnTo>
                  <a:lnTo>
                    <a:pt x="1018183" y="8957188"/>
                  </a:lnTo>
                  <a:lnTo>
                    <a:pt x="1018183" y="8957330"/>
                  </a:lnTo>
                  <a:lnTo>
                    <a:pt x="1018183" y="8959437"/>
                  </a:lnTo>
                  <a:lnTo>
                    <a:pt x="1018183" y="8960731"/>
                  </a:lnTo>
                  <a:lnTo>
                    <a:pt x="1018183" y="8962893"/>
                  </a:lnTo>
                  <a:lnTo>
                    <a:pt x="1018183" y="8964960"/>
                  </a:lnTo>
                  <a:lnTo>
                    <a:pt x="1018183" y="8966527"/>
                  </a:lnTo>
                  <a:lnTo>
                    <a:pt x="1018183" y="8966961"/>
                  </a:lnTo>
                  <a:lnTo>
                    <a:pt x="1018183" y="8974289"/>
                  </a:lnTo>
                  <a:lnTo>
                    <a:pt x="1018183" y="8977605"/>
                  </a:lnTo>
                  <a:lnTo>
                    <a:pt x="1018183" y="8978714"/>
                  </a:lnTo>
                  <a:lnTo>
                    <a:pt x="1018183" y="8980621"/>
                  </a:lnTo>
                  <a:lnTo>
                    <a:pt x="1018183" y="8984063"/>
                  </a:lnTo>
                  <a:lnTo>
                    <a:pt x="1018183" y="8985347"/>
                  </a:lnTo>
                  <a:lnTo>
                    <a:pt x="1018183" y="8987898"/>
                  </a:lnTo>
                  <a:lnTo>
                    <a:pt x="1018183" y="8992044"/>
                  </a:lnTo>
                  <a:lnTo>
                    <a:pt x="1018183" y="8992164"/>
                  </a:lnTo>
                  <a:lnTo>
                    <a:pt x="1018183" y="8997672"/>
                  </a:lnTo>
                  <a:lnTo>
                    <a:pt x="1018183" y="9001938"/>
                  </a:lnTo>
                  <a:lnTo>
                    <a:pt x="1018183" y="9003102"/>
                  </a:lnTo>
                  <a:lnTo>
                    <a:pt x="1018183" y="9003222"/>
                  </a:lnTo>
                  <a:lnTo>
                    <a:pt x="1018183" y="9003235"/>
                  </a:lnTo>
                  <a:lnTo>
                    <a:pt x="1018183" y="9005302"/>
                  </a:lnTo>
                  <a:lnTo>
                    <a:pt x="1018183" y="9006869"/>
                  </a:lnTo>
                  <a:lnTo>
                    <a:pt x="1018183" y="9008508"/>
                  </a:lnTo>
                  <a:lnTo>
                    <a:pt x="1018183" y="9019056"/>
                  </a:lnTo>
                  <a:lnTo>
                    <a:pt x="1018183" y="9021216"/>
                  </a:lnTo>
                  <a:lnTo>
                    <a:pt x="1018183" y="9025689"/>
                  </a:lnTo>
                  <a:lnTo>
                    <a:pt x="1018183" y="9029425"/>
                  </a:lnTo>
                  <a:lnTo>
                    <a:pt x="1018183" y="9032969"/>
                  </a:lnTo>
                  <a:lnTo>
                    <a:pt x="1018183" y="9034545"/>
                  </a:lnTo>
                  <a:lnTo>
                    <a:pt x="1018183" y="9035829"/>
                  </a:lnTo>
                  <a:lnTo>
                    <a:pt x="1018183" y="9039374"/>
                  </a:lnTo>
                  <a:lnTo>
                    <a:pt x="1018183" y="9041236"/>
                  </a:lnTo>
                  <a:lnTo>
                    <a:pt x="1018183" y="9043444"/>
                  </a:lnTo>
                  <a:lnTo>
                    <a:pt x="1018183" y="9043564"/>
                  </a:lnTo>
                  <a:lnTo>
                    <a:pt x="1018183" y="9044781"/>
                  </a:lnTo>
                  <a:lnTo>
                    <a:pt x="1018183" y="9045603"/>
                  </a:lnTo>
                  <a:lnTo>
                    <a:pt x="1018183" y="9047677"/>
                  </a:lnTo>
                  <a:lnTo>
                    <a:pt x="1018183" y="9061558"/>
                  </a:lnTo>
                  <a:lnTo>
                    <a:pt x="1018183" y="9065696"/>
                  </a:lnTo>
                  <a:lnTo>
                    <a:pt x="1018183" y="9069460"/>
                  </a:lnTo>
                  <a:lnTo>
                    <a:pt x="1018183" y="9075473"/>
                  </a:lnTo>
                  <a:lnTo>
                    <a:pt x="1018183" y="9076171"/>
                  </a:lnTo>
                  <a:lnTo>
                    <a:pt x="1018183" y="9079716"/>
                  </a:lnTo>
                  <a:lnTo>
                    <a:pt x="1018183" y="9080406"/>
                  </a:lnTo>
                  <a:lnTo>
                    <a:pt x="1018183" y="9084254"/>
                  </a:lnTo>
                  <a:lnTo>
                    <a:pt x="1018183" y="9085945"/>
                  </a:lnTo>
                  <a:lnTo>
                    <a:pt x="1013240" y="9085945"/>
                  </a:lnTo>
                  <a:lnTo>
                    <a:pt x="0" y="8276567"/>
                  </a:lnTo>
                  <a:lnTo>
                    <a:pt x="0" y="8274876"/>
                  </a:lnTo>
                  <a:lnTo>
                    <a:pt x="0" y="8271026"/>
                  </a:lnTo>
                  <a:lnTo>
                    <a:pt x="0" y="8270329"/>
                  </a:lnTo>
                  <a:lnTo>
                    <a:pt x="0" y="8266793"/>
                  </a:lnTo>
                  <a:lnTo>
                    <a:pt x="0" y="8259206"/>
                  </a:lnTo>
                  <a:lnTo>
                    <a:pt x="0" y="8252573"/>
                  </a:lnTo>
                  <a:lnTo>
                    <a:pt x="0" y="8249640"/>
                  </a:lnTo>
                  <a:lnTo>
                    <a:pt x="0" y="8245651"/>
                  </a:lnTo>
                  <a:lnTo>
                    <a:pt x="0" y="8238297"/>
                  </a:lnTo>
                  <a:lnTo>
                    <a:pt x="0" y="8236225"/>
                  </a:lnTo>
                  <a:lnTo>
                    <a:pt x="0" y="8234065"/>
                  </a:lnTo>
                  <a:lnTo>
                    <a:pt x="0" y="8231857"/>
                  </a:lnTo>
                  <a:lnTo>
                    <a:pt x="0" y="8229987"/>
                  </a:lnTo>
                  <a:lnTo>
                    <a:pt x="0" y="8226451"/>
                  </a:lnTo>
                  <a:lnTo>
                    <a:pt x="0" y="8225164"/>
                  </a:lnTo>
                  <a:lnTo>
                    <a:pt x="0" y="8220046"/>
                  </a:lnTo>
                  <a:lnTo>
                    <a:pt x="0" y="8218931"/>
                  </a:lnTo>
                  <a:lnTo>
                    <a:pt x="0" y="8205309"/>
                  </a:lnTo>
                  <a:lnTo>
                    <a:pt x="0" y="8201522"/>
                  </a:lnTo>
                  <a:lnTo>
                    <a:pt x="0" y="8199130"/>
                  </a:lnTo>
                  <a:lnTo>
                    <a:pt x="0" y="8197490"/>
                  </a:lnTo>
                  <a:lnTo>
                    <a:pt x="0" y="8195922"/>
                  </a:lnTo>
                  <a:lnTo>
                    <a:pt x="0" y="8194248"/>
                  </a:lnTo>
                  <a:lnTo>
                    <a:pt x="0" y="8193723"/>
                  </a:lnTo>
                  <a:lnTo>
                    <a:pt x="0" y="8188293"/>
                  </a:lnTo>
                  <a:lnTo>
                    <a:pt x="0" y="8182665"/>
                  </a:lnTo>
                  <a:lnTo>
                    <a:pt x="0" y="8178519"/>
                  </a:lnTo>
                  <a:lnTo>
                    <a:pt x="0" y="8171241"/>
                  </a:lnTo>
                  <a:lnTo>
                    <a:pt x="0" y="8164948"/>
                  </a:lnTo>
                  <a:lnTo>
                    <a:pt x="0" y="8161180"/>
                  </a:lnTo>
                  <a:lnTo>
                    <a:pt x="0" y="8157582"/>
                  </a:lnTo>
                  <a:lnTo>
                    <a:pt x="0" y="8157148"/>
                  </a:lnTo>
                  <a:lnTo>
                    <a:pt x="0" y="8155580"/>
                  </a:lnTo>
                  <a:lnTo>
                    <a:pt x="0" y="8147951"/>
                  </a:lnTo>
                  <a:lnTo>
                    <a:pt x="0" y="8147811"/>
                  </a:lnTo>
                  <a:lnTo>
                    <a:pt x="0" y="8146514"/>
                  </a:lnTo>
                  <a:lnTo>
                    <a:pt x="0" y="8145791"/>
                  </a:lnTo>
                  <a:lnTo>
                    <a:pt x="0" y="8138177"/>
                  </a:lnTo>
                  <a:lnTo>
                    <a:pt x="0" y="8136893"/>
                  </a:lnTo>
                  <a:lnTo>
                    <a:pt x="0" y="8130899"/>
                  </a:lnTo>
                  <a:lnTo>
                    <a:pt x="0" y="8125778"/>
                  </a:lnTo>
                  <a:lnTo>
                    <a:pt x="0" y="8124606"/>
                  </a:lnTo>
                  <a:lnTo>
                    <a:pt x="0" y="8122013"/>
                  </a:lnTo>
                  <a:lnTo>
                    <a:pt x="0" y="8117240"/>
                  </a:lnTo>
                  <a:lnTo>
                    <a:pt x="0" y="8116004"/>
                  </a:lnTo>
                  <a:lnTo>
                    <a:pt x="0" y="8115081"/>
                  </a:lnTo>
                  <a:lnTo>
                    <a:pt x="0" y="8113546"/>
                  </a:lnTo>
                  <a:lnTo>
                    <a:pt x="0" y="8110234"/>
                  </a:lnTo>
                  <a:lnTo>
                    <a:pt x="0" y="8109314"/>
                  </a:lnTo>
                  <a:lnTo>
                    <a:pt x="0" y="8107469"/>
                  </a:lnTo>
                  <a:lnTo>
                    <a:pt x="0" y="8106181"/>
                  </a:lnTo>
                  <a:lnTo>
                    <a:pt x="0" y="8105449"/>
                  </a:lnTo>
                  <a:lnTo>
                    <a:pt x="0" y="8094391"/>
                  </a:lnTo>
                  <a:lnTo>
                    <a:pt x="0" y="8088775"/>
                  </a:lnTo>
                  <a:lnTo>
                    <a:pt x="0" y="8085436"/>
                  </a:lnTo>
                  <a:lnTo>
                    <a:pt x="0" y="8084633"/>
                  </a:lnTo>
                  <a:lnTo>
                    <a:pt x="0" y="8083277"/>
                  </a:lnTo>
                  <a:lnTo>
                    <a:pt x="0" y="8081671"/>
                  </a:lnTo>
                  <a:lnTo>
                    <a:pt x="0" y="8075662"/>
                  </a:lnTo>
                  <a:lnTo>
                    <a:pt x="0" y="8074739"/>
                  </a:lnTo>
                  <a:lnTo>
                    <a:pt x="0" y="8074377"/>
                  </a:lnTo>
                  <a:lnTo>
                    <a:pt x="0" y="8070613"/>
                  </a:lnTo>
                  <a:lnTo>
                    <a:pt x="0" y="8068972"/>
                  </a:lnTo>
                  <a:lnTo>
                    <a:pt x="0" y="8063681"/>
                  </a:lnTo>
                  <a:lnTo>
                    <a:pt x="0" y="8062569"/>
                  </a:lnTo>
                  <a:lnTo>
                    <a:pt x="0" y="8052199"/>
                  </a:lnTo>
                  <a:lnTo>
                    <a:pt x="0" y="8048481"/>
                  </a:lnTo>
                  <a:lnTo>
                    <a:pt x="0" y="8048433"/>
                  </a:lnTo>
                  <a:lnTo>
                    <a:pt x="0" y="8046276"/>
                  </a:lnTo>
                  <a:lnTo>
                    <a:pt x="0" y="8044291"/>
                  </a:lnTo>
                  <a:lnTo>
                    <a:pt x="0" y="8042935"/>
                  </a:lnTo>
                  <a:lnTo>
                    <a:pt x="0" y="8042426"/>
                  </a:lnTo>
                  <a:lnTo>
                    <a:pt x="0" y="8037886"/>
                  </a:lnTo>
                  <a:lnTo>
                    <a:pt x="0" y="8031877"/>
                  </a:lnTo>
                  <a:lnTo>
                    <a:pt x="0" y="8030606"/>
                  </a:lnTo>
                  <a:lnTo>
                    <a:pt x="0" y="8023973"/>
                  </a:lnTo>
                  <a:lnTo>
                    <a:pt x="0" y="8021040"/>
                  </a:lnTo>
                  <a:lnTo>
                    <a:pt x="0" y="8011857"/>
                  </a:lnTo>
                  <a:lnTo>
                    <a:pt x="0" y="8009697"/>
                  </a:lnTo>
                  <a:lnTo>
                    <a:pt x="0" y="8008139"/>
                  </a:lnTo>
                  <a:lnTo>
                    <a:pt x="0" y="8007625"/>
                  </a:lnTo>
                  <a:lnTo>
                    <a:pt x="0" y="8005934"/>
                  </a:lnTo>
                  <a:lnTo>
                    <a:pt x="0" y="8003257"/>
                  </a:lnTo>
                  <a:lnTo>
                    <a:pt x="0" y="8002084"/>
                  </a:lnTo>
                  <a:lnTo>
                    <a:pt x="0" y="8001387"/>
                  </a:lnTo>
                  <a:lnTo>
                    <a:pt x="0" y="8000799"/>
                  </a:lnTo>
                  <a:lnTo>
                    <a:pt x="0" y="7997851"/>
                  </a:lnTo>
                  <a:lnTo>
                    <a:pt x="0" y="7997081"/>
                  </a:lnTo>
                  <a:lnTo>
                    <a:pt x="0" y="7996564"/>
                  </a:lnTo>
                  <a:lnTo>
                    <a:pt x="0" y="7991446"/>
                  </a:lnTo>
                  <a:lnTo>
                    <a:pt x="0" y="7990331"/>
                  </a:lnTo>
                  <a:lnTo>
                    <a:pt x="0" y="7990264"/>
                  </a:lnTo>
                  <a:lnTo>
                    <a:pt x="0" y="7989034"/>
                  </a:lnTo>
                  <a:lnTo>
                    <a:pt x="0" y="7985265"/>
                  </a:lnTo>
                  <a:lnTo>
                    <a:pt x="0" y="7983631"/>
                  </a:lnTo>
                  <a:lnTo>
                    <a:pt x="0" y="7981234"/>
                  </a:lnTo>
                  <a:lnTo>
                    <a:pt x="0" y="7980698"/>
                  </a:lnTo>
                  <a:lnTo>
                    <a:pt x="0" y="7979665"/>
                  </a:lnTo>
                  <a:lnTo>
                    <a:pt x="0" y="7979206"/>
                  </a:lnTo>
                  <a:lnTo>
                    <a:pt x="0" y="7976709"/>
                  </a:lnTo>
                  <a:lnTo>
                    <a:pt x="0" y="7970530"/>
                  </a:lnTo>
                  <a:lnTo>
                    <a:pt x="0" y="7969355"/>
                  </a:lnTo>
                  <a:lnTo>
                    <a:pt x="0" y="7965648"/>
                  </a:lnTo>
                  <a:lnTo>
                    <a:pt x="0" y="7965123"/>
                  </a:lnTo>
                  <a:lnTo>
                    <a:pt x="0" y="7964354"/>
                  </a:lnTo>
                  <a:lnTo>
                    <a:pt x="0" y="7962915"/>
                  </a:lnTo>
                  <a:lnTo>
                    <a:pt x="0" y="7958297"/>
                  </a:lnTo>
                  <a:lnTo>
                    <a:pt x="0" y="7956222"/>
                  </a:lnTo>
                  <a:lnTo>
                    <a:pt x="0" y="7954065"/>
                  </a:lnTo>
                  <a:lnTo>
                    <a:pt x="0" y="7951104"/>
                  </a:lnTo>
                  <a:lnTo>
                    <a:pt x="0" y="7949989"/>
                  </a:lnTo>
                  <a:lnTo>
                    <a:pt x="0" y="7949819"/>
                  </a:lnTo>
                  <a:lnTo>
                    <a:pt x="0" y="7946479"/>
                  </a:lnTo>
                  <a:lnTo>
                    <a:pt x="0" y="7940044"/>
                  </a:lnTo>
                  <a:lnTo>
                    <a:pt x="0" y="7932580"/>
                  </a:lnTo>
                  <a:lnTo>
                    <a:pt x="0" y="7930188"/>
                  </a:lnTo>
                  <a:lnTo>
                    <a:pt x="0" y="7928548"/>
                  </a:lnTo>
                  <a:lnTo>
                    <a:pt x="0" y="7926980"/>
                  </a:lnTo>
                  <a:lnTo>
                    <a:pt x="0" y="7925306"/>
                  </a:lnTo>
                  <a:lnTo>
                    <a:pt x="0" y="7919351"/>
                  </a:lnTo>
                  <a:lnTo>
                    <a:pt x="0" y="7919129"/>
                  </a:lnTo>
                  <a:lnTo>
                    <a:pt x="0" y="7917914"/>
                  </a:lnTo>
                  <a:lnTo>
                    <a:pt x="0" y="7915449"/>
                  </a:lnTo>
                  <a:lnTo>
                    <a:pt x="0" y="7913723"/>
                  </a:lnTo>
                  <a:lnTo>
                    <a:pt x="0" y="7909577"/>
                  </a:lnTo>
                  <a:lnTo>
                    <a:pt x="0" y="7908293"/>
                  </a:lnTo>
                  <a:lnTo>
                    <a:pt x="0" y="7907318"/>
                  </a:lnTo>
                  <a:lnTo>
                    <a:pt x="0" y="7902299"/>
                  </a:lnTo>
                  <a:lnTo>
                    <a:pt x="0" y="7896006"/>
                  </a:lnTo>
                  <a:lnTo>
                    <a:pt x="0" y="7893057"/>
                  </a:lnTo>
                  <a:lnTo>
                    <a:pt x="0" y="7888640"/>
                  </a:lnTo>
                  <a:lnTo>
                    <a:pt x="0" y="7884946"/>
                  </a:lnTo>
                  <a:lnTo>
                    <a:pt x="0" y="7881634"/>
                  </a:lnTo>
                  <a:lnTo>
                    <a:pt x="0" y="7878869"/>
                  </a:lnTo>
                  <a:lnTo>
                    <a:pt x="0" y="7877581"/>
                  </a:lnTo>
                  <a:lnTo>
                    <a:pt x="0" y="7877572"/>
                  </a:lnTo>
                  <a:lnTo>
                    <a:pt x="0" y="7876849"/>
                  </a:lnTo>
                  <a:lnTo>
                    <a:pt x="0" y="7876287"/>
                  </a:lnTo>
                  <a:lnTo>
                    <a:pt x="0" y="7872520"/>
                  </a:lnTo>
                  <a:lnTo>
                    <a:pt x="0" y="7867951"/>
                  </a:lnTo>
                  <a:lnTo>
                    <a:pt x="0" y="7866514"/>
                  </a:lnTo>
                  <a:lnTo>
                    <a:pt x="0" y="7865791"/>
                  </a:lnTo>
                  <a:lnTo>
                    <a:pt x="0" y="7856836"/>
                  </a:lnTo>
                  <a:lnTo>
                    <a:pt x="0" y="7853071"/>
                  </a:lnTo>
                  <a:lnTo>
                    <a:pt x="0" y="7847062"/>
                  </a:lnTo>
                  <a:lnTo>
                    <a:pt x="0" y="7846139"/>
                  </a:lnTo>
                  <a:lnTo>
                    <a:pt x="0" y="7845777"/>
                  </a:lnTo>
                  <a:lnTo>
                    <a:pt x="0" y="7844604"/>
                  </a:lnTo>
                  <a:lnTo>
                    <a:pt x="0" y="7842013"/>
                  </a:lnTo>
                  <a:lnTo>
                    <a:pt x="0" y="7841292"/>
                  </a:lnTo>
                  <a:lnTo>
                    <a:pt x="0" y="7840372"/>
                  </a:lnTo>
                  <a:lnTo>
                    <a:pt x="0" y="7837239"/>
                  </a:lnTo>
                  <a:lnTo>
                    <a:pt x="0" y="7835081"/>
                  </a:lnTo>
                  <a:lnTo>
                    <a:pt x="0" y="7833969"/>
                  </a:lnTo>
                  <a:lnTo>
                    <a:pt x="0" y="7833786"/>
                  </a:lnTo>
                  <a:lnTo>
                    <a:pt x="0" y="7830234"/>
                  </a:lnTo>
                  <a:lnTo>
                    <a:pt x="0" y="7825449"/>
                  </a:lnTo>
                  <a:lnTo>
                    <a:pt x="0" y="7823754"/>
                  </a:lnTo>
                  <a:lnTo>
                    <a:pt x="0" y="7822187"/>
                  </a:lnTo>
                  <a:lnTo>
                    <a:pt x="0" y="7819833"/>
                  </a:lnTo>
                  <a:lnTo>
                    <a:pt x="0" y="7815691"/>
                  </a:lnTo>
                  <a:lnTo>
                    <a:pt x="0" y="7814335"/>
                  </a:lnTo>
                  <a:lnTo>
                    <a:pt x="0" y="7809286"/>
                  </a:lnTo>
                  <a:lnTo>
                    <a:pt x="0" y="7805435"/>
                  </a:lnTo>
                  <a:lnTo>
                    <a:pt x="0" y="7804783"/>
                  </a:lnTo>
                  <a:lnTo>
                    <a:pt x="0" y="7803277"/>
                  </a:lnTo>
                  <a:lnTo>
                    <a:pt x="0" y="7801671"/>
                  </a:lnTo>
                  <a:lnTo>
                    <a:pt x="0" y="7797505"/>
                  </a:lnTo>
                  <a:lnTo>
                    <a:pt x="0" y="7794739"/>
                  </a:lnTo>
                  <a:lnTo>
                    <a:pt x="0" y="7793627"/>
                  </a:lnTo>
                  <a:lnTo>
                    <a:pt x="0" y="7783257"/>
                  </a:lnTo>
                  <a:lnTo>
                    <a:pt x="0" y="7782565"/>
                  </a:lnTo>
                  <a:lnTo>
                    <a:pt x="0" y="7780310"/>
                  </a:lnTo>
                  <a:lnTo>
                    <a:pt x="0" y="7779539"/>
                  </a:lnTo>
                  <a:lnTo>
                    <a:pt x="0" y="7777334"/>
                  </a:lnTo>
                  <a:lnTo>
                    <a:pt x="0" y="7774074"/>
                  </a:lnTo>
                  <a:lnTo>
                    <a:pt x="0" y="7773484"/>
                  </a:lnTo>
                  <a:lnTo>
                    <a:pt x="0" y="7772199"/>
                  </a:lnTo>
                  <a:lnTo>
                    <a:pt x="0" y="7768944"/>
                  </a:lnTo>
                  <a:lnTo>
                    <a:pt x="0" y="7768481"/>
                  </a:lnTo>
                  <a:lnTo>
                    <a:pt x="0" y="7762935"/>
                  </a:lnTo>
                  <a:lnTo>
                    <a:pt x="0" y="7761664"/>
                  </a:lnTo>
                  <a:lnTo>
                    <a:pt x="0" y="7760434"/>
                  </a:lnTo>
                  <a:lnTo>
                    <a:pt x="0" y="7757884"/>
                  </a:lnTo>
                  <a:lnTo>
                    <a:pt x="0" y="7756665"/>
                  </a:lnTo>
                  <a:lnTo>
                    <a:pt x="0" y="7755031"/>
                  </a:lnTo>
                  <a:lnTo>
                    <a:pt x="0" y="7752634"/>
                  </a:lnTo>
                  <a:lnTo>
                    <a:pt x="0" y="7752098"/>
                  </a:lnTo>
                  <a:lnTo>
                    <a:pt x="0" y="7751065"/>
                  </a:lnTo>
                  <a:lnTo>
                    <a:pt x="0" y="7750606"/>
                  </a:lnTo>
                  <a:lnTo>
                    <a:pt x="0" y="7740755"/>
                  </a:lnTo>
                  <a:lnTo>
                    <a:pt x="0" y="7735754"/>
                  </a:lnTo>
                  <a:lnTo>
                    <a:pt x="0" y="7734315"/>
                  </a:lnTo>
                  <a:lnTo>
                    <a:pt x="0" y="7731857"/>
                  </a:lnTo>
                  <a:lnTo>
                    <a:pt x="0" y="7729697"/>
                  </a:lnTo>
                  <a:lnTo>
                    <a:pt x="0" y="7728139"/>
                  </a:lnTo>
                  <a:lnTo>
                    <a:pt x="0" y="7727622"/>
                  </a:lnTo>
                  <a:lnTo>
                    <a:pt x="0" y="7722504"/>
                  </a:lnTo>
                  <a:lnTo>
                    <a:pt x="0" y="7721389"/>
                  </a:lnTo>
                  <a:lnTo>
                    <a:pt x="0" y="7721219"/>
                  </a:lnTo>
                  <a:lnTo>
                    <a:pt x="0" y="7720092"/>
                  </a:lnTo>
                  <a:lnTo>
                    <a:pt x="0" y="7717879"/>
                  </a:lnTo>
                  <a:lnTo>
                    <a:pt x="0" y="7716323"/>
                  </a:lnTo>
                  <a:lnTo>
                    <a:pt x="0" y="7715039"/>
                  </a:lnTo>
                  <a:lnTo>
                    <a:pt x="0" y="7712292"/>
                  </a:lnTo>
                  <a:lnTo>
                    <a:pt x="0" y="7711444"/>
                  </a:lnTo>
                  <a:lnTo>
                    <a:pt x="0" y="7711008"/>
                  </a:lnTo>
                  <a:lnTo>
                    <a:pt x="0" y="7710723"/>
                  </a:lnTo>
                  <a:lnTo>
                    <a:pt x="0" y="7710264"/>
                  </a:lnTo>
                  <a:lnTo>
                    <a:pt x="0" y="7709439"/>
                  </a:lnTo>
                  <a:lnTo>
                    <a:pt x="0" y="7709034"/>
                  </a:lnTo>
                  <a:lnTo>
                    <a:pt x="0" y="7705269"/>
                  </a:lnTo>
                  <a:lnTo>
                    <a:pt x="0" y="7701588"/>
                  </a:lnTo>
                  <a:lnTo>
                    <a:pt x="0" y="7701234"/>
                  </a:lnTo>
                  <a:lnTo>
                    <a:pt x="0" y="7699665"/>
                  </a:lnTo>
                  <a:lnTo>
                    <a:pt x="0" y="7696706"/>
                  </a:lnTo>
                  <a:lnTo>
                    <a:pt x="0" y="7695412"/>
                  </a:lnTo>
                  <a:lnTo>
                    <a:pt x="0" y="7692036"/>
                  </a:lnTo>
                  <a:lnTo>
                    <a:pt x="0" y="7690529"/>
                  </a:lnTo>
                  <a:lnTo>
                    <a:pt x="0" y="7689355"/>
                  </a:lnTo>
                  <a:lnTo>
                    <a:pt x="0" y="7686849"/>
                  </a:lnTo>
                  <a:lnTo>
                    <a:pt x="0" y="7685123"/>
                  </a:lnTo>
                  <a:lnTo>
                    <a:pt x="0" y="7684355"/>
                  </a:lnTo>
                  <a:lnTo>
                    <a:pt x="0" y="7680877"/>
                  </a:lnTo>
                  <a:lnTo>
                    <a:pt x="0" y="7678718"/>
                  </a:lnTo>
                  <a:lnTo>
                    <a:pt x="0" y="7677537"/>
                  </a:lnTo>
                  <a:lnTo>
                    <a:pt x="0" y="7672539"/>
                  </a:lnTo>
                  <a:lnTo>
                    <a:pt x="0" y="7671102"/>
                  </a:lnTo>
                  <a:lnTo>
                    <a:pt x="0" y="7669818"/>
                  </a:lnTo>
                  <a:lnTo>
                    <a:pt x="0" y="7668690"/>
                  </a:lnTo>
                  <a:lnTo>
                    <a:pt x="0" y="7668507"/>
                  </a:lnTo>
                  <a:lnTo>
                    <a:pt x="0" y="7666939"/>
                  </a:lnTo>
                  <a:lnTo>
                    <a:pt x="0" y="7666479"/>
                  </a:lnTo>
                  <a:lnTo>
                    <a:pt x="0" y="7664457"/>
                  </a:lnTo>
                  <a:lnTo>
                    <a:pt x="0" y="7661325"/>
                  </a:lnTo>
                  <a:lnTo>
                    <a:pt x="0" y="7650187"/>
                  </a:lnTo>
                  <a:lnTo>
                    <a:pt x="0" y="7648972"/>
                  </a:lnTo>
                  <a:lnTo>
                    <a:pt x="0" y="7647687"/>
                  </a:lnTo>
                  <a:lnTo>
                    <a:pt x="0" y="7646507"/>
                  </a:lnTo>
                  <a:lnTo>
                    <a:pt x="0" y="7643920"/>
                  </a:lnTo>
                  <a:lnTo>
                    <a:pt x="0" y="7639351"/>
                  </a:lnTo>
                  <a:lnTo>
                    <a:pt x="0" y="7638376"/>
                  </a:lnTo>
                  <a:lnTo>
                    <a:pt x="0" y="7637914"/>
                  </a:lnTo>
                  <a:lnTo>
                    <a:pt x="0" y="7635454"/>
                  </a:lnTo>
                  <a:lnTo>
                    <a:pt x="0" y="7629521"/>
                  </a:lnTo>
                  <a:lnTo>
                    <a:pt x="0" y="7627317"/>
                  </a:lnTo>
                  <a:lnTo>
                    <a:pt x="0" y="7624115"/>
                  </a:lnTo>
                  <a:lnTo>
                    <a:pt x="0" y="7622831"/>
                  </a:lnTo>
                  <a:lnTo>
                    <a:pt x="0" y="7616004"/>
                  </a:lnTo>
                  <a:lnTo>
                    <a:pt x="0" y="7613057"/>
                  </a:lnTo>
                  <a:lnTo>
                    <a:pt x="0" y="7612692"/>
                  </a:lnTo>
                  <a:lnTo>
                    <a:pt x="0" y="7608639"/>
                  </a:lnTo>
                  <a:lnTo>
                    <a:pt x="0" y="7607345"/>
                  </a:lnTo>
                  <a:lnTo>
                    <a:pt x="0" y="7605186"/>
                  </a:lnTo>
                  <a:lnTo>
                    <a:pt x="0" y="7603578"/>
                  </a:lnTo>
                  <a:lnTo>
                    <a:pt x="0" y="7601634"/>
                  </a:lnTo>
                  <a:lnTo>
                    <a:pt x="0" y="7597572"/>
                  </a:lnTo>
                  <a:lnTo>
                    <a:pt x="0" y="7596849"/>
                  </a:lnTo>
                  <a:lnTo>
                    <a:pt x="0" y="7596287"/>
                  </a:lnTo>
                  <a:lnTo>
                    <a:pt x="0" y="7595154"/>
                  </a:lnTo>
                  <a:lnTo>
                    <a:pt x="0" y="7593587"/>
                  </a:lnTo>
                  <a:lnTo>
                    <a:pt x="0" y="7592518"/>
                  </a:lnTo>
                  <a:lnTo>
                    <a:pt x="0" y="7584471"/>
                  </a:lnTo>
                  <a:lnTo>
                    <a:pt x="0" y="7580329"/>
                  </a:lnTo>
                  <a:lnTo>
                    <a:pt x="0" y="7576835"/>
                  </a:lnTo>
                  <a:lnTo>
                    <a:pt x="0" y="7576183"/>
                  </a:lnTo>
                  <a:lnTo>
                    <a:pt x="0" y="7573071"/>
                  </a:lnTo>
                  <a:lnTo>
                    <a:pt x="0" y="7568905"/>
                  </a:lnTo>
                  <a:lnTo>
                    <a:pt x="0" y="7566139"/>
                  </a:lnTo>
                  <a:lnTo>
                    <a:pt x="0" y="7565027"/>
                  </a:lnTo>
                  <a:lnTo>
                    <a:pt x="0" y="7564844"/>
                  </a:lnTo>
                  <a:lnTo>
                    <a:pt x="0" y="7561292"/>
                  </a:lnTo>
                  <a:lnTo>
                    <a:pt x="0" y="7559793"/>
                  </a:lnTo>
                  <a:lnTo>
                    <a:pt x="0" y="7555943"/>
                  </a:lnTo>
                  <a:lnTo>
                    <a:pt x="0" y="7554812"/>
                  </a:lnTo>
                  <a:lnTo>
                    <a:pt x="0" y="7553965"/>
                  </a:lnTo>
                  <a:lnTo>
                    <a:pt x="0" y="7553786"/>
                  </a:lnTo>
                  <a:lnTo>
                    <a:pt x="0" y="7553245"/>
                  </a:lnTo>
                  <a:lnTo>
                    <a:pt x="0" y="7551710"/>
                  </a:lnTo>
                  <a:lnTo>
                    <a:pt x="0" y="7545474"/>
                  </a:lnTo>
                  <a:lnTo>
                    <a:pt x="0" y="7543755"/>
                  </a:lnTo>
                  <a:lnTo>
                    <a:pt x="0" y="7542186"/>
                  </a:lnTo>
                  <a:lnTo>
                    <a:pt x="0" y="7540344"/>
                  </a:lnTo>
                  <a:lnTo>
                    <a:pt x="0" y="7535841"/>
                  </a:lnTo>
                  <a:lnTo>
                    <a:pt x="0" y="7534557"/>
                  </a:lnTo>
                  <a:lnTo>
                    <a:pt x="0" y="7534335"/>
                  </a:lnTo>
                  <a:lnTo>
                    <a:pt x="0" y="7529284"/>
                  </a:lnTo>
                  <a:lnTo>
                    <a:pt x="0" y="7528563"/>
                  </a:lnTo>
                  <a:lnTo>
                    <a:pt x="0" y="7524783"/>
                  </a:lnTo>
                  <a:lnTo>
                    <a:pt x="0" y="7517506"/>
                  </a:lnTo>
                  <a:lnTo>
                    <a:pt x="0" y="7513623"/>
                  </a:lnTo>
                  <a:lnTo>
                    <a:pt x="0" y="7511368"/>
                  </a:lnTo>
                  <a:lnTo>
                    <a:pt x="0" y="7505132"/>
                  </a:lnTo>
                  <a:lnTo>
                    <a:pt x="0" y="7503846"/>
                  </a:lnTo>
                  <a:lnTo>
                    <a:pt x="0" y="7503257"/>
                  </a:lnTo>
                  <a:lnTo>
                    <a:pt x="0" y="7500310"/>
                  </a:lnTo>
                  <a:lnTo>
                    <a:pt x="0" y="7499539"/>
                  </a:lnTo>
                  <a:lnTo>
                    <a:pt x="0" y="7494074"/>
                  </a:lnTo>
                  <a:lnTo>
                    <a:pt x="0" y="7492056"/>
                  </a:lnTo>
                  <a:lnTo>
                    <a:pt x="0" y="7491492"/>
                  </a:lnTo>
                  <a:lnTo>
                    <a:pt x="0" y="7488942"/>
                  </a:lnTo>
                  <a:lnTo>
                    <a:pt x="0" y="7487723"/>
                  </a:lnTo>
                  <a:lnTo>
                    <a:pt x="0" y="7486439"/>
                  </a:lnTo>
                  <a:lnTo>
                    <a:pt x="0" y="7483692"/>
                  </a:lnTo>
                  <a:lnTo>
                    <a:pt x="0" y="7482408"/>
                  </a:lnTo>
                  <a:lnTo>
                    <a:pt x="0" y="7482123"/>
                  </a:lnTo>
                  <a:lnTo>
                    <a:pt x="0" y="7481664"/>
                  </a:lnTo>
                  <a:lnTo>
                    <a:pt x="0" y="7480839"/>
                  </a:lnTo>
                  <a:lnTo>
                    <a:pt x="0" y="7480434"/>
                  </a:lnTo>
                  <a:lnTo>
                    <a:pt x="0" y="7476669"/>
                  </a:lnTo>
                  <a:lnTo>
                    <a:pt x="0" y="7472634"/>
                  </a:lnTo>
                  <a:lnTo>
                    <a:pt x="0" y="7471065"/>
                  </a:lnTo>
                  <a:lnTo>
                    <a:pt x="0" y="7467582"/>
                  </a:lnTo>
                  <a:lnTo>
                    <a:pt x="0" y="7466812"/>
                  </a:lnTo>
                  <a:lnTo>
                    <a:pt x="0" y="7463436"/>
                  </a:lnTo>
                  <a:lnTo>
                    <a:pt x="0" y="7461347"/>
                  </a:lnTo>
                  <a:lnTo>
                    <a:pt x="0" y="7460755"/>
                  </a:lnTo>
                  <a:lnTo>
                    <a:pt x="0" y="7455755"/>
                  </a:lnTo>
                  <a:lnTo>
                    <a:pt x="0" y="7452277"/>
                  </a:lnTo>
                  <a:lnTo>
                    <a:pt x="0" y="7448937"/>
                  </a:lnTo>
                  <a:lnTo>
                    <a:pt x="0" y="7446097"/>
                  </a:lnTo>
                  <a:lnTo>
                    <a:pt x="0" y="7443939"/>
                  </a:lnTo>
                  <a:lnTo>
                    <a:pt x="0" y="7442502"/>
                  </a:lnTo>
                  <a:lnTo>
                    <a:pt x="0" y="7442066"/>
                  </a:lnTo>
                  <a:lnTo>
                    <a:pt x="0" y="7441218"/>
                  </a:lnTo>
                  <a:lnTo>
                    <a:pt x="0" y="7440497"/>
                  </a:lnTo>
                  <a:lnTo>
                    <a:pt x="0" y="7440092"/>
                  </a:lnTo>
                  <a:lnTo>
                    <a:pt x="0" y="7440090"/>
                  </a:lnTo>
                  <a:lnTo>
                    <a:pt x="0" y="7439907"/>
                  </a:lnTo>
                  <a:lnTo>
                    <a:pt x="0" y="7438339"/>
                  </a:lnTo>
                  <a:lnTo>
                    <a:pt x="0" y="7437879"/>
                  </a:lnTo>
                  <a:lnTo>
                    <a:pt x="0" y="7436327"/>
                  </a:lnTo>
                  <a:lnTo>
                    <a:pt x="0" y="7435039"/>
                  </a:lnTo>
                  <a:lnTo>
                    <a:pt x="0" y="7432725"/>
                  </a:lnTo>
                  <a:lnTo>
                    <a:pt x="0" y="7432292"/>
                  </a:lnTo>
                  <a:lnTo>
                    <a:pt x="0" y="7431007"/>
                  </a:lnTo>
                  <a:lnTo>
                    <a:pt x="0" y="7430723"/>
                  </a:lnTo>
                  <a:lnTo>
                    <a:pt x="0" y="7429439"/>
                  </a:lnTo>
                  <a:lnTo>
                    <a:pt x="0" y="7423094"/>
                  </a:lnTo>
                  <a:lnTo>
                    <a:pt x="0" y="7421587"/>
                  </a:lnTo>
                  <a:lnTo>
                    <a:pt x="0" y="7418390"/>
                  </a:lnTo>
                  <a:lnTo>
                    <a:pt x="0" y="7417907"/>
                  </a:lnTo>
                  <a:lnTo>
                    <a:pt x="0" y="7415413"/>
                  </a:lnTo>
                  <a:lnTo>
                    <a:pt x="0" y="7412036"/>
                  </a:lnTo>
                  <a:lnTo>
                    <a:pt x="0" y="7409776"/>
                  </a:lnTo>
                  <a:lnTo>
                    <a:pt x="0" y="7406854"/>
                  </a:lnTo>
                  <a:lnTo>
                    <a:pt x="0" y="7403989"/>
                  </a:lnTo>
                  <a:lnTo>
                    <a:pt x="0" y="7403597"/>
                  </a:lnTo>
                  <a:lnTo>
                    <a:pt x="0" y="7400921"/>
                  </a:lnTo>
                  <a:lnTo>
                    <a:pt x="0" y="7400876"/>
                  </a:lnTo>
                  <a:lnTo>
                    <a:pt x="0" y="7399748"/>
                  </a:lnTo>
                  <a:lnTo>
                    <a:pt x="0" y="7399565"/>
                  </a:lnTo>
                  <a:lnTo>
                    <a:pt x="0" y="7398717"/>
                  </a:lnTo>
                  <a:lnTo>
                    <a:pt x="0" y="7398465"/>
                  </a:lnTo>
                  <a:lnTo>
                    <a:pt x="0" y="7397997"/>
                  </a:lnTo>
                  <a:lnTo>
                    <a:pt x="0" y="7397537"/>
                  </a:lnTo>
                  <a:lnTo>
                    <a:pt x="0" y="7395515"/>
                  </a:lnTo>
                  <a:lnTo>
                    <a:pt x="0" y="7394231"/>
                  </a:lnTo>
                  <a:lnTo>
                    <a:pt x="0" y="7392540"/>
                  </a:lnTo>
                  <a:lnTo>
                    <a:pt x="0" y="7392383"/>
                  </a:lnTo>
                  <a:lnTo>
                    <a:pt x="0" y="7388690"/>
                  </a:lnTo>
                  <a:lnTo>
                    <a:pt x="0" y="7388505"/>
                  </a:lnTo>
                  <a:lnTo>
                    <a:pt x="0" y="7386937"/>
                  </a:lnTo>
                  <a:lnTo>
                    <a:pt x="0" y="7384457"/>
                  </a:lnTo>
                  <a:lnTo>
                    <a:pt x="0" y="7381328"/>
                  </a:lnTo>
                  <a:lnTo>
                    <a:pt x="0" y="7379308"/>
                  </a:lnTo>
                  <a:lnTo>
                    <a:pt x="0" y="7378745"/>
                  </a:lnTo>
                  <a:lnTo>
                    <a:pt x="0" y="7374978"/>
                  </a:lnTo>
                  <a:lnTo>
                    <a:pt x="0" y="7368972"/>
                  </a:lnTo>
                  <a:lnTo>
                    <a:pt x="0" y="7367687"/>
                  </a:lnTo>
                  <a:lnTo>
                    <a:pt x="0" y="7366512"/>
                  </a:lnTo>
                  <a:lnTo>
                    <a:pt x="0" y="7363918"/>
                  </a:lnTo>
                  <a:lnTo>
                    <a:pt x="0" y="7360579"/>
                  </a:lnTo>
                  <a:lnTo>
                    <a:pt x="0" y="7358375"/>
                  </a:lnTo>
                  <a:lnTo>
                    <a:pt x="0" y="7355963"/>
                  </a:lnTo>
                  <a:lnTo>
                    <a:pt x="0" y="7355871"/>
                  </a:lnTo>
                  <a:lnTo>
                    <a:pt x="0" y="7353889"/>
                  </a:lnTo>
                  <a:lnTo>
                    <a:pt x="0" y="7351729"/>
                  </a:lnTo>
                  <a:lnTo>
                    <a:pt x="0" y="7349521"/>
                  </a:lnTo>
                  <a:lnTo>
                    <a:pt x="0" y="7348598"/>
                  </a:lnTo>
                  <a:lnTo>
                    <a:pt x="0" y="7344115"/>
                  </a:lnTo>
                  <a:lnTo>
                    <a:pt x="0" y="7342831"/>
                  </a:lnTo>
                  <a:lnTo>
                    <a:pt x="0" y="7337709"/>
                  </a:lnTo>
                  <a:lnTo>
                    <a:pt x="0" y="7336244"/>
                  </a:lnTo>
                  <a:lnTo>
                    <a:pt x="0" y="7332692"/>
                  </a:lnTo>
                  <a:lnTo>
                    <a:pt x="0" y="7331193"/>
                  </a:lnTo>
                  <a:lnTo>
                    <a:pt x="0" y="7327345"/>
                  </a:lnTo>
                  <a:lnTo>
                    <a:pt x="0" y="7327343"/>
                  </a:lnTo>
                  <a:lnTo>
                    <a:pt x="0" y="7326212"/>
                  </a:lnTo>
                  <a:lnTo>
                    <a:pt x="0" y="7325186"/>
                  </a:lnTo>
                  <a:lnTo>
                    <a:pt x="0" y="7324645"/>
                  </a:lnTo>
                  <a:lnTo>
                    <a:pt x="0" y="7323576"/>
                  </a:lnTo>
                  <a:lnTo>
                    <a:pt x="0" y="7316794"/>
                  </a:lnTo>
                  <a:lnTo>
                    <a:pt x="0" y="7315529"/>
                  </a:lnTo>
                  <a:lnTo>
                    <a:pt x="0" y="7315155"/>
                  </a:lnTo>
                  <a:lnTo>
                    <a:pt x="0" y="7313586"/>
                  </a:lnTo>
                  <a:lnTo>
                    <a:pt x="0" y="7311387"/>
                  </a:lnTo>
                  <a:lnTo>
                    <a:pt x="0" y="7307241"/>
                  </a:lnTo>
                  <a:lnTo>
                    <a:pt x="0" y="7305957"/>
                  </a:lnTo>
                  <a:lnTo>
                    <a:pt x="0" y="7304471"/>
                  </a:lnTo>
                  <a:lnTo>
                    <a:pt x="0" y="7300329"/>
                  </a:lnTo>
                  <a:lnTo>
                    <a:pt x="0" y="7299963"/>
                  </a:lnTo>
                  <a:lnTo>
                    <a:pt x="0" y="7296183"/>
                  </a:lnTo>
                  <a:lnTo>
                    <a:pt x="0" y="7290851"/>
                  </a:lnTo>
                  <a:lnTo>
                    <a:pt x="0" y="7288906"/>
                  </a:lnTo>
                  <a:lnTo>
                    <a:pt x="0" y="7287001"/>
                  </a:lnTo>
                  <a:lnTo>
                    <a:pt x="0" y="7285023"/>
                  </a:lnTo>
                  <a:lnTo>
                    <a:pt x="0" y="7284844"/>
                  </a:lnTo>
                  <a:lnTo>
                    <a:pt x="0" y="7282768"/>
                  </a:lnTo>
                  <a:lnTo>
                    <a:pt x="0" y="7279793"/>
                  </a:lnTo>
                  <a:lnTo>
                    <a:pt x="0" y="7276532"/>
                  </a:lnTo>
                  <a:lnTo>
                    <a:pt x="0" y="7275943"/>
                  </a:lnTo>
                  <a:lnTo>
                    <a:pt x="0" y="7275246"/>
                  </a:lnTo>
                  <a:lnTo>
                    <a:pt x="0" y="7274813"/>
                  </a:lnTo>
                  <a:lnTo>
                    <a:pt x="0" y="7273244"/>
                  </a:lnTo>
                  <a:lnTo>
                    <a:pt x="0" y="7271710"/>
                  </a:lnTo>
                  <a:lnTo>
                    <a:pt x="0" y="7269463"/>
                  </a:lnTo>
                  <a:lnTo>
                    <a:pt x="0" y="7267895"/>
                  </a:lnTo>
                  <a:lnTo>
                    <a:pt x="0" y="7265615"/>
                  </a:lnTo>
                  <a:lnTo>
                    <a:pt x="0" y="7265474"/>
                  </a:lnTo>
                  <a:lnTo>
                    <a:pt x="0" y="7264177"/>
                  </a:lnTo>
                  <a:lnTo>
                    <a:pt x="0" y="7263456"/>
                  </a:lnTo>
                  <a:lnTo>
                    <a:pt x="0" y="7260342"/>
                  </a:lnTo>
                  <a:lnTo>
                    <a:pt x="0" y="7255841"/>
                  </a:lnTo>
                  <a:lnTo>
                    <a:pt x="0" y="7254557"/>
                  </a:lnTo>
                  <a:lnTo>
                    <a:pt x="0" y="7248564"/>
                  </a:lnTo>
                  <a:lnTo>
                    <a:pt x="0" y="7243214"/>
                  </a:lnTo>
                  <a:lnTo>
                    <a:pt x="0" y="7238982"/>
                  </a:lnTo>
                  <a:lnTo>
                    <a:pt x="0" y="7234904"/>
                  </a:lnTo>
                  <a:lnTo>
                    <a:pt x="0" y="7232747"/>
                  </a:lnTo>
                  <a:lnTo>
                    <a:pt x="0" y="7231368"/>
                  </a:lnTo>
                  <a:lnTo>
                    <a:pt x="0" y="7225876"/>
                  </a:lnTo>
                  <a:lnTo>
                    <a:pt x="0" y="7225132"/>
                  </a:lnTo>
                  <a:lnTo>
                    <a:pt x="0" y="7224963"/>
                  </a:lnTo>
                  <a:lnTo>
                    <a:pt x="0" y="7223848"/>
                  </a:lnTo>
                  <a:lnTo>
                    <a:pt x="0" y="7223114"/>
                  </a:lnTo>
                  <a:lnTo>
                    <a:pt x="0" y="7217497"/>
                  </a:lnTo>
                  <a:lnTo>
                    <a:pt x="0" y="7213466"/>
                  </a:lnTo>
                  <a:lnTo>
                    <a:pt x="0" y="7212055"/>
                  </a:lnTo>
                  <a:lnTo>
                    <a:pt x="0" y="7211897"/>
                  </a:lnTo>
                  <a:lnTo>
                    <a:pt x="0" y="7211492"/>
                  </a:lnTo>
                  <a:lnTo>
                    <a:pt x="0" y="7207727"/>
                  </a:lnTo>
                  <a:lnTo>
                    <a:pt x="0" y="7206439"/>
                  </a:lnTo>
                  <a:lnTo>
                    <a:pt x="0" y="7203692"/>
                  </a:lnTo>
                  <a:lnTo>
                    <a:pt x="0" y="7202407"/>
                  </a:lnTo>
                  <a:lnTo>
                    <a:pt x="0" y="7202123"/>
                  </a:lnTo>
                  <a:lnTo>
                    <a:pt x="0" y="7200839"/>
                  </a:lnTo>
                  <a:lnTo>
                    <a:pt x="0" y="7198640"/>
                  </a:lnTo>
                  <a:lnTo>
                    <a:pt x="0" y="7194494"/>
                  </a:lnTo>
                  <a:lnTo>
                    <a:pt x="0" y="7192405"/>
                  </a:lnTo>
                  <a:lnTo>
                    <a:pt x="0" y="7190598"/>
                  </a:lnTo>
                  <a:lnTo>
                    <a:pt x="0" y="7189790"/>
                  </a:lnTo>
                  <a:lnTo>
                    <a:pt x="0" y="7187582"/>
                  </a:lnTo>
                  <a:lnTo>
                    <a:pt x="0" y="7186813"/>
                  </a:lnTo>
                  <a:lnTo>
                    <a:pt x="0" y="7183436"/>
                  </a:lnTo>
                  <a:lnTo>
                    <a:pt x="0" y="7181345"/>
                  </a:lnTo>
                  <a:lnTo>
                    <a:pt x="0" y="7175389"/>
                  </a:lnTo>
                  <a:lnTo>
                    <a:pt x="0" y="7174997"/>
                  </a:lnTo>
                  <a:lnTo>
                    <a:pt x="0" y="7172276"/>
                  </a:lnTo>
                  <a:lnTo>
                    <a:pt x="0" y="7171148"/>
                  </a:lnTo>
                  <a:lnTo>
                    <a:pt x="0" y="7170965"/>
                  </a:lnTo>
                  <a:lnTo>
                    <a:pt x="0" y="7169865"/>
                  </a:lnTo>
                  <a:lnTo>
                    <a:pt x="0" y="7169397"/>
                  </a:lnTo>
                  <a:lnTo>
                    <a:pt x="0" y="7168937"/>
                  </a:lnTo>
                  <a:lnTo>
                    <a:pt x="0" y="7166097"/>
                  </a:lnTo>
                  <a:lnTo>
                    <a:pt x="0" y="7163940"/>
                  </a:lnTo>
                  <a:lnTo>
                    <a:pt x="0" y="7163783"/>
                  </a:lnTo>
                  <a:lnTo>
                    <a:pt x="0" y="7162065"/>
                  </a:lnTo>
                  <a:lnTo>
                    <a:pt x="0" y="7160497"/>
                  </a:lnTo>
                  <a:lnTo>
                    <a:pt x="0" y="7160090"/>
                  </a:lnTo>
                  <a:lnTo>
                    <a:pt x="0" y="7159905"/>
                  </a:lnTo>
                  <a:lnTo>
                    <a:pt x="0" y="7158337"/>
                  </a:lnTo>
                  <a:lnTo>
                    <a:pt x="0" y="7152728"/>
                  </a:lnTo>
                  <a:lnTo>
                    <a:pt x="0" y="7151431"/>
                  </a:lnTo>
                  <a:lnTo>
                    <a:pt x="0" y="7150708"/>
                  </a:lnTo>
                  <a:lnTo>
                    <a:pt x="0" y="7149448"/>
                  </a:lnTo>
                  <a:lnTo>
                    <a:pt x="0" y="7143094"/>
                  </a:lnTo>
                  <a:lnTo>
                    <a:pt x="0" y="7138389"/>
                  </a:lnTo>
                  <a:lnTo>
                    <a:pt x="0" y="7137912"/>
                  </a:lnTo>
                  <a:lnTo>
                    <a:pt x="0" y="7135047"/>
                  </a:lnTo>
                  <a:lnTo>
                    <a:pt x="0" y="7131979"/>
                  </a:lnTo>
                  <a:lnTo>
                    <a:pt x="0" y="7129775"/>
                  </a:lnTo>
                  <a:lnTo>
                    <a:pt x="0" y="7129523"/>
                  </a:lnTo>
                  <a:lnTo>
                    <a:pt x="0" y="7127363"/>
                  </a:lnTo>
                  <a:lnTo>
                    <a:pt x="0" y="7125289"/>
                  </a:lnTo>
                  <a:lnTo>
                    <a:pt x="0" y="7123989"/>
                  </a:lnTo>
                  <a:lnTo>
                    <a:pt x="0" y="7123598"/>
                  </a:lnTo>
                  <a:lnTo>
                    <a:pt x="0" y="7120921"/>
                  </a:lnTo>
                  <a:lnTo>
                    <a:pt x="0" y="7119998"/>
                  </a:lnTo>
                  <a:lnTo>
                    <a:pt x="0" y="7119748"/>
                  </a:lnTo>
                  <a:lnTo>
                    <a:pt x="0" y="7119563"/>
                  </a:lnTo>
                  <a:lnTo>
                    <a:pt x="0" y="7118463"/>
                  </a:lnTo>
                  <a:lnTo>
                    <a:pt x="0" y="7117995"/>
                  </a:lnTo>
                  <a:lnTo>
                    <a:pt x="0" y="7115515"/>
                  </a:lnTo>
                  <a:lnTo>
                    <a:pt x="0" y="7114231"/>
                  </a:lnTo>
                  <a:lnTo>
                    <a:pt x="0" y="7112386"/>
                  </a:lnTo>
                  <a:lnTo>
                    <a:pt x="0" y="7110366"/>
                  </a:lnTo>
                  <a:lnTo>
                    <a:pt x="0" y="7109109"/>
                  </a:lnTo>
                  <a:lnTo>
                    <a:pt x="0" y="7099308"/>
                  </a:lnTo>
                  <a:lnTo>
                    <a:pt x="0" y="7098897"/>
                  </a:lnTo>
                  <a:lnTo>
                    <a:pt x="0" y="7098745"/>
                  </a:lnTo>
                  <a:lnTo>
                    <a:pt x="0" y="7097330"/>
                  </a:lnTo>
                  <a:lnTo>
                    <a:pt x="0" y="7094976"/>
                  </a:lnTo>
                  <a:lnTo>
                    <a:pt x="0" y="7088194"/>
                  </a:lnTo>
                  <a:lnTo>
                    <a:pt x="0" y="7087021"/>
                  </a:lnTo>
                  <a:lnTo>
                    <a:pt x="0" y="7086929"/>
                  </a:lnTo>
                  <a:lnTo>
                    <a:pt x="0" y="7082787"/>
                  </a:lnTo>
                  <a:lnTo>
                    <a:pt x="0" y="7080579"/>
                  </a:lnTo>
                  <a:lnTo>
                    <a:pt x="0" y="7079656"/>
                  </a:lnTo>
                  <a:lnTo>
                    <a:pt x="0" y="7075961"/>
                  </a:lnTo>
                  <a:lnTo>
                    <a:pt x="0" y="7075871"/>
                  </a:lnTo>
                  <a:lnTo>
                    <a:pt x="0" y="7073889"/>
                  </a:lnTo>
                  <a:lnTo>
                    <a:pt x="0" y="7071729"/>
                  </a:lnTo>
                  <a:lnTo>
                    <a:pt x="0" y="7068767"/>
                  </a:lnTo>
                  <a:lnTo>
                    <a:pt x="0" y="7068598"/>
                  </a:lnTo>
                  <a:lnTo>
                    <a:pt x="0" y="7067486"/>
                  </a:lnTo>
                  <a:lnTo>
                    <a:pt x="0" y="7062251"/>
                  </a:lnTo>
                  <a:lnTo>
                    <a:pt x="0" y="7058401"/>
                  </a:lnTo>
                  <a:lnTo>
                    <a:pt x="0" y="7057709"/>
                  </a:lnTo>
                  <a:lnTo>
                    <a:pt x="0" y="7056244"/>
                  </a:lnTo>
                  <a:lnTo>
                    <a:pt x="0" y="7051193"/>
                  </a:lnTo>
                  <a:lnTo>
                    <a:pt x="0" y="7047852"/>
                  </a:lnTo>
                  <a:lnTo>
                    <a:pt x="0" y="7047343"/>
                  </a:lnTo>
                  <a:lnTo>
                    <a:pt x="0" y="7046213"/>
                  </a:lnTo>
                  <a:lnTo>
                    <a:pt x="0" y="7044644"/>
                  </a:lnTo>
                  <a:lnTo>
                    <a:pt x="0" y="7040863"/>
                  </a:lnTo>
                  <a:lnTo>
                    <a:pt x="0" y="7039295"/>
                  </a:lnTo>
                  <a:lnTo>
                    <a:pt x="0" y="7037015"/>
                  </a:lnTo>
                  <a:lnTo>
                    <a:pt x="0" y="7036794"/>
                  </a:lnTo>
                  <a:lnTo>
                    <a:pt x="0" y="7035577"/>
                  </a:lnTo>
                  <a:lnTo>
                    <a:pt x="0" y="7035529"/>
                  </a:lnTo>
                  <a:lnTo>
                    <a:pt x="0" y="7033118"/>
                  </a:lnTo>
                  <a:lnTo>
                    <a:pt x="0" y="7031387"/>
                  </a:lnTo>
                  <a:lnTo>
                    <a:pt x="0" y="7027241"/>
                  </a:lnTo>
                  <a:lnTo>
                    <a:pt x="0" y="7025957"/>
                  </a:lnTo>
                  <a:lnTo>
                    <a:pt x="0" y="7024982"/>
                  </a:lnTo>
                  <a:lnTo>
                    <a:pt x="0" y="7019964"/>
                  </a:lnTo>
                  <a:lnTo>
                    <a:pt x="0" y="7014614"/>
                  </a:lnTo>
                  <a:lnTo>
                    <a:pt x="0" y="7010851"/>
                  </a:lnTo>
                  <a:lnTo>
                    <a:pt x="0" y="7007001"/>
                  </a:lnTo>
                  <a:lnTo>
                    <a:pt x="0" y="7006304"/>
                  </a:lnTo>
                  <a:lnTo>
                    <a:pt x="0" y="7002768"/>
                  </a:lnTo>
                  <a:lnTo>
                    <a:pt x="0" y="7000521"/>
                  </a:lnTo>
                  <a:lnTo>
                    <a:pt x="0" y="6998953"/>
                  </a:lnTo>
                  <a:lnTo>
                    <a:pt x="0" y="6997276"/>
                  </a:lnTo>
                  <a:lnTo>
                    <a:pt x="0" y="6996532"/>
                  </a:lnTo>
                  <a:lnTo>
                    <a:pt x="0" y="6996363"/>
                  </a:lnTo>
                  <a:lnTo>
                    <a:pt x="0" y="6995248"/>
                  </a:lnTo>
                  <a:lnTo>
                    <a:pt x="0" y="6995235"/>
                  </a:lnTo>
                  <a:lnTo>
                    <a:pt x="0" y="6994514"/>
                  </a:lnTo>
                  <a:lnTo>
                    <a:pt x="0" y="6993951"/>
                  </a:lnTo>
                  <a:lnTo>
                    <a:pt x="0" y="6990182"/>
                  </a:lnTo>
                  <a:lnTo>
                    <a:pt x="0" y="6989464"/>
                  </a:lnTo>
                  <a:lnTo>
                    <a:pt x="0" y="6987895"/>
                  </a:lnTo>
                  <a:lnTo>
                    <a:pt x="0" y="6986151"/>
                  </a:lnTo>
                  <a:lnTo>
                    <a:pt x="0" y="6985615"/>
                  </a:lnTo>
                  <a:lnTo>
                    <a:pt x="0" y="6984582"/>
                  </a:lnTo>
                  <a:lnTo>
                    <a:pt x="0" y="6984177"/>
                  </a:lnTo>
                  <a:lnTo>
                    <a:pt x="0" y="6983455"/>
                  </a:lnTo>
                  <a:lnTo>
                    <a:pt x="0" y="6974272"/>
                  </a:lnTo>
                  <a:lnTo>
                    <a:pt x="0" y="6970040"/>
                  </a:lnTo>
                  <a:lnTo>
                    <a:pt x="0" y="6963805"/>
                  </a:lnTo>
                  <a:lnTo>
                    <a:pt x="0" y="6963214"/>
                  </a:lnTo>
                  <a:lnTo>
                    <a:pt x="0" y="6961998"/>
                  </a:lnTo>
                  <a:lnTo>
                    <a:pt x="0" y="6958982"/>
                  </a:lnTo>
                  <a:lnTo>
                    <a:pt x="0" y="6956934"/>
                  </a:lnTo>
                  <a:lnTo>
                    <a:pt x="0" y="6956021"/>
                  </a:lnTo>
                  <a:lnTo>
                    <a:pt x="0" y="6954906"/>
                  </a:lnTo>
                  <a:lnTo>
                    <a:pt x="0" y="6952745"/>
                  </a:lnTo>
                  <a:lnTo>
                    <a:pt x="0" y="6951450"/>
                  </a:lnTo>
                  <a:lnTo>
                    <a:pt x="0" y="6945876"/>
                  </a:lnTo>
                  <a:lnTo>
                    <a:pt x="0" y="6944961"/>
                  </a:lnTo>
                  <a:lnTo>
                    <a:pt x="0" y="6943113"/>
                  </a:lnTo>
                  <a:lnTo>
                    <a:pt x="0" y="6937497"/>
                  </a:lnTo>
                  <a:lnTo>
                    <a:pt x="0" y="6933465"/>
                  </a:lnTo>
                  <a:lnTo>
                    <a:pt x="0" y="6931897"/>
                  </a:lnTo>
                  <a:lnTo>
                    <a:pt x="0" y="6922831"/>
                  </a:lnTo>
                  <a:lnTo>
                    <a:pt x="0" y="6921656"/>
                  </a:lnTo>
                  <a:lnTo>
                    <a:pt x="0" y="6920848"/>
                  </a:lnTo>
                  <a:lnTo>
                    <a:pt x="0" y="6920366"/>
                  </a:lnTo>
                  <a:lnTo>
                    <a:pt x="0" y="6918640"/>
                  </a:lnTo>
                  <a:lnTo>
                    <a:pt x="0" y="6914494"/>
                  </a:lnTo>
                  <a:lnTo>
                    <a:pt x="0" y="6912403"/>
                  </a:lnTo>
                  <a:lnTo>
                    <a:pt x="0" y="6912235"/>
                  </a:lnTo>
                  <a:lnTo>
                    <a:pt x="0" y="6910597"/>
                  </a:lnTo>
                  <a:lnTo>
                    <a:pt x="0" y="6909789"/>
                  </a:lnTo>
                  <a:lnTo>
                    <a:pt x="0" y="6906447"/>
                  </a:lnTo>
                  <a:lnTo>
                    <a:pt x="0" y="6900923"/>
                  </a:lnTo>
                  <a:lnTo>
                    <a:pt x="0" y="6897974"/>
                  </a:lnTo>
                  <a:lnTo>
                    <a:pt x="0" y="6895389"/>
                  </a:lnTo>
                  <a:lnTo>
                    <a:pt x="0" y="6894998"/>
                  </a:lnTo>
                  <a:lnTo>
                    <a:pt x="0" y="6891148"/>
                  </a:lnTo>
                  <a:lnTo>
                    <a:pt x="0" y="6890963"/>
                  </a:lnTo>
                  <a:lnTo>
                    <a:pt x="0" y="6889863"/>
                  </a:lnTo>
                  <a:lnTo>
                    <a:pt x="0" y="6889395"/>
                  </a:lnTo>
                  <a:lnTo>
                    <a:pt x="0" y="6883786"/>
                  </a:lnTo>
                  <a:lnTo>
                    <a:pt x="0" y="6882489"/>
                  </a:lnTo>
                  <a:lnTo>
                    <a:pt x="0" y="6881766"/>
                  </a:lnTo>
                  <a:lnTo>
                    <a:pt x="0" y="6877867"/>
                  </a:lnTo>
                  <a:lnTo>
                    <a:pt x="0" y="6871431"/>
                  </a:lnTo>
                  <a:lnTo>
                    <a:pt x="0" y="6870708"/>
                  </a:lnTo>
                  <a:lnTo>
                    <a:pt x="0" y="6870297"/>
                  </a:lnTo>
                  <a:lnTo>
                    <a:pt x="0" y="6869447"/>
                  </a:lnTo>
                  <a:lnTo>
                    <a:pt x="0" y="6868730"/>
                  </a:lnTo>
                  <a:lnTo>
                    <a:pt x="0" y="6859616"/>
                  </a:lnTo>
                  <a:lnTo>
                    <a:pt x="0" y="6858421"/>
                  </a:lnTo>
                  <a:lnTo>
                    <a:pt x="0" y="6855047"/>
                  </a:lnTo>
                  <a:lnTo>
                    <a:pt x="0" y="6851979"/>
                  </a:lnTo>
                  <a:lnTo>
                    <a:pt x="0" y="6851056"/>
                  </a:lnTo>
                  <a:lnTo>
                    <a:pt x="0" y="6849521"/>
                  </a:lnTo>
                  <a:lnTo>
                    <a:pt x="0" y="6847361"/>
                  </a:lnTo>
                  <a:lnTo>
                    <a:pt x="0" y="6845289"/>
                  </a:lnTo>
                  <a:lnTo>
                    <a:pt x="0" y="6840167"/>
                  </a:lnTo>
                  <a:lnTo>
                    <a:pt x="0" y="6839998"/>
                  </a:lnTo>
                  <a:lnTo>
                    <a:pt x="0" y="6838886"/>
                  </a:lnTo>
                  <a:lnTo>
                    <a:pt x="0" y="6838703"/>
                  </a:lnTo>
                  <a:lnTo>
                    <a:pt x="0" y="6830366"/>
                  </a:lnTo>
                  <a:lnTo>
                    <a:pt x="0" y="6829955"/>
                  </a:lnTo>
                  <a:lnTo>
                    <a:pt x="0" y="6829109"/>
                  </a:lnTo>
                  <a:lnTo>
                    <a:pt x="0" y="6828671"/>
                  </a:lnTo>
                  <a:lnTo>
                    <a:pt x="0" y="6828388"/>
                  </a:lnTo>
                  <a:lnTo>
                    <a:pt x="0" y="6827104"/>
                  </a:lnTo>
                  <a:lnTo>
                    <a:pt x="0" y="6819252"/>
                  </a:lnTo>
                  <a:lnTo>
                    <a:pt x="0" y="6818897"/>
                  </a:lnTo>
                  <a:lnTo>
                    <a:pt x="0" y="6817330"/>
                  </a:lnTo>
                  <a:lnTo>
                    <a:pt x="0" y="6809700"/>
                  </a:lnTo>
                  <a:lnTo>
                    <a:pt x="0" y="6808194"/>
                  </a:lnTo>
                  <a:lnTo>
                    <a:pt x="0" y="6807019"/>
                  </a:lnTo>
                  <a:lnTo>
                    <a:pt x="0" y="6806929"/>
                  </a:lnTo>
                  <a:lnTo>
                    <a:pt x="0" y="6804518"/>
                  </a:lnTo>
                  <a:lnTo>
                    <a:pt x="0" y="6802787"/>
                  </a:lnTo>
                  <a:lnTo>
                    <a:pt x="0" y="6799656"/>
                  </a:lnTo>
                  <a:lnTo>
                    <a:pt x="0" y="6798544"/>
                  </a:lnTo>
                  <a:lnTo>
                    <a:pt x="0" y="6796382"/>
                  </a:lnTo>
                  <a:lnTo>
                    <a:pt x="0" y="6788767"/>
                  </a:lnTo>
                  <a:lnTo>
                    <a:pt x="0" y="6787482"/>
                  </a:lnTo>
                  <a:lnTo>
                    <a:pt x="0" y="6786170"/>
                  </a:lnTo>
                  <a:lnTo>
                    <a:pt x="0" y="6784601"/>
                  </a:lnTo>
                  <a:lnTo>
                    <a:pt x="0" y="6782251"/>
                  </a:lnTo>
                  <a:lnTo>
                    <a:pt x="0" y="6778991"/>
                  </a:lnTo>
                  <a:lnTo>
                    <a:pt x="0" y="6778401"/>
                  </a:lnTo>
                  <a:lnTo>
                    <a:pt x="0" y="6771921"/>
                  </a:lnTo>
                  <a:lnTo>
                    <a:pt x="0" y="6770353"/>
                  </a:lnTo>
                  <a:lnTo>
                    <a:pt x="0" y="6767852"/>
                  </a:lnTo>
                  <a:lnTo>
                    <a:pt x="0" y="6766635"/>
                  </a:lnTo>
                  <a:lnTo>
                    <a:pt x="0" y="6765351"/>
                  </a:lnTo>
                  <a:lnTo>
                    <a:pt x="0" y="6764176"/>
                  </a:lnTo>
                  <a:lnTo>
                    <a:pt x="0" y="6761582"/>
                  </a:lnTo>
                  <a:lnTo>
                    <a:pt x="0" y="6760864"/>
                  </a:lnTo>
                  <a:lnTo>
                    <a:pt x="0" y="6759295"/>
                  </a:lnTo>
                  <a:lnTo>
                    <a:pt x="0" y="6757551"/>
                  </a:lnTo>
                  <a:lnTo>
                    <a:pt x="0" y="6757015"/>
                  </a:lnTo>
                  <a:lnTo>
                    <a:pt x="0" y="6756040"/>
                  </a:lnTo>
                  <a:lnTo>
                    <a:pt x="0" y="6755982"/>
                  </a:lnTo>
                  <a:lnTo>
                    <a:pt x="0" y="6755577"/>
                  </a:lnTo>
                  <a:lnTo>
                    <a:pt x="0" y="6753118"/>
                  </a:lnTo>
                  <a:lnTo>
                    <a:pt x="0" y="6745672"/>
                  </a:lnTo>
                  <a:lnTo>
                    <a:pt x="0" y="6744980"/>
                  </a:lnTo>
                  <a:lnTo>
                    <a:pt x="0" y="6734614"/>
                  </a:lnTo>
                  <a:lnTo>
                    <a:pt x="0" y="6728334"/>
                  </a:lnTo>
                  <a:lnTo>
                    <a:pt x="0" y="6727421"/>
                  </a:lnTo>
                  <a:lnTo>
                    <a:pt x="0" y="6726306"/>
                  </a:lnTo>
                  <a:lnTo>
                    <a:pt x="0" y="6725009"/>
                  </a:lnTo>
                  <a:lnTo>
                    <a:pt x="0" y="6722850"/>
                  </a:lnTo>
                  <a:lnTo>
                    <a:pt x="0" y="6721240"/>
                  </a:lnTo>
                  <a:lnTo>
                    <a:pt x="0" y="6720522"/>
                  </a:lnTo>
                  <a:lnTo>
                    <a:pt x="0" y="6718953"/>
                  </a:lnTo>
                  <a:lnTo>
                    <a:pt x="0" y="6717276"/>
                  </a:lnTo>
                  <a:lnTo>
                    <a:pt x="0" y="6717209"/>
                  </a:lnTo>
                  <a:lnTo>
                    <a:pt x="0" y="6716361"/>
                  </a:lnTo>
                  <a:lnTo>
                    <a:pt x="0" y="6715640"/>
                  </a:lnTo>
                  <a:lnTo>
                    <a:pt x="0" y="6715235"/>
                  </a:lnTo>
                  <a:lnTo>
                    <a:pt x="0" y="6714513"/>
                  </a:lnTo>
                  <a:lnTo>
                    <a:pt x="0" y="6713951"/>
                  </a:lnTo>
                  <a:lnTo>
                    <a:pt x="0" y="6710186"/>
                  </a:lnTo>
                  <a:lnTo>
                    <a:pt x="0" y="6706151"/>
                  </a:lnTo>
                  <a:lnTo>
                    <a:pt x="0" y="6704582"/>
                  </a:lnTo>
                  <a:lnTo>
                    <a:pt x="0" y="6702135"/>
                  </a:lnTo>
                  <a:lnTo>
                    <a:pt x="0" y="6698104"/>
                  </a:lnTo>
                  <a:lnTo>
                    <a:pt x="0" y="6694272"/>
                  </a:lnTo>
                  <a:lnTo>
                    <a:pt x="0" y="6693533"/>
                  </a:lnTo>
                  <a:lnTo>
                    <a:pt x="0" y="6693056"/>
                  </a:lnTo>
                  <a:lnTo>
                    <a:pt x="0" y="6691766"/>
                  </a:lnTo>
                  <a:lnTo>
                    <a:pt x="0" y="6690040"/>
                  </a:lnTo>
                  <a:lnTo>
                    <a:pt x="0" y="6683803"/>
                  </a:lnTo>
                  <a:lnTo>
                    <a:pt x="0" y="6683635"/>
                  </a:lnTo>
                  <a:lnTo>
                    <a:pt x="0" y="6682508"/>
                  </a:lnTo>
                  <a:lnTo>
                    <a:pt x="0" y="6681997"/>
                  </a:lnTo>
                  <a:lnTo>
                    <a:pt x="0" y="6679132"/>
                  </a:lnTo>
                  <a:lnTo>
                    <a:pt x="0" y="6677456"/>
                  </a:lnTo>
                  <a:lnTo>
                    <a:pt x="0" y="6676934"/>
                  </a:lnTo>
                  <a:lnTo>
                    <a:pt x="0" y="6676019"/>
                  </a:lnTo>
                  <a:lnTo>
                    <a:pt x="0" y="6673607"/>
                  </a:lnTo>
                  <a:lnTo>
                    <a:pt x="0" y="6673424"/>
                  </a:lnTo>
                  <a:lnTo>
                    <a:pt x="0" y="6671856"/>
                  </a:lnTo>
                  <a:lnTo>
                    <a:pt x="0" y="6671451"/>
                  </a:lnTo>
                  <a:lnTo>
                    <a:pt x="0" y="6669374"/>
                  </a:lnTo>
                  <a:lnTo>
                    <a:pt x="0" y="6653889"/>
                  </a:lnTo>
                  <a:lnTo>
                    <a:pt x="0" y="6651424"/>
                  </a:lnTo>
                  <a:lnTo>
                    <a:pt x="0" y="6649267"/>
                  </a:lnTo>
                  <a:lnTo>
                    <a:pt x="0" y="6643293"/>
                  </a:lnTo>
                  <a:lnTo>
                    <a:pt x="0" y="6642831"/>
                  </a:lnTo>
                  <a:lnTo>
                    <a:pt x="0" y="6641655"/>
                  </a:lnTo>
                  <a:lnTo>
                    <a:pt x="0" y="6640847"/>
                  </a:lnTo>
                  <a:lnTo>
                    <a:pt x="0" y="6640371"/>
                  </a:lnTo>
                  <a:lnTo>
                    <a:pt x="0" y="6632234"/>
                  </a:lnTo>
                  <a:lnTo>
                    <a:pt x="0" y="6631016"/>
                  </a:lnTo>
                  <a:lnTo>
                    <a:pt x="0" y="6629032"/>
                  </a:lnTo>
                  <a:lnTo>
                    <a:pt x="0" y="6626447"/>
                  </a:lnTo>
                  <a:lnTo>
                    <a:pt x="0" y="6620921"/>
                  </a:lnTo>
                  <a:lnTo>
                    <a:pt x="0" y="6617974"/>
                  </a:lnTo>
                  <a:lnTo>
                    <a:pt x="0" y="6610103"/>
                  </a:lnTo>
                  <a:lnTo>
                    <a:pt x="0" y="6608925"/>
                  </a:lnTo>
                  <a:lnTo>
                    <a:pt x="0" y="6602489"/>
                  </a:lnTo>
                  <a:lnTo>
                    <a:pt x="0" y="6601766"/>
                  </a:lnTo>
                  <a:lnTo>
                    <a:pt x="0" y="6601355"/>
                  </a:lnTo>
                  <a:lnTo>
                    <a:pt x="0" y="6600071"/>
                  </a:lnTo>
                  <a:lnTo>
                    <a:pt x="0" y="6599788"/>
                  </a:lnTo>
                  <a:lnTo>
                    <a:pt x="0" y="6598504"/>
                  </a:lnTo>
                  <a:lnTo>
                    <a:pt x="0" y="6597867"/>
                  </a:lnTo>
                  <a:lnTo>
                    <a:pt x="0" y="6590674"/>
                  </a:lnTo>
                  <a:lnTo>
                    <a:pt x="0" y="6590297"/>
                  </a:lnTo>
                  <a:lnTo>
                    <a:pt x="0" y="6589388"/>
                  </a:lnTo>
                  <a:lnTo>
                    <a:pt x="0" y="6588730"/>
                  </a:lnTo>
                  <a:lnTo>
                    <a:pt x="0" y="6585246"/>
                  </a:lnTo>
                  <a:lnTo>
                    <a:pt x="0" y="6581100"/>
                  </a:lnTo>
                  <a:lnTo>
                    <a:pt x="0" y="6579614"/>
                  </a:lnTo>
                  <a:lnTo>
                    <a:pt x="0" y="6578419"/>
                  </a:lnTo>
                  <a:lnTo>
                    <a:pt x="0" y="6571056"/>
                  </a:lnTo>
                  <a:lnTo>
                    <a:pt x="0" y="6569944"/>
                  </a:lnTo>
                  <a:lnTo>
                    <a:pt x="0" y="6569761"/>
                  </a:lnTo>
                  <a:lnTo>
                    <a:pt x="0" y="6560167"/>
                  </a:lnTo>
                  <a:lnTo>
                    <a:pt x="0" y="6559729"/>
                  </a:lnTo>
                  <a:lnTo>
                    <a:pt x="0" y="6558882"/>
                  </a:lnTo>
                  <a:lnTo>
                    <a:pt x="0" y="6558703"/>
                  </a:lnTo>
                  <a:lnTo>
                    <a:pt x="0" y="6558162"/>
                  </a:lnTo>
                  <a:lnTo>
                    <a:pt x="0" y="6557570"/>
                  </a:lnTo>
                  <a:lnTo>
                    <a:pt x="0" y="6556001"/>
                  </a:lnTo>
                  <a:lnTo>
                    <a:pt x="0" y="6550391"/>
                  </a:lnTo>
                  <a:lnTo>
                    <a:pt x="0" y="6549955"/>
                  </a:lnTo>
                  <a:lnTo>
                    <a:pt x="0" y="6548672"/>
                  </a:lnTo>
                  <a:lnTo>
                    <a:pt x="0" y="6548388"/>
                  </a:lnTo>
                  <a:lnTo>
                    <a:pt x="0" y="6547103"/>
                  </a:lnTo>
                  <a:lnTo>
                    <a:pt x="0" y="6546889"/>
                  </a:lnTo>
                  <a:lnTo>
                    <a:pt x="0" y="6544607"/>
                  </a:lnTo>
                  <a:lnTo>
                    <a:pt x="0" y="6543039"/>
                  </a:lnTo>
                  <a:lnTo>
                    <a:pt x="0" y="6540758"/>
                  </a:lnTo>
                  <a:lnTo>
                    <a:pt x="0" y="6539252"/>
                  </a:lnTo>
                  <a:lnTo>
                    <a:pt x="0" y="6536053"/>
                  </a:lnTo>
                  <a:lnTo>
                    <a:pt x="0" y="6535576"/>
                  </a:lnTo>
                  <a:lnTo>
                    <a:pt x="0" y="6529700"/>
                  </a:lnTo>
                  <a:lnTo>
                    <a:pt x="0" y="6527440"/>
                  </a:lnTo>
                  <a:lnTo>
                    <a:pt x="0" y="6524518"/>
                  </a:lnTo>
                  <a:lnTo>
                    <a:pt x="0" y="6521653"/>
                  </a:lnTo>
                  <a:lnTo>
                    <a:pt x="0" y="6518540"/>
                  </a:lnTo>
                  <a:lnTo>
                    <a:pt x="0" y="6517228"/>
                  </a:lnTo>
                  <a:lnTo>
                    <a:pt x="0" y="6516380"/>
                  </a:lnTo>
                  <a:lnTo>
                    <a:pt x="0" y="6515659"/>
                  </a:lnTo>
                  <a:lnTo>
                    <a:pt x="0" y="6510049"/>
                  </a:lnTo>
                  <a:lnTo>
                    <a:pt x="0" y="6506170"/>
                  </a:lnTo>
                  <a:lnTo>
                    <a:pt x="0" y="6504603"/>
                  </a:lnTo>
                  <a:lnTo>
                    <a:pt x="0" y="6501019"/>
                  </a:lnTo>
                  <a:lnTo>
                    <a:pt x="0" y="6498991"/>
                  </a:lnTo>
                  <a:lnTo>
                    <a:pt x="0" y="6496973"/>
                  </a:lnTo>
                  <a:lnTo>
                    <a:pt x="0" y="6496409"/>
                  </a:lnTo>
                  <a:lnTo>
                    <a:pt x="0" y="6492640"/>
                  </a:lnTo>
                  <a:lnTo>
                    <a:pt x="0" y="6491922"/>
                  </a:lnTo>
                  <a:lnTo>
                    <a:pt x="0" y="6490353"/>
                  </a:lnTo>
                  <a:lnTo>
                    <a:pt x="0" y="6488609"/>
                  </a:lnTo>
                  <a:lnTo>
                    <a:pt x="0" y="6487040"/>
                  </a:lnTo>
                  <a:lnTo>
                    <a:pt x="0" y="6486635"/>
                  </a:lnTo>
                  <a:lnTo>
                    <a:pt x="0" y="6485351"/>
                  </a:lnTo>
                  <a:lnTo>
                    <a:pt x="0" y="6484176"/>
                  </a:lnTo>
                  <a:lnTo>
                    <a:pt x="0" y="6481586"/>
                  </a:lnTo>
                  <a:lnTo>
                    <a:pt x="0" y="6477551"/>
                  </a:lnTo>
                  <a:lnTo>
                    <a:pt x="0" y="6476038"/>
                  </a:lnTo>
                  <a:lnTo>
                    <a:pt x="0" y="6475982"/>
                  </a:lnTo>
                  <a:lnTo>
                    <a:pt x="0" y="6473535"/>
                  </a:lnTo>
                  <a:lnTo>
                    <a:pt x="0" y="6469504"/>
                  </a:lnTo>
                  <a:lnTo>
                    <a:pt x="0" y="6466264"/>
                  </a:lnTo>
                  <a:lnTo>
                    <a:pt x="0" y="6465672"/>
                  </a:lnTo>
                  <a:lnTo>
                    <a:pt x="0" y="6464933"/>
                  </a:lnTo>
                  <a:lnTo>
                    <a:pt x="0" y="6453908"/>
                  </a:lnTo>
                  <a:lnTo>
                    <a:pt x="0" y="6450532"/>
                  </a:lnTo>
                  <a:lnTo>
                    <a:pt x="0" y="6448856"/>
                  </a:lnTo>
                  <a:lnTo>
                    <a:pt x="0" y="6448334"/>
                  </a:lnTo>
                  <a:lnTo>
                    <a:pt x="0" y="6447419"/>
                  </a:lnTo>
                  <a:lnTo>
                    <a:pt x="0" y="6445009"/>
                  </a:lnTo>
                  <a:lnTo>
                    <a:pt x="0" y="6445007"/>
                  </a:lnTo>
                  <a:lnTo>
                    <a:pt x="0" y="6444824"/>
                  </a:lnTo>
                  <a:lnTo>
                    <a:pt x="0" y="6443256"/>
                  </a:lnTo>
                  <a:lnTo>
                    <a:pt x="0" y="6442851"/>
                  </a:lnTo>
                  <a:lnTo>
                    <a:pt x="0" y="6441244"/>
                  </a:lnTo>
                  <a:lnTo>
                    <a:pt x="0" y="6437209"/>
                  </a:lnTo>
                  <a:lnTo>
                    <a:pt x="0" y="6435640"/>
                  </a:lnTo>
                  <a:lnTo>
                    <a:pt x="0" y="6433193"/>
                  </a:lnTo>
                  <a:lnTo>
                    <a:pt x="0" y="6429162"/>
                  </a:lnTo>
                  <a:lnTo>
                    <a:pt x="0" y="6424591"/>
                  </a:lnTo>
                  <a:lnTo>
                    <a:pt x="0" y="6423307"/>
                  </a:lnTo>
                  <a:lnTo>
                    <a:pt x="0" y="6422824"/>
                  </a:lnTo>
                  <a:lnTo>
                    <a:pt x="0" y="6422135"/>
                  </a:lnTo>
                  <a:lnTo>
                    <a:pt x="0" y="6418103"/>
                  </a:lnTo>
                  <a:lnTo>
                    <a:pt x="0" y="6414693"/>
                  </a:lnTo>
                  <a:lnTo>
                    <a:pt x="0" y="6413532"/>
                  </a:lnTo>
                  <a:lnTo>
                    <a:pt x="0" y="6413055"/>
                  </a:lnTo>
                  <a:lnTo>
                    <a:pt x="0" y="6411771"/>
                  </a:lnTo>
                  <a:lnTo>
                    <a:pt x="0" y="6410190"/>
                  </a:lnTo>
                  <a:lnTo>
                    <a:pt x="0" y="6408906"/>
                  </a:lnTo>
                  <a:lnTo>
                    <a:pt x="0" y="6408514"/>
                  </a:lnTo>
                  <a:lnTo>
                    <a:pt x="0" y="6404665"/>
                  </a:lnTo>
                  <a:lnTo>
                    <a:pt x="0" y="6404482"/>
                  </a:lnTo>
                  <a:lnTo>
                    <a:pt x="0" y="6403634"/>
                  </a:lnTo>
                  <a:lnTo>
                    <a:pt x="0" y="6402914"/>
                  </a:lnTo>
                  <a:lnTo>
                    <a:pt x="0" y="6402509"/>
                  </a:lnTo>
                  <a:lnTo>
                    <a:pt x="0" y="6400432"/>
                  </a:lnTo>
                  <a:lnTo>
                    <a:pt x="0" y="6399132"/>
                  </a:lnTo>
                  <a:lnTo>
                    <a:pt x="0" y="6397457"/>
                  </a:lnTo>
                  <a:lnTo>
                    <a:pt x="0" y="6393607"/>
                  </a:lnTo>
                  <a:lnTo>
                    <a:pt x="0" y="6393422"/>
                  </a:lnTo>
                  <a:lnTo>
                    <a:pt x="0" y="6391854"/>
                  </a:lnTo>
                  <a:lnTo>
                    <a:pt x="0" y="6389374"/>
                  </a:lnTo>
                  <a:lnTo>
                    <a:pt x="0" y="6387128"/>
                  </a:lnTo>
                  <a:lnTo>
                    <a:pt x="0" y="6385561"/>
                  </a:lnTo>
                  <a:lnTo>
                    <a:pt x="0" y="6380806"/>
                  </a:lnTo>
                  <a:lnTo>
                    <a:pt x="0" y="6380325"/>
                  </a:lnTo>
                  <a:lnTo>
                    <a:pt x="0" y="6373889"/>
                  </a:lnTo>
                  <a:lnTo>
                    <a:pt x="0" y="6371429"/>
                  </a:lnTo>
                  <a:lnTo>
                    <a:pt x="0" y="6369267"/>
                  </a:lnTo>
                  <a:lnTo>
                    <a:pt x="0" y="6366404"/>
                  </a:lnTo>
                  <a:lnTo>
                    <a:pt x="0" y="6363292"/>
                  </a:lnTo>
                  <a:lnTo>
                    <a:pt x="0" y="6362074"/>
                  </a:lnTo>
                  <a:lnTo>
                    <a:pt x="0" y="6360880"/>
                  </a:lnTo>
                  <a:lnTo>
                    <a:pt x="0" y="6360788"/>
                  </a:lnTo>
                  <a:lnTo>
                    <a:pt x="0" y="6356646"/>
                  </a:lnTo>
                  <a:lnTo>
                    <a:pt x="0" y="6351014"/>
                  </a:lnTo>
                  <a:lnTo>
                    <a:pt x="0" y="6349032"/>
                  </a:lnTo>
                  <a:lnTo>
                    <a:pt x="0" y="6343540"/>
                  </a:lnTo>
                  <a:lnTo>
                    <a:pt x="0" y="6342626"/>
                  </a:lnTo>
                  <a:lnTo>
                    <a:pt x="0" y="6341161"/>
                  </a:lnTo>
                  <a:lnTo>
                    <a:pt x="0" y="6331129"/>
                  </a:lnTo>
                  <a:lnTo>
                    <a:pt x="0" y="6330103"/>
                  </a:lnTo>
                  <a:lnTo>
                    <a:pt x="0" y="6329562"/>
                  </a:lnTo>
                  <a:lnTo>
                    <a:pt x="0" y="6328925"/>
                  </a:lnTo>
                  <a:lnTo>
                    <a:pt x="0" y="6321355"/>
                  </a:lnTo>
                  <a:lnTo>
                    <a:pt x="0" y="6320446"/>
                  </a:lnTo>
                  <a:lnTo>
                    <a:pt x="0" y="6320072"/>
                  </a:lnTo>
                  <a:lnTo>
                    <a:pt x="0" y="6319788"/>
                  </a:lnTo>
                  <a:lnTo>
                    <a:pt x="0" y="6318503"/>
                  </a:lnTo>
                  <a:lnTo>
                    <a:pt x="0" y="6318289"/>
                  </a:lnTo>
                  <a:lnTo>
                    <a:pt x="0" y="6316304"/>
                  </a:lnTo>
                  <a:lnTo>
                    <a:pt x="0" y="6316007"/>
                  </a:lnTo>
                  <a:lnTo>
                    <a:pt x="0" y="6314439"/>
                  </a:lnTo>
                  <a:lnTo>
                    <a:pt x="0" y="6312158"/>
                  </a:lnTo>
                  <a:lnTo>
                    <a:pt x="0" y="6310672"/>
                  </a:lnTo>
                  <a:lnTo>
                    <a:pt x="0" y="6309388"/>
                  </a:lnTo>
                  <a:lnTo>
                    <a:pt x="0" y="6308262"/>
                  </a:lnTo>
                  <a:lnTo>
                    <a:pt x="0" y="6307453"/>
                  </a:lnTo>
                  <a:lnTo>
                    <a:pt x="0" y="6305246"/>
                  </a:lnTo>
                  <a:lnTo>
                    <a:pt x="0" y="6301100"/>
                  </a:lnTo>
                  <a:lnTo>
                    <a:pt x="0" y="6293053"/>
                  </a:lnTo>
                  <a:lnTo>
                    <a:pt x="0" y="6289940"/>
                  </a:lnTo>
                  <a:lnTo>
                    <a:pt x="0" y="6289761"/>
                  </a:lnTo>
                  <a:lnTo>
                    <a:pt x="0" y="6288628"/>
                  </a:lnTo>
                  <a:lnTo>
                    <a:pt x="0" y="6287059"/>
                  </a:lnTo>
                  <a:lnTo>
                    <a:pt x="0" y="6281449"/>
                  </a:lnTo>
                  <a:lnTo>
                    <a:pt x="0" y="6279730"/>
                  </a:lnTo>
                  <a:lnTo>
                    <a:pt x="0" y="6278161"/>
                  </a:lnTo>
                  <a:lnTo>
                    <a:pt x="0" y="6277947"/>
                  </a:lnTo>
                  <a:lnTo>
                    <a:pt x="0" y="6277570"/>
                  </a:lnTo>
                  <a:lnTo>
                    <a:pt x="0" y="6276003"/>
                  </a:lnTo>
                  <a:lnTo>
                    <a:pt x="0" y="6275665"/>
                  </a:lnTo>
                  <a:lnTo>
                    <a:pt x="0" y="6274380"/>
                  </a:lnTo>
                  <a:lnTo>
                    <a:pt x="0" y="6274097"/>
                  </a:lnTo>
                  <a:lnTo>
                    <a:pt x="0" y="6272812"/>
                  </a:lnTo>
                  <a:lnTo>
                    <a:pt x="0" y="6272419"/>
                  </a:lnTo>
                  <a:lnTo>
                    <a:pt x="0" y="6270391"/>
                  </a:lnTo>
                  <a:lnTo>
                    <a:pt x="0" y="6269094"/>
                  </a:lnTo>
                  <a:lnTo>
                    <a:pt x="0" y="6268373"/>
                  </a:lnTo>
                  <a:lnTo>
                    <a:pt x="0" y="6267111"/>
                  </a:lnTo>
                  <a:lnTo>
                    <a:pt x="0" y="6266889"/>
                  </a:lnTo>
                  <a:lnTo>
                    <a:pt x="0" y="6264607"/>
                  </a:lnTo>
                  <a:lnTo>
                    <a:pt x="0" y="6263039"/>
                  </a:lnTo>
                  <a:lnTo>
                    <a:pt x="0" y="6260758"/>
                  </a:lnTo>
                  <a:lnTo>
                    <a:pt x="0" y="6256053"/>
                  </a:lnTo>
                  <a:lnTo>
                    <a:pt x="0" y="6255576"/>
                  </a:lnTo>
                  <a:lnTo>
                    <a:pt x="0" y="6252711"/>
                  </a:lnTo>
                  <a:lnTo>
                    <a:pt x="0" y="6247438"/>
                  </a:lnTo>
                  <a:lnTo>
                    <a:pt x="0" y="6241653"/>
                  </a:lnTo>
                  <a:lnTo>
                    <a:pt x="0" y="6237664"/>
                  </a:lnTo>
                  <a:lnTo>
                    <a:pt x="0" y="6237228"/>
                  </a:lnTo>
                  <a:lnTo>
                    <a:pt x="0" y="6235661"/>
                  </a:lnTo>
                  <a:lnTo>
                    <a:pt x="0" y="6232077"/>
                  </a:lnTo>
                  <a:lnTo>
                    <a:pt x="0" y="6231880"/>
                  </a:lnTo>
                  <a:lnTo>
                    <a:pt x="0" y="6230793"/>
                  </a:lnTo>
                  <a:lnTo>
                    <a:pt x="0" y="6230311"/>
                  </a:lnTo>
                  <a:lnTo>
                    <a:pt x="0" y="6230049"/>
                  </a:lnTo>
                  <a:lnTo>
                    <a:pt x="0" y="6228031"/>
                  </a:lnTo>
                  <a:lnTo>
                    <a:pt x="0" y="6221019"/>
                  </a:lnTo>
                  <a:lnTo>
                    <a:pt x="0" y="6216972"/>
                  </a:lnTo>
                  <a:lnTo>
                    <a:pt x="0" y="6216409"/>
                  </a:lnTo>
                  <a:lnTo>
                    <a:pt x="0" y="6212644"/>
                  </a:lnTo>
                  <a:lnTo>
                    <a:pt x="0" y="6208609"/>
                  </a:lnTo>
                  <a:lnTo>
                    <a:pt x="0" y="6207040"/>
                  </a:lnTo>
                  <a:lnTo>
                    <a:pt x="0" y="6204593"/>
                  </a:lnTo>
                  <a:lnTo>
                    <a:pt x="0" y="6200562"/>
                  </a:lnTo>
                  <a:lnTo>
                    <a:pt x="0" y="6197322"/>
                  </a:lnTo>
                  <a:lnTo>
                    <a:pt x="0" y="6195991"/>
                  </a:lnTo>
                  <a:lnTo>
                    <a:pt x="0" y="6195515"/>
                  </a:lnTo>
                  <a:lnTo>
                    <a:pt x="0" y="6194707"/>
                  </a:lnTo>
                  <a:lnTo>
                    <a:pt x="0" y="6193535"/>
                  </a:lnTo>
                  <a:lnTo>
                    <a:pt x="0" y="6189503"/>
                  </a:lnTo>
                  <a:lnTo>
                    <a:pt x="0" y="6188292"/>
                  </a:lnTo>
                  <a:lnTo>
                    <a:pt x="0" y="6186262"/>
                  </a:lnTo>
                  <a:lnTo>
                    <a:pt x="0" y="6184932"/>
                  </a:lnTo>
                  <a:lnTo>
                    <a:pt x="0" y="6181590"/>
                  </a:lnTo>
                  <a:lnTo>
                    <a:pt x="0" y="6180306"/>
                  </a:lnTo>
                  <a:lnTo>
                    <a:pt x="0" y="6179914"/>
                  </a:lnTo>
                  <a:lnTo>
                    <a:pt x="0" y="6176065"/>
                  </a:lnTo>
                  <a:lnTo>
                    <a:pt x="0" y="6175882"/>
                  </a:lnTo>
                  <a:lnTo>
                    <a:pt x="0" y="6174314"/>
                  </a:lnTo>
                  <a:lnTo>
                    <a:pt x="0" y="6173909"/>
                  </a:lnTo>
                  <a:lnTo>
                    <a:pt x="0" y="6170532"/>
                  </a:lnTo>
                  <a:lnTo>
                    <a:pt x="0" y="6168857"/>
                  </a:lnTo>
                  <a:lnTo>
                    <a:pt x="0" y="6165007"/>
                  </a:lnTo>
                  <a:lnTo>
                    <a:pt x="0" y="6164822"/>
                  </a:lnTo>
                  <a:lnTo>
                    <a:pt x="0" y="6163254"/>
                  </a:lnTo>
                  <a:lnTo>
                    <a:pt x="0" y="6158528"/>
                  </a:lnTo>
                  <a:lnTo>
                    <a:pt x="0" y="6156961"/>
                  </a:lnTo>
                  <a:lnTo>
                    <a:pt x="0" y="6154365"/>
                  </a:lnTo>
                  <a:lnTo>
                    <a:pt x="0" y="6153193"/>
                  </a:lnTo>
                  <a:lnTo>
                    <a:pt x="0" y="6152206"/>
                  </a:lnTo>
                  <a:lnTo>
                    <a:pt x="0" y="6149161"/>
                  </a:lnTo>
                  <a:lnTo>
                    <a:pt x="0" y="6144590"/>
                  </a:lnTo>
                  <a:lnTo>
                    <a:pt x="0" y="6143306"/>
                  </a:lnTo>
                  <a:lnTo>
                    <a:pt x="0" y="6142829"/>
                  </a:lnTo>
                  <a:lnTo>
                    <a:pt x="0" y="6139964"/>
                  </a:lnTo>
                  <a:lnTo>
                    <a:pt x="0" y="6137804"/>
                  </a:lnTo>
                  <a:lnTo>
                    <a:pt x="0" y="6134692"/>
                  </a:lnTo>
                  <a:lnTo>
                    <a:pt x="0" y="6132280"/>
                  </a:lnTo>
                  <a:lnTo>
                    <a:pt x="0" y="6130190"/>
                  </a:lnTo>
                  <a:lnTo>
                    <a:pt x="0" y="6128906"/>
                  </a:lnTo>
                  <a:lnTo>
                    <a:pt x="0" y="6128515"/>
                  </a:lnTo>
                  <a:lnTo>
                    <a:pt x="0" y="6124665"/>
                  </a:lnTo>
                  <a:lnTo>
                    <a:pt x="0" y="6124480"/>
                  </a:lnTo>
                  <a:lnTo>
                    <a:pt x="0" y="6122912"/>
                  </a:lnTo>
                  <a:lnTo>
                    <a:pt x="0" y="6120432"/>
                  </a:lnTo>
                  <a:lnTo>
                    <a:pt x="0" y="6118186"/>
                  </a:lnTo>
                  <a:lnTo>
                    <a:pt x="0" y="6116619"/>
                  </a:lnTo>
                  <a:lnTo>
                    <a:pt x="0" y="6114940"/>
                  </a:lnTo>
                  <a:lnTo>
                    <a:pt x="0" y="6114026"/>
                  </a:lnTo>
                  <a:lnTo>
                    <a:pt x="0" y="6111864"/>
                  </a:lnTo>
                  <a:lnTo>
                    <a:pt x="0" y="6107129"/>
                  </a:lnTo>
                  <a:lnTo>
                    <a:pt x="0" y="6105559"/>
                  </a:lnTo>
                  <a:lnTo>
                    <a:pt x="0" y="6103814"/>
                  </a:lnTo>
                  <a:lnTo>
                    <a:pt x="0" y="6102247"/>
                  </a:lnTo>
                  <a:lnTo>
                    <a:pt x="0" y="6100806"/>
                  </a:lnTo>
                  <a:lnTo>
                    <a:pt x="0" y="6100325"/>
                  </a:lnTo>
                  <a:lnTo>
                    <a:pt x="0" y="6097462"/>
                  </a:lnTo>
                  <a:lnTo>
                    <a:pt x="0" y="6091938"/>
                  </a:lnTo>
                  <a:lnTo>
                    <a:pt x="0" y="6091846"/>
                  </a:lnTo>
                  <a:lnTo>
                    <a:pt x="0" y="6087704"/>
                  </a:lnTo>
                  <a:lnTo>
                    <a:pt x="0" y="6086404"/>
                  </a:lnTo>
                  <a:lnTo>
                    <a:pt x="0" y="6082072"/>
                  </a:lnTo>
                  <a:lnTo>
                    <a:pt x="0" y="6080878"/>
                  </a:lnTo>
                  <a:lnTo>
                    <a:pt x="0" y="6080788"/>
                  </a:lnTo>
                  <a:lnTo>
                    <a:pt x="0" y="6079662"/>
                  </a:lnTo>
                  <a:lnTo>
                    <a:pt x="0" y="6076646"/>
                  </a:lnTo>
                  <a:lnTo>
                    <a:pt x="0" y="6074598"/>
                  </a:lnTo>
                  <a:lnTo>
                    <a:pt x="0" y="6073684"/>
                  </a:lnTo>
                  <a:lnTo>
                    <a:pt x="0" y="6063540"/>
                  </a:lnTo>
                  <a:lnTo>
                    <a:pt x="0" y="6062626"/>
                  </a:lnTo>
                  <a:lnTo>
                    <a:pt x="0" y="6061161"/>
                  </a:lnTo>
                  <a:lnTo>
                    <a:pt x="0" y="6051130"/>
                  </a:lnTo>
                  <a:lnTo>
                    <a:pt x="0" y="6049561"/>
                  </a:lnTo>
                  <a:lnTo>
                    <a:pt x="0" y="6049347"/>
                  </a:lnTo>
                  <a:lnTo>
                    <a:pt x="0" y="6047065"/>
                  </a:lnTo>
                  <a:lnTo>
                    <a:pt x="0" y="6045780"/>
                  </a:lnTo>
                  <a:lnTo>
                    <a:pt x="0" y="6045497"/>
                  </a:lnTo>
                  <a:lnTo>
                    <a:pt x="0" y="6044212"/>
                  </a:lnTo>
                  <a:lnTo>
                    <a:pt x="0" y="6040494"/>
                  </a:lnTo>
                  <a:lnTo>
                    <a:pt x="0" y="6040446"/>
                  </a:lnTo>
                  <a:lnTo>
                    <a:pt x="0" y="6039320"/>
                  </a:lnTo>
                  <a:lnTo>
                    <a:pt x="0" y="6038511"/>
                  </a:lnTo>
                  <a:lnTo>
                    <a:pt x="0" y="6038289"/>
                  </a:lnTo>
                  <a:lnTo>
                    <a:pt x="0" y="6038035"/>
                  </a:lnTo>
                  <a:lnTo>
                    <a:pt x="0" y="6036304"/>
                  </a:lnTo>
                  <a:lnTo>
                    <a:pt x="0" y="6036007"/>
                  </a:lnTo>
                  <a:lnTo>
                    <a:pt x="0" y="6034439"/>
                  </a:lnTo>
                  <a:lnTo>
                    <a:pt x="0" y="6032158"/>
                  </a:lnTo>
                  <a:lnTo>
                    <a:pt x="0" y="6029899"/>
                  </a:lnTo>
                  <a:lnTo>
                    <a:pt x="0" y="6028261"/>
                  </a:lnTo>
                  <a:lnTo>
                    <a:pt x="0" y="6027453"/>
                  </a:lnTo>
                  <a:lnTo>
                    <a:pt x="0" y="6024111"/>
                  </a:lnTo>
                  <a:lnTo>
                    <a:pt x="0" y="6013053"/>
                  </a:lnTo>
                  <a:lnTo>
                    <a:pt x="0" y="6008628"/>
                  </a:lnTo>
                  <a:lnTo>
                    <a:pt x="0" y="6007061"/>
                  </a:lnTo>
                  <a:lnTo>
                    <a:pt x="0" y="6005438"/>
                  </a:lnTo>
                  <a:lnTo>
                    <a:pt x="0" y="6003870"/>
                  </a:lnTo>
                  <a:lnTo>
                    <a:pt x="0" y="6003477"/>
                  </a:lnTo>
                  <a:lnTo>
                    <a:pt x="0" y="6003280"/>
                  </a:lnTo>
                  <a:lnTo>
                    <a:pt x="0" y="6002193"/>
                  </a:lnTo>
                  <a:lnTo>
                    <a:pt x="0" y="6001711"/>
                  </a:lnTo>
                  <a:lnTo>
                    <a:pt x="0" y="6001449"/>
                  </a:lnTo>
                  <a:lnTo>
                    <a:pt x="0" y="6000152"/>
                  </a:lnTo>
                  <a:lnTo>
                    <a:pt x="0" y="5999431"/>
                  </a:lnTo>
                  <a:lnTo>
                    <a:pt x="0" y="5998876"/>
                  </a:lnTo>
                  <a:lnTo>
                    <a:pt x="0" y="5997947"/>
                  </a:lnTo>
                  <a:lnTo>
                    <a:pt x="0" y="5995665"/>
                  </a:lnTo>
                  <a:lnTo>
                    <a:pt x="0" y="5995533"/>
                  </a:lnTo>
                  <a:lnTo>
                    <a:pt x="0" y="5994381"/>
                  </a:lnTo>
                  <a:lnTo>
                    <a:pt x="0" y="5994097"/>
                  </a:lnTo>
                  <a:lnTo>
                    <a:pt x="0" y="5992812"/>
                  </a:lnTo>
                  <a:lnTo>
                    <a:pt x="0" y="5992419"/>
                  </a:lnTo>
                  <a:lnTo>
                    <a:pt x="0" y="5989094"/>
                  </a:lnTo>
                  <a:lnTo>
                    <a:pt x="0" y="5988372"/>
                  </a:lnTo>
                  <a:lnTo>
                    <a:pt x="0" y="5987111"/>
                  </a:lnTo>
                  <a:lnTo>
                    <a:pt x="0" y="5977278"/>
                  </a:lnTo>
                  <a:lnTo>
                    <a:pt x="0" y="5973247"/>
                  </a:lnTo>
                  <a:lnTo>
                    <a:pt x="0" y="5972711"/>
                  </a:lnTo>
                  <a:lnTo>
                    <a:pt x="0" y="5968722"/>
                  </a:lnTo>
                  <a:lnTo>
                    <a:pt x="0" y="5966915"/>
                  </a:lnTo>
                  <a:lnTo>
                    <a:pt x="0" y="5962938"/>
                  </a:lnTo>
                  <a:lnTo>
                    <a:pt x="0" y="5961851"/>
                  </a:lnTo>
                  <a:lnTo>
                    <a:pt x="0" y="5961369"/>
                  </a:lnTo>
                  <a:lnTo>
                    <a:pt x="0" y="5959692"/>
                  </a:lnTo>
                  <a:lnTo>
                    <a:pt x="0" y="5957662"/>
                  </a:lnTo>
                  <a:lnTo>
                    <a:pt x="0" y="5956367"/>
                  </a:lnTo>
                  <a:lnTo>
                    <a:pt x="0" y="5952077"/>
                  </a:lnTo>
                  <a:lnTo>
                    <a:pt x="0" y="5951878"/>
                  </a:lnTo>
                  <a:lnTo>
                    <a:pt x="0" y="5950793"/>
                  </a:lnTo>
                  <a:lnTo>
                    <a:pt x="0" y="5950310"/>
                  </a:lnTo>
                  <a:lnTo>
                    <a:pt x="0" y="5948030"/>
                  </a:lnTo>
                  <a:lnTo>
                    <a:pt x="0" y="5926573"/>
                  </a:lnTo>
                  <a:lnTo>
                    <a:pt x="0" y="5925765"/>
                  </a:lnTo>
                  <a:lnTo>
                    <a:pt x="0" y="5924593"/>
                  </a:lnTo>
                  <a:lnTo>
                    <a:pt x="0" y="5920561"/>
                  </a:lnTo>
                  <a:lnTo>
                    <a:pt x="0" y="5919350"/>
                  </a:lnTo>
                  <a:lnTo>
                    <a:pt x="0" y="5917320"/>
                  </a:lnTo>
                  <a:lnTo>
                    <a:pt x="0" y="5915990"/>
                  </a:lnTo>
                  <a:lnTo>
                    <a:pt x="0" y="5915514"/>
                  </a:lnTo>
                  <a:lnTo>
                    <a:pt x="0" y="5914706"/>
                  </a:lnTo>
                  <a:lnTo>
                    <a:pt x="0" y="5911364"/>
                  </a:lnTo>
                  <a:lnTo>
                    <a:pt x="0" y="5908292"/>
                  </a:lnTo>
                  <a:lnTo>
                    <a:pt x="0" y="5907462"/>
                  </a:lnTo>
                  <a:lnTo>
                    <a:pt x="0" y="5901590"/>
                  </a:lnTo>
                  <a:lnTo>
                    <a:pt x="0" y="5900306"/>
                  </a:lnTo>
                  <a:lnTo>
                    <a:pt x="0" y="5899915"/>
                  </a:lnTo>
                  <a:lnTo>
                    <a:pt x="0" y="5896065"/>
                  </a:lnTo>
                  <a:lnTo>
                    <a:pt x="0" y="5895880"/>
                  </a:lnTo>
                  <a:lnTo>
                    <a:pt x="0" y="5894312"/>
                  </a:lnTo>
                  <a:lnTo>
                    <a:pt x="0" y="5889586"/>
                  </a:lnTo>
                  <a:lnTo>
                    <a:pt x="0" y="5888019"/>
                  </a:lnTo>
                  <a:lnTo>
                    <a:pt x="0" y="5883264"/>
                  </a:lnTo>
                  <a:lnTo>
                    <a:pt x="0" y="5882784"/>
                  </a:lnTo>
                  <a:lnTo>
                    <a:pt x="0" y="5878529"/>
                  </a:lnTo>
                  <a:lnTo>
                    <a:pt x="0" y="5876959"/>
                  </a:lnTo>
                  <a:lnTo>
                    <a:pt x="0" y="5875214"/>
                  </a:lnTo>
                  <a:lnTo>
                    <a:pt x="0" y="5874364"/>
                  </a:lnTo>
                  <a:lnTo>
                    <a:pt x="0" y="5873647"/>
                  </a:lnTo>
                  <a:lnTo>
                    <a:pt x="0" y="5872206"/>
                  </a:lnTo>
                  <a:lnTo>
                    <a:pt x="0" y="5868862"/>
                  </a:lnTo>
                  <a:lnTo>
                    <a:pt x="0" y="5864533"/>
                  </a:lnTo>
                  <a:lnTo>
                    <a:pt x="0" y="5863338"/>
                  </a:lnTo>
                  <a:lnTo>
                    <a:pt x="0" y="5859964"/>
                  </a:lnTo>
                  <a:lnTo>
                    <a:pt x="0" y="5857804"/>
                  </a:lnTo>
                  <a:lnTo>
                    <a:pt x="0" y="5852278"/>
                  </a:lnTo>
                  <a:lnTo>
                    <a:pt x="0" y="5845998"/>
                  </a:lnTo>
                  <a:lnTo>
                    <a:pt x="0" y="5845084"/>
                  </a:lnTo>
                  <a:lnTo>
                    <a:pt x="0" y="5838187"/>
                  </a:lnTo>
                  <a:lnTo>
                    <a:pt x="0" y="5836617"/>
                  </a:lnTo>
                  <a:lnTo>
                    <a:pt x="0" y="5834940"/>
                  </a:lnTo>
                  <a:lnTo>
                    <a:pt x="0" y="5834872"/>
                  </a:lnTo>
                  <a:lnTo>
                    <a:pt x="0" y="5834026"/>
                  </a:lnTo>
                  <a:lnTo>
                    <a:pt x="0" y="5833305"/>
                  </a:lnTo>
                  <a:lnTo>
                    <a:pt x="0" y="5831864"/>
                  </a:lnTo>
                  <a:lnTo>
                    <a:pt x="0" y="5823814"/>
                  </a:lnTo>
                  <a:lnTo>
                    <a:pt x="0" y="5822247"/>
                  </a:lnTo>
                  <a:lnTo>
                    <a:pt x="0" y="5817462"/>
                  </a:lnTo>
                  <a:lnTo>
                    <a:pt x="0" y="5815767"/>
                  </a:lnTo>
                  <a:lnTo>
                    <a:pt x="0" y="5811936"/>
                  </a:lnTo>
                  <a:lnTo>
                    <a:pt x="0" y="5811846"/>
                  </a:lnTo>
                  <a:lnTo>
                    <a:pt x="0" y="5811197"/>
                  </a:lnTo>
                  <a:lnTo>
                    <a:pt x="0" y="5810720"/>
                  </a:lnTo>
                  <a:lnTo>
                    <a:pt x="0" y="5809435"/>
                  </a:lnTo>
                  <a:lnTo>
                    <a:pt x="0" y="5807704"/>
                  </a:lnTo>
                  <a:lnTo>
                    <a:pt x="0" y="5801299"/>
                  </a:lnTo>
                  <a:lnTo>
                    <a:pt x="0" y="5799661"/>
                  </a:lnTo>
                  <a:lnTo>
                    <a:pt x="0" y="5796796"/>
                  </a:lnTo>
                  <a:lnTo>
                    <a:pt x="0" y="5794598"/>
                  </a:lnTo>
                  <a:lnTo>
                    <a:pt x="0" y="5793684"/>
                  </a:lnTo>
                  <a:lnTo>
                    <a:pt x="0" y="5791087"/>
                  </a:lnTo>
                  <a:lnTo>
                    <a:pt x="0" y="5789518"/>
                  </a:lnTo>
                  <a:lnTo>
                    <a:pt x="0" y="5776838"/>
                  </a:lnTo>
                  <a:lnTo>
                    <a:pt x="0" y="5775270"/>
                  </a:lnTo>
                  <a:lnTo>
                    <a:pt x="0" y="5771552"/>
                  </a:lnTo>
                  <a:lnTo>
                    <a:pt x="0" y="5770276"/>
                  </a:lnTo>
                  <a:lnTo>
                    <a:pt x="0" y="5769347"/>
                  </a:lnTo>
                  <a:lnTo>
                    <a:pt x="0" y="5769093"/>
                  </a:lnTo>
                  <a:lnTo>
                    <a:pt x="0" y="5767065"/>
                  </a:lnTo>
                  <a:lnTo>
                    <a:pt x="0" y="5766933"/>
                  </a:lnTo>
                  <a:lnTo>
                    <a:pt x="0" y="5765781"/>
                  </a:lnTo>
                  <a:lnTo>
                    <a:pt x="0" y="5765497"/>
                  </a:lnTo>
                  <a:lnTo>
                    <a:pt x="0" y="5764212"/>
                  </a:lnTo>
                  <a:lnTo>
                    <a:pt x="0" y="5760957"/>
                  </a:lnTo>
                  <a:lnTo>
                    <a:pt x="0" y="5760494"/>
                  </a:lnTo>
                  <a:lnTo>
                    <a:pt x="0" y="5759319"/>
                  </a:lnTo>
                  <a:lnTo>
                    <a:pt x="0" y="5758511"/>
                  </a:lnTo>
                  <a:lnTo>
                    <a:pt x="0" y="5758035"/>
                  </a:lnTo>
                  <a:lnTo>
                    <a:pt x="0" y="5749897"/>
                  </a:lnTo>
                  <a:lnTo>
                    <a:pt x="0" y="5748678"/>
                  </a:lnTo>
                  <a:lnTo>
                    <a:pt x="0" y="5744647"/>
                  </a:lnTo>
                  <a:lnTo>
                    <a:pt x="0" y="5744111"/>
                  </a:lnTo>
                  <a:lnTo>
                    <a:pt x="0" y="5734338"/>
                  </a:lnTo>
                  <a:lnTo>
                    <a:pt x="0" y="5733251"/>
                  </a:lnTo>
                  <a:lnTo>
                    <a:pt x="0" y="5732769"/>
                  </a:lnTo>
                  <a:lnTo>
                    <a:pt x="0" y="5729934"/>
                  </a:lnTo>
                  <a:lnTo>
                    <a:pt x="0" y="5727767"/>
                  </a:lnTo>
                  <a:lnTo>
                    <a:pt x="0" y="5726591"/>
                  </a:lnTo>
                  <a:lnTo>
                    <a:pt x="0" y="5725439"/>
                  </a:lnTo>
                  <a:lnTo>
                    <a:pt x="0" y="5723870"/>
                  </a:lnTo>
                  <a:lnTo>
                    <a:pt x="0" y="5723477"/>
                  </a:lnTo>
                  <a:lnTo>
                    <a:pt x="0" y="5723278"/>
                  </a:lnTo>
                  <a:lnTo>
                    <a:pt x="0" y="5722193"/>
                  </a:lnTo>
                  <a:lnTo>
                    <a:pt x="0" y="5721710"/>
                  </a:lnTo>
                  <a:lnTo>
                    <a:pt x="0" y="5720152"/>
                  </a:lnTo>
                  <a:lnTo>
                    <a:pt x="0" y="5719430"/>
                  </a:lnTo>
                  <a:lnTo>
                    <a:pt x="0" y="5718876"/>
                  </a:lnTo>
                  <a:lnTo>
                    <a:pt x="0" y="5715533"/>
                  </a:lnTo>
                  <a:lnTo>
                    <a:pt x="0" y="5708336"/>
                  </a:lnTo>
                  <a:lnTo>
                    <a:pt x="0" y="5707052"/>
                  </a:lnTo>
                  <a:lnTo>
                    <a:pt x="0" y="5704305"/>
                  </a:lnTo>
                  <a:lnTo>
                    <a:pt x="0" y="5703021"/>
                  </a:lnTo>
                  <a:lnTo>
                    <a:pt x="0" y="5698450"/>
                  </a:lnTo>
                  <a:lnTo>
                    <a:pt x="0" y="5697973"/>
                  </a:lnTo>
                  <a:lnTo>
                    <a:pt x="0" y="5697282"/>
                  </a:lnTo>
                  <a:lnTo>
                    <a:pt x="0" y="5693247"/>
                  </a:lnTo>
                  <a:lnTo>
                    <a:pt x="0" y="5690750"/>
                  </a:lnTo>
                  <a:lnTo>
                    <a:pt x="0" y="5688720"/>
                  </a:lnTo>
                  <a:lnTo>
                    <a:pt x="0" y="5687425"/>
                  </a:lnTo>
                  <a:lnTo>
                    <a:pt x="0" y="5686914"/>
                  </a:lnTo>
                  <a:lnTo>
                    <a:pt x="0" y="5684179"/>
                  </a:lnTo>
                  <a:lnTo>
                    <a:pt x="0" y="5684049"/>
                  </a:lnTo>
                  <a:lnTo>
                    <a:pt x="0" y="5682936"/>
                  </a:lnTo>
                  <a:lnTo>
                    <a:pt x="0" y="5682488"/>
                  </a:lnTo>
                  <a:lnTo>
                    <a:pt x="0" y="5681851"/>
                  </a:lnTo>
                  <a:lnTo>
                    <a:pt x="0" y="5681368"/>
                  </a:lnTo>
                  <a:lnTo>
                    <a:pt x="0" y="5679692"/>
                  </a:lnTo>
                  <a:lnTo>
                    <a:pt x="0" y="5678862"/>
                  </a:lnTo>
                  <a:lnTo>
                    <a:pt x="0" y="5678638"/>
                  </a:lnTo>
                  <a:lnTo>
                    <a:pt x="0" y="5677941"/>
                  </a:lnTo>
                  <a:lnTo>
                    <a:pt x="0" y="5676368"/>
                  </a:lnTo>
                  <a:lnTo>
                    <a:pt x="0" y="5674405"/>
                  </a:lnTo>
                  <a:lnTo>
                    <a:pt x="0" y="5666818"/>
                  </a:lnTo>
                  <a:lnTo>
                    <a:pt x="0" y="5664552"/>
                  </a:lnTo>
                  <a:lnTo>
                    <a:pt x="0" y="5662273"/>
                  </a:lnTo>
                  <a:lnTo>
                    <a:pt x="0" y="5660703"/>
                  </a:lnTo>
                  <a:lnTo>
                    <a:pt x="0" y="5660519"/>
                  </a:lnTo>
                  <a:lnTo>
                    <a:pt x="0" y="5660185"/>
                  </a:lnTo>
                  <a:lnTo>
                    <a:pt x="0" y="5657252"/>
                  </a:lnTo>
                  <a:lnTo>
                    <a:pt x="0" y="5654184"/>
                  </a:lnTo>
                  <a:lnTo>
                    <a:pt x="0" y="5653263"/>
                  </a:lnTo>
                  <a:lnTo>
                    <a:pt x="0" y="5646572"/>
                  </a:lnTo>
                  <a:lnTo>
                    <a:pt x="0" y="5645909"/>
                  </a:lnTo>
                  <a:lnTo>
                    <a:pt x="0" y="5645764"/>
                  </a:lnTo>
                  <a:lnTo>
                    <a:pt x="0" y="5643837"/>
                  </a:lnTo>
                  <a:lnTo>
                    <a:pt x="0" y="5641677"/>
                  </a:lnTo>
                  <a:lnTo>
                    <a:pt x="0" y="5639469"/>
                  </a:lnTo>
                  <a:lnTo>
                    <a:pt x="0" y="5639350"/>
                  </a:lnTo>
                  <a:lnTo>
                    <a:pt x="0" y="5638520"/>
                  </a:lnTo>
                  <a:lnTo>
                    <a:pt x="0" y="5637599"/>
                  </a:lnTo>
                  <a:lnTo>
                    <a:pt x="0" y="5635933"/>
                  </a:lnTo>
                  <a:lnTo>
                    <a:pt x="0" y="5634063"/>
                  </a:lnTo>
                  <a:lnTo>
                    <a:pt x="0" y="5632776"/>
                  </a:lnTo>
                  <a:lnTo>
                    <a:pt x="0" y="5631364"/>
                  </a:lnTo>
                  <a:lnTo>
                    <a:pt x="0" y="5627658"/>
                  </a:lnTo>
                  <a:lnTo>
                    <a:pt x="0" y="5627467"/>
                  </a:lnTo>
                  <a:lnTo>
                    <a:pt x="0" y="5626543"/>
                  </a:lnTo>
                  <a:lnTo>
                    <a:pt x="0" y="5618683"/>
                  </a:lnTo>
                  <a:lnTo>
                    <a:pt x="0" y="5613842"/>
                  </a:lnTo>
                  <a:lnTo>
                    <a:pt x="0" y="5612921"/>
                  </a:lnTo>
                  <a:lnTo>
                    <a:pt x="0" y="5609587"/>
                  </a:lnTo>
                  <a:lnTo>
                    <a:pt x="0" y="5609134"/>
                  </a:lnTo>
                  <a:lnTo>
                    <a:pt x="0" y="5608017"/>
                  </a:lnTo>
                  <a:lnTo>
                    <a:pt x="0" y="5606742"/>
                  </a:lnTo>
                  <a:lnTo>
                    <a:pt x="0" y="5606272"/>
                  </a:lnTo>
                  <a:lnTo>
                    <a:pt x="0" y="5605102"/>
                  </a:lnTo>
                  <a:lnTo>
                    <a:pt x="0" y="5604705"/>
                  </a:lnTo>
                  <a:lnTo>
                    <a:pt x="0" y="5603534"/>
                  </a:lnTo>
                  <a:lnTo>
                    <a:pt x="0" y="5603264"/>
                  </a:lnTo>
                  <a:lnTo>
                    <a:pt x="0" y="5602784"/>
                  </a:lnTo>
                  <a:lnTo>
                    <a:pt x="0" y="5601860"/>
                  </a:lnTo>
                  <a:lnTo>
                    <a:pt x="0" y="5601335"/>
                  </a:lnTo>
                  <a:lnTo>
                    <a:pt x="0" y="5595905"/>
                  </a:lnTo>
                  <a:lnTo>
                    <a:pt x="0" y="5595591"/>
                  </a:lnTo>
                  <a:lnTo>
                    <a:pt x="0" y="5595214"/>
                  </a:lnTo>
                  <a:lnTo>
                    <a:pt x="0" y="5593647"/>
                  </a:lnTo>
                  <a:lnTo>
                    <a:pt x="0" y="5590277"/>
                  </a:lnTo>
                  <a:lnTo>
                    <a:pt x="0" y="5588862"/>
                  </a:lnTo>
                  <a:lnTo>
                    <a:pt x="0" y="5587167"/>
                  </a:lnTo>
                  <a:lnTo>
                    <a:pt x="0" y="5586131"/>
                  </a:lnTo>
                  <a:lnTo>
                    <a:pt x="0" y="5584531"/>
                  </a:lnTo>
                  <a:lnTo>
                    <a:pt x="0" y="5583336"/>
                  </a:lnTo>
                  <a:lnTo>
                    <a:pt x="0" y="5582597"/>
                  </a:lnTo>
                  <a:lnTo>
                    <a:pt x="0" y="5578853"/>
                  </a:lnTo>
                  <a:lnTo>
                    <a:pt x="0" y="5572560"/>
                  </a:lnTo>
                  <a:lnTo>
                    <a:pt x="0" y="5568792"/>
                  </a:lnTo>
                  <a:lnTo>
                    <a:pt x="0" y="5568196"/>
                  </a:lnTo>
                  <a:lnTo>
                    <a:pt x="0" y="5565998"/>
                  </a:lnTo>
                  <a:lnTo>
                    <a:pt x="0" y="5565194"/>
                  </a:lnTo>
                  <a:lnTo>
                    <a:pt x="0" y="5565084"/>
                  </a:lnTo>
                  <a:lnTo>
                    <a:pt x="0" y="5564760"/>
                  </a:lnTo>
                  <a:lnTo>
                    <a:pt x="0" y="5563192"/>
                  </a:lnTo>
                  <a:lnTo>
                    <a:pt x="0" y="5562487"/>
                  </a:lnTo>
                  <a:lnTo>
                    <a:pt x="0" y="5560918"/>
                  </a:lnTo>
                  <a:lnTo>
                    <a:pt x="0" y="5555563"/>
                  </a:lnTo>
                  <a:lnTo>
                    <a:pt x="0" y="5555423"/>
                  </a:lnTo>
                  <a:lnTo>
                    <a:pt x="0" y="5554872"/>
                  </a:lnTo>
                  <a:lnTo>
                    <a:pt x="0" y="5554126"/>
                  </a:lnTo>
                  <a:lnTo>
                    <a:pt x="0" y="5553403"/>
                  </a:lnTo>
                  <a:lnTo>
                    <a:pt x="0" y="5553305"/>
                  </a:lnTo>
                  <a:lnTo>
                    <a:pt x="0" y="5551806"/>
                  </a:lnTo>
                  <a:lnTo>
                    <a:pt x="0" y="5549524"/>
                  </a:lnTo>
                  <a:lnTo>
                    <a:pt x="0" y="5547956"/>
                  </a:lnTo>
                  <a:lnTo>
                    <a:pt x="0" y="5546825"/>
                  </a:lnTo>
                  <a:lnTo>
                    <a:pt x="0" y="5545789"/>
                  </a:lnTo>
                  <a:lnTo>
                    <a:pt x="0" y="5544505"/>
                  </a:lnTo>
                  <a:lnTo>
                    <a:pt x="0" y="5542255"/>
                  </a:lnTo>
                  <a:lnTo>
                    <a:pt x="0" y="5540970"/>
                  </a:lnTo>
                  <a:lnTo>
                    <a:pt x="0" y="5540493"/>
                  </a:lnTo>
                  <a:lnTo>
                    <a:pt x="0" y="5538511"/>
                  </a:lnTo>
                  <a:lnTo>
                    <a:pt x="0" y="5535768"/>
                  </a:lnTo>
                  <a:lnTo>
                    <a:pt x="0" y="5533390"/>
                  </a:lnTo>
                  <a:lnTo>
                    <a:pt x="0" y="5532357"/>
                  </a:lnTo>
                  <a:lnTo>
                    <a:pt x="0" y="5532218"/>
                  </a:lnTo>
                  <a:lnTo>
                    <a:pt x="0" y="5531196"/>
                  </a:lnTo>
                  <a:lnTo>
                    <a:pt x="0" y="5530719"/>
                  </a:lnTo>
                  <a:lnTo>
                    <a:pt x="0" y="5529625"/>
                  </a:lnTo>
                  <a:lnTo>
                    <a:pt x="0" y="5529435"/>
                  </a:lnTo>
                  <a:lnTo>
                    <a:pt x="0" y="5527854"/>
                  </a:lnTo>
                  <a:lnTo>
                    <a:pt x="0" y="5526570"/>
                  </a:lnTo>
                  <a:lnTo>
                    <a:pt x="0" y="5524852"/>
                  </a:lnTo>
                  <a:lnTo>
                    <a:pt x="0" y="5523616"/>
                  </a:lnTo>
                  <a:lnTo>
                    <a:pt x="0" y="5522693"/>
                  </a:lnTo>
                  <a:lnTo>
                    <a:pt x="0" y="5522145"/>
                  </a:lnTo>
                  <a:lnTo>
                    <a:pt x="0" y="5521297"/>
                  </a:lnTo>
                  <a:lnTo>
                    <a:pt x="0" y="5521158"/>
                  </a:lnTo>
                  <a:lnTo>
                    <a:pt x="0" y="5520576"/>
                  </a:lnTo>
                  <a:lnTo>
                    <a:pt x="0" y="5517846"/>
                  </a:lnTo>
                  <a:lnTo>
                    <a:pt x="0" y="5516926"/>
                  </a:lnTo>
                  <a:lnTo>
                    <a:pt x="0" y="5516796"/>
                  </a:lnTo>
                  <a:lnTo>
                    <a:pt x="0" y="5515081"/>
                  </a:lnTo>
                  <a:lnTo>
                    <a:pt x="0" y="5513793"/>
                  </a:lnTo>
                  <a:lnTo>
                    <a:pt x="0" y="5513061"/>
                  </a:lnTo>
                  <a:lnTo>
                    <a:pt x="0" y="5511087"/>
                  </a:lnTo>
                  <a:lnTo>
                    <a:pt x="0" y="5509520"/>
                  </a:lnTo>
                  <a:lnTo>
                    <a:pt x="0" y="5505936"/>
                  </a:lnTo>
                  <a:lnTo>
                    <a:pt x="0" y="5502003"/>
                  </a:lnTo>
                  <a:lnTo>
                    <a:pt x="0" y="5501334"/>
                  </a:lnTo>
                  <a:lnTo>
                    <a:pt x="0" y="5498469"/>
                  </a:lnTo>
                  <a:lnTo>
                    <a:pt x="0" y="5497991"/>
                  </a:lnTo>
                  <a:lnTo>
                    <a:pt x="0" y="5496839"/>
                  </a:lnTo>
                  <a:lnTo>
                    <a:pt x="0" y="5496387"/>
                  </a:lnTo>
                  <a:lnTo>
                    <a:pt x="0" y="5495270"/>
                  </a:lnTo>
                  <a:lnTo>
                    <a:pt x="0" y="5493048"/>
                  </a:lnTo>
                  <a:lnTo>
                    <a:pt x="0" y="5492245"/>
                  </a:lnTo>
                  <a:lnTo>
                    <a:pt x="0" y="5491552"/>
                  </a:lnTo>
                  <a:lnTo>
                    <a:pt x="0" y="5490889"/>
                  </a:lnTo>
                  <a:lnTo>
                    <a:pt x="0" y="5490276"/>
                  </a:lnTo>
                  <a:lnTo>
                    <a:pt x="0" y="5489283"/>
                  </a:lnTo>
                  <a:lnTo>
                    <a:pt x="0" y="5489093"/>
                  </a:lnTo>
                  <a:lnTo>
                    <a:pt x="0" y="5486933"/>
                  </a:lnTo>
                  <a:lnTo>
                    <a:pt x="0" y="5484068"/>
                  </a:lnTo>
                  <a:lnTo>
                    <a:pt x="0" y="5483274"/>
                  </a:lnTo>
                  <a:lnTo>
                    <a:pt x="0" y="5482351"/>
                  </a:lnTo>
                  <a:lnTo>
                    <a:pt x="0" y="5481989"/>
                  </a:lnTo>
                  <a:lnTo>
                    <a:pt x="0" y="5480955"/>
                  </a:lnTo>
                  <a:lnTo>
                    <a:pt x="0" y="5479736"/>
                  </a:lnTo>
                  <a:lnTo>
                    <a:pt x="0" y="5478452"/>
                  </a:lnTo>
                  <a:lnTo>
                    <a:pt x="0" y="5478225"/>
                  </a:lnTo>
                  <a:lnTo>
                    <a:pt x="0" y="5476584"/>
                  </a:lnTo>
                  <a:lnTo>
                    <a:pt x="0" y="5475705"/>
                  </a:lnTo>
                  <a:lnTo>
                    <a:pt x="0" y="5474421"/>
                  </a:lnTo>
                  <a:lnTo>
                    <a:pt x="0" y="5471293"/>
                  </a:lnTo>
                  <a:lnTo>
                    <a:pt x="0" y="5470181"/>
                  </a:lnTo>
                  <a:lnTo>
                    <a:pt x="0" y="5469850"/>
                  </a:lnTo>
                  <a:lnTo>
                    <a:pt x="0" y="5468682"/>
                  </a:lnTo>
                  <a:lnTo>
                    <a:pt x="0" y="5464647"/>
                  </a:lnTo>
                  <a:lnTo>
                    <a:pt x="0" y="5459811"/>
                  </a:lnTo>
                  <a:lnTo>
                    <a:pt x="0" y="5458825"/>
                  </a:lnTo>
                  <a:lnTo>
                    <a:pt x="0" y="5456093"/>
                  </a:lnTo>
                  <a:lnTo>
                    <a:pt x="0" y="5456045"/>
                  </a:lnTo>
                  <a:lnTo>
                    <a:pt x="0" y="5455449"/>
                  </a:lnTo>
                  <a:lnTo>
                    <a:pt x="0" y="5454336"/>
                  </a:lnTo>
                  <a:lnTo>
                    <a:pt x="0" y="5453888"/>
                  </a:lnTo>
                  <a:lnTo>
                    <a:pt x="0" y="5453251"/>
                  </a:lnTo>
                  <a:lnTo>
                    <a:pt x="0" y="5452768"/>
                  </a:lnTo>
                  <a:lnTo>
                    <a:pt x="0" y="5451903"/>
                  </a:lnTo>
                  <a:lnTo>
                    <a:pt x="0" y="5450547"/>
                  </a:lnTo>
                  <a:lnTo>
                    <a:pt x="0" y="5450038"/>
                  </a:lnTo>
                  <a:lnTo>
                    <a:pt x="0" y="5449934"/>
                  </a:lnTo>
                  <a:lnTo>
                    <a:pt x="0" y="5447768"/>
                  </a:lnTo>
                  <a:lnTo>
                    <a:pt x="0" y="5446591"/>
                  </a:lnTo>
                  <a:lnTo>
                    <a:pt x="0" y="5445498"/>
                  </a:lnTo>
                  <a:lnTo>
                    <a:pt x="0" y="5439489"/>
                  </a:lnTo>
                  <a:lnTo>
                    <a:pt x="0" y="5438218"/>
                  </a:lnTo>
                  <a:lnTo>
                    <a:pt x="0" y="5438110"/>
                  </a:lnTo>
                  <a:lnTo>
                    <a:pt x="0" y="5435952"/>
                  </a:lnTo>
                  <a:lnTo>
                    <a:pt x="0" y="5434079"/>
                  </a:lnTo>
                  <a:lnTo>
                    <a:pt x="0" y="5433673"/>
                  </a:lnTo>
                  <a:lnTo>
                    <a:pt x="0" y="5432103"/>
                  </a:lnTo>
                  <a:lnTo>
                    <a:pt x="0" y="5431919"/>
                  </a:lnTo>
                  <a:lnTo>
                    <a:pt x="0" y="5431585"/>
                  </a:lnTo>
                  <a:lnTo>
                    <a:pt x="0" y="5429508"/>
                  </a:lnTo>
                  <a:lnTo>
                    <a:pt x="0" y="5428652"/>
                  </a:lnTo>
                  <a:lnTo>
                    <a:pt x="0" y="5428340"/>
                  </a:lnTo>
                  <a:lnTo>
                    <a:pt x="0" y="5427052"/>
                  </a:lnTo>
                  <a:lnTo>
                    <a:pt x="0" y="5424305"/>
                  </a:lnTo>
                  <a:lnTo>
                    <a:pt x="0" y="5423020"/>
                  </a:lnTo>
                  <a:lnTo>
                    <a:pt x="0" y="5419469"/>
                  </a:lnTo>
                  <a:lnTo>
                    <a:pt x="0" y="5418449"/>
                  </a:lnTo>
                  <a:lnTo>
                    <a:pt x="0" y="5417972"/>
                  </a:lnTo>
                  <a:lnTo>
                    <a:pt x="0" y="5417309"/>
                  </a:lnTo>
                  <a:lnTo>
                    <a:pt x="0" y="5415751"/>
                  </a:lnTo>
                  <a:lnTo>
                    <a:pt x="0" y="5415237"/>
                  </a:lnTo>
                  <a:lnTo>
                    <a:pt x="0" y="5415107"/>
                  </a:lnTo>
                  <a:lnTo>
                    <a:pt x="0" y="5413546"/>
                  </a:lnTo>
                  <a:lnTo>
                    <a:pt x="0" y="5410869"/>
                  </a:lnTo>
                  <a:lnTo>
                    <a:pt x="0" y="5410750"/>
                  </a:lnTo>
                  <a:lnTo>
                    <a:pt x="0" y="5410403"/>
                  </a:lnTo>
                  <a:lnTo>
                    <a:pt x="0" y="5409920"/>
                  </a:lnTo>
                  <a:lnTo>
                    <a:pt x="0" y="5409696"/>
                  </a:lnTo>
                  <a:lnTo>
                    <a:pt x="0" y="5408999"/>
                  </a:lnTo>
                  <a:lnTo>
                    <a:pt x="0" y="5408411"/>
                  </a:lnTo>
                  <a:lnTo>
                    <a:pt x="0" y="5407426"/>
                  </a:lnTo>
                  <a:lnTo>
                    <a:pt x="0" y="5405463"/>
                  </a:lnTo>
                  <a:lnTo>
                    <a:pt x="0" y="5404693"/>
                  </a:lnTo>
                  <a:lnTo>
                    <a:pt x="0" y="5404176"/>
                  </a:lnTo>
                  <a:lnTo>
                    <a:pt x="0" y="5404049"/>
                  </a:lnTo>
                  <a:lnTo>
                    <a:pt x="0" y="5399058"/>
                  </a:lnTo>
                  <a:lnTo>
                    <a:pt x="0" y="5398867"/>
                  </a:lnTo>
                  <a:lnTo>
                    <a:pt x="0" y="5397943"/>
                  </a:lnTo>
                  <a:lnTo>
                    <a:pt x="0" y="5397876"/>
                  </a:lnTo>
                  <a:lnTo>
                    <a:pt x="0" y="5396646"/>
                  </a:lnTo>
                  <a:lnTo>
                    <a:pt x="0" y="5395610"/>
                  </a:lnTo>
                  <a:lnTo>
                    <a:pt x="0" y="5393331"/>
                  </a:lnTo>
                  <a:lnTo>
                    <a:pt x="0" y="5392877"/>
                  </a:lnTo>
                  <a:lnTo>
                    <a:pt x="0" y="5392045"/>
                  </a:lnTo>
                  <a:lnTo>
                    <a:pt x="0" y="5391761"/>
                  </a:lnTo>
                  <a:lnTo>
                    <a:pt x="0" y="5391577"/>
                  </a:lnTo>
                  <a:lnTo>
                    <a:pt x="0" y="5391243"/>
                  </a:lnTo>
                  <a:lnTo>
                    <a:pt x="0" y="5390478"/>
                  </a:lnTo>
                  <a:lnTo>
                    <a:pt x="0" y="5390083"/>
                  </a:lnTo>
                  <a:lnTo>
                    <a:pt x="0" y="5388846"/>
                  </a:lnTo>
                  <a:lnTo>
                    <a:pt x="0" y="5388310"/>
                  </a:lnTo>
                  <a:lnTo>
                    <a:pt x="0" y="5387277"/>
                  </a:lnTo>
                  <a:lnTo>
                    <a:pt x="0" y="5386818"/>
                  </a:lnTo>
                  <a:lnTo>
                    <a:pt x="0" y="5385723"/>
                  </a:lnTo>
                  <a:lnTo>
                    <a:pt x="0" y="5385242"/>
                  </a:lnTo>
                  <a:lnTo>
                    <a:pt x="0" y="5384552"/>
                  </a:lnTo>
                  <a:lnTo>
                    <a:pt x="0" y="5384321"/>
                  </a:lnTo>
                  <a:lnTo>
                    <a:pt x="0" y="5382271"/>
                  </a:lnTo>
                  <a:lnTo>
                    <a:pt x="0" y="5380703"/>
                  </a:lnTo>
                  <a:lnTo>
                    <a:pt x="0" y="5380518"/>
                  </a:lnTo>
                  <a:lnTo>
                    <a:pt x="0" y="5378142"/>
                  </a:lnTo>
                  <a:lnTo>
                    <a:pt x="0" y="5376967"/>
                  </a:lnTo>
                  <a:lnTo>
                    <a:pt x="0" y="5374184"/>
                  </a:lnTo>
                  <a:lnTo>
                    <a:pt x="0" y="5373260"/>
                  </a:lnTo>
                  <a:lnTo>
                    <a:pt x="0" y="5372735"/>
                  </a:lnTo>
                  <a:lnTo>
                    <a:pt x="0" y="5371966"/>
                  </a:lnTo>
                  <a:lnTo>
                    <a:pt x="0" y="5371321"/>
                  </a:lnTo>
                  <a:lnTo>
                    <a:pt x="0" y="5370527"/>
                  </a:lnTo>
                  <a:lnTo>
                    <a:pt x="0" y="5369191"/>
                  </a:lnTo>
                  <a:lnTo>
                    <a:pt x="0" y="5366991"/>
                  </a:lnTo>
                  <a:lnTo>
                    <a:pt x="0" y="5365909"/>
                  </a:lnTo>
                  <a:lnTo>
                    <a:pt x="0" y="5363834"/>
                  </a:lnTo>
                  <a:lnTo>
                    <a:pt x="0" y="5361677"/>
                  </a:lnTo>
                  <a:lnTo>
                    <a:pt x="0" y="5358716"/>
                  </a:lnTo>
                  <a:lnTo>
                    <a:pt x="0" y="5358525"/>
                  </a:lnTo>
                  <a:lnTo>
                    <a:pt x="0" y="5357601"/>
                  </a:lnTo>
                  <a:lnTo>
                    <a:pt x="0" y="5357431"/>
                  </a:lnTo>
                  <a:lnTo>
                    <a:pt x="0" y="5355931"/>
                  </a:lnTo>
                  <a:lnTo>
                    <a:pt x="0" y="5354091"/>
                  </a:lnTo>
                  <a:lnTo>
                    <a:pt x="0" y="5352077"/>
                  </a:lnTo>
                  <a:lnTo>
                    <a:pt x="0" y="5349741"/>
                  </a:lnTo>
                  <a:lnTo>
                    <a:pt x="0" y="5349546"/>
                  </a:lnTo>
                  <a:lnTo>
                    <a:pt x="0" y="5348457"/>
                  </a:lnTo>
                  <a:lnTo>
                    <a:pt x="0" y="5347975"/>
                  </a:lnTo>
                  <a:lnTo>
                    <a:pt x="0" y="5347656"/>
                  </a:lnTo>
                  <a:lnTo>
                    <a:pt x="0" y="5340192"/>
                  </a:lnTo>
                  <a:lnTo>
                    <a:pt x="0" y="5338683"/>
                  </a:lnTo>
                  <a:lnTo>
                    <a:pt x="0" y="5337800"/>
                  </a:lnTo>
                  <a:lnTo>
                    <a:pt x="0" y="5336160"/>
                  </a:lnTo>
                  <a:lnTo>
                    <a:pt x="0" y="5334592"/>
                  </a:lnTo>
                  <a:lnTo>
                    <a:pt x="0" y="5333842"/>
                  </a:lnTo>
                  <a:lnTo>
                    <a:pt x="0" y="5332918"/>
                  </a:lnTo>
                  <a:lnTo>
                    <a:pt x="0" y="5326963"/>
                  </a:lnTo>
                  <a:lnTo>
                    <a:pt x="0" y="5326741"/>
                  </a:lnTo>
                  <a:lnTo>
                    <a:pt x="0" y="5326272"/>
                  </a:lnTo>
                  <a:lnTo>
                    <a:pt x="0" y="5325526"/>
                  </a:lnTo>
                  <a:lnTo>
                    <a:pt x="0" y="5324705"/>
                  </a:lnTo>
                  <a:lnTo>
                    <a:pt x="0" y="5323206"/>
                  </a:lnTo>
                  <a:lnTo>
                    <a:pt x="0" y="5323061"/>
                  </a:lnTo>
                  <a:lnTo>
                    <a:pt x="0" y="5321335"/>
                  </a:lnTo>
                  <a:lnTo>
                    <a:pt x="0" y="5320924"/>
                  </a:lnTo>
                  <a:lnTo>
                    <a:pt x="0" y="5319356"/>
                  </a:lnTo>
                  <a:lnTo>
                    <a:pt x="0" y="5318225"/>
                  </a:lnTo>
                  <a:lnTo>
                    <a:pt x="0" y="5317189"/>
                  </a:lnTo>
                  <a:lnTo>
                    <a:pt x="0" y="5315905"/>
                  </a:lnTo>
                  <a:lnTo>
                    <a:pt x="0" y="5315589"/>
                  </a:lnTo>
                  <a:lnTo>
                    <a:pt x="0" y="5314930"/>
                  </a:lnTo>
                  <a:lnTo>
                    <a:pt x="0" y="5313655"/>
                  </a:lnTo>
                  <a:lnTo>
                    <a:pt x="0" y="5313179"/>
                  </a:lnTo>
                  <a:lnTo>
                    <a:pt x="0" y="5312370"/>
                  </a:lnTo>
                  <a:lnTo>
                    <a:pt x="0" y="5309911"/>
                  </a:lnTo>
                  <a:lnTo>
                    <a:pt x="0" y="5307168"/>
                  </a:lnTo>
                  <a:lnTo>
                    <a:pt x="0" y="5305955"/>
                  </a:lnTo>
                  <a:lnTo>
                    <a:pt x="0" y="5303618"/>
                  </a:lnTo>
                  <a:lnTo>
                    <a:pt x="0" y="5302596"/>
                  </a:lnTo>
                  <a:lnTo>
                    <a:pt x="0" y="5300669"/>
                  </a:lnTo>
                  <a:lnTo>
                    <a:pt x="0" y="5299254"/>
                  </a:lnTo>
                  <a:lnTo>
                    <a:pt x="0" y="5297970"/>
                  </a:lnTo>
                  <a:lnTo>
                    <a:pt x="0" y="5296252"/>
                  </a:lnTo>
                  <a:lnTo>
                    <a:pt x="0" y="5293545"/>
                  </a:lnTo>
                  <a:lnTo>
                    <a:pt x="0" y="5292558"/>
                  </a:lnTo>
                  <a:lnTo>
                    <a:pt x="0" y="5291976"/>
                  </a:lnTo>
                  <a:lnTo>
                    <a:pt x="0" y="5289246"/>
                  </a:lnTo>
                  <a:lnTo>
                    <a:pt x="0" y="5288196"/>
                  </a:lnTo>
                  <a:lnTo>
                    <a:pt x="0" y="5286481"/>
                  </a:lnTo>
                  <a:lnTo>
                    <a:pt x="0" y="5285193"/>
                  </a:lnTo>
                  <a:lnTo>
                    <a:pt x="0" y="5285184"/>
                  </a:lnTo>
                  <a:lnTo>
                    <a:pt x="0" y="5284461"/>
                  </a:lnTo>
                  <a:lnTo>
                    <a:pt x="0" y="5283899"/>
                  </a:lnTo>
                  <a:lnTo>
                    <a:pt x="0" y="5282864"/>
                  </a:lnTo>
                  <a:lnTo>
                    <a:pt x="0" y="5282487"/>
                  </a:lnTo>
                  <a:lnTo>
                    <a:pt x="0" y="5280920"/>
                  </a:lnTo>
                  <a:lnTo>
                    <a:pt x="0" y="5280582"/>
                  </a:lnTo>
                  <a:lnTo>
                    <a:pt x="0" y="5280132"/>
                  </a:lnTo>
                  <a:lnTo>
                    <a:pt x="0" y="5279014"/>
                  </a:lnTo>
                  <a:lnTo>
                    <a:pt x="0" y="5277336"/>
                  </a:lnTo>
                  <a:lnTo>
                    <a:pt x="0" y="5275563"/>
                  </a:lnTo>
                  <a:lnTo>
                    <a:pt x="0" y="5274126"/>
                  </a:lnTo>
                  <a:lnTo>
                    <a:pt x="0" y="5274021"/>
                  </a:lnTo>
                  <a:lnTo>
                    <a:pt x="0" y="5273403"/>
                  </a:lnTo>
                  <a:lnTo>
                    <a:pt x="0" y="5272028"/>
                  </a:lnTo>
                  <a:lnTo>
                    <a:pt x="0" y="5271806"/>
                  </a:lnTo>
                  <a:lnTo>
                    <a:pt x="0" y="5269869"/>
                  </a:lnTo>
                  <a:lnTo>
                    <a:pt x="0" y="5269524"/>
                  </a:lnTo>
                  <a:lnTo>
                    <a:pt x="0" y="5267956"/>
                  </a:lnTo>
                  <a:lnTo>
                    <a:pt x="0" y="5266826"/>
                  </a:lnTo>
                  <a:lnTo>
                    <a:pt x="0" y="5264448"/>
                  </a:lnTo>
                  <a:lnTo>
                    <a:pt x="0" y="5262254"/>
                  </a:lnTo>
                  <a:lnTo>
                    <a:pt x="0" y="5261476"/>
                  </a:lnTo>
                  <a:lnTo>
                    <a:pt x="0" y="5260970"/>
                  </a:lnTo>
                  <a:lnTo>
                    <a:pt x="0" y="5260683"/>
                  </a:lnTo>
                  <a:lnTo>
                    <a:pt x="0" y="5260493"/>
                  </a:lnTo>
                  <a:lnTo>
                    <a:pt x="0" y="5257628"/>
                  </a:lnTo>
                  <a:lnTo>
                    <a:pt x="0" y="5255468"/>
                  </a:lnTo>
                  <a:lnTo>
                    <a:pt x="0" y="5254674"/>
                  </a:lnTo>
                  <a:lnTo>
                    <a:pt x="0" y="5253751"/>
                  </a:lnTo>
                  <a:lnTo>
                    <a:pt x="0" y="5253389"/>
                  </a:lnTo>
                  <a:lnTo>
                    <a:pt x="0" y="5252355"/>
                  </a:lnTo>
                  <a:lnTo>
                    <a:pt x="0" y="5252216"/>
                  </a:lnTo>
                  <a:lnTo>
                    <a:pt x="0" y="5249625"/>
                  </a:lnTo>
                  <a:lnTo>
                    <a:pt x="0" y="5248904"/>
                  </a:lnTo>
                  <a:lnTo>
                    <a:pt x="0" y="5247984"/>
                  </a:lnTo>
                  <a:lnTo>
                    <a:pt x="0" y="5247854"/>
                  </a:lnTo>
                  <a:lnTo>
                    <a:pt x="0" y="5246570"/>
                  </a:lnTo>
                  <a:lnTo>
                    <a:pt x="0" y="5244851"/>
                  </a:lnTo>
                  <a:lnTo>
                    <a:pt x="0" y="5242693"/>
                  </a:lnTo>
                  <a:lnTo>
                    <a:pt x="0" y="5242145"/>
                  </a:lnTo>
                  <a:lnTo>
                    <a:pt x="0" y="5241581"/>
                  </a:lnTo>
                  <a:lnTo>
                    <a:pt x="0" y="5241398"/>
                  </a:lnTo>
                  <a:lnTo>
                    <a:pt x="0" y="5240578"/>
                  </a:lnTo>
                  <a:lnTo>
                    <a:pt x="0" y="5237846"/>
                  </a:lnTo>
                  <a:lnTo>
                    <a:pt x="0" y="5236994"/>
                  </a:lnTo>
                  <a:lnTo>
                    <a:pt x="0" y="5236797"/>
                  </a:lnTo>
                  <a:lnTo>
                    <a:pt x="0" y="5235228"/>
                  </a:lnTo>
                  <a:lnTo>
                    <a:pt x="0" y="5233061"/>
                  </a:lnTo>
                  <a:lnTo>
                    <a:pt x="0" y="5231366"/>
                  </a:lnTo>
                  <a:lnTo>
                    <a:pt x="0" y="5229799"/>
                  </a:lnTo>
                  <a:lnTo>
                    <a:pt x="0" y="5229527"/>
                  </a:lnTo>
                  <a:lnTo>
                    <a:pt x="0" y="5227445"/>
                  </a:lnTo>
                  <a:lnTo>
                    <a:pt x="0" y="5225936"/>
                  </a:lnTo>
                  <a:lnTo>
                    <a:pt x="0" y="5223303"/>
                  </a:lnTo>
                  <a:lnTo>
                    <a:pt x="0" y="5221947"/>
                  </a:lnTo>
                  <a:lnTo>
                    <a:pt x="0" y="5221334"/>
                  </a:lnTo>
                  <a:lnTo>
                    <a:pt x="0" y="5218470"/>
                  </a:lnTo>
                  <a:lnTo>
                    <a:pt x="0" y="5217991"/>
                  </a:lnTo>
                  <a:lnTo>
                    <a:pt x="0" y="5217889"/>
                  </a:lnTo>
                  <a:lnTo>
                    <a:pt x="0" y="5216898"/>
                  </a:lnTo>
                  <a:lnTo>
                    <a:pt x="0" y="5215126"/>
                  </a:lnTo>
                  <a:lnTo>
                    <a:pt x="0" y="5213047"/>
                  </a:lnTo>
                  <a:lnTo>
                    <a:pt x="0" y="5212395"/>
                  </a:lnTo>
                  <a:lnTo>
                    <a:pt x="0" y="5210889"/>
                  </a:lnTo>
                  <a:lnTo>
                    <a:pt x="0" y="5209510"/>
                  </a:lnTo>
                  <a:lnTo>
                    <a:pt x="0" y="5209283"/>
                  </a:lnTo>
                  <a:lnTo>
                    <a:pt x="0" y="5205479"/>
                  </a:lnTo>
                  <a:lnTo>
                    <a:pt x="0" y="5205117"/>
                  </a:lnTo>
                  <a:lnTo>
                    <a:pt x="0" y="5204068"/>
                  </a:lnTo>
                  <a:lnTo>
                    <a:pt x="0" y="5202351"/>
                  </a:lnTo>
                  <a:lnTo>
                    <a:pt x="0" y="5201239"/>
                  </a:lnTo>
                  <a:lnTo>
                    <a:pt x="0" y="5200908"/>
                  </a:lnTo>
                  <a:lnTo>
                    <a:pt x="0" y="5199740"/>
                  </a:lnTo>
                  <a:lnTo>
                    <a:pt x="0" y="5198452"/>
                  </a:lnTo>
                  <a:lnTo>
                    <a:pt x="0" y="5195705"/>
                  </a:lnTo>
                  <a:lnTo>
                    <a:pt x="0" y="5194420"/>
                  </a:lnTo>
                  <a:lnTo>
                    <a:pt x="0" y="5193209"/>
                  </a:lnTo>
                  <a:lnTo>
                    <a:pt x="0" y="5190869"/>
                  </a:lnTo>
                  <a:lnTo>
                    <a:pt x="0" y="5190177"/>
                  </a:lnTo>
                  <a:lnTo>
                    <a:pt x="0" y="5189849"/>
                  </a:lnTo>
                  <a:lnTo>
                    <a:pt x="0" y="5187922"/>
                  </a:lnTo>
                  <a:lnTo>
                    <a:pt x="0" y="5187151"/>
                  </a:lnTo>
                  <a:lnTo>
                    <a:pt x="0" y="5186507"/>
                  </a:lnTo>
                  <a:lnTo>
                    <a:pt x="0" y="5184946"/>
                  </a:lnTo>
                  <a:lnTo>
                    <a:pt x="0" y="5182611"/>
                  </a:lnTo>
                  <a:lnTo>
                    <a:pt x="0" y="5181803"/>
                  </a:lnTo>
                  <a:lnTo>
                    <a:pt x="0" y="5181686"/>
                  </a:lnTo>
                  <a:lnTo>
                    <a:pt x="0" y="5181096"/>
                  </a:lnTo>
                  <a:lnTo>
                    <a:pt x="0" y="5179811"/>
                  </a:lnTo>
                  <a:lnTo>
                    <a:pt x="0" y="5178826"/>
                  </a:lnTo>
                  <a:lnTo>
                    <a:pt x="0" y="5176556"/>
                  </a:lnTo>
                  <a:lnTo>
                    <a:pt x="0" y="5176093"/>
                  </a:lnTo>
                  <a:lnTo>
                    <a:pt x="0" y="5175449"/>
                  </a:lnTo>
                  <a:lnTo>
                    <a:pt x="0" y="5170547"/>
                  </a:lnTo>
                  <a:lnTo>
                    <a:pt x="0" y="5169276"/>
                  </a:lnTo>
                  <a:lnTo>
                    <a:pt x="0" y="5168046"/>
                  </a:lnTo>
                  <a:lnTo>
                    <a:pt x="0" y="5167010"/>
                  </a:lnTo>
                  <a:lnTo>
                    <a:pt x="0" y="5165496"/>
                  </a:lnTo>
                  <a:lnTo>
                    <a:pt x="0" y="5164731"/>
                  </a:lnTo>
                  <a:lnTo>
                    <a:pt x="0" y="5164277"/>
                  </a:lnTo>
                  <a:lnTo>
                    <a:pt x="0" y="5163445"/>
                  </a:lnTo>
                  <a:lnTo>
                    <a:pt x="0" y="5163161"/>
                  </a:lnTo>
                  <a:lnTo>
                    <a:pt x="0" y="5162977"/>
                  </a:lnTo>
                  <a:lnTo>
                    <a:pt x="0" y="5162643"/>
                  </a:lnTo>
                  <a:lnTo>
                    <a:pt x="0" y="5161878"/>
                  </a:lnTo>
                  <a:lnTo>
                    <a:pt x="0" y="5160246"/>
                  </a:lnTo>
                  <a:lnTo>
                    <a:pt x="0" y="5159710"/>
                  </a:lnTo>
                  <a:lnTo>
                    <a:pt x="0" y="5158677"/>
                  </a:lnTo>
                  <a:lnTo>
                    <a:pt x="0" y="5158218"/>
                  </a:lnTo>
                  <a:lnTo>
                    <a:pt x="0" y="5158110"/>
                  </a:lnTo>
                  <a:lnTo>
                    <a:pt x="0" y="5157123"/>
                  </a:lnTo>
                  <a:lnTo>
                    <a:pt x="0" y="5155952"/>
                  </a:lnTo>
                  <a:lnTo>
                    <a:pt x="0" y="5154078"/>
                  </a:lnTo>
                  <a:lnTo>
                    <a:pt x="0" y="5153671"/>
                  </a:lnTo>
                  <a:lnTo>
                    <a:pt x="0" y="5152103"/>
                  </a:lnTo>
                  <a:lnTo>
                    <a:pt x="0" y="5151918"/>
                  </a:lnTo>
                  <a:lnTo>
                    <a:pt x="0" y="5149507"/>
                  </a:lnTo>
                  <a:lnTo>
                    <a:pt x="0" y="5148367"/>
                  </a:lnTo>
                  <a:lnTo>
                    <a:pt x="0" y="5143366"/>
                  </a:lnTo>
                  <a:lnTo>
                    <a:pt x="0" y="5142721"/>
                  </a:lnTo>
                  <a:lnTo>
                    <a:pt x="0" y="5141927"/>
                  </a:lnTo>
                  <a:lnTo>
                    <a:pt x="0" y="5141461"/>
                  </a:lnTo>
                  <a:lnTo>
                    <a:pt x="0" y="5140591"/>
                  </a:lnTo>
                  <a:lnTo>
                    <a:pt x="0" y="5139469"/>
                  </a:lnTo>
                  <a:lnTo>
                    <a:pt x="0" y="5137309"/>
                  </a:lnTo>
                  <a:lnTo>
                    <a:pt x="0" y="5135751"/>
                  </a:lnTo>
                  <a:lnTo>
                    <a:pt x="0" y="5135234"/>
                  </a:lnTo>
                  <a:lnTo>
                    <a:pt x="0" y="5135107"/>
                  </a:lnTo>
                  <a:lnTo>
                    <a:pt x="0" y="5130402"/>
                  </a:lnTo>
                  <a:lnTo>
                    <a:pt x="0" y="5130116"/>
                  </a:lnTo>
                  <a:lnTo>
                    <a:pt x="0" y="5129925"/>
                  </a:lnTo>
                  <a:lnTo>
                    <a:pt x="0" y="5129001"/>
                  </a:lnTo>
                  <a:lnTo>
                    <a:pt x="0" y="5128831"/>
                  </a:lnTo>
                  <a:lnTo>
                    <a:pt x="0" y="5127704"/>
                  </a:lnTo>
                  <a:lnTo>
                    <a:pt x="0" y="5125491"/>
                  </a:lnTo>
                  <a:lnTo>
                    <a:pt x="0" y="5123935"/>
                  </a:lnTo>
                  <a:lnTo>
                    <a:pt x="0" y="5123477"/>
                  </a:lnTo>
                  <a:lnTo>
                    <a:pt x="0" y="5123103"/>
                  </a:lnTo>
                  <a:lnTo>
                    <a:pt x="0" y="5122651"/>
                  </a:lnTo>
                  <a:lnTo>
                    <a:pt x="0" y="5121536"/>
                  </a:lnTo>
                  <a:lnTo>
                    <a:pt x="0" y="5121141"/>
                  </a:lnTo>
                  <a:lnTo>
                    <a:pt x="0" y="5120946"/>
                  </a:lnTo>
                  <a:lnTo>
                    <a:pt x="0" y="5119904"/>
                  </a:lnTo>
                  <a:lnTo>
                    <a:pt x="0" y="5119857"/>
                  </a:lnTo>
                  <a:lnTo>
                    <a:pt x="0" y="5119375"/>
                  </a:lnTo>
                  <a:lnTo>
                    <a:pt x="0" y="5119056"/>
                  </a:lnTo>
                  <a:lnTo>
                    <a:pt x="0" y="5118620"/>
                  </a:lnTo>
                  <a:lnTo>
                    <a:pt x="0" y="5118335"/>
                  </a:lnTo>
                  <a:lnTo>
                    <a:pt x="0" y="5117876"/>
                  </a:lnTo>
                  <a:lnTo>
                    <a:pt x="0" y="5117051"/>
                  </a:lnTo>
                  <a:lnTo>
                    <a:pt x="0" y="5116781"/>
                  </a:lnTo>
                  <a:lnTo>
                    <a:pt x="0" y="5116646"/>
                  </a:lnTo>
                  <a:lnTo>
                    <a:pt x="0" y="5116541"/>
                  </a:lnTo>
                  <a:lnTo>
                    <a:pt x="0" y="5115610"/>
                  </a:lnTo>
                  <a:lnTo>
                    <a:pt x="0" y="5113329"/>
                  </a:lnTo>
                  <a:lnTo>
                    <a:pt x="0" y="5112881"/>
                  </a:lnTo>
                  <a:lnTo>
                    <a:pt x="0" y="5112046"/>
                  </a:lnTo>
                  <a:lnTo>
                    <a:pt x="0" y="5111761"/>
                  </a:lnTo>
                  <a:lnTo>
                    <a:pt x="0" y="5111576"/>
                  </a:lnTo>
                  <a:lnTo>
                    <a:pt x="0" y="5110476"/>
                  </a:lnTo>
                  <a:lnTo>
                    <a:pt x="0" y="5110083"/>
                  </a:lnTo>
                  <a:lnTo>
                    <a:pt x="0" y="5109200"/>
                  </a:lnTo>
                  <a:lnTo>
                    <a:pt x="0" y="5108846"/>
                  </a:lnTo>
                  <a:lnTo>
                    <a:pt x="0" y="5107277"/>
                  </a:lnTo>
                  <a:lnTo>
                    <a:pt x="0" y="5105723"/>
                  </a:lnTo>
                  <a:lnTo>
                    <a:pt x="0" y="5105242"/>
                  </a:lnTo>
                  <a:lnTo>
                    <a:pt x="0" y="5104318"/>
                  </a:lnTo>
                  <a:lnTo>
                    <a:pt x="0" y="5103024"/>
                  </a:lnTo>
                  <a:lnTo>
                    <a:pt x="0" y="5102379"/>
                  </a:lnTo>
                  <a:lnTo>
                    <a:pt x="0" y="5100249"/>
                  </a:lnTo>
                  <a:lnTo>
                    <a:pt x="0" y="5099648"/>
                  </a:lnTo>
                  <a:lnTo>
                    <a:pt x="0" y="5098141"/>
                  </a:lnTo>
                  <a:lnTo>
                    <a:pt x="0" y="5096967"/>
                  </a:lnTo>
                  <a:lnTo>
                    <a:pt x="0" y="5094461"/>
                  </a:lnTo>
                  <a:lnTo>
                    <a:pt x="0" y="5092735"/>
                  </a:lnTo>
                  <a:lnTo>
                    <a:pt x="0" y="5091967"/>
                  </a:lnTo>
                  <a:lnTo>
                    <a:pt x="0" y="5091321"/>
                  </a:lnTo>
                  <a:lnTo>
                    <a:pt x="0" y="5090910"/>
                  </a:lnTo>
                  <a:lnTo>
                    <a:pt x="0" y="5089192"/>
                  </a:lnTo>
                  <a:lnTo>
                    <a:pt x="0" y="5088489"/>
                  </a:lnTo>
                  <a:lnTo>
                    <a:pt x="0" y="5086989"/>
                  </a:lnTo>
                  <a:lnTo>
                    <a:pt x="0" y="5086330"/>
                  </a:lnTo>
                  <a:lnTo>
                    <a:pt x="0" y="5085149"/>
                  </a:lnTo>
                  <a:lnTo>
                    <a:pt x="0" y="5084579"/>
                  </a:lnTo>
                  <a:lnTo>
                    <a:pt x="0" y="5083135"/>
                  </a:lnTo>
                  <a:lnTo>
                    <a:pt x="0" y="5080604"/>
                  </a:lnTo>
                  <a:lnTo>
                    <a:pt x="0" y="5080151"/>
                  </a:lnTo>
                  <a:lnTo>
                    <a:pt x="0" y="5079515"/>
                  </a:lnTo>
                  <a:lnTo>
                    <a:pt x="0" y="5079033"/>
                  </a:lnTo>
                  <a:lnTo>
                    <a:pt x="0" y="5078714"/>
                  </a:lnTo>
                  <a:lnTo>
                    <a:pt x="0" y="5077430"/>
                  </a:lnTo>
                  <a:lnTo>
                    <a:pt x="0" y="5077355"/>
                  </a:lnTo>
                  <a:lnTo>
                    <a:pt x="0" y="5076302"/>
                  </a:lnTo>
                  <a:lnTo>
                    <a:pt x="0" y="5076119"/>
                  </a:lnTo>
                  <a:lnTo>
                    <a:pt x="0" y="5074551"/>
                  </a:lnTo>
                  <a:lnTo>
                    <a:pt x="0" y="5074091"/>
                  </a:lnTo>
                  <a:lnTo>
                    <a:pt x="0" y="5072076"/>
                  </a:lnTo>
                  <a:lnTo>
                    <a:pt x="0" y="5072069"/>
                  </a:lnTo>
                  <a:lnTo>
                    <a:pt x="0" y="5069741"/>
                  </a:lnTo>
                  <a:lnTo>
                    <a:pt x="0" y="5069542"/>
                  </a:lnTo>
                  <a:lnTo>
                    <a:pt x="0" y="5068937"/>
                  </a:lnTo>
                  <a:lnTo>
                    <a:pt x="0" y="5057799"/>
                  </a:lnTo>
                  <a:lnTo>
                    <a:pt x="0" y="5056584"/>
                  </a:lnTo>
                  <a:lnTo>
                    <a:pt x="0" y="5055299"/>
                  </a:lnTo>
                  <a:lnTo>
                    <a:pt x="0" y="5054264"/>
                  </a:lnTo>
                  <a:lnTo>
                    <a:pt x="0" y="5054119"/>
                  </a:lnTo>
                  <a:lnTo>
                    <a:pt x="0" y="5051982"/>
                  </a:lnTo>
                  <a:lnTo>
                    <a:pt x="0" y="5051532"/>
                  </a:lnTo>
                  <a:lnTo>
                    <a:pt x="0" y="5050414"/>
                  </a:lnTo>
                  <a:lnTo>
                    <a:pt x="0" y="5046963"/>
                  </a:lnTo>
                  <a:lnTo>
                    <a:pt x="0" y="5045988"/>
                  </a:lnTo>
                  <a:lnTo>
                    <a:pt x="0" y="5045526"/>
                  </a:lnTo>
                  <a:lnTo>
                    <a:pt x="0" y="5045421"/>
                  </a:lnTo>
                  <a:lnTo>
                    <a:pt x="0" y="5044237"/>
                  </a:lnTo>
                  <a:lnTo>
                    <a:pt x="0" y="5043428"/>
                  </a:lnTo>
                  <a:lnTo>
                    <a:pt x="0" y="5043206"/>
                  </a:lnTo>
                  <a:lnTo>
                    <a:pt x="0" y="5043066"/>
                  </a:lnTo>
                  <a:lnTo>
                    <a:pt x="0" y="5040924"/>
                  </a:lnTo>
                  <a:lnTo>
                    <a:pt x="0" y="5039356"/>
                  </a:lnTo>
                  <a:lnTo>
                    <a:pt x="0" y="5038226"/>
                  </a:lnTo>
                  <a:lnTo>
                    <a:pt x="0" y="5037133"/>
                  </a:lnTo>
                  <a:lnTo>
                    <a:pt x="0" y="5037013"/>
                  </a:lnTo>
                  <a:lnTo>
                    <a:pt x="0" y="5034929"/>
                  </a:lnTo>
                  <a:lnTo>
                    <a:pt x="0" y="5033654"/>
                  </a:lnTo>
                  <a:lnTo>
                    <a:pt x="0" y="5032876"/>
                  </a:lnTo>
                  <a:lnTo>
                    <a:pt x="0" y="5032370"/>
                  </a:lnTo>
                  <a:lnTo>
                    <a:pt x="0" y="5031727"/>
                  </a:lnTo>
                  <a:lnTo>
                    <a:pt x="0" y="5030443"/>
                  </a:lnTo>
                  <a:lnTo>
                    <a:pt x="0" y="5029028"/>
                  </a:lnTo>
                  <a:lnTo>
                    <a:pt x="0" y="5023616"/>
                  </a:lnTo>
                  <a:lnTo>
                    <a:pt x="0" y="5020669"/>
                  </a:lnTo>
                  <a:lnTo>
                    <a:pt x="0" y="5020304"/>
                  </a:lnTo>
                  <a:lnTo>
                    <a:pt x="0" y="5019254"/>
                  </a:lnTo>
                  <a:lnTo>
                    <a:pt x="0" y="5017970"/>
                  </a:lnTo>
                  <a:lnTo>
                    <a:pt x="0" y="5016251"/>
                  </a:lnTo>
                  <a:lnTo>
                    <a:pt x="0" y="5014957"/>
                  </a:lnTo>
                  <a:lnTo>
                    <a:pt x="0" y="5013545"/>
                  </a:lnTo>
                  <a:lnTo>
                    <a:pt x="0" y="5012798"/>
                  </a:lnTo>
                  <a:lnTo>
                    <a:pt x="0" y="5011978"/>
                  </a:lnTo>
                  <a:lnTo>
                    <a:pt x="0" y="5011190"/>
                  </a:lnTo>
                  <a:lnTo>
                    <a:pt x="0" y="5009246"/>
                  </a:lnTo>
                  <a:lnTo>
                    <a:pt x="0" y="5008394"/>
                  </a:lnTo>
                  <a:lnTo>
                    <a:pt x="0" y="5008197"/>
                  </a:lnTo>
                  <a:lnTo>
                    <a:pt x="0" y="5006628"/>
                  </a:lnTo>
                  <a:lnTo>
                    <a:pt x="0" y="5005184"/>
                  </a:lnTo>
                  <a:lnTo>
                    <a:pt x="0" y="5005079"/>
                  </a:lnTo>
                  <a:lnTo>
                    <a:pt x="0" y="5004461"/>
                  </a:lnTo>
                  <a:lnTo>
                    <a:pt x="0" y="5003899"/>
                  </a:lnTo>
                  <a:lnTo>
                    <a:pt x="0" y="5002864"/>
                  </a:lnTo>
                  <a:lnTo>
                    <a:pt x="0" y="5002766"/>
                  </a:lnTo>
                  <a:lnTo>
                    <a:pt x="0" y="5001199"/>
                  </a:lnTo>
                  <a:lnTo>
                    <a:pt x="0" y="5000927"/>
                  </a:lnTo>
                  <a:lnTo>
                    <a:pt x="0" y="5000582"/>
                  </a:lnTo>
                  <a:lnTo>
                    <a:pt x="0" y="5000130"/>
                  </a:lnTo>
                  <a:lnTo>
                    <a:pt x="0" y="4999014"/>
                  </a:lnTo>
                  <a:lnTo>
                    <a:pt x="0" y="4997336"/>
                  </a:lnTo>
                  <a:lnTo>
                    <a:pt x="0" y="4992534"/>
                  </a:lnTo>
                  <a:lnTo>
                    <a:pt x="0" y="4992083"/>
                  </a:lnTo>
                  <a:lnTo>
                    <a:pt x="0" y="4992028"/>
                  </a:lnTo>
                  <a:lnTo>
                    <a:pt x="0" y="4989870"/>
                  </a:lnTo>
                  <a:lnTo>
                    <a:pt x="0" y="4989289"/>
                  </a:lnTo>
                  <a:lnTo>
                    <a:pt x="0" y="4987941"/>
                  </a:lnTo>
                  <a:lnTo>
                    <a:pt x="0" y="4986526"/>
                  </a:lnTo>
                  <a:lnTo>
                    <a:pt x="0" y="4984447"/>
                  </a:lnTo>
                  <a:lnTo>
                    <a:pt x="0" y="4983795"/>
                  </a:lnTo>
                  <a:lnTo>
                    <a:pt x="0" y="4980683"/>
                  </a:lnTo>
                  <a:lnTo>
                    <a:pt x="0" y="4977628"/>
                  </a:lnTo>
                  <a:lnTo>
                    <a:pt x="0" y="4976517"/>
                  </a:lnTo>
                  <a:lnTo>
                    <a:pt x="0" y="4975468"/>
                  </a:lnTo>
                  <a:lnTo>
                    <a:pt x="0" y="4973751"/>
                  </a:lnTo>
                  <a:lnTo>
                    <a:pt x="0" y="4972639"/>
                  </a:lnTo>
                  <a:lnTo>
                    <a:pt x="0" y="4972456"/>
                  </a:lnTo>
                  <a:lnTo>
                    <a:pt x="0" y="4968904"/>
                  </a:lnTo>
                  <a:lnTo>
                    <a:pt x="0" y="4967855"/>
                  </a:lnTo>
                  <a:lnTo>
                    <a:pt x="0" y="4967405"/>
                  </a:lnTo>
                  <a:lnTo>
                    <a:pt x="0" y="4966286"/>
                  </a:lnTo>
                  <a:lnTo>
                    <a:pt x="0" y="4964609"/>
                  </a:lnTo>
                  <a:lnTo>
                    <a:pt x="0" y="4963555"/>
                  </a:lnTo>
                  <a:lnTo>
                    <a:pt x="0" y="4962424"/>
                  </a:lnTo>
                  <a:lnTo>
                    <a:pt x="0" y="4961577"/>
                  </a:lnTo>
                  <a:lnTo>
                    <a:pt x="0" y="4961398"/>
                  </a:lnTo>
                  <a:lnTo>
                    <a:pt x="0" y="4960857"/>
                  </a:lnTo>
                  <a:lnTo>
                    <a:pt x="0" y="4959322"/>
                  </a:lnTo>
                  <a:lnTo>
                    <a:pt x="0" y="4956994"/>
                  </a:lnTo>
                  <a:lnTo>
                    <a:pt x="0" y="4954011"/>
                  </a:lnTo>
                  <a:lnTo>
                    <a:pt x="0" y="4953086"/>
                  </a:lnTo>
                  <a:lnTo>
                    <a:pt x="0" y="4951367"/>
                  </a:lnTo>
                  <a:lnTo>
                    <a:pt x="0" y="4949798"/>
                  </a:lnTo>
                  <a:lnTo>
                    <a:pt x="0" y="4949528"/>
                  </a:lnTo>
                  <a:lnTo>
                    <a:pt x="0" y="4948947"/>
                  </a:lnTo>
                  <a:lnTo>
                    <a:pt x="0" y="4947956"/>
                  </a:lnTo>
                  <a:lnTo>
                    <a:pt x="0" y="4943453"/>
                  </a:lnTo>
                  <a:lnTo>
                    <a:pt x="0" y="4942169"/>
                  </a:lnTo>
                  <a:lnTo>
                    <a:pt x="0" y="4941947"/>
                  </a:lnTo>
                  <a:lnTo>
                    <a:pt x="0" y="4936896"/>
                  </a:lnTo>
                  <a:lnTo>
                    <a:pt x="0" y="4936175"/>
                  </a:lnTo>
                  <a:lnTo>
                    <a:pt x="0" y="4935126"/>
                  </a:lnTo>
                  <a:lnTo>
                    <a:pt x="0" y="4932395"/>
                  </a:lnTo>
                  <a:lnTo>
                    <a:pt x="0" y="4929510"/>
                  </a:lnTo>
                  <a:lnTo>
                    <a:pt x="0" y="4925478"/>
                  </a:lnTo>
                  <a:lnTo>
                    <a:pt x="0" y="4925118"/>
                  </a:lnTo>
                  <a:lnTo>
                    <a:pt x="0" y="4924267"/>
                  </a:lnTo>
                  <a:lnTo>
                    <a:pt x="0" y="4921235"/>
                  </a:lnTo>
                  <a:lnTo>
                    <a:pt x="0" y="4920907"/>
                  </a:lnTo>
                  <a:lnTo>
                    <a:pt x="0" y="4918980"/>
                  </a:lnTo>
                  <a:lnTo>
                    <a:pt x="0" y="4913669"/>
                  </a:lnTo>
                  <a:lnTo>
                    <a:pt x="0" y="4912861"/>
                  </a:lnTo>
                  <a:lnTo>
                    <a:pt x="0" y="4912744"/>
                  </a:lnTo>
                  <a:lnTo>
                    <a:pt x="0" y="4911458"/>
                  </a:lnTo>
                  <a:lnTo>
                    <a:pt x="0" y="4910869"/>
                  </a:lnTo>
                  <a:lnTo>
                    <a:pt x="0" y="4907922"/>
                  </a:lnTo>
                  <a:lnTo>
                    <a:pt x="0" y="4907151"/>
                  </a:lnTo>
                  <a:lnTo>
                    <a:pt x="0" y="4906507"/>
                  </a:lnTo>
                  <a:lnTo>
                    <a:pt x="0" y="4901802"/>
                  </a:lnTo>
                  <a:lnTo>
                    <a:pt x="0" y="4901686"/>
                  </a:lnTo>
                  <a:lnTo>
                    <a:pt x="0" y="4899668"/>
                  </a:lnTo>
                  <a:lnTo>
                    <a:pt x="0" y="4899104"/>
                  </a:lnTo>
                  <a:lnTo>
                    <a:pt x="0" y="4896554"/>
                  </a:lnTo>
                  <a:lnTo>
                    <a:pt x="0" y="4895335"/>
                  </a:lnTo>
                  <a:lnTo>
                    <a:pt x="0" y="4894503"/>
                  </a:lnTo>
                  <a:lnTo>
                    <a:pt x="0" y="4894051"/>
                  </a:lnTo>
                  <a:lnTo>
                    <a:pt x="0" y="4892936"/>
                  </a:lnTo>
                  <a:lnTo>
                    <a:pt x="0" y="4891304"/>
                  </a:lnTo>
                  <a:lnTo>
                    <a:pt x="0" y="4890020"/>
                  </a:lnTo>
                  <a:lnTo>
                    <a:pt x="0" y="4889735"/>
                  </a:lnTo>
                  <a:lnTo>
                    <a:pt x="0" y="4889276"/>
                  </a:lnTo>
                  <a:lnTo>
                    <a:pt x="0" y="4888451"/>
                  </a:lnTo>
                  <a:lnTo>
                    <a:pt x="0" y="4888181"/>
                  </a:lnTo>
                  <a:lnTo>
                    <a:pt x="0" y="4888046"/>
                  </a:lnTo>
                  <a:lnTo>
                    <a:pt x="0" y="4887941"/>
                  </a:lnTo>
                  <a:lnTo>
                    <a:pt x="0" y="4887010"/>
                  </a:lnTo>
                  <a:lnTo>
                    <a:pt x="0" y="4884729"/>
                  </a:lnTo>
                  <a:lnTo>
                    <a:pt x="0" y="4884281"/>
                  </a:lnTo>
                  <a:lnTo>
                    <a:pt x="0" y="4883446"/>
                  </a:lnTo>
                  <a:lnTo>
                    <a:pt x="0" y="4883161"/>
                  </a:lnTo>
                  <a:lnTo>
                    <a:pt x="0" y="4882976"/>
                  </a:lnTo>
                  <a:lnTo>
                    <a:pt x="0" y="4881876"/>
                  </a:lnTo>
                  <a:lnTo>
                    <a:pt x="0" y="4880246"/>
                  </a:lnTo>
                  <a:lnTo>
                    <a:pt x="0" y="4878677"/>
                  </a:lnTo>
                  <a:lnTo>
                    <a:pt x="0" y="4877123"/>
                  </a:lnTo>
                  <a:lnTo>
                    <a:pt x="0" y="4875194"/>
                  </a:lnTo>
                  <a:lnTo>
                    <a:pt x="0" y="4874424"/>
                  </a:lnTo>
                  <a:lnTo>
                    <a:pt x="0" y="4873779"/>
                  </a:lnTo>
                  <a:lnTo>
                    <a:pt x="0" y="4871649"/>
                  </a:lnTo>
                  <a:lnTo>
                    <a:pt x="0" y="4871048"/>
                  </a:lnTo>
                  <a:lnTo>
                    <a:pt x="0" y="4868959"/>
                  </a:lnTo>
                  <a:lnTo>
                    <a:pt x="0" y="4868367"/>
                  </a:lnTo>
                  <a:lnTo>
                    <a:pt x="0" y="4863367"/>
                  </a:lnTo>
                  <a:lnTo>
                    <a:pt x="0" y="4862721"/>
                  </a:lnTo>
                  <a:lnTo>
                    <a:pt x="0" y="4862310"/>
                  </a:lnTo>
                  <a:lnTo>
                    <a:pt x="0" y="4861460"/>
                  </a:lnTo>
                  <a:lnTo>
                    <a:pt x="0" y="4860592"/>
                  </a:lnTo>
                  <a:lnTo>
                    <a:pt x="0" y="4859889"/>
                  </a:lnTo>
                  <a:lnTo>
                    <a:pt x="0" y="4856549"/>
                  </a:lnTo>
                  <a:lnTo>
                    <a:pt x="0" y="4854535"/>
                  </a:lnTo>
                  <a:lnTo>
                    <a:pt x="0" y="4853709"/>
                  </a:lnTo>
                  <a:lnTo>
                    <a:pt x="0" y="4852004"/>
                  </a:lnTo>
                  <a:lnTo>
                    <a:pt x="0" y="4851551"/>
                  </a:lnTo>
                  <a:lnTo>
                    <a:pt x="0" y="4850915"/>
                  </a:lnTo>
                  <a:lnTo>
                    <a:pt x="0" y="4850433"/>
                  </a:lnTo>
                  <a:lnTo>
                    <a:pt x="0" y="4850114"/>
                  </a:lnTo>
                  <a:lnTo>
                    <a:pt x="0" y="4849678"/>
                  </a:lnTo>
                  <a:lnTo>
                    <a:pt x="0" y="4848830"/>
                  </a:lnTo>
                  <a:lnTo>
                    <a:pt x="0" y="4848109"/>
                  </a:lnTo>
                  <a:lnTo>
                    <a:pt x="0" y="4847704"/>
                  </a:lnTo>
                  <a:lnTo>
                    <a:pt x="0" y="4847702"/>
                  </a:lnTo>
                  <a:lnTo>
                    <a:pt x="0" y="4847599"/>
                  </a:lnTo>
                  <a:lnTo>
                    <a:pt x="0" y="4847519"/>
                  </a:lnTo>
                  <a:lnTo>
                    <a:pt x="0" y="4845951"/>
                  </a:lnTo>
                  <a:lnTo>
                    <a:pt x="0" y="4845491"/>
                  </a:lnTo>
                  <a:lnTo>
                    <a:pt x="0" y="4843939"/>
                  </a:lnTo>
                  <a:lnTo>
                    <a:pt x="0" y="4843476"/>
                  </a:lnTo>
                  <a:lnTo>
                    <a:pt x="0" y="4843104"/>
                  </a:lnTo>
                  <a:lnTo>
                    <a:pt x="0" y="4842651"/>
                  </a:lnTo>
                  <a:lnTo>
                    <a:pt x="0" y="4841534"/>
                  </a:lnTo>
                  <a:lnTo>
                    <a:pt x="0" y="4841141"/>
                  </a:lnTo>
                  <a:lnTo>
                    <a:pt x="0" y="4840942"/>
                  </a:lnTo>
                  <a:lnTo>
                    <a:pt x="0" y="4840337"/>
                  </a:lnTo>
                  <a:lnTo>
                    <a:pt x="0" y="4839904"/>
                  </a:lnTo>
                  <a:lnTo>
                    <a:pt x="0" y="4838619"/>
                  </a:lnTo>
                  <a:lnTo>
                    <a:pt x="0" y="4838335"/>
                  </a:lnTo>
                  <a:lnTo>
                    <a:pt x="0" y="4837051"/>
                  </a:lnTo>
                  <a:lnTo>
                    <a:pt x="0" y="4836781"/>
                  </a:lnTo>
                  <a:lnTo>
                    <a:pt x="0" y="4830706"/>
                  </a:lnTo>
                  <a:lnTo>
                    <a:pt x="0" y="4829199"/>
                  </a:lnTo>
                  <a:lnTo>
                    <a:pt x="0" y="4826002"/>
                  </a:lnTo>
                  <a:lnTo>
                    <a:pt x="0" y="4825519"/>
                  </a:lnTo>
                  <a:lnTo>
                    <a:pt x="0" y="4823025"/>
                  </a:lnTo>
                  <a:lnTo>
                    <a:pt x="0" y="4822379"/>
                  </a:lnTo>
                  <a:lnTo>
                    <a:pt x="0" y="4821968"/>
                  </a:lnTo>
                  <a:lnTo>
                    <a:pt x="0" y="4820250"/>
                  </a:lnTo>
                  <a:lnTo>
                    <a:pt x="0" y="4819648"/>
                  </a:lnTo>
                  <a:lnTo>
                    <a:pt x="0" y="4817388"/>
                  </a:lnTo>
                  <a:lnTo>
                    <a:pt x="0" y="4815637"/>
                  </a:lnTo>
                  <a:lnTo>
                    <a:pt x="0" y="4814466"/>
                  </a:lnTo>
                  <a:lnTo>
                    <a:pt x="0" y="4811601"/>
                  </a:lnTo>
                  <a:lnTo>
                    <a:pt x="0" y="4811209"/>
                  </a:lnTo>
                  <a:lnTo>
                    <a:pt x="0" y="4808533"/>
                  </a:lnTo>
                  <a:lnTo>
                    <a:pt x="0" y="4808488"/>
                  </a:lnTo>
                  <a:lnTo>
                    <a:pt x="0" y="4808413"/>
                  </a:lnTo>
                  <a:lnTo>
                    <a:pt x="0" y="4807360"/>
                  </a:lnTo>
                  <a:lnTo>
                    <a:pt x="0" y="4807177"/>
                  </a:lnTo>
                  <a:lnTo>
                    <a:pt x="0" y="4806329"/>
                  </a:lnTo>
                  <a:lnTo>
                    <a:pt x="0" y="4806077"/>
                  </a:lnTo>
                  <a:lnTo>
                    <a:pt x="0" y="4805609"/>
                  </a:lnTo>
                  <a:lnTo>
                    <a:pt x="0" y="4805149"/>
                  </a:lnTo>
                  <a:lnTo>
                    <a:pt x="0" y="4803134"/>
                  </a:lnTo>
                  <a:lnTo>
                    <a:pt x="0" y="4803127"/>
                  </a:lnTo>
                  <a:lnTo>
                    <a:pt x="0" y="4801843"/>
                  </a:lnTo>
                  <a:lnTo>
                    <a:pt x="0" y="4800600"/>
                  </a:lnTo>
                  <a:lnTo>
                    <a:pt x="0" y="4800152"/>
                  </a:lnTo>
                  <a:lnTo>
                    <a:pt x="0" y="4799995"/>
                  </a:lnTo>
                  <a:lnTo>
                    <a:pt x="0" y="4796302"/>
                  </a:lnTo>
                  <a:lnTo>
                    <a:pt x="0" y="4796117"/>
                  </a:lnTo>
                  <a:lnTo>
                    <a:pt x="0" y="4794549"/>
                  </a:lnTo>
                  <a:lnTo>
                    <a:pt x="0" y="4792069"/>
                  </a:lnTo>
                  <a:lnTo>
                    <a:pt x="0" y="4788940"/>
                  </a:lnTo>
                  <a:lnTo>
                    <a:pt x="0" y="4786920"/>
                  </a:lnTo>
                  <a:lnTo>
                    <a:pt x="0" y="4786357"/>
                  </a:lnTo>
                  <a:lnTo>
                    <a:pt x="0" y="4782590"/>
                  </a:lnTo>
                  <a:lnTo>
                    <a:pt x="0" y="4776584"/>
                  </a:lnTo>
                  <a:lnTo>
                    <a:pt x="0" y="4775299"/>
                  </a:lnTo>
                  <a:lnTo>
                    <a:pt x="0" y="4774124"/>
                  </a:lnTo>
                  <a:lnTo>
                    <a:pt x="0" y="4771530"/>
                  </a:lnTo>
                  <a:lnTo>
                    <a:pt x="0" y="4768191"/>
                  </a:lnTo>
                  <a:lnTo>
                    <a:pt x="0" y="4765987"/>
                  </a:lnTo>
                  <a:lnTo>
                    <a:pt x="0" y="4763575"/>
                  </a:lnTo>
                  <a:lnTo>
                    <a:pt x="0" y="4763483"/>
                  </a:lnTo>
                  <a:lnTo>
                    <a:pt x="0" y="4761501"/>
                  </a:lnTo>
                  <a:lnTo>
                    <a:pt x="0" y="4759341"/>
                  </a:lnTo>
                  <a:lnTo>
                    <a:pt x="0" y="4757133"/>
                  </a:lnTo>
                  <a:lnTo>
                    <a:pt x="0" y="4756210"/>
                  </a:lnTo>
                  <a:lnTo>
                    <a:pt x="0" y="4751727"/>
                  </a:lnTo>
                  <a:lnTo>
                    <a:pt x="0" y="4750443"/>
                  </a:lnTo>
                  <a:lnTo>
                    <a:pt x="0" y="4745321"/>
                  </a:lnTo>
                  <a:lnTo>
                    <a:pt x="0" y="4743856"/>
                  </a:lnTo>
                  <a:lnTo>
                    <a:pt x="0" y="4740304"/>
                  </a:lnTo>
                  <a:lnTo>
                    <a:pt x="0" y="4738805"/>
                  </a:lnTo>
                  <a:lnTo>
                    <a:pt x="0" y="4734957"/>
                  </a:lnTo>
                  <a:lnTo>
                    <a:pt x="0" y="4734955"/>
                  </a:lnTo>
                  <a:lnTo>
                    <a:pt x="0" y="4733824"/>
                  </a:lnTo>
                  <a:lnTo>
                    <a:pt x="0" y="4732798"/>
                  </a:lnTo>
                  <a:lnTo>
                    <a:pt x="0" y="4732257"/>
                  </a:lnTo>
                  <a:lnTo>
                    <a:pt x="0" y="4731188"/>
                  </a:lnTo>
                  <a:lnTo>
                    <a:pt x="0" y="4724406"/>
                  </a:lnTo>
                  <a:lnTo>
                    <a:pt x="0" y="4723141"/>
                  </a:lnTo>
                  <a:lnTo>
                    <a:pt x="0" y="4722767"/>
                  </a:lnTo>
                  <a:lnTo>
                    <a:pt x="0" y="4721198"/>
                  </a:lnTo>
                  <a:lnTo>
                    <a:pt x="0" y="4718999"/>
                  </a:lnTo>
                  <a:lnTo>
                    <a:pt x="0" y="4714853"/>
                  </a:lnTo>
                  <a:lnTo>
                    <a:pt x="0" y="4713569"/>
                  </a:lnTo>
                  <a:lnTo>
                    <a:pt x="0" y="4712083"/>
                  </a:lnTo>
                  <a:lnTo>
                    <a:pt x="0" y="4707941"/>
                  </a:lnTo>
                  <a:lnTo>
                    <a:pt x="0" y="4707575"/>
                  </a:lnTo>
                  <a:lnTo>
                    <a:pt x="0" y="4703795"/>
                  </a:lnTo>
                  <a:lnTo>
                    <a:pt x="0" y="4698463"/>
                  </a:lnTo>
                  <a:lnTo>
                    <a:pt x="0" y="4696518"/>
                  </a:lnTo>
                  <a:lnTo>
                    <a:pt x="0" y="4694613"/>
                  </a:lnTo>
                  <a:lnTo>
                    <a:pt x="0" y="4692635"/>
                  </a:lnTo>
                  <a:lnTo>
                    <a:pt x="0" y="4692456"/>
                  </a:lnTo>
                  <a:lnTo>
                    <a:pt x="0" y="4690380"/>
                  </a:lnTo>
                  <a:lnTo>
                    <a:pt x="0" y="4687405"/>
                  </a:lnTo>
                  <a:lnTo>
                    <a:pt x="0" y="4684144"/>
                  </a:lnTo>
                  <a:lnTo>
                    <a:pt x="0" y="4683555"/>
                  </a:lnTo>
                  <a:lnTo>
                    <a:pt x="0" y="4682858"/>
                  </a:lnTo>
                  <a:lnTo>
                    <a:pt x="0" y="4682425"/>
                  </a:lnTo>
                  <a:lnTo>
                    <a:pt x="0" y="4680856"/>
                  </a:lnTo>
                  <a:lnTo>
                    <a:pt x="0" y="4679322"/>
                  </a:lnTo>
                  <a:lnTo>
                    <a:pt x="0" y="4677075"/>
                  </a:lnTo>
                  <a:lnTo>
                    <a:pt x="0" y="4675507"/>
                  </a:lnTo>
                  <a:lnTo>
                    <a:pt x="0" y="4673227"/>
                  </a:lnTo>
                  <a:lnTo>
                    <a:pt x="0" y="4673086"/>
                  </a:lnTo>
                  <a:lnTo>
                    <a:pt x="0" y="4671789"/>
                  </a:lnTo>
                  <a:lnTo>
                    <a:pt x="0" y="4671068"/>
                  </a:lnTo>
                  <a:lnTo>
                    <a:pt x="0" y="4667954"/>
                  </a:lnTo>
                  <a:lnTo>
                    <a:pt x="0" y="4663453"/>
                  </a:lnTo>
                  <a:lnTo>
                    <a:pt x="0" y="4662169"/>
                  </a:lnTo>
                  <a:lnTo>
                    <a:pt x="0" y="4656176"/>
                  </a:lnTo>
                  <a:lnTo>
                    <a:pt x="0" y="4650826"/>
                  </a:lnTo>
                  <a:lnTo>
                    <a:pt x="0" y="4646594"/>
                  </a:lnTo>
                  <a:lnTo>
                    <a:pt x="0" y="4642516"/>
                  </a:lnTo>
                  <a:lnTo>
                    <a:pt x="0" y="4640359"/>
                  </a:lnTo>
                  <a:lnTo>
                    <a:pt x="0" y="4638980"/>
                  </a:lnTo>
                  <a:lnTo>
                    <a:pt x="0" y="4633488"/>
                  </a:lnTo>
                  <a:lnTo>
                    <a:pt x="0" y="4632744"/>
                  </a:lnTo>
                  <a:lnTo>
                    <a:pt x="0" y="4632575"/>
                  </a:lnTo>
                  <a:lnTo>
                    <a:pt x="0" y="4631460"/>
                  </a:lnTo>
                  <a:lnTo>
                    <a:pt x="0" y="4630726"/>
                  </a:lnTo>
                  <a:lnTo>
                    <a:pt x="0" y="4625109"/>
                  </a:lnTo>
                  <a:lnTo>
                    <a:pt x="0" y="4621078"/>
                  </a:lnTo>
                  <a:lnTo>
                    <a:pt x="0" y="4619667"/>
                  </a:lnTo>
                  <a:lnTo>
                    <a:pt x="0" y="4619509"/>
                  </a:lnTo>
                  <a:lnTo>
                    <a:pt x="0" y="4619104"/>
                  </a:lnTo>
                  <a:lnTo>
                    <a:pt x="0" y="4615339"/>
                  </a:lnTo>
                  <a:lnTo>
                    <a:pt x="0" y="4614051"/>
                  </a:lnTo>
                  <a:lnTo>
                    <a:pt x="0" y="4611304"/>
                  </a:lnTo>
                  <a:lnTo>
                    <a:pt x="0" y="4610019"/>
                  </a:lnTo>
                  <a:lnTo>
                    <a:pt x="0" y="4609735"/>
                  </a:lnTo>
                  <a:lnTo>
                    <a:pt x="0" y="4608451"/>
                  </a:lnTo>
                  <a:lnTo>
                    <a:pt x="0" y="4606252"/>
                  </a:lnTo>
                  <a:lnTo>
                    <a:pt x="0" y="4602106"/>
                  </a:lnTo>
                  <a:lnTo>
                    <a:pt x="0" y="4600017"/>
                  </a:lnTo>
                  <a:lnTo>
                    <a:pt x="0" y="4598210"/>
                  </a:lnTo>
                  <a:lnTo>
                    <a:pt x="0" y="4597402"/>
                  </a:lnTo>
                  <a:lnTo>
                    <a:pt x="0" y="4595194"/>
                  </a:lnTo>
                  <a:lnTo>
                    <a:pt x="0" y="4594425"/>
                  </a:lnTo>
                  <a:lnTo>
                    <a:pt x="0" y="4591048"/>
                  </a:lnTo>
                  <a:lnTo>
                    <a:pt x="0" y="4588957"/>
                  </a:lnTo>
                  <a:lnTo>
                    <a:pt x="0" y="4583001"/>
                  </a:lnTo>
                  <a:lnTo>
                    <a:pt x="0" y="4582609"/>
                  </a:lnTo>
                  <a:lnTo>
                    <a:pt x="0" y="4579888"/>
                  </a:lnTo>
                  <a:lnTo>
                    <a:pt x="0" y="4578760"/>
                  </a:lnTo>
                  <a:lnTo>
                    <a:pt x="0" y="4578577"/>
                  </a:lnTo>
                  <a:lnTo>
                    <a:pt x="0" y="4577477"/>
                  </a:lnTo>
                  <a:lnTo>
                    <a:pt x="0" y="4577009"/>
                  </a:lnTo>
                  <a:lnTo>
                    <a:pt x="0" y="4576549"/>
                  </a:lnTo>
                  <a:lnTo>
                    <a:pt x="0" y="4573709"/>
                  </a:lnTo>
                  <a:lnTo>
                    <a:pt x="0" y="4571552"/>
                  </a:lnTo>
                  <a:lnTo>
                    <a:pt x="0" y="4571395"/>
                  </a:lnTo>
                  <a:lnTo>
                    <a:pt x="0" y="4569677"/>
                  </a:lnTo>
                  <a:lnTo>
                    <a:pt x="0" y="4568109"/>
                  </a:lnTo>
                  <a:lnTo>
                    <a:pt x="0" y="4567702"/>
                  </a:lnTo>
                  <a:lnTo>
                    <a:pt x="0" y="4567517"/>
                  </a:lnTo>
                  <a:lnTo>
                    <a:pt x="0" y="4565949"/>
                  </a:lnTo>
                  <a:lnTo>
                    <a:pt x="0" y="4560340"/>
                  </a:lnTo>
                  <a:lnTo>
                    <a:pt x="0" y="4559043"/>
                  </a:lnTo>
                  <a:lnTo>
                    <a:pt x="0" y="4558320"/>
                  </a:lnTo>
                  <a:lnTo>
                    <a:pt x="0" y="4557060"/>
                  </a:lnTo>
                  <a:lnTo>
                    <a:pt x="0" y="4550706"/>
                  </a:lnTo>
                  <a:lnTo>
                    <a:pt x="0" y="4546001"/>
                  </a:lnTo>
                  <a:lnTo>
                    <a:pt x="0" y="4545524"/>
                  </a:lnTo>
                  <a:lnTo>
                    <a:pt x="0" y="4542659"/>
                  </a:lnTo>
                  <a:lnTo>
                    <a:pt x="0" y="4539591"/>
                  </a:lnTo>
                  <a:lnTo>
                    <a:pt x="0" y="4537387"/>
                  </a:lnTo>
                  <a:lnTo>
                    <a:pt x="0" y="4537135"/>
                  </a:lnTo>
                  <a:lnTo>
                    <a:pt x="0" y="4534975"/>
                  </a:lnTo>
                  <a:lnTo>
                    <a:pt x="0" y="4532901"/>
                  </a:lnTo>
                  <a:lnTo>
                    <a:pt x="0" y="4531601"/>
                  </a:lnTo>
                  <a:lnTo>
                    <a:pt x="0" y="4531210"/>
                  </a:lnTo>
                  <a:lnTo>
                    <a:pt x="0" y="4528533"/>
                  </a:lnTo>
                  <a:lnTo>
                    <a:pt x="0" y="4527610"/>
                  </a:lnTo>
                  <a:lnTo>
                    <a:pt x="0" y="4527360"/>
                  </a:lnTo>
                  <a:lnTo>
                    <a:pt x="0" y="4527175"/>
                  </a:lnTo>
                  <a:lnTo>
                    <a:pt x="0" y="4526075"/>
                  </a:lnTo>
                  <a:lnTo>
                    <a:pt x="0" y="4525607"/>
                  </a:lnTo>
                  <a:lnTo>
                    <a:pt x="0" y="4523127"/>
                  </a:lnTo>
                  <a:lnTo>
                    <a:pt x="0" y="4521843"/>
                  </a:lnTo>
                  <a:lnTo>
                    <a:pt x="0" y="4519998"/>
                  </a:lnTo>
                  <a:lnTo>
                    <a:pt x="0" y="4517978"/>
                  </a:lnTo>
                  <a:lnTo>
                    <a:pt x="0" y="4516721"/>
                  </a:lnTo>
                  <a:lnTo>
                    <a:pt x="0" y="4506920"/>
                  </a:lnTo>
                  <a:lnTo>
                    <a:pt x="0" y="4506509"/>
                  </a:lnTo>
                  <a:lnTo>
                    <a:pt x="0" y="4506357"/>
                  </a:lnTo>
                  <a:lnTo>
                    <a:pt x="0" y="4504942"/>
                  </a:lnTo>
                  <a:lnTo>
                    <a:pt x="0" y="4502588"/>
                  </a:lnTo>
                  <a:lnTo>
                    <a:pt x="0" y="4495806"/>
                  </a:lnTo>
                  <a:lnTo>
                    <a:pt x="0" y="4494633"/>
                  </a:lnTo>
                  <a:lnTo>
                    <a:pt x="0" y="4494541"/>
                  </a:lnTo>
                  <a:lnTo>
                    <a:pt x="0" y="4490399"/>
                  </a:lnTo>
                  <a:lnTo>
                    <a:pt x="0" y="4488191"/>
                  </a:lnTo>
                  <a:lnTo>
                    <a:pt x="0" y="4487268"/>
                  </a:lnTo>
                  <a:lnTo>
                    <a:pt x="0" y="4483573"/>
                  </a:lnTo>
                  <a:lnTo>
                    <a:pt x="0" y="4483483"/>
                  </a:lnTo>
                  <a:lnTo>
                    <a:pt x="0" y="4481501"/>
                  </a:lnTo>
                  <a:lnTo>
                    <a:pt x="0" y="4479341"/>
                  </a:lnTo>
                  <a:lnTo>
                    <a:pt x="0" y="4476379"/>
                  </a:lnTo>
                  <a:lnTo>
                    <a:pt x="0" y="4476210"/>
                  </a:lnTo>
                  <a:lnTo>
                    <a:pt x="0" y="4475098"/>
                  </a:lnTo>
                  <a:lnTo>
                    <a:pt x="0" y="4469863"/>
                  </a:lnTo>
                  <a:lnTo>
                    <a:pt x="0" y="4466013"/>
                  </a:lnTo>
                  <a:lnTo>
                    <a:pt x="0" y="4465321"/>
                  </a:lnTo>
                  <a:lnTo>
                    <a:pt x="0" y="4463856"/>
                  </a:lnTo>
                  <a:lnTo>
                    <a:pt x="0" y="4458805"/>
                  </a:lnTo>
                  <a:lnTo>
                    <a:pt x="0" y="4455464"/>
                  </a:lnTo>
                  <a:lnTo>
                    <a:pt x="0" y="4454955"/>
                  </a:lnTo>
                  <a:lnTo>
                    <a:pt x="0" y="4453825"/>
                  </a:lnTo>
                  <a:lnTo>
                    <a:pt x="0" y="4452256"/>
                  </a:lnTo>
                  <a:lnTo>
                    <a:pt x="0" y="4448475"/>
                  </a:lnTo>
                  <a:lnTo>
                    <a:pt x="0" y="4446907"/>
                  </a:lnTo>
                  <a:lnTo>
                    <a:pt x="0" y="4444627"/>
                  </a:lnTo>
                  <a:lnTo>
                    <a:pt x="0" y="4444406"/>
                  </a:lnTo>
                  <a:lnTo>
                    <a:pt x="0" y="4443189"/>
                  </a:lnTo>
                  <a:lnTo>
                    <a:pt x="0" y="4443141"/>
                  </a:lnTo>
                  <a:lnTo>
                    <a:pt x="0" y="4440730"/>
                  </a:lnTo>
                  <a:lnTo>
                    <a:pt x="0" y="4438999"/>
                  </a:lnTo>
                  <a:lnTo>
                    <a:pt x="0" y="4434853"/>
                  </a:lnTo>
                  <a:lnTo>
                    <a:pt x="0" y="4433569"/>
                  </a:lnTo>
                  <a:lnTo>
                    <a:pt x="0" y="4432594"/>
                  </a:lnTo>
                  <a:lnTo>
                    <a:pt x="0" y="4427576"/>
                  </a:lnTo>
                  <a:lnTo>
                    <a:pt x="0" y="4422226"/>
                  </a:lnTo>
                  <a:lnTo>
                    <a:pt x="0" y="4418463"/>
                  </a:lnTo>
                  <a:lnTo>
                    <a:pt x="0" y="4414613"/>
                  </a:lnTo>
                  <a:lnTo>
                    <a:pt x="0" y="4413916"/>
                  </a:lnTo>
                  <a:lnTo>
                    <a:pt x="0" y="4410380"/>
                  </a:lnTo>
                  <a:lnTo>
                    <a:pt x="0" y="4408133"/>
                  </a:lnTo>
                  <a:lnTo>
                    <a:pt x="0" y="4406565"/>
                  </a:lnTo>
                  <a:lnTo>
                    <a:pt x="0" y="4404888"/>
                  </a:lnTo>
                  <a:lnTo>
                    <a:pt x="0" y="4404144"/>
                  </a:lnTo>
                  <a:lnTo>
                    <a:pt x="0" y="4403975"/>
                  </a:lnTo>
                  <a:lnTo>
                    <a:pt x="0" y="4402860"/>
                  </a:lnTo>
                  <a:lnTo>
                    <a:pt x="0" y="4402847"/>
                  </a:lnTo>
                  <a:lnTo>
                    <a:pt x="0" y="4402126"/>
                  </a:lnTo>
                  <a:lnTo>
                    <a:pt x="0" y="4401563"/>
                  </a:lnTo>
                  <a:lnTo>
                    <a:pt x="0" y="4397794"/>
                  </a:lnTo>
                  <a:lnTo>
                    <a:pt x="0" y="4397076"/>
                  </a:lnTo>
                  <a:lnTo>
                    <a:pt x="0" y="4395507"/>
                  </a:lnTo>
                  <a:lnTo>
                    <a:pt x="0" y="4393763"/>
                  </a:lnTo>
                  <a:lnTo>
                    <a:pt x="0" y="4393227"/>
                  </a:lnTo>
                  <a:lnTo>
                    <a:pt x="0" y="4392194"/>
                  </a:lnTo>
                  <a:lnTo>
                    <a:pt x="0" y="4391789"/>
                  </a:lnTo>
                  <a:lnTo>
                    <a:pt x="0" y="4391067"/>
                  </a:lnTo>
                  <a:lnTo>
                    <a:pt x="0" y="4381884"/>
                  </a:lnTo>
                  <a:lnTo>
                    <a:pt x="0" y="4377652"/>
                  </a:lnTo>
                  <a:lnTo>
                    <a:pt x="0" y="4371417"/>
                  </a:lnTo>
                  <a:lnTo>
                    <a:pt x="0" y="4370826"/>
                  </a:lnTo>
                  <a:lnTo>
                    <a:pt x="0" y="4369610"/>
                  </a:lnTo>
                  <a:lnTo>
                    <a:pt x="0" y="4366594"/>
                  </a:lnTo>
                  <a:lnTo>
                    <a:pt x="0" y="4364546"/>
                  </a:lnTo>
                  <a:lnTo>
                    <a:pt x="0" y="4363633"/>
                  </a:lnTo>
                  <a:lnTo>
                    <a:pt x="0" y="4362518"/>
                  </a:lnTo>
                  <a:lnTo>
                    <a:pt x="0" y="4360357"/>
                  </a:lnTo>
                  <a:lnTo>
                    <a:pt x="0" y="4359062"/>
                  </a:lnTo>
                  <a:lnTo>
                    <a:pt x="0" y="4353488"/>
                  </a:lnTo>
                  <a:lnTo>
                    <a:pt x="0" y="4352573"/>
                  </a:lnTo>
                  <a:lnTo>
                    <a:pt x="0" y="4350725"/>
                  </a:lnTo>
                  <a:lnTo>
                    <a:pt x="0" y="4345109"/>
                  </a:lnTo>
                  <a:lnTo>
                    <a:pt x="0" y="4341077"/>
                  </a:lnTo>
                  <a:lnTo>
                    <a:pt x="0" y="4339509"/>
                  </a:lnTo>
                  <a:lnTo>
                    <a:pt x="0" y="4330443"/>
                  </a:lnTo>
                  <a:lnTo>
                    <a:pt x="0" y="4329268"/>
                  </a:lnTo>
                  <a:lnTo>
                    <a:pt x="0" y="4328460"/>
                  </a:lnTo>
                  <a:lnTo>
                    <a:pt x="0" y="4327978"/>
                  </a:lnTo>
                  <a:lnTo>
                    <a:pt x="0" y="4326252"/>
                  </a:lnTo>
                  <a:lnTo>
                    <a:pt x="0" y="4322106"/>
                  </a:lnTo>
                  <a:lnTo>
                    <a:pt x="0" y="4320015"/>
                  </a:lnTo>
                  <a:lnTo>
                    <a:pt x="0" y="4319847"/>
                  </a:lnTo>
                  <a:lnTo>
                    <a:pt x="0" y="4318209"/>
                  </a:lnTo>
                  <a:lnTo>
                    <a:pt x="0" y="4317401"/>
                  </a:lnTo>
                  <a:lnTo>
                    <a:pt x="0" y="4314059"/>
                  </a:lnTo>
                  <a:lnTo>
                    <a:pt x="0" y="4308535"/>
                  </a:lnTo>
                  <a:lnTo>
                    <a:pt x="0" y="4305586"/>
                  </a:lnTo>
                  <a:lnTo>
                    <a:pt x="0" y="4303001"/>
                  </a:lnTo>
                  <a:lnTo>
                    <a:pt x="0" y="4302610"/>
                  </a:lnTo>
                  <a:lnTo>
                    <a:pt x="0" y="4298760"/>
                  </a:lnTo>
                  <a:lnTo>
                    <a:pt x="0" y="4298575"/>
                  </a:lnTo>
                  <a:lnTo>
                    <a:pt x="0" y="4297475"/>
                  </a:lnTo>
                  <a:lnTo>
                    <a:pt x="0" y="4297007"/>
                  </a:lnTo>
                  <a:lnTo>
                    <a:pt x="0" y="4291398"/>
                  </a:lnTo>
                  <a:lnTo>
                    <a:pt x="0" y="4290101"/>
                  </a:lnTo>
                  <a:lnTo>
                    <a:pt x="0" y="4289378"/>
                  </a:lnTo>
                  <a:lnTo>
                    <a:pt x="0" y="4285479"/>
                  </a:lnTo>
                  <a:lnTo>
                    <a:pt x="0" y="4279043"/>
                  </a:lnTo>
                  <a:lnTo>
                    <a:pt x="0" y="4278320"/>
                  </a:lnTo>
                  <a:lnTo>
                    <a:pt x="0" y="4277909"/>
                  </a:lnTo>
                  <a:lnTo>
                    <a:pt x="0" y="4277059"/>
                  </a:lnTo>
                  <a:lnTo>
                    <a:pt x="0" y="4276342"/>
                  </a:lnTo>
                  <a:lnTo>
                    <a:pt x="0" y="4267228"/>
                  </a:lnTo>
                  <a:lnTo>
                    <a:pt x="0" y="4266033"/>
                  </a:lnTo>
                  <a:lnTo>
                    <a:pt x="0" y="4262659"/>
                  </a:lnTo>
                  <a:lnTo>
                    <a:pt x="0" y="4259591"/>
                  </a:lnTo>
                  <a:lnTo>
                    <a:pt x="0" y="4258668"/>
                  </a:lnTo>
                  <a:lnTo>
                    <a:pt x="0" y="4257133"/>
                  </a:lnTo>
                  <a:lnTo>
                    <a:pt x="0" y="4254973"/>
                  </a:lnTo>
                  <a:lnTo>
                    <a:pt x="0" y="4252901"/>
                  </a:lnTo>
                  <a:lnTo>
                    <a:pt x="0" y="4247779"/>
                  </a:lnTo>
                  <a:lnTo>
                    <a:pt x="0" y="4247610"/>
                  </a:lnTo>
                  <a:lnTo>
                    <a:pt x="0" y="4246498"/>
                  </a:lnTo>
                  <a:lnTo>
                    <a:pt x="0" y="4246315"/>
                  </a:lnTo>
                  <a:lnTo>
                    <a:pt x="0" y="4237978"/>
                  </a:lnTo>
                  <a:lnTo>
                    <a:pt x="0" y="4237567"/>
                  </a:lnTo>
                  <a:lnTo>
                    <a:pt x="0" y="4236721"/>
                  </a:lnTo>
                  <a:lnTo>
                    <a:pt x="0" y="4236283"/>
                  </a:lnTo>
                  <a:lnTo>
                    <a:pt x="0" y="4236000"/>
                  </a:lnTo>
                  <a:lnTo>
                    <a:pt x="0" y="4234716"/>
                  </a:lnTo>
                  <a:lnTo>
                    <a:pt x="0" y="4226864"/>
                  </a:lnTo>
                  <a:lnTo>
                    <a:pt x="0" y="4226509"/>
                  </a:lnTo>
                  <a:lnTo>
                    <a:pt x="0" y="4224942"/>
                  </a:lnTo>
                  <a:lnTo>
                    <a:pt x="0" y="4217312"/>
                  </a:lnTo>
                  <a:lnTo>
                    <a:pt x="0" y="4215806"/>
                  </a:lnTo>
                  <a:lnTo>
                    <a:pt x="0" y="4214631"/>
                  </a:lnTo>
                  <a:lnTo>
                    <a:pt x="0" y="4214541"/>
                  </a:lnTo>
                  <a:lnTo>
                    <a:pt x="0" y="4212130"/>
                  </a:lnTo>
                  <a:lnTo>
                    <a:pt x="0" y="4210399"/>
                  </a:lnTo>
                  <a:lnTo>
                    <a:pt x="0" y="4207268"/>
                  </a:lnTo>
                  <a:lnTo>
                    <a:pt x="0" y="4206156"/>
                  </a:lnTo>
                  <a:lnTo>
                    <a:pt x="0" y="4203994"/>
                  </a:lnTo>
                  <a:lnTo>
                    <a:pt x="0" y="4196379"/>
                  </a:lnTo>
                  <a:lnTo>
                    <a:pt x="0" y="4195094"/>
                  </a:lnTo>
                  <a:lnTo>
                    <a:pt x="0" y="4193782"/>
                  </a:lnTo>
                  <a:lnTo>
                    <a:pt x="0" y="4192213"/>
                  </a:lnTo>
                  <a:lnTo>
                    <a:pt x="0" y="4189863"/>
                  </a:lnTo>
                  <a:lnTo>
                    <a:pt x="0" y="4186603"/>
                  </a:lnTo>
                  <a:lnTo>
                    <a:pt x="0" y="4186013"/>
                  </a:lnTo>
                  <a:lnTo>
                    <a:pt x="0" y="4179533"/>
                  </a:lnTo>
                  <a:lnTo>
                    <a:pt x="0" y="4177965"/>
                  </a:lnTo>
                  <a:lnTo>
                    <a:pt x="0" y="4175464"/>
                  </a:lnTo>
                  <a:lnTo>
                    <a:pt x="0" y="4174247"/>
                  </a:lnTo>
                  <a:lnTo>
                    <a:pt x="0" y="4172963"/>
                  </a:lnTo>
                  <a:lnTo>
                    <a:pt x="0" y="4171788"/>
                  </a:lnTo>
                  <a:lnTo>
                    <a:pt x="0" y="4169194"/>
                  </a:lnTo>
                  <a:lnTo>
                    <a:pt x="0" y="4168476"/>
                  </a:lnTo>
                  <a:lnTo>
                    <a:pt x="0" y="4166907"/>
                  </a:lnTo>
                  <a:lnTo>
                    <a:pt x="0" y="4165163"/>
                  </a:lnTo>
                  <a:lnTo>
                    <a:pt x="0" y="4164627"/>
                  </a:lnTo>
                  <a:lnTo>
                    <a:pt x="0" y="4163653"/>
                  </a:lnTo>
                  <a:lnTo>
                    <a:pt x="0" y="4163594"/>
                  </a:lnTo>
                  <a:lnTo>
                    <a:pt x="0" y="4163189"/>
                  </a:lnTo>
                  <a:lnTo>
                    <a:pt x="0" y="4160730"/>
                  </a:lnTo>
                  <a:lnTo>
                    <a:pt x="0" y="4153284"/>
                  </a:lnTo>
                  <a:lnTo>
                    <a:pt x="0" y="4152592"/>
                  </a:lnTo>
                  <a:lnTo>
                    <a:pt x="0" y="4142226"/>
                  </a:lnTo>
                  <a:lnTo>
                    <a:pt x="0" y="4135946"/>
                  </a:lnTo>
                  <a:lnTo>
                    <a:pt x="0" y="4135033"/>
                  </a:lnTo>
                  <a:lnTo>
                    <a:pt x="0" y="4133918"/>
                  </a:lnTo>
                  <a:lnTo>
                    <a:pt x="0" y="4132621"/>
                  </a:lnTo>
                  <a:lnTo>
                    <a:pt x="0" y="4130462"/>
                  </a:lnTo>
                  <a:lnTo>
                    <a:pt x="0" y="4128852"/>
                  </a:lnTo>
                  <a:lnTo>
                    <a:pt x="0" y="4128134"/>
                  </a:lnTo>
                  <a:lnTo>
                    <a:pt x="0" y="4126566"/>
                  </a:lnTo>
                  <a:lnTo>
                    <a:pt x="0" y="4124888"/>
                  </a:lnTo>
                  <a:lnTo>
                    <a:pt x="0" y="4124821"/>
                  </a:lnTo>
                  <a:lnTo>
                    <a:pt x="0" y="4123973"/>
                  </a:lnTo>
                  <a:lnTo>
                    <a:pt x="0" y="4123252"/>
                  </a:lnTo>
                  <a:lnTo>
                    <a:pt x="0" y="4122847"/>
                  </a:lnTo>
                  <a:lnTo>
                    <a:pt x="0" y="4122126"/>
                  </a:lnTo>
                  <a:lnTo>
                    <a:pt x="0" y="4121563"/>
                  </a:lnTo>
                  <a:lnTo>
                    <a:pt x="0" y="4117798"/>
                  </a:lnTo>
                  <a:lnTo>
                    <a:pt x="0" y="4113763"/>
                  </a:lnTo>
                  <a:lnTo>
                    <a:pt x="0" y="4112194"/>
                  </a:lnTo>
                  <a:lnTo>
                    <a:pt x="0" y="4109747"/>
                  </a:lnTo>
                  <a:lnTo>
                    <a:pt x="0" y="4105716"/>
                  </a:lnTo>
                  <a:lnTo>
                    <a:pt x="0" y="4101884"/>
                  </a:lnTo>
                  <a:lnTo>
                    <a:pt x="0" y="4101145"/>
                  </a:lnTo>
                  <a:lnTo>
                    <a:pt x="0" y="4100668"/>
                  </a:lnTo>
                  <a:lnTo>
                    <a:pt x="0" y="4099378"/>
                  </a:lnTo>
                  <a:lnTo>
                    <a:pt x="0" y="4097653"/>
                  </a:lnTo>
                  <a:lnTo>
                    <a:pt x="0" y="4091415"/>
                  </a:lnTo>
                  <a:lnTo>
                    <a:pt x="0" y="4091247"/>
                  </a:lnTo>
                  <a:lnTo>
                    <a:pt x="0" y="4090121"/>
                  </a:lnTo>
                  <a:lnTo>
                    <a:pt x="0" y="4089609"/>
                  </a:lnTo>
                  <a:lnTo>
                    <a:pt x="0" y="4086744"/>
                  </a:lnTo>
                  <a:lnTo>
                    <a:pt x="0" y="4085068"/>
                  </a:lnTo>
                  <a:lnTo>
                    <a:pt x="0" y="4084546"/>
                  </a:lnTo>
                  <a:lnTo>
                    <a:pt x="0" y="4083631"/>
                  </a:lnTo>
                  <a:lnTo>
                    <a:pt x="0" y="4081219"/>
                  </a:lnTo>
                  <a:lnTo>
                    <a:pt x="0" y="4081036"/>
                  </a:lnTo>
                  <a:lnTo>
                    <a:pt x="0" y="4079468"/>
                  </a:lnTo>
                  <a:lnTo>
                    <a:pt x="0" y="4079063"/>
                  </a:lnTo>
                  <a:lnTo>
                    <a:pt x="0" y="4076986"/>
                  </a:lnTo>
                  <a:lnTo>
                    <a:pt x="0" y="4061501"/>
                  </a:lnTo>
                  <a:lnTo>
                    <a:pt x="0" y="4059036"/>
                  </a:lnTo>
                  <a:lnTo>
                    <a:pt x="0" y="4056879"/>
                  </a:lnTo>
                  <a:lnTo>
                    <a:pt x="0" y="4050905"/>
                  </a:lnTo>
                  <a:lnTo>
                    <a:pt x="0" y="4050443"/>
                  </a:lnTo>
                  <a:lnTo>
                    <a:pt x="0" y="4049267"/>
                  </a:lnTo>
                  <a:lnTo>
                    <a:pt x="0" y="4048459"/>
                  </a:lnTo>
                  <a:lnTo>
                    <a:pt x="0" y="4047983"/>
                  </a:lnTo>
                  <a:lnTo>
                    <a:pt x="0" y="4039846"/>
                  </a:lnTo>
                  <a:lnTo>
                    <a:pt x="0" y="4038628"/>
                  </a:lnTo>
                  <a:lnTo>
                    <a:pt x="0" y="4036644"/>
                  </a:lnTo>
                  <a:lnTo>
                    <a:pt x="0" y="4034060"/>
                  </a:lnTo>
                  <a:lnTo>
                    <a:pt x="0" y="4028533"/>
                  </a:lnTo>
                  <a:lnTo>
                    <a:pt x="0" y="4025586"/>
                  </a:lnTo>
                  <a:lnTo>
                    <a:pt x="0" y="4017715"/>
                  </a:lnTo>
                  <a:lnTo>
                    <a:pt x="0" y="4016537"/>
                  </a:lnTo>
                  <a:lnTo>
                    <a:pt x="0" y="4010101"/>
                  </a:lnTo>
                  <a:lnTo>
                    <a:pt x="0" y="4009378"/>
                  </a:lnTo>
                  <a:lnTo>
                    <a:pt x="0" y="4008968"/>
                  </a:lnTo>
                  <a:lnTo>
                    <a:pt x="0" y="4007683"/>
                  </a:lnTo>
                  <a:lnTo>
                    <a:pt x="0" y="4007401"/>
                  </a:lnTo>
                  <a:lnTo>
                    <a:pt x="0" y="4006116"/>
                  </a:lnTo>
                  <a:lnTo>
                    <a:pt x="0" y="4005479"/>
                  </a:lnTo>
                  <a:lnTo>
                    <a:pt x="0" y="3998287"/>
                  </a:lnTo>
                  <a:lnTo>
                    <a:pt x="0" y="3997909"/>
                  </a:lnTo>
                  <a:lnTo>
                    <a:pt x="0" y="3997001"/>
                  </a:lnTo>
                  <a:lnTo>
                    <a:pt x="0" y="3996342"/>
                  </a:lnTo>
                  <a:lnTo>
                    <a:pt x="0" y="3992858"/>
                  </a:lnTo>
                  <a:lnTo>
                    <a:pt x="0" y="3988712"/>
                  </a:lnTo>
                  <a:lnTo>
                    <a:pt x="0" y="3987227"/>
                  </a:lnTo>
                  <a:lnTo>
                    <a:pt x="0" y="3986031"/>
                  </a:lnTo>
                  <a:lnTo>
                    <a:pt x="0" y="3978668"/>
                  </a:lnTo>
                  <a:lnTo>
                    <a:pt x="0" y="3977557"/>
                  </a:lnTo>
                  <a:lnTo>
                    <a:pt x="0" y="3977373"/>
                  </a:lnTo>
                  <a:lnTo>
                    <a:pt x="0" y="3967779"/>
                  </a:lnTo>
                  <a:lnTo>
                    <a:pt x="0" y="3967342"/>
                  </a:lnTo>
                  <a:lnTo>
                    <a:pt x="0" y="3966494"/>
                  </a:lnTo>
                  <a:lnTo>
                    <a:pt x="0" y="3966316"/>
                  </a:lnTo>
                  <a:lnTo>
                    <a:pt x="0" y="3965775"/>
                  </a:lnTo>
                  <a:lnTo>
                    <a:pt x="0" y="3965182"/>
                  </a:lnTo>
                  <a:lnTo>
                    <a:pt x="0" y="3963613"/>
                  </a:lnTo>
                  <a:lnTo>
                    <a:pt x="0" y="3958003"/>
                  </a:lnTo>
                  <a:lnTo>
                    <a:pt x="0" y="3957568"/>
                  </a:lnTo>
                  <a:lnTo>
                    <a:pt x="0" y="3956284"/>
                  </a:lnTo>
                  <a:lnTo>
                    <a:pt x="0" y="3956000"/>
                  </a:lnTo>
                  <a:lnTo>
                    <a:pt x="0" y="3954715"/>
                  </a:lnTo>
                  <a:lnTo>
                    <a:pt x="0" y="3954501"/>
                  </a:lnTo>
                  <a:lnTo>
                    <a:pt x="0" y="3952219"/>
                  </a:lnTo>
                  <a:lnTo>
                    <a:pt x="0" y="3950651"/>
                  </a:lnTo>
                  <a:lnTo>
                    <a:pt x="0" y="3948370"/>
                  </a:lnTo>
                  <a:lnTo>
                    <a:pt x="0" y="3946864"/>
                  </a:lnTo>
                  <a:lnTo>
                    <a:pt x="0" y="3943665"/>
                  </a:lnTo>
                  <a:lnTo>
                    <a:pt x="0" y="3943188"/>
                  </a:lnTo>
                  <a:lnTo>
                    <a:pt x="0" y="3937312"/>
                  </a:lnTo>
                  <a:lnTo>
                    <a:pt x="0" y="3935053"/>
                  </a:lnTo>
                  <a:lnTo>
                    <a:pt x="0" y="3932130"/>
                  </a:lnTo>
                  <a:lnTo>
                    <a:pt x="0" y="3929265"/>
                  </a:lnTo>
                  <a:lnTo>
                    <a:pt x="0" y="3926153"/>
                  </a:lnTo>
                  <a:lnTo>
                    <a:pt x="0" y="3924840"/>
                  </a:lnTo>
                  <a:lnTo>
                    <a:pt x="0" y="3923993"/>
                  </a:lnTo>
                  <a:lnTo>
                    <a:pt x="0" y="3923272"/>
                  </a:lnTo>
                  <a:lnTo>
                    <a:pt x="0" y="3917661"/>
                  </a:lnTo>
                  <a:lnTo>
                    <a:pt x="0" y="3913782"/>
                  </a:lnTo>
                  <a:lnTo>
                    <a:pt x="0" y="3912216"/>
                  </a:lnTo>
                  <a:lnTo>
                    <a:pt x="0" y="3908631"/>
                  </a:lnTo>
                  <a:lnTo>
                    <a:pt x="0" y="3906603"/>
                  </a:lnTo>
                  <a:lnTo>
                    <a:pt x="0" y="3904586"/>
                  </a:lnTo>
                  <a:lnTo>
                    <a:pt x="0" y="3904021"/>
                  </a:lnTo>
                  <a:lnTo>
                    <a:pt x="0" y="3900253"/>
                  </a:lnTo>
                  <a:lnTo>
                    <a:pt x="0" y="3899534"/>
                  </a:lnTo>
                  <a:lnTo>
                    <a:pt x="0" y="3897965"/>
                  </a:lnTo>
                  <a:lnTo>
                    <a:pt x="0" y="3896222"/>
                  </a:lnTo>
                  <a:lnTo>
                    <a:pt x="0" y="3894652"/>
                  </a:lnTo>
                  <a:lnTo>
                    <a:pt x="0" y="3894247"/>
                  </a:lnTo>
                  <a:lnTo>
                    <a:pt x="0" y="3892963"/>
                  </a:lnTo>
                  <a:lnTo>
                    <a:pt x="0" y="3891788"/>
                  </a:lnTo>
                  <a:lnTo>
                    <a:pt x="0" y="3889198"/>
                  </a:lnTo>
                  <a:lnTo>
                    <a:pt x="0" y="3885163"/>
                  </a:lnTo>
                  <a:lnTo>
                    <a:pt x="0" y="3883650"/>
                  </a:lnTo>
                  <a:lnTo>
                    <a:pt x="0" y="3883595"/>
                  </a:lnTo>
                  <a:lnTo>
                    <a:pt x="0" y="3881147"/>
                  </a:lnTo>
                  <a:lnTo>
                    <a:pt x="0" y="3877116"/>
                  </a:lnTo>
                  <a:lnTo>
                    <a:pt x="0" y="3873876"/>
                  </a:lnTo>
                  <a:lnTo>
                    <a:pt x="0" y="3873284"/>
                  </a:lnTo>
                  <a:lnTo>
                    <a:pt x="0" y="3872545"/>
                  </a:lnTo>
                  <a:lnTo>
                    <a:pt x="0" y="3861520"/>
                  </a:lnTo>
                  <a:lnTo>
                    <a:pt x="0" y="3858145"/>
                  </a:lnTo>
                  <a:lnTo>
                    <a:pt x="0" y="3856468"/>
                  </a:lnTo>
                  <a:lnTo>
                    <a:pt x="0" y="3855946"/>
                  </a:lnTo>
                  <a:lnTo>
                    <a:pt x="0" y="3855031"/>
                  </a:lnTo>
                  <a:lnTo>
                    <a:pt x="0" y="3852621"/>
                  </a:lnTo>
                  <a:lnTo>
                    <a:pt x="0" y="3852619"/>
                  </a:lnTo>
                  <a:lnTo>
                    <a:pt x="0" y="3852436"/>
                  </a:lnTo>
                  <a:lnTo>
                    <a:pt x="0" y="3850868"/>
                  </a:lnTo>
                  <a:lnTo>
                    <a:pt x="0" y="3850463"/>
                  </a:lnTo>
                  <a:lnTo>
                    <a:pt x="0" y="3848856"/>
                  </a:lnTo>
                  <a:lnTo>
                    <a:pt x="0" y="3844821"/>
                  </a:lnTo>
                  <a:lnTo>
                    <a:pt x="0" y="3843252"/>
                  </a:lnTo>
                  <a:lnTo>
                    <a:pt x="0" y="3840805"/>
                  </a:lnTo>
                  <a:lnTo>
                    <a:pt x="0" y="3836774"/>
                  </a:lnTo>
                  <a:lnTo>
                    <a:pt x="0" y="3832204"/>
                  </a:lnTo>
                  <a:lnTo>
                    <a:pt x="0" y="3830919"/>
                  </a:lnTo>
                  <a:lnTo>
                    <a:pt x="0" y="3830436"/>
                  </a:lnTo>
                  <a:lnTo>
                    <a:pt x="0" y="3829747"/>
                  </a:lnTo>
                  <a:lnTo>
                    <a:pt x="0" y="3825715"/>
                  </a:lnTo>
                  <a:lnTo>
                    <a:pt x="0" y="3822305"/>
                  </a:lnTo>
                  <a:lnTo>
                    <a:pt x="0" y="3821144"/>
                  </a:lnTo>
                  <a:lnTo>
                    <a:pt x="0" y="3820667"/>
                  </a:lnTo>
                  <a:lnTo>
                    <a:pt x="0" y="3819384"/>
                  </a:lnTo>
                  <a:lnTo>
                    <a:pt x="0" y="3817802"/>
                  </a:lnTo>
                  <a:lnTo>
                    <a:pt x="0" y="3816519"/>
                  </a:lnTo>
                  <a:lnTo>
                    <a:pt x="0" y="3816126"/>
                  </a:lnTo>
                  <a:lnTo>
                    <a:pt x="0" y="3812278"/>
                  </a:lnTo>
                  <a:lnTo>
                    <a:pt x="0" y="3812094"/>
                  </a:lnTo>
                  <a:lnTo>
                    <a:pt x="0" y="3811247"/>
                  </a:lnTo>
                  <a:lnTo>
                    <a:pt x="0" y="3810526"/>
                  </a:lnTo>
                  <a:lnTo>
                    <a:pt x="0" y="3810122"/>
                  </a:lnTo>
                  <a:lnTo>
                    <a:pt x="0" y="3808044"/>
                  </a:lnTo>
                  <a:lnTo>
                    <a:pt x="0" y="3806744"/>
                  </a:lnTo>
                  <a:lnTo>
                    <a:pt x="0" y="3805069"/>
                  </a:lnTo>
                  <a:lnTo>
                    <a:pt x="0" y="3801219"/>
                  </a:lnTo>
                  <a:lnTo>
                    <a:pt x="0" y="3801034"/>
                  </a:lnTo>
                  <a:lnTo>
                    <a:pt x="0" y="3799466"/>
                  </a:lnTo>
                  <a:lnTo>
                    <a:pt x="0" y="3796986"/>
                  </a:lnTo>
                  <a:lnTo>
                    <a:pt x="0" y="3794740"/>
                  </a:lnTo>
                  <a:lnTo>
                    <a:pt x="0" y="3793173"/>
                  </a:lnTo>
                  <a:lnTo>
                    <a:pt x="0" y="3788418"/>
                  </a:lnTo>
                  <a:lnTo>
                    <a:pt x="0" y="3787937"/>
                  </a:lnTo>
                  <a:lnTo>
                    <a:pt x="0" y="3781501"/>
                  </a:lnTo>
                  <a:lnTo>
                    <a:pt x="0" y="3779041"/>
                  </a:lnTo>
                  <a:lnTo>
                    <a:pt x="0" y="3776880"/>
                  </a:lnTo>
                  <a:lnTo>
                    <a:pt x="0" y="3774016"/>
                  </a:lnTo>
                  <a:lnTo>
                    <a:pt x="0" y="3770904"/>
                  </a:lnTo>
                  <a:lnTo>
                    <a:pt x="0" y="3769686"/>
                  </a:lnTo>
                  <a:lnTo>
                    <a:pt x="0" y="3768492"/>
                  </a:lnTo>
                  <a:lnTo>
                    <a:pt x="0" y="3768401"/>
                  </a:lnTo>
                  <a:lnTo>
                    <a:pt x="0" y="3764258"/>
                  </a:lnTo>
                  <a:lnTo>
                    <a:pt x="0" y="3758626"/>
                  </a:lnTo>
                  <a:lnTo>
                    <a:pt x="0" y="3756644"/>
                  </a:lnTo>
                  <a:lnTo>
                    <a:pt x="0" y="3751152"/>
                  </a:lnTo>
                  <a:lnTo>
                    <a:pt x="0" y="3750238"/>
                  </a:lnTo>
                  <a:lnTo>
                    <a:pt x="0" y="3748773"/>
                  </a:lnTo>
                  <a:lnTo>
                    <a:pt x="0" y="3738741"/>
                  </a:lnTo>
                  <a:lnTo>
                    <a:pt x="0" y="3737715"/>
                  </a:lnTo>
                  <a:lnTo>
                    <a:pt x="0" y="3737175"/>
                  </a:lnTo>
                  <a:lnTo>
                    <a:pt x="0" y="3736537"/>
                  </a:lnTo>
                  <a:lnTo>
                    <a:pt x="0" y="3728968"/>
                  </a:lnTo>
                  <a:lnTo>
                    <a:pt x="0" y="3728058"/>
                  </a:lnTo>
                  <a:lnTo>
                    <a:pt x="0" y="3727684"/>
                  </a:lnTo>
                  <a:lnTo>
                    <a:pt x="0" y="3727400"/>
                  </a:lnTo>
                  <a:lnTo>
                    <a:pt x="0" y="3726116"/>
                  </a:lnTo>
                  <a:lnTo>
                    <a:pt x="0" y="3725901"/>
                  </a:lnTo>
                  <a:lnTo>
                    <a:pt x="0" y="3723916"/>
                  </a:lnTo>
                  <a:lnTo>
                    <a:pt x="0" y="3723619"/>
                  </a:lnTo>
                  <a:lnTo>
                    <a:pt x="0" y="3722051"/>
                  </a:lnTo>
                  <a:lnTo>
                    <a:pt x="0" y="3719770"/>
                  </a:lnTo>
                  <a:lnTo>
                    <a:pt x="0" y="3718284"/>
                  </a:lnTo>
                  <a:lnTo>
                    <a:pt x="0" y="3717000"/>
                  </a:lnTo>
                  <a:lnTo>
                    <a:pt x="0" y="3715874"/>
                  </a:lnTo>
                  <a:lnTo>
                    <a:pt x="0" y="3715065"/>
                  </a:lnTo>
                  <a:lnTo>
                    <a:pt x="0" y="3712858"/>
                  </a:lnTo>
                  <a:lnTo>
                    <a:pt x="0" y="3708712"/>
                  </a:lnTo>
                  <a:lnTo>
                    <a:pt x="0" y="3704567"/>
                  </a:lnTo>
                  <a:lnTo>
                    <a:pt x="0" y="3700665"/>
                  </a:lnTo>
                  <a:lnTo>
                    <a:pt x="0" y="3698329"/>
                  </a:lnTo>
                  <a:lnTo>
                    <a:pt x="0" y="3697552"/>
                  </a:lnTo>
                  <a:lnTo>
                    <a:pt x="0" y="3697373"/>
                  </a:lnTo>
                  <a:lnTo>
                    <a:pt x="0" y="3696240"/>
                  </a:lnTo>
                  <a:lnTo>
                    <a:pt x="0" y="3694793"/>
                  </a:lnTo>
                  <a:lnTo>
                    <a:pt x="0" y="3694672"/>
                  </a:lnTo>
                  <a:lnTo>
                    <a:pt x="0" y="3689061"/>
                  </a:lnTo>
                  <a:lnTo>
                    <a:pt x="0" y="3687342"/>
                  </a:lnTo>
                  <a:lnTo>
                    <a:pt x="0" y="3685773"/>
                  </a:lnTo>
                  <a:lnTo>
                    <a:pt x="0" y="3685559"/>
                  </a:lnTo>
                  <a:lnTo>
                    <a:pt x="0" y="3685182"/>
                  </a:lnTo>
                  <a:lnTo>
                    <a:pt x="0" y="3683615"/>
                  </a:lnTo>
                  <a:lnTo>
                    <a:pt x="0" y="3683278"/>
                  </a:lnTo>
                  <a:lnTo>
                    <a:pt x="0" y="3681992"/>
                  </a:lnTo>
                  <a:lnTo>
                    <a:pt x="0" y="3681709"/>
                  </a:lnTo>
                  <a:lnTo>
                    <a:pt x="0" y="3680425"/>
                  </a:lnTo>
                  <a:lnTo>
                    <a:pt x="0" y="3680031"/>
                  </a:lnTo>
                  <a:lnTo>
                    <a:pt x="0" y="3678003"/>
                  </a:lnTo>
                  <a:lnTo>
                    <a:pt x="0" y="3676706"/>
                  </a:lnTo>
                  <a:lnTo>
                    <a:pt x="0" y="3675985"/>
                  </a:lnTo>
                  <a:lnTo>
                    <a:pt x="0" y="3674724"/>
                  </a:lnTo>
                  <a:lnTo>
                    <a:pt x="0" y="3674501"/>
                  </a:lnTo>
                  <a:lnTo>
                    <a:pt x="0" y="3673651"/>
                  </a:lnTo>
                  <a:lnTo>
                    <a:pt x="0" y="3672219"/>
                  </a:lnTo>
                  <a:lnTo>
                    <a:pt x="0" y="3670651"/>
                  </a:lnTo>
                  <a:lnTo>
                    <a:pt x="0" y="3668370"/>
                  </a:lnTo>
                  <a:lnTo>
                    <a:pt x="0" y="3663665"/>
                  </a:lnTo>
                  <a:lnTo>
                    <a:pt x="0" y="3663188"/>
                  </a:lnTo>
                  <a:lnTo>
                    <a:pt x="0" y="3662065"/>
                  </a:lnTo>
                  <a:lnTo>
                    <a:pt x="0" y="3660323"/>
                  </a:lnTo>
                  <a:lnTo>
                    <a:pt x="0" y="3655050"/>
                  </a:lnTo>
                  <a:lnTo>
                    <a:pt x="0" y="3649266"/>
                  </a:lnTo>
                  <a:lnTo>
                    <a:pt x="0" y="3645276"/>
                  </a:lnTo>
                  <a:lnTo>
                    <a:pt x="0" y="3644840"/>
                  </a:lnTo>
                  <a:lnTo>
                    <a:pt x="0" y="3643273"/>
                  </a:lnTo>
                  <a:lnTo>
                    <a:pt x="0" y="3639690"/>
                  </a:lnTo>
                  <a:lnTo>
                    <a:pt x="0" y="3639492"/>
                  </a:lnTo>
                  <a:lnTo>
                    <a:pt x="0" y="3638405"/>
                  </a:lnTo>
                  <a:lnTo>
                    <a:pt x="0" y="3637923"/>
                  </a:lnTo>
                  <a:lnTo>
                    <a:pt x="0" y="3637662"/>
                  </a:lnTo>
                  <a:lnTo>
                    <a:pt x="0" y="3635643"/>
                  </a:lnTo>
                  <a:lnTo>
                    <a:pt x="0" y="3629522"/>
                  </a:lnTo>
                  <a:lnTo>
                    <a:pt x="0" y="3628631"/>
                  </a:lnTo>
                  <a:lnTo>
                    <a:pt x="0" y="3625490"/>
                  </a:lnTo>
                  <a:lnTo>
                    <a:pt x="0" y="3624584"/>
                  </a:lnTo>
                  <a:lnTo>
                    <a:pt x="0" y="3624021"/>
                  </a:lnTo>
                  <a:lnTo>
                    <a:pt x="0" y="3623922"/>
                  </a:lnTo>
                  <a:lnTo>
                    <a:pt x="0" y="3620256"/>
                  </a:lnTo>
                  <a:lnTo>
                    <a:pt x="0" y="3616293"/>
                  </a:lnTo>
                  <a:lnTo>
                    <a:pt x="0" y="3616222"/>
                  </a:lnTo>
                  <a:lnTo>
                    <a:pt x="0" y="3614652"/>
                  </a:lnTo>
                  <a:lnTo>
                    <a:pt x="0" y="3612205"/>
                  </a:lnTo>
                  <a:lnTo>
                    <a:pt x="0" y="3608174"/>
                  </a:lnTo>
                  <a:lnTo>
                    <a:pt x="0" y="3606519"/>
                  </a:lnTo>
                  <a:lnTo>
                    <a:pt x="0" y="3604935"/>
                  </a:lnTo>
                  <a:lnTo>
                    <a:pt x="0" y="3603604"/>
                  </a:lnTo>
                  <a:lnTo>
                    <a:pt x="0" y="3603127"/>
                  </a:lnTo>
                  <a:lnTo>
                    <a:pt x="0" y="3602319"/>
                  </a:lnTo>
                  <a:lnTo>
                    <a:pt x="0" y="3601147"/>
                  </a:lnTo>
                  <a:lnTo>
                    <a:pt x="0" y="3599241"/>
                  </a:lnTo>
                  <a:lnTo>
                    <a:pt x="0" y="3597116"/>
                  </a:lnTo>
                  <a:lnTo>
                    <a:pt x="0" y="3595904"/>
                  </a:lnTo>
                  <a:lnTo>
                    <a:pt x="0" y="3593874"/>
                  </a:lnTo>
                  <a:lnTo>
                    <a:pt x="0" y="3592948"/>
                  </a:lnTo>
                  <a:lnTo>
                    <a:pt x="0" y="3592544"/>
                  </a:lnTo>
                  <a:lnTo>
                    <a:pt x="0" y="3589202"/>
                  </a:lnTo>
                  <a:lnTo>
                    <a:pt x="0" y="3587919"/>
                  </a:lnTo>
                  <a:lnTo>
                    <a:pt x="0" y="3587526"/>
                  </a:lnTo>
                  <a:lnTo>
                    <a:pt x="0" y="3585582"/>
                  </a:lnTo>
                  <a:lnTo>
                    <a:pt x="0" y="3583677"/>
                  </a:lnTo>
                  <a:lnTo>
                    <a:pt x="0" y="3583494"/>
                  </a:lnTo>
                  <a:lnTo>
                    <a:pt x="0" y="3581926"/>
                  </a:lnTo>
                  <a:lnTo>
                    <a:pt x="0" y="3581521"/>
                  </a:lnTo>
                  <a:lnTo>
                    <a:pt x="0" y="3578145"/>
                  </a:lnTo>
                  <a:lnTo>
                    <a:pt x="0" y="3576469"/>
                  </a:lnTo>
                  <a:lnTo>
                    <a:pt x="0" y="3575811"/>
                  </a:lnTo>
                  <a:lnTo>
                    <a:pt x="0" y="3573791"/>
                  </a:lnTo>
                  <a:lnTo>
                    <a:pt x="0" y="3572619"/>
                  </a:lnTo>
                  <a:lnTo>
                    <a:pt x="0" y="3572434"/>
                  </a:lnTo>
                  <a:lnTo>
                    <a:pt x="0" y="3570866"/>
                  </a:lnTo>
                  <a:lnTo>
                    <a:pt x="0" y="3566140"/>
                  </a:lnTo>
                  <a:lnTo>
                    <a:pt x="0" y="3564573"/>
                  </a:lnTo>
                  <a:lnTo>
                    <a:pt x="0" y="3561978"/>
                  </a:lnTo>
                  <a:lnTo>
                    <a:pt x="0" y="3560805"/>
                  </a:lnTo>
                  <a:lnTo>
                    <a:pt x="0" y="3559818"/>
                  </a:lnTo>
                  <a:lnTo>
                    <a:pt x="0" y="3556773"/>
                  </a:lnTo>
                  <a:lnTo>
                    <a:pt x="0" y="3553778"/>
                  </a:lnTo>
                  <a:lnTo>
                    <a:pt x="0" y="3552202"/>
                  </a:lnTo>
                  <a:lnTo>
                    <a:pt x="0" y="3550918"/>
                  </a:lnTo>
                  <a:lnTo>
                    <a:pt x="0" y="3550441"/>
                  </a:lnTo>
                  <a:lnTo>
                    <a:pt x="0" y="3550013"/>
                  </a:lnTo>
                  <a:lnTo>
                    <a:pt x="0" y="3547576"/>
                  </a:lnTo>
                  <a:lnTo>
                    <a:pt x="0" y="3545416"/>
                  </a:lnTo>
                  <a:lnTo>
                    <a:pt x="0" y="3544004"/>
                  </a:lnTo>
                  <a:lnTo>
                    <a:pt x="0" y="3543081"/>
                  </a:lnTo>
                  <a:lnTo>
                    <a:pt x="0" y="3542304"/>
                  </a:lnTo>
                  <a:lnTo>
                    <a:pt x="0" y="3539892"/>
                  </a:lnTo>
                  <a:lnTo>
                    <a:pt x="0" y="3537802"/>
                  </a:lnTo>
                  <a:lnTo>
                    <a:pt x="0" y="3537314"/>
                  </a:lnTo>
                  <a:lnTo>
                    <a:pt x="0" y="3536519"/>
                  </a:lnTo>
                  <a:lnTo>
                    <a:pt x="0" y="3536128"/>
                  </a:lnTo>
                  <a:lnTo>
                    <a:pt x="0" y="3532278"/>
                  </a:lnTo>
                  <a:lnTo>
                    <a:pt x="0" y="3532092"/>
                  </a:lnTo>
                  <a:lnTo>
                    <a:pt x="0" y="3530524"/>
                  </a:lnTo>
                  <a:lnTo>
                    <a:pt x="0" y="3528044"/>
                  </a:lnTo>
                  <a:lnTo>
                    <a:pt x="0" y="3525798"/>
                  </a:lnTo>
                  <a:lnTo>
                    <a:pt x="0" y="3524231"/>
                  </a:lnTo>
                  <a:lnTo>
                    <a:pt x="0" y="3522553"/>
                  </a:lnTo>
                  <a:lnTo>
                    <a:pt x="0" y="3521639"/>
                  </a:lnTo>
                  <a:lnTo>
                    <a:pt x="0" y="3519476"/>
                  </a:lnTo>
                  <a:lnTo>
                    <a:pt x="0" y="3516775"/>
                  </a:lnTo>
                  <a:lnTo>
                    <a:pt x="0" y="3514742"/>
                  </a:lnTo>
                  <a:lnTo>
                    <a:pt x="0" y="3513172"/>
                  </a:lnTo>
                  <a:lnTo>
                    <a:pt x="0" y="3512633"/>
                  </a:lnTo>
                  <a:lnTo>
                    <a:pt x="0" y="3511426"/>
                  </a:lnTo>
                  <a:lnTo>
                    <a:pt x="0" y="3511277"/>
                  </a:lnTo>
                  <a:lnTo>
                    <a:pt x="0" y="3509859"/>
                  </a:lnTo>
                  <a:lnTo>
                    <a:pt x="0" y="3508419"/>
                  </a:lnTo>
                  <a:lnTo>
                    <a:pt x="0" y="3507937"/>
                  </a:lnTo>
                  <a:lnTo>
                    <a:pt x="0" y="3505075"/>
                  </a:lnTo>
                  <a:lnTo>
                    <a:pt x="0" y="3499550"/>
                  </a:lnTo>
                  <a:lnTo>
                    <a:pt x="0" y="3499458"/>
                  </a:lnTo>
                  <a:lnTo>
                    <a:pt x="0" y="3495316"/>
                  </a:lnTo>
                  <a:lnTo>
                    <a:pt x="0" y="3494016"/>
                  </a:lnTo>
                  <a:lnTo>
                    <a:pt x="0" y="3489684"/>
                  </a:lnTo>
                  <a:lnTo>
                    <a:pt x="0" y="3488490"/>
                  </a:lnTo>
                  <a:lnTo>
                    <a:pt x="0" y="3488401"/>
                  </a:lnTo>
                  <a:lnTo>
                    <a:pt x="0" y="3487274"/>
                  </a:lnTo>
                  <a:lnTo>
                    <a:pt x="0" y="3484258"/>
                  </a:lnTo>
                  <a:lnTo>
                    <a:pt x="0" y="3482210"/>
                  </a:lnTo>
                  <a:lnTo>
                    <a:pt x="0" y="3481296"/>
                  </a:lnTo>
                  <a:lnTo>
                    <a:pt x="0" y="3480199"/>
                  </a:lnTo>
                  <a:lnTo>
                    <a:pt x="0" y="3476481"/>
                  </a:lnTo>
                  <a:lnTo>
                    <a:pt x="0" y="3474276"/>
                  </a:lnTo>
                  <a:lnTo>
                    <a:pt x="0" y="3471152"/>
                  </a:lnTo>
                  <a:lnTo>
                    <a:pt x="0" y="3470426"/>
                  </a:lnTo>
                  <a:lnTo>
                    <a:pt x="0" y="3470239"/>
                  </a:lnTo>
                  <a:lnTo>
                    <a:pt x="0" y="3468773"/>
                  </a:lnTo>
                  <a:lnTo>
                    <a:pt x="0" y="3458742"/>
                  </a:lnTo>
                  <a:lnTo>
                    <a:pt x="0" y="3458606"/>
                  </a:lnTo>
                  <a:lnTo>
                    <a:pt x="0" y="3457173"/>
                  </a:lnTo>
                  <a:lnTo>
                    <a:pt x="0" y="3456959"/>
                  </a:lnTo>
                  <a:lnTo>
                    <a:pt x="0" y="3454677"/>
                  </a:lnTo>
                  <a:lnTo>
                    <a:pt x="0" y="3453392"/>
                  </a:lnTo>
                  <a:lnTo>
                    <a:pt x="0" y="3453109"/>
                  </a:lnTo>
                  <a:lnTo>
                    <a:pt x="0" y="3451973"/>
                  </a:lnTo>
                  <a:lnTo>
                    <a:pt x="0" y="3451824"/>
                  </a:lnTo>
                  <a:lnTo>
                    <a:pt x="0" y="3449040"/>
                  </a:lnTo>
                  <a:lnTo>
                    <a:pt x="0" y="3448107"/>
                  </a:lnTo>
                  <a:lnTo>
                    <a:pt x="0" y="3448058"/>
                  </a:lnTo>
                  <a:lnTo>
                    <a:pt x="0" y="3446932"/>
                  </a:lnTo>
                  <a:lnTo>
                    <a:pt x="0" y="3446123"/>
                  </a:lnTo>
                  <a:lnTo>
                    <a:pt x="0" y="3445902"/>
                  </a:lnTo>
                  <a:lnTo>
                    <a:pt x="0" y="3445647"/>
                  </a:lnTo>
                  <a:lnTo>
                    <a:pt x="0" y="3443916"/>
                  </a:lnTo>
                  <a:lnTo>
                    <a:pt x="0" y="3443619"/>
                  </a:lnTo>
                  <a:lnTo>
                    <a:pt x="0" y="3442051"/>
                  </a:lnTo>
                  <a:lnTo>
                    <a:pt x="0" y="3439770"/>
                  </a:lnTo>
                  <a:lnTo>
                    <a:pt x="0" y="3437697"/>
                  </a:lnTo>
                  <a:lnTo>
                    <a:pt x="0" y="3437511"/>
                  </a:lnTo>
                  <a:lnTo>
                    <a:pt x="0" y="3435873"/>
                  </a:lnTo>
                  <a:lnTo>
                    <a:pt x="0" y="3435625"/>
                  </a:lnTo>
                  <a:lnTo>
                    <a:pt x="0" y="3435065"/>
                  </a:lnTo>
                  <a:lnTo>
                    <a:pt x="0" y="3431723"/>
                  </a:lnTo>
                  <a:lnTo>
                    <a:pt x="0" y="3431257"/>
                  </a:lnTo>
                  <a:lnTo>
                    <a:pt x="0" y="3429387"/>
                  </a:lnTo>
                  <a:lnTo>
                    <a:pt x="0" y="3425851"/>
                  </a:lnTo>
                  <a:lnTo>
                    <a:pt x="0" y="3424564"/>
                  </a:lnTo>
                  <a:lnTo>
                    <a:pt x="0" y="3420665"/>
                  </a:lnTo>
                  <a:lnTo>
                    <a:pt x="0" y="3419446"/>
                  </a:lnTo>
                  <a:lnTo>
                    <a:pt x="0" y="3418331"/>
                  </a:lnTo>
                  <a:lnTo>
                    <a:pt x="0" y="3416240"/>
                  </a:lnTo>
                  <a:lnTo>
                    <a:pt x="0" y="3414673"/>
                  </a:lnTo>
                  <a:lnTo>
                    <a:pt x="0" y="3413050"/>
                  </a:lnTo>
                  <a:lnTo>
                    <a:pt x="0" y="3411482"/>
                  </a:lnTo>
                  <a:lnTo>
                    <a:pt x="0" y="3411090"/>
                  </a:lnTo>
                  <a:lnTo>
                    <a:pt x="0" y="3410892"/>
                  </a:lnTo>
                  <a:lnTo>
                    <a:pt x="0" y="3409805"/>
                  </a:lnTo>
                  <a:lnTo>
                    <a:pt x="0" y="3409323"/>
                  </a:lnTo>
                  <a:lnTo>
                    <a:pt x="0" y="3409061"/>
                  </a:lnTo>
                  <a:lnTo>
                    <a:pt x="0" y="3407764"/>
                  </a:lnTo>
                  <a:lnTo>
                    <a:pt x="0" y="3407043"/>
                  </a:lnTo>
                  <a:lnTo>
                    <a:pt x="0" y="3406489"/>
                  </a:lnTo>
                  <a:lnTo>
                    <a:pt x="0" y="3405559"/>
                  </a:lnTo>
                  <a:lnTo>
                    <a:pt x="0" y="3404709"/>
                  </a:lnTo>
                  <a:lnTo>
                    <a:pt x="0" y="3403278"/>
                  </a:lnTo>
                  <a:lnTo>
                    <a:pt x="0" y="3403146"/>
                  </a:lnTo>
                  <a:lnTo>
                    <a:pt x="0" y="3401993"/>
                  </a:lnTo>
                  <a:lnTo>
                    <a:pt x="0" y="3401709"/>
                  </a:lnTo>
                  <a:lnTo>
                    <a:pt x="0" y="3400424"/>
                  </a:lnTo>
                  <a:lnTo>
                    <a:pt x="0" y="3400031"/>
                  </a:lnTo>
                  <a:lnTo>
                    <a:pt x="0" y="3398530"/>
                  </a:lnTo>
                  <a:lnTo>
                    <a:pt x="0" y="3396706"/>
                  </a:lnTo>
                  <a:lnTo>
                    <a:pt x="0" y="3395984"/>
                  </a:lnTo>
                  <a:lnTo>
                    <a:pt x="0" y="3394724"/>
                  </a:lnTo>
                  <a:lnTo>
                    <a:pt x="0" y="3393648"/>
                  </a:lnTo>
                  <a:lnTo>
                    <a:pt x="0" y="3393123"/>
                  </a:lnTo>
                  <a:lnTo>
                    <a:pt x="0" y="3384890"/>
                  </a:lnTo>
                  <a:lnTo>
                    <a:pt x="0" y="3382065"/>
                  </a:lnTo>
                  <a:lnTo>
                    <a:pt x="0" y="3380859"/>
                  </a:lnTo>
                  <a:lnTo>
                    <a:pt x="0" y="3380323"/>
                  </a:lnTo>
                  <a:lnTo>
                    <a:pt x="0" y="3376334"/>
                  </a:lnTo>
                  <a:lnTo>
                    <a:pt x="0" y="3374527"/>
                  </a:lnTo>
                  <a:lnTo>
                    <a:pt x="0" y="3370550"/>
                  </a:lnTo>
                  <a:lnTo>
                    <a:pt x="0" y="3369463"/>
                  </a:lnTo>
                  <a:lnTo>
                    <a:pt x="0" y="3368981"/>
                  </a:lnTo>
                  <a:lnTo>
                    <a:pt x="0" y="3367304"/>
                  </a:lnTo>
                  <a:lnTo>
                    <a:pt x="0" y="3365274"/>
                  </a:lnTo>
                  <a:lnTo>
                    <a:pt x="0" y="3363979"/>
                  </a:lnTo>
                  <a:lnTo>
                    <a:pt x="0" y="3360580"/>
                  </a:lnTo>
                  <a:lnTo>
                    <a:pt x="0" y="3359689"/>
                  </a:lnTo>
                  <a:lnTo>
                    <a:pt x="0" y="3359490"/>
                  </a:lnTo>
                  <a:lnTo>
                    <a:pt x="0" y="3358405"/>
                  </a:lnTo>
                  <a:lnTo>
                    <a:pt x="0" y="3357922"/>
                  </a:lnTo>
                  <a:lnTo>
                    <a:pt x="0" y="3356548"/>
                  </a:lnTo>
                  <a:lnTo>
                    <a:pt x="0" y="3355642"/>
                  </a:lnTo>
                  <a:lnTo>
                    <a:pt x="0" y="3354980"/>
                  </a:lnTo>
                  <a:lnTo>
                    <a:pt x="0" y="3347351"/>
                  </a:lnTo>
                  <a:lnTo>
                    <a:pt x="0" y="3345914"/>
                  </a:lnTo>
                  <a:lnTo>
                    <a:pt x="0" y="3337577"/>
                  </a:lnTo>
                  <a:lnTo>
                    <a:pt x="0" y="3336293"/>
                  </a:lnTo>
                  <a:lnTo>
                    <a:pt x="0" y="3334185"/>
                  </a:lnTo>
                  <a:lnTo>
                    <a:pt x="0" y="3333378"/>
                  </a:lnTo>
                  <a:lnTo>
                    <a:pt x="0" y="3332205"/>
                  </a:lnTo>
                  <a:lnTo>
                    <a:pt x="0" y="3330299"/>
                  </a:lnTo>
                  <a:lnTo>
                    <a:pt x="0" y="3328173"/>
                  </a:lnTo>
                  <a:lnTo>
                    <a:pt x="0" y="3326962"/>
                  </a:lnTo>
                  <a:lnTo>
                    <a:pt x="0" y="3324932"/>
                  </a:lnTo>
                  <a:lnTo>
                    <a:pt x="0" y="3324006"/>
                  </a:lnTo>
                  <a:lnTo>
                    <a:pt x="0" y="3323602"/>
                  </a:lnTo>
                  <a:lnTo>
                    <a:pt x="0" y="3323126"/>
                  </a:lnTo>
                  <a:lnTo>
                    <a:pt x="0" y="3322318"/>
                  </a:lnTo>
                  <a:lnTo>
                    <a:pt x="0" y="3318976"/>
                  </a:lnTo>
                  <a:lnTo>
                    <a:pt x="0" y="3316640"/>
                  </a:lnTo>
                  <a:lnTo>
                    <a:pt x="0" y="3315904"/>
                  </a:lnTo>
                  <a:lnTo>
                    <a:pt x="0" y="3315074"/>
                  </a:lnTo>
                  <a:lnTo>
                    <a:pt x="0" y="3312946"/>
                  </a:lnTo>
                  <a:lnTo>
                    <a:pt x="0" y="3309634"/>
                  </a:lnTo>
                  <a:lnTo>
                    <a:pt x="0" y="3309202"/>
                  </a:lnTo>
                  <a:lnTo>
                    <a:pt x="0" y="3307918"/>
                  </a:lnTo>
                  <a:lnTo>
                    <a:pt x="0" y="3307527"/>
                  </a:lnTo>
                  <a:lnTo>
                    <a:pt x="0" y="3306869"/>
                  </a:lnTo>
                  <a:lnTo>
                    <a:pt x="0" y="3305581"/>
                  </a:lnTo>
                  <a:lnTo>
                    <a:pt x="0" y="3304849"/>
                  </a:lnTo>
                  <a:lnTo>
                    <a:pt x="0" y="3303677"/>
                  </a:lnTo>
                  <a:lnTo>
                    <a:pt x="0" y="3303492"/>
                  </a:lnTo>
                  <a:lnTo>
                    <a:pt x="0" y="3301924"/>
                  </a:lnTo>
                  <a:lnTo>
                    <a:pt x="0" y="3297198"/>
                  </a:lnTo>
                  <a:lnTo>
                    <a:pt x="0" y="3295631"/>
                  </a:lnTo>
                  <a:lnTo>
                    <a:pt x="0" y="3293791"/>
                  </a:lnTo>
                  <a:lnTo>
                    <a:pt x="0" y="3290876"/>
                  </a:lnTo>
                  <a:lnTo>
                    <a:pt x="0" y="3290396"/>
                  </a:lnTo>
                  <a:lnTo>
                    <a:pt x="0" y="3286141"/>
                  </a:lnTo>
                  <a:lnTo>
                    <a:pt x="0" y="3284836"/>
                  </a:lnTo>
                  <a:lnTo>
                    <a:pt x="0" y="3284571"/>
                  </a:lnTo>
                  <a:lnTo>
                    <a:pt x="0" y="3282826"/>
                  </a:lnTo>
                  <a:lnTo>
                    <a:pt x="0" y="3281976"/>
                  </a:lnTo>
                  <a:lnTo>
                    <a:pt x="0" y="3281259"/>
                  </a:lnTo>
                  <a:lnTo>
                    <a:pt x="0" y="3281071"/>
                  </a:lnTo>
                  <a:lnTo>
                    <a:pt x="0" y="3279818"/>
                  </a:lnTo>
                  <a:lnTo>
                    <a:pt x="0" y="3276475"/>
                  </a:lnTo>
                  <a:lnTo>
                    <a:pt x="0" y="3275062"/>
                  </a:lnTo>
                  <a:lnTo>
                    <a:pt x="0" y="3274139"/>
                  </a:lnTo>
                  <a:lnTo>
                    <a:pt x="0" y="3273777"/>
                  </a:lnTo>
                  <a:lnTo>
                    <a:pt x="0" y="3272145"/>
                  </a:lnTo>
                  <a:lnTo>
                    <a:pt x="0" y="3270950"/>
                  </a:lnTo>
                  <a:lnTo>
                    <a:pt x="0" y="3270013"/>
                  </a:lnTo>
                  <a:lnTo>
                    <a:pt x="0" y="3268372"/>
                  </a:lnTo>
                  <a:lnTo>
                    <a:pt x="0" y="3267576"/>
                  </a:lnTo>
                  <a:lnTo>
                    <a:pt x="0" y="3265416"/>
                  </a:lnTo>
                  <a:lnTo>
                    <a:pt x="0" y="3263081"/>
                  </a:lnTo>
                  <a:lnTo>
                    <a:pt x="0" y="3261969"/>
                  </a:lnTo>
                  <a:lnTo>
                    <a:pt x="0" y="3259890"/>
                  </a:lnTo>
                  <a:lnTo>
                    <a:pt x="0" y="3253610"/>
                  </a:lnTo>
                  <a:lnTo>
                    <a:pt x="0" y="3252696"/>
                  </a:lnTo>
                  <a:lnTo>
                    <a:pt x="0" y="3247833"/>
                  </a:lnTo>
                  <a:lnTo>
                    <a:pt x="0" y="3245799"/>
                  </a:lnTo>
                  <a:lnTo>
                    <a:pt x="0" y="3244229"/>
                  </a:lnTo>
                  <a:lnTo>
                    <a:pt x="0" y="3243691"/>
                  </a:lnTo>
                  <a:lnTo>
                    <a:pt x="0" y="3242552"/>
                  </a:lnTo>
                  <a:lnTo>
                    <a:pt x="0" y="3242484"/>
                  </a:lnTo>
                  <a:lnTo>
                    <a:pt x="0" y="3242335"/>
                  </a:lnTo>
                  <a:lnTo>
                    <a:pt x="0" y="3241639"/>
                  </a:lnTo>
                  <a:lnTo>
                    <a:pt x="0" y="3240917"/>
                  </a:lnTo>
                  <a:lnTo>
                    <a:pt x="0" y="3239476"/>
                  </a:lnTo>
                  <a:lnTo>
                    <a:pt x="0" y="3237286"/>
                  </a:lnTo>
                  <a:lnTo>
                    <a:pt x="0" y="3231426"/>
                  </a:lnTo>
                  <a:lnTo>
                    <a:pt x="0" y="3231277"/>
                  </a:lnTo>
                  <a:lnTo>
                    <a:pt x="0" y="3229859"/>
                  </a:lnTo>
                  <a:lnTo>
                    <a:pt x="0" y="3225074"/>
                  </a:lnTo>
                  <a:lnTo>
                    <a:pt x="0" y="3223379"/>
                  </a:lnTo>
                  <a:lnTo>
                    <a:pt x="0" y="3219548"/>
                  </a:lnTo>
                  <a:lnTo>
                    <a:pt x="0" y="3219458"/>
                  </a:lnTo>
                  <a:lnTo>
                    <a:pt x="0" y="3218809"/>
                  </a:lnTo>
                  <a:lnTo>
                    <a:pt x="0" y="3218332"/>
                  </a:lnTo>
                  <a:lnTo>
                    <a:pt x="0" y="3217047"/>
                  </a:lnTo>
                  <a:lnTo>
                    <a:pt x="0" y="3215316"/>
                  </a:lnTo>
                  <a:lnTo>
                    <a:pt x="0" y="3211257"/>
                  </a:lnTo>
                  <a:lnTo>
                    <a:pt x="0" y="3208911"/>
                  </a:lnTo>
                  <a:lnTo>
                    <a:pt x="0" y="3207539"/>
                  </a:lnTo>
                  <a:lnTo>
                    <a:pt x="0" y="3207273"/>
                  </a:lnTo>
                  <a:lnTo>
                    <a:pt x="0" y="3205334"/>
                  </a:lnTo>
                  <a:lnTo>
                    <a:pt x="0" y="3204408"/>
                  </a:lnTo>
                  <a:lnTo>
                    <a:pt x="0" y="3202210"/>
                  </a:lnTo>
                  <a:lnTo>
                    <a:pt x="0" y="3201484"/>
                  </a:lnTo>
                  <a:lnTo>
                    <a:pt x="0" y="3201296"/>
                  </a:lnTo>
                  <a:lnTo>
                    <a:pt x="0" y="3200199"/>
                  </a:lnTo>
                  <a:lnTo>
                    <a:pt x="0" y="3198699"/>
                  </a:lnTo>
                  <a:lnTo>
                    <a:pt x="0" y="3197130"/>
                  </a:lnTo>
                  <a:lnTo>
                    <a:pt x="0" y="3196481"/>
                  </a:lnTo>
                  <a:lnTo>
                    <a:pt x="0" y="3189664"/>
                  </a:lnTo>
                  <a:lnTo>
                    <a:pt x="0" y="3188434"/>
                  </a:lnTo>
                  <a:lnTo>
                    <a:pt x="0" y="3184665"/>
                  </a:lnTo>
                  <a:lnTo>
                    <a:pt x="0" y="3184451"/>
                  </a:lnTo>
                  <a:lnTo>
                    <a:pt x="0" y="3183031"/>
                  </a:lnTo>
                  <a:lnTo>
                    <a:pt x="0" y="3182882"/>
                  </a:lnTo>
                  <a:lnTo>
                    <a:pt x="0" y="3180634"/>
                  </a:lnTo>
                  <a:lnTo>
                    <a:pt x="0" y="3180098"/>
                  </a:lnTo>
                  <a:lnTo>
                    <a:pt x="0" y="3179164"/>
                  </a:lnTo>
                  <a:lnTo>
                    <a:pt x="0" y="3179065"/>
                  </a:lnTo>
                  <a:lnTo>
                    <a:pt x="0" y="3178606"/>
                  </a:lnTo>
                  <a:lnTo>
                    <a:pt x="0" y="3177889"/>
                  </a:lnTo>
                  <a:lnTo>
                    <a:pt x="0" y="3176959"/>
                  </a:lnTo>
                  <a:lnTo>
                    <a:pt x="0" y="3176706"/>
                  </a:lnTo>
                  <a:lnTo>
                    <a:pt x="0" y="3174677"/>
                  </a:lnTo>
                  <a:lnTo>
                    <a:pt x="0" y="3174545"/>
                  </a:lnTo>
                  <a:lnTo>
                    <a:pt x="0" y="3173393"/>
                  </a:lnTo>
                  <a:lnTo>
                    <a:pt x="0" y="3173109"/>
                  </a:lnTo>
                  <a:lnTo>
                    <a:pt x="0" y="3171825"/>
                  </a:lnTo>
                  <a:lnTo>
                    <a:pt x="0" y="3168755"/>
                  </a:lnTo>
                  <a:lnTo>
                    <a:pt x="0" y="3168569"/>
                  </a:lnTo>
                  <a:lnTo>
                    <a:pt x="0" y="3168107"/>
                  </a:lnTo>
                  <a:lnTo>
                    <a:pt x="0" y="3166931"/>
                  </a:lnTo>
                  <a:lnTo>
                    <a:pt x="0" y="3166123"/>
                  </a:lnTo>
                  <a:lnTo>
                    <a:pt x="0" y="3165647"/>
                  </a:lnTo>
                  <a:lnTo>
                    <a:pt x="0" y="3163754"/>
                  </a:lnTo>
                  <a:lnTo>
                    <a:pt x="0" y="3162315"/>
                  </a:lnTo>
                  <a:lnTo>
                    <a:pt x="0" y="3157697"/>
                  </a:lnTo>
                  <a:lnTo>
                    <a:pt x="0" y="3157509"/>
                  </a:lnTo>
                  <a:lnTo>
                    <a:pt x="0" y="3156290"/>
                  </a:lnTo>
                  <a:lnTo>
                    <a:pt x="0" y="3155622"/>
                  </a:lnTo>
                  <a:lnTo>
                    <a:pt x="0" y="3152259"/>
                  </a:lnTo>
                  <a:lnTo>
                    <a:pt x="0" y="3151723"/>
                  </a:lnTo>
                  <a:lnTo>
                    <a:pt x="0" y="3150504"/>
                  </a:lnTo>
                  <a:lnTo>
                    <a:pt x="0" y="3149389"/>
                  </a:lnTo>
                  <a:lnTo>
                    <a:pt x="0" y="3149219"/>
                  </a:lnTo>
                  <a:lnTo>
                    <a:pt x="0" y="3145879"/>
                  </a:lnTo>
                  <a:lnTo>
                    <a:pt x="0" y="3141950"/>
                  </a:lnTo>
                  <a:lnTo>
                    <a:pt x="0" y="3140864"/>
                  </a:lnTo>
                  <a:lnTo>
                    <a:pt x="0" y="3140381"/>
                  </a:lnTo>
                  <a:lnTo>
                    <a:pt x="0" y="3139444"/>
                  </a:lnTo>
                  <a:lnTo>
                    <a:pt x="0" y="3137546"/>
                  </a:lnTo>
                  <a:lnTo>
                    <a:pt x="0" y="3135379"/>
                  </a:lnTo>
                  <a:lnTo>
                    <a:pt x="0" y="3134203"/>
                  </a:lnTo>
                  <a:lnTo>
                    <a:pt x="0" y="3133051"/>
                  </a:lnTo>
                  <a:lnTo>
                    <a:pt x="0" y="3131482"/>
                  </a:lnTo>
                  <a:lnTo>
                    <a:pt x="0" y="3131090"/>
                  </a:lnTo>
                  <a:lnTo>
                    <a:pt x="0" y="3130890"/>
                  </a:lnTo>
                  <a:lnTo>
                    <a:pt x="0" y="3129805"/>
                  </a:lnTo>
                  <a:lnTo>
                    <a:pt x="0" y="3129588"/>
                  </a:lnTo>
                  <a:lnTo>
                    <a:pt x="0" y="3129322"/>
                  </a:lnTo>
                  <a:lnTo>
                    <a:pt x="0" y="3127764"/>
                  </a:lnTo>
                  <a:lnTo>
                    <a:pt x="0" y="3127042"/>
                  </a:lnTo>
                  <a:lnTo>
                    <a:pt x="0" y="3126489"/>
                  </a:lnTo>
                  <a:lnTo>
                    <a:pt x="0" y="3124706"/>
                  </a:lnTo>
                  <a:lnTo>
                    <a:pt x="0" y="3123145"/>
                  </a:lnTo>
                  <a:lnTo>
                    <a:pt x="0" y="3118529"/>
                  </a:lnTo>
                  <a:lnTo>
                    <a:pt x="0" y="3115948"/>
                  </a:lnTo>
                  <a:lnTo>
                    <a:pt x="0" y="3114849"/>
                  </a:lnTo>
                  <a:lnTo>
                    <a:pt x="0" y="3114664"/>
                  </a:lnTo>
                  <a:lnTo>
                    <a:pt x="0" y="3113123"/>
                  </a:lnTo>
                  <a:lnTo>
                    <a:pt x="0" y="3111917"/>
                  </a:lnTo>
                  <a:lnTo>
                    <a:pt x="0" y="3110633"/>
                  </a:lnTo>
                  <a:lnTo>
                    <a:pt x="0" y="3106718"/>
                  </a:lnTo>
                  <a:lnTo>
                    <a:pt x="0" y="3106062"/>
                  </a:lnTo>
                  <a:lnTo>
                    <a:pt x="0" y="3105586"/>
                  </a:lnTo>
                  <a:lnTo>
                    <a:pt x="0" y="3104894"/>
                  </a:lnTo>
                  <a:lnTo>
                    <a:pt x="0" y="3100859"/>
                  </a:lnTo>
                  <a:lnTo>
                    <a:pt x="0" y="3098362"/>
                  </a:lnTo>
                  <a:lnTo>
                    <a:pt x="0" y="3096332"/>
                  </a:lnTo>
                  <a:lnTo>
                    <a:pt x="0" y="3095037"/>
                  </a:lnTo>
                  <a:lnTo>
                    <a:pt x="0" y="3094526"/>
                  </a:lnTo>
                  <a:lnTo>
                    <a:pt x="0" y="3092457"/>
                  </a:lnTo>
                  <a:lnTo>
                    <a:pt x="0" y="3091661"/>
                  </a:lnTo>
                  <a:lnTo>
                    <a:pt x="0" y="3090548"/>
                  </a:lnTo>
                  <a:lnTo>
                    <a:pt x="0" y="3089464"/>
                  </a:lnTo>
                  <a:lnTo>
                    <a:pt x="0" y="3088980"/>
                  </a:lnTo>
                  <a:lnTo>
                    <a:pt x="0" y="3087304"/>
                  </a:lnTo>
                  <a:lnTo>
                    <a:pt x="0" y="3086475"/>
                  </a:lnTo>
                  <a:lnTo>
                    <a:pt x="0" y="3083980"/>
                  </a:lnTo>
                  <a:lnTo>
                    <a:pt x="0" y="3076972"/>
                  </a:lnTo>
                  <a:lnTo>
                    <a:pt x="0" y="3075687"/>
                  </a:lnTo>
                  <a:lnTo>
                    <a:pt x="0" y="3072164"/>
                  </a:lnTo>
                  <a:lnTo>
                    <a:pt x="0" y="3071920"/>
                  </a:lnTo>
                  <a:lnTo>
                    <a:pt x="0" y="3069885"/>
                  </a:lnTo>
                  <a:lnTo>
                    <a:pt x="0" y="3068315"/>
                  </a:lnTo>
                  <a:lnTo>
                    <a:pt x="0" y="3068131"/>
                  </a:lnTo>
                  <a:lnTo>
                    <a:pt x="0" y="3067351"/>
                  </a:lnTo>
                  <a:lnTo>
                    <a:pt x="0" y="3065914"/>
                  </a:lnTo>
                  <a:lnTo>
                    <a:pt x="0" y="3061796"/>
                  </a:lnTo>
                  <a:lnTo>
                    <a:pt x="0" y="3054184"/>
                  </a:lnTo>
                  <a:lnTo>
                    <a:pt x="0" y="3053376"/>
                  </a:lnTo>
                  <a:lnTo>
                    <a:pt x="0" y="3046962"/>
                  </a:lnTo>
                  <a:lnTo>
                    <a:pt x="0" y="3046132"/>
                  </a:lnTo>
                  <a:lnTo>
                    <a:pt x="0" y="3044004"/>
                  </a:lnTo>
                  <a:lnTo>
                    <a:pt x="0" y="3043545"/>
                  </a:lnTo>
                  <a:lnTo>
                    <a:pt x="0" y="3040692"/>
                  </a:lnTo>
                  <a:lnTo>
                    <a:pt x="0" y="3038976"/>
                  </a:lnTo>
                  <a:lnTo>
                    <a:pt x="0" y="3036639"/>
                  </a:lnTo>
                  <a:lnTo>
                    <a:pt x="0" y="3035079"/>
                  </a:lnTo>
                  <a:lnTo>
                    <a:pt x="0" y="3033186"/>
                  </a:lnTo>
                  <a:lnTo>
                    <a:pt x="0" y="3029634"/>
                  </a:lnTo>
                  <a:lnTo>
                    <a:pt x="0" y="3026295"/>
                  </a:lnTo>
                  <a:lnTo>
                    <a:pt x="0" y="3024849"/>
                  </a:lnTo>
                  <a:lnTo>
                    <a:pt x="0" y="3023154"/>
                  </a:lnTo>
                  <a:lnTo>
                    <a:pt x="0" y="3021587"/>
                  </a:lnTo>
                  <a:lnTo>
                    <a:pt x="0" y="3021454"/>
                  </a:lnTo>
                  <a:lnTo>
                    <a:pt x="0" y="3017199"/>
                  </a:lnTo>
                  <a:lnTo>
                    <a:pt x="0" y="3015629"/>
                  </a:lnTo>
                  <a:lnTo>
                    <a:pt x="0" y="3013884"/>
                  </a:lnTo>
                  <a:lnTo>
                    <a:pt x="0" y="3012317"/>
                  </a:lnTo>
                  <a:lnTo>
                    <a:pt x="0" y="3010876"/>
                  </a:lnTo>
                  <a:lnTo>
                    <a:pt x="0" y="3010396"/>
                  </a:lnTo>
                  <a:lnTo>
                    <a:pt x="0" y="3004835"/>
                  </a:lnTo>
                  <a:lnTo>
                    <a:pt x="0" y="3004183"/>
                  </a:lnTo>
                  <a:lnTo>
                    <a:pt x="0" y="3003203"/>
                  </a:lnTo>
                  <a:lnTo>
                    <a:pt x="0" y="3002826"/>
                  </a:lnTo>
                  <a:lnTo>
                    <a:pt x="0" y="3001259"/>
                  </a:lnTo>
                  <a:lnTo>
                    <a:pt x="0" y="3001071"/>
                  </a:lnTo>
                  <a:lnTo>
                    <a:pt x="0" y="2996905"/>
                  </a:lnTo>
                  <a:lnTo>
                    <a:pt x="0" y="2996474"/>
                  </a:lnTo>
                  <a:lnTo>
                    <a:pt x="0" y="2994779"/>
                  </a:lnTo>
                  <a:lnTo>
                    <a:pt x="0" y="2994139"/>
                  </a:lnTo>
                  <a:lnTo>
                    <a:pt x="0" y="2993027"/>
                  </a:lnTo>
                  <a:lnTo>
                    <a:pt x="0" y="2992143"/>
                  </a:lnTo>
                  <a:lnTo>
                    <a:pt x="0" y="2990948"/>
                  </a:lnTo>
                  <a:lnTo>
                    <a:pt x="0" y="2990210"/>
                  </a:lnTo>
                  <a:lnTo>
                    <a:pt x="0" y="2981965"/>
                  </a:lnTo>
                  <a:lnTo>
                    <a:pt x="0" y="2979710"/>
                  </a:lnTo>
                  <a:lnTo>
                    <a:pt x="0" y="2975808"/>
                  </a:lnTo>
                  <a:lnTo>
                    <a:pt x="0" y="2973610"/>
                  </a:lnTo>
                  <a:lnTo>
                    <a:pt x="0" y="2973474"/>
                  </a:lnTo>
                  <a:lnTo>
                    <a:pt x="0" y="2972696"/>
                  </a:lnTo>
                  <a:lnTo>
                    <a:pt x="0" y="2970099"/>
                  </a:lnTo>
                  <a:lnTo>
                    <a:pt x="0" y="2968531"/>
                  </a:lnTo>
                  <a:lnTo>
                    <a:pt x="0" y="2968344"/>
                  </a:lnTo>
                  <a:lnTo>
                    <a:pt x="0" y="2962484"/>
                  </a:lnTo>
                  <a:lnTo>
                    <a:pt x="0" y="2962335"/>
                  </a:lnTo>
                  <a:lnTo>
                    <a:pt x="0" y="2960918"/>
                  </a:lnTo>
                  <a:lnTo>
                    <a:pt x="0" y="2959418"/>
                  </a:lnTo>
                  <a:lnTo>
                    <a:pt x="0" y="2957284"/>
                  </a:lnTo>
                  <a:lnTo>
                    <a:pt x="0" y="2957137"/>
                  </a:lnTo>
                  <a:lnTo>
                    <a:pt x="0" y="2955568"/>
                  </a:lnTo>
                  <a:lnTo>
                    <a:pt x="0" y="2954438"/>
                  </a:lnTo>
                  <a:lnTo>
                    <a:pt x="0" y="2949867"/>
                  </a:lnTo>
                  <a:lnTo>
                    <a:pt x="0" y="2948582"/>
                  </a:lnTo>
                  <a:lnTo>
                    <a:pt x="0" y="2948105"/>
                  </a:lnTo>
                  <a:lnTo>
                    <a:pt x="0" y="2943380"/>
                  </a:lnTo>
                  <a:lnTo>
                    <a:pt x="0" y="2939969"/>
                  </a:lnTo>
                  <a:lnTo>
                    <a:pt x="0" y="2938808"/>
                  </a:lnTo>
                  <a:lnTo>
                    <a:pt x="0" y="2938332"/>
                  </a:lnTo>
                  <a:lnTo>
                    <a:pt x="0" y="2937047"/>
                  </a:lnTo>
                  <a:lnTo>
                    <a:pt x="0" y="2935467"/>
                  </a:lnTo>
                  <a:lnTo>
                    <a:pt x="0" y="2934182"/>
                  </a:lnTo>
                  <a:lnTo>
                    <a:pt x="0" y="2931257"/>
                  </a:lnTo>
                  <a:lnTo>
                    <a:pt x="0" y="2929758"/>
                  </a:lnTo>
                  <a:lnTo>
                    <a:pt x="0" y="2928909"/>
                  </a:lnTo>
                  <a:lnTo>
                    <a:pt x="0" y="2928188"/>
                  </a:lnTo>
                  <a:lnTo>
                    <a:pt x="0" y="2927539"/>
                  </a:lnTo>
                  <a:lnTo>
                    <a:pt x="0" y="2924408"/>
                  </a:lnTo>
                  <a:lnTo>
                    <a:pt x="0" y="2919492"/>
                  </a:lnTo>
                  <a:lnTo>
                    <a:pt x="0" y="2918699"/>
                  </a:lnTo>
                  <a:lnTo>
                    <a:pt x="0" y="2917132"/>
                  </a:lnTo>
                  <a:lnTo>
                    <a:pt x="0" y="2915723"/>
                  </a:lnTo>
                  <a:lnTo>
                    <a:pt x="0" y="2914439"/>
                  </a:lnTo>
                  <a:lnTo>
                    <a:pt x="0" y="2913548"/>
                  </a:lnTo>
                  <a:lnTo>
                    <a:pt x="0" y="2911692"/>
                  </a:lnTo>
                  <a:lnTo>
                    <a:pt x="0" y="2910408"/>
                  </a:lnTo>
                  <a:lnTo>
                    <a:pt x="0" y="2910123"/>
                  </a:lnTo>
                  <a:lnTo>
                    <a:pt x="0" y="2909664"/>
                  </a:lnTo>
                  <a:lnTo>
                    <a:pt x="0" y="2908946"/>
                  </a:lnTo>
                  <a:lnTo>
                    <a:pt x="0" y="2908839"/>
                  </a:lnTo>
                  <a:lnTo>
                    <a:pt x="0" y="2908434"/>
                  </a:lnTo>
                  <a:lnTo>
                    <a:pt x="0" y="2906081"/>
                  </a:lnTo>
                  <a:lnTo>
                    <a:pt x="0" y="2905603"/>
                  </a:lnTo>
                  <a:lnTo>
                    <a:pt x="0" y="2904669"/>
                  </a:lnTo>
                  <a:lnTo>
                    <a:pt x="0" y="2904452"/>
                  </a:lnTo>
                  <a:lnTo>
                    <a:pt x="0" y="2902882"/>
                  </a:lnTo>
                  <a:lnTo>
                    <a:pt x="0" y="2900634"/>
                  </a:lnTo>
                  <a:lnTo>
                    <a:pt x="0" y="2899164"/>
                  </a:lnTo>
                  <a:lnTo>
                    <a:pt x="0" y="2899065"/>
                  </a:lnTo>
                  <a:lnTo>
                    <a:pt x="0" y="2897888"/>
                  </a:lnTo>
                  <a:lnTo>
                    <a:pt x="0" y="2896706"/>
                  </a:lnTo>
                  <a:lnTo>
                    <a:pt x="0" y="2894812"/>
                  </a:lnTo>
                  <a:lnTo>
                    <a:pt x="0" y="2894546"/>
                  </a:lnTo>
                  <a:lnTo>
                    <a:pt x="0" y="2891681"/>
                  </a:lnTo>
                  <a:lnTo>
                    <a:pt x="0" y="2891436"/>
                  </a:lnTo>
                  <a:lnTo>
                    <a:pt x="0" y="2888755"/>
                  </a:lnTo>
                  <a:lnTo>
                    <a:pt x="0" y="2888567"/>
                  </a:lnTo>
                  <a:lnTo>
                    <a:pt x="0" y="2887349"/>
                  </a:lnTo>
                  <a:lnTo>
                    <a:pt x="0" y="2886064"/>
                  </a:lnTo>
                  <a:lnTo>
                    <a:pt x="0" y="2883755"/>
                  </a:lnTo>
                  <a:lnTo>
                    <a:pt x="0" y="2883317"/>
                  </a:lnTo>
                  <a:lnTo>
                    <a:pt x="0" y="2882033"/>
                  </a:lnTo>
                  <a:lnTo>
                    <a:pt x="0" y="2880277"/>
                  </a:lnTo>
                  <a:lnTo>
                    <a:pt x="0" y="2877462"/>
                  </a:lnTo>
                  <a:lnTo>
                    <a:pt x="0" y="2876937"/>
                  </a:lnTo>
                  <a:lnTo>
                    <a:pt x="0" y="2876294"/>
                  </a:lnTo>
                  <a:lnTo>
                    <a:pt x="0" y="2872259"/>
                  </a:lnTo>
                  <a:lnTo>
                    <a:pt x="0" y="2871939"/>
                  </a:lnTo>
                  <a:lnTo>
                    <a:pt x="0" y="2870502"/>
                  </a:lnTo>
                  <a:lnTo>
                    <a:pt x="0" y="2869218"/>
                  </a:lnTo>
                  <a:lnTo>
                    <a:pt x="0" y="2868090"/>
                  </a:lnTo>
                  <a:lnTo>
                    <a:pt x="0" y="2867907"/>
                  </a:lnTo>
                  <a:lnTo>
                    <a:pt x="0" y="2866437"/>
                  </a:lnTo>
                  <a:lnTo>
                    <a:pt x="0" y="2866339"/>
                  </a:lnTo>
                  <a:lnTo>
                    <a:pt x="0" y="2865879"/>
                  </a:lnTo>
                  <a:lnTo>
                    <a:pt x="0" y="2863061"/>
                  </a:lnTo>
                  <a:lnTo>
                    <a:pt x="0" y="2861948"/>
                  </a:lnTo>
                  <a:lnTo>
                    <a:pt x="0" y="2860863"/>
                  </a:lnTo>
                  <a:lnTo>
                    <a:pt x="0" y="2860725"/>
                  </a:lnTo>
                  <a:lnTo>
                    <a:pt x="0" y="2860381"/>
                  </a:lnTo>
                  <a:lnTo>
                    <a:pt x="0" y="2857546"/>
                  </a:lnTo>
                  <a:lnTo>
                    <a:pt x="0" y="2855381"/>
                  </a:lnTo>
                  <a:lnTo>
                    <a:pt x="0" y="2854203"/>
                  </a:lnTo>
                  <a:lnTo>
                    <a:pt x="0" y="2849587"/>
                  </a:lnTo>
                  <a:lnTo>
                    <a:pt x="0" y="2845907"/>
                  </a:lnTo>
                  <a:lnTo>
                    <a:pt x="0" y="2845723"/>
                  </a:lnTo>
                  <a:lnTo>
                    <a:pt x="0" y="2843564"/>
                  </a:lnTo>
                  <a:lnTo>
                    <a:pt x="0" y="2841692"/>
                  </a:lnTo>
                  <a:lnTo>
                    <a:pt x="0" y="2841285"/>
                  </a:lnTo>
                  <a:lnTo>
                    <a:pt x="0" y="2839715"/>
                  </a:lnTo>
                  <a:lnTo>
                    <a:pt x="0" y="2839532"/>
                  </a:lnTo>
                  <a:lnTo>
                    <a:pt x="0" y="2837776"/>
                  </a:lnTo>
                  <a:lnTo>
                    <a:pt x="0" y="2837120"/>
                  </a:lnTo>
                  <a:lnTo>
                    <a:pt x="0" y="2835952"/>
                  </a:lnTo>
                  <a:lnTo>
                    <a:pt x="0" y="2834854"/>
                  </a:lnTo>
                  <a:lnTo>
                    <a:pt x="0" y="2834664"/>
                  </a:lnTo>
                  <a:lnTo>
                    <a:pt x="0" y="2831918"/>
                  </a:lnTo>
                  <a:lnTo>
                    <a:pt x="0" y="2830632"/>
                  </a:lnTo>
                  <a:lnTo>
                    <a:pt x="0" y="2828921"/>
                  </a:lnTo>
                  <a:lnTo>
                    <a:pt x="0" y="2826717"/>
                  </a:lnTo>
                  <a:lnTo>
                    <a:pt x="0" y="2826061"/>
                  </a:lnTo>
                  <a:lnTo>
                    <a:pt x="0" y="2825584"/>
                  </a:lnTo>
                  <a:lnTo>
                    <a:pt x="0" y="2823515"/>
                  </a:lnTo>
                  <a:lnTo>
                    <a:pt x="0" y="2822719"/>
                  </a:lnTo>
                  <a:lnTo>
                    <a:pt x="0" y="2822231"/>
                  </a:lnTo>
                  <a:lnTo>
                    <a:pt x="0" y="2818362"/>
                  </a:lnTo>
                  <a:lnTo>
                    <a:pt x="0" y="2818015"/>
                  </a:lnTo>
                  <a:lnTo>
                    <a:pt x="0" y="2817532"/>
                  </a:lnTo>
                  <a:lnTo>
                    <a:pt x="0" y="2815038"/>
                  </a:lnTo>
                  <a:lnTo>
                    <a:pt x="0" y="2812457"/>
                  </a:lnTo>
                  <a:lnTo>
                    <a:pt x="0" y="2811661"/>
                  </a:lnTo>
                  <a:lnTo>
                    <a:pt x="0" y="2806745"/>
                  </a:lnTo>
                  <a:lnTo>
                    <a:pt x="0" y="2806480"/>
                  </a:lnTo>
                  <a:lnTo>
                    <a:pt x="0" y="2803222"/>
                  </a:lnTo>
                  <a:lnTo>
                    <a:pt x="0" y="2802978"/>
                  </a:lnTo>
                  <a:lnTo>
                    <a:pt x="0" y="2800944"/>
                  </a:lnTo>
                  <a:lnTo>
                    <a:pt x="0" y="2799657"/>
                  </a:lnTo>
                  <a:lnTo>
                    <a:pt x="0" y="2799373"/>
                  </a:lnTo>
                  <a:lnTo>
                    <a:pt x="0" y="2799189"/>
                  </a:lnTo>
                  <a:lnTo>
                    <a:pt x="0" y="2798090"/>
                  </a:lnTo>
                  <a:lnTo>
                    <a:pt x="0" y="2797695"/>
                  </a:lnTo>
                  <a:lnTo>
                    <a:pt x="0" y="2796972"/>
                  </a:lnTo>
                  <a:lnTo>
                    <a:pt x="0" y="2795687"/>
                  </a:lnTo>
                  <a:lnTo>
                    <a:pt x="0" y="2793335"/>
                  </a:lnTo>
                  <a:lnTo>
                    <a:pt x="0" y="2792854"/>
                  </a:lnTo>
                  <a:lnTo>
                    <a:pt x="0" y="2792164"/>
                  </a:lnTo>
                  <a:lnTo>
                    <a:pt x="0" y="2791918"/>
                  </a:lnTo>
                  <a:lnTo>
                    <a:pt x="0" y="2789883"/>
                  </a:lnTo>
                  <a:lnTo>
                    <a:pt x="0" y="2788315"/>
                  </a:lnTo>
                  <a:lnTo>
                    <a:pt x="0" y="2788130"/>
                  </a:lnTo>
                  <a:lnTo>
                    <a:pt x="0" y="2783871"/>
                  </a:lnTo>
                  <a:lnTo>
                    <a:pt x="0" y="2781796"/>
                  </a:lnTo>
                  <a:lnTo>
                    <a:pt x="0" y="2779729"/>
                  </a:lnTo>
                  <a:lnTo>
                    <a:pt x="0" y="2778933"/>
                  </a:lnTo>
                  <a:lnTo>
                    <a:pt x="0" y="2776803"/>
                  </a:lnTo>
                  <a:lnTo>
                    <a:pt x="0" y="2774603"/>
                  </a:lnTo>
                  <a:lnTo>
                    <a:pt x="0" y="2766137"/>
                  </a:lnTo>
                  <a:lnTo>
                    <a:pt x="0" y="2764244"/>
                  </a:lnTo>
                  <a:lnTo>
                    <a:pt x="0" y="2763543"/>
                  </a:lnTo>
                  <a:lnTo>
                    <a:pt x="0" y="2760692"/>
                  </a:lnTo>
                  <a:lnTo>
                    <a:pt x="0" y="2759689"/>
                  </a:lnTo>
                  <a:lnTo>
                    <a:pt x="0" y="2759193"/>
                  </a:lnTo>
                  <a:lnTo>
                    <a:pt x="0" y="2757353"/>
                  </a:lnTo>
                  <a:lnTo>
                    <a:pt x="0" y="2757158"/>
                  </a:lnTo>
                  <a:lnTo>
                    <a:pt x="0" y="2756070"/>
                  </a:lnTo>
                  <a:lnTo>
                    <a:pt x="0" y="2755587"/>
                  </a:lnTo>
                  <a:lnTo>
                    <a:pt x="0" y="2755343"/>
                  </a:lnTo>
                  <a:lnTo>
                    <a:pt x="0" y="2754212"/>
                  </a:lnTo>
                  <a:lnTo>
                    <a:pt x="0" y="2753186"/>
                  </a:lnTo>
                  <a:lnTo>
                    <a:pt x="0" y="2752645"/>
                  </a:lnTo>
                  <a:lnTo>
                    <a:pt x="0" y="2746295"/>
                  </a:lnTo>
                  <a:lnTo>
                    <a:pt x="0" y="2743155"/>
                  </a:lnTo>
                  <a:lnTo>
                    <a:pt x="0" y="2741586"/>
                  </a:lnTo>
                  <a:lnTo>
                    <a:pt x="0" y="2741454"/>
                  </a:lnTo>
                  <a:lnTo>
                    <a:pt x="0" y="2735241"/>
                  </a:lnTo>
                  <a:lnTo>
                    <a:pt x="0" y="2733957"/>
                  </a:lnTo>
                  <a:lnTo>
                    <a:pt x="0" y="2733884"/>
                  </a:lnTo>
                  <a:lnTo>
                    <a:pt x="0" y="2732318"/>
                  </a:lnTo>
                  <a:lnTo>
                    <a:pt x="0" y="2730818"/>
                  </a:lnTo>
                  <a:lnTo>
                    <a:pt x="0" y="2728537"/>
                  </a:lnTo>
                  <a:lnTo>
                    <a:pt x="0" y="2727963"/>
                  </a:lnTo>
                  <a:lnTo>
                    <a:pt x="0" y="2726968"/>
                  </a:lnTo>
                  <a:lnTo>
                    <a:pt x="0" y="2725837"/>
                  </a:lnTo>
                  <a:lnTo>
                    <a:pt x="0" y="2724183"/>
                  </a:lnTo>
                  <a:lnTo>
                    <a:pt x="0" y="2723201"/>
                  </a:lnTo>
                  <a:lnTo>
                    <a:pt x="0" y="2721267"/>
                  </a:lnTo>
                  <a:lnTo>
                    <a:pt x="0" y="2720791"/>
                  </a:lnTo>
                  <a:lnTo>
                    <a:pt x="0" y="2719982"/>
                  </a:lnTo>
                  <a:lnTo>
                    <a:pt x="0" y="2716906"/>
                  </a:lnTo>
                  <a:lnTo>
                    <a:pt x="0" y="2714780"/>
                  </a:lnTo>
                  <a:lnTo>
                    <a:pt x="0" y="2713567"/>
                  </a:lnTo>
                  <a:lnTo>
                    <a:pt x="0" y="2713023"/>
                  </a:lnTo>
                  <a:lnTo>
                    <a:pt x="0" y="2710768"/>
                  </a:lnTo>
                  <a:lnTo>
                    <a:pt x="0" y="2710208"/>
                  </a:lnTo>
                  <a:lnTo>
                    <a:pt x="0" y="2706866"/>
                  </a:lnTo>
                  <a:lnTo>
                    <a:pt x="0" y="2705582"/>
                  </a:lnTo>
                  <a:lnTo>
                    <a:pt x="0" y="2704532"/>
                  </a:lnTo>
                  <a:lnTo>
                    <a:pt x="0" y="2703246"/>
                  </a:lnTo>
                  <a:lnTo>
                    <a:pt x="0" y="2701158"/>
                  </a:lnTo>
                  <a:lnTo>
                    <a:pt x="0" y="2699710"/>
                  </a:lnTo>
                  <a:lnTo>
                    <a:pt x="0" y="2699588"/>
                  </a:lnTo>
                  <a:lnTo>
                    <a:pt x="0" y="2695808"/>
                  </a:lnTo>
                  <a:lnTo>
                    <a:pt x="0" y="2693474"/>
                  </a:lnTo>
                  <a:lnTo>
                    <a:pt x="0" y="2691456"/>
                  </a:lnTo>
                  <a:lnTo>
                    <a:pt x="0" y="2690477"/>
                  </a:lnTo>
                  <a:lnTo>
                    <a:pt x="0" y="2690099"/>
                  </a:lnTo>
                  <a:lnTo>
                    <a:pt x="0" y="2688532"/>
                  </a:lnTo>
                  <a:lnTo>
                    <a:pt x="0" y="2688342"/>
                  </a:lnTo>
                  <a:lnTo>
                    <a:pt x="0" y="2688194"/>
                  </a:lnTo>
                  <a:lnTo>
                    <a:pt x="0" y="2686626"/>
                  </a:lnTo>
                  <a:lnTo>
                    <a:pt x="0" y="2684949"/>
                  </a:lnTo>
                  <a:lnTo>
                    <a:pt x="0" y="2681633"/>
                  </a:lnTo>
                  <a:lnTo>
                    <a:pt x="0" y="2679640"/>
                  </a:lnTo>
                  <a:lnTo>
                    <a:pt x="0" y="2679418"/>
                  </a:lnTo>
                  <a:lnTo>
                    <a:pt x="0" y="2677481"/>
                  </a:lnTo>
                  <a:lnTo>
                    <a:pt x="0" y="2677136"/>
                  </a:lnTo>
                  <a:lnTo>
                    <a:pt x="0" y="2675568"/>
                  </a:lnTo>
                  <a:lnTo>
                    <a:pt x="0" y="2674438"/>
                  </a:lnTo>
                  <a:lnTo>
                    <a:pt x="0" y="2669866"/>
                  </a:lnTo>
                  <a:lnTo>
                    <a:pt x="0" y="2669088"/>
                  </a:lnTo>
                  <a:lnTo>
                    <a:pt x="0" y="2668582"/>
                  </a:lnTo>
                  <a:lnTo>
                    <a:pt x="0" y="2668105"/>
                  </a:lnTo>
                  <a:lnTo>
                    <a:pt x="0" y="2666982"/>
                  </a:lnTo>
                  <a:lnTo>
                    <a:pt x="0" y="2665240"/>
                  </a:lnTo>
                  <a:lnTo>
                    <a:pt x="0" y="2663080"/>
                  </a:lnTo>
                  <a:lnTo>
                    <a:pt x="0" y="2660747"/>
                  </a:lnTo>
                  <a:lnTo>
                    <a:pt x="0" y="2659967"/>
                  </a:lnTo>
                  <a:lnTo>
                    <a:pt x="0" y="2655466"/>
                  </a:lnTo>
                  <a:lnTo>
                    <a:pt x="0" y="2654182"/>
                  </a:lnTo>
                  <a:lnTo>
                    <a:pt x="0" y="2649758"/>
                  </a:lnTo>
                  <a:lnTo>
                    <a:pt x="0" y="2648190"/>
                  </a:lnTo>
                  <a:lnTo>
                    <a:pt x="0" y="2645497"/>
                  </a:lnTo>
                  <a:lnTo>
                    <a:pt x="0" y="2644606"/>
                  </a:lnTo>
                  <a:lnTo>
                    <a:pt x="0" y="2644409"/>
                  </a:lnTo>
                  <a:lnTo>
                    <a:pt x="0" y="2642841"/>
                  </a:lnTo>
                  <a:lnTo>
                    <a:pt x="0" y="2641466"/>
                  </a:lnTo>
                  <a:lnTo>
                    <a:pt x="0" y="2639897"/>
                  </a:lnTo>
                  <a:lnTo>
                    <a:pt x="0" y="2639492"/>
                  </a:lnTo>
                  <a:lnTo>
                    <a:pt x="0" y="2637140"/>
                  </a:lnTo>
                  <a:lnTo>
                    <a:pt x="0" y="2635727"/>
                  </a:lnTo>
                  <a:lnTo>
                    <a:pt x="0" y="2634439"/>
                  </a:lnTo>
                  <a:lnTo>
                    <a:pt x="0" y="2633548"/>
                  </a:lnTo>
                  <a:lnTo>
                    <a:pt x="0" y="2631692"/>
                  </a:lnTo>
                  <a:lnTo>
                    <a:pt x="0" y="2630407"/>
                  </a:lnTo>
                  <a:lnTo>
                    <a:pt x="0" y="2630123"/>
                  </a:lnTo>
                  <a:lnTo>
                    <a:pt x="0" y="2628946"/>
                  </a:lnTo>
                  <a:lnTo>
                    <a:pt x="0" y="2628839"/>
                  </a:lnTo>
                  <a:lnTo>
                    <a:pt x="0" y="2626082"/>
                  </a:lnTo>
                  <a:lnTo>
                    <a:pt x="0" y="2625603"/>
                  </a:lnTo>
                  <a:lnTo>
                    <a:pt x="0" y="2625501"/>
                  </a:lnTo>
                  <a:lnTo>
                    <a:pt x="0" y="2622738"/>
                  </a:lnTo>
                  <a:lnTo>
                    <a:pt x="0" y="2622494"/>
                  </a:lnTo>
                  <a:lnTo>
                    <a:pt x="0" y="2617790"/>
                  </a:lnTo>
                  <a:lnTo>
                    <a:pt x="0" y="2617122"/>
                  </a:lnTo>
                  <a:lnTo>
                    <a:pt x="0" y="2614813"/>
                  </a:lnTo>
                  <a:lnTo>
                    <a:pt x="0" y="2613091"/>
                  </a:lnTo>
                  <a:lnTo>
                    <a:pt x="0" y="2611680"/>
                  </a:lnTo>
                  <a:lnTo>
                    <a:pt x="0" y="2611436"/>
                  </a:lnTo>
                  <a:lnTo>
                    <a:pt x="0" y="2608520"/>
                  </a:lnTo>
                  <a:lnTo>
                    <a:pt x="0" y="2607353"/>
                  </a:lnTo>
                  <a:lnTo>
                    <a:pt x="0" y="2606064"/>
                  </a:lnTo>
                  <a:lnTo>
                    <a:pt x="0" y="2603389"/>
                  </a:lnTo>
                  <a:lnTo>
                    <a:pt x="0" y="2603317"/>
                  </a:lnTo>
                  <a:lnTo>
                    <a:pt x="0" y="2602997"/>
                  </a:lnTo>
                  <a:lnTo>
                    <a:pt x="0" y="2602032"/>
                  </a:lnTo>
                  <a:lnTo>
                    <a:pt x="0" y="2600821"/>
                  </a:lnTo>
                  <a:lnTo>
                    <a:pt x="0" y="2600276"/>
                  </a:lnTo>
                  <a:lnTo>
                    <a:pt x="0" y="2599148"/>
                  </a:lnTo>
                  <a:lnTo>
                    <a:pt x="0" y="2598965"/>
                  </a:lnTo>
                  <a:lnTo>
                    <a:pt x="0" y="2597865"/>
                  </a:lnTo>
                  <a:lnTo>
                    <a:pt x="0" y="2597461"/>
                  </a:lnTo>
                  <a:lnTo>
                    <a:pt x="0" y="2597397"/>
                  </a:lnTo>
                  <a:lnTo>
                    <a:pt x="0" y="2596937"/>
                  </a:lnTo>
                  <a:lnTo>
                    <a:pt x="0" y="2594119"/>
                  </a:lnTo>
                  <a:lnTo>
                    <a:pt x="0" y="2591940"/>
                  </a:lnTo>
                  <a:lnTo>
                    <a:pt x="0" y="2591783"/>
                  </a:lnTo>
                  <a:lnTo>
                    <a:pt x="0" y="2590223"/>
                  </a:lnTo>
                  <a:lnTo>
                    <a:pt x="0" y="2589415"/>
                  </a:lnTo>
                  <a:lnTo>
                    <a:pt x="0" y="2588090"/>
                  </a:lnTo>
                  <a:lnTo>
                    <a:pt x="0" y="2587905"/>
                  </a:lnTo>
                  <a:lnTo>
                    <a:pt x="0" y="2586438"/>
                  </a:lnTo>
                  <a:lnTo>
                    <a:pt x="0" y="2586337"/>
                  </a:lnTo>
                  <a:lnTo>
                    <a:pt x="0" y="2583061"/>
                  </a:lnTo>
                  <a:lnTo>
                    <a:pt x="0" y="2580728"/>
                  </a:lnTo>
                  <a:lnTo>
                    <a:pt x="0" y="2578708"/>
                  </a:lnTo>
                  <a:lnTo>
                    <a:pt x="0" y="2574623"/>
                  </a:lnTo>
                  <a:lnTo>
                    <a:pt x="0" y="2572343"/>
                  </a:lnTo>
                  <a:lnTo>
                    <a:pt x="0" y="2571057"/>
                  </a:lnTo>
                  <a:lnTo>
                    <a:pt x="0" y="2570773"/>
                  </a:lnTo>
                  <a:lnTo>
                    <a:pt x="0" y="2570589"/>
                  </a:lnTo>
                  <a:lnTo>
                    <a:pt x="0" y="2569491"/>
                  </a:lnTo>
                  <a:lnTo>
                    <a:pt x="0" y="2565912"/>
                  </a:lnTo>
                  <a:lnTo>
                    <a:pt x="0" y="2565722"/>
                  </a:lnTo>
                  <a:lnTo>
                    <a:pt x="0" y="2564735"/>
                  </a:lnTo>
                  <a:lnTo>
                    <a:pt x="0" y="2563564"/>
                  </a:lnTo>
                  <a:lnTo>
                    <a:pt x="0" y="2561690"/>
                  </a:lnTo>
                  <a:lnTo>
                    <a:pt x="0" y="2561284"/>
                  </a:lnTo>
                  <a:lnTo>
                    <a:pt x="0" y="2559979"/>
                  </a:lnTo>
                  <a:lnTo>
                    <a:pt x="0" y="2559715"/>
                  </a:lnTo>
                  <a:lnTo>
                    <a:pt x="0" y="2559530"/>
                  </a:lnTo>
                  <a:lnTo>
                    <a:pt x="0" y="2557775"/>
                  </a:lnTo>
                  <a:lnTo>
                    <a:pt x="0" y="2557120"/>
                  </a:lnTo>
                  <a:lnTo>
                    <a:pt x="0" y="2555363"/>
                  </a:lnTo>
                  <a:lnTo>
                    <a:pt x="0" y="2553289"/>
                  </a:lnTo>
                  <a:lnTo>
                    <a:pt x="0" y="2550333"/>
                  </a:lnTo>
                  <a:lnTo>
                    <a:pt x="0" y="2549074"/>
                  </a:lnTo>
                  <a:lnTo>
                    <a:pt x="0" y="2548921"/>
                  </a:lnTo>
                  <a:lnTo>
                    <a:pt x="0" y="2548204"/>
                  </a:lnTo>
                  <a:lnTo>
                    <a:pt x="0" y="2547998"/>
                  </a:lnTo>
                  <a:lnTo>
                    <a:pt x="0" y="2543515"/>
                  </a:lnTo>
                  <a:lnTo>
                    <a:pt x="0" y="2542719"/>
                  </a:lnTo>
                  <a:lnTo>
                    <a:pt x="0" y="2542231"/>
                  </a:lnTo>
                  <a:lnTo>
                    <a:pt x="0" y="2538014"/>
                  </a:lnTo>
                  <a:lnTo>
                    <a:pt x="0" y="2537537"/>
                  </a:lnTo>
                  <a:lnTo>
                    <a:pt x="0" y="2537109"/>
                  </a:lnTo>
                  <a:lnTo>
                    <a:pt x="0" y="2531089"/>
                  </a:lnTo>
                  <a:lnTo>
                    <a:pt x="0" y="2530715"/>
                  </a:lnTo>
                  <a:lnTo>
                    <a:pt x="0" y="2529148"/>
                  </a:lnTo>
                  <a:lnTo>
                    <a:pt x="0" y="2528753"/>
                  </a:lnTo>
                  <a:lnTo>
                    <a:pt x="0" y="2528558"/>
                  </a:lnTo>
                  <a:lnTo>
                    <a:pt x="0" y="2527469"/>
                  </a:lnTo>
                  <a:lnTo>
                    <a:pt x="0" y="2526987"/>
                  </a:lnTo>
                  <a:lnTo>
                    <a:pt x="0" y="2526745"/>
                  </a:lnTo>
                  <a:lnTo>
                    <a:pt x="0" y="2524393"/>
                  </a:lnTo>
                  <a:lnTo>
                    <a:pt x="0" y="2524153"/>
                  </a:lnTo>
                  <a:lnTo>
                    <a:pt x="0" y="2523222"/>
                  </a:lnTo>
                  <a:lnTo>
                    <a:pt x="0" y="2522976"/>
                  </a:lnTo>
                  <a:lnTo>
                    <a:pt x="0" y="2520941"/>
                  </a:lnTo>
                  <a:lnTo>
                    <a:pt x="0" y="2519658"/>
                  </a:lnTo>
                  <a:lnTo>
                    <a:pt x="0" y="2519373"/>
                  </a:lnTo>
                  <a:lnTo>
                    <a:pt x="0" y="2519188"/>
                  </a:lnTo>
                  <a:lnTo>
                    <a:pt x="0" y="2518088"/>
                  </a:lnTo>
                  <a:lnTo>
                    <a:pt x="0" y="2517696"/>
                  </a:lnTo>
                  <a:lnTo>
                    <a:pt x="0" y="2516194"/>
                  </a:lnTo>
                  <a:lnTo>
                    <a:pt x="0" y="2514929"/>
                  </a:lnTo>
                  <a:lnTo>
                    <a:pt x="0" y="2513335"/>
                  </a:lnTo>
                  <a:lnTo>
                    <a:pt x="0" y="2512854"/>
                  </a:lnTo>
                  <a:lnTo>
                    <a:pt x="0" y="2510787"/>
                  </a:lnTo>
                  <a:lnTo>
                    <a:pt x="0" y="2509991"/>
                  </a:lnTo>
                  <a:lnTo>
                    <a:pt x="0" y="2507861"/>
                  </a:lnTo>
                  <a:lnTo>
                    <a:pt x="0" y="2503871"/>
                  </a:lnTo>
                  <a:lnTo>
                    <a:pt x="0" y="2499729"/>
                  </a:lnTo>
                  <a:lnTo>
                    <a:pt x="0" y="2498933"/>
                  </a:lnTo>
                  <a:lnTo>
                    <a:pt x="0" y="2498523"/>
                  </a:lnTo>
                  <a:lnTo>
                    <a:pt x="0" y="2496804"/>
                  </a:lnTo>
                  <a:lnTo>
                    <a:pt x="0" y="2494601"/>
                  </a:lnTo>
                  <a:lnTo>
                    <a:pt x="0" y="2492192"/>
                  </a:lnTo>
                  <a:lnTo>
                    <a:pt x="0" y="2490747"/>
                  </a:lnTo>
                  <a:lnTo>
                    <a:pt x="0" y="2490251"/>
                  </a:lnTo>
                  <a:lnTo>
                    <a:pt x="0" y="2488216"/>
                  </a:lnTo>
                  <a:lnTo>
                    <a:pt x="0" y="2487127"/>
                  </a:lnTo>
                  <a:lnTo>
                    <a:pt x="0" y="2486645"/>
                  </a:lnTo>
                  <a:lnTo>
                    <a:pt x="0" y="2486401"/>
                  </a:lnTo>
                  <a:lnTo>
                    <a:pt x="0" y="2484967"/>
                  </a:lnTo>
                  <a:lnTo>
                    <a:pt x="0" y="2484244"/>
                  </a:lnTo>
                  <a:lnTo>
                    <a:pt x="0" y="2479689"/>
                  </a:lnTo>
                  <a:lnTo>
                    <a:pt x="0" y="2479193"/>
                  </a:lnTo>
                  <a:lnTo>
                    <a:pt x="0" y="2477353"/>
                  </a:lnTo>
                  <a:lnTo>
                    <a:pt x="0" y="2477154"/>
                  </a:lnTo>
                  <a:lnTo>
                    <a:pt x="0" y="2475343"/>
                  </a:lnTo>
                  <a:lnTo>
                    <a:pt x="0" y="2474213"/>
                  </a:lnTo>
                  <a:lnTo>
                    <a:pt x="0" y="2472644"/>
                  </a:lnTo>
                  <a:lnTo>
                    <a:pt x="0" y="2468863"/>
                  </a:lnTo>
                  <a:lnTo>
                    <a:pt x="0" y="2467295"/>
                  </a:lnTo>
                  <a:lnTo>
                    <a:pt x="0" y="2465015"/>
                  </a:lnTo>
                  <a:lnTo>
                    <a:pt x="0" y="2463577"/>
                  </a:lnTo>
                  <a:lnTo>
                    <a:pt x="0" y="2461876"/>
                  </a:lnTo>
                  <a:lnTo>
                    <a:pt x="0" y="2459594"/>
                  </a:lnTo>
                  <a:lnTo>
                    <a:pt x="0" y="2458027"/>
                  </a:lnTo>
                  <a:lnTo>
                    <a:pt x="0" y="2455241"/>
                  </a:lnTo>
                  <a:lnTo>
                    <a:pt x="0" y="2453957"/>
                  </a:lnTo>
                  <a:lnTo>
                    <a:pt x="0" y="2453033"/>
                  </a:lnTo>
                  <a:lnTo>
                    <a:pt x="0" y="2451849"/>
                  </a:lnTo>
                  <a:lnTo>
                    <a:pt x="0" y="2451040"/>
                  </a:lnTo>
                  <a:lnTo>
                    <a:pt x="0" y="2450818"/>
                  </a:lnTo>
                  <a:lnTo>
                    <a:pt x="0" y="2448536"/>
                  </a:lnTo>
                  <a:lnTo>
                    <a:pt x="0" y="2447964"/>
                  </a:lnTo>
                  <a:lnTo>
                    <a:pt x="0" y="2446968"/>
                  </a:lnTo>
                  <a:lnTo>
                    <a:pt x="0" y="2445838"/>
                  </a:lnTo>
                  <a:lnTo>
                    <a:pt x="0" y="2444626"/>
                  </a:lnTo>
                  <a:lnTo>
                    <a:pt x="0" y="2442614"/>
                  </a:lnTo>
                  <a:lnTo>
                    <a:pt x="0" y="2441266"/>
                  </a:lnTo>
                  <a:lnTo>
                    <a:pt x="0" y="2440488"/>
                  </a:lnTo>
                  <a:lnTo>
                    <a:pt x="0" y="2439982"/>
                  </a:lnTo>
                  <a:lnTo>
                    <a:pt x="0" y="2436641"/>
                  </a:lnTo>
                  <a:lnTo>
                    <a:pt x="0" y="2434304"/>
                  </a:lnTo>
                  <a:lnTo>
                    <a:pt x="0" y="2430768"/>
                  </a:lnTo>
                  <a:lnTo>
                    <a:pt x="0" y="2426867"/>
                  </a:lnTo>
                  <a:lnTo>
                    <a:pt x="0" y="2425582"/>
                  </a:lnTo>
                  <a:lnTo>
                    <a:pt x="0" y="2425276"/>
                  </a:lnTo>
                  <a:lnTo>
                    <a:pt x="0" y="2424532"/>
                  </a:lnTo>
                  <a:lnTo>
                    <a:pt x="0" y="2424363"/>
                  </a:lnTo>
                  <a:lnTo>
                    <a:pt x="0" y="2423248"/>
                  </a:lnTo>
                  <a:lnTo>
                    <a:pt x="0" y="2422514"/>
                  </a:lnTo>
                  <a:lnTo>
                    <a:pt x="0" y="2421157"/>
                  </a:lnTo>
                  <a:lnTo>
                    <a:pt x="0" y="2419590"/>
                  </a:lnTo>
                  <a:lnTo>
                    <a:pt x="0" y="2416006"/>
                  </a:lnTo>
                  <a:lnTo>
                    <a:pt x="0" y="2415809"/>
                  </a:lnTo>
                  <a:lnTo>
                    <a:pt x="0" y="2414240"/>
                  </a:lnTo>
                  <a:lnTo>
                    <a:pt x="0" y="2412691"/>
                  </a:lnTo>
                  <a:lnTo>
                    <a:pt x="0" y="2411455"/>
                  </a:lnTo>
                  <a:lnTo>
                    <a:pt x="0" y="2410476"/>
                  </a:lnTo>
                  <a:lnTo>
                    <a:pt x="0" y="2408540"/>
                  </a:lnTo>
                  <a:lnTo>
                    <a:pt x="0" y="2408194"/>
                  </a:lnTo>
                  <a:lnTo>
                    <a:pt x="0" y="2406626"/>
                  </a:lnTo>
                  <a:lnTo>
                    <a:pt x="0" y="2404948"/>
                  </a:lnTo>
                  <a:lnTo>
                    <a:pt x="0" y="2400147"/>
                  </a:lnTo>
                  <a:lnTo>
                    <a:pt x="0" y="2399640"/>
                  </a:lnTo>
                  <a:lnTo>
                    <a:pt x="0" y="2398040"/>
                  </a:lnTo>
                  <a:lnTo>
                    <a:pt x="0" y="2397482"/>
                  </a:lnTo>
                  <a:lnTo>
                    <a:pt x="0" y="2396901"/>
                  </a:lnTo>
                  <a:lnTo>
                    <a:pt x="0" y="2394138"/>
                  </a:lnTo>
                  <a:lnTo>
                    <a:pt x="0" y="2391805"/>
                  </a:lnTo>
                  <a:lnTo>
                    <a:pt x="0" y="2389998"/>
                  </a:lnTo>
                  <a:lnTo>
                    <a:pt x="0" y="2386982"/>
                  </a:lnTo>
                  <a:lnTo>
                    <a:pt x="0" y="2385241"/>
                  </a:lnTo>
                  <a:lnTo>
                    <a:pt x="0" y="2383080"/>
                  </a:lnTo>
                  <a:lnTo>
                    <a:pt x="0" y="2380745"/>
                  </a:lnTo>
                  <a:lnTo>
                    <a:pt x="0" y="2375468"/>
                  </a:lnTo>
                  <a:lnTo>
                    <a:pt x="0" y="2373898"/>
                  </a:lnTo>
                  <a:lnTo>
                    <a:pt x="0" y="2372221"/>
                  </a:lnTo>
                  <a:lnTo>
                    <a:pt x="0" y="2365497"/>
                  </a:lnTo>
                  <a:lnTo>
                    <a:pt x="0" y="2364606"/>
                  </a:lnTo>
                  <a:lnTo>
                    <a:pt x="0" y="2361623"/>
                  </a:lnTo>
                  <a:lnTo>
                    <a:pt x="0" y="2361465"/>
                  </a:lnTo>
                  <a:lnTo>
                    <a:pt x="0" y="2359897"/>
                  </a:lnTo>
                  <a:lnTo>
                    <a:pt x="0" y="2357140"/>
                  </a:lnTo>
                  <a:lnTo>
                    <a:pt x="0" y="2356559"/>
                  </a:lnTo>
                  <a:lnTo>
                    <a:pt x="0" y="2350831"/>
                  </a:lnTo>
                  <a:lnTo>
                    <a:pt x="0" y="2348848"/>
                  </a:lnTo>
                  <a:lnTo>
                    <a:pt x="0" y="2342738"/>
                  </a:lnTo>
                  <a:lnTo>
                    <a:pt x="0" y="2342494"/>
                  </a:lnTo>
                  <a:lnTo>
                    <a:pt x="0" y="2337789"/>
                  </a:lnTo>
                  <a:lnTo>
                    <a:pt x="0" y="2337123"/>
                  </a:lnTo>
                  <a:lnTo>
                    <a:pt x="0" y="2334447"/>
                  </a:lnTo>
                  <a:lnTo>
                    <a:pt x="0" y="2333090"/>
                  </a:lnTo>
                  <a:lnTo>
                    <a:pt x="0" y="2331879"/>
                  </a:lnTo>
                  <a:lnTo>
                    <a:pt x="0" y="2328923"/>
                  </a:lnTo>
                  <a:lnTo>
                    <a:pt x="0" y="2328519"/>
                  </a:lnTo>
                  <a:lnTo>
                    <a:pt x="0" y="2323389"/>
                  </a:lnTo>
                  <a:lnTo>
                    <a:pt x="0" y="2322998"/>
                  </a:lnTo>
                  <a:lnTo>
                    <a:pt x="0" y="2321281"/>
                  </a:lnTo>
                  <a:lnTo>
                    <a:pt x="0" y="2320473"/>
                  </a:lnTo>
                  <a:lnTo>
                    <a:pt x="0" y="2319148"/>
                  </a:lnTo>
                  <a:lnTo>
                    <a:pt x="0" y="2318963"/>
                  </a:lnTo>
                  <a:lnTo>
                    <a:pt x="0" y="2317863"/>
                  </a:lnTo>
                  <a:lnTo>
                    <a:pt x="0" y="2317395"/>
                  </a:lnTo>
                  <a:lnTo>
                    <a:pt x="0" y="2314119"/>
                  </a:lnTo>
                  <a:lnTo>
                    <a:pt x="0" y="2311786"/>
                  </a:lnTo>
                  <a:lnTo>
                    <a:pt x="0" y="2309766"/>
                  </a:lnTo>
                  <a:lnTo>
                    <a:pt x="0" y="2309414"/>
                  </a:lnTo>
                  <a:lnTo>
                    <a:pt x="0" y="2302115"/>
                  </a:lnTo>
                  <a:lnTo>
                    <a:pt x="0" y="2300548"/>
                  </a:lnTo>
                  <a:lnTo>
                    <a:pt x="0" y="2298708"/>
                  </a:lnTo>
                  <a:lnTo>
                    <a:pt x="0" y="2298297"/>
                  </a:lnTo>
                  <a:lnTo>
                    <a:pt x="0" y="2296730"/>
                  </a:lnTo>
                  <a:lnTo>
                    <a:pt x="0" y="2295794"/>
                  </a:lnTo>
                  <a:lnTo>
                    <a:pt x="0" y="2295553"/>
                  </a:lnTo>
                  <a:lnTo>
                    <a:pt x="0" y="2294623"/>
                  </a:lnTo>
                  <a:lnTo>
                    <a:pt x="0" y="2292341"/>
                  </a:lnTo>
                  <a:lnTo>
                    <a:pt x="0" y="2291058"/>
                  </a:lnTo>
                  <a:lnTo>
                    <a:pt x="0" y="2290773"/>
                  </a:lnTo>
                  <a:lnTo>
                    <a:pt x="0" y="2290588"/>
                  </a:lnTo>
                  <a:lnTo>
                    <a:pt x="0" y="2289488"/>
                  </a:lnTo>
                  <a:lnTo>
                    <a:pt x="0" y="2286421"/>
                  </a:lnTo>
                  <a:lnTo>
                    <a:pt x="0" y="2284735"/>
                  </a:lnTo>
                  <a:lnTo>
                    <a:pt x="0" y="2281391"/>
                  </a:lnTo>
                  <a:lnTo>
                    <a:pt x="0" y="2279979"/>
                  </a:lnTo>
                  <a:lnTo>
                    <a:pt x="0" y="2279261"/>
                  </a:lnTo>
                  <a:lnTo>
                    <a:pt x="0" y="2279056"/>
                  </a:lnTo>
                  <a:lnTo>
                    <a:pt x="0" y="2275361"/>
                  </a:lnTo>
                  <a:lnTo>
                    <a:pt x="0" y="2273289"/>
                  </a:lnTo>
                  <a:lnTo>
                    <a:pt x="0" y="2270333"/>
                  </a:lnTo>
                  <a:lnTo>
                    <a:pt x="0" y="2269922"/>
                  </a:lnTo>
                  <a:lnTo>
                    <a:pt x="0" y="2269072"/>
                  </a:lnTo>
                  <a:lnTo>
                    <a:pt x="0" y="2268204"/>
                  </a:lnTo>
                  <a:lnTo>
                    <a:pt x="0" y="2268167"/>
                  </a:lnTo>
                  <a:lnTo>
                    <a:pt x="0" y="2267998"/>
                  </a:lnTo>
                  <a:lnTo>
                    <a:pt x="0" y="2266886"/>
                  </a:lnTo>
                  <a:lnTo>
                    <a:pt x="0" y="2262147"/>
                  </a:lnTo>
                  <a:lnTo>
                    <a:pt x="0" y="2259616"/>
                  </a:lnTo>
                  <a:lnTo>
                    <a:pt x="0" y="2258527"/>
                  </a:lnTo>
                  <a:lnTo>
                    <a:pt x="0" y="2258045"/>
                  </a:lnTo>
                  <a:lnTo>
                    <a:pt x="0" y="2257109"/>
                  </a:lnTo>
                  <a:lnTo>
                    <a:pt x="0" y="2255211"/>
                  </a:lnTo>
                  <a:lnTo>
                    <a:pt x="0" y="2251088"/>
                  </a:lnTo>
                  <a:lnTo>
                    <a:pt x="0" y="2250716"/>
                  </a:lnTo>
                  <a:lnTo>
                    <a:pt x="0" y="2249147"/>
                  </a:lnTo>
                  <a:lnTo>
                    <a:pt x="0" y="2248753"/>
                  </a:lnTo>
                  <a:lnTo>
                    <a:pt x="0" y="2248554"/>
                  </a:lnTo>
                  <a:lnTo>
                    <a:pt x="0" y="2247252"/>
                  </a:lnTo>
                  <a:lnTo>
                    <a:pt x="0" y="2244394"/>
                  </a:lnTo>
                  <a:lnTo>
                    <a:pt x="0" y="2236194"/>
                  </a:lnTo>
                  <a:lnTo>
                    <a:pt x="0" y="2234929"/>
                  </a:lnTo>
                  <a:lnTo>
                    <a:pt x="0" y="2232518"/>
                  </a:lnTo>
                  <a:lnTo>
                    <a:pt x="0" y="2230787"/>
                  </a:lnTo>
                  <a:lnTo>
                    <a:pt x="0" y="2229992"/>
                  </a:lnTo>
                  <a:lnTo>
                    <a:pt x="0" y="2229580"/>
                  </a:lnTo>
                  <a:lnTo>
                    <a:pt x="0" y="2227862"/>
                  </a:lnTo>
                  <a:lnTo>
                    <a:pt x="0" y="2224382"/>
                  </a:lnTo>
                  <a:lnTo>
                    <a:pt x="0" y="2223249"/>
                  </a:lnTo>
                  <a:lnTo>
                    <a:pt x="0" y="2216026"/>
                  </a:lnTo>
                  <a:lnTo>
                    <a:pt x="0" y="2210746"/>
                  </a:lnTo>
                  <a:lnTo>
                    <a:pt x="0" y="2210251"/>
                  </a:lnTo>
                  <a:lnTo>
                    <a:pt x="0" y="2208212"/>
                  </a:lnTo>
                  <a:lnTo>
                    <a:pt x="0" y="2206401"/>
                  </a:lnTo>
                  <a:lnTo>
                    <a:pt x="0" y="2199921"/>
                  </a:lnTo>
                  <a:lnTo>
                    <a:pt x="0" y="2198353"/>
                  </a:lnTo>
                  <a:lnTo>
                    <a:pt x="0" y="2194635"/>
                  </a:lnTo>
                  <a:lnTo>
                    <a:pt x="0" y="2193351"/>
                  </a:lnTo>
                  <a:lnTo>
                    <a:pt x="0" y="2189582"/>
                  </a:lnTo>
                  <a:lnTo>
                    <a:pt x="0" y="2188864"/>
                  </a:lnTo>
                  <a:lnTo>
                    <a:pt x="0" y="2187295"/>
                  </a:lnTo>
                  <a:lnTo>
                    <a:pt x="0" y="2185551"/>
                  </a:lnTo>
                  <a:lnTo>
                    <a:pt x="0" y="2185015"/>
                  </a:lnTo>
                  <a:lnTo>
                    <a:pt x="0" y="2183982"/>
                  </a:lnTo>
                  <a:lnTo>
                    <a:pt x="0" y="2183577"/>
                  </a:lnTo>
                  <a:lnTo>
                    <a:pt x="0" y="2173672"/>
                  </a:lnTo>
                  <a:lnTo>
                    <a:pt x="0" y="2162614"/>
                  </a:lnTo>
                  <a:lnTo>
                    <a:pt x="0" y="2156334"/>
                  </a:lnTo>
                  <a:lnTo>
                    <a:pt x="0" y="2155421"/>
                  </a:lnTo>
                  <a:lnTo>
                    <a:pt x="0" y="2154306"/>
                  </a:lnTo>
                  <a:lnTo>
                    <a:pt x="0" y="2150850"/>
                  </a:lnTo>
                  <a:lnTo>
                    <a:pt x="0" y="2145276"/>
                  </a:lnTo>
                  <a:lnTo>
                    <a:pt x="0" y="2144361"/>
                  </a:lnTo>
                  <a:lnTo>
                    <a:pt x="0" y="2142513"/>
                  </a:lnTo>
                  <a:lnTo>
                    <a:pt x="0" y="2121056"/>
                  </a:lnTo>
                  <a:lnTo>
                    <a:pt x="0" y="2119766"/>
                  </a:lnTo>
                  <a:lnTo>
                    <a:pt x="0" y="2118040"/>
                  </a:lnTo>
                  <a:lnTo>
                    <a:pt x="0" y="2111803"/>
                  </a:lnTo>
                  <a:lnTo>
                    <a:pt x="0" y="2111635"/>
                  </a:lnTo>
                  <a:lnTo>
                    <a:pt x="0" y="2109997"/>
                  </a:lnTo>
                  <a:lnTo>
                    <a:pt x="0" y="2097374"/>
                  </a:lnTo>
                  <a:lnTo>
                    <a:pt x="0" y="2081889"/>
                  </a:lnTo>
                  <a:lnTo>
                    <a:pt x="0" y="2077267"/>
                  </a:lnTo>
                  <a:lnTo>
                    <a:pt x="0" y="2070831"/>
                  </a:lnTo>
                  <a:lnTo>
                    <a:pt x="0" y="2068847"/>
                  </a:lnTo>
                  <a:lnTo>
                    <a:pt x="0" y="2059016"/>
                  </a:lnTo>
                  <a:lnTo>
                    <a:pt x="0" y="2054447"/>
                  </a:lnTo>
                  <a:lnTo>
                    <a:pt x="0" y="2048921"/>
                  </a:lnTo>
                  <a:lnTo>
                    <a:pt x="0" y="2038103"/>
                  </a:lnTo>
                  <a:lnTo>
                    <a:pt x="0" y="2029766"/>
                  </a:lnTo>
                  <a:lnTo>
                    <a:pt x="0" y="2029355"/>
                  </a:lnTo>
                  <a:lnTo>
                    <a:pt x="0" y="2028071"/>
                  </a:lnTo>
                  <a:lnTo>
                    <a:pt x="0" y="2027788"/>
                  </a:lnTo>
                  <a:lnTo>
                    <a:pt x="0" y="2026504"/>
                  </a:lnTo>
                  <a:lnTo>
                    <a:pt x="0" y="2018297"/>
                  </a:lnTo>
                  <a:lnTo>
                    <a:pt x="0" y="2016730"/>
                  </a:lnTo>
                  <a:lnTo>
                    <a:pt x="0" y="2009100"/>
                  </a:lnTo>
                  <a:lnTo>
                    <a:pt x="0" y="2006419"/>
                  </a:lnTo>
                  <a:lnTo>
                    <a:pt x="0" y="1999056"/>
                  </a:lnTo>
                  <a:lnTo>
                    <a:pt x="0" y="1997944"/>
                  </a:lnTo>
                  <a:lnTo>
                    <a:pt x="0" y="1988167"/>
                  </a:lnTo>
                  <a:lnTo>
                    <a:pt x="0" y="1986882"/>
                  </a:lnTo>
                  <a:lnTo>
                    <a:pt x="0" y="1985570"/>
                  </a:lnTo>
                  <a:lnTo>
                    <a:pt x="0" y="1984001"/>
                  </a:lnTo>
                  <a:lnTo>
                    <a:pt x="0" y="1978391"/>
                  </a:lnTo>
                  <a:lnTo>
                    <a:pt x="0" y="1967252"/>
                  </a:lnTo>
                  <a:lnTo>
                    <a:pt x="0" y="1963576"/>
                  </a:lnTo>
                  <a:lnTo>
                    <a:pt x="0" y="1955440"/>
                  </a:lnTo>
                  <a:lnTo>
                    <a:pt x="0" y="1952518"/>
                  </a:lnTo>
                  <a:lnTo>
                    <a:pt x="0" y="1944380"/>
                  </a:lnTo>
                  <a:lnTo>
                    <a:pt x="0" y="1924409"/>
                  </a:lnTo>
                  <a:lnTo>
                    <a:pt x="0" y="1920640"/>
                  </a:lnTo>
                  <a:lnTo>
                    <a:pt x="0" y="1919922"/>
                  </a:lnTo>
                  <a:lnTo>
                    <a:pt x="0" y="1918353"/>
                  </a:lnTo>
                  <a:lnTo>
                    <a:pt x="0" y="1916609"/>
                  </a:lnTo>
                  <a:lnTo>
                    <a:pt x="0" y="1915040"/>
                  </a:lnTo>
                  <a:lnTo>
                    <a:pt x="0" y="1914635"/>
                  </a:lnTo>
                  <a:lnTo>
                    <a:pt x="0" y="1913351"/>
                  </a:lnTo>
                  <a:lnTo>
                    <a:pt x="0" y="1909586"/>
                  </a:lnTo>
                  <a:lnTo>
                    <a:pt x="0" y="1905551"/>
                  </a:lnTo>
                  <a:lnTo>
                    <a:pt x="0" y="1903982"/>
                  </a:lnTo>
                  <a:lnTo>
                    <a:pt x="0" y="1901535"/>
                  </a:lnTo>
                  <a:lnTo>
                    <a:pt x="0" y="1897504"/>
                  </a:lnTo>
                  <a:lnTo>
                    <a:pt x="0" y="1893672"/>
                  </a:lnTo>
                  <a:lnTo>
                    <a:pt x="0" y="1892933"/>
                  </a:lnTo>
                  <a:lnTo>
                    <a:pt x="0" y="1881908"/>
                  </a:lnTo>
                  <a:lnTo>
                    <a:pt x="0" y="1878532"/>
                  </a:lnTo>
                  <a:lnTo>
                    <a:pt x="0" y="1876856"/>
                  </a:lnTo>
                  <a:lnTo>
                    <a:pt x="0" y="1876334"/>
                  </a:lnTo>
                  <a:lnTo>
                    <a:pt x="0" y="1875419"/>
                  </a:lnTo>
                  <a:lnTo>
                    <a:pt x="0" y="1873007"/>
                  </a:lnTo>
                  <a:lnTo>
                    <a:pt x="0" y="1872824"/>
                  </a:lnTo>
                  <a:lnTo>
                    <a:pt x="0" y="1871256"/>
                  </a:lnTo>
                  <a:lnTo>
                    <a:pt x="0" y="1870851"/>
                  </a:lnTo>
                  <a:lnTo>
                    <a:pt x="0" y="1850824"/>
                  </a:lnTo>
                  <a:lnTo>
                    <a:pt x="0" y="1842693"/>
                  </a:lnTo>
                  <a:lnTo>
                    <a:pt x="0" y="1841055"/>
                  </a:lnTo>
                  <a:lnTo>
                    <a:pt x="0" y="1839771"/>
                  </a:lnTo>
                  <a:lnTo>
                    <a:pt x="0" y="1831634"/>
                  </a:lnTo>
                  <a:lnTo>
                    <a:pt x="0" y="1828432"/>
                  </a:lnTo>
                  <a:lnTo>
                    <a:pt x="0" y="1817374"/>
                  </a:lnTo>
                  <a:lnTo>
                    <a:pt x="0" y="1808325"/>
                  </a:lnTo>
                  <a:lnTo>
                    <a:pt x="0" y="1801889"/>
                  </a:lnTo>
                  <a:lnTo>
                    <a:pt x="0" y="1797267"/>
                  </a:lnTo>
                  <a:lnTo>
                    <a:pt x="0" y="1790074"/>
                  </a:lnTo>
                  <a:lnTo>
                    <a:pt x="0" y="1788788"/>
                  </a:lnTo>
                  <a:lnTo>
                    <a:pt x="0" y="1784646"/>
                  </a:lnTo>
                  <a:lnTo>
                    <a:pt x="0" y="1779014"/>
                  </a:lnTo>
                  <a:lnTo>
                    <a:pt x="0" y="1769161"/>
                  </a:lnTo>
                  <a:lnTo>
                    <a:pt x="0" y="1759129"/>
                  </a:lnTo>
                  <a:lnTo>
                    <a:pt x="0" y="1758103"/>
                  </a:lnTo>
                  <a:lnTo>
                    <a:pt x="0" y="1757562"/>
                  </a:lnTo>
                  <a:lnTo>
                    <a:pt x="0" y="1749355"/>
                  </a:lnTo>
                  <a:lnTo>
                    <a:pt x="0" y="1748072"/>
                  </a:lnTo>
                  <a:lnTo>
                    <a:pt x="0" y="1747788"/>
                  </a:lnTo>
                  <a:lnTo>
                    <a:pt x="0" y="1746503"/>
                  </a:lnTo>
                  <a:lnTo>
                    <a:pt x="0" y="1746289"/>
                  </a:lnTo>
                  <a:lnTo>
                    <a:pt x="0" y="1744007"/>
                  </a:lnTo>
                  <a:lnTo>
                    <a:pt x="0" y="1742439"/>
                  </a:lnTo>
                  <a:lnTo>
                    <a:pt x="0" y="1740158"/>
                  </a:lnTo>
                  <a:lnTo>
                    <a:pt x="0" y="1735453"/>
                  </a:lnTo>
                  <a:lnTo>
                    <a:pt x="0" y="1729100"/>
                  </a:lnTo>
                  <a:lnTo>
                    <a:pt x="0" y="1721053"/>
                  </a:lnTo>
                  <a:lnTo>
                    <a:pt x="0" y="1717940"/>
                  </a:lnTo>
                  <a:lnTo>
                    <a:pt x="0" y="1716628"/>
                  </a:lnTo>
                  <a:lnTo>
                    <a:pt x="0" y="1715059"/>
                  </a:lnTo>
                  <a:lnTo>
                    <a:pt x="0" y="1709449"/>
                  </a:lnTo>
                  <a:lnTo>
                    <a:pt x="0" y="1705570"/>
                  </a:lnTo>
                  <a:lnTo>
                    <a:pt x="0" y="1704003"/>
                  </a:lnTo>
                  <a:lnTo>
                    <a:pt x="0" y="1700419"/>
                  </a:lnTo>
                  <a:lnTo>
                    <a:pt x="0" y="1698391"/>
                  </a:lnTo>
                  <a:lnTo>
                    <a:pt x="0" y="1696373"/>
                  </a:lnTo>
                  <a:lnTo>
                    <a:pt x="0" y="1683576"/>
                  </a:lnTo>
                  <a:lnTo>
                    <a:pt x="0" y="1675438"/>
                  </a:lnTo>
                  <a:lnTo>
                    <a:pt x="0" y="1665664"/>
                  </a:lnTo>
                  <a:lnTo>
                    <a:pt x="0" y="1644409"/>
                  </a:lnTo>
                  <a:lnTo>
                    <a:pt x="0" y="1640644"/>
                  </a:lnTo>
                  <a:lnTo>
                    <a:pt x="0" y="1636609"/>
                  </a:lnTo>
                  <a:lnTo>
                    <a:pt x="0" y="1635040"/>
                  </a:lnTo>
                  <a:lnTo>
                    <a:pt x="0" y="1632593"/>
                  </a:lnTo>
                  <a:lnTo>
                    <a:pt x="0" y="1628562"/>
                  </a:lnTo>
                  <a:lnTo>
                    <a:pt x="0" y="1623991"/>
                  </a:lnTo>
                  <a:lnTo>
                    <a:pt x="0" y="1622707"/>
                  </a:lnTo>
                  <a:lnTo>
                    <a:pt x="0" y="1621535"/>
                  </a:lnTo>
                  <a:lnTo>
                    <a:pt x="0" y="1617503"/>
                  </a:lnTo>
                  <a:lnTo>
                    <a:pt x="0" y="1612932"/>
                  </a:lnTo>
                  <a:lnTo>
                    <a:pt x="0" y="1609590"/>
                  </a:lnTo>
                  <a:lnTo>
                    <a:pt x="0" y="1608306"/>
                  </a:lnTo>
                  <a:lnTo>
                    <a:pt x="0" y="1607914"/>
                  </a:lnTo>
                  <a:lnTo>
                    <a:pt x="0" y="1604065"/>
                  </a:lnTo>
                  <a:lnTo>
                    <a:pt x="0" y="1603882"/>
                  </a:lnTo>
                  <a:lnTo>
                    <a:pt x="0" y="1602314"/>
                  </a:lnTo>
                  <a:lnTo>
                    <a:pt x="0" y="1601909"/>
                  </a:lnTo>
                  <a:lnTo>
                    <a:pt x="0" y="1598532"/>
                  </a:lnTo>
                  <a:lnTo>
                    <a:pt x="0" y="1596857"/>
                  </a:lnTo>
                  <a:lnTo>
                    <a:pt x="0" y="1593007"/>
                  </a:lnTo>
                  <a:lnTo>
                    <a:pt x="0" y="1592822"/>
                  </a:lnTo>
                  <a:lnTo>
                    <a:pt x="0" y="1591254"/>
                  </a:lnTo>
                  <a:lnTo>
                    <a:pt x="0" y="1586528"/>
                  </a:lnTo>
                  <a:lnTo>
                    <a:pt x="0" y="1584961"/>
                  </a:lnTo>
                  <a:lnTo>
                    <a:pt x="0" y="1580206"/>
                  </a:lnTo>
                  <a:lnTo>
                    <a:pt x="0" y="1570829"/>
                  </a:lnTo>
                  <a:lnTo>
                    <a:pt x="0" y="1565804"/>
                  </a:lnTo>
                  <a:lnTo>
                    <a:pt x="0" y="1562692"/>
                  </a:lnTo>
                  <a:lnTo>
                    <a:pt x="0" y="1560280"/>
                  </a:lnTo>
                  <a:lnTo>
                    <a:pt x="0" y="1548432"/>
                  </a:lnTo>
                  <a:lnTo>
                    <a:pt x="0" y="1542940"/>
                  </a:lnTo>
                  <a:lnTo>
                    <a:pt x="0" y="1542026"/>
                  </a:lnTo>
                  <a:lnTo>
                    <a:pt x="0" y="1528325"/>
                  </a:lnTo>
                  <a:lnTo>
                    <a:pt x="0" y="1519846"/>
                  </a:lnTo>
                  <a:lnTo>
                    <a:pt x="0" y="1515704"/>
                  </a:lnTo>
                  <a:lnTo>
                    <a:pt x="0" y="1510072"/>
                  </a:lnTo>
                  <a:lnTo>
                    <a:pt x="0" y="1508788"/>
                  </a:lnTo>
                  <a:lnTo>
                    <a:pt x="0" y="1507662"/>
                  </a:lnTo>
                  <a:lnTo>
                    <a:pt x="0" y="1504646"/>
                  </a:lnTo>
                  <a:lnTo>
                    <a:pt x="0" y="1489161"/>
                  </a:lnTo>
                  <a:lnTo>
                    <a:pt x="0" y="1479130"/>
                  </a:lnTo>
                  <a:lnTo>
                    <a:pt x="0" y="1477561"/>
                  </a:lnTo>
                  <a:lnTo>
                    <a:pt x="0" y="1477347"/>
                  </a:lnTo>
                  <a:lnTo>
                    <a:pt x="0" y="1475065"/>
                  </a:lnTo>
                  <a:lnTo>
                    <a:pt x="0" y="1473780"/>
                  </a:lnTo>
                  <a:lnTo>
                    <a:pt x="0" y="1473497"/>
                  </a:lnTo>
                  <a:lnTo>
                    <a:pt x="0" y="1472212"/>
                  </a:lnTo>
                  <a:lnTo>
                    <a:pt x="0" y="1468494"/>
                  </a:lnTo>
                  <a:lnTo>
                    <a:pt x="0" y="1466511"/>
                  </a:lnTo>
                  <a:lnTo>
                    <a:pt x="0" y="1466289"/>
                  </a:lnTo>
                  <a:lnTo>
                    <a:pt x="0" y="1464007"/>
                  </a:lnTo>
                  <a:lnTo>
                    <a:pt x="0" y="1462439"/>
                  </a:lnTo>
                  <a:lnTo>
                    <a:pt x="0" y="1460158"/>
                  </a:lnTo>
                  <a:lnTo>
                    <a:pt x="0" y="1455453"/>
                  </a:lnTo>
                  <a:lnTo>
                    <a:pt x="0" y="1452111"/>
                  </a:lnTo>
                  <a:lnTo>
                    <a:pt x="0" y="1441053"/>
                  </a:lnTo>
                  <a:lnTo>
                    <a:pt x="0" y="1436628"/>
                  </a:lnTo>
                  <a:lnTo>
                    <a:pt x="0" y="1435061"/>
                  </a:lnTo>
                  <a:lnTo>
                    <a:pt x="0" y="1431477"/>
                  </a:lnTo>
                  <a:lnTo>
                    <a:pt x="0" y="1431280"/>
                  </a:lnTo>
                  <a:lnTo>
                    <a:pt x="0" y="1430193"/>
                  </a:lnTo>
                  <a:lnTo>
                    <a:pt x="0" y="1429711"/>
                  </a:lnTo>
                  <a:lnTo>
                    <a:pt x="0" y="1429449"/>
                  </a:lnTo>
                  <a:lnTo>
                    <a:pt x="0" y="1427431"/>
                  </a:lnTo>
                  <a:lnTo>
                    <a:pt x="0" y="1420419"/>
                  </a:lnTo>
                  <a:lnTo>
                    <a:pt x="0" y="1416372"/>
                  </a:lnTo>
                  <a:lnTo>
                    <a:pt x="0" y="1396722"/>
                  </a:lnTo>
                  <a:lnTo>
                    <a:pt x="0" y="1394915"/>
                  </a:lnTo>
                  <a:lnTo>
                    <a:pt x="0" y="1387692"/>
                  </a:lnTo>
                  <a:lnTo>
                    <a:pt x="0" y="1385662"/>
                  </a:lnTo>
                  <a:lnTo>
                    <a:pt x="0" y="1353765"/>
                  </a:lnTo>
                  <a:lnTo>
                    <a:pt x="0" y="1352593"/>
                  </a:lnTo>
                  <a:lnTo>
                    <a:pt x="0" y="1348561"/>
                  </a:lnTo>
                  <a:lnTo>
                    <a:pt x="0" y="1343990"/>
                  </a:lnTo>
                  <a:lnTo>
                    <a:pt x="0" y="1342706"/>
                  </a:lnTo>
                  <a:lnTo>
                    <a:pt x="0" y="1339364"/>
                  </a:lnTo>
                  <a:lnTo>
                    <a:pt x="0" y="1329590"/>
                  </a:lnTo>
                  <a:lnTo>
                    <a:pt x="0" y="1328306"/>
                  </a:lnTo>
                  <a:lnTo>
                    <a:pt x="0" y="1327915"/>
                  </a:lnTo>
                  <a:lnTo>
                    <a:pt x="0" y="1324065"/>
                  </a:lnTo>
                  <a:lnTo>
                    <a:pt x="0" y="1323880"/>
                  </a:lnTo>
                  <a:lnTo>
                    <a:pt x="0" y="1322312"/>
                  </a:lnTo>
                  <a:lnTo>
                    <a:pt x="0" y="1317586"/>
                  </a:lnTo>
                  <a:lnTo>
                    <a:pt x="0" y="1316019"/>
                  </a:lnTo>
                  <a:lnTo>
                    <a:pt x="0" y="1311264"/>
                  </a:lnTo>
                  <a:lnTo>
                    <a:pt x="0" y="1306529"/>
                  </a:lnTo>
                  <a:lnTo>
                    <a:pt x="0" y="1304959"/>
                  </a:lnTo>
                  <a:lnTo>
                    <a:pt x="0" y="1303214"/>
                  </a:lnTo>
                  <a:lnTo>
                    <a:pt x="0" y="1301647"/>
                  </a:lnTo>
                  <a:lnTo>
                    <a:pt x="0" y="1300206"/>
                  </a:lnTo>
                  <a:lnTo>
                    <a:pt x="0" y="1296862"/>
                  </a:lnTo>
                  <a:lnTo>
                    <a:pt x="0" y="1291338"/>
                  </a:lnTo>
                  <a:lnTo>
                    <a:pt x="0" y="1285804"/>
                  </a:lnTo>
                  <a:lnTo>
                    <a:pt x="0" y="1280278"/>
                  </a:lnTo>
                  <a:lnTo>
                    <a:pt x="0" y="1273998"/>
                  </a:lnTo>
                  <a:lnTo>
                    <a:pt x="0" y="1273084"/>
                  </a:lnTo>
                  <a:lnTo>
                    <a:pt x="0" y="1262940"/>
                  </a:lnTo>
                  <a:lnTo>
                    <a:pt x="0" y="1262026"/>
                  </a:lnTo>
                  <a:lnTo>
                    <a:pt x="0" y="1239846"/>
                  </a:lnTo>
                  <a:lnTo>
                    <a:pt x="0" y="1238720"/>
                  </a:lnTo>
                  <a:lnTo>
                    <a:pt x="0" y="1237435"/>
                  </a:lnTo>
                  <a:lnTo>
                    <a:pt x="0" y="1235704"/>
                  </a:lnTo>
                  <a:lnTo>
                    <a:pt x="0" y="1229299"/>
                  </a:lnTo>
                  <a:lnTo>
                    <a:pt x="0" y="1227661"/>
                  </a:lnTo>
                  <a:lnTo>
                    <a:pt x="0" y="1204838"/>
                  </a:lnTo>
                  <a:lnTo>
                    <a:pt x="0" y="1203270"/>
                  </a:lnTo>
                  <a:lnTo>
                    <a:pt x="0" y="1199552"/>
                  </a:lnTo>
                  <a:lnTo>
                    <a:pt x="0" y="1198276"/>
                  </a:lnTo>
                  <a:lnTo>
                    <a:pt x="0" y="1197347"/>
                  </a:lnTo>
                  <a:lnTo>
                    <a:pt x="0" y="1195065"/>
                  </a:lnTo>
                  <a:lnTo>
                    <a:pt x="0" y="1194933"/>
                  </a:lnTo>
                  <a:lnTo>
                    <a:pt x="0" y="1193781"/>
                  </a:lnTo>
                  <a:lnTo>
                    <a:pt x="0" y="1193497"/>
                  </a:lnTo>
                  <a:lnTo>
                    <a:pt x="0" y="1192212"/>
                  </a:lnTo>
                  <a:lnTo>
                    <a:pt x="0" y="1188494"/>
                  </a:lnTo>
                  <a:lnTo>
                    <a:pt x="0" y="1186511"/>
                  </a:lnTo>
                  <a:lnTo>
                    <a:pt x="0" y="1176678"/>
                  </a:lnTo>
                  <a:lnTo>
                    <a:pt x="0" y="1172647"/>
                  </a:lnTo>
                  <a:lnTo>
                    <a:pt x="0" y="1172111"/>
                  </a:lnTo>
                  <a:lnTo>
                    <a:pt x="0" y="1162338"/>
                  </a:lnTo>
                  <a:lnTo>
                    <a:pt x="0" y="1161251"/>
                  </a:lnTo>
                  <a:lnTo>
                    <a:pt x="0" y="1160769"/>
                  </a:lnTo>
                  <a:lnTo>
                    <a:pt x="0" y="1155767"/>
                  </a:lnTo>
                  <a:lnTo>
                    <a:pt x="0" y="1151477"/>
                  </a:lnTo>
                  <a:lnTo>
                    <a:pt x="0" y="1151278"/>
                  </a:lnTo>
                  <a:lnTo>
                    <a:pt x="0" y="1150193"/>
                  </a:lnTo>
                  <a:lnTo>
                    <a:pt x="0" y="1149710"/>
                  </a:lnTo>
                  <a:lnTo>
                    <a:pt x="0" y="1147430"/>
                  </a:lnTo>
                  <a:lnTo>
                    <a:pt x="0" y="1125973"/>
                  </a:lnTo>
                  <a:lnTo>
                    <a:pt x="0" y="1118750"/>
                  </a:lnTo>
                  <a:lnTo>
                    <a:pt x="0" y="1116720"/>
                  </a:lnTo>
                  <a:lnTo>
                    <a:pt x="0" y="1114914"/>
                  </a:lnTo>
                  <a:lnTo>
                    <a:pt x="0" y="1107692"/>
                  </a:lnTo>
                  <a:lnTo>
                    <a:pt x="0" y="1106862"/>
                  </a:lnTo>
                  <a:lnTo>
                    <a:pt x="0" y="1082184"/>
                  </a:lnTo>
                  <a:lnTo>
                    <a:pt x="0" y="1073764"/>
                  </a:lnTo>
                  <a:lnTo>
                    <a:pt x="0" y="1063933"/>
                  </a:lnTo>
                  <a:lnTo>
                    <a:pt x="0" y="1059364"/>
                  </a:lnTo>
                  <a:lnTo>
                    <a:pt x="0" y="1037587"/>
                  </a:lnTo>
                  <a:lnTo>
                    <a:pt x="0" y="1036017"/>
                  </a:lnTo>
                  <a:lnTo>
                    <a:pt x="0" y="1034272"/>
                  </a:lnTo>
                  <a:lnTo>
                    <a:pt x="0" y="1032705"/>
                  </a:lnTo>
                  <a:lnTo>
                    <a:pt x="0" y="1031264"/>
                  </a:lnTo>
                  <a:lnTo>
                    <a:pt x="0" y="1023214"/>
                  </a:lnTo>
                  <a:lnTo>
                    <a:pt x="0" y="1021647"/>
                  </a:lnTo>
                  <a:lnTo>
                    <a:pt x="0" y="1016862"/>
                  </a:lnTo>
                  <a:lnTo>
                    <a:pt x="0" y="1015167"/>
                  </a:lnTo>
                  <a:lnTo>
                    <a:pt x="0" y="1011336"/>
                  </a:lnTo>
                  <a:lnTo>
                    <a:pt x="0" y="1010597"/>
                  </a:lnTo>
                  <a:lnTo>
                    <a:pt x="0" y="996196"/>
                  </a:lnTo>
                  <a:lnTo>
                    <a:pt x="0" y="993998"/>
                  </a:lnTo>
                  <a:lnTo>
                    <a:pt x="0" y="993084"/>
                  </a:lnTo>
                  <a:lnTo>
                    <a:pt x="0" y="990487"/>
                  </a:lnTo>
                  <a:lnTo>
                    <a:pt x="0" y="988918"/>
                  </a:lnTo>
                  <a:lnTo>
                    <a:pt x="0" y="968493"/>
                  </a:lnTo>
                  <a:lnTo>
                    <a:pt x="0" y="960357"/>
                  </a:lnTo>
                  <a:lnTo>
                    <a:pt x="0" y="958719"/>
                  </a:lnTo>
                  <a:lnTo>
                    <a:pt x="0" y="957435"/>
                  </a:lnTo>
                  <a:lnTo>
                    <a:pt x="0" y="949297"/>
                  </a:lnTo>
                  <a:lnTo>
                    <a:pt x="0" y="929334"/>
                  </a:lnTo>
                  <a:lnTo>
                    <a:pt x="0" y="925991"/>
                  </a:lnTo>
                  <a:lnTo>
                    <a:pt x="0" y="924839"/>
                  </a:lnTo>
                  <a:lnTo>
                    <a:pt x="0" y="923270"/>
                  </a:lnTo>
                  <a:lnTo>
                    <a:pt x="0" y="919552"/>
                  </a:lnTo>
                  <a:lnTo>
                    <a:pt x="0" y="918276"/>
                  </a:lnTo>
                  <a:lnTo>
                    <a:pt x="0" y="914933"/>
                  </a:lnTo>
                  <a:lnTo>
                    <a:pt x="0" y="907736"/>
                  </a:lnTo>
                  <a:lnTo>
                    <a:pt x="0" y="906452"/>
                  </a:lnTo>
                  <a:lnTo>
                    <a:pt x="0" y="903705"/>
                  </a:lnTo>
                  <a:lnTo>
                    <a:pt x="0" y="902421"/>
                  </a:lnTo>
                  <a:lnTo>
                    <a:pt x="0" y="897850"/>
                  </a:lnTo>
                  <a:lnTo>
                    <a:pt x="0" y="896682"/>
                  </a:lnTo>
                  <a:lnTo>
                    <a:pt x="0" y="892647"/>
                  </a:lnTo>
                  <a:lnTo>
                    <a:pt x="0" y="886825"/>
                  </a:lnTo>
                  <a:lnTo>
                    <a:pt x="0" y="883449"/>
                  </a:lnTo>
                  <a:lnTo>
                    <a:pt x="0" y="882336"/>
                  </a:lnTo>
                  <a:lnTo>
                    <a:pt x="0" y="881251"/>
                  </a:lnTo>
                  <a:lnTo>
                    <a:pt x="0" y="880768"/>
                  </a:lnTo>
                  <a:lnTo>
                    <a:pt x="0" y="875768"/>
                  </a:lnTo>
                  <a:lnTo>
                    <a:pt x="0" y="863952"/>
                  </a:lnTo>
                  <a:lnTo>
                    <a:pt x="0" y="861673"/>
                  </a:lnTo>
                  <a:lnTo>
                    <a:pt x="0" y="860103"/>
                  </a:lnTo>
                  <a:lnTo>
                    <a:pt x="0" y="859919"/>
                  </a:lnTo>
                  <a:lnTo>
                    <a:pt x="0" y="845972"/>
                  </a:lnTo>
                  <a:lnTo>
                    <a:pt x="0" y="838750"/>
                  </a:lnTo>
                  <a:lnTo>
                    <a:pt x="0" y="837920"/>
                  </a:lnTo>
                  <a:lnTo>
                    <a:pt x="0" y="826867"/>
                  </a:lnTo>
                  <a:lnTo>
                    <a:pt x="0" y="818083"/>
                  </a:lnTo>
                  <a:lnTo>
                    <a:pt x="0" y="813242"/>
                  </a:lnTo>
                  <a:lnTo>
                    <a:pt x="0" y="802184"/>
                  </a:lnTo>
                  <a:lnTo>
                    <a:pt x="0" y="794991"/>
                  </a:lnTo>
                  <a:lnTo>
                    <a:pt x="0" y="783931"/>
                  </a:lnTo>
                  <a:lnTo>
                    <a:pt x="0" y="754272"/>
                  </a:lnTo>
                  <a:lnTo>
                    <a:pt x="0" y="752705"/>
                  </a:lnTo>
                  <a:lnTo>
                    <a:pt x="0" y="751206"/>
                  </a:lnTo>
                  <a:lnTo>
                    <a:pt x="0" y="748924"/>
                  </a:lnTo>
                  <a:lnTo>
                    <a:pt x="0" y="747356"/>
                  </a:lnTo>
                  <a:lnTo>
                    <a:pt x="0" y="746225"/>
                  </a:lnTo>
                  <a:lnTo>
                    <a:pt x="0" y="741655"/>
                  </a:lnTo>
                  <a:lnTo>
                    <a:pt x="0" y="740370"/>
                  </a:lnTo>
                  <a:lnTo>
                    <a:pt x="0" y="735168"/>
                  </a:lnTo>
                  <a:lnTo>
                    <a:pt x="0" y="730596"/>
                  </a:lnTo>
                  <a:lnTo>
                    <a:pt x="0" y="727254"/>
                  </a:lnTo>
                  <a:lnTo>
                    <a:pt x="0" y="725970"/>
                  </a:lnTo>
                  <a:lnTo>
                    <a:pt x="0" y="721545"/>
                  </a:lnTo>
                  <a:lnTo>
                    <a:pt x="0" y="719976"/>
                  </a:lnTo>
                  <a:lnTo>
                    <a:pt x="0" y="716196"/>
                  </a:lnTo>
                  <a:lnTo>
                    <a:pt x="0" y="710487"/>
                  </a:lnTo>
                  <a:lnTo>
                    <a:pt x="0" y="708920"/>
                  </a:lnTo>
                  <a:lnTo>
                    <a:pt x="0" y="705336"/>
                  </a:lnTo>
                  <a:lnTo>
                    <a:pt x="0" y="697869"/>
                  </a:lnTo>
                  <a:lnTo>
                    <a:pt x="0" y="688493"/>
                  </a:lnTo>
                  <a:lnTo>
                    <a:pt x="0" y="683468"/>
                  </a:lnTo>
                  <a:lnTo>
                    <a:pt x="0" y="680355"/>
                  </a:lnTo>
                  <a:lnTo>
                    <a:pt x="0" y="649334"/>
                  </a:lnTo>
                  <a:lnTo>
                    <a:pt x="0" y="645991"/>
                  </a:lnTo>
                  <a:lnTo>
                    <a:pt x="0" y="637510"/>
                  </a:lnTo>
                  <a:lnTo>
                    <a:pt x="0" y="633479"/>
                  </a:lnTo>
                  <a:lnTo>
                    <a:pt x="0" y="628908"/>
                  </a:lnTo>
                  <a:lnTo>
                    <a:pt x="0" y="627740"/>
                  </a:lnTo>
                  <a:lnTo>
                    <a:pt x="0" y="626452"/>
                  </a:lnTo>
                  <a:lnTo>
                    <a:pt x="0" y="623705"/>
                  </a:lnTo>
                  <a:lnTo>
                    <a:pt x="0" y="622420"/>
                  </a:lnTo>
                  <a:lnTo>
                    <a:pt x="0" y="617849"/>
                  </a:lnTo>
                  <a:lnTo>
                    <a:pt x="0" y="614507"/>
                  </a:lnTo>
                  <a:lnTo>
                    <a:pt x="0" y="609803"/>
                  </a:lnTo>
                  <a:lnTo>
                    <a:pt x="0" y="606826"/>
                  </a:lnTo>
                  <a:lnTo>
                    <a:pt x="0" y="603449"/>
                  </a:lnTo>
                  <a:lnTo>
                    <a:pt x="0" y="595010"/>
                  </a:lnTo>
                  <a:lnTo>
                    <a:pt x="0" y="592731"/>
                  </a:lnTo>
                  <a:lnTo>
                    <a:pt x="0" y="591445"/>
                  </a:lnTo>
                  <a:lnTo>
                    <a:pt x="0" y="591161"/>
                  </a:lnTo>
                  <a:lnTo>
                    <a:pt x="0" y="590977"/>
                  </a:lnTo>
                  <a:lnTo>
                    <a:pt x="0" y="589878"/>
                  </a:lnTo>
                  <a:lnTo>
                    <a:pt x="0" y="585123"/>
                  </a:lnTo>
                  <a:lnTo>
                    <a:pt x="0" y="583952"/>
                  </a:lnTo>
                  <a:lnTo>
                    <a:pt x="0" y="581671"/>
                  </a:lnTo>
                  <a:lnTo>
                    <a:pt x="0" y="580103"/>
                  </a:lnTo>
                  <a:lnTo>
                    <a:pt x="0" y="579918"/>
                  </a:lnTo>
                  <a:lnTo>
                    <a:pt x="0" y="570721"/>
                  </a:lnTo>
                  <a:lnTo>
                    <a:pt x="0" y="568591"/>
                  </a:lnTo>
                  <a:lnTo>
                    <a:pt x="0" y="557925"/>
                  </a:lnTo>
                  <a:lnTo>
                    <a:pt x="0" y="551477"/>
                  </a:lnTo>
                  <a:lnTo>
                    <a:pt x="0" y="549141"/>
                  </a:lnTo>
                  <a:lnTo>
                    <a:pt x="0" y="548946"/>
                  </a:lnTo>
                  <a:lnTo>
                    <a:pt x="0" y="547857"/>
                  </a:lnTo>
                  <a:lnTo>
                    <a:pt x="0" y="547375"/>
                  </a:lnTo>
                  <a:lnTo>
                    <a:pt x="0" y="538083"/>
                  </a:lnTo>
                  <a:lnTo>
                    <a:pt x="0" y="533242"/>
                  </a:lnTo>
                  <a:lnTo>
                    <a:pt x="0" y="514989"/>
                  </a:lnTo>
                  <a:lnTo>
                    <a:pt x="0" y="512579"/>
                  </a:lnTo>
                  <a:lnTo>
                    <a:pt x="0" y="505355"/>
                  </a:lnTo>
                  <a:lnTo>
                    <a:pt x="0" y="482264"/>
                  </a:lnTo>
                  <a:lnTo>
                    <a:pt x="0" y="479982"/>
                  </a:lnTo>
                  <a:lnTo>
                    <a:pt x="0" y="478414"/>
                  </a:lnTo>
                  <a:lnTo>
                    <a:pt x="0" y="473421"/>
                  </a:lnTo>
                  <a:lnTo>
                    <a:pt x="0" y="471428"/>
                  </a:lnTo>
                  <a:lnTo>
                    <a:pt x="0" y="471206"/>
                  </a:lnTo>
                  <a:lnTo>
                    <a:pt x="0" y="468924"/>
                  </a:lnTo>
                  <a:lnTo>
                    <a:pt x="0" y="467356"/>
                  </a:lnTo>
                  <a:lnTo>
                    <a:pt x="0" y="466226"/>
                  </a:lnTo>
                  <a:lnTo>
                    <a:pt x="0" y="461654"/>
                  </a:lnTo>
                  <a:lnTo>
                    <a:pt x="0" y="460876"/>
                  </a:lnTo>
                  <a:lnTo>
                    <a:pt x="0" y="460370"/>
                  </a:lnTo>
                  <a:lnTo>
                    <a:pt x="0" y="457028"/>
                  </a:lnTo>
                  <a:lnTo>
                    <a:pt x="0" y="447254"/>
                  </a:lnTo>
                  <a:lnTo>
                    <a:pt x="0" y="445970"/>
                  </a:lnTo>
                  <a:lnTo>
                    <a:pt x="0" y="441545"/>
                  </a:lnTo>
                  <a:lnTo>
                    <a:pt x="0" y="439978"/>
                  </a:lnTo>
                  <a:lnTo>
                    <a:pt x="0" y="436394"/>
                  </a:lnTo>
                  <a:lnTo>
                    <a:pt x="0" y="436197"/>
                  </a:lnTo>
                  <a:lnTo>
                    <a:pt x="0" y="434628"/>
                  </a:lnTo>
                  <a:lnTo>
                    <a:pt x="0" y="428927"/>
                  </a:lnTo>
                  <a:lnTo>
                    <a:pt x="0" y="425336"/>
                  </a:lnTo>
                  <a:lnTo>
                    <a:pt x="0" y="417870"/>
                  </a:lnTo>
                  <a:lnTo>
                    <a:pt x="0" y="417289"/>
                  </a:lnTo>
                  <a:lnTo>
                    <a:pt x="0" y="414526"/>
                  </a:lnTo>
                  <a:lnTo>
                    <a:pt x="0" y="403468"/>
                  </a:lnTo>
                  <a:lnTo>
                    <a:pt x="0" y="392609"/>
                  </a:lnTo>
                  <a:lnTo>
                    <a:pt x="0" y="382011"/>
                  </a:lnTo>
                  <a:lnTo>
                    <a:pt x="0" y="357510"/>
                  </a:lnTo>
                  <a:lnTo>
                    <a:pt x="0" y="353478"/>
                  </a:lnTo>
                  <a:lnTo>
                    <a:pt x="0" y="348907"/>
                  </a:lnTo>
                  <a:lnTo>
                    <a:pt x="0" y="340861"/>
                  </a:lnTo>
                  <a:lnTo>
                    <a:pt x="0" y="334507"/>
                  </a:lnTo>
                  <a:lnTo>
                    <a:pt x="0" y="329802"/>
                  </a:lnTo>
                  <a:lnTo>
                    <a:pt x="0" y="322503"/>
                  </a:lnTo>
                  <a:lnTo>
                    <a:pt x="0" y="320936"/>
                  </a:lnTo>
                  <a:lnTo>
                    <a:pt x="0" y="316181"/>
                  </a:lnTo>
                  <a:lnTo>
                    <a:pt x="0" y="315941"/>
                  </a:lnTo>
                  <a:lnTo>
                    <a:pt x="0" y="315010"/>
                  </a:lnTo>
                  <a:lnTo>
                    <a:pt x="0" y="312729"/>
                  </a:lnTo>
                  <a:lnTo>
                    <a:pt x="0" y="311446"/>
                  </a:lnTo>
                  <a:lnTo>
                    <a:pt x="0" y="311161"/>
                  </a:lnTo>
                  <a:lnTo>
                    <a:pt x="0" y="310976"/>
                  </a:lnTo>
                  <a:lnTo>
                    <a:pt x="0" y="309876"/>
                  </a:lnTo>
                  <a:lnTo>
                    <a:pt x="0" y="305123"/>
                  </a:lnTo>
                  <a:lnTo>
                    <a:pt x="0" y="301779"/>
                  </a:lnTo>
                  <a:lnTo>
                    <a:pt x="0" y="299649"/>
                  </a:lnTo>
                  <a:lnTo>
                    <a:pt x="0" y="290721"/>
                  </a:lnTo>
                  <a:lnTo>
                    <a:pt x="0" y="290310"/>
                  </a:lnTo>
                  <a:lnTo>
                    <a:pt x="0" y="288592"/>
                  </a:lnTo>
                  <a:lnTo>
                    <a:pt x="0" y="282535"/>
                  </a:lnTo>
                  <a:lnTo>
                    <a:pt x="0" y="280004"/>
                  </a:lnTo>
                  <a:lnTo>
                    <a:pt x="0" y="278915"/>
                  </a:lnTo>
                  <a:lnTo>
                    <a:pt x="0" y="278433"/>
                  </a:lnTo>
                  <a:lnTo>
                    <a:pt x="0" y="271476"/>
                  </a:lnTo>
                  <a:lnTo>
                    <a:pt x="0" y="269141"/>
                  </a:lnTo>
                  <a:lnTo>
                    <a:pt x="0" y="268942"/>
                  </a:lnTo>
                  <a:lnTo>
                    <a:pt x="0" y="243637"/>
                  </a:lnTo>
                  <a:lnTo>
                    <a:pt x="0" y="236413"/>
                  </a:lnTo>
                  <a:lnTo>
                    <a:pt x="0" y="204479"/>
                  </a:lnTo>
                  <a:lnTo>
                    <a:pt x="0" y="202264"/>
                  </a:lnTo>
                  <a:lnTo>
                    <a:pt x="0" y="199982"/>
                  </a:lnTo>
                  <a:lnTo>
                    <a:pt x="0" y="198414"/>
                  </a:lnTo>
                  <a:lnTo>
                    <a:pt x="0" y="191934"/>
                  </a:lnTo>
                  <a:lnTo>
                    <a:pt x="0" y="191428"/>
                  </a:lnTo>
                  <a:lnTo>
                    <a:pt x="0" y="177028"/>
                  </a:lnTo>
                  <a:lnTo>
                    <a:pt x="0" y="167255"/>
                  </a:lnTo>
                  <a:lnTo>
                    <a:pt x="0" y="165686"/>
                  </a:lnTo>
                  <a:lnTo>
                    <a:pt x="0" y="156394"/>
                  </a:lnTo>
                  <a:lnTo>
                    <a:pt x="0" y="148928"/>
                  </a:lnTo>
                  <a:lnTo>
                    <a:pt x="0" y="148347"/>
                  </a:lnTo>
                  <a:lnTo>
                    <a:pt x="0" y="134526"/>
                  </a:lnTo>
                  <a:lnTo>
                    <a:pt x="0" y="123667"/>
                  </a:lnTo>
                  <a:lnTo>
                    <a:pt x="0" y="113069"/>
                  </a:lnTo>
                  <a:lnTo>
                    <a:pt x="0" y="60860"/>
                  </a:lnTo>
                  <a:lnTo>
                    <a:pt x="0" y="46999"/>
                  </a:lnTo>
                  <a:lnTo>
                    <a:pt x="0" y="42504"/>
                  </a:lnTo>
                  <a:lnTo>
                    <a:pt x="0" y="40934"/>
                  </a:lnTo>
                  <a:lnTo>
                    <a:pt x="0" y="36181"/>
                  </a:lnTo>
                  <a:lnTo>
                    <a:pt x="0" y="21779"/>
                  </a:lnTo>
                  <a:lnTo>
                    <a:pt x="0" y="21368"/>
                  </a:lnTo>
                  <a:lnTo>
                    <a:pt x="0" y="19650"/>
                  </a:lnTo>
                  <a:lnTo>
                    <a:pt x="0" y="2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wrap="square" lIns="0" tIns="548640" rIns="0" bIns="0" rtlCol="0" anchor="ctr">
              <a:noAutofit/>
            </a:bodyPr>
            <a:lstStyle/>
            <a:p>
              <a:pPr marL="0" indent="0" fontAlgn="auto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None/>
              </a:pP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xmlns="" id="{AE5D0A6E-FB14-744E-BF56-7125DC7C5244}"/>
                </a:ext>
              </a:extLst>
            </p:cNvPr>
            <p:cNvSpPr/>
            <p:nvPr/>
          </p:nvSpPr>
          <p:spPr>
            <a:xfrm>
              <a:off x="961937" y="404964"/>
              <a:ext cx="9773893" cy="548640"/>
            </a:xfrm>
            <a:custGeom>
              <a:avLst/>
              <a:gdLst>
                <a:gd name="connsiteX0" fmla="*/ 423620 w 9619281"/>
                <a:gd name="connsiteY0" fmla="*/ 5166 h 552773"/>
                <a:gd name="connsiteX1" fmla="*/ 0 w 9619281"/>
                <a:gd name="connsiteY1" fmla="*/ 552773 h 552773"/>
                <a:gd name="connsiteX2" fmla="*/ 9619281 w 9619281"/>
                <a:gd name="connsiteY2" fmla="*/ 552773 h 552773"/>
                <a:gd name="connsiteX3" fmla="*/ 9619281 w 9619281"/>
                <a:gd name="connsiteY3" fmla="*/ 0 h 552773"/>
                <a:gd name="connsiteX4" fmla="*/ 423620 w 9619281"/>
                <a:gd name="connsiteY4" fmla="*/ 5166 h 55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9281" h="552773">
                  <a:moveTo>
                    <a:pt x="423620" y="5166"/>
                  </a:moveTo>
                  <a:lnTo>
                    <a:pt x="0" y="552773"/>
                  </a:lnTo>
                  <a:lnTo>
                    <a:pt x="9619281" y="552773"/>
                  </a:lnTo>
                  <a:lnTo>
                    <a:pt x="9619281" y="0"/>
                  </a:lnTo>
                  <a:lnTo>
                    <a:pt x="423620" y="51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 Placeholder 14">
              <a:extLst>
                <a:ext uri="{FF2B5EF4-FFF2-40B4-BE49-F238E27FC236}">
                  <a16:creationId xmlns:a16="http://schemas.microsoft.com/office/drawing/2014/main" xmlns="" id="{DBB6028E-5352-0E45-A60E-8F690D1DC3A5}"/>
                </a:ext>
              </a:extLst>
            </p:cNvPr>
            <p:cNvSpPr txBox="1">
              <a:spLocks/>
            </p:cNvSpPr>
            <p:nvPr/>
          </p:nvSpPr>
          <p:spPr>
            <a:xfrm>
              <a:off x="1477108" y="522066"/>
              <a:ext cx="9105637" cy="365760"/>
            </a:xfrm>
            <a:prstGeom prst="rect">
              <a:avLst/>
            </a:prstGeom>
          </p:spPr>
          <p:txBody>
            <a:bodyPr/>
            <a:lstStyle>
              <a:lvl1pPr marL="228531" indent="-228531" algn="l" defTabSz="914126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9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063" indent="0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2657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99720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6783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3846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0908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971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5034" indent="-228531" algn="l" defTabSz="914126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7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fontAlgn="auto"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bg1"/>
                  </a:solidFill>
                </a:rPr>
                <a:t>Fight Sheet 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xmlns="" id="{305BF0A5-7AD8-E24E-A09B-E1EF4AFBE366}"/>
                </a:ext>
              </a:extLst>
            </p:cNvPr>
            <p:cNvSpPr/>
            <p:nvPr/>
          </p:nvSpPr>
          <p:spPr>
            <a:xfrm>
              <a:off x="0" y="397440"/>
              <a:ext cx="844616" cy="5524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Right Triangle 48">
              <a:extLst>
                <a:ext uri="{FF2B5EF4-FFF2-40B4-BE49-F238E27FC236}">
                  <a16:creationId xmlns:a16="http://schemas.microsoft.com/office/drawing/2014/main" xmlns="" id="{9C83567A-1AAE-FA48-9980-CA568E81FE30}"/>
                </a:ext>
              </a:extLst>
            </p:cNvPr>
            <p:cNvSpPr/>
            <p:nvPr/>
          </p:nvSpPr>
          <p:spPr>
            <a:xfrm rot="5400000">
              <a:off x="781114" y="460374"/>
              <a:ext cx="552451" cy="425451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DE40DE1C-51CC-4CB4-BC11-F0EEA711CF1F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9631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9310" y="-20292"/>
            <a:ext cx="12233618" cy="6888712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8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54BBE4AB-4283-9442-8706-0C9687D9D2A5}"/>
              </a:ext>
            </a:extLst>
          </p:cNvPr>
          <p:cNvSpPr txBox="1"/>
          <p:nvPr/>
        </p:nvSpPr>
        <p:spPr>
          <a:xfrm>
            <a:off x="1194024" y="2976890"/>
            <a:ext cx="104740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800" b="1" dirty="0">
                <a:solidFill>
                  <a:schemeClr val="bg1"/>
                </a:solidFill>
              </a:rPr>
              <a:t>Feature-to-feature comparisons</a:t>
            </a:r>
          </a:p>
        </p:txBody>
      </p:sp>
      <p:sp>
        <p:nvSpPr>
          <p:cNvPr id="16" name="AutoShape 2">
            <a:extLst>
              <a:ext uri="{FF2B5EF4-FFF2-40B4-BE49-F238E27FC236}">
                <a16:creationId xmlns:a16="http://schemas.microsoft.com/office/drawing/2014/main" xmlns="" id="{4B414BA0-BB91-DC44-A07E-67BE940AF53D}"/>
              </a:ext>
            </a:extLst>
          </p:cNvPr>
          <p:cNvSpPr>
            <a:spLocks noChangeAspect="1" noChangeArrowheads="1"/>
          </p:cNvSpPr>
          <p:nvPr/>
        </p:nvSpPr>
        <p:spPr bwMode="auto">
          <a:xfrm rot="10800000" flipH="1">
            <a:off x="-13370" y="-29244"/>
            <a:ext cx="10392913" cy="882315"/>
          </a:xfrm>
          <a:prstGeom prst="rtTriangle">
            <a:avLst/>
          </a:prstGeom>
          <a:solidFill>
            <a:srgbClr val="FFFFFF"/>
          </a:soli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17" name="AutoShape 2">
            <a:extLst>
              <a:ext uri="{FF2B5EF4-FFF2-40B4-BE49-F238E27FC236}">
                <a16:creationId xmlns:a16="http://schemas.microsoft.com/office/drawing/2014/main" xmlns="" id="{4B414BA0-BB91-DC44-A07E-67BE940AF53D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1843540" y="6007435"/>
            <a:ext cx="10392913" cy="882315"/>
          </a:xfrm>
          <a:prstGeom prst="rtTriangle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  <a:effectLst/>
        </p:spPr>
        <p:txBody>
          <a:bodyPr vert="horz" wrap="square" lIns="36566" tIns="36566" rIns="36566" bIns="365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18" name="Slide Number Placeholder 2">
            <a:extLst>
              <a:ext uri="{FF2B5EF4-FFF2-40B4-BE49-F238E27FC236}">
                <a16:creationId xmlns:a16="http://schemas.microsoft.com/office/drawing/2014/main" xmlns="" id="{FB8DA1E6-F92D-4563-8D9B-4B23C69F9B12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0924234" y="6401929"/>
            <a:ext cx="1264591" cy="457200"/>
          </a:xfrm>
          <a:prstGeom prst="rect">
            <a:avLst/>
          </a:prstGeom>
        </p:spPr>
        <p:txBody>
          <a:bodyPr vert="horz" lIns="0" tIns="0" rIns="182880" bIns="18288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pPr defTabSz="914126" fontAlgn="auto">
              <a:spcBef>
                <a:spcPts val="0"/>
              </a:spcBef>
              <a:spcAft>
                <a:spcPts val="0"/>
              </a:spcAft>
            </a:pPr>
            <a:fld id="{F19F85D4-6AC3-4CF9-A1A5-831DFC2C241F}" type="slidenum">
              <a:rPr lang="en-US" smtClean="0">
                <a:solidFill>
                  <a:srgbClr val="7F7F7F"/>
                </a:solidFill>
                <a:latin typeface="Arial" panose="020B0604020202020204"/>
                <a:ea typeface="+mn-ea"/>
              </a:rPr>
              <a:pPr defTabSz="914126" fontAlgn="auto">
                <a:spcBef>
                  <a:spcPts val="0"/>
                </a:spcBef>
                <a:spcAft>
                  <a:spcPts val="0"/>
                </a:spcAft>
              </a:pPr>
              <a:t>29</a:t>
            </a:fld>
            <a:endParaRPr lang="en-US" dirty="0">
              <a:solidFill>
                <a:srgbClr val="7F7F7F"/>
              </a:solidFill>
              <a:latin typeface="Arial" panose="020B060402020202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060388861"/>
      </p:ext>
    </p:extLst>
  </p:cSld>
  <p:clrMapOvr>
    <a:masterClrMapping/>
  </p:clrMapOvr>
  <p:transition spd="slow">
    <p:wipe dir="r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6E80D764-BE4C-C54E-9122-AFEE80C4B7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136" y="656170"/>
            <a:ext cx="11225908" cy="365760"/>
          </a:xfrm>
        </p:spPr>
        <p:txBody>
          <a:bodyPr/>
          <a:lstStyle/>
          <a:p>
            <a:r>
              <a:rPr lang="en-US" dirty="0"/>
              <a:t>Contents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F8B33C3-C8F0-6C4B-9F30-9A78D01890D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136" y="1586661"/>
            <a:ext cx="11274552" cy="4050792"/>
          </a:xfrm>
        </p:spPr>
        <p:txBody>
          <a:bodyPr vert="horz" lIns="0" tIns="0" rIns="0" bIns="0" rtlCol="0" anchor="t">
            <a:noAutofit/>
          </a:bodyPr>
          <a:lstStyle/>
          <a:p>
            <a:pPr marL="293688" indent="-284163">
              <a:spcBef>
                <a:spcPts val="2400"/>
              </a:spcBef>
              <a:buClr>
                <a:schemeClr val="accent1"/>
              </a:buClr>
            </a:pPr>
            <a:r>
              <a:rPr lang="en-US" sz="2000" dirty="0"/>
              <a:t>The Opportunity </a:t>
            </a:r>
          </a:p>
          <a:p>
            <a:pPr marL="293688" indent="-284163">
              <a:spcBef>
                <a:spcPts val="2400"/>
              </a:spcBef>
              <a:buClr>
                <a:schemeClr val="accent1"/>
              </a:buClr>
            </a:pPr>
            <a:r>
              <a:rPr lang="en-US" sz="2000" dirty="0"/>
              <a:t>Zebra Rugged Tablet Portfolio </a:t>
            </a:r>
            <a:endParaRPr lang="en-US" sz="2000" dirty="0">
              <a:cs typeface="Arial"/>
            </a:endParaRPr>
          </a:p>
          <a:p>
            <a:pPr marL="293688" indent="-284163">
              <a:spcBef>
                <a:spcPts val="2400"/>
              </a:spcBef>
              <a:buClr>
                <a:schemeClr val="accent1"/>
              </a:buClr>
            </a:pPr>
            <a:r>
              <a:rPr lang="en-US" sz="2000" dirty="0"/>
              <a:t>Target Markets</a:t>
            </a:r>
            <a:endParaRPr lang="en-US" sz="2000" dirty="0">
              <a:cs typeface="Arial"/>
            </a:endParaRPr>
          </a:p>
          <a:p>
            <a:pPr marL="293688" indent="-284163">
              <a:spcBef>
                <a:spcPts val="2400"/>
              </a:spcBef>
              <a:buClr>
                <a:schemeClr val="accent1"/>
              </a:buClr>
            </a:pPr>
            <a:r>
              <a:rPr lang="en-US" sz="2000" dirty="0"/>
              <a:t>Customer Engagement Questions</a:t>
            </a:r>
            <a:endParaRPr lang="en-US" sz="2000" dirty="0">
              <a:cs typeface="Arial"/>
            </a:endParaRPr>
          </a:p>
          <a:p>
            <a:pPr marL="293688" indent="-284163">
              <a:spcBef>
                <a:spcPts val="2400"/>
              </a:spcBef>
              <a:buClr>
                <a:schemeClr val="accent1"/>
              </a:buClr>
            </a:pPr>
            <a:r>
              <a:rPr lang="en-US" sz="2000" dirty="0"/>
              <a:t>Competitive Analysis: </a:t>
            </a:r>
            <a:br>
              <a:rPr lang="en-US" sz="2000" dirty="0"/>
            </a:br>
            <a:r>
              <a:rPr lang="en-US" sz="2000" dirty="0"/>
              <a:t>Rugged 2-in-1 Tablets</a:t>
            </a:r>
            <a:endParaRPr lang="en-US" sz="2000" dirty="0">
              <a:cs typeface="Arial"/>
            </a:endParaRPr>
          </a:p>
          <a:p>
            <a:pPr marL="293688" indent="-284163">
              <a:spcBef>
                <a:spcPts val="2400"/>
              </a:spcBef>
              <a:buClr>
                <a:schemeClr val="accent1"/>
              </a:buClr>
            </a:pPr>
            <a:r>
              <a:rPr lang="en-US" sz="2000" dirty="0">
                <a:cs typeface="Arial"/>
              </a:rPr>
              <a:t>Sales Tools </a:t>
            </a:r>
          </a:p>
        </p:txBody>
      </p:sp>
      <p:sp>
        <p:nvSpPr>
          <p:cNvPr id="9" name="Slide Number Placeholder 1">
            <a:extLst>
              <a:ext uri="{FF2B5EF4-FFF2-40B4-BE49-F238E27FC236}">
                <a16:creationId xmlns:a16="http://schemas.microsoft.com/office/drawing/2014/main" xmlns="" id="{E7376EF4-84B5-904E-A23A-65ECA3CC6150}"/>
              </a:ext>
            </a:extLst>
          </p:cNvPr>
          <p:cNvSpPr txBox="1">
            <a:spLocks/>
          </p:cNvSpPr>
          <p:nvPr/>
        </p:nvSpPr>
        <p:spPr>
          <a:xfrm>
            <a:off x="10924234" y="6401155"/>
            <a:ext cx="1264591" cy="457081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>
              <a:defRPr/>
            </a:pPr>
            <a:fld id="{B49F4571-797E-F142-9C8A-F3F3AD6D4F24}" type="slidenum">
              <a:rPr lang="en-US" sz="800" smtClean="0">
                <a:solidFill>
                  <a:schemeClr val="bg1">
                    <a:lumMod val="75000"/>
                  </a:schemeClr>
                </a:solidFill>
              </a:rPr>
              <a:pPr algn="r">
                <a:defRPr/>
              </a:pPr>
              <a:t>3</a:t>
            </a:fld>
            <a:endParaRPr lang="en-US" sz="8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263EE404-7030-408F-AEFA-E2BD4BC607C9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787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507881" y="343570"/>
            <a:ext cx="11225908" cy="549566"/>
          </a:xfrm>
        </p:spPr>
        <p:txBody>
          <a:bodyPr/>
          <a:lstStyle/>
          <a:p>
            <a:r>
              <a:rPr lang="en-US" sz="3200" dirty="0">
                <a:latin typeface=""/>
                <a:cs typeface=""/>
              </a:rPr>
              <a:t>Competitive Comparison</a:t>
            </a:r>
            <a:endParaRPr lang="en-US" sz="2800" dirty="0">
              <a:latin typeface=""/>
              <a:cs typeface="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0924234" y="6400079"/>
            <a:ext cx="1264591" cy="457200"/>
          </a:xfrm>
        </p:spPr>
        <p:txBody>
          <a:bodyPr/>
          <a:lstStyle/>
          <a:p>
            <a:fld id="{79044E51-BF79-AF42-BAC5-B771B1D9D8E0}" type="slidenum">
              <a:rPr lang="en-US" smtClean="0">
                <a:solidFill>
                  <a:schemeClr val="bg1">
                    <a:lumMod val="50000"/>
                  </a:schemeClr>
                </a:solidFill>
              </a:rPr>
              <a:pPr/>
              <a:t>30</a:t>
            </a:fld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5899957"/>
              </p:ext>
            </p:extLst>
          </p:nvPr>
        </p:nvGraphicFramePr>
        <p:xfrm>
          <a:off x="495181" y="959556"/>
          <a:ext cx="11204450" cy="504230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19537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881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28417">
                  <a:extLst>
                    <a:ext uri="{9D8B030D-6E8A-4147-A177-3AD203B41FA5}">
                      <a16:colId xmlns:a16="http://schemas.microsoft.com/office/drawing/2014/main" xmlns="" val="3446940999"/>
                    </a:ext>
                  </a:extLst>
                </a:gridCol>
                <a:gridCol w="1811954">
                  <a:extLst>
                    <a:ext uri="{9D8B030D-6E8A-4147-A177-3AD203B41FA5}">
                      <a16:colId xmlns:a16="http://schemas.microsoft.com/office/drawing/2014/main" xmlns="" val="1974946211"/>
                    </a:ext>
                  </a:extLst>
                </a:gridCol>
                <a:gridCol w="183123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62865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519864">
                <a:tc>
                  <a:txBody>
                    <a:bodyPr/>
                    <a:lstStyle/>
                    <a:p>
                      <a:pPr algn="l"/>
                      <a:r>
                        <a:rPr lang="en-US" sz="1100" cap="none" dirty="0"/>
                        <a:t>Feature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cap="none" dirty="0"/>
                        <a:t>Zebra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 ET80/ET85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Panasonic 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CF-33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Getac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K120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Dell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Latitude 7220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>
                          <a:solidFill>
                            <a:srgbClr val="FFFFFF"/>
                          </a:solidFill>
                        </a:rPr>
                        <a:t>Why</a:t>
                      </a:r>
                      <a:r>
                        <a:rPr lang="en-US" sz="1100" cap="none" baseline="0" dirty="0">
                          <a:solidFill>
                            <a:srgbClr val="FFFFFF"/>
                          </a:solidFill>
                        </a:rPr>
                        <a:t> it matters</a:t>
                      </a:r>
                      <a:endParaRPr lang="en-US" sz="1100" cap="none" dirty="0">
                        <a:solidFill>
                          <a:srgbClr val="FFFFFF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03710">
                <a:tc>
                  <a:txBody>
                    <a:bodyPr/>
                    <a:lstStyle/>
                    <a:p>
                      <a:pPr algn="l"/>
                      <a:endParaRPr lang="en-US" sz="12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1673">
                <a:tc gridSpan="6">
                  <a:txBody>
                    <a:bodyPr/>
                    <a:lstStyle/>
                    <a:p>
                      <a:pPr algn="ctr"/>
                      <a:r>
                        <a:rPr lang="en-US" sz="1200" b="1" cap="none" dirty="0">
                          <a:solidFill>
                            <a:schemeClr val="bg1"/>
                          </a:solidFill>
                        </a:rPr>
                        <a:t>Physical characteristics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722526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Display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 in.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QHD: 2160 x 1440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3:2 aspect ratio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800 nits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 in.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QHD: 2160 x 1440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3:2 aspect ratio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1200 nits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aseline="0" dirty="0">
                          <a:latin typeface="+mn-lt"/>
                          <a:ea typeface="Arial" charset="0"/>
                          <a:cs typeface="Arial" charset="0"/>
                        </a:rPr>
                        <a:t>12.5 in.</a:t>
                      </a:r>
                    </a:p>
                    <a:p>
                      <a:pPr algn="ctr"/>
                      <a:r>
                        <a:rPr lang="en-US" sz="1000" baseline="0" dirty="0">
                          <a:latin typeface="+mn-lt"/>
                          <a:ea typeface="Arial" charset="0"/>
                          <a:cs typeface="Arial" charset="0"/>
                        </a:rPr>
                        <a:t>FHD: 1920 x 1080</a:t>
                      </a:r>
                    </a:p>
                    <a:p>
                      <a:pPr algn="ctr"/>
                      <a:r>
                        <a:rPr lang="en-US" sz="1000" baseline="0" dirty="0">
                          <a:latin typeface="+mn-lt"/>
                          <a:ea typeface="Arial" charset="0"/>
                          <a:cs typeface="Arial" charset="0"/>
                        </a:rPr>
                        <a:t>1200 nits</a:t>
                      </a:r>
                      <a:endParaRPr lang="en-US" sz="10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aseline="0" dirty="0">
                          <a:latin typeface="+mn-lt"/>
                          <a:ea typeface="Arial" charset="0"/>
                          <a:cs typeface="Arial" charset="0"/>
                        </a:rPr>
                        <a:t>11.6 in.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aseline="0" dirty="0">
                          <a:latin typeface="+mn-lt"/>
                          <a:ea typeface="Arial" charset="0"/>
                          <a:cs typeface="Arial" charset="0"/>
                        </a:rPr>
                        <a:t>FHD: 1920 x 1080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aseline="0" dirty="0">
                          <a:latin typeface="+mn-lt"/>
                          <a:ea typeface="Arial" charset="0"/>
                          <a:cs typeface="Arial" charset="0"/>
                        </a:rPr>
                        <a:t>1000 nits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3:2 aspect ratio on the ET80/ET85 and CF-33 provides a better user experience for viewing full-page documents with less vertical scrolling.</a:t>
                      </a:r>
                    </a:p>
                    <a:p>
                      <a:endParaRPr lang="en-US" sz="1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While the ET80/ET85 does not have the brightest screen in this class, its 800 nit display is still easy to read in any lighting condition, including bright sunlight.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03504279"/>
                  </a:ext>
                </a:extLst>
              </a:tr>
              <a:tr h="1530440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Form Factor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Detachable 2-in-1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with friction hinge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aseline="0" dirty="0">
                          <a:solidFill>
                            <a:schemeClr val="tx1"/>
                          </a:solidFill>
                          <a:latin typeface="+mn-lt"/>
                        </a:rPr>
                        <a:t>Detachable 2-in-1</a:t>
                      </a:r>
                    </a:p>
                    <a:p>
                      <a:pPr algn="ctr"/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with friction hinge 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aseline="0" dirty="0">
                          <a:solidFill>
                            <a:schemeClr val="tx1"/>
                          </a:solidFill>
                          <a:latin typeface="+mn-lt"/>
                        </a:rPr>
                        <a:t>Detachable 2-in-1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with friction hinge 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aseline="0" dirty="0">
                          <a:latin typeface="+mn-lt"/>
                          <a:ea typeface="Arial" charset="0"/>
                          <a:cs typeface="Arial" charset="0"/>
                        </a:rPr>
                        <a:t>Tablet with keyboard (kickstand)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Without a friction hinge keyboard, Dell Latitude does not offer a true 2-in-1/laptop experience. When used in “laptop” mode, Dell’s display is propped up with a kickstand; users have less flexibility to position the display angle for what’s most comfortable at the moment.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40970843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A06CEBAC-DC90-C14A-9E95-571342ECC346}"/>
              </a:ext>
            </a:extLst>
          </p:cNvPr>
          <p:cNvSpPr/>
          <p:nvPr/>
        </p:nvSpPr>
        <p:spPr>
          <a:xfrm>
            <a:off x="10924233" y="0"/>
            <a:ext cx="1264591" cy="6495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4" name="Picture 3" descr="A picture containing text, monitor, electronics, black&#10;&#10;Description automatically generated">
            <a:extLst>
              <a:ext uri="{FF2B5EF4-FFF2-40B4-BE49-F238E27FC236}">
                <a16:creationId xmlns:a16="http://schemas.microsoft.com/office/drawing/2014/main" xmlns="" id="{43BA6461-6840-E648-9596-3C75948EAD4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04556" y="1552994"/>
            <a:ext cx="904071" cy="758418"/>
          </a:xfrm>
          <a:prstGeom prst="rect">
            <a:avLst/>
          </a:prstGeom>
        </p:spPr>
      </p:pic>
      <p:pic>
        <p:nvPicPr>
          <p:cNvPr id="17" name="Picture 16" descr="A picture containing text, electronics, monitor, display&#10;&#10;Description automatically generated">
            <a:extLst>
              <a:ext uri="{FF2B5EF4-FFF2-40B4-BE49-F238E27FC236}">
                <a16:creationId xmlns:a16="http://schemas.microsoft.com/office/drawing/2014/main" xmlns="" id="{33D9F7E6-E2EE-FF49-9715-D7944F7B1D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22864" y="1600861"/>
            <a:ext cx="988794" cy="651938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A8E49ED-8DB5-3B4F-A11A-D0424EB9ADF6}"/>
              </a:ext>
            </a:extLst>
          </p:cNvPr>
          <p:cNvSpPr txBox="1"/>
          <p:nvPr/>
        </p:nvSpPr>
        <p:spPr>
          <a:xfrm>
            <a:off x="10946576" y="139829"/>
            <a:ext cx="1264591" cy="40034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algn="ctr"/>
            <a:r>
              <a:rPr lang="en-US" sz="1300" dirty="0"/>
              <a:t>Page 1 of 10</a:t>
            </a:r>
          </a:p>
        </p:txBody>
      </p:sp>
      <p:pic>
        <p:nvPicPr>
          <p:cNvPr id="15" name="Picture 14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xmlns="" id="{2CBDF344-6429-D945-B1B4-C3D59D7B613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52433" y="1481862"/>
            <a:ext cx="1269070" cy="906478"/>
          </a:xfrm>
          <a:prstGeom prst="rect">
            <a:avLst/>
          </a:prstGeom>
        </p:spPr>
      </p:pic>
      <p:pic>
        <p:nvPicPr>
          <p:cNvPr id="16" name="Picture 15" descr="A picture containing text, monitor, electronics, display&#10;&#10;Description automatically generated">
            <a:extLst>
              <a:ext uri="{FF2B5EF4-FFF2-40B4-BE49-F238E27FC236}">
                <a16:creationId xmlns:a16="http://schemas.microsoft.com/office/drawing/2014/main" xmlns="" id="{E0D0320E-B9C5-3948-B28F-902E34ECD6F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83543" y="1491801"/>
            <a:ext cx="1123741" cy="829684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48123384-47F5-4053-89E9-1762757E193B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6415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507881" y="343570"/>
            <a:ext cx="11225908" cy="549566"/>
          </a:xfrm>
        </p:spPr>
        <p:txBody>
          <a:bodyPr/>
          <a:lstStyle/>
          <a:p>
            <a:r>
              <a:rPr lang="en-US" sz="3200" dirty="0">
                <a:latin typeface=""/>
                <a:cs typeface=""/>
              </a:rPr>
              <a:t>Competitive Comparison</a:t>
            </a:r>
            <a:endParaRPr lang="en-US" sz="2800" dirty="0">
              <a:latin typeface=""/>
              <a:cs typeface="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0924234" y="6400079"/>
            <a:ext cx="1264591" cy="457200"/>
          </a:xfrm>
        </p:spPr>
        <p:txBody>
          <a:bodyPr/>
          <a:lstStyle/>
          <a:p>
            <a:fld id="{79044E51-BF79-AF42-BAC5-B771B1D9D8E0}" type="slidenum">
              <a:rPr lang="en-US" smtClean="0">
                <a:solidFill>
                  <a:schemeClr val="bg1">
                    <a:lumMod val="50000"/>
                  </a:schemeClr>
                </a:solidFill>
              </a:rPr>
              <a:pPr/>
              <a:t>31</a:t>
            </a:fld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8332090"/>
              </p:ext>
            </p:extLst>
          </p:nvPr>
        </p:nvGraphicFramePr>
        <p:xfrm>
          <a:off x="495181" y="959556"/>
          <a:ext cx="11204450" cy="4536783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19537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881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28417">
                  <a:extLst>
                    <a:ext uri="{9D8B030D-6E8A-4147-A177-3AD203B41FA5}">
                      <a16:colId xmlns:a16="http://schemas.microsoft.com/office/drawing/2014/main" xmlns="" val="3446940999"/>
                    </a:ext>
                  </a:extLst>
                </a:gridCol>
                <a:gridCol w="1811954">
                  <a:extLst>
                    <a:ext uri="{9D8B030D-6E8A-4147-A177-3AD203B41FA5}">
                      <a16:colId xmlns:a16="http://schemas.microsoft.com/office/drawing/2014/main" xmlns="" val="1974946211"/>
                    </a:ext>
                  </a:extLst>
                </a:gridCol>
                <a:gridCol w="183123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62865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519864">
                <a:tc>
                  <a:txBody>
                    <a:bodyPr/>
                    <a:lstStyle/>
                    <a:p>
                      <a:pPr algn="l"/>
                      <a:r>
                        <a:rPr lang="en-US" sz="1100" cap="none" dirty="0"/>
                        <a:t>Feature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cap="none" dirty="0"/>
                        <a:t>Zebra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 ET80/ET85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Panasonic 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CF-33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Getac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K120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Dell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Latitude 7220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>
                          <a:solidFill>
                            <a:srgbClr val="FFFFFF"/>
                          </a:solidFill>
                        </a:rPr>
                        <a:t>Why</a:t>
                      </a:r>
                      <a:r>
                        <a:rPr lang="en-US" sz="1100" cap="none" baseline="0" dirty="0">
                          <a:solidFill>
                            <a:srgbClr val="FFFFFF"/>
                          </a:solidFill>
                        </a:rPr>
                        <a:t> it matters</a:t>
                      </a:r>
                      <a:endParaRPr lang="en-US" sz="1100" cap="none" dirty="0">
                        <a:solidFill>
                          <a:srgbClr val="FFFFFF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79732">
                <a:tc>
                  <a:txBody>
                    <a:bodyPr/>
                    <a:lstStyle/>
                    <a:p>
                      <a:pPr algn="l"/>
                      <a:endParaRPr lang="en-US" sz="12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1673">
                <a:tc gridSpan="6">
                  <a:txBody>
                    <a:bodyPr/>
                    <a:lstStyle/>
                    <a:p>
                      <a:pPr algn="ctr"/>
                      <a:r>
                        <a:rPr lang="en-US" sz="1200" b="1" cap="none" dirty="0">
                          <a:solidFill>
                            <a:schemeClr val="bg1"/>
                          </a:solidFill>
                        </a:rPr>
                        <a:t>Physical characteristics (continued)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68792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Dimensions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only: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(in.) </a:t>
                      </a: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12.1 x 8.9 x 0.6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(mm) </a:t>
                      </a: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308 x 225 x 16 </a:t>
                      </a: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with keyboard: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(in.) </a:t>
                      </a:r>
                      <a:r>
                        <a:rPr lang="en-US" sz="10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12.1 x 8.9 x 1.1 </a:t>
                      </a:r>
                      <a:br>
                        <a:rPr lang="en-US" sz="10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(mm) </a:t>
                      </a:r>
                      <a:r>
                        <a:rPr lang="en-US" sz="1000" b="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308 x 244 x 29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only: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sz="10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in.)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12.1 x 9.6 x 0.9  </a:t>
                      </a:r>
                      <a:b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(mm)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307.3 x 243.8 x 22.9 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with keyboard: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(in.)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12.3 x 11.4 x 1.8</a:t>
                      </a:r>
                      <a:b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(mm) </a:t>
                      </a:r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312 x 289 x 46</a:t>
                      </a:r>
                      <a:endParaRPr lang="en-US" sz="1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only: </a:t>
                      </a:r>
                      <a:r>
                        <a:rPr lang="en-US" sz="10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lang="en-US" sz="10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(in.)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12.97 x 9.37 x 0.94</a:t>
                      </a: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(mm)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329.5 x 238.0 x 24.0 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with keyboard: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(in.)</a:t>
                      </a:r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13.4 x 12.1 x 1.85</a:t>
                      </a:r>
                      <a:b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(mm) </a:t>
                      </a:r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340 x 307 x 47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only: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sz="10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in.) </a:t>
                      </a: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12.29 x 7.99 x 0.96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(mm) </a:t>
                      </a: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312.2</a:t>
                      </a: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x 203.0 x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24.4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The ET80/ET85 is </a:t>
                      </a:r>
                      <a:r>
                        <a:rPr lang="en-US" sz="1000" dirty="0"/>
                        <a:t>greater than 35% thinner and 20% lighter than the main rugged 2-in-1 devices in this class. </a:t>
                      </a:r>
                    </a:p>
                    <a:p>
                      <a:r>
                        <a:rPr lang="en-US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The ET80/ET85 is easier to carry for mobile applications and </a:t>
                      </a:r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when placed in a vehicle dock, the ET80/ET85’s low profile provides drivers with maximum visibility for improved safety.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03504279"/>
                  </a:ext>
                </a:extLst>
              </a:tr>
              <a:tr h="1202635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Weight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only: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2.8 lbs./1.3 kg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only: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3.4 lbs./1.5 kg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with keyboard: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6.1 lbs./2.8 kg</a:t>
                      </a:r>
                      <a:endParaRPr lang="en-US" sz="1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only: 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3.75 lbs./1.7 kg</a:t>
                      </a:r>
                    </a:p>
                    <a:p>
                      <a:pPr algn="ctr"/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with keyboard: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6.9 lbs./3.13 kg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only: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Starting at 2.93 lbs./1.33 kg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r>
                        <a:rPr 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The ET80/ET85 provides a true laptop experience; a friction hinge enables the keyboard to be positioned at whatever angle is easiest for the user, not merely at preset dents or where the tablet hits the easel. </a:t>
                      </a:r>
                      <a:r>
                        <a:rPr lang="en-US" sz="9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Tablets with friction hinges perform more like laptops when used for typing or just tapping the touchscreen. </a:t>
                      </a:r>
                      <a:endParaRPr lang="en-US" sz="9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40970843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A06CEBAC-DC90-C14A-9E95-571342ECC346}"/>
              </a:ext>
            </a:extLst>
          </p:cNvPr>
          <p:cNvSpPr/>
          <p:nvPr/>
        </p:nvSpPr>
        <p:spPr>
          <a:xfrm>
            <a:off x="10924233" y="0"/>
            <a:ext cx="1264591" cy="6495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4" name="Picture 3" descr="A picture containing text, monitor, electronics, black&#10;&#10;Description automatically generated">
            <a:extLst>
              <a:ext uri="{FF2B5EF4-FFF2-40B4-BE49-F238E27FC236}">
                <a16:creationId xmlns:a16="http://schemas.microsoft.com/office/drawing/2014/main" xmlns="" id="{43BA6461-6840-E648-9596-3C75948EAD4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04556" y="1552994"/>
            <a:ext cx="904071" cy="758418"/>
          </a:xfrm>
          <a:prstGeom prst="rect">
            <a:avLst/>
          </a:prstGeom>
        </p:spPr>
      </p:pic>
      <p:pic>
        <p:nvPicPr>
          <p:cNvPr id="17" name="Picture 16" descr="A picture containing text, electronics, monitor, display&#10;&#10;Description automatically generated">
            <a:extLst>
              <a:ext uri="{FF2B5EF4-FFF2-40B4-BE49-F238E27FC236}">
                <a16:creationId xmlns:a16="http://schemas.microsoft.com/office/drawing/2014/main" xmlns="" id="{33D9F7E6-E2EE-FF49-9715-D7944F7B1D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54394" y="1611371"/>
            <a:ext cx="988794" cy="651938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A8E49ED-8DB5-3B4F-A11A-D0424EB9ADF6}"/>
              </a:ext>
            </a:extLst>
          </p:cNvPr>
          <p:cNvSpPr txBox="1"/>
          <p:nvPr/>
        </p:nvSpPr>
        <p:spPr>
          <a:xfrm>
            <a:off x="10946576" y="139829"/>
            <a:ext cx="1264591" cy="40034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algn="ctr"/>
            <a:r>
              <a:rPr lang="en-US" sz="1300" dirty="0"/>
              <a:t>Page 2 of 10</a:t>
            </a:r>
          </a:p>
        </p:txBody>
      </p:sp>
      <p:pic>
        <p:nvPicPr>
          <p:cNvPr id="14" name="Picture 13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xmlns="" id="{1C6F837D-5CD6-DF49-B798-B5D16BEAC86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52433" y="1481862"/>
            <a:ext cx="1269070" cy="906478"/>
          </a:xfrm>
          <a:prstGeom prst="rect">
            <a:avLst/>
          </a:prstGeom>
        </p:spPr>
      </p:pic>
      <p:pic>
        <p:nvPicPr>
          <p:cNvPr id="15" name="Picture 14" descr="A picture containing text, monitor, electronics, display&#10;&#10;Description automatically generated">
            <a:extLst>
              <a:ext uri="{FF2B5EF4-FFF2-40B4-BE49-F238E27FC236}">
                <a16:creationId xmlns:a16="http://schemas.microsoft.com/office/drawing/2014/main" xmlns="" id="{665FF0DA-CA04-ED4B-A47B-6B62AFBF601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83544" y="1501740"/>
            <a:ext cx="1110098" cy="819611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7EBE147-ADDF-44E9-B733-17EA417C8E70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4581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507881" y="343570"/>
            <a:ext cx="11225908" cy="549566"/>
          </a:xfrm>
        </p:spPr>
        <p:txBody>
          <a:bodyPr/>
          <a:lstStyle/>
          <a:p>
            <a:r>
              <a:rPr lang="en-US" sz="3200" dirty="0">
                <a:latin typeface=""/>
                <a:cs typeface=""/>
              </a:rPr>
              <a:t>Competitive Comparison</a:t>
            </a:r>
            <a:endParaRPr lang="en-US" sz="2800" dirty="0">
              <a:latin typeface=""/>
              <a:cs typeface="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0924234" y="6400079"/>
            <a:ext cx="1264591" cy="457200"/>
          </a:xfrm>
        </p:spPr>
        <p:txBody>
          <a:bodyPr/>
          <a:lstStyle/>
          <a:p>
            <a:fld id="{79044E51-BF79-AF42-BAC5-B771B1D9D8E0}" type="slidenum">
              <a:rPr lang="en-US" smtClean="0">
                <a:solidFill>
                  <a:schemeClr val="bg1">
                    <a:lumMod val="50000"/>
                  </a:schemeClr>
                </a:solidFill>
              </a:rPr>
              <a:pPr/>
              <a:t>32</a:t>
            </a:fld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3879535"/>
              </p:ext>
            </p:extLst>
          </p:nvPr>
        </p:nvGraphicFramePr>
        <p:xfrm>
          <a:off x="495181" y="959556"/>
          <a:ext cx="11204450" cy="4836329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19537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881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28417">
                  <a:extLst>
                    <a:ext uri="{9D8B030D-6E8A-4147-A177-3AD203B41FA5}">
                      <a16:colId xmlns:a16="http://schemas.microsoft.com/office/drawing/2014/main" xmlns="" val="3446940999"/>
                    </a:ext>
                  </a:extLst>
                </a:gridCol>
                <a:gridCol w="1811954">
                  <a:extLst>
                    <a:ext uri="{9D8B030D-6E8A-4147-A177-3AD203B41FA5}">
                      <a16:colId xmlns:a16="http://schemas.microsoft.com/office/drawing/2014/main" xmlns="" val="1974946211"/>
                    </a:ext>
                  </a:extLst>
                </a:gridCol>
                <a:gridCol w="183123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62865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519864">
                <a:tc>
                  <a:txBody>
                    <a:bodyPr/>
                    <a:lstStyle/>
                    <a:p>
                      <a:pPr algn="l"/>
                      <a:r>
                        <a:rPr lang="en-US" sz="1100" cap="none" dirty="0"/>
                        <a:t>Feature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cap="none" dirty="0"/>
                        <a:t>Zebra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 ET80/ET85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Panasonic 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CF-33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Getac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K120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Dell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Latitude 7220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>
                          <a:solidFill>
                            <a:srgbClr val="FFFFFF"/>
                          </a:solidFill>
                        </a:rPr>
                        <a:t>Why</a:t>
                      </a:r>
                      <a:r>
                        <a:rPr lang="en-US" sz="1100" cap="none" baseline="0" dirty="0">
                          <a:solidFill>
                            <a:srgbClr val="FFFFFF"/>
                          </a:solidFill>
                        </a:rPr>
                        <a:t> it matters</a:t>
                      </a:r>
                      <a:endParaRPr lang="en-US" sz="1100" cap="none" dirty="0">
                        <a:solidFill>
                          <a:srgbClr val="FFFFFF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03710">
                <a:tc>
                  <a:txBody>
                    <a:bodyPr/>
                    <a:lstStyle/>
                    <a:p>
                      <a:pPr algn="l"/>
                      <a:endParaRPr lang="en-US" sz="12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1673">
                <a:tc gridSpan="6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</a:rPr>
                        <a:t>Wireless Communication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826648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WiFi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5697" indent="-85697" algn="ctr" defTabSz="457200" eaLnBrk="1" hangingPunct="1">
                        <a:buFont typeface="Arial" pitchFamily="34" charset="0"/>
                        <a:buNone/>
                      </a:pPr>
                      <a:r>
                        <a:rPr lang="en-US" sz="1000" b="0" spc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WiFi 6</a:t>
                      </a:r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E </a:t>
                      </a:r>
                      <a:b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</a:br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(supports new 6 GHz band)</a:t>
                      </a:r>
                      <a:endParaRPr lang="en-US" sz="1000" b="1" spc="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Arial" panose="020B0604020202020204" pitchFamily="34" charset="0"/>
                        <a:sym typeface="Proxima Nova Regular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0" spc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WiFi 6</a:t>
                      </a:r>
                    </a:p>
                    <a:p>
                      <a:pPr algn="ctr"/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(does </a:t>
                      </a:r>
                      <a:r>
                        <a:rPr kumimoji="0" lang="en-US" sz="1000" b="0" i="0" u="sng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not</a:t>
                      </a:r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 support the new </a:t>
                      </a:r>
                      <a:b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</a:br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6 GHz band)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0" spc="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WiFi</a:t>
                      </a:r>
                      <a:r>
                        <a:rPr lang="en-US" sz="1000" b="0" spc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 6</a:t>
                      </a:r>
                    </a:p>
                    <a:p>
                      <a:pPr algn="ctr"/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(does </a:t>
                      </a:r>
                      <a:r>
                        <a:rPr kumimoji="0" lang="en-US" sz="1000" b="0" i="0" u="sng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not</a:t>
                      </a:r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 support the new </a:t>
                      </a:r>
                      <a:b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</a:br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6 GHz band)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WiFi 6 or 802.11ac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(does </a:t>
                      </a:r>
                      <a:r>
                        <a:rPr kumimoji="0" lang="en-US" sz="1000" b="0" i="0" u="sng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not</a:t>
                      </a:r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 support the new </a:t>
                      </a:r>
                      <a:b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</a:br>
                      <a:r>
                        <a:rPr kumimoji="0" lang="en-US" sz="1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Proxima Nova Regular"/>
                        </a:rPr>
                        <a:t>6 GHz band)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While other tablets in this class support WiFi6 (802.11ax), only the ET80/ET85 supports WiFi 6E with the new 6 GHz band. WiFi 6E offers the fastest WiFi available and while it may not be widely used yet, its support helps future-proof an ET80/ET85 purchase. </a:t>
                      </a:r>
                      <a:endParaRPr lang="en-US" sz="10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03504279"/>
                  </a:ext>
                </a:extLst>
              </a:tr>
              <a:tr h="563382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Cellular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5G (sub 6GHz), 4G LTE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4G LTE </a:t>
                      </a:r>
                      <a:b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(optional)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4G LTE </a:t>
                      </a:r>
                      <a:b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(optional)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4G LTE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ET85 is the only device in this class to support 5G </a:t>
                      </a: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–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giving workers access to faster cellular speeds and providing a more future-proof platform.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40970843"/>
                  </a:ext>
                </a:extLst>
              </a:tr>
              <a:tr h="1004835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CBRS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Yes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aseline="0" dirty="0">
                          <a:solidFill>
                            <a:schemeClr val="tx1"/>
                          </a:solidFill>
                          <a:latin typeface="+mn-lt"/>
                        </a:rPr>
                        <a:t>Yes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No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 can connect to private LTE CBRS networks in the U.S; this is an important feature for utilities – for example, an oil and gas company might use CBRS to connect workers in a remote oil field. 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81139617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A06CEBAC-DC90-C14A-9E95-571342ECC346}"/>
              </a:ext>
            </a:extLst>
          </p:cNvPr>
          <p:cNvSpPr/>
          <p:nvPr/>
        </p:nvSpPr>
        <p:spPr>
          <a:xfrm>
            <a:off x="10924233" y="0"/>
            <a:ext cx="1264591" cy="6495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4" name="Picture 3" descr="A picture containing text, monitor, electronics, black&#10;&#10;Description automatically generated">
            <a:extLst>
              <a:ext uri="{FF2B5EF4-FFF2-40B4-BE49-F238E27FC236}">
                <a16:creationId xmlns:a16="http://schemas.microsoft.com/office/drawing/2014/main" xmlns="" id="{43BA6461-6840-E648-9596-3C75948EAD4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67980" y="1552994"/>
            <a:ext cx="904071" cy="758418"/>
          </a:xfrm>
          <a:prstGeom prst="rect">
            <a:avLst/>
          </a:prstGeom>
        </p:spPr>
      </p:pic>
      <p:pic>
        <p:nvPicPr>
          <p:cNvPr id="17" name="Picture 16" descr="A picture containing text, electronics, monitor, display&#10;&#10;Description automatically generated">
            <a:extLst>
              <a:ext uri="{FF2B5EF4-FFF2-40B4-BE49-F238E27FC236}">
                <a16:creationId xmlns:a16="http://schemas.microsoft.com/office/drawing/2014/main" xmlns="" id="{33D9F7E6-E2EE-FF49-9715-D7944F7B1D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43884" y="1611371"/>
            <a:ext cx="988794" cy="651938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A8E49ED-8DB5-3B4F-A11A-D0424EB9ADF6}"/>
              </a:ext>
            </a:extLst>
          </p:cNvPr>
          <p:cNvSpPr txBox="1"/>
          <p:nvPr/>
        </p:nvSpPr>
        <p:spPr>
          <a:xfrm>
            <a:off x="10946576" y="139829"/>
            <a:ext cx="1264591" cy="40034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algn="ctr"/>
            <a:r>
              <a:rPr lang="en-US" sz="1300" dirty="0"/>
              <a:t>Page 3 of 10</a:t>
            </a:r>
          </a:p>
        </p:txBody>
      </p:sp>
      <p:pic>
        <p:nvPicPr>
          <p:cNvPr id="15" name="Picture 14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xmlns="" id="{85BD406D-C1C0-A24F-AE2C-4B76F9A36DE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35136" y="1481862"/>
            <a:ext cx="1269070" cy="906478"/>
          </a:xfrm>
          <a:prstGeom prst="rect">
            <a:avLst/>
          </a:prstGeom>
        </p:spPr>
      </p:pic>
      <p:pic>
        <p:nvPicPr>
          <p:cNvPr id="14" name="Picture 13" descr="A picture containing text, monitor, electronics, display&#10;&#10;Description automatically generated">
            <a:extLst>
              <a:ext uri="{FF2B5EF4-FFF2-40B4-BE49-F238E27FC236}">
                <a16:creationId xmlns:a16="http://schemas.microsoft.com/office/drawing/2014/main" xmlns="" id="{EFA8D06D-03BD-D644-95F2-D017501C5D20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83544" y="1521618"/>
            <a:ext cx="1110098" cy="819611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BB112B9C-856F-4615-9AC5-45EE9E66BB61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548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507881" y="343570"/>
            <a:ext cx="11225908" cy="549566"/>
          </a:xfrm>
        </p:spPr>
        <p:txBody>
          <a:bodyPr/>
          <a:lstStyle/>
          <a:p>
            <a:r>
              <a:rPr lang="en-US" sz="3200" dirty="0">
                <a:latin typeface=""/>
                <a:cs typeface=""/>
              </a:rPr>
              <a:t>Competitive Comparison</a:t>
            </a:r>
            <a:endParaRPr lang="en-US" sz="2800" dirty="0">
              <a:latin typeface=""/>
              <a:cs typeface="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0924234" y="6400079"/>
            <a:ext cx="1264591" cy="457200"/>
          </a:xfrm>
        </p:spPr>
        <p:txBody>
          <a:bodyPr/>
          <a:lstStyle/>
          <a:p>
            <a:fld id="{79044E51-BF79-AF42-BAC5-B771B1D9D8E0}" type="slidenum">
              <a:rPr lang="en-US" smtClean="0">
                <a:solidFill>
                  <a:schemeClr val="bg1">
                    <a:lumMod val="50000"/>
                  </a:schemeClr>
                </a:solidFill>
              </a:rPr>
              <a:pPr/>
              <a:t>33</a:t>
            </a:fld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9143450"/>
              </p:ext>
            </p:extLst>
          </p:nvPr>
        </p:nvGraphicFramePr>
        <p:xfrm>
          <a:off x="495181" y="959556"/>
          <a:ext cx="11204450" cy="554747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19537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881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28417">
                  <a:extLst>
                    <a:ext uri="{9D8B030D-6E8A-4147-A177-3AD203B41FA5}">
                      <a16:colId xmlns:a16="http://schemas.microsoft.com/office/drawing/2014/main" xmlns="" val="3446940999"/>
                    </a:ext>
                  </a:extLst>
                </a:gridCol>
                <a:gridCol w="1811954">
                  <a:extLst>
                    <a:ext uri="{9D8B030D-6E8A-4147-A177-3AD203B41FA5}">
                      <a16:colId xmlns:a16="http://schemas.microsoft.com/office/drawing/2014/main" xmlns="" val="1974946211"/>
                    </a:ext>
                  </a:extLst>
                </a:gridCol>
                <a:gridCol w="183123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62865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519864">
                <a:tc>
                  <a:txBody>
                    <a:bodyPr/>
                    <a:lstStyle/>
                    <a:p>
                      <a:pPr algn="l"/>
                      <a:r>
                        <a:rPr lang="en-US" sz="1100" cap="none" dirty="0"/>
                        <a:t>Feature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cap="none" dirty="0"/>
                        <a:t>Zebra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 ET80/ET85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Panasonic 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CF-33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Getac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K120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Dell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Latitude 7220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>
                          <a:solidFill>
                            <a:srgbClr val="FFFFFF"/>
                          </a:solidFill>
                        </a:rPr>
                        <a:t>Why</a:t>
                      </a:r>
                      <a:r>
                        <a:rPr lang="en-US" sz="1100" cap="none" baseline="0" dirty="0">
                          <a:solidFill>
                            <a:srgbClr val="FFFFFF"/>
                          </a:solidFill>
                        </a:rPr>
                        <a:t> it matters</a:t>
                      </a:r>
                      <a:endParaRPr lang="en-US" sz="1100" cap="none" dirty="0">
                        <a:solidFill>
                          <a:srgbClr val="FFFFFF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03710">
                <a:tc>
                  <a:txBody>
                    <a:bodyPr/>
                    <a:lstStyle/>
                    <a:p>
                      <a:pPr algn="l"/>
                      <a:endParaRPr lang="en-US" sz="12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1673">
                <a:tc gridSpan="6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</a:rPr>
                        <a:t>Wireless Communication (continued)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8373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Public safety networks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Public safety network certification including </a:t>
                      </a:r>
                      <a:br>
                        <a:rPr lang="en-US" sz="100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FirstNet Ready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Public safety network certification including </a:t>
                      </a:r>
                      <a:br>
                        <a:rPr lang="en-US" sz="100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FirstNet Ready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Public safety network certification including </a:t>
                      </a:r>
                      <a:br>
                        <a:rPr lang="en-US" sz="100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FirstNet Ready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Public safety network certification including </a:t>
                      </a:r>
                      <a:br>
                        <a:rPr lang="en-US" sz="100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FirstNet Ready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With public safety network certification,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first responders get a connection they can count on, even when public cellular networks are overwhelmed.  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59804630"/>
                  </a:ext>
                </a:extLst>
              </a:tr>
              <a:tr h="711141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GPS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GPS, GLONASS, BeiDou/Compass, Galileo. dual band (L1 + L5) with aGPS </a:t>
                      </a:r>
                    </a:p>
                  </a:txBody>
                  <a:tcPr marL="47625" marR="47625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Optional GPS, GLONASS and SBAS</a:t>
                      </a:r>
                      <a:endParaRPr lang="en-US" sz="1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Optional GPS and GLONASS</a:t>
                      </a:r>
                      <a:endParaRPr lang="en-US" sz="1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tx1"/>
                          </a:solidFill>
                          <a:latin typeface="+mn-lt"/>
                        </a:rPr>
                        <a:t>Yes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Dedicated/integrated</a:t>
                      </a:r>
                      <a:endParaRPr lang="en-US" sz="1000" baseline="0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 offers comprehensive GPS support for global deployments.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03504279"/>
                  </a:ext>
                </a:extLst>
              </a:tr>
              <a:tr h="563382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Antenna </a:t>
                      </a:r>
                      <a:br>
                        <a:rPr lang="en-US" sz="1100" b="1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pass-through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Three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aseline="0" dirty="0">
                          <a:solidFill>
                            <a:schemeClr val="tx1"/>
                          </a:solidFill>
                          <a:latin typeface="+mn-lt"/>
                        </a:rPr>
                        <a:t>Two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Three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tx1"/>
                          </a:solidFill>
                          <a:latin typeface="+mn-lt"/>
                        </a:rPr>
                        <a:t>Two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Only the ET80/ET85 and Getac support three pass-through antenna ports – enabling the simultaneous connection to WWAN, WLAN and GPS roof-mounted high-gain antennas; offers more flexibility for in-vehicle connectivity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 areas with spotty coverage.</a:t>
                      </a:r>
                      <a:r>
                        <a:rPr lang="en-US" sz="1000" dirty="0">
                          <a:effectLst/>
                          <a:latin typeface="+mn-lt"/>
                        </a:rPr>
                        <a:t> </a:t>
                      </a:r>
                      <a:endParaRPr lang="en-US" sz="1000" b="0" i="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40970843"/>
                  </a:ext>
                </a:extLst>
              </a:tr>
              <a:tr h="1004835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Bluetooth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V 5.2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V 5.1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V 5.2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 5.0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 supports the latest Bluetooth V5.2 standard. V5.2 includes the new LE audio, which minimizes the power consumption of Bluetooth audio and offers enhanced audio capabilities. 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81139617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A06CEBAC-DC90-C14A-9E95-571342ECC346}"/>
              </a:ext>
            </a:extLst>
          </p:cNvPr>
          <p:cNvSpPr/>
          <p:nvPr/>
        </p:nvSpPr>
        <p:spPr>
          <a:xfrm>
            <a:off x="10924233" y="0"/>
            <a:ext cx="1264591" cy="6495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4" name="Picture 3" descr="A picture containing text, monitor, electronics, black&#10;&#10;Description automatically generated">
            <a:extLst>
              <a:ext uri="{FF2B5EF4-FFF2-40B4-BE49-F238E27FC236}">
                <a16:creationId xmlns:a16="http://schemas.microsoft.com/office/drawing/2014/main" xmlns="" id="{43BA6461-6840-E648-9596-3C75948EAD4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04556" y="1552994"/>
            <a:ext cx="904071" cy="758418"/>
          </a:xfrm>
          <a:prstGeom prst="rect">
            <a:avLst/>
          </a:prstGeom>
        </p:spPr>
      </p:pic>
      <p:pic>
        <p:nvPicPr>
          <p:cNvPr id="17" name="Picture 16" descr="A picture containing text, electronics, monitor, display&#10;&#10;Description automatically generated">
            <a:extLst>
              <a:ext uri="{FF2B5EF4-FFF2-40B4-BE49-F238E27FC236}">
                <a16:creationId xmlns:a16="http://schemas.microsoft.com/office/drawing/2014/main" xmlns="" id="{33D9F7E6-E2EE-FF49-9715-D7944F7B1D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75414" y="1611371"/>
            <a:ext cx="988794" cy="651938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A8E49ED-8DB5-3B4F-A11A-D0424EB9ADF6}"/>
              </a:ext>
            </a:extLst>
          </p:cNvPr>
          <p:cNvSpPr txBox="1"/>
          <p:nvPr/>
        </p:nvSpPr>
        <p:spPr>
          <a:xfrm>
            <a:off x="10946576" y="139829"/>
            <a:ext cx="1264591" cy="40034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algn="ctr"/>
            <a:r>
              <a:rPr lang="en-US" sz="1300" dirty="0"/>
              <a:t>Page 4 of 10</a:t>
            </a:r>
          </a:p>
        </p:txBody>
      </p:sp>
      <p:pic>
        <p:nvPicPr>
          <p:cNvPr id="14" name="Picture 13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xmlns="" id="{AA12FCA2-3EEE-504A-87C4-959F3E292F4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24626" y="1481862"/>
            <a:ext cx="1269070" cy="906478"/>
          </a:xfrm>
          <a:prstGeom prst="rect">
            <a:avLst/>
          </a:prstGeom>
        </p:spPr>
      </p:pic>
      <p:pic>
        <p:nvPicPr>
          <p:cNvPr id="15" name="Picture 14" descr="A picture containing text, monitor, electronics, display&#10;&#10;Description automatically generated">
            <a:extLst>
              <a:ext uri="{FF2B5EF4-FFF2-40B4-BE49-F238E27FC236}">
                <a16:creationId xmlns:a16="http://schemas.microsoft.com/office/drawing/2014/main" xmlns="" id="{EB04D193-3FF5-894A-A7A4-E8F18F050C0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83544" y="1501740"/>
            <a:ext cx="1110098" cy="819611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12CD3FBC-2FA8-428C-BFCD-96C8F97596A1}"/>
              </a:ext>
            </a:extLst>
          </p:cNvPr>
          <p:cNvSpPr/>
          <p:nvPr/>
        </p:nvSpPr>
        <p:spPr>
          <a:xfrm>
            <a:off x="65314" y="6507026"/>
            <a:ext cx="2892490" cy="26699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3224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507881" y="343570"/>
            <a:ext cx="11225908" cy="549566"/>
          </a:xfrm>
        </p:spPr>
        <p:txBody>
          <a:bodyPr/>
          <a:lstStyle/>
          <a:p>
            <a:r>
              <a:rPr lang="en-US" sz="3200" dirty="0">
                <a:latin typeface=""/>
                <a:cs typeface=""/>
              </a:rPr>
              <a:t>Competitive Comparison</a:t>
            </a:r>
            <a:endParaRPr lang="en-US" sz="2800" dirty="0">
              <a:latin typeface=""/>
              <a:cs typeface="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0924234" y="6400079"/>
            <a:ext cx="1264591" cy="457200"/>
          </a:xfrm>
        </p:spPr>
        <p:txBody>
          <a:bodyPr/>
          <a:lstStyle/>
          <a:p>
            <a:fld id="{79044E51-BF79-AF42-BAC5-B771B1D9D8E0}" type="slidenum">
              <a:rPr lang="en-US" smtClean="0">
                <a:solidFill>
                  <a:schemeClr val="bg1">
                    <a:lumMod val="50000"/>
                  </a:schemeClr>
                </a:solidFill>
              </a:rPr>
              <a:pPr/>
              <a:t>34</a:t>
            </a:fld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224828"/>
              </p:ext>
            </p:extLst>
          </p:nvPr>
        </p:nvGraphicFramePr>
        <p:xfrm>
          <a:off x="495181" y="959556"/>
          <a:ext cx="11204450" cy="5564019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19537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881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28417">
                  <a:extLst>
                    <a:ext uri="{9D8B030D-6E8A-4147-A177-3AD203B41FA5}">
                      <a16:colId xmlns:a16="http://schemas.microsoft.com/office/drawing/2014/main" xmlns="" val="3446940999"/>
                    </a:ext>
                  </a:extLst>
                </a:gridCol>
                <a:gridCol w="1811954">
                  <a:extLst>
                    <a:ext uri="{9D8B030D-6E8A-4147-A177-3AD203B41FA5}">
                      <a16:colId xmlns:a16="http://schemas.microsoft.com/office/drawing/2014/main" xmlns="" val="1974946211"/>
                    </a:ext>
                  </a:extLst>
                </a:gridCol>
                <a:gridCol w="183123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62865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519864">
                <a:tc>
                  <a:txBody>
                    <a:bodyPr/>
                    <a:lstStyle/>
                    <a:p>
                      <a:pPr algn="l"/>
                      <a:r>
                        <a:rPr lang="en-US" sz="1100" cap="none" dirty="0"/>
                        <a:t>Feature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cap="none" dirty="0"/>
                        <a:t>Zebra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 ET80/ET85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Panasonic 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CF-33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Getac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K120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Dell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Latitude 7220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>
                          <a:solidFill>
                            <a:srgbClr val="FFFFFF"/>
                          </a:solidFill>
                        </a:rPr>
                        <a:t>Why</a:t>
                      </a:r>
                      <a:r>
                        <a:rPr lang="en-US" sz="1100" cap="none" baseline="0" dirty="0">
                          <a:solidFill>
                            <a:srgbClr val="FFFFFF"/>
                          </a:solidFill>
                        </a:rPr>
                        <a:t> it matters</a:t>
                      </a:r>
                      <a:endParaRPr lang="en-US" sz="1100" cap="none" dirty="0">
                        <a:solidFill>
                          <a:srgbClr val="FFFFFF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79732">
                <a:tc>
                  <a:txBody>
                    <a:bodyPr/>
                    <a:lstStyle/>
                    <a:p>
                      <a:pPr algn="l"/>
                      <a:endParaRPr lang="en-US" sz="12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1673">
                <a:tc gridSpan="6">
                  <a:txBody>
                    <a:bodyPr/>
                    <a:lstStyle/>
                    <a:p>
                      <a:pPr algn="ctr"/>
                      <a:r>
                        <a:rPr lang="en-US" sz="1200" b="1" cap="none" dirty="0">
                          <a:solidFill>
                            <a:schemeClr val="bg1"/>
                          </a:solidFill>
                        </a:rPr>
                        <a:t>Performance characteristics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825126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Operating System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Windows 10 Pro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Windows 10 IoT Enterprise* 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(*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Expected Q4 2021</a:t>
                      </a: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)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aseline="0" dirty="0">
                          <a:latin typeface="+mn-lt"/>
                          <a:ea typeface="Arial" charset="0"/>
                          <a:cs typeface="Arial" panose="020B0604020202020204" pitchFamily="34" charset="0"/>
                        </a:rPr>
                        <a:t>Windows 10 Pro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aseline="0" dirty="0">
                          <a:latin typeface="+mn-lt"/>
                          <a:ea typeface="Arial" charset="0"/>
                          <a:cs typeface="Arial" panose="020B0604020202020204" pitchFamily="34" charset="0"/>
                        </a:rPr>
                        <a:t>Windows 10 Pro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aseline="0" dirty="0">
                          <a:latin typeface="+mn-lt"/>
                          <a:ea typeface="Arial" charset="0"/>
                          <a:cs typeface="Arial" panose="020B0604020202020204" pitchFamily="34" charset="0"/>
                        </a:rPr>
                        <a:t>Windows 10 Pro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 devices in this class support Windows 10 Pro and the ET80/ET85 has planned support for Windows 10 IoT Enterprise in Q4 2021. With a choice of operating systems, the ET80/ET85 provides more flexibility to meet your customer’s specific IT infrastructure needs, today and tomorrow. </a:t>
                      </a:r>
                      <a:endParaRPr lang="en-US" sz="10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137160" marB="13716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03504279"/>
                  </a:ext>
                </a:extLst>
              </a:tr>
              <a:tr h="1092733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Processor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11th gen. Intel Core i7-1180G7 vPro</a:t>
                      </a:r>
                      <a:b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</a:br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11th gen. Intel Core i5-1140G7 vPro</a:t>
                      </a:r>
                    </a:p>
                    <a:p>
                      <a:pPr algn="ctr"/>
                      <a:r>
                        <a:rPr lang="en-US" sz="1000" dirty="0">
                          <a:solidFill>
                            <a:srgbClr val="211D1E"/>
                          </a:solidFill>
                          <a:effectLst/>
                          <a:latin typeface="+mn-lt"/>
                        </a:rPr>
                        <a:t>11th gen. Intel® Core i5-1130G7</a:t>
                      </a:r>
                    </a:p>
                  </a:txBody>
                  <a:tcPr marL="47625" marR="47625" marT="0" marB="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  <a:r>
                        <a:rPr lang="en-US" sz="1000" kern="1200" baseline="300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gen. Intel Core  i7-10810U vPro 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10</a:t>
                      </a:r>
                      <a:r>
                        <a:rPr lang="en-US" sz="1000" b="0" baseline="300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th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 gen. Intel Core i5-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-10310U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 vPro </a:t>
                      </a:r>
                      <a:endParaRPr lang="en-US" sz="1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11</a:t>
                      </a:r>
                      <a:r>
                        <a:rPr lang="en-US" sz="1000" b="0" baseline="300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th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 gen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i7-1185G7 </a:t>
                      </a:r>
                      <a:r>
                        <a:rPr lang="en-US" sz="10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vPro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11</a:t>
                      </a:r>
                      <a:r>
                        <a:rPr lang="en-US" sz="1000" b="0" baseline="300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th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 gen. Intel Core  </a:t>
                      </a:r>
                      <a:b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i7-1165G7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11</a:t>
                      </a:r>
                      <a:r>
                        <a:rPr lang="en-US" sz="1000" b="0" baseline="300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th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 gen Intel Core </a:t>
                      </a:r>
                      <a:b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i5-1145G7</a:t>
                      </a:r>
                      <a: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/>
                      </a:r>
                      <a:br>
                        <a:rPr lang="en-US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11</a:t>
                      </a:r>
                      <a:r>
                        <a:rPr lang="en-US" sz="1000" b="0" baseline="3000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th</a:t>
                      </a: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 gen.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Intel Core </a:t>
                      </a:r>
                      <a:b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i5-1135G7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r>
                        <a:rPr lang="en-US" sz="1000" kern="1200" baseline="300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th</a:t>
                      </a: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gen Intel Core i7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r>
                        <a:rPr lang="en-US" sz="1000" kern="1200" baseline="300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th</a:t>
                      </a: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gen Intel Core i5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r>
                        <a:rPr lang="en-US" sz="1000" kern="1200" baseline="300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th</a:t>
                      </a: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 gen Intel Core i3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 offers Intel’s 11th generation processors, future-proofing the platform and providing a generational leap in application performance.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40970843"/>
                  </a:ext>
                </a:extLst>
              </a:tr>
              <a:tr h="466639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Memory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8 GB or 16 GB RAM</a:t>
                      </a:r>
                    </a:p>
                  </a:txBody>
                  <a:tcPr marL="47625" marR="47625" marT="0" marB="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16 or 32 GB RAM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Arial" charset="0"/>
                          <a:cs typeface="Arial" panose="020B0604020202020204" pitchFamily="34" charset="0"/>
                        </a:rPr>
                        <a:t>16 GB to 32 GB RAM</a:t>
                      </a:r>
                      <a:endParaRPr lang="en-US" sz="1000" b="0" i="0" u="none" strike="noStrike" kern="1200" baseline="0" dirty="0">
                        <a:solidFill>
                          <a:schemeClr val="dk1"/>
                        </a:solidFill>
                        <a:effectLst/>
                        <a:latin typeface="+mn-lt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8 GB RAM or 16 GB RAM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 offers plenty of memory </a:t>
                      </a:r>
                      <a:b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 support the most memory-intensive applications.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734667362"/>
                  </a:ext>
                </a:extLst>
              </a:tr>
              <a:tr h="588824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Hard Drive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128 GB, 256 GB or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512 GB SSD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512 GB or 1 TB SSD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baseline="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Arial" charset="0"/>
                          <a:cs typeface="Arial" panose="020B0604020202020204" pitchFamily="34" charset="0"/>
                        </a:rPr>
                        <a:t>256 MB, 512 MB or </a:t>
                      </a:r>
                      <a:br>
                        <a:rPr lang="en-US" sz="1000" b="0" i="0" u="none" strike="noStrike" kern="1200" baseline="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Arial" charset="0"/>
                          <a:cs typeface="Arial" panose="020B0604020202020204" pitchFamily="34" charset="0"/>
                        </a:rPr>
                      </a:br>
                      <a:r>
                        <a:rPr lang="en-US" sz="1000" b="0" i="0" u="none" strike="noStrike" kern="1200" baseline="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Arial" charset="0"/>
                          <a:cs typeface="Arial" panose="020B0604020202020204" pitchFamily="34" charset="0"/>
                        </a:rPr>
                        <a:t>1 TB SSD</a:t>
                      </a:r>
                      <a:endParaRPr lang="en-US" sz="10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i="0" u="none" strike="noStrike" kern="1200" baseline="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Arial" charset="0"/>
                          <a:cs typeface="Arial" panose="020B0604020202020204" pitchFamily="34" charset="0"/>
                        </a:rPr>
                        <a:t>128 MB, 256 MB, 512 MB, </a:t>
                      </a:r>
                      <a:br>
                        <a:rPr lang="en-US" sz="1000" b="0" i="0" u="none" strike="noStrike" kern="1200" baseline="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Arial" charset="0"/>
                          <a:cs typeface="Arial" panose="020B0604020202020204" pitchFamily="34" charset="0"/>
                        </a:rPr>
                      </a:br>
                      <a:r>
                        <a:rPr lang="en-US" sz="1000" b="0" i="0" u="none" strike="noStrike" kern="1200" baseline="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Arial" charset="0"/>
                          <a:cs typeface="Arial" panose="020B0604020202020204" pitchFamily="34" charset="0"/>
                        </a:rPr>
                        <a:t>1 TB or 2 TB SSD</a:t>
                      </a:r>
                      <a:endParaRPr lang="en-US" sz="10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While not best-in-class, the ET80/ET85 offers plenty of memory to support the most memory-intensive applications.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81139617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A06CEBAC-DC90-C14A-9E95-571342ECC346}"/>
              </a:ext>
            </a:extLst>
          </p:cNvPr>
          <p:cNvSpPr/>
          <p:nvPr/>
        </p:nvSpPr>
        <p:spPr>
          <a:xfrm>
            <a:off x="10924233" y="0"/>
            <a:ext cx="1264591" cy="6495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4" name="Picture 3" descr="A picture containing text, monitor, electronics, black&#10;&#10;Description automatically generated">
            <a:extLst>
              <a:ext uri="{FF2B5EF4-FFF2-40B4-BE49-F238E27FC236}">
                <a16:creationId xmlns:a16="http://schemas.microsoft.com/office/drawing/2014/main" xmlns="" id="{43BA6461-6840-E648-9596-3C75948EAD4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04556" y="1552994"/>
            <a:ext cx="904071" cy="758418"/>
          </a:xfrm>
          <a:prstGeom prst="rect">
            <a:avLst/>
          </a:prstGeom>
        </p:spPr>
      </p:pic>
      <p:pic>
        <p:nvPicPr>
          <p:cNvPr id="17" name="Picture 16" descr="A picture containing text, electronics, monitor, display&#10;&#10;Description automatically generated">
            <a:extLst>
              <a:ext uri="{FF2B5EF4-FFF2-40B4-BE49-F238E27FC236}">
                <a16:creationId xmlns:a16="http://schemas.microsoft.com/office/drawing/2014/main" xmlns="" id="{33D9F7E6-E2EE-FF49-9715-D7944F7B1D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64904" y="1611371"/>
            <a:ext cx="988794" cy="651938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A8E49ED-8DB5-3B4F-A11A-D0424EB9ADF6}"/>
              </a:ext>
            </a:extLst>
          </p:cNvPr>
          <p:cNvSpPr txBox="1"/>
          <p:nvPr/>
        </p:nvSpPr>
        <p:spPr>
          <a:xfrm>
            <a:off x="10946576" y="139829"/>
            <a:ext cx="1264591" cy="40034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algn="ctr"/>
            <a:r>
              <a:rPr lang="en-US" sz="1300" dirty="0"/>
              <a:t>Page 5 of 10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0633FD71-F950-AE4C-8984-8F91C12E7F05}"/>
              </a:ext>
            </a:extLst>
          </p:cNvPr>
          <p:cNvSpPr txBox="1"/>
          <p:nvPr/>
        </p:nvSpPr>
        <p:spPr>
          <a:xfrm>
            <a:off x="6543099" y="6556446"/>
            <a:ext cx="155448" cy="157403"/>
          </a:xfrm>
          <a:prstGeom prst="rect">
            <a:avLst/>
          </a:prstGeom>
          <a:solidFill>
            <a:srgbClr val="FFE795"/>
          </a:solidFill>
        </p:spPr>
        <p:txBody>
          <a:bodyPr wrap="square" rtlCol="0">
            <a:spAutoFit/>
          </a:bodyPr>
          <a:lstStyle/>
          <a:p>
            <a:pPr algn="ctr"/>
            <a:endParaRPr lang="en-US" sz="1100" b="1" dirty="0"/>
          </a:p>
        </p:txBody>
      </p:sp>
      <p:pic>
        <p:nvPicPr>
          <p:cNvPr id="14" name="Picture 13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xmlns="" id="{9E6C4A9E-79C7-6247-AA69-BC6A96D7F27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93096" y="1492372"/>
            <a:ext cx="1269070" cy="906478"/>
          </a:xfrm>
          <a:prstGeom prst="rect">
            <a:avLst/>
          </a:prstGeom>
        </p:spPr>
      </p:pic>
      <p:pic>
        <p:nvPicPr>
          <p:cNvPr id="15" name="Picture 14" descr="A picture containing text, monitor, electronics, display&#10;&#10;Description automatically generated">
            <a:extLst>
              <a:ext uri="{FF2B5EF4-FFF2-40B4-BE49-F238E27FC236}">
                <a16:creationId xmlns:a16="http://schemas.microsoft.com/office/drawing/2014/main" xmlns="" id="{27BA46C8-3621-B940-B621-1D3E0DB2B7D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83544" y="1501740"/>
            <a:ext cx="1110098" cy="819611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84545E48-8EAC-4983-AED5-AEE56134FA7D}"/>
              </a:ext>
            </a:extLst>
          </p:cNvPr>
          <p:cNvSpPr/>
          <p:nvPr/>
        </p:nvSpPr>
        <p:spPr>
          <a:xfrm>
            <a:off x="65314" y="6537958"/>
            <a:ext cx="2892490" cy="2360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0920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507881" y="343570"/>
            <a:ext cx="11225908" cy="549566"/>
          </a:xfrm>
        </p:spPr>
        <p:txBody>
          <a:bodyPr/>
          <a:lstStyle/>
          <a:p>
            <a:r>
              <a:rPr lang="en-US" sz="3200" dirty="0">
                <a:latin typeface=""/>
                <a:cs typeface=""/>
              </a:rPr>
              <a:t>Competitive Comparison</a:t>
            </a:r>
            <a:endParaRPr lang="en-US" sz="2800" dirty="0">
              <a:latin typeface=""/>
              <a:cs typeface="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0924234" y="6400079"/>
            <a:ext cx="1264591" cy="457200"/>
          </a:xfrm>
        </p:spPr>
        <p:txBody>
          <a:bodyPr/>
          <a:lstStyle/>
          <a:p>
            <a:fld id="{79044E51-BF79-AF42-BAC5-B771B1D9D8E0}" type="slidenum">
              <a:rPr lang="en-US" smtClean="0">
                <a:solidFill>
                  <a:schemeClr val="bg1">
                    <a:lumMod val="50000"/>
                  </a:schemeClr>
                </a:solidFill>
              </a:rPr>
              <a:pPr/>
              <a:t>35</a:t>
            </a:fld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34570"/>
              </p:ext>
            </p:extLst>
          </p:nvPr>
        </p:nvGraphicFramePr>
        <p:xfrm>
          <a:off x="495181" y="959556"/>
          <a:ext cx="11204450" cy="5064929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19537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881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28417">
                  <a:extLst>
                    <a:ext uri="{9D8B030D-6E8A-4147-A177-3AD203B41FA5}">
                      <a16:colId xmlns:a16="http://schemas.microsoft.com/office/drawing/2014/main" xmlns="" val="3446940999"/>
                    </a:ext>
                  </a:extLst>
                </a:gridCol>
                <a:gridCol w="1811954">
                  <a:extLst>
                    <a:ext uri="{9D8B030D-6E8A-4147-A177-3AD203B41FA5}">
                      <a16:colId xmlns:a16="http://schemas.microsoft.com/office/drawing/2014/main" xmlns="" val="1974946211"/>
                    </a:ext>
                  </a:extLst>
                </a:gridCol>
                <a:gridCol w="183123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62865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519864">
                <a:tc>
                  <a:txBody>
                    <a:bodyPr/>
                    <a:lstStyle/>
                    <a:p>
                      <a:pPr algn="l"/>
                      <a:r>
                        <a:rPr lang="en-US" sz="1100" cap="none" dirty="0"/>
                        <a:t>Feature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cap="none" dirty="0"/>
                        <a:t>Zebra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 ET80/ET85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Panasonic 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CF-33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Getac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K120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Dell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Latitude 7220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>
                          <a:solidFill>
                            <a:srgbClr val="FFFFFF"/>
                          </a:solidFill>
                        </a:rPr>
                        <a:t>Why</a:t>
                      </a:r>
                      <a:r>
                        <a:rPr lang="en-US" sz="1100" cap="none" baseline="0" dirty="0">
                          <a:solidFill>
                            <a:srgbClr val="FFFFFF"/>
                          </a:solidFill>
                        </a:rPr>
                        <a:t> it matters</a:t>
                      </a:r>
                      <a:endParaRPr lang="en-US" sz="1100" cap="none" dirty="0">
                        <a:solidFill>
                          <a:srgbClr val="FFFFFF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03710">
                <a:tc>
                  <a:txBody>
                    <a:bodyPr/>
                    <a:lstStyle/>
                    <a:p>
                      <a:pPr algn="l"/>
                      <a:endParaRPr lang="en-US" sz="12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1673">
                <a:tc gridSpan="6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</a:rPr>
                        <a:t>Power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4970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Battery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Standard: 39.8 WHr, </a:t>
                      </a:r>
                      <a:b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up to 11 hours*</a:t>
                      </a:r>
                      <a:b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5180 mAh 7.7V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Optional hot swap:</a:t>
                      </a:r>
                      <a:b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3400 mAH 7.86V, 25.8 WHr, </a:t>
                      </a:r>
                      <a:b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up to 17 hours total*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*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Battery runtime from </a:t>
                      </a:r>
                      <a:r>
                        <a:rPr lang="en-US" sz="10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MobileMark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2014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Standard: 1990 mAh 11.1V, </a:t>
                      </a:r>
                      <a:b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 hours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Optional long life: 10.8V 4120 mAh, 20 hours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NOTE: The Long Life battery adds a bump which prohibits use in convertible mode; must be factory installed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Standard: 2100 </a:t>
                      </a:r>
                      <a:r>
                        <a:rPr lang="en-US" sz="1000" b="0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mAh</a:t>
                      </a:r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b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11.1V x2</a:t>
                      </a:r>
                    </a:p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Extended: 3450 </a:t>
                      </a:r>
                      <a:r>
                        <a:rPr lang="en-US" sz="1000" b="0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mAh</a:t>
                      </a:r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14.4V x 2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Primary: 34 WHr</a:t>
                      </a:r>
                    </a:p>
                    <a:p>
                      <a:pPr algn="ctr"/>
                      <a:r>
                        <a:rPr lang="en-US" sz="1000" b="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Secondary: 34 Whr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 offers more than enough power for the longest shifts. </a:t>
                      </a:r>
                    </a:p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Panasonic’s Long Life batteries add a bump and are not compatible with convertible mode, the quick-release SSD or with the Gamber Johnson vehicle dock when using a hand strap.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03504279"/>
                  </a:ext>
                </a:extLst>
              </a:tr>
              <a:tr h="686353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Hot-swappable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Yes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*Expansion back required </a:t>
                      </a:r>
                      <a:b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for hot swap battery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Yes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Yes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Yes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All tablets in this class have hot-swappable batteries.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81139617"/>
                  </a:ext>
                </a:extLst>
              </a:tr>
              <a:tr h="1004835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Charging time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0 to 90% in 2 hours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3 hours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Not specified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Supports Dell’s ExpressCharge</a:t>
                      </a:r>
                      <a:b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</a:b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(exact charge time not specified)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 supports fast charging.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31030413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A06CEBAC-DC90-C14A-9E95-571342ECC346}"/>
              </a:ext>
            </a:extLst>
          </p:cNvPr>
          <p:cNvSpPr/>
          <p:nvPr/>
        </p:nvSpPr>
        <p:spPr>
          <a:xfrm>
            <a:off x="10924233" y="0"/>
            <a:ext cx="1264591" cy="6495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4" name="Picture 3" descr="A picture containing text, monitor, electronics, black&#10;&#10;Description automatically generated">
            <a:extLst>
              <a:ext uri="{FF2B5EF4-FFF2-40B4-BE49-F238E27FC236}">
                <a16:creationId xmlns:a16="http://schemas.microsoft.com/office/drawing/2014/main" xmlns="" id="{43BA6461-6840-E648-9596-3C75948EAD4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04556" y="1552994"/>
            <a:ext cx="904071" cy="758418"/>
          </a:xfrm>
          <a:prstGeom prst="rect">
            <a:avLst/>
          </a:prstGeom>
        </p:spPr>
      </p:pic>
      <p:pic>
        <p:nvPicPr>
          <p:cNvPr id="17" name="Picture 16" descr="A picture containing text, electronics, monitor, display&#10;&#10;Description automatically generated">
            <a:extLst>
              <a:ext uri="{FF2B5EF4-FFF2-40B4-BE49-F238E27FC236}">
                <a16:creationId xmlns:a16="http://schemas.microsoft.com/office/drawing/2014/main" xmlns="" id="{33D9F7E6-E2EE-FF49-9715-D7944F7B1D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54394" y="1611371"/>
            <a:ext cx="988794" cy="651938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A8E49ED-8DB5-3B4F-A11A-D0424EB9ADF6}"/>
              </a:ext>
            </a:extLst>
          </p:cNvPr>
          <p:cNvSpPr txBox="1"/>
          <p:nvPr/>
        </p:nvSpPr>
        <p:spPr>
          <a:xfrm>
            <a:off x="10946576" y="139829"/>
            <a:ext cx="1264591" cy="40034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algn="ctr"/>
            <a:r>
              <a:rPr lang="en-US" sz="1300" dirty="0"/>
              <a:t>Page 6 of 10</a:t>
            </a:r>
          </a:p>
        </p:txBody>
      </p:sp>
      <p:pic>
        <p:nvPicPr>
          <p:cNvPr id="14" name="Picture 13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xmlns="" id="{6894308D-2BA6-7C47-BD71-7451BCA4434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93096" y="1493437"/>
            <a:ext cx="1269070" cy="906478"/>
          </a:xfrm>
          <a:prstGeom prst="rect">
            <a:avLst/>
          </a:prstGeom>
        </p:spPr>
      </p:pic>
      <p:pic>
        <p:nvPicPr>
          <p:cNvPr id="15" name="Picture 14" descr="A picture containing text, monitor, electronics, display&#10;&#10;Description automatically generated">
            <a:extLst>
              <a:ext uri="{FF2B5EF4-FFF2-40B4-BE49-F238E27FC236}">
                <a16:creationId xmlns:a16="http://schemas.microsoft.com/office/drawing/2014/main" xmlns="" id="{C1A95EF8-E0DE-2E46-8DB5-8E5F2A1B889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83544" y="1501740"/>
            <a:ext cx="1110098" cy="819611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320E319F-F195-4741-87F2-12789FEFFF07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371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507881" y="343570"/>
            <a:ext cx="11225908" cy="549566"/>
          </a:xfrm>
        </p:spPr>
        <p:txBody>
          <a:bodyPr/>
          <a:lstStyle/>
          <a:p>
            <a:r>
              <a:rPr lang="en-US" sz="3200" dirty="0">
                <a:latin typeface=""/>
                <a:cs typeface=""/>
              </a:rPr>
              <a:t>Competitive Comparison</a:t>
            </a:r>
            <a:endParaRPr lang="en-US" sz="2800" dirty="0">
              <a:latin typeface=""/>
              <a:cs typeface="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0924234" y="6400079"/>
            <a:ext cx="1264591" cy="457200"/>
          </a:xfrm>
        </p:spPr>
        <p:txBody>
          <a:bodyPr/>
          <a:lstStyle/>
          <a:p>
            <a:fld id="{79044E51-BF79-AF42-BAC5-B771B1D9D8E0}" type="slidenum">
              <a:rPr lang="en-US" smtClean="0">
                <a:solidFill>
                  <a:schemeClr val="bg1">
                    <a:lumMod val="50000"/>
                  </a:schemeClr>
                </a:solidFill>
              </a:rPr>
              <a:pPr/>
              <a:t>36</a:t>
            </a:fld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4711419"/>
              </p:ext>
            </p:extLst>
          </p:nvPr>
        </p:nvGraphicFramePr>
        <p:xfrm>
          <a:off x="495181" y="959556"/>
          <a:ext cx="11204450" cy="4642347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19537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881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28417">
                  <a:extLst>
                    <a:ext uri="{9D8B030D-6E8A-4147-A177-3AD203B41FA5}">
                      <a16:colId xmlns:a16="http://schemas.microsoft.com/office/drawing/2014/main" xmlns="" val="3446940999"/>
                    </a:ext>
                  </a:extLst>
                </a:gridCol>
                <a:gridCol w="1811954">
                  <a:extLst>
                    <a:ext uri="{9D8B030D-6E8A-4147-A177-3AD203B41FA5}">
                      <a16:colId xmlns:a16="http://schemas.microsoft.com/office/drawing/2014/main" xmlns="" val="1974946211"/>
                    </a:ext>
                  </a:extLst>
                </a:gridCol>
                <a:gridCol w="183123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62865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519864">
                <a:tc>
                  <a:txBody>
                    <a:bodyPr/>
                    <a:lstStyle/>
                    <a:p>
                      <a:pPr algn="l"/>
                      <a:r>
                        <a:rPr lang="en-US" sz="1100" cap="none" dirty="0"/>
                        <a:t>Feature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cap="none" dirty="0"/>
                        <a:t>Zebra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 ET80/ET85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Panasonic 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CF-33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Getac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K120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Dell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Latitude 7220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>
                          <a:solidFill>
                            <a:srgbClr val="FFFFFF"/>
                          </a:solidFill>
                        </a:rPr>
                        <a:t>Why</a:t>
                      </a:r>
                      <a:r>
                        <a:rPr lang="en-US" sz="1100" cap="none" baseline="0" dirty="0">
                          <a:solidFill>
                            <a:srgbClr val="FFFFFF"/>
                          </a:solidFill>
                        </a:rPr>
                        <a:t> it matters</a:t>
                      </a:r>
                      <a:endParaRPr lang="en-US" sz="1100" cap="none" dirty="0">
                        <a:solidFill>
                          <a:srgbClr val="FFFFFF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03710">
                <a:tc>
                  <a:txBody>
                    <a:bodyPr/>
                    <a:lstStyle/>
                    <a:p>
                      <a:pPr algn="l"/>
                      <a:endParaRPr lang="en-US" sz="12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1673">
                <a:tc gridSpan="6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</a:rPr>
                        <a:t>Data Capture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889459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Barcode Scanning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Optional integrated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enterprise-class 1D/2D SE4107 scan engine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aseline="0" dirty="0">
                          <a:solidFill>
                            <a:schemeClr val="tx1"/>
                          </a:solidFill>
                          <a:latin typeface="+mn-lt"/>
                        </a:rPr>
                        <a:t>Optional 1D/2D barcode reader; mutually exclusive with serial port or second </a:t>
                      </a:r>
                      <a:br>
                        <a:rPr lang="en-US" sz="1000" baseline="0" dirty="0">
                          <a:solidFill>
                            <a:schemeClr val="tx1"/>
                          </a:solidFill>
                          <a:latin typeface="+mn-lt"/>
                        </a:rPr>
                      </a:br>
                      <a:r>
                        <a:rPr lang="en-US" sz="1000" baseline="0" dirty="0">
                          <a:solidFill>
                            <a:schemeClr val="tx1"/>
                          </a:solidFill>
                          <a:latin typeface="+mn-lt"/>
                        </a:rPr>
                        <a:t>USB-A port</a:t>
                      </a:r>
                      <a:endParaRPr lang="en-US" sz="1000" b="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Optional 1D/2D scan engine</a:t>
                      </a:r>
                      <a:endParaRPr lang="en-US" sz="1000" dirty="0">
                        <a:effectLst/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Optional scanner module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 </a:t>
                      </a:r>
                      <a:r>
                        <a:rPr lang="en-US" sz="1000" baseline="0" dirty="0">
                          <a:solidFill>
                            <a:schemeClr val="tx1"/>
                          </a:solidFill>
                          <a:latin typeface="+mn-lt"/>
                        </a:rPr>
                        <a:t>offers Zebra’s exclusive PRZM Intelligent Imaging technology for first-time, every time capture of virtually any 1D/2D barcode in any condition.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03504279"/>
                  </a:ext>
                </a:extLst>
              </a:tr>
              <a:tr h="1116531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Rear Camera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 MP autofocus with </a:t>
                      </a:r>
                      <a:b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LED flash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 MP autofocus with </a:t>
                      </a:r>
                      <a:b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LED flash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 MP autofocus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 MP autofocus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with flash</a:t>
                      </a:r>
                      <a:endParaRPr lang="en-US" sz="1000" b="0" i="0" u="none" strike="noStrike" baseline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 offers the highest resolution camera in this class, enabling workers to take more detailed images whether they’re documenting vehicle damage or proof of condition. 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81139617"/>
                  </a:ext>
                </a:extLst>
              </a:tr>
              <a:tr h="847023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Front Camera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 MP with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 Hello</a:t>
                      </a:r>
                      <a:endParaRPr lang="en-US" sz="1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  <a:sym typeface="Proxima Nova Regular"/>
                        </a:rPr>
                        <a:t>1080p webcam with Windows Hello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FHD webcam with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 Hello* (*optional)</a:t>
                      </a:r>
                      <a:endParaRPr lang="en-US" sz="1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MP webcam </a:t>
                      </a: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with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 Hello</a:t>
                      </a:r>
                      <a:endParaRPr lang="en-US" sz="1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All tablets in this class support a front-facing camera for video calls and facial recognition.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31030413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A06CEBAC-DC90-C14A-9E95-571342ECC346}"/>
              </a:ext>
            </a:extLst>
          </p:cNvPr>
          <p:cNvSpPr/>
          <p:nvPr/>
        </p:nvSpPr>
        <p:spPr>
          <a:xfrm>
            <a:off x="10924233" y="0"/>
            <a:ext cx="1264591" cy="6495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4" name="Picture 3" descr="A picture containing text, monitor, electronics, black&#10;&#10;Description automatically generated">
            <a:extLst>
              <a:ext uri="{FF2B5EF4-FFF2-40B4-BE49-F238E27FC236}">
                <a16:creationId xmlns:a16="http://schemas.microsoft.com/office/drawing/2014/main" xmlns="" id="{43BA6461-6840-E648-9596-3C75948EAD4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04556" y="1552994"/>
            <a:ext cx="904071" cy="758418"/>
          </a:xfrm>
          <a:prstGeom prst="rect">
            <a:avLst/>
          </a:prstGeom>
        </p:spPr>
      </p:pic>
      <p:pic>
        <p:nvPicPr>
          <p:cNvPr id="17" name="Picture 16" descr="A picture containing text, electronics, monitor, display&#10;&#10;Description automatically generated">
            <a:extLst>
              <a:ext uri="{FF2B5EF4-FFF2-40B4-BE49-F238E27FC236}">
                <a16:creationId xmlns:a16="http://schemas.microsoft.com/office/drawing/2014/main" xmlns="" id="{33D9F7E6-E2EE-FF49-9715-D7944F7B1D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43884" y="1611371"/>
            <a:ext cx="988794" cy="651938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A8E49ED-8DB5-3B4F-A11A-D0424EB9ADF6}"/>
              </a:ext>
            </a:extLst>
          </p:cNvPr>
          <p:cNvSpPr txBox="1"/>
          <p:nvPr/>
        </p:nvSpPr>
        <p:spPr>
          <a:xfrm>
            <a:off x="10946576" y="139829"/>
            <a:ext cx="1264591" cy="40034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algn="ctr"/>
            <a:r>
              <a:rPr lang="en-US" sz="1300" dirty="0"/>
              <a:t>Page 7 of 10</a:t>
            </a:r>
          </a:p>
        </p:txBody>
      </p:sp>
      <p:pic>
        <p:nvPicPr>
          <p:cNvPr id="14" name="Picture 13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xmlns="" id="{9BFAF429-4278-7041-BCD3-E2AC6B0BFA5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03606" y="1481862"/>
            <a:ext cx="1269070" cy="906478"/>
          </a:xfrm>
          <a:prstGeom prst="rect">
            <a:avLst/>
          </a:prstGeom>
        </p:spPr>
      </p:pic>
      <p:pic>
        <p:nvPicPr>
          <p:cNvPr id="15" name="Picture 14" descr="A picture containing text, monitor, electronics, display&#10;&#10;Description automatically generated">
            <a:extLst>
              <a:ext uri="{FF2B5EF4-FFF2-40B4-BE49-F238E27FC236}">
                <a16:creationId xmlns:a16="http://schemas.microsoft.com/office/drawing/2014/main" xmlns="" id="{8F0DF99E-837F-A244-8753-D98AE9DD4F9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83544" y="1501740"/>
            <a:ext cx="1110098" cy="819611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5AF8AC1B-D68F-49DC-A181-BFEFCE449730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168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507881" y="343570"/>
            <a:ext cx="11225908" cy="549566"/>
          </a:xfrm>
        </p:spPr>
        <p:txBody>
          <a:bodyPr/>
          <a:lstStyle/>
          <a:p>
            <a:r>
              <a:rPr lang="en-US" sz="3200" dirty="0">
                <a:latin typeface=""/>
                <a:cs typeface=""/>
              </a:rPr>
              <a:t>Competitive Comparison</a:t>
            </a:r>
            <a:endParaRPr lang="en-US" sz="2800" dirty="0">
              <a:latin typeface=""/>
              <a:cs typeface="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0924234" y="6400079"/>
            <a:ext cx="1264591" cy="457200"/>
          </a:xfrm>
        </p:spPr>
        <p:txBody>
          <a:bodyPr/>
          <a:lstStyle/>
          <a:p>
            <a:fld id="{79044E51-BF79-AF42-BAC5-B771B1D9D8E0}" type="slidenum">
              <a:rPr lang="en-US" smtClean="0">
                <a:solidFill>
                  <a:schemeClr val="bg1">
                    <a:lumMod val="50000"/>
                  </a:schemeClr>
                </a:solidFill>
              </a:rPr>
              <a:pPr/>
              <a:t>37</a:t>
            </a:fld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8645717"/>
              </p:ext>
            </p:extLst>
          </p:nvPr>
        </p:nvGraphicFramePr>
        <p:xfrm>
          <a:off x="495181" y="959556"/>
          <a:ext cx="11481470" cy="5579822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21216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3562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54097">
                  <a:extLst>
                    <a:ext uri="{9D8B030D-6E8A-4147-A177-3AD203B41FA5}">
                      <a16:colId xmlns:a16="http://schemas.microsoft.com/office/drawing/2014/main" xmlns="" val="3446940999"/>
                    </a:ext>
                  </a:extLst>
                </a:gridCol>
                <a:gridCol w="1837403">
                  <a:extLst>
                    <a:ext uri="{9D8B030D-6E8A-4147-A177-3AD203B41FA5}">
                      <a16:colId xmlns:a16="http://schemas.microsoft.com/office/drawing/2014/main" xmlns="" val="1974946211"/>
                    </a:ext>
                  </a:extLst>
                </a:gridCol>
                <a:gridCol w="185695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785226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519864">
                <a:tc>
                  <a:txBody>
                    <a:bodyPr/>
                    <a:lstStyle/>
                    <a:p>
                      <a:pPr algn="l"/>
                      <a:r>
                        <a:rPr lang="en-US" sz="1100" cap="none" dirty="0"/>
                        <a:t>Feature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cap="none" dirty="0"/>
                        <a:t>Zebra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 ET80/ET85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Panasonic 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CF-33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Getac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K120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Dell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Latitude 7220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>
                          <a:solidFill>
                            <a:srgbClr val="FFFFFF"/>
                          </a:solidFill>
                        </a:rPr>
                        <a:t>Why</a:t>
                      </a:r>
                      <a:r>
                        <a:rPr lang="en-US" sz="1100" cap="none" baseline="0" dirty="0">
                          <a:solidFill>
                            <a:srgbClr val="FFFFFF"/>
                          </a:solidFill>
                        </a:rPr>
                        <a:t> it matters</a:t>
                      </a:r>
                      <a:endParaRPr lang="en-US" sz="1100" cap="none" dirty="0">
                        <a:solidFill>
                          <a:srgbClr val="FFFFFF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38478">
                <a:tc>
                  <a:txBody>
                    <a:bodyPr/>
                    <a:lstStyle/>
                    <a:p>
                      <a:pPr algn="l"/>
                      <a:endParaRPr lang="en-US" sz="12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1673">
                <a:tc gridSpan="6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</a:rPr>
                        <a:t>Environmental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4970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Drop Spec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Tested to MIL-STD-810H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 ft./1.2 m drops to </a:t>
                      </a:r>
                      <a:r>
                        <a:rPr lang="en-US" sz="1000" kern="900" spc="-2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plywood over concrete (tablet only)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900" spc="-2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 ft./1.5 m drops to plywood over concrete with optional rugged boot (tablet only)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900" spc="-2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With keyboard: 3 ft./0.9 m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Tested to MIL-STD-810G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 ft./1.2 m drops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900" spc="-2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 ft./1.5 m drops (tablet only)</a:t>
                      </a:r>
                      <a:endParaRPr lang="en-US" sz="10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aseline="0" dirty="0">
                          <a:solidFill>
                            <a:schemeClr val="tx1"/>
                          </a:solidFill>
                          <a:latin typeface="+mn-lt"/>
                        </a:rPr>
                        <a:t>Tested to MIL-STD-810H</a:t>
                      </a:r>
                    </a:p>
                    <a:p>
                      <a:pPr algn="ctr"/>
                      <a:r>
                        <a:rPr lang="en-US" sz="1000" baseline="0" dirty="0">
                          <a:solidFill>
                            <a:schemeClr val="tx1"/>
                          </a:solidFill>
                          <a:latin typeface="+mn-lt"/>
                        </a:rPr>
                        <a:t>6 ft./1.8 m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Tested to MIL-STD-810G/H</a:t>
                      </a:r>
                    </a:p>
                    <a:p>
                      <a:pPr algn="ctr"/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Transit drop: 4 ft./1.2 m</a:t>
                      </a:r>
                    </a:p>
                    <a:p>
                      <a:pPr algn="ctr"/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Operating drop: 3 ft./</a:t>
                      </a:r>
                      <a:b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0.91 m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While the ET80/ET85 does not offer the highest drop spec, it is tested to the latest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MIL-STD810H standard and its optional rugged boot increases the drop spec to 5 ft./1.5 m.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03504279"/>
                  </a:ext>
                </a:extLst>
              </a:tr>
              <a:tr h="679667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Sealing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IP65 with ports open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IP65 (requires both batteries in tablet)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IP66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IP65</a:t>
                      </a:r>
                      <a:endParaRPr lang="en-US" sz="1000" dirty="0"/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 is dust-tight and can be hosed off, even if the ports are open – which more accurately represents a real-world scenario.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ET80/ET85’s </a:t>
                      </a:r>
                      <a:r>
                        <a:rPr lang="en-US" sz="10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fanless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thermal design improves sealing and is ideal for manufacturing clean rooms.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81139617"/>
                  </a:ext>
                </a:extLst>
              </a:tr>
              <a:tr h="573735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Incendive/</a:t>
                      </a:r>
                      <a:br>
                        <a:rPr lang="en-US" sz="1100" b="1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Hazardous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Class 1 Div II (C1D2)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Class 1 Div II (C1D2)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ATEX, IECE x Zone 2/22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Coming soon: Class 1 Div II, Groups A, B, C and D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With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C1D2 certification, the ET80/ET85 can be safely used when flammable hazardous materials are present.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31030413"/>
                  </a:ext>
                </a:extLst>
              </a:tr>
              <a:tr h="539902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Operating Temp.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-4° to 140° F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(-20° to 60° C)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-20° to 145° F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(-29° to 63° C)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-20° to 145° F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(-29° to 63° C)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-20° to 145° F 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(-29° to 63° C)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While the ET80/ET85 does not support the widest operating temperature range, it can be used in sub-freezing temps and blazing heat.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20172029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A06CEBAC-DC90-C14A-9E95-571342ECC346}"/>
              </a:ext>
            </a:extLst>
          </p:cNvPr>
          <p:cNvSpPr/>
          <p:nvPr/>
        </p:nvSpPr>
        <p:spPr>
          <a:xfrm>
            <a:off x="10924233" y="0"/>
            <a:ext cx="1264591" cy="6495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4" name="Picture 3" descr="A picture containing text, monitor, electronics, black&#10;&#10;Description automatically generated">
            <a:extLst>
              <a:ext uri="{FF2B5EF4-FFF2-40B4-BE49-F238E27FC236}">
                <a16:creationId xmlns:a16="http://schemas.microsoft.com/office/drawing/2014/main" xmlns="" id="{43BA6461-6840-E648-9596-3C75948EAD4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15066" y="1531974"/>
            <a:ext cx="904071" cy="758418"/>
          </a:xfrm>
          <a:prstGeom prst="rect">
            <a:avLst/>
          </a:prstGeom>
        </p:spPr>
      </p:pic>
      <p:pic>
        <p:nvPicPr>
          <p:cNvPr id="17" name="Picture 16" descr="A picture containing text, electronics, monitor, display&#10;&#10;Description automatically generated">
            <a:extLst>
              <a:ext uri="{FF2B5EF4-FFF2-40B4-BE49-F238E27FC236}">
                <a16:creationId xmlns:a16="http://schemas.microsoft.com/office/drawing/2014/main" xmlns="" id="{33D9F7E6-E2EE-FF49-9715-D7944F7B1D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65436" y="1590351"/>
            <a:ext cx="988794" cy="651938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A8E49ED-8DB5-3B4F-A11A-D0424EB9ADF6}"/>
              </a:ext>
            </a:extLst>
          </p:cNvPr>
          <p:cNvSpPr txBox="1"/>
          <p:nvPr/>
        </p:nvSpPr>
        <p:spPr>
          <a:xfrm>
            <a:off x="10946576" y="139829"/>
            <a:ext cx="1264591" cy="40034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algn="ctr"/>
            <a:r>
              <a:rPr lang="en-US" sz="1300" dirty="0"/>
              <a:t>Page 8 of 10</a:t>
            </a:r>
          </a:p>
        </p:txBody>
      </p:sp>
      <p:pic>
        <p:nvPicPr>
          <p:cNvPr id="14" name="Picture 13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xmlns="" id="{DF4A2A94-6A14-044D-9EE3-6F58B4F1F57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93096" y="1460842"/>
            <a:ext cx="1269070" cy="906478"/>
          </a:xfrm>
          <a:prstGeom prst="rect">
            <a:avLst/>
          </a:prstGeom>
        </p:spPr>
      </p:pic>
      <p:pic>
        <p:nvPicPr>
          <p:cNvPr id="15" name="Picture 14" descr="A picture containing text, monitor, electronics, display&#10;&#10;Description automatically generated">
            <a:extLst>
              <a:ext uri="{FF2B5EF4-FFF2-40B4-BE49-F238E27FC236}">
                <a16:creationId xmlns:a16="http://schemas.microsoft.com/office/drawing/2014/main" xmlns="" id="{26315AE1-4EA3-0942-8AF3-D3A032C9167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813361" y="1483452"/>
            <a:ext cx="1110098" cy="819611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1445C5A1-BBC1-4A10-BD31-E295616AF8CA}"/>
              </a:ext>
            </a:extLst>
          </p:cNvPr>
          <p:cNvSpPr/>
          <p:nvPr/>
        </p:nvSpPr>
        <p:spPr>
          <a:xfrm>
            <a:off x="65314" y="6553076"/>
            <a:ext cx="2892490" cy="2209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4843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507881" y="343570"/>
            <a:ext cx="11225908" cy="549566"/>
          </a:xfrm>
        </p:spPr>
        <p:txBody>
          <a:bodyPr/>
          <a:lstStyle/>
          <a:p>
            <a:r>
              <a:rPr lang="en-US" sz="3200" dirty="0">
                <a:latin typeface=""/>
                <a:cs typeface=""/>
              </a:rPr>
              <a:t>Competitive Comparison</a:t>
            </a:r>
            <a:endParaRPr lang="en-US" sz="2800" dirty="0">
              <a:latin typeface=""/>
              <a:cs typeface="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0924234" y="6400079"/>
            <a:ext cx="1264591" cy="457200"/>
          </a:xfrm>
        </p:spPr>
        <p:txBody>
          <a:bodyPr/>
          <a:lstStyle/>
          <a:p>
            <a:fld id="{79044E51-BF79-AF42-BAC5-B771B1D9D8E0}" type="slidenum">
              <a:rPr lang="en-US" smtClean="0">
                <a:solidFill>
                  <a:schemeClr val="bg1">
                    <a:lumMod val="50000"/>
                  </a:schemeClr>
                </a:solidFill>
              </a:rPr>
              <a:pPr/>
              <a:t>38</a:t>
            </a:fld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2231627"/>
              </p:ext>
            </p:extLst>
          </p:nvPr>
        </p:nvGraphicFramePr>
        <p:xfrm>
          <a:off x="495181" y="959556"/>
          <a:ext cx="11204450" cy="4956046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19537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881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28417">
                  <a:extLst>
                    <a:ext uri="{9D8B030D-6E8A-4147-A177-3AD203B41FA5}">
                      <a16:colId xmlns:a16="http://schemas.microsoft.com/office/drawing/2014/main" xmlns="" val="3446940999"/>
                    </a:ext>
                  </a:extLst>
                </a:gridCol>
                <a:gridCol w="1811954">
                  <a:extLst>
                    <a:ext uri="{9D8B030D-6E8A-4147-A177-3AD203B41FA5}">
                      <a16:colId xmlns:a16="http://schemas.microsoft.com/office/drawing/2014/main" xmlns="" val="1974946211"/>
                    </a:ext>
                  </a:extLst>
                </a:gridCol>
                <a:gridCol w="183123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62865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519864">
                <a:tc>
                  <a:txBody>
                    <a:bodyPr/>
                    <a:lstStyle/>
                    <a:p>
                      <a:pPr algn="l"/>
                      <a:r>
                        <a:rPr lang="en-US" sz="1100" cap="none" dirty="0"/>
                        <a:t>Feature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cap="none" dirty="0"/>
                        <a:t>Zebra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 ET80/ET85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Panasonic 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CF-33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Getac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K120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Dell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Latitude 7220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>
                          <a:solidFill>
                            <a:srgbClr val="FFFFFF"/>
                          </a:solidFill>
                        </a:rPr>
                        <a:t>Why</a:t>
                      </a:r>
                      <a:r>
                        <a:rPr lang="en-US" sz="1100" cap="none" baseline="0" dirty="0">
                          <a:solidFill>
                            <a:srgbClr val="FFFFFF"/>
                          </a:solidFill>
                        </a:rPr>
                        <a:t> it matters</a:t>
                      </a:r>
                      <a:endParaRPr lang="en-US" sz="1100" cap="none" dirty="0">
                        <a:solidFill>
                          <a:srgbClr val="FFFFFF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03710">
                <a:tc>
                  <a:txBody>
                    <a:bodyPr/>
                    <a:lstStyle/>
                    <a:p>
                      <a:pPr algn="l"/>
                      <a:endParaRPr lang="en-US" sz="12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120">
                <a:tc gridSpan="6"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</a:rPr>
                        <a:t>Security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kern="900" spc="-2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kern="900" spc="-2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kern="900" spc="-2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kern="900" spc="-2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450184040"/>
                  </a:ext>
                </a:extLst>
              </a:tr>
              <a:tr h="684970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Facial recognition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Yes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Windows Hello</a:t>
                      </a:r>
                      <a:endParaRPr lang="en-US" sz="1000" kern="900" spc="-2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Yes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Windows Hello</a:t>
                      </a:r>
                      <a:endParaRPr lang="en-US" sz="1000" kern="900" spc="-2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Yes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Windows Hello</a:t>
                      </a:r>
                      <a:endParaRPr lang="en-US" sz="1000" kern="900" spc="-2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Yes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Windows Hello</a:t>
                      </a:r>
                      <a:endParaRPr lang="en-US" sz="1000" kern="900" spc="-2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All tablets in this class support facial recognition.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03504279"/>
                  </a:ext>
                </a:extLst>
              </a:tr>
              <a:tr h="800355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Fingerprint reader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Yes (optional)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Yes (optional)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Mutually exclusive with SmartCard CAC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Yes (optional)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Mutually exclusive with SmartCard CAC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Yes (optional)</a:t>
                      </a:r>
                      <a:endParaRPr lang="en-US" sz="1000" dirty="0"/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All tablets in this class offer an optional fingerprint reader; note that Panasonic and Getac offer less configuration flexibility with mutually exclusive security options. </a:t>
                      </a:r>
                      <a:endParaRPr lang="en-US" sz="1000" baseline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81139617"/>
                  </a:ext>
                </a:extLst>
              </a:tr>
              <a:tr h="803868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CAC SmartCard reader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Yes (optional)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Yes (optional)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Mutually exclusive with fingerprint reader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Yes (optional)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Mutually exclusive with fingerprint reader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Yes (optional)</a:t>
                      </a:r>
                      <a:endParaRPr lang="en-US" sz="1000" dirty="0"/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All tablets in this class support SmartCard readers. N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ote that Panasonic and Getac offer less configuration flexibility with mutually exclusive security options. And only the ET80/ET85 offers NFC as a standard feature. </a:t>
                      </a:r>
                      <a:endParaRPr lang="en-US" sz="10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31030413"/>
                  </a:ext>
                </a:extLst>
              </a:tr>
              <a:tr h="864159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NFC SmartCard reader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Yes (standard)</a:t>
                      </a:r>
                      <a:endParaRPr 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Yes (optional)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Mutually exclusive with fingerprint reader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Yes (optional)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Mutually exclusive with fingerprint reader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Yes (optional)</a:t>
                      </a:r>
                      <a:endParaRPr lang="en-US" sz="1000" dirty="0"/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32387827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A06CEBAC-DC90-C14A-9E95-571342ECC346}"/>
              </a:ext>
            </a:extLst>
          </p:cNvPr>
          <p:cNvSpPr/>
          <p:nvPr/>
        </p:nvSpPr>
        <p:spPr>
          <a:xfrm>
            <a:off x="10924233" y="0"/>
            <a:ext cx="1264591" cy="6495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4" name="Picture 3" descr="A picture containing text, monitor, electronics, black&#10;&#10;Description automatically generated">
            <a:extLst>
              <a:ext uri="{FF2B5EF4-FFF2-40B4-BE49-F238E27FC236}">
                <a16:creationId xmlns:a16="http://schemas.microsoft.com/office/drawing/2014/main" xmlns="" id="{43BA6461-6840-E648-9596-3C75948EAD4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04556" y="1563627"/>
            <a:ext cx="904071" cy="758418"/>
          </a:xfrm>
          <a:prstGeom prst="rect">
            <a:avLst/>
          </a:prstGeom>
        </p:spPr>
      </p:pic>
      <p:pic>
        <p:nvPicPr>
          <p:cNvPr id="17" name="Picture 16" descr="A picture containing text, electronics, monitor, display&#10;&#10;Description automatically generated">
            <a:extLst>
              <a:ext uri="{FF2B5EF4-FFF2-40B4-BE49-F238E27FC236}">
                <a16:creationId xmlns:a16="http://schemas.microsoft.com/office/drawing/2014/main" xmlns="" id="{33D9F7E6-E2EE-FF49-9715-D7944F7B1D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54394" y="1611371"/>
            <a:ext cx="988794" cy="651938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A8E49ED-8DB5-3B4F-A11A-D0424EB9ADF6}"/>
              </a:ext>
            </a:extLst>
          </p:cNvPr>
          <p:cNvSpPr txBox="1"/>
          <p:nvPr/>
        </p:nvSpPr>
        <p:spPr>
          <a:xfrm>
            <a:off x="10946576" y="139829"/>
            <a:ext cx="1264591" cy="40034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algn="ctr"/>
            <a:r>
              <a:rPr lang="en-US" sz="1300" dirty="0"/>
              <a:t>Page 9 of 10</a:t>
            </a:r>
          </a:p>
        </p:txBody>
      </p:sp>
      <p:pic>
        <p:nvPicPr>
          <p:cNvPr id="14" name="Picture 13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xmlns="" id="{C7D235BC-79B2-6747-A9FF-551BAF8D0BC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14116" y="1481862"/>
            <a:ext cx="1269070" cy="906478"/>
          </a:xfrm>
          <a:prstGeom prst="rect">
            <a:avLst/>
          </a:prstGeom>
        </p:spPr>
      </p:pic>
      <p:pic>
        <p:nvPicPr>
          <p:cNvPr id="15" name="Picture 14" descr="A picture containing text, monitor, electronics, display&#10;&#10;Description automatically generated">
            <a:extLst>
              <a:ext uri="{FF2B5EF4-FFF2-40B4-BE49-F238E27FC236}">
                <a16:creationId xmlns:a16="http://schemas.microsoft.com/office/drawing/2014/main" xmlns="" id="{B1D1083E-ADA8-4D40-926A-3EB040CDD51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83544" y="1501740"/>
            <a:ext cx="1110098" cy="819611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14613C1B-2C88-487D-A5CF-9D0583A5DBA2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3613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507881" y="343570"/>
            <a:ext cx="11225908" cy="549566"/>
          </a:xfrm>
        </p:spPr>
        <p:txBody>
          <a:bodyPr/>
          <a:lstStyle/>
          <a:p>
            <a:r>
              <a:rPr lang="en-US" sz="3200" dirty="0">
                <a:latin typeface=""/>
                <a:cs typeface=""/>
              </a:rPr>
              <a:t>Competitive Comparison</a:t>
            </a:r>
            <a:endParaRPr lang="en-US" sz="2800" dirty="0">
              <a:latin typeface=""/>
              <a:cs typeface="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0924234" y="6400079"/>
            <a:ext cx="1264591" cy="457200"/>
          </a:xfrm>
        </p:spPr>
        <p:txBody>
          <a:bodyPr/>
          <a:lstStyle/>
          <a:p>
            <a:fld id="{79044E51-BF79-AF42-BAC5-B771B1D9D8E0}" type="slidenum">
              <a:rPr lang="en-US" smtClean="0">
                <a:solidFill>
                  <a:schemeClr val="bg1">
                    <a:lumMod val="50000"/>
                  </a:schemeClr>
                </a:solidFill>
              </a:rPr>
              <a:pPr/>
              <a:t>39</a:t>
            </a:fld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6637393"/>
              </p:ext>
            </p:extLst>
          </p:nvPr>
        </p:nvGraphicFramePr>
        <p:xfrm>
          <a:off x="495181" y="959556"/>
          <a:ext cx="11351826" cy="553837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21109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339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52467">
                  <a:extLst>
                    <a:ext uri="{9D8B030D-6E8A-4147-A177-3AD203B41FA5}">
                      <a16:colId xmlns:a16="http://schemas.microsoft.com/office/drawing/2014/main" xmlns="" val="3446940999"/>
                    </a:ext>
                  </a:extLst>
                </a:gridCol>
                <a:gridCol w="1835787">
                  <a:extLst>
                    <a:ext uri="{9D8B030D-6E8A-4147-A177-3AD203B41FA5}">
                      <a16:colId xmlns:a16="http://schemas.microsoft.com/office/drawing/2014/main" xmlns="" val="1974946211"/>
                    </a:ext>
                  </a:extLst>
                </a:gridCol>
                <a:gridCol w="185532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66323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519864">
                <a:tc>
                  <a:txBody>
                    <a:bodyPr/>
                    <a:lstStyle/>
                    <a:p>
                      <a:pPr algn="l"/>
                      <a:r>
                        <a:rPr lang="en-US" sz="1100" cap="none" dirty="0"/>
                        <a:t>Feature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cap="none" dirty="0"/>
                        <a:t>Zebra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 ET80/ET85</a:t>
                      </a:r>
                      <a:endParaRPr lang="en-US" sz="1100" cap="none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Panasonic </a:t>
                      </a:r>
                      <a:br>
                        <a:rPr lang="en-US" sz="1100" cap="none" dirty="0"/>
                      </a:br>
                      <a:r>
                        <a:rPr lang="en-US" sz="1100" cap="none" dirty="0"/>
                        <a:t>CF-33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Getac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K120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Dell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/>
                        <a:t>Latitude 7220</a:t>
                      </a:r>
                      <a:endParaRPr lang="en-US" sz="1100" cap="none" dirty="0">
                        <a:solidFill>
                          <a:schemeClr val="bg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cap="none" dirty="0">
                          <a:solidFill>
                            <a:srgbClr val="FFFFFF"/>
                          </a:solidFill>
                        </a:rPr>
                        <a:t>Why</a:t>
                      </a:r>
                      <a:r>
                        <a:rPr lang="en-US" sz="1100" cap="none" baseline="0" dirty="0">
                          <a:solidFill>
                            <a:srgbClr val="FFFFFF"/>
                          </a:solidFill>
                        </a:rPr>
                        <a:t> it matters</a:t>
                      </a:r>
                      <a:endParaRPr lang="en-US" sz="1100" cap="none" dirty="0">
                        <a:solidFill>
                          <a:srgbClr val="FFFFFF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03710">
                <a:tc>
                  <a:txBody>
                    <a:bodyPr/>
                    <a:lstStyle/>
                    <a:p>
                      <a:pPr algn="l"/>
                      <a:endParaRPr lang="en-US" sz="12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82880" marT="91440" marB="9144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1673">
                <a:tc gridSpan="6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</a:rPr>
                        <a:t>Software Tools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1" dirty="0">
                        <a:solidFill>
                          <a:schemeClr val="tx1"/>
                        </a:solidFill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4970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PTT/</a:t>
                      </a:r>
                      <a:br>
                        <a:rPr lang="en-US" sz="1100" b="1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messaging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Yes</a:t>
                      </a:r>
                    </a:p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Workforce Connect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No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No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No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ET80/ET85 brings the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benefits of Zebra Mobility DNA applications to a Windows tablet. Workforce Connect’s enterprise-class PTT and text messaging enhance collaboration; users can communicate quickly and easily without having to use a phone or separate radio. And the tool can be used to locate users. 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03504279"/>
                  </a:ext>
                </a:extLst>
              </a:tr>
              <a:tr h="735380">
                <a:tc>
                  <a:txBody>
                    <a:bodyPr/>
                    <a:lstStyle/>
                    <a:p>
                      <a:r>
                        <a:rPr lang="en-US" sz="1100" b="1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Battery metrics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Yes</a:t>
                      </a:r>
                    </a:p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PowerPrecision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No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No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No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Zebra’s PowerPrecision+ battery technology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gives customers visibility into the health of their batteries. ET80/ET85 users can monitor battery health right on the tablet to ensure they have battery power they can count on every shift, every day. </a:t>
                      </a:r>
                      <a:endParaRPr lang="en-US" sz="10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81139617"/>
                  </a:ext>
                </a:extLst>
              </a:tr>
              <a:tr h="1059460">
                <a:tc>
                  <a:txBody>
                    <a:bodyPr/>
                    <a:lstStyle/>
                    <a:p>
                      <a:r>
                        <a:rPr lang="en-US" sz="1100" b="1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Scanner </a:t>
                      </a:r>
                      <a:br>
                        <a:rPr lang="en-US" sz="1100" b="1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100" b="1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configuration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Yes</a:t>
                      </a:r>
                    </a:p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123Scan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No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No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tx1"/>
                          </a:solidFill>
                        </a:rPr>
                        <a:t> No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Zebras 123Scan features a patented wizard that makes scanner configuration incredibly easy. 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Intuitive enough for first-time users, 123Scan walk users through the process of configuring their scanner to capture the right information in the precise order their application requires. </a:t>
                      </a:r>
                    </a:p>
                  </a:txBody>
                  <a:tcPr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31030413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A06CEBAC-DC90-C14A-9E95-571342ECC346}"/>
              </a:ext>
            </a:extLst>
          </p:cNvPr>
          <p:cNvSpPr/>
          <p:nvPr/>
        </p:nvSpPr>
        <p:spPr>
          <a:xfrm>
            <a:off x="10924233" y="0"/>
            <a:ext cx="1264591" cy="6495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4" name="Picture 3" descr="A picture containing text, monitor, electronics, black&#10;&#10;Description automatically generated">
            <a:extLst>
              <a:ext uri="{FF2B5EF4-FFF2-40B4-BE49-F238E27FC236}">
                <a16:creationId xmlns:a16="http://schemas.microsoft.com/office/drawing/2014/main" xmlns="" id="{43BA6461-6840-E648-9596-3C75948EAD4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04556" y="1552994"/>
            <a:ext cx="904071" cy="758418"/>
          </a:xfrm>
          <a:prstGeom prst="rect">
            <a:avLst/>
          </a:prstGeom>
        </p:spPr>
      </p:pic>
      <p:pic>
        <p:nvPicPr>
          <p:cNvPr id="17" name="Picture 16" descr="A picture containing text, electronics, monitor, display&#10;&#10;Description automatically generated">
            <a:extLst>
              <a:ext uri="{FF2B5EF4-FFF2-40B4-BE49-F238E27FC236}">
                <a16:creationId xmlns:a16="http://schemas.microsoft.com/office/drawing/2014/main" xmlns="" id="{33D9F7E6-E2EE-FF49-9715-D7944F7B1D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38474" y="1600861"/>
            <a:ext cx="988794" cy="651938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A8E49ED-8DB5-3B4F-A11A-D0424EB9ADF6}"/>
              </a:ext>
            </a:extLst>
          </p:cNvPr>
          <p:cNvSpPr txBox="1"/>
          <p:nvPr/>
        </p:nvSpPr>
        <p:spPr>
          <a:xfrm>
            <a:off x="10946576" y="139829"/>
            <a:ext cx="1264591" cy="40034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algn="ctr"/>
            <a:r>
              <a:rPr lang="en-US" sz="1300" dirty="0"/>
              <a:t>Page 10 of 10</a:t>
            </a:r>
          </a:p>
        </p:txBody>
      </p:sp>
      <p:pic>
        <p:nvPicPr>
          <p:cNvPr id="14" name="Picture 13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xmlns="" id="{CB89CF64-BD13-614B-8807-0BA30B4113F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66666" y="1481862"/>
            <a:ext cx="1269070" cy="906478"/>
          </a:xfrm>
          <a:prstGeom prst="rect">
            <a:avLst/>
          </a:prstGeom>
        </p:spPr>
      </p:pic>
      <p:pic>
        <p:nvPicPr>
          <p:cNvPr id="15" name="Picture 14" descr="A picture containing text, monitor, electronics, display&#10;&#10;Description automatically generated">
            <a:extLst>
              <a:ext uri="{FF2B5EF4-FFF2-40B4-BE49-F238E27FC236}">
                <a16:creationId xmlns:a16="http://schemas.microsoft.com/office/drawing/2014/main" xmlns="" id="{4E88AE45-83A3-5449-A772-DA3647546EE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83544" y="1501740"/>
            <a:ext cx="1110098" cy="819611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1F82B323-39E5-4013-BB36-255F767B1691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1378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A person wearing a hard hat and holding a camera&#10;&#10;Description automatically generated with low confidence">
            <a:extLst>
              <a:ext uri="{FF2B5EF4-FFF2-40B4-BE49-F238E27FC236}">
                <a16:creationId xmlns:a16="http://schemas.microsoft.com/office/drawing/2014/main" xmlns="" id="{C38BE406-FDE6-514B-9923-D422C0F8B13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88825" cy="7020984"/>
          </a:xfrm>
          <a:prstGeom prst="rect">
            <a:avLst/>
          </a:prstGeom>
        </p:spPr>
      </p:pic>
      <p:sp>
        <p:nvSpPr>
          <p:cNvPr id="15" name="AutoShape 4">
            <a:extLst>
              <a:ext uri="{FF2B5EF4-FFF2-40B4-BE49-F238E27FC236}">
                <a16:creationId xmlns:a16="http://schemas.microsoft.com/office/drawing/2014/main" xmlns="" id="{1529D16A-04D3-EB49-98C0-042858C4C69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-31898" y="1905247"/>
            <a:ext cx="8834889" cy="5115737"/>
          </a:xfrm>
          <a:custGeom>
            <a:avLst/>
            <a:gdLst>
              <a:gd name="connsiteX0" fmla="*/ 0 w 10759381"/>
              <a:gd name="connsiteY0" fmla="*/ 6232156 h 6232156"/>
              <a:gd name="connsiteX1" fmla="*/ 0 w 10759381"/>
              <a:gd name="connsiteY1" fmla="*/ 0 h 6232156"/>
              <a:gd name="connsiteX2" fmla="*/ 10759381 w 10759381"/>
              <a:gd name="connsiteY2" fmla="*/ 6232156 h 6232156"/>
              <a:gd name="connsiteX3" fmla="*/ 0 w 10759381"/>
              <a:gd name="connsiteY3" fmla="*/ 6232156 h 6232156"/>
              <a:gd name="connsiteX0" fmla="*/ 0 w 8802991"/>
              <a:gd name="connsiteY0" fmla="*/ 6232156 h 6232156"/>
              <a:gd name="connsiteX1" fmla="*/ 0 w 8802991"/>
              <a:gd name="connsiteY1" fmla="*/ 0 h 6232156"/>
              <a:gd name="connsiteX2" fmla="*/ 8802991 w 8802991"/>
              <a:gd name="connsiteY2" fmla="*/ 5105105 h 6232156"/>
              <a:gd name="connsiteX3" fmla="*/ 0 w 8802991"/>
              <a:gd name="connsiteY3" fmla="*/ 6232156 h 6232156"/>
              <a:gd name="connsiteX0" fmla="*/ 0 w 8834889"/>
              <a:gd name="connsiteY0" fmla="*/ 5115737 h 5115737"/>
              <a:gd name="connsiteX1" fmla="*/ 31898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  <a:gd name="connsiteX0" fmla="*/ 0 w 8834889"/>
              <a:gd name="connsiteY0" fmla="*/ 5115737 h 5115737"/>
              <a:gd name="connsiteX1" fmla="*/ 22272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34889" h="5115737">
                <a:moveTo>
                  <a:pt x="0" y="5115737"/>
                </a:moveTo>
                <a:lnTo>
                  <a:pt x="22272" y="0"/>
                </a:lnTo>
                <a:lnTo>
                  <a:pt x="8834889" y="5105105"/>
                </a:lnTo>
                <a:lnTo>
                  <a:pt x="0" y="51157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329E03B-BBFB-AC40-894E-CC5FD1AF27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6725" y="5114113"/>
            <a:ext cx="5627687" cy="1619250"/>
          </a:xfrm>
        </p:spPr>
        <p:txBody>
          <a:bodyPr/>
          <a:lstStyle/>
          <a:p>
            <a:pPr marL="9525" indent="-9525"/>
            <a:r>
              <a:rPr lang="en-US" dirty="0"/>
              <a:t>The Opportunity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2D74A35F-C2FD-EF42-9581-7144BDD547A4}"/>
              </a:ext>
            </a:extLst>
          </p:cNvPr>
          <p:cNvSpPr txBox="1"/>
          <p:nvPr/>
        </p:nvSpPr>
        <p:spPr>
          <a:xfrm>
            <a:off x="16550640" y="3529584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03BB4A53-845D-2A43-9ED9-4036055DDF7C}"/>
              </a:ext>
            </a:extLst>
          </p:cNvPr>
          <p:cNvSpPr txBox="1"/>
          <p:nvPr/>
        </p:nvSpPr>
        <p:spPr>
          <a:xfrm>
            <a:off x="-63795" y="-45720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CE6861D2-579B-0648-8D4C-3F7E19DDB44C}"/>
              </a:ext>
            </a:extLst>
          </p:cNvPr>
          <p:cNvSpPr txBox="1"/>
          <p:nvPr/>
        </p:nvSpPr>
        <p:spPr>
          <a:xfrm>
            <a:off x="-839972" y="-13822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203B4A60-A295-2C49-BC16-06E5AD64CB14}"/>
              </a:ext>
            </a:extLst>
          </p:cNvPr>
          <p:cNvSpPr txBox="1"/>
          <p:nvPr/>
        </p:nvSpPr>
        <p:spPr>
          <a:xfrm>
            <a:off x="-478465" y="520995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12" name="AutoShape 4">
            <a:extLst>
              <a:ext uri="{FF2B5EF4-FFF2-40B4-BE49-F238E27FC236}">
                <a16:creationId xmlns:a16="http://schemas.microsoft.com/office/drawing/2014/main" xmlns="" id="{6C8EC2DB-847D-DF46-8498-2AE15B024042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6323653" y="3626321"/>
            <a:ext cx="5865172" cy="3397284"/>
          </a:xfrm>
          <a:prstGeom prst="rtTriangle">
            <a:avLst/>
          </a:prstGeom>
          <a:gradFill>
            <a:gsLst>
              <a:gs pos="0">
                <a:srgbClr val="00FFFF"/>
              </a:gs>
              <a:gs pos="10000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441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picture containing text, indoor, person, ceiling&#10;&#10;Description automatically generated">
            <a:extLst>
              <a:ext uri="{FF2B5EF4-FFF2-40B4-BE49-F238E27FC236}">
                <a16:creationId xmlns:a16="http://schemas.microsoft.com/office/drawing/2014/main" xmlns="" id="{F51FAECE-0179-6B4D-B32B-5C7FA5836B3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3579" y="0"/>
            <a:ext cx="12232404" cy="6858000"/>
          </a:xfrm>
          <a:prstGeom prst="rect">
            <a:avLst/>
          </a:prstGeom>
        </p:spPr>
      </p:pic>
      <p:sp>
        <p:nvSpPr>
          <p:cNvPr id="7" name="AutoShape 4">
            <a:extLst>
              <a:ext uri="{FF2B5EF4-FFF2-40B4-BE49-F238E27FC236}">
                <a16:creationId xmlns:a16="http://schemas.microsoft.com/office/drawing/2014/main" xmlns="" id="{382ADEC7-B0A2-094C-A107-FEB36638EDA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-31898" y="1905247"/>
            <a:ext cx="8834889" cy="5115737"/>
          </a:xfrm>
          <a:custGeom>
            <a:avLst/>
            <a:gdLst>
              <a:gd name="connsiteX0" fmla="*/ 0 w 10759381"/>
              <a:gd name="connsiteY0" fmla="*/ 6232156 h 6232156"/>
              <a:gd name="connsiteX1" fmla="*/ 0 w 10759381"/>
              <a:gd name="connsiteY1" fmla="*/ 0 h 6232156"/>
              <a:gd name="connsiteX2" fmla="*/ 10759381 w 10759381"/>
              <a:gd name="connsiteY2" fmla="*/ 6232156 h 6232156"/>
              <a:gd name="connsiteX3" fmla="*/ 0 w 10759381"/>
              <a:gd name="connsiteY3" fmla="*/ 6232156 h 6232156"/>
              <a:gd name="connsiteX0" fmla="*/ 0 w 8802991"/>
              <a:gd name="connsiteY0" fmla="*/ 6232156 h 6232156"/>
              <a:gd name="connsiteX1" fmla="*/ 0 w 8802991"/>
              <a:gd name="connsiteY1" fmla="*/ 0 h 6232156"/>
              <a:gd name="connsiteX2" fmla="*/ 8802991 w 8802991"/>
              <a:gd name="connsiteY2" fmla="*/ 5105105 h 6232156"/>
              <a:gd name="connsiteX3" fmla="*/ 0 w 8802991"/>
              <a:gd name="connsiteY3" fmla="*/ 6232156 h 6232156"/>
              <a:gd name="connsiteX0" fmla="*/ 0 w 8834889"/>
              <a:gd name="connsiteY0" fmla="*/ 5115737 h 5115737"/>
              <a:gd name="connsiteX1" fmla="*/ 31898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  <a:gd name="connsiteX0" fmla="*/ 0 w 8834889"/>
              <a:gd name="connsiteY0" fmla="*/ 5115737 h 5115737"/>
              <a:gd name="connsiteX1" fmla="*/ 22272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34889" h="5115737">
                <a:moveTo>
                  <a:pt x="0" y="5115737"/>
                </a:moveTo>
                <a:lnTo>
                  <a:pt x="22272" y="0"/>
                </a:lnTo>
                <a:lnTo>
                  <a:pt x="8834889" y="5105105"/>
                </a:lnTo>
                <a:lnTo>
                  <a:pt x="0" y="51157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4767914F-C0C7-ED46-A42C-63278E4764B9}"/>
              </a:ext>
            </a:extLst>
          </p:cNvPr>
          <p:cNvSpPr txBox="1"/>
          <p:nvPr/>
        </p:nvSpPr>
        <p:spPr>
          <a:xfrm>
            <a:off x="-237067" y="93980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dirty="0"/>
          </a:p>
        </p:txBody>
      </p:sp>
      <p:sp>
        <p:nvSpPr>
          <p:cNvPr id="8" name="AutoShape 4">
            <a:extLst>
              <a:ext uri="{FF2B5EF4-FFF2-40B4-BE49-F238E27FC236}">
                <a16:creationId xmlns:a16="http://schemas.microsoft.com/office/drawing/2014/main" xmlns="" id="{E4B79AF6-3DF9-4A4A-99D3-5EB76464D32D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6323653" y="3613069"/>
            <a:ext cx="5865172" cy="3397284"/>
          </a:xfrm>
          <a:prstGeom prst="rtTriangle">
            <a:avLst/>
          </a:prstGeom>
          <a:gradFill>
            <a:gsLst>
              <a:gs pos="0">
                <a:srgbClr val="00FFFF"/>
              </a:gs>
              <a:gs pos="10000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33A0330A-06F1-DC41-B947-2E8B6121B7D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6725" y="5010445"/>
            <a:ext cx="5627687" cy="1619250"/>
          </a:xfrm>
        </p:spPr>
        <p:txBody>
          <a:bodyPr/>
          <a:lstStyle/>
          <a:p>
            <a:pPr marL="0" indent="0"/>
            <a:r>
              <a:rPr lang="en-US" dirty="0"/>
              <a:t>Sales Tools </a:t>
            </a:r>
            <a:br>
              <a:rPr lang="en-US" dirty="0"/>
            </a:br>
            <a:r>
              <a:rPr lang="en-US" dirty="0"/>
              <a:t>and Resources</a:t>
            </a:r>
          </a:p>
        </p:txBody>
      </p:sp>
    </p:spTree>
    <p:extLst>
      <p:ext uri="{BB962C8B-B14F-4D97-AF65-F5344CB8AC3E}">
        <p14:creationId xmlns:p14="http://schemas.microsoft.com/office/powerpoint/2010/main" val="2407054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2926861"/>
              </p:ext>
            </p:extLst>
          </p:nvPr>
        </p:nvGraphicFramePr>
        <p:xfrm>
          <a:off x="464696" y="1145585"/>
          <a:ext cx="11259432" cy="505838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75314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5314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5314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532109">
                <a:tc>
                  <a:txBody>
                    <a:bodyPr/>
                    <a:lstStyle/>
                    <a:p>
                      <a:pPr algn="l"/>
                      <a:r>
                        <a:rPr lang="en-US" sz="1400" i="0" dirty="0">
                          <a:solidFill>
                            <a:srgbClr val="0070C0"/>
                          </a:solidFill>
                        </a:rPr>
                        <a:t>Internal</a:t>
                      </a:r>
                      <a:r>
                        <a:rPr lang="en-US" sz="1400" i="0" baseline="0" dirty="0">
                          <a:solidFill>
                            <a:srgbClr val="0070C0"/>
                          </a:solidFill>
                        </a:rPr>
                        <a:t> Zebra Tools</a:t>
                      </a:r>
                      <a:endParaRPr lang="en-US" sz="1400" i="0" dirty="0">
                        <a:solidFill>
                          <a:srgbClr val="0070C0"/>
                        </a:solidFill>
                      </a:endParaRPr>
                    </a:p>
                  </a:txBody>
                  <a:tcPr anchor="ctr">
                    <a:lnR w="12700" cmpd="sng">
                      <a:noFill/>
                    </a:lnR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i="0" dirty="0">
                          <a:solidFill>
                            <a:srgbClr val="0070C0"/>
                          </a:solidFill>
                        </a:rPr>
                        <a:t>Partner Tools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i="0" dirty="0">
                          <a:solidFill>
                            <a:srgbClr val="0070C0"/>
                          </a:solidFill>
                        </a:rPr>
                        <a:t>External Tools</a:t>
                      </a:r>
                    </a:p>
                  </a:txBody>
                  <a:tcPr anchor="ctr">
                    <a:lnL w="12700" cmpd="sng">
                      <a:noFill/>
                    </a:lnL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r>
                        <a:rPr lang="en-US" sz="1200" dirty="0"/>
                        <a:t>Product beauty/application photography </a:t>
                      </a:r>
                    </a:p>
                  </a:txBody>
                  <a:tcPr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Product beauty/application photography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i="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Spec Sheet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r>
                        <a:rPr lang="en-US" sz="1200" dirty="0"/>
                        <a:t>Selling guide presentation </a:t>
                      </a:r>
                    </a:p>
                  </a:txBody>
                  <a:tcPr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dirty="0"/>
                        <a:t>Selling guide</a:t>
                      </a:r>
                      <a:r>
                        <a:rPr lang="en-US" sz="1200" baseline="0" dirty="0"/>
                        <a:t> p</a:t>
                      </a:r>
                      <a:r>
                        <a:rPr lang="en-US" sz="1200" dirty="0"/>
                        <a:t>resentation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itchFamily="34" charset="0"/>
                        <a:buNone/>
                      </a:pPr>
                      <a:r>
                        <a:rPr lang="en-US" sz="1200" i="0" dirty="0"/>
                        <a:t>Customer presentation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r>
                        <a:rPr lang="en-US" sz="1200" dirty="0"/>
                        <a:t>Battlecard</a:t>
                      </a:r>
                    </a:p>
                  </a:txBody>
                  <a:tcPr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dirty="0"/>
                        <a:t>Battlecard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i="0" dirty="0"/>
                        <a:t>Product page</a:t>
                      </a:r>
                      <a:r>
                        <a:rPr lang="en-US" sz="1200" i="0" baseline="0" dirty="0"/>
                        <a:t> on Zebra.com</a:t>
                      </a:r>
                      <a:endParaRPr lang="en-US" sz="1200" i="0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r>
                        <a:rPr lang="en-US" sz="1200" dirty="0"/>
                        <a:t>Product descriptions</a:t>
                      </a:r>
                    </a:p>
                  </a:txBody>
                  <a:tcPr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dirty="0"/>
                        <a:t>Product descriptions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i="0" dirty="0"/>
                        <a:t>Product video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r>
                        <a:rPr lang="en-US" sz="1200" dirty="0"/>
                        <a:t>Partner top 5 reasons to sell</a:t>
                      </a:r>
                    </a:p>
                  </a:txBody>
                  <a:tcPr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dirty="0"/>
                        <a:t>Partner top 5 reasons to sell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dirty="0"/>
                        <a:t>Customer top 5 reasons to buy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dirty="0"/>
                        <a:t>Positioning guide (transitioning from R12)</a:t>
                      </a:r>
                    </a:p>
                  </a:txBody>
                  <a:tcPr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dirty="0"/>
                        <a:t>Positioning guide (transitioning from R12)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itchFamily="34" charset="0"/>
                        <a:buNone/>
                      </a:pPr>
                      <a:r>
                        <a:rPr lang="en-US" sz="1200" i="0" dirty="0"/>
                        <a:t>Infographic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dirty="0"/>
                        <a:t>In-vehicle positioning guide</a:t>
                      </a:r>
                    </a:p>
                  </a:txBody>
                  <a:tcPr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dirty="0"/>
                        <a:t>In-vehicle positioning guide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itchFamily="34" charset="0"/>
                        <a:buNone/>
                      </a:pPr>
                      <a:r>
                        <a:rPr lang="en-US" sz="1200" i="0" dirty="0"/>
                        <a:t>Field operations brochure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386183524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dirty="0"/>
                        <a:t>Tablet positioning guide</a:t>
                      </a:r>
                    </a:p>
                  </a:txBody>
                  <a:tcPr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dirty="0"/>
                        <a:t>Tablet positioning guide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itchFamily="34" charset="0"/>
                        <a:buNone/>
                      </a:pPr>
                      <a:r>
                        <a:rPr lang="en-US" sz="1200" i="0" dirty="0"/>
                        <a:t>Public sector brochure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50499214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dirty="0"/>
                        <a:t>The Source product page</a:t>
                      </a:r>
                    </a:p>
                  </a:txBody>
                  <a:tcPr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dirty="0"/>
                        <a:t>Partner Gateway Microsite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sz="12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Interactive product/solution tour page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LMS training modules</a:t>
                      </a:r>
                    </a:p>
                  </a:txBody>
                  <a:tcPr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LMS training modules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itchFamily="34" charset="0"/>
                        <a:buNone/>
                      </a:pPr>
                      <a:endParaRPr lang="en-US" sz="1200" i="0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Solution Center updates</a:t>
                      </a:r>
                    </a:p>
                  </a:txBody>
                  <a:tcPr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lang="en-US" sz="1200" i="0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xmlns="" id="{06249C88-735A-D047-BB2B-61A5BEEA6F24}"/>
              </a:ext>
            </a:extLst>
          </p:cNvPr>
          <p:cNvSpPr txBox="1">
            <a:spLocks/>
          </p:cNvSpPr>
          <p:nvPr/>
        </p:nvSpPr>
        <p:spPr>
          <a:xfrm>
            <a:off x="10924234" y="6400800"/>
            <a:ext cx="1264591" cy="457200"/>
          </a:xfrm>
          <a:prstGeom prst="rect">
            <a:avLst/>
          </a:prstGeom>
        </p:spPr>
        <p:txBody>
          <a:bodyPr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79044E51-BF79-AF42-BAC5-B771B1D9D8E0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/>
              <a:t>41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Rectangle 8">
            <a:extLst>
              <a:ext uri="{FF2B5EF4-FFF2-40B4-BE49-F238E27FC236}">
                <a16:creationId xmlns:a16="http://schemas.microsoft.com/office/drawing/2014/main" xmlns="" id="{C26DCC97-48F3-E945-815B-4FF651EA8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646" y="6629695"/>
            <a:ext cx="3347284" cy="258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1000" b="1" dirty="0">
                <a:solidFill>
                  <a:schemeClr val="bg1">
                    <a:lumMod val="85000"/>
                  </a:schemeClr>
                </a:solidFill>
                <a:latin typeface="Arial" charset="0"/>
                <a:ea typeface="Arial" charset="0"/>
                <a:cs typeface="Arial" charset="0"/>
              </a:rPr>
              <a:t>ZEBRA CONFIDENTIAL INTERNAL USE ONLY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44513E3-0C5A-4E44-B139-1D5CA8E09B85}"/>
              </a:ext>
            </a:extLst>
          </p:cNvPr>
          <p:cNvGrpSpPr/>
          <p:nvPr/>
        </p:nvGrpSpPr>
        <p:grpSpPr>
          <a:xfrm>
            <a:off x="0" y="396874"/>
            <a:ext cx="13110802" cy="556731"/>
            <a:chOff x="0" y="396874"/>
            <a:chExt cx="13110802" cy="556731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xmlns="" id="{F6EA6106-836E-5D4A-B74E-F2A090A2F70A}"/>
                </a:ext>
              </a:extLst>
            </p:cNvPr>
            <p:cNvGrpSpPr/>
            <p:nvPr/>
          </p:nvGrpSpPr>
          <p:grpSpPr>
            <a:xfrm>
              <a:off x="1452160" y="404965"/>
              <a:ext cx="11658642" cy="548640"/>
              <a:chOff x="1181422" y="381706"/>
              <a:chExt cx="11658642" cy="586136"/>
            </a:xfrm>
          </p:grpSpPr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xmlns="" id="{7039C303-7248-7A46-AFD7-21CB74D9CA73}"/>
                  </a:ext>
                </a:extLst>
              </p:cNvPr>
              <p:cNvSpPr/>
              <p:nvPr/>
            </p:nvSpPr>
            <p:spPr>
              <a:xfrm rot="16200000">
                <a:off x="10026327" y="-1845896"/>
                <a:ext cx="586136" cy="5041339"/>
              </a:xfrm>
              <a:custGeom>
                <a:avLst/>
                <a:gdLst>
                  <a:gd name="connsiteX0" fmla="*/ 1018183 w 1018183"/>
                  <a:gd name="connsiteY0" fmla="*/ 0 h 9085945"/>
                  <a:gd name="connsiteX1" fmla="*/ 1018183 w 1018183"/>
                  <a:gd name="connsiteY1" fmla="*/ 6230 h 9085945"/>
                  <a:gd name="connsiteX2" fmla="*/ 1018183 w 1018183"/>
                  <a:gd name="connsiteY2" fmla="*/ 18774 h 9085945"/>
                  <a:gd name="connsiteX3" fmla="*/ 1018183 w 1018183"/>
                  <a:gd name="connsiteY3" fmla="*/ 21368 h 9085945"/>
                  <a:gd name="connsiteX4" fmla="*/ 1018183 w 1018183"/>
                  <a:gd name="connsiteY4" fmla="*/ 40934 h 9085945"/>
                  <a:gd name="connsiteX5" fmla="*/ 1018183 w 1018183"/>
                  <a:gd name="connsiteY5" fmla="*/ 42504 h 9085945"/>
                  <a:gd name="connsiteX6" fmla="*/ 1018183 w 1018183"/>
                  <a:gd name="connsiteY6" fmla="*/ 46999 h 9085945"/>
                  <a:gd name="connsiteX7" fmla="*/ 1018183 w 1018183"/>
                  <a:gd name="connsiteY7" fmla="*/ 54332 h 9085945"/>
                  <a:gd name="connsiteX8" fmla="*/ 1018183 w 1018183"/>
                  <a:gd name="connsiteY8" fmla="*/ 71445 h 9085945"/>
                  <a:gd name="connsiteX9" fmla="*/ 1018183 w 1018183"/>
                  <a:gd name="connsiteY9" fmla="*/ 87059 h 9085945"/>
                  <a:gd name="connsiteX10" fmla="*/ 1018183 w 1018183"/>
                  <a:gd name="connsiteY10" fmla="*/ 96832 h 9085945"/>
                  <a:gd name="connsiteX11" fmla="*/ 1018183 w 1018183"/>
                  <a:gd name="connsiteY11" fmla="*/ 104172 h 9085945"/>
                  <a:gd name="connsiteX12" fmla="*/ 1018183 w 1018183"/>
                  <a:gd name="connsiteY12" fmla="*/ 112657 h 9085945"/>
                  <a:gd name="connsiteX13" fmla="*/ 1018183 w 1018183"/>
                  <a:gd name="connsiteY13" fmla="*/ 113945 h 9085945"/>
                  <a:gd name="connsiteX14" fmla="*/ 1018183 w 1018183"/>
                  <a:gd name="connsiteY14" fmla="*/ 125273 h 9085945"/>
                  <a:gd name="connsiteX15" fmla="*/ 1018183 w 1018183"/>
                  <a:gd name="connsiteY15" fmla="*/ 134526 h 9085945"/>
                  <a:gd name="connsiteX16" fmla="*/ 1018183 w 1018183"/>
                  <a:gd name="connsiteY16" fmla="*/ 145384 h 9085945"/>
                  <a:gd name="connsiteX17" fmla="*/ 1018183 w 1018183"/>
                  <a:gd name="connsiteY17" fmla="*/ 148928 h 9085945"/>
                  <a:gd name="connsiteX18" fmla="*/ 1018183 w 1018183"/>
                  <a:gd name="connsiteY18" fmla="*/ 155156 h 9085945"/>
                  <a:gd name="connsiteX19" fmla="*/ 1018183 w 1018183"/>
                  <a:gd name="connsiteY19" fmla="*/ 177028 h 9085945"/>
                  <a:gd name="connsiteX20" fmla="*/ 1018183 w 1018183"/>
                  <a:gd name="connsiteY20" fmla="*/ 191428 h 9085945"/>
                  <a:gd name="connsiteX21" fmla="*/ 1018183 w 1018183"/>
                  <a:gd name="connsiteY21" fmla="*/ 232869 h 9085945"/>
                  <a:gd name="connsiteX22" fmla="*/ 1018183 w 1018183"/>
                  <a:gd name="connsiteY22" fmla="*/ 236413 h 9085945"/>
                  <a:gd name="connsiteX23" fmla="*/ 1018183 w 1018183"/>
                  <a:gd name="connsiteY23" fmla="*/ 243637 h 9085945"/>
                  <a:gd name="connsiteX24" fmla="*/ 1018183 w 1018183"/>
                  <a:gd name="connsiteY24" fmla="*/ 268942 h 9085945"/>
                  <a:gd name="connsiteX25" fmla="*/ 1018183 w 1018183"/>
                  <a:gd name="connsiteY25" fmla="*/ 269141 h 9085945"/>
                  <a:gd name="connsiteX26" fmla="*/ 1018183 w 1018183"/>
                  <a:gd name="connsiteY26" fmla="*/ 275172 h 9085945"/>
                  <a:gd name="connsiteX27" fmla="*/ 1018183 w 1018183"/>
                  <a:gd name="connsiteY27" fmla="*/ 276458 h 9085945"/>
                  <a:gd name="connsiteX28" fmla="*/ 1018183 w 1018183"/>
                  <a:gd name="connsiteY28" fmla="*/ 278433 h 9085945"/>
                  <a:gd name="connsiteX29" fmla="*/ 1018183 w 1018183"/>
                  <a:gd name="connsiteY29" fmla="*/ 278915 h 9085945"/>
                  <a:gd name="connsiteX30" fmla="*/ 1018183 w 1018183"/>
                  <a:gd name="connsiteY30" fmla="*/ 280004 h 9085945"/>
                  <a:gd name="connsiteX31" fmla="*/ 1018183 w 1018183"/>
                  <a:gd name="connsiteY31" fmla="*/ 287716 h 9085945"/>
                  <a:gd name="connsiteX32" fmla="*/ 1018183 w 1018183"/>
                  <a:gd name="connsiteY32" fmla="*/ 290310 h 9085945"/>
                  <a:gd name="connsiteX33" fmla="*/ 1018183 w 1018183"/>
                  <a:gd name="connsiteY33" fmla="*/ 309876 h 9085945"/>
                  <a:gd name="connsiteX34" fmla="*/ 1018183 w 1018183"/>
                  <a:gd name="connsiteY34" fmla="*/ 311161 h 9085945"/>
                  <a:gd name="connsiteX35" fmla="*/ 1018183 w 1018183"/>
                  <a:gd name="connsiteY35" fmla="*/ 311446 h 9085945"/>
                  <a:gd name="connsiteX36" fmla="*/ 1018183 w 1018183"/>
                  <a:gd name="connsiteY36" fmla="*/ 312729 h 9085945"/>
                  <a:gd name="connsiteX37" fmla="*/ 1018183 w 1018183"/>
                  <a:gd name="connsiteY37" fmla="*/ 315010 h 9085945"/>
                  <a:gd name="connsiteX38" fmla="*/ 1018183 w 1018183"/>
                  <a:gd name="connsiteY38" fmla="*/ 315941 h 9085945"/>
                  <a:gd name="connsiteX39" fmla="*/ 1018183 w 1018183"/>
                  <a:gd name="connsiteY39" fmla="*/ 320936 h 9085945"/>
                  <a:gd name="connsiteX40" fmla="*/ 1018183 w 1018183"/>
                  <a:gd name="connsiteY40" fmla="*/ 322503 h 9085945"/>
                  <a:gd name="connsiteX41" fmla="*/ 1018183 w 1018183"/>
                  <a:gd name="connsiteY41" fmla="*/ 323274 h 9085945"/>
                  <a:gd name="connsiteX42" fmla="*/ 1018183 w 1018183"/>
                  <a:gd name="connsiteY42" fmla="*/ 329720 h 9085945"/>
                  <a:gd name="connsiteX43" fmla="*/ 1018183 w 1018183"/>
                  <a:gd name="connsiteY43" fmla="*/ 340387 h 9085945"/>
                  <a:gd name="connsiteX44" fmla="*/ 1018183 w 1018183"/>
                  <a:gd name="connsiteY44" fmla="*/ 356001 h 9085945"/>
                  <a:gd name="connsiteX45" fmla="*/ 1018183 w 1018183"/>
                  <a:gd name="connsiteY45" fmla="*/ 357510 h 9085945"/>
                  <a:gd name="connsiteX46" fmla="*/ 1018183 w 1018183"/>
                  <a:gd name="connsiteY46" fmla="*/ 365774 h 9085945"/>
                  <a:gd name="connsiteX47" fmla="*/ 1018183 w 1018183"/>
                  <a:gd name="connsiteY47" fmla="*/ 367058 h 9085945"/>
                  <a:gd name="connsiteX48" fmla="*/ 1018183 w 1018183"/>
                  <a:gd name="connsiteY48" fmla="*/ 372218 h 9085945"/>
                  <a:gd name="connsiteX49" fmla="*/ 1018183 w 1018183"/>
                  <a:gd name="connsiteY49" fmla="*/ 373114 h 9085945"/>
                  <a:gd name="connsiteX50" fmla="*/ 1018183 w 1018183"/>
                  <a:gd name="connsiteY50" fmla="*/ 381599 h 9085945"/>
                  <a:gd name="connsiteX51" fmla="*/ 1018183 w 1018183"/>
                  <a:gd name="connsiteY51" fmla="*/ 382887 h 9085945"/>
                  <a:gd name="connsiteX52" fmla="*/ 1018183 w 1018183"/>
                  <a:gd name="connsiteY52" fmla="*/ 384171 h 9085945"/>
                  <a:gd name="connsiteX53" fmla="*/ 1018183 w 1018183"/>
                  <a:gd name="connsiteY53" fmla="*/ 394215 h 9085945"/>
                  <a:gd name="connsiteX54" fmla="*/ 1018183 w 1018183"/>
                  <a:gd name="connsiteY54" fmla="*/ 403468 h 9085945"/>
                  <a:gd name="connsiteX55" fmla="*/ 1018183 w 1018183"/>
                  <a:gd name="connsiteY55" fmla="*/ 405274 h 9085945"/>
                  <a:gd name="connsiteX56" fmla="*/ 1018183 w 1018183"/>
                  <a:gd name="connsiteY56" fmla="*/ 414326 h 9085945"/>
                  <a:gd name="connsiteX57" fmla="*/ 1018183 w 1018183"/>
                  <a:gd name="connsiteY57" fmla="*/ 414526 h 9085945"/>
                  <a:gd name="connsiteX58" fmla="*/ 1018183 w 1018183"/>
                  <a:gd name="connsiteY58" fmla="*/ 417870 h 9085945"/>
                  <a:gd name="connsiteX59" fmla="*/ 1018183 w 1018183"/>
                  <a:gd name="connsiteY59" fmla="*/ 421130 h 9085945"/>
                  <a:gd name="connsiteX60" fmla="*/ 1018183 w 1018183"/>
                  <a:gd name="connsiteY60" fmla="*/ 424098 h 9085945"/>
                  <a:gd name="connsiteX61" fmla="*/ 1018183 w 1018183"/>
                  <a:gd name="connsiteY61" fmla="*/ 425384 h 9085945"/>
                  <a:gd name="connsiteX62" fmla="*/ 1018183 w 1018183"/>
                  <a:gd name="connsiteY62" fmla="*/ 428927 h 9085945"/>
                  <a:gd name="connsiteX63" fmla="*/ 1018183 w 1018183"/>
                  <a:gd name="connsiteY63" fmla="*/ 438001 h 9085945"/>
                  <a:gd name="connsiteX64" fmla="*/ 1018183 w 1018183"/>
                  <a:gd name="connsiteY64" fmla="*/ 439978 h 9085945"/>
                  <a:gd name="connsiteX65" fmla="*/ 1018183 w 1018183"/>
                  <a:gd name="connsiteY65" fmla="*/ 441545 h 9085945"/>
                  <a:gd name="connsiteX66" fmla="*/ 1018183 w 1018183"/>
                  <a:gd name="connsiteY66" fmla="*/ 445970 h 9085945"/>
                  <a:gd name="connsiteX67" fmla="*/ 1018183 w 1018183"/>
                  <a:gd name="connsiteY67" fmla="*/ 447254 h 9085945"/>
                  <a:gd name="connsiteX68" fmla="*/ 1018183 w 1018183"/>
                  <a:gd name="connsiteY68" fmla="*/ 457028 h 9085945"/>
                  <a:gd name="connsiteX69" fmla="*/ 1018183 w 1018183"/>
                  <a:gd name="connsiteY69" fmla="*/ 460370 h 9085945"/>
                  <a:gd name="connsiteX70" fmla="*/ 1018183 w 1018183"/>
                  <a:gd name="connsiteY70" fmla="*/ 461654 h 9085945"/>
                  <a:gd name="connsiteX71" fmla="*/ 1018183 w 1018183"/>
                  <a:gd name="connsiteY71" fmla="*/ 463630 h 9085945"/>
                  <a:gd name="connsiteX72" fmla="*/ 1018183 w 1018183"/>
                  <a:gd name="connsiteY72" fmla="*/ 466226 h 9085945"/>
                  <a:gd name="connsiteX73" fmla="*/ 1018183 w 1018183"/>
                  <a:gd name="connsiteY73" fmla="*/ 471428 h 9085945"/>
                  <a:gd name="connsiteX74" fmla="*/ 1018183 w 1018183"/>
                  <a:gd name="connsiteY74" fmla="*/ 501811 h 9085945"/>
                  <a:gd name="connsiteX75" fmla="*/ 1018183 w 1018183"/>
                  <a:gd name="connsiteY75" fmla="*/ 505355 h 9085945"/>
                  <a:gd name="connsiteX76" fmla="*/ 1018183 w 1018183"/>
                  <a:gd name="connsiteY76" fmla="*/ 512579 h 9085945"/>
                  <a:gd name="connsiteX77" fmla="*/ 1018183 w 1018183"/>
                  <a:gd name="connsiteY77" fmla="*/ 538083 h 9085945"/>
                  <a:gd name="connsiteX78" fmla="*/ 1018183 w 1018183"/>
                  <a:gd name="connsiteY78" fmla="*/ 545400 h 9085945"/>
                  <a:gd name="connsiteX79" fmla="*/ 1018183 w 1018183"/>
                  <a:gd name="connsiteY79" fmla="*/ 547375 h 9085945"/>
                  <a:gd name="connsiteX80" fmla="*/ 1018183 w 1018183"/>
                  <a:gd name="connsiteY80" fmla="*/ 547857 h 9085945"/>
                  <a:gd name="connsiteX81" fmla="*/ 1018183 w 1018183"/>
                  <a:gd name="connsiteY81" fmla="*/ 548946 h 9085945"/>
                  <a:gd name="connsiteX82" fmla="*/ 1018183 w 1018183"/>
                  <a:gd name="connsiteY82" fmla="*/ 549141 h 9085945"/>
                  <a:gd name="connsiteX83" fmla="*/ 1018183 w 1018183"/>
                  <a:gd name="connsiteY83" fmla="*/ 580103 h 9085945"/>
                  <a:gd name="connsiteX84" fmla="*/ 1018183 w 1018183"/>
                  <a:gd name="connsiteY84" fmla="*/ 581671 h 9085945"/>
                  <a:gd name="connsiteX85" fmla="*/ 1018183 w 1018183"/>
                  <a:gd name="connsiteY85" fmla="*/ 583952 h 9085945"/>
                  <a:gd name="connsiteX86" fmla="*/ 1018183 w 1018183"/>
                  <a:gd name="connsiteY86" fmla="*/ 589878 h 9085945"/>
                  <a:gd name="connsiteX87" fmla="*/ 1018183 w 1018183"/>
                  <a:gd name="connsiteY87" fmla="*/ 591161 h 9085945"/>
                  <a:gd name="connsiteX88" fmla="*/ 1018183 w 1018183"/>
                  <a:gd name="connsiteY88" fmla="*/ 591445 h 9085945"/>
                  <a:gd name="connsiteX89" fmla="*/ 1018183 w 1018183"/>
                  <a:gd name="connsiteY89" fmla="*/ 592731 h 9085945"/>
                  <a:gd name="connsiteX90" fmla="*/ 1018183 w 1018183"/>
                  <a:gd name="connsiteY90" fmla="*/ 595010 h 9085945"/>
                  <a:gd name="connsiteX91" fmla="*/ 1018183 w 1018183"/>
                  <a:gd name="connsiteY91" fmla="*/ 598662 h 9085945"/>
                  <a:gd name="connsiteX92" fmla="*/ 1018183 w 1018183"/>
                  <a:gd name="connsiteY92" fmla="*/ 606826 h 9085945"/>
                  <a:gd name="connsiteX93" fmla="*/ 1018183 w 1018183"/>
                  <a:gd name="connsiteY93" fmla="*/ 609720 h 9085945"/>
                  <a:gd name="connsiteX94" fmla="*/ 1018183 w 1018183"/>
                  <a:gd name="connsiteY94" fmla="*/ 626452 h 9085945"/>
                  <a:gd name="connsiteX95" fmla="*/ 1018183 w 1018183"/>
                  <a:gd name="connsiteY95" fmla="*/ 627740 h 9085945"/>
                  <a:gd name="connsiteX96" fmla="*/ 1018183 w 1018183"/>
                  <a:gd name="connsiteY96" fmla="*/ 636000 h 9085945"/>
                  <a:gd name="connsiteX97" fmla="*/ 1018183 w 1018183"/>
                  <a:gd name="connsiteY97" fmla="*/ 637510 h 9085945"/>
                  <a:gd name="connsiteX98" fmla="*/ 1018183 w 1018183"/>
                  <a:gd name="connsiteY98" fmla="*/ 641160 h 9085945"/>
                  <a:gd name="connsiteX99" fmla="*/ 1018183 w 1018183"/>
                  <a:gd name="connsiteY99" fmla="*/ 642448 h 9085945"/>
                  <a:gd name="connsiteX100" fmla="*/ 1018183 w 1018183"/>
                  <a:gd name="connsiteY100" fmla="*/ 645991 h 9085945"/>
                  <a:gd name="connsiteX101" fmla="*/ 1018183 w 1018183"/>
                  <a:gd name="connsiteY101" fmla="*/ 652217 h 9085945"/>
                  <a:gd name="connsiteX102" fmla="*/ 1018183 w 1018183"/>
                  <a:gd name="connsiteY102" fmla="*/ 653045 h 9085945"/>
                  <a:gd name="connsiteX103" fmla="*/ 1018183 w 1018183"/>
                  <a:gd name="connsiteY103" fmla="*/ 653113 h 9085945"/>
                  <a:gd name="connsiteX104" fmla="*/ 1018183 w 1018183"/>
                  <a:gd name="connsiteY104" fmla="*/ 674216 h 9085945"/>
                  <a:gd name="connsiteX105" fmla="*/ 1018183 w 1018183"/>
                  <a:gd name="connsiteY105" fmla="*/ 677726 h 9085945"/>
                  <a:gd name="connsiteX106" fmla="*/ 1018183 w 1018183"/>
                  <a:gd name="connsiteY106" fmla="*/ 680355 h 9085945"/>
                  <a:gd name="connsiteX107" fmla="*/ 1018183 w 1018183"/>
                  <a:gd name="connsiteY107" fmla="*/ 683468 h 9085945"/>
                  <a:gd name="connsiteX108" fmla="*/ 1018183 w 1018183"/>
                  <a:gd name="connsiteY108" fmla="*/ 688493 h 9085945"/>
                  <a:gd name="connsiteX109" fmla="*/ 1018183 w 1018183"/>
                  <a:gd name="connsiteY109" fmla="*/ 690072 h 9085945"/>
                  <a:gd name="connsiteX110" fmla="*/ 1018183 w 1018183"/>
                  <a:gd name="connsiteY110" fmla="*/ 694326 h 9085945"/>
                  <a:gd name="connsiteX111" fmla="*/ 1018183 w 1018183"/>
                  <a:gd name="connsiteY111" fmla="*/ 695065 h 9085945"/>
                  <a:gd name="connsiteX112" fmla="*/ 1018183 w 1018183"/>
                  <a:gd name="connsiteY112" fmla="*/ 696633 h 9085945"/>
                  <a:gd name="connsiteX113" fmla="*/ 1018183 w 1018183"/>
                  <a:gd name="connsiteY113" fmla="*/ 697869 h 9085945"/>
                  <a:gd name="connsiteX114" fmla="*/ 1018183 w 1018183"/>
                  <a:gd name="connsiteY114" fmla="*/ 701130 h 9085945"/>
                  <a:gd name="connsiteX115" fmla="*/ 1018183 w 1018183"/>
                  <a:gd name="connsiteY115" fmla="*/ 706943 h 9085945"/>
                  <a:gd name="connsiteX116" fmla="*/ 1018183 w 1018183"/>
                  <a:gd name="connsiteY116" fmla="*/ 708920 h 9085945"/>
                  <a:gd name="connsiteX117" fmla="*/ 1018183 w 1018183"/>
                  <a:gd name="connsiteY117" fmla="*/ 710487 h 9085945"/>
                  <a:gd name="connsiteX118" fmla="*/ 1018183 w 1018183"/>
                  <a:gd name="connsiteY118" fmla="*/ 716196 h 9085945"/>
                  <a:gd name="connsiteX119" fmla="*/ 1018183 w 1018183"/>
                  <a:gd name="connsiteY119" fmla="*/ 718001 h 9085945"/>
                  <a:gd name="connsiteX120" fmla="*/ 1018183 w 1018183"/>
                  <a:gd name="connsiteY120" fmla="*/ 719976 h 9085945"/>
                  <a:gd name="connsiteX121" fmla="*/ 1018183 w 1018183"/>
                  <a:gd name="connsiteY121" fmla="*/ 721313 h 9085945"/>
                  <a:gd name="connsiteX122" fmla="*/ 1018183 w 1018183"/>
                  <a:gd name="connsiteY122" fmla="*/ 721545 h 9085945"/>
                  <a:gd name="connsiteX123" fmla="*/ 1018183 w 1018183"/>
                  <a:gd name="connsiteY123" fmla="*/ 725970 h 9085945"/>
                  <a:gd name="connsiteX124" fmla="*/ 1018183 w 1018183"/>
                  <a:gd name="connsiteY124" fmla="*/ 727254 h 9085945"/>
                  <a:gd name="connsiteX125" fmla="*/ 1018183 w 1018183"/>
                  <a:gd name="connsiteY125" fmla="*/ 730596 h 9085945"/>
                  <a:gd name="connsiteX126" fmla="*/ 1018183 w 1018183"/>
                  <a:gd name="connsiteY126" fmla="*/ 732572 h 9085945"/>
                  <a:gd name="connsiteX127" fmla="*/ 1018183 w 1018183"/>
                  <a:gd name="connsiteY127" fmla="*/ 733857 h 9085945"/>
                  <a:gd name="connsiteX128" fmla="*/ 1018183 w 1018183"/>
                  <a:gd name="connsiteY128" fmla="*/ 735168 h 9085945"/>
                  <a:gd name="connsiteX129" fmla="*/ 1018183 w 1018183"/>
                  <a:gd name="connsiteY129" fmla="*/ 740370 h 9085945"/>
                  <a:gd name="connsiteX130" fmla="*/ 1018183 w 1018183"/>
                  <a:gd name="connsiteY130" fmla="*/ 741655 h 9085945"/>
                  <a:gd name="connsiteX131" fmla="*/ 1018183 w 1018183"/>
                  <a:gd name="connsiteY131" fmla="*/ 743631 h 9085945"/>
                  <a:gd name="connsiteX132" fmla="*/ 1018183 w 1018183"/>
                  <a:gd name="connsiteY132" fmla="*/ 746225 h 9085945"/>
                  <a:gd name="connsiteX133" fmla="*/ 1018183 w 1018183"/>
                  <a:gd name="connsiteY133" fmla="*/ 752705 h 9085945"/>
                  <a:gd name="connsiteX134" fmla="*/ 1018183 w 1018183"/>
                  <a:gd name="connsiteY134" fmla="*/ 754272 h 9085945"/>
                  <a:gd name="connsiteX135" fmla="*/ 1018183 w 1018183"/>
                  <a:gd name="connsiteY135" fmla="*/ 811915 h 9085945"/>
                  <a:gd name="connsiteX136" fmla="*/ 1018183 w 1018183"/>
                  <a:gd name="connsiteY136" fmla="*/ 818083 h 9085945"/>
                  <a:gd name="connsiteX137" fmla="*/ 1018183 w 1018183"/>
                  <a:gd name="connsiteY137" fmla="*/ 829028 h 9085945"/>
                  <a:gd name="connsiteX138" fmla="*/ 1018183 w 1018183"/>
                  <a:gd name="connsiteY138" fmla="*/ 831158 h 9085945"/>
                  <a:gd name="connsiteX139" fmla="*/ 1018183 w 1018183"/>
                  <a:gd name="connsiteY139" fmla="*/ 845559 h 9085945"/>
                  <a:gd name="connsiteX140" fmla="*/ 1018183 w 1018183"/>
                  <a:gd name="connsiteY140" fmla="*/ 860103 h 9085945"/>
                  <a:gd name="connsiteX141" fmla="*/ 1018183 w 1018183"/>
                  <a:gd name="connsiteY141" fmla="*/ 861673 h 9085945"/>
                  <a:gd name="connsiteX142" fmla="*/ 1018183 w 1018183"/>
                  <a:gd name="connsiteY142" fmla="*/ 863952 h 9085945"/>
                  <a:gd name="connsiteX143" fmla="*/ 1018183 w 1018183"/>
                  <a:gd name="connsiteY143" fmla="*/ 870240 h 9085945"/>
                  <a:gd name="connsiteX144" fmla="*/ 1018183 w 1018183"/>
                  <a:gd name="connsiteY144" fmla="*/ 875768 h 9085945"/>
                  <a:gd name="connsiteX145" fmla="*/ 1018183 w 1018183"/>
                  <a:gd name="connsiteY145" fmla="*/ 878662 h 9085945"/>
                  <a:gd name="connsiteX146" fmla="*/ 1018183 w 1018183"/>
                  <a:gd name="connsiteY146" fmla="*/ 886825 h 9085945"/>
                  <a:gd name="connsiteX147" fmla="*/ 1018183 w 1018183"/>
                  <a:gd name="connsiteY147" fmla="*/ 896682 h 9085945"/>
                  <a:gd name="connsiteX148" fmla="*/ 1018183 w 1018183"/>
                  <a:gd name="connsiteY148" fmla="*/ 906452 h 9085945"/>
                  <a:gd name="connsiteX149" fmla="*/ 1018183 w 1018183"/>
                  <a:gd name="connsiteY149" fmla="*/ 907736 h 9085945"/>
                  <a:gd name="connsiteX150" fmla="*/ 1018183 w 1018183"/>
                  <a:gd name="connsiteY150" fmla="*/ 911390 h 9085945"/>
                  <a:gd name="connsiteX151" fmla="*/ 1018183 w 1018183"/>
                  <a:gd name="connsiteY151" fmla="*/ 914933 h 9085945"/>
                  <a:gd name="connsiteX152" fmla="*/ 1018183 w 1018183"/>
                  <a:gd name="connsiteY152" fmla="*/ 919552 h 9085945"/>
                  <a:gd name="connsiteX153" fmla="*/ 1018183 w 1018183"/>
                  <a:gd name="connsiteY153" fmla="*/ 921159 h 9085945"/>
                  <a:gd name="connsiteX154" fmla="*/ 1018183 w 1018183"/>
                  <a:gd name="connsiteY154" fmla="*/ 921987 h 9085945"/>
                  <a:gd name="connsiteX155" fmla="*/ 1018183 w 1018183"/>
                  <a:gd name="connsiteY155" fmla="*/ 922443 h 9085945"/>
                  <a:gd name="connsiteX156" fmla="*/ 1018183 w 1018183"/>
                  <a:gd name="connsiteY156" fmla="*/ 925991 h 9085945"/>
                  <a:gd name="connsiteX157" fmla="*/ 1018183 w 1018183"/>
                  <a:gd name="connsiteY157" fmla="*/ 933045 h 9085945"/>
                  <a:gd name="connsiteX158" fmla="*/ 1018183 w 1018183"/>
                  <a:gd name="connsiteY158" fmla="*/ 946668 h 9085945"/>
                  <a:gd name="connsiteX159" fmla="*/ 1018183 w 1018183"/>
                  <a:gd name="connsiteY159" fmla="*/ 949297 h 9085945"/>
                  <a:gd name="connsiteX160" fmla="*/ 1018183 w 1018183"/>
                  <a:gd name="connsiteY160" fmla="*/ 957435 h 9085945"/>
                  <a:gd name="connsiteX161" fmla="*/ 1018183 w 1018183"/>
                  <a:gd name="connsiteY161" fmla="*/ 957726 h 9085945"/>
                  <a:gd name="connsiteX162" fmla="*/ 1018183 w 1018183"/>
                  <a:gd name="connsiteY162" fmla="*/ 958719 h 9085945"/>
                  <a:gd name="connsiteX163" fmla="*/ 1018183 w 1018183"/>
                  <a:gd name="connsiteY163" fmla="*/ 960357 h 9085945"/>
                  <a:gd name="connsiteX164" fmla="*/ 1018183 w 1018183"/>
                  <a:gd name="connsiteY164" fmla="*/ 964007 h 9085945"/>
                  <a:gd name="connsiteX165" fmla="*/ 1018183 w 1018183"/>
                  <a:gd name="connsiteY165" fmla="*/ 965575 h 9085945"/>
                  <a:gd name="connsiteX166" fmla="*/ 1018183 w 1018183"/>
                  <a:gd name="connsiteY166" fmla="*/ 965773 h 9085945"/>
                  <a:gd name="connsiteX167" fmla="*/ 1018183 w 1018183"/>
                  <a:gd name="connsiteY167" fmla="*/ 968493 h 9085945"/>
                  <a:gd name="connsiteX168" fmla="*/ 1018183 w 1018183"/>
                  <a:gd name="connsiteY168" fmla="*/ 970072 h 9085945"/>
                  <a:gd name="connsiteX169" fmla="*/ 1018183 w 1018183"/>
                  <a:gd name="connsiteY169" fmla="*/ 975065 h 9085945"/>
                  <a:gd name="connsiteX170" fmla="*/ 1018183 w 1018183"/>
                  <a:gd name="connsiteY170" fmla="*/ 976633 h 9085945"/>
                  <a:gd name="connsiteX171" fmla="*/ 1018183 w 1018183"/>
                  <a:gd name="connsiteY171" fmla="*/ 986943 h 9085945"/>
                  <a:gd name="connsiteX172" fmla="*/ 1018183 w 1018183"/>
                  <a:gd name="connsiteY172" fmla="*/ 988918 h 9085945"/>
                  <a:gd name="connsiteX173" fmla="*/ 1018183 w 1018183"/>
                  <a:gd name="connsiteY173" fmla="*/ 990255 h 9085945"/>
                  <a:gd name="connsiteX174" fmla="*/ 1018183 w 1018183"/>
                  <a:gd name="connsiteY174" fmla="*/ 990487 h 9085945"/>
                  <a:gd name="connsiteX175" fmla="*/ 1018183 w 1018183"/>
                  <a:gd name="connsiteY175" fmla="*/ 993084 h 9085945"/>
                  <a:gd name="connsiteX176" fmla="*/ 1018183 w 1018183"/>
                  <a:gd name="connsiteY176" fmla="*/ 993998 h 9085945"/>
                  <a:gd name="connsiteX177" fmla="*/ 1018183 w 1018183"/>
                  <a:gd name="connsiteY177" fmla="*/ 996196 h 9085945"/>
                  <a:gd name="connsiteX178" fmla="*/ 1018183 w 1018183"/>
                  <a:gd name="connsiteY178" fmla="*/ 1001313 h 9085945"/>
                  <a:gd name="connsiteX179" fmla="*/ 1018183 w 1018183"/>
                  <a:gd name="connsiteY179" fmla="*/ 1002799 h 9085945"/>
                  <a:gd name="connsiteX180" fmla="*/ 1018183 w 1018183"/>
                  <a:gd name="connsiteY180" fmla="*/ 1007794 h 9085945"/>
                  <a:gd name="connsiteX181" fmla="*/ 1018183 w 1018183"/>
                  <a:gd name="connsiteY181" fmla="*/ 1009362 h 9085945"/>
                  <a:gd name="connsiteX182" fmla="*/ 1018183 w 1018183"/>
                  <a:gd name="connsiteY182" fmla="*/ 1010597 h 9085945"/>
                  <a:gd name="connsiteX183" fmla="*/ 1018183 w 1018183"/>
                  <a:gd name="connsiteY183" fmla="*/ 1011336 h 9085945"/>
                  <a:gd name="connsiteX184" fmla="*/ 1018183 w 1018183"/>
                  <a:gd name="connsiteY184" fmla="*/ 1011642 h 9085945"/>
                  <a:gd name="connsiteX185" fmla="*/ 1018183 w 1018183"/>
                  <a:gd name="connsiteY185" fmla="*/ 1012573 h 9085945"/>
                  <a:gd name="connsiteX186" fmla="*/ 1018183 w 1018183"/>
                  <a:gd name="connsiteY186" fmla="*/ 1013857 h 9085945"/>
                  <a:gd name="connsiteX187" fmla="*/ 1018183 w 1018183"/>
                  <a:gd name="connsiteY187" fmla="*/ 1015167 h 9085945"/>
                  <a:gd name="connsiteX188" fmla="*/ 1018183 w 1018183"/>
                  <a:gd name="connsiteY188" fmla="*/ 1021647 h 9085945"/>
                  <a:gd name="connsiteX189" fmla="*/ 1018183 w 1018183"/>
                  <a:gd name="connsiteY189" fmla="*/ 1023214 h 9085945"/>
                  <a:gd name="connsiteX190" fmla="*/ 1018183 w 1018183"/>
                  <a:gd name="connsiteY190" fmla="*/ 1032705 h 9085945"/>
                  <a:gd name="connsiteX191" fmla="*/ 1018183 w 1018183"/>
                  <a:gd name="connsiteY191" fmla="*/ 1034272 h 9085945"/>
                  <a:gd name="connsiteX192" fmla="*/ 1018183 w 1018183"/>
                  <a:gd name="connsiteY192" fmla="*/ 1036017 h 9085945"/>
                  <a:gd name="connsiteX193" fmla="*/ 1018183 w 1018183"/>
                  <a:gd name="connsiteY193" fmla="*/ 1037587 h 9085945"/>
                  <a:gd name="connsiteX194" fmla="*/ 1018183 w 1018183"/>
                  <a:gd name="connsiteY194" fmla="*/ 1080857 h 9085945"/>
                  <a:gd name="connsiteX195" fmla="*/ 1018183 w 1018183"/>
                  <a:gd name="connsiteY195" fmla="*/ 1091915 h 9085945"/>
                  <a:gd name="connsiteX196" fmla="*/ 1018183 w 1018183"/>
                  <a:gd name="connsiteY196" fmla="*/ 1097970 h 9085945"/>
                  <a:gd name="connsiteX197" fmla="*/ 1018183 w 1018183"/>
                  <a:gd name="connsiteY197" fmla="*/ 1100100 h 9085945"/>
                  <a:gd name="connsiteX198" fmla="*/ 1018183 w 1018183"/>
                  <a:gd name="connsiteY198" fmla="*/ 1109028 h 9085945"/>
                  <a:gd name="connsiteX199" fmla="*/ 1018183 w 1018183"/>
                  <a:gd name="connsiteY199" fmla="*/ 1111158 h 9085945"/>
                  <a:gd name="connsiteX200" fmla="*/ 1018183 w 1018183"/>
                  <a:gd name="connsiteY200" fmla="*/ 1114501 h 9085945"/>
                  <a:gd name="connsiteX201" fmla="*/ 1018183 w 1018183"/>
                  <a:gd name="connsiteY201" fmla="*/ 1116720 h 9085945"/>
                  <a:gd name="connsiteX202" fmla="*/ 1018183 w 1018183"/>
                  <a:gd name="connsiteY202" fmla="*/ 1120356 h 9085945"/>
                  <a:gd name="connsiteX203" fmla="*/ 1018183 w 1018183"/>
                  <a:gd name="connsiteY203" fmla="*/ 1125561 h 9085945"/>
                  <a:gd name="connsiteX204" fmla="*/ 1018183 w 1018183"/>
                  <a:gd name="connsiteY204" fmla="*/ 1139182 h 9085945"/>
                  <a:gd name="connsiteX205" fmla="*/ 1018183 w 1018183"/>
                  <a:gd name="connsiteY205" fmla="*/ 1143886 h 9085945"/>
                  <a:gd name="connsiteX206" fmla="*/ 1018183 w 1018183"/>
                  <a:gd name="connsiteY206" fmla="*/ 1147430 h 9085945"/>
                  <a:gd name="connsiteX207" fmla="*/ 1018183 w 1018183"/>
                  <a:gd name="connsiteY207" fmla="*/ 1150239 h 9085945"/>
                  <a:gd name="connsiteX208" fmla="*/ 1018183 w 1018183"/>
                  <a:gd name="connsiteY208" fmla="*/ 1155767 h 9085945"/>
                  <a:gd name="connsiteX209" fmla="*/ 1018183 w 1018183"/>
                  <a:gd name="connsiteY209" fmla="*/ 1158288 h 9085945"/>
                  <a:gd name="connsiteX210" fmla="*/ 1018183 w 1018183"/>
                  <a:gd name="connsiteY210" fmla="*/ 1162857 h 9085945"/>
                  <a:gd name="connsiteX211" fmla="*/ 1018183 w 1018183"/>
                  <a:gd name="connsiteY211" fmla="*/ 1172111 h 9085945"/>
                  <a:gd name="connsiteX212" fmla="*/ 1018183 w 1018183"/>
                  <a:gd name="connsiteY212" fmla="*/ 1176678 h 9085945"/>
                  <a:gd name="connsiteX213" fmla="*/ 1018183 w 1018183"/>
                  <a:gd name="connsiteY213" fmla="*/ 1186511 h 9085945"/>
                  <a:gd name="connsiteX214" fmla="*/ 1018183 w 1018183"/>
                  <a:gd name="connsiteY214" fmla="*/ 1188494 h 9085945"/>
                  <a:gd name="connsiteX215" fmla="*/ 1018183 w 1018183"/>
                  <a:gd name="connsiteY215" fmla="*/ 1191385 h 9085945"/>
                  <a:gd name="connsiteX216" fmla="*/ 1018183 w 1018183"/>
                  <a:gd name="connsiteY216" fmla="*/ 1194933 h 9085945"/>
                  <a:gd name="connsiteX217" fmla="*/ 1018183 w 1018183"/>
                  <a:gd name="connsiteY217" fmla="*/ 1199552 h 9085945"/>
                  <a:gd name="connsiteX218" fmla="*/ 1018183 w 1018183"/>
                  <a:gd name="connsiteY218" fmla="*/ 1201987 h 9085945"/>
                  <a:gd name="connsiteX219" fmla="*/ 1018183 w 1018183"/>
                  <a:gd name="connsiteY219" fmla="*/ 1226668 h 9085945"/>
                  <a:gd name="connsiteX220" fmla="*/ 1018183 w 1018183"/>
                  <a:gd name="connsiteY220" fmla="*/ 1227661 h 9085945"/>
                  <a:gd name="connsiteX221" fmla="*/ 1018183 w 1018183"/>
                  <a:gd name="connsiteY221" fmla="*/ 1229299 h 9085945"/>
                  <a:gd name="connsiteX222" fmla="*/ 1018183 w 1018183"/>
                  <a:gd name="connsiteY222" fmla="*/ 1234715 h 9085945"/>
                  <a:gd name="connsiteX223" fmla="*/ 1018183 w 1018183"/>
                  <a:gd name="connsiteY223" fmla="*/ 1235704 h 9085945"/>
                  <a:gd name="connsiteX224" fmla="*/ 1018183 w 1018183"/>
                  <a:gd name="connsiteY224" fmla="*/ 1237435 h 9085945"/>
                  <a:gd name="connsiteX225" fmla="*/ 1018183 w 1018183"/>
                  <a:gd name="connsiteY225" fmla="*/ 1238720 h 9085945"/>
                  <a:gd name="connsiteX226" fmla="*/ 1018183 w 1018183"/>
                  <a:gd name="connsiteY226" fmla="*/ 1244007 h 9085945"/>
                  <a:gd name="connsiteX227" fmla="*/ 1018183 w 1018183"/>
                  <a:gd name="connsiteY227" fmla="*/ 1245575 h 9085945"/>
                  <a:gd name="connsiteX228" fmla="*/ 1018183 w 1018183"/>
                  <a:gd name="connsiteY228" fmla="*/ 1245773 h 9085945"/>
                  <a:gd name="connsiteX229" fmla="*/ 1018183 w 1018183"/>
                  <a:gd name="connsiteY229" fmla="*/ 1262026 h 9085945"/>
                  <a:gd name="connsiteX230" fmla="*/ 1018183 w 1018183"/>
                  <a:gd name="connsiteY230" fmla="*/ 1262940 h 9085945"/>
                  <a:gd name="connsiteX231" fmla="*/ 1018183 w 1018183"/>
                  <a:gd name="connsiteY231" fmla="*/ 1270255 h 9085945"/>
                  <a:gd name="connsiteX232" fmla="*/ 1018183 w 1018183"/>
                  <a:gd name="connsiteY232" fmla="*/ 1273084 h 9085945"/>
                  <a:gd name="connsiteX233" fmla="*/ 1018183 w 1018183"/>
                  <a:gd name="connsiteY233" fmla="*/ 1273998 h 9085945"/>
                  <a:gd name="connsiteX234" fmla="*/ 1018183 w 1018183"/>
                  <a:gd name="connsiteY234" fmla="*/ 1276736 h 9085945"/>
                  <a:gd name="connsiteX235" fmla="*/ 1018183 w 1018183"/>
                  <a:gd name="connsiteY235" fmla="*/ 1278304 h 9085945"/>
                  <a:gd name="connsiteX236" fmla="*/ 1018183 w 1018183"/>
                  <a:gd name="connsiteY236" fmla="*/ 1280278 h 9085945"/>
                  <a:gd name="connsiteX237" fmla="*/ 1018183 w 1018183"/>
                  <a:gd name="connsiteY237" fmla="*/ 1280584 h 9085945"/>
                  <a:gd name="connsiteX238" fmla="*/ 1018183 w 1018183"/>
                  <a:gd name="connsiteY238" fmla="*/ 1282799 h 9085945"/>
                  <a:gd name="connsiteX239" fmla="*/ 1018183 w 1018183"/>
                  <a:gd name="connsiteY239" fmla="*/ 1287794 h 9085945"/>
                  <a:gd name="connsiteX240" fmla="*/ 1018183 w 1018183"/>
                  <a:gd name="connsiteY240" fmla="*/ 1289362 h 9085945"/>
                  <a:gd name="connsiteX241" fmla="*/ 1018183 w 1018183"/>
                  <a:gd name="connsiteY241" fmla="*/ 1291338 h 9085945"/>
                  <a:gd name="connsiteX242" fmla="*/ 1018183 w 1018183"/>
                  <a:gd name="connsiteY242" fmla="*/ 1291643 h 9085945"/>
                  <a:gd name="connsiteX243" fmla="*/ 1018183 w 1018183"/>
                  <a:gd name="connsiteY243" fmla="*/ 1301647 h 9085945"/>
                  <a:gd name="connsiteX244" fmla="*/ 1018183 w 1018183"/>
                  <a:gd name="connsiteY244" fmla="*/ 1303214 h 9085945"/>
                  <a:gd name="connsiteX245" fmla="*/ 1018183 w 1018183"/>
                  <a:gd name="connsiteY245" fmla="*/ 1304959 h 9085945"/>
                  <a:gd name="connsiteX246" fmla="*/ 1018183 w 1018183"/>
                  <a:gd name="connsiteY246" fmla="*/ 1306529 h 9085945"/>
                  <a:gd name="connsiteX247" fmla="*/ 1018183 w 1018183"/>
                  <a:gd name="connsiteY247" fmla="*/ 1316019 h 9085945"/>
                  <a:gd name="connsiteX248" fmla="*/ 1018183 w 1018183"/>
                  <a:gd name="connsiteY248" fmla="*/ 1317586 h 9085945"/>
                  <a:gd name="connsiteX249" fmla="*/ 1018183 w 1018183"/>
                  <a:gd name="connsiteY249" fmla="*/ 1324065 h 9085945"/>
                  <a:gd name="connsiteX250" fmla="*/ 1018183 w 1018183"/>
                  <a:gd name="connsiteY250" fmla="*/ 1324371 h 9085945"/>
                  <a:gd name="connsiteX251" fmla="*/ 1018183 w 1018183"/>
                  <a:gd name="connsiteY251" fmla="*/ 1327915 h 9085945"/>
                  <a:gd name="connsiteX252" fmla="*/ 1018183 w 1018183"/>
                  <a:gd name="connsiteY252" fmla="*/ 1342624 h 9085945"/>
                  <a:gd name="connsiteX253" fmla="*/ 1018183 w 1018183"/>
                  <a:gd name="connsiteY253" fmla="*/ 1352593 h 9085945"/>
                  <a:gd name="connsiteX254" fmla="*/ 1018183 w 1018183"/>
                  <a:gd name="connsiteY254" fmla="*/ 1360857 h 9085945"/>
                  <a:gd name="connsiteX255" fmla="*/ 1018183 w 1018183"/>
                  <a:gd name="connsiteY255" fmla="*/ 1367301 h 9085945"/>
                  <a:gd name="connsiteX256" fmla="*/ 1018183 w 1018183"/>
                  <a:gd name="connsiteY256" fmla="*/ 1377970 h 9085945"/>
                  <a:gd name="connsiteX257" fmla="*/ 1018183 w 1018183"/>
                  <a:gd name="connsiteY257" fmla="*/ 1380100 h 9085945"/>
                  <a:gd name="connsiteX258" fmla="*/ 1018183 w 1018183"/>
                  <a:gd name="connsiteY258" fmla="*/ 1385662 h 9085945"/>
                  <a:gd name="connsiteX259" fmla="*/ 1018183 w 1018183"/>
                  <a:gd name="connsiteY259" fmla="*/ 1389298 h 9085945"/>
                  <a:gd name="connsiteX260" fmla="*/ 1018183 w 1018183"/>
                  <a:gd name="connsiteY260" fmla="*/ 1394503 h 9085945"/>
                  <a:gd name="connsiteX261" fmla="*/ 1018183 w 1018183"/>
                  <a:gd name="connsiteY261" fmla="*/ 1396722 h 9085945"/>
                  <a:gd name="connsiteX262" fmla="*/ 1018183 w 1018183"/>
                  <a:gd name="connsiteY262" fmla="*/ 1400357 h 9085945"/>
                  <a:gd name="connsiteX263" fmla="*/ 1018183 w 1018183"/>
                  <a:gd name="connsiteY263" fmla="*/ 1412828 h 9085945"/>
                  <a:gd name="connsiteX264" fmla="*/ 1018183 w 1018183"/>
                  <a:gd name="connsiteY264" fmla="*/ 1416372 h 9085945"/>
                  <a:gd name="connsiteX265" fmla="*/ 1018183 w 1018183"/>
                  <a:gd name="connsiteY265" fmla="*/ 1419181 h 9085945"/>
                  <a:gd name="connsiteX266" fmla="*/ 1018183 w 1018183"/>
                  <a:gd name="connsiteY266" fmla="*/ 1423886 h 9085945"/>
                  <a:gd name="connsiteX267" fmla="*/ 1018183 w 1018183"/>
                  <a:gd name="connsiteY267" fmla="*/ 1427230 h 9085945"/>
                  <a:gd name="connsiteX268" fmla="*/ 1018183 w 1018183"/>
                  <a:gd name="connsiteY268" fmla="*/ 1427431 h 9085945"/>
                  <a:gd name="connsiteX269" fmla="*/ 1018183 w 1018183"/>
                  <a:gd name="connsiteY269" fmla="*/ 1429449 h 9085945"/>
                  <a:gd name="connsiteX270" fmla="*/ 1018183 w 1018183"/>
                  <a:gd name="connsiteY270" fmla="*/ 1431799 h 9085945"/>
                  <a:gd name="connsiteX271" fmla="*/ 1018183 w 1018183"/>
                  <a:gd name="connsiteY271" fmla="*/ 1433084 h 9085945"/>
                  <a:gd name="connsiteX272" fmla="*/ 1018183 w 1018183"/>
                  <a:gd name="connsiteY272" fmla="*/ 1435061 h 9085945"/>
                  <a:gd name="connsiteX273" fmla="*/ 1018183 w 1018183"/>
                  <a:gd name="connsiteY273" fmla="*/ 1436628 h 9085945"/>
                  <a:gd name="connsiteX274" fmla="*/ 1018183 w 1018183"/>
                  <a:gd name="connsiteY274" fmla="*/ 1438288 h 9085945"/>
                  <a:gd name="connsiteX275" fmla="*/ 1018183 w 1018183"/>
                  <a:gd name="connsiteY275" fmla="*/ 1441053 h 9085945"/>
                  <a:gd name="connsiteX276" fmla="*/ 1018183 w 1018183"/>
                  <a:gd name="connsiteY276" fmla="*/ 1442856 h 9085945"/>
                  <a:gd name="connsiteX277" fmla="*/ 1018183 w 1018183"/>
                  <a:gd name="connsiteY277" fmla="*/ 1452111 h 9085945"/>
                  <a:gd name="connsiteX278" fmla="*/ 1018183 w 1018183"/>
                  <a:gd name="connsiteY278" fmla="*/ 1455453 h 9085945"/>
                  <a:gd name="connsiteX279" fmla="*/ 1018183 w 1018183"/>
                  <a:gd name="connsiteY279" fmla="*/ 1458713 h 9085945"/>
                  <a:gd name="connsiteX280" fmla="*/ 1018183 w 1018183"/>
                  <a:gd name="connsiteY280" fmla="*/ 1460158 h 9085945"/>
                  <a:gd name="connsiteX281" fmla="*/ 1018183 w 1018183"/>
                  <a:gd name="connsiteY281" fmla="*/ 1466511 h 9085945"/>
                  <a:gd name="connsiteX282" fmla="*/ 1018183 w 1018183"/>
                  <a:gd name="connsiteY282" fmla="*/ 1468494 h 9085945"/>
                  <a:gd name="connsiteX283" fmla="*/ 1018183 w 1018183"/>
                  <a:gd name="connsiteY283" fmla="*/ 1477561 h 9085945"/>
                  <a:gd name="connsiteX284" fmla="*/ 1018183 w 1018183"/>
                  <a:gd name="connsiteY284" fmla="*/ 1479130 h 9085945"/>
                  <a:gd name="connsiteX285" fmla="*/ 1018183 w 1018183"/>
                  <a:gd name="connsiteY285" fmla="*/ 1504646 h 9085945"/>
                  <a:gd name="connsiteX286" fmla="*/ 1018183 w 1018183"/>
                  <a:gd name="connsiteY286" fmla="*/ 1507662 h 9085945"/>
                  <a:gd name="connsiteX287" fmla="*/ 1018183 w 1018183"/>
                  <a:gd name="connsiteY287" fmla="*/ 1514715 h 9085945"/>
                  <a:gd name="connsiteX288" fmla="*/ 1018183 w 1018183"/>
                  <a:gd name="connsiteY288" fmla="*/ 1515704 h 9085945"/>
                  <a:gd name="connsiteX289" fmla="*/ 1018183 w 1018183"/>
                  <a:gd name="connsiteY289" fmla="*/ 1542026 h 9085945"/>
                  <a:gd name="connsiteX290" fmla="*/ 1018183 w 1018183"/>
                  <a:gd name="connsiteY290" fmla="*/ 1542940 h 9085945"/>
                  <a:gd name="connsiteX291" fmla="*/ 1018183 w 1018183"/>
                  <a:gd name="connsiteY291" fmla="*/ 1548432 h 9085945"/>
                  <a:gd name="connsiteX292" fmla="*/ 1018183 w 1018183"/>
                  <a:gd name="connsiteY292" fmla="*/ 1556736 h 9085945"/>
                  <a:gd name="connsiteX293" fmla="*/ 1018183 w 1018183"/>
                  <a:gd name="connsiteY293" fmla="*/ 1558304 h 9085945"/>
                  <a:gd name="connsiteX294" fmla="*/ 1018183 w 1018183"/>
                  <a:gd name="connsiteY294" fmla="*/ 1560280 h 9085945"/>
                  <a:gd name="connsiteX295" fmla="*/ 1018183 w 1018183"/>
                  <a:gd name="connsiteY295" fmla="*/ 1560585 h 9085945"/>
                  <a:gd name="connsiteX296" fmla="*/ 1018183 w 1018183"/>
                  <a:gd name="connsiteY296" fmla="*/ 1584961 h 9085945"/>
                  <a:gd name="connsiteX297" fmla="*/ 1018183 w 1018183"/>
                  <a:gd name="connsiteY297" fmla="*/ 1586528 h 9085945"/>
                  <a:gd name="connsiteX298" fmla="*/ 1018183 w 1018183"/>
                  <a:gd name="connsiteY298" fmla="*/ 1593007 h 9085945"/>
                  <a:gd name="connsiteX299" fmla="*/ 1018183 w 1018183"/>
                  <a:gd name="connsiteY299" fmla="*/ 1593313 h 9085945"/>
                  <a:gd name="connsiteX300" fmla="*/ 1018183 w 1018183"/>
                  <a:gd name="connsiteY300" fmla="*/ 1596857 h 9085945"/>
                  <a:gd name="connsiteX301" fmla="*/ 1018183 w 1018183"/>
                  <a:gd name="connsiteY301" fmla="*/ 1601909 h 9085945"/>
                  <a:gd name="connsiteX302" fmla="*/ 1018183 w 1018183"/>
                  <a:gd name="connsiteY302" fmla="*/ 1604065 h 9085945"/>
                  <a:gd name="connsiteX303" fmla="*/ 1018183 w 1018183"/>
                  <a:gd name="connsiteY303" fmla="*/ 1604369 h 9085945"/>
                  <a:gd name="connsiteX304" fmla="*/ 1018183 w 1018183"/>
                  <a:gd name="connsiteY304" fmla="*/ 1607914 h 9085945"/>
                  <a:gd name="connsiteX305" fmla="*/ 1018183 w 1018183"/>
                  <a:gd name="connsiteY305" fmla="*/ 1611566 h 9085945"/>
                  <a:gd name="connsiteX306" fmla="*/ 1018183 w 1018183"/>
                  <a:gd name="connsiteY306" fmla="*/ 1621535 h 9085945"/>
                  <a:gd name="connsiteX307" fmla="*/ 1018183 w 1018183"/>
                  <a:gd name="connsiteY307" fmla="*/ 1622624 h 9085945"/>
                  <a:gd name="connsiteX308" fmla="*/ 1018183 w 1018183"/>
                  <a:gd name="connsiteY308" fmla="*/ 1632593 h 9085945"/>
                  <a:gd name="connsiteX309" fmla="*/ 1018183 w 1018183"/>
                  <a:gd name="connsiteY309" fmla="*/ 1636243 h 9085945"/>
                  <a:gd name="connsiteX310" fmla="*/ 1018183 w 1018183"/>
                  <a:gd name="connsiteY310" fmla="*/ 1640644 h 9085945"/>
                  <a:gd name="connsiteX311" fmla="*/ 1018183 w 1018183"/>
                  <a:gd name="connsiteY311" fmla="*/ 1644409 h 9085945"/>
                  <a:gd name="connsiteX312" fmla="*/ 1018183 w 1018183"/>
                  <a:gd name="connsiteY312" fmla="*/ 1647300 h 9085945"/>
                  <a:gd name="connsiteX313" fmla="*/ 1018183 w 1018183"/>
                  <a:gd name="connsiteY313" fmla="*/ 1648128 h 9085945"/>
                  <a:gd name="connsiteX314" fmla="*/ 1018183 w 1018183"/>
                  <a:gd name="connsiteY314" fmla="*/ 1655352 h 9085945"/>
                  <a:gd name="connsiteX315" fmla="*/ 1018183 w 1018183"/>
                  <a:gd name="connsiteY315" fmla="*/ 1665664 h 9085945"/>
                  <a:gd name="connsiteX316" fmla="*/ 1018183 w 1018183"/>
                  <a:gd name="connsiteY316" fmla="*/ 1669299 h 9085945"/>
                  <a:gd name="connsiteX317" fmla="*/ 1018183 w 1018183"/>
                  <a:gd name="connsiteY317" fmla="*/ 1675438 h 9085945"/>
                  <a:gd name="connsiteX318" fmla="*/ 1018183 w 1018183"/>
                  <a:gd name="connsiteY318" fmla="*/ 1683576 h 9085945"/>
                  <a:gd name="connsiteX319" fmla="*/ 1018183 w 1018183"/>
                  <a:gd name="connsiteY319" fmla="*/ 1690148 h 9085945"/>
                  <a:gd name="connsiteX320" fmla="*/ 1018183 w 1018183"/>
                  <a:gd name="connsiteY320" fmla="*/ 1690630 h 9085945"/>
                  <a:gd name="connsiteX321" fmla="*/ 1018183 w 1018183"/>
                  <a:gd name="connsiteY321" fmla="*/ 1691716 h 9085945"/>
                  <a:gd name="connsiteX322" fmla="*/ 1018183 w 1018183"/>
                  <a:gd name="connsiteY322" fmla="*/ 1692828 h 9085945"/>
                  <a:gd name="connsiteX323" fmla="*/ 1018183 w 1018183"/>
                  <a:gd name="connsiteY323" fmla="*/ 1696373 h 9085945"/>
                  <a:gd name="connsiteX324" fmla="*/ 1018183 w 1018183"/>
                  <a:gd name="connsiteY324" fmla="*/ 1698391 h 9085945"/>
                  <a:gd name="connsiteX325" fmla="*/ 1018183 w 1018183"/>
                  <a:gd name="connsiteY325" fmla="*/ 1702026 h 9085945"/>
                  <a:gd name="connsiteX326" fmla="*/ 1018183 w 1018183"/>
                  <a:gd name="connsiteY326" fmla="*/ 1704003 h 9085945"/>
                  <a:gd name="connsiteX327" fmla="*/ 1018183 w 1018183"/>
                  <a:gd name="connsiteY327" fmla="*/ 1705570 h 9085945"/>
                  <a:gd name="connsiteX328" fmla="*/ 1018183 w 1018183"/>
                  <a:gd name="connsiteY328" fmla="*/ 1707230 h 9085945"/>
                  <a:gd name="connsiteX329" fmla="*/ 1018183 w 1018183"/>
                  <a:gd name="connsiteY329" fmla="*/ 1709449 h 9085945"/>
                  <a:gd name="connsiteX330" fmla="*/ 1018183 w 1018183"/>
                  <a:gd name="connsiteY330" fmla="*/ 1711798 h 9085945"/>
                  <a:gd name="connsiteX331" fmla="*/ 1018183 w 1018183"/>
                  <a:gd name="connsiteY331" fmla="*/ 1713084 h 9085945"/>
                  <a:gd name="connsiteX332" fmla="*/ 1018183 w 1018183"/>
                  <a:gd name="connsiteY332" fmla="*/ 1715059 h 9085945"/>
                  <a:gd name="connsiteX333" fmla="*/ 1018183 w 1018183"/>
                  <a:gd name="connsiteY333" fmla="*/ 1716628 h 9085945"/>
                  <a:gd name="connsiteX334" fmla="*/ 1018183 w 1018183"/>
                  <a:gd name="connsiteY334" fmla="*/ 1717940 h 9085945"/>
                  <a:gd name="connsiteX335" fmla="*/ 1018183 w 1018183"/>
                  <a:gd name="connsiteY335" fmla="*/ 1721053 h 9085945"/>
                  <a:gd name="connsiteX336" fmla="*/ 1018183 w 1018183"/>
                  <a:gd name="connsiteY336" fmla="*/ 1727655 h 9085945"/>
                  <a:gd name="connsiteX337" fmla="*/ 1018183 w 1018183"/>
                  <a:gd name="connsiteY337" fmla="*/ 1729100 h 9085945"/>
                  <a:gd name="connsiteX338" fmla="*/ 1018183 w 1018183"/>
                  <a:gd name="connsiteY338" fmla="*/ 1732650 h 9085945"/>
                  <a:gd name="connsiteX339" fmla="*/ 1018183 w 1018183"/>
                  <a:gd name="connsiteY339" fmla="*/ 1734217 h 9085945"/>
                  <a:gd name="connsiteX340" fmla="*/ 1018183 w 1018183"/>
                  <a:gd name="connsiteY340" fmla="*/ 1735453 h 9085945"/>
                  <a:gd name="connsiteX341" fmla="*/ 1018183 w 1018183"/>
                  <a:gd name="connsiteY341" fmla="*/ 1738714 h 9085945"/>
                  <a:gd name="connsiteX342" fmla="*/ 1018183 w 1018183"/>
                  <a:gd name="connsiteY342" fmla="*/ 1740158 h 9085945"/>
                  <a:gd name="connsiteX343" fmla="*/ 1018183 w 1018183"/>
                  <a:gd name="connsiteY343" fmla="*/ 1746503 h 9085945"/>
                  <a:gd name="connsiteX344" fmla="*/ 1018183 w 1018183"/>
                  <a:gd name="connsiteY344" fmla="*/ 1747788 h 9085945"/>
                  <a:gd name="connsiteX345" fmla="*/ 1018183 w 1018183"/>
                  <a:gd name="connsiteY345" fmla="*/ 1748072 h 9085945"/>
                  <a:gd name="connsiteX346" fmla="*/ 1018183 w 1018183"/>
                  <a:gd name="connsiteY346" fmla="*/ 1749355 h 9085945"/>
                  <a:gd name="connsiteX347" fmla="*/ 1018183 w 1018183"/>
                  <a:gd name="connsiteY347" fmla="*/ 1757562 h 9085945"/>
                  <a:gd name="connsiteX348" fmla="*/ 1018183 w 1018183"/>
                  <a:gd name="connsiteY348" fmla="*/ 1759129 h 9085945"/>
                  <a:gd name="connsiteX349" fmla="*/ 1018183 w 1018183"/>
                  <a:gd name="connsiteY349" fmla="*/ 1784646 h 9085945"/>
                  <a:gd name="connsiteX350" fmla="*/ 1018183 w 1018183"/>
                  <a:gd name="connsiteY350" fmla="*/ 1817374 h 9085945"/>
                  <a:gd name="connsiteX351" fmla="*/ 1018183 w 1018183"/>
                  <a:gd name="connsiteY351" fmla="*/ 1826241 h 9085945"/>
                  <a:gd name="connsiteX352" fmla="*/ 1018183 w 1018183"/>
                  <a:gd name="connsiteY352" fmla="*/ 1828432 h 9085945"/>
                  <a:gd name="connsiteX353" fmla="*/ 1018183 w 1018183"/>
                  <a:gd name="connsiteY353" fmla="*/ 1840642 h 9085945"/>
                  <a:gd name="connsiteX354" fmla="*/ 1018183 w 1018183"/>
                  <a:gd name="connsiteY354" fmla="*/ 1868743 h 9085945"/>
                  <a:gd name="connsiteX355" fmla="*/ 1018183 w 1018183"/>
                  <a:gd name="connsiteY355" fmla="*/ 1870851 h 9085945"/>
                  <a:gd name="connsiteX356" fmla="*/ 1018183 w 1018183"/>
                  <a:gd name="connsiteY356" fmla="*/ 1873007 h 9085945"/>
                  <a:gd name="connsiteX357" fmla="*/ 1018183 w 1018183"/>
                  <a:gd name="connsiteY357" fmla="*/ 1873311 h 9085945"/>
                  <a:gd name="connsiteX358" fmla="*/ 1018183 w 1018183"/>
                  <a:gd name="connsiteY358" fmla="*/ 1876856 h 9085945"/>
                  <a:gd name="connsiteX359" fmla="*/ 1018183 w 1018183"/>
                  <a:gd name="connsiteY359" fmla="*/ 1881908 h 9085945"/>
                  <a:gd name="connsiteX360" fmla="*/ 1018183 w 1018183"/>
                  <a:gd name="connsiteY360" fmla="*/ 1883144 h 9085945"/>
                  <a:gd name="connsiteX361" fmla="*/ 1018183 w 1018183"/>
                  <a:gd name="connsiteY361" fmla="*/ 1891566 h 9085945"/>
                  <a:gd name="connsiteX362" fmla="*/ 1018183 w 1018183"/>
                  <a:gd name="connsiteY362" fmla="*/ 1901535 h 9085945"/>
                  <a:gd name="connsiteX363" fmla="*/ 1018183 w 1018183"/>
                  <a:gd name="connsiteY363" fmla="*/ 1909586 h 9085945"/>
                  <a:gd name="connsiteX364" fmla="*/ 1018183 w 1018183"/>
                  <a:gd name="connsiteY364" fmla="*/ 1913351 h 9085945"/>
                  <a:gd name="connsiteX365" fmla="*/ 1018183 w 1018183"/>
                  <a:gd name="connsiteY365" fmla="*/ 1914635 h 9085945"/>
                  <a:gd name="connsiteX366" fmla="*/ 1018183 w 1018183"/>
                  <a:gd name="connsiteY366" fmla="*/ 1916242 h 9085945"/>
                  <a:gd name="connsiteX367" fmla="*/ 1018183 w 1018183"/>
                  <a:gd name="connsiteY367" fmla="*/ 1917070 h 9085945"/>
                  <a:gd name="connsiteX368" fmla="*/ 1018183 w 1018183"/>
                  <a:gd name="connsiteY368" fmla="*/ 1920640 h 9085945"/>
                  <a:gd name="connsiteX369" fmla="*/ 1018183 w 1018183"/>
                  <a:gd name="connsiteY369" fmla="*/ 1924294 h 9085945"/>
                  <a:gd name="connsiteX370" fmla="*/ 1018183 w 1018183"/>
                  <a:gd name="connsiteY370" fmla="*/ 1924409 h 9085945"/>
                  <a:gd name="connsiteX371" fmla="*/ 1018183 w 1018183"/>
                  <a:gd name="connsiteY371" fmla="*/ 1928128 h 9085945"/>
                  <a:gd name="connsiteX372" fmla="*/ 1018183 w 1018183"/>
                  <a:gd name="connsiteY372" fmla="*/ 1935347 h 9085945"/>
                  <a:gd name="connsiteX373" fmla="*/ 1018183 w 1018183"/>
                  <a:gd name="connsiteY373" fmla="*/ 1944380 h 9085945"/>
                  <a:gd name="connsiteX374" fmla="*/ 1018183 w 1018183"/>
                  <a:gd name="connsiteY374" fmla="*/ 1952518 h 9085945"/>
                  <a:gd name="connsiteX375" fmla="*/ 1018183 w 1018183"/>
                  <a:gd name="connsiteY375" fmla="*/ 1955440 h 9085945"/>
                  <a:gd name="connsiteX376" fmla="*/ 1018183 w 1018183"/>
                  <a:gd name="connsiteY376" fmla="*/ 1959090 h 9085945"/>
                  <a:gd name="connsiteX377" fmla="*/ 1018183 w 1018183"/>
                  <a:gd name="connsiteY377" fmla="*/ 1959572 h 9085945"/>
                  <a:gd name="connsiteX378" fmla="*/ 1018183 w 1018183"/>
                  <a:gd name="connsiteY378" fmla="*/ 1960658 h 9085945"/>
                  <a:gd name="connsiteX379" fmla="*/ 1018183 w 1018183"/>
                  <a:gd name="connsiteY379" fmla="*/ 1960856 h 9085945"/>
                  <a:gd name="connsiteX380" fmla="*/ 1018183 w 1018183"/>
                  <a:gd name="connsiteY380" fmla="*/ 1963576 h 9085945"/>
                  <a:gd name="connsiteX381" fmla="*/ 1018183 w 1018183"/>
                  <a:gd name="connsiteY381" fmla="*/ 1967252 h 9085945"/>
                  <a:gd name="connsiteX382" fmla="*/ 1018183 w 1018183"/>
                  <a:gd name="connsiteY382" fmla="*/ 1970148 h 9085945"/>
                  <a:gd name="connsiteX383" fmla="*/ 1018183 w 1018183"/>
                  <a:gd name="connsiteY383" fmla="*/ 1970630 h 9085945"/>
                  <a:gd name="connsiteX384" fmla="*/ 1018183 w 1018183"/>
                  <a:gd name="connsiteY384" fmla="*/ 1971716 h 9085945"/>
                  <a:gd name="connsiteX385" fmla="*/ 1018183 w 1018183"/>
                  <a:gd name="connsiteY385" fmla="*/ 1978391 h 9085945"/>
                  <a:gd name="connsiteX386" fmla="*/ 1018183 w 1018183"/>
                  <a:gd name="connsiteY386" fmla="*/ 1982026 h 9085945"/>
                  <a:gd name="connsiteX387" fmla="*/ 1018183 w 1018183"/>
                  <a:gd name="connsiteY387" fmla="*/ 1984001 h 9085945"/>
                  <a:gd name="connsiteX388" fmla="*/ 1018183 w 1018183"/>
                  <a:gd name="connsiteY388" fmla="*/ 1985570 h 9085945"/>
                  <a:gd name="connsiteX389" fmla="*/ 1018183 w 1018183"/>
                  <a:gd name="connsiteY389" fmla="*/ 1986882 h 9085945"/>
                  <a:gd name="connsiteX390" fmla="*/ 1018183 w 1018183"/>
                  <a:gd name="connsiteY390" fmla="*/ 1988167 h 9085945"/>
                  <a:gd name="connsiteX391" fmla="*/ 1018183 w 1018183"/>
                  <a:gd name="connsiteY391" fmla="*/ 1997944 h 9085945"/>
                  <a:gd name="connsiteX392" fmla="*/ 1018183 w 1018183"/>
                  <a:gd name="connsiteY392" fmla="*/ 2001592 h 9085945"/>
                  <a:gd name="connsiteX393" fmla="*/ 1018183 w 1018183"/>
                  <a:gd name="connsiteY393" fmla="*/ 2002877 h 9085945"/>
                  <a:gd name="connsiteX394" fmla="*/ 1018183 w 1018183"/>
                  <a:gd name="connsiteY394" fmla="*/ 2003159 h 9085945"/>
                  <a:gd name="connsiteX395" fmla="*/ 1018183 w 1018183"/>
                  <a:gd name="connsiteY395" fmla="*/ 2004445 h 9085945"/>
                  <a:gd name="connsiteX396" fmla="*/ 1018183 w 1018183"/>
                  <a:gd name="connsiteY396" fmla="*/ 2006419 h 9085945"/>
                  <a:gd name="connsiteX397" fmla="*/ 1018183 w 1018183"/>
                  <a:gd name="connsiteY397" fmla="*/ 2006725 h 9085945"/>
                  <a:gd name="connsiteX398" fmla="*/ 1018183 w 1018183"/>
                  <a:gd name="connsiteY398" fmla="*/ 2007656 h 9085945"/>
                  <a:gd name="connsiteX399" fmla="*/ 1018183 w 1018183"/>
                  <a:gd name="connsiteY399" fmla="*/ 2009100 h 9085945"/>
                  <a:gd name="connsiteX400" fmla="*/ 1018183 w 1018183"/>
                  <a:gd name="connsiteY400" fmla="*/ 2012650 h 9085945"/>
                  <a:gd name="connsiteX401" fmla="*/ 1018183 w 1018183"/>
                  <a:gd name="connsiteY401" fmla="*/ 2014217 h 9085945"/>
                  <a:gd name="connsiteX402" fmla="*/ 1018183 w 1018183"/>
                  <a:gd name="connsiteY402" fmla="*/ 2016730 h 9085945"/>
                  <a:gd name="connsiteX403" fmla="*/ 1018183 w 1018183"/>
                  <a:gd name="connsiteY403" fmla="*/ 2018297 h 9085945"/>
                  <a:gd name="connsiteX404" fmla="*/ 1018183 w 1018183"/>
                  <a:gd name="connsiteY404" fmla="*/ 2026504 h 9085945"/>
                  <a:gd name="connsiteX405" fmla="*/ 1018183 w 1018183"/>
                  <a:gd name="connsiteY405" fmla="*/ 2027788 h 9085945"/>
                  <a:gd name="connsiteX406" fmla="*/ 1018183 w 1018183"/>
                  <a:gd name="connsiteY406" fmla="*/ 2028071 h 9085945"/>
                  <a:gd name="connsiteX407" fmla="*/ 1018183 w 1018183"/>
                  <a:gd name="connsiteY407" fmla="*/ 2029355 h 9085945"/>
                  <a:gd name="connsiteX408" fmla="*/ 1018183 w 1018183"/>
                  <a:gd name="connsiteY408" fmla="*/ 2048921 h 9085945"/>
                  <a:gd name="connsiteX409" fmla="*/ 1018183 w 1018183"/>
                  <a:gd name="connsiteY409" fmla="*/ 2049224 h 9085945"/>
                  <a:gd name="connsiteX410" fmla="*/ 1018183 w 1018183"/>
                  <a:gd name="connsiteY410" fmla="*/ 2095183 h 9085945"/>
                  <a:gd name="connsiteX411" fmla="*/ 1018183 w 1018183"/>
                  <a:gd name="connsiteY411" fmla="*/ 2097374 h 9085945"/>
                  <a:gd name="connsiteX412" fmla="*/ 1018183 w 1018183"/>
                  <a:gd name="connsiteY412" fmla="*/ 2106241 h 9085945"/>
                  <a:gd name="connsiteX413" fmla="*/ 1018183 w 1018183"/>
                  <a:gd name="connsiteY413" fmla="*/ 2109584 h 9085945"/>
                  <a:gd name="connsiteX414" fmla="*/ 1018183 w 1018183"/>
                  <a:gd name="connsiteY414" fmla="*/ 2111803 h 9085945"/>
                  <a:gd name="connsiteX415" fmla="*/ 1018183 w 1018183"/>
                  <a:gd name="connsiteY415" fmla="*/ 2120644 h 9085945"/>
                  <a:gd name="connsiteX416" fmla="*/ 1018183 w 1018183"/>
                  <a:gd name="connsiteY416" fmla="*/ 2131692 h 9085945"/>
                  <a:gd name="connsiteX417" fmla="*/ 1018183 w 1018183"/>
                  <a:gd name="connsiteY417" fmla="*/ 2133260 h 9085945"/>
                  <a:gd name="connsiteX418" fmla="*/ 1018183 w 1018183"/>
                  <a:gd name="connsiteY418" fmla="*/ 2137685 h 9085945"/>
                  <a:gd name="connsiteX419" fmla="*/ 1018183 w 1018183"/>
                  <a:gd name="connsiteY419" fmla="*/ 2138969 h 9085945"/>
                  <a:gd name="connsiteX420" fmla="*/ 1018183 w 1018183"/>
                  <a:gd name="connsiteY420" fmla="*/ 2142513 h 9085945"/>
                  <a:gd name="connsiteX421" fmla="*/ 1018183 w 1018183"/>
                  <a:gd name="connsiteY421" fmla="*/ 2148743 h 9085945"/>
                  <a:gd name="connsiteX422" fmla="*/ 1018183 w 1018183"/>
                  <a:gd name="connsiteY422" fmla="*/ 2150850 h 9085945"/>
                  <a:gd name="connsiteX423" fmla="*/ 1018183 w 1018183"/>
                  <a:gd name="connsiteY423" fmla="*/ 2152086 h 9085945"/>
                  <a:gd name="connsiteX424" fmla="*/ 1018183 w 1018183"/>
                  <a:gd name="connsiteY424" fmla="*/ 2153371 h 9085945"/>
                  <a:gd name="connsiteX425" fmla="*/ 1018183 w 1018183"/>
                  <a:gd name="connsiteY425" fmla="*/ 2154306 h 9085945"/>
                  <a:gd name="connsiteX426" fmla="*/ 1018183 w 1018183"/>
                  <a:gd name="connsiteY426" fmla="*/ 2157940 h 9085945"/>
                  <a:gd name="connsiteX427" fmla="*/ 1018183 w 1018183"/>
                  <a:gd name="connsiteY427" fmla="*/ 2163143 h 9085945"/>
                  <a:gd name="connsiteX428" fmla="*/ 1018183 w 1018183"/>
                  <a:gd name="connsiteY428" fmla="*/ 2183577 h 9085945"/>
                  <a:gd name="connsiteX429" fmla="*/ 1018183 w 1018183"/>
                  <a:gd name="connsiteY429" fmla="*/ 2185015 h 9085945"/>
                  <a:gd name="connsiteX430" fmla="*/ 1018183 w 1018183"/>
                  <a:gd name="connsiteY430" fmla="*/ 2189582 h 9085945"/>
                  <a:gd name="connsiteX431" fmla="*/ 1018183 w 1018183"/>
                  <a:gd name="connsiteY431" fmla="*/ 2193351 h 9085945"/>
                  <a:gd name="connsiteX432" fmla="*/ 1018183 w 1018183"/>
                  <a:gd name="connsiteY432" fmla="*/ 2194635 h 9085945"/>
                  <a:gd name="connsiteX433" fmla="*/ 1018183 w 1018183"/>
                  <a:gd name="connsiteY433" fmla="*/ 2197070 h 9085945"/>
                  <a:gd name="connsiteX434" fmla="*/ 1018183 w 1018183"/>
                  <a:gd name="connsiteY434" fmla="*/ 2204289 h 9085945"/>
                  <a:gd name="connsiteX435" fmla="*/ 1018183 w 1018183"/>
                  <a:gd name="connsiteY435" fmla="*/ 2208212 h 9085945"/>
                  <a:gd name="connsiteX436" fmla="*/ 1018183 w 1018183"/>
                  <a:gd name="connsiteY436" fmla="*/ 2212481 h 9085945"/>
                  <a:gd name="connsiteX437" fmla="*/ 1018183 w 1018183"/>
                  <a:gd name="connsiteY437" fmla="*/ 2214443 h 9085945"/>
                  <a:gd name="connsiteX438" fmla="*/ 1018183 w 1018183"/>
                  <a:gd name="connsiteY438" fmla="*/ 2216026 h 9085945"/>
                  <a:gd name="connsiteX439" fmla="*/ 1018183 w 1018183"/>
                  <a:gd name="connsiteY439" fmla="*/ 2223249 h 9085945"/>
                  <a:gd name="connsiteX440" fmla="*/ 1018183 w 1018183"/>
                  <a:gd name="connsiteY440" fmla="*/ 2224382 h 9085945"/>
                  <a:gd name="connsiteX441" fmla="*/ 1018183 w 1018183"/>
                  <a:gd name="connsiteY441" fmla="*/ 2226987 h 9085945"/>
                  <a:gd name="connsiteX442" fmla="*/ 1018183 w 1018183"/>
                  <a:gd name="connsiteY442" fmla="*/ 2229580 h 9085945"/>
                  <a:gd name="connsiteX443" fmla="*/ 1018183 w 1018183"/>
                  <a:gd name="connsiteY443" fmla="*/ 2229798 h 9085945"/>
                  <a:gd name="connsiteX444" fmla="*/ 1018183 w 1018183"/>
                  <a:gd name="connsiteY444" fmla="*/ 2230787 h 9085945"/>
                  <a:gd name="connsiteX445" fmla="*/ 1018183 w 1018183"/>
                  <a:gd name="connsiteY445" fmla="*/ 2232518 h 9085945"/>
                  <a:gd name="connsiteX446" fmla="*/ 1018183 w 1018183"/>
                  <a:gd name="connsiteY446" fmla="*/ 2236194 h 9085945"/>
                  <a:gd name="connsiteX447" fmla="*/ 1018183 w 1018183"/>
                  <a:gd name="connsiteY447" fmla="*/ 2239090 h 9085945"/>
                  <a:gd name="connsiteX448" fmla="*/ 1018183 w 1018183"/>
                  <a:gd name="connsiteY448" fmla="*/ 2239572 h 9085945"/>
                  <a:gd name="connsiteX449" fmla="*/ 1018183 w 1018183"/>
                  <a:gd name="connsiteY449" fmla="*/ 2240658 h 9085945"/>
                  <a:gd name="connsiteX450" fmla="*/ 1018183 w 1018183"/>
                  <a:gd name="connsiteY450" fmla="*/ 2240856 h 9085945"/>
                  <a:gd name="connsiteX451" fmla="*/ 1018183 w 1018183"/>
                  <a:gd name="connsiteY451" fmla="*/ 2247252 h 9085945"/>
                  <a:gd name="connsiteX452" fmla="*/ 1018183 w 1018183"/>
                  <a:gd name="connsiteY452" fmla="*/ 2248554 h 9085945"/>
                  <a:gd name="connsiteX453" fmla="*/ 1018183 w 1018183"/>
                  <a:gd name="connsiteY453" fmla="*/ 2248753 h 9085945"/>
                  <a:gd name="connsiteX454" fmla="*/ 1018183 w 1018183"/>
                  <a:gd name="connsiteY454" fmla="*/ 2249147 h 9085945"/>
                  <a:gd name="connsiteX455" fmla="*/ 1018183 w 1018183"/>
                  <a:gd name="connsiteY455" fmla="*/ 2250716 h 9085945"/>
                  <a:gd name="connsiteX456" fmla="*/ 1018183 w 1018183"/>
                  <a:gd name="connsiteY456" fmla="*/ 2254784 h 9085945"/>
                  <a:gd name="connsiteX457" fmla="*/ 1018183 w 1018183"/>
                  <a:gd name="connsiteY457" fmla="*/ 2255211 h 9085945"/>
                  <a:gd name="connsiteX458" fmla="*/ 1018183 w 1018183"/>
                  <a:gd name="connsiteY458" fmla="*/ 2256070 h 9085945"/>
                  <a:gd name="connsiteX459" fmla="*/ 1018183 w 1018183"/>
                  <a:gd name="connsiteY459" fmla="*/ 2257109 h 9085945"/>
                  <a:gd name="connsiteX460" fmla="*/ 1018183 w 1018183"/>
                  <a:gd name="connsiteY460" fmla="*/ 2258045 h 9085945"/>
                  <a:gd name="connsiteX461" fmla="*/ 1018183 w 1018183"/>
                  <a:gd name="connsiteY461" fmla="*/ 2258527 h 9085945"/>
                  <a:gd name="connsiteX462" fmla="*/ 1018183 w 1018183"/>
                  <a:gd name="connsiteY462" fmla="*/ 2259616 h 9085945"/>
                  <a:gd name="connsiteX463" fmla="*/ 1018183 w 1018183"/>
                  <a:gd name="connsiteY463" fmla="*/ 2262544 h 9085945"/>
                  <a:gd name="connsiteX464" fmla="*/ 1018183 w 1018183"/>
                  <a:gd name="connsiteY464" fmla="*/ 2266886 h 9085945"/>
                  <a:gd name="connsiteX465" fmla="*/ 1018183 w 1018183"/>
                  <a:gd name="connsiteY465" fmla="*/ 2267328 h 9085945"/>
                  <a:gd name="connsiteX466" fmla="*/ 1018183 w 1018183"/>
                  <a:gd name="connsiteY466" fmla="*/ 2268167 h 9085945"/>
                  <a:gd name="connsiteX467" fmla="*/ 1018183 w 1018183"/>
                  <a:gd name="connsiteY467" fmla="*/ 2269922 h 9085945"/>
                  <a:gd name="connsiteX468" fmla="*/ 1018183 w 1018183"/>
                  <a:gd name="connsiteY468" fmla="*/ 2271819 h 9085945"/>
                  <a:gd name="connsiteX469" fmla="*/ 1018183 w 1018183"/>
                  <a:gd name="connsiteY469" fmla="*/ 2273289 h 9085945"/>
                  <a:gd name="connsiteX470" fmla="*/ 1018183 w 1018183"/>
                  <a:gd name="connsiteY470" fmla="*/ 2273387 h 9085945"/>
                  <a:gd name="connsiteX471" fmla="*/ 1018183 w 1018183"/>
                  <a:gd name="connsiteY471" fmla="*/ 2275361 h 9085945"/>
                  <a:gd name="connsiteX472" fmla="*/ 1018183 w 1018183"/>
                  <a:gd name="connsiteY472" fmla="*/ 2275667 h 9085945"/>
                  <a:gd name="connsiteX473" fmla="*/ 1018183 w 1018183"/>
                  <a:gd name="connsiteY473" fmla="*/ 2279657 h 9085945"/>
                  <a:gd name="connsiteX474" fmla="*/ 1018183 w 1018183"/>
                  <a:gd name="connsiteY474" fmla="*/ 2279979 h 9085945"/>
                  <a:gd name="connsiteX475" fmla="*/ 1018183 w 1018183"/>
                  <a:gd name="connsiteY475" fmla="*/ 2281592 h 9085945"/>
                  <a:gd name="connsiteX476" fmla="*/ 1018183 w 1018183"/>
                  <a:gd name="connsiteY476" fmla="*/ 2282877 h 9085945"/>
                  <a:gd name="connsiteX477" fmla="*/ 1018183 w 1018183"/>
                  <a:gd name="connsiteY477" fmla="*/ 2283159 h 9085945"/>
                  <a:gd name="connsiteX478" fmla="*/ 1018183 w 1018183"/>
                  <a:gd name="connsiteY478" fmla="*/ 2284445 h 9085945"/>
                  <a:gd name="connsiteX479" fmla="*/ 1018183 w 1018183"/>
                  <a:gd name="connsiteY479" fmla="*/ 2286421 h 9085945"/>
                  <a:gd name="connsiteX480" fmla="*/ 1018183 w 1018183"/>
                  <a:gd name="connsiteY480" fmla="*/ 2286726 h 9085945"/>
                  <a:gd name="connsiteX481" fmla="*/ 1018183 w 1018183"/>
                  <a:gd name="connsiteY481" fmla="*/ 2289488 h 9085945"/>
                  <a:gd name="connsiteX482" fmla="*/ 1018183 w 1018183"/>
                  <a:gd name="connsiteY482" fmla="*/ 2290773 h 9085945"/>
                  <a:gd name="connsiteX483" fmla="*/ 1018183 w 1018183"/>
                  <a:gd name="connsiteY483" fmla="*/ 2291058 h 9085945"/>
                  <a:gd name="connsiteX484" fmla="*/ 1018183 w 1018183"/>
                  <a:gd name="connsiteY484" fmla="*/ 2292341 h 9085945"/>
                  <a:gd name="connsiteX485" fmla="*/ 1018183 w 1018183"/>
                  <a:gd name="connsiteY485" fmla="*/ 2294623 h 9085945"/>
                  <a:gd name="connsiteX486" fmla="*/ 1018183 w 1018183"/>
                  <a:gd name="connsiteY486" fmla="*/ 2295271 h 9085945"/>
                  <a:gd name="connsiteX487" fmla="*/ 1018183 w 1018183"/>
                  <a:gd name="connsiteY487" fmla="*/ 2295553 h 9085945"/>
                  <a:gd name="connsiteX488" fmla="*/ 1018183 w 1018183"/>
                  <a:gd name="connsiteY488" fmla="*/ 2296730 h 9085945"/>
                  <a:gd name="connsiteX489" fmla="*/ 1018183 w 1018183"/>
                  <a:gd name="connsiteY489" fmla="*/ 2298297 h 9085945"/>
                  <a:gd name="connsiteX490" fmla="*/ 1018183 w 1018183"/>
                  <a:gd name="connsiteY490" fmla="*/ 2298539 h 9085945"/>
                  <a:gd name="connsiteX491" fmla="*/ 1018183 w 1018183"/>
                  <a:gd name="connsiteY491" fmla="*/ 2300548 h 9085945"/>
                  <a:gd name="connsiteX492" fmla="*/ 1018183 w 1018183"/>
                  <a:gd name="connsiteY492" fmla="*/ 2302115 h 9085945"/>
                  <a:gd name="connsiteX493" fmla="*/ 1018183 w 1018183"/>
                  <a:gd name="connsiteY493" fmla="*/ 2302886 h 9085945"/>
                  <a:gd name="connsiteX494" fmla="*/ 1018183 w 1018183"/>
                  <a:gd name="connsiteY494" fmla="*/ 2305044 h 9085945"/>
                  <a:gd name="connsiteX495" fmla="*/ 1018183 w 1018183"/>
                  <a:gd name="connsiteY495" fmla="*/ 2309332 h 9085945"/>
                  <a:gd name="connsiteX496" fmla="*/ 1018183 w 1018183"/>
                  <a:gd name="connsiteY496" fmla="*/ 2312384 h 9085945"/>
                  <a:gd name="connsiteX497" fmla="*/ 1018183 w 1018183"/>
                  <a:gd name="connsiteY497" fmla="*/ 2317863 h 9085945"/>
                  <a:gd name="connsiteX498" fmla="*/ 1018183 w 1018183"/>
                  <a:gd name="connsiteY498" fmla="*/ 2318166 h 9085945"/>
                  <a:gd name="connsiteX499" fmla="*/ 1018183 w 1018183"/>
                  <a:gd name="connsiteY499" fmla="*/ 2319148 h 9085945"/>
                  <a:gd name="connsiteX500" fmla="*/ 1018183 w 1018183"/>
                  <a:gd name="connsiteY500" fmla="*/ 2319454 h 9085945"/>
                  <a:gd name="connsiteX501" fmla="*/ 1018183 w 1018183"/>
                  <a:gd name="connsiteY501" fmla="*/ 2319999 h 9085945"/>
                  <a:gd name="connsiteX502" fmla="*/ 1018183 w 1018183"/>
                  <a:gd name="connsiteY502" fmla="*/ 2320869 h 9085945"/>
                  <a:gd name="connsiteX503" fmla="*/ 1018183 w 1018183"/>
                  <a:gd name="connsiteY503" fmla="*/ 2322157 h 9085945"/>
                  <a:gd name="connsiteX504" fmla="*/ 1018183 w 1018183"/>
                  <a:gd name="connsiteY504" fmla="*/ 2322998 h 9085945"/>
                  <a:gd name="connsiteX505" fmla="*/ 1018183 w 1018183"/>
                  <a:gd name="connsiteY505" fmla="*/ 2328923 h 9085945"/>
                  <a:gd name="connsiteX506" fmla="*/ 1018183 w 1018183"/>
                  <a:gd name="connsiteY506" fmla="*/ 2329227 h 9085945"/>
                  <a:gd name="connsiteX507" fmla="*/ 1018183 w 1018183"/>
                  <a:gd name="connsiteY507" fmla="*/ 2333485 h 9085945"/>
                  <a:gd name="connsiteX508" fmla="*/ 1018183 w 1018183"/>
                  <a:gd name="connsiteY508" fmla="*/ 2335614 h 9085945"/>
                  <a:gd name="connsiteX509" fmla="*/ 1018183 w 1018183"/>
                  <a:gd name="connsiteY509" fmla="*/ 2337123 h 9085945"/>
                  <a:gd name="connsiteX510" fmla="*/ 1018183 w 1018183"/>
                  <a:gd name="connsiteY510" fmla="*/ 2337707 h 9085945"/>
                  <a:gd name="connsiteX511" fmla="*/ 1018183 w 1018183"/>
                  <a:gd name="connsiteY511" fmla="*/ 2342738 h 9085945"/>
                  <a:gd name="connsiteX512" fmla="*/ 1018183 w 1018183"/>
                  <a:gd name="connsiteY512" fmla="*/ 2345386 h 9085945"/>
                  <a:gd name="connsiteX513" fmla="*/ 1018183 w 1018183"/>
                  <a:gd name="connsiteY513" fmla="*/ 2346670 h 9085945"/>
                  <a:gd name="connsiteX514" fmla="*/ 1018183 w 1018183"/>
                  <a:gd name="connsiteY514" fmla="*/ 2351830 h 9085945"/>
                  <a:gd name="connsiteX515" fmla="*/ 1018183 w 1018183"/>
                  <a:gd name="connsiteY515" fmla="*/ 2352726 h 9085945"/>
                  <a:gd name="connsiteX516" fmla="*/ 1018183 w 1018183"/>
                  <a:gd name="connsiteY516" fmla="*/ 2353596 h 9085945"/>
                  <a:gd name="connsiteX517" fmla="*/ 1018183 w 1018183"/>
                  <a:gd name="connsiteY517" fmla="*/ 2357140 h 9085945"/>
                  <a:gd name="connsiteX518" fmla="*/ 1018183 w 1018183"/>
                  <a:gd name="connsiteY518" fmla="*/ 2361211 h 9085945"/>
                  <a:gd name="connsiteX519" fmla="*/ 1018183 w 1018183"/>
                  <a:gd name="connsiteY519" fmla="*/ 2362499 h 9085945"/>
                  <a:gd name="connsiteX520" fmla="*/ 1018183 w 1018183"/>
                  <a:gd name="connsiteY520" fmla="*/ 2363368 h 9085945"/>
                  <a:gd name="connsiteX521" fmla="*/ 1018183 w 1018183"/>
                  <a:gd name="connsiteY521" fmla="*/ 2363783 h 9085945"/>
                  <a:gd name="connsiteX522" fmla="*/ 1018183 w 1018183"/>
                  <a:gd name="connsiteY522" fmla="*/ 2365497 h 9085945"/>
                  <a:gd name="connsiteX523" fmla="*/ 1018183 w 1018183"/>
                  <a:gd name="connsiteY523" fmla="*/ 2372071 h 9085945"/>
                  <a:gd name="connsiteX524" fmla="*/ 1018183 w 1018183"/>
                  <a:gd name="connsiteY524" fmla="*/ 2373827 h 9085945"/>
                  <a:gd name="connsiteX525" fmla="*/ 1018183 w 1018183"/>
                  <a:gd name="connsiteY525" fmla="*/ 2375183 h 9085945"/>
                  <a:gd name="connsiteX526" fmla="*/ 1018183 w 1018183"/>
                  <a:gd name="connsiteY526" fmla="*/ 2380205 h 9085945"/>
                  <a:gd name="connsiteX527" fmla="*/ 1018183 w 1018183"/>
                  <a:gd name="connsiteY527" fmla="*/ 2380745 h 9085945"/>
                  <a:gd name="connsiteX528" fmla="*/ 1018183 w 1018183"/>
                  <a:gd name="connsiteY528" fmla="*/ 2383080 h 9085945"/>
                  <a:gd name="connsiteX529" fmla="*/ 1018183 w 1018183"/>
                  <a:gd name="connsiteY529" fmla="*/ 2384886 h 9085945"/>
                  <a:gd name="connsiteX530" fmla="*/ 1018183 w 1018183"/>
                  <a:gd name="connsiteY530" fmla="*/ 2385241 h 9085945"/>
                  <a:gd name="connsiteX531" fmla="*/ 1018183 w 1018183"/>
                  <a:gd name="connsiteY531" fmla="*/ 2389586 h 9085945"/>
                  <a:gd name="connsiteX532" fmla="*/ 1018183 w 1018183"/>
                  <a:gd name="connsiteY532" fmla="*/ 2391805 h 9085945"/>
                  <a:gd name="connsiteX533" fmla="*/ 1018183 w 1018183"/>
                  <a:gd name="connsiteY533" fmla="*/ 2393938 h 9085945"/>
                  <a:gd name="connsiteX534" fmla="*/ 1018183 w 1018183"/>
                  <a:gd name="connsiteY534" fmla="*/ 2394138 h 9085945"/>
                  <a:gd name="connsiteX535" fmla="*/ 1018183 w 1018183"/>
                  <a:gd name="connsiteY535" fmla="*/ 2397482 h 9085945"/>
                  <a:gd name="connsiteX536" fmla="*/ 1018183 w 1018183"/>
                  <a:gd name="connsiteY536" fmla="*/ 2399640 h 9085945"/>
                  <a:gd name="connsiteX537" fmla="*/ 1018183 w 1018183"/>
                  <a:gd name="connsiteY537" fmla="*/ 2400634 h 9085945"/>
                  <a:gd name="connsiteX538" fmla="*/ 1018183 w 1018183"/>
                  <a:gd name="connsiteY538" fmla="*/ 2400742 h 9085945"/>
                  <a:gd name="connsiteX539" fmla="*/ 1018183 w 1018183"/>
                  <a:gd name="connsiteY539" fmla="*/ 2402202 h 9085945"/>
                  <a:gd name="connsiteX540" fmla="*/ 1018183 w 1018183"/>
                  <a:gd name="connsiteY540" fmla="*/ 2403710 h 9085945"/>
                  <a:gd name="connsiteX541" fmla="*/ 1018183 w 1018183"/>
                  <a:gd name="connsiteY541" fmla="*/ 2404996 h 9085945"/>
                  <a:gd name="connsiteX542" fmla="*/ 1018183 w 1018183"/>
                  <a:gd name="connsiteY542" fmla="*/ 2407911 h 9085945"/>
                  <a:gd name="connsiteX543" fmla="*/ 1018183 w 1018183"/>
                  <a:gd name="connsiteY543" fmla="*/ 2408540 h 9085945"/>
                  <a:gd name="connsiteX544" fmla="*/ 1018183 w 1018183"/>
                  <a:gd name="connsiteY544" fmla="*/ 2411455 h 9085945"/>
                  <a:gd name="connsiteX545" fmla="*/ 1018183 w 1018183"/>
                  <a:gd name="connsiteY545" fmla="*/ 2411692 h 9085945"/>
                  <a:gd name="connsiteX546" fmla="*/ 1018183 w 1018183"/>
                  <a:gd name="connsiteY546" fmla="*/ 2413261 h 9085945"/>
                  <a:gd name="connsiteX547" fmla="*/ 1018183 w 1018183"/>
                  <a:gd name="connsiteY547" fmla="*/ 2417613 h 9085945"/>
                  <a:gd name="connsiteX548" fmla="*/ 1018183 w 1018183"/>
                  <a:gd name="connsiteY548" fmla="*/ 2417685 h 9085945"/>
                  <a:gd name="connsiteX549" fmla="*/ 1018183 w 1018183"/>
                  <a:gd name="connsiteY549" fmla="*/ 2418969 h 9085945"/>
                  <a:gd name="connsiteX550" fmla="*/ 1018183 w 1018183"/>
                  <a:gd name="connsiteY550" fmla="*/ 2419590 h 9085945"/>
                  <a:gd name="connsiteX551" fmla="*/ 1018183 w 1018183"/>
                  <a:gd name="connsiteY551" fmla="*/ 2421157 h 9085945"/>
                  <a:gd name="connsiteX552" fmla="*/ 1018183 w 1018183"/>
                  <a:gd name="connsiteY552" fmla="*/ 2422313 h 9085945"/>
                  <a:gd name="connsiteX553" fmla="*/ 1018183 w 1018183"/>
                  <a:gd name="connsiteY553" fmla="*/ 2422514 h 9085945"/>
                  <a:gd name="connsiteX554" fmla="*/ 1018183 w 1018183"/>
                  <a:gd name="connsiteY554" fmla="*/ 2423248 h 9085945"/>
                  <a:gd name="connsiteX555" fmla="*/ 1018183 w 1018183"/>
                  <a:gd name="connsiteY555" fmla="*/ 2424532 h 9085945"/>
                  <a:gd name="connsiteX556" fmla="*/ 1018183 w 1018183"/>
                  <a:gd name="connsiteY556" fmla="*/ 2425582 h 9085945"/>
                  <a:gd name="connsiteX557" fmla="*/ 1018183 w 1018183"/>
                  <a:gd name="connsiteY557" fmla="*/ 2426867 h 9085945"/>
                  <a:gd name="connsiteX558" fmla="*/ 1018183 w 1018183"/>
                  <a:gd name="connsiteY558" fmla="*/ 2426882 h 9085945"/>
                  <a:gd name="connsiteX559" fmla="*/ 1018183 w 1018183"/>
                  <a:gd name="connsiteY559" fmla="*/ 2432085 h 9085945"/>
                  <a:gd name="connsiteX560" fmla="*/ 1018183 w 1018183"/>
                  <a:gd name="connsiteY560" fmla="*/ 2433371 h 9085945"/>
                  <a:gd name="connsiteX561" fmla="*/ 1018183 w 1018183"/>
                  <a:gd name="connsiteY561" fmla="*/ 2434304 h 9085945"/>
                  <a:gd name="connsiteX562" fmla="*/ 1018183 w 1018183"/>
                  <a:gd name="connsiteY562" fmla="*/ 2436641 h 9085945"/>
                  <a:gd name="connsiteX563" fmla="*/ 1018183 w 1018183"/>
                  <a:gd name="connsiteY563" fmla="*/ 2437939 h 9085945"/>
                  <a:gd name="connsiteX564" fmla="*/ 1018183 w 1018183"/>
                  <a:gd name="connsiteY564" fmla="*/ 2439982 h 9085945"/>
                  <a:gd name="connsiteX565" fmla="*/ 1018183 w 1018183"/>
                  <a:gd name="connsiteY565" fmla="*/ 2441081 h 9085945"/>
                  <a:gd name="connsiteX566" fmla="*/ 1018183 w 1018183"/>
                  <a:gd name="connsiteY566" fmla="*/ 2441266 h 9085945"/>
                  <a:gd name="connsiteX567" fmla="*/ 1018183 w 1018183"/>
                  <a:gd name="connsiteY567" fmla="*/ 2443242 h 9085945"/>
                  <a:gd name="connsiteX568" fmla="*/ 1018183 w 1018183"/>
                  <a:gd name="connsiteY568" fmla="*/ 2444421 h 9085945"/>
                  <a:gd name="connsiteX569" fmla="*/ 1018183 w 1018183"/>
                  <a:gd name="connsiteY569" fmla="*/ 2444626 h 9085945"/>
                  <a:gd name="connsiteX570" fmla="*/ 1018183 w 1018183"/>
                  <a:gd name="connsiteY570" fmla="*/ 2445838 h 9085945"/>
                  <a:gd name="connsiteX571" fmla="*/ 1018183 w 1018183"/>
                  <a:gd name="connsiteY571" fmla="*/ 2445988 h 9085945"/>
                  <a:gd name="connsiteX572" fmla="*/ 1018183 w 1018183"/>
                  <a:gd name="connsiteY572" fmla="*/ 2447964 h 9085945"/>
                  <a:gd name="connsiteX573" fmla="*/ 1018183 w 1018183"/>
                  <a:gd name="connsiteY573" fmla="*/ 2451040 h 9085945"/>
                  <a:gd name="connsiteX574" fmla="*/ 1018183 w 1018183"/>
                  <a:gd name="connsiteY574" fmla="*/ 2451849 h 9085945"/>
                  <a:gd name="connsiteX575" fmla="*/ 1018183 w 1018183"/>
                  <a:gd name="connsiteY575" fmla="*/ 2453957 h 9085945"/>
                  <a:gd name="connsiteX576" fmla="*/ 1018183 w 1018183"/>
                  <a:gd name="connsiteY576" fmla="*/ 2455241 h 9085945"/>
                  <a:gd name="connsiteX577" fmla="*/ 1018183 w 1018183"/>
                  <a:gd name="connsiteY577" fmla="*/ 2463577 h 9085945"/>
                  <a:gd name="connsiteX578" fmla="*/ 1018183 w 1018183"/>
                  <a:gd name="connsiteY578" fmla="*/ 2465015 h 9085945"/>
                  <a:gd name="connsiteX579" fmla="*/ 1018183 w 1018183"/>
                  <a:gd name="connsiteY579" fmla="*/ 2472644 h 9085945"/>
                  <a:gd name="connsiteX580" fmla="*/ 1018183 w 1018183"/>
                  <a:gd name="connsiteY580" fmla="*/ 2474213 h 9085945"/>
                  <a:gd name="connsiteX581" fmla="*/ 1018183 w 1018183"/>
                  <a:gd name="connsiteY581" fmla="*/ 2477154 h 9085945"/>
                  <a:gd name="connsiteX582" fmla="*/ 1018183 w 1018183"/>
                  <a:gd name="connsiteY582" fmla="*/ 2477353 h 9085945"/>
                  <a:gd name="connsiteX583" fmla="*/ 1018183 w 1018183"/>
                  <a:gd name="connsiteY583" fmla="*/ 2481423 h 9085945"/>
                  <a:gd name="connsiteX584" fmla="*/ 1018183 w 1018183"/>
                  <a:gd name="connsiteY584" fmla="*/ 2483384 h 9085945"/>
                  <a:gd name="connsiteX585" fmla="*/ 1018183 w 1018183"/>
                  <a:gd name="connsiteY585" fmla="*/ 2484670 h 9085945"/>
                  <a:gd name="connsiteX586" fmla="*/ 1018183 w 1018183"/>
                  <a:gd name="connsiteY586" fmla="*/ 2484967 h 9085945"/>
                  <a:gd name="connsiteX587" fmla="*/ 1018183 w 1018183"/>
                  <a:gd name="connsiteY587" fmla="*/ 2486645 h 9085945"/>
                  <a:gd name="connsiteX588" fmla="*/ 1018183 w 1018183"/>
                  <a:gd name="connsiteY588" fmla="*/ 2487127 h 9085945"/>
                  <a:gd name="connsiteX589" fmla="*/ 1018183 w 1018183"/>
                  <a:gd name="connsiteY589" fmla="*/ 2488216 h 9085945"/>
                  <a:gd name="connsiteX590" fmla="*/ 1018183 w 1018183"/>
                  <a:gd name="connsiteY590" fmla="*/ 2492192 h 9085945"/>
                  <a:gd name="connsiteX591" fmla="*/ 1018183 w 1018183"/>
                  <a:gd name="connsiteY591" fmla="*/ 2495928 h 9085945"/>
                  <a:gd name="connsiteX592" fmla="*/ 1018183 w 1018183"/>
                  <a:gd name="connsiteY592" fmla="*/ 2498523 h 9085945"/>
                  <a:gd name="connsiteX593" fmla="*/ 1018183 w 1018183"/>
                  <a:gd name="connsiteY593" fmla="*/ 2499729 h 9085945"/>
                  <a:gd name="connsiteX594" fmla="*/ 1018183 w 1018183"/>
                  <a:gd name="connsiteY594" fmla="*/ 2509798 h 9085945"/>
                  <a:gd name="connsiteX595" fmla="*/ 1018183 w 1018183"/>
                  <a:gd name="connsiteY595" fmla="*/ 2510787 h 9085945"/>
                  <a:gd name="connsiteX596" fmla="*/ 1018183 w 1018183"/>
                  <a:gd name="connsiteY596" fmla="*/ 2516194 h 9085945"/>
                  <a:gd name="connsiteX597" fmla="*/ 1018183 w 1018183"/>
                  <a:gd name="connsiteY597" fmla="*/ 2517696 h 9085945"/>
                  <a:gd name="connsiteX598" fmla="*/ 1018183 w 1018183"/>
                  <a:gd name="connsiteY598" fmla="*/ 2518088 h 9085945"/>
                  <a:gd name="connsiteX599" fmla="*/ 1018183 w 1018183"/>
                  <a:gd name="connsiteY599" fmla="*/ 2519373 h 9085945"/>
                  <a:gd name="connsiteX600" fmla="*/ 1018183 w 1018183"/>
                  <a:gd name="connsiteY600" fmla="*/ 2519658 h 9085945"/>
                  <a:gd name="connsiteX601" fmla="*/ 1018183 w 1018183"/>
                  <a:gd name="connsiteY601" fmla="*/ 2520941 h 9085945"/>
                  <a:gd name="connsiteX602" fmla="*/ 1018183 w 1018183"/>
                  <a:gd name="connsiteY602" fmla="*/ 2523222 h 9085945"/>
                  <a:gd name="connsiteX603" fmla="*/ 1018183 w 1018183"/>
                  <a:gd name="connsiteY603" fmla="*/ 2524153 h 9085945"/>
                  <a:gd name="connsiteX604" fmla="*/ 1018183 w 1018183"/>
                  <a:gd name="connsiteY604" fmla="*/ 2525012 h 9085945"/>
                  <a:gd name="connsiteX605" fmla="*/ 1018183 w 1018183"/>
                  <a:gd name="connsiteY605" fmla="*/ 2526987 h 9085945"/>
                  <a:gd name="connsiteX606" fmla="*/ 1018183 w 1018183"/>
                  <a:gd name="connsiteY606" fmla="*/ 2527469 h 9085945"/>
                  <a:gd name="connsiteX607" fmla="*/ 1018183 w 1018183"/>
                  <a:gd name="connsiteY607" fmla="*/ 2528558 h 9085945"/>
                  <a:gd name="connsiteX608" fmla="*/ 1018183 w 1018183"/>
                  <a:gd name="connsiteY608" fmla="*/ 2528753 h 9085945"/>
                  <a:gd name="connsiteX609" fmla="*/ 1018183 w 1018183"/>
                  <a:gd name="connsiteY609" fmla="*/ 2529148 h 9085945"/>
                  <a:gd name="connsiteX610" fmla="*/ 1018183 w 1018183"/>
                  <a:gd name="connsiteY610" fmla="*/ 2530715 h 9085945"/>
                  <a:gd name="connsiteX611" fmla="*/ 1018183 w 1018183"/>
                  <a:gd name="connsiteY611" fmla="*/ 2531486 h 9085945"/>
                  <a:gd name="connsiteX612" fmla="*/ 1018183 w 1018183"/>
                  <a:gd name="connsiteY612" fmla="*/ 2537109 h 9085945"/>
                  <a:gd name="connsiteX613" fmla="*/ 1018183 w 1018183"/>
                  <a:gd name="connsiteY613" fmla="*/ 2537932 h 9085945"/>
                  <a:gd name="connsiteX614" fmla="*/ 1018183 w 1018183"/>
                  <a:gd name="connsiteY614" fmla="*/ 2542231 h 9085945"/>
                  <a:gd name="connsiteX615" fmla="*/ 1018183 w 1018183"/>
                  <a:gd name="connsiteY615" fmla="*/ 2543515 h 9085945"/>
                  <a:gd name="connsiteX616" fmla="*/ 1018183 w 1018183"/>
                  <a:gd name="connsiteY616" fmla="*/ 2548600 h 9085945"/>
                  <a:gd name="connsiteX617" fmla="*/ 1018183 w 1018183"/>
                  <a:gd name="connsiteY617" fmla="*/ 2548921 h 9085945"/>
                  <a:gd name="connsiteX618" fmla="*/ 1018183 w 1018183"/>
                  <a:gd name="connsiteY618" fmla="*/ 2551819 h 9085945"/>
                  <a:gd name="connsiteX619" fmla="*/ 1018183 w 1018183"/>
                  <a:gd name="connsiteY619" fmla="*/ 2553289 h 9085945"/>
                  <a:gd name="connsiteX620" fmla="*/ 1018183 w 1018183"/>
                  <a:gd name="connsiteY620" fmla="*/ 2553387 h 9085945"/>
                  <a:gd name="connsiteX621" fmla="*/ 1018183 w 1018183"/>
                  <a:gd name="connsiteY621" fmla="*/ 2555363 h 9085945"/>
                  <a:gd name="connsiteX622" fmla="*/ 1018183 w 1018183"/>
                  <a:gd name="connsiteY622" fmla="*/ 2555668 h 9085945"/>
                  <a:gd name="connsiteX623" fmla="*/ 1018183 w 1018183"/>
                  <a:gd name="connsiteY623" fmla="*/ 2559715 h 9085945"/>
                  <a:gd name="connsiteX624" fmla="*/ 1018183 w 1018183"/>
                  <a:gd name="connsiteY624" fmla="*/ 2559979 h 9085945"/>
                  <a:gd name="connsiteX625" fmla="*/ 1018183 w 1018183"/>
                  <a:gd name="connsiteY625" fmla="*/ 2561284 h 9085945"/>
                  <a:gd name="connsiteX626" fmla="*/ 1018183 w 1018183"/>
                  <a:gd name="connsiteY626" fmla="*/ 2563564 h 9085945"/>
                  <a:gd name="connsiteX627" fmla="*/ 1018183 w 1018183"/>
                  <a:gd name="connsiteY627" fmla="*/ 2564214 h 9085945"/>
                  <a:gd name="connsiteX628" fmla="*/ 1018183 w 1018183"/>
                  <a:gd name="connsiteY628" fmla="*/ 2565722 h 9085945"/>
                  <a:gd name="connsiteX629" fmla="*/ 1018183 w 1018183"/>
                  <a:gd name="connsiteY629" fmla="*/ 2567481 h 9085945"/>
                  <a:gd name="connsiteX630" fmla="*/ 1018183 w 1018183"/>
                  <a:gd name="connsiteY630" fmla="*/ 2569491 h 9085945"/>
                  <a:gd name="connsiteX631" fmla="*/ 1018183 w 1018183"/>
                  <a:gd name="connsiteY631" fmla="*/ 2570773 h 9085945"/>
                  <a:gd name="connsiteX632" fmla="*/ 1018183 w 1018183"/>
                  <a:gd name="connsiteY632" fmla="*/ 2571057 h 9085945"/>
                  <a:gd name="connsiteX633" fmla="*/ 1018183 w 1018183"/>
                  <a:gd name="connsiteY633" fmla="*/ 2572343 h 9085945"/>
                  <a:gd name="connsiteX634" fmla="*/ 1018183 w 1018183"/>
                  <a:gd name="connsiteY634" fmla="*/ 2573986 h 9085945"/>
                  <a:gd name="connsiteX635" fmla="*/ 1018183 w 1018183"/>
                  <a:gd name="connsiteY635" fmla="*/ 2574623 h 9085945"/>
                  <a:gd name="connsiteX636" fmla="*/ 1018183 w 1018183"/>
                  <a:gd name="connsiteY636" fmla="*/ 2575270 h 9085945"/>
                  <a:gd name="connsiteX637" fmla="*/ 1018183 w 1018183"/>
                  <a:gd name="connsiteY637" fmla="*/ 2578275 h 9085945"/>
                  <a:gd name="connsiteX638" fmla="*/ 1018183 w 1018183"/>
                  <a:gd name="connsiteY638" fmla="*/ 2578539 h 9085945"/>
                  <a:gd name="connsiteX639" fmla="*/ 1018183 w 1018183"/>
                  <a:gd name="connsiteY639" fmla="*/ 2580431 h 9085945"/>
                  <a:gd name="connsiteX640" fmla="*/ 1018183 w 1018183"/>
                  <a:gd name="connsiteY640" fmla="*/ 2581326 h 9085945"/>
                  <a:gd name="connsiteX641" fmla="*/ 1018183 w 1018183"/>
                  <a:gd name="connsiteY641" fmla="*/ 2586438 h 9085945"/>
                  <a:gd name="connsiteX642" fmla="*/ 1018183 w 1018183"/>
                  <a:gd name="connsiteY642" fmla="*/ 2588090 h 9085945"/>
                  <a:gd name="connsiteX643" fmla="*/ 1018183 w 1018183"/>
                  <a:gd name="connsiteY643" fmla="*/ 2588396 h 9085945"/>
                  <a:gd name="connsiteX644" fmla="*/ 1018183 w 1018183"/>
                  <a:gd name="connsiteY644" fmla="*/ 2589332 h 9085945"/>
                  <a:gd name="connsiteX645" fmla="*/ 1018183 w 1018183"/>
                  <a:gd name="connsiteY645" fmla="*/ 2589811 h 9085945"/>
                  <a:gd name="connsiteX646" fmla="*/ 1018183 w 1018183"/>
                  <a:gd name="connsiteY646" fmla="*/ 2591099 h 9085945"/>
                  <a:gd name="connsiteX647" fmla="*/ 1018183 w 1018183"/>
                  <a:gd name="connsiteY647" fmla="*/ 2591940 h 9085945"/>
                  <a:gd name="connsiteX648" fmla="*/ 1018183 w 1018183"/>
                  <a:gd name="connsiteY648" fmla="*/ 2592383 h 9085945"/>
                  <a:gd name="connsiteX649" fmla="*/ 1018183 w 1018183"/>
                  <a:gd name="connsiteY649" fmla="*/ 2596937 h 9085945"/>
                  <a:gd name="connsiteX650" fmla="*/ 1018183 w 1018183"/>
                  <a:gd name="connsiteY650" fmla="*/ 2597865 h 9085945"/>
                  <a:gd name="connsiteX651" fmla="*/ 1018183 w 1018183"/>
                  <a:gd name="connsiteY651" fmla="*/ 2598169 h 9085945"/>
                  <a:gd name="connsiteX652" fmla="*/ 1018183 w 1018183"/>
                  <a:gd name="connsiteY652" fmla="*/ 2599148 h 9085945"/>
                  <a:gd name="connsiteX653" fmla="*/ 1018183 w 1018183"/>
                  <a:gd name="connsiteY653" fmla="*/ 2599452 h 9085945"/>
                  <a:gd name="connsiteX654" fmla="*/ 1018183 w 1018183"/>
                  <a:gd name="connsiteY654" fmla="*/ 2602427 h 9085945"/>
                  <a:gd name="connsiteX655" fmla="*/ 1018183 w 1018183"/>
                  <a:gd name="connsiteY655" fmla="*/ 2602997 h 9085945"/>
                  <a:gd name="connsiteX656" fmla="*/ 1018183 w 1018183"/>
                  <a:gd name="connsiteY656" fmla="*/ 2606064 h 9085945"/>
                  <a:gd name="connsiteX657" fmla="*/ 1018183 w 1018183"/>
                  <a:gd name="connsiteY657" fmla="*/ 2606649 h 9085945"/>
                  <a:gd name="connsiteX658" fmla="*/ 1018183 w 1018183"/>
                  <a:gd name="connsiteY658" fmla="*/ 2607353 h 9085945"/>
                  <a:gd name="connsiteX659" fmla="*/ 1018183 w 1018183"/>
                  <a:gd name="connsiteY659" fmla="*/ 2611267 h 9085945"/>
                  <a:gd name="connsiteX660" fmla="*/ 1018183 w 1018183"/>
                  <a:gd name="connsiteY660" fmla="*/ 2611680 h 9085945"/>
                  <a:gd name="connsiteX661" fmla="*/ 1018183 w 1018183"/>
                  <a:gd name="connsiteY661" fmla="*/ 2613487 h 9085945"/>
                  <a:gd name="connsiteX662" fmla="*/ 1018183 w 1018183"/>
                  <a:gd name="connsiteY662" fmla="*/ 2614813 h 9085945"/>
                  <a:gd name="connsiteX663" fmla="*/ 1018183 w 1018183"/>
                  <a:gd name="connsiteY663" fmla="*/ 2615612 h 9085945"/>
                  <a:gd name="connsiteX664" fmla="*/ 1018183 w 1018183"/>
                  <a:gd name="connsiteY664" fmla="*/ 2617122 h 9085945"/>
                  <a:gd name="connsiteX665" fmla="*/ 1018183 w 1018183"/>
                  <a:gd name="connsiteY665" fmla="*/ 2617707 h 9085945"/>
                  <a:gd name="connsiteX666" fmla="*/ 1018183 w 1018183"/>
                  <a:gd name="connsiteY666" fmla="*/ 2620772 h 9085945"/>
                  <a:gd name="connsiteX667" fmla="*/ 1018183 w 1018183"/>
                  <a:gd name="connsiteY667" fmla="*/ 2622060 h 9085945"/>
                  <a:gd name="connsiteX668" fmla="*/ 1018183 w 1018183"/>
                  <a:gd name="connsiteY668" fmla="*/ 2622539 h 9085945"/>
                  <a:gd name="connsiteX669" fmla="*/ 1018183 w 1018183"/>
                  <a:gd name="connsiteY669" fmla="*/ 2622738 h 9085945"/>
                  <a:gd name="connsiteX670" fmla="*/ 1018183 w 1018183"/>
                  <a:gd name="connsiteY670" fmla="*/ 2625603 h 9085945"/>
                  <a:gd name="connsiteX671" fmla="*/ 1018183 w 1018183"/>
                  <a:gd name="connsiteY671" fmla="*/ 2626082 h 9085945"/>
                  <a:gd name="connsiteX672" fmla="*/ 1018183 w 1018183"/>
                  <a:gd name="connsiteY672" fmla="*/ 2629342 h 9085945"/>
                  <a:gd name="connsiteX673" fmla="*/ 1018183 w 1018183"/>
                  <a:gd name="connsiteY673" fmla="*/ 2631829 h 9085945"/>
                  <a:gd name="connsiteX674" fmla="*/ 1018183 w 1018183"/>
                  <a:gd name="connsiteY674" fmla="*/ 2632310 h 9085945"/>
                  <a:gd name="connsiteX675" fmla="*/ 1018183 w 1018183"/>
                  <a:gd name="connsiteY675" fmla="*/ 2632657 h 9085945"/>
                  <a:gd name="connsiteX676" fmla="*/ 1018183 w 1018183"/>
                  <a:gd name="connsiteY676" fmla="*/ 2632725 h 9085945"/>
                  <a:gd name="connsiteX677" fmla="*/ 1018183 w 1018183"/>
                  <a:gd name="connsiteY677" fmla="*/ 2633596 h 9085945"/>
                  <a:gd name="connsiteX678" fmla="*/ 1018183 w 1018183"/>
                  <a:gd name="connsiteY678" fmla="*/ 2634439 h 9085945"/>
                  <a:gd name="connsiteX679" fmla="*/ 1018183 w 1018183"/>
                  <a:gd name="connsiteY679" fmla="*/ 2635727 h 9085945"/>
                  <a:gd name="connsiteX680" fmla="*/ 1018183 w 1018183"/>
                  <a:gd name="connsiteY680" fmla="*/ 2637140 h 9085945"/>
                  <a:gd name="connsiteX681" fmla="*/ 1018183 w 1018183"/>
                  <a:gd name="connsiteY681" fmla="*/ 2639492 h 9085945"/>
                  <a:gd name="connsiteX682" fmla="*/ 1018183 w 1018183"/>
                  <a:gd name="connsiteY682" fmla="*/ 2641013 h 9085945"/>
                  <a:gd name="connsiteX683" fmla="*/ 1018183 w 1018183"/>
                  <a:gd name="connsiteY683" fmla="*/ 2645497 h 9085945"/>
                  <a:gd name="connsiteX684" fmla="*/ 1018183 w 1018183"/>
                  <a:gd name="connsiteY684" fmla="*/ 2646213 h 9085945"/>
                  <a:gd name="connsiteX685" fmla="*/ 1018183 w 1018183"/>
                  <a:gd name="connsiteY685" fmla="*/ 2648190 h 9085945"/>
                  <a:gd name="connsiteX686" fmla="*/ 1018183 w 1018183"/>
                  <a:gd name="connsiteY686" fmla="*/ 2649147 h 9085945"/>
                  <a:gd name="connsiteX687" fmla="*/ 1018183 w 1018183"/>
                  <a:gd name="connsiteY687" fmla="*/ 2649758 h 9085945"/>
                  <a:gd name="connsiteX688" fmla="*/ 1018183 w 1018183"/>
                  <a:gd name="connsiteY688" fmla="*/ 2650435 h 9085945"/>
                  <a:gd name="connsiteX689" fmla="*/ 1018183 w 1018183"/>
                  <a:gd name="connsiteY689" fmla="*/ 2652073 h 9085945"/>
                  <a:gd name="connsiteX690" fmla="*/ 1018183 w 1018183"/>
                  <a:gd name="connsiteY690" fmla="*/ 2653828 h 9085945"/>
                  <a:gd name="connsiteX691" fmla="*/ 1018183 w 1018183"/>
                  <a:gd name="connsiteY691" fmla="*/ 2654182 h 9085945"/>
                  <a:gd name="connsiteX692" fmla="*/ 1018183 w 1018183"/>
                  <a:gd name="connsiteY692" fmla="*/ 2655466 h 9085945"/>
                  <a:gd name="connsiteX693" fmla="*/ 1018183 w 1018183"/>
                  <a:gd name="connsiteY693" fmla="*/ 2657339 h 9085945"/>
                  <a:gd name="connsiteX694" fmla="*/ 1018183 w 1018183"/>
                  <a:gd name="connsiteY694" fmla="*/ 2659967 h 9085945"/>
                  <a:gd name="connsiteX695" fmla="*/ 1018183 w 1018183"/>
                  <a:gd name="connsiteY695" fmla="*/ 2660204 h 9085945"/>
                  <a:gd name="connsiteX696" fmla="*/ 1018183 w 1018183"/>
                  <a:gd name="connsiteY696" fmla="*/ 2660747 h 9085945"/>
                  <a:gd name="connsiteX697" fmla="*/ 1018183 w 1018183"/>
                  <a:gd name="connsiteY697" fmla="*/ 2663080 h 9085945"/>
                  <a:gd name="connsiteX698" fmla="*/ 1018183 w 1018183"/>
                  <a:gd name="connsiteY698" fmla="*/ 2665240 h 9085945"/>
                  <a:gd name="connsiteX699" fmla="*/ 1018183 w 1018183"/>
                  <a:gd name="connsiteY699" fmla="*/ 2668105 h 9085945"/>
                  <a:gd name="connsiteX700" fmla="*/ 1018183 w 1018183"/>
                  <a:gd name="connsiteY700" fmla="*/ 2668582 h 9085945"/>
                  <a:gd name="connsiteX701" fmla="*/ 1018183 w 1018183"/>
                  <a:gd name="connsiteY701" fmla="*/ 2669685 h 9085945"/>
                  <a:gd name="connsiteX702" fmla="*/ 1018183 w 1018183"/>
                  <a:gd name="connsiteY702" fmla="*/ 2669866 h 9085945"/>
                  <a:gd name="connsiteX703" fmla="*/ 1018183 w 1018183"/>
                  <a:gd name="connsiteY703" fmla="*/ 2671842 h 9085945"/>
                  <a:gd name="connsiteX704" fmla="*/ 1018183 w 1018183"/>
                  <a:gd name="connsiteY704" fmla="*/ 2673939 h 9085945"/>
                  <a:gd name="connsiteX705" fmla="*/ 1018183 w 1018183"/>
                  <a:gd name="connsiteY705" fmla="*/ 2674438 h 9085945"/>
                  <a:gd name="connsiteX706" fmla="*/ 1018183 w 1018183"/>
                  <a:gd name="connsiteY706" fmla="*/ 2674677 h 9085945"/>
                  <a:gd name="connsiteX707" fmla="*/ 1018183 w 1018183"/>
                  <a:gd name="connsiteY707" fmla="*/ 2676245 h 9085945"/>
                  <a:gd name="connsiteX708" fmla="*/ 1018183 w 1018183"/>
                  <a:gd name="connsiteY708" fmla="*/ 2677481 h 9085945"/>
                  <a:gd name="connsiteX709" fmla="*/ 1018183 w 1018183"/>
                  <a:gd name="connsiteY709" fmla="*/ 2679640 h 9085945"/>
                  <a:gd name="connsiteX710" fmla="*/ 1018183 w 1018183"/>
                  <a:gd name="connsiteY710" fmla="*/ 2680634 h 9085945"/>
                  <a:gd name="connsiteX711" fmla="*/ 1018183 w 1018183"/>
                  <a:gd name="connsiteY711" fmla="*/ 2680742 h 9085945"/>
                  <a:gd name="connsiteX712" fmla="*/ 1018183 w 1018183"/>
                  <a:gd name="connsiteY712" fmla="*/ 2682203 h 9085945"/>
                  <a:gd name="connsiteX713" fmla="*/ 1018183 w 1018183"/>
                  <a:gd name="connsiteY713" fmla="*/ 2684800 h 9085945"/>
                  <a:gd name="connsiteX714" fmla="*/ 1018183 w 1018183"/>
                  <a:gd name="connsiteY714" fmla="*/ 2685713 h 9085945"/>
                  <a:gd name="connsiteX715" fmla="*/ 1018183 w 1018183"/>
                  <a:gd name="connsiteY715" fmla="*/ 2686555 h 9085945"/>
                  <a:gd name="connsiteX716" fmla="*/ 1018183 w 1018183"/>
                  <a:gd name="connsiteY716" fmla="*/ 2687911 h 9085945"/>
                  <a:gd name="connsiteX717" fmla="*/ 1018183 w 1018183"/>
                  <a:gd name="connsiteY717" fmla="*/ 2688342 h 9085945"/>
                  <a:gd name="connsiteX718" fmla="*/ 1018183 w 1018183"/>
                  <a:gd name="connsiteY718" fmla="*/ 2688532 h 9085945"/>
                  <a:gd name="connsiteX719" fmla="*/ 1018183 w 1018183"/>
                  <a:gd name="connsiteY719" fmla="*/ 2690099 h 9085945"/>
                  <a:gd name="connsiteX720" fmla="*/ 1018183 w 1018183"/>
                  <a:gd name="connsiteY720" fmla="*/ 2691456 h 9085945"/>
                  <a:gd name="connsiteX721" fmla="*/ 1018183 w 1018183"/>
                  <a:gd name="connsiteY721" fmla="*/ 2693474 h 9085945"/>
                  <a:gd name="connsiteX722" fmla="*/ 1018183 w 1018183"/>
                  <a:gd name="connsiteY722" fmla="*/ 2695808 h 9085945"/>
                  <a:gd name="connsiteX723" fmla="*/ 1018183 w 1018183"/>
                  <a:gd name="connsiteY723" fmla="*/ 2697613 h 9085945"/>
                  <a:gd name="connsiteX724" fmla="*/ 1018183 w 1018183"/>
                  <a:gd name="connsiteY724" fmla="*/ 2699588 h 9085945"/>
                  <a:gd name="connsiteX725" fmla="*/ 1018183 w 1018183"/>
                  <a:gd name="connsiteY725" fmla="*/ 2700925 h 9085945"/>
                  <a:gd name="connsiteX726" fmla="*/ 1018183 w 1018183"/>
                  <a:gd name="connsiteY726" fmla="*/ 2701158 h 9085945"/>
                  <a:gd name="connsiteX727" fmla="*/ 1018183 w 1018183"/>
                  <a:gd name="connsiteY727" fmla="*/ 2702313 h 9085945"/>
                  <a:gd name="connsiteX728" fmla="*/ 1018183 w 1018183"/>
                  <a:gd name="connsiteY728" fmla="*/ 2703052 h 9085945"/>
                  <a:gd name="connsiteX729" fmla="*/ 1018183 w 1018183"/>
                  <a:gd name="connsiteY729" fmla="*/ 2703246 h 9085945"/>
                  <a:gd name="connsiteX730" fmla="*/ 1018183 w 1018183"/>
                  <a:gd name="connsiteY730" fmla="*/ 2704532 h 9085945"/>
                  <a:gd name="connsiteX731" fmla="*/ 1018183 w 1018183"/>
                  <a:gd name="connsiteY731" fmla="*/ 2705582 h 9085945"/>
                  <a:gd name="connsiteX732" fmla="*/ 1018183 w 1018183"/>
                  <a:gd name="connsiteY732" fmla="*/ 2706866 h 9085945"/>
                  <a:gd name="connsiteX733" fmla="*/ 1018183 w 1018183"/>
                  <a:gd name="connsiteY733" fmla="*/ 2706881 h 9085945"/>
                  <a:gd name="connsiteX734" fmla="*/ 1018183 w 1018183"/>
                  <a:gd name="connsiteY734" fmla="*/ 2710023 h 9085945"/>
                  <a:gd name="connsiteX735" fmla="*/ 1018183 w 1018183"/>
                  <a:gd name="connsiteY735" fmla="*/ 2710208 h 9085945"/>
                  <a:gd name="connsiteX736" fmla="*/ 1018183 w 1018183"/>
                  <a:gd name="connsiteY736" fmla="*/ 2712185 h 9085945"/>
                  <a:gd name="connsiteX737" fmla="*/ 1018183 w 1018183"/>
                  <a:gd name="connsiteY737" fmla="*/ 2713023 h 9085945"/>
                  <a:gd name="connsiteX738" fmla="*/ 1018183 w 1018183"/>
                  <a:gd name="connsiteY738" fmla="*/ 2713363 h 9085945"/>
                  <a:gd name="connsiteX739" fmla="*/ 1018183 w 1018183"/>
                  <a:gd name="connsiteY739" fmla="*/ 2713469 h 9085945"/>
                  <a:gd name="connsiteX740" fmla="*/ 1018183 w 1018183"/>
                  <a:gd name="connsiteY740" fmla="*/ 2713567 h 9085945"/>
                  <a:gd name="connsiteX741" fmla="*/ 1018183 w 1018183"/>
                  <a:gd name="connsiteY741" fmla="*/ 2714780 h 9085945"/>
                  <a:gd name="connsiteX742" fmla="*/ 1018183 w 1018183"/>
                  <a:gd name="connsiteY742" fmla="*/ 2714930 h 9085945"/>
                  <a:gd name="connsiteX743" fmla="*/ 1018183 w 1018183"/>
                  <a:gd name="connsiteY743" fmla="*/ 2716906 h 9085945"/>
                  <a:gd name="connsiteX744" fmla="*/ 1018183 w 1018183"/>
                  <a:gd name="connsiteY744" fmla="*/ 2719982 h 9085945"/>
                  <a:gd name="connsiteX745" fmla="*/ 1018183 w 1018183"/>
                  <a:gd name="connsiteY745" fmla="*/ 2720791 h 9085945"/>
                  <a:gd name="connsiteX746" fmla="*/ 1018183 w 1018183"/>
                  <a:gd name="connsiteY746" fmla="*/ 2721267 h 9085945"/>
                  <a:gd name="connsiteX747" fmla="*/ 1018183 w 1018183"/>
                  <a:gd name="connsiteY747" fmla="*/ 2723244 h 9085945"/>
                  <a:gd name="connsiteX748" fmla="*/ 1018183 w 1018183"/>
                  <a:gd name="connsiteY748" fmla="*/ 2724183 h 9085945"/>
                  <a:gd name="connsiteX749" fmla="*/ 1018183 w 1018183"/>
                  <a:gd name="connsiteY749" fmla="*/ 2724421 h 9085945"/>
                  <a:gd name="connsiteX750" fmla="*/ 1018183 w 1018183"/>
                  <a:gd name="connsiteY750" fmla="*/ 2725837 h 9085945"/>
                  <a:gd name="connsiteX751" fmla="*/ 1018183 w 1018183"/>
                  <a:gd name="connsiteY751" fmla="*/ 2725988 h 9085945"/>
                  <a:gd name="connsiteX752" fmla="*/ 1018183 w 1018183"/>
                  <a:gd name="connsiteY752" fmla="*/ 2727733 h 9085945"/>
                  <a:gd name="connsiteX753" fmla="*/ 1018183 w 1018183"/>
                  <a:gd name="connsiteY753" fmla="*/ 2727963 h 9085945"/>
                  <a:gd name="connsiteX754" fmla="*/ 1018183 w 1018183"/>
                  <a:gd name="connsiteY754" fmla="*/ 2729300 h 9085945"/>
                  <a:gd name="connsiteX755" fmla="*/ 1018183 w 1018183"/>
                  <a:gd name="connsiteY755" fmla="*/ 2732318 h 9085945"/>
                  <a:gd name="connsiteX756" fmla="*/ 1018183 w 1018183"/>
                  <a:gd name="connsiteY756" fmla="*/ 2733884 h 9085945"/>
                  <a:gd name="connsiteX757" fmla="*/ 1018183 w 1018183"/>
                  <a:gd name="connsiteY757" fmla="*/ 2733957 h 9085945"/>
                  <a:gd name="connsiteX758" fmla="*/ 1018183 w 1018183"/>
                  <a:gd name="connsiteY758" fmla="*/ 2735241 h 9085945"/>
                  <a:gd name="connsiteX759" fmla="*/ 1018183 w 1018183"/>
                  <a:gd name="connsiteY759" fmla="*/ 2741586 h 9085945"/>
                  <a:gd name="connsiteX760" fmla="*/ 1018183 w 1018183"/>
                  <a:gd name="connsiteY760" fmla="*/ 2743155 h 9085945"/>
                  <a:gd name="connsiteX761" fmla="*/ 1018183 w 1018183"/>
                  <a:gd name="connsiteY761" fmla="*/ 2746295 h 9085945"/>
                  <a:gd name="connsiteX762" fmla="*/ 1018183 w 1018183"/>
                  <a:gd name="connsiteY762" fmla="*/ 2752645 h 9085945"/>
                  <a:gd name="connsiteX763" fmla="*/ 1018183 w 1018183"/>
                  <a:gd name="connsiteY763" fmla="*/ 2753613 h 9085945"/>
                  <a:gd name="connsiteX764" fmla="*/ 1018183 w 1018183"/>
                  <a:gd name="connsiteY764" fmla="*/ 2754212 h 9085945"/>
                  <a:gd name="connsiteX765" fmla="*/ 1018183 w 1018183"/>
                  <a:gd name="connsiteY765" fmla="*/ 2755587 h 9085945"/>
                  <a:gd name="connsiteX766" fmla="*/ 1018183 w 1018183"/>
                  <a:gd name="connsiteY766" fmla="*/ 2756070 h 9085945"/>
                  <a:gd name="connsiteX767" fmla="*/ 1018183 w 1018183"/>
                  <a:gd name="connsiteY767" fmla="*/ 2757158 h 9085945"/>
                  <a:gd name="connsiteX768" fmla="*/ 1018183 w 1018183"/>
                  <a:gd name="connsiteY768" fmla="*/ 2757353 h 9085945"/>
                  <a:gd name="connsiteX769" fmla="*/ 1018183 w 1018183"/>
                  <a:gd name="connsiteY769" fmla="*/ 2760692 h 9085945"/>
                  <a:gd name="connsiteX770" fmla="*/ 1018183 w 1018183"/>
                  <a:gd name="connsiteY770" fmla="*/ 2779729 h 9085945"/>
                  <a:gd name="connsiteX771" fmla="*/ 1018183 w 1018183"/>
                  <a:gd name="connsiteY771" fmla="*/ 2788315 h 9085945"/>
                  <a:gd name="connsiteX772" fmla="*/ 1018183 w 1018183"/>
                  <a:gd name="connsiteY772" fmla="*/ 2789883 h 9085945"/>
                  <a:gd name="connsiteX773" fmla="*/ 1018183 w 1018183"/>
                  <a:gd name="connsiteY773" fmla="*/ 2791527 h 9085945"/>
                  <a:gd name="connsiteX774" fmla="*/ 1018183 w 1018183"/>
                  <a:gd name="connsiteY774" fmla="*/ 2792164 h 9085945"/>
                  <a:gd name="connsiteX775" fmla="*/ 1018183 w 1018183"/>
                  <a:gd name="connsiteY775" fmla="*/ 2797695 h 9085945"/>
                  <a:gd name="connsiteX776" fmla="*/ 1018183 w 1018183"/>
                  <a:gd name="connsiteY776" fmla="*/ 2798090 h 9085945"/>
                  <a:gd name="connsiteX777" fmla="*/ 1018183 w 1018183"/>
                  <a:gd name="connsiteY777" fmla="*/ 2799373 h 9085945"/>
                  <a:gd name="connsiteX778" fmla="*/ 1018183 w 1018183"/>
                  <a:gd name="connsiteY778" fmla="*/ 2799657 h 9085945"/>
                  <a:gd name="connsiteX779" fmla="*/ 1018183 w 1018183"/>
                  <a:gd name="connsiteY779" fmla="*/ 2800944 h 9085945"/>
                  <a:gd name="connsiteX780" fmla="*/ 1018183 w 1018183"/>
                  <a:gd name="connsiteY780" fmla="*/ 2803222 h 9085945"/>
                  <a:gd name="connsiteX781" fmla="*/ 1018183 w 1018183"/>
                  <a:gd name="connsiteY781" fmla="*/ 2806874 h 9085945"/>
                  <a:gd name="connsiteX782" fmla="*/ 1018183 w 1018183"/>
                  <a:gd name="connsiteY782" fmla="*/ 2808434 h 9085945"/>
                  <a:gd name="connsiteX783" fmla="*/ 1018183 w 1018183"/>
                  <a:gd name="connsiteY783" fmla="*/ 2808640 h 9085945"/>
                  <a:gd name="connsiteX784" fmla="*/ 1018183 w 1018183"/>
                  <a:gd name="connsiteY784" fmla="*/ 2810771 h 9085945"/>
                  <a:gd name="connsiteX785" fmla="*/ 1018183 w 1018183"/>
                  <a:gd name="connsiteY785" fmla="*/ 2812457 h 9085945"/>
                  <a:gd name="connsiteX786" fmla="*/ 1018183 w 1018183"/>
                  <a:gd name="connsiteY786" fmla="*/ 2815038 h 9085945"/>
                  <a:gd name="connsiteX787" fmla="*/ 1018183 w 1018183"/>
                  <a:gd name="connsiteY787" fmla="*/ 2817932 h 9085945"/>
                  <a:gd name="connsiteX788" fmla="*/ 1018183 w 1018183"/>
                  <a:gd name="connsiteY788" fmla="*/ 2822231 h 9085945"/>
                  <a:gd name="connsiteX789" fmla="*/ 1018183 w 1018183"/>
                  <a:gd name="connsiteY789" fmla="*/ 2823515 h 9085945"/>
                  <a:gd name="connsiteX790" fmla="*/ 1018183 w 1018183"/>
                  <a:gd name="connsiteY790" fmla="*/ 2825171 h 9085945"/>
                  <a:gd name="connsiteX791" fmla="*/ 1018183 w 1018183"/>
                  <a:gd name="connsiteY791" fmla="*/ 2828921 h 9085945"/>
                  <a:gd name="connsiteX792" fmla="*/ 1018183 w 1018183"/>
                  <a:gd name="connsiteY792" fmla="*/ 2834664 h 9085945"/>
                  <a:gd name="connsiteX793" fmla="*/ 1018183 w 1018183"/>
                  <a:gd name="connsiteY793" fmla="*/ 2835952 h 9085945"/>
                  <a:gd name="connsiteX794" fmla="*/ 1018183 w 1018183"/>
                  <a:gd name="connsiteY794" fmla="*/ 2839145 h 9085945"/>
                  <a:gd name="connsiteX795" fmla="*/ 1018183 w 1018183"/>
                  <a:gd name="connsiteY795" fmla="*/ 2839715 h 9085945"/>
                  <a:gd name="connsiteX796" fmla="*/ 1018183 w 1018183"/>
                  <a:gd name="connsiteY796" fmla="*/ 2841285 h 9085945"/>
                  <a:gd name="connsiteX797" fmla="*/ 1018183 w 1018183"/>
                  <a:gd name="connsiteY797" fmla="*/ 2843564 h 9085945"/>
                  <a:gd name="connsiteX798" fmla="*/ 1018183 w 1018183"/>
                  <a:gd name="connsiteY798" fmla="*/ 2844212 h 9085945"/>
                  <a:gd name="connsiteX799" fmla="*/ 1018183 w 1018183"/>
                  <a:gd name="connsiteY799" fmla="*/ 2845723 h 9085945"/>
                  <a:gd name="connsiteX800" fmla="*/ 1018183 w 1018183"/>
                  <a:gd name="connsiteY800" fmla="*/ 2847481 h 9085945"/>
                  <a:gd name="connsiteX801" fmla="*/ 1018183 w 1018183"/>
                  <a:gd name="connsiteY801" fmla="*/ 2849372 h 9085945"/>
                  <a:gd name="connsiteX802" fmla="*/ 1018183 w 1018183"/>
                  <a:gd name="connsiteY802" fmla="*/ 2849853 h 9085945"/>
                  <a:gd name="connsiteX803" fmla="*/ 1018183 w 1018183"/>
                  <a:gd name="connsiteY803" fmla="*/ 2850661 h 9085945"/>
                  <a:gd name="connsiteX804" fmla="*/ 1018183 w 1018183"/>
                  <a:gd name="connsiteY804" fmla="*/ 2854203 h 9085945"/>
                  <a:gd name="connsiteX805" fmla="*/ 1018183 w 1018183"/>
                  <a:gd name="connsiteY805" fmla="*/ 2855381 h 9085945"/>
                  <a:gd name="connsiteX806" fmla="*/ 1018183 w 1018183"/>
                  <a:gd name="connsiteY806" fmla="*/ 2858275 h 9085945"/>
                  <a:gd name="connsiteX807" fmla="*/ 1018183 w 1018183"/>
                  <a:gd name="connsiteY807" fmla="*/ 2860429 h 9085945"/>
                  <a:gd name="connsiteX808" fmla="*/ 1018183 w 1018183"/>
                  <a:gd name="connsiteY808" fmla="*/ 2861257 h 9085945"/>
                  <a:gd name="connsiteX809" fmla="*/ 1018183 w 1018183"/>
                  <a:gd name="connsiteY809" fmla="*/ 2861326 h 9085945"/>
                  <a:gd name="connsiteX810" fmla="*/ 1018183 w 1018183"/>
                  <a:gd name="connsiteY810" fmla="*/ 2863826 h 9085945"/>
                  <a:gd name="connsiteX811" fmla="*/ 1018183 w 1018183"/>
                  <a:gd name="connsiteY811" fmla="*/ 2865879 h 9085945"/>
                  <a:gd name="connsiteX812" fmla="*/ 1018183 w 1018183"/>
                  <a:gd name="connsiteY812" fmla="*/ 2866437 h 9085945"/>
                  <a:gd name="connsiteX813" fmla="*/ 1018183 w 1018183"/>
                  <a:gd name="connsiteY813" fmla="*/ 2868090 h 9085945"/>
                  <a:gd name="connsiteX814" fmla="*/ 1018183 w 1018183"/>
                  <a:gd name="connsiteY814" fmla="*/ 2868394 h 9085945"/>
                  <a:gd name="connsiteX815" fmla="*/ 1018183 w 1018183"/>
                  <a:gd name="connsiteY815" fmla="*/ 2871939 h 9085945"/>
                  <a:gd name="connsiteX816" fmla="*/ 1018183 w 1018183"/>
                  <a:gd name="connsiteY816" fmla="*/ 2876294 h 9085945"/>
                  <a:gd name="connsiteX817" fmla="*/ 1018183 w 1018183"/>
                  <a:gd name="connsiteY817" fmla="*/ 2876937 h 9085945"/>
                  <a:gd name="connsiteX818" fmla="*/ 1018183 w 1018183"/>
                  <a:gd name="connsiteY818" fmla="*/ 2878227 h 9085945"/>
                  <a:gd name="connsiteX819" fmla="*/ 1018183 w 1018183"/>
                  <a:gd name="connsiteY819" fmla="*/ 2880209 h 9085945"/>
                  <a:gd name="connsiteX820" fmla="*/ 1018183 w 1018183"/>
                  <a:gd name="connsiteY820" fmla="*/ 2882428 h 9085945"/>
                  <a:gd name="connsiteX821" fmla="*/ 1018183 w 1018183"/>
                  <a:gd name="connsiteY821" fmla="*/ 2883755 h 9085945"/>
                  <a:gd name="connsiteX822" fmla="*/ 1018183 w 1018183"/>
                  <a:gd name="connsiteY822" fmla="*/ 2885938 h 9085945"/>
                  <a:gd name="connsiteX823" fmla="*/ 1018183 w 1018183"/>
                  <a:gd name="connsiteY823" fmla="*/ 2886064 h 9085945"/>
                  <a:gd name="connsiteX824" fmla="*/ 1018183 w 1018183"/>
                  <a:gd name="connsiteY824" fmla="*/ 2886649 h 9085945"/>
                  <a:gd name="connsiteX825" fmla="*/ 1018183 w 1018183"/>
                  <a:gd name="connsiteY825" fmla="*/ 2887349 h 9085945"/>
                  <a:gd name="connsiteX826" fmla="*/ 1018183 w 1018183"/>
                  <a:gd name="connsiteY826" fmla="*/ 2888567 h 9085945"/>
                  <a:gd name="connsiteX827" fmla="*/ 1018183 w 1018183"/>
                  <a:gd name="connsiteY827" fmla="*/ 2891002 h 9085945"/>
                  <a:gd name="connsiteX828" fmla="*/ 1018183 w 1018183"/>
                  <a:gd name="connsiteY828" fmla="*/ 2891267 h 9085945"/>
                  <a:gd name="connsiteX829" fmla="*/ 1018183 w 1018183"/>
                  <a:gd name="connsiteY829" fmla="*/ 2891681 h 9085945"/>
                  <a:gd name="connsiteX830" fmla="*/ 1018183 w 1018183"/>
                  <a:gd name="connsiteY830" fmla="*/ 2894546 h 9085945"/>
                  <a:gd name="connsiteX831" fmla="*/ 1018183 w 1018183"/>
                  <a:gd name="connsiteY831" fmla="*/ 2894812 h 9085945"/>
                  <a:gd name="connsiteX832" fmla="*/ 1018183 w 1018183"/>
                  <a:gd name="connsiteY832" fmla="*/ 2896706 h 9085945"/>
                  <a:gd name="connsiteX833" fmla="*/ 1018183 w 1018183"/>
                  <a:gd name="connsiteY833" fmla="*/ 2898284 h 9085945"/>
                  <a:gd name="connsiteX834" fmla="*/ 1018183 w 1018183"/>
                  <a:gd name="connsiteY834" fmla="*/ 2899164 h 9085945"/>
                  <a:gd name="connsiteX835" fmla="*/ 1018183 w 1018183"/>
                  <a:gd name="connsiteY835" fmla="*/ 2900771 h 9085945"/>
                  <a:gd name="connsiteX836" fmla="*/ 1018183 w 1018183"/>
                  <a:gd name="connsiteY836" fmla="*/ 2901599 h 9085945"/>
                  <a:gd name="connsiteX837" fmla="*/ 1018183 w 1018183"/>
                  <a:gd name="connsiteY837" fmla="*/ 2902055 h 9085945"/>
                  <a:gd name="connsiteX838" fmla="*/ 1018183 w 1018183"/>
                  <a:gd name="connsiteY838" fmla="*/ 2902538 h 9085945"/>
                  <a:gd name="connsiteX839" fmla="*/ 1018183 w 1018183"/>
                  <a:gd name="connsiteY839" fmla="*/ 2903277 h 9085945"/>
                  <a:gd name="connsiteX840" fmla="*/ 1018183 w 1018183"/>
                  <a:gd name="connsiteY840" fmla="*/ 2904669 h 9085945"/>
                  <a:gd name="connsiteX841" fmla="*/ 1018183 w 1018183"/>
                  <a:gd name="connsiteY841" fmla="*/ 2904845 h 9085945"/>
                  <a:gd name="connsiteX842" fmla="*/ 1018183 w 1018183"/>
                  <a:gd name="connsiteY842" fmla="*/ 2905603 h 9085945"/>
                  <a:gd name="connsiteX843" fmla="*/ 1018183 w 1018183"/>
                  <a:gd name="connsiteY843" fmla="*/ 2906081 h 9085945"/>
                  <a:gd name="connsiteX844" fmla="*/ 1018183 w 1018183"/>
                  <a:gd name="connsiteY844" fmla="*/ 2908434 h 9085945"/>
                  <a:gd name="connsiteX845" fmla="*/ 1018183 w 1018183"/>
                  <a:gd name="connsiteY845" fmla="*/ 2909342 h 9085945"/>
                  <a:gd name="connsiteX846" fmla="*/ 1018183 w 1018183"/>
                  <a:gd name="connsiteY846" fmla="*/ 2909664 h 9085945"/>
                  <a:gd name="connsiteX847" fmla="*/ 1018183 w 1018183"/>
                  <a:gd name="connsiteY847" fmla="*/ 2912657 h 9085945"/>
                  <a:gd name="connsiteX848" fmla="*/ 1018183 w 1018183"/>
                  <a:gd name="connsiteY848" fmla="*/ 2914439 h 9085945"/>
                  <a:gd name="connsiteX849" fmla="*/ 1018183 w 1018183"/>
                  <a:gd name="connsiteY849" fmla="*/ 2915155 h 9085945"/>
                  <a:gd name="connsiteX850" fmla="*/ 1018183 w 1018183"/>
                  <a:gd name="connsiteY850" fmla="*/ 2915723 h 9085945"/>
                  <a:gd name="connsiteX851" fmla="*/ 1018183 w 1018183"/>
                  <a:gd name="connsiteY851" fmla="*/ 2917132 h 9085945"/>
                  <a:gd name="connsiteX852" fmla="*/ 1018183 w 1018183"/>
                  <a:gd name="connsiteY852" fmla="*/ 2918699 h 9085945"/>
                  <a:gd name="connsiteX853" fmla="*/ 1018183 w 1018183"/>
                  <a:gd name="connsiteY853" fmla="*/ 2919377 h 9085945"/>
                  <a:gd name="connsiteX854" fmla="*/ 1018183 w 1018183"/>
                  <a:gd name="connsiteY854" fmla="*/ 2919492 h 9085945"/>
                  <a:gd name="connsiteX855" fmla="*/ 1018183 w 1018183"/>
                  <a:gd name="connsiteY855" fmla="*/ 2921015 h 9085945"/>
                  <a:gd name="connsiteX856" fmla="*/ 1018183 w 1018183"/>
                  <a:gd name="connsiteY856" fmla="*/ 2924408 h 9085945"/>
                  <a:gd name="connsiteX857" fmla="*/ 1018183 w 1018183"/>
                  <a:gd name="connsiteY857" fmla="*/ 2926213 h 9085945"/>
                  <a:gd name="connsiteX858" fmla="*/ 1018183 w 1018183"/>
                  <a:gd name="connsiteY858" fmla="*/ 2926280 h 9085945"/>
                  <a:gd name="connsiteX859" fmla="*/ 1018183 w 1018183"/>
                  <a:gd name="connsiteY859" fmla="*/ 2927419 h 9085945"/>
                  <a:gd name="connsiteX860" fmla="*/ 1018183 w 1018183"/>
                  <a:gd name="connsiteY860" fmla="*/ 2927539 h 9085945"/>
                  <a:gd name="connsiteX861" fmla="*/ 1018183 w 1018183"/>
                  <a:gd name="connsiteY861" fmla="*/ 2928188 h 9085945"/>
                  <a:gd name="connsiteX862" fmla="*/ 1018183 w 1018183"/>
                  <a:gd name="connsiteY862" fmla="*/ 2928909 h 9085945"/>
                  <a:gd name="connsiteX863" fmla="*/ 1018183 w 1018183"/>
                  <a:gd name="connsiteY863" fmla="*/ 2929146 h 9085945"/>
                  <a:gd name="connsiteX864" fmla="*/ 1018183 w 1018183"/>
                  <a:gd name="connsiteY864" fmla="*/ 2929525 h 9085945"/>
                  <a:gd name="connsiteX865" fmla="*/ 1018183 w 1018183"/>
                  <a:gd name="connsiteY865" fmla="*/ 2929758 h 9085945"/>
                  <a:gd name="connsiteX866" fmla="*/ 1018183 w 1018183"/>
                  <a:gd name="connsiteY866" fmla="*/ 2930430 h 9085945"/>
                  <a:gd name="connsiteX867" fmla="*/ 1018183 w 1018183"/>
                  <a:gd name="connsiteY867" fmla="*/ 2934182 h 9085945"/>
                  <a:gd name="connsiteX868" fmla="*/ 1018183 w 1018183"/>
                  <a:gd name="connsiteY868" fmla="*/ 2935467 h 9085945"/>
                  <a:gd name="connsiteX869" fmla="*/ 1018183 w 1018183"/>
                  <a:gd name="connsiteY869" fmla="*/ 2937047 h 9085945"/>
                  <a:gd name="connsiteX870" fmla="*/ 1018183 w 1018183"/>
                  <a:gd name="connsiteY870" fmla="*/ 2937338 h 9085945"/>
                  <a:gd name="connsiteX871" fmla="*/ 1018183 w 1018183"/>
                  <a:gd name="connsiteY871" fmla="*/ 2938332 h 9085945"/>
                  <a:gd name="connsiteX872" fmla="*/ 1018183 w 1018183"/>
                  <a:gd name="connsiteY872" fmla="*/ 2938808 h 9085945"/>
                  <a:gd name="connsiteX873" fmla="*/ 1018183 w 1018183"/>
                  <a:gd name="connsiteY873" fmla="*/ 2939969 h 9085945"/>
                  <a:gd name="connsiteX874" fmla="*/ 1018183 w 1018183"/>
                  <a:gd name="connsiteY874" fmla="*/ 2940784 h 9085945"/>
                  <a:gd name="connsiteX875" fmla="*/ 1018183 w 1018183"/>
                  <a:gd name="connsiteY875" fmla="*/ 2942069 h 9085945"/>
                  <a:gd name="connsiteX876" fmla="*/ 1018183 w 1018183"/>
                  <a:gd name="connsiteY876" fmla="*/ 2943380 h 9085945"/>
                  <a:gd name="connsiteX877" fmla="*/ 1018183 w 1018183"/>
                  <a:gd name="connsiteY877" fmla="*/ 2943619 h 9085945"/>
                  <a:gd name="connsiteX878" fmla="*/ 1018183 w 1018183"/>
                  <a:gd name="connsiteY878" fmla="*/ 2945187 h 9085945"/>
                  <a:gd name="connsiteX879" fmla="*/ 1018183 w 1018183"/>
                  <a:gd name="connsiteY879" fmla="*/ 2945385 h 9085945"/>
                  <a:gd name="connsiteX880" fmla="*/ 1018183 w 1018183"/>
                  <a:gd name="connsiteY880" fmla="*/ 2948105 h 9085945"/>
                  <a:gd name="connsiteX881" fmla="*/ 1018183 w 1018183"/>
                  <a:gd name="connsiteY881" fmla="*/ 2948582 h 9085945"/>
                  <a:gd name="connsiteX882" fmla="*/ 1018183 w 1018183"/>
                  <a:gd name="connsiteY882" fmla="*/ 2949685 h 9085945"/>
                  <a:gd name="connsiteX883" fmla="*/ 1018183 w 1018183"/>
                  <a:gd name="connsiteY883" fmla="*/ 2949867 h 9085945"/>
                  <a:gd name="connsiteX884" fmla="*/ 1018183 w 1018183"/>
                  <a:gd name="connsiteY884" fmla="*/ 2951843 h 9085945"/>
                  <a:gd name="connsiteX885" fmla="*/ 1018183 w 1018183"/>
                  <a:gd name="connsiteY885" fmla="*/ 2953742 h 9085945"/>
                  <a:gd name="connsiteX886" fmla="*/ 1018183 w 1018183"/>
                  <a:gd name="connsiteY886" fmla="*/ 2954438 h 9085945"/>
                  <a:gd name="connsiteX887" fmla="*/ 1018183 w 1018183"/>
                  <a:gd name="connsiteY887" fmla="*/ 2954655 h 9085945"/>
                  <a:gd name="connsiteX888" fmla="*/ 1018183 w 1018183"/>
                  <a:gd name="connsiteY888" fmla="*/ 2954677 h 9085945"/>
                  <a:gd name="connsiteX889" fmla="*/ 1018183 w 1018183"/>
                  <a:gd name="connsiteY889" fmla="*/ 2956245 h 9085945"/>
                  <a:gd name="connsiteX890" fmla="*/ 1018183 w 1018183"/>
                  <a:gd name="connsiteY890" fmla="*/ 2957284 h 9085945"/>
                  <a:gd name="connsiteX891" fmla="*/ 1018183 w 1018183"/>
                  <a:gd name="connsiteY891" fmla="*/ 2960918 h 9085945"/>
                  <a:gd name="connsiteX892" fmla="*/ 1018183 w 1018183"/>
                  <a:gd name="connsiteY892" fmla="*/ 2962335 h 9085945"/>
                  <a:gd name="connsiteX893" fmla="*/ 1018183 w 1018183"/>
                  <a:gd name="connsiteY893" fmla="*/ 2962484 h 9085945"/>
                  <a:gd name="connsiteX894" fmla="*/ 1018183 w 1018183"/>
                  <a:gd name="connsiteY894" fmla="*/ 2964800 h 9085945"/>
                  <a:gd name="connsiteX895" fmla="*/ 1018183 w 1018183"/>
                  <a:gd name="connsiteY895" fmla="*/ 2965713 h 9085945"/>
                  <a:gd name="connsiteX896" fmla="*/ 1018183 w 1018183"/>
                  <a:gd name="connsiteY896" fmla="*/ 2966555 h 9085945"/>
                  <a:gd name="connsiteX897" fmla="*/ 1018183 w 1018183"/>
                  <a:gd name="connsiteY897" fmla="*/ 2968344 h 9085945"/>
                  <a:gd name="connsiteX898" fmla="*/ 1018183 w 1018183"/>
                  <a:gd name="connsiteY898" fmla="*/ 2968531 h 9085945"/>
                  <a:gd name="connsiteX899" fmla="*/ 1018183 w 1018183"/>
                  <a:gd name="connsiteY899" fmla="*/ 2969867 h 9085945"/>
                  <a:gd name="connsiteX900" fmla="*/ 1018183 w 1018183"/>
                  <a:gd name="connsiteY900" fmla="*/ 2970099 h 9085945"/>
                  <a:gd name="connsiteX901" fmla="*/ 1018183 w 1018183"/>
                  <a:gd name="connsiteY901" fmla="*/ 2971994 h 9085945"/>
                  <a:gd name="connsiteX902" fmla="*/ 1018183 w 1018183"/>
                  <a:gd name="connsiteY902" fmla="*/ 2972696 h 9085945"/>
                  <a:gd name="connsiteX903" fmla="*/ 1018183 w 1018183"/>
                  <a:gd name="connsiteY903" fmla="*/ 2973474 h 9085945"/>
                  <a:gd name="connsiteX904" fmla="*/ 1018183 w 1018183"/>
                  <a:gd name="connsiteY904" fmla="*/ 2973610 h 9085945"/>
                  <a:gd name="connsiteX905" fmla="*/ 1018183 w 1018183"/>
                  <a:gd name="connsiteY905" fmla="*/ 2975808 h 9085945"/>
                  <a:gd name="connsiteX906" fmla="*/ 1018183 w 1018183"/>
                  <a:gd name="connsiteY906" fmla="*/ 2980925 h 9085945"/>
                  <a:gd name="connsiteX907" fmla="*/ 1018183 w 1018183"/>
                  <a:gd name="connsiteY907" fmla="*/ 2981965 h 9085945"/>
                  <a:gd name="connsiteX908" fmla="*/ 1018183 w 1018183"/>
                  <a:gd name="connsiteY908" fmla="*/ 2982411 h 9085945"/>
                  <a:gd name="connsiteX909" fmla="*/ 1018183 w 1018183"/>
                  <a:gd name="connsiteY909" fmla="*/ 2983052 h 9085945"/>
                  <a:gd name="connsiteX910" fmla="*/ 1018183 w 1018183"/>
                  <a:gd name="connsiteY910" fmla="*/ 2987407 h 9085945"/>
                  <a:gd name="connsiteX911" fmla="*/ 1018183 w 1018183"/>
                  <a:gd name="connsiteY911" fmla="*/ 2988974 h 9085945"/>
                  <a:gd name="connsiteX912" fmla="*/ 1018183 w 1018183"/>
                  <a:gd name="connsiteY912" fmla="*/ 2990210 h 9085945"/>
                  <a:gd name="connsiteX913" fmla="*/ 1018183 w 1018183"/>
                  <a:gd name="connsiteY913" fmla="*/ 2990948 h 9085945"/>
                  <a:gd name="connsiteX914" fmla="*/ 1018183 w 1018183"/>
                  <a:gd name="connsiteY914" fmla="*/ 2991254 h 9085945"/>
                  <a:gd name="connsiteX915" fmla="*/ 1018183 w 1018183"/>
                  <a:gd name="connsiteY915" fmla="*/ 2992185 h 9085945"/>
                  <a:gd name="connsiteX916" fmla="*/ 1018183 w 1018183"/>
                  <a:gd name="connsiteY916" fmla="*/ 2993027 h 9085945"/>
                  <a:gd name="connsiteX917" fmla="*/ 1018183 w 1018183"/>
                  <a:gd name="connsiteY917" fmla="*/ 2993363 h 9085945"/>
                  <a:gd name="connsiteX918" fmla="*/ 1018183 w 1018183"/>
                  <a:gd name="connsiteY918" fmla="*/ 2993469 h 9085945"/>
                  <a:gd name="connsiteX919" fmla="*/ 1018183 w 1018183"/>
                  <a:gd name="connsiteY919" fmla="*/ 2994779 h 9085945"/>
                  <a:gd name="connsiteX920" fmla="*/ 1018183 w 1018183"/>
                  <a:gd name="connsiteY920" fmla="*/ 2994930 h 9085945"/>
                  <a:gd name="connsiteX921" fmla="*/ 1018183 w 1018183"/>
                  <a:gd name="connsiteY921" fmla="*/ 2996675 h 9085945"/>
                  <a:gd name="connsiteX922" fmla="*/ 1018183 w 1018183"/>
                  <a:gd name="connsiteY922" fmla="*/ 2996905 h 9085945"/>
                  <a:gd name="connsiteX923" fmla="*/ 1018183 w 1018183"/>
                  <a:gd name="connsiteY923" fmla="*/ 2998242 h 9085945"/>
                  <a:gd name="connsiteX924" fmla="*/ 1018183 w 1018183"/>
                  <a:gd name="connsiteY924" fmla="*/ 3001071 h 9085945"/>
                  <a:gd name="connsiteX925" fmla="*/ 1018183 w 1018183"/>
                  <a:gd name="connsiteY925" fmla="*/ 3001259 h 9085945"/>
                  <a:gd name="connsiteX926" fmla="*/ 1018183 w 1018183"/>
                  <a:gd name="connsiteY926" fmla="*/ 3002826 h 9085945"/>
                  <a:gd name="connsiteX927" fmla="*/ 1018183 w 1018183"/>
                  <a:gd name="connsiteY927" fmla="*/ 3004183 h 9085945"/>
                  <a:gd name="connsiteX928" fmla="*/ 1018183 w 1018183"/>
                  <a:gd name="connsiteY928" fmla="*/ 3004835 h 9085945"/>
                  <a:gd name="connsiteX929" fmla="*/ 1018183 w 1018183"/>
                  <a:gd name="connsiteY929" fmla="*/ 3007733 h 9085945"/>
                  <a:gd name="connsiteX930" fmla="*/ 1018183 w 1018183"/>
                  <a:gd name="connsiteY930" fmla="*/ 3009300 h 9085945"/>
                  <a:gd name="connsiteX931" fmla="*/ 1018183 w 1018183"/>
                  <a:gd name="connsiteY931" fmla="*/ 3012317 h 9085945"/>
                  <a:gd name="connsiteX932" fmla="*/ 1018183 w 1018183"/>
                  <a:gd name="connsiteY932" fmla="*/ 3013884 h 9085945"/>
                  <a:gd name="connsiteX933" fmla="*/ 1018183 w 1018183"/>
                  <a:gd name="connsiteY933" fmla="*/ 3015629 h 9085945"/>
                  <a:gd name="connsiteX934" fmla="*/ 1018183 w 1018183"/>
                  <a:gd name="connsiteY934" fmla="*/ 3015781 h 9085945"/>
                  <a:gd name="connsiteX935" fmla="*/ 1018183 w 1018183"/>
                  <a:gd name="connsiteY935" fmla="*/ 3017199 h 9085945"/>
                  <a:gd name="connsiteX936" fmla="*/ 1018183 w 1018183"/>
                  <a:gd name="connsiteY936" fmla="*/ 3019629 h 9085945"/>
                  <a:gd name="connsiteX937" fmla="*/ 1018183 w 1018183"/>
                  <a:gd name="connsiteY937" fmla="*/ 3020127 h 9085945"/>
                  <a:gd name="connsiteX938" fmla="*/ 1018183 w 1018183"/>
                  <a:gd name="connsiteY938" fmla="*/ 3021587 h 9085945"/>
                  <a:gd name="connsiteX939" fmla="*/ 1018183 w 1018183"/>
                  <a:gd name="connsiteY939" fmla="*/ 3023154 h 9085945"/>
                  <a:gd name="connsiteX940" fmla="*/ 1018183 w 1018183"/>
                  <a:gd name="connsiteY940" fmla="*/ 3026295 h 9085945"/>
                  <a:gd name="connsiteX941" fmla="*/ 1018183 w 1018183"/>
                  <a:gd name="connsiteY941" fmla="*/ 3029634 h 9085945"/>
                  <a:gd name="connsiteX942" fmla="*/ 1018183 w 1018183"/>
                  <a:gd name="connsiteY942" fmla="*/ 3037240 h 9085945"/>
                  <a:gd name="connsiteX943" fmla="*/ 1018183 w 1018183"/>
                  <a:gd name="connsiteY943" fmla="*/ 3039370 h 9085945"/>
                  <a:gd name="connsiteX944" fmla="*/ 1018183 w 1018183"/>
                  <a:gd name="connsiteY944" fmla="*/ 3040692 h 9085945"/>
                  <a:gd name="connsiteX945" fmla="*/ 1018183 w 1018183"/>
                  <a:gd name="connsiteY945" fmla="*/ 3044004 h 9085945"/>
                  <a:gd name="connsiteX946" fmla="*/ 1018183 w 1018183"/>
                  <a:gd name="connsiteY946" fmla="*/ 3044307 h 9085945"/>
                  <a:gd name="connsiteX947" fmla="*/ 1018183 w 1018183"/>
                  <a:gd name="connsiteY947" fmla="*/ 3053771 h 9085945"/>
                  <a:gd name="connsiteX948" fmla="*/ 1018183 w 1018183"/>
                  <a:gd name="connsiteY948" fmla="*/ 3060469 h 9085945"/>
                  <a:gd name="connsiteX949" fmla="*/ 1018183 w 1018183"/>
                  <a:gd name="connsiteY949" fmla="*/ 3068315 h 9085945"/>
                  <a:gd name="connsiteX950" fmla="*/ 1018183 w 1018183"/>
                  <a:gd name="connsiteY950" fmla="*/ 3069885 h 9085945"/>
                  <a:gd name="connsiteX951" fmla="*/ 1018183 w 1018183"/>
                  <a:gd name="connsiteY951" fmla="*/ 3071527 h 9085945"/>
                  <a:gd name="connsiteX952" fmla="*/ 1018183 w 1018183"/>
                  <a:gd name="connsiteY952" fmla="*/ 3072164 h 9085945"/>
                  <a:gd name="connsiteX953" fmla="*/ 1018183 w 1018183"/>
                  <a:gd name="connsiteY953" fmla="*/ 3077376 h 9085945"/>
                  <a:gd name="connsiteX954" fmla="*/ 1018183 w 1018183"/>
                  <a:gd name="connsiteY954" fmla="*/ 3077582 h 9085945"/>
                  <a:gd name="connsiteX955" fmla="*/ 1018183 w 1018183"/>
                  <a:gd name="connsiteY955" fmla="*/ 3078452 h 9085945"/>
                  <a:gd name="connsiteX956" fmla="*/ 1018183 w 1018183"/>
                  <a:gd name="connsiteY956" fmla="*/ 3079712 h 9085945"/>
                  <a:gd name="connsiteX957" fmla="*/ 1018183 w 1018183"/>
                  <a:gd name="connsiteY957" fmla="*/ 3083980 h 9085945"/>
                  <a:gd name="connsiteX958" fmla="*/ 1018183 w 1018183"/>
                  <a:gd name="connsiteY958" fmla="*/ 3086874 h 9085945"/>
                  <a:gd name="connsiteX959" fmla="*/ 1018183 w 1018183"/>
                  <a:gd name="connsiteY959" fmla="*/ 3088435 h 9085945"/>
                  <a:gd name="connsiteX960" fmla="*/ 1018183 w 1018183"/>
                  <a:gd name="connsiteY960" fmla="*/ 3088640 h 9085945"/>
                  <a:gd name="connsiteX961" fmla="*/ 1018183 w 1018183"/>
                  <a:gd name="connsiteY961" fmla="*/ 3090770 h 9085945"/>
                  <a:gd name="connsiteX962" fmla="*/ 1018183 w 1018183"/>
                  <a:gd name="connsiteY962" fmla="*/ 3092457 h 9085945"/>
                  <a:gd name="connsiteX963" fmla="*/ 1018183 w 1018183"/>
                  <a:gd name="connsiteY963" fmla="*/ 3094114 h 9085945"/>
                  <a:gd name="connsiteX964" fmla="*/ 1018183 w 1018183"/>
                  <a:gd name="connsiteY964" fmla="*/ 3095037 h 9085945"/>
                  <a:gd name="connsiteX965" fmla="*/ 1018183 w 1018183"/>
                  <a:gd name="connsiteY965" fmla="*/ 3096332 h 9085945"/>
                  <a:gd name="connsiteX966" fmla="*/ 1018183 w 1018183"/>
                  <a:gd name="connsiteY966" fmla="*/ 3099968 h 9085945"/>
                  <a:gd name="connsiteX967" fmla="*/ 1018183 w 1018183"/>
                  <a:gd name="connsiteY967" fmla="*/ 3104894 h 9085945"/>
                  <a:gd name="connsiteX968" fmla="*/ 1018183 w 1018183"/>
                  <a:gd name="connsiteY968" fmla="*/ 3105174 h 9085945"/>
                  <a:gd name="connsiteX969" fmla="*/ 1018183 w 1018183"/>
                  <a:gd name="connsiteY969" fmla="*/ 3108087 h 9085945"/>
                  <a:gd name="connsiteX970" fmla="*/ 1018183 w 1018183"/>
                  <a:gd name="connsiteY970" fmla="*/ 3114664 h 9085945"/>
                  <a:gd name="connsiteX971" fmla="*/ 1018183 w 1018183"/>
                  <a:gd name="connsiteY971" fmla="*/ 3115948 h 9085945"/>
                  <a:gd name="connsiteX972" fmla="*/ 1018183 w 1018183"/>
                  <a:gd name="connsiteY972" fmla="*/ 3118794 h 9085945"/>
                  <a:gd name="connsiteX973" fmla="*/ 1018183 w 1018183"/>
                  <a:gd name="connsiteY973" fmla="*/ 3119145 h 9085945"/>
                  <a:gd name="connsiteX974" fmla="*/ 1018183 w 1018183"/>
                  <a:gd name="connsiteY974" fmla="*/ 3119602 h 9085945"/>
                  <a:gd name="connsiteX975" fmla="*/ 1018183 w 1018183"/>
                  <a:gd name="connsiteY975" fmla="*/ 3121163 h 9085945"/>
                  <a:gd name="connsiteX976" fmla="*/ 1018183 w 1018183"/>
                  <a:gd name="connsiteY976" fmla="*/ 3123145 h 9085945"/>
                  <a:gd name="connsiteX977" fmla="*/ 1018183 w 1018183"/>
                  <a:gd name="connsiteY977" fmla="*/ 3123498 h 9085945"/>
                  <a:gd name="connsiteX978" fmla="*/ 1018183 w 1018183"/>
                  <a:gd name="connsiteY978" fmla="*/ 3124706 h 9085945"/>
                  <a:gd name="connsiteX979" fmla="*/ 1018183 w 1018183"/>
                  <a:gd name="connsiteY979" fmla="*/ 3126775 h 9085945"/>
                  <a:gd name="connsiteX980" fmla="*/ 1018183 w 1018183"/>
                  <a:gd name="connsiteY980" fmla="*/ 3127042 h 9085945"/>
                  <a:gd name="connsiteX981" fmla="*/ 1018183 w 1018183"/>
                  <a:gd name="connsiteY981" fmla="*/ 3127764 h 9085945"/>
                  <a:gd name="connsiteX982" fmla="*/ 1018183 w 1018183"/>
                  <a:gd name="connsiteY982" fmla="*/ 3128343 h 9085945"/>
                  <a:gd name="connsiteX983" fmla="*/ 1018183 w 1018183"/>
                  <a:gd name="connsiteY983" fmla="*/ 3129371 h 9085945"/>
                  <a:gd name="connsiteX984" fmla="*/ 1018183 w 1018183"/>
                  <a:gd name="connsiteY984" fmla="*/ 3129851 h 9085945"/>
                  <a:gd name="connsiteX985" fmla="*/ 1018183 w 1018183"/>
                  <a:gd name="connsiteY985" fmla="*/ 3130199 h 9085945"/>
                  <a:gd name="connsiteX986" fmla="*/ 1018183 w 1018183"/>
                  <a:gd name="connsiteY986" fmla="*/ 3130655 h 9085945"/>
                  <a:gd name="connsiteX987" fmla="*/ 1018183 w 1018183"/>
                  <a:gd name="connsiteY987" fmla="*/ 3132768 h 9085945"/>
                  <a:gd name="connsiteX988" fmla="*/ 1018183 w 1018183"/>
                  <a:gd name="connsiteY988" fmla="*/ 3134203 h 9085945"/>
                  <a:gd name="connsiteX989" fmla="*/ 1018183 w 1018183"/>
                  <a:gd name="connsiteY989" fmla="*/ 3135379 h 9085945"/>
                  <a:gd name="connsiteX990" fmla="*/ 1018183 w 1018183"/>
                  <a:gd name="connsiteY990" fmla="*/ 3137900 h 9085945"/>
                  <a:gd name="connsiteX991" fmla="*/ 1018183 w 1018183"/>
                  <a:gd name="connsiteY991" fmla="*/ 3141257 h 9085945"/>
                  <a:gd name="connsiteX992" fmla="*/ 1018183 w 1018183"/>
                  <a:gd name="connsiteY992" fmla="*/ 3142469 h 9085945"/>
                  <a:gd name="connsiteX993" fmla="*/ 1018183 w 1018183"/>
                  <a:gd name="connsiteY993" fmla="*/ 3143826 h 9085945"/>
                  <a:gd name="connsiteX994" fmla="*/ 1018183 w 1018183"/>
                  <a:gd name="connsiteY994" fmla="*/ 3145879 h 9085945"/>
                  <a:gd name="connsiteX995" fmla="*/ 1018183 w 1018183"/>
                  <a:gd name="connsiteY995" fmla="*/ 3147169 h 9085945"/>
                  <a:gd name="connsiteX996" fmla="*/ 1018183 w 1018183"/>
                  <a:gd name="connsiteY996" fmla="*/ 3149389 h 9085945"/>
                  <a:gd name="connsiteX997" fmla="*/ 1018183 w 1018183"/>
                  <a:gd name="connsiteY997" fmla="*/ 3151723 h 9085945"/>
                  <a:gd name="connsiteX998" fmla="*/ 1018183 w 1018183"/>
                  <a:gd name="connsiteY998" fmla="*/ 3151873 h 9085945"/>
                  <a:gd name="connsiteX999" fmla="*/ 1018183 w 1018183"/>
                  <a:gd name="connsiteY999" fmla="*/ 3154880 h 9085945"/>
                  <a:gd name="connsiteX1000" fmla="*/ 1018183 w 1018183"/>
                  <a:gd name="connsiteY1000" fmla="*/ 3156290 h 9085945"/>
                  <a:gd name="connsiteX1001" fmla="*/ 1018183 w 1018183"/>
                  <a:gd name="connsiteY1001" fmla="*/ 3157509 h 9085945"/>
                  <a:gd name="connsiteX1002" fmla="*/ 1018183 w 1018183"/>
                  <a:gd name="connsiteY1002" fmla="*/ 3158226 h 9085945"/>
                  <a:gd name="connsiteX1003" fmla="*/ 1018183 w 1018183"/>
                  <a:gd name="connsiteY1003" fmla="*/ 3160209 h 9085945"/>
                  <a:gd name="connsiteX1004" fmla="*/ 1018183 w 1018183"/>
                  <a:gd name="connsiteY1004" fmla="*/ 3163754 h 9085945"/>
                  <a:gd name="connsiteX1005" fmla="*/ 1018183 w 1018183"/>
                  <a:gd name="connsiteY1005" fmla="*/ 3165647 h 9085945"/>
                  <a:gd name="connsiteX1006" fmla="*/ 1018183 w 1018183"/>
                  <a:gd name="connsiteY1006" fmla="*/ 3165939 h 9085945"/>
                  <a:gd name="connsiteX1007" fmla="*/ 1018183 w 1018183"/>
                  <a:gd name="connsiteY1007" fmla="*/ 3166123 h 9085945"/>
                  <a:gd name="connsiteX1008" fmla="*/ 1018183 w 1018183"/>
                  <a:gd name="connsiteY1008" fmla="*/ 3166931 h 9085945"/>
                  <a:gd name="connsiteX1009" fmla="*/ 1018183 w 1018183"/>
                  <a:gd name="connsiteY1009" fmla="*/ 3168107 h 9085945"/>
                  <a:gd name="connsiteX1010" fmla="*/ 1018183 w 1018183"/>
                  <a:gd name="connsiteY1010" fmla="*/ 3168569 h 9085945"/>
                  <a:gd name="connsiteX1011" fmla="*/ 1018183 w 1018183"/>
                  <a:gd name="connsiteY1011" fmla="*/ 3169277 h 9085945"/>
                  <a:gd name="connsiteX1012" fmla="*/ 1018183 w 1018183"/>
                  <a:gd name="connsiteY1012" fmla="*/ 3170844 h 9085945"/>
                  <a:gd name="connsiteX1013" fmla="*/ 1018183 w 1018183"/>
                  <a:gd name="connsiteY1013" fmla="*/ 3170997 h 9085945"/>
                  <a:gd name="connsiteX1014" fmla="*/ 1018183 w 1018183"/>
                  <a:gd name="connsiteY1014" fmla="*/ 3172219 h 9085945"/>
                  <a:gd name="connsiteX1015" fmla="*/ 1018183 w 1018183"/>
                  <a:gd name="connsiteY1015" fmla="*/ 3173788 h 9085945"/>
                  <a:gd name="connsiteX1016" fmla="*/ 1018183 w 1018183"/>
                  <a:gd name="connsiteY1016" fmla="*/ 3173985 h 9085945"/>
                  <a:gd name="connsiteX1017" fmla="*/ 1018183 w 1018183"/>
                  <a:gd name="connsiteY1017" fmla="*/ 3174545 h 9085945"/>
                  <a:gd name="connsiteX1018" fmla="*/ 1018183 w 1018183"/>
                  <a:gd name="connsiteY1018" fmla="*/ 3176706 h 9085945"/>
                  <a:gd name="connsiteX1019" fmla="*/ 1018183 w 1018183"/>
                  <a:gd name="connsiteY1019" fmla="*/ 3178284 h 9085945"/>
                  <a:gd name="connsiteX1020" fmla="*/ 1018183 w 1018183"/>
                  <a:gd name="connsiteY1020" fmla="*/ 3178606 h 9085945"/>
                  <a:gd name="connsiteX1021" fmla="*/ 1018183 w 1018183"/>
                  <a:gd name="connsiteY1021" fmla="*/ 3179164 h 9085945"/>
                  <a:gd name="connsiteX1022" fmla="*/ 1018183 w 1018183"/>
                  <a:gd name="connsiteY1022" fmla="*/ 3180098 h 9085945"/>
                  <a:gd name="connsiteX1023" fmla="*/ 1018183 w 1018183"/>
                  <a:gd name="connsiteY1023" fmla="*/ 3181599 h 9085945"/>
                  <a:gd name="connsiteX1024" fmla="*/ 1018183 w 1018183"/>
                  <a:gd name="connsiteY1024" fmla="*/ 3183031 h 9085945"/>
                  <a:gd name="connsiteX1025" fmla="*/ 1018183 w 1018183"/>
                  <a:gd name="connsiteY1025" fmla="*/ 3183277 h 9085945"/>
                  <a:gd name="connsiteX1026" fmla="*/ 1018183 w 1018183"/>
                  <a:gd name="connsiteY1026" fmla="*/ 3184665 h 9085945"/>
                  <a:gd name="connsiteX1027" fmla="*/ 1018183 w 1018183"/>
                  <a:gd name="connsiteY1027" fmla="*/ 3184845 h 9085945"/>
                  <a:gd name="connsiteX1028" fmla="*/ 1018183 w 1018183"/>
                  <a:gd name="connsiteY1028" fmla="*/ 3188434 h 9085945"/>
                  <a:gd name="connsiteX1029" fmla="*/ 1018183 w 1018183"/>
                  <a:gd name="connsiteY1029" fmla="*/ 3189664 h 9085945"/>
                  <a:gd name="connsiteX1030" fmla="*/ 1018183 w 1018183"/>
                  <a:gd name="connsiteY1030" fmla="*/ 3195155 h 9085945"/>
                  <a:gd name="connsiteX1031" fmla="*/ 1018183 w 1018183"/>
                  <a:gd name="connsiteY1031" fmla="*/ 3196361 h 9085945"/>
                  <a:gd name="connsiteX1032" fmla="*/ 1018183 w 1018183"/>
                  <a:gd name="connsiteY1032" fmla="*/ 3196481 h 9085945"/>
                  <a:gd name="connsiteX1033" fmla="*/ 1018183 w 1018183"/>
                  <a:gd name="connsiteY1033" fmla="*/ 3197130 h 9085945"/>
                  <a:gd name="connsiteX1034" fmla="*/ 1018183 w 1018183"/>
                  <a:gd name="connsiteY1034" fmla="*/ 3198467 h 9085945"/>
                  <a:gd name="connsiteX1035" fmla="*/ 1018183 w 1018183"/>
                  <a:gd name="connsiteY1035" fmla="*/ 3198699 h 9085945"/>
                  <a:gd name="connsiteX1036" fmla="*/ 1018183 w 1018183"/>
                  <a:gd name="connsiteY1036" fmla="*/ 3199372 h 9085945"/>
                  <a:gd name="connsiteX1037" fmla="*/ 1018183 w 1018183"/>
                  <a:gd name="connsiteY1037" fmla="*/ 3201296 h 9085945"/>
                  <a:gd name="connsiteX1038" fmla="*/ 1018183 w 1018183"/>
                  <a:gd name="connsiteY1038" fmla="*/ 3202210 h 9085945"/>
                  <a:gd name="connsiteX1039" fmla="*/ 1018183 w 1018183"/>
                  <a:gd name="connsiteY1039" fmla="*/ 3204408 h 9085945"/>
                  <a:gd name="connsiteX1040" fmla="*/ 1018183 w 1018183"/>
                  <a:gd name="connsiteY1040" fmla="*/ 3206280 h 9085945"/>
                  <a:gd name="connsiteX1041" fmla="*/ 1018183 w 1018183"/>
                  <a:gd name="connsiteY1041" fmla="*/ 3207273 h 9085945"/>
                  <a:gd name="connsiteX1042" fmla="*/ 1018183 w 1018183"/>
                  <a:gd name="connsiteY1042" fmla="*/ 3207419 h 9085945"/>
                  <a:gd name="connsiteX1043" fmla="*/ 1018183 w 1018183"/>
                  <a:gd name="connsiteY1043" fmla="*/ 3207539 h 9085945"/>
                  <a:gd name="connsiteX1044" fmla="*/ 1018183 w 1018183"/>
                  <a:gd name="connsiteY1044" fmla="*/ 3208911 h 9085945"/>
                  <a:gd name="connsiteX1045" fmla="*/ 1018183 w 1018183"/>
                  <a:gd name="connsiteY1045" fmla="*/ 3209525 h 9085945"/>
                  <a:gd name="connsiteX1046" fmla="*/ 1018183 w 1018183"/>
                  <a:gd name="connsiteY1046" fmla="*/ 3211011 h 9085945"/>
                  <a:gd name="connsiteX1047" fmla="*/ 1018183 w 1018183"/>
                  <a:gd name="connsiteY1047" fmla="*/ 3214327 h 9085945"/>
                  <a:gd name="connsiteX1048" fmla="*/ 1018183 w 1018183"/>
                  <a:gd name="connsiteY1048" fmla="*/ 3215316 h 9085945"/>
                  <a:gd name="connsiteX1049" fmla="*/ 1018183 w 1018183"/>
                  <a:gd name="connsiteY1049" fmla="*/ 3216006 h 9085945"/>
                  <a:gd name="connsiteX1050" fmla="*/ 1018183 w 1018183"/>
                  <a:gd name="connsiteY1050" fmla="*/ 3217047 h 9085945"/>
                  <a:gd name="connsiteX1051" fmla="*/ 1018183 w 1018183"/>
                  <a:gd name="connsiteY1051" fmla="*/ 3217574 h 9085945"/>
                  <a:gd name="connsiteX1052" fmla="*/ 1018183 w 1018183"/>
                  <a:gd name="connsiteY1052" fmla="*/ 3218332 h 9085945"/>
                  <a:gd name="connsiteX1053" fmla="*/ 1018183 w 1018183"/>
                  <a:gd name="connsiteY1053" fmla="*/ 3218809 h 9085945"/>
                  <a:gd name="connsiteX1054" fmla="*/ 1018183 w 1018183"/>
                  <a:gd name="connsiteY1054" fmla="*/ 3219548 h 9085945"/>
                  <a:gd name="connsiteX1055" fmla="*/ 1018183 w 1018183"/>
                  <a:gd name="connsiteY1055" fmla="*/ 3219854 h 9085945"/>
                  <a:gd name="connsiteX1056" fmla="*/ 1018183 w 1018183"/>
                  <a:gd name="connsiteY1056" fmla="*/ 3220785 h 9085945"/>
                  <a:gd name="connsiteX1057" fmla="*/ 1018183 w 1018183"/>
                  <a:gd name="connsiteY1057" fmla="*/ 3222069 h 9085945"/>
                  <a:gd name="connsiteX1058" fmla="*/ 1018183 w 1018183"/>
                  <a:gd name="connsiteY1058" fmla="*/ 3223379 h 9085945"/>
                  <a:gd name="connsiteX1059" fmla="*/ 1018183 w 1018183"/>
                  <a:gd name="connsiteY1059" fmla="*/ 3223619 h 9085945"/>
                  <a:gd name="connsiteX1060" fmla="*/ 1018183 w 1018183"/>
                  <a:gd name="connsiteY1060" fmla="*/ 3225187 h 9085945"/>
                  <a:gd name="connsiteX1061" fmla="*/ 1018183 w 1018183"/>
                  <a:gd name="connsiteY1061" fmla="*/ 3225385 h 9085945"/>
                  <a:gd name="connsiteX1062" fmla="*/ 1018183 w 1018183"/>
                  <a:gd name="connsiteY1062" fmla="*/ 3229859 h 9085945"/>
                  <a:gd name="connsiteX1063" fmla="*/ 1018183 w 1018183"/>
                  <a:gd name="connsiteY1063" fmla="*/ 3231277 h 9085945"/>
                  <a:gd name="connsiteX1064" fmla="*/ 1018183 w 1018183"/>
                  <a:gd name="connsiteY1064" fmla="*/ 3231426 h 9085945"/>
                  <a:gd name="connsiteX1065" fmla="*/ 1018183 w 1018183"/>
                  <a:gd name="connsiteY1065" fmla="*/ 3233742 h 9085945"/>
                  <a:gd name="connsiteX1066" fmla="*/ 1018183 w 1018183"/>
                  <a:gd name="connsiteY1066" fmla="*/ 3234655 h 9085945"/>
                  <a:gd name="connsiteX1067" fmla="*/ 1018183 w 1018183"/>
                  <a:gd name="connsiteY1067" fmla="*/ 3237286 h 9085945"/>
                  <a:gd name="connsiteX1068" fmla="*/ 1018183 w 1018183"/>
                  <a:gd name="connsiteY1068" fmla="*/ 3240146 h 9085945"/>
                  <a:gd name="connsiteX1069" fmla="*/ 1018183 w 1018183"/>
                  <a:gd name="connsiteY1069" fmla="*/ 3240917 h 9085945"/>
                  <a:gd name="connsiteX1070" fmla="*/ 1018183 w 1018183"/>
                  <a:gd name="connsiteY1070" fmla="*/ 3241639 h 9085945"/>
                  <a:gd name="connsiteX1071" fmla="*/ 1018183 w 1018183"/>
                  <a:gd name="connsiteY1071" fmla="*/ 3242335 h 9085945"/>
                  <a:gd name="connsiteX1072" fmla="*/ 1018183 w 1018183"/>
                  <a:gd name="connsiteY1072" fmla="*/ 3242484 h 9085945"/>
                  <a:gd name="connsiteX1073" fmla="*/ 1018183 w 1018183"/>
                  <a:gd name="connsiteY1073" fmla="*/ 3242552 h 9085945"/>
                  <a:gd name="connsiteX1074" fmla="*/ 1018183 w 1018183"/>
                  <a:gd name="connsiteY1074" fmla="*/ 3243691 h 9085945"/>
                  <a:gd name="connsiteX1075" fmla="*/ 1018183 w 1018183"/>
                  <a:gd name="connsiteY1075" fmla="*/ 3244229 h 9085945"/>
                  <a:gd name="connsiteX1076" fmla="*/ 1018183 w 1018183"/>
                  <a:gd name="connsiteY1076" fmla="*/ 3245799 h 9085945"/>
                  <a:gd name="connsiteX1077" fmla="*/ 1018183 w 1018183"/>
                  <a:gd name="connsiteY1077" fmla="*/ 3249867 h 9085945"/>
                  <a:gd name="connsiteX1078" fmla="*/ 1018183 w 1018183"/>
                  <a:gd name="connsiteY1078" fmla="*/ 3251994 h 9085945"/>
                  <a:gd name="connsiteX1079" fmla="*/ 1018183 w 1018183"/>
                  <a:gd name="connsiteY1079" fmla="*/ 3252696 h 9085945"/>
                  <a:gd name="connsiteX1080" fmla="*/ 1018183 w 1018183"/>
                  <a:gd name="connsiteY1080" fmla="*/ 3253610 h 9085945"/>
                  <a:gd name="connsiteX1081" fmla="*/ 1018183 w 1018183"/>
                  <a:gd name="connsiteY1081" fmla="*/ 3256348 h 9085945"/>
                  <a:gd name="connsiteX1082" fmla="*/ 1018183 w 1018183"/>
                  <a:gd name="connsiteY1082" fmla="*/ 3257917 h 9085945"/>
                  <a:gd name="connsiteX1083" fmla="*/ 1018183 w 1018183"/>
                  <a:gd name="connsiteY1083" fmla="*/ 3259890 h 9085945"/>
                  <a:gd name="connsiteX1084" fmla="*/ 1018183 w 1018183"/>
                  <a:gd name="connsiteY1084" fmla="*/ 3260196 h 9085945"/>
                  <a:gd name="connsiteX1085" fmla="*/ 1018183 w 1018183"/>
                  <a:gd name="connsiteY1085" fmla="*/ 3261969 h 9085945"/>
                  <a:gd name="connsiteX1086" fmla="*/ 1018183 w 1018183"/>
                  <a:gd name="connsiteY1086" fmla="*/ 3262411 h 9085945"/>
                  <a:gd name="connsiteX1087" fmla="*/ 1018183 w 1018183"/>
                  <a:gd name="connsiteY1087" fmla="*/ 3267406 h 9085945"/>
                  <a:gd name="connsiteX1088" fmla="*/ 1018183 w 1018183"/>
                  <a:gd name="connsiteY1088" fmla="*/ 3268372 h 9085945"/>
                  <a:gd name="connsiteX1089" fmla="*/ 1018183 w 1018183"/>
                  <a:gd name="connsiteY1089" fmla="*/ 3268974 h 9085945"/>
                  <a:gd name="connsiteX1090" fmla="*/ 1018183 w 1018183"/>
                  <a:gd name="connsiteY1090" fmla="*/ 3270013 h 9085945"/>
                  <a:gd name="connsiteX1091" fmla="*/ 1018183 w 1018183"/>
                  <a:gd name="connsiteY1091" fmla="*/ 3270950 h 9085945"/>
                  <a:gd name="connsiteX1092" fmla="*/ 1018183 w 1018183"/>
                  <a:gd name="connsiteY1092" fmla="*/ 3271255 h 9085945"/>
                  <a:gd name="connsiteX1093" fmla="*/ 1018183 w 1018183"/>
                  <a:gd name="connsiteY1093" fmla="*/ 3273777 h 9085945"/>
                  <a:gd name="connsiteX1094" fmla="*/ 1018183 w 1018183"/>
                  <a:gd name="connsiteY1094" fmla="*/ 3275062 h 9085945"/>
                  <a:gd name="connsiteX1095" fmla="*/ 1018183 w 1018183"/>
                  <a:gd name="connsiteY1095" fmla="*/ 3276675 h 9085945"/>
                  <a:gd name="connsiteX1096" fmla="*/ 1018183 w 1018183"/>
                  <a:gd name="connsiteY1096" fmla="*/ 3278242 h 9085945"/>
                  <a:gd name="connsiteX1097" fmla="*/ 1018183 w 1018183"/>
                  <a:gd name="connsiteY1097" fmla="*/ 3281071 h 9085945"/>
                  <a:gd name="connsiteX1098" fmla="*/ 1018183 w 1018183"/>
                  <a:gd name="connsiteY1098" fmla="*/ 3281259 h 9085945"/>
                  <a:gd name="connsiteX1099" fmla="*/ 1018183 w 1018183"/>
                  <a:gd name="connsiteY1099" fmla="*/ 3282826 h 9085945"/>
                  <a:gd name="connsiteX1100" fmla="*/ 1018183 w 1018183"/>
                  <a:gd name="connsiteY1100" fmla="*/ 3284571 h 9085945"/>
                  <a:gd name="connsiteX1101" fmla="*/ 1018183 w 1018183"/>
                  <a:gd name="connsiteY1101" fmla="*/ 3284723 h 9085945"/>
                  <a:gd name="connsiteX1102" fmla="*/ 1018183 w 1018183"/>
                  <a:gd name="connsiteY1102" fmla="*/ 3284836 h 9085945"/>
                  <a:gd name="connsiteX1103" fmla="*/ 1018183 w 1018183"/>
                  <a:gd name="connsiteY1103" fmla="*/ 3286141 h 9085945"/>
                  <a:gd name="connsiteX1104" fmla="*/ 1018183 w 1018183"/>
                  <a:gd name="connsiteY1104" fmla="*/ 3288571 h 9085945"/>
                  <a:gd name="connsiteX1105" fmla="*/ 1018183 w 1018183"/>
                  <a:gd name="connsiteY1105" fmla="*/ 3289069 h 9085945"/>
                  <a:gd name="connsiteX1106" fmla="*/ 1018183 w 1018183"/>
                  <a:gd name="connsiteY1106" fmla="*/ 3293622 h 9085945"/>
                  <a:gd name="connsiteX1107" fmla="*/ 1018183 w 1018183"/>
                  <a:gd name="connsiteY1107" fmla="*/ 3295631 h 9085945"/>
                  <a:gd name="connsiteX1108" fmla="*/ 1018183 w 1018183"/>
                  <a:gd name="connsiteY1108" fmla="*/ 3295781 h 9085945"/>
                  <a:gd name="connsiteX1109" fmla="*/ 1018183 w 1018183"/>
                  <a:gd name="connsiteY1109" fmla="*/ 3297198 h 9085945"/>
                  <a:gd name="connsiteX1110" fmla="*/ 1018183 w 1018183"/>
                  <a:gd name="connsiteY1110" fmla="*/ 3299630 h 9085945"/>
                  <a:gd name="connsiteX1111" fmla="*/ 1018183 w 1018183"/>
                  <a:gd name="connsiteY1111" fmla="*/ 3300128 h 9085945"/>
                  <a:gd name="connsiteX1112" fmla="*/ 1018183 w 1018183"/>
                  <a:gd name="connsiteY1112" fmla="*/ 3303677 h 9085945"/>
                  <a:gd name="connsiteX1113" fmla="*/ 1018183 w 1018183"/>
                  <a:gd name="connsiteY1113" fmla="*/ 3303983 h 9085945"/>
                  <a:gd name="connsiteX1114" fmla="*/ 1018183 w 1018183"/>
                  <a:gd name="connsiteY1114" fmla="*/ 3306182 h 9085945"/>
                  <a:gd name="connsiteX1115" fmla="*/ 1018183 w 1018183"/>
                  <a:gd name="connsiteY1115" fmla="*/ 3307527 h 9085945"/>
                  <a:gd name="connsiteX1116" fmla="*/ 1018183 w 1018183"/>
                  <a:gd name="connsiteY1116" fmla="*/ 3308312 h 9085945"/>
                  <a:gd name="connsiteX1117" fmla="*/ 1018183 w 1018183"/>
                  <a:gd name="connsiteY1117" fmla="*/ 3309634 h 9085945"/>
                  <a:gd name="connsiteX1118" fmla="*/ 1018183 w 1018183"/>
                  <a:gd name="connsiteY1118" fmla="*/ 3312946 h 9085945"/>
                  <a:gd name="connsiteX1119" fmla="*/ 1018183 w 1018183"/>
                  <a:gd name="connsiteY1119" fmla="*/ 3313249 h 9085945"/>
                  <a:gd name="connsiteX1120" fmla="*/ 1018183 w 1018183"/>
                  <a:gd name="connsiteY1120" fmla="*/ 3317240 h 9085945"/>
                  <a:gd name="connsiteX1121" fmla="*/ 1018183 w 1018183"/>
                  <a:gd name="connsiteY1121" fmla="*/ 3319371 h 9085945"/>
                  <a:gd name="connsiteX1122" fmla="*/ 1018183 w 1018183"/>
                  <a:gd name="connsiteY1122" fmla="*/ 3322236 h 9085945"/>
                  <a:gd name="connsiteX1123" fmla="*/ 1018183 w 1018183"/>
                  <a:gd name="connsiteY1123" fmla="*/ 3322713 h 9085945"/>
                  <a:gd name="connsiteX1124" fmla="*/ 1018183 w 1018183"/>
                  <a:gd name="connsiteY1124" fmla="*/ 3324006 h 9085945"/>
                  <a:gd name="connsiteX1125" fmla="*/ 1018183 w 1018183"/>
                  <a:gd name="connsiteY1125" fmla="*/ 3324310 h 9085945"/>
                  <a:gd name="connsiteX1126" fmla="*/ 1018183 w 1018183"/>
                  <a:gd name="connsiteY1126" fmla="*/ 3324932 h 9085945"/>
                  <a:gd name="connsiteX1127" fmla="*/ 1018183 w 1018183"/>
                  <a:gd name="connsiteY1127" fmla="*/ 3328568 h 9085945"/>
                  <a:gd name="connsiteX1128" fmla="*/ 1018183 w 1018183"/>
                  <a:gd name="connsiteY1128" fmla="*/ 3332205 h 9085945"/>
                  <a:gd name="connsiteX1129" fmla="*/ 1018183 w 1018183"/>
                  <a:gd name="connsiteY1129" fmla="*/ 3332358 h 9085945"/>
                  <a:gd name="connsiteX1130" fmla="*/ 1018183 w 1018183"/>
                  <a:gd name="connsiteY1130" fmla="*/ 3333773 h 9085945"/>
                  <a:gd name="connsiteX1131" fmla="*/ 1018183 w 1018183"/>
                  <a:gd name="connsiteY1131" fmla="*/ 3336124 h 9085945"/>
                  <a:gd name="connsiteX1132" fmla="*/ 1018183 w 1018183"/>
                  <a:gd name="connsiteY1132" fmla="*/ 3340469 h 9085945"/>
                  <a:gd name="connsiteX1133" fmla="*/ 1018183 w 1018183"/>
                  <a:gd name="connsiteY1133" fmla="*/ 3346913 h 9085945"/>
                  <a:gd name="connsiteX1134" fmla="*/ 1018183 w 1018183"/>
                  <a:gd name="connsiteY1134" fmla="*/ 3347394 h 9085945"/>
                  <a:gd name="connsiteX1135" fmla="*/ 1018183 w 1018183"/>
                  <a:gd name="connsiteY1135" fmla="*/ 3352098 h 9085945"/>
                  <a:gd name="connsiteX1136" fmla="*/ 1018183 w 1018183"/>
                  <a:gd name="connsiteY1136" fmla="*/ 3355642 h 9085945"/>
                  <a:gd name="connsiteX1137" fmla="*/ 1018183 w 1018183"/>
                  <a:gd name="connsiteY1137" fmla="*/ 3357377 h 9085945"/>
                  <a:gd name="connsiteX1138" fmla="*/ 1018183 w 1018183"/>
                  <a:gd name="connsiteY1138" fmla="*/ 3357583 h 9085945"/>
                  <a:gd name="connsiteX1139" fmla="*/ 1018183 w 1018183"/>
                  <a:gd name="connsiteY1139" fmla="*/ 3358451 h 9085945"/>
                  <a:gd name="connsiteX1140" fmla="*/ 1018183 w 1018183"/>
                  <a:gd name="connsiteY1140" fmla="*/ 3359712 h 9085945"/>
                  <a:gd name="connsiteX1141" fmla="*/ 1018183 w 1018183"/>
                  <a:gd name="connsiteY1141" fmla="*/ 3360580 h 9085945"/>
                  <a:gd name="connsiteX1142" fmla="*/ 1018183 w 1018183"/>
                  <a:gd name="connsiteY1142" fmla="*/ 3363979 h 9085945"/>
                  <a:gd name="connsiteX1143" fmla="*/ 1018183 w 1018183"/>
                  <a:gd name="connsiteY1143" fmla="*/ 3365274 h 9085945"/>
                  <a:gd name="connsiteX1144" fmla="*/ 1018183 w 1018183"/>
                  <a:gd name="connsiteY1144" fmla="*/ 3366500 h 9085945"/>
                  <a:gd name="connsiteX1145" fmla="*/ 1018183 w 1018183"/>
                  <a:gd name="connsiteY1145" fmla="*/ 3367154 h 9085945"/>
                  <a:gd name="connsiteX1146" fmla="*/ 1018183 w 1018183"/>
                  <a:gd name="connsiteY1146" fmla="*/ 3368911 h 9085945"/>
                  <a:gd name="connsiteX1147" fmla="*/ 1018183 w 1018183"/>
                  <a:gd name="connsiteY1147" fmla="*/ 3371069 h 9085945"/>
                  <a:gd name="connsiteX1148" fmla="*/ 1018183 w 1018183"/>
                  <a:gd name="connsiteY1148" fmla="*/ 3374115 h 9085945"/>
                  <a:gd name="connsiteX1149" fmla="*/ 1018183 w 1018183"/>
                  <a:gd name="connsiteY1149" fmla="*/ 3375288 h 9085945"/>
                  <a:gd name="connsiteX1150" fmla="*/ 1018183 w 1018183"/>
                  <a:gd name="connsiteY1150" fmla="*/ 3376334 h 9085945"/>
                  <a:gd name="connsiteX1151" fmla="*/ 1018183 w 1018183"/>
                  <a:gd name="connsiteY1151" fmla="*/ 3379969 h 9085945"/>
                  <a:gd name="connsiteX1152" fmla="*/ 1018183 w 1018183"/>
                  <a:gd name="connsiteY1152" fmla="*/ 3380323 h 9085945"/>
                  <a:gd name="connsiteX1153" fmla="*/ 1018183 w 1018183"/>
                  <a:gd name="connsiteY1153" fmla="*/ 3384890 h 9085945"/>
                  <a:gd name="connsiteX1154" fmla="*/ 1018183 w 1018183"/>
                  <a:gd name="connsiteY1154" fmla="*/ 3388087 h 9085945"/>
                  <a:gd name="connsiteX1155" fmla="*/ 1018183 w 1018183"/>
                  <a:gd name="connsiteY1155" fmla="*/ 3390105 h 9085945"/>
                  <a:gd name="connsiteX1156" fmla="*/ 1018183 w 1018183"/>
                  <a:gd name="connsiteY1156" fmla="*/ 3392440 h 9085945"/>
                  <a:gd name="connsiteX1157" fmla="*/ 1018183 w 1018183"/>
                  <a:gd name="connsiteY1157" fmla="*/ 3393648 h 9085945"/>
                  <a:gd name="connsiteX1158" fmla="*/ 1018183 w 1018183"/>
                  <a:gd name="connsiteY1158" fmla="*/ 3394724 h 9085945"/>
                  <a:gd name="connsiteX1159" fmla="*/ 1018183 w 1018183"/>
                  <a:gd name="connsiteY1159" fmla="*/ 3395717 h 9085945"/>
                  <a:gd name="connsiteX1160" fmla="*/ 1018183 w 1018183"/>
                  <a:gd name="connsiteY1160" fmla="*/ 3395984 h 9085945"/>
                  <a:gd name="connsiteX1161" fmla="*/ 1018183 w 1018183"/>
                  <a:gd name="connsiteY1161" fmla="*/ 3396706 h 9085945"/>
                  <a:gd name="connsiteX1162" fmla="*/ 1018183 w 1018183"/>
                  <a:gd name="connsiteY1162" fmla="*/ 3397285 h 9085945"/>
                  <a:gd name="connsiteX1163" fmla="*/ 1018183 w 1018183"/>
                  <a:gd name="connsiteY1163" fmla="*/ 3398793 h 9085945"/>
                  <a:gd name="connsiteX1164" fmla="*/ 1018183 w 1018183"/>
                  <a:gd name="connsiteY1164" fmla="*/ 3399597 h 9085945"/>
                  <a:gd name="connsiteX1165" fmla="*/ 1018183 w 1018183"/>
                  <a:gd name="connsiteY1165" fmla="*/ 3401163 h 9085945"/>
                  <a:gd name="connsiteX1166" fmla="*/ 1018183 w 1018183"/>
                  <a:gd name="connsiteY1166" fmla="*/ 3403146 h 9085945"/>
                  <a:gd name="connsiteX1167" fmla="*/ 1018183 w 1018183"/>
                  <a:gd name="connsiteY1167" fmla="*/ 3403498 h 9085945"/>
                  <a:gd name="connsiteX1168" fmla="*/ 1018183 w 1018183"/>
                  <a:gd name="connsiteY1168" fmla="*/ 3404709 h 9085945"/>
                  <a:gd name="connsiteX1169" fmla="*/ 1018183 w 1018183"/>
                  <a:gd name="connsiteY1169" fmla="*/ 3406775 h 9085945"/>
                  <a:gd name="connsiteX1170" fmla="*/ 1018183 w 1018183"/>
                  <a:gd name="connsiteY1170" fmla="*/ 3406842 h 9085945"/>
                  <a:gd name="connsiteX1171" fmla="*/ 1018183 w 1018183"/>
                  <a:gd name="connsiteY1171" fmla="*/ 3407043 h 9085945"/>
                  <a:gd name="connsiteX1172" fmla="*/ 1018183 w 1018183"/>
                  <a:gd name="connsiteY1172" fmla="*/ 3407764 h 9085945"/>
                  <a:gd name="connsiteX1173" fmla="*/ 1018183 w 1018183"/>
                  <a:gd name="connsiteY1173" fmla="*/ 3408344 h 9085945"/>
                  <a:gd name="connsiteX1174" fmla="*/ 1018183 w 1018183"/>
                  <a:gd name="connsiteY1174" fmla="*/ 3409061 h 9085945"/>
                  <a:gd name="connsiteX1175" fmla="*/ 1018183 w 1018183"/>
                  <a:gd name="connsiteY1175" fmla="*/ 3409656 h 9085945"/>
                  <a:gd name="connsiteX1176" fmla="*/ 1018183 w 1018183"/>
                  <a:gd name="connsiteY1176" fmla="*/ 3410199 h 9085945"/>
                  <a:gd name="connsiteX1177" fmla="*/ 1018183 w 1018183"/>
                  <a:gd name="connsiteY1177" fmla="*/ 3411411 h 9085945"/>
                  <a:gd name="connsiteX1178" fmla="*/ 1018183 w 1018183"/>
                  <a:gd name="connsiteY1178" fmla="*/ 3412696 h 9085945"/>
                  <a:gd name="connsiteX1179" fmla="*/ 1018183 w 1018183"/>
                  <a:gd name="connsiteY1179" fmla="*/ 3412768 h 9085945"/>
                  <a:gd name="connsiteX1180" fmla="*/ 1018183 w 1018183"/>
                  <a:gd name="connsiteY1180" fmla="*/ 3414673 h 9085945"/>
                  <a:gd name="connsiteX1181" fmla="*/ 1018183 w 1018183"/>
                  <a:gd name="connsiteY1181" fmla="*/ 3416240 h 9085945"/>
                  <a:gd name="connsiteX1182" fmla="*/ 1018183 w 1018183"/>
                  <a:gd name="connsiteY1182" fmla="*/ 3417900 h 9085945"/>
                  <a:gd name="connsiteX1183" fmla="*/ 1018183 w 1018183"/>
                  <a:gd name="connsiteY1183" fmla="*/ 3418331 h 9085945"/>
                  <a:gd name="connsiteX1184" fmla="*/ 1018183 w 1018183"/>
                  <a:gd name="connsiteY1184" fmla="*/ 3420665 h 9085945"/>
                  <a:gd name="connsiteX1185" fmla="*/ 1018183 w 1018183"/>
                  <a:gd name="connsiteY1185" fmla="*/ 3420815 h 9085945"/>
                  <a:gd name="connsiteX1186" fmla="*/ 1018183 w 1018183"/>
                  <a:gd name="connsiteY1186" fmla="*/ 3422468 h 9085945"/>
                  <a:gd name="connsiteX1187" fmla="*/ 1018183 w 1018183"/>
                  <a:gd name="connsiteY1187" fmla="*/ 3427168 h 9085945"/>
                  <a:gd name="connsiteX1188" fmla="*/ 1018183 w 1018183"/>
                  <a:gd name="connsiteY1188" fmla="*/ 3429387 h 9085945"/>
                  <a:gd name="connsiteX1189" fmla="*/ 1018183 w 1018183"/>
                  <a:gd name="connsiteY1189" fmla="*/ 3431723 h 9085945"/>
                  <a:gd name="connsiteX1190" fmla="*/ 1018183 w 1018183"/>
                  <a:gd name="connsiteY1190" fmla="*/ 3431873 h 9085945"/>
                  <a:gd name="connsiteX1191" fmla="*/ 1018183 w 1018183"/>
                  <a:gd name="connsiteY1191" fmla="*/ 3434880 h 9085945"/>
                  <a:gd name="connsiteX1192" fmla="*/ 1018183 w 1018183"/>
                  <a:gd name="connsiteY1192" fmla="*/ 3435065 h 9085945"/>
                  <a:gd name="connsiteX1193" fmla="*/ 1018183 w 1018183"/>
                  <a:gd name="connsiteY1193" fmla="*/ 3435873 h 9085945"/>
                  <a:gd name="connsiteX1194" fmla="*/ 1018183 w 1018183"/>
                  <a:gd name="connsiteY1194" fmla="*/ 3437436 h 9085945"/>
                  <a:gd name="connsiteX1195" fmla="*/ 1018183 w 1018183"/>
                  <a:gd name="connsiteY1195" fmla="*/ 3437511 h 9085945"/>
                  <a:gd name="connsiteX1196" fmla="*/ 1018183 w 1018183"/>
                  <a:gd name="connsiteY1196" fmla="*/ 3438219 h 9085945"/>
                  <a:gd name="connsiteX1197" fmla="*/ 1018183 w 1018183"/>
                  <a:gd name="connsiteY1197" fmla="*/ 3438325 h 9085945"/>
                  <a:gd name="connsiteX1198" fmla="*/ 1018183 w 1018183"/>
                  <a:gd name="connsiteY1198" fmla="*/ 3439504 h 9085945"/>
                  <a:gd name="connsiteX1199" fmla="*/ 1018183 w 1018183"/>
                  <a:gd name="connsiteY1199" fmla="*/ 3439770 h 9085945"/>
                  <a:gd name="connsiteX1200" fmla="*/ 1018183 w 1018183"/>
                  <a:gd name="connsiteY1200" fmla="*/ 3439786 h 9085945"/>
                  <a:gd name="connsiteX1201" fmla="*/ 1018183 w 1018183"/>
                  <a:gd name="connsiteY1201" fmla="*/ 3441071 h 9085945"/>
                  <a:gd name="connsiteX1202" fmla="*/ 1018183 w 1018183"/>
                  <a:gd name="connsiteY1202" fmla="*/ 3442927 h 9085945"/>
                  <a:gd name="connsiteX1203" fmla="*/ 1018183 w 1018183"/>
                  <a:gd name="connsiteY1203" fmla="*/ 3443047 h 9085945"/>
                  <a:gd name="connsiteX1204" fmla="*/ 1018183 w 1018183"/>
                  <a:gd name="connsiteY1204" fmla="*/ 3443916 h 9085945"/>
                  <a:gd name="connsiteX1205" fmla="*/ 1018183 w 1018183"/>
                  <a:gd name="connsiteY1205" fmla="*/ 3445647 h 9085945"/>
                  <a:gd name="connsiteX1206" fmla="*/ 1018183 w 1018183"/>
                  <a:gd name="connsiteY1206" fmla="*/ 3446123 h 9085945"/>
                  <a:gd name="connsiteX1207" fmla="*/ 1018183 w 1018183"/>
                  <a:gd name="connsiteY1207" fmla="*/ 3446932 h 9085945"/>
                  <a:gd name="connsiteX1208" fmla="*/ 1018183 w 1018183"/>
                  <a:gd name="connsiteY1208" fmla="*/ 3448107 h 9085945"/>
                  <a:gd name="connsiteX1209" fmla="*/ 1018183 w 1018183"/>
                  <a:gd name="connsiteY1209" fmla="*/ 3449040 h 9085945"/>
                  <a:gd name="connsiteX1210" fmla="*/ 1018183 w 1018183"/>
                  <a:gd name="connsiteY1210" fmla="*/ 3449277 h 9085945"/>
                  <a:gd name="connsiteX1211" fmla="*/ 1018183 w 1018183"/>
                  <a:gd name="connsiteY1211" fmla="*/ 3450843 h 9085945"/>
                  <a:gd name="connsiteX1212" fmla="*/ 1018183 w 1018183"/>
                  <a:gd name="connsiteY1212" fmla="*/ 3451973 h 9085945"/>
                  <a:gd name="connsiteX1213" fmla="*/ 1018183 w 1018183"/>
                  <a:gd name="connsiteY1213" fmla="*/ 3452219 h 9085945"/>
                  <a:gd name="connsiteX1214" fmla="*/ 1018183 w 1018183"/>
                  <a:gd name="connsiteY1214" fmla="*/ 3453787 h 9085945"/>
                  <a:gd name="connsiteX1215" fmla="*/ 1018183 w 1018183"/>
                  <a:gd name="connsiteY1215" fmla="*/ 3453985 h 9085945"/>
                  <a:gd name="connsiteX1216" fmla="*/ 1018183 w 1018183"/>
                  <a:gd name="connsiteY1216" fmla="*/ 3457173 h 9085945"/>
                  <a:gd name="connsiteX1217" fmla="*/ 1018183 w 1018183"/>
                  <a:gd name="connsiteY1217" fmla="*/ 3458606 h 9085945"/>
                  <a:gd name="connsiteX1218" fmla="*/ 1018183 w 1018183"/>
                  <a:gd name="connsiteY1218" fmla="*/ 3458742 h 9085945"/>
                  <a:gd name="connsiteX1219" fmla="*/ 1018183 w 1018183"/>
                  <a:gd name="connsiteY1219" fmla="*/ 3460098 h 9085945"/>
                  <a:gd name="connsiteX1220" fmla="*/ 1018183 w 1018183"/>
                  <a:gd name="connsiteY1220" fmla="*/ 3463031 h 9085945"/>
                  <a:gd name="connsiteX1221" fmla="*/ 1018183 w 1018183"/>
                  <a:gd name="connsiteY1221" fmla="*/ 3470239 h 9085945"/>
                  <a:gd name="connsiteX1222" fmla="*/ 1018183 w 1018183"/>
                  <a:gd name="connsiteY1222" fmla="*/ 3471152 h 9085945"/>
                  <a:gd name="connsiteX1223" fmla="*/ 1018183 w 1018183"/>
                  <a:gd name="connsiteY1223" fmla="*/ 3476361 h 9085945"/>
                  <a:gd name="connsiteX1224" fmla="*/ 1018183 w 1018183"/>
                  <a:gd name="connsiteY1224" fmla="*/ 3476481 h 9085945"/>
                  <a:gd name="connsiteX1225" fmla="*/ 1018183 w 1018183"/>
                  <a:gd name="connsiteY1225" fmla="*/ 3478467 h 9085945"/>
                  <a:gd name="connsiteX1226" fmla="*/ 1018183 w 1018183"/>
                  <a:gd name="connsiteY1226" fmla="*/ 3481296 h 9085945"/>
                  <a:gd name="connsiteX1227" fmla="*/ 1018183 w 1018183"/>
                  <a:gd name="connsiteY1227" fmla="*/ 3482210 h 9085945"/>
                  <a:gd name="connsiteX1228" fmla="*/ 1018183 w 1018183"/>
                  <a:gd name="connsiteY1228" fmla="*/ 3484258 h 9085945"/>
                  <a:gd name="connsiteX1229" fmla="*/ 1018183 w 1018183"/>
                  <a:gd name="connsiteY1229" fmla="*/ 3484948 h 9085945"/>
                  <a:gd name="connsiteX1230" fmla="*/ 1018183 w 1018183"/>
                  <a:gd name="connsiteY1230" fmla="*/ 3485548 h 9085945"/>
                  <a:gd name="connsiteX1231" fmla="*/ 1018183 w 1018183"/>
                  <a:gd name="connsiteY1231" fmla="*/ 3486517 h 9085945"/>
                  <a:gd name="connsiteX1232" fmla="*/ 1018183 w 1018183"/>
                  <a:gd name="connsiteY1232" fmla="*/ 3487274 h 9085945"/>
                  <a:gd name="connsiteX1233" fmla="*/ 1018183 w 1018183"/>
                  <a:gd name="connsiteY1233" fmla="*/ 3488490 h 9085945"/>
                  <a:gd name="connsiteX1234" fmla="*/ 1018183 w 1018183"/>
                  <a:gd name="connsiteY1234" fmla="*/ 3488797 h 9085945"/>
                  <a:gd name="connsiteX1235" fmla="*/ 1018183 w 1018183"/>
                  <a:gd name="connsiteY1235" fmla="*/ 3491011 h 9085945"/>
                  <a:gd name="connsiteX1236" fmla="*/ 1018183 w 1018183"/>
                  <a:gd name="connsiteY1236" fmla="*/ 3494327 h 9085945"/>
                  <a:gd name="connsiteX1237" fmla="*/ 1018183 w 1018183"/>
                  <a:gd name="connsiteY1237" fmla="*/ 3495316 h 9085945"/>
                  <a:gd name="connsiteX1238" fmla="*/ 1018183 w 1018183"/>
                  <a:gd name="connsiteY1238" fmla="*/ 3495759 h 9085945"/>
                  <a:gd name="connsiteX1239" fmla="*/ 1018183 w 1018183"/>
                  <a:gd name="connsiteY1239" fmla="*/ 3496007 h 9085945"/>
                  <a:gd name="connsiteX1240" fmla="*/ 1018183 w 1018183"/>
                  <a:gd name="connsiteY1240" fmla="*/ 3497574 h 9085945"/>
                  <a:gd name="connsiteX1241" fmla="*/ 1018183 w 1018183"/>
                  <a:gd name="connsiteY1241" fmla="*/ 3499550 h 9085945"/>
                  <a:gd name="connsiteX1242" fmla="*/ 1018183 w 1018183"/>
                  <a:gd name="connsiteY1242" fmla="*/ 3499855 h 9085945"/>
                  <a:gd name="connsiteX1243" fmla="*/ 1018183 w 1018183"/>
                  <a:gd name="connsiteY1243" fmla="*/ 3509088 h 9085945"/>
                  <a:gd name="connsiteX1244" fmla="*/ 1018183 w 1018183"/>
                  <a:gd name="connsiteY1244" fmla="*/ 3509859 h 9085945"/>
                  <a:gd name="connsiteX1245" fmla="*/ 1018183 w 1018183"/>
                  <a:gd name="connsiteY1245" fmla="*/ 3511277 h 9085945"/>
                  <a:gd name="connsiteX1246" fmla="*/ 1018183 w 1018183"/>
                  <a:gd name="connsiteY1246" fmla="*/ 3511426 h 9085945"/>
                  <a:gd name="connsiteX1247" fmla="*/ 1018183 w 1018183"/>
                  <a:gd name="connsiteY1247" fmla="*/ 3512633 h 9085945"/>
                  <a:gd name="connsiteX1248" fmla="*/ 1018183 w 1018183"/>
                  <a:gd name="connsiteY1248" fmla="*/ 3513172 h 9085945"/>
                  <a:gd name="connsiteX1249" fmla="*/ 1018183 w 1018183"/>
                  <a:gd name="connsiteY1249" fmla="*/ 3514742 h 9085945"/>
                  <a:gd name="connsiteX1250" fmla="*/ 1018183 w 1018183"/>
                  <a:gd name="connsiteY1250" fmla="*/ 3520146 h 9085945"/>
                  <a:gd name="connsiteX1251" fmla="*/ 1018183 w 1018183"/>
                  <a:gd name="connsiteY1251" fmla="*/ 3521639 h 9085945"/>
                  <a:gd name="connsiteX1252" fmla="*/ 1018183 w 1018183"/>
                  <a:gd name="connsiteY1252" fmla="*/ 3522553 h 9085945"/>
                  <a:gd name="connsiteX1253" fmla="*/ 1018183 w 1018183"/>
                  <a:gd name="connsiteY1253" fmla="*/ 3523691 h 9085945"/>
                  <a:gd name="connsiteX1254" fmla="*/ 1018183 w 1018183"/>
                  <a:gd name="connsiteY1254" fmla="*/ 3524231 h 9085945"/>
                  <a:gd name="connsiteX1255" fmla="*/ 1018183 w 1018183"/>
                  <a:gd name="connsiteY1255" fmla="*/ 3525798 h 9085945"/>
                  <a:gd name="connsiteX1256" fmla="*/ 1018183 w 1018183"/>
                  <a:gd name="connsiteY1256" fmla="*/ 3528044 h 9085945"/>
                  <a:gd name="connsiteX1257" fmla="*/ 1018183 w 1018183"/>
                  <a:gd name="connsiteY1257" fmla="*/ 3532278 h 9085945"/>
                  <a:gd name="connsiteX1258" fmla="*/ 1018183 w 1018183"/>
                  <a:gd name="connsiteY1258" fmla="*/ 3532583 h 9085945"/>
                  <a:gd name="connsiteX1259" fmla="*/ 1018183 w 1018183"/>
                  <a:gd name="connsiteY1259" fmla="*/ 3536128 h 9085945"/>
                  <a:gd name="connsiteX1260" fmla="*/ 1018183 w 1018183"/>
                  <a:gd name="connsiteY1260" fmla="*/ 3536348 h 9085945"/>
                  <a:gd name="connsiteX1261" fmla="*/ 1018183 w 1018183"/>
                  <a:gd name="connsiteY1261" fmla="*/ 3537314 h 9085945"/>
                  <a:gd name="connsiteX1262" fmla="*/ 1018183 w 1018183"/>
                  <a:gd name="connsiteY1262" fmla="*/ 3537916 h 9085945"/>
                  <a:gd name="connsiteX1263" fmla="*/ 1018183 w 1018183"/>
                  <a:gd name="connsiteY1263" fmla="*/ 3539892 h 9085945"/>
                  <a:gd name="connsiteX1264" fmla="*/ 1018183 w 1018183"/>
                  <a:gd name="connsiteY1264" fmla="*/ 3540197 h 9085945"/>
                  <a:gd name="connsiteX1265" fmla="*/ 1018183 w 1018183"/>
                  <a:gd name="connsiteY1265" fmla="*/ 3544004 h 9085945"/>
                  <a:gd name="connsiteX1266" fmla="*/ 1018183 w 1018183"/>
                  <a:gd name="connsiteY1266" fmla="*/ 3548372 h 9085945"/>
                  <a:gd name="connsiteX1267" fmla="*/ 1018183 w 1018183"/>
                  <a:gd name="connsiteY1267" fmla="*/ 3550013 h 9085945"/>
                  <a:gd name="connsiteX1268" fmla="*/ 1018183 w 1018183"/>
                  <a:gd name="connsiteY1268" fmla="*/ 3550836 h 9085945"/>
                  <a:gd name="connsiteX1269" fmla="*/ 1018183 w 1018183"/>
                  <a:gd name="connsiteY1269" fmla="*/ 3553778 h 9085945"/>
                  <a:gd name="connsiteX1270" fmla="*/ 1018183 w 1018183"/>
                  <a:gd name="connsiteY1270" fmla="*/ 3555062 h 9085945"/>
                  <a:gd name="connsiteX1271" fmla="*/ 1018183 w 1018183"/>
                  <a:gd name="connsiteY1271" fmla="*/ 3556419 h 9085945"/>
                  <a:gd name="connsiteX1272" fmla="*/ 1018183 w 1018183"/>
                  <a:gd name="connsiteY1272" fmla="*/ 3560805 h 9085945"/>
                  <a:gd name="connsiteX1273" fmla="*/ 1018183 w 1018183"/>
                  <a:gd name="connsiteY1273" fmla="*/ 3562564 h 9085945"/>
                  <a:gd name="connsiteX1274" fmla="*/ 1018183 w 1018183"/>
                  <a:gd name="connsiteY1274" fmla="*/ 3564573 h 9085945"/>
                  <a:gd name="connsiteX1275" fmla="*/ 1018183 w 1018183"/>
                  <a:gd name="connsiteY1275" fmla="*/ 3564723 h 9085945"/>
                  <a:gd name="connsiteX1276" fmla="*/ 1018183 w 1018183"/>
                  <a:gd name="connsiteY1276" fmla="*/ 3566140 h 9085945"/>
                  <a:gd name="connsiteX1277" fmla="*/ 1018183 w 1018183"/>
                  <a:gd name="connsiteY1277" fmla="*/ 3568572 h 9085945"/>
                  <a:gd name="connsiteX1278" fmla="*/ 1018183 w 1018183"/>
                  <a:gd name="connsiteY1278" fmla="*/ 3569069 h 9085945"/>
                  <a:gd name="connsiteX1279" fmla="*/ 1018183 w 1018183"/>
                  <a:gd name="connsiteY1279" fmla="*/ 3572619 h 9085945"/>
                  <a:gd name="connsiteX1280" fmla="*/ 1018183 w 1018183"/>
                  <a:gd name="connsiteY1280" fmla="*/ 3572925 h 9085945"/>
                  <a:gd name="connsiteX1281" fmla="*/ 1018183 w 1018183"/>
                  <a:gd name="connsiteY1281" fmla="*/ 3573622 h 9085945"/>
                  <a:gd name="connsiteX1282" fmla="*/ 1018183 w 1018183"/>
                  <a:gd name="connsiteY1282" fmla="*/ 3575513 h 9085945"/>
                  <a:gd name="connsiteX1283" fmla="*/ 1018183 w 1018183"/>
                  <a:gd name="connsiteY1283" fmla="*/ 3576469 h 9085945"/>
                  <a:gd name="connsiteX1284" fmla="*/ 1018183 w 1018183"/>
                  <a:gd name="connsiteY1284" fmla="*/ 3581521 h 9085945"/>
                  <a:gd name="connsiteX1285" fmla="*/ 1018183 w 1018183"/>
                  <a:gd name="connsiteY1285" fmla="*/ 3583677 h 9085945"/>
                  <a:gd name="connsiteX1286" fmla="*/ 1018183 w 1018183"/>
                  <a:gd name="connsiteY1286" fmla="*/ 3583982 h 9085945"/>
                  <a:gd name="connsiteX1287" fmla="*/ 1018183 w 1018183"/>
                  <a:gd name="connsiteY1287" fmla="*/ 3586182 h 9085945"/>
                  <a:gd name="connsiteX1288" fmla="*/ 1018183 w 1018183"/>
                  <a:gd name="connsiteY1288" fmla="*/ 3587526 h 9085945"/>
                  <a:gd name="connsiteX1289" fmla="*/ 1018183 w 1018183"/>
                  <a:gd name="connsiteY1289" fmla="*/ 3588312 h 9085945"/>
                  <a:gd name="connsiteX1290" fmla="*/ 1018183 w 1018183"/>
                  <a:gd name="connsiteY1290" fmla="*/ 3591178 h 9085945"/>
                  <a:gd name="connsiteX1291" fmla="*/ 1018183 w 1018183"/>
                  <a:gd name="connsiteY1291" fmla="*/ 3592020 h 9085945"/>
                  <a:gd name="connsiteX1292" fmla="*/ 1018183 w 1018183"/>
                  <a:gd name="connsiteY1292" fmla="*/ 3592948 h 9085945"/>
                  <a:gd name="connsiteX1293" fmla="*/ 1018183 w 1018183"/>
                  <a:gd name="connsiteY1293" fmla="*/ 3593252 h 9085945"/>
                  <a:gd name="connsiteX1294" fmla="*/ 1018183 w 1018183"/>
                  <a:gd name="connsiteY1294" fmla="*/ 3593874 h 9085945"/>
                  <a:gd name="connsiteX1295" fmla="*/ 1018183 w 1018183"/>
                  <a:gd name="connsiteY1295" fmla="*/ 3597510 h 9085945"/>
                  <a:gd name="connsiteX1296" fmla="*/ 1018183 w 1018183"/>
                  <a:gd name="connsiteY1296" fmla="*/ 3601147 h 9085945"/>
                  <a:gd name="connsiteX1297" fmla="*/ 1018183 w 1018183"/>
                  <a:gd name="connsiteY1297" fmla="*/ 3601300 h 9085945"/>
                  <a:gd name="connsiteX1298" fmla="*/ 1018183 w 1018183"/>
                  <a:gd name="connsiteY1298" fmla="*/ 3602236 h 9085945"/>
                  <a:gd name="connsiteX1299" fmla="*/ 1018183 w 1018183"/>
                  <a:gd name="connsiteY1299" fmla="*/ 3602715 h 9085945"/>
                  <a:gd name="connsiteX1300" fmla="*/ 1018183 w 1018183"/>
                  <a:gd name="connsiteY1300" fmla="*/ 3604935 h 9085945"/>
                  <a:gd name="connsiteX1301" fmla="*/ 1018183 w 1018183"/>
                  <a:gd name="connsiteY1301" fmla="*/ 3605066 h 9085945"/>
                  <a:gd name="connsiteX1302" fmla="*/ 1018183 w 1018183"/>
                  <a:gd name="connsiteY1302" fmla="*/ 3606350 h 9085945"/>
                  <a:gd name="connsiteX1303" fmla="*/ 1018183 w 1018183"/>
                  <a:gd name="connsiteY1303" fmla="*/ 3608569 h 9085945"/>
                  <a:gd name="connsiteX1304" fmla="*/ 1018183 w 1018183"/>
                  <a:gd name="connsiteY1304" fmla="*/ 3609896 h 9085945"/>
                  <a:gd name="connsiteX1305" fmla="*/ 1018183 w 1018183"/>
                  <a:gd name="connsiteY1305" fmla="*/ 3612205 h 9085945"/>
                  <a:gd name="connsiteX1306" fmla="*/ 1018183 w 1018183"/>
                  <a:gd name="connsiteY1306" fmla="*/ 3612356 h 9085945"/>
                  <a:gd name="connsiteX1307" fmla="*/ 1018183 w 1018183"/>
                  <a:gd name="connsiteY1307" fmla="*/ 3615855 h 9085945"/>
                  <a:gd name="connsiteX1308" fmla="*/ 1018183 w 1018183"/>
                  <a:gd name="connsiteY1308" fmla="*/ 3616124 h 9085945"/>
                  <a:gd name="connsiteX1309" fmla="*/ 1018183 w 1018183"/>
                  <a:gd name="connsiteY1309" fmla="*/ 3620256 h 9085945"/>
                  <a:gd name="connsiteX1310" fmla="*/ 1018183 w 1018183"/>
                  <a:gd name="connsiteY1310" fmla="*/ 3621041 h 9085945"/>
                  <a:gd name="connsiteX1311" fmla="*/ 1018183 w 1018183"/>
                  <a:gd name="connsiteY1311" fmla="*/ 3624021 h 9085945"/>
                  <a:gd name="connsiteX1312" fmla="*/ 1018183 w 1018183"/>
                  <a:gd name="connsiteY1312" fmla="*/ 3624584 h 9085945"/>
                  <a:gd name="connsiteX1313" fmla="*/ 1018183 w 1018183"/>
                  <a:gd name="connsiteY1313" fmla="*/ 3626912 h 9085945"/>
                  <a:gd name="connsiteX1314" fmla="*/ 1018183 w 1018183"/>
                  <a:gd name="connsiteY1314" fmla="*/ 3627393 h 9085945"/>
                  <a:gd name="connsiteX1315" fmla="*/ 1018183 w 1018183"/>
                  <a:gd name="connsiteY1315" fmla="*/ 3627740 h 9085945"/>
                  <a:gd name="connsiteX1316" fmla="*/ 1018183 w 1018183"/>
                  <a:gd name="connsiteY1316" fmla="*/ 3629522 h 9085945"/>
                  <a:gd name="connsiteX1317" fmla="*/ 1018183 w 1018183"/>
                  <a:gd name="connsiteY1317" fmla="*/ 3632098 h 9085945"/>
                  <a:gd name="connsiteX1318" fmla="*/ 1018183 w 1018183"/>
                  <a:gd name="connsiteY1318" fmla="*/ 3634520 h 9085945"/>
                  <a:gd name="connsiteX1319" fmla="*/ 1018183 w 1018183"/>
                  <a:gd name="connsiteY1319" fmla="*/ 3634964 h 9085945"/>
                  <a:gd name="connsiteX1320" fmla="*/ 1018183 w 1018183"/>
                  <a:gd name="connsiteY1320" fmla="*/ 3635442 h 9085945"/>
                  <a:gd name="connsiteX1321" fmla="*/ 1018183 w 1018183"/>
                  <a:gd name="connsiteY1321" fmla="*/ 3635643 h 9085945"/>
                  <a:gd name="connsiteX1322" fmla="*/ 1018183 w 1018183"/>
                  <a:gd name="connsiteY1322" fmla="*/ 3636096 h 9085945"/>
                  <a:gd name="connsiteX1323" fmla="*/ 1018183 w 1018183"/>
                  <a:gd name="connsiteY1323" fmla="*/ 3637662 h 9085945"/>
                  <a:gd name="connsiteX1324" fmla="*/ 1018183 w 1018183"/>
                  <a:gd name="connsiteY1324" fmla="*/ 3640011 h 9085945"/>
                  <a:gd name="connsiteX1325" fmla="*/ 1018183 w 1018183"/>
                  <a:gd name="connsiteY1325" fmla="*/ 3640580 h 9085945"/>
                  <a:gd name="connsiteX1326" fmla="*/ 1018183 w 1018183"/>
                  <a:gd name="connsiteY1326" fmla="*/ 3641297 h 9085945"/>
                  <a:gd name="connsiteX1327" fmla="*/ 1018183 w 1018183"/>
                  <a:gd name="connsiteY1327" fmla="*/ 3643273 h 9085945"/>
                  <a:gd name="connsiteX1328" fmla="*/ 1018183 w 1018183"/>
                  <a:gd name="connsiteY1328" fmla="*/ 3644230 h 9085945"/>
                  <a:gd name="connsiteX1329" fmla="*/ 1018183 w 1018183"/>
                  <a:gd name="connsiteY1329" fmla="*/ 3644840 h 9085945"/>
                  <a:gd name="connsiteX1330" fmla="*/ 1018183 w 1018183"/>
                  <a:gd name="connsiteY1330" fmla="*/ 3645276 h 9085945"/>
                  <a:gd name="connsiteX1331" fmla="*/ 1018183 w 1018183"/>
                  <a:gd name="connsiteY1331" fmla="*/ 3646500 h 9085945"/>
                  <a:gd name="connsiteX1332" fmla="*/ 1018183 w 1018183"/>
                  <a:gd name="connsiteY1332" fmla="*/ 3647156 h 9085945"/>
                  <a:gd name="connsiteX1333" fmla="*/ 1018183 w 1018183"/>
                  <a:gd name="connsiteY1333" fmla="*/ 3648911 h 9085945"/>
                  <a:gd name="connsiteX1334" fmla="*/ 1018183 w 1018183"/>
                  <a:gd name="connsiteY1334" fmla="*/ 3649266 h 9085945"/>
                  <a:gd name="connsiteX1335" fmla="*/ 1018183 w 1018183"/>
                  <a:gd name="connsiteY1335" fmla="*/ 3651068 h 9085945"/>
                  <a:gd name="connsiteX1336" fmla="*/ 1018183 w 1018183"/>
                  <a:gd name="connsiteY1336" fmla="*/ 3652396 h 9085945"/>
                  <a:gd name="connsiteX1337" fmla="*/ 1018183 w 1018183"/>
                  <a:gd name="connsiteY1337" fmla="*/ 3655050 h 9085945"/>
                  <a:gd name="connsiteX1338" fmla="*/ 1018183 w 1018183"/>
                  <a:gd name="connsiteY1338" fmla="*/ 3655287 h 9085945"/>
                  <a:gd name="connsiteX1339" fmla="*/ 1018183 w 1018183"/>
                  <a:gd name="connsiteY1339" fmla="*/ 3658966 h 9085945"/>
                  <a:gd name="connsiteX1340" fmla="*/ 1018183 w 1018183"/>
                  <a:gd name="connsiteY1340" fmla="*/ 3660323 h 9085945"/>
                  <a:gd name="connsiteX1341" fmla="*/ 1018183 w 1018183"/>
                  <a:gd name="connsiteY1341" fmla="*/ 3663188 h 9085945"/>
                  <a:gd name="connsiteX1342" fmla="*/ 1018183 w 1018183"/>
                  <a:gd name="connsiteY1342" fmla="*/ 3663665 h 9085945"/>
                  <a:gd name="connsiteX1343" fmla="*/ 1018183 w 1018183"/>
                  <a:gd name="connsiteY1343" fmla="*/ 3666925 h 9085945"/>
                  <a:gd name="connsiteX1344" fmla="*/ 1018183 w 1018183"/>
                  <a:gd name="connsiteY1344" fmla="*/ 3668370 h 9085945"/>
                  <a:gd name="connsiteX1345" fmla="*/ 1018183 w 1018183"/>
                  <a:gd name="connsiteY1345" fmla="*/ 3669760 h 9085945"/>
                  <a:gd name="connsiteX1346" fmla="*/ 1018183 w 1018183"/>
                  <a:gd name="connsiteY1346" fmla="*/ 3670105 h 9085945"/>
                  <a:gd name="connsiteX1347" fmla="*/ 1018183 w 1018183"/>
                  <a:gd name="connsiteY1347" fmla="*/ 3670242 h 9085945"/>
                  <a:gd name="connsiteX1348" fmla="*/ 1018183 w 1018183"/>
                  <a:gd name="connsiteY1348" fmla="*/ 3671328 h 9085945"/>
                  <a:gd name="connsiteX1349" fmla="*/ 1018183 w 1018183"/>
                  <a:gd name="connsiteY1349" fmla="*/ 3672441 h 9085945"/>
                  <a:gd name="connsiteX1350" fmla="*/ 1018183 w 1018183"/>
                  <a:gd name="connsiteY1350" fmla="*/ 3673651 h 9085945"/>
                  <a:gd name="connsiteX1351" fmla="*/ 1018183 w 1018183"/>
                  <a:gd name="connsiteY1351" fmla="*/ 3674724 h 9085945"/>
                  <a:gd name="connsiteX1352" fmla="*/ 1018183 w 1018183"/>
                  <a:gd name="connsiteY1352" fmla="*/ 3675717 h 9085945"/>
                  <a:gd name="connsiteX1353" fmla="*/ 1018183 w 1018183"/>
                  <a:gd name="connsiteY1353" fmla="*/ 3675985 h 9085945"/>
                  <a:gd name="connsiteX1354" fmla="*/ 1018183 w 1018183"/>
                  <a:gd name="connsiteY1354" fmla="*/ 3676706 h 9085945"/>
                  <a:gd name="connsiteX1355" fmla="*/ 1018183 w 1018183"/>
                  <a:gd name="connsiteY1355" fmla="*/ 3677286 h 9085945"/>
                  <a:gd name="connsiteX1356" fmla="*/ 1018183 w 1018183"/>
                  <a:gd name="connsiteY1356" fmla="*/ 3678003 h 9085945"/>
                  <a:gd name="connsiteX1357" fmla="*/ 1018183 w 1018183"/>
                  <a:gd name="connsiteY1357" fmla="*/ 3678598 h 9085945"/>
                  <a:gd name="connsiteX1358" fmla="*/ 1018183 w 1018183"/>
                  <a:gd name="connsiteY1358" fmla="*/ 3679883 h 9085945"/>
                  <a:gd name="connsiteX1359" fmla="*/ 1018183 w 1018183"/>
                  <a:gd name="connsiteY1359" fmla="*/ 3681638 h 9085945"/>
                  <a:gd name="connsiteX1360" fmla="*/ 1018183 w 1018183"/>
                  <a:gd name="connsiteY1360" fmla="*/ 3683425 h 9085945"/>
                  <a:gd name="connsiteX1361" fmla="*/ 1018183 w 1018183"/>
                  <a:gd name="connsiteY1361" fmla="*/ 3683615 h 9085945"/>
                  <a:gd name="connsiteX1362" fmla="*/ 1018183 w 1018183"/>
                  <a:gd name="connsiteY1362" fmla="*/ 3685182 h 9085945"/>
                  <a:gd name="connsiteX1363" fmla="*/ 1018183 w 1018183"/>
                  <a:gd name="connsiteY1363" fmla="*/ 3685773 h 9085945"/>
                  <a:gd name="connsiteX1364" fmla="*/ 1018183 w 1018183"/>
                  <a:gd name="connsiteY1364" fmla="*/ 3686843 h 9085945"/>
                  <a:gd name="connsiteX1365" fmla="*/ 1018183 w 1018183"/>
                  <a:gd name="connsiteY1365" fmla="*/ 3687342 h 9085945"/>
                  <a:gd name="connsiteX1366" fmla="*/ 1018183 w 1018183"/>
                  <a:gd name="connsiteY1366" fmla="*/ 3689061 h 9085945"/>
                  <a:gd name="connsiteX1367" fmla="*/ 1018183 w 1018183"/>
                  <a:gd name="connsiteY1367" fmla="*/ 3689656 h 9085945"/>
                  <a:gd name="connsiteX1368" fmla="*/ 1018183 w 1018183"/>
                  <a:gd name="connsiteY1368" fmla="*/ 3691410 h 9085945"/>
                  <a:gd name="connsiteX1369" fmla="*/ 1018183 w 1018183"/>
                  <a:gd name="connsiteY1369" fmla="*/ 3692697 h 9085945"/>
                  <a:gd name="connsiteX1370" fmla="*/ 1018183 w 1018183"/>
                  <a:gd name="connsiteY1370" fmla="*/ 3694672 h 9085945"/>
                  <a:gd name="connsiteX1371" fmla="*/ 1018183 w 1018183"/>
                  <a:gd name="connsiteY1371" fmla="*/ 3696240 h 9085945"/>
                  <a:gd name="connsiteX1372" fmla="*/ 1018183 w 1018183"/>
                  <a:gd name="connsiteY1372" fmla="*/ 3697552 h 9085945"/>
                  <a:gd name="connsiteX1373" fmla="*/ 1018183 w 1018183"/>
                  <a:gd name="connsiteY1373" fmla="*/ 3698135 h 9085945"/>
                  <a:gd name="connsiteX1374" fmla="*/ 1018183 w 1018183"/>
                  <a:gd name="connsiteY1374" fmla="*/ 3698329 h 9085945"/>
                  <a:gd name="connsiteX1375" fmla="*/ 1018183 w 1018183"/>
                  <a:gd name="connsiteY1375" fmla="*/ 3700665 h 9085945"/>
                  <a:gd name="connsiteX1376" fmla="*/ 1018183 w 1018183"/>
                  <a:gd name="connsiteY1376" fmla="*/ 3700815 h 9085945"/>
                  <a:gd name="connsiteX1377" fmla="*/ 1018183 w 1018183"/>
                  <a:gd name="connsiteY1377" fmla="*/ 3706378 h 9085945"/>
                  <a:gd name="connsiteX1378" fmla="*/ 1018183 w 1018183"/>
                  <a:gd name="connsiteY1378" fmla="*/ 3707267 h 9085945"/>
                  <a:gd name="connsiteX1379" fmla="*/ 1018183 w 1018183"/>
                  <a:gd name="connsiteY1379" fmla="*/ 3708446 h 9085945"/>
                  <a:gd name="connsiteX1380" fmla="*/ 1018183 w 1018183"/>
                  <a:gd name="connsiteY1380" fmla="*/ 3708712 h 9085945"/>
                  <a:gd name="connsiteX1381" fmla="*/ 1018183 w 1018183"/>
                  <a:gd name="connsiteY1381" fmla="*/ 3710013 h 9085945"/>
                  <a:gd name="connsiteX1382" fmla="*/ 1018183 w 1018183"/>
                  <a:gd name="connsiteY1382" fmla="*/ 3711989 h 9085945"/>
                  <a:gd name="connsiteX1383" fmla="*/ 1018183 w 1018183"/>
                  <a:gd name="connsiteY1383" fmla="*/ 3712262 h 9085945"/>
                  <a:gd name="connsiteX1384" fmla="*/ 1018183 w 1018183"/>
                  <a:gd name="connsiteY1384" fmla="*/ 3712858 h 9085945"/>
                  <a:gd name="connsiteX1385" fmla="*/ 1018183 w 1018183"/>
                  <a:gd name="connsiteY1385" fmla="*/ 3713829 h 9085945"/>
                  <a:gd name="connsiteX1386" fmla="*/ 1018183 w 1018183"/>
                  <a:gd name="connsiteY1386" fmla="*/ 3715065 h 9085945"/>
                  <a:gd name="connsiteX1387" fmla="*/ 1018183 w 1018183"/>
                  <a:gd name="connsiteY1387" fmla="*/ 3715874 h 9085945"/>
                  <a:gd name="connsiteX1388" fmla="*/ 1018183 w 1018183"/>
                  <a:gd name="connsiteY1388" fmla="*/ 3717436 h 9085945"/>
                  <a:gd name="connsiteX1389" fmla="*/ 1018183 w 1018183"/>
                  <a:gd name="connsiteY1389" fmla="*/ 3718219 h 9085945"/>
                  <a:gd name="connsiteX1390" fmla="*/ 1018183 w 1018183"/>
                  <a:gd name="connsiteY1390" fmla="*/ 3718326 h 9085945"/>
                  <a:gd name="connsiteX1391" fmla="*/ 1018183 w 1018183"/>
                  <a:gd name="connsiteY1391" fmla="*/ 3719504 h 9085945"/>
                  <a:gd name="connsiteX1392" fmla="*/ 1018183 w 1018183"/>
                  <a:gd name="connsiteY1392" fmla="*/ 3719770 h 9085945"/>
                  <a:gd name="connsiteX1393" fmla="*/ 1018183 w 1018183"/>
                  <a:gd name="connsiteY1393" fmla="*/ 3719785 h 9085945"/>
                  <a:gd name="connsiteX1394" fmla="*/ 1018183 w 1018183"/>
                  <a:gd name="connsiteY1394" fmla="*/ 3721071 h 9085945"/>
                  <a:gd name="connsiteX1395" fmla="*/ 1018183 w 1018183"/>
                  <a:gd name="connsiteY1395" fmla="*/ 3722927 h 9085945"/>
                  <a:gd name="connsiteX1396" fmla="*/ 1018183 w 1018183"/>
                  <a:gd name="connsiteY1396" fmla="*/ 3723046 h 9085945"/>
                  <a:gd name="connsiteX1397" fmla="*/ 1018183 w 1018183"/>
                  <a:gd name="connsiteY1397" fmla="*/ 3723916 h 9085945"/>
                  <a:gd name="connsiteX1398" fmla="*/ 1018183 w 1018183"/>
                  <a:gd name="connsiteY1398" fmla="*/ 3725927 h 9085945"/>
                  <a:gd name="connsiteX1399" fmla="*/ 1018183 w 1018183"/>
                  <a:gd name="connsiteY1399" fmla="*/ 3726116 h 9085945"/>
                  <a:gd name="connsiteX1400" fmla="*/ 1018183 w 1018183"/>
                  <a:gd name="connsiteY1400" fmla="*/ 3727400 h 9085945"/>
                  <a:gd name="connsiteX1401" fmla="*/ 1018183 w 1018183"/>
                  <a:gd name="connsiteY1401" fmla="*/ 3727684 h 9085945"/>
                  <a:gd name="connsiteX1402" fmla="*/ 1018183 w 1018183"/>
                  <a:gd name="connsiteY1402" fmla="*/ 3728968 h 9085945"/>
                  <a:gd name="connsiteX1403" fmla="*/ 1018183 w 1018183"/>
                  <a:gd name="connsiteY1403" fmla="*/ 3729040 h 9085945"/>
                  <a:gd name="connsiteX1404" fmla="*/ 1018183 w 1018183"/>
                  <a:gd name="connsiteY1404" fmla="*/ 3731973 h 9085945"/>
                  <a:gd name="connsiteX1405" fmla="*/ 1018183 w 1018183"/>
                  <a:gd name="connsiteY1405" fmla="*/ 3737175 h 9085945"/>
                  <a:gd name="connsiteX1406" fmla="*/ 1018183 w 1018183"/>
                  <a:gd name="connsiteY1406" fmla="*/ 3738741 h 9085945"/>
                  <a:gd name="connsiteX1407" fmla="*/ 1018183 w 1018183"/>
                  <a:gd name="connsiteY1407" fmla="*/ 3740637 h 9085945"/>
                  <a:gd name="connsiteX1408" fmla="*/ 1018183 w 1018183"/>
                  <a:gd name="connsiteY1408" fmla="*/ 3750238 h 9085945"/>
                  <a:gd name="connsiteX1409" fmla="*/ 1018183 w 1018183"/>
                  <a:gd name="connsiteY1409" fmla="*/ 3751152 h 9085945"/>
                  <a:gd name="connsiteX1410" fmla="*/ 1018183 w 1018183"/>
                  <a:gd name="connsiteY1410" fmla="*/ 3754490 h 9085945"/>
                  <a:gd name="connsiteX1411" fmla="*/ 1018183 w 1018183"/>
                  <a:gd name="connsiteY1411" fmla="*/ 3755775 h 9085945"/>
                  <a:gd name="connsiteX1412" fmla="*/ 1018183 w 1018183"/>
                  <a:gd name="connsiteY1412" fmla="*/ 3756644 h 9085945"/>
                  <a:gd name="connsiteX1413" fmla="*/ 1018183 w 1018183"/>
                  <a:gd name="connsiteY1413" fmla="*/ 3764258 h 9085945"/>
                  <a:gd name="connsiteX1414" fmla="*/ 1018183 w 1018183"/>
                  <a:gd name="connsiteY1414" fmla="*/ 3764701 h 9085945"/>
                  <a:gd name="connsiteX1415" fmla="*/ 1018183 w 1018183"/>
                  <a:gd name="connsiteY1415" fmla="*/ 3764948 h 9085945"/>
                  <a:gd name="connsiteX1416" fmla="*/ 1018183 w 1018183"/>
                  <a:gd name="connsiteY1416" fmla="*/ 3765549 h 9085945"/>
                  <a:gd name="connsiteX1417" fmla="*/ 1018183 w 1018183"/>
                  <a:gd name="connsiteY1417" fmla="*/ 3766517 h 9085945"/>
                  <a:gd name="connsiteX1418" fmla="*/ 1018183 w 1018183"/>
                  <a:gd name="connsiteY1418" fmla="*/ 3768492 h 9085945"/>
                  <a:gd name="connsiteX1419" fmla="*/ 1018183 w 1018183"/>
                  <a:gd name="connsiteY1419" fmla="*/ 3768797 h 9085945"/>
                  <a:gd name="connsiteX1420" fmla="*/ 1018183 w 1018183"/>
                  <a:gd name="connsiteY1420" fmla="*/ 3775759 h 9085945"/>
                  <a:gd name="connsiteX1421" fmla="*/ 1018183 w 1018183"/>
                  <a:gd name="connsiteY1421" fmla="*/ 3789088 h 9085945"/>
                  <a:gd name="connsiteX1422" fmla="*/ 1018183 w 1018183"/>
                  <a:gd name="connsiteY1422" fmla="*/ 3792633 h 9085945"/>
                  <a:gd name="connsiteX1423" fmla="*/ 1018183 w 1018183"/>
                  <a:gd name="connsiteY1423" fmla="*/ 3793173 h 9085945"/>
                  <a:gd name="connsiteX1424" fmla="*/ 1018183 w 1018183"/>
                  <a:gd name="connsiteY1424" fmla="*/ 3794740 h 9085945"/>
                  <a:gd name="connsiteX1425" fmla="*/ 1018183 w 1018183"/>
                  <a:gd name="connsiteY1425" fmla="*/ 3796986 h 9085945"/>
                  <a:gd name="connsiteX1426" fmla="*/ 1018183 w 1018183"/>
                  <a:gd name="connsiteY1426" fmla="*/ 3801219 h 9085945"/>
                  <a:gd name="connsiteX1427" fmla="*/ 1018183 w 1018183"/>
                  <a:gd name="connsiteY1427" fmla="*/ 3801525 h 9085945"/>
                  <a:gd name="connsiteX1428" fmla="*/ 1018183 w 1018183"/>
                  <a:gd name="connsiteY1428" fmla="*/ 3803517 h 9085945"/>
                  <a:gd name="connsiteX1429" fmla="*/ 1018183 w 1018183"/>
                  <a:gd name="connsiteY1429" fmla="*/ 3805069 h 9085945"/>
                  <a:gd name="connsiteX1430" fmla="*/ 1018183 w 1018183"/>
                  <a:gd name="connsiteY1430" fmla="*/ 3805853 h 9085945"/>
                  <a:gd name="connsiteX1431" fmla="*/ 1018183 w 1018183"/>
                  <a:gd name="connsiteY1431" fmla="*/ 3808044 h 9085945"/>
                  <a:gd name="connsiteX1432" fmla="*/ 1018183 w 1018183"/>
                  <a:gd name="connsiteY1432" fmla="*/ 3810122 h 9085945"/>
                  <a:gd name="connsiteX1433" fmla="*/ 1018183 w 1018183"/>
                  <a:gd name="connsiteY1433" fmla="*/ 3812278 h 9085945"/>
                  <a:gd name="connsiteX1434" fmla="*/ 1018183 w 1018183"/>
                  <a:gd name="connsiteY1434" fmla="*/ 3812581 h 9085945"/>
                  <a:gd name="connsiteX1435" fmla="*/ 1018183 w 1018183"/>
                  <a:gd name="connsiteY1435" fmla="*/ 3816126 h 9085945"/>
                  <a:gd name="connsiteX1436" fmla="*/ 1018183 w 1018183"/>
                  <a:gd name="connsiteY1436" fmla="*/ 3817314 h 9085945"/>
                  <a:gd name="connsiteX1437" fmla="*/ 1018183 w 1018183"/>
                  <a:gd name="connsiteY1437" fmla="*/ 3819778 h 9085945"/>
                  <a:gd name="connsiteX1438" fmla="*/ 1018183 w 1018183"/>
                  <a:gd name="connsiteY1438" fmla="*/ 3820254 h 9085945"/>
                  <a:gd name="connsiteX1439" fmla="*/ 1018183 w 1018183"/>
                  <a:gd name="connsiteY1439" fmla="*/ 3823936 h 9085945"/>
                  <a:gd name="connsiteX1440" fmla="*/ 1018183 w 1018183"/>
                  <a:gd name="connsiteY1440" fmla="*/ 3824004 h 9085945"/>
                  <a:gd name="connsiteX1441" fmla="*/ 1018183 w 1018183"/>
                  <a:gd name="connsiteY1441" fmla="*/ 3825361 h 9085945"/>
                  <a:gd name="connsiteX1442" fmla="*/ 1018183 w 1018183"/>
                  <a:gd name="connsiteY1442" fmla="*/ 3829747 h 9085945"/>
                  <a:gd name="connsiteX1443" fmla="*/ 1018183 w 1018183"/>
                  <a:gd name="connsiteY1443" fmla="*/ 3830836 h 9085945"/>
                  <a:gd name="connsiteX1444" fmla="*/ 1018183 w 1018183"/>
                  <a:gd name="connsiteY1444" fmla="*/ 3834228 h 9085945"/>
                  <a:gd name="connsiteX1445" fmla="*/ 1018183 w 1018183"/>
                  <a:gd name="connsiteY1445" fmla="*/ 3836419 h 9085945"/>
                  <a:gd name="connsiteX1446" fmla="*/ 1018183 w 1018183"/>
                  <a:gd name="connsiteY1446" fmla="*/ 3840805 h 9085945"/>
                  <a:gd name="connsiteX1447" fmla="*/ 1018183 w 1018183"/>
                  <a:gd name="connsiteY1447" fmla="*/ 3842564 h 9085945"/>
                  <a:gd name="connsiteX1448" fmla="*/ 1018183 w 1018183"/>
                  <a:gd name="connsiteY1448" fmla="*/ 3844455 h 9085945"/>
                  <a:gd name="connsiteX1449" fmla="*/ 1018183 w 1018183"/>
                  <a:gd name="connsiteY1449" fmla="*/ 3846019 h 9085945"/>
                  <a:gd name="connsiteX1450" fmla="*/ 1018183 w 1018183"/>
                  <a:gd name="connsiteY1450" fmla="*/ 3848355 h 9085945"/>
                  <a:gd name="connsiteX1451" fmla="*/ 1018183 w 1018183"/>
                  <a:gd name="connsiteY1451" fmla="*/ 3848856 h 9085945"/>
                  <a:gd name="connsiteX1452" fmla="*/ 1018183 w 1018183"/>
                  <a:gd name="connsiteY1452" fmla="*/ 3850463 h 9085945"/>
                  <a:gd name="connsiteX1453" fmla="*/ 1018183 w 1018183"/>
                  <a:gd name="connsiteY1453" fmla="*/ 3852619 h 9085945"/>
                  <a:gd name="connsiteX1454" fmla="*/ 1018183 w 1018183"/>
                  <a:gd name="connsiteY1454" fmla="*/ 3852621 h 9085945"/>
                  <a:gd name="connsiteX1455" fmla="*/ 1018183 w 1018183"/>
                  <a:gd name="connsiteY1455" fmla="*/ 3852923 h 9085945"/>
                  <a:gd name="connsiteX1456" fmla="*/ 1018183 w 1018183"/>
                  <a:gd name="connsiteY1456" fmla="*/ 3855512 h 9085945"/>
                  <a:gd name="connsiteX1457" fmla="*/ 1018183 w 1018183"/>
                  <a:gd name="connsiteY1457" fmla="*/ 3856340 h 9085945"/>
                  <a:gd name="connsiteX1458" fmla="*/ 1018183 w 1018183"/>
                  <a:gd name="connsiteY1458" fmla="*/ 3856468 h 9085945"/>
                  <a:gd name="connsiteX1459" fmla="*/ 1018183 w 1018183"/>
                  <a:gd name="connsiteY1459" fmla="*/ 3860962 h 9085945"/>
                  <a:gd name="connsiteX1460" fmla="*/ 1018183 w 1018183"/>
                  <a:gd name="connsiteY1460" fmla="*/ 3861520 h 9085945"/>
                  <a:gd name="connsiteX1461" fmla="*/ 1018183 w 1018183"/>
                  <a:gd name="connsiteY1461" fmla="*/ 3862756 h 9085945"/>
                  <a:gd name="connsiteX1462" fmla="*/ 1018183 w 1018183"/>
                  <a:gd name="connsiteY1462" fmla="*/ 3863564 h 9085945"/>
                  <a:gd name="connsiteX1463" fmla="*/ 1018183 w 1018183"/>
                  <a:gd name="connsiteY1463" fmla="*/ 3871178 h 9085945"/>
                  <a:gd name="connsiteX1464" fmla="*/ 1018183 w 1018183"/>
                  <a:gd name="connsiteY1464" fmla="*/ 3872020 h 9085945"/>
                  <a:gd name="connsiteX1465" fmla="*/ 1018183 w 1018183"/>
                  <a:gd name="connsiteY1465" fmla="*/ 3873876 h 9085945"/>
                  <a:gd name="connsiteX1466" fmla="*/ 1018183 w 1018183"/>
                  <a:gd name="connsiteY1466" fmla="*/ 3875292 h 9085945"/>
                  <a:gd name="connsiteX1467" fmla="*/ 1018183 w 1018183"/>
                  <a:gd name="connsiteY1467" fmla="*/ 3876730 h 9085945"/>
                  <a:gd name="connsiteX1468" fmla="*/ 1018183 w 1018183"/>
                  <a:gd name="connsiteY1468" fmla="*/ 3877511 h 9085945"/>
                  <a:gd name="connsiteX1469" fmla="*/ 1018183 w 1018183"/>
                  <a:gd name="connsiteY1469" fmla="*/ 3878838 h 9085945"/>
                  <a:gd name="connsiteX1470" fmla="*/ 1018183 w 1018183"/>
                  <a:gd name="connsiteY1470" fmla="*/ 3881147 h 9085945"/>
                  <a:gd name="connsiteX1471" fmla="*/ 1018183 w 1018183"/>
                  <a:gd name="connsiteY1471" fmla="*/ 3881298 h 9085945"/>
                  <a:gd name="connsiteX1472" fmla="*/ 1018183 w 1018183"/>
                  <a:gd name="connsiteY1472" fmla="*/ 3883650 h 9085945"/>
                  <a:gd name="connsiteX1473" fmla="*/ 1018183 w 1018183"/>
                  <a:gd name="connsiteY1473" fmla="*/ 3885066 h 9085945"/>
                  <a:gd name="connsiteX1474" fmla="*/ 1018183 w 1018183"/>
                  <a:gd name="connsiteY1474" fmla="*/ 3886350 h 9085945"/>
                  <a:gd name="connsiteX1475" fmla="*/ 1018183 w 1018183"/>
                  <a:gd name="connsiteY1475" fmla="*/ 3889198 h 9085945"/>
                  <a:gd name="connsiteX1476" fmla="*/ 1018183 w 1018183"/>
                  <a:gd name="connsiteY1476" fmla="*/ 3889895 h 9085945"/>
                  <a:gd name="connsiteX1477" fmla="*/ 1018183 w 1018183"/>
                  <a:gd name="connsiteY1477" fmla="*/ 3891788 h 9085945"/>
                  <a:gd name="connsiteX1478" fmla="*/ 1018183 w 1018183"/>
                  <a:gd name="connsiteY1478" fmla="*/ 3892963 h 9085945"/>
                  <a:gd name="connsiteX1479" fmla="*/ 1018183 w 1018183"/>
                  <a:gd name="connsiteY1479" fmla="*/ 3894247 h 9085945"/>
                  <a:gd name="connsiteX1480" fmla="*/ 1018183 w 1018183"/>
                  <a:gd name="connsiteY1480" fmla="*/ 3895854 h 9085945"/>
                  <a:gd name="connsiteX1481" fmla="*/ 1018183 w 1018183"/>
                  <a:gd name="connsiteY1481" fmla="*/ 3896683 h 9085945"/>
                  <a:gd name="connsiteX1482" fmla="*/ 1018183 w 1018183"/>
                  <a:gd name="connsiteY1482" fmla="*/ 3898361 h 9085945"/>
                  <a:gd name="connsiteX1483" fmla="*/ 1018183 w 1018183"/>
                  <a:gd name="connsiteY1483" fmla="*/ 3898843 h 9085945"/>
                  <a:gd name="connsiteX1484" fmla="*/ 1018183 w 1018183"/>
                  <a:gd name="connsiteY1484" fmla="*/ 3899928 h 9085945"/>
                  <a:gd name="connsiteX1485" fmla="*/ 1018183 w 1018183"/>
                  <a:gd name="connsiteY1485" fmla="*/ 3900253 h 9085945"/>
                  <a:gd name="connsiteX1486" fmla="*/ 1018183 w 1018183"/>
                  <a:gd name="connsiteY1486" fmla="*/ 3901040 h 9085945"/>
                  <a:gd name="connsiteX1487" fmla="*/ 1018183 w 1018183"/>
                  <a:gd name="connsiteY1487" fmla="*/ 3903462 h 9085945"/>
                  <a:gd name="connsiteX1488" fmla="*/ 1018183 w 1018183"/>
                  <a:gd name="connsiteY1488" fmla="*/ 3903906 h 9085945"/>
                  <a:gd name="connsiteX1489" fmla="*/ 1018183 w 1018183"/>
                  <a:gd name="connsiteY1489" fmla="*/ 3904021 h 9085945"/>
                  <a:gd name="connsiteX1490" fmla="*/ 1018183 w 1018183"/>
                  <a:gd name="connsiteY1490" fmla="*/ 3904586 h 9085945"/>
                  <a:gd name="connsiteX1491" fmla="*/ 1018183 w 1018183"/>
                  <a:gd name="connsiteY1491" fmla="*/ 3904747 h 9085945"/>
                  <a:gd name="connsiteX1492" fmla="*/ 1018183 w 1018183"/>
                  <a:gd name="connsiteY1492" fmla="*/ 3906603 h 9085945"/>
                  <a:gd name="connsiteX1493" fmla="*/ 1018183 w 1018183"/>
                  <a:gd name="connsiteY1493" fmla="*/ 3907740 h 9085945"/>
                  <a:gd name="connsiteX1494" fmla="*/ 1018183 w 1018183"/>
                  <a:gd name="connsiteY1494" fmla="*/ 3909522 h 9085945"/>
                  <a:gd name="connsiteX1495" fmla="*/ 1018183 w 1018183"/>
                  <a:gd name="connsiteY1495" fmla="*/ 3910238 h 9085945"/>
                  <a:gd name="connsiteX1496" fmla="*/ 1018183 w 1018183"/>
                  <a:gd name="connsiteY1496" fmla="*/ 3912216 h 9085945"/>
                  <a:gd name="connsiteX1497" fmla="*/ 1018183 w 1018183"/>
                  <a:gd name="connsiteY1497" fmla="*/ 3913782 h 9085945"/>
                  <a:gd name="connsiteX1498" fmla="*/ 1018183 w 1018183"/>
                  <a:gd name="connsiteY1498" fmla="*/ 3914521 h 9085945"/>
                  <a:gd name="connsiteX1499" fmla="*/ 1018183 w 1018183"/>
                  <a:gd name="connsiteY1499" fmla="*/ 3914959 h 9085945"/>
                  <a:gd name="connsiteX1500" fmla="*/ 1018183 w 1018183"/>
                  <a:gd name="connsiteY1500" fmla="*/ 3915442 h 9085945"/>
                  <a:gd name="connsiteX1501" fmla="*/ 1018183 w 1018183"/>
                  <a:gd name="connsiteY1501" fmla="*/ 3916098 h 9085945"/>
                  <a:gd name="connsiteX1502" fmla="*/ 1018183 w 1018183"/>
                  <a:gd name="connsiteY1502" fmla="*/ 3917661 h 9085945"/>
                  <a:gd name="connsiteX1503" fmla="*/ 1018183 w 1018183"/>
                  <a:gd name="connsiteY1503" fmla="*/ 3920011 h 9085945"/>
                  <a:gd name="connsiteX1504" fmla="*/ 1018183 w 1018183"/>
                  <a:gd name="connsiteY1504" fmla="*/ 3921296 h 9085945"/>
                  <a:gd name="connsiteX1505" fmla="*/ 1018183 w 1018183"/>
                  <a:gd name="connsiteY1505" fmla="*/ 3921338 h 9085945"/>
                  <a:gd name="connsiteX1506" fmla="*/ 1018183 w 1018183"/>
                  <a:gd name="connsiteY1506" fmla="*/ 3922502 h 9085945"/>
                  <a:gd name="connsiteX1507" fmla="*/ 1018183 w 1018183"/>
                  <a:gd name="connsiteY1507" fmla="*/ 3922622 h 9085945"/>
                  <a:gd name="connsiteX1508" fmla="*/ 1018183 w 1018183"/>
                  <a:gd name="connsiteY1508" fmla="*/ 3923272 h 9085945"/>
                  <a:gd name="connsiteX1509" fmla="*/ 1018183 w 1018183"/>
                  <a:gd name="connsiteY1509" fmla="*/ 3923993 h 9085945"/>
                  <a:gd name="connsiteX1510" fmla="*/ 1018183 w 1018183"/>
                  <a:gd name="connsiteY1510" fmla="*/ 3924229 h 9085945"/>
                  <a:gd name="connsiteX1511" fmla="*/ 1018183 w 1018183"/>
                  <a:gd name="connsiteY1511" fmla="*/ 3924840 h 9085945"/>
                  <a:gd name="connsiteX1512" fmla="*/ 1018183 w 1018183"/>
                  <a:gd name="connsiteY1512" fmla="*/ 3926153 h 9085945"/>
                  <a:gd name="connsiteX1513" fmla="*/ 1018183 w 1018183"/>
                  <a:gd name="connsiteY1513" fmla="*/ 3927908 h 9085945"/>
                  <a:gd name="connsiteX1514" fmla="*/ 1018183 w 1018183"/>
                  <a:gd name="connsiteY1514" fmla="*/ 3929265 h 9085945"/>
                  <a:gd name="connsiteX1515" fmla="*/ 1018183 w 1018183"/>
                  <a:gd name="connsiteY1515" fmla="*/ 3932130 h 9085945"/>
                  <a:gd name="connsiteX1516" fmla="*/ 1018183 w 1018183"/>
                  <a:gd name="connsiteY1516" fmla="*/ 3932396 h 9085945"/>
                  <a:gd name="connsiteX1517" fmla="*/ 1018183 w 1018183"/>
                  <a:gd name="connsiteY1517" fmla="*/ 3935053 h 9085945"/>
                  <a:gd name="connsiteX1518" fmla="*/ 1018183 w 1018183"/>
                  <a:gd name="connsiteY1518" fmla="*/ 3935867 h 9085945"/>
                  <a:gd name="connsiteX1519" fmla="*/ 1018183 w 1018183"/>
                  <a:gd name="connsiteY1519" fmla="*/ 3937312 h 9085945"/>
                  <a:gd name="connsiteX1520" fmla="*/ 1018183 w 1018183"/>
                  <a:gd name="connsiteY1520" fmla="*/ 3938702 h 9085945"/>
                  <a:gd name="connsiteX1521" fmla="*/ 1018183 w 1018183"/>
                  <a:gd name="connsiteY1521" fmla="*/ 3938966 h 9085945"/>
                  <a:gd name="connsiteX1522" fmla="*/ 1018183 w 1018183"/>
                  <a:gd name="connsiteY1522" fmla="*/ 3939184 h 9085945"/>
                  <a:gd name="connsiteX1523" fmla="*/ 1018183 w 1018183"/>
                  <a:gd name="connsiteY1523" fmla="*/ 3940270 h 9085945"/>
                  <a:gd name="connsiteX1524" fmla="*/ 1018183 w 1018183"/>
                  <a:gd name="connsiteY1524" fmla="*/ 3940469 h 9085945"/>
                  <a:gd name="connsiteX1525" fmla="*/ 1018183 w 1018183"/>
                  <a:gd name="connsiteY1525" fmla="*/ 3940862 h 9085945"/>
                  <a:gd name="connsiteX1526" fmla="*/ 1018183 w 1018183"/>
                  <a:gd name="connsiteY1526" fmla="*/ 3942429 h 9085945"/>
                  <a:gd name="connsiteX1527" fmla="*/ 1018183 w 1018183"/>
                  <a:gd name="connsiteY1527" fmla="*/ 3943188 h 9085945"/>
                  <a:gd name="connsiteX1528" fmla="*/ 1018183 w 1018183"/>
                  <a:gd name="connsiteY1528" fmla="*/ 3943665 h 9085945"/>
                  <a:gd name="connsiteX1529" fmla="*/ 1018183 w 1018183"/>
                  <a:gd name="connsiteY1529" fmla="*/ 3946864 h 9085945"/>
                  <a:gd name="connsiteX1530" fmla="*/ 1018183 w 1018183"/>
                  <a:gd name="connsiteY1530" fmla="*/ 3946926 h 9085945"/>
                  <a:gd name="connsiteX1531" fmla="*/ 1018183 w 1018183"/>
                  <a:gd name="connsiteY1531" fmla="*/ 3948370 h 9085945"/>
                  <a:gd name="connsiteX1532" fmla="*/ 1018183 w 1018183"/>
                  <a:gd name="connsiteY1532" fmla="*/ 3948825 h 9085945"/>
                  <a:gd name="connsiteX1533" fmla="*/ 1018183 w 1018183"/>
                  <a:gd name="connsiteY1533" fmla="*/ 3949760 h 9085945"/>
                  <a:gd name="connsiteX1534" fmla="*/ 1018183 w 1018183"/>
                  <a:gd name="connsiteY1534" fmla="*/ 3950243 h 9085945"/>
                  <a:gd name="connsiteX1535" fmla="*/ 1018183 w 1018183"/>
                  <a:gd name="connsiteY1535" fmla="*/ 3951328 h 9085945"/>
                  <a:gd name="connsiteX1536" fmla="*/ 1018183 w 1018183"/>
                  <a:gd name="connsiteY1536" fmla="*/ 3952367 h 9085945"/>
                  <a:gd name="connsiteX1537" fmla="*/ 1018183 w 1018183"/>
                  <a:gd name="connsiteY1537" fmla="*/ 3954715 h 9085945"/>
                  <a:gd name="connsiteX1538" fmla="*/ 1018183 w 1018183"/>
                  <a:gd name="connsiteY1538" fmla="*/ 3956000 h 9085945"/>
                  <a:gd name="connsiteX1539" fmla="*/ 1018183 w 1018183"/>
                  <a:gd name="connsiteY1539" fmla="*/ 3956284 h 9085945"/>
                  <a:gd name="connsiteX1540" fmla="*/ 1018183 w 1018183"/>
                  <a:gd name="connsiteY1540" fmla="*/ 3957568 h 9085945"/>
                  <a:gd name="connsiteX1541" fmla="*/ 1018183 w 1018183"/>
                  <a:gd name="connsiteY1541" fmla="*/ 3958003 h 9085945"/>
                  <a:gd name="connsiteX1542" fmla="*/ 1018183 w 1018183"/>
                  <a:gd name="connsiteY1542" fmla="*/ 3958598 h 9085945"/>
                  <a:gd name="connsiteX1543" fmla="*/ 1018183 w 1018183"/>
                  <a:gd name="connsiteY1543" fmla="*/ 3959883 h 9085945"/>
                  <a:gd name="connsiteX1544" fmla="*/ 1018183 w 1018183"/>
                  <a:gd name="connsiteY1544" fmla="*/ 3961638 h 9085945"/>
                  <a:gd name="connsiteX1545" fmla="*/ 1018183 w 1018183"/>
                  <a:gd name="connsiteY1545" fmla="*/ 3963427 h 9085945"/>
                  <a:gd name="connsiteX1546" fmla="*/ 1018183 w 1018183"/>
                  <a:gd name="connsiteY1546" fmla="*/ 3963613 h 9085945"/>
                  <a:gd name="connsiteX1547" fmla="*/ 1018183 w 1018183"/>
                  <a:gd name="connsiteY1547" fmla="*/ 3965003 h 9085945"/>
                  <a:gd name="connsiteX1548" fmla="*/ 1018183 w 1018183"/>
                  <a:gd name="connsiteY1548" fmla="*/ 3965182 h 9085945"/>
                  <a:gd name="connsiteX1549" fmla="*/ 1018183 w 1018183"/>
                  <a:gd name="connsiteY1549" fmla="*/ 3965775 h 9085945"/>
                  <a:gd name="connsiteX1550" fmla="*/ 1018183 w 1018183"/>
                  <a:gd name="connsiteY1550" fmla="*/ 3966494 h 9085945"/>
                  <a:gd name="connsiteX1551" fmla="*/ 1018183 w 1018183"/>
                  <a:gd name="connsiteY1551" fmla="*/ 3967077 h 9085945"/>
                  <a:gd name="connsiteX1552" fmla="*/ 1018183 w 1018183"/>
                  <a:gd name="connsiteY1552" fmla="*/ 3967342 h 9085945"/>
                  <a:gd name="connsiteX1553" fmla="*/ 1018183 w 1018183"/>
                  <a:gd name="connsiteY1553" fmla="*/ 3967779 h 9085945"/>
                  <a:gd name="connsiteX1554" fmla="*/ 1018183 w 1018183"/>
                  <a:gd name="connsiteY1554" fmla="*/ 3971694 h 9085945"/>
                  <a:gd name="connsiteX1555" fmla="*/ 1018183 w 1018183"/>
                  <a:gd name="connsiteY1555" fmla="*/ 3975239 h 9085945"/>
                  <a:gd name="connsiteX1556" fmla="*/ 1018183 w 1018183"/>
                  <a:gd name="connsiteY1556" fmla="*/ 3977557 h 9085945"/>
                  <a:gd name="connsiteX1557" fmla="*/ 1018183 w 1018183"/>
                  <a:gd name="connsiteY1557" fmla="*/ 3978135 h 9085945"/>
                  <a:gd name="connsiteX1558" fmla="*/ 1018183 w 1018183"/>
                  <a:gd name="connsiteY1558" fmla="*/ 3981204 h 9085945"/>
                  <a:gd name="connsiteX1559" fmla="*/ 1018183 w 1018183"/>
                  <a:gd name="connsiteY1559" fmla="*/ 3982489 h 9085945"/>
                  <a:gd name="connsiteX1560" fmla="*/ 1018183 w 1018183"/>
                  <a:gd name="connsiteY1560" fmla="*/ 3982771 h 9085945"/>
                  <a:gd name="connsiteX1561" fmla="*/ 1018183 w 1018183"/>
                  <a:gd name="connsiteY1561" fmla="*/ 3984057 h 9085945"/>
                  <a:gd name="connsiteX1562" fmla="*/ 1018183 w 1018183"/>
                  <a:gd name="connsiteY1562" fmla="*/ 3986031 h 9085945"/>
                  <a:gd name="connsiteX1563" fmla="*/ 1018183 w 1018183"/>
                  <a:gd name="connsiteY1563" fmla="*/ 3986337 h 9085945"/>
                  <a:gd name="connsiteX1564" fmla="*/ 1018183 w 1018183"/>
                  <a:gd name="connsiteY1564" fmla="*/ 3986378 h 9085945"/>
                  <a:gd name="connsiteX1565" fmla="*/ 1018183 w 1018183"/>
                  <a:gd name="connsiteY1565" fmla="*/ 3987269 h 9085945"/>
                  <a:gd name="connsiteX1566" fmla="*/ 1018183 w 1018183"/>
                  <a:gd name="connsiteY1566" fmla="*/ 3988446 h 9085945"/>
                  <a:gd name="connsiteX1567" fmla="*/ 1018183 w 1018183"/>
                  <a:gd name="connsiteY1567" fmla="*/ 3988712 h 9085945"/>
                  <a:gd name="connsiteX1568" fmla="*/ 1018183 w 1018183"/>
                  <a:gd name="connsiteY1568" fmla="*/ 3990013 h 9085945"/>
                  <a:gd name="connsiteX1569" fmla="*/ 1018183 w 1018183"/>
                  <a:gd name="connsiteY1569" fmla="*/ 3991988 h 9085945"/>
                  <a:gd name="connsiteX1570" fmla="*/ 1018183 w 1018183"/>
                  <a:gd name="connsiteY1570" fmla="*/ 3992262 h 9085945"/>
                  <a:gd name="connsiteX1571" fmla="*/ 1018183 w 1018183"/>
                  <a:gd name="connsiteY1571" fmla="*/ 3992858 h 9085945"/>
                  <a:gd name="connsiteX1572" fmla="*/ 1018183 w 1018183"/>
                  <a:gd name="connsiteY1572" fmla="*/ 3993829 h 9085945"/>
                  <a:gd name="connsiteX1573" fmla="*/ 1018183 w 1018183"/>
                  <a:gd name="connsiteY1573" fmla="*/ 3994869 h 9085945"/>
                  <a:gd name="connsiteX1574" fmla="*/ 1018183 w 1018183"/>
                  <a:gd name="connsiteY1574" fmla="*/ 3996154 h 9085945"/>
                  <a:gd name="connsiteX1575" fmla="*/ 1018183 w 1018183"/>
                  <a:gd name="connsiteY1575" fmla="*/ 3996342 h 9085945"/>
                  <a:gd name="connsiteX1576" fmla="*/ 1018183 w 1018183"/>
                  <a:gd name="connsiteY1576" fmla="*/ 3997909 h 9085945"/>
                  <a:gd name="connsiteX1577" fmla="*/ 1018183 w 1018183"/>
                  <a:gd name="connsiteY1577" fmla="*/ 3999918 h 9085945"/>
                  <a:gd name="connsiteX1578" fmla="*/ 1018183 w 1018183"/>
                  <a:gd name="connsiteY1578" fmla="*/ 4005931 h 9085945"/>
                  <a:gd name="connsiteX1579" fmla="*/ 1018183 w 1018183"/>
                  <a:gd name="connsiteY1579" fmla="*/ 4006116 h 9085945"/>
                  <a:gd name="connsiteX1580" fmla="*/ 1018183 w 1018183"/>
                  <a:gd name="connsiteY1580" fmla="*/ 4007401 h 9085945"/>
                  <a:gd name="connsiteX1581" fmla="*/ 1018183 w 1018183"/>
                  <a:gd name="connsiteY1581" fmla="*/ 4007683 h 9085945"/>
                  <a:gd name="connsiteX1582" fmla="*/ 1018183 w 1018183"/>
                  <a:gd name="connsiteY1582" fmla="*/ 4008968 h 9085945"/>
                  <a:gd name="connsiteX1583" fmla="*/ 1018183 w 1018183"/>
                  <a:gd name="connsiteY1583" fmla="*/ 4009579 h 9085945"/>
                  <a:gd name="connsiteX1584" fmla="*/ 1018183 w 1018183"/>
                  <a:gd name="connsiteY1584" fmla="*/ 4010864 h 9085945"/>
                  <a:gd name="connsiteX1585" fmla="*/ 1018183 w 1018183"/>
                  <a:gd name="connsiteY1585" fmla="*/ 4014712 h 9085945"/>
                  <a:gd name="connsiteX1586" fmla="*/ 1018183 w 1018183"/>
                  <a:gd name="connsiteY1586" fmla="*/ 4020637 h 9085945"/>
                  <a:gd name="connsiteX1587" fmla="*/ 1018183 w 1018183"/>
                  <a:gd name="connsiteY1587" fmla="*/ 4024717 h 9085945"/>
                  <a:gd name="connsiteX1588" fmla="*/ 1018183 w 1018183"/>
                  <a:gd name="connsiteY1588" fmla="*/ 4025586 h 9085945"/>
                  <a:gd name="connsiteX1589" fmla="*/ 1018183 w 1018183"/>
                  <a:gd name="connsiteY1589" fmla="*/ 4028533 h 9085945"/>
                  <a:gd name="connsiteX1590" fmla="*/ 1018183 w 1018183"/>
                  <a:gd name="connsiteY1590" fmla="*/ 4028836 h 9085945"/>
                  <a:gd name="connsiteX1591" fmla="*/ 1018183 w 1018183"/>
                  <a:gd name="connsiteY1591" fmla="*/ 4034453 h 9085945"/>
                  <a:gd name="connsiteX1592" fmla="*/ 1018183 w 1018183"/>
                  <a:gd name="connsiteY1592" fmla="*/ 4034491 h 9085945"/>
                  <a:gd name="connsiteX1593" fmla="*/ 1018183 w 1018183"/>
                  <a:gd name="connsiteY1593" fmla="*/ 4035775 h 9085945"/>
                  <a:gd name="connsiteX1594" fmla="*/ 1018183 w 1018183"/>
                  <a:gd name="connsiteY1594" fmla="*/ 4036644 h 9085945"/>
                  <a:gd name="connsiteX1595" fmla="*/ 1018183 w 1018183"/>
                  <a:gd name="connsiteY1595" fmla="*/ 4044701 h 9085945"/>
                  <a:gd name="connsiteX1596" fmla="*/ 1018183 w 1018183"/>
                  <a:gd name="connsiteY1596" fmla="*/ 4048854 h 9085945"/>
                  <a:gd name="connsiteX1597" fmla="*/ 1018183 w 1018183"/>
                  <a:gd name="connsiteY1597" fmla="*/ 4057211 h 9085945"/>
                  <a:gd name="connsiteX1598" fmla="*/ 1018183 w 1018183"/>
                  <a:gd name="connsiteY1598" fmla="*/ 4072459 h 9085945"/>
                  <a:gd name="connsiteX1599" fmla="*/ 1018183 w 1018183"/>
                  <a:gd name="connsiteY1599" fmla="*/ 4074795 h 9085945"/>
                  <a:gd name="connsiteX1600" fmla="*/ 1018183 w 1018183"/>
                  <a:gd name="connsiteY1600" fmla="*/ 4076955 h 9085945"/>
                  <a:gd name="connsiteX1601" fmla="*/ 1018183 w 1018183"/>
                  <a:gd name="connsiteY1601" fmla="*/ 4076986 h 9085945"/>
                  <a:gd name="connsiteX1602" fmla="*/ 1018183 w 1018183"/>
                  <a:gd name="connsiteY1602" fmla="*/ 4079063 h 9085945"/>
                  <a:gd name="connsiteX1603" fmla="*/ 1018183 w 1018183"/>
                  <a:gd name="connsiteY1603" fmla="*/ 4081219 h 9085945"/>
                  <a:gd name="connsiteX1604" fmla="*/ 1018183 w 1018183"/>
                  <a:gd name="connsiteY1604" fmla="*/ 4081523 h 9085945"/>
                  <a:gd name="connsiteX1605" fmla="*/ 1018183 w 1018183"/>
                  <a:gd name="connsiteY1605" fmla="*/ 4083518 h 9085945"/>
                  <a:gd name="connsiteX1606" fmla="*/ 1018183 w 1018183"/>
                  <a:gd name="connsiteY1606" fmla="*/ 4085068 h 9085945"/>
                  <a:gd name="connsiteX1607" fmla="*/ 1018183 w 1018183"/>
                  <a:gd name="connsiteY1607" fmla="*/ 4085853 h 9085945"/>
                  <a:gd name="connsiteX1608" fmla="*/ 1018183 w 1018183"/>
                  <a:gd name="connsiteY1608" fmla="*/ 4089196 h 9085945"/>
                  <a:gd name="connsiteX1609" fmla="*/ 1018183 w 1018183"/>
                  <a:gd name="connsiteY1609" fmla="*/ 4090121 h 9085945"/>
                  <a:gd name="connsiteX1610" fmla="*/ 1018183 w 1018183"/>
                  <a:gd name="connsiteY1610" fmla="*/ 4091356 h 9085945"/>
                  <a:gd name="connsiteX1611" fmla="*/ 1018183 w 1018183"/>
                  <a:gd name="connsiteY1611" fmla="*/ 4091415 h 9085945"/>
                  <a:gd name="connsiteX1612" fmla="*/ 1018183 w 1018183"/>
                  <a:gd name="connsiteY1612" fmla="*/ 4092878 h 9085945"/>
                  <a:gd name="connsiteX1613" fmla="*/ 1018183 w 1018183"/>
                  <a:gd name="connsiteY1613" fmla="*/ 4099778 h 9085945"/>
                  <a:gd name="connsiteX1614" fmla="*/ 1018183 w 1018183"/>
                  <a:gd name="connsiteY1614" fmla="*/ 4100256 h 9085945"/>
                  <a:gd name="connsiteX1615" fmla="*/ 1018183 w 1018183"/>
                  <a:gd name="connsiteY1615" fmla="*/ 4103170 h 9085945"/>
                  <a:gd name="connsiteX1616" fmla="*/ 1018183 w 1018183"/>
                  <a:gd name="connsiteY1616" fmla="*/ 4103935 h 9085945"/>
                  <a:gd name="connsiteX1617" fmla="*/ 1018183 w 1018183"/>
                  <a:gd name="connsiteY1617" fmla="*/ 4105361 h 9085945"/>
                  <a:gd name="connsiteX1618" fmla="*/ 1018183 w 1018183"/>
                  <a:gd name="connsiteY1618" fmla="*/ 4109747 h 9085945"/>
                  <a:gd name="connsiteX1619" fmla="*/ 1018183 w 1018183"/>
                  <a:gd name="connsiteY1619" fmla="*/ 4111305 h 9085945"/>
                  <a:gd name="connsiteX1620" fmla="*/ 1018183 w 1018183"/>
                  <a:gd name="connsiteY1620" fmla="*/ 4112872 h 9085945"/>
                  <a:gd name="connsiteX1621" fmla="*/ 1018183 w 1018183"/>
                  <a:gd name="connsiteY1621" fmla="*/ 4114228 h 9085945"/>
                  <a:gd name="connsiteX1622" fmla="*/ 1018183 w 1018183"/>
                  <a:gd name="connsiteY1622" fmla="*/ 4114961 h 9085945"/>
                  <a:gd name="connsiteX1623" fmla="*/ 1018183 w 1018183"/>
                  <a:gd name="connsiteY1623" fmla="*/ 4116246 h 9085945"/>
                  <a:gd name="connsiteX1624" fmla="*/ 1018183 w 1018183"/>
                  <a:gd name="connsiteY1624" fmla="*/ 4117297 h 9085945"/>
                  <a:gd name="connsiteX1625" fmla="*/ 1018183 w 1018183"/>
                  <a:gd name="connsiteY1625" fmla="*/ 4117798 h 9085945"/>
                  <a:gd name="connsiteX1626" fmla="*/ 1018183 w 1018183"/>
                  <a:gd name="connsiteY1626" fmla="*/ 4118581 h 9085945"/>
                  <a:gd name="connsiteX1627" fmla="*/ 1018183 w 1018183"/>
                  <a:gd name="connsiteY1627" fmla="*/ 4119789 h 9085945"/>
                  <a:gd name="connsiteX1628" fmla="*/ 1018183 w 1018183"/>
                  <a:gd name="connsiteY1628" fmla="*/ 4121563 h 9085945"/>
                  <a:gd name="connsiteX1629" fmla="*/ 1018183 w 1018183"/>
                  <a:gd name="connsiteY1629" fmla="*/ 4122126 h 9085945"/>
                  <a:gd name="connsiteX1630" fmla="*/ 1018183 w 1018183"/>
                  <a:gd name="connsiteY1630" fmla="*/ 4122847 h 9085945"/>
                  <a:gd name="connsiteX1631" fmla="*/ 1018183 w 1018183"/>
                  <a:gd name="connsiteY1631" fmla="*/ 4124455 h 9085945"/>
                  <a:gd name="connsiteX1632" fmla="*/ 1018183 w 1018183"/>
                  <a:gd name="connsiteY1632" fmla="*/ 4125282 h 9085945"/>
                  <a:gd name="connsiteX1633" fmla="*/ 1018183 w 1018183"/>
                  <a:gd name="connsiteY1633" fmla="*/ 4126019 h 9085945"/>
                  <a:gd name="connsiteX1634" fmla="*/ 1018183 w 1018183"/>
                  <a:gd name="connsiteY1634" fmla="*/ 4128355 h 9085945"/>
                  <a:gd name="connsiteX1635" fmla="*/ 1018183 w 1018183"/>
                  <a:gd name="connsiteY1635" fmla="*/ 4128852 h 9085945"/>
                  <a:gd name="connsiteX1636" fmla="*/ 1018183 w 1018183"/>
                  <a:gd name="connsiteY1636" fmla="*/ 4130462 h 9085945"/>
                  <a:gd name="connsiteX1637" fmla="*/ 1018183 w 1018183"/>
                  <a:gd name="connsiteY1637" fmla="*/ 4131698 h 9085945"/>
                  <a:gd name="connsiteX1638" fmla="*/ 1018183 w 1018183"/>
                  <a:gd name="connsiteY1638" fmla="*/ 4132506 h 9085945"/>
                  <a:gd name="connsiteX1639" fmla="*/ 1018183 w 1018183"/>
                  <a:gd name="connsiteY1639" fmla="*/ 4132621 h 9085945"/>
                  <a:gd name="connsiteX1640" fmla="*/ 1018183 w 1018183"/>
                  <a:gd name="connsiteY1640" fmla="*/ 4132984 h 9085945"/>
                  <a:gd name="connsiteX1641" fmla="*/ 1018183 w 1018183"/>
                  <a:gd name="connsiteY1641" fmla="*/ 4133918 h 9085945"/>
                  <a:gd name="connsiteX1642" fmla="*/ 1018183 w 1018183"/>
                  <a:gd name="connsiteY1642" fmla="*/ 4136340 h 9085945"/>
                  <a:gd name="connsiteX1643" fmla="*/ 1018183 w 1018183"/>
                  <a:gd name="connsiteY1643" fmla="*/ 4136663 h 9085945"/>
                  <a:gd name="connsiteX1644" fmla="*/ 1018183 w 1018183"/>
                  <a:gd name="connsiteY1644" fmla="*/ 4137552 h 9085945"/>
                  <a:gd name="connsiteX1645" fmla="*/ 1018183 w 1018183"/>
                  <a:gd name="connsiteY1645" fmla="*/ 4139679 h 9085945"/>
                  <a:gd name="connsiteX1646" fmla="*/ 1018183 w 1018183"/>
                  <a:gd name="connsiteY1646" fmla="*/ 4140962 h 9085945"/>
                  <a:gd name="connsiteX1647" fmla="*/ 1018183 w 1018183"/>
                  <a:gd name="connsiteY1647" fmla="*/ 4142755 h 9085945"/>
                  <a:gd name="connsiteX1648" fmla="*/ 1018183 w 1018183"/>
                  <a:gd name="connsiteY1648" fmla="*/ 4143559 h 9085945"/>
                  <a:gd name="connsiteX1649" fmla="*/ 1018183 w 1018183"/>
                  <a:gd name="connsiteY1649" fmla="*/ 4145672 h 9085945"/>
                  <a:gd name="connsiteX1650" fmla="*/ 1018183 w 1018183"/>
                  <a:gd name="connsiteY1650" fmla="*/ 4146956 h 9085945"/>
                  <a:gd name="connsiteX1651" fmla="*/ 1018183 w 1018183"/>
                  <a:gd name="connsiteY1651" fmla="*/ 4152592 h 9085945"/>
                  <a:gd name="connsiteX1652" fmla="*/ 1018183 w 1018183"/>
                  <a:gd name="connsiteY1652" fmla="*/ 4155292 h 9085945"/>
                  <a:gd name="connsiteX1653" fmla="*/ 1018183 w 1018183"/>
                  <a:gd name="connsiteY1653" fmla="*/ 4156730 h 9085945"/>
                  <a:gd name="connsiteX1654" fmla="*/ 1018183 w 1018183"/>
                  <a:gd name="connsiteY1654" fmla="*/ 4158837 h 9085945"/>
                  <a:gd name="connsiteX1655" fmla="*/ 1018183 w 1018183"/>
                  <a:gd name="connsiteY1655" fmla="*/ 4160730 h 9085945"/>
                  <a:gd name="connsiteX1656" fmla="*/ 1018183 w 1018183"/>
                  <a:gd name="connsiteY1656" fmla="*/ 4162293 h 9085945"/>
                  <a:gd name="connsiteX1657" fmla="*/ 1018183 w 1018183"/>
                  <a:gd name="connsiteY1657" fmla="*/ 4163189 h 9085945"/>
                  <a:gd name="connsiteX1658" fmla="*/ 1018183 w 1018183"/>
                  <a:gd name="connsiteY1658" fmla="*/ 4163653 h 9085945"/>
                  <a:gd name="connsiteX1659" fmla="*/ 1018183 w 1018183"/>
                  <a:gd name="connsiteY1659" fmla="*/ 4164360 h 9085945"/>
                  <a:gd name="connsiteX1660" fmla="*/ 1018183 w 1018183"/>
                  <a:gd name="connsiteY1660" fmla="*/ 4164627 h 9085945"/>
                  <a:gd name="connsiteX1661" fmla="*/ 1018183 w 1018183"/>
                  <a:gd name="connsiteY1661" fmla="*/ 4165927 h 9085945"/>
                  <a:gd name="connsiteX1662" fmla="*/ 1018183 w 1018183"/>
                  <a:gd name="connsiteY1662" fmla="*/ 4167302 h 9085945"/>
                  <a:gd name="connsiteX1663" fmla="*/ 1018183 w 1018183"/>
                  <a:gd name="connsiteY1663" fmla="*/ 4167784 h 9085945"/>
                  <a:gd name="connsiteX1664" fmla="*/ 1018183 w 1018183"/>
                  <a:gd name="connsiteY1664" fmla="*/ 4168870 h 9085945"/>
                  <a:gd name="connsiteX1665" fmla="*/ 1018183 w 1018183"/>
                  <a:gd name="connsiteY1665" fmla="*/ 4169068 h 9085945"/>
                  <a:gd name="connsiteX1666" fmla="*/ 1018183 w 1018183"/>
                  <a:gd name="connsiteY1666" fmla="*/ 4169194 h 9085945"/>
                  <a:gd name="connsiteX1667" fmla="*/ 1018183 w 1018183"/>
                  <a:gd name="connsiteY1667" fmla="*/ 4171788 h 9085945"/>
                  <a:gd name="connsiteX1668" fmla="*/ 1018183 w 1018183"/>
                  <a:gd name="connsiteY1668" fmla="*/ 4172963 h 9085945"/>
                  <a:gd name="connsiteX1669" fmla="*/ 1018183 w 1018183"/>
                  <a:gd name="connsiteY1669" fmla="*/ 4173689 h 9085945"/>
                  <a:gd name="connsiteX1670" fmla="*/ 1018183 w 1018183"/>
                  <a:gd name="connsiteY1670" fmla="*/ 4174247 h 9085945"/>
                  <a:gd name="connsiteX1671" fmla="*/ 1018183 w 1018183"/>
                  <a:gd name="connsiteY1671" fmla="*/ 4175464 h 9085945"/>
                  <a:gd name="connsiteX1672" fmla="*/ 1018183 w 1018183"/>
                  <a:gd name="connsiteY1672" fmla="*/ 4176682 h 9085945"/>
                  <a:gd name="connsiteX1673" fmla="*/ 1018183 w 1018183"/>
                  <a:gd name="connsiteY1673" fmla="*/ 4178114 h 9085945"/>
                  <a:gd name="connsiteX1674" fmla="*/ 1018183 w 1018183"/>
                  <a:gd name="connsiteY1674" fmla="*/ 4178361 h 9085945"/>
                  <a:gd name="connsiteX1675" fmla="*/ 1018183 w 1018183"/>
                  <a:gd name="connsiteY1675" fmla="*/ 4178843 h 9085945"/>
                  <a:gd name="connsiteX1676" fmla="*/ 1018183 w 1018183"/>
                  <a:gd name="connsiteY1676" fmla="*/ 4179928 h 9085945"/>
                  <a:gd name="connsiteX1677" fmla="*/ 1018183 w 1018183"/>
                  <a:gd name="connsiteY1677" fmla="*/ 4183463 h 9085945"/>
                  <a:gd name="connsiteX1678" fmla="*/ 1018183 w 1018183"/>
                  <a:gd name="connsiteY1678" fmla="*/ 4183901 h 9085945"/>
                  <a:gd name="connsiteX1679" fmla="*/ 1018183 w 1018183"/>
                  <a:gd name="connsiteY1679" fmla="*/ 4184747 h 9085945"/>
                  <a:gd name="connsiteX1680" fmla="*/ 1018183 w 1018183"/>
                  <a:gd name="connsiteY1680" fmla="*/ 4186603 h 9085945"/>
                  <a:gd name="connsiteX1681" fmla="*/ 1018183 w 1018183"/>
                  <a:gd name="connsiteY1681" fmla="*/ 4190238 h 9085945"/>
                  <a:gd name="connsiteX1682" fmla="*/ 1018183 w 1018183"/>
                  <a:gd name="connsiteY1682" fmla="*/ 4191444 h 9085945"/>
                  <a:gd name="connsiteX1683" fmla="*/ 1018183 w 1018183"/>
                  <a:gd name="connsiteY1683" fmla="*/ 4191564 h 9085945"/>
                  <a:gd name="connsiteX1684" fmla="*/ 1018183 w 1018183"/>
                  <a:gd name="connsiteY1684" fmla="*/ 4192213 h 9085945"/>
                  <a:gd name="connsiteX1685" fmla="*/ 1018183 w 1018183"/>
                  <a:gd name="connsiteY1685" fmla="*/ 4193782 h 9085945"/>
                  <a:gd name="connsiteX1686" fmla="*/ 1018183 w 1018183"/>
                  <a:gd name="connsiteY1686" fmla="*/ 4195094 h 9085945"/>
                  <a:gd name="connsiteX1687" fmla="*/ 1018183 w 1018183"/>
                  <a:gd name="connsiteY1687" fmla="*/ 4196379 h 9085945"/>
                  <a:gd name="connsiteX1688" fmla="*/ 1018183 w 1018183"/>
                  <a:gd name="connsiteY1688" fmla="*/ 4201338 h 9085945"/>
                  <a:gd name="connsiteX1689" fmla="*/ 1018183 w 1018183"/>
                  <a:gd name="connsiteY1689" fmla="*/ 4202502 h 9085945"/>
                  <a:gd name="connsiteX1690" fmla="*/ 1018183 w 1018183"/>
                  <a:gd name="connsiteY1690" fmla="*/ 4202622 h 9085945"/>
                  <a:gd name="connsiteX1691" fmla="*/ 1018183 w 1018183"/>
                  <a:gd name="connsiteY1691" fmla="*/ 4203994 h 9085945"/>
                  <a:gd name="connsiteX1692" fmla="*/ 1018183 w 1018183"/>
                  <a:gd name="connsiteY1692" fmla="*/ 4206156 h 9085945"/>
                  <a:gd name="connsiteX1693" fmla="*/ 1018183 w 1018183"/>
                  <a:gd name="connsiteY1693" fmla="*/ 4207908 h 9085945"/>
                  <a:gd name="connsiteX1694" fmla="*/ 1018183 w 1018183"/>
                  <a:gd name="connsiteY1694" fmla="*/ 4209410 h 9085945"/>
                  <a:gd name="connsiteX1695" fmla="*/ 1018183 w 1018183"/>
                  <a:gd name="connsiteY1695" fmla="*/ 4209804 h 9085945"/>
                  <a:gd name="connsiteX1696" fmla="*/ 1018183 w 1018183"/>
                  <a:gd name="connsiteY1696" fmla="*/ 4210399 h 9085945"/>
                  <a:gd name="connsiteX1697" fmla="*/ 1018183 w 1018183"/>
                  <a:gd name="connsiteY1697" fmla="*/ 4211089 h 9085945"/>
                  <a:gd name="connsiteX1698" fmla="*/ 1018183 w 1018183"/>
                  <a:gd name="connsiteY1698" fmla="*/ 4211371 h 9085945"/>
                  <a:gd name="connsiteX1699" fmla="*/ 1018183 w 1018183"/>
                  <a:gd name="connsiteY1699" fmla="*/ 4212130 h 9085945"/>
                  <a:gd name="connsiteX1700" fmla="*/ 1018183 w 1018183"/>
                  <a:gd name="connsiteY1700" fmla="*/ 4212657 h 9085945"/>
                  <a:gd name="connsiteX1701" fmla="*/ 1018183 w 1018183"/>
                  <a:gd name="connsiteY1701" fmla="*/ 4214631 h 9085945"/>
                  <a:gd name="connsiteX1702" fmla="*/ 1018183 w 1018183"/>
                  <a:gd name="connsiteY1702" fmla="*/ 4214937 h 9085945"/>
                  <a:gd name="connsiteX1703" fmla="*/ 1018183 w 1018183"/>
                  <a:gd name="connsiteY1703" fmla="*/ 4215806 h 9085945"/>
                  <a:gd name="connsiteX1704" fmla="*/ 1018183 w 1018183"/>
                  <a:gd name="connsiteY1704" fmla="*/ 4215868 h 9085945"/>
                  <a:gd name="connsiteX1705" fmla="*/ 1018183 w 1018183"/>
                  <a:gd name="connsiteY1705" fmla="*/ 4217312 h 9085945"/>
                  <a:gd name="connsiteX1706" fmla="*/ 1018183 w 1018183"/>
                  <a:gd name="connsiteY1706" fmla="*/ 4218702 h 9085945"/>
                  <a:gd name="connsiteX1707" fmla="*/ 1018183 w 1018183"/>
                  <a:gd name="connsiteY1707" fmla="*/ 4219184 h 9085945"/>
                  <a:gd name="connsiteX1708" fmla="*/ 1018183 w 1018183"/>
                  <a:gd name="connsiteY1708" fmla="*/ 4220270 h 9085945"/>
                  <a:gd name="connsiteX1709" fmla="*/ 1018183 w 1018183"/>
                  <a:gd name="connsiteY1709" fmla="*/ 4220468 h 9085945"/>
                  <a:gd name="connsiteX1710" fmla="*/ 1018183 w 1018183"/>
                  <a:gd name="connsiteY1710" fmla="*/ 4220616 h 9085945"/>
                  <a:gd name="connsiteX1711" fmla="*/ 1018183 w 1018183"/>
                  <a:gd name="connsiteY1711" fmla="*/ 4220862 h 9085945"/>
                  <a:gd name="connsiteX1712" fmla="*/ 1018183 w 1018183"/>
                  <a:gd name="connsiteY1712" fmla="*/ 4222429 h 9085945"/>
                  <a:gd name="connsiteX1713" fmla="*/ 1018183 w 1018183"/>
                  <a:gd name="connsiteY1713" fmla="*/ 4224942 h 9085945"/>
                  <a:gd name="connsiteX1714" fmla="*/ 1018183 w 1018183"/>
                  <a:gd name="connsiteY1714" fmla="*/ 4226509 h 9085945"/>
                  <a:gd name="connsiteX1715" fmla="*/ 1018183 w 1018183"/>
                  <a:gd name="connsiteY1715" fmla="*/ 4226864 h 9085945"/>
                  <a:gd name="connsiteX1716" fmla="*/ 1018183 w 1018183"/>
                  <a:gd name="connsiteY1716" fmla="*/ 4228825 h 9085945"/>
                  <a:gd name="connsiteX1717" fmla="*/ 1018183 w 1018183"/>
                  <a:gd name="connsiteY1717" fmla="*/ 4232369 h 9085945"/>
                  <a:gd name="connsiteX1718" fmla="*/ 1018183 w 1018183"/>
                  <a:gd name="connsiteY1718" fmla="*/ 4233945 h 9085945"/>
                  <a:gd name="connsiteX1719" fmla="*/ 1018183 w 1018183"/>
                  <a:gd name="connsiteY1719" fmla="*/ 4234716 h 9085945"/>
                  <a:gd name="connsiteX1720" fmla="*/ 1018183 w 1018183"/>
                  <a:gd name="connsiteY1720" fmla="*/ 4235229 h 9085945"/>
                  <a:gd name="connsiteX1721" fmla="*/ 1018183 w 1018183"/>
                  <a:gd name="connsiteY1721" fmla="*/ 4236000 h 9085945"/>
                  <a:gd name="connsiteX1722" fmla="*/ 1018183 w 1018183"/>
                  <a:gd name="connsiteY1722" fmla="*/ 4236283 h 9085945"/>
                  <a:gd name="connsiteX1723" fmla="*/ 1018183 w 1018183"/>
                  <a:gd name="connsiteY1723" fmla="*/ 4236721 h 9085945"/>
                  <a:gd name="connsiteX1724" fmla="*/ 1018183 w 1018183"/>
                  <a:gd name="connsiteY1724" fmla="*/ 4237567 h 9085945"/>
                  <a:gd name="connsiteX1725" fmla="*/ 1018183 w 1018183"/>
                  <a:gd name="connsiteY1725" fmla="*/ 4238774 h 9085945"/>
                  <a:gd name="connsiteX1726" fmla="*/ 1018183 w 1018183"/>
                  <a:gd name="connsiteY1726" fmla="*/ 4240636 h 9085945"/>
                  <a:gd name="connsiteX1727" fmla="*/ 1018183 w 1018183"/>
                  <a:gd name="connsiteY1727" fmla="*/ 4244181 h 9085945"/>
                  <a:gd name="connsiteX1728" fmla="*/ 1018183 w 1018183"/>
                  <a:gd name="connsiteY1728" fmla="*/ 4245003 h 9085945"/>
                  <a:gd name="connsiteX1729" fmla="*/ 1018183 w 1018183"/>
                  <a:gd name="connsiteY1729" fmla="*/ 4246498 h 9085945"/>
                  <a:gd name="connsiteX1730" fmla="*/ 1018183 w 1018183"/>
                  <a:gd name="connsiteY1730" fmla="*/ 4247077 h 9085945"/>
                  <a:gd name="connsiteX1731" fmla="*/ 1018183 w 1018183"/>
                  <a:gd name="connsiteY1731" fmla="*/ 4247779 h 9085945"/>
                  <a:gd name="connsiteX1732" fmla="*/ 1018183 w 1018183"/>
                  <a:gd name="connsiteY1732" fmla="*/ 4251431 h 9085945"/>
                  <a:gd name="connsiteX1733" fmla="*/ 1018183 w 1018183"/>
                  <a:gd name="connsiteY1733" fmla="*/ 4252901 h 9085945"/>
                  <a:gd name="connsiteX1734" fmla="*/ 1018183 w 1018183"/>
                  <a:gd name="connsiteY1734" fmla="*/ 4252999 h 9085945"/>
                  <a:gd name="connsiteX1735" fmla="*/ 1018183 w 1018183"/>
                  <a:gd name="connsiteY1735" fmla="*/ 4254973 h 9085945"/>
                  <a:gd name="connsiteX1736" fmla="*/ 1018183 w 1018183"/>
                  <a:gd name="connsiteY1736" fmla="*/ 4255279 h 9085945"/>
                  <a:gd name="connsiteX1737" fmla="*/ 1018183 w 1018183"/>
                  <a:gd name="connsiteY1737" fmla="*/ 4257133 h 9085945"/>
                  <a:gd name="connsiteX1738" fmla="*/ 1018183 w 1018183"/>
                  <a:gd name="connsiteY1738" fmla="*/ 4257436 h 9085945"/>
                  <a:gd name="connsiteX1739" fmla="*/ 1018183 w 1018183"/>
                  <a:gd name="connsiteY1739" fmla="*/ 4259591 h 9085945"/>
                  <a:gd name="connsiteX1740" fmla="*/ 1018183 w 1018183"/>
                  <a:gd name="connsiteY1740" fmla="*/ 4261204 h 9085945"/>
                  <a:gd name="connsiteX1741" fmla="*/ 1018183 w 1018183"/>
                  <a:gd name="connsiteY1741" fmla="*/ 4262489 h 9085945"/>
                  <a:gd name="connsiteX1742" fmla="*/ 1018183 w 1018183"/>
                  <a:gd name="connsiteY1742" fmla="*/ 4262771 h 9085945"/>
                  <a:gd name="connsiteX1743" fmla="*/ 1018183 w 1018183"/>
                  <a:gd name="connsiteY1743" fmla="*/ 4264057 h 9085945"/>
                  <a:gd name="connsiteX1744" fmla="*/ 1018183 w 1018183"/>
                  <a:gd name="connsiteY1744" fmla="*/ 4265096 h 9085945"/>
                  <a:gd name="connsiteX1745" fmla="*/ 1018183 w 1018183"/>
                  <a:gd name="connsiteY1745" fmla="*/ 4266033 h 9085945"/>
                  <a:gd name="connsiteX1746" fmla="*/ 1018183 w 1018183"/>
                  <a:gd name="connsiteY1746" fmla="*/ 4266338 h 9085945"/>
                  <a:gd name="connsiteX1747" fmla="*/ 1018183 w 1018183"/>
                  <a:gd name="connsiteY1747" fmla="*/ 4268860 h 9085945"/>
                  <a:gd name="connsiteX1748" fmla="*/ 1018183 w 1018183"/>
                  <a:gd name="connsiteY1748" fmla="*/ 4274873 h 9085945"/>
                  <a:gd name="connsiteX1749" fmla="*/ 1018183 w 1018183"/>
                  <a:gd name="connsiteY1749" fmla="*/ 4276342 h 9085945"/>
                  <a:gd name="connsiteX1750" fmla="*/ 1018183 w 1018183"/>
                  <a:gd name="connsiteY1750" fmla="*/ 4277909 h 9085945"/>
                  <a:gd name="connsiteX1751" fmla="*/ 1018183 w 1018183"/>
                  <a:gd name="connsiteY1751" fmla="*/ 4278151 h 9085945"/>
                  <a:gd name="connsiteX1752" fmla="*/ 1018183 w 1018183"/>
                  <a:gd name="connsiteY1752" fmla="*/ 4279806 h 9085945"/>
                  <a:gd name="connsiteX1753" fmla="*/ 1018183 w 1018183"/>
                  <a:gd name="connsiteY1753" fmla="*/ 4283654 h 9085945"/>
                  <a:gd name="connsiteX1754" fmla="*/ 1018183 w 1018183"/>
                  <a:gd name="connsiteY1754" fmla="*/ 4289579 h 9085945"/>
                  <a:gd name="connsiteX1755" fmla="*/ 1018183 w 1018183"/>
                  <a:gd name="connsiteY1755" fmla="*/ 4297475 h 9085945"/>
                  <a:gd name="connsiteX1756" fmla="*/ 1018183 w 1018183"/>
                  <a:gd name="connsiteY1756" fmla="*/ 4297778 h 9085945"/>
                  <a:gd name="connsiteX1757" fmla="*/ 1018183 w 1018183"/>
                  <a:gd name="connsiteY1757" fmla="*/ 4298760 h 9085945"/>
                  <a:gd name="connsiteX1758" fmla="*/ 1018183 w 1018183"/>
                  <a:gd name="connsiteY1758" fmla="*/ 4299066 h 9085945"/>
                  <a:gd name="connsiteX1759" fmla="*/ 1018183 w 1018183"/>
                  <a:gd name="connsiteY1759" fmla="*/ 4302610 h 9085945"/>
                  <a:gd name="connsiteX1760" fmla="*/ 1018183 w 1018183"/>
                  <a:gd name="connsiteY1760" fmla="*/ 4303395 h 9085945"/>
                  <a:gd name="connsiteX1761" fmla="*/ 1018183 w 1018183"/>
                  <a:gd name="connsiteY1761" fmla="*/ 4304717 h 9085945"/>
                  <a:gd name="connsiteX1762" fmla="*/ 1018183 w 1018183"/>
                  <a:gd name="connsiteY1762" fmla="*/ 4305586 h 9085945"/>
                  <a:gd name="connsiteX1763" fmla="*/ 1018183 w 1018183"/>
                  <a:gd name="connsiteY1763" fmla="*/ 4308535 h 9085945"/>
                  <a:gd name="connsiteX1764" fmla="*/ 1018183 w 1018183"/>
                  <a:gd name="connsiteY1764" fmla="*/ 4308839 h 9085945"/>
                  <a:gd name="connsiteX1765" fmla="*/ 1018183 w 1018183"/>
                  <a:gd name="connsiteY1765" fmla="*/ 4314453 h 9085945"/>
                  <a:gd name="connsiteX1766" fmla="*/ 1018183 w 1018183"/>
                  <a:gd name="connsiteY1766" fmla="*/ 4317319 h 9085945"/>
                  <a:gd name="connsiteX1767" fmla="*/ 1018183 w 1018183"/>
                  <a:gd name="connsiteY1767" fmla="*/ 4317796 h 9085945"/>
                  <a:gd name="connsiteX1768" fmla="*/ 1018183 w 1018183"/>
                  <a:gd name="connsiteY1768" fmla="*/ 4320015 h 9085945"/>
                  <a:gd name="connsiteX1769" fmla="*/ 1018183 w 1018183"/>
                  <a:gd name="connsiteY1769" fmla="*/ 4326153 h 9085945"/>
                  <a:gd name="connsiteX1770" fmla="*/ 1018183 w 1018183"/>
                  <a:gd name="connsiteY1770" fmla="*/ 4328856 h 9085945"/>
                  <a:gd name="connsiteX1771" fmla="*/ 1018183 w 1018183"/>
                  <a:gd name="connsiteY1771" fmla="*/ 4339904 h 9085945"/>
                  <a:gd name="connsiteX1772" fmla="*/ 1018183 w 1018183"/>
                  <a:gd name="connsiteY1772" fmla="*/ 4341472 h 9085945"/>
                  <a:gd name="connsiteX1773" fmla="*/ 1018183 w 1018183"/>
                  <a:gd name="connsiteY1773" fmla="*/ 4345109 h 9085945"/>
                  <a:gd name="connsiteX1774" fmla="*/ 1018183 w 1018183"/>
                  <a:gd name="connsiteY1774" fmla="*/ 4345897 h 9085945"/>
                  <a:gd name="connsiteX1775" fmla="*/ 1018183 w 1018183"/>
                  <a:gd name="connsiteY1775" fmla="*/ 4347181 h 9085945"/>
                  <a:gd name="connsiteX1776" fmla="*/ 1018183 w 1018183"/>
                  <a:gd name="connsiteY1776" fmla="*/ 4350725 h 9085945"/>
                  <a:gd name="connsiteX1777" fmla="*/ 1018183 w 1018183"/>
                  <a:gd name="connsiteY1777" fmla="*/ 4351683 h 9085945"/>
                  <a:gd name="connsiteX1778" fmla="*/ 1018183 w 1018183"/>
                  <a:gd name="connsiteY1778" fmla="*/ 4352460 h 9085945"/>
                  <a:gd name="connsiteX1779" fmla="*/ 1018183 w 1018183"/>
                  <a:gd name="connsiteY1779" fmla="*/ 4354795 h 9085945"/>
                  <a:gd name="connsiteX1780" fmla="*/ 1018183 w 1018183"/>
                  <a:gd name="connsiteY1780" fmla="*/ 4356955 h 9085945"/>
                  <a:gd name="connsiteX1781" fmla="*/ 1018183 w 1018183"/>
                  <a:gd name="connsiteY1781" fmla="*/ 4359062 h 9085945"/>
                  <a:gd name="connsiteX1782" fmla="*/ 1018183 w 1018183"/>
                  <a:gd name="connsiteY1782" fmla="*/ 4359817 h 9085945"/>
                  <a:gd name="connsiteX1783" fmla="*/ 1018183 w 1018183"/>
                  <a:gd name="connsiteY1783" fmla="*/ 4360298 h 9085945"/>
                  <a:gd name="connsiteX1784" fmla="*/ 1018183 w 1018183"/>
                  <a:gd name="connsiteY1784" fmla="*/ 4360357 h 9085945"/>
                  <a:gd name="connsiteX1785" fmla="*/ 1018183 w 1018183"/>
                  <a:gd name="connsiteY1785" fmla="*/ 4361583 h 9085945"/>
                  <a:gd name="connsiteX1786" fmla="*/ 1018183 w 1018183"/>
                  <a:gd name="connsiteY1786" fmla="*/ 4362518 h 9085945"/>
                  <a:gd name="connsiteX1787" fmla="*/ 1018183 w 1018183"/>
                  <a:gd name="connsiteY1787" fmla="*/ 4366152 h 9085945"/>
                  <a:gd name="connsiteX1788" fmla="*/ 1018183 w 1018183"/>
                  <a:gd name="connsiteY1788" fmla="*/ 4369198 h 9085945"/>
                  <a:gd name="connsiteX1789" fmla="*/ 1018183 w 1018183"/>
                  <a:gd name="connsiteY1789" fmla="*/ 4371355 h 9085945"/>
                  <a:gd name="connsiteX1790" fmla="*/ 1018183 w 1018183"/>
                  <a:gd name="connsiteY1790" fmla="*/ 4371417 h 9085945"/>
                  <a:gd name="connsiteX1791" fmla="*/ 1018183 w 1018183"/>
                  <a:gd name="connsiteY1791" fmla="*/ 4372877 h 9085945"/>
                  <a:gd name="connsiteX1792" fmla="*/ 1018183 w 1018183"/>
                  <a:gd name="connsiteY1792" fmla="*/ 4380246 h 9085945"/>
                  <a:gd name="connsiteX1793" fmla="*/ 1018183 w 1018183"/>
                  <a:gd name="connsiteY1793" fmla="*/ 4381814 h 9085945"/>
                  <a:gd name="connsiteX1794" fmla="*/ 1018183 w 1018183"/>
                  <a:gd name="connsiteY1794" fmla="*/ 4383170 h 9085945"/>
                  <a:gd name="connsiteX1795" fmla="*/ 1018183 w 1018183"/>
                  <a:gd name="connsiteY1795" fmla="*/ 4385188 h 9085945"/>
                  <a:gd name="connsiteX1796" fmla="*/ 1018183 w 1018183"/>
                  <a:gd name="connsiteY1796" fmla="*/ 4387523 h 9085945"/>
                  <a:gd name="connsiteX1797" fmla="*/ 1018183 w 1018183"/>
                  <a:gd name="connsiteY1797" fmla="*/ 4388731 h 9085945"/>
                  <a:gd name="connsiteX1798" fmla="*/ 1018183 w 1018183"/>
                  <a:gd name="connsiteY1798" fmla="*/ 4391067 h 9085945"/>
                  <a:gd name="connsiteX1799" fmla="*/ 1018183 w 1018183"/>
                  <a:gd name="connsiteY1799" fmla="*/ 4391304 h 9085945"/>
                  <a:gd name="connsiteX1800" fmla="*/ 1018183 w 1018183"/>
                  <a:gd name="connsiteY1800" fmla="*/ 4391789 h 9085945"/>
                  <a:gd name="connsiteX1801" fmla="*/ 1018183 w 1018183"/>
                  <a:gd name="connsiteY1801" fmla="*/ 4392873 h 9085945"/>
                  <a:gd name="connsiteX1802" fmla="*/ 1018183 w 1018183"/>
                  <a:gd name="connsiteY1802" fmla="*/ 4393227 h 9085945"/>
                  <a:gd name="connsiteX1803" fmla="*/ 1018183 w 1018183"/>
                  <a:gd name="connsiteY1803" fmla="*/ 4394961 h 9085945"/>
                  <a:gd name="connsiteX1804" fmla="*/ 1018183 w 1018183"/>
                  <a:gd name="connsiteY1804" fmla="*/ 4397297 h 9085945"/>
                  <a:gd name="connsiteX1805" fmla="*/ 1018183 w 1018183"/>
                  <a:gd name="connsiteY1805" fmla="*/ 4397794 h 9085945"/>
                  <a:gd name="connsiteX1806" fmla="*/ 1018183 w 1018183"/>
                  <a:gd name="connsiteY1806" fmla="*/ 4398581 h 9085945"/>
                  <a:gd name="connsiteX1807" fmla="*/ 1018183 w 1018183"/>
                  <a:gd name="connsiteY1807" fmla="*/ 4401563 h 9085945"/>
                  <a:gd name="connsiteX1808" fmla="*/ 1018183 w 1018183"/>
                  <a:gd name="connsiteY1808" fmla="*/ 4401925 h 9085945"/>
                  <a:gd name="connsiteX1809" fmla="*/ 1018183 w 1018183"/>
                  <a:gd name="connsiteY1809" fmla="*/ 4402126 h 9085945"/>
                  <a:gd name="connsiteX1810" fmla="*/ 1018183 w 1018183"/>
                  <a:gd name="connsiteY1810" fmla="*/ 4402847 h 9085945"/>
                  <a:gd name="connsiteX1811" fmla="*/ 1018183 w 1018183"/>
                  <a:gd name="connsiteY1811" fmla="*/ 4402860 h 9085945"/>
                  <a:gd name="connsiteX1812" fmla="*/ 1018183 w 1018183"/>
                  <a:gd name="connsiteY1812" fmla="*/ 4404144 h 9085945"/>
                  <a:gd name="connsiteX1813" fmla="*/ 1018183 w 1018183"/>
                  <a:gd name="connsiteY1813" fmla="*/ 4405282 h 9085945"/>
                  <a:gd name="connsiteX1814" fmla="*/ 1018183 w 1018183"/>
                  <a:gd name="connsiteY1814" fmla="*/ 4405605 h 9085945"/>
                  <a:gd name="connsiteX1815" fmla="*/ 1018183 w 1018183"/>
                  <a:gd name="connsiteY1815" fmla="*/ 4406494 h 9085945"/>
                  <a:gd name="connsiteX1816" fmla="*/ 1018183 w 1018183"/>
                  <a:gd name="connsiteY1816" fmla="*/ 4408621 h 9085945"/>
                  <a:gd name="connsiteX1817" fmla="*/ 1018183 w 1018183"/>
                  <a:gd name="connsiteY1817" fmla="*/ 4411697 h 9085945"/>
                  <a:gd name="connsiteX1818" fmla="*/ 1018183 w 1018183"/>
                  <a:gd name="connsiteY1818" fmla="*/ 4412501 h 9085945"/>
                  <a:gd name="connsiteX1819" fmla="*/ 1018183 w 1018183"/>
                  <a:gd name="connsiteY1819" fmla="*/ 4412983 h 9085945"/>
                  <a:gd name="connsiteX1820" fmla="*/ 1018183 w 1018183"/>
                  <a:gd name="connsiteY1820" fmla="*/ 4413916 h 9085945"/>
                  <a:gd name="connsiteX1821" fmla="*/ 1018183 w 1018183"/>
                  <a:gd name="connsiteY1821" fmla="*/ 4415898 h 9085945"/>
                  <a:gd name="connsiteX1822" fmla="*/ 1018183 w 1018183"/>
                  <a:gd name="connsiteY1822" fmla="*/ 4417551 h 9085945"/>
                  <a:gd name="connsiteX1823" fmla="*/ 1018183 w 1018183"/>
                  <a:gd name="connsiteY1823" fmla="*/ 4424033 h 9085945"/>
                  <a:gd name="connsiteX1824" fmla="*/ 1018183 w 1018183"/>
                  <a:gd name="connsiteY1824" fmla="*/ 4425600 h 9085945"/>
                  <a:gd name="connsiteX1825" fmla="*/ 1018183 w 1018183"/>
                  <a:gd name="connsiteY1825" fmla="*/ 4425672 h 9085945"/>
                  <a:gd name="connsiteX1826" fmla="*/ 1018183 w 1018183"/>
                  <a:gd name="connsiteY1826" fmla="*/ 4427576 h 9085945"/>
                  <a:gd name="connsiteX1827" fmla="*/ 1018183 w 1018183"/>
                  <a:gd name="connsiteY1827" fmla="*/ 4431235 h 9085945"/>
                  <a:gd name="connsiteX1828" fmla="*/ 1018183 w 1018183"/>
                  <a:gd name="connsiteY1828" fmla="*/ 4432594 h 9085945"/>
                  <a:gd name="connsiteX1829" fmla="*/ 1018183 w 1018183"/>
                  <a:gd name="connsiteY1829" fmla="*/ 4433302 h 9085945"/>
                  <a:gd name="connsiteX1830" fmla="*/ 1018183 w 1018183"/>
                  <a:gd name="connsiteY1830" fmla="*/ 4433569 h 9085945"/>
                  <a:gd name="connsiteX1831" fmla="*/ 1018183 w 1018183"/>
                  <a:gd name="connsiteY1831" fmla="*/ 4434853 h 9085945"/>
                  <a:gd name="connsiteX1832" fmla="*/ 1018183 w 1018183"/>
                  <a:gd name="connsiteY1832" fmla="*/ 4434869 h 9085945"/>
                  <a:gd name="connsiteX1833" fmla="*/ 1018183 w 1018183"/>
                  <a:gd name="connsiteY1833" fmla="*/ 4438010 h 9085945"/>
                  <a:gd name="connsiteX1834" fmla="*/ 1018183 w 1018183"/>
                  <a:gd name="connsiteY1834" fmla="*/ 4438999 h 9085945"/>
                  <a:gd name="connsiteX1835" fmla="*/ 1018183 w 1018183"/>
                  <a:gd name="connsiteY1835" fmla="*/ 4440730 h 9085945"/>
                  <a:gd name="connsiteX1836" fmla="*/ 1018183 w 1018183"/>
                  <a:gd name="connsiteY1836" fmla="*/ 4443189 h 9085945"/>
                  <a:gd name="connsiteX1837" fmla="*/ 1018183 w 1018183"/>
                  <a:gd name="connsiteY1837" fmla="*/ 4444406 h 9085945"/>
                  <a:gd name="connsiteX1838" fmla="*/ 1018183 w 1018183"/>
                  <a:gd name="connsiteY1838" fmla="*/ 4444627 h 9085945"/>
                  <a:gd name="connsiteX1839" fmla="*/ 1018183 w 1018183"/>
                  <a:gd name="connsiteY1839" fmla="*/ 4447056 h 9085945"/>
                  <a:gd name="connsiteX1840" fmla="*/ 1018183 w 1018183"/>
                  <a:gd name="connsiteY1840" fmla="*/ 4447302 h 9085945"/>
                  <a:gd name="connsiteX1841" fmla="*/ 1018183 w 1018183"/>
                  <a:gd name="connsiteY1841" fmla="*/ 4447784 h 9085945"/>
                  <a:gd name="connsiteX1842" fmla="*/ 1018183 w 1018183"/>
                  <a:gd name="connsiteY1842" fmla="*/ 4448870 h 9085945"/>
                  <a:gd name="connsiteX1843" fmla="*/ 1018183 w 1018183"/>
                  <a:gd name="connsiteY1843" fmla="*/ 4449068 h 9085945"/>
                  <a:gd name="connsiteX1844" fmla="*/ 1018183 w 1018183"/>
                  <a:gd name="connsiteY1844" fmla="*/ 4452256 h 9085945"/>
                  <a:gd name="connsiteX1845" fmla="*/ 1018183 w 1018183"/>
                  <a:gd name="connsiteY1845" fmla="*/ 4453689 h 9085945"/>
                  <a:gd name="connsiteX1846" fmla="*/ 1018183 w 1018183"/>
                  <a:gd name="connsiteY1846" fmla="*/ 4453825 h 9085945"/>
                  <a:gd name="connsiteX1847" fmla="*/ 1018183 w 1018183"/>
                  <a:gd name="connsiteY1847" fmla="*/ 4455464 h 9085945"/>
                  <a:gd name="connsiteX1848" fmla="*/ 1018183 w 1018183"/>
                  <a:gd name="connsiteY1848" fmla="*/ 4465321 h 9085945"/>
                  <a:gd name="connsiteX1849" fmla="*/ 1018183 w 1018183"/>
                  <a:gd name="connsiteY1849" fmla="*/ 4471444 h 9085945"/>
                  <a:gd name="connsiteX1850" fmla="*/ 1018183 w 1018183"/>
                  <a:gd name="connsiteY1850" fmla="*/ 4471564 h 9085945"/>
                  <a:gd name="connsiteX1851" fmla="*/ 1018183 w 1018183"/>
                  <a:gd name="connsiteY1851" fmla="*/ 4475098 h 9085945"/>
                  <a:gd name="connsiteX1852" fmla="*/ 1018183 w 1018183"/>
                  <a:gd name="connsiteY1852" fmla="*/ 4476379 h 9085945"/>
                  <a:gd name="connsiteX1853" fmla="*/ 1018183 w 1018183"/>
                  <a:gd name="connsiteY1853" fmla="*/ 4479341 h 9085945"/>
                  <a:gd name="connsiteX1854" fmla="*/ 1018183 w 1018183"/>
                  <a:gd name="connsiteY1854" fmla="*/ 4480031 h 9085945"/>
                  <a:gd name="connsiteX1855" fmla="*/ 1018183 w 1018183"/>
                  <a:gd name="connsiteY1855" fmla="*/ 4481501 h 9085945"/>
                  <a:gd name="connsiteX1856" fmla="*/ 1018183 w 1018183"/>
                  <a:gd name="connsiteY1856" fmla="*/ 4481599 h 9085945"/>
                  <a:gd name="connsiteX1857" fmla="*/ 1018183 w 1018183"/>
                  <a:gd name="connsiteY1857" fmla="*/ 4483573 h 9085945"/>
                  <a:gd name="connsiteX1858" fmla="*/ 1018183 w 1018183"/>
                  <a:gd name="connsiteY1858" fmla="*/ 4483879 h 9085945"/>
                  <a:gd name="connsiteX1859" fmla="*/ 1018183 w 1018183"/>
                  <a:gd name="connsiteY1859" fmla="*/ 4488191 h 9085945"/>
                  <a:gd name="connsiteX1860" fmla="*/ 1018183 w 1018183"/>
                  <a:gd name="connsiteY1860" fmla="*/ 4489410 h 9085945"/>
                  <a:gd name="connsiteX1861" fmla="*/ 1018183 w 1018183"/>
                  <a:gd name="connsiteY1861" fmla="*/ 4489558 h 9085945"/>
                  <a:gd name="connsiteX1862" fmla="*/ 1018183 w 1018183"/>
                  <a:gd name="connsiteY1862" fmla="*/ 4489804 h 9085945"/>
                  <a:gd name="connsiteX1863" fmla="*/ 1018183 w 1018183"/>
                  <a:gd name="connsiteY1863" fmla="*/ 4490399 h 9085945"/>
                  <a:gd name="connsiteX1864" fmla="*/ 1018183 w 1018183"/>
                  <a:gd name="connsiteY1864" fmla="*/ 4491089 h 9085945"/>
                  <a:gd name="connsiteX1865" fmla="*/ 1018183 w 1018183"/>
                  <a:gd name="connsiteY1865" fmla="*/ 4491371 h 9085945"/>
                  <a:gd name="connsiteX1866" fmla="*/ 1018183 w 1018183"/>
                  <a:gd name="connsiteY1866" fmla="*/ 4492657 h 9085945"/>
                  <a:gd name="connsiteX1867" fmla="*/ 1018183 w 1018183"/>
                  <a:gd name="connsiteY1867" fmla="*/ 4494633 h 9085945"/>
                  <a:gd name="connsiteX1868" fmla="*/ 1018183 w 1018183"/>
                  <a:gd name="connsiteY1868" fmla="*/ 4494938 h 9085945"/>
                  <a:gd name="connsiteX1869" fmla="*/ 1018183 w 1018183"/>
                  <a:gd name="connsiteY1869" fmla="*/ 4495806 h 9085945"/>
                  <a:gd name="connsiteX1870" fmla="*/ 1018183 w 1018183"/>
                  <a:gd name="connsiteY1870" fmla="*/ 4504171 h 9085945"/>
                  <a:gd name="connsiteX1871" fmla="*/ 1018183 w 1018183"/>
                  <a:gd name="connsiteY1871" fmla="*/ 4504942 h 9085945"/>
                  <a:gd name="connsiteX1872" fmla="*/ 1018183 w 1018183"/>
                  <a:gd name="connsiteY1872" fmla="*/ 4506509 h 9085945"/>
                  <a:gd name="connsiteX1873" fmla="*/ 1018183 w 1018183"/>
                  <a:gd name="connsiteY1873" fmla="*/ 4506751 h 9085945"/>
                  <a:gd name="connsiteX1874" fmla="*/ 1018183 w 1018183"/>
                  <a:gd name="connsiteY1874" fmla="*/ 4507716 h 9085945"/>
                  <a:gd name="connsiteX1875" fmla="*/ 1018183 w 1018183"/>
                  <a:gd name="connsiteY1875" fmla="*/ 4513945 h 9085945"/>
                  <a:gd name="connsiteX1876" fmla="*/ 1018183 w 1018183"/>
                  <a:gd name="connsiteY1876" fmla="*/ 4516721 h 9085945"/>
                  <a:gd name="connsiteX1877" fmla="*/ 1018183 w 1018183"/>
                  <a:gd name="connsiteY1877" fmla="*/ 4521843 h 9085945"/>
                  <a:gd name="connsiteX1878" fmla="*/ 1018183 w 1018183"/>
                  <a:gd name="connsiteY1878" fmla="*/ 4523127 h 9085945"/>
                  <a:gd name="connsiteX1879" fmla="*/ 1018183 w 1018183"/>
                  <a:gd name="connsiteY1879" fmla="*/ 4526075 h 9085945"/>
                  <a:gd name="connsiteX1880" fmla="*/ 1018183 w 1018183"/>
                  <a:gd name="connsiteY1880" fmla="*/ 4526378 h 9085945"/>
                  <a:gd name="connsiteX1881" fmla="*/ 1018183 w 1018183"/>
                  <a:gd name="connsiteY1881" fmla="*/ 4527360 h 9085945"/>
                  <a:gd name="connsiteX1882" fmla="*/ 1018183 w 1018183"/>
                  <a:gd name="connsiteY1882" fmla="*/ 4527666 h 9085945"/>
                  <a:gd name="connsiteX1883" fmla="*/ 1018183 w 1018183"/>
                  <a:gd name="connsiteY1883" fmla="*/ 4528533 h 9085945"/>
                  <a:gd name="connsiteX1884" fmla="*/ 1018183 w 1018183"/>
                  <a:gd name="connsiteY1884" fmla="*/ 4531210 h 9085945"/>
                  <a:gd name="connsiteX1885" fmla="*/ 1018183 w 1018183"/>
                  <a:gd name="connsiteY1885" fmla="*/ 4531431 h 9085945"/>
                  <a:gd name="connsiteX1886" fmla="*/ 1018183 w 1018183"/>
                  <a:gd name="connsiteY1886" fmla="*/ 4532901 h 9085945"/>
                  <a:gd name="connsiteX1887" fmla="*/ 1018183 w 1018183"/>
                  <a:gd name="connsiteY1887" fmla="*/ 4532999 h 9085945"/>
                  <a:gd name="connsiteX1888" fmla="*/ 1018183 w 1018183"/>
                  <a:gd name="connsiteY1888" fmla="*/ 4534975 h 9085945"/>
                  <a:gd name="connsiteX1889" fmla="*/ 1018183 w 1018183"/>
                  <a:gd name="connsiteY1889" fmla="*/ 4535280 h 9085945"/>
                  <a:gd name="connsiteX1890" fmla="*/ 1018183 w 1018183"/>
                  <a:gd name="connsiteY1890" fmla="*/ 4537135 h 9085945"/>
                  <a:gd name="connsiteX1891" fmla="*/ 1018183 w 1018183"/>
                  <a:gd name="connsiteY1891" fmla="*/ 4537439 h 9085945"/>
                  <a:gd name="connsiteX1892" fmla="*/ 1018183 w 1018183"/>
                  <a:gd name="connsiteY1892" fmla="*/ 4539591 h 9085945"/>
                  <a:gd name="connsiteX1893" fmla="*/ 1018183 w 1018183"/>
                  <a:gd name="connsiteY1893" fmla="*/ 4545919 h 9085945"/>
                  <a:gd name="connsiteX1894" fmla="*/ 1018183 w 1018183"/>
                  <a:gd name="connsiteY1894" fmla="*/ 4547093 h 9085945"/>
                  <a:gd name="connsiteX1895" fmla="*/ 1018183 w 1018183"/>
                  <a:gd name="connsiteY1895" fmla="*/ 4558151 h 9085945"/>
                  <a:gd name="connsiteX1896" fmla="*/ 1018183 w 1018183"/>
                  <a:gd name="connsiteY1896" fmla="*/ 4567702 h 9085945"/>
                  <a:gd name="connsiteX1897" fmla="*/ 1018183 w 1018183"/>
                  <a:gd name="connsiteY1897" fmla="*/ 4568008 h 9085945"/>
                  <a:gd name="connsiteX1898" fmla="*/ 1018183 w 1018183"/>
                  <a:gd name="connsiteY1898" fmla="*/ 4571552 h 9085945"/>
                  <a:gd name="connsiteX1899" fmla="*/ 1018183 w 1018183"/>
                  <a:gd name="connsiteY1899" fmla="*/ 4573709 h 9085945"/>
                  <a:gd name="connsiteX1900" fmla="*/ 1018183 w 1018183"/>
                  <a:gd name="connsiteY1900" fmla="*/ 4576549 h 9085945"/>
                  <a:gd name="connsiteX1901" fmla="*/ 1018183 w 1018183"/>
                  <a:gd name="connsiteY1901" fmla="*/ 4577477 h 9085945"/>
                  <a:gd name="connsiteX1902" fmla="*/ 1018183 w 1018183"/>
                  <a:gd name="connsiteY1902" fmla="*/ 4577781 h 9085945"/>
                  <a:gd name="connsiteX1903" fmla="*/ 1018183 w 1018183"/>
                  <a:gd name="connsiteY1903" fmla="*/ 4578760 h 9085945"/>
                  <a:gd name="connsiteX1904" fmla="*/ 1018183 w 1018183"/>
                  <a:gd name="connsiteY1904" fmla="*/ 4579064 h 9085945"/>
                  <a:gd name="connsiteX1905" fmla="*/ 1018183 w 1018183"/>
                  <a:gd name="connsiteY1905" fmla="*/ 4580283 h 9085945"/>
                  <a:gd name="connsiteX1906" fmla="*/ 1018183 w 1018183"/>
                  <a:gd name="connsiteY1906" fmla="*/ 4582609 h 9085945"/>
                  <a:gd name="connsiteX1907" fmla="*/ 1018183 w 1018183"/>
                  <a:gd name="connsiteY1907" fmla="*/ 4583395 h 9085945"/>
                  <a:gd name="connsiteX1908" fmla="*/ 1018183 w 1018183"/>
                  <a:gd name="connsiteY1908" fmla="*/ 4586261 h 9085945"/>
                  <a:gd name="connsiteX1909" fmla="*/ 1018183 w 1018183"/>
                  <a:gd name="connsiteY1909" fmla="*/ 4588417 h 9085945"/>
                  <a:gd name="connsiteX1910" fmla="*/ 1018183 w 1018183"/>
                  <a:gd name="connsiteY1910" fmla="*/ 4588957 h 9085945"/>
                  <a:gd name="connsiteX1911" fmla="*/ 1018183 w 1018183"/>
                  <a:gd name="connsiteY1911" fmla="*/ 4590879 h 9085945"/>
                  <a:gd name="connsiteX1912" fmla="*/ 1018183 w 1018183"/>
                  <a:gd name="connsiteY1912" fmla="*/ 4594425 h 9085945"/>
                  <a:gd name="connsiteX1913" fmla="*/ 1018183 w 1018183"/>
                  <a:gd name="connsiteY1913" fmla="*/ 4597319 h 9085945"/>
                  <a:gd name="connsiteX1914" fmla="*/ 1018183 w 1018183"/>
                  <a:gd name="connsiteY1914" fmla="*/ 4597798 h 9085945"/>
                  <a:gd name="connsiteX1915" fmla="*/ 1018183 w 1018183"/>
                  <a:gd name="connsiteY1915" fmla="*/ 4600017 h 9085945"/>
                  <a:gd name="connsiteX1916" fmla="*/ 1018183 w 1018183"/>
                  <a:gd name="connsiteY1916" fmla="*/ 4608846 h 9085945"/>
                  <a:gd name="connsiteX1917" fmla="*/ 1018183 w 1018183"/>
                  <a:gd name="connsiteY1917" fmla="*/ 4610414 h 9085945"/>
                  <a:gd name="connsiteX1918" fmla="*/ 1018183 w 1018183"/>
                  <a:gd name="connsiteY1918" fmla="*/ 4614051 h 9085945"/>
                  <a:gd name="connsiteX1919" fmla="*/ 1018183 w 1018183"/>
                  <a:gd name="connsiteY1919" fmla="*/ 4615339 h 9085945"/>
                  <a:gd name="connsiteX1920" fmla="*/ 1018183 w 1018183"/>
                  <a:gd name="connsiteY1920" fmla="*/ 4616123 h 9085945"/>
                  <a:gd name="connsiteX1921" fmla="*/ 1018183 w 1018183"/>
                  <a:gd name="connsiteY1921" fmla="*/ 4619104 h 9085945"/>
                  <a:gd name="connsiteX1922" fmla="*/ 1018183 w 1018183"/>
                  <a:gd name="connsiteY1922" fmla="*/ 4619667 h 9085945"/>
                  <a:gd name="connsiteX1923" fmla="*/ 1018183 w 1018183"/>
                  <a:gd name="connsiteY1923" fmla="*/ 4619904 h 9085945"/>
                  <a:gd name="connsiteX1924" fmla="*/ 1018183 w 1018183"/>
                  <a:gd name="connsiteY1924" fmla="*/ 4620625 h 9085945"/>
                  <a:gd name="connsiteX1925" fmla="*/ 1018183 w 1018183"/>
                  <a:gd name="connsiteY1925" fmla="*/ 4621473 h 9085945"/>
                  <a:gd name="connsiteX1926" fmla="*/ 1018183 w 1018183"/>
                  <a:gd name="connsiteY1926" fmla="*/ 4625109 h 9085945"/>
                  <a:gd name="connsiteX1927" fmla="*/ 1018183 w 1018183"/>
                  <a:gd name="connsiteY1927" fmla="*/ 4625897 h 9085945"/>
                  <a:gd name="connsiteX1928" fmla="*/ 1018183 w 1018183"/>
                  <a:gd name="connsiteY1928" fmla="*/ 4627181 h 9085945"/>
                  <a:gd name="connsiteX1929" fmla="*/ 1018183 w 1018183"/>
                  <a:gd name="connsiteY1929" fmla="*/ 4628759 h 9085945"/>
                  <a:gd name="connsiteX1930" fmla="*/ 1018183 w 1018183"/>
                  <a:gd name="connsiteY1930" fmla="*/ 4630047 h 9085945"/>
                  <a:gd name="connsiteX1931" fmla="*/ 1018183 w 1018183"/>
                  <a:gd name="connsiteY1931" fmla="*/ 4630525 h 9085945"/>
                  <a:gd name="connsiteX1932" fmla="*/ 1018183 w 1018183"/>
                  <a:gd name="connsiteY1932" fmla="*/ 4630726 h 9085945"/>
                  <a:gd name="connsiteX1933" fmla="*/ 1018183 w 1018183"/>
                  <a:gd name="connsiteY1933" fmla="*/ 4631460 h 9085945"/>
                  <a:gd name="connsiteX1934" fmla="*/ 1018183 w 1018183"/>
                  <a:gd name="connsiteY1934" fmla="*/ 4631685 h 9085945"/>
                  <a:gd name="connsiteX1935" fmla="*/ 1018183 w 1018183"/>
                  <a:gd name="connsiteY1935" fmla="*/ 4632744 h 9085945"/>
                  <a:gd name="connsiteX1936" fmla="*/ 1018183 w 1018183"/>
                  <a:gd name="connsiteY1936" fmla="*/ 4635094 h 9085945"/>
                  <a:gd name="connsiteX1937" fmla="*/ 1018183 w 1018183"/>
                  <a:gd name="connsiteY1937" fmla="*/ 4639816 h 9085945"/>
                  <a:gd name="connsiteX1938" fmla="*/ 1018183 w 1018183"/>
                  <a:gd name="connsiteY1938" fmla="*/ 4640297 h 9085945"/>
                  <a:gd name="connsiteX1939" fmla="*/ 1018183 w 1018183"/>
                  <a:gd name="connsiteY1939" fmla="*/ 4640359 h 9085945"/>
                  <a:gd name="connsiteX1940" fmla="*/ 1018183 w 1018183"/>
                  <a:gd name="connsiteY1940" fmla="*/ 4641583 h 9085945"/>
                  <a:gd name="connsiteX1941" fmla="*/ 1018183 w 1018183"/>
                  <a:gd name="connsiteY1941" fmla="*/ 4642516 h 9085945"/>
                  <a:gd name="connsiteX1942" fmla="*/ 1018183 w 1018183"/>
                  <a:gd name="connsiteY1942" fmla="*/ 4646151 h 9085945"/>
                  <a:gd name="connsiteX1943" fmla="*/ 1018183 w 1018183"/>
                  <a:gd name="connsiteY1943" fmla="*/ 4652633 h 9085945"/>
                  <a:gd name="connsiteX1944" fmla="*/ 1018183 w 1018183"/>
                  <a:gd name="connsiteY1944" fmla="*/ 4654200 h 9085945"/>
                  <a:gd name="connsiteX1945" fmla="*/ 1018183 w 1018183"/>
                  <a:gd name="connsiteY1945" fmla="*/ 4656176 h 9085945"/>
                  <a:gd name="connsiteX1946" fmla="*/ 1018183 w 1018183"/>
                  <a:gd name="connsiteY1946" fmla="*/ 4660246 h 9085945"/>
                  <a:gd name="connsiteX1947" fmla="*/ 1018183 w 1018183"/>
                  <a:gd name="connsiteY1947" fmla="*/ 4661815 h 9085945"/>
                  <a:gd name="connsiteX1948" fmla="*/ 1018183 w 1018183"/>
                  <a:gd name="connsiteY1948" fmla="*/ 4662169 h 9085945"/>
                  <a:gd name="connsiteX1949" fmla="*/ 1018183 w 1018183"/>
                  <a:gd name="connsiteY1949" fmla="*/ 4663453 h 9085945"/>
                  <a:gd name="connsiteX1950" fmla="*/ 1018183 w 1018183"/>
                  <a:gd name="connsiteY1950" fmla="*/ 4664412 h 9085945"/>
                  <a:gd name="connsiteX1951" fmla="*/ 1018183 w 1018183"/>
                  <a:gd name="connsiteY1951" fmla="*/ 4665325 h 9085945"/>
                  <a:gd name="connsiteX1952" fmla="*/ 1018183 w 1018183"/>
                  <a:gd name="connsiteY1952" fmla="*/ 4667523 h 9085945"/>
                  <a:gd name="connsiteX1953" fmla="*/ 1018183 w 1018183"/>
                  <a:gd name="connsiteY1953" fmla="*/ 4667954 h 9085945"/>
                  <a:gd name="connsiteX1954" fmla="*/ 1018183 w 1018183"/>
                  <a:gd name="connsiteY1954" fmla="*/ 4671068 h 9085945"/>
                  <a:gd name="connsiteX1955" fmla="*/ 1018183 w 1018183"/>
                  <a:gd name="connsiteY1955" fmla="*/ 4671789 h 9085945"/>
                  <a:gd name="connsiteX1956" fmla="*/ 1018183 w 1018183"/>
                  <a:gd name="connsiteY1956" fmla="*/ 4673086 h 9085945"/>
                  <a:gd name="connsiteX1957" fmla="*/ 1018183 w 1018183"/>
                  <a:gd name="connsiteY1957" fmla="*/ 4673227 h 9085945"/>
                  <a:gd name="connsiteX1958" fmla="*/ 1018183 w 1018183"/>
                  <a:gd name="connsiteY1958" fmla="*/ 4680856 h 9085945"/>
                  <a:gd name="connsiteX1959" fmla="*/ 1018183 w 1018183"/>
                  <a:gd name="connsiteY1959" fmla="*/ 4681925 h 9085945"/>
                  <a:gd name="connsiteX1960" fmla="*/ 1018183 w 1018183"/>
                  <a:gd name="connsiteY1960" fmla="*/ 4682425 h 9085945"/>
                  <a:gd name="connsiteX1961" fmla="*/ 1018183 w 1018183"/>
                  <a:gd name="connsiteY1961" fmla="*/ 4682664 h 9085945"/>
                  <a:gd name="connsiteX1962" fmla="*/ 1018183 w 1018183"/>
                  <a:gd name="connsiteY1962" fmla="*/ 4682858 h 9085945"/>
                  <a:gd name="connsiteX1963" fmla="*/ 1018183 w 1018183"/>
                  <a:gd name="connsiteY1963" fmla="*/ 4684144 h 9085945"/>
                  <a:gd name="connsiteX1964" fmla="*/ 1018183 w 1018183"/>
                  <a:gd name="connsiteY1964" fmla="*/ 4686493 h 9085945"/>
                  <a:gd name="connsiteX1965" fmla="*/ 1018183 w 1018183"/>
                  <a:gd name="connsiteY1965" fmla="*/ 4692635 h 9085945"/>
                  <a:gd name="connsiteX1966" fmla="*/ 1018183 w 1018183"/>
                  <a:gd name="connsiteY1966" fmla="*/ 4692975 h 9085945"/>
                  <a:gd name="connsiteX1967" fmla="*/ 1018183 w 1018183"/>
                  <a:gd name="connsiteY1967" fmla="*/ 4694542 h 9085945"/>
                  <a:gd name="connsiteX1968" fmla="*/ 1018183 w 1018183"/>
                  <a:gd name="connsiteY1968" fmla="*/ 4696518 h 9085945"/>
                  <a:gd name="connsiteX1969" fmla="*/ 1018183 w 1018183"/>
                  <a:gd name="connsiteY1969" fmla="*/ 4703795 h 9085945"/>
                  <a:gd name="connsiteX1970" fmla="*/ 1018183 w 1018183"/>
                  <a:gd name="connsiteY1970" fmla="*/ 4704033 h 9085945"/>
                  <a:gd name="connsiteX1971" fmla="*/ 1018183 w 1018183"/>
                  <a:gd name="connsiteY1971" fmla="*/ 4705600 h 9085945"/>
                  <a:gd name="connsiteX1972" fmla="*/ 1018183 w 1018183"/>
                  <a:gd name="connsiteY1972" fmla="*/ 4707345 h 9085945"/>
                  <a:gd name="connsiteX1973" fmla="*/ 1018183 w 1018183"/>
                  <a:gd name="connsiteY1973" fmla="*/ 4707575 h 9085945"/>
                  <a:gd name="connsiteX1974" fmla="*/ 1018183 w 1018183"/>
                  <a:gd name="connsiteY1974" fmla="*/ 4707941 h 9085945"/>
                  <a:gd name="connsiteX1975" fmla="*/ 1018183 w 1018183"/>
                  <a:gd name="connsiteY1975" fmla="*/ 4708912 h 9085945"/>
                  <a:gd name="connsiteX1976" fmla="*/ 1018183 w 1018183"/>
                  <a:gd name="connsiteY1976" fmla="*/ 4713569 h 9085945"/>
                  <a:gd name="connsiteX1977" fmla="*/ 1018183 w 1018183"/>
                  <a:gd name="connsiteY1977" fmla="*/ 4714853 h 9085945"/>
                  <a:gd name="connsiteX1978" fmla="*/ 1018183 w 1018183"/>
                  <a:gd name="connsiteY1978" fmla="*/ 4718010 h 9085945"/>
                  <a:gd name="connsiteX1979" fmla="*/ 1018183 w 1018183"/>
                  <a:gd name="connsiteY1979" fmla="*/ 4718999 h 9085945"/>
                  <a:gd name="connsiteX1980" fmla="*/ 1018183 w 1018183"/>
                  <a:gd name="connsiteY1980" fmla="*/ 4721198 h 9085945"/>
                  <a:gd name="connsiteX1981" fmla="*/ 1018183 w 1018183"/>
                  <a:gd name="connsiteY1981" fmla="*/ 4722767 h 9085945"/>
                  <a:gd name="connsiteX1982" fmla="*/ 1018183 w 1018183"/>
                  <a:gd name="connsiteY1982" fmla="*/ 4724406 h 9085945"/>
                  <a:gd name="connsiteX1983" fmla="*/ 1018183 w 1018183"/>
                  <a:gd name="connsiteY1983" fmla="*/ 4732257 h 9085945"/>
                  <a:gd name="connsiteX1984" fmla="*/ 1018183 w 1018183"/>
                  <a:gd name="connsiteY1984" fmla="*/ 4733824 h 9085945"/>
                  <a:gd name="connsiteX1985" fmla="*/ 1018183 w 1018183"/>
                  <a:gd name="connsiteY1985" fmla="*/ 4740304 h 9085945"/>
                  <a:gd name="connsiteX1986" fmla="*/ 1018183 w 1018183"/>
                  <a:gd name="connsiteY1986" fmla="*/ 4745321 h 9085945"/>
                  <a:gd name="connsiteX1987" fmla="*/ 1018183 w 1018183"/>
                  <a:gd name="connsiteY1987" fmla="*/ 4750443 h 9085945"/>
                  <a:gd name="connsiteX1988" fmla="*/ 1018183 w 1018183"/>
                  <a:gd name="connsiteY1988" fmla="*/ 4751727 h 9085945"/>
                  <a:gd name="connsiteX1989" fmla="*/ 1018183 w 1018183"/>
                  <a:gd name="connsiteY1989" fmla="*/ 4757133 h 9085945"/>
                  <a:gd name="connsiteX1990" fmla="*/ 1018183 w 1018183"/>
                  <a:gd name="connsiteY1990" fmla="*/ 4759341 h 9085945"/>
                  <a:gd name="connsiteX1991" fmla="*/ 1018183 w 1018183"/>
                  <a:gd name="connsiteY1991" fmla="*/ 4760031 h 9085945"/>
                  <a:gd name="connsiteX1992" fmla="*/ 1018183 w 1018183"/>
                  <a:gd name="connsiteY1992" fmla="*/ 4761501 h 9085945"/>
                  <a:gd name="connsiteX1993" fmla="*/ 1018183 w 1018183"/>
                  <a:gd name="connsiteY1993" fmla="*/ 4761599 h 9085945"/>
                  <a:gd name="connsiteX1994" fmla="*/ 1018183 w 1018183"/>
                  <a:gd name="connsiteY1994" fmla="*/ 4763575 h 9085945"/>
                  <a:gd name="connsiteX1995" fmla="*/ 1018183 w 1018183"/>
                  <a:gd name="connsiteY1995" fmla="*/ 4763880 h 9085945"/>
                  <a:gd name="connsiteX1996" fmla="*/ 1018183 w 1018183"/>
                  <a:gd name="connsiteY1996" fmla="*/ 4768191 h 9085945"/>
                  <a:gd name="connsiteX1997" fmla="*/ 1018183 w 1018183"/>
                  <a:gd name="connsiteY1997" fmla="*/ 4775693 h 9085945"/>
                  <a:gd name="connsiteX1998" fmla="*/ 1018183 w 1018183"/>
                  <a:gd name="connsiteY1998" fmla="*/ 4786751 h 9085945"/>
                  <a:gd name="connsiteX1999" fmla="*/ 1018183 w 1018183"/>
                  <a:gd name="connsiteY1999" fmla="*/ 4788046 h 9085945"/>
                  <a:gd name="connsiteX2000" fmla="*/ 1018183 w 1018183"/>
                  <a:gd name="connsiteY2000" fmla="*/ 4792069 h 9085945"/>
                  <a:gd name="connsiteX2001" fmla="*/ 1018183 w 1018183"/>
                  <a:gd name="connsiteY2001" fmla="*/ 4796302 h 9085945"/>
                  <a:gd name="connsiteX2002" fmla="*/ 1018183 w 1018183"/>
                  <a:gd name="connsiteY2002" fmla="*/ 4796608 h 9085945"/>
                  <a:gd name="connsiteX2003" fmla="*/ 1018183 w 1018183"/>
                  <a:gd name="connsiteY2003" fmla="*/ 4800152 h 9085945"/>
                  <a:gd name="connsiteX2004" fmla="*/ 1018183 w 1018183"/>
                  <a:gd name="connsiteY2004" fmla="*/ 4800600 h 9085945"/>
                  <a:gd name="connsiteX2005" fmla="*/ 1018183 w 1018183"/>
                  <a:gd name="connsiteY2005" fmla="*/ 4801843 h 9085945"/>
                  <a:gd name="connsiteX2006" fmla="*/ 1018183 w 1018183"/>
                  <a:gd name="connsiteY2006" fmla="*/ 4803127 h 9085945"/>
                  <a:gd name="connsiteX2007" fmla="*/ 1018183 w 1018183"/>
                  <a:gd name="connsiteY2007" fmla="*/ 4804869 h 9085945"/>
                  <a:gd name="connsiteX2008" fmla="*/ 1018183 w 1018183"/>
                  <a:gd name="connsiteY2008" fmla="*/ 4805149 h 9085945"/>
                  <a:gd name="connsiteX2009" fmla="*/ 1018183 w 1018183"/>
                  <a:gd name="connsiteY2009" fmla="*/ 4806077 h 9085945"/>
                  <a:gd name="connsiteX2010" fmla="*/ 1018183 w 1018183"/>
                  <a:gd name="connsiteY2010" fmla="*/ 4806381 h 9085945"/>
                  <a:gd name="connsiteX2011" fmla="*/ 1018183 w 1018183"/>
                  <a:gd name="connsiteY2011" fmla="*/ 4806830 h 9085945"/>
                  <a:gd name="connsiteX2012" fmla="*/ 1018183 w 1018183"/>
                  <a:gd name="connsiteY2012" fmla="*/ 4807360 h 9085945"/>
                  <a:gd name="connsiteX2013" fmla="*/ 1018183 w 1018183"/>
                  <a:gd name="connsiteY2013" fmla="*/ 4807664 h 9085945"/>
                  <a:gd name="connsiteX2014" fmla="*/ 1018183 w 1018183"/>
                  <a:gd name="connsiteY2014" fmla="*/ 4808413 h 9085945"/>
                  <a:gd name="connsiteX2015" fmla="*/ 1018183 w 1018183"/>
                  <a:gd name="connsiteY2015" fmla="*/ 4808533 h 9085945"/>
                  <a:gd name="connsiteX2016" fmla="*/ 1018183 w 1018183"/>
                  <a:gd name="connsiteY2016" fmla="*/ 4811209 h 9085945"/>
                  <a:gd name="connsiteX2017" fmla="*/ 1018183 w 1018183"/>
                  <a:gd name="connsiteY2017" fmla="*/ 4814861 h 9085945"/>
                  <a:gd name="connsiteX2018" fmla="*/ 1018183 w 1018183"/>
                  <a:gd name="connsiteY2018" fmla="*/ 4815637 h 9085945"/>
                  <a:gd name="connsiteX2019" fmla="*/ 1018183 w 1018183"/>
                  <a:gd name="connsiteY2019" fmla="*/ 4818757 h 9085945"/>
                  <a:gd name="connsiteX2020" fmla="*/ 1018183 w 1018183"/>
                  <a:gd name="connsiteY2020" fmla="*/ 4819374 h 9085945"/>
                  <a:gd name="connsiteX2021" fmla="*/ 1018183 w 1018183"/>
                  <a:gd name="connsiteY2021" fmla="*/ 4819479 h 9085945"/>
                  <a:gd name="connsiteX2022" fmla="*/ 1018183 w 1018183"/>
                  <a:gd name="connsiteY2022" fmla="*/ 4821968 h 9085945"/>
                  <a:gd name="connsiteX2023" fmla="*/ 1018183 w 1018183"/>
                  <a:gd name="connsiteY2023" fmla="*/ 4823025 h 9085945"/>
                  <a:gd name="connsiteX2024" fmla="*/ 1018183 w 1018183"/>
                  <a:gd name="connsiteY2024" fmla="*/ 4825919 h 9085945"/>
                  <a:gd name="connsiteX2025" fmla="*/ 1018183 w 1018183"/>
                  <a:gd name="connsiteY2025" fmla="*/ 4827093 h 9085945"/>
                  <a:gd name="connsiteX2026" fmla="*/ 1018183 w 1018183"/>
                  <a:gd name="connsiteY2026" fmla="*/ 4840942 h 9085945"/>
                  <a:gd name="connsiteX2027" fmla="*/ 1018183 w 1018183"/>
                  <a:gd name="connsiteY2027" fmla="*/ 4841141 h 9085945"/>
                  <a:gd name="connsiteX2028" fmla="*/ 1018183 w 1018183"/>
                  <a:gd name="connsiteY2028" fmla="*/ 4841534 h 9085945"/>
                  <a:gd name="connsiteX2029" fmla="*/ 1018183 w 1018183"/>
                  <a:gd name="connsiteY2029" fmla="*/ 4842651 h 9085945"/>
                  <a:gd name="connsiteX2030" fmla="*/ 1018183 w 1018183"/>
                  <a:gd name="connsiteY2030" fmla="*/ 4843104 h 9085945"/>
                  <a:gd name="connsiteX2031" fmla="*/ 1018183 w 1018183"/>
                  <a:gd name="connsiteY2031" fmla="*/ 4843438 h 9085945"/>
                  <a:gd name="connsiteX2032" fmla="*/ 1018183 w 1018183"/>
                  <a:gd name="connsiteY2032" fmla="*/ 4843939 h 9085945"/>
                  <a:gd name="connsiteX2033" fmla="*/ 1018183 w 1018183"/>
                  <a:gd name="connsiteY2033" fmla="*/ 4845491 h 9085945"/>
                  <a:gd name="connsiteX2034" fmla="*/ 1018183 w 1018183"/>
                  <a:gd name="connsiteY2034" fmla="*/ 4847172 h 9085945"/>
                  <a:gd name="connsiteX2035" fmla="*/ 1018183 w 1018183"/>
                  <a:gd name="connsiteY2035" fmla="*/ 4847599 h 9085945"/>
                  <a:gd name="connsiteX2036" fmla="*/ 1018183 w 1018183"/>
                  <a:gd name="connsiteY2036" fmla="*/ 4847702 h 9085945"/>
                  <a:gd name="connsiteX2037" fmla="*/ 1018183 w 1018183"/>
                  <a:gd name="connsiteY2037" fmla="*/ 4847704 h 9085945"/>
                  <a:gd name="connsiteX2038" fmla="*/ 1018183 w 1018183"/>
                  <a:gd name="connsiteY2038" fmla="*/ 4848006 h 9085945"/>
                  <a:gd name="connsiteX2039" fmla="*/ 1018183 w 1018183"/>
                  <a:gd name="connsiteY2039" fmla="*/ 4848458 h 9085945"/>
                  <a:gd name="connsiteX2040" fmla="*/ 1018183 w 1018183"/>
                  <a:gd name="connsiteY2040" fmla="*/ 4849225 h 9085945"/>
                  <a:gd name="connsiteX2041" fmla="*/ 1018183 w 1018183"/>
                  <a:gd name="connsiteY2041" fmla="*/ 4850433 h 9085945"/>
                  <a:gd name="connsiteX2042" fmla="*/ 1018183 w 1018183"/>
                  <a:gd name="connsiteY2042" fmla="*/ 4850915 h 9085945"/>
                  <a:gd name="connsiteX2043" fmla="*/ 1018183 w 1018183"/>
                  <a:gd name="connsiteY2043" fmla="*/ 4851551 h 9085945"/>
                  <a:gd name="connsiteX2044" fmla="*/ 1018183 w 1018183"/>
                  <a:gd name="connsiteY2044" fmla="*/ 4852004 h 9085945"/>
                  <a:gd name="connsiteX2045" fmla="*/ 1018183 w 1018183"/>
                  <a:gd name="connsiteY2045" fmla="*/ 4853709 h 9085945"/>
                  <a:gd name="connsiteX2046" fmla="*/ 1018183 w 1018183"/>
                  <a:gd name="connsiteY2046" fmla="*/ 4854932 h 9085945"/>
                  <a:gd name="connsiteX2047" fmla="*/ 1018183 w 1018183"/>
                  <a:gd name="connsiteY2047" fmla="*/ 4856549 h 9085945"/>
                  <a:gd name="connsiteX2048" fmla="*/ 1018183 w 1018183"/>
                  <a:gd name="connsiteY2048" fmla="*/ 4857359 h 9085945"/>
                  <a:gd name="connsiteX2049" fmla="*/ 1018183 w 1018183"/>
                  <a:gd name="connsiteY2049" fmla="*/ 4857839 h 9085945"/>
                  <a:gd name="connsiteX2050" fmla="*/ 1018183 w 1018183"/>
                  <a:gd name="connsiteY2050" fmla="*/ 4858647 h 9085945"/>
                  <a:gd name="connsiteX2051" fmla="*/ 1018183 w 1018183"/>
                  <a:gd name="connsiteY2051" fmla="*/ 4859716 h 9085945"/>
                  <a:gd name="connsiteX2052" fmla="*/ 1018183 w 1018183"/>
                  <a:gd name="connsiteY2052" fmla="*/ 4859821 h 9085945"/>
                  <a:gd name="connsiteX2053" fmla="*/ 1018183 w 1018183"/>
                  <a:gd name="connsiteY2053" fmla="*/ 4860285 h 9085945"/>
                  <a:gd name="connsiteX2054" fmla="*/ 1018183 w 1018183"/>
                  <a:gd name="connsiteY2054" fmla="*/ 4862310 h 9085945"/>
                  <a:gd name="connsiteX2055" fmla="*/ 1018183 w 1018183"/>
                  <a:gd name="connsiteY2055" fmla="*/ 4863367 h 9085945"/>
                  <a:gd name="connsiteX2056" fmla="*/ 1018183 w 1018183"/>
                  <a:gd name="connsiteY2056" fmla="*/ 4866261 h 9085945"/>
                  <a:gd name="connsiteX2057" fmla="*/ 1018183 w 1018183"/>
                  <a:gd name="connsiteY2057" fmla="*/ 4868416 h 9085945"/>
                  <a:gd name="connsiteX2058" fmla="*/ 1018183 w 1018183"/>
                  <a:gd name="connsiteY2058" fmla="*/ 4868959 h 9085945"/>
                  <a:gd name="connsiteX2059" fmla="*/ 1018183 w 1018183"/>
                  <a:gd name="connsiteY2059" fmla="*/ 4870879 h 9085945"/>
                  <a:gd name="connsiteX2060" fmla="*/ 1018183 w 1018183"/>
                  <a:gd name="connsiteY2060" fmla="*/ 4872045 h 9085945"/>
                  <a:gd name="connsiteX2061" fmla="*/ 1018183 w 1018183"/>
                  <a:gd name="connsiteY2061" fmla="*/ 4874424 h 9085945"/>
                  <a:gd name="connsiteX2062" fmla="*/ 1018183 w 1018183"/>
                  <a:gd name="connsiteY2062" fmla="*/ 4881876 h 9085945"/>
                  <a:gd name="connsiteX2063" fmla="*/ 1018183 w 1018183"/>
                  <a:gd name="connsiteY2063" fmla="*/ 4883161 h 9085945"/>
                  <a:gd name="connsiteX2064" fmla="*/ 1018183 w 1018183"/>
                  <a:gd name="connsiteY2064" fmla="*/ 4883446 h 9085945"/>
                  <a:gd name="connsiteX2065" fmla="*/ 1018183 w 1018183"/>
                  <a:gd name="connsiteY2065" fmla="*/ 4884281 h 9085945"/>
                  <a:gd name="connsiteX2066" fmla="*/ 1018183 w 1018183"/>
                  <a:gd name="connsiteY2066" fmla="*/ 4884729 h 9085945"/>
                  <a:gd name="connsiteX2067" fmla="*/ 1018183 w 1018183"/>
                  <a:gd name="connsiteY2067" fmla="*/ 4887010 h 9085945"/>
                  <a:gd name="connsiteX2068" fmla="*/ 1018183 w 1018183"/>
                  <a:gd name="connsiteY2068" fmla="*/ 4887659 h 9085945"/>
                  <a:gd name="connsiteX2069" fmla="*/ 1018183 w 1018183"/>
                  <a:gd name="connsiteY2069" fmla="*/ 4887941 h 9085945"/>
                  <a:gd name="connsiteX2070" fmla="*/ 1018183 w 1018183"/>
                  <a:gd name="connsiteY2070" fmla="*/ 4888046 h 9085945"/>
                  <a:gd name="connsiteX2071" fmla="*/ 1018183 w 1018183"/>
                  <a:gd name="connsiteY2071" fmla="*/ 4888846 h 9085945"/>
                  <a:gd name="connsiteX2072" fmla="*/ 1018183 w 1018183"/>
                  <a:gd name="connsiteY2072" fmla="*/ 4889276 h 9085945"/>
                  <a:gd name="connsiteX2073" fmla="*/ 1018183 w 1018183"/>
                  <a:gd name="connsiteY2073" fmla="*/ 4890415 h 9085945"/>
                  <a:gd name="connsiteX2074" fmla="*/ 1018183 w 1018183"/>
                  <a:gd name="connsiteY2074" fmla="*/ 4892936 h 9085945"/>
                  <a:gd name="connsiteX2075" fmla="*/ 1018183 w 1018183"/>
                  <a:gd name="connsiteY2075" fmla="*/ 4893012 h 9085945"/>
                  <a:gd name="connsiteX2076" fmla="*/ 1018183 w 1018183"/>
                  <a:gd name="connsiteY2076" fmla="*/ 4893925 h 9085945"/>
                  <a:gd name="connsiteX2077" fmla="*/ 1018183 w 1018183"/>
                  <a:gd name="connsiteY2077" fmla="*/ 4894051 h 9085945"/>
                  <a:gd name="connsiteX2078" fmla="*/ 1018183 w 1018183"/>
                  <a:gd name="connsiteY2078" fmla="*/ 4894503 h 9085945"/>
                  <a:gd name="connsiteX2079" fmla="*/ 1018183 w 1018183"/>
                  <a:gd name="connsiteY2079" fmla="*/ 4895274 h 9085945"/>
                  <a:gd name="connsiteX2080" fmla="*/ 1018183 w 1018183"/>
                  <a:gd name="connsiteY2080" fmla="*/ 4895335 h 9085945"/>
                  <a:gd name="connsiteX2081" fmla="*/ 1018183 w 1018183"/>
                  <a:gd name="connsiteY2081" fmla="*/ 4896123 h 9085945"/>
                  <a:gd name="connsiteX2082" fmla="*/ 1018183 w 1018183"/>
                  <a:gd name="connsiteY2082" fmla="*/ 4896554 h 9085945"/>
                  <a:gd name="connsiteX2083" fmla="*/ 1018183 w 1018183"/>
                  <a:gd name="connsiteY2083" fmla="*/ 4897432 h 9085945"/>
                  <a:gd name="connsiteX2084" fmla="*/ 1018183 w 1018183"/>
                  <a:gd name="connsiteY2084" fmla="*/ 4898989 h 9085945"/>
                  <a:gd name="connsiteX2085" fmla="*/ 1018183 w 1018183"/>
                  <a:gd name="connsiteY2085" fmla="*/ 4899104 h 9085945"/>
                  <a:gd name="connsiteX2086" fmla="*/ 1018183 w 1018183"/>
                  <a:gd name="connsiteY2086" fmla="*/ 4899668 h 9085945"/>
                  <a:gd name="connsiteX2087" fmla="*/ 1018183 w 1018183"/>
                  <a:gd name="connsiteY2087" fmla="*/ 4900627 h 9085945"/>
                  <a:gd name="connsiteX2088" fmla="*/ 1018183 w 1018183"/>
                  <a:gd name="connsiteY2088" fmla="*/ 4901686 h 9085945"/>
                  <a:gd name="connsiteX2089" fmla="*/ 1018183 w 1018183"/>
                  <a:gd name="connsiteY2089" fmla="*/ 4901720 h 9085945"/>
                  <a:gd name="connsiteX2090" fmla="*/ 1018183 w 1018183"/>
                  <a:gd name="connsiteY2090" fmla="*/ 4904772 h 9085945"/>
                  <a:gd name="connsiteX2091" fmla="*/ 1018183 w 1018183"/>
                  <a:gd name="connsiteY2091" fmla="*/ 4907031 h 9085945"/>
                  <a:gd name="connsiteX2092" fmla="*/ 1018183 w 1018183"/>
                  <a:gd name="connsiteY2092" fmla="*/ 4907151 h 9085945"/>
                  <a:gd name="connsiteX2093" fmla="*/ 1018183 w 1018183"/>
                  <a:gd name="connsiteY2093" fmla="*/ 4908758 h 9085945"/>
                  <a:gd name="connsiteX2094" fmla="*/ 1018183 w 1018183"/>
                  <a:gd name="connsiteY2094" fmla="*/ 4910042 h 9085945"/>
                  <a:gd name="connsiteX2095" fmla="*/ 1018183 w 1018183"/>
                  <a:gd name="connsiteY2095" fmla="*/ 4910525 h 9085945"/>
                  <a:gd name="connsiteX2096" fmla="*/ 1018183 w 1018183"/>
                  <a:gd name="connsiteY2096" fmla="*/ 4911264 h 9085945"/>
                  <a:gd name="connsiteX2097" fmla="*/ 1018183 w 1018183"/>
                  <a:gd name="connsiteY2097" fmla="*/ 4911458 h 9085945"/>
                  <a:gd name="connsiteX2098" fmla="*/ 1018183 w 1018183"/>
                  <a:gd name="connsiteY2098" fmla="*/ 4912387 h 9085945"/>
                  <a:gd name="connsiteX2099" fmla="*/ 1018183 w 1018183"/>
                  <a:gd name="connsiteY2099" fmla="*/ 4912744 h 9085945"/>
                  <a:gd name="connsiteX2100" fmla="*/ 1018183 w 1018183"/>
                  <a:gd name="connsiteY2100" fmla="*/ 4913257 h 9085945"/>
                  <a:gd name="connsiteX2101" fmla="*/ 1018183 w 1018183"/>
                  <a:gd name="connsiteY2101" fmla="*/ 4914545 h 9085945"/>
                  <a:gd name="connsiteX2102" fmla="*/ 1018183 w 1018183"/>
                  <a:gd name="connsiteY2102" fmla="*/ 4915093 h 9085945"/>
                  <a:gd name="connsiteX2103" fmla="*/ 1018183 w 1018183"/>
                  <a:gd name="connsiteY2103" fmla="*/ 4921235 h 9085945"/>
                  <a:gd name="connsiteX2104" fmla="*/ 1018183 w 1018183"/>
                  <a:gd name="connsiteY2104" fmla="*/ 4921575 h 9085945"/>
                  <a:gd name="connsiteX2105" fmla="*/ 1018183 w 1018183"/>
                  <a:gd name="connsiteY2105" fmla="*/ 4923142 h 9085945"/>
                  <a:gd name="connsiteX2106" fmla="*/ 1018183 w 1018183"/>
                  <a:gd name="connsiteY2106" fmla="*/ 4925118 h 9085945"/>
                  <a:gd name="connsiteX2107" fmla="*/ 1018183 w 1018183"/>
                  <a:gd name="connsiteY2107" fmla="*/ 4925873 h 9085945"/>
                  <a:gd name="connsiteX2108" fmla="*/ 1018183 w 1018183"/>
                  <a:gd name="connsiteY2108" fmla="*/ 4928001 h 9085945"/>
                  <a:gd name="connsiteX2109" fmla="*/ 1018183 w 1018183"/>
                  <a:gd name="connsiteY2109" fmla="*/ 4929510 h 9085945"/>
                  <a:gd name="connsiteX2110" fmla="*/ 1018183 w 1018183"/>
                  <a:gd name="connsiteY2110" fmla="*/ 4932395 h 9085945"/>
                  <a:gd name="connsiteX2111" fmla="*/ 1018183 w 1018183"/>
                  <a:gd name="connsiteY2111" fmla="*/ 4932633 h 9085945"/>
                  <a:gd name="connsiteX2112" fmla="*/ 1018183 w 1018183"/>
                  <a:gd name="connsiteY2112" fmla="*/ 4933354 h 9085945"/>
                  <a:gd name="connsiteX2113" fmla="*/ 1018183 w 1018183"/>
                  <a:gd name="connsiteY2113" fmla="*/ 4934200 h 9085945"/>
                  <a:gd name="connsiteX2114" fmla="*/ 1018183 w 1018183"/>
                  <a:gd name="connsiteY2114" fmla="*/ 4934267 h 9085945"/>
                  <a:gd name="connsiteX2115" fmla="*/ 1018183 w 1018183"/>
                  <a:gd name="connsiteY2115" fmla="*/ 4935126 h 9085945"/>
                  <a:gd name="connsiteX2116" fmla="*/ 1018183 w 1018183"/>
                  <a:gd name="connsiteY2116" fmla="*/ 4935945 h 9085945"/>
                  <a:gd name="connsiteX2117" fmla="*/ 1018183 w 1018183"/>
                  <a:gd name="connsiteY2117" fmla="*/ 4936175 h 9085945"/>
                  <a:gd name="connsiteX2118" fmla="*/ 1018183 w 1018183"/>
                  <a:gd name="connsiteY2118" fmla="*/ 4936896 h 9085945"/>
                  <a:gd name="connsiteX2119" fmla="*/ 1018183 w 1018183"/>
                  <a:gd name="connsiteY2119" fmla="*/ 4937512 h 9085945"/>
                  <a:gd name="connsiteX2120" fmla="*/ 1018183 w 1018183"/>
                  <a:gd name="connsiteY2120" fmla="*/ 4937774 h 9085945"/>
                  <a:gd name="connsiteX2121" fmla="*/ 1018183 w 1018183"/>
                  <a:gd name="connsiteY2121" fmla="*/ 4939058 h 9085945"/>
                  <a:gd name="connsiteX2122" fmla="*/ 1018183 w 1018183"/>
                  <a:gd name="connsiteY2122" fmla="*/ 4941947 h 9085945"/>
                  <a:gd name="connsiteX2123" fmla="*/ 1018183 w 1018183"/>
                  <a:gd name="connsiteY2123" fmla="*/ 4942169 h 9085945"/>
                  <a:gd name="connsiteX2124" fmla="*/ 1018183 w 1018183"/>
                  <a:gd name="connsiteY2124" fmla="*/ 4943453 h 9085945"/>
                  <a:gd name="connsiteX2125" fmla="*/ 1018183 w 1018183"/>
                  <a:gd name="connsiteY2125" fmla="*/ 4944218 h 9085945"/>
                  <a:gd name="connsiteX2126" fmla="*/ 1018183 w 1018183"/>
                  <a:gd name="connsiteY2126" fmla="*/ 4944412 h 9085945"/>
                  <a:gd name="connsiteX2127" fmla="*/ 1018183 w 1018183"/>
                  <a:gd name="connsiteY2127" fmla="*/ 4945114 h 9085945"/>
                  <a:gd name="connsiteX2128" fmla="*/ 1018183 w 1018183"/>
                  <a:gd name="connsiteY2128" fmla="*/ 4945325 h 9085945"/>
                  <a:gd name="connsiteX2129" fmla="*/ 1018183 w 1018183"/>
                  <a:gd name="connsiteY2129" fmla="*/ 4945984 h 9085945"/>
                  <a:gd name="connsiteX2130" fmla="*/ 1018183 w 1018183"/>
                  <a:gd name="connsiteY2130" fmla="*/ 4947956 h 9085945"/>
                  <a:gd name="connsiteX2131" fmla="*/ 1018183 w 1018183"/>
                  <a:gd name="connsiteY2131" fmla="*/ 4949528 h 9085945"/>
                  <a:gd name="connsiteX2132" fmla="*/ 1018183 w 1018183"/>
                  <a:gd name="connsiteY2132" fmla="*/ 4949798 h 9085945"/>
                  <a:gd name="connsiteX2133" fmla="*/ 1018183 w 1018183"/>
                  <a:gd name="connsiteY2133" fmla="*/ 4951367 h 9085945"/>
                  <a:gd name="connsiteX2134" fmla="*/ 1018183 w 1018183"/>
                  <a:gd name="connsiteY2134" fmla="*/ 4951606 h 9085945"/>
                  <a:gd name="connsiteX2135" fmla="*/ 1018183 w 1018183"/>
                  <a:gd name="connsiteY2135" fmla="*/ 4953086 h 9085945"/>
                  <a:gd name="connsiteX2136" fmla="*/ 1018183 w 1018183"/>
                  <a:gd name="connsiteY2136" fmla="*/ 4953599 h 9085945"/>
                  <a:gd name="connsiteX2137" fmla="*/ 1018183 w 1018183"/>
                  <a:gd name="connsiteY2137" fmla="*/ 4954887 h 9085945"/>
                  <a:gd name="connsiteX2138" fmla="*/ 1018183 w 1018183"/>
                  <a:gd name="connsiteY2138" fmla="*/ 4955756 h 9085945"/>
                  <a:gd name="connsiteX2139" fmla="*/ 1018183 w 1018183"/>
                  <a:gd name="connsiteY2139" fmla="*/ 4956171 h 9085945"/>
                  <a:gd name="connsiteX2140" fmla="*/ 1018183 w 1018183"/>
                  <a:gd name="connsiteY2140" fmla="*/ 4960857 h 9085945"/>
                  <a:gd name="connsiteX2141" fmla="*/ 1018183 w 1018183"/>
                  <a:gd name="connsiteY2141" fmla="*/ 4961577 h 9085945"/>
                  <a:gd name="connsiteX2142" fmla="*/ 1018183 w 1018183"/>
                  <a:gd name="connsiteY2142" fmla="*/ 4962424 h 9085945"/>
                  <a:gd name="connsiteX2143" fmla="*/ 1018183 w 1018183"/>
                  <a:gd name="connsiteY2143" fmla="*/ 4962664 h 9085945"/>
                  <a:gd name="connsiteX2144" fmla="*/ 1018183 w 1018183"/>
                  <a:gd name="connsiteY2144" fmla="*/ 4966215 h 9085945"/>
                  <a:gd name="connsiteX2145" fmla="*/ 1018183 w 1018183"/>
                  <a:gd name="connsiteY2145" fmla="*/ 4968904 h 9085945"/>
                  <a:gd name="connsiteX2146" fmla="*/ 1018183 w 1018183"/>
                  <a:gd name="connsiteY2146" fmla="*/ 4972639 h 9085945"/>
                  <a:gd name="connsiteX2147" fmla="*/ 1018183 w 1018183"/>
                  <a:gd name="connsiteY2147" fmla="*/ 4972975 h 9085945"/>
                  <a:gd name="connsiteX2148" fmla="*/ 1018183 w 1018183"/>
                  <a:gd name="connsiteY2148" fmla="*/ 4974542 h 9085945"/>
                  <a:gd name="connsiteX2149" fmla="*/ 1018183 w 1018183"/>
                  <a:gd name="connsiteY2149" fmla="*/ 4975468 h 9085945"/>
                  <a:gd name="connsiteX2150" fmla="*/ 1018183 w 1018183"/>
                  <a:gd name="connsiteY2150" fmla="*/ 4976287 h 9085945"/>
                  <a:gd name="connsiteX2151" fmla="*/ 1018183 w 1018183"/>
                  <a:gd name="connsiteY2151" fmla="*/ 4976517 h 9085945"/>
                  <a:gd name="connsiteX2152" fmla="*/ 1018183 w 1018183"/>
                  <a:gd name="connsiteY2152" fmla="*/ 4977274 h 9085945"/>
                  <a:gd name="connsiteX2153" fmla="*/ 1018183 w 1018183"/>
                  <a:gd name="connsiteY2153" fmla="*/ 4977628 h 9085945"/>
                  <a:gd name="connsiteX2154" fmla="*/ 1018183 w 1018183"/>
                  <a:gd name="connsiteY2154" fmla="*/ 4977854 h 9085945"/>
                  <a:gd name="connsiteX2155" fmla="*/ 1018183 w 1018183"/>
                  <a:gd name="connsiteY2155" fmla="*/ 4980683 h 9085945"/>
                  <a:gd name="connsiteX2156" fmla="*/ 1018183 w 1018183"/>
                  <a:gd name="connsiteY2156" fmla="*/ 4983795 h 9085945"/>
                  <a:gd name="connsiteX2157" fmla="*/ 1018183 w 1018183"/>
                  <a:gd name="connsiteY2157" fmla="*/ 4984447 h 9085945"/>
                  <a:gd name="connsiteX2158" fmla="*/ 1018183 w 1018183"/>
                  <a:gd name="connsiteY2158" fmla="*/ 4986326 h 9085945"/>
                  <a:gd name="connsiteX2159" fmla="*/ 1018183 w 1018183"/>
                  <a:gd name="connsiteY2159" fmla="*/ 4986526 h 9085945"/>
                  <a:gd name="connsiteX2160" fmla="*/ 1018183 w 1018183"/>
                  <a:gd name="connsiteY2160" fmla="*/ 4987345 h 9085945"/>
                  <a:gd name="connsiteX2161" fmla="*/ 1018183 w 1018183"/>
                  <a:gd name="connsiteY2161" fmla="*/ 4987941 h 9085945"/>
                  <a:gd name="connsiteX2162" fmla="*/ 1018183 w 1018183"/>
                  <a:gd name="connsiteY2162" fmla="*/ 4988912 h 9085945"/>
                  <a:gd name="connsiteX2163" fmla="*/ 1018183 w 1018183"/>
                  <a:gd name="connsiteY2163" fmla="*/ 4989870 h 9085945"/>
                  <a:gd name="connsiteX2164" fmla="*/ 1018183 w 1018183"/>
                  <a:gd name="connsiteY2164" fmla="*/ 4992028 h 9085945"/>
                  <a:gd name="connsiteX2165" fmla="*/ 1018183 w 1018183"/>
                  <a:gd name="connsiteY2165" fmla="*/ 4993130 h 9085945"/>
                  <a:gd name="connsiteX2166" fmla="*/ 1018183 w 1018183"/>
                  <a:gd name="connsiteY2166" fmla="*/ 4995393 h 9085945"/>
                  <a:gd name="connsiteX2167" fmla="*/ 1018183 w 1018183"/>
                  <a:gd name="connsiteY2167" fmla="*/ 4996098 h 9085945"/>
                  <a:gd name="connsiteX2168" fmla="*/ 1018183 w 1018183"/>
                  <a:gd name="connsiteY2168" fmla="*/ 4997384 h 9085945"/>
                  <a:gd name="connsiteX2169" fmla="*/ 1018183 w 1018183"/>
                  <a:gd name="connsiteY2169" fmla="*/ 4999241 h 9085945"/>
                  <a:gd name="connsiteX2170" fmla="*/ 1018183 w 1018183"/>
                  <a:gd name="connsiteY2170" fmla="*/ 5000927 h 9085945"/>
                  <a:gd name="connsiteX2171" fmla="*/ 1018183 w 1018183"/>
                  <a:gd name="connsiteY2171" fmla="*/ 5001199 h 9085945"/>
                  <a:gd name="connsiteX2172" fmla="*/ 1018183 w 1018183"/>
                  <a:gd name="connsiteY2172" fmla="*/ 5002766 h 9085945"/>
                  <a:gd name="connsiteX2173" fmla="*/ 1018183 w 1018183"/>
                  <a:gd name="connsiteY2173" fmla="*/ 5009246 h 9085945"/>
                  <a:gd name="connsiteX2174" fmla="*/ 1018183 w 1018183"/>
                  <a:gd name="connsiteY2174" fmla="*/ 5010001 h 9085945"/>
                  <a:gd name="connsiteX2175" fmla="*/ 1018183 w 1018183"/>
                  <a:gd name="connsiteY2175" fmla="*/ 5011978 h 9085945"/>
                  <a:gd name="connsiteX2176" fmla="*/ 1018183 w 1018183"/>
                  <a:gd name="connsiteY2176" fmla="*/ 5013545 h 9085945"/>
                  <a:gd name="connsiteX2177" fmla="*/ 1018183 w 1018183"/>
                  <a:gd name="connsiteY2177" fmla="*/ 5016646 h 9085945"/>
                  <a:gd name="connsiteX2178" fmla="*/ 1018183 w 1018183"/>
                  <a:gd name="connsiteY2178" fmla="*/ 5017970 h 9085945"/>
                  <a:gd name="connsiteX2179" fmla="*/ 1018183 w 1018183"/>
                  <a:gd name="connsiteY2179" fmla="*/ 5019254 h 9085945"/>
                  <a:gd name="connsiteX2180" fmla="*/ 1018183 w 1018183"/>
                  <a:gd name="connsiteY2180" fmla="*/ 5020304 h 9085945"/>
                  <a:gd name="connsiteX2181" fmla="*/ 1018183 w 1018183"/>
                  <a:gd name="connsiteY2181" fmla="*/ 5020669 h 9085945"/>
                  <a:gd name="connsiteX2182" fmla="*/ 1018183 w 1018183"/>
                  <a:gd name="connsiteY2182" fmla="*/ 5023616 h 9085945"/>
                  <a:gd name="connsiteX2183" fmla="*/ 1018183 w 1018183"/>
                  <a:gd name="connsiteY2183" fmla="*/ 5023919 h 9085945"/>
                  <a:gd name="connsiteX2184" fmla="*/ 1018183 w 1018183"/>
                  <a:gd name="connsiteY2184" fmla="*/ 5029028 h 9085945"/>
                  <a:gd name="connsiteX2185" fmla="*/ 1018183 w 1018183"/>
                  <a:gd name="connsiteY2185" fmla="*/ 5030443 h 9085945"/>
                  <a:gd name="connsiteX2186" fmla="*/ 1018183 w 1018183"/>
                  <a:gd name="connsiteY2186" fmla="*/ 5031727 h 9085945"/>
                  <a:gd name="connsiteX2187" fmla="*/ 1018183 w 1018183"/>
                  <a:gd name="connsiteY2187" fmla="*/ 5032370 h 9085945"/>
                  <a:gd name="connsiteX2188" fmla="*/ 1018183 w 1018183"/>
                  <a:gd name="connsiteY2188" fmla="*/ 5033469 h 9085945"/>
                  <a:gd name="connsiteX2189" fmla="*/ 1018183 w 1018183"/>
                  <a:gd name="connsiteY2189" fmla="*/ 5033654 h 9085945"/>
                  <a:gd name="connsiteX2190" fmla="*/ 1018183 w 1018183"/>
                  <a:gd name="connsiteY2190" fmla="*/ 5035630 h 9085945"/>
                  <a:gd name="connsiteX2191" fmla="*/ 1018183 w 1018183"/>
                  <a:gd name="connsiteY2191" fmla="*/ 5037013 h 9085945"/>
                  <a:gd name="connsiteX2192" fmla="*/ 1018183 w 1018183"/>
                  <a:gd name="connsiteY2192" fmla="*/ 5037133 h 9085945"/>
                  <a:gd name="connsiteX2193" fmla="*/ 1018183 w 1018183"/>
                  <a:gd name="connsiteY2193" fmla="*/ 5038226 h 9085945"/>
                  <a:gd name="connsiteX2194" fmla="*/ 1018183 w 1018183"/>
                  <a:gd name="connsiteY2194" fmla="*/ 5043428 h 9085945"/>
                  <a:gd name="connsiteX2195" fmla="*/ 1018183 w 1018183"/>
                  <a:gd name="connsiteY2195" fmla="*/ 5044237 h 9085945"/>
                  <a:gd name="connsiteX2196" fmla="*/ 1018183 w 1018183"/>
                  <a:gd name="connsiteY2196" fmla="*/ 5047357 h 9085945"/>
                  <a:gd name="connsiteX2197" fmla="*/ 1018183 w 1018183"/>
                  <a:gd name="connsiteY2197" fmla="*/ 5055693 h 9085945"/>
                  <a:gd name="connsiteX2198" fmla="*/ 1018183 w 1018183"/>
                  <a:gd name="connsiteY2198" fmla="*/ 5056988 h 9085945"/>
                  <a:gd name="connsiteX2199" fmla="*/ 1018183 w 1018183"/>
                  <a:gd name="connsiteY2199" fmla="*/ 5068047 h 9085945"/>
                  <a:gd name="connsiteX2200" fmla="*/ 1018183 w 1018183"/>
                  <a:gd name="connsiteY2200" fmla="*/ 5069542 h 9085945"/>
                  <a:gd name="connsiteX2201" fmla="*/ 1018183 w 1018183"/>
                  <a:gd name="connsiteY2201" fmla="*/ 5069741 h 9085945"/>
                  <a:gd name="connsiteX2202" fmla="*/ 1018183 w 1018183"/>
                  <a:gd name="connsiteY2202" fmla="*/ 5072038 h 9085945"/>
                  <a:gd name="connsiteX2203" fmla="*/ 1018183 w 1018183"/>
                  <a:gd name="connsiteY2203" fmla="*/ 5072069 h 9085945"/>
                  <a:gd name="connsiteX2204" fmla="*/ 1018183 w 1018183"/>
                  <a:gd name="connsiteY2204" fmla="*/ 5073811 h 9085945"/>
                  <a:gd name="connsiteX2205" fmla="*/ 1018183 w 1018183"/>
                  <a:gd name="connsiteY2205" fmla="*/ 5074091 h 9085945"/>
                  <a:gd name="connsiteX2206" fmla="*/ 1018183 w 1018183"/>
                  <a:gd name="connsiteY2206" fmla="*/ 5075772 h 9085945"/>
                  <a:gd name="connsiteX2207" fmla="*/ 1018183 w 1018183"/>
                  <a:gd name="connsiteY2207" fmla="*/ 5076302 h 9085945"/>
                  <a:gd name="connsiteX2208" fmla="*/ 1018183 w 1018183"/>
                  <a:gd name="connsiteY2208" fmla="*/ 5076606 h 9085945"/>
                  <a:gd name="connsiteX2209" fmla="*/ 1018183 w 1018183"/>
                  <a:gd name="connsiteY2209" fmla="*/ 5077058 h 9085945"/>
                  <a:gd name="connsiteX2210" fmla="*/ 1018183 w 1018183"/>
                  <a:gd name="connsiteY2210" fmla="*/ 5077355 h 9085945"/>
                  <a:gd name="connsiteX2211" fmla="*/ 1018183 w 1018183"/>
                  <a:gd name="connsiteY2211" fmla="*/ 5079033 h 9085945"/>
                  <a:gd name="connsiteX2212" fmla="*/ 1018183 w 1018183"/>
                  <a:gd name="connsiteY2212" fmla="*/ 5079515 h 9085945"/>
                  <a:gd name="connsiteX2213" fmla="*/ 1018183 w 1018183"/>
                  <a:gd name="connsiteY2213" fmla="*/ 5080151 h 9085945"/>
                  <a:gd name="connsiteX2214" fmla="*/ 1018183 w 1018183"/>
                  <a:gd name="connsiteY2214" fmla="*/ 5080604 h 9085945"/>
                  <a:gd name="connsiteX2215" fmla="*/ 1018183 w 1018183"/>
                  <a:gd name="connsiteY2215" fmla="*/ 5084579 h 9085945"/>
                  <a:gd name="connsiteX2216" fmla="*/ 1018183 w 1018183"/>
                  <a:gd name="connsiteY2216" fmla="*/ 5085149 h 9085945"/>
                  <a:gd name="connsiteX2217" fmla="*/ 1018183 w 1018183"/>
                  <a:gd name="connsiteY2217" fmla="*/ 5086439 h 9085945"/>
                  <a:gd name="connsiteX2218" fmla="*/ 1018183 w 1018183"/>
                  <a:gd name="connsiteY2218" fmla="*/ 5087699 h 9085945"/>
                  <a:gd name="connsiteX2219" fmla="*/ 1018183 w 1018183"/>
                  <a:gd name="connsiteY2219" fmla="*/ 5088316 h 9085945"/>
                  <a:gd name="connsiteX2220" fmla="*/ 1018183 w 1018183"/>
                  <a:gd name="connsiteY2220" fmla="*/ 5088421 h 9085945"/>
                  <a:gd name="connsiteX2221" fmla="*/ 1018183 w 1018183"/>
                  <a:gd name="connsiteY2221" fmla="*/ 5090910 h 9085945"/>
                  <a:gd name="connsiteX2222" fmla="*/ 1018183 w 1018183"/>
                  <a:gd name="connsiteY2222" fmla="*/ 5091967 h 9085945"/>
                  <a:gd name="connsiteX2223" fmla="*/ 1018183 w 1018183"/>
                  <a:gd name="connsiteY2223" fmla="*/ 5094861 h 9085945"/>
                  <a:gd name="connsiteX2224" fmla="*/ 1018183 w 1018183"/>
                  <a:gd name="connsiteY2224" fmla="*/ 5098757 h 9085945"/>
                  <a:gd name="connsiteX2225" fmla="*/ 1018183 w 1018183"/>
                  <a:gd name="connsiteY2225" fmla="*/ 5099479 h 9085945"/>
                  <a:gd name="connsiteX2226" fmla="*/ 1018183 w 1018183"/>
                  <a:gd name="connsiteY2226" fmla="*/ 5100775 h 9085945"/>
                  <a:gd name="connsiteX2227" fmla="*/ 1018183 w 1018183"/>
                  <a:gd name="connsiteY2227" fmla="*/ 5103024 h 9085945"/>
                  <a:gd name="connsiteX2228" fmla="*/ 1018183 w 1018183"/>
                  <a:gd name="connsiteY2228" fmla="*/ 5104318 h 9085945"/>
                  <a:gd name="connsiteX2229" fmla="*/ 1018183 w 1018183"/>
                  <a:gd name="connsiteY2229" fmla="*/ 5106387 h 9085945"/>
                  <a:gd name="connsiteX2230" fmla="*/ 1018183 w 1018183"/>
                  <a:gd name="connsiteY2230" fmla="*/ 5107955 h 9085945"/>
                  <a:gd name="connsiteX2231" fmla="*/ 1018183 w 1018183"/>
                  <a:gd name="connsiteY2231" fmla="*/ 5110083 h 9085945"/>
                  <a:gd name="connsiteX2232" fmla="*/ 1018183 w 1018183"/>
                  <a:gd name="connsiteY2232" fmla="*/ 5110476 h 9085945"/>
                  <a:gd name="connsiteX2233" fmla="*/ 1018183 w 1018183"/>
                  <a:gd name="connsiteY2233" fmla="*/ 5111761 h 9085945"/>
                  <a:gd name="connsiteX2234" fmla="*/ 1018183 w 1018183"/>
                  <a:gd name="connsiteY2234" fmla="*/ 5112046 h 9085945"/>
                  <a:gd name="connsiteX2235" fmla="*/ 1018183 w 1018183"/>
                  <a:gd name="connsiteY2235" fmla="*/ 5112380 h 9085945"/>
                  <a:gd name="connsiteX2236" fmla="*/ 1018183 w 1018183"/>
                  <a:gd name="connsiteY2236" fmla="*/ 5112881 h 9085945"/>
                  <a:gd name="connsiteX2237" fmla="*/ 1018183 w 1018183"/>
                  <a:gd name="connsiteY2237" fmla="*/ 5113329 h 9085945"/>
                  <a:gd name="connsiteX2238" fmla="*/ 1018183 w 1018183"/>
                  <a:gd name="connsiteY2238" fmla="*/ 5115610 h 9085945"/>
                  <a:gd name="connsiteX2239" fmla="*/ 1018183 w 1018183"/>
                  <a:gd name="connsiteY2239" fmla="*/ 5116541 h 9085945"/>
                  <a:gd name="connsiteX2240" fmla="*/ 1018183 w 1018183"/>
                  <a:gd name="connsiteY2240" fmla="*/ 5116646 h 9085945"/>
                  <a:gd name="connsiteX2241" fmla="*/ 1018183 w 1018183"/>
                  <a:gd name="connsiteY2241" fmla="*/ 5117400 h 9085945"/>
                  <a:gd name="connsiteX2242" fmla="*/ 1018183 w 1018183"/>
                  <a:gd name="connsiteY2242" fmla="*/ 5117876 h 9085945"/>
                  <a:gd name="connsiteX2243" fmla="*/ 1018183 w 1018183"/>
                  <a:gd name="connsiteY2243" fmla="*/ 5119375 h 9085945"/>
                  <a:gd name="connsiteX2244" fmla="*/ 1018183 w 1018183"/>
                  <a:gd name="connsiteY2244" fmla="*/ 5119857 h 9085945"/>
                  <a:gd name="connsiteX2245" fmla="*/ 1018183 w 1018183"/>
                  <a:gd name="connsiteY2245" fmla="*/ 5120946 h 9085945"/>
                  <a:gd name="connsiteX2246" fmla="*/ 1018183 w 1018183"/>
                  <a:gd name="connsiteY2246" fmla="*/ 5121141 h 9085945"/>
                  <a:gd name="connsiteX2247" fmla="*/ 1018183 w 1018183"/>
                  <a:gd name="connsiteY2247" fmla="*/ 5121536 h 9085945"/>
                  <a:gd name="connsiteX2248" fmla="*/ 1018183 w 1018183"/>
                  <a:gd name="connsiteY2248" fmla="*/ 5122651 h 9085945"/>
                  <a:gd name="connsiteX2249" fmla="*/ 1018183 w 1018183"/>
                  <a:gd name="connsiteY2249" fmla="*/ 5123103 h 9085945"/>
                  <a:gd name="connsiteX2250" fmla="*/ 1018183 w 1018183"/>
                  <a:gd name="connsiteY2250" fmla="*/ 5123438 h 9085945"/>
                  <a:gd name="connsiteX2251" fmla="*/ 1018183 w 1018183"/>
                  <a:gd name="connsiteY2251" fmla="*/ 5123874 h 9085945"/>
                  <a:gd name="connsiteX2252" fmla="*/ 1018183 w 1018183"/>
                  <a:gd name="connsiteY2252" fmla="*/ 5123935 h 9085945"/>
                  <a:gd name="connsiteX2253" fmla="*/ 1018183 w 1018183"/>
                  <a:gd name="connsiteY2253" fmla="*/ 5125491 h 9085945"/>
                  <a:gd name="connsiteX2254" fmla="*/ 1018183 w 1018183"/>
                  <a:gd name="connsiteY2254" fmla="*/ 5126781 h 9085945"/>
                  <a:gd name="connsiteX2255" fmla="*/ 1018183 w 1018183"/>
                  <a:gd name="connsiteY2255" fmla="*/ 5127589 h 9085945"/>
                  <a:gd name="connsiteX2256" fmla="*/ 1018183 w 1018183"/>
                  <a:gd name="connsiteY2256" fmla="*/ 5127704 h 9085945"/>
                  <a:gd name="connsiteX2257" fmla="*/ 1018183 w 1018183"/>
                  <a:gd name="connsiteY2257" fmla="*/ 5129001 h 9085945"/>
                  <a:gd name="connsiteX2258" fmla="*/ 1018183 w 1018183"/>
                  <a:gd name="connsiteY2258" fmla="*/ 5129227 h 9085945"/>
                  <a:gd name="connsiteX2259" fmla="*/ 1018183 w 1018183"/>
                  <a:gd name="connsiteY2259" fmla="*/ 5130320 h 9085945"/>
                  <a:gd name="connsiteX2260" fmla="*/ 1018183 w 1018183"/>
                  <a:gd name="connsiteY2260" fmla="*/ 5131485 h 9085945"/>
                  <a:gd name="connsiteX2261" fmla="*/ 1018183 w 1018183"/>
                  <a:gd name="connsiteY2261" fmla="*/ 5135631 h 9085945"/>
                  <a:gd name="connsiteX2262" fmla="*/ 1018183 w 1018183"/>
                  <a:gd name="connsiteY2262" fmla="*/ 5135751 h 9085945"/>
                  <a:gd name="connsiteX2263" fmla="*/ 1018183 w 1018183"/>
                  <a:gd name="connsiteY2263" fmla="*/ 5137358 h 9085945"/>
                  <a:gd name="connsiteX2264" fmla="*/ 1018183 w 1018183"/>
                  <a:gd name="connsiteY2264" fmla="*/ 5137838 h 9085945"/>
                  <a:gd name="connsiteX2265" fmla="*/ 1018183 w 1018183"/>
                  <a:gd name="connsiteY2265" fmla="*/ 5138642 h 9085945"/>
                  <a:gd name="connsiteX2266" fmla="*/ 1018183 w 1018183"/>
                  <a:gd name="connsiteY2266" fmla="*/ 5139821 h 9085945"/>
                  <a:gd name="connsiteX2267" fmla="*/ 1018183 w 1018183"/>
                  <a:gd name="connsiteY2267" fmla="*/ 5140987 h 9085945"/>
                  <a:gd name="connsiteX2268" fmla="*/ 1018183 w 1018183"/>
                  <a:gd name="connsiteY2268" fmla="*/ 5143366 h 9085945"/>
                  <a:gd name="connsiteX2269" fmla="*/ 1018183 w 1018183"/>
                  <a:gd name="connsiteY2269" fmla="*/ 5148889 h 9085945"/>
                  <a:gd name="connsiteX2270" fmla="*/ 1018183 w 1018183"/>
                  <a:gd name="connsiteY2270" fmla="*/ 5150456 h 9085945"/>
                  <a:gd name="connsiteX2271" fmla="*/ 1018183 w 1018183"/>
                  <a:gd name="connsiteY2271" fmla="*/ 5152103 h 9085945"/>
                  <a:gd name="connsiteX2272" fmla="*/ 1018183 w 1018183"/>
                  <a:gd name="connsiteY2272" fmla="*/ 5153671 h 9085945"/>
                  <a:gd name="connsiteX2273" fmla="*/ 1018183 w 1018183"/>
                  <a:gd name="connsiteY2273" fmla="*/ 5155952 h 9085945"/>
                  <a:gd name="connsiteX2274" fmla="*/ 1018183 w 1018183"/>
                  <a:gd name="connsiteY2274" fmla="*/ 5156601 h 9085945"/>
                  <a:gd name="connsiteX2275" fmla="*/ 1018183 w 1018183"/>
                  <a:gd name="connsiteY2275" fmla="*/ 5158110 h 9085945"/>
                  <a:gd name="connsiteX2276" fmla="*/ 1018183 w 1018183"/>
                  <a:gd name="connsiteY2276" fmla="*/ 5158218 h 9085945"/>
                  <a:gd name="connsiteX2277" fmla="*/ 1018183 w 1018183"/>
                  <a:gd name="connsiteY2277" fmla="*/ 5159710 h 9085945"/>
                  <a:gd name="connsiteX2278" fmla="*/ 1018183 w 1018183"/>
                  <a:gd name="connsiteY2278" fmla="*/ 5161878 h 9085945"/>
                  <a:gd name="connsiteX2279" fmla="*/ 1018183 w 1018183"/>
                  <a:gd name="connsiteY2279" fmla="*/ 5161954 h 9085945"/>
                  <a:gd name="connsiteX2280" fmla="*/ 1018183 w 1018183"/>
                  <a:gd name="connsiteY2280" fmla="*/ 5162643 h 9085945"/>
                  <a:gd name="connsiteX2281" fmla="*/ 1018183 w 1018183"/>
                  <a:gd name="connsiteY2281" fmla="*/ 5162867 h 9085945"/>
                  <a:gd name="connsiteX2282" fmla="*/ 1018183 w 1018183"/>
                  <a:gd name="connsiteY2282" fmla="*/ 5163161 h 9085945"/>
                  <a:gd name="connsiteX2283" fmla="*/ 1018183 w 1018183"/>
                  <a:gd name="connsiteY2283" fmla="*/ 5163445 h 9085945"/>
                  <a:gd name="connsiteX2284" fmla="*/ 1018183 w 1018183"/>
                  <a:gd name="connsiteY2284" fmla="*/ 5164277 h 9085945"/>
                  <a:gd name="connsiteX2285" fmla="*/ 1018183 w 1018183"/>
                  <a:gd name="connsiteY2285" fmla="*/ 5164731 h 9085945"/>
                  <a:gd name="connsiteX2286" fmla="*/ 1018183 w 1018183"/>
                  <a:gd name="connsiteY2286" fmla="*/ 5165496 h 9085945"/>
                  <a:gd name="connsiteX2287" fmla="*/ 1018183 w 1018183"/>
                  <a:gd name="connsiteY2287" fmla="*/ 5166374 h 9085945"/>
                  <a:gd name="connsiteX2288" fmla="*/ 1018183 w 1018183"/>
                  <a:gd name="connsiteY2288" fmla="*/ 5167010 h 9085945"/>
                  <a:gd name="connsiteX2289" fmla="*/ 1018183 w 1018183"/>
                  <a:gd name="connsiteY2289" fmla="*/ 5167658 h 9085945"/>
                  <a:gd name="connsiteX2290" fmla="*/ 1018183 w 1018183"/>
                  <a:gd name="connsiteY2290" fmla="*/ 5168046 h 9085945"/>
                  <a:gd name="connsiteX2291" fmla="*/ 1018183 w 1018183"/>
                  <a:gd name="connsiteY2291" fmla="*/ 5169276 h 9085945"/>
                  <a:gd name="connsiteX2292" fmla="*/ 1018183 w 1018183"/>
                  <a:gd name="connsiteY2292" fmla="*/ 5170547 h 9085945"/>
                  <a:gd name="connsiteX2293" fmla="*/ 1018183 w 1018183"/>
                  <a:gd name="connsiteY2293" fmla="*/ 5170662 h 9085945"/>
                  <a:gd name="connsiteX2294" fmla="*/ 1018183 w 1018183"/>
                  <a:gd name="connsiteY2294" fmla="*/ 5172818 h 9085945"/>
                  <a:gd name="connsiteX2295" fmla="*/ 1018183 w 1018183"/>
                  <a:gd name="connsiteY2295" fmla="*/ 5173012 h 9085945"/>
                  <a:gd name="connsiteX2296" fmla="*/ 1018183 w 1018183"/>
                  <a:gd name="connsiteY2296" fmla="*/ 5173714 h 9085945"/>
                  <a:gd name="connsiteX2297" fmla="*/ 1018183 w 1018183"/>
                  <a:gd name="connsiteY2297" fmla="*/ 5173925 h 9085945"/>
                  <a:gd name="connsiteX2298" fmla="*/ 1018183 w 1018183"/>
                  <a:gd name="connsiteY2298" fmla="*/ 5175973 h 9085945"/>
                  <a:gd name="connsiteX2299" fmla="*/ 1018183 w 1018183"/>
                  <a:gd name="connsiteY2299" fmla="*/ 5176093 h 9085945"/>
                  <a:gd name="connsiteX2300" fmla="*/ 1018183 w 1018183"/>
                  <a:gd name="connsiteY2300" fmla="*/ 5176556 h 9085945"/>
                  <a:gd name="connsiteX2301" fmla="*/ 1018183 w 1018183"/>
                  <a:gd name="connsiteY2301" fmla="*/ 5178826 h 9085945"/>
                  <a:gd name="connsiteX2302" fmla="*/ 1018183 w 1018183"/>
                  <a:gd name="connsiteY2302" fmla="*/ 5178984 h 9085945"/>
                  <a:gd name="connsiteX2303" fmla="*/ 1018183 w 1018183"/>
                  <a:gd name="connsiteY2303" fmla="*/ 5180206 h 9085945"/>
                  <a:gd name="connsiteX2304" fmla="*/ 1018183 w 1018183"/>
                  <a:gd name="connsiteY2304" fmla="*/ 5181686 h 9085945"/>
                  <a:gd name="connsiteX2305" fmla="*/ 1018183 w 1018183"/>
                  <a:gd name="connsiteY2305" fmla="*/ 5181720 h 9085945"/>
                  <a:gd name="connsiteX2306" fmla="*/ 1018183 w 1018183"/>
                  <a:gd name="connsiteY2306" fmla="*/ 5182199 h 9085945"/>
                  <a:gd name="connsiteX2307" fmla="*/ 1018183 w 1018183"/>
                  <a:gd name="connsiteY2307" fmla="*/ 5183487 h 9085945"/>
                  <a:gd name="connsiteX2308" fmla="*/ 1018183 w 1018183"/>
                  <a:gd name="connsiteY2308" fmla="*/ 5184771 h 9085945"/>
                  <a:gd name="connsiteX2309" fmla="*/ 1018183 w 1018183"/>
                  <a:gd name="connsiteY2309" fmla="*/ 5187031 h 9085945"/>
                  <a:gd name="connsiteX2310" fmla="*/ 1018183 w 1018183"/>
                  <a:gd name="connsiteY2310" fmla="*/ 5187151 h 9085945"/>
                  <a:gd name="connsiteX2311" fmla="*/ 1018183 w 1018183"/>
                  <a:gd name="connsiteY2311" fmla="*/ 5190177 h 9085945"/>
                  <a:gd name="connsiteX2312" fmla="*/ 1018183 w 1018183"/>
                  <a:gd name="connsiteY2312" fmla="*/ 5191264 h 9085945"/>
                  <a:gd name="connsiteX2313" fmla="*/ 1018183 w 1018183"/>
                  <a:gd name="connsiteY2313" fmla="*/ 5194815 h 9085945"/>
                  <a:gd name="connsiteX2314" fmla="*/ 1018183 w 1018183"/>
                  <a:gd name="connsiteY2314" fmla="*/ 5198452 h 9085945"/>
                  <a:gd name="connsiteX2315" fmla="*/ 1018183 w 1018183"/>
                  <a:gd name="connsiteY2315" fmla="*/ 5199740 h 9085945"/>
                  <a:gd name="connsiteX2316" fmla="*/ 1018183 w 1018183"/>
                  <a:gd name="connsiteY2316" fmla="*/ 5201239 h 9085945"/>
                  <a:gd name="connsiteX2317" fmla="*/ 1018183 w 1018183"/>
                  <a:gd name="connsiteY2317" fmla="*/ 5201575 h 9085945"/>
                  <a:gd name="connsiteX2318" fmla="*/ 1018183 w 1018183"/>
                  <a:gd name="connsiteY2318" fmla="*/ 5203142 h 9085945"/>
                  <a:gd name="connsiteX2319" fmla="*/ 1018183 w 1018183"/>
                  <a:gd name="connsiteY2319" fmla="*/ 5204068 h 9085945"/>
                  <a:gd name="connsiteX2320" fmla="*/ 1018183 w 1018183"/>
                  <a:gd name="connsiteY2320" fmla="*/ 5204887 h 9085945"/>
                  <a:gd name="connsiteX2321" fmla="*/ 1018183 w 1018183"/>
                  <a:gd name="connsiteY2321" fmla="*/ 5205117 h 9085945"/>
                  <a:gd name="connsiteX2322" fmla="*/ 1018183 w 1018183"/>
                  <a:gd name="connsiteY2322" fmla="*/ 5205874 h 9085945"/>
                  <a:gd name="connsiteX2323" fmla="*/ 1018183 w 1018183"/>
                  <a:gd name="connsiteY2323" fmla="*/ 5206454 h 9085945"/>
                  <a:gd name="connsiteX2324" fmla="*/ 1018183 w 1018183"/>
                  <a:gd name="connsiteY2324" fmla="*/ 5208000 h 9085945"/>
                  <a:gd name="connsiteX2325" fmla="*/ 1018183 w 1018183"/>
                  <a:gd name="connsiteY2325" fmla="*/ 5209283 h 9085945"/>
                  <a:gd name="connsiteX2326" fmla="*/ 1018183 w 1018183"/>
                  <a:gd name="connsiteY2326" fmla="*/ 5209510 h 9085945"/>
                  <a:gd name="connsiteX2327" fmla="*/ 1018183 w 1018183"/>
                  <a:gd name="connsiteY2327" fmla="*/ 5210889 h 9085945"/>
                  <a:gd name="connsiteX2328" fmla="*/ 1018183 w 1018183"/>
                  <a:gd name="connsiteY2328" fmla="*/ 5212395 h 9085945"/>
                  <a:gd name="connsiteX2329" fmla="*/ 1018183 w 1018183"/>
                  <a:gd name="connsiteY2329" fmla="*/ 5213047 h 9085945"/>
                  <a:gd name="connsiteX2330" fmla="*/ 1018183 w 1018183"/>
                  <a:gd name="connsiteY2330" fmla="*/ 5213160 h 9085945"/>
                  <a:gd name="connsiteX2331" fmla="*/ 1018183 w 1018183"/>
                  <a:gd name="connsiteY2331" fmla="*/ 5213354 h 9085945"/>
                  <a:gd name="connsiteX2332" fmla="*/ 1018183 w 1018183"/>
                  <a:gd name="connsiteY2332" fmla="*/ 5214267 h 9085945"/>
                  <a:gd name="connsiteX2333" fmla="*/ 1018183 w 1018183"/>
                  <a:gd name="connsiteY2333" fmla="*/ 5214448 h 9085945"/>
                  <a:gd name="connsiteX2334" fmla="*/ 1018183 w 1018183"/>
                  <a:gd name="connsiteY2334" fmla="*/ 5214926 h 9085945"/>
                  <a:gd name="connsiteX2335" fmla="*/ 1018183 w 1018183"/>
                  <a:gd name="connsiteY2335" fmla="*/ 5215126 h 9085945"/>
                  <a:gd name="connsiteX2336" fmla="*/ 1018183 w 1018183"/>
                  <a:gd name="connsiteY2336" fmla="*/ 5215945 h 9085945"/>
                  <a:gd name="connsiteX2337" fmla="*/ 1018183 w 1018183"/>
                  <a:gd name="connsiteY2337" fmla="*/ 5216898 h 9085945"/>
                  <a:gd name="connsiteX2338" fmla="*/ 1018183 w 1018183"/>
                  <a:gd name="connsiteY2338" fmla="*/ 5217512 h 9085945"/>
                  <a:gd name="connsiteX2339" fmla="*/ 1018183 w 1018183"/>
                  <a:gd name="connsiteY2339" fmla="*/ 5217991 h 9085945"/>
                  <a:gd name="connsiteX2340" fmla="*/ 1018183 w 1018183"/>
                  <a:gd name="connsiteY2340" fmla="*/ 5218470 h 9085945"/>
                  <a:gd name="connsiteX2341" fmla="*/ 1018183 w 1018183"/>
                  <a:gd name="connsiteY2341" fmla="*/ 5219758 h 9085945"/>
                  <a:gd name="connsiteX2342" fmla="*/ 1018183 w 1018183"/>
                  <a:gd name="connsiteY2342" fmla="*/ 5221730 h 9085945"/>
                  <a:gd name="connsiteX2343" fmla="*/ 1018183 w 1018183"/>
                  <a:gd name="connsiteY2343" fmla="*/ 5221947 h 9085945"/>
                  <a:gd name="connsiteX2344" fmla="*/ 1018183 w 1018183"/>
                  <a:gd name="connsiteY2344" fmla="*/ 5223303 h 9085945"/>
                  <a:gd name="connsiteX2345" fmla="*/ 1018183 w 1018183"/>
                  <a:gd name="connsiteY2345" fmla="*/ 5223993 h 9085945"/>
                  <a:gd name="connsiteX2346" fmla="*/ 1018183 w 1018183"/>
                  <a:gd name="connsiteY2346" fmla="*/ 5224217 h 9085945"/>
                  <a:gd name="connsiteX2347" fmla="*/ 1018183 w 1018183"/>
                  <a:gd name="connsiteY2347" fmla="*/ 5224698 h 9085945"/>
                  <a:gd name="connsiteX2348" fmla="*/ 1018183 w 1018183"/>
                  <a:gd name="connsiteY2348" fmla="*/ 5225045 h 9085945"/>
                  <a:gd name="connsiteX2349" fmla="*/ 1018183 w 1018183"/>
                  <a:gd name="connsiteY2349" fmla="*/ 5225113 h 9085945"/>
                  <a:gd name="connsiteX2350" fmla="*/ 1018183 w 1018183"/>
                  <a:gd name="connsiteY2350" fmla="*/ 5225984 h 9085945"/>
                  <a:gd name="connsiteX2351" fmla="*/ 1018183 w 1018183"/>
                  <a:gd name="connsiteY2351" fmla="*/ 5227841 h 9085945"/>
                  <a:gd name="connsiteX2352" fmla="*/ 1018183 w 1018183"/>
                  <a:gd name="connsiteY2352" fmla="*/ 5229527 h 9085945"/>
                  <a:gd name="connsiteX2353" fmla="*/ 1018183 w 1018183"/>
                  <a:gd name="connsiteY2353" fmla="*/ 5229799 h 9085945"/>
                  <a:gd name="connsiteX2354" fmla="*/ 1018183 w 1018183"/>
                  <a:gd name="connsiteY2354" fmla="*/ 5231366 h 9085945"/>
                  <a:gd name="connsiteX2355" fmla="*/ 1018183 w 1018183"/>
                  <a:gd name="connsiteY2355" fmla="*/ 5231606 h 9085945"/>
                  <a:gd name="connsiteX2356" fmla="*/ 1018183 w 1018183"/>
                  <a:gd name="connsiteY2356" fmla="*/ 5237846 h 9085945"/>
                  <a:gd name="connsiteX2357" fmla="*/ 1018183 w 1018183"/>
                  <a:gd name="connsiteY2357" fmla="*/ 5238601 h 9085945"/>
                  <a:gd name="connsiteX2358" fmla="*/ 1018183 w 1018183"/>
                  <a:gd name="connsiteY2358" fmla="*/ 5240578 h 9085945"/>
                  <a:gd name="connsiteX2359" fmla="*/ 1018183 w 1018183"/>
                  <a:gd name="connsiteY2359" fmla="*/ 5241581 h 9085945"/>
                  <a:gd name="connsiteX2360" fmla="*/ 1018183 w 1018183"/>
                  <a:gd name="connsiteY2360" fmla="*/ 5242145 h 9085945"/>
                  <a:gd name="connsiteX2361" fmla="*/ 1018183 w 1018183"/>
                  <a:gd name="connsiteY2361" fmla="*/ 5246216 h 9085945"/>
                  <a:gd name="connsiteX2362" fmla="*/ 1018183 w 1018183"/>
                  <a:gd name="connsiteY2362" fmla="*/ 5246570 h 9085945"/>
                  <a:gd name="connsiteX2363" fmla="*/ 1018183 w 1018183"/>
                  <a:gd name="connsiteY2363" fmla="*/ 5247854 h 9085945"/>
                  <a:gd name="connsiteX2364" fmla="*/ 1018183 w 1018183"/>
                  <a:gd name="connsiteY2364" fmla="*/ 5247984 h 9085945"/>
                  <a:gd name="connsiteX2365" fmla="*/ 1018183 w 1018183"/>
                  <a:gd name="connsiteY2365" fmla="*/ 5248904 h 9085945"/>
                  <a:gd name="connsiteX2366" fmla="*/ 1018183 w 1018183"/>
                  <a:gd name="connsiteY2366" fmla="*/ 5249625 h 9085945"/>
                  <a:gd name="connsiteX2367" fmla="*/ 1018183 w 1018183"/>
                  <a:gd name="connsiteY2367" fmla="*/ 5249726 h 9085945"/>
                  <a:gd name="connsiteX2368" fmla="*/ 1018183 w 1018183"/>
                  <a:gd name="connsiteY2368" fmla="*/ 5252216 h 9085945"/>
                  <a:gd name="connsiteX2369" fmla="*/ 1018183 w 1018183"/>
                  <a:gd name="connsiteY2369" fmla="*/ 5252355 h 9085945"/>
                  <a:gd name="connsiteX2370" fmla="*/ 1018183 w 1018183"/>
                  <a:gd name="connsiteY2370" fmla="*/ 5252519 h 9085945"/>
                  <a:gd name="connsiteX2371" fmla="*/ 1018183 w 1018183"/>
                  <a:gd name="connsiteY2371" fmla="*/ 5253389 h 9085945"/>
                  <a:gd name="connsiteX2372" fmla="*/ 1018183 w 1018183"/>
                  <a:gd name="connsiteY2372" fmla="*/ 5254674 h 9085945"/>
                  <a:gd name="connsiteX2373" fmla="*/ 1018183 w 1018183"/>
                  <a:gd name="connsiteY2373" fmla="*/ 5255468 h 9085945"/>
                  <a:gd name="connsiteX2374" fmla="*/ 1018183 w 1018183"/>
                  <a:gd name="connsiteY2374" fmla="*/ 5256287 h 9085945"/>
                  <a:gd name="connsiteX2375" fmla="*/ 1018183 w 1018183"/>
                  <a:gd name="connsiteY2375" fmla="*/ 5257628 h 9085945"/>
                  <a:gd name="connsiteX2376" fmla="*/ 1018183 w 1018183"/>
                  <a:gd name="connsiteY2376" fmla="*/ 5257854 h 9085945"/>
                  <a:gd name="connsiteX2377" fmla="*/ 1018183 w 1018183"/>
                  <a:gd name="connsiteY2377" fmla="*/ 5260493 h 9085945"/>
                  <a:gd name="connsiteX2378" fmla="*/ 1018183 w 1018183"/>
                  <a:gd name="connsiteY2378" fmla="*/ 5260683 h 9085945"/>
                  <a:gd name="connsiteX2379" fmla="*/ 1018183 w 1018183"/>
                  <a:gd name="connsiteY2379" fmla="*/ 5260970 h 9085945"/>
                  <a:gd name="connsiteX2380" fmla="*/ 1018183 w 1018183"/>
                  <a:gd name="connsiteY2380" fmla="*/ 5262072 h 9085945"/>
                  <a:gd name="connsiteX2381" fmla="*/ 1018183 w 1018183"/>
                  <a:gd name="connsiteY2381" fmla="*/ 5262254 h 9085945"/>
                  <a:gd name="connsiteX2382" fmla="*/ 1018183 w 1018183"/>
                  <a:gd name="connsiteY2382" fmla="*/ 5264230 h 9085945"/>
                  <a:gd name="connsiteX2383" fmla="*/ 1018183 w 1018183"/>
                  <a:gd name="connsiteY2383" fmla="*/ 5264335 h 9085945"/>
                  <a:gd name="connsiteX2384" fmla="*/ 1018183 w 1018183"/>
                  <a:gd name="connsiteY2384" fmla="*/ 5264448 h 9085945"/>
                  <a:gd name="connsiteX2385" fmla="*/ 1018183 w 1018183"/>
                  <a:gd name="connsiteY2385" fmla="*/ 5266326 h 9085945"/>
                  <a:gd name="connsiteX2386" fmla="*/ 1018183 w 1018183"/>
                  <a:gd name="connsiteY2386" fmla="*/ 5266826 h 9085945"/>
                  <a:gd name="connsiteX2387" fmla="*/ 1018183 w 1018183"/>
                  <a:gd name="connsiteY2387" fmla="*/ 5267065 h 9085945"/>
                  <a:gd name="connsiteX2388" fmla="*/ 1018183 w 1018183"/>
                  <a:gd name="connsiteY2388" fmla="*/ 5268183 h 9085945"/>
                  <a:gd name="connsiteX2389" fmla="*/ 1018183 w 1018183"/>
                  <a:gd name="connsiteY2389" fmla="*/ 5268633 h 9085945"/>
                  <a:gd name="connsiteX2390" fmla="*/ 1018183 w 1018183"/>
                  <a:gd name="connsiteY2390" fmla="*/ 5269869 h 9085945"/>
                  <a:gd name="connsiteX2391" fmla="*/ 1018183 w 1018183"/>
                  <a:gd name="connsiteY2391" fmla="*/ 5272028 h 9085945"/>
                  <a:gd name="connsiteX2392" fmla="*/ 1018183 w 1018183"/>
                  <a:gd name="connsiteY2392" fmla="*/ 5273130 h 9085945"/>
                  <a:gd name="connsiteX2393" fmla="*/ 1018183 w 1018183"/>
                  <a:gd name="connsiteY2393" fmla="*/ 5273234 h 9085945"/>
                  <a:gd name="connsiteX2394" fmla="*/ 1018183 w 1018183"/>
                  <a:gd name="connsiteY2394" fmla="*/ 5275393 h 9085945"/>
                  <a:gd name="connsiteX2395" fmla="*/ 1018183 w 1018183"/>
                  <a:gd name="connsiteY2395" fmla="*/ 5278943 h 9085945"/>
                  <a:gd name="connsiteX2396" fmla="*/ 1018183 w 1018183"/>
                  <a:gd name="connsiteY2396" fmla="*/ 5279242 h 9085945"/>
                  <a:gd name="connsiteX2397" fmla="*/ 1018183 w 1018183"/>
                  <a:gd name="connsiteY2397" fmla="*/ 5280920 h 9085945"/>
                  <a:gd name="connsiteX2398" fmla="*/ 1018183 w 1018183"/>
                  <a:gd name="connsiteY2398" fmla="*/ 5282487 h 9085945"/>
                  <a:gd name="connsiteX2399" fmla="*/ 1018183 w 1018183"/>
                  <a:gd name="connsiteY2399" fmla="*/ 5285588 h 9085945"/>
                  <a:gd name="connsiteX2400" fmla="*/ 1018183 w 1018183"/>
                  <a:gd name="connsiteY2400" fmla="*/ 5288196 h 9085945"/>
                  <a:gd name="connsiteX2401" fmla="*/ 1018183 w 1018183"/>
                  <a:gd name="connsiteY2401" fmla="*/ 5289246 h 9085945"/>
                  <a:gd name="connsiteX2402" fmla="*/ 1018183 w 1018183"/>
                  <a:gd name="connsiteY2402" fmla="*/ 5290001 h 9085945"/>
                  <a:gd name="connsiteX2403" fmla="*/ 1018183 w 1018183"/>
                  <a:gd name="connsiteY2403" fmla="*/ 5291976 h 9085945"/>
                  <a:gd name="connsiteX2404" fmla="*/ 1018183 w 1018183"/>
                  <a:gd name="connsiteY2404" fmla="*/ 5292558 h 9085945"/>
                  <a:gd name="connsiteX2405" fmla="*/ 1018183 w 1018183"/>
                  <a:gd name="connsiteY2405" fmla="*/ 5292861 h 9085945"/>
                  <a:gd name="connsiteX2406" fmla="*/ 1018183 w 1018183"/>
                  <a:gd name="connsiteY2406" fmla="*/ 5293313 h 9085945"/>
                  <a:gd name="connsiteX2407" fmla="*/ 1018183 w 1018183"/>
                  <a:gd name="connsiteY2407" fmla="*/ 5293545 h 9085945"/>
                  <a:gd name="connsiteX2408" fmla="*/ 1018183 w 1018183"/>
                  <a:gd name="connsiteY2408" fmla="*/ 5296647 h 9085945"/>
                  <a:gd name="connsiteX2409" fmla="*/ 1018183 w 1018183"/>
                  <a:gd name="connsiteY2409" fmla="*/ 5297970 h 9085945"/>
                  <a:gd name="connsiteX2410" fmla="*/ 1018183 w 1018183"/>
                  <a:gd name="connsiteY2410" fmla="*/ 5299254 h 9085945"/>
                  <a:gd name="connsiteX2411" fmla="*/ 1018183 w 1018183"/>
                  <a:gd name="connsiteY2411" fmla="*/ 5300669 h 9085945"/>
                  <a:gd name="connsiteX2412" fmla="*/ 1018183 w 1018183"/>
                  <a:gd name="connsiteY2412" fmla="*/ 5302411 h 9085945"/>
                  <a:gd name="connsiteX2413" fmla="*/ 1018183 w 1018183"/>
                  <a:gd name="connsiteY2413" fmla="*/ 5302596 h 9085945"/>
                  <a:gd name="connsiteX2414" fmla="*/ 1018183 w 1018183"/>
                  <a:gd name="connsiteY2414" fmla="*/ 5303618 h 9085945"/>
                  <a:gd name="connsiteX2415" fmla="*/ 1018183 w 1018183"/>
                  <a:gd name="connsiteY2415" fmla="*/ 5303922 h 9085945"/>
                  <a:gd name="connsiteX2416" fmla="*/ 1018183 w 1018183"/>
                  <a:gd name="connsiteY2416" fmla="*/ 5304572 h 9085945"/>
                  <a:gd name="connsiteX2417" fmla="*/ 1018183 w 1018183"/>
                  <a:gd name="connsiteY2417" fmla="*/ 5305857 h 9085945"/>
                  <a:gd name="connsiteX2418" fmla="*/ 1018183 w 1018183"/>
                  <a:gd name="connsiteY2418" fmla="*/ 5305955 h 9085945"/>
                  <a:gd name="connsiteX2419" fmla="*/ 1018183 w 1018183"/>
                  <a:gd name="connsiteY2419" fmla="*/ 5307168 h 9085945"/>
                  <a:gd name="connsiteX2420" fmla="*/ 1018183 w 1018183"/>
                  <a:gd name="connsiteY2420" fmla="*/ 5311970 h 9085945"/>
                  <a:gd name="connsiteX2421" fmla="*/ 1018183 w 1018183"/>
                  <a:gd name="connsiteY2421" fmla="*/ 5312370 h 9085945"/>
                  <a:gd name="connsiteX2422" fmla="*/ 1018183 w 1018183"/>
                  <a:gd name="connsiteY2422" fmla="*/ 5313179 h 9085945"/>
                  <a:gd name="connsiteX2423" fmla="*/ 1018183 w 1018183"/>
                  <a:gd name="connsiteY2423" fmla="*/ 5313655 h 9085945"/>
                  <a:gd name="connsiteX2424" fmla="*/ 1018183 w 1018183"/>
                  <a:gd name="connsiteY2424" fmla="*/ 5315631 h 9085945"/>
                  <a:gd name="connsiteX2425" fmla="*/ 1018183 w 1018183"/>
                  <a:gd name="connsiteY2425" fmla="*/ 5315736 h 9085945"/>
                  <a:gd name="connsiteX2426" fmla="*/ 1018183 w 1018183"/>
                  <a:gd name="connsiteY2426" fmla="*/ 5316299 h 9085945"/>
                  <a:gd name="connsiteX2427" fmla="*/ 1018183 w 1018183"/>
                  <a:gd name="connsiteY2427" fmla="*/ 5318225 h 9085945"/>
                  <a:gd name="connsiteX2428" fmla="*/ 1018183 w 1018183"/>
                  <a:gd name="connsiteY2428" fmla="*/ 5324705 h 9085945"/>
                  <a:gd name="connsiteX2429" fmla="*/ 1018183 w 1018183"/>
                  <a:gd name="connsiteY2429" fmla="*/ 5326272 h 9085945"/>
                  <a:gd name="connsiteX2430" fmla="*/ 1018183 w 1018183"/>
                  <a:gd name="connsiteY2430" fmla="*/ 5327357 h 9085945"/>
                  <a:gd name="connsiteX2431" fmla="*/ 1018183 w 1018183"/>
                  <a:gd name="connsiteY2431" fmla="*/ 5329375 h 9085945"/>
                  <a:gd name="connsiteX2432" fmla="*/ 1018183 w 1018183"/>
                  <a:gd name="connsiteY2432" fmla="*/ 5332918 h 9085945"/>
                  <a:gd name="connsiteX2433" fmla="*/ 1018183 w 1018183"/>
                  <a:gd name="connsiteY2433" fmla="*/ 5334987 h 9085945"/>
                  <a:gd name="connsiteX2434" fmla="*/ 1018183 w 1018183"/>
                  <a:gd name="connsiteY2434" fmla="*/ 5336555 h 9085945"/>
                  <a:gd name="connsiteX2435" fmla="*/ 1018183 w 1018183"/>
                  <a:gd name="connsiteY2435" fmla="*/ 5336989 h 9085945"/>
                  <a:gd name="connsiteX2436" fmla="*/ 1018183 w 1018183"/>
                  <a:gd name="connsiteY2436" fmla="*/ 5338683 h 9085945"/>
                  <a:gd name="connsiteX2437" fmla="*/ 1018183 w 1018183"/>
                  <a:gd name="connsiteY2437" fmla="*/ 5340192 h 9085945"/>
                  <a:gd name="connsiteX2438" fmla="*/ 1018183 w 1018183"/>
                  <a:gd name="connsiteY2438" fmla="*/ 5340980 h 9085945"/>
                  <a:gd name="connsiteX2439" fmla="*/ 1018183 w 1018183"/>
                  <a:gd name="connsiteY2439" fmla="*/ 5346000 h 9085945"/>
                  <a:gd name="connsiteX2440" fmla="*/ 1018183 w 1018183"/>
                  <a:gd name="connsiteY2440" fmla="*/ 5346766 h 9085945"/>
                  <a:gd name="connsiteX2441" fmla="*/ 1018183 w 1018183"/>
                  <a:gd name="connsiteY2441" fmla="*/ 5347975 h 9085945"/>
                  <a:gd name="connsiteX2442" fmla="*/ 1018183 w 1018183"/>
                  <a:gd name="connsiteY2442" fmla="*/ 5348457 h 9085945"/>
                  <a:gd name="connsiteX2443" fmla="*/ 1018183 w 1018183"/>
                  <a:gd name="connsiteY2443" fmla="*/ 5349546 h 9085945"/>
                  <a:gd name="connsiteX2444" fmla="*/ 1018183 w 1018183"/>
                  <a:gd name="connsiteY2444" fmla="*/ 5349741 h 9085945"/>
                  <a:gd name="connsiteX2445" fmla="*/ 1018183 w 1018183"/>
                  <a:gd name="connsiteY2445" fmla="*/ 5352038 h 9085945"/>
                  <a:gd name="connsiteX2446" fmla="*/ 1018183 w 1018183"/>
                  <a:gd name="connsiteY2446" fmla="*/ 5354091 h 9085945"/>
                  <a:gd name="connsiteX2447" fmla="*/ 1018183 w 1018183"/>
                  <a:gd name="connsiteY2447" fmla="*/ 5354900 h 9085945"/>
                  <a:gd name="connsiteX2448" fmla="*/ 1018183 w 1018183"/>
                  <a:gd name="connsiteY2448" fmla="*/ 5355381 h 9085945"/>
                  <a:gd name="connsiteX2449" fmla="*/ 1018183 w 1018183"/>
                  <a:gd name="connsiteY2449" fmla="*/ 5357601 h 9085945"/>
                  <a:gd name="connsiteX2450" fmla="*/ 1018183 w 1018183"/>
                  <a:gd name="connsiteY2450" fmla="*/ 5360085 h 9085945"/>
                  <a:gd name="connsiteX2451" fmla="*/ 1018183 w 1018183"/>
                  <a:gd name="connsiteY2451" fmla="*/ 5366438 h 9085945"/>
                  <a:gd name="connsiteX2452" fmla="*/ 1018183 w 1018183"/>
                  <a:gd name="connsiteY2452" fmla="*/ 5367699 h 9085945"/>
                  <a:gd name="connsiteX2453" fmla="*/ 1018183 w 1018183"/>
                  <a:gd name="connsiteY2453" fmla="*/ 5368421 h 9085945"/>
                  <a:gd name="connsiteX2454" fmla="*/ 1018183 w 1018183"/>
                  <a:gd name="connsiteY2454" fmla="*/ 5369717 h 9085945"/>
                  <a:gd name="connsiteX2455" fmla="*/ 1018183 w 1018183"/>
                  <a:gd name="connsiteY2455" fmla="*/ 5371966 h 9085945"/>
                  <a:gd name="connsiteX2456" fmla="*/ 1018183 w 1018183"/>
                  <a:gd name="connsiteY2456" fmla="*/ 5373260 h 9085945"/>
                  <a:gd name="connsiteX2457" fmla="*/ 1018183 w 1018183"/>
                  <a:gd name="connsiteY2457" fmla="*/ 5375329 h 9085945"/>
                  <a:gd name="connsiteX2458" fmla="*/ 1018183 w 1018183"/>
                  <a:gd name="connsiteY2458" fmla="*/ 5376897 h 9085945"/>
                  <a:gd name="connsiteX2459" fmla="*/ 1018183 w 1018183"/>
                  <a:gd name="connsiteY2459" fmla="*/ 5377489 h 9085945"/>
                  <a:gd name="connsiteX2460" fmla="*/ 1018183 w 1018183"/>
                  <a:gd name="connsiteY2460" fmla="*/ 5379056 h 9085945"/>
                  <a:gd name="connsiteX2461" fmla="*/ 1018183 w 1018183"/>
                  <a:gd name="connsiteY2461" fmla="*/ 5380703 h 9085945"/>
                  <a:gd name="connsiteX2462" fmla="*/ 1018183 w 1018183"/>
                  <a:gd name="connsiteY2462" fmla="*/ 5380775 h 9085945"/>
                  <a:gd name="connsiteX2463" fmla="*/ 1018183 w 1018183"/>
                  <a:gd name="connsiteY2463" fmla="*/ 5382271 h 9085945"/>
                  <a:gd name="connsiteX2464" fmla="*/ 1018183 w 1018183"/>
                  <a:gd name="connsiteY2464" fmla="*/ 5383915 h 9085945"/>
                  <a:gd name="connsiteX2465" fmla="*/ 1018183 w 1018183"/>
                  <a:gd name="connsiteY2465" fmla="*/ 5384321 h 9085945"/>
                  <a:gd name="connsiteX2466" fmla="*/ 1018183 w 1018183"/>
                  <a:gd name="connsiteY2466" fmla="*/ 5384552 h 9085945"/>
                  <a:gd name="connsiteX2467" fmla="*/ 1018183 w 1018183"/>
                  <a:gd name="connsiteY2467" fmla="*/ 5386387 h 9085945"/>
                  <a:gd name="connsiteX2468" fmla="*/ 1018183 w 1018183"/>
                  <a:gd name="connsiteY2468" fmla="*/ 5386818 h 9085945"/>
                  <a:gd name="connsiteX2469" fmla="*/ 1018183 w 1018183"/>
                  <a:gd name="connsiteY2469" fmla="*/ 5387956 h 9085945"/>
                  <a:gd name="connsiteX2470" fmla="*/ 1018183 w 1018183"/>
                  <a:gd name="connsiteY2470" fmla="*/ 5388310 h 9085945"/>
                  <a:gd name="connsiteX2471" fmla="*/ 1018183 w 1018183"/>
                  <a:gd name="connsiteY2471" fmla="*/ 5389268 h 9085945"/>
                  <a:gd name="connsiteX2472" fmla="*/ 1018183 w 1018183"/>
                  <a:gd name="connsiteY2472" fmla="*/ 5390083 h 9085945"/>
                  <a:gd name="connsiteX2473" fmla="*/ 1018183 w 1018183"/>
                  <a:gd name="connsiteY2473" fmla="*/ 5390478 h 9085945"/>
                  <a:gd name="connsiteX2474" fmla="*/ 1018183 w 1018183"/>
                  <a:gd name="connsiteY2474" fmla="*/ 5391243 h 9085945"/>
                  <a:gd name="connsiteX2475" fmla="*/ 1018183 w 1018183"/>
                  <a:gd name="connsiteY2475" fmla="*/ 5391761 h 9085945"/>
                  <a:gd name="connsiteX2476" fmla="*/ 1018183 w 1018183"/>
                  <a:gd name="connsiteY2476" fmla="*/ 5392045 h 9085945"/>
                  <a:gd name="connsiteX2477" fmla="*/ 1018183 w 1018183"/>
                  <a:gd name="connsiteY2477" fmla="*/ 5392380 h 9085945"/>
                  <a:gd name="connsiteX2478" fmla="*/ 1018183 w 1018183"/>
                  <a:gd name="connsiteY2478" fmla="*/ 5392877 h 9085945"/>
                  <a:gd name="connsiteX2479" fmla="*/ 1018183 w 1018183"/>
                  <a:gd name="connsiteY2479" fmla="*/ 5393331 h 9085945"/>
                  <a:gd name="connsiteX2480" fmla="*/ 1018183 w 1018183"/>
                  <a:gd name="connsiteY2480" fmla="*/ 5395610 h 9085945"/>
                  <a:gd name="connsiteX2481" fmla="*/ 1018183 w 1018183"/>
                  <a:gd name="connsiteY2481" fmla="*/ 5396646 h 9085945"/>
                  <a:gd name="connsiteX2482" fmla="*/ 1018183 w 1018183"/>
                  <a:gd name="connsiteY2482" fmla="*/ 5397876 h 9085945"/>
                  <a:gd name="connsiteX2483" fmla="*/ 1018183 w 1018183"/>
                  <a:gd name="connsiteY2483" fmla="*/ 5397943 h 9085945"/>
                  <a:gd name="connsiteX2484" fmla="*/ 1018183 w 1018183"/>
                  <a:gd name="connsiteY2484" fmla="*/ 5399262 h 9085945"/>
                  <a:gd name="connsiteX2485" fmla="*/ 1018183 w 1018183"/>
                  <a:gd name="connsiteY2485" fmla="*/ 5400427 h 9085945"/>
                  <a:gd name="connsiteX2486" fmla="*/ 1018183 w 1018183"/>
                  <a:gd name="connsiteY2486" fmla="*/ 5401028 h 9085945"/>
                  <a:gd name="connsiteX2487" fmla="*/ 1018183 w 1018183"/>
                  <a:gd name="connsiteY2487" fmla="*/ 5403158 h 9085945"/>
                  <a:gd name="connsiteX2488" fmla="*/ 1018183 w 1018183"/>
                  <a:gd name="connsiteY2488" fmla="*/ 5404573 h 9085945"/>
                  <a:gd name="connsiteX2489" fmla="*/ 1018183 w 1018183"/>
                  <a:gd name="connsiteY2489" fmla="*/ 5404693 h 9085945"/>
                  <a:gd name="connsiteX2490" fmla="*/ 1018183 w 1018183"/>
                  <a:gd name="connsiteY2490" fmla="*/ 5406780 h 9085945"/>
                  <a:gd name="connsiteX2491" fmla="*/ 1018183 w 1018183"/>
                  <a:gd name="connsiteY2491" fmla="*/ 5407426 h 9085945"/>
                  <a:gd name="connsiteX2492" fmla="*/ 1018183 w 1018183"/>
                  <a:gd name="connsiteY2492" fmla="*/ 5407584 h 9085945"/>
                  <a:gd name="connsiteX2493" fmla="*/ 1018183 w 1018183"/>
                  <a:gd name="connsiteY2493" fmla="*/ 5408999 h 9085945"/>
                  <a:gd name="connsiteX2494" fmla="*/ 1018183 w 1018183"/>
                  <a:gd name="connsiteY2494" fmla="*/ 5410320 h 9085945"/>
                  <a:gd name="connsiteX2495" fmla="*/ 1018183 w 1018183"/>
                  <a:gd name="connsiteY2495" fmla="*/ 5411485 h 9085945"/>
                  <a:gd name="connsiteX2496" fmla="*/ 1018183 w 1018183"/>
                  <a:gd name="connsiteY2496" fmla="*/ 5415631 h 9085945"/>
                  <a:gd name="connsiteX2497" fmla="*/ 1018183 w 1018183"/>
                  <a:gd name="connsiteY2497" fmla="*/ 5415751 h 9085945"/>
                  <a:gd name="connsiteX2498" fmla="*/ 1018183 w 1018183"/>
                  <a:gd name="connsiteY2498" fmla="*/ 5417048 h 9085945"/>
                  <a:gd name="connsiteX2499" fmla="*/ 1018183 w 1018183"/>
                  <a:gd name="connsiteY2499" fmla="*/ 5417559 h 9085945"/>
                  <a:gd name="connsiteX2500" fmla="*/ 1018183 w 1018183"/>
                  <a:gd name="connsiteY2500" fmla="*/ 5417831 h 9085945"/>
                  <a:gd name="connsiteX2501" fmla="*/ 1018183 w 1018183"/>
                  <a:gd name="connsiteY2501" fmla="*/ 5419116 h 9085945"/>
                  <a:gd name="connsiteX2502" fmla="*/ 1018183 w 1018183"/>
                  <a:gd name="connsiteY2502" fmla="*/ 5419398 h 9085945"/>
                  <a:gd name="connsiteX2503" fmla="*/ 1018183 w 1018183"/>
                  <a:gd name="connsiteY2503" fmla="*/ 5420683 h 9085945"/>
                  <a:gd name="connsiteX2504" fmla="*/ 1018183 w 1018183"/>
                  <a:gd name="connsiteY2504" fmla="*/ 5422659 h 9085945"/>
                  <a:gd name="connsiteX2505" fmla="*/ 1018183 w 1018183"/>
                  <a:gd name="connsiteY2505" fmla="*/ 5427052 h 9085945"/>
                  <a:gd name="connsiteX2506" fmla="*/ 1018183 w 1018183"/>
                  <a:gd name="connsiteY2506" fmla="*/ 5428340 h 9085945"/>
                  <a:gd name="connsiteX2507" fmla="*/ 1018183 w 1018183"/>
                  <a:gd name="connsiteY2507" fmla="*/ 5428652 h 9085945"/>
                  <a:gd name="connsiteX2508" fmla="*/ 1018183 w 1018183"/>
                  <a:gd name="connsiteY2508" fmla="*/ 5428889 h 9085945"/>
                  <a:gd name="connsiteX2509" fmla="*/ 1018183 w 1018183"/>
                  <a:gd name="connsiteY2509" fmla="*/ 5430455 h 9085945"/>
                  <a:gd name="connsiteX2510" fmla="*/ 1018183 w 1018183"/>
                  <a:gd name="connsiteY2510" fmla="*/ 5431585 h 9085945"/>
                  <a:gd name="connsiteX2511" fmla="*/ 1018183 w 1018183"/>
                  <a:gd name="connsiteY2511" fmla="*/ 5432103 h 9085945"/>
                  <a:gd name="connsiteX2512" fmla="*/ 1018183 w 1018183"/>
                  <a:gd name="connsiteY2512" fmla="*/ 5433673 h 9085945"/>
                  <a:gd name="connsiteX2513" fmla="*/ 1018183 w 1018183"/>
                  <a:gd name="connsiteY2513" fmla="*/ 5435952 h 9085945"/>
                  <a:gd name="connsiteX2514" fmla="*/ 1018183 w 1018183"/>
                  <a:gd name="connsiteY2514" fmla="*/ 5436600 h 9085945"/>
                  <a:gd name="connsiteX2515" fmla="*/ 1018183 w 1018183"/>
                  <a:gd name="connsiteY2515" fmla="*/ 5438110 h 9085945"/>
                  <a:gd name="connsiteX2516" fmla="*/ 1018183 w 1018183"/>
                  <a:gd name="connsiteY2516" fmla="*/ 5438218 h 9085945"/>
                  <a:gd name="connsiteX2517" fmla="*/ 1018183 w 1018183"/>
                  <a:gd name="connsiteY2517" fmla="*/ 5439489 h 9085945"/>
                  <a:gd name="connsiteX2518" fmla="*/ 1018183 w 1018183"/>
                  <a:gd name="connsiteY2518" fmla="*/ 5439710 h 9085945"/>
                  <a:gd name="connsiteX2519" fmla="*/ 1018183 w 1018183"/>
                  <a:gd name="connsiteY2519" fmla="*/ 5441760 h 9085945"/>
                  <a:gd name="connsiteX2520" fmla="*/ 1018183 w 1018183"/>
                  <a:gd name="connsiteY2520" fmla="*/ 5441954 h 9085945"/>
                  <a:gd name="connsiteX2521" fmla="*/ 1018183 w 1018183"/>
                  <a:gd name="connsiteY2521" fmla="*/ 5442240 h 9085945"/>
                  <a:gd name="connsiteX2522" fmla="*/ 1018183 w 1018183"/>
                  <a:gd name="connsiteY2522" fmla="*/ 5442643 h 9085945"/>
                  <a:gd name="connsiteX2523" fmla="*/ 1018183 w 1018183"/>
                  <a:gd name="connsiteY2523" fmla="*/ 5442867 h 9085945"/>
                  <a:gd name="connsiteX2524" fmla="*/ 1018183 w 1018183"/>
                  <a:gd name="connsiteY2524" fmla="*/ 5443048 h 9085945"/>
                  <a:gd name="connsiteX2525" fmla="*/ 1018183 w 1018183"/>
                  <a:gd name="connsiteY2525" fmla="*/ 5445498 h 9085945"/>
                  <a:gd name="connsiteX2526" fmla="*/ 1018183 w 1018183"/>
                  <a:gd name="connsiteY2526" fmla="*/ 5446591 h 9085945"/>
                  <a:gd name="connsiteX2527" fmla="*/ 1018183 w 1018183"/>
                  <a:gd name="connsiteY2527" fmla="*/ 5447768 h 9085945"/>
                  <a:gd name="connsiteX2528" fmla="*/ 1018183 w 1018183"/>
                  <a:gd name="connsiteY2528" fmla="*/ 5448358 h 9085945"/>
                  <a:gd name="connsiteX2529" fmla="*/ 1018183 w 1018183"/>
                  <a:gd name="connsiteY2529" fmla="*/ 5450547 h 9085945"/>
                  <a:gd name="connsiteX2530" fmla="*/ 1018183 w 1018183"/>
                  <a:gd name="connsiteY2530" fmla="*/ 5450662 h 9085945"/>
                  <a:gd name="connsiteX2531" fmla="*/ 1018183 w 1018183"/>
                  <a:gd name="connsiteY2531" fmla="*/ 5451903 h 9085945"/>
                  <a:gd name="connsiteX2532" fmla="*/ 1018183 w 1018183"/>
                  <a:gd name="connsiteY2532" fmla="*/ 5452817 h 9085945"/>
                  <a:gd name="connsiteX2533" fmla="*/ 1018183 w 1018183"/>
                  <a:gd name="connsiteY2533" fmla="*/ 5453645 h 9085945"/>
                  <a:gd name="connsiteX2534" fmla="*/ 1018183 w 1018183"/>
                  <a:gd name="connsiteY2534" fmla="*/ 5453713 h 9085945"/>
                  <a:gd name="connsiteX2535" fmla="*/ 1018183 w 1018183"/>
                  <a:gd name="connsiteY2535" fmla="*/ 5455973 h 9085945"/>
                  <a:gd name="connsiteX2536" fmla="*/ 1018183 w 1018183"/>
                  <a:gd name="connsiteY2536" fmla="*/ 5456093 h 9085945"/>
                  <a:gd name="connsiteX2537" fmla="*/ 1018183 w 1018183"/>
                  <a:gd name="connsiteY2537" fmla="*/ 5458825 h 9085945"/>
                  <a:gd name="connsiteX2538" fmla="*/ 1018183 w 1018183"/>
                  <a:gd name="connsiteY2538" fmla="*/ 5460206 h 9085945"/>
                  <a:gd name="connsiteX2539" fmla="*/ 1018183 w 1018183"/>
                  <a:gd name="connsiteY2539" fmla="*/ 5465160 h 9085945"/>
                  <a:gd name="connsiteX2540" fmla="*/ 1018183 w 1018183"/>
                  <a:gd name="connsiteY2540" fmla="*/ 5468682 h 9085945"/>
                  <a:gd name="connsiteX2541" fmla="*/ 1018183 w 1018183"/>
                  <a:gd name="connsiteY2541" fmla="*/ 5470181 h 9085945"/>
                  <a:gd name="connsiteX2542" fmla="*/ 1018183 w 1018183"/>
                  <a:gd name="connsiteY2542" fmla="*/ 5474816 h 9085945"/>
                  <a:gd name="connsiteX2543" fmla="*/ 1018183 w 1018183"/>
                  <a:gd name="connsiteY2543" fmla="*/ 5475371 h 9085945"/>
                  <a:gd name="connsiteX2544" fmla="*/ 1018183 w 1018183"/>
                  <a:gd name="connsiteY2544" fmla="*/ 5476584 h 9085945"/>
                  <a:gd name="connsiteX2545" fmla="*/ 1018183 w 1018183"/>
                  <a:gd name="connsiteY2545" fmla="*/ 5478225 h 9085945"/>
                  <a:gd name="connsiteX2546" fmla="*/ 1018183 w 1018183"/>
                  <a:gd name="connsiteY2546" fmla="*/ 5478326 h 9085945"/>
                  <a:gd name="connsiteX2547" fmla="*/ 1018183 w 1018183"/>
                  <a:gd name="connsiteY2547" fmla="*/ 5478452 h 9085945"/>
                  <a:gd name="connsiteX2548" fmla="*/ 1018183 w 1018183"/>
                  <a:gd name="connsiteY2548" fmla="*/ 5479736 h 9085945"/>
                  <a:gd name="connsiteX2549" fmla="*/ 1018183 w 1018183"/>
                  <a:gd name="connsiteY2549" fmla="*/ 5480955 h 9085945"/>
                  <a:gd name="connsiteX2550" fmla="*/ 1018183 w 1018183"/>
                  <a:gd name="connsiteY2550" fmla="*/ 5481989 h 9085945"/>
                  <a:gd name="connsiteX2551" fmla="*/ 1018183 w 1018183"/>
                  <a:gd name="connsiteY2551" fmla="*/ 5483274 h 9085945"/>
                  <a:gd name="connsiteX2552" fmla="*/ 1018183 w 1018183"/>
                  <a:gd name="connsiteY2552" fmla="*/ 5483390 h 9085945"/>
                  <a:gd name="connsiteX2553" fmla="*/ 1018183 w 1018183"/>
                  <a:gd name="connsiteY2553" fmla="*/ 5484068 h 9085945"/>
                  <a:gd name="connsiteX2554" fmla="*/ 1018183 w 1018183"/>
                  <a:gd name="connsiteY2554" fmla="*/ 5484887 h 9085945"/>
                  <a:gd name="connsiteX2555" fmla="*/ 1018183 w 1018183"/>
                  <a:gd name="connsiteY2555" fmla="*/ 5486454 h 9085945"/>
                  <a:gd name="connsiteX2556" fmla="*/ 1018183 w 1018183"/>
                  <a:gd name="connsiteY2556" fmla="*/ 5486933 h 9085945"/>
                  <a:gd name="connsiteX2557" fmla="*/ 1018183 w 1018183"/>
                  <a:gd name="connsiteY2557" fmla="*/ 5488700 h 9085945"/>
                  <a:gd name="connsiteX2558" fmla="*/ 1018183 w 1018183"/>
                  <a:gd name="connsiteY2558" fmla="*/ 5489093 h 9085945"/>
                  <a:gd name="connsiteX2559" fmla="*/ 1018183 w 1018183"/>
                  <a:gd name="connsiteY2559" fmla="*/ 5489283 h 9085945"/>
                  <a:gd name="connsiteX2560" fmla="*/ 1018183 w 1018183"/>
                  <a:gd name="connsiteY2560" fmla="*/ 5490672 h 9085945"/>
                  <a:gd name="connsiteX2561" fmla="*/ 1018183 w 1018183"/>
                  <a:gd name="connsiteY2561" fmla="*/ 5490889 h 9085945"/>
                  <a:gd name="connsiteX2562" fmla="*/ 1018183 w 1018183"/>
                  <a:gd name="connsiteY2562" fmla="*/ 5491552 h 9085945"/>
                  <a:gd name="connsiteX2563" fmla="*/ 1018183 w 1018183"/>
                  <a:gd name="connsiteY2563" fmla="*/ 5492245 h 9085945"/>
                  <a:gd name="connsiteX2564" fmla="*/ 1018183 w 1018183"/>
                  <a:gd name="connsiteY2564" fmla="*/ 5492935 h 9085945"/>
                  <a:gd name="connsiteX2565" fmla="*/ 1018183 w 1018183"/>
                  <a:gd name="connsiteY2565" fmla="*/ 5493048 h 9085945"/>
                  <a:gd name="connsiteX2566" fmla="*/ 1018183 w 1018183"/>
                  <a:gd name="connsiteY2566" fmla="*/ 5493159 h 9085945"/>
                  <a:gd name="connsiteX2567" fmla="*/ 1018183 w 1018183"/>
                  <a:gd name="connsiteY2567" fmla="*/ 5493987 h 9085945"/>
                  <a:gd name="connsiteX2568" fmla="*/ 1018183 w 1018183"/>
                  <a:gd name="connsiteY2568" fmla="*/ 5494443 h 9085945"/>
                  <a:gd name="connsiteX2569" fmla="*/ 1018183 w 1018183"/>
                  <a:gd name="connsiteY2569" fmla="*/ 5494926 h 9085945"/>
                  <a:gd name="connsiteX2570" fmla="*/ 1018183 w 1018183"/>
                  <a:gd name="connsiteY2570" fmla="*/ 5495665 h 9085945"/>
                  <a:gd name="connsiteX2571" fmla="*/ 1018183 w 1018183"/>
                  <a:gd name="connsiteY2571" fmla="*/ 5496783 h 9085945"/>
                  <a:gd name="connsiteX2572" fmla="*/ 1018183 w 1018183"/>
                  <a:gd name="connsiteY2572" fmla="*/ 5497233 h 9085945"/>
                  <a:gd name="connsiteX2573" fmla="*/ 1018183 w 1018183"/>
                  <a:gd name="connsiteY2573" fmla="*/ 5497991 h 9085945"/>
                  <a:gd name="connsiteX2574" fmla="*/ 1018183 w 1018183"/>
                  <a:gd name="connsiteY2574" fmla="*/ 5498469 h 9085945"/>
                  <a:gd name="connsiteX2575" fmla="*/ 1018183 w 1018183"/>
                  <a:gd name="connsiteY2575" fmla="*/ 5499758 h 9085945"/>
                  <a:gd name="connsiteX2576" fmla="*/ 1018183 w 1018183"/>
                  <a:gd name="connsiteY2576" fmla="*/ 5501730 h 9085945"/>
                  <a:gd name="connsiteX2577" fmla="*/ 1018183 w 1018183"/>
                  <a:gd name="connsiteY2577" fmla="*/ 5501834 h 9085945"/>
                  <a:gd name="connsiteX2578" fmla="*/ 1018183 w 1018183"/>
                  <a:gd name="connsiteY2578" fmla="*/ 5503303 h 9085945"/>
                  <a:gd name="connsiteX2579" fmla="*/ 1018183 w 1018183"/>
                  <a:gd name="connsiteY2579" fmla="*/ 5503993 h 9085945"/>
                  <a:gd name="connsiteX2580" fmla="*/ 1018183 w 1018183"/>
                  <a:gd name="connsiteY2580" fmla="*/ 5505045 h 9085945"/>
                  <a:gd name="connsiteX2581" fmla="*/ 1018183 w 1018183"/>
                  <a:gd name="connsiteY2581" fmla="*/ 5507543 h 9085945"/>
                  <a:gd name="connsiteX2582" fmla="*/ 1018183 w 1018183"/>
                  <a:gd name="connsiteY2582" fmla="*/ 5507842 h 9085945"/>
                  <a:gd name="connsiteX2583" fmla="*/ 1018183 w 1018183"/>
                  <a:gd name="connsiteY2583" fmla="*/ 5509520 h 9085945"/>
                  <a:gd name="connsiteX2584" fmla="*/ 1018183 w 1018183"/>
                  <a:gd name="connsiteY2584" fmla="*/ 5511087 h 9085945"/>
                  <a:gd name="connsiteX2585" fmla="*/ 1018183 w 1018183"/>
                  <a:gd name="connsiteY2585" fmla="*/ 5516796 h 9085945"/>
                  <a:gd name="connsiteX2586" fmla="*/ 1018183 w 1018183"/>
                  <a:gd name="connsiteY2586" fmla="*/ 5516926 h 9085945"/>
                  <a:gd name="connsiteX2587" fmla="*/ 1018183 w 1018183"/>
                  <a:gd name="connsiteY2587" fmla="*/ 5517846 h 9085945"/>
                  <a:gd name="connsiteX2588" fmla="*/ 1018183 w 1018183"/>
                  <a:gd name="connsiteY2588" fmla="*/ 5518601 h 9085945"/>
                  <a:gd name="connsiteX2589" fmla="*/ 1018183 w 1018183"/>
                  <a:gd name="connsiteY2589" fmla="*/ 5518668 h 9085945"/>
                  <a:gd name="connsiteX2590" fmla="*/ 1018183 w 1018183"/>
                  <a:gd name="connsiteY2590" fmla="*/ 5520576 h 9085945"/>
                  <a:gd name="connsiteX2591" fmla="*/ 1018183 w 1018183"/>
                  <a:gd name="connsiteY2591" fmla="*/ 5521158 h 9085945"/>
                  <a:gd name="connsiteX2592" fmla="*/ 1018183 w 1018183"/>
                  <a:gd name="connsiteY2592" fmla="*/ 5521297 h 9085945"/>
                  <a:gd name="connsiteX2593" fmla="*/ 1018183 w 1018183"/>
                  <a:gd name="connsiteY2593" fmla="*/ 5521461 h 9085945"/>
                  <a:gd name="connsiteX2594" fmla="*/ 1018183 w 1018183"/>
                  <a:gd name="connsiteY2594" fmla="*/ 5521913 h 9085945"/>
                  <a:gd name="connsiteX2595" fmla="*/ 1018183 w 1018183"/>
                  <a:gd name="connsiteY2595" fmla="*/ 5522145 h 9085945"/>
                  <a:gd name="connsiteX2596" fmla="*/ 1018183 w 1018183"/>
                  <a:gd name="connsiteY2596" fmla="*/ 5523616 h 9085945"/>
                  <a:gd name="connsiteX2597" fmla="*/ 1018183 w 1018183"/>
                  <a:gd name="connsiteY2597" fmla="*/ 5526570 h 9085945"/>
                  <a:gd name="connsiteX2598" fmla="*/ 1018183 w 1018183"/>
                  <a:gd name="connsiteY2598" fmla="*/ 5527854 h 9085945"/>
                  <a:gd name="connsiteX2599" fmla="*/ 1018183 w 1018183"/>
                  <a:gd name="connsiteY2599" fmla="*/ 5527984 h 9085945"/>
                  <a:gd name="connsiteX2600" fmla="*/ 1018183 w 1018183"/>
                  <a:gd name="connsiteY2600" fmla="*/ 5529435 h 9085945"/>
                  <a:gd name="connsiteX2601" fmla="*/ 1018183 w 1018183"/>
                  <a:gd name="connsiteY2601" fmla="*/ 5529625 h 9085945"/>
                  <a:gd name="connsiteX2602" fmla="*/ 1018183 w 1018183"/>
                  <a:gd name="connsiteY2602" fmla="*/ 5529726 h 9085945"/>
                  <a:gd name="connsiteX2603" fmla="*/ 1018183 w 1018183"/>
                  <a:gd name="connsiteY2603" fmla="*/ 5530719 h 9085945"/>
                  <a:gd name="connsiteX2604" fmla="*/ 1018183 w 1018183"/>
                  <a:gd name="connsiteY2604" fmla="*/ 5531196 h 9085945"/>
                  <a:gd name="connsiteX2605" fmla="*/ 1018183 w 1018183"/>
                  <a:gd name="connsiteY2605" fmla="*/ 5532218 h 9085945"/>
                  <a:gd name="connsiteX2606" fmla="*/ 1018183 w 1018183"/>
                  <a:gd name="connsiteY2606" fmla="*/ 5532357 h 9085945"/>
                  <a:gd name="connsiteX2607" fmla="*/ 1018183 w 1018183"/>
                  <a:gd name="connsiteY2607" fmla="*/ 5532522 h 9085945"/>
                  <a:gd name="connsiteX2608" fmla="*/ 1018183 w 1018183"/>
                  <a:gd name="connsiteY2608" fmla="*/ 5533172 h 9085945"/>
                  <a:gd name="connsiteX2609" fmla="*/ 1018183 w 1018183"/>
                  <a:gd name="connsiteY2609" fmla="*/ 5533390 h 9085945"/>
                  <a:gd name="connsiteX2610" fmla="*/ 1018183 w 1018183"/>
                  <a:gd name="connsiteY2610" fmla="*/ 5534457 h 9085945"/>
                  <a:gd name="connsiteX2611" fmla="*/ 1018183 w 1018183"/>
                  <a:gd name="connsiteY2611" fmla="*/ 5534674 h 9085945"/>
                  <a:gd name="connsiteX2612" fmla="*/ 1018183 w 1018183"/>
                  <a:gd name="connsiteY2612" fmla="*/ 5535768 h 9085945"/>
                  <a:gd name="connsiteX2613" fmla="*/ 1018183 w 1018183"/>
                  <a:gd name="connsiteY2613" fmla="*/ 5536007 h 9085945"/>
                  <a:gd name="connsiteX2614" fmla="*/ 1018183 w 1018183"/>
                  <a:gd name="connsiteY2614" fmla="*/ 5536031 h 9085945"/>
                  <a:gd name="connsiteX2615" fmla="*/ 1018183 w 1018183"/>
                  <a:gd name="connsiteY2615" fmla="*/ 5537575 h 9085945"/>
                  <a:gd name="connsiteX2616" fmla="*/ 1018183 w 1018183"/>
                  <a:gd name="connsiteY2616" fmla="*/ 5537773 h 9085945"/>
                  <a:gd name="connsiteX2617" fmla="*/ 1018183 w 1018183"/>
                  <a:gd name="connsiteY2617" fmla="*/ 5540493 h 9085945"/>
                  <a:gd name="connsiteX2618" fmla="*/ 1018183 w 1018183"/>
                  <a:gd name="connsiteY2618" fmla="*/ 5540570 h 9085945"/>
                  <a:gd name="connsiteX2619" fmla="*/ 1018183 w 1018183"/>
                  <a:gd name="connsiteY2619" fmla="*/ 5540970 h 9085945"/>
                  <a:gd name="connsiteX2620" fmla="*/ 1018183 w 1018183"/>
                  <a:gd name="connsiteY2620" fmla="*/ 5542072 h 9085945"/>
                  <a:gd name="connsiteX2621" fmla="*/ 1018183 w 1018183"/>
                  <a:gd name="connsiteY2621" fmla="*/ 5542176 h 9085945"/>
                  <a:gd name="connsiteX2622" fmla="*/ 1018183 w 1018183"/>
                  <a:gd name="connsiteY2622" fmla="*/ 5542255 h 9085945"/>
                  <a:gd name="connsiteX2623" fmla="*/ 1018183 w 1018183"/>
                  <a:gd name="connsiteY2623" fmla="*/ 5544231 h 9085945"/>
                  <a:gd name="connsiteX2624" fmla="*/ 1018183 w 1018183"/>
                  <a:gd name="connsiteY2624" fmla="*/ 5544335 h 9085945"/>
                  <a:gd name="connsiteX2625" fmla="*/ 1018183 w 1018183"/>
                  <a:gd name="connsiteY2625" fmla="*/ 5544336 h 9085945"/>
                  <a:gd name="connsiteX2626" fmla="*/ 1018183 w 1018183"/>
                  <a:gd name="connsiteY2626" fmla="*/ 5546825 h 9085945"/>
                  <a:gd name="connsiteX2627" fmla="*/ 1018183 w 1018183"/>
                  <a:gd name="connsiteY2627" fmla="*/ 5547065 h 9085945"/>
                  <a:gd name="connsiteX2628" fmla="*/ 1018183 w 1018183"/>
                  <a:gd name="connsiteY2628" fmla="*/ 5548184 h 9085945"/>
                  <a:gd name="connsiteX2629" fmla="*/ 1018183 w 1018183"/>
                  <a:gd name="connsiteY2629" fmla="*/ 5548633 h 9085945"/>
                  <a:gd name="connsiteX2630" fmla="*/ 1018183 w 1018183"/>
                  <a:gd name="connsiteY2630" fmla="*/ 5553234 h 9085945"/>
                  <a:gd name="connsiteX2631" fmla="*/ 1018183 w 1018183"/>
                  <a:gd name="connsiteY2631" fmla="*/ 5553305 h 9085945"/>
                  <a:gd name="connsiteX2632" fmla="*/ 1018183 w 1018183"/>
                  <a:gd name="connsiteY2632" fmla="*/ 5554872 h 9085945"/>
                  <a:gd name="connsiteX2633" fmla="*/ 1018183 w 1018183"/>
                  <a:gd name="connsiteY2633" fmla="*/ 5558943 h 9085945"/>
                  <a:gd name="connsiteX2634" fmla="*/ 1018183 w 1018183"/>
                  <a:gd name="connsiteY2634" fmla="*/ 5560918 h 9085945"/>
                  <a:gd name="connsiteX2635" fmla="*/ 1018183 w 1018183"/>
                  <a:gd name="connsiteY2635" fmla="*/ 5562255 h 9085945"/>
                  <a:gd name="connsiteX2636" fmla="*/ 1018183 w 1018183"/>
                  <a:gd name="connsiteY2636" fmla="*/ 5562487 h 9085945"/>
                  <a:gd name="connsiteX2637" fmla="*/ 1018183 w 1018183"/>
                  <a:gd name="connsiteY2637" fmla="*/ 5565084 h 9085945"/>
                  <a:gd name="connsiteX2638" fmla="*/ 1018183 w 1018183"/>
                  <a:gd name="connsiteY2638" fmla="*/ 5565589 h 9085945"/>
                  <a:gd name="connsiteX2639" fmla="*/ 1018183 w 1018183"/>
                  <a:gd name="connsiteY2639" fmla="*/ 5565998 h 9085945"/>
                  <a:gd name="connsiteX2640" fmla="*/ 1018183 w 1018183"/>
                  <a:gd name="connsiteY2640" fmla="*/ 5568196 h 9085945"/>
                  <a:gd name="connsiteX2641" fmla="*/ 1018183 w 1018183"/>
                  <a:gd name="connsiteY2641" fmla="*/ 5568792 h 9085945"/>
                  <a:gd name="connsiteX2642" fmla="*/ 1018183 w 1018183"/>
                  <a:gd name="connsiteY2642" fmla="*/ 5571632 h 9085945"/>
                  <a:gd name="connsiteX2643" fmla="*/ 1018183 w 1018183"/>
                  <a:gd name="connsiteY2643" fmla="*/ 5572560 h 9085945"/>
                  <a:gd name="connsiteX2644" fmla="*/ 1018183 w 1018183"/>
                  <a:gd name="connsiteY2644" fmla="*/ 5572864 h 9085945"/>
                  <a:gd name="connsiteX2645" fmla="*/ 1018183 w 1018183"/>
                  <a:gd name="connsiteY2645" fmla="*/ 5573313 h 9085945"/>
                  <a:gd name="connsiteX2646" fmla="*/ 1018183 w 1018183"/>
                  <a:gd name="connsiteY2646" fmla="*/ 5574799 h 9085945"/>
                  <a:gd name="connsiteX2647" fmla="*/ 1018183 w 1018183"/>
                  <a:gd name="connsiteY2647" fmla="*/ 5575366 h 9085945"/>
                  <a:gd name="connsiteX2648" fmla="*/ 1018183 w 1018183"/>
                  <a:gd name="connsiteY2648" fmla="*/ 5579794 h 9085945"/>
                  <a:gd name="connsiteX2649" fmla="*/ 1018183 w 1018183"/>
                  <a:gd name="connsiteY2649" fmla="*/ 5580912 h 9085945"/>
                  <a:gd name="connsiteX2650" fmla="*/ 1018183 w 1018183"/>
                  <a:gd name="connsiteY2650" fmla="*/ 5581362 h 9085945"/>
                  <a:gd name="connsiteX2651" fmla="*/ 1018183 w 1018183"/>
                  <a:gd name="connsiteY2651" fmla="*/ 5582597 h 9085945"/>
                  <a:gd name="connsiteX2652" fmla="*/ 1018183 w 1018183"/>
                  <a:gd name="connsiteY2652" fmla="*/ 5583336 h 9085945"/>
                  <a:gd name="connsiteX2653" fmla="*/ 1018183 w 1018183"/>
                  <a:gd name="connsiteY2653" fmla="*/ 5583500 h 9085945"/>
                  <a:gd name="connsiteX2654" fmla="*/ 1018183 w 1018183"/>
                  <a:gd name="connsiteY2654" fmla="*/ 5583642 h 9085945"/>
                  <a:gd name="connsiteX2655" fmla="*/ 1018183 w 1018183"/>
                  <a:gd name="connsiteY2655" fmla="*/ 5584573 h 9085945"/>
                  <a:gd name="connsiteX2656" fmla="*/ 1018183 w 1018183"/>
                  <a:gd name="connsiteY2656" fmla="*/ 5584678 h 9085945"/>
                  <a:gd name="connsiteX2657" fmla="*/ 1018183 w 1018183"/>
                  <a:gd name="connsiteY2657" fmla="*/ 5585857 h 9085945"/>
                  <a:gd name="connsiteX2658" fmla="*/ 1018183 w 1018183"/>
                  <a:gd name="connsiteY2658" fmla="*/ 5585962 h 9085945"/>
                  <a:gd name="connsiteX2659" fmla="*/ 1018183 w 1018183"/>
                  <a:gd name="connsiteY2659" fmla="*/ 5587167 h 9085945"/>
                  <a:gd name="connsiteX2660" fmla="*/ 1018183 w 1018183"/>
                  <a:gd name="connsiteY2660" fmla="*/ 5589508 h 9085945"/>
                  <a:gd name="connsiteX2661" fmla="*/ 1018183 w 1018183"/>
                  <a:gd name="connsiteY2661" fmla="*/ 5591968 h 9085945"/>
                  <a:gd name="connsiteX2662" fmla="*/ 1018183 w 1018183"/>
                  <a:gd name="connsiteY2662" fmla="*/ 5593647 h 9085945"/>
                  <a:gd name="connsiteX2663" fmla="*/ 1018183 w 1018183"/>
                  <a:gd name="connsiteY2663" fmla="*/ 5595214 h 9085945"/>
                  <a:gd name="connsiteX2664" fmla="*/ 1018183 w 1018183"/>
                  <a:gd name="connsiteY2664" fmla="*/ 5595736 h 9085945"/>
                  <a:gd name="connsiteX2665" fmla="*/ 1018183 w 1018183"/>
                  <a:gd name="connsiteY2665" fmla="*/ 5596299 h 9085945"/>
                  <a:gd name="connsiteX2666" fmla="*/ 1018183 w 1018183"/>
                  <a:gd name="connsiteY2666" fmla="*/ 5598317 h 9085945"/>
                  <a:gd name="connsiteX2667" fmla="*/ 1018183 w 1018183"/>
                  <a:gd name="connsiteY2667" fmla="*/ 5601860 h 9085945"/>
                  <a:gd name="connsiteX2668" fmla="*/ 1018183 w 1018183"/>
                  <a:gd name="connsiteY2668" fmla="*/ 5603929 h 9085945"/>
                  <a:gd name="connsiteX2669" fmla="*/ 1018183 w 1018183"/>
                  <a:gd name="connsiteY2669" fmla="*/ 5604705 h 9085945"/>
                  <a:gd name="connsiteX2670" fmla="*/ 1018183 w 1018183"/>
                  <a:gd name="connsiteY2670" fmla="*/ 5605497 h 9085945"/>
                  <a:gd name="connsiteX2671" fmla="*/ 1018183 w 1018183"/>
                  <a:gd name="connsiteY2671" fmla="*/ 5606272 h 9085945"/>
                  <a:gd name="connsiteX2672" fmla="*/ 1018183 w 1018183"/>
                  <a:gd name="connsiteY2672" fmla="*/ 5608017 h 9085945"/>
                  <a:gd name="connsiteX2673" fmla="*/ 1018183 w 1018183"/>
                  <a:gd name="connsiteY2673" fmla="*/ 5609134 h 9085945"/>
                  <a:gd name="connsiteX2674" fmla="*/ 1018183 w 1018183"/>
                  <a:gd name="connsiteY2674" fmla="*/ 5609375 h 9085945"/>
                  <a:gd name="connsiteX2675" fmla="*/ 1018183 w 1018183"/>
                  <a:gd name="connsiteY2675" fmla="*/ 5609587 h 9085945"/>
                  <a:gd name="connsiteX2676" fmla="*/ 1018183 w 1018183"/>
                  <a:gd name="connsiteY2676" fmla="*/ 5612515 h 9085945"/>
                  <a:gd name="connsiteX2677" fmla="*/ 1018183 w 1018183"/>
                  <a:gd name="connsiteY2677" fmla="*/ 5612921 h 9085945"/>
                  <a:gd name="connsiteX2678" fmla="*/ 1018183 w 1018183"/>
                  <a:gd name="connsiteY2678" fmla="*/ 5614132 h 9085945"/>
                  <a:gd name="connsiteX2679" fmla="*/ 1018183 w 1018183"/>
                  <a:gd name="connsiteY2679" fmla="*/ 5614987 h 9085945"/>
                  <a:gd name="connsiteX2680" fmla="*/ 1018183 w 1018183"/>
                  <a:gd name="connsiteY2680" fmla="*/ 5615708 h 9085945"/>
                  <a:gd name="connsiteX2681" fmla="*/ 1018183 w 1018183"/>
                  <a:gd name="connsiteY2681" fmla="*/ 5616556 h 9085945"/>
                  <a:gd name="connsiteX2682" fmla="*/ 1018183 w 1018183"/>
                  <a:gd name="connsiteY2682" fmla="*/ 5617868 h 9085945"/>
                  <a:gd name="connsiteX2683" fmla="*/ 1018183 w 1018183"/>
                  <a:gd name="connsiteY2683" fmla="*/ 5618683 h 9085945"/>
                  <a:gd name="connsiteX2684" fmla="*/ 1018183 w 1018183"/>
                  <a:gd name="connsiteY2684" fmla="*/ 5620192 h 9085945"/>
                  <a:gd name="connsiteX2685" fmla="*/ 1018183 w 1018183"/>
                  <a:gd name="connsiteY2685" fmla="*/ 5620980 h 9085945"/>
                  <a:gd name="connsiteX2686" fmla="*/ 1018183 w 1018183"/>
                  <a:gd name="connsiteY2686" fmla="*/ 5623842 h 9085945"/>
                  <a:gd name="connsiteX2687" fmla="*/ 1018183 w 1018183"/>
                  <a:gd name="connsiteY2687" fmla="*/ 5626543 h 9085945"/>
                  <a:gd name="connsiteX2688" fmla="*/ 1018183 w 1018183"/>
                  <a:gd name="connsiteY2688" fmla="*/ 5626768 h 9085945"/>
                  <a:gd name="connsiteX2689" fmla="*/ 1018183 w 1018183"/>
                  <a:gd name="connsiteY2689" fmla="*/ 5629027 h 9085945"/>
                  <a:gd name="connsiteX2690" fmla="*/ 1018183 w 1018183"/>
                  <a:gd name="connsiteY2690" fmla="*/ 5629628 h 9085945"/>
                  <a:gd name="connsiteX2691" fmla="*/ 1018183 w 1018183"/>
                  <a:gd name="connsiteY2691" fmla="*/ 5631758 h 9085945"/>
                  <a:gd name="connsiteX2692" fmla="*/ 1018183 w 1018183"/>
                  <a:gd name="connsiteY2692" fmla="*/ 5632008 h 9085945"/>
                  <a:gd name="connsiteX2693" fmla="*/ 1018183 w 1018183"/>
                  <a:gd name="connsiteY2693" fmla="*/ 5634899 h 9085945"/>
                  <a:gd name="connsiteX2694" fmla="*/ 1018183 w 1018183"/>
                  <a:gd name="connsiteY2694" fmla="*/ 5635380 h 9085945"/>
                  <a:gd name="connsiteX2695" fmla="*/ 1018183 w 1018183"/>
                  <a:gd name="connsiteY2695" fmla="*/ 5637599 h 9085945"/>
                  <a:gd name="connsiteX2696" fmla="*/ 1018183 w 1018183"/>
                  <a:gd name="connsiteY2696" fmla="*/ 5638578 h 9085945"/>
                  <a:gd name="connsiteX2697" fmla="*/ 1018183 w 1018183"/>
                  <a:gd name="connsiteY2697" fmla="*/ 5640085 h 9085945"/>
                  <a:gd name="connsiteX2698" fmla="*/ 1018183 w 1018183"/>
                  <a:gd name="connsiteY2698" fmla="*/ 5645648 h 9085945"/>
                  <a:gd name="connsiteX2699" fmla="*/ 1018183 w 1018183"/>
                  <a:gd name="connsiteY2699" fmla="*/ 5646159 h 9085945"/>
                  <a:gd name="connsiteX2700" fmla="*/ 1018183 w 1018183"/>
                  <a:gd name="connsiteY2700" fmla="*/ 5646431 h 9085945"/>
                  <a:gd name="connsiteX2701" fmla="*/ 1018183 w 1018183"/>
                  <a:gd name="connsiteY2701" fmla="*/ 5647716 h 9085945"/>
                  <a:gd name="connsiteX2702" fmla="*/ 1018183 w 1018183"/>
                  <a:gd name="connsiteY2702" fmla="*/ 5647998 h 9085945"/>
                  <a:gd name="connsiteX2703" fmla="*/ 1018183 w 1018183"/>
                  <a:gd name="connsiteY2703" fmla="*/ 5649283 h 9085945"/>
                  <a:gd name="connsiteX2704" fmla="*/ 1018183 w 1018183"/>
                  <a:gd name="connsiteY2704" fmla="*/ 5649717 h 9085945"/>
                  <a:gd name="connsiteX2705" fmla="*/ 1018183 w 1018183"/>
                  <a:gd name="connsiteY2705" fmla="*/ 5651259 h 9085945"/>
                  <a:gd name="connsiteX2706" fmla="*/ 1018183 w 1018183"/>
                  <a:gd name="connsiteY2706" fmla="*/ 5652857 h 9085945"/>
                  <a:gd name="connsiteX2707" fmla="*/ 1018183 w 1018183"/>
                  <a:gd name="connsiteY2707" fmla="*/ 5653263 h 9085945"/>
                  <a:gd name="connsiteX2708" fmla="*/ 1018183 w 1018183"/>
                  <a:gd name="connsiteY2708" fmla="*/ 5655329 h 9085945"/>
                  <a:gd name="connsiteX2709" fmla="*/ 1018183 w 1018183"/>
                  <a:gd name="connsiteY2709" fmla="*/ 5656898 h 9085945"/>
                  <a:gd name="connsiteX2710" fmla="*/ 1018183 w 1018183"/>
                  <a:gd name="connsiteY2710" fmla="*/ 5657252 h 9085945"/>
                  <a:gd name="connsiteX2711" fmla="*/ 1018183 w 1018183"/>
                  <a:gd name="connsiteY2711" fmla="*/ 5657489 h 9085945"/>
                  <a:gd name="connsiteX2712" fmla="*/ 1018183 w 1018183"/>
                  <a:gd name="connsiteY2712" fmla="*/ 5658210 h 9085945"/>
                  <a:gd name="connsiteX2713" fmla="*/ 1018183 w 1018183"/>
                  <a:gd name="connsiteY2713" fmla="*/ 5659055 h 9085945"/>
                  <a:gd name="connsiteX2714" fmla="*/ 1018183 w 1018183"/>
                  <a:gd name="connsiteY2714" fmla="*/ 5659495 h 9085945"/>
                  <a:gd name="connsiteX2715" fmla="*/ 1018183 w 1018183"/>
                  <a:gd name="connsiteY2715" fmla="*/ 5660185 h 9085945"/>
                  <a:gd name="connsiteX2716" fmla="*/ 1018183 w 1018183"/>
                  <a:gd name="connsiteY2716" fmla="*/ 5660703 h 9085945"/>
                  <a:gd name="connsiteX2717" fmla="*/ 1018183 w 1018183"/>
                  <a:gd name="connsiteY2717" fmla="*/ 5662273 h 9085945"/>
                  <a:gd name="connsiteX2718" fmla="*/ 1018183 w 1018183"/>
                  <a:gd name="connsiteY2718" fmla="*/ 5663037 h 9085945"/>
                  <a:gd name="connsiteX2719" fmla="*/ 1018183 w 1018183"/>
                  <a:gd name="connsiteY2719" fmla="*/ 5663915 h 9085945"/>
                  <a:gd name="connsiteX2720" fmla="*/ 1018183 w 1018183"/>
                  <a:gd name="connsiteY2720" fmla="*/ 5664552 h 9085945"/>
                  <a:gd name="connsiteX2721" fmla="*/ 1018183 w 1018183"/>
                  <a:gd name="connsiteY2721" fmla="*/ 5666818 h 9085945"/>
                  <a:gd name="connsiteX2722" fmla="*/ 1018183 w 1018183"/>
                  <a:gd name="connsiteY2722" fmla="*/ 5668310 h 9085945"/>
                  <a:gd name="connsiteX2723" fmla="*/ 1018183 w 1018183"/>
                  <a:gd name="connsiteY2723" fmla="*/ 5669268 h 9085945"/>
                  <a:gd name="connsiteX2724" fmla="*/ 1018183 w 1018183"/>
                  <a:gd name="connsiteY2724" fmla="*/ 5669970 h 9085945"/>
                  <a:gd name="connsiteX2725" fmla="*/ 1018183 w 1018183"/>
                  <a:gd name="connsiteY2725" fmla="*/ 5670840 h 9085945"/>
                  <a:gd name="connsiteX2726" fmla="*/ 1018183 w 1018183"/>
                  <a:gd name="connsiteY2726" fmla="*/ 5671243 h 9085945"/>
                  <a:gd name="connsiteX2727" fmla="*/ 1018183 w 1018183"/>
                  <a:gd name="connsiteY2727" fmla="*/ 5672100 h 9085945"/>
                  <a:gd name="connsiteX2728" fmla="*/ 1018183 w 1018183"/>
                  <a:gd name="connsiteY2728" fmla="*/ 5676368 h 9085945"/>
                  <a:gd name="connsiteX2729" fmla="*/ 1018183 w 1018183"/>
                  <a:gd name="connsiteY2729" fmla="*/ 5677747 h 9085945"/>
                  <a:gd name="connsiteX2730" fmla="*/ 1018183 w 1018183"/>
                  <a:gd name="connsiteY2730" fmla="*/ 5677941 h 9085945"/>
                  <a:gd name="connsiteX2731" fmla="*/ 1018183 w 1018183"/>
                  <a:gd name="connsiteY2731" fmla="*/ 5679262 h 9085945"/>
                  <a:gd name="connsiteX2732" fmla="*/ 1018183 w 1018183"/>
                  <a:gd name="connsiteY2732" fmla="*/ 5680427 h 9085945"/>
                  <a:gd name="connsiteX2733" fmla="*/ 1018183 w 1018183"/>
                  <a:gd name="connsiteY2733" fmla="*/ 5681028 h 9085945"/>
                  <a:gd name="connsiteX2734" fmla="*/ 1018183 w 1018183"/>
                  <a:gd name="connsiteY2734" fmla="*/ 5683158 h 9085945"/>
                  <a:gd name="connsiteX2735" fmla="*/ 1018183 w 1018183"/>
                  <a:gd name="connsiteY2735" fmla="*/ 5684573 h 9085945"/>
                  <a:gd name="connsiteX2736" fmla="*/ 1018183 w 1018183"/>
                  <a:gd name="connsiteY2736" fmla="*/ 5684693 h 9085945"/>
                  <a:gd name="connsiteX2737" fmla="*/ 1018183 w 1018183"/>
                  <a:gd name="connsiteY2737" fmla="*/ 5685990 h 9085945"/>
                  <a:gd name="connsiteX2738" fmla="*/ 1018183 w 1018183"/>
                  <a:gd name="connsiteY2738" fmla="*/ 5686501 h 9085945"/>
                  <a:gd name="connsiteX2739" fmla="*/ 1018183 w 1018183"/>
                  <a:gd name="connsiteY2739" fmla="*/ 5687425 h 9085945"/>
                  <a:gd name="connsiteX2740" fmla="*/ 1018183 w 1018183"/>
                  <a:gd name="connsiteY2740" fmla="*/ 5688058 h 9085945"/>
                  <a:gd name="connsiteX2741" fmla="*/ 1018183 w 1018183"/>
                  <a:gd name="connsiteY2741" fmla="*/ 5688720 h 9085945"/>
                  <a:gd name="connsiteX2742" fmla="*/ 1018183 w 1018183"/>
                  <a:gd name="connsiteY2742" fmla="*/ 5689625 h 9085945"/>
                  <a:gd name="connsiteX2743" fmla="*/ 1018183 w 1018183"/>
                  <a:gd name="connsiteY2743" fmla="*/ 5691601 h 9085945"/>
                  <a:gd name="connsiteX2744" fmla="*/ 1018183 w 1018183"/>
                  <a:gd name="connsiteY2744" fmla="*/ 5692356 h 9085945"/>
                  <a:gd name="connsiteX2745" fmla="*/ 1018183 w 1018183"/>
                  <a:gd name="connsiteY2745" fmla="*/ 5693760 h 9085945"/>
                  <a:gd name="connsiteX2746" fmla="*/ 1018183 w 1018183"/>
                  <a:gd name="connsiteY2746" fmla="*/ 5697048 h 9085945"/>
                  <a:gd name="connsiteX2747" fmla="*/ 1018183 w 1018183"/>
                  <a:gd name="connsiteY2747" fmla="*/ 5697282 h 9085945"/>
                  <a:gd name="connsiteX2748" fmla="*/ 1018183 w 1018183"/>
                  <a:gd name="connsiteY2748" fmla="*/ 5697561 h 9085945"/>
                  <a:gd name="connsiteX2749" fmla="*/ 1018183 w 1018183"/>
                  <a:gd name="connsiteY2749" fmla="*/ 5697831 h 9085945"/>
                  <a:gd name="connsiteX2750" fmla="*/ 1018183 w 1018183"/>
                  <a:gd name="connsiteY2750" fmla="*/ 5699116 h 9085945"/>
                  <a:gd name="connsiteX2751" fmla="*/ 1018183 w 1018183"/>
                  <a:gd name="connsiteY2751" fmla="*/ 5699397 h 9085945"/>
                  <a:gd name="connsiteX2752" fmla="*/ 1018183 w 1018183"/>
                  <a:gd name="connsiteY2752" fmla="*/ 5700683 h 9085945"/>
                  <a:gd name="connsiteX2753" fmla="*/ 1018183 w 1018183"/>
                  <a:gd name="connsiteY2753" fmla="*/ 5702658 h 9085945"/>
                  <a:gd name="connsiteX2754" fmla="*/ 1018183 w 1018183"/>
                  <a:gd name="connsiteY2754" fmla="*/ 5703971 h 9085945"/>
                  <a:gd name="connsiteX2755" fmla="*/ 1018183 w 1018183"/>
                  <a:gd name="connsiteY2755" fmla="*/ 5705539 h 9085945"/>
                  <a:gd name="connsiteX2756" fmla="*/ 1018183 w 1018183"/>
                  <a:gd name="connsiteY2756" fmla="*/ 5707052 h 9085945"/>
                  <a:gd name="connsiteX2757" fmla="*/ 1018183 w 1018183"/>
                  <a:gd name="connsiteY2757" fmla="*/ 5708336 h 9085945"/>
                  <a:gd name="connsiteX2758" fmla="*/ 1018183 w 1018183"/>
                  <a:gd name="connsiteY2758" fmla="*/ 5708652 h 9085945"/>
                  <a:gd name="connsiteX2759" fmla="*/ 1018183 w 1018183"/>
                  <a:gd name="connsiteY2759" fmla="*/ 5711182 h 9085945"/>
                  <a:gd name="connsiteX2760" fmla="*/ 1018183 w 1018183"/>
                  <a:gd name="connsiteY2760" fmla="*/ 5711585 h 9085945"/>
                  <a:gd name="connsiteX2761" fmla="*/ 1018183 w 1018183"/>
                  <a:gd name="connsiteY2761" fmla="*/ 5711990 h 9085945"/>
                  <a:gd name="connsiteX2762" fmla="*/ 1018183 w 1018183"/>
                  <a:gd name="connsiteY2762" fmla="*/ 5715533 h 9085945"/>
                  <a:gd name="connsiteX2763" fmla="*/ 1018183 w 1018183"/>
                  <a:gd name="connsiteY2763" fmla="*/ 5715886 h 9085945"/>
                  <a:gd name="connsiteX2764" fmla="*/ 1018183 w 1018183"/>
                  <a:gd name="connsiteY2764" fmla="*/ 5717300 h 9085945"/>
                  <a:gd name="connsiteX2765" fmla="*/ 1018183 w 1018183"/>
                  <a:gd name="connsiteY2765" fmla="*/ 5719430 h 9085945"/>
                  <a:gd name="connsiteX2766" fmla="*/ 1018183 w 1018183"/>
                  <a:gd name="connsiteY2766" fmla="*/ 5719489 h 9085945"/>
                  <a:gd name="connsiteX2767" fmla="*/ 1018183 w 1018183"/>
                  <a:gd name="connsiteY2767" fmla="*/ 5720152 h 9085945"/>
                  <a:gd name="connsiteX2768" fmla="*/ 1018183 w 1018183"/>
                  <a:gd name="connsiteY2768" fmla="*/ 5720249 h 9085945"/>
                  <a:gd name="connsiteX2769" fmla="*/ 1018183 w 1018183"/>
                  <a:gd name="connsiteY2769" fmla="*/ 5720845 h 9085945"/>
                  <a:gd name="connsiteX2770" fmla="*/ 1018183 w 1018183"/>
                  <a:gd name="connsiteY2770" fmla="*/ 5721759 h 9085945"/>
                  <a:gd name="connsiteX2771" fmla="*/ 1018183 w 1018183"/>
                  <a:gd name="connsiteY2771" fmla="*/ 5722239 h 9085945"/>
                  <a:gd name="connsiteX2772" fmla="*/ 1018183 w 1018183"/>
                  <a:gd name="connsiteY2772" fmla="*/ 5722587 h 9085945"/>
                  <a:gd name="connsiteX2773" fmla="*/ 1018183 w 1018183"/>
                  <a:gd name="connsiteY2773" fmla="*/ 5723043 h 9085945"/>
                  <a:gd name="connsiteX2774" fmla="*/ 1018183 w 1018183"/>
                  <a:gd name="connsiteY2774" fmla="*/ 5726591 h 9085945"/>
                  <a:gd name="connsiteX2775" fmla="*/ 1018183 w 1018183"/>
                  <a:gd name="connsiteY2775" fmla="*/ 5727767 h 9085945"/>
                  <a:gd name="connsiteX2776" fmla="*/ 1018183 w 1018183"/>
                  <a:gd name="connsiteY2776" fmla="*/ 5728358 h 9085945"/>
                  <a:gd name="connsiteX2777" fmla="*/ 1018183 w 1018183"/>
                  <a:gd name="connsiteY2777" fmla="*/ 5730288 h 9085945"/>
                  <a:gd name="connsiteX2778" fmla="*/ 1018183 w 1018183"/>
                  <a:gd name="connsiteY2778" fmla="*/ 5731903 h 9085945"/>
                  <a:gd name="connsiteX2779" fmla="*/ 1018183 w 1018183"/>
                  <a:gd name="connsiteY2779" fmla="*/ 5733645 h 9085945"/>
                  <a:gd name="connsiteX2780" fmla="*/ 1018183 w 1018183"/>
                  <a:gd name="connsiteY2780" fmla="*/ 5734102 h 9085945"/>
                  <a:gd name="connsiteX2781" fmla="*/ 1018183 w 1018183"/>
                  <a:gd name="connsiteY2781" fmla="*/ 5734857 h 9085945"/>
                  <a:gd name="connsiteX2782" fmla="*/ 1018183 w 1018183"/>
                  <a:gd name="connsiteY2782" fmla="*/ 5735387 h 9085945"/>
                  <a:gd name="connsiteX2783" fmla="*/ 1018183 w 1018183"/>
                  <a:gd name="connsiteY2783" fmla="*/ 5744111 h 9085945"/>
                  <a:gd name="connsiteX2784" fmla="*/ 1018183 w 1018183"/>
                  <a:gd name="connsiteY2784" fmla="*/ 5744313 h 9085945"/>
                  <a:gd name="connsiteX2785" fmla="*/ 1018183 w 1018183"/>
                  <a:gd name="connsiteY2785" fmla="*/ 5745161 h 9085945"/>
                  <a:gd name="connsiteX2786" fmla="*/ 1018183 w 1018183"/>
                  <a:gd name="connsiteY2786" fmla="*/ 5745526 h 9085945"/>
                  <a:gd name="connsiteX2787" fmla="*/ 1018183 w 1018183"/>
                  <a:gd name="connsiteY2787" fmla="*/ 5747268 h 9085945"/>
                  <a:gd name="connsiteX2788" fmla="*/ 1018183 w 1018183"/>
                  <a:gd name="connsiteY2788" fmla="*/ 5748678 h 9085945"/>
                  <a:gd name="connsiteX2789" fmla="*/ 1018183 w 1018183"/>
                  <a:gd name="connsiteY2789" fmla="*/ 5749897 h 9085945"/>
                  <a:gd name="connsiteX2790" fmla="*/ 1018183 w 1018183"/>
                  <a:gd name="connsiteY2790" fmla="*/ 5752216 h 9085945"/>
                  <a:gd name="connsiteX2791" fmla="*/ 1018183 w 1018183"/>
                  <a:gd name="connsiteY2791" fmla="*/ 5755371 h 9085945"/>
                  <a:gd name="connsiteX2792" fmla="*/ 1018183 w 1018183"/>
                  <a:gd name="connsiteY2792" fmla="*/ 5756584 h 9085945"/>
                  <a:gd name="connsiteX2793" fmla="*/ 1018183 w 1018183"/>
                  <a:gd name="connsiteY2793" fmla="*/ 5758035 h 9085945"/>
                  <a:gd name="connsiteX2794" fmla="*/ 1018183 w 1018183"/>
                  <a:gd name="connsiteY2794" fmla="*/ 5758225 h 9085945"/>
                  <a:gd name="connsiteX2795" fmla="*/ 1018183 w 1018183"/>
                  <a:gd name="connsiteY2795" fmla="*/ 5758326 h 9085945"/>
                  <a:gd name="connsiteX2796" fmla="*/ 1018183 w 1018183"/>
                  <a:gd name="connsiteY2796" fmla="*/ 5758511 h 9085945"/>
                  <a:gd name="connsiteX2797" fmla="*/ 1018183 w 1018183"/>
                  <a:gd name="connsiteY2797" fmla="*/ 5759319 h 9085945"/>
                  <a:gd name="connsiteX2798" fmla="*/ 1018183 w 1018183"/>
                  <a:gd name="connsiteY2798" fmla="*/ 5760494 h 9085945"/>
                  <a:gd name="connsiteX2799" fmla="*/ 1018183 w 1018183"/>
                  <a:gd name="connsiteY2799" fmla="*/ 5760957 h 9085945"/>
                  <a:gd name="connsiteX2800" fmla="*/ 1018183 w 1018183"/>
                  <a:gd name="connsiteY2800" fmla="*/ 5761990 h 9085945"/>
                  <a:gd name="connsiteX2801" fmla="*/ 1018183 w 1018183"/>
                  <a:gd name="connsiteY2801" fmla="*/ 5763274 h 9085945"/>
                  <a:gd name="connsiteX2802" fmla="*/ 1018183 w 1018183"/>
                  <a:gd name="connsiteY2802" fmla="*/ 5763385 h 9085945"/>
                  <a:gd name="connsiteX2803" fmla="*/ 1018183 w 1018183"/>
                  <a:gd name="connsiteY2803" fmla="*/ 5764607 h 9085945"/>
                  <a:gd name="connsiteX2804" fmla="*/ 1018183 w 1018183"/>
                  <a:gd name="connsiteY2804" fmla="*/ 5764631 h 9085945"/>
                  <a:gd name="connsiteX2805" fmla="*/ 1018183 w 1018183"/>
                  <a:gd name="connsiteY2805" fmla="*/ 5766175 h 9085945"/>
                  <a:gd name="connsiteX2806" fmla="*/ 1018183 w 1018183"/>
                  <a:gd name="connsiteY2806" fmla="*/ 5766373 h 9085945"/>
                  <a:gd name="connsiteX2807" fmla="*/ 1018183 w 1018183"/>
                  <a:gd name="connsiteY2807" fmla="*/ 5766933 h 9085945"/>
                  <a:gd name="connsiteX2808" fmla="*/ 1018183 w 1018183"/>
                  <a:gd name="connsiteY2808" fmla="*/ 5768700 h 9085945"/>
                  <a:gd name="connsiteX2809" fmla="*/ 1018183 w 1018183"/>
                  <a:gd name="connsiteY2809" fmla="*/ 5769093 h 9085945"/>
                  <a:gd name="connsiteX2810" fmla="*/ 1018183 w 1018183"/>
                  <a:gd name="connsiteY2810" fmla="*/ 5770672 h 9085945"/>
                  <a:gd name="connsiteX2811" fmla="*/ 1018183 w 1018183"/>
                  <a:gd name="connsiteY2811" fmla="*/ 5770776 h 9085945"/>
                  <a:gd name="connsiteX2812" fmla="*/ 1018183 w 1018183"/>
                  <a:gd name="connsiteY2812" fmla="*/ 5771552 h 9085945"/>
                  <a:gd name="connsiteX2813" fmla="*/ 1018183 w 1018183"/>
                  <a:gd name="connsiteY2813" fmla="*/ 5772245 h 9085945"/>
                  <a:gd name="connsiteX2814" fmla="*/ 1018183 w 1018183"/>
                  <a:gd name="connsiteY2814" fmla="*/ 5772935 h 9085945"/>
                  <a:gd name="connsiteX2815" fmla="*/ 1018183 w 1018183"/>
                  <a:gd name="connsiteY2815" fmla="*/ 5773987 h 9085945"/>
                  <a:gd name="connsiteX2816" fmla="*/ 1018183 w 1018183"/>
                  <a:gd name="connsiteY2816" fmla="*/ 5775665 h 9085945"/>
                  <a:gd name="connsiteX2817" fmla="*/ 1018183 w 1018183"/>
                  <a:gd name="connsiteY2817" fmla="*/ 5776784 h 9085945"/>
                  <a:gd name="connsiteX2818" fmla="*/ 1018183 w 1018183"/>
                  <a:gd name="connsiteY2818" fmla="*/ 5777233 h 9085945"/>
                  <a:gd name="connsiteX2819" fmla="*/ 1018183 w 1018183"/>
                  <a:gd name="connsiteY2819" fmla="*/ 5781834 h 9085945"/>
                  <a:gd name="connsiteX2820" fmla="*/ 1018183 w 1018183"/>
                  <a:gd name="connsiteY2820" fmla="*/ 5783129 h 9085945"/>
                  <a:gd name="connsiteX2821" fmla="*/ 1018183 w 1018183"/>
                  <a:gd name="connsiteY2821" fmla="*/ 5787543 h 9085945"/>
                  <a:gd name="connsiteX2822" fmla="*/ 1018183 w 1018183"/>
                  <a:gd name="connsiteY2822" fmla="*/ 5789518 h 9085945"/>
                  <a:gd name="connsiteX2823" fmla="*/ 1018183 w 1018183"/>
                  <a:gd name="connsiteY2823" fmla="*/ 5790855 h 9085945"/>
                  <a:gd name="connsiteX2824" fmla="*/ 1018183 w 1018183"/>
                  <a:gd name="connsiteY2824" fmla="*/ 5791087 h 9085945"/>
                  <a:gd name="connsiteX2825" fmla="*/ 1018183 w 1018183"/>
                  <a:gd name="connsiteY2825" fmla="*/ 5793684 h 9085945"/>
                  <a:gd name="connsiteX2826" fmla="*/ 1018183 w 1018183"/>
                  <a:gd name="connsiteY2826" fmla="*/ 5794598 h 9085945"/>
                  <a:gd name="connsiteX2827" fmla="*/ 1018183 w 1018183"/>
                  <a:gd name="connsiteY2827" fmla="*/ 5796796 h 9085945"/>
                  <a:gd name="connsiteX2828" fmla="*/ 1018183 w 1018183"/>
                  <a:gd name="connsiteY2828" fmla="*/ 5796926 h 9085945"/>
                  <a:gd name="connsiteX2829" fmla="*/ 1018183 w 1018183"/>
                  <a:gd name="connsiteY2829" fmla="*/ 5798668 h 9085945"/>
                  <a:gd name="connsiteX2830" fmla="*/ 1018183 w 1018183"/>
                  <a:gd name="connsiteY2830" fmla="*/ 5799661 h 9085945"/>
                  <a:gd name="connsiteX2831" fmla="*/ 1018183 w 1018183"/>
                  <a:gd name="connsiteY2831" fmla="*/ 5800232 h 9085945"/>
                  <a:gd name="connsiteX2832" fmla="*/ 1018183 w 1018183"/>
                  <a:gd name="connsiteY2832" fmla="*/ 5801160 h 9085945"/>
                  <a:gd name="connsiteX2833" fmla="*/ 1018183 w 1018183"/>
                  <a:gd name="connsiteY2833" fmla="*/ 5801299 h 9085945"/>
                  <a:gd name="connsiteX2834" fmla="*/ 1018183 w 1018183"/>
                  <a:gd name="connsiteY2834" fmla="*/ 5801464 h 9085945"/>
                  <a:gd name="connsiteX2835" fmla="*/ 1018183 w 1018183"/>
                  <a:gd name="connsiteY2835" fmla="*/ 5801913 h 9085945"/>
                  <a:gd name="connsiteX2836" fmla="*/ 1018183 w 1018183"/>
                  <a:gd name="connsiteY2836" fmla="*/ 5803399 h 9085945"/>
                  <a:gd name="connsiteX2837" fmla="*/ 1018183 w 1018183"/>
                  <a:gd name="connsiteY2837" fmla="*/ 5803548 h 9085945"/>
                  <a:gd name="connsiteX2838" fmla="*/ 1018183 w 1018183"/>
                  <a:gd name="connsiteY2838" fmla="*/ 5803616 h 9085945"/>
                  <a:gd name="connsiteX2839" fmla="*/ 1018183 w 1018183"/>
                  <a:gd name="connsiteY2839" fmla="*/ 5804973 h 9085945"/>
                  <a:gd name="connsiteX2840" fmla="*/ 1018183 w 1018183"/>
                  <a:gd name="connsiteY2840" fmla="*/ 5806715 h 9085945"/>
                  <a:gd name="connsiteX2841" fmla="*/ 1018183 w 1018183"/>
                  <a:gd name="connsiteY2841" fmla="*/ 5807704 h 9085945"/>
                  <a:gd name="connsiteX2842" fmla="*/ 1018183 w 1018183"/>
                  <a:gd name="connsiteY2842" fmla="*/ 5808394 h 9085945"/>
                  <a:gd name="connsiteX2843" fmla="*/ 1018183 w 1018183"/>
                  <a:gd name="connsiteY2843" fmla="*/ 5809435 h 9085945"/>
                  <a:gd name="connsiteX2844" fmla="*/ 1018183 w 1018183"/>
                  <a:gd name="connsiteY2844" fmla="*/ 5809512 h 9085945"/>
                  <a:gd name="connsiteX2845" fmla="*/ 1018183 w 1018183"/>
                  <a:gd name="connsiteY2845" fmla="*/ 5809962 h 9085945"/>
                  <a:gd name="connsiteX2846" fmla="*/ 1018183 w 1018183"/>
                  <a:gd name="connsiteY2846" fmla="*/ 5810720 h 9085945"/>
                  <a:gd name="connsiteX2847" fmla="*/ 1018183 w 1018183"/>
                  <a:gd name="connsiteY2847" fmla="*/ 5811197 h 9085945"/>
                  <a:gd name="connsiteX2848" fmla="*/ 1018183 w 1018183"/>
                  <a:gd name="connsiteY2848" fmla="*/ 5811936 h 9085945"/>
                  <a:gd name="connsiteX2849" fmla="*/ 1018183 w 1018183"/>
                  <a:gd name="connsiteY2849" fmla="*/ 5812242 h 9085945"/>
                  <a:gd name="connsiteX2850" fmla="*/ 1018183 w 1018183"/>
                  <a:gd name="connsiteY2850" fmla="*/ 5813173 h 9085945"/>
                  <a:gd name="connsiteX2851" fmla="*/ 1018183 w 1018183"/>
                  <a:gd name="connsiteY2851" fmla="*/ 5813278 h 9085945"/>
                  <a:gd name="connsiteX2852" fmla="*/ 1018183 w 1018183"/>
                  <a:gd name="connsiteY2852" fmla="*/ 5813840 h 9085945"/>
                  <a:gd name="connsiteX2853" fmla="*/ 1018183 w 1018183"/>
                  <a:gd name="connsiteY2853" fmla="*/ 5814457 h 9085945"/>
                  <a:gd name="connsiteX2854" fmla="*/ 1018183 w 1018183"/>
                  <a:gd name="connsiteY2854" fmla="*/ 5814562 h 9085945"/>
                  <a:gd name="connsiteX2855" fmla="*/ 1018183 w 1018183"/>
                  <a:gd name="connsiteY2855" fmla="*/ 5815767 h 9085945"/>
                  <a:gd name="connsiteX2856" fmla="*/ 1018183 w 1018183"/>
                  <a:gd name="connsiteY2856" fmla="*/ 5816007 h 9085945"/>
                  <a:gd name="connsiteX2857" fmla="*/ 1018183 w 1018183"/>
                  <a:gd name="connsiteY2857" fmla="*/ 5816031 h 9085945"/>
                  <a:gd name="connsiteX2858" fmla="*/ 1018183 w 1018183"/>
                  <a:gd name="connsiteY2858" fmla="*/ 5817575 h 9085945"/>
                  <a:gd name="connsiteX2859" fmla="*/ 1018183 w 1018183"/>
                  <a:gd name="connsiteY2859" fmla="*/ 5817773 h 9085945"/>
                  <a:gd name="connsiteX2860" fmla="*/ 1018183 w 1018183"/>
                  <a:gd name="connsiteY2860" fmla="*/ 5818108 h 9085945"/>
                  <a:gd name="connsiteX2861" fmla="*/ 1018183 w 1018183"/>
                  <a:gd name="connsiteY2861" fmla="*/ 5820568 h 9085945"/>
                  <a:gd name="connsiteX2862" fmla="*/ 1018183 w 1018183"/>
                  <a:gd name="connsiteY2862" fmla="*/ 5822176 h 9085945"/>
                  <a:gd name="connsiteX2863" fmla="*/ 1018183 w 1018183"/>
                  <a:gd name="connsiteY2863" fmla="*/ 5822247 h 9085945"/>
                  <a:gd name="connsiteX2864" fmla="*/ 1018183 w 1018183"/>
                  <a:gd name="connsiteY2864" fmla="*/ 5823814 h 9085945"/>
                  <a:gd name="connsiteX2865" fmla="*/ 1018183 w 1018183"/>
                  <a:gd name="connsiteY2865" fmla="*/ 5824336 h 9085945"/>
                  <a:gd name="connsiteX2866" fmla="*/ 1018183 w 1018183"/>
                  <a:gd name="connsiteY2866" fmla="*/ 5825631 h 9085945"/>
                  <a:gd name="connsiteX2867" fmla="*/ 1018183 w 1018183"/>
                  <a:gd name="connsiteY2867" fmla="*/ 5833305 h 9085945"/>
                  <a:gd name="connsiteX2868" fmla="*/ 1018183 w 1018183"/>
                  <a:gd name="connsiteY2868" fmla="*/ 5834026 h 9085945"/>
                  <a:gd name="connsiteX2869" fmla="*/ 1018183 w 1018183"/>
                  <a:gd name="connsiteY2869" fmla="*/ 5834872 h 9085945"/>
                  <a:gd name="connsiteX2870" fmla="*/ 1018183 w 1018183"/>
                  <a:gd name="connsiteY2870" fmla="*/ 5834940 h 9085945"/>
                  <a:gd name="connsiteX2871" fmla="*/ 1018183 w 1018183"/>
                  <a:gd name="connsiteY2871" fmla="*/ 5836617 h 9085945"/>
                  <a:gd name="connsiteX2872" fmla="*/ 1018183 w 1018183"/>
                  <a:gd name="connsiteY2872" fmla="*/ 5837734 h 9085945"/>
                  <a:gd name="connsiteX2873" fmla="*/ 1018183 w 1018183"/>
                  <a:gd name="connsiteY2873" fmla="*/ 5838187 h 9085945"/>
                  <a:gd name="connsiteX2874" fmla="*/ 1018183 w 1018183"/>
                  <a:gd name="connsiteY2874" fmla="*/ 5840574 h 9085945"/>
                  <a:gd name="connsiteX2875" fmla="*/ 1018183 w 1018183"/>
                  <a:gd name="connsiteY2875" fmla="*/ 5842255 h 9085945"/>
                  <a:gd name="connsiteX2876" fmla="*/ 1018183 w 1018183"/>
                  <a:gd name="connsiteY2876" fmla="*/ 5842732 h 9085945"/>
                  <a:gd name="connsiteX2877" fmla="*/ 1018183 w 1018183"/>
                  <a:gd name="connsiteY2877" fmla="*/ 5844308 h 9085945"/>
                  <a:gd name="connsiteX2878" fmla="*/ 1018183 w 1018183"/>
                  <a:gd name="connsiteY2878" fmla="*/ 5845084 h 9085945"/>
                  <a:gd name="connsiteX2879" fmla="*/ 1018183 w 1018183"/>
                  <a:gd name="connsiteY2879" fmla="*/ 5845998 h 9085945"/>
                  <a:gd name="connsiteX2880" fmla="*/ 1018183 w 1018183"/>
                  <a:gd name="connsiteY2880" fmla="*/ 5848736 h 9085945"/>
                  <a:gd name="connsiteX2881" fmla="*/ 1018183 w 1018183"/>
                  <a:gd name="connsiteY2881" fmla="*/ 5848792 h 9085945"/>
                  <a:gd name="connsiteX2882" fmla="*/ 1018183 w 1018183"/>
                  <a:gd name="connsiteY2882" fmla="*/ 5850304 h 9085945"/>
                  <a:gd name="connsiteX2883" fmla="*/ 1018183 w 1018183"/>
                  <a:gd name="connsiteY2883" fmla="*/ 5851632 h 9085945"/>
                  <a:gd name="connsiteX2884" fmla="*/ 1018183 w 1018183"/>
                  <a:gd name="connsiteY2884" fmla="*/ 5852278 h 9085945"/>
                  <a:gd name="connsiteX2885" fmla="*/ 1018183 w 1018183"/>
                  <a:gd name="connsiteY2885" fmla="*/ 5852442 h 9085945"/>
                  <a:gd name="connsiteX2886" fmla="*/ 1018183 w 1018183"/>
                  <a:gd name="connsiteY2886" fmla="*/ 5852584 h 9085945"/>
                  <a:gd name="connsiteX2887" fmla="*/ 1018183 w 1018183"/>
                  <a:gd name="connsiteY2887" fmla="*/ 5854799 h 9085945"/>
                  <a:gd name="connsiteX2888" fmla="*/ 1018183 w 1018183"/>
                  <a:gd name="connsiteY2888" fmla="*/ 5854904 h 9085945"/>
                  <a:gd name="connsiteX2889" fmla="*/ 1018183 w 1018183"/>
                  <a:gd name="connsiteY2889" fmla="*/ 5855368 h 9085945"/>
                  <a:gd name="connsiteX2890" fmla="*/ 1018183 w 1018183"/>
                  <a:gd name="connsiteY2890" fmla="*/ 5856342 h 9085945"/>
                  <a:gd name="connsiteX2891" fmla="*/ 1018183 w 1018183"/>
                  <a:gd name="connsiteY2891" fmla="*/ 5858450 h 9085945"/>
                  <a:gd name="connsiteX2892" fmla="*/ 1018183 w 1018183"/>
                  <a:gd name="connsiteY2892" fmla="*/ 5859794 h 9085945"/>
                  <a:gd name="connsiteX2893" fmla="*/ 1018183 w 1018183"/>
                  <a:gd name="connsiteY2893" fmla="*/ 5860608 h 9085945"/>
                  <a:gd name="connsiteX2894" fmla="*/ 1018183 w 1018183"/>
                  <a:gd name="connsiteY2894" fmla="*/ 5860910 h 9085945"/>
                  <a:gd name="connsiteX2895" fmla="*/ 1018183 w 1018183"/>
                  <a:gd name="connsiteY2895" fmla="*/ 5861362 h 9085945"/>
                  <a:gd name="connsiteX2896" fmla="*/ 1018183 w 1018183"/>
                  <a:gd name="connsiteY2896" fmla="*/ 5863338 h 9085945"/>
                  <a:gd name="connsiteX2897" fmla="*/ 1018183 w 1018183"/>
                  <a:gd name="connsiteY2897" fmla="*/ 5863499 h 9085945"/>
                  <a:gd name="connsiteX2898" fmla="*/ 1018183 w 1018183"/>
                  <a:gd name="connsiteY2898" fmla="*/ 5863643 h 9085945"/>
                  <a:gd name="connsiteX2899" fmla="*/ 1018183 w 1018183"/>
                  <a:gd name="connsiteY2899" fmla="*/ 5864678 h 9085945"/>
                  <a:gd name="connsiteX2900" fmla="*/ 1018183 w 1018183"/>
                  <a:gd name="connsiteY2900" fmla="*/ 5865962 h 9085945"/>
                  <a:gd name="connsiteX2901" fmla="*/ 1018183 w 1018183"/>
                  <a:gd name="connsiteY2901" fmla="*/ 5867178 h 9085945"/>
                  <a:gd name="connsiteX2902" fmla="*/ 1018183 w 1018183"/>
                  <a:gd name="connsiteY2902" fmla="*/ 5869507 h 9085945"/>
                  <a:gd name="connsiteX2903" fmla="*/ 1018183 w 1018183"/>
                  <a:gd name="connsiteY2903" fmla="*/ 5873647 h 9085945"/>
                  <a:gd name="connsiteX2904" fmla="*/ 1018183 w 1018183"/>
                  <a:gd name="connsiteY2904" fmla="*/ 5875214 h 9085945"/>
                  <a:gd name="connsiteX2905" fmla="*/ 1018183 w 1018183"/>
                  <a:gd name="connsiteY2905" fmla="*/ 5876959 h 9085945"/>
                  <a:gd name="connsiteX2906" fmla="*/ 1018183 w 1018183"/>
                  <a:gd name="connsiteY2906" fmla="*/ 5878317 h 9085945"/>
                  <a:gd name="connsiteX2907" fmla="*/ 1018183 w 1018183"/>
                  <a:gd name="connsiteY2907" fmla="*/ 5878529 h 9085945"/>
                  <a:gd name="connsiteX2908" fmla="*/ 1018183 w 1018183"/>
                  <a:gd name="connsiteY2908" fmla="*/ 5881457 h 9085945"/>
                  <a:gd name="connsiteX2909" fmla="*/ 1018183 w 1018183"/>
                  <a:gd name="connsiteY2909" fmla="*/ 5881863 h 9085945"/>
                  <a:gd name="connsiteX2910" fmla="*/ 1018183 w 1018183"/>
                  <a:gd name="connsiteY2910" fmla="*/ 5883074 h 9085945"/>
                  <a:gd name="connsiteX2911" fmla="*/ 1018183 w 1018183"/>
                  <a:gd name="connsiteY2911" fmla="*/ 5883929 h 9085945"/>
                  <a:gd name="connsiteX2912" fmla="*/ 1018183 w 1018183"/>
                  <a:gd name="connsiteY2912" fmla="*/ 5884359 h 9085945"/>
                  <a:gd name="connsiteX2913" fmla="*/ 1018183 w 1018183"/>
                  <a:gd name="connsiteY2913" fmla="*/ 5885498 h 9085945"/>
                  <a:gd name="connsiteX2914" fmla="*/ 1018183 w 1018183"/>
                  <a:gd name="connsiteY2914" fmla="*/ 5886810 h 9085945"/>
                  <a:gd name="connsiteX2915" fmla="*/ 1018183 w 1018183"/>
                  <a:gd name="connsiteY2915" fmla="*/ 5888019 h 9085945"/>
                  <a:gd name="connsiteX2916" fmla="*/ 1018183 w 1018183"/>
                  <a:gd name="connsiteY2916" fmla="*/ 5888095 h 9085945"/>
                  <a:gd name="connsiteX2917" fmla="*/ 1018183 w 1018183"/>
                  <a:gd name="connsiteY2917" fmla="*/ 5889134 h 9085945"/>
                  <a:gd name="connsiteX2918" fmla="*/ 1018183 w 1018183"/>
                  <a:gd name="connsiteY2918" fmla="*/ 5889586 h 9085945"/>
                  <a:gd name="connsiteX2919" fmla="*/ 1018183 w 1018183"/>
                  <a:gd name="connsiteY2919" fmla="*/ 5891637 h 9085945"/>
                  <a:gd name="connsiteX2920" fmla="*/ 1018183 w 1018183"/>
                  <a:gd name="connsiteY2920" fmla="*/ 5892515 h 9085945"/>
                  <a:gd name="connsiteX2921" fmla="*/ 1018183 w 1018183"/>
                  <a:gd name="connsiteY2921" fmla="*/ 5894133 h 9085945"/>
                  <a:gd name="connsiteX2922" fmla="*/ 1018183 w 1018183"/>
                  <a:gd name="connsiteY2922" fmla="*/ 5895710 h 9085945"/>
                  <a:gd name="connsiteX2923" fmla="*/ 1018183 w 1018183"/>
                  <a:gd name="connsiteY2923" fmla="*/ 5896065 h 9085945"/>
                  <a:gd name="connsiteX2924" fmla="*/ 1018183 w 1018183"/>
                  <a:gd name="connsiteY2924" fmla="*/ 5896371 h 9085945"/>
                  <a:gd name="connsiteX2925" fmla="*/ 1018183 w 1018183"/>
                  <a:gd name="connsiteY2925" fmla="*/ 5897868 h 9085945"/>
                  <a:gd name="connsiteX2926" fmla="*/ 1018183 w 1018183"/>
                  <a:gd name="connsiteY2926" fmla="*/ 5898570 h 9085945"/>
                  <a:gd name="connsiteX2927" fmla="*/ 1018183 w 1018183"/>
                  <a:gd name="connsiteY2927" fmla="*/ 5899915 h 9085945"/>
                  <a:gd name="connsiteX2928" fmla="*/ 1018183 w 1018183"/>
                  <a:gd name="connsiteY2928" fmla="*/ 5900700 h 9085945"/>
                  <a:gd name="connsiteX2929" fmla="*/ 1018183 w 1018183"/>
                  <a:gd name="connsiteY2929" fmla="*/ 5900950 h 9085945"/>
                  <a:gd name="connsiteX2930" fmla="*/ 1018183 w 1018183"/>
                  <a:gd name="connsiteY2930" fmla="*/ 5902114 h 9085945"/>
                  <a:gd name="connsiteX2931" fmla="*/ 1018183 w 1018183"/>
                  <a:gd name="connsiteY2931" fmla="*/ 5902234 h 9085945"/>
                  <a:gd name="connsiteX2932" fmla="*/ 1018183 w 1018183"/>
                  <a:gd name="connsiteY2932" fmla="*/ 5903841 h 9085945"/>
                  <a:gd name="connsiteX2933" fmla="*/ 1018183 w 1018183"/>
                  <a:gd name="connsiteY2933" fmla="*/ 5906347 h 9085945"/>
                  <a:gd name="connsiteX2934" fmla="*/ 1018183 w 1018183"/>
                  <a:gd name="connsiteY2934" fmla="*/ 5906541 h 9085945"/>
                  <a:gd name="connsiteX2935" fmla="*/ 1018183 w 1018183"/>
                  <a:gd name="connsiteY2935" fmla="*/ 5907520 h 9085945"/>
                  <a:gd name="connsiteX2936" fmla="*/ 1018183 w 1018183"/>
                  <a:gd name="connsiteY2936" fmla="*/ 5909027 h 9085945"/>
                  <a:gd name="connsiteX2937" fmla="*/ 1018183 w 1018183"/>
                  <a:gd name="connsiteY2937" fmla="*/ 5909628 h 9085945"/>
                  <a:gd name="connsiteX2938" fmla="*/ 1018183 w 1018183"/>
                  <a:gd name="connsiteY2938" fmla="*/ 5911758 h 9085945"/>
                  <a:gd name="connsiteX2939" fmla="*/ 1018183 w 1018183"/>
                  <a:gd name="connsiteY2939" fmla="*/ 5912008 h 9085945"/>
                  <a:gd name="connsiteX2940" fmla="*/ 1018183 w 1018183"/>
                  <a:gd name="connsiteY2940" fmla="*/ 5914590 h 9085945"/>
                  <a:gd name="connsiteX2941" fmla="*/ 1018183 w 1018183"/>
                  <a:gd name="connsiteY2941" fmla="*/ 5914624 h 9085945"/>
                  <a:gd name="connsiteX2942" fmla="*/ 1018183 w 1018183"/>
                  <a:gd name="connsiteY2942" fmla="*/ 5915101 h 9085945"/>
                  <a:gd name="connsiteX2943" fmla="*/ 1018183 w 1018183"/>
                  <a:gd name="connsiteY2943" fmla="*/ 5916658 h 9085945"/>
                  <a:gd name="connsiteX2944" fmla="*/ 1018183 w 1018183"/>
                  <a:gd name="connsiteY2944" fmla="*/ 5917320 h 9085945"/>
                  <a:gd name="connsiteX2945" fmla="*/ 1018183 w 1018183"/>
                  <a:gd name="connsiteY2945" fmla="*/ 5918225 h 9085945"/>
                  <a:gd name="connsiteX2946" fmla="*/ 1018183 w 1018183"/>
                  <a:gd name="connsiteY2946" fmla="*/ 5918578 h 9085945"/>
                  <a:gd name="connsiteX2947" fmla="*/ 1018183 w 1018183"/>
                  <a:gd name="connsiteY2947" fmla="*/ 5920201 h 9085945"/>
                  <a:gd name="connsiteX2948" fmla="*/ 1018183 w 1018183"/>
                  <a:gd name="connsiteY2948" fmla="*/ 5920956 h 9085945"/>
                  <a:gd name="connsiteX2949" fmla="*/ 1018183 w 1018183"/>
                  <a:gd name="connsiteY2949" fmla="*/ 5924593 h 9085945"/>
                  <a:gd name="connsiteX2950" fmla="*/ 1018183 w 1018183"/>
                  <a:gd name="connsiteY2950" fmla="*/ 5925648 h 9085945"/>
                  <a:gd name="connsiteX2951" fmla="*/ 1018183 w 1018183"/>
                  <a:gd name="connsiteY2951" fmla="*/ 5926161 h 9085945"/>
                  <a:gd name="connsiteX2952" fmla="*/ 1018183 w 1018183"/>
                  <a:gd name="connsiteY2952" fmla="*/ 5926431 h 9085945"/>
                  <a:gd name="connsiteX2953" fmla="*/ 1018183 w 1018183"/>
                  <a:gd name="connsiteY2953" fmla="*/ 5927716 h 9085945"/>
                  <a:gd name="connsiteX2954" fmla="*/ 1018183 w 1018183"/>
                  <a:gd name="connsiteY2954" fmla="*/ 5927997 h 9085945"/>
                  <a:gd name="connsiteX2955" fmla="*/ 1018183 w 1018183"/>
                  <a:gd name="connsiteY2955" fmla="*/ 5928437 h 9085945"/>
                  <a:gd name="connsiteX2956" fmla="*/ 1018183 w 1018183"/>
                  <a:gd name="connsiteY2956" fmla="*/ 5929283 h 9085945"/>
                  <a:gd name="connsiteX2957" fmla="*/ 1018183 w 1018183"/>
                  <a:gd name="connsiteY2957" fmla="*/ 5931258 h 9085945"/>
                  <a:gd name="connsiteX2958" fmla="*/ 1018183 w 1018183"/>
                  <a:gd name="connsiteY2958" fmla="*/ 5931979 h 9085945"/>
                  <a:gd name="connsiteX2959" fmla="*/ 1018183 w 1018183"/>
                  <a:gd name="connsiteY2959" fmla="*/ 5932857 h 9085945"/>
                  <a:gd name="connsiteX2960" fmla="*/ 1018183 w 1018183"/>
                  <a:gd name="connsiteY2960" fmla="*/ 5934139 h 9085945"/>
                  <a:gd name="connsiteX2961" fmla="*/ 1018183 w 1018183"/>
                  <a:gd name="connsiteY2961" fmla="*/ 5937252 h 9085945"/>
                  <a:gd name="connsiteX2962" fmla="*/ 1018183 w 1018183"/>
                  <a:gd name="connsiteY2962" fmla="*/ 5938210 h 9085945"/>
                  <a:gd name="connsiteX2963" fmla="*/ 1018183 w 1018183"/>
                  <a:gd name="connsiteY2963" fmla="*/ 5939301 h 9085945"/>
                  <a:gd name="connsiteX2964" fmla="*/ 1018183 w 1018183"/>
                  <a:gd name="connsiteY2964" fmla="*/ 5939495 h 9085945"/>
                  <a:gd name="connsiteX2965" fmla="*/ 1018183 w 1018183"/>
                  <a:gd name="connsiteY2965" fmla="*/ 5939782 h 9085945"/>
                  <a:gd name="connsiteX2966" fmla="*/ 1018183 w 1018183"/>
                  <a:gd name="connsiteY2966" fmla="*/ 5940185 h 9085945"/>
                  <a:gd name="connsiteX2967" fmla="*/ 1018183 w 1018183"/>
                  <a:gd name="connsiteY2967" fmla="*/ 5943039 h 9085945"/>
                  <a:gd name="connsiteX2968" fmla="*/ 1018183 w 1018183"/>
                  <a:gd name="connsiteY2968" fmla="*/ 5944486 h 9085945"/>
                  <a:gd name="connsiteX2969" fmla="*/ 1018183 w 1018183"/>
                  <a:gd name="connsiteY2969" fmla="*/ 5944615 h 9085945"/>
                  <a:gd name="connsiteX2970" fmla="*/ 1018183 w 1018183"/>
                  <a:gd name="connsiteY2970" fmla="*/ 5946689 h 9085945"/>
                  <a:gd name="connsiteX2971" fmla="*/ 1018183 w 1018183"/>
                  <a:gd name="connsiteY2971" fmla="*/ 5948030 h 9085945"/>
                  <a:gd name="connsiteX2972" fmla="*/ 1018183 w 1018183"/>
                  <a:gd name="connsiteY2972" fmla="*/ 5948849 h 9085945"/>
                  <a:gd name="connsiteX2973" fmla="*/ 1018183 w 1018183"/>
                  <a:gd name="connsiteY2973" fmla="*/ 5949970 h 9085945"/>
                  <a:gd name="connsiteX2974" fmla="*/ 1018183 w 1018183"/>
                  <a:gd name="connsiteY2974" fmla="*/ 5950839 h 9085945"/>
                  <a:gd name="connsiteX2975" fmla="*/ 1018183 w 1018183"/>
                  <a:gd name="connsiteY2975" fmla="*/ 5951306 h 9085945"/>
                  <a:gd name="connsiteX2976" fmla="*/ 1018183 w 1018183"/>
                  <a:gd name="connsiteY2976" fmla="*/ 5952100 h 9085945"/>
                  <a:gd name="connsiteX2977" fmla="*/ 1018183 w 1018183"/>
                  <a:gd name="connsiteY2977" fmla="*/ 5954851 h 9085945"/>
                  <a:gd name="connsiteX2978" fmla="*/ 1018183 w 1018183"/>
                  <a:gd name="connsiteY2978" fmla="*/ 5956367 h 9085945"/>
                  <a:gd name="connsiteX2979" fmla="*/ 1018183 w 1018183"/>
                  <a:gd name="connsiteY2979" fmla="*/ 5957662 h 9085945"/>
                  <a:gd name="connsiteX2980" fmla="*/ 1018183 w 1018183"/>
                  <a:gd name="connsiteY2980" fmla="*/ 5957747 h 9085945"/>
                  <a:gd name="connsiteX2981" fmla="*/ 1018183 w 1018183"/>
                  <a:gd name="connsiteY2981" fmla="*/ 5958888 h 9085945"/>
                  <a:gd name="connsiteX2982" fmla="*/ 1018183 w 1018183"/>
                  <a:gd name="connsiteY2982" fmla="*/ 5961298 h 9085945"/>
                  <a:gd name="connsiteX2983" fmla="*/ 1018183 w 1018183"/>
                  <a:gd name="connsiteY2983" fmla="*/ 5962702 h 9085945"/>
                  <a:gd name="connsiteX2984" fmla="*/ 1018183 w 1018183"/>
                  <a:gd name="connsiteY2984" fmla="*/ 5963457 h 9085945"/>
                  <a:gd name="connsiteX2985" fmla="*/ 1018183 w 1018183"/>
                  <a:gd name="connsiteY2985" fmla="*/ 5963987 h 9085945"/>
                  <a:gd name="connsiteX2986" fmla="*/ 1018183 w 1018183"/>
                  <a:gd name="connsiteY2986" fmla="*/ 5965990 h 9085945"/>
                  <a:gd name="connsiteX2987" fmla="*/ 1018183 w 1018183"/>
                  <a:gd name="connsiteY2987" fmla="*/ 5966503 h 9085945"/>
                  <a:gd name="connsiteX2988" fmla="*/ 1018183 w 1018183"/>
                  <a:gd name="connsiteY2988" fmla="*/ 5968058 h 9085945"/>
                  <a:gd name="connsiteX2989" fmla="*/ 1018183 w 1018183"/>
                  <a:gd name="connsiteY2989" fmla="*/ 5968722 h 9085945"/>
                  <a:gd name="connsiteX2990" fmla="*/ 1018183 w 1018183"/>
                  <a:gd name="connsiteY2990" fmla="*/ 5969625 h 9085945"/>
                  <a:gd name="connsiteX2991" fmla="*/ 1018183 w 1018183"/>
                  <a:gd name="connsiteY2991" fmla="*/ 5971600 h 9085945"/>
                  <a:gd name="connsiteX2992" fmla="*/ 1018183 w 1018183"/>
                  <a:gd name="connsiteY2992" fmla="*/ 5972357 h 9085945"/>
                  <a:gd name="connsiteX2993" fmla="*/ 1018183 w 1018183"/>
                  <a:gd name="connsiteY2993" fmla="*/ 5972711 h 9085945"/>
                  <a:gd name="connsiteX2994" fmla="*/ 1018183 w 1018183"/>
                  <a:gd name="connsiteY2994" fmla="*/ 5972913 h 9085945"/>
                  <a:gd name="connsiteX2995" fmla="*/ 1018183 w 1018183"/>
                  <a:gd name="connsiteY2995" fmla="*/ 5973761 h 9085945"/>
                  <a:gd name="connsiteX2996" fmla="*/ 1018183 w 1018183"/>
                  <a:gd name="connsiteY2996" fmla="*/ 5974481 h 9085945"/>
                  <a:gd name="connsiteX2997" fmla="*/ 1018183 w 1018183"/>
                  <a:gd name="connsiteY2997" fmla="*/ 5975766 h 9085945"/>
                  <a:gd name="connsiteX2998" fmla="*/ 1018183 w 1018183"/>
                  <a:gd name="connsiteY2998" fmla="*/ 5977278 h 9085945"/>
                  <a:gd name="connsiteX2999" fmla="*/ 1018183 w 1018183"/>
                  <a:gd name="connsiteY2999" fmla="*/ 5979530 h 9085945"/>
                  <a:gd name="connsiteX3000" fmla="*/ 1018183 w 1018183"/>
                  <a:gd name="connsiteY3000" fmla="*/ 5983971 h 9085945"/>
                  <a:gd name="connsiteX3001" fmla="*/ 1018183 w 1018183"/>
                  <a:gd name="connsiteY3001" fmla="*/ 5984828 h 9085945"/>
                  <a:gd name="connsiteX3002" fmla="*/ 1018183 w 1018183"/>
                  <a:gd name="connsiteY3002" fmla="*/ 5985543 h 9085945"/>
                  <a:gd name="connsiteX3003" fmla="*/ 1018183 w 1018183"/>
                  <a:gd name="connsiteY3003" fmla="*/ 5987111 h 9085945"/>
                  <a:gd name="connsiteX3004" fmla="*/ 1018183 w 1018183"/>
                  <a:gd name="connsiteY3004" fmla="*/ 5988372 h 9085945"/>
                  <a:gd name="connsiteX3005" fmla="*/ 1018183 w 1018183"/>
                  <a:gd name="connsiteY3005" fmla="*/ 5989094 h 9085945"/>
                  <a:gd name="connsiteX3006" fmla="*/ 1018183 w 1018183"/>
                  <a:gd name="connsiteY3006" fmla="*/ 5989191 h 9085945"/>
                  <a:gd name="connsiteX3007" fmla="*/ 1018183 w 1018183"/>
                  <a:gd name="connsiteY3007" fmla="*/ 5990476 h 9085945"/>
                  <a:gd name="connsiteX3008" fmla="*/ 1018183 w 1018183"/>
                  <a:gd name="connsiteY3008" fmla="*/ 5991181 h 9085945"/>
                  <a:gd name="connsiteX3009" fmla="*/ 1018183 w 1018183"/>
                  <a:gd name="connsiteY3009" fmla="*/ 5991985 h 9085945"/>
                  <a:gd name="connsiteX3010" fmla="*/ 1018183 w 1018183"/>
                  <a:gd name="connsiteY3010" fmla="*/ 5994324 h 9085945"/>
                  <a:gd name="connsiteX3011" fmla="*/ 1018183 w 1018183"/>
                  <a:gd name="connsiteY3011" fmla="*/ 5995533 h 9085945"/>
                  <a:gd name="connsiteX3012" fmla="*/ 1018183 w 1018183"/>
                  <a:gd name="connsiteY3012" fmla="*/ 5995886 h 9085945"/>
                  <a:gd name="connsiteX3013" fmla="*/ 1018183 w 1018183"/>
                  <a:gd name="connsiteY3013" fmla="*/ 5997300 h 9085945"/>
                  <a:gd name="connsiteX3014" fmla="*/ 1018183 w 1018183"/>
                  <a:gd name="connsiteY3014" fmla="*/ 5999230 h 9085945"/>
                  <a:gd name="connsiteX3015" fmla="*/ 1018183 w 1018183"/>
                  <a:gd name="connsiteY3015" fmla="*/ 5999431 h 9085945"/>
                  <a:gd name="connsiteX3016" fmla="*/ 1018183 w 1018183"/>
                  <a:gd name="connsiteY3016" fmla="*/ 6000152 h 9085945"/>
                  <a:gd name="connsiteX3017" fmla="*/ 1018183 w 1018183"/>
                  <a:gd name="connsiteY3017" fmla="*/ 6000249 h 9085945"/>
                  <a:gd name="connsiteX3018" fmla="*/ 1018183 w 1018183"/>
                  <a:gd name="connsiteY3018" fmla="*/ 6000845 h 9085945"/>
                  <a:gd name="connsiteX3019" fmla="*/ 1018183 w 1018183"/>
                  <a:gd name="connsiteY3019" fmla="*/ 6001449 h 9085945"/>
                  <a:gd name="connsiteX3020" fmla="*/ 1018183 w 1018183"/>
                  <a:gd name="connsiteY3020" fmla="*/ 6002587 h 9085945"/>
                  <a:gd name="connsiteX3021" fmla="*/ 1018183 w 1018183"/>
                  <a:gd name="connsiteY3021" fmla="*/ 6003799 h 9085945"/>
                  <a:gd name="connsiteX3022" fmla="*/ 1018183 w 1018183"/>
                  <a:gd name="connsiteY3022" fmla="*/ 6004329 h 9085945"/>
                  <a:gd name="connsiteX3023" fmla="*/ 1018183 w 1018183"/>
                  <a:gd name="connsiteY3023" fmla="*/ 6005084 h 9085945"/>
                  <a:gd name="connsiteX3024" fmla="*/ 1018183 w 1018183"/>
                  <a:gd name="connsiteY3024" fmla="*/ 6007061 h 9085945"/>
                  <a:gd name="connsiteX3025" fmla="*/ 1018183 w 1018183"/>
                  <a:gd name="connsiteY3025" fmla="*/ 6008628 h 9085945"/>
                  <a:gd name="connsiteX3026" fmla="*/ 1018183 w 1018183"/>
                  <a:gd name="connsiteY3026" fmla="*/ 6010288 h 9085945"/>
                  <a:gd name="connsiteX3027" fmla="*/ 1018183 w 1018183"/>
                  <a:gd name="connsiteY3027" fmla="*/ 6011729 h 9085945"/>
                  <a:gd name="connsiteX3028" fmla="*/ 1018183 w 1018183"/>
                  <a:gd name="connsiteY3028" fmla="*/ 6013053 h 9085945"/>
                  <a:gd name="connsiteX3029" fmla="*/ 1018183 w 1018183"/>
                  <a:gd name="connsiteY3029" fmla="*/ 6014103 h 9085945"/>
                  <a:gd name="connsiteX3030" fmla="*/ 1018183 w 1018183"/>
                  <a:gd name="connsiteY3030" fmla="*/ 6014856 h 9085945"/>
                  <a:gd name="connsiteX3031" fmla="*/ 1018183 w 1018183"/>
                  <a:gd name="connsiteY3031" fmla="*/ 6015387 h 9085945"/>
                  <a:gd name="connsiteX3032" fmla="*/ 1018183 w 1018183"/>
                  <a:gd name="connsiteY3032" fmla="*/ 6024111 h 9085945"/>
                  <a:gd name="connsiteX3033" fmla="*/ 1018183 w 1018183"/>
                  <a:gd name="connsiteY3033" fmla="*/ 6024313 h 9085945"/>
                  <a:gd name="connsiteX3034" fmla="*/ 1018183 w 1018183"/>
                  <a:gd name="connsiteY3034" fmla="*/ 6025526 h 9085945"/>
                  <a:gd name="connsiteX3035" fmla="*/ 1018183 w 1018183"/>
                  <a:gd name="connsiteY3035" fmla="*/ 6027268 h 9085945"/>
                  <a:gd name="connsiteX3036" fmla="*/ 1018183 w 1018183"/>
                  <a:gd name="connsiteY3036" fmla="*/ 6027453 h 9085945"/>
                  <a:gd name="connsiteX3037" fmla="*/ 1018183 w 1018183"/>
                  <a:gd name="connsiteY3037" fmla="*/ 6028261 h 9085945"/>
                  <a:gd name="connsiteX3038" fmla="*/ 1018183 w 1018183"/>
                  <a:gd name="connsiteY3038" fmla="*/ 6029899 h 9085945"/>
                  <a:gd name="connsiteX3039" fmla="*/ 1018183 w 1018183"/>
                  <a:gd name="connsiteY3039" fmla="*/ 6030713 h 9085945"/>
                  <a:gd name="connsiteX3040" fmla="*/ 1018183 w 1018183"/>
                  <a:gd name="connsiteY3040" fmla="*/ 6032148 h 9085945"/>
                  <a:gd name="connsiteX3041" fmla="*/ 1018183 w 1018183"/>
                  <a:gd name="connsiteY3041" fmla="*/ 6032158 h 9085945"/>
                  <a:gd name="connsiteX3042" fmla="*/ 1018183 w 1018183"/>
                  <a:gd name="connsiteY3042" fmla="*/ 6032216 h 9085945"/>
                  <a:gd name="connsiteX3043" fmla="*/ 1018183 w 1018183"/>
                  <a:gd name="connsiteY3043" fmla="*/ 6033573 h 9085945"/>
                  <a:gd name="connsiteX3044" fmla="*/ 1018183 w 1018183"/>
                  <a:gd name="connsiteY3044" fmla="*/ 6035315 h 9085945"/>
                  <a:gd name="connsiteX3045" fmla="*/ 1018183 w 1018183"/>
                  <a:gd name="connsiteY3045" fmla="*/ 6036304 h 9085945"/>
                  <a:gd name="connsiteX3046" fmla="*/ 1018183 w 1018183"/>
                  <a:gd name="connsiteY3046" fmla="*/ 6036823 h 9085945"/>
                  <a:gd name="connsiteX3047" fmla="*/ 1018183 w 1018183"/>
                  <a:gd name="connsiteY3047" fmla="*/ 6038035 h 9085945"/>
                  <a:gd name="connsiteX3048" fmla="*/ 1018183 w 1018183"/>
                  <a:gd name="connsiteY3048" fmla="*/ 6038511 h 9085945"/>
                  <a:gd name="connsiteX3049" fmla="*/ 1018183 w 1018183"/>
                  <a:gd name="connsiteY3049" fmla="*/ 6039320 h 9085945"/>
                  <a:gd name="connsiteX3050" fmla="*/ 1018183 w 1018183"/>
                  <a:gd name="connsiteY3050" fmla="*/ 6040494 h 9085945"/>
                  <a:gd name="connsiteX3051" fmla="*/ 1018183 w 1018183"/>
                  <a:gd name="connsiteY3051" fmla="*/ 6042440 h 9085945"/>
                  <a:gd name="connsiteX3052" fmla="*/ 1018183 w 1018183"/>
                  <a:gd name="connsiteY3052" fmla="*/ 6044607 h 9085945"/>
                  <a:gd name="connsiteX3053" fmla="*/ 1018183 w 1018183"/>
                  <a:gd name="connsiteY3053" fmla="*/ 6044631 h 9085945"/>
                  <a:gd name="connsiteX3054" fmla="*/ 1018183 w 1018183"/>
                  <a:gd name="connsiteY3054" fmla="*/ 6046175 h 9085945"/>
                  <a:gd name="connsiteX3055" fmla="*/ 1018183 w 1018183"/>
                  <a:gd name="connsiteY3055" fmla="*/ 6046373 h 9085945"/>
                  <a:gd name="connsiteX3056" fmla="*/ 1018183 w 1018183"/>
                  <a:gd name="connsiteY3056" fmla="*/ 6049561 h 9085945"/>
                  <a:gd name="connsiteX3057" fmla="*/ 1018183 w 1018183"/>
                  <a:gd name="connsiteY3057" fmla="*/ 6050776 h 9085945"/>
                  <a:gd name="connsiteX3058" fmla="*/ 1018183 w 1018183"/>
                  <a:gd name="connsiteY3058" fmla="*/ 6051130 h 9085945"/>
                  <a:gd name="connsiteX3059" fmla="*/ 1018183 w 1018183"/>
                  <a:gd name="connsiteY3059" fmla="*/ 6052071 h 9085945"/>
                  <a:gd name="connsiteX3060" fmla="*/ 1018183 w 1018183"/>
                  <a:gd name="connsiteY3060" fmla="*/ 6054231 h 9085945"/>
                  <a:gd name="connsiteX3061" fmla="*/ 1018183 w 1018183"/>
                  <a:gd name="connsiteY3061" fmla="*/ 6062626 h 9085945"/>
                  <a:gd name="connsiteX3062" fmla="*/ 1018183 w 1018183"/>
                  <a:gd name="connsiteY3062" fmla="*/ 6063130 h 9085945"/>
                  <a:gd name="connsiteX3063" fmla="*/ 1018183 w 1018183"/>
                  <a:gd name="connsiteY3063" fmla="*/ 6063540 h 9085945"/>
                  <a:gd name="connsiteX3064" fmla="*/ 1018183 w 1018183"/>
                  <a:gd name="connsiteY3064" fmla="*/ 6069174 h 9085945"/>
                  <a:gd name="connsiteX3065" fmla="*/ 1018183 w 1018183"/>
                  <a:gd name="connsiteY3065" fmla="*/ 6070855 h 9085945"/>
                  <a:gd name="connsiteX3066" fmla="*/ 1018183 w 1018183"/>
                  <a:gd name="connsiteY3066" fmla="*/ 6072490 h 9085945"/>
                  <a:gd name="connsiteX3067" fmla="*/ 1018183 w 1018183"/>
                  <a:gd name="connsiteY3067" fmla="*/ 6073684 h 9085945"/>
                  <a:gd name="connsiteX3068" fmla="*/ 1018183 w 1018183"/>
                  <a:gd name="connsiteY3068" fmla="*/ 6074598 h 9085945"/>
                  <a:gd name="connsiteX3069" fmla="*/ 1018183 w 1018183"/>
                  <a:gd name="connsiteY3069" fmla="*/ 6076646 h 9085945"/>
                  <a:gd name="connsiteX3070" fmla="*/ 1018183 w 1018183"/>
                  <a:gd name="connsiteY3070" fmla="*/ 6077336 h 9085945"/>
                  <a:gd name="connsiteX3071" fmla="*/ 1018183 w 1018183"/>
                  <a:gd name="connsiteY3071" fmla="*/ 6078904 h 9085945"/>
                  <a:gd name="connsiteX3072" fmla="*/ 1018183 w 1018183"/>
                  <a:gd name="connsiteY3072" fmla="*/ 6079662 h 9085945"/>
                  <a:gd name="connsiteX3073" fmla="*/ 1018183 w 1018183"/>
                  <a:gd name="connsiteY3073" fmla="*/ 6080232 h 9085945"/>
                  <a:gd name="connsiteX3074" fmla="*/ 1018183 w 1018183"/>
                  <a:gd name="connsiteY3074" fmla="*/ 6080878 h 9085945"/>
                  <a:gd name="connsiteX3075" fmla="*/ 1018183 w 1018183"/>
                  <a:gd name="connsiteY3075" fmla="*/ 6081184 h 9085945"/>
                  <a:gd name="connsiteX3076" fmla="*/ 1018183 w 1018183"/>
                  <a:gd name="connsiteY3076" fmla="*/ 6082782 h 9085945"/>
                  <a:gd name="connsiteX3077" fmla="*/ 1018183 w 1018183"/>
                  <a:gd name="connsiteY3077" fmla="*/ 6083399 h 9085945"/>
                  <a:gd name="connsiteX3078" fmla="*/ 1018183 w 1018183"/>
                  <a:gd name="connsiteY3078" fmla="*/ 6083504 h 9085945"/>
                  <a:gd name="connsiteX3079" fmla="*/ 1018183 w 1018183"/>
                  <a:gd name="connsiteY3079" fmla="*/ 6083547 h 9085945"/>
                  <a:gd name="connsiteX3080" fmla="*/ 1018183 w 1018183"/>
                  <a:gd name="connsiteY3080" fmla="*/ 6084942 h 9085945"/>
                  <a:gd name="connsiteX3081" fmla="*/ 1018183 w 1018183"/>
                  <a:gd name="connsiteY3081" fmla="*/ 6084973 h 9085945"/>
                  <a:gd name="connsiteX3082" fmla="*/ 1018183 w 1018183"/>
                  <a:gd name="connsiteY3082" fmla="*/ 6086715 h 9085945"/>
                  <a:gd name="connsiteX3083" fmla="*/ 1018183 w 1018183"/>
                  <a:gd name="connsiteY3083" fmla="*/ 6087050 h 9085945"/>
                  <a:gd name="connsiteX3084" fmla="*/ 1018183 w 1018183"/>
                  <a:gd name="connsiteY3084" fmla="*/ 6087704 h 9085945"/>
                  <a:gd name="connsiteX3085" fmla="*/ 1018183 w 1018183"/>
                  <a:gd name="connsiteY3085" fmla="*/ 6088394 h 9085945"/>
                  <a:gd name="connsiteX3086" fmla="*/ 1018183 w 1018183"/>
                  <a:gd name="connsiteY3086" fmla="*/ 6089510 h 9085945"/>
                  <a:gd name="connsiteX3087" fmla="*/ 1018183 w 1018183"/>
                  <a:gd name="connsiteY3087" fmla="*/ 6089962 h 9085945"/>
                  <a:gd name="connsiteX3088" fmla="*/ 1018183 w 1018183"/>
                  <a:gd name="connsiteY3088" fmla="*/ 6091938 h 9085945"/>
                  <a:gd name="connsiteX3089" fmla="*/ 1018183 w 1018183"/>
                  <a:gd name="connsiteY3089" fmla="*/ 6092243 h 9085945"/>
                  <a:gd name="connsiteX3090" fmla="*/ 1018183 w 1018183"/>
                  <a:gd name="connsiteY3090" fmla="*/ 6093278 h 9085945"/>
                  <a:gd name="connsiteX3091" fmla="*/ 1018183 w 1018183"/>
                  <a:gd name="connsiteY3091" fmla="*/ 6093840 h 9085945"/>
                  <a:gd name="connsiteX3092" fmla="*/ 1018183 w 1018183"/>
                  <a:gd name="connsiteY3092" fmla="*/ 6094562 h 9085945"/>
                  <a:gd name="connsiteX3093" fmla="*/ 1018183 w 1018183"/>
                  <a:gd name="connsiteY3093" fmla="*/ 6094573 h 9085945"/>
                  <a:gd name="connsiteX3094" fmla="*/ 1018183 w 1018183"/>
                  <a:gd name="connsiteY3094" fmla="*/ 6095858 h 9085945"/>
                  <a:gd name="connsiteX3095" fmla="*/ 1018183 w 1018183"/>
                  <a:gd name="connsiteY3095" fmla="*/ 6098107 h 9085945"/>
                  <a:gd name="connsiteX3096" fmla="*/ 1018183 w 1018183"/>
                  <a:gd name="connsiteY3096" fmla="*/ 6099401 h 9085945"/>
                  <a:gd name="connsiteX3097" fmla="*/ 1018183 w 1018183"/>
                  <a:gd name="connsiteY3097" fmla="*/ 6102247 h 9085945"/>
                  <a:gd name="connsiteX3098" fmla="*/ 1018183 w 1018183"/>
                  <a:gd name="connsiteY3098" fmla="*/ 6103814 h 9085945"/>
                  <a:gd name="connsiteX3099" fmla="*/ 1018183 w 1018183"/>
                  <a:gd name="connsiteY3099" fmla="*/ 6105559 h 9085945"/>
                  <a:gd name="connsiteX3100" fmla="*/ 1018183 w 1018183"/>
                  <a:gd name="connsiteY3100" fmla="*/ 6105631 h 9085945"/>
                  <a:gd name="connsiteX3101" fmla="*/ 1018183 w 1018183"/>
                  <a:gd name="connsiteY3101" fmla="*/ 6107129 h 9085945"/>
                  <a:gd name="connsiteX3102" fmla="*/ 1018183 w 1018183"/>
                  <a:gd name="connsiteY3102" fmla="*/ 6111674 h 9085945"/>
                  <a:gd name="connsiteX3103" fmla="*/ 1018183 w 1018183"/>
                  <a:gd name="connsiteY3103" fmla="*/ 6112959 h 9085945"/>
                  <a:gd name="connsiteX3104" fmla="*/ 1018183 w 1018183"/>
                  <a:gd name="connsiteY3104" fmla="*/ 6114026 h 9085945"/>
                  <a:gd name="connsiteX3105" fmla="*/ 1018183 w 1018183"/>
                  <a:gd name="connsiteY3105" fmla="*/ 6114940 h 9085945"/>
                  <a:gd name="connsiteX3106" fmla="*/ 1018183 w 1018183"/>
                  <a:gd name="connsiteY3106" fmla="*/ 6116275 h 9085945"/>
                  <a:gd name="connsiteX3107" fmla="*/ 1018183 w 1018183"/>
                  <a:gd name="connsiteY3107" fmla="*/ 6116619 h 9085945"/>
                  <a:gd name="connsiteX3108" fmla="*/ 1018183 w 1018183"/>
                  <a:gd name="connsiteY3108" fmla="*/ 6117734 h 9085945"/>
                  <a:gd name="connsiteX3109" fmla="*/ 1018183 w 1018183"/>
                  <a:gd name="connsiteY3109" fmla="*/ 6118186 h 9085945"/>
                  <a:gd name="connsiteX3110" fmla="*/ 1018183 w 1018183"/>
                  <a:gd name="connsiteY3110" fmla="*/ 6119291 h 9085945"/>
                  <a:gd name="connsiteX3111" fmla="*/ 1018183 w 1018183"/>
                  <a:gd name="connsiteY3111" fmla="*/ 6120432 h 9085945"/>
                  <a:gd name="connsiteX3112" fmla="*/ 1018183 w 1018183"/>
                  <a:gd name="connsiteY3112" fmla="*/ 6120574 h 9085945"/>
                  <a:gd name="connsiteX3113" fmla="*/ 1018183 w 1018183"/>
                  <a:gd name="connsiteY3113" fmla="*/ 6122733 h 9085945"/>
                  <a:gd name="connsiteX3114" fmla="*/ 1018183 w 1018183"/>
                  <a:gd name="connsiteY3114" fmla="*/ 6124310 h 9085945"/>
                  <a:gd name="connsiteX3115" fmla="*/ 1018183 w 1018183"/>
                  <a:gd name="connsiteY3115" fmla="*/ 6124665 h 9085945"/>
                  <a:gd name="connsiteX3116" fmla="*/ 1018183 w 1018183"/>
                  <a:gd name="connsiteY3116" fmla="*/ 6124971 h 9085945"/>
                  <a:gd name="connsiteX3117" fmla="*/ 1018183 w 1018183"/>
                  <a:gd name="connsiteY3117" fmla="*/ 6125284 h 9085945"/>
                  <a:gd name="connsiteX3118" fmla="*/ 1018183 w 1018183"/>
                  <a:gd name="connsiteY3118" fmla="*/ 6126568 h 9085945"/>
                  <a:gd name="connsiteX3119" fmla="*/ 1018183 w 1018183"/>
                  <a:gd name="connsiteY3119" fmla="*/ 6128515 h 9085945"/>
                  <a:gd name="connsiteX3120" fmla="*/ 1018183 w 1018183"/>
                  <a:gd name="connsiteY3120" fmla="*/ 6128736 h 9085945"/>
                  <a:gd name="connsiteX3121" fmla="*/ 1018183 w 1018183"/>
                  <a:gd name="connsiteY3121" fmla="*/ 6129550 h 9085945"/>
                  <a:gd name="connsiteX3122" fmla="*/ 1018183 w 1018183"/>
                  <a:gd name="connsiteY3122" fmla="*/ 6130304 h 9085945"/>
                  <a:gd name="connsiteX3123" fmla="*/ 1018183 w 1018183"/>
                  <a:gd name="connsiteY3123" fmla="*/ 6130714 h 9085945"/>
                  <a:gd name="connsiteX3124" fmla="*/ 1018183 w 1018183"/>
                  <a:gd name="connsiteY3124" fmla="*/ 6130834 h 9085945"/>
                  <a:gd name="connsiteX3125" fmla="*/ 1018183 w 1018183"/>
                  <a:gd name="connsiteY3125" fmla="*/ 6132280 h 9085945"/>
                  <a:gd name="connsiteX3126" fmla="*/ 1018183 w 1018183"/>
                  <a:gd name="connsiteY3126" fmla="*/ 6132441 h 9085945"/>
                  <a:gd name="connsiteX3127" fmla="*/ 1018183 w 1018183"/>
                  <a:gd name="connsiteY3127" fmla="*/ 6132585 h 9085945"/>
                  <a:gd name="connsiteX3128" fmla="*/ 1018183 w 1018183"/>
                  <a:gd name="connsiteY3128" fmla="*/ 6134904 h 9085945"/>
                  <a:gd name="connsiteX3129" fmla="*/ 1018183 w 1018183"/>
                  <a:gd name="connsiteY3129" fmla="*/ 6136120 h 9085945"/>
                  <a:gd name="connsiteX3130" fmla="*/ 1018183 w 1018183"/>
                  <a:gd name="connsiteY3130" fmla="*/ 6136342 h 9085945"/>
                  <a:gd name="connsiteX3131" fmla="*/ 1018183 w 1018183"/>
                  <a:gd name="connsiteY3131" fmla="*/ 6138449 h 9085945"/>
                  <a:gd name="connsiteX3132" fmla="*/ 1018183 w 1018183"/>
                  <a:gd name="connsiteY3132" fmla="*/ 6140608 h 9085945"/>
                  <a:gd name="connsiteX3133" fmla="*/ 1018183 w 1018183"/>
                  <a:gd name="connsiteY3133" fmla="*/ 6141905 h 9085945"/>
                  <a:gd name="connsiteX3134" fmla="*/ 1018183 w 1018183"/>
                  <a:gd name="connsiteY3134" fmla="*/ 6143224 h 9085945"/>
                  <a:gd name="connsiteX3135" fmla="*/ 1018183 w 1018183"/>
                  <a:gd name="connsiteY3135" fmla="*/ 6143972 h 9085945"/>
                  <a:gd name="connsiteX3136" fmla="*/ 1018183 w 1018183"/>
                  <a:gd name="connsiteY3136" fmla="*/ 6145539 h 9085945"/>
                  <a:gd name="connsiteX3137" fmla="*/ 1018183 w 1018183"/>
                  <a:gd name="connsiteY3137" fmla="*/ 6147178 h 9085945"/>
                  <a:gd name="connsiteX3138" fmla="*/ 1018183 w 1018183"/>
                  <a:gd name="connsiteY3138" fmla="*/ 6153193 h 9085945"/>
                  <a:gd name="connsiteX3139" fmla="*/ 1018183 w 1018183"/>
                  <a:gd name="connsiteY3139" fmla="*/ 6153301 h 9085945"/>
                  <a:gd name="connsiteX3140" fmla="*/ 1018183 w 1018183"/>
                  <a:gd name="connsiteY3140" fmla="*/ 6156961 h 9085945"/>
                  <a:gd name="connsiteX3141" fmla="*/ 1018183 w 1018183"/>
                  <a:gd name="connsiteY3141" fmla="*/ 6157037 h 9085945"/>
                  <a:gd name="connsiteX3142" fmla="*/ 1018183 w 1018183"/>
                  <a:gd name="connsiteY3142" fmla="*/ 6157726 h 9085945"/>
                  <a:gd name="connsiteX3143" fmla="*/ 1018183 w 1018183"/>
                  <a:gd name="connsiteY3143" fmla="*/ 6158528 h 9085945"/>
                  <a:gd name="connsiteX3144" fmla="*/ 1018183 w 1018183"/>
                  <a:gd name="connsiteY3144" fmla="*/ 6160579 h 9085945"/>
                  <a:gd name="connsiteX3145" fmla="*/ 1018183 w 1018183"/>
                  <a:gd name="connsiteY3145" fmla="*/ 6161457 h 9085945"/>
                  <a:gd name="connsiteX3146" fmla="*/ 1018183 w 1018183"/>
                  <a:gd name="connsiteY3146" fmla="*/ 6163075 h 9085945"/>
                  <a:gd name="connsiteX3147" fmla="*/ 1018183 w 1018183"/>
                  <a:gd name="connsiteY3147" fmla="*/ 6164359 h 9085945"/>
                  <a:gd name="connsiteX3148" fmla="*/ 1018183 w 1018183"/>
                  <a:gd name="connsiteY3148" fmla="*/ 6165007 h 9085945"/>
                  <a:gd name="connsiteX3149" fmla="*/ 1018183 w 1018183"/>
                  <a:gd name="connsiteY3149" fmla="*/ 6165313 h 9085945"/>
                  <a:gd name="connsiteX3150" fmla="*/ 1018183 w 1018183"/>
                  <a:gd name="connsiteY3150" fmla="*/ 6166810 h 9085945"/>
                  <a:gd name="connsiteX3151" fmla="*/ 1018183 w 1018183"/>
                  <a:gd name="connsiteY3151" fmla="*/ 6167901 h 9085945"/>
                  <a:gd name="connsiteX3152" fmla="*/ 1018183 w 1018183"/>
                  <a:gd name="connsiteY3152" fmla="*/ 6168095 h 9085945"/>
                  <a:gd name="connsiteX3153" fmla="*/ 1018183 w 1018183"/>
                  <a:gd name="connsiteY3153" fmla="*/ 6168857 h 9085945"/>
                  <a:gd name="connsiteX3154" fmla="*/ 1018183 w 1018183"/>
                  <a:gd name="connsiteY3154" fmla="*/ 6171056 h 9085945"/>
                  <a:gd name="connsiteX3155" fmla="*/ 1018183 w 1018183"/>
                  <a:gd name="connsiteY3155" fmla="*/ 6171176 h 9085945"/>
                  <a:gd name="connsiteX3156" fmla="*/ 1018183 w 1018183"/>
                  <a:gd name="connsiteY3156" fmla="*/ 6171639 h 9085945"/>
                  <a:gd name="connsiteX3157" fmla="*/ 1018183 w 1018183"/>
                  <a:gd name="connsiteY3157" fmla="*/ 6173215 h 9085945"/>
                  <a:gd name="connsiteX3158" fmla="*/ 1018183 w 1018183"/>
                  <a:gd name="connsiteY3158" fmla="*/ 6173909 h 9085945"/>
                  <a:gd name="connsiteX3159" fmla="*/ 1018183 w 1018183"/>
                  <a:gd name="connsiteY3159" fmla="*/ 6175289 h 9085945"/>
                  <a:gd name="connsiteX3160" fmla="*/ 1018183 w 1018183"/>
                  <a:gd name="connsiteY3160" fmla="*/ 6176065 h 9085945"/>
                  <a:gd name="connsiteX3161" fmla="*/ 1018183 w 1018183"/>
                  <a:gd name="connsiteY3161" fmla="*/ 6176369 h 9085945"/>
                  <a:gd name="connsiteX3162" fmla="*/ 1018183 w 1018183"/>
                  <a:gd name="connsiteY3162" fmla="*/ 6178570 h 9085945"/>
                  <a:gd name="connsiteX3163" fmla="*/ 1018183 w 1018183"/>
                  <a:gd name="connsiteY3163" fmla="*/ 6179906 h 9085945"/>
                  <a:gd name="connsiteX3164" fmla="*/ 1018183 w 1018183"/>
                  <a:gd name="connsiteY3164" fmla="*/ 6179914 h 9085945"/>
                  <a:gd name="connsiteX3165" fmla="*/ 1018183 w 1018183"/>
                  <a:gd name="connsiteY3165" fmla="*/ 6180700 h 9085945"/>
                  <a:gd name="connsiteX3166" fmla="*/ 1018183 w 1018183"/>
                  <a:gd name="connsiteY3166" fmla="*/ 6180950 h 9085945"/>
                  <a:gd name="connsiteX3167" fmla="*/ 1018183 w 1018183"/>
                  <a:gd name="connsiteY3167" fmla="*/ 6182114 h 9085945"/>
                  <a:gd name="connsiteX3168" fmla="*/ 1018183 w 1018183"/>
                  <a:gd name="connsiteY3168" fmla="*/ 6182234 h 9085945"/>
                  <a:gd name="connsiteX3169" fmla="*/ 1018183 w 1018183"/>
                  <a:gd name="connsiteY3169" fmla="*/ 6183451 h 9085945"/>
                  <a:gd name="connsiteX3170" fmla="*/ 1018183 w 1018183"/>
                  <a:gd name="connsiteY3170" fmla="*/ 6183566 h 9085945"/>
                  <a:gd name="connsiteX3171" fmla="*/ 1018183 w 1018183"/>
                  <a:gd name="connsiteY3171" fmla="*/ 6186262 h 9085945"/>
                  <a:gd name="connsiteX3172" fmla="*/ 1018183 w 1018183"/>
                  <a:gd name="connsiteY3172" fmla="*/ 6186347 h 9085945"/>
                  <a:gd name="connsiteX3173" fmla="*/ 1018183 w 1018183"/>
                  <a:gd name="connsiteY3173" fmla="*/ 6187520 h 9085945"/>
                  <a:gd name="connsiteX3174" fmla="*/ 1018183 w 1018183"/>
                  <a:gd name="connsiteY3174" fmla="*/ 6189898 h 9085945"/>
                  <a:gd name="connsiteX3175" fmla="*/ 1018183 w 1018183"/>
                  <a:gd name="connsiteY3175" fmla="*/ 6193535 h 9085945"/>
                  <a:gd name="connsiteX3176" fmla="*/ 1018183 w 1018183"/>
                  <a:gd name="connsiteY3176" fmla="*/ 6194590 h 9085945"/>
                  <a:gd name="connsiteX3177" fmla="*/ 1018183 w 1018183"/>
                  <a:gd name="connsiteY3177" fmla="*/ 6194624 h 9085945"/>
                  <a:gd name="connsiteX3178" fmla="*/ 1018183 w 1018183"/>
                  <a:gd name="connsiteY3178" fmla="*/ 6195103 h 9085945"/>
                  <a:gd name="connsiteX3179" fmla="*/ 1018183 w 1018183"/>
                  <a:gd name="connsiteY3179" fmla="*/ 6196658 h 9085945"/>
                  <a:gd name="connsiteX3180" fmla="*/ 1018183 w 1018183"/>
                  <a:gd name="connsiteY3180" fmla="*/ 6197322 h 9085945"/>
                  <a:gd name="connsiteX3181" fmla="*/ 1018183 w 1018183"/>
                  <a:gd name="connsiteY3181" fmla="*/ 6198225 h 9085945"/>
                  <a:gd name="connsiteX3182" fmla="*/ 1018183 w 1018183"/>
                  <a:gd name="connsiteY3182" fmla="*/ 6200200 h 9085945"/>
                  <a:gd name="connsiteX3183" fmla="*/ 1018183 w 1018183"/>
                  <a:gd name="connsiteY3183" fmla="*/ 6200228 h 9085945"/>
                  <a:gd name="connsiteX3184" fmla="*/ 1018183 w 1018183"/>
                  <a:gd name="connsiteY3184" fmla="*/ 6200957 h 9085945"/>
                  <a:gd name="connsiteX3185" fmla="*/ 1018183 w 1018183"/>
                  <a:gd name="connsiteY3185" fmla="*/ 6203081 h 9085945"/>
                  <a:gd name="connsiteX3186" fmla="*/ 1018183 w 1018183"/>
                  <a:gd name="connsiteY3186" fmla="*/ 6204366 h 9085945"/>
                  <a:gd name="connsiteX3187" fmla="*/ 1018183 w 1018183"/>
                  <a:gd name="connsiteY3187" fmla="*/ 6204593 h 9085945"/>
                  <a:gd name="connsiteX3188" fmla="*/ 1018183 w 1018183"/>
                  <a:gd name="connsiteY3188" fmla="*/ 6208130 h 9085945"/>
                  <a:gd name="connsiteX3189" fmla="*/ 1018183 w 1018183"/>
                  <a:gd name="connsiteY3189" fmla="*/ 6208243 h 9085945"/>
                  <a:gd name="connsiteX3190" fmla="*/ 1018183 w 1018183"/>
                  <a:gd name="connsiteY3190" fmla="*/ 6208437 h 9085945"/>
                  <a:gd name="connsiteX3191" fmla="*/ 1018183 w 1018183"/>
                  <a:gd name="connsiteY3191" fmla="*/ 6211981 h 9085945"/>
                  <a:gd name="connsiteX3192" fmla="*/ 1018183 w 1018183"/>
                  <a:gd name="connsiteY3192" fmla="*/ 6212644 h 9085945"/>
                  <a:gd name="connsiteX3193" fmla="*/ 1018183 w 1018183"/>
                  <a:gd name="connsiteY3193" fmla="*/ 6213428 h 9085945"/>
                  <a:gd name="connsiteX3194" fmla="*/ 1018183 w 1018183"/>
                  <a:gd name="connsiteY3194" fmla="*/ 6213557 h 9085945"/>
                  <a:gd name="connsiteX3195" fmla="*/ 1018183 w 1018183"/>
                  <a:gd name="connsiteY3195" fmla="*/ 6214143 h 9085945"/>
                  <a:gd name="connsiteX3196" fmla="*/ 1018183 w 1018183"/>
                  <a:gd name="connsiteY3196" fmla="*/ 6214841 h 9085945"/>
                  <a:gd name="connsiteX3197" fmla="*/ 1018183 w 1018183"/>
                  <a:gd name="connsiteY3197" fmla="*/ 6216409 h 9085945"/>
                  <a:gd name="connsiteX3198" fmla="*/ 1018183 w 1018183"/>
                  <a:gd name="connsiteY3198" fmla="*/ 6216972 h 9085945"/>
                  <a:gd name="connsiteX3199" fmla="*/ 1018183 w 1018183"/>
                  <a:gd name="connsiteY3199" fmla="*/ 6217791 h 9085945"/>
                  <a:gd name="connsiteX3200" fmla="*/ 1018183 w 1018183"/>
                  <a:gd name="connsiteY3200" fmla="*/ 6218386 h 9085945"/>
                  <a:gd name="connsiteX3201" fmla="*/ 1018183 w 1018183"/>
                  <a:gd name="connsiteY3201" fmla="*/ 6219076 h 9085945"/>
                  <a:gd name="connsiteX3202" fmla="*/ 1018183 w 1018183"/>
                  <a:gd name="connsiteY3202" fmla="*/ 6219300 h 9085945"/>
                  <a:gd name="connsiteX3203" fmla="*/ 1018183 w 1018183"/>
                  <a:gd name="connsiteY3203" fmla="*/ 6219781 h 9085945"/>
                  <a:gd name="connsiteX3204" fmla="*/ 1018183 w 1018183"/>
                  <a:gd name="connsiteY3204" fmla="*/ 6220128 h 9085945"/>
                  <a:gd name="connsiteX3205" fmla="*/ 1018183 w 1018183"/>
                  <a:gd name="connsiteY3205" fmla="*/ 6220248 h 9085945"/>
                  <a:gd name="connsiteX3206" fmla="*/ 1018183 w 1018183"/>
                  <a:gd name="connsiteY3206" fmla="*/ 6222924 h 9085945"/>
                  <a:gd name="connsiteX3207" fmla="*/ 1018183 w 1018183"/>
                  <a:gd name="connsiteY3207" fmla="*/ 6223793 h 9085945"/>
                  <a:gd name="connsiteX3208" fmla="*/ 1018183 w 1018183"/>
                  <a:gd name="connsiteY3208" fmla="*/ 6224486 h 9085945"/>
                  <a:gd name="connsiteX3209" fmla="*/ 1018183 w 1018183"/>
                  <a:gd name="connsiteY3209" fmla="*/ 6224615 h 9085945"/>
                  <a:gd name="connsiteX3210" fmla="*/ 1018183 w 1018183"/>
                  <a:gd name="connsiteY3210" fmla="*/ 6226689 h 9085945"/>
                  <a:gd name="connsiteX3211" fmla="*/ 1018183 w 1018183"/>
                  <a:gd name="connsiteY3211" fmla="*/ 6227352 h 9085945"/>
                  <a:gd name="connsiteX3212" fmla="*/ 1018183 w 1018183"/>
                  <a:gd name="connsiteY3212" fmla="*/ 6227830 h 9085945"/>
                  <a:gd name="connsiteX3213" fmla="*/ 1018183 w 1018183"/>
                  <a:gd name="connsiteY3213" fmla="*/ 6228031 h 9085945"/>
                  <a:gd name="connsiteX3214" fmla="*/ 1018183 w 1018183"/>
                  <a:gd name="connsiteY3214" fmla="*/ 6228849 h 9085945"/>
                  <a:gd name="connsiteX3215" fmla="*/ 1018183 w 1018183"/>
                  <a:gd name="connsiteY3215" fmla="*/ 6230049 h 9085945"/>
                  <a:gd name="connsiteX3216" fmla="*/ 1018183 w 1018183"/>
                  <a:gd name="connsiteY3216" fmla="*/ 6232399 h 9085945"/>
                  <a:gd name="connsiteX3217" fmla="*/ 1018183 w 1018183"/>
                  <a:gd name="connsiteY3217" fmla="*/ 6232929 h 9085945"/>
                  <a:gd name="connsiteX3218" fmla="*/ 1018183 w 1018183"/>
                  <a:gd name="connsiteY3218" fmla="*/ 6233684 h 9085945"/>
                  <a:gd name="connsiteX3219" fmla="*/ 1018183 w 1018183"/>
                  <a:gd name="connsiteY3219" fmla="*/ 6235661 h 9085945"/>
                  <a:gd name="connsiteX3220" fmla="*/ 1018183 w 1018183"/>
                  <a:gd name="connsiteY3220" fmla="*/ 6237228 h 9085945"/>
                  <a:gd name="connsiteX3221" fmla="*/ 1018183 w 1018183"/>
                  <a:gd name="connsiteY3221" fmla="*/ 6237664 h 9085945"/>
                  <a:gd name="connsiteX3222" fmla="*/ 1018183 w 1018183"/>
                  <a:gd name="connsiteY3222" fmla="*/ 6238888 h 9085945"/>
                  <a:gd name="connsiteX3223" fmla="*/ 1018183 w 1018183"/>
                  <a:gd name="connsiteY3223" fmla="*/ 6241299 h 9085945"/>
                  <a:gd name="connsiteX3224" fmla="*/ 1018183 w 1018183"/>
                  <a:gd name="connsiteY3224" fmla="*/ 6241653 h 9085945"/>
                  <a:gd name="connsiteX3225" fmla="*/ 1018183 w 1018183"/>
                  <a:gd name="connsiteY3225" fmla="*/ 6242703 h 9085945"/>
                  <a:gd name="connsiteX3226" fmla="*/ 1018183 w 1018183"/>
                  <a:gd name="connsiteY3226" fmla="*/ 6243456 h 9085945"/>
                  <a:gd name="connsiteX3227" fmla="*/ 1018183 w 1018183"/>
                  <a:gd name="connsiteY3227" fmla="*/ 6243987 h 9085945"/>
                  <a:gd name="connsiteX3228" fmla="*/ 1018183 w 1018183"/>
                  <a:gd name="connsiteY3228" fmla="*/ 6244708 h 9085945"/>
                  <a:gd name="connsiteX3229" fmla="*/ 1018183 w 1018183"/>
                  <a:gd name="connsiteY3229" fmla="*/ 6247438 h 9085945"/>
                  <a:gd name="connsiteX3230" fmla="*/ 1018183 w 1018183"/>
                  <a:gd name="connsiteY3230" fmla="*/ 6248472 h 9085945"/>
                  <a:gd name="connsiteX3231" fmla="*/ 1018183 w 1018183"/>
                  <a:gd name="connsiteY3231" fmla="*/ 6252711 h 9085945"/>
                  <a:gd name="connsiteX3232" fmla="*/ 1018183 w 1018183"/>
                  <a:gd name="connsiteY3232" fmla="*/ 6252913 h 9085945"/>
                  <a:gd name="connsiteX3233" fmla="*/ 1018183 w 1018183"/>
                  <a:gd name="connsiteY3233" fmla="*/ 6254485 h 9085945"/>
                  <a:gd name="connsiteX3234" fmla="*/ 1018183 w 1018183"/>
                  <a:gd name="connsiteY3234" fmla="*/ 6255576 h 9085945"/>
                  <a:gd name="connsiteX3235" fmla="*/ 1018183 w 1018183"/>
                  <a:gd name="connsiteY3235" fmla="*/ 6256053 h 9085945"/>
                  <a:gd name="connsiteX3236" fmla="*/ 1018183 w 1018183"/>
                  <a:gd name="connsiteY3236" fmla="*/ 6259313 h 9085945"/>
                  <a:gd name="connsiteX3237" fmla="*/ 1018183 w 1018183"/>
                  <a:gd name="connsiteY3237" fmla="*/ 6259418 h 9085945"/>
                  <a:gd name="connsiteX3238" fmla="*/ 1018183 w 1018183"/>
                  <a:gd name="connsiteY3238" fmla="*/ 6260758 h 9085945"/>
                  <a:gd name="connsiteX3239" fmla="*/ 1018183 w 1018183"/>
                  <a:gd name="connsiteY3239" fmla="*/ 6262148 h 9085945"/>
                  <a:gd name="connsiteX3240" fmla="*/ 1018183 w 1018183"/>
                  <a:gd name="connsiteY3240" fmla="*/ 6262630 h 9085945"/>
                  <a:gd name="connsiteX3241" fmla="*/ 1018183 w 1018183"/>
                  <a:gd name="connsiteY3241" fmla="*/ 6263266 h 9085945"/>
                  <a:gd name="connsiteX3242" fmla="*/ 1018183 w 1018183"/>
                  <a:gd name="connsiteY3242" fmla="*/ 6263716 h 9085945"/>
                  <a:gd name="connsiteX3243" fmla="*/ 1018183 w 1018183"/>
                  <a:gd name="connsiteY3243" fmla="*/ 6264828 h 9085945"/>
                  <a:gd name="connsiteX3244" fmla="*/ 1018183 w 1018183"/>
                  <a:gd name="connsiteY3244" fmla="*/ 6265423 h 9085945"/>
                  <a:gd name="connsiteX3245" fmla="*/ 1018183 w 1018183"/>
                  <a:gd name="connsiteY3245" fmla="*/ 6267111 h 9085945"/>
                  <a:gd name="connsiteX3246" fmla="*/ 1018183 w 1018183"/>
                  <a:gd name="connsiteY3246" fmla="*/ 6268373 h 9085945"/>
                  <a:gd name="connsiteX3247" fmla="*/ 1018183 w 1018183"/>
                  <a:gd name="connsiteY3247" fmla="*/ 6269094 h 9085945"/>
                  <a:gd name="connsiteX3248" fmla="*/ 1018183 w 1018183"/>
                  <a:gd name="connsiteY3248" fmla="*/ 6269191 h 9085945"/>
                  <a:gd name="connsiteX3249" fmla="*/ 1018183 w 1018183"/>
                  <a:gd name="connsiteY3249" fmla="*/ 6270391 h 9085945"/>
                  <a:gd name="connsiteX3250" fmla="*/ 1018183 w 1018183"/>
                  <a:gd name="connsiteY3250" fmla="*/ 6274026 h 9085945"/>
                  <a:gd name="connsiteX3251" fmla="*/ 1018183 w 1018183"/>
                  <a:gd name="connsiteY3251" fmla="*/ 6276003 h 9085945"/>
                  <a:gd name="connsiteX3252" fmla="*/ 1018183 w 1018183"/>
                  <a:gd name="connsiteY3252" fmla="*/ 6277570 h 9085945"/>
                  <a:gd name="connsiteX3253" fmla="*/ 1018183 w 1018183"/>
                  <a:gd name="connsiteY3253" fmla="*/ 6278161 h 9085945"/>
                  <a:gd name="connsiteX3254" fmla="*/ 1018183 w 1018183"/>
                  <a:gd name="connsiteY3254" fmla="*/ 6279230 h 9085945"/>
                  <a:gd name="connsiteX3255" fmla="*/ 1018183 w 1018183"/>
                  <a:gd name="connsiteY3255" fmla="*/ 6279730 h 9085945"/>
                  <a:gd name="connsiteX3256" fmla="*/ 1018183 w 1018183"/>
                  <a:gd name="connsiteY3256" fmla="*/ 6280671 h 9085945"/>
                  <a:gd name="connsiteX3257" fmla="*/ 1018183 w 1018183"/>
                  <a:gd name="connsiteY3257" fmla="*/ 6281449 h 9085945"/>
                  <a:gd name="connsiteX3258" fmla="*/ 1018183 w 1018183"/>
                  <a:gd name="connsiteY3258" fmla="*/ 6283798 h 9085945"/>
                  <a:gd name="connsiteX3259" fmla="*/ 1018183 w 1018183"/>
                  <a:gd name="connsiteY3259" fmla="*/ 6284329 h 9085945"/>
                  <a:gd name="connsiteX3260" fmla="*/ 1018183 w 1018183"/>
                  <a:gd name="connsiteY3260" fmla="*/ 6285084 h 9085945"/>
                  <a:gd name="connsiteX3261" fmla="*/ 1018183 w 1018183"/>
                  <a:gd name="connsiteY3261" fmla="*/ 6287059 h 9085945"/>
                  <a:gd name="connsiteX3262" fmla="*/ 1018183 w 1018183"/>
                  <a:gd name="connsiteY3262" fmla="*/ 6288628 h 9085945"/>
                  <a:gd name="connsiteX3263" fmla="*/ 1018183 w 1018183"/>
                  <a:gd name="connsiteY3263" fmla="*/ 6289940 h 9085945"/>
                  <a:gd name="connsiteX3264" fmla="*/ 1018183 w 1018183"/>
                  <a:gd name="connsiteY3264" fmla="*/ 6291730 h 9085945"/>
                  <a:gd name="connsiteX3265" fmla="*/ 1018183 w 1018183"/>
                  <a:gd name="connsiteY3265" fmla="*/ 6293053 h 9085945"/>
                  <a:gd name="connsiteX3266" fmla="*/ 1018183 w 1018183"/>
                  <a:gd name="connsiteY3266" fmla="*/ 6299655 h 9085945"/>
                  <a:gd name="connsiteX3267" fmla="*/ 1018183 w 1018183"/>
                  <a:gd name="connsiteY3267" fmla="*/ 6301090 h 9085945"/>
                  <a:gd name="connsiteX3268" fmla="*/ 1018183 w 1018183"/>
                  <a:gd name="connsiteY3268" fmla="*/ 6301100 h 9085945"/>
                  <a:gd name="connsiteX3269" fmla="*/ 1018183 w 1018183"/>
                  <a:gd name="connsiteY3269" fmla="*/ 6304650 h 9085945"/>
                  <a:gd name="connsiteX3270" fmla="*/ 1018183 w 1018183"/>
                  <a:gd name="connsiteY3270" fmla="*/ 6305246 h 9085945"/>
                  <a:gd name="connsiteX3271" fmla="*/ 1018183 w 1018183"/>
                  <a:gd name="connsiteY3271" fmla="*/ 6305765 h 9085945"/>
                  <a:gd name="connsiteX3272" fmla="*/ 1018183 w 1018183"/>
                  <a:gd name="connsiteY3272" fmla="*/ 6306217 h 9085945"/>
                  <a:gd name="connsiteX3273" fmla="*/ 1018183 w 1018183"/>
                  <a:gd name="connsiteY3273" fmla="*/ 6307453 h 9085945"/>
                  <a:gd name="connsiteX3274" fmla="*/ 1018183 w 1018183"/>
                  <a:gd name="connsiteY3274" fmla="*/ 6308262 h 9085945"/>
                  <a:gd name="connsiteX3275" fmla="*/ 1018183 w 1018183"/>
                  <a:gd name="connsiteY3275" fmla="*/ 6310714 h 9085945"/>
                  <a:gd name="connsiteX3276" fmla="*/ 1018183 w 1018183"/>
                  <a:gd name="connsiteY3276" fmla="*/ 6311382 h 9085945"/>
                  <a:gd name="connsiteX3277" fmla="*/ 1018183 w 1018183"/>
                  <a:gd name="connsiteY3277" fmla="*/ 6312147 h 9085945"/>
                  <a:gd name="connsiteX3278" fmla="*/ 1018183 w 1018183"/>
                  <a:gd name="connsiteY3278" fmla="*/ 6312158 h 9085945"/>
                  <a:gd name="connsiteX3279" fmla="*/ 1018183 w 1018183"/>
                  <a:gd name="connsiteY3279" fmla="*/ 6313573 h 9085945"/>
                  <a:gd name="connsiteX3280" fmla="*/ 1018183 w 1018183"/>
                  <a:gd name="connsiteY3280" fmla="*/ 6315315 h 9085945"/>
                  <a:gd name="connsiteX3281" fmla="*/ 1018183 w 1018183"/>
                  <a:gd name="connsiteY3281" fmla="*/ 6316304 h 9085945"/>
                  <a:gd name="connsiteX3282" fmla="*/ 1018183 w 1018183"/>
                  <a:gd name="connsiteY3282" fmla="*/ 6318503 h 9085945"/>
                  <a:gd name="connsiteX3283" fmla="*/ 1018183 w 1018183"/>
                  <a:gd name="connsiteY3283" fmla="*/ 6319788 h 9085945"/>
                  <a:gd name="connsiteX3284" fmla="*/ 1018183 w 1018183"/>
                  <a:gd name="connsiteY3284" fmla="*/ 6320072 h 9085945"/>
                  <a:gd name="connsiteX3285" fmla="*/ 1018183 w 1018183"/>
                  <a:gd name="connsiteY3285" fmla="*/ 6321355 h 9085945"/>
                  <a:gd name="connsiteX3286" fmla="*/ 1018183 w 1018183"/>
                  <a:gd name="connsiteY3286" fmla="*/ 6322440 h 9085945"/>
                  <a:gd name="connsiteX3287" fmla="*/ 1018183 w 1018183"/>
                  <a:gd name="connsiteY3287" fmla="*/ 6323173 h 9085945"/>
                  <a:gd name="connsiteX3288" fmla="*/ 1018183 w 1018183"/>
                  <a:gd name="connsiteY3288" fmla="*/ 6324458 h 9085945"/>
                  <a:gd name="connsiteX3289" fmla="*/ 1018183 w 1018183"/>
                  <a:gd name="connsiteY3289" fmla="*/ 6328001 h 9085945"/>
                  <a:gd name="connsiteX3290" fmla="*/ 1018183 w 1018183"/>
                  <a:gd name="connsiteY3290" fmla="*/ 6329562 h 9085945"/>
                  <a:gd name="connsiteX3291" fmla="*/ 1018183 w 1018183"/>
                  <a:gd name="connsiteY3291" fmla="*/ 6331129 h 9085945"/>
                  <a:gd name="connsiteX3292" fmla="*/ 1018183 w 1018183"/>
                  <a:gd name="connsiteY3292" fmla="*/ 6332072 h 9085945"/>
                  <a:gd name="connsiteX3293" fmla="*/ 1018183 w 1018183"/>
                  <a:gd name="connsiteY3293" fmla="*/ 6334231 h 9085945"/>
                  <a:gd name="connsiteX3294" fmla="*/ 1018183 w 1018183"/>
                  <a:gd name="connsiteY3294" fmla="*/ 6342626 h 9085945"/>
                  <a:gd name="connsiteX3295" fmla="*/ 1018183 w 1018183"/>
                  <a:gd name="connsiteY3295" fmla="*/ 6343540 h 9085945"/>
                  <a:gd name="connsiteX3296" fmla="*/ 1018183 w 1018183"/>
                  <a:gd name="connsiteY3296" fmla="*/ 6344875 h 9085945"/>
                  <a:gd name="connsiteX3297" fmla="*/ 1018183 w 1018183"/>
                  <a:gd name="connsiteY3297" fmla="*/ 6347891 h 9085945"/>
                  <a:gd name="connsiteX3298" fmla="*/ 1018183 w 1018183"/>
                  <a:gd name="connsiteY3298" fmla="*/ 6349032 h 9085945"/>
                  <a:gd name="connsiteX3299" fmla="*/ 1018183 w 1018183"/>
                  <a:gd name="connsiteY3299" fmla="*/ 6349174 h 9085945"/>
                  <a:gd name="connsiteX3300" fmla="*/ 1018183 w 1018183"/>
                  <a:gd name="connsiteY3300" fmla="*/ 6352489 h 9085945"/>
                  <a:gd name="connsiteX3301" fmla="*/ 1018183 w 1018183"/>
                  <a:gd name="connsiteY3301" fmla="*/ 6353884 h 9085945"/>
                  <a:gd name="connsiteX3302" fmla="*/ 1018183 w 1018183"/>
                  <a:gd name="connsiteY3302" fmla="*/ 6355168 h 9085945"/>
                  <a:gd name="connsiteX3303" fmla="*/ 1018183 w 1018183"/>
                  <a:gd name="connsiteY3303" fmla="*/ 6356646 h 9085945"/>
                  <a:gd name="connsiteX3304" fmla="*/ 1018183 w 1018183"/>
                  <a:gd name="connsiteY3304" fmla="*/ 6357336 h 9085945"/>
                  <a:gd name="connsiteX3305" fmla="*/ 1018183 w 1018183"/>
                  <a:gd name="connsiteY3305" fmla="*/ 6358904 h 9085945"/>
                  <a:gd name="connsiteX3306" fmla="*/ 1018183 w 1018183"/>
                  <a:gd name="connsiteY3306" fmla="*/ 6360880 h 9085945"/>
                  <a:gd name="connsiteX3307" fmla="*/ 1018183 w 1018183"/>
                  <a:gd name="connsiteY3307" fmla="*/ 6361185 h 9085945"/>
                  <a:gd name="connsiteX3308" fmla="*/ 1018183 w 1018183"/>
                  <a:gd name="connsiteY3308" fmla="*/ 6362782 h 9085945"/>
                  <a:gd name="connsiteX3309" fmla="*/ 1018183 w 1018183"/>
                  <a:gd name="connsiteY3309" fmla="*/ 6363504 h 9085945"/>
                  <a:gd name="connsiteX3310" fmla="*/ 1018183 w 1018183"/>
                  <a:gd name="connsiteY3310" fmla="*/ 6364800 h 9085945"/>
                  <a:gd name="connsiteX3311" fmla="*/ 1018183 w 1018183"/>
                  <a:gd name="connsiteY3311" fmla="*/ 6364942 h 9085945"/>
                  <a:gd name="connsiteX3312" fmla="*/ 1018183 w 1018183"/>
                  <a:gd name="connsiteY3312" fmla="*/ 6367049 h 9085945"/>
                  <a:gd name="connsiteX3313" fmla="*/ 1018183 w 1018183"/>
                  <a:gd name="connsiteY3313" fmla="*/ 6368343 h 9085945"/>
                  <a:gd name="connsiteX3314" fmla="*/ 1018183 w 1018183"/>
                  <a:gd name="connsiteY3314" fmla="*/ 6370505 h 9085945"/>
                  <a:gd name="connsiteX3315" fmla="*/ 1018183 w 1018183"/>
                  <a:gd name="connsiteY3315" fmla="*/ 6372572 h 9085945"/>
                  <a:gd name="connsiteX3316" fmla="*/ 1018183 w 1018183"/>
                  <a:gd name="connsiteY3316" fmla="*/ 6374139 h 9085945"/>
                  <a:gd name="connsiteX3317" fmla="*/ 1018183 w 1018183"/>
                  <a:gd name="connsiteY3317" fmla="*/ 6374573 h 9085945"/>
                  <a:gd name="connsiteX3318" fmla="*/ 1018183 w 1018183"/>
                  <a:gd name="connsiteY3318" fmla="*/ 6381901 h 9085945"/>
                  <a:gd name="connsiteX3319" fmla="*/ 1018183 w 1018183"/>
                  <a:gd name="connsiteY3319" fmla="*/ 6385217 h 9085945"/>
                  <a:gd name="connsiteX3320" fmla="*/ 1018183 w 1018183"/>
                  <a:gd name="connsiteY3320" fmla="*/ 6385561 h 9085945"/>
                  <a:gd name="connsiteX3321" fmla="*/ 1018183 w 1018183"/>
                  <a:gd name="connsiteY3321" fmla="*/ 6386326 h 9085945"/>
                  <a:gd name="connsiteX3322" fmla="*/ 1018183 w 1018183"/>
                  <a:gd name="connsiteY3322" fmla="*/ 6387128 h 9085945"/>
                  <a:gd name="connsiteX3323" fmla="*/ 1018183 w 1018183"/>
                  <a:gd name="connsiteY3323" fmla="*/ 6388233 h 9085945"/>
                  <a:gd name="connsiteX3324" fmla="*/ 1018183 w 1018183"/>
                  <a:gd name="connsiteY3324" fmla="*/ 6389374 h 9085945"/>
                  <a:gd name="connsiteX3325" fmla="*/ 1018183 w 1018183"/>
                  <a:gd name="connsiteY3325" fmla="*/ 6391675 h 9085945"/>
                  <a:gd name="connsiteX3326" fmla="*/ 1018183 w 1018183"/>
                  <a:gd name="connsiteY3326" fmla="*/ 6392959 h 9085945"/>
                  <a:gd name="connsiteX3327" fmla="*/ 1018183 w 1018183"/>
                  <a:gd name="connsiteY3327" fmla="*/ 6393607 h 9085945"/>
                  <a:gd name="connsiteX3328" fmla="*/ 1018183 w 1018183"/>
                  <a:gd name="connsiteY3328" fmla="*/ 6393913 h 9085945"/>
                  <a:gd name="connsiteX3329" fmla="*/ 1018183 w 1018183"/>
                  <a:gd name="connsiteY3329" fmla="*/ 6395510 h 9085945"/>
                  <a:gd name="connsiteX3330" fmla="*/ 1018183 w 1018183"/>
                  <a:gd name="connsiteY3330" fmla="*/ 6397457 h 9085945"/>
                  <a:gd name="connsiteX3331" fmla="*/ 1018183 w 1018183"/>
                  <a:gd name="connsiteY3331" fmla="*/ 6398241 h 9085945"/>
                  <a:gd name="connsiteX3332" fmla="*/ 1018183 w 1018183"/>
                  <a:gd name="connsiteY3332" fmla="*/ 6399656 h 9085945"/>
                  <a:gd name="connsiteX3333" fmla="*/ 1018183 w 1018183"/>
                  <a:gd name="connsiteY3333" fmla="*/ 6399776 h 9085945"/>
                  <a:gd name="connsiteX3334" fmla="*/ 1018183 w 1018183"/>
                  <a:gd name="connsiteY3334" fmla="*/ 6400432 h 9085945"/>
                  <a:gd name="connsiteX3335" fmla="*/ 1018183 w 1018183"/>
                  <a:gd name="connsiteY3335" fmla="*/ 6402509 h 9085945"/>
                  <a:gd name="connsiteX3336" fmla="*/ 1018183 w 1018183"/>
                  <a:gd name="connsiteY3336" fmla="*/ 6404665 h 9085945"/>
                  <a:gd name="connsiteX3337" fmla="*/ 1018183 w 1018183"/>
                  <a:gd name="connsiteY3337" fmla="*/ 6404969 h 9085945"/>
                  <a:gd name="connsiteX3338" fmla="*/ 1018183 w 1018183"/>
                  <a:gd name="connsiteY3338" fmla="*/ 6405284 h 9085945"/>
                  <a:gd name="connsiteX3339" fmla="*/ 1018183 w 1018183"/>
                  <a:gd name="connsiteY3339" fmla="*/ 6408514 h 9085945"/>
                  <a:gd name="connsiteX3340" fmla="*/ 1018183 w 1018183"/>
                  <a:gd name="connsiteY3340" fmla="*/ 6409550 h 9085945"/>
                  <a:gd name="connsiteX3341" fmla="*/ 1018183 w 1018183"/>
                  <a:gd name="connsiteY3341" fmla="*/ 6410714 h 9085945"/>
                  <a:gd name="connsiteX3342" fmla="*/ 1018183 w 1018183"/>
                  <a:gd name="connsiteY3342" fmla="*/ 6410834 h 9085945"/>
                  <a:gd name="connsiteX3343" fmla="*/ 1018183 w 1018183"/>
                  <a:gd name="connsiteY3343" fmla="*/ 6410847 h 9085945"/>
                  <a:gd name="connsiteX3344" fmla="*/ 1018183 w 1018183"/>
                  <a:gd name="connsiteY3344" fmla="*/ 6412166 h 9085945"/>
                  <a:gd name="connsiteX3345" fmla="*/ 1018183 w 1018183"/>
                  <a:gd name="connsiteY3345" fmla="*/ 6412642 h 9085945"/>
                  <a:gd name="connsiteX3346" fmla="*/ 1018183 w 1018183"/>
                  <a:gd name="connsiteY3346" fmla="*/ 6412914 h 9085945"/>
                  <a:gd name="connsiteX3347" fmla="*/ 1018183 w 1018183"/>
                  <a:gd name="connsiteY3347" fmla="*/ 6414481 h 9085945"/>
                  <a:gd name="connsiteX3348" fmla="*/ 1018183 w 1018183"/>
                  <a:gd name="connsiteY3348" fmla="*/ 6416120 h 9085945"/>
                  <a:gd name="connsiteX3349" fmla="*/ 1018183 w 1018183"/>
                  <a:gd name="connsiteY3349" fmla="*/ 6422135 h 9085945"/>
                  <a:gd name="connsiteX3350" fmla="*/ 1018183 w 1018183"/>
                  <a:gd name="connsiteY3350" fmla="*/ 6423224 h 9085945"/>
                  <a:gd name="connsiteX3351" fmla="*/ 1018183 w 1018183"/>
                  <a:gd name="connsiteY3351" fmla="*/ 6426668 h 9085945"/>
                  <a:gd name="connsiteX3352" fmla="*/ 1018183 w 1018183"/>
                  <a:gd name="connsiteY3352" fmla="*/ 6428828 h 9085945"/>
                  <a:gd name="connsiteX3353" fmla="*/ 1018183 w 1018183"/>
                  <a:gd name="connsiteY3353" fmla="*/ 6433193 h 9085945"/>
                  <a:gd name="connsiteX3354" fmla="*/ 1018183 w 1018183"/>
                  <a:gd name="connsiteY3354" fmla="*/ 6433301 h 9085945"/>
                  <a:gd name="connsiteX3355" fmla="*/ 1018183 w 1018183"/>
                  <a:gd name="connsiteY3355" fmla="*/ 6436843 h 9085945"/>
                  <a:gd name="connsiteX3356" fmla="*/ 1018183 w 1018183"/>
                  <a:gd name="connsiteY3356" fmla="*/ 6437037 h 9085945"/>
                  <a:gd name="connsiteX3357" fmla="*/ 1018183 w 1018183"/>
                  <a:gd name="connsiteY3357" fmla="*/ 6440581 h 9085945"/>
                  <a:gd name="connsiteX3358" fmla="*/ 1018183 w 1018183"/>
                  <a:gd name="connsiteY3358" fmla="*/ 6440743 h 9085945"/>
                  <a:gd name="connsiteX3359" fmla="*/ 1018183 w 1018183"/>
                  <a:gd name="connsiteY3359" fmla="*/ 6441244 h 9085945"/>
                  <a:gd name="connsiteX3360" fmla="*/ 1018183 w 1018183"/>
                  <a:gd name="connsiteY3360" fmla="*/ 6442157 h 9085945"/>
                  <a:gd name="connsiteX3361" fmla="*/ 1018183 w 1018183"/>
                  <a:gd name="connsiteY3361" fmla="*/ 6442851 h 9085945"/>
                  <a:gd name="connsiteX3362" fmla="*/ 1018183 w 1018183"/>
                  <a:gd name="connsiteY3362" fmla="*/ 6443441 h 9085945"/>
                  <a:gd name="connsiteX3363" fmla="*/ 1018183 w 1018183"/>
                  <a:gd name="connsiteY3363" fmla="*/ 6445007 h 9085945"/>
                  <a:gd name="connsiteX3364" fmla="*/ 1018183 w 1018183"/>
                  <a:gd name="connsiteY3364" fmla="*/ 6445009 h 9085945"/>
                  <a:gd name="connsiteX3365" fmla="*/ 1018183 w 1018183"/>
                  <a:gd name="connsiteY3365" fmla="*/ 6445311 h 9085945"/>
                  <a:gd name="connsiteX3366" fmla="*/ 1018183 w 1018183"/>
                  <a:gd name="connsiteY3366" fmla="*/ 6446986 h 9085945"/>
                  <a:gd name="connsiteX3367" fmla="*/ 1018183 w 1018183"/>
                  <a:gd name="connsiteY3367" fmla="*/ 6447900 h 9085945"/>
                  <a:gd name="connsiteX3368" fmla="*/ 1018183 w 1018183"/>
                  <a:gd name="connsiteY3368" fmla="*/ 6448728 h 9085945"/>
                  <a:gd name="connsiteX3369" fmla="*/ 1018183 w 1018183"/>
                  <a:gd name="connsiteY3369" fmla="*/ 6448848 h 9085945"/>
                  <a:gd name="connsiteX3370" fmla="*/ 1018183 w 1018183"/>
                  <a:gd name="connsiteY3370" fmla="*/ 6448856 h 9085945"/>
                  <a:gd name="connsiteX3371" fmla="*/ 1018183 w 1018183"/>
                  <a:gd name="connsiteY3371" fmla="*/ 6451056 h 9085945"/>
                  <a:gd name="connsiteX3372" fmla="*/ 1018183 w 1018183"/>
                  <a:gd name="connsiteY3372" fmla="*/ 6451176 h 9085945"/>
                  <a:gd name="connsiteX3373" fmla="*/ 1018183 w 1018183"/>
                  <a:gd name="connsiteY3373" fmla="*/ 6452393 h 9085945"/>
                  <a:gd name="connsiteX3374" fmla="*/ 1018183 w 1018183"/>
                  <a:gd name="connsiteY3374" fmla="*/ 6453215 h 9085945"/>
                  <a:gd name="connsiteX3375" fmla="*/ 1018183 w 1018183"/>
                  <a:gd name="connsiteY3375" fmla="*/ 6453908 h 9085945"/>
                  <a:gd name="connsiteX3376" fmla="*/ 1018183 w 1018183"/>
                  <a:gd name="connsiteY3376" fmla="*/ 6455144 h 9085945"/>
                  <a:gd name="connsiteX3377" fmla="*/ 1018183 w 1018183"/>
                  <a:gd name="connsiteY3377" fmla="*/ 6455289 h 9085945"/>
                  <a:gd name="connsiteX3378" fmla="*/ 1018183 w 1018183"/>
                  <a:gd name="connsiteY3378" fmla="*/ 6455952 h 9085945"/>
                  <a:gd name="connsiteX3379" fmla="*/ 1018183 w 1018183"/>
                  <a:gd name="connsiteY3379" fmla="*/ 6463566 h 9085945"/>
                  <a:gd name="connsiteX3380" fmla="*/ 1018183 w 1018183"/>
                  <a:gd name="connsiteY3380" fmla="*/ 6466264 h 9085945"/>
                  <a:gd name="connsiteX3381" fmla="*/ 1018183 w 1018183"/>
                  <a:gd name="connsiteY3381" fmla="*/ 6469170 h 9085945"/>
                  <a:gd name="connsiteX3382" fmla="*/ 1018183 w 1018183"/>
                  <a:gd name="connsiteY3382" fmla="*/ 6469899 h 9085945"/>
                  <a:gd name="connsiteX3383" fmla="*/ 1018183 w 1018183"/>
                  <a:gd name="connsiteY3383" fmla="*/ 6473308 h 9085945"/>
                  <a:gd name="connsiteX3384" fmla="*/ 1018183 w 1018183"/>
                  <a:gd name="connsiteY3384" fmla="*/ 6473535 h 9085945"/>
                  <a:gd name="connsiteX3385" fmla="*/ 1018183 w 1018183"/>
                  <a:gd name="connsiteY3385" fmla="*/ 6476038 h 9085945"/>
                  <a:gd name="connsiteX3386" fmla="*/ 1018183 w 1018183"/>
                  <a:gd name="connsiteY3386" fmla="*/ 6477072 h 9085945"/>
                  <a:gd name="connsiteX3387" fmla="*/ 1018183 w 1018183"/>
                  <a:gd name="connsiteY3387" fmla="*/ 6481586 h 9085945"/>
                  <a:gd name="connsiteX3388" fmla="*/ 1018183 w 1018183"/>
                  <a:gd name="connsiteY3388" fmla="*/ 6483085 h 9085945"/>
                  <a:gd name="connsiteX3389" fmla="*/ 1018183 w 1018183"/>
                  <a:gd name="connsiteY3389" fmla="*/ 6483783 h 9085945"/>
                  <a:gd name="connsiteX3390" fmla="*/ 1018183 w 1018183"/>
                  <a:gd name="connsiteY3390" fmla="*/ 6484176 h 9085945"/>
                  <a:gd name="connsiteX3391" fmla="*/ 1018183 w 1018183"/>
                  <a:gd name="connsiteY3391" fmla="*/ 6485351 h 9085945"/>
                  <a:gd name="connsiteX3392" fmla="*/ 1018183 w 1018183"/>
                  <a:gd name="connsiteY3392" fmla="*/ 6486635 h 9085945"/>
                  <a:gd name="connsiteX3393" fmla="*/ 1018183 w 1018183"/>
                  <a:gd name="connsiteY3393" fmla="*/ 6487328 h 9085945"/>
                  <a:gd name="connsiteX3394" fmla="*/ 1018183 w 1018183"/>
                  <a:gd name="connsiteY3394" fmla="*/ 6488018 h 9085945"/>
                  <a:gd name="connsiteX3395" fmla="*/ 1018183 w 1018183"/>
                  <a:gd name="connsiteY3395" fmla="*/ 6488242 h 9085945"/>
                  <a:gd name="connsiteX3396" fmla="*/ 1018183 w 1018183"/>
                  <a:gd name="connsiteY3396" fmla="*/ 6489070 h 9085945"/>
                  <a:gd name="connsiteX3397" fmla="*/ 1018183 w 1018183"/>
                  <a:gd name="connsiteY3397" fmla="*/ 6490748 h 9085945"/>
                  <a:gd name="connsiteX3398" fmla="*/ 1018183 w 1018183"/>
                  <a:gd name="connsiteY3398" fmla="*/ 6491230 h 9085945"/>
                  <a:gd name="connsiteX3399" fmla="*/ 1018183 w 1018183"/>
                  <a:gd name="connsiteY3399" fmla="*/ 6491866 h 9085945"/>
                  <a:gd name="connsiteX3400" fmla="*/ 1018183 w 1018183"/>
                  <a:gd name="connsiteY3400" fmla="*/ 6492316 h 9085945"/>
                  <a:gd name="connsiteX3401" fmla="*/ 1018183 w 1018183"/>
                  <a:gd name="connsiteY3401" fmla="*/ 6492640 h 9085945"/>
                  <a:gd name="connsiteX3402" fmla="*/ 1018183 w 1018183"/>
                  <a:gd name="connsiteY3402" fmla="*/ 6493428 h 9085945"/>
                  <a:gd name="connsiteX3403" fmla="*/ 1018183 w 1018183"/>
                  <a:gd name="connsiteY3403" fmla="*/ 6493557 h 9085945"/>
                  <a:gd name="connsiteX3404" fmla="*/ 1018183 w 1018183"/>
                  <a:gd name="connsiteY3404" fmla="*/ 6496294 h 9085945"/>
                  <a:gd name="connsiteX3405" fmla="*/ 1018183 w 1018183"/>
                  <a:gd name="connsiteY3405" fmla="*/ 6496409 h 9085945"/>
                  <a:gd name="connsiteX3406" fmla="*/ 1018183 w 1018183"/>
                  <a:gd name="connsiteY3406" fmla="*/ 6496973 h 9085945"/>
                  <a:gd name="connsiteX3407" fmla="*/ 1018183 w 1018183"/>
                  <a:gd name="connsiteY3407" fmla="*/ 6498991 h 9085945"/>
                  <a:gd name="connsiteX3408" fmla="*/ 1018183 w 1018183"/>
                  <a:gd name="connsiteY3408" fmla="*/ 6500128 h 9085945"/>
                  <a:gd name="connsiteX3409" fmla="*/ 1018183 w 1018183"/>
                  <a:gd name="connsiteY3409" fmla="*/ 6502626 h 9085945"/>
                  <a:gd name="connsiteX3410" fmla="*/ 1018183 w 1018183"/>
                  <a:gd name="connsiteY3410" fmla="*/ 6504603 h 9085945"/>
                  <a:gd name="connsiteX3411" fmla="*/ 1018183 w 1018183"/>
                  <a:gd name="connsiteY3411" fmla="*/ 6506170 h 9085945"/>
                  <a:gd name="connsiteX3412" fmla="*/ 1018183 w 1018183"/>
                  <a:gd name="connsiteY3412" fmla="*/ 6507347 h 9085945"/>
                  <a:gd name="connsiteX3413" fmla="*/ 1018183 w 1018183"/>
                  <a:gd name="connsiteY3413" fmla="*/ 6507830 h 9085945"/>
                  <a:gd name="connsiteX3414" fmla="*/ 1018183 w 1018183"/>
                  <a:gd name="connsiteY3414" fmla="*/ 6510049 h 9085945"/>
                  <a:gd name="connsiteX3415" fmla="*/ 1018183 w 1018183"/>
                  <a:gd name="connsiteY3415" fmla="*/ 6512398 h 9085945"/>
                  <a:gd name="connsiteX3416" fmla="*/ 1018183 w 1018183"/>
                  <a:gd name="connsiteY3416" fmla="*/ 6513684 h 9085945"/>
                  <a:gd name="connsiteX3417" fmla="*/ 1018183 w 1018183"/>
                  <a:gd name="connsiteY3417" fmla="*/ 6515659 h 9085945"/>
                  <a:gd name="connsiteX3418" fmla="*/ 1018183 w 1018183"/>
                  <a:gd name="connsiteY3418" fmla="*/ 6516380 h 9085945"/>
                  <a:gd name="connsiteX3419" fmla="*/ 1018183 w 1018183"/>
                  <a:gd name="connsiteY3419" fmla="*/ 6517228 h 9085945"/>
                  <a:gd name="connsiteX3420" fmla="*/ 1018183 w 1018183"/>
                  <a:gd name="connsiteY3420" fmla="*/ 6518540 h 9085945"/>
                  <a:gd name="connsiteX3421" fmla="*/ 1018183 w 1018183"/>
                  <a:gd name="connsiteY3421" fmla="*/ 6521653 h 9085945"/>
                  <a:gd name="connsiteX3422" fmla="*/ 1018183 w 1018183"/>
                  <a:gd name="connsiteY3422" fmla="*/ 6524518 h 9085945"/>
                  <a:gd name="connsiteX3423" fmla="*/ 1018183 w 1018183"/>
                  <a:gd name="connsiteY3423" fmla="*/ 6527440 h 9085945"/>
                  <a:gd name="connsiteX3424" fmla="*/ 1018183 w 1018183"/>
                  <a:gd name="connsiteY3424" fmla="*/ 6528255 h 9085945"/>
                  <a:gd name="connsiteX3425" fmla="*/ 1018183 w 1018183"/>
                  <a:gd name="connsiteY3425" fmla="*/ 6529700 h 9085945"/>
                  <a:gd name="connsiteX3426" fmla="*/ 1018183 w 1018183"/>
                  <a:gd name="connsiteY3426" fmla="*/ 6531090 h 9085945"/>
                  <a:gd name="connsiteX3427" fmla="*/ 1018183 w 1018183"/>
                  <a:gd name="connsiteY3427" fmla="*/ 6531572 h 9085945"/>
                  <a:gd name="connsiteX3428" fmla="*/ 1018183 w 1018183"/>
                  <a:gd name="connsiteY3428" fmla="*/ 6532658 h 9085945"/>
                  <a:gd name="connsiteX3429" fmla="*/ 1018183 w 1018183"/>
                  <a:gd name="connsiteY3429" fmla="*/ 6532856 h 9085945"/>
                  <a:gd name="connsiteX3430" fmla="*/ 1018183 w 1018183"/>
                  <a:gd name="connsiteY3430" fmla="*/ 6533250 h 9085945"/>
                  <a:gd name="connsiteX3431" fmla="*/ 1018183 w 1018183"/>
                  <a:gd name="connsiteY3431" fmla="*/ 6534817 h 9085945"/>
                  <a:gd name="connsiteX3432" fmla="*/ 1018183 w 1018183"/>
                  <a:gd name="connsiteY3432" fmla="*/ 6535576 h 9085945"/>
                  <a:gd name="connsiteX3433" fmla="*/ 1018183 w 1018183"/>
                  <a:gd name="connsiteY3433" fmla="*/ 6536053 h 9085945"/>
                  <a:gd name="connsiteX3434" fmla="*/ 1018183 w 1018183"/>
                  <a:gd name="connsiteY3434" fmla="*/ 6539252 h 9085945"/>
                  <a:gd name="connsiteX3435" fmla="*/ 1018183 w 1018183"/>
                  <a:gd name="connsiteY3435" fmla="*/ 6539314 h 9085945"/>
                  <a:gd name="connsiteX3436" fmla="*/ 1018183 w 1018183"/>
                  <a:gd name="connsiteY3436" fmla="*/ 6540758 h 9085945"/>
                  <a:gd name="connsiteX3437" fmla="*/ 1018183 w 1018183"/>
                  <a:gd name="connsiteY3437" fmla="*/ 6542148 h 9085945"/>
                  <a:gd name="connsiteX3438" fmla="*/ 1018183 w 1018183"/>
                  <a:gd name="connsiteY3438" fmla="*/ 6542630 h 9085945"/>
                  <a:gd name="connsiteX3439" fmla="*/ 1018183 w 1018183"/>
                  <a:gd name="connsiteY3439" fmla="*/ 6543716 h 9085945"/>
                  <a:gd name="connsiteX3440" fmla="*/ 1018183 w 1018183"/>
                  <a:gd name="connsiteY3440" fmla="*/ 6547103 h 9085945"/>
                  <a:gd name="connsiteX3441" fmla="*/ 1018183 w 1018183"/>
                  <a:gd name="connsiteY3441" fmla="*/ 6548388 h 9085945"/>
                  <a:gd name="connsiteX3442" fmla="*/ 1018183 w 1018183"/>
                  <a:gd name="connsiteY3442" fmla="*/ 6548672 h 9085945"/>
                  <a:gd name="connsiteX3443" fmla="*/ 1018183 w 1018183"/>
                  <a:gd name="connsiteY3443" fmla="*/ 6549955 h 9085945"/>
                  <a:gd name="connsiteX3444" fmla="*/ 1018183 w 1018183"/>
                  <a:gd name="connsiteY3444" fmla="*/ 6550391 h 9085945"/>
                  <a:gd name="connsiteX3445" fmla="*/ 1018183 w 1018183"/>
                  <a:gd name="connsiteY3445" fmla="*/ 6554026 h 9085945"/>
                  <a:gd name="connsiteX3446" fmla="*/ 1018183 w 1018183"/>
                  <a:gd name="connsiteY3446" fmla="*/ 6556001 h 9085945"/>
                  <a:gd name="connsiteX3447" fmla="*/ 1018183 w 1018183"/>
                  <a:gd name="connsiteY3447" fmla="*/ 6557570 h 9085945"/>
                  <a:gd name="connsiteX3448" fmla="*/ 1018183 w 1018183"/>
                  <a:gd name="connsiteY3448" fmla="*/ 6558162 h 9085945"/>
                  <a:gd name="connsiteX3449" fmla="*/ 1018183 w 1018183"/>
                  <a:gd name="connsiteY3449" fmla="*/ 6558882 h 9085945"/>
                  <a:gd name="connsiteX3450" fmla="*/ 1018183 w 1018183"/>
                  <a:gd name="connsiteY3450" fmla="*/ 6559729 h 9085945"/>
                  <a:gd name="connsiteX3451" fmla="*/ 1018183 w 1018183"/>
                  <a:gd name="connsiteY3451" fmla="*/ 6560167 h 9085945"/>
                  <a:gd name="connsiteX3452" fmla="*/ 1018183 w 1018183"/>
                  <a:gd name="connsiteY3452" fmla="*/ 6569944 h 9085945"/>
                  <a:gd name="connsiteX3453" fmla="*/ 1018183 w 1018183"/>
                  <a:gd name="connsiteY3453" fmla="*/ 6573592 h 9085945"/>
                  <a:gd name="connsiteX3454" fmla="*/ 1018183 w 1018183"/>
                  <a:gd name="connsiteY3454" fmla="*/ 6574877 h 9085945"/>
                  <a:gd name="connsiteX3455" fmla="*/ 1018183 w 1018183"/>
                  <a:gd name="connsiteY3455" fmla="*/ 6575159 h 9085945"/>
                  <a:gd name="connsiteX3456" fmla="*/ 1018183 w 1018183"/>
                  <a:gd name="connsiteY3456" fmla="*/ 6576445 h 9085945"/>
                  <a:gd name="connsiteX3457" fmla="*/ 1018183 w 1018183"/>
                  <a:gd name="connsiteY3457" fmla="*/ 6578419 h 9085945"/>
                  <a:gd name="connsiteX3458" fmla="*/ 1018183 w 1018183"/>
                  <a:gd name="connsiteY3458" fmla="*/ 6578725 h 9085945"/>
                  <a:gd name="connsiteX3459" fmla="*/ 1018183 w 1018183"/>
                  <a:gd name="connsiteY3459" fmla="*/ 6579656 h 9085945"/>
                  <a:gd name="connsiteX3460" fmla="*/ 1018183 w 1018183"/>
                  <a:gd name="connsiteY3460" fmla="*/ 6581100 h 9085945"/>
                  <a:gd name="connsiteX3461" fmla="*/ 1018183 w 1018183"/>
                  <a:gd name="connsiteY3461" fmla="*/ 6584650 h 9085945"/>
                  <a:gd name="connsiteX3462" fmla="*/ 1018183 w 1018183"/>
                  <a:gd name="connsiteY3462" fmla="*/ 6585246 h 9085945"/>
                  <a:gd name="connsiteX3463" fmla="*/ 1018183 w 1018183"/>
                  <a:gd name="connsiteY3463" fmla="*/ 6586217 h 9085945"/>
                  <a:gd name="connsiteX3464" fmla="*/ 1018183 w 1018183"/>
                  <a:gd name="connsiteY3464" fmla="*/ 6588730 h 9085945"/>
                  <a:gd name="connsiteX3465" fmla="*/ 1018183 w 1018183"/>
                  <a:gd name="connsiteY3465" fmla="*/ 6590297 h 9085945"/>
                  <a:gd name="connsiteX3466" fmla="*/ 1018183 w 1018183"/>
                  <a:gd name="connsiteY3466" fmla="*/ 6598504 h 9085945"/>
                  <a:gd name="connsiteX3467" fmla="*/ 1018183 w 1018183"/>
                  <a:gd name="connsiteY3467" fmla="*/ 6599788 h 9085945"/>
                  <a:gd name="connsiteX3468" fmla="*/ 1018183 w 1018183"/>
                  <a:gd name="connsiteY3468" fmla="*/ 6600071 h 9085945"/>
                  <a:gd name="connsiteX3469" fmla="*/ 1018183 w 1018183"/>
                  <a:gd name="connsiteY3469" fmla="*/ 6601355 h 9085945"/>
                  <a:gd name="connsiteX3470" fmla="*/ 1018183 w 1018183"/>
                  <a:gd name="connsiteY3470" fmla="*/ 6617974 h 9085945"/>
                  <a:gd name="connsiteX3471" fmla="*/ 1018183 w 1018183"/>
                  <a:gd name="connsiteY3471" fmla="*/ 6620921 h 9085945"/>
                  <a:gd name="connsiteX3472" fmla="*/ 1018183 w 1018183"/>
                  <a:gd name="connsiteY3472" fmla="*/ 6621224 h 9085945"/>
                  <a:gd name="connsiteX3473" fmla="*/ 1018183 w 1018183"/>
                  <a:gd name="connsiteY3473" fmla="*/ 6626841 h 9085945"/>
                  <a:gd name="connsiteX3474" fmla="*/ 1018183 w 1018183"/>
                  <a:gd name="connsiteY3474" fmla="*/ 6629032 h 9085945"/>
                  <a:gd name="connsiteX3475" fmla="*/ 1018183 w 1018183"/>
                  <a:gd name="connsiteY3475" fmla="*/ 6641242 h 9085945"/>
                  <a:gd name="connsiteX3476" fmla="*/ 1018183 w 1018183"/>
                  <a:gd name="connsiteY3476" fmla="*/ 6667183 h 9085945"/>
                  <a:gd name="connsiteX3477" fmla="*/ 1018183 w 1018183"/>
                  <a:gd name="connsiteY3477" fmla="*/ 6669343 h 9085945"/>
                  <a:gd name="connsiteX3478" fmla="*/ 1018183 w 1018183"/>
                  <a:gd name="connsiteY3478" fmla="*/ 6669374 h 9085945"/>
                  <a:gd name="connsiteX3479" fmla="*/ 1018183 w 1018183"/>
                  <a:gd name="connsiteY3479" fmla="*/ 6671451 h 9085945"/>
                  <a:gd name="connsiteX3480" fmla="*/ 1018183 w 1018183"/>
                  <a:gd name="connsiteY3480" fmla="*/ 6673607 h 9085945"/>
                  <a:gd name="connsiteX3481" fmla="*/ 1018183 w 1018183"/>
                  <a:gd name="connsiteY3481" fmla="*/ 6673911 h 9085945"/>
                  <a:gd name="connsiteX3482" fmla="*/ 1018183 w 1018183"/>
                  <a:gd name="connsiteY3482" fmla="*/ 6677456 h 9085945"/>
                  <a:gd name="connsiteX3483" fmla="*/ 1018183 w 1018183"/>
                  <a:gd name="connsiteY3483" fmla="*/ 6678241 h 9085945"/>
                  <a:gd name="connsiteX3484" fmla="*/ 1018183 w 1018183"/>
                  <a:gd name="connsiteY3484" fmla="*/ 6681584 h 9085945"/>
                  <a:gd name="connsiteX3485" fmla="*/ 1018183 w 1018183"/>
                  <a:gd name="connsiteY3485" fmla="*/ 6682508 h 9085945"/>
                  <a:gd name="connsiteX3486" fmla="*/ 1018183 w 1018183"/>
                  <a:gd name="connsiteY3486" fmla="*/ 6683744 h 9085945"/>
                  <a:gd name="connsiteX3487" fmla="*/ 1018183 w 1018183"/>
                  <a:gd name="connsiteY3487" fmla="*/ 6683803 h 9085945"/>
                  <a:gd name="connsiteX3488" fmla="*/ 1018183 w 1018183"/>
                  <a:gd name="connsiteY3488" fmla="*/ 6692166 h 9085945"/>
                  <a:gd name="connsiteX3489" fmla="*/ 1018183 w 1018183"/>
                  <a:gd name="connsiteY3489" fmla="*/ 6692644 h 9085945"/>
                  <a:gd name="connsiteX3490" fmla="*/ 1018183 w 1018183"/>
                  <a:gd name="connsiteY3490" fmla="*/ 6702135 h 9085945"/>
                  <a:gd name="connsiteX3491" fmla="*/ 1018183 w 1018183"/>
                  <a:gd name="connsiteY3491" fmla="*/ 6703692 h 9085945"/>
                  <a:gd name="connsiteX3492" fmla="*/ 1018183 w 1018183"/>
                  <a:gd name="connsiteY3492" fmla="*/ 6705260 h 9085945"/>
                  <a:gd name="connsiteX3493" fmla="*/ 1018183 w 1018183"/>
                  <a:gd name="connsiteY3493" fmla="*/ 6709685 h 9085945"/>
                  <a:gd name="connsiteX3494" fmla="*/ 1018183 w 1018183"/>
                  <a:gd name="connsiteY3494" fmla="*/ 6710186 h 9085945"/>
                  <a:gd name="connsiteX3495" fmla="*/ 1018183 w 1018183"/>
                  <a:gd name="connsiteY3495" fmla="*/ 6710969 h 9085945"/>
                  <a:gd name="connsiteX3496" fmla="*/ 1018183 w 1018183"/>
                  <a:gd name="connsiteY3496" fmla="*/ 6713951 h 9085945"/>
                  <a:gd name="connsiteX3497" fmla="*/ 1018183 w 1018183"/>
                  <a:gd name="connsiteY3497" fmla="*/ 6714513 h 9085945"/>
                  <a:gd name="connsiteX3498" fmla="*/ 1018183 w 1018183"/>
                  <a:gd name="connsiteY3498" fmla="*/ 6715235 h 9085945"/>
                  <a:gd name="connsiteX3499" fmla="*/ 1018183 w 1018183"/>
                  <a:gd name="connsiteY3499" fmla="*/ 6716842 h 9085945"/>
                  <a:gd name="connsiteX3500" fmla="*/ 1018183 w 1018183"/>
                  <a:gd name="connsiteY3500" fmla="*/ 6717670 h 9085945"/>
                  <a:gd name="connsiteX3501" fmla="*/ 1018183 w 1018183"/>
                  <a:gd name="connsiteY3501" fmla="*/ 6720743 h 9085945"/>
                  <a:gd name="connsiteX3502" fmla="*/ 1018183 w 1018183"/>
                  <a:gd name="connsiteY3502" fmla="*/ 6721240 h 9085945"/>
                  <a:gd name="connsiteX3503" fmla="*/ 1018183 w 1018183"/>
                  <a:gd name="connsiteY3503" fmla="*/ 6722850 h 9085945"/>
                  <a:gd name="connsiteX3504" fmla="*/ 1018183 w 1018183"/>
                  <a:gd name="connsiteY3504" fmla="*/ 6724086 h 9085945"/>
                  <a:gd name="connsiteX3505" fmla="*/ 1018183 w 1018183"/>
                  <a:gd name="connsiteY3505" fmla="*/ 6724894 h 9085945"/>
                  <a:gd name="connsiteX3506" fmla="*/ 1018183 w 1018183"/>
                  <a:gd name="connsiteY3506" fmla="*/ 6725009 h 9085945"/>
                  <a:gd name="connsiteX3507" fmla="*/ 1018183 w 1018183"/>
                  <a:gd name="connsiteY3507" fmla="*/ 6725371 h 9085945"/>
                  <a:gd name="connsiteX3508" fmla="*/ 1018183 w 1018183"/>
                  <a:gd name="connsiteY3508" fmla="*/ 6726306 h 9085945"/>
                  <a:gd name="connsiteX3509" fmla="*/ 1018183 w 1018183"/>
                  <a:gd name="connsiteY3509" fmla="*/ 6728728 h 9085945"/>
                  <a:gd name="connsiteX3510" fmla="*/ 1018183 w 1018183"/>
                  <a:gd name="connsiteY3510" fmla="*/ 6729940 h 9085945"/>
                  <a:gd name="connsiteX3511" fmla="*/ 1018183 w 1018183"/>
                  <a:gd name="connsiteY3511" fmla="*/ 6735143 h 9085945"/>
                  <a:gd name="connsiteX3512" fmla="*/ 1018183 w 1018183"/>
                  <a:gd name="connsiteY3512" fmla="*/ 6735947 h 9085945"/>
                  <a:gd name="connsiteX3513" fmla="*/ 1018183 w 1018183"/>
                  <a:gd name="connsiteY3513" fmla="*/ 6744980 h 9085945"/>
                  <a:gd name="connsiteX3514" fmla="*/ 1018183 w 1018183"/>
                  <a:gd name="connsiteY3514" fmla="*/ 6753118 h 9085945"/>
                  <a:gd name="connsiteX3515" fmla="*/ 1018183 w 1018183"/>
                  <a:gd name="connsiteY3515" fmla="*/ 6755577 h 9085945"/>
                  <a:gd name="connsiteX3516" fmla="*/ 1018183 w 1018183"/>
                  <a:gd name="connsiteY3516" fmla="*/ 6756040 h 9085945"/>
                  <a:gd name="connsiteX3517" fmla="*/ 1018183 w 1018183"/>
                  <a:gd name="connsiteY3517" fmla="*/ 6757015 h 9085945"/>
                  <a:gd name="connsiteX3518" fmla="*/ 1018183 w 1018183"/>
                  <a:gd name="connsiteY3518" fmla="*/ 6759690 h 9085945"/>
                  <a:gd name="connsiteX3519" fmla="*/ 1018183 w 1018183"/>
                  <a:gd name="connsiteY3519" fmla="*/ 6760172 h 9085945"/>
                  <a:gd name="connsiteX3520" fmla="*/ 1018183 w 1018183"/>
                  <a:gd name="connsiteY3520" fmla="*/ 6761258 h 9085945"/>
                  <a:gd name="connsiteX3521" fmla="*/ 1018183 w 1018183"/>
                  <a:gd name="connsiteY3521" fmla="*/ 6761456 h 9085945"/>
                  <a:gd name="connsiteX3522" fmla="*/ 1018183 w 1018183"/>
                  <a:gd name="connsiteY3522" fmla="*/ 6761582 h 9085945"/>
                  <a:gd name="connsiteX3523" fmla="*/ 1018183 w 1018183"/>
                  <a:gd name="connsiteY3523" fmla="*/ 6764176 h 9085945"/>
                  <a:gd name="connsiteX3524" fmla="*/ 1018183 w 1018183"/>
                  <a:gd name="connsiteY3524" fmla="*/ 6765351 h 9085945"/>
                  <a:gd name="connsiteX3525" fmla="*/ 1018183 w 1018183"/>
                  <a:gd name="connsiteY3525" fmla="*/ 6766635 h 9085945"/>
                  <a:gd name="connsiteX3526" fmla="*/ 1018183 w 1018183"/>
                  <a:gd name="connsiteY3526" fmla="*/ 6767852 h 9085945"/>
                  <a:gd name="connsiteX3527" fmla="*/ 1018183 w 1018183"/>
                  <a:gd name="connsiteY3527" fmla="*/ 6769070 h 9085945"/>
                  <a:gd name="connsiteX3528" fmla="*/ 1018183 w 1018183"/>
                  <a:gd name="connsiteY3528" fmla="*/ 6770748 h 9085945"/>
                  <a:gd name="connsiteX3529" fmla="*/ 1018183 w 1018183"/>
                  <a:gd name="connsiteY3529" fmla="*/ 6771230 h 9085945"/>
                  <a:gd name="connsiteX3530" fmla="*/ 1018183 w 1018183"/>
                  <a:gd name="connsiteY3530" fmla="*/ 6772316 h 9085945"/>
                  <a:gd name="connsiteX3531" fmla="*/ 1018183 w 1018183"/>
                  <a:gd name="connsiteY3531" fmla="*/ 6776289 h 9085945"/>
                  <a:gd name="connsiteX3532" fmla="*/ 1018183 w 1018183"/>
                  <a:gd name="connsiteY3532" fmla="*/ 6778991 h 9085945"/>
                  <a:gd name="connsiteX3533" fmla="*/ 1018183 w 1018183"/>
                  <a:gd name="connsiteY3533" fmla="*/ 6782626 h 9085945"/>
                  <a:gd name="connsiteX3534" fmla="*/ 1018183 w 1018183"/>
                  <a:gd name="connsiteY3534" fmla="*/ 6784601 h 9085945"/>
                  <a:gd name="connsiteX3535" fmla="*/ 1018183 w 1018183"/>
                  <a:gd name="connsiteY3535" fmla="*/ 6786170 h 9085945"/>
                  <a:gd name="connsiteX3536" fmla="*/ 1018183 w 1018183"/>
                  <a:gd name="connsiteY3536" fmla="*/ 6787482 h 9085945"/>
                  <a:gd name="connsiteX3537" fmla="*/ 1018183 w 1018183"/>
                  <a:gd name="connsiteY3537" fmla="*/ 6788767 h 9085945"/>
                  <a:gd name="connsiteX3538" fmla="*/ 1018183 w 1018183"/>
                  <a:gd name="connsiteY3538" fmla="*/ 6796382 h 9085945"/>
                  <a:gd name="connsiteX3539" fmla="*/ 1018183 w 1018183"/>
                  <a:gd name="connsiteY3539" fmla="*/ 6798544 h 9085945"/>
                  <a:gd name="connsiteX3540" fmla="*/ 1018183 w 1018183"/>
                  <a:gd name="connsiteY3540" fmla="*/ 6801798 h 9085945"/>
                  <a:gd name="connsiteX3541" fmla="*/ 1018183 w 1018183"/>
                  <a:gd name="connsiteY3541" fmla="*/ 6802192 h 9085945"/>
                  <a:gd name="connsiteX3542" fmla="*/ 1018183 w 1018183"/>
                  <a:gd name="connsiteY3542" fmla="*/ 6802787 h 9085945"/>
                  <a:gd name="connsiteX3543" fmla="*/ 1018183 w 1018183"/>
                  <a:gd name="connsiteY3543" fmla="*/ 6803477 h 9085945"/>
                  <a:gd name="connsiteX3544" fmla="*/ 1018183 w 1018183"/>
                  <a:gd name="connsiteY3544" fmla="*/ 6803759 h 9085945"/>
                  <a:gd name="connsiteX3545" fmla="*/ 1018183 w 1018183"/>
                  <a:gd name="connsiteY3545" fmla="*/ 6804518 h 9085945"/>
                  <a:gd name="connsiteX3546" fmla="*/ 1018183 w 1018183"/>
                  <a:gd name="connsiteY3546" fmla="*/ 6805045 h 9085945"/>
                  <a:gd name="connsiteX3547" fmla="*/ 1018183 w 1018183"/>
                  <a:gd name="connsiteY3547" fmla="*/ 6807019 h 9085945"/>
                  <a:gd name="connsiteX3548" fmla="*/ 1018183 w 1018183"/>
                  <a:gd name="connsiteY3548" fmla="*/ 6807325 h 9085945"/>
                  <a:gd name="connsiteX3549" fmla="*/ 1018183 w 1018183"/>
                  <a:gd name="connsiteY3549" fmla="*/ 6808194 h 9085945"/>
                  <a:gd name="connsiteX3550" fmla="*/ 1018183 w 1018183"/>
                  <a:gd name="connsiteY3550" fmla="*/ 6808256 h 9085945"/>
                  <a:gd name="connsiteX3551" fmla="*/ 1018183 w 1018183"/>
                  <a:gd name="connsiteY3551" fmla="*/ 6809700 h 9085945"/>
                  <a:gd name="connsiteX3552" fmla="*/ 1018183 w 1018183"/>
                  <a:gd name="connsiteY3552" fmla="*/ 6811090 h 9085945"/>
                  <a:gd name="connsiteX3553" fmla="*/ 1018183 w 1018183"/>
                  <a:gd name="connsiteY3553" fmla="*/ 6811572 h 9085945"/>
                  <a:gd name="connsiteX3554" fmla="*/ 1018183 w 1018183"/>
                  <a:gd name="connsiteY3554" fmla="*/ 6812658 h 9085945"/>
                  <a:gd name="connsiteX3555" fmla="*/ 1018183 w 1018183"/>
                  <a:gd name="connsiteY3555" fmla="*/ 6812856 h 9085945"/>
                  <a:gd name="connsiteX3556" fmla="*/ 1018183 w 1018183"/>
                  <a:gd name="connsiteY3556" fmla="*/ 6813250 h 9085945"/>
                  <a:gd name="connsiteX3557" fmla="*/ 1018183 w 1018183"/>
                  <a:gd name="connsiteY3557" fmla="*/ 6814817 h 9085945"/>
                  <a:gd name="connsiteX3558" fmla="*/ 1018183 w 1018183"/>
                  <a:gd name="connsiteY3558" fmla="*/ 6817330 h 9085945"/>
                  <a:gd name="connsiteX3559" fmla="*/ 1018183 w 1018183"/>
                  <a:gd name="connsiteY3559" fmla="*/ 6818897 h 9085945"/>
                  <a:gd name="connsiteX3560" fmla="*/ 1018183 w 1018183"/>
                  <a:gd name="connsiteY3560" fmla="*/ 6819252 h 9085945"/>
                  <a:gd name="connsiteX3561" fmla="*/ 1018183 w 1018183"/>
                  <a:gd name="connsiteY3561" fmla="*/ 6827104 h 9085945"/>
                  <a:gd name="connsiteX3562" fmla="*/ 1018183 w 1018183"/>
                  <a:gd name="connsiteY3562" fmla="*/ 6828388 h 9085945"/>
                  <a:gd name="connsiteX3563" fmla="*/ 1018183 w 1018183"/>
                  <a:gd name="connsiteY3563" fmla="*/ 6828671 h 9085945"/>
                  <a:gd name="connsiteX3564" fmla="*/ 1018183 w 1018183"/>
                  <a:gd name="connsiteY3564" fmla="*/ 6829109 h 9085945"/>
                  <a:gd name="connsiteX3565" fmla="*/ 1018183 w 1018183"/>
                  <a:gd name="connsiteY3565" fmla="*/ 6829955 h 9085945"/>
                  <a:gd name="connsiteX3566" fmla="*/ 1018183 w 1018183"/>
                  <a:gd name="connsiteY3566" fmla="*/ 6838886 h 9085945"/>
                  <a:gd name="connsiteX3567" fmla="*/ 1018183 w 1018183"/>
                  <a:gd name="connsiteY3567" fmla="*/ 6840167 h 9085945"/>
                  <a:gd name="connsiteX3568" fmla="*/ 1018183 w 1018183"/>
                  <a:gd name="connsiteY3568" fmla="*/ 6843819 h 9085945"/>
                  <a:gd name="connsiteX3569" fmla="*/ 1018183 w 1018183"/>
                  <a:gd name="connsiteY3569" fmla="*/ 6845289 h 9085945"/>
                  <a:gd name="connsiteX3570" fmla="*/ 1018183 w 1018183"/>
                  <a:gd name="connsiteY3570" fmla="*/ 6845387 h 9085945"/>
                  <a:gd name="connsiteX3571" fmla="*/ 1018183 w 1018183"/>
                  <a:gd name="connsiteY3571" fmla="*/ 6847361 h 9085945"/>
                  <a:gd name="connsiteX3572" fmla="*/ 1018183 w 1018183"/>
                  <a:gd name="connsiteY3572" fmla="*/ 6847667 h 9085945"/>
                  <a:gd name="connsiteX3573" fmla="*/ 1018183 w 1018183"/>
                  <a:gd name="connsiteY3573" fmla="*/ 6849521 h 9085945"/>
                  <a:gd name="connsiteX3574" fmla="*/ 1018183 w 1018183"/>
                  <a:gd name="connsiteY3574" fmla="*/ 6849824 h 9085945"/>
                  <a:gd name="connsiteX3575" fmla="*/ 1018183 w 1018183"/>
                  <a:gd name="connsiteY3575" fmla="*/ 6851979 h 9085945"/>
                  <a:gd name="connsiteX3576" fmla="*/ 1018183 w 1018183"/>
                  <a:gd name="connsiteY3576" fmla="*/ 6853592 h 9085945"/>
                  <a:gd name="connsiteX3577" fmla="*/ 1018183 w 1018183"/>
                  <a:gd name="connsiteY3577" fmla="*/ 6854877 h 9085945"/>
                  <a:gd name="connsiteX3578" fmla="*/ 1018183 w 1018183"/>
                  <a:gd name="connsiteY3578" fmla="*/ 6855159 h 9085945"/>
                  <a:gd name="connsiteX3579" fmla="*/ 1018183 w 1018183"/>
                  <a:gd name="connsiteY3579" fmla="*/ 6856445 h 9085945"/>
                  <a:gd name="connsiteX3580" fmla="*/ 1018183 w 1018183"/>
                  <a:gd name="connsiteY3580" fmla="*/ 6858421 h 9085945"/>
                  <a:gd name="connsiteX3581" fmla="*/ 1018183 w 1018183"/>
                  <a:gd name="connsiteY3581" fmla="*/ 6858726 h 9085945"/>
                  <a:gd name="connsiteX3582" fmla="*/ 1018183 w 1018183"/>
                  <a:gd name="connsiteY3582" fmla="*/ 6868730 h 9085945"/>
                  <a:gd name="connsiteX3583" fmla="*/ 1018183 w 1018183"/>
                  <a:gd name="connsiteY3583" fmla="*/ 6870297 h 9085945"/>
                  <a:gd name="connsiteX3584" fmla="*/ 1018183 w 1018183"/>
                  <a:gd name="connsiteY3584" fmla="*/ 6870539 h 9085945"/>
                  <a:gd name="connsiteX3585" fmla="*/ 1018183 w 1018183"/>
                  <a:gd name="connsiteY3585" fmla="*/ 6889863 h 9085945"/>
                  <a:gd name="connsiteX3586" fmla="*/ 1018183 w 1018183"/>
                  <a:gd name="connsiteY3586" fmla="*/ 6890166 h 9085945"/>
                  <a:gd name="connsiteX3587" fmla="*/ 1018183 w 1018183"/>
                  <a:gd name="connsiteY3587" fmla="*/ 6891148 h 9085945"/>
                  <a:gd name="connsiteX3588" fmla="*/ 1018183 w 1018183"/>
                  <a:gd name="connsiteY3588" fmla="*/ 6891454 h 9085945"/>
                  <a:gd name="connsiteX3589" fmla="*/ 1018183 w 1018183"/>
                  <a:gd name="connsiteY3589" fmla="*/ 6894998 h 9085945"/>
                  <a:gd name="connsiteX3590" fmla="*/ 1018183 w 1018183"/>
                  <a:gd name="connsiteY3590" fmla="*/ 6895783 h 9085945"/>
                  <a:gd name="connsiteX3591" fmla="*/ 1018183 w 1018183"/>
                  <a:gd name="connsiteY3591" fmla="*/ 6897974 h 9085945"/>
                  <a:gd name="connsiteX3592" fmla="*/ 1018183 w 1018183"/>
                  <a:gd name="connsiteY3592" fmla="*/ 6900923 h 9085945"/>
                  <a:gd name="connsiteX3593" fmla="*/ 1018183 w 1018183"/>
                  <a:gd name="connsiteY3593" fmla="*/ 6901227 h 9085945"/>
                  <a:gd name="connsiteX3594" fmla="*/ 1018183 w 1018183"/>
                  <a:gd name="connsiteY3594" fmla="*/ 6906841 h 9085945"/>
                  <a:gd name="connsiteX3595" fmla="*/ 1018183 w 1018183"/>
                  <a:gd name="connsiteY3595" fmla="*/ 6909707 h 9085945"/>
                  <a:gd name="connsiteX3596" fmla="*/ 1018183 w 1018183"/>
                  <a:gd name="connsiteY3596" fmla="*/ 6910184 h 9085945"/>
                  <a:gd name="connsiteX3597" fmla="*/ 1018183 w 1018183"/>
                  <a:gd name="connsiteY3597" fmla="*/ 6912403 h 9085945"/>
                  <a:gd name="connsiteX3598" fmla="*/ 1018183 w 1018183"/>
                  <a:gd name="connsiteY3598" fmla="*/ 6921244 h 9085945"/>
                  <a:gd name="connsiteX3599" fmla="*/ 1018183 w 1018183"/>
                  <a:gd name="connsiteY3599" fmla="*/ 6932292 h 9085945"/>
                  <a:gd name="connsiteX3600" fmla="*/ 1018183 w 1018183"/>
                  <a:gd name="connsiteY3600" fmla="*/ 6933860 h 9085945"/>
                  <a:gd name="connsiteX3601" fmla="*/ 1018183 w 1018183"/>
                  <a:gd name="connsiteY3601" fmla="*/ 6937497 h 9085945"/>
                  <a:gd name="connsiteX3602" fmla="*/ 1018183 w 1018183"/>
                  <a:gd name="connsiteY3602" fmla="*/ 6938285 h 9085945"/>
                  <a:gd name="connsiteX3603" fmla="*/ 1018183 w 1018183"/>
                  <a:gd name="connsiteY3603" fmla="*/ 6939569 h 9085945"/>
                  <a:gd name="connsiteX3604" fmla="*/ 1018183 w 1018183"/>
                  <a:gd name="connsiteY3604" fmla="*/ 6943113 h 9085945"/>
                  <a:gd name="connsiteX3605" fmla="*/ 1018183 w 1018183"/>
                  <a:gd name="connsiteY3605" fmla="*/ 6944071 h 9085945"/>
                  <a:gd name="connsiteX3606" fmla="*/ 1018183 w 1018183"/>
                  <a:gd name="connsiteY3606" fmla="*/ 6947183 h 9085945"/>
                  <a:gd name="connsiteX3607" fmla="*/ 1018183 w 1018183"/>
                  <a:gd name="connsiteY3607" fmla="*/ 6949343 h 9085945"/>
                  <a:gd name="connsiteX3608" fmla="*/ 1018183 w 1018183"/>
                  <a:gd name="connsiteY3608" fmla="*/ 6951450 h 9085945"/>
                  <a:gd name="connsiteX3609" fmla="*/ 1018183 w 1018183"/>
                  <a:gd name="connsiteY3609" fmla="*/ 6952205 h 9085945"/>
                  <a:gd name="connsiteX3610" fmla="*/ 1018183 w 1018183"/>
                  <a:gd name="connsiteY3610" fmla="*/ 6952686 h 9085945"/>
                  <a:gd name="connsiteX3611" fmla="*/ 1018183 w 1018183"/>
                  <a:gd name="connsiteY3611" fmla="*/ 6952745 h 9085945"/>
                  <a:gd name="connsiteX3612" fmla="*/ 1018183 w 1018183"/>
                  <a:gd name="connsiteY3612" fmla="*/ 6953971 h 9085945"/>
                  <a:gd name="connsiteX3613" fmla="*/ 1018183 w 1018183"/>
                  <a:gd name="connsiteY3613" fmla="*/ 6954906 h 9085945"/>
                  <a:gd name="connsiteX3614" fmla="*/ 1018183 w 1018183"/>
                  <a:gd name="connsiteY3614" fmla="*/ 6958540 h 9085945"/>
                  <a:gd name="connsiteX3615" fmla="*/ 1018183 w 1018183"/>
                  <a:gd name="connsiteY3615" fmla="*/ 6961586 h 9085945"/>
                  <a:gd name="connsiteX3616" fmla="*/ 1018183 w 1018183"/>
                  <a:gd name="connsiteY3616" fmla="*/ 6963743 h 9085945"/>
                  <a:gd name="connsiteX3617" fmla="*/ 1018183 w 1018183"/>
                  <a:gd name="connsiteY3617" fmla="*/ 6963805 h 9085945"/>
                  <a:gd name="connsiteX3618" fmla="*/ 1018183 w 1018183"/>
                  <a:gd name="connsiteY3618" fmla="*/ 6972634 h 9085945"/>
                  <a:gd name="connsiteX3619" fmla="*/ 1018183 w 1018183"/>
                  <a:gd name="connsiteY3619" fmla="*/ 6974202 h 9085945"/>
                  <a:gd name="connsiteX3620" fmla="*/ 1018183 w 1018183"/>
                  <a:gd name="connsiteY3620" fmla="*/ 6979911 h 9085945"/>
                  <a:gd name="connsiteX3621" fmla="*/ 1018183 w 1018183"/>
                  <a:gd name="connsiteY3621" fmla="*/ 6983455 h 9085945"/>
                  <a:gd name="connsiteX3622" fmla="*/ 1018183 w 1018183"/>
                  <a:gd name="connsiteY3622" fmla="*/ 6983692 h 9085945"/>
                  <a:gd name="connsiteX3623" fmla="*/ 1018183 w 1018183"/>
                  <a:gd name="connsiteY3623" fmla="*/ 6984177 h 9085945"/>
                  <a:gd name="connsiteX3624" fmla="*/ 1018183 w 1018183"/>
                  <a:gd name="connsiteY3624" fmla="*/ 6985261 h 9085945"/>
                  <a:gd name="connsiteX3625" fmla="*/ 1018183 w 1018183"/>
                  <a:gd name="connsiteY3625" fmla="*/ 6985615 h 9085945"/>
                  <a:gd name="connsiteX3626" fmla="*/ 1018183 w 1018183"/>
                  <a:gd name="connsiteY3626" fmla="*/ 6989685 h 9085945"/>
                  <a:gd name="connsiteX3627" fmla="*/ 1018183 w 1018183"/>
                  <a:gd name="connsiteY3627" fmla="*/ 6990182 h 9085945"/>
                  <a:gd name="connsiteX3628" fmla="*/ 1018183 w 1018183"/>
                  <a:gd name="connsiteY3628" fmla="*/ 6990969 h 9085945"/>
                  <a:gd name="connsiteX3629" fmla="*/ 1018183 w 1018183"/>
                  <a:gd name="connsiteY3629" fmla="*/ 6993951 h 9085945"/>
                  <a:gd name="connsiteX3630" fmla="*/ 1018183 w 1018183"/>
                  <a:gd name="connsiteY3630" fmla="*/ 6994313 h 9085945"/>
                  <a:gd name="connsiteX3631" fmla="*/ 1018183 w 1018183"/>
                  <a:gd name="connsiteY3631" fmla="*/ 6994514 h 9085945"/>
                  <a:gd name="connsiteX3632" fmla="*/ 1018183 w 1018183"/>
                  <a:gd name="connsiteY3632" fmla="*/ 6995235 h 9085945"/>
                  <a:gd name="connsiteX3633" fmla="*/ 1018183 w 1018183"/>
                  <a:gd name="connsiteY3633" fmla="*/ 6995248 h 9085945"/>
                  <a:gd name="connsiteX3634" fmla="*/ 1018183 w 1018183"/>
                  <a:gd name="connsiteY3634" fmla="*/ 6996532 h 9085945"/>
                  <a:gd name="connsiteX3635" fmla="*/ 1018183 w 1018183"/>
                  <a:gd name="connsiteY3635" fmla="*/ 6997670 h 9085945"/>
                  <a:gd name="connsiteX3636" fmla="*/ 1018183 w 1018183"/>
                  <a:gd name="connsiteY3636" fmla="*/ 6998882 h 9085945"/>
                  <a:gd name="connsiteX3637" fmla="*/ 1018183 w 1018183"/>
                  <a:gd name="connsiteY3637" fmla="*/ 7004085 h 9085945"/>
                  <a:gd name="connsiteX3638" fmla="*/ 1018183 w 1018183"/>
                  <a:gd name="connsiteY3638" fmla="*/ 7004889 h 9085945"/>
                  <a:gd name="connsiteX3639" fmla="*/ 1018183 w 1018183"/>
                  <a:gd name="connsiteY3639" fmla="*/ 7005371 h 9085945"/>
                  <a:gd name="connsiteX3640" fmla="*/ 1018183 w 1018183"/>
                  <a:gd name="connsiteY3640" fmla="*/ 7006304 h 9085945"/>
                  <a:gd name="connsiteX3641" fmla="*/ 1018183 w 1018183"/>
                  <a:gd name="connsiteY3641" fmla="*/ 7009939 h 9085945"/>
                  <a:gd name="connsiteX3642" fmla="*/ 1018183 w 1018183"/>
                  <a:gd name="connsiteY3642" fmla="*/ 7016421 h 9085945"/>
                  <a:gd name="connsiteX3643" fmla="*/ 1018183 w 1018183"/>
                  <a:gd name="connsiteY3643" fmla="*/ 7017988 h 9085945"/>
                  <a:gd name="connsiteX3644" fmla="*/ 1018183 w 1018183"/>
                  <a:gd name="connsiteY3644" fmla="*/ 7019964 h 9085945"/>
                  <a:gd name="connsiteX3645" fmla="*/ 1018183 w 1018183"/>
                  <a:gd name="connsiteY3645" fmla="*/ 7024982 h 9085945"/>
                  <a:gd name="connsiteX3646" fmla="*/ 1018183 w 1018183"/>
                  <a:gd name="connsiteY3646" fmla="*/ 7025957 h 9085945"/>
                  <a:gd name="connsiteX3647" fmla="*/ 1018183 w 1018183"/>
                  <a:gd name="connsiteY3647" fmla="*/ 7027241 h 9085945"/>
                  <a:gd name="connsiteX3648" fmla="*/ 1018183 w 1018183"/>
                  <a:gd name="connsiteY3648" fmla="*/ 7030398 h 9085945"/>
                  <a:gd name="connsiteX3649" fmla="*/ 1018183 w 1018183"/>
                  <a:gd name="connsiteY3649" fmla="*/ 7031387 h 9085945"/>
                  <a:gd name="connsiteX3650" fmla="*/ 1018183 w 1018183"/>
                  <a:gd name="connsiteY3650" fmla="*/ 7033118 h 9085945"/>
                  <a:gd name="connsiteX3651" fmla="*/ 1018183 w 1018183"/>
                  <a:gd name="connsiteY3651" fmla="*/ 7035577 h 9085945"/>
                  <a:gd name="connsiteX3652" fmla="*/ 1018183 w 1018183"/>
                  <a:gd name="connsiteY3652" fmla="*/ 7036794 h 9085945"/>
                  <a:gd name="connsiteX3653" fmla="*/ 1018183 w 1018183"/>
                  <a:gd name="connsiteY3653" fmla="*/ 7037015 h 9085945"/>
                  <a:gd name="connsiteX3654" fmla="*/ 1018183 w 1018183"/>
                  <a:gd name="connsiteY3654" fmla="*/ 7039690 h 9085945"/>
                  <a:gd name="connsiteX3655" fmla="*/ 1018183 w 1018183"/>
                  <a:gd name="connsiteY3655" fmla="*/ 7040172 h 9085945"/>
                  <a:gd name="connsiteX3656" fmla="*/ 1018183 w 1018183"/>
                  <a:gd name="connsiteY3656" fmla="*/ 7041258 h 9085945"/>
                  <a:gd name="connsiteX3657" fmla="*/ 1018183 w 1018183"/>
                  <a:gd name="connsiteY3657" fmla="*/ 7041456 h 9085945"/>
                  <a:gd name="connsiteX3658" fmla="*/ 1018183 w 1018183"/>
                  <a:gd name="connsiteY3658" fmla="*/ 7044644 h 9085945"/>
                  <a:gd name="connsiteX3659" fmla="*/ 1018183 w 1018183"/>
                  <a:gd name="connsiteY3659" fmla="*/ 7046213 h 9085945"/>
                  <a:gd name="connsiteX3660" fmla="*/ 1018183 w 1018183"/>
                  <a:gd name="connsiteY3660" fmla="*/ 7047852 h 9085945"/>
                  <a:gd name="connsiteX3661" fmla="*/ 1018183 w 1018183"/>
                  <a:gd name="connsiteY3661" fmla="*/ 7057709 h 9085945"/>
                  <a:gd name="connsiteX3662" fmla="*/ 1018183 w 1018183"/>
                  <a:gd name="connsiteY3662" fmla="*/ 7067486 h 9085945"/>
                  <a:gd name="connsiteX3663" fmla="*/ 1018183 w 1018183"/>
                  <a:gd name="connsiteY3663" fmla="*/ 7068767 h 9085945"/>
                  <a:gd name="connsiteX3664" fmla="*/ 1018183 w 1018183"/>
                  <a:gd name="connsiteY3664" fmla="*/ 7071729 h 9085945"/>
                  <a:gd name="connsiteX3665" fmla="*/ 1018183 w 1018183"/>
                  <a:gd name="connsiteY3665" fmla="*/ 7072419 h 9085945"/>
                  <a:gd name="connsiteX3666" fmla="*/ 1018183 w 1018183"/>
                  <a:gd name="connsiteY3666" fmla="*/ 7073889 h 9085945"/>
                  <a:gd name="connsiteX3667" fmla="*/ 1018183 w 1018183"/>
                  <a:gd name="connsiteY3667" fmla="*/ 7073987 h 9085945"/>
                  <a:gd name="connsiteX3668" fmla="*/ 1018183 w 1018183"/>
                  <a:gd name="connsiteY3668" fmla="*/ 7075961 h 9085945"/>
                  <a:gd name="connsiteX3669" fmla="*/ 1018183 w 1018183"/>
                  <a:gd name="connsiteY3669" fmla="*/ 7076267 h 9085945"/>
                  <a:gd name="connsiteX3670" fmla="*/ 1018183 w 1018183"/>
                  <a:gd name="connsiteY3670" fmla="*/ 7080579 h 9085945"/>
                  <a:gd name="connsiteX3671" fmla="*/ 1018183 w 1018183"/>
                  <a:gd name="connsiteY3671" fmla="*/ 7081798 h 9085945"/>
                  <a:gd name="connsiteX3672" fmla="*/ 1018183 w 1018183"/>
                  <a:gd name="connsiteY3672" fmla="*/ 7082192 h 9085945"/>
                  <a:gd name="connsiteX3673" fmla="*/ 1018183 w 1018183"/>
                  <a:gd name="connsiteY3673" fmla="*/ 7082787 h 9085945"/>
                  <a:gd name="connsiteX3674" fmla="*/ 1018183 w 1018183"/>
                  <a:gd name="connsiteY3674" fmla="*/ 7083477 h 9085945"/>
                  <a:gd name="connsiteX3675" fmla="*/ 1018183 w 1018183"/>
                  <a:gd name="connsiteY3675" fmla="*/ 7083759 h 9085945"/>
                  <a:gd name="connsiteX3676" fmla="*/ 1018183 w 1018183"/>
                  <a:gd name="connsiteY3676" fmla="*/ 7085045 h 9085945"/>
                  <a:gd name="connsiteX3677" fmla="*/ 1018183 w 1018183"/>
                  <a:gd name="connsiteY3677" fmla="*/ 7087021 h 9085945"/>
                  <a:gd name="connsiteX3678" fmla="*/ 1018183 w 1018183"/>
                  <a:gd name="connsiteY3678" fmla="*/ 7087326 h 9085945"/>
                  <a:gd name="connsiteX3679" fmla="*/ 1018183 w 1018183"/>
                  <a:gd name="connsiteY3679" fmla="*/ 7088194 h 9085945"/>
                  <a:gd name="connsiteX3680" fmla="*/ 1018183 w 1018183"/>
                  <a:gd name="connsiteY3680" fmla="*/ 7097330 h 9085945"/>
                  <a:gd name="connsiteX3681" fmla="*/ 1018183 w 1018183"/>
                  <a:gd name="connsiteY3681" fmla="*/ 7098897 h 9085945"/>
                  <a:gd name="connsiteX3682" fmla="*/ 1018183 w 1018183"/>
                  <a:gd name="connsiteY3682" fmla="*/ 7099139 h 9085945"/>
                  <a:gd name="connsiteX3683" fmla="*/ 1018183 w 1018183"/>
                  <a:gd name="connsiteY3683" fmla="*/ 7109109 h 9085945"/>
                  <a:gd name="connsiteX3684" fmla="*/ 1018183 w 1018183"/>
                  <a:gd name="connsiteY3684" fmla="*/ 7114231 h 9085945"/>
                  <a:gd name="connsiteX3685" fmla="*/ 1018183 w 1018183"/>
                  <a:gd name="connsiteY3685" fmla="*/ 7115515 h 9085945"/>
                  <a:gd name="connsiteX3686" fmla="*/ 1018183 w 1018183"/>
                  <a:gd name="connsiteY3686" fmla="*/ 7118463 h 9085945"/>
                  <a:gd name="connsiteX3687" fmla="*/ 1018183 w 1018183"/>
                  <a:gd name="connsiteY3687" fmla="*/ 7118766 h 9085945"/>
                  <a:gd name="connsiteX3688" fmla="*/ 1018183 w 1018183"/>
                  <a:gd name="connsiteY3688" fmla="*/ 7119748 h 9085945"/>
                  <a:gd name="connsiteX3689" fmla="*/ 1018183 w 1018183"/>
                  <a:gd name="connsiteY3689" fmla="*/ 7120054 h 9085945"/>
                  <a:gd name="connsiteX3690" fmla="*/ 1018183 w 1018183"/>
                  <a:gd name="connsiteY3690" fmla="*/ 7120921 h 9085945"/>
                  <a:gd name="connsiteX3691" fmla="*/ 1018183 w 1018183"/>
                  <a:gd name="connsiteY3691" fmla="*/ 7123598 h 9085945"/>
                  <a:gd name="connsiteX3692" fmla="*/ 1018183 w 1018183"/>
                  <a:gd name="connsiteY3692" fmla="*/ 7123819 h 9085945"/>
                  <a:gd name="connsiteX3693" fmla="*/ 1018183 w 1018183"/>
                  <a:gd name="connsiteY3693" fmla="*/ 7125289 h 9085945"/>
                  <a:gd name="connsiteX3694" fmla="*/ 1018183 w 1018183"/>
                  <a:gd name="connsiteY3694" fmla="*/ 7125387 h 9085945"/>
                  <a:gd name="connsiteX3695" fmla="*/ 1018183 w 1018183"/>
                  <a:gd name="connsiteY3695" fmla="*/ 7127363 h 9085945"/>
                  <a:gd name="connsiteX3696" fmla="*/ 1018183 w 1018183"/>
                  <a:gd name="connsiteY3696" fmla="*/ 7127668 h 9085945"/>
                  <a:gd name="connsiteX3697" fmla="*/ 1018183 w 1018183"/>
                  <a:gd name="connsiteY3697" fmla="*/ 7129523 h 9085945"/>
                  <a:gd name="connsiteX3698" fmla="*/ 1018183 w 1018183"/>
                  <a:gd name="connsiteY3698" fmla="*/ 7129827 h 9085945"/>
                  <a:gd name="connsiteX3699" fmla="*/ 1018183 w 1018183"/>
                  <a:gd name="connsiteY3699" fmla="*/ 7131979 h 9085945"/>
                  <a:gd name="connsiteX3700" fmla="*/ 1018183 w 1018183"/>
                  <a:gd name="connsiteY3700" fmla="*/ 7138307 h 9085945"/>
                  <a:gd name="connsiteX3701" fmla="*/ 1018183 w 1018183"/>
                  <a:gd name="connsiteY3701" fmla="*/ 7139481 h 9085945"/>
                  <a:gd name="connsiteX3702" fmla="*/ 1018183 w 1018183"/>
                  <a:gd name="connsiteY3702" fmla="*/ 7150539 h 9085945"/>
                  <a:gd name="connsiteX3703" fmla="*/ 1018183 w 1018183"/>
                  <a:gd name="connsiteY3703" fmla="*/ 7160090 h 9085945"/>
                  <a:gd name="connsiteX3704" fmla="*/ 1018183 w 1018183"/>
                  <a:gd name="connsiteY3704" fmla="*/ 7160396 h 9085945"/>
                  <a:gd name="connsiteX3705" fmla="*/ 1018183 w 1018183"/>
                  <a:gd name="connsiteY3705" fmla="*/ 7163940 h 9085945"/>
                  <a:gd name="connsiteX3706" fmla="*/ 1018183 w 1018183"/>
                  <a:gd name="connsiteY3706" fmla="*/ 7166097 h 9085945"/>
                  <a:gd name="connsiteX3707" fmla="*/ 1018183 w 1018183"/>
                  <a:gd name="connsiteY3707" fmla="*/ 7168937 h 9085945"/>
                  <a:gd name="connsiteX3708" fmla="*/ 1018183 w 1018183"/>
                  <a:gd name="connsiteY3708" fmla="*/ 7169865 h 9085945"/>
                  <a:gd name="connsiteX3709" fmla="*/ 1018183 w 1018183"/>
                  <a:gd name="connsiteY3709" fmla="*/ 7170169 h 9085945"/>
                  <a:gd name="connsiteX3710" fmla="*/ 1018183 w 1018183"/>
                  <a:gd name="connsiteY3710" fmla="*/ 7171148 h 9085945"/>
                  <a:gd name="connsiteX3711" fmla="*/ 1018183 w 1018183"/>
                  <a:gd name="connsiteY3711" fmla="*/ 7171452 h 9085945"/>
                  <a:gd name="connsiteX3712" fmla="*/ 1018183 w 1018183"/>
                  <a:gd name="connsiteY3712" fmla="*/ 7172671 h 9085945"/>
                  <a:gd name="connsiteX3713" fmla="*/ 1018183 w 1018183"/>
                  <a:gd name="connsiteY3713" fmla="*/ 7174997 h 9085945"/>
                  <a:gd name="connsiteX3714" fmla="*/ 1018183 w 1018183"/>
                  <a:gd name="connsiteY3714" fmla="*/ 7175783 h 9085945"/>
                  <a:gd name="connsiteX3715" fmla="*/ 1018183 w 1018183"/>
                  <a:gd name="connsiteY3715" fmla="*/ 7178649 h 9085945"/>
                  <a:gd name="connsiteX3716" fmla="*/ 1018183 w 1018183"/>
                  <a:gd name="connsiteY3716" fmla="*/ 7180805 h 9085945"/>
                  <a:gd name="connsiteX3717" fmla="*/ 1018183 w 1018183"/>
                  <a:gd name="connsiteY3717" fmla="*/ 7181345 h 9085945"/>
                  <a:gd name="connsiteX3718" fmla="*/ 1018183 w 1018183"/>
                  <a:gd name="connsiteY3718" fmla="*/ 7183267 h 9085945"/>
                  <a:gd name="connsiteX3719" fmla="*/ 1018183 w 1018183"/>
                  <a:gd name="connsiteY3719" fmla="*/ 7186813 h 9085945"/>
                  <a:gd name="connsiteX3720" fmla="*/ 1018183 w 1018183"/>
                  <a:gd name="connsiteY3720" fmla="*/ 7189707 h 9085945"/>
                  <a:gd name="connsiteX3721" fmla="*/ 1018183 w 1018183"/>
                  <a:gd name="connsiteY3721" fmla="*/ 7190186 h 9085945"/>
                  <a:gd name="connsiteX3722" fmla="*/ 1018183 w 1018183"/>
                  <a:gd name="connsiteY3722" fmla="*/ 7192405 h 9085945"/>
                  <a:gd name="connsiteX3723" fmla="*/ 1018183 w 1018183"/>
                  <a:gd name="connsiteY3723" fmla="*/ 7201234 h 9085945"/>
                  <a:gd name="connsiteX3724" fmla="*/ 1018183 w 1018183"/>
                  <a:gd name="connsiteY3724" fmla="*/ 7202802 h 9085945"/>
                  <a:gd name="connsiteX3725" fmla="*/ 1018183 w 1018183"/>
                  <a:gd name="connsiteY3725" fmla="*/ 7206439 h 9085945"/>
                  <a:gd name="connsiteX3726" fmla="*/ 1018183 w 1018183"/>
                  <a:gd name="connsiteY3726" fmla="*/ 7207727 h 9085945"/>
                  <a:gd name="connsiteX3727" fmla="*/ 1018183 w 1018183"/>
                  <a:gd name="connsiteY3727" fmla="*/ 7208511 h 9085945"/>
                  <a:gd name="connsiteX3728" fmla="*/ 1018183 w 1018183"/>
                  <a:gd name="connsiteY3728" fmla="*/ 7211492 h 9085945"/>
                  <a:gd name="connsiteX3729" fmla="*/ 1018183 w 1018183"/>
                  <a:gd name="connsiteY3729" fmla="*/ 7212055 h 9085945"/>
                  <a:gd name="connsiteX3730" fmla="*/ 1018183 w 1018183"/>
                  <a:gd name="connsiteY3730" fmla="*/ 7212292 h 9085945"/>
                  <a:gd name="connsiteX3731" fmla="*/ 1018183 w 1018183"/>
                  <a:gd name="connsiteY3731" fmla="*/ 7213013 h 9085945"/>
                  <a:gd name="connsiteX3732" fmla="*/ 1018183 w 1018183"/>
                  <a:gd name="connsiteY3732" fmla="*/ 7213861 h 9085945"/>
                  <a:gd name="connsiteX3733" fmla="*/ 1018183 w 1018183"/>
                  <a:gd name="connsiteY3733" fmla="*/ 7217497 h 9085945"/>
                  <a:gd name="connsiteX3734" fmla="*/ 1018183 w 1018183"/>
                  <a:gd name="connsiteY3734" fmla="*/ 7218285 h 9085945"/>
                  <a:gd name="connsiteX3735" fmla="*/ 1018183 w 1018183"/>
                  <a:gd name="connsiteY3735" fmla="*/ 7219569 h 9085945"/>
                  <a:gd name="connsiteX3736" fmla="*/ 1018183 w 1018183"/>
                  <a:gd name="connsiteY3736" fmla="*/ 7221147 h 9085945"/>
                  <a:gd name="connsiteX3737" fmla="*/ 1018183 w 1018183"/>
                  <a:gd name="connsiteY3737" fmla="*/ 7222435 h 9085945"/>
                  <a:gd name="connsiteX3738" fmla="*/ 1018183 w 1018183"/>
                  <a:gd name="connsiteY3738" fmla="*/ 7222913 h 9085945"/>
                  <a:gd name="connsiteX3739" fmla="*/ 1018183 w 1018183"/>
                  <a:gd name="connsiteY3739" fmla="*/ 7223114 h 9085945"/>
                  <a:gd name="connsiteX3740" fmla="*/ 1018183 w 1018183"/>
                  <a:gd name="connsiteY3740" fmla="*/ 7223848 h 9085945"/>
                  <a:gd name="connsiteX3741" fmla="*/ 1018183 w 1018183"/>
                  <a:gd name="connsiteY3741" fmla="*/ 7224073 h 9085945"/>
                  <a:gd name="connsiteX3742" fmla="*/ 1018183 w 1018183"/>
                  <a:gd name="connsiteY3742" fmla="*/ 7225132 h 9085945"/>
                  <a:gd name="connsiteX3743" fmla="*/ 1018183 w 1018183"/>
                  <a:gd name="connsiteY3743" fmla="*/ 7227482 h 9085945"/>
                  <a:gd name="connsiteX3744" fmla="*/ 1018183 w 1018183"/>
                  <a:gd name="connsiteY3744" fmla="*/ 7232204 h 9085945"/>
                  <a:gd name="connsiteX3745" fmla="*/ 1018183 w 1018183"/>
                  <a:gd name="connsiteY3745" fmla="*/ 7232685 h 9085945"/>
                  <a:gd name="connsiteX3746" fmla="*/ 1018183 w 1018183"/>
                  <a:gd name="connsiteY3746" fmla="*/ 7232747 h 9085945"/>
                  <a:gd name="connsiteX3747" fmla="*/ 1018183 w 1018183"/>
                  <a:gd name="connsiteY3747" fmla="*/ 7233971 h 9085945"/>
                  <a:gd name="connsiteX3748" fmla="*/ 1018183 w 1018183"/>
                  <a:gd name="connsiteY3748" fmla="*/ 7234904 h 9085945"/>
                  <a:gd name="connsiteX3749" fmla="*/ 1018183 w 1018183"/>
                  <a:gd name="connsiteY3749" fmla="*/ 7238539 h 9085945"/>
                  <a:gd name="connsiteX3750" fmla="*/ 1018183 w 1018183"/>
                  <a:gd name="connsiteY3750" fmla="*/ 7245021 h 9085945"/>
                  <a:gd name="connsiteX3751" fmla="*/ 1018183 w 1018183"/>
                  <a:gd name="connsiteY3751" fmla="*/ 7246588 h 9085945"/>
                  <a:gd name="connsiteX3752" fmla="*/ 1018183 w 1018183"/>
                  <a:gd name="connsiteY3752" fmla="*/ 7248564 h 9085945"/>
                  <a:gd name="connsiteX3753" fmla="*/ 1018183 w 1018183"/>
                  <a:gd name="connsiteY3753" fmla="*/ 7252634 h 9085945"/>
                  <a:gd name="connsiteX3754" fmla="*/ 1018183 w 1018183"/>
                  <a:gd name="connsiteY3754" fmla="*/ 7254203 h 9085945"/>
                  <a:gd name="connsiteX3755" fmla="*/ 1018183 w 1018183"/>
                  <a:gd name="connsiteY3755" fmla="*/ 7254557 h 9085945"/>
                  <a:gd name="connsiteX3756" fmla="*/ 1018183 w 1018183"/>
                  <a:gd name="connsiteY3756" fmla="*/ 7255841 h 9085945"/>
                  <a:gd name="connsiteX3757" fmla="*/ 1018183 w 1018183"/>
                  <a:gd name="connsiteY3757" fmla="*/ 7256800 h 9085945"/>
                  <a:gd name="connsiteX3758" fmla="*/ 1018183 w 1018183"/>
                  <a:gd name="connsiteY3758" fmla="*/ 7257713 h 9085945"/>
                  <a:gd name="connsiteX3759" fmla="*/ 1018183 w 1018183"/>
                  <a:gd name="connsiteY3759" fmla="*/ 7259911 h 9085945"/>
                  <a:gd name="connsiteX3760" fmla="*/ 1018183 w 1018183"/>
                  <a:gd name="connsiteY3760" fmla="*/ 7260342 h 9085945"/>
                  <a:gd name="connsiteX3761" fmla="*/ 1018183 w 1018183"/>
                  <a:gd name="connsiteY3761" fmla="*/ 7263456 h 9085945"/>
                  <a:gd name="connsiteX3762" fmla="*/ 1018183 w 1018183"/>
                  <a:gd name="connsiteY3762" fmla="*/ 7264177 h 9085945"/>
                  <a:gd name="connsiteX3763" fmla="*/ 1018183 w 1018183"/>
                  <a:gd name="connsiteY3763" fmla="*/ 7265474 h 9085945"/>
                  <a:gd name="connsiteX3764" fmla="*/ 1018183 w 1018183"/>
                  <a:gd name="connsiteY3764" fmla="*/ 7265615 h 9085945"/>
                  <a:gd name="connsiteX3765" fmla="*/ 1018183 w 1018183"/>
                  <a:gd name="connsiteY3765" fmla="*/ 7273244 h 9085945"/>
                  <a:gd name="connsiteX3766" fmla="*/ 1018183 w 1018183"/>
                  <a:gd name="connsiteY3766" fmla="*/ 7274313 h 9085945"/>
                  <a:gd name="connsiteX3767" fmla="*/ 1018183 w 1018183"/>
                  <a:gd name="connsiteY3767" fmla="*/ 7274813 h 9085945"/>
                  <a:gd name="connsiteX3768" fmla="*/ 1018183 w 1018183"/>
                  <a:gd name="connsiteY3768" fmla="*/ 7275052 h 9085945"/>
                  <a:gd name="connsiteX3769" fmla="*/ 1018183 w 1018183"/>
                  <a:gd name="connsiteY3769" fmla="*/ 7275246 h 9085945"/>
                  <a:gd name="connsiteX3770" fmla="*/ 1018183 w 1018183"/>
                  <a:gd name="connsiteY3770" fmla="*/ 7276532 h 9085945"/>
                  <a:gd name="connsiteX3771" fmla="*/ 1018183 w 1018183"/>
                  <a:gd name="connsiteY3771" fmla="*/ 7278881 h 9085945"/>
                  <a:gd name="connsiteX3772" fmla="*/ 1018183 w 1018183"/>
                  <a:gd name="connsiteY3772" fmla="*/ 7285023 h 9085945"/>
                  <a:gd name="connsiteX3773" fmla="*/ 1018183 w 1018183"/>
                  <a:gd name="connsiteY3773" fmla="*/ 7285363 h 9085945"/>
                  <a:gd name="connsiteX3774" fmla="*/ 1018183 w 1018183"/>
                  <a:gd name="connsiteY3774" fmla="*/ 7286930 h 9085945"/>
                  <a:gd name="connsiteX3775" fmla="*/ 1018183 w 1018183"/>
                  <a:gd name="connsiteY3775" fmla="*/ 7288906 h 9085945"/>
                  <a:gd name="connsiteX3776" fmla="*/ 1018183 w 1018183"/>
                  <a:gd name="connsiteY3776" fmla="*/ 7296183 h 9085945"/>
                  <a:gd name="connsiteX3777" fmla="*/ 1018183 w 1018183"/>
                  <a:gd name="connsiteY3777" fmla="*/ 7296421 h 9085945"/>
                  <a:gd name="connsiteX3778" fmla="*/ 1018183 w 1018183"/>
                  <a:gd name="connsiteY3778" fmla="*/ 7297988 h 9085945"/>
                  <a:gd name="connsiteX3779" fmla="*/ 1018183 w 1018183"/>
                  <a:gd name="connsiteY3779" fmla="*/ 7299733 h 9085945"/>
                  <a:gd name="connsiteX3780" fmla="*/ 1018183 w 1018183"/>
                  <a:gd name="connsiteY3780" fmla="*/ 7299963 h 9085945"/>
                  <a:gd name="connsiteX3781" fmla="*/ 1018183 w 1018183"/>
                  <a:gd name="connsiteY3781" fmla="*/ 7300329 h 9085945"/>
                  <a:gd name="connsiteX3782" fmla="*/ 1018183 w 1018183"/>
                  <a:gd name="connsiteY3782" fmla="*/ 7301300 h 9085945"/>
                  <a:gd name="connsiteX3783" fmla="*/ 1018183 w 1018183"/>
                  <a:gd name="connsiteY3783" fmla="*/ 7305957 h 9085945"/>
                  <a:gd name="connsiteX3784" fmla="*/ 1018183 w 1018183"/>
                  <a:gd name="connsiteY3784" fmla="*/ 7307241 h 9085945"/>
                  <a:gd name="connsiteX3785" fmla="*/ 1018183 w 1018183"/>
                  <a:gd name="connsiteY3785" fmla="*/ 7310398 h 9085945"/>
                  <a:gd name="connsiteX3786" fmla="*/ 1018183 w 1018183"/>
                  <a:gd name="connsiteY3786" fmla="*/ 7311387 h 9085945"/>
                  <a:gd name="connsiteX3787" fmla="*/ 1018183 w 1018183"/>
                  <a:gd name="connsiteY3787" fmla="*/ 7313586 h 9085945"/>
                  <a:gd name="connsiteX3788" fmla="*/ 1018183 w 1018183"/>
                  <a:gd name="connsiteY3788" fmla="*/ 7315155 h 9085945"/>
                  <a:gd name="connsiteX3789" fmla="*/ 1018183 w 1018183"/>
                  <a:gd name="connsiteY3789" fmla="*/ 7316794 h 9085945"/>
                  <a:gd name="connsiteX3790" fmla="*/ 1018183 w 1018183"/>
                  <a:gd name="connsiteY3790" fmla="*/ 7324645 h 9085945"/>
                  <a:gd name="connsiteX3791" fmla="*/ 1018183 w 1018183"/>
                  <a:gd name="connsiteY3791" fmla="*/ 7326212 h 9085945"/>
                  <a:gd name="connsiteX3792" fmla="*/ 1018183 w 1018183"/>
                  <a:gd name="connsiteY3792" fmla="*/ 7332692 h 9085945"/>
                  <a:gd name="connsiteX3793" fmla="*/ 1018183 w 1018183"/>
                  <a:gd name="connsiteY3793" fmla="*/ 7337709 h 9085945"/>
                  <a:gd name="connsiteX3794" fmla="*/ 1018183 w 1018183"/>
                  <a:gd name="connsiteY3794" fmla="*/ 7342831 h 9085945"/>
                  <a:gd name="connsiteX3795" fmla="*/ 1018183 w 1018183"/>
                  <a:gd name="connsiteY3795" fmla="*/ 7344115 h 9085945"/>
                  <a:gd name="connsiteX3796" fmla="*/ 1018183 w 1018183"/>
                  <a:gd name="connsiteY3796" fmla="*/ 7349521 h 9085945"/>
                  <a:gd name="connsiteX3797" fmla="*/ 1018183 w 1018183"/>
                  <a:gd name="connsiteY3797" fmla="*/ 7351729 h 9085945"/>
                  <a:gd name="connsiteX3798" fmla="*/ 1018183 w 1018183"/>
                  <a:gd name="connsiteY3798" fmla="*/ 7352419 h 9085945"/>
                  <a:gd name="connsiteX3799" fmla="*/ 1018183 w 1018183"/>
                  <a:gd name="connsiteY3799" fmla="*/ 7353889 h 9085945"/>
                  <a:gd name="connsiteX3800" fmla="*/ 1018183 w 1018183"/>
                  <a:gd name="connsiteY3800" fmla="*/ 7353987 h 9085945"/>
                  <a:gd name="connsiteX3801" fmla="*/ 1018183 w 1018183"/>
                  <a:gd name="connsiteY3801" fmla="*/ 7355963 h 9085945"/>
                  <a:gd name="connsiteX3802" fmla="*/ 1018183 w 1018183"/>
                  <a:gd name="connsiteY3802" fmla="*/ 7356268 h 9085945"/>
                  <a:gd name="connsiteX3803" fmla="*/ 1018183 w 1018183"/>
                  <a:gd name="connsiteY3803" fmla="*/ 7360579 h 9085945"/>
                  <a:gd name="connsiteX3804" fmla="*/ 1018183 w 1018183"/>
                  <a:gd name="connsiteY3804" fmla="*/ 7368081 h 9085945"/>
                  <a:gd name="connsiteX3805" fmla="*/ 1018183 w 1018183"/>
                  <a:gd name="connsiteY3805" fmla="*/ 7379139 h 9085945"/>
                  <a:gd name="connsiteX3806" fmla="*/ 1018183 w 1018183"/>
                  <a:gd name="connsiteY3806" fmla="*/ 7380434 h 9085945"/>
                  <a:gd name="connsiteX3807" fmla="*/ 1018183 w 1018183"/>
                  <a:gd name="connsiteY3807" fmla="*/ 7384457 h 9085945"/>
                  <a:gd name="connsiteX3808" fmla="*/ 1018183 w 1018183"/>
                  <a:gd name="connsiteY3808" fmla="*/ 7388690 h 9085945"/>
                  <a:gd name="connsiteX3809" fmla="*/ 1018183 w 1018183"/>
                  <a:gd name="connsiteY3809" fmla="*/ 7388996 h 9085945"/>
                  <a:gd name="connsiteX3810" fmla="*/ 1018183 w 1018183"/>
                  <a:gd name="connsiteY3810" fmla="*/ 7392540 h 9085945"/>
                  <a:gd name="connsiteX3811" fmla="*/ 1018183 w 1018183"/>
                  <a:gd name="connsiteY3811" fmla="*/ 7394231 h 9085945"/>
                  <a:gd name="connsiteX3812" fmla="*/ 1018183 w 1018183"/>
                  <a:gd name="connsiteY3812" fmla="*/ 7395515 h 9085945"/>
                  <a:gd name="connsiteX3813" fmla="*/ 1018183 w 1018183"/>
                  <a:gd name="connsiteY3813" fmla="*/ 7397537 h 9085945"/>
                  <a:gd name="connsiteX3814" fmla="*/ 1018183 w 1018183"/>
                  <a:gd name="connsiteY3814" fmla="*/ 7398465 h 9085945"/>
                  <a:gd name="connsiteX3815" fmla="*/ 1018183 w 1018183"/>
                  <a:gd name="connsiteY3815" fmla="*/ 7398769 h 9085945"/>
                  <a:gd name="connsiteX3816" fmla="*/ 1018183 w 1018183"/>
                  <a:gd name="connsiteY3816" fmla="*/ 7399748 h 9085945"/>
                  <a:gd name="connsiteX3817" fmla="*/ 1018183 w 1018183"/>
                  <a:gd name="connsiteY3817" fmla="*/ 7400052 h 9085945"/>
                  <a:gd name="connsiteX3818" fmla="*/ 1018183 w 1018183"/>
                  <a:gd name="connsiteY3818" fmla="*/ 7400921 h 9085945"/>
                  <a:gd name="connsiteX3819" fmla="*/ 1018183 w 1018183"/>
                  <a:gd name="connsiteY3819" fmla="*/ 7403597 h 9085945"/>
                  <a:gd name="connsiteX3820" fmla="*/ 1018183 w 1018183"/>
                  <a:gd name="connsiteY3820" fmla="*/ 7407249 h 9085945"/>
                  <a:gd name="connsiteX3821" fmla="*/ 1018183 w 1018183"/>
                  <a:gd name="connsiteY3821" fmla="*/ 7411145 h 9085945"/>
                  <a:gd name="connsiteX3822" fmla="*/ 1018183 w 1018183"/>
                  <a:gd name="connsiteY3822" fmla="*/ 7411867 h 9085945"/>
                  <a:gd name="connsiteX3823" fmla="*/ 1018183 w 1018183"/>
                  <a:gd name="connsiteY3823" fmla="*/ 7415413 h 9085945"/>
                  <a:gd name="connsiteX3824" fmla="*/ 1018183 w 1018183"/>
                  <a:gd name="connsiteY3824" fmla="*/ 7418307 h 9085945"/>
                  <a:gd name="connsiteX3825" fmla="*/ 1018183 w 1018183"/>
                  <a:gd name="connsiteY3825" fmla="*/ 7419481 h 9085945"/>
                  <a:gd name="connsiteX3826" fmla="*/ 1018183 w 1018183"/>
                  <a:gd name="connsiteY3826" fmla="*/ 7435039 h 9085945"/>
                  <a:gd name="connsiteX3827" fmla="*/ 1018183 w 1018183"/>
                  <a:gd name="connsiteY3827" fmla="*/ 7435826 h 9085945"/>
                  <a:gd name="connsiteX3828" fmla="*/ 1018183 w 1018183"/>
                  <a:gd name="connsiteY3828" fmla="*/ 7436327 h 9085945"/>
                  <a:gd name="connsiteX3829" fmla="*/ 1018183 w 1018183"/>
                  <a:gd name="connsiteY3829" fmla="*/ 7437879 h 9085945"/>
                  <a:gd name="connsiteX3830" fmla="*/ 1018183 w 1018183"/>
                  <a:gd name="connsiteY3830" fmla="*/ 7440090 h 9085945"/>
                  <a:gd name="connsiteX3831" fmla="*/ 1018183 w 1018183"/>
                  <a:gd name="connsiteY3831" fmla="*/ 7440092 h 9085945"/>
                  <a:gd name="connsiteX3832" fmla="*/ 1018183 w 1018183"/>
                  <a:gd name="connsiteY3832" fmla="*/ 7440394 h 9085945"/>
                  <a:gd name="connsiteX3833" fmla="*/ 1018183 w 1018183"/>
                  <a:gd name="connsiteY3833" fmla="*/ 7441613 h 9085945"/>
                  <a:gd name="connsiteX3834" fmla="*/ 1018183 w 1018183"/>
                  <a:gd name="connsiteY3834" fmla="*/ 7443939 h 9085945"/>
                  <a:gd name="connsiteX3835" fmla="*/ 1018183 w 1018183"/>
                  <a:gd name="connsiteY3835" fmla="*/ 7446097 h 9085945"/>
                  <a:gd name="connsiteX3836" fmla="*/ 1018183 w 1018183"/>
                  <a:gd name="connsiteY3836" fmla="*/ 7448937 h 9085945"/>
                  <a:gd name="connsiteX3837" fmla="*/ 1018183 w 1018183"/>
                  <a:gd name="connsiteY3837" fmla="*/ 7449747 h 9085945"/>
                  <a:gd name="connsiteX3838" fmla="*/ 1018183 w 1018183"/>
                  <a:gd name="connsiteY3838" fmla="*/ 7450227 h 9085945"/>
                  <a:gd name="connsiteX3839" fmla="*/ 1018183 w 1018183"/>
                  <a:gd name="connsiteY3839" fmla="*/ 7451035 h 9085945"/>
                  <a:gd name="connsiteX3840" fmla="*/ 1018183 w 1018183"/>
                  <a:gd name="connsiteY3840" fmla="*/ 7452209 h 9085945"/>
                  <a:gd name="connsiteX3841" fmla="*/ 1018183 w 1018183"/>
                  <a:gd name="connsiteY3841" fmla="*/ 7452673 h 9085945"/>
                  <a:gd name="connsiteX3842" fmla="*/ 1018183 w 1018183"/>
                  <a:gd name="connsiteY3842" fmla="*/ 7455755 h 9085945"/>
                  <a:gd name="connsiteX3843" fmla="*/ 1018183 w 1018183"/>
                  <a:gd name="connsiteY3843" fmla="*/ 7458649 h 9085945"/>
                  <a:gd name="connsiteX3844" fmla="*/ 1018183 w 1018183"/>
                  <a:gd name="connsiteY3844" fmla="*/ 7460804 h 9085945"/>
                  <a:gd name="connsiteX3845" fmla="*/ 1018183 w 1018183"/>
                  <a:gd name="connsiteY3845" fmla="*/ 7461347 h 9085945"/>
                  <a:gd name="connsiteX3846" fmla="*/ 1018183 w 1018183"/>
                  <a:gd name="connsiteY3846" fmla="*/ 7463267 h 9085945"/>
                  <a:gd name="connsiteX3847" fmla="*/ 1018183 w 1018183"/>
                  <a:gd name="connsiteY3847" fmla="*/ 7466812 h 9085945"/>
                  <a:gd name="connsiteX3848" fmla="*/ 1018183 w 1018183"/>
                  <a:gd name="connsiteY3848" fmla="*/ 7476669 h 9085945"/>
                  <a:gd name="connsiteX3849" fmla="*/ 1018183 w 1018183"/>
                  <a:gd name="connsiteY3849" fmla="*/ 7480434 h 9085945"/>
                  <a:gd name="connsiteX3850" fmla="*/ 1018183 w 1018183"/>
                  <a:gd name="connsiteY3850" fmla="*/ 7481234 h 9085945"/>
                  <a:gd name="connsiteX3851" fmla="*/ 1018183 w 1018183"/>
                  <a:gd name="connsiteY3851" fmla="*/ 7481664 h 9085945"/>
                  <a:gd name="connsiteX3852" fmla="*/ 1018183 w 1018183"/>
                  <a:gd name="connsiteY3852" fmla="*/ 7482803 h 9085945"/>
                  <a:gd name="connsiteX3853" fmla="*/ 1018183 w 1018183"/>
                  <a:gd name="connsiteY3853" fmla="*/ 7485400 h 9085945"/>
                  <a:gd name="connsiteX3854" fmla="*/ 1018183 w 1018183"/>
                  <a:gd name="connsiteY3854" fmla="*/ 7486313 h 9085945"/>
                  <a:gd name="connsiteX3855" fmla="*/ 1018183 w 1018183"/>
                  <a:gd name="connsiteY3855" fmla="*/ 7486439 h 9085945"/>
                  <a:gd name="connsiteX3856" fmla="*/ 1018183 w 1018183"/>
                  <a:gd name="connsiteY3856" fmla="*/ 7487723 h 9085945"/>
                  <a:gd name="connsiteX3857" fmla="*/ 1018183 w 1018183"/>
                  <a:gd name="connsiteY3857" fmla="*/ 7488511 h 9085945"/>
                  <a:gd name="connsiteX3858" fmla="*/ 1018183 w 1018183"/>
                  <a:gd name="connsiteY3858" fmla="*/ 7488942 h 9085945"/>
                  <a:gd name="connsiteX3859" fmla="*/ 1018183 w 1018183"/>
                  <a:gd name="connsiteY3859" fmla="*/ 7491377 h 9085945"/>
                  <a:gd name="connsiteX3860" fmla="*/ 1018183 w 1018183"/>
                  <a:gd name="connsiteY3860" fmla="*/ 7491492 h 9085945"/>
                  <a:gd name="connsiteX3861" fmla="*/ 1018183 w 1018183"/>
                  <a:gd name="connsiteY3861" fmla="*/ 7492056 h 9085945"/>
                  <a:gd name="connsiteX3862" fmla="*/ 1018183 w 1018183"/>
                  <a:gd name="connsiteY3862" fmla="*/ 7493015 h 9085945"/>
                  <a:gd name="connsiteX3863" fmla="*/ 1018183 w 1018183"/>
                  <a:gd name="connsiteY3863" fmla="*/ 7494074 h 9085945"/>
                  <a:gd name="connsiteX3864" fmla="*/ 1018183 w 1018183"/>
                  <a:gd name="connsiteY3864" fmla="*/ 7499419 h 9085945"/>
                  <a:gd name="connsiteX3865" fmla="*/ 1018183 w 1018183"/>
                  <a:gd name="connsiteY3865" fmla="*/ 7499539 h 9085945"/>
                  <a:gd name="connsiteX3866" fmla="*/ 1018183 w 1018183"/>
                  <a:gd name="connsiteY3866" fmla="*/ 7501146 h 9085945"/>
                  <a:gd name="connsiteX3867" fmla="*/ 1018183 w 1018183"/>
                  <a:gd name="connsiteY3867" fmla="*/ 7502430 h 9085945"/>
                  <a:gd name="connsiteX3868" fmla="*/ 1018183 w 1018183"/>
                  <a:gd name="connsiteY3868" fmla="*/ 7502913 h 9085945"/>
                  <a:gd name="connsiteX3869" fmla="*/ 1018183 w 1018183"/>
                  <a:gd name="connsiteY3869" fmla="*/ 7503652 h 9085945"/>
                  <a:gd name="connsiteX3870" fmla="*/ 1018183 w 1018183"/>
                  <a:gd name="connsiteY3870" fmla="*/ 7503846 h 9085945"/>
                  <a:gd name="connsiteX3871" fmla="*/ 1018183 w 1018183"/>
                  <a:gd name="connsiteY3871" fmla="*/ 7505132 h 9085945"/>
                  <a:gd name="connsiteX3872" fmla="*/ 1018183 w 1018183"/>
                  <a:gd name="connsiteY3872" fmla="*/ 7507481 h 9085945"/>
                  <a:gd name="connsiteX3873" fmla="*/ 1018183 w 1018183"/>
                  <a:gd name="connsiteY3873" fmla="*/ 7513623 h 9085945"/>
                  <a:gd name="connsiteX3874" fmla="*/ 1018183 w 1018183"/>
                  <a:gd name="connsiteY3874" fmla="*/ 7513963 h 9085945"/>
                  <a:gd name="connsiteX3875" fmla="*/ 1018183 w 1018183"/>
                  <a:gd name="connsiteY3875" fmla="*/ 7515530 h 9085945"/>
                  <a:gd name="connsiteX3876" fmla="*/ 1018183 w 1018183"/>
                  <a:gd name="connsiteY3876" fmla="*/ 7517506 h 9085945"/>
                  <a:gd name="connsiteX3877" fmla="*/ 1018183 w 1018183"/>
                  <a:gd name="connsiteY3877" fmla="*/ 7524783 h 9085945"/>
                  <a:gd name="connsiteX3878" fmla="*/ 1018183 w 1018183"/>
                  <a:gd name="connsiteY3878" fmla="*/ 7525021 h 9085945"/>
                  <a:gd name="connsiteX3879" fmla="*/ 1018183 w 1018183"/>
                  <a:gd name="connsiteY3879" fmla="*/ 7525742 h 9085945"/>
                  <a:gd name="connsiteX3880" fmla="*/ 1018183 w 1018183"/>
                  <a:gd name="connsiteY3880" fmla="*/ 7526588 h 9085945"/>
                  <a:gd name="connsiteX3881" fmla="*/ 1018183 w 1018183"/>
                  <a:gd name="connsiteY3881" fmla="*/ 7526655 h 9085945"/>
                  <a:gd name="connsiteX3882" fmla="*/ 1018183 w 1018183"/>
                  <a:gd name="connsiteY3882" fmla="*/ 7528333 h 9085945"/>
                  <a:gd name="connsiteX3883" fmla="*/ 1018183 w 1018183"/>
                  <a:gd name="connsiteY3883" fmla="*/ 7528563 h 9085945"/>
                  <a:gd name="connsiteX3884" fmla="*/ 1018183 w 1018183"/>
                  <a:gd name="connsiteY3884" fmla="*/ 7529284 h 9085945"/>
                  <a:gd name="connsiteX3885" fmla="*/ 1018183 w 1018183"/>
                  <a:gd name="connsiteY3885" fmla="*/ 7529900 h 9085945"/>
                  <a:gd name="connsiteX3886" fmla="*/ 1018183 w 1018183"/>
                  <a:gd name="connsiteY3886" fmla="*/ 7534335 h 9085945"/>
                  <a:gd name="connsiteX3887" fmla="*/ 1018183 w 1018183"/>
                  <a:gd name="connsiteY3887" fmla="*/ 7534557 h 9085945"/>
                  <a:gd name="connsiteX3888" fmla="*/ 1018183 w 1018183"/>
                  <a:gd name="connsiteY3888" fmla="*/ 7535841 h 9085945"/>
                  <a:gd name="connsiteX3889" fmla="*/ 1018183 w 1018183"/>
                  <a:gd name="connsiteY3889" fmla="*/ 7536800 h 9085945"/>
                  <a:gd name="connsiteX3890" fmla="*/ 1018183 w 1018183"/>
                  <a:gd name="connsiteY3890" fmla="*/ 7537713 h 9085945"/>
                  <a:gd name="connsiteX3891" fmla="*/ 1018183 w 1018183"/>
                  <a:gd name="connsiteY3891" fmla="*/ 7540344 h 9085945"/>
                  <a:gd name="connsiteX3892" fmla="*/ 1018183 w 1018183"/>
                  <a:gd name="connsiteY3892" fmla="*/ 7542186 h 9085945"/>
                  <a:gd name="connsiteX3893" fmla="*/ 1018183 w 1018183"/>
                  <a:gd name="connsiteY3893" fmla="*/ 7543755 h 9085945"/>
                  <a:gd name="connsiteX3894" fmla="*/ 1018183 w 1018183"/>
                  <a:gd name="connsiteY3894" fmla="*/ 7543994 h 9085945"/>
                  <a:gd name="connsiteX3895" fmla="*/ 1018183 w 1018183"/>
                  <a:gd name="connsiteY3895" fmla="*/ 7545474 h 9085945"/>
                  <a:gd name="connsiteX3896" fmla="*/ 1018183 w 1018183"/>
                  <a:gd name="connsiteY3896" fmla="*/ 7553245 h 9085945"/>
                  <a:gd name="connsiteX3897" fmla="*/ 1018183 w 1018183"/>
                  <a:gd name="connsiteY3897" fmla="*/ 7553965 h 9085945"/>
                  <a:gd name="connsiteX3898" fmla="*/ 1018183 w 1018183"/>
                  <a:gd name="connsiteY3898" fmla="*/ 7554812 h 9085945"/>
                  <a:gd name="connsiteX3899" fmla="*/ 1018183 w 1018183"/>
                  <a:gd name="connsiteY3899" fmla="*/ 7555052 h 9085945"/>
                  <a:gd name="connsiteX3900" fmla="*/ 1018183 w 1018183"/>
                  <a:gd name="connsiteY3900" fmla="*/ 7561292 h 9085945"/>
                  <a:gd name="connsiteX3901" fmla="*/ 1018183 w 1018183"/>
                  <a:gd name="connsiteY3901" fmla="*/ 7565027 h 9085945"/>
                  <a:gd name="connsiteX3902" fmla="*/ 1018183 w 1018183"/>
                  <a:gd name="connsiteY3902" fmla="*/ 7565363 h 9085945"/>
                  <a:gd name="connsiteX3903" fmla="*/ 1018183 w 1018183"/>
                  <a:gd name="connsiteY3903" fmla="*/ 7566930 h 9085945"/>
                  <a:gd name="connsiteX3904" fmla="*/ 1018183 w 1018183"/>
                  <a:gd name="connsiteY3904" fmla="*/ 7568675 h 9085945"/>
                  <a:gd name="connsiteX3905" fmla="*/ 1018183 w 1018183"/>
                  <a:gd name="connsiteY3905" fmla="*/ 7568905 h 9085945"/>
                  <a:gd name="connsiteX3906" fmla="*/ 1018183 w 1018183"/>
                  <a:gd name="connsiteY3906" fmla="*/ 7570242 h 9085945"/>
                  <a:gd name="connsiteX3907" fmla="*/ 1018183 w 1018183"/>
                  <a:gd name="connsiteY3907" fmla="*/ 7573071 h 9085945"/>
                  <a:gd name="connsiteX3908" fmla="*/ 1018183 w 1018183"/>
                  <a:gd name="connsiteY3908" fmla="*/ 7576183 h 9085945"/>
                  <a:gd name="connsiteX3909" fmla="*/ 1018183 w 1018183"/>
                  <a:gd name="connsiteY3909" fmla="*/ 7576835 h 9085945"/>
                  <a:gd name="connsiteX3910" fmla="*/ 1018183 w 1018183"/>
                  <a:gd name="connsiteY3910" fmla="*/ 7579733 h 9085945"/>
                  <a:gd name="connsiteX3911" fmla="*/ 1018183 w 1018183"/>
                  <a:gd name="connsiteY3911" fmla="*/ 7580329 h 9085945"/>
                  <a:gd name="connsiteX3912" fmla="*/ 1018183 w 1018183"/>
                  <a:gd name="connsiteY3912" fmla="*/ 7581300 h 9085945"/>
                  <a:gd name="connsiteX3913" fmla="*/ 1018183 w 1018183"/>
                  <a:gd name="connsiteY3913" fmla="*/ 7587781 h 9085945"/>
                  <a:gd name="connsiteX3914" fmla="*/ 1018183 w 1018183"/>
                  <a:gd name="connsiteY3914" fmla="*/ 7591629 h 9085945"/>
                  <a:gd name="connsiteX3915" fmla="*/ 1018183 w 1018183"/>
                  <a:gd name="connsiteY3915" fmla="*/ 7593587 h 9085945"/>
                  <a:gd name="connsiteX3916" fmla="*/ 1018183 w 1018183"/>
                  <a:gd name="connsiteY3916" fmla="*/ 7595154 h 9085945"/>
                  <a:gd name="connsiteX3917" fmla="*/ 1018183 w 1018183"/>
                  <a:gd name="connsiteY3917" fmla="*/ 7601634 h 9085945"/>
                  <a:gd name="connsiteX3918" fmla="*/ 1018183 w 1018183"/>
                  <a:gd name="connsiteY3918" fmla="*/ 7609034 h 9085945"/>
                  <a:gd name="connsiteX3919" fmla="*/ 1018183 w 1018183"/>
                  <a:gd name="connsiteY3919" fmla="*/ 7612692 h 9085945"/>
                  <a:gd name="connsiteX3920" fmla="*/ 1018183 w 1018183"/>
                  <a:gd name="connsiteY3920" fmla="*/ 7613057 h 9085945"/>
                  <a:gd name="connsiteX3921" fmla="*/ 1018183 w 1018183"/>
                  <a:gd name="connsiteY3921" fmla="*/ 7616004 h 9085945"/>
                  <a:gd name="connsiteX3922" fmla="*/ 1018183 w 1018183"/>
                  <a:gd name="connsiteY3922" fmla="*/ 7616307 h 9085945"/>
                  <a:gd name="connsiteX3923" fmla="*/ 1018183 w 1018183"/>
                  <a:gd name="connsiteY3923" fmla="*/ 7622831 h 9085945"/>
                  <a:gd name="connsiteX3924" fmla="*/ 1018183 w 1018183"/>
                  <a:gd name="connsiteY3924" fmla="*/ 7624115 h 9085945"/>
                  <a:gd name="connsiteX3925" fmla="*/ 1018183 w 1018183"/>
                  <a:gd name="connsiteY3925" fmla="*/ 7629521 h 9085945"/>
                  <a:gd name="connsiteX3926" fmla="*/ 1018183 w 1018183"/>
                  <a:gd name="connsiteY3926" fmla="*/ 7639745 h 9085945"/>
                  <a:gd name="connsiteX3927" fmla="*/ 1018183 w 1018183"/>
                  <a:gd name="connsiteY3927" fmla="*/ 7648081 h 9085945"/>
                  <a:gd name="connsiteX3928" fmla="*/ 1018183 w 1018183"/>
                  <a:gd name="connsiteY3928" fmla="*/ 7649376 h 9085945"/>
                  <a:gd name="connsiteX3929" fmla="*/ 1018183 w 1018183"/>
                  <a:gd name="connsiteY3929" fmla="*/ 7660435 h 9085945"/>
                  <a:gd name="connsiteX3930" fmla="*/ 1018183 w 1018183"/>
                  <a:gd name="connsiteY3930" fmla="*/ 7664426 h 9085945"/>
                  <a:gd name="connsiteX3931" fmla="*/ 1018183 w 1018183"/>
                  <a:gd name="connsiteY3931" fmla="*/ 7664457 h 9085945"/>
                  <a:gd name="connsiteX3932" fmla="*/ 1018183 w 1018183"/>
                  <a:gd name="connsiteY3932" fmla="*/ 7666479 h 9085945"/>
                  <a:gd name="connsiteX3933" fmla="*/ 1018183 w 1018183"/>
                  <a:gd name="connsiteY3933" fmla="*/ 7668690 h 9085945"/>
                  <a:gd name="connsiteX3934" fmla="*/ 1018183 w 1018183"/>
                  <a:gd name="connsiteY3934" fmla="*/ 7668994 h 9085945"/>
                  <a:gd name="connsiteX3935" fmla="*/ 1018183 w 1018183"/>
                  <a:gd name="connsiteY3935" fmla="*/ 7672539 h 9085945"/>
                  <a:gd name="connsiteX3936" fmla="*/ 1018183 w 1018183"/>
                  <a:gd name="connsiteY3936" fmla="*/ 7677537 h 9085945"/>
                  <a:gd name="connsiteX3937" fmla="*/ 1018183 w 1018183"/>
                  <a:gd name="connsiteY3937" fmla="*/ 7678827 h 9085945"/>
                  <a:gd name="connsiteX3938" fmla="*/ 1018183 w 1018183"/>
                  <a:gd name="connsiteY3938" fmla="*/ 7680087 h 9085945"/>
                  <a:gd name="connsiteX3939" fmla="*/ 1018183 w 1018183"/>
                  <a:gd name="connsiteY3939" fmla="*/ 7680809 h 9085945"/>
                  <a:gd name="connsiteX3940" fmla="*/ 1018183 w 1018183"/>
                  <a:gd name="connsiteY3940" fmla="*/ 7684355 h 9085945"/>
                  <a:gd name="connsiteX3941" fmla="*/ 1018183 w 1018183"/>
                  <a:gd name="connsiteY3941" fmla="*/ 7687249 h 9085945"/>
                  <a:gd name="connsiteX3942" fmla="*/ 1018183 w 1018183"/>
                  <a:gd name="connsiteY3942" fmla="*/ 7691145 h 9085945"/>
                  <a:gd name="connsiteX3943" fmla="*/ 1018183 w 1018183"/>
                  <a:gd name="connsiteY3943" fmla="*/ 7691867 h 9085945"/>
                  <a:gd name="connsiteX3944" fmla="*/ 1018183 w 1018183"/>
                  <a:gd name="connsiteY3944" fmla="*/ 7693163 h 9085945"/>
                  <a:gd name="connsiteX3945" fmla="*/ 1018183 w 1018183"/>
                  <a:gd name="connsiteY3945" fmla="*/ 7695412 h 9085945"/>
                  <a:gd name="connsiteX3946" fmla="*/ 1018183 w 1018183"/>
                  <a:gd name="connsiteY3946" fmla="*/ 7696706 h 9085945"/>
                  <a:gd name="connsiteX3947" fmla="*/ 1018183 w 1018183"/>
                  <a:gd name="connsiteY3947" fmla="*/ 7698775 h 9085945"/>
                  <a:gd name="connsiteX3948" fmla="*/ 1018183 w 1018183"/>
                  <a:gd name="connsiteY3948" fmla="*/ 7700343 h 9085945"/>
                  <a:gd name="connsiteX3949" fmla="*/ 1018183 w 1018183"/>
                  <a:gd name="connsiteY3949" fmla="*/ 7704768 h 9085945"/>
                  <a:gd name="connsiteX3950" fmla="*/ 1018183 w 1018183"/>
                  <a:gd name="connsiteY3950" fmla="*/ 7705269 h 9085945"/>
                  <a:gd name="connsiteX3951" fmla="*/ 1018183 w 1018183"/>
                  <a:gd name="connsiteY3951" fmla="*/ 7709034 h 9085945"/>
                  <a:gd name="connsiteX3952" fmla="*/ 1018183 w 1018183"/>
                  <a:gd name="connsiteY3952" fmla="*/ 7710264 h 9085945"/>
                  <a:gd name="connsiteX3953" fmla="*/ 1018183 w 1018183"/>
                  <a:gd name="connsiteY3953" fmla="*/ 7715039 h 9085945"/>
                  <a:gd name="connsiteX3954" fmla="*/ 1018183 w 1018183"/>
                  <a:gd name="connsiteY3954" fmla="*/ 7715826 h 9085945"/>
                  <a:gd name="connsiteX3955" fmla="*/ 1018183 w 1018183"/>
                  <a:gd name="connsiteY3955" fmla="*/ 7716323 h 9085945"/>
                  <a:gd name="connsiteX3956" fmla="*/ 1018183 w 1018183"/>
                  <a:gd name="connsiteY3956" fmla="*/ 7717879 h 9085945"/>
                  <a:gd name="connsiteX3957" fmla="*/ 1018183 w 1018183"/>
                  <a:gd name="connsiteY3957" fmla="*/ 7719169 h 9085945"/>
                  <a:gd name="connsiteX3958" fmla="*/ 1018183 w 1018183"/>
                  <a:gd name="connsiteY3958" fmla="*/ 7719977 h 9085945"/>
                  <a:gd name="connsiteX3959" fmla="*/ 1018183 w 1018183"/>
                  <a:gd name="connsiteY3959" fmla="*/ 7720092 h 9085945"/>
                  <a:gd name="connsiteX3960" fmla="*/ 1018183 w 1018183"/>
                  <a:gd name="connsiteY3960" fmla="*/ 7721389 h 9085945"/>
                  <a:gd name="connsiteX3961" fmla="*/ 1018183 w 1018183"/>
                  <a:gd name="connsiteY3961" fmla="*/ 7721615 h 9085945"/>
                  <a:gd name="connsiteX3962" fmla="*/ 1018183 w 1018183"/>
                  <a:gd name="connsiteY3962" fmla="*/ 7723873 h 9085945"/>
                  <a:gd name="connsiteX3963" fmla="*/ 1018183 w 1018183"/>
                  <a:gd name="connsiteY3963" fmla="*/ 7728019 h 9085945"/>
                  <a:gd name="connsiteX3964" fmla="*/ 1018183 w 1018183"/>
                  <a:gd name="connsiteY3964" fmla="*/ 7728139 h 9085945"/>
                  <a:gd name="connsiteX3965" fmla="*/ 1018183 w 1018183"/>
                  <a:gd name="connsiteY3965" fmla="*/ 7729746 h 9085945"/>
                  <a:gd name="connsiteX3966" fmla="*/ 1018183 w 1018183"/>
                  <a:gd name="connsiteY3966" fmla="*/ 7730226 h 9085945"/>
                  <a:gd name="connsiteX3967" fmla="*/ 1018183 w 1018183"/>
                  <a:gd name="connsiteY3967" fmla="*/ 7731030 h 9085945"/>
                  <a:gd name="connsiteX3968" fmla="*/ 1018183 w 1018183"/>
                  <a:gd name="connsiteY3968" fmla="*/ 7732209 h 9085945"/>
                  <a:gd name="connsiteX3969" fmla="*/ 1018183 w 1018183"/>
                  <a:gd name="connsiteY3969" fmla="*/ 7735754 h 9085945"/>
                  <a:gd name="connsiteX3970" fmla="*/ 1018183 w 1018183"/>
                  <a:gd name="connsiteY3970" fmla="*/ 7741277 h 9085945"/>
                  <a:gd name="connsiteX3971" fmla="*/ 1018183 w 1018183"/>
                  <a:gd name="connsiteY3971" fmla="*/ 7742844 h 9085945"/>
                  <a:gd name="connsiteX3972" fmla="*/ 1018183 w 1018183"/>
                  <a:gd name="connsiteY3972" fmla="*/ 7750606 h 9085945"/>
                  <a:gd name="connsiteX3973" fmla="*/ 1018183 w 1018183"/>
                  <a:gd name="connsiteY3973" fmla="*/ 7752098 h 9085945"/>
                  <a:gd name="connsiteX3974" fmla="*/ 1018183 w 1018183"/>
                  <a:gd name="connsiteY3974" fmla="*/ 7754342 h 9085945"/>
                  <a:gd name="connsiteX3975" fmla="*/ 1018183 w 1018183"/>
                  <a:gd name="connsiteY3975" fmla="*/ 7755031 h 9085945"/>
                  <a:gd name="connsiteX3976" fmla="*/ 1018183 w 1018183"/>
                  <a:gd name="connsiteY3976" fmla="*/ 7755255 h 9085945"/>
                  <a:gd name="connsiteX3977" fmla="*/ 1018183 w 1018183"/>
                  <a:gd name="connsiteY3977" fmla="*/ 7756665 h 9085945"/>
                  <a:gd name="connsiteX3978" fmla="*/ 1018183 w 1018183"/>
                  <a:gd name="connsiteY3978" fmla="*/ 7757884 h 9085945"/>
                  <a:gd name="connsiteX3979" fmla="*/ 1018183 w 1018183"/>
                  <a:gd name="connsiteY3979" fmla="*/ 7760434 h 9085945"/>
                  <a:gd name="connsiteX3980" fmla="*/ 1018183 w 1018183"/>
                  <a:gd name="connsiteY3980" fmla="*/ 7761664 h 9085945"/>
                  <a:gd name="connsiteX3981" fmla="*/ 1018183 w 1018183"/>
                  <a:gd name="connsiteY3981" fmla="*/ 7762935 h 9085945"/>
                  <a:gd name="connsiteX3982" fmla="*/ 1018183 w 1018183"/>
                  <a:gd name="connsiteY3982" fmla="*/ 7765400 h 9085945"/>
                  <a:gd name="connsiteX3983" fmla="*/ 1018183 w 1018183"/>
                  <a:gd name="connsiteY3983" fmla="*/ 7766313 h 9085945"/>
                  <a:gd name="connsiteX3984" fmla="*/ 1018183 w 1018183"/>
                  <a:gd name="connsiteY3984" fmla="*/ 7768361 h 9085945"/>
                  <a:gd name="connsiteX3985" fmla="*/ 1018183 w 1018183"/>
                  <a:gd name="connsiteY3985" fmla="*/ 7768481 h 9085945"/>
                  <a:gd name="connsiteX3986" fmla="*/ 1018183 w 1018183"/>
                  <a:gd name="connsiteY3986" fmla="*/ 7768944 h 9085945"/>
                  <a:gd name="connsiteX3987" fmla="*/ 1018183 w 1018183"/>
                  <a:gd name="connsiteY3987" fmla="*/ 7771372 h 9085945"/>
                  <a:gd name="connsiteX3988" fmla="*/ 1018183 w 1018183"/>
                  <a:gd name="connsiteY3988" fmla="*/ 7772594 h 9085945"/>
                  <a:gd name="connsiteX3989" fmla="*/ 1018183 w 1018183"/>
                  <a:gd name="connsiteY3989" fmla="*/ 7774074 h 9085945"/>
                  <a:gd name="connsiteX3990" fmla="*/ 1018183 w 1018183"/>
                  <a:gd name="connsiteY3990" fmla="*/ 7779419 h 9085945"/>
                  <a:gd name="connsiteX3991" fmla="*/ 1018183 w 1018183"/>
                  <a:gd name="connsiteY3991" fmla="*/ 7779539 h 9085945"/>
                  <a:gd name="connsiteX3992" fmla="*/ 1018183 w 1018183"/>
                  <a:gd name="connsiteY3992" fmla="*/ 7782565 h 9085945"/>
                  <a:gd name="connsiteX3993" fmla="*/ 1018183 w 1018183"/>
                  <a:gd name="connsiteY3993" fmla="*/ 7783652 h 9085945"/>
                  <a:gd name="connsiteX3994" fmla="*/ 1018183 w 1018183"/>
                  <a:gd name="connsiteY3994" fmla="*/ 7793627 h 9085945"/>
                  <a:gd name="connsiteX3995" fmla="*/ 1018183 w 1018183"/>
                  <a:gd name="connsiteY3995" fmla="*/ 7793963 h 9085945"/>
                  <a:gd name="connsiteX3996" fmla="*/ 1018183 w 1018183"/>
                  <a:gd name="connsiteY3996" fmla="*/ 7795530 h 9085945"/>
                  <a:gd name="connsiteX3997" fmla="*/ 1018183 w 1018183"/>
                  <a:gd name="connsiteY3997" fmla="*/ 7797275 h 9085945"/>
                  <a:gd name="connsiteX3998" fmla="*/ 1018183 w 1018183"/>
                  <a:gd name="connsiteY3998" fmla="*/ 7797505 h 9085945"/>
                  <a:gd name="connsiteX3999" fmla="*/ 1018183 w 1018183"/>
                  <a:gd name="connsiteY3999" fmla="*/ 7798842 h 9085945"/>
                  <a:gd name="connsiteX4000" fmla="*/ 1018183 w 1018183"/>
                  <a:gd name="connsiteY4000" fmla="*/ 7801671 h 9085945"/>
                  <a:gd name="connsiteX4001" fmla="*/ 1018183 w 1018183"/>
                  <a:gd name="connsiteY4001" fmla="*/ 7803277 h 9085945"/>
                  <a:gd name="connsiteX4002" fmla="*/ 1018183 w 1018183"/>
                  <a:gd name="connsiteY4002" fmla="*/ 7804783 h 9085945"/>
                  <a:gd name="connsiteX4003" fmla="*/ 1018183 w 1018183"/>
                  <a:gd name="connsiteY4003" fmla="*/ 7805435 h 9085945"/>
                  <a:gd name="connsiteX4004" fmla="*/ 1018183 w 1018183"/>
                  <a:gd name="connsiteY4004" fmla="*/ 7805742 h 9085945"/>
                  <a:gd name="connsiteX4005" fmla="*/ 1018183 w 1018183"/>
                  <a:gd name="connsiteY4005" fmla="*/ 7806655 h 9085945"/>
                  <a:gd name="connsiteX4006" fmla="*/ 1018183 w 1018183"/>
                  <a:gd name="connsiteY4006" fmla="*/ 7808333 h 9085945"/>
                  <a:gd name="connsiteX4007" fmla="*/ 1018183 w 1018183"/>
                  <a:gd name="connsiteY4007" fmla="*/ 7809286 h 9085945"/>
                  <a:gd name="connsiteX4008" fmla="*/ 1018183 w 1018183"/>
                  <a:gd name="connsiteY4008" fmla="*/ 7809900 h 9085945"/>
                  <a:gd name="connsiteX4009" fmla="*/ 1018183 w 1018183"/>
                  <a:gd name="connsiteY4009" fmla="*/ 7812146 h 9085945"/>
                  <a:gd name="connsiteX4010" fmla="*/ 1018183 w 1018183"/>
                  <a:gd name="connsiteY4010" fmla="*/ 7814335 h 9085945"/>
                  <a:gd name="connsiteX4011" fmla="*/ 1018183 w 1018183"/>
                  <a:gd name="connsiteY4011" fmla="*/ 7815691 h 9085945"/>
                  <a:gd name="connsiteX4012" fmla="*/ 1018183 w 1018183"/>
                  <a:gd name="connsiteY4012" fmla="*/ 7816381 h 9085945"/>
                  <a:gd name="connsiteX4013" fmla="*/ 1018183 w 1018183"/>
                  <a:gd name="connsiteY4013" fmla="*/ 7820229 h 9085945"/>
                  <a:gd name="connsiteX4014" fmla="*/ 1018183 w 1018183"/>
                  <a:gd name="connsiteY4014" fmla="*/ 7822187 h 9085945"/>
                  <a:gd name="connsiteX4015" fmla="*/ 1018183 w 1018183"/>
                  <a:gd name="connsiteY4015" fmla="*/ 7823754 h 9085945"/>
                  <a:gd name="connsiteX4016" fmla="*/ 1018183 w 1018183"/>
                  <a:gd name="connsiteY4016" fmla="*/ 7823994 h 9085945"/>
                  <a:gd name="connsiteX4017" fmla="*/ 1018183 w 1018183"/>
                  <a:gd name="connsiteY4017" fmla="*/ 7830234 h 9085945"/>
                  <a:gd name="connsiteX4018" fmla="*/ 1018183 w 1018183"/>
                  <a:gd name="connsiteY4018" fmla="*/ 7833969 h 9085945"/>
                  <a:gd name="connsiteX4019" fmla="*/ 1018183 w 1018183"/>
                  <a:gd name="connsiteY4019" fmla="*/ 7840372 h 9085945"/>
                  <a:gd name="connsiteX4020" fmla="*/ 1018183 w 1018183"/>
                  <a:gd name="connsiteY4020" fmla="*/ 7841292 h 9085945"/>
                  <a:gd name="connsiteX4021" fmla="*/ 1018183 w 1018183"/>
                  <a:gd name="connsiteY4021" fmla="*/ 7842013 h 9085945"/>
                  <a:gd name="connsiteX4022" fmla="*/ 1018183 w 1018183"/>
                  <a:gd name="connsiteY4022" fmla="*/ 7844604 h 9085945"/>
                  <a:gd name="connsiteX4023" fmla="*/ 1018183 w 1018183"/>
                  <a:gd name="connsiteY4023" fmla="*/ 7844907 h 9085945"/>
                  <a:gd name="connsiteX4024" fmla="*/ 1018183 w 1018183"/>
                  <a:gd name="connsiteY4024" fmla="*/ 7845777 h 9085945"/>
                  <a:gd name="connsiteX4025" fmla="*/ 1018183 w 1018183"/>
                  <a:gd name="connsiteY4025" fmla="*/ 7847062 h 9085945"/>
                  <a:gd name="connsiteX4026" fmla="*/ 1018183 w 1018183"/>
                  <a:gd name="connsiteY4026" fmla="*/ 7848675 h 9085945"/>
                  <a:gd name="connsiteX4027" fmla="*/ 1018183 w 1018183"/>
                  <a:gd name="connsiteY4027" fmla="*/ 7850242 h 9085945"/>
                  <a:gd name="connsiteX4028" fmla="*/ 1018183 w 1018183"/>
                  <a:gd name="connsiteY4028" fmla="*/ 7853071 h 9085945"/>
                  <a:gd name="connsiteX4029" fmla="*/ 1018183 w 1018183"/>
                  <a:gd name="connsiteY4029" fmla="*/ 7856723 h 9085945"/>
                  <a:gd name="connsiteX4030" fmla="*/ 1018183 w 1018183"/>
                  <a:gd name="connsiteY4030" fmla="*/ 7856836 h 9085945"/>
                  <a:gd name="connsiteX4031" fmla="*/ 1018183 w 1018183"/>
                  <a:gd name="connsiteY4031" fmla="*/ 7860571 h 9085945"/>
                  <a:gd name="connsiteX4032" fmla="*/ 1018183 w 1018183"/>
                  <a:gd name="connsiteY4032" fmla="*/ 7865622 h 9085945"/>
                  <a:gd name="connsiteX4033" fmla="*/ 1018183 w 1018183"/>
                  <a:gd name="connsiteY4033" fmla="*/ 7867781 h 9085945"/>
                  <a:gd name="connsiteX4034" fmla="*/ 1018183 w 1018183"/>
                  <a:gd name="connsiteY4034" fmla="*/ 7871630 h 9085945"/>
                  <a:gd name="connsiteX4035" fmla="*/ 1018183 w 1018183"/>
                  <a:gd name="connsiteY4035" fmla="*/ 7877976 h 9085945"/>
                  <a:gd name="connsiteX4036" fmla="*/ 1018183 w 1018183"/>
                  <a:gd name="connsiteY4036" fmla="*/ 7881634 h 9085945"/>
                  <a:gd name="connsiteX4037" fmla="*/ 1018183 w 1018183"/>
                  <a:gd name="connsiteY4037" fmla="*/ 7884946 h 9085945"/>
                  <a:gd name="connsiteX4038" fmla="*/ 1018183 w 1018183"/>
                  <a:gd name="connsiteY4038" fmla="*/ 7885249 h 9085945"/>
                  <a:gd name="connsiteX4039" fmla="*/ 1018183 w 1018183"/>
                  <a:gd name="connsiteY4039" fmla="*/ 7889035 h 9085945"/>
                  <a:gd name="connsiteX4040" fmla="*/ 1018183 w 1018183"/>
                  <a:gd name="connsiteY4040" fmla="*/ 7893057 h 9085945"/>
                  <a:gd name="connsiteX4041" fmla="*/ 1018183 w 1018183"/>
                  <a:gd name="connsiteY4041" fmla="*/ 7896006 h 9085945"/>
                  <a:gd name="connsiteX4042" fmla="*/ 1018183 w 1018183"/>
                  <a:gd name="connsiteY4042" fmla="*/ 7896310 h 9085945"/>
                  <a:gd name="connsiteX4043" fmla="*/ 1018183 w 1018183"/>
                  <a:gd name="connsiteY4043" fmla="*/ 7904358 h 9085945"/>
                  <a:gd name="connsiteX4044" fmla="*/ 1018183 w 1018183"/>
                  <a:gd name="connsiteY4044" fmla="*/ 7908124 h 9085945"/>
                  <a:gd name="connsiteX4045" fmla="*/ 1018183 w 1018183"/>
                  <a:gd name="connsiteY4045" fmla="*/ 7908687 h 9085945"/>
                  <a:gd name="connsiteX4046" fmla="*/ 1018183 w 1018183"/>
                  <a:gd name="connsiteY4046" fmla="*/ 7919745 h 9085945"/>
                  <a:gd name="connsiteX4047" fmla="*/ 1018183 w 1018183"/>
                  <a:gd name="connsiteY4047" fmla="*/ 7921763 h 9085945"/>
                  <a:gd name="connsiteX4048" fmla="*/ 1018183 w 1018183"/>
                  <a:gd name="connsiteY4048" fmla="*/ 7925306 h 9085945"/>
                  <a:gd name="connsiteX4049" fmla="*/ 1018183 w 1018183"/>
                  <a:gd name="connsiteY4049" fmla="*/ 7927375 h 9085945"/>
                  <a:gd name="connsiteX4050" fmla="*/ 1018183 w 1018183"/>
                  <a:gd name="connsiteY4050" fmla="*/ 7928943 h 9085945"/>
                  <a:gd name="connsiteX4051" fmla="*/ 1018183 w 1018183"/>
                  <a:gd name="connsiteY4051" fmla="*/ 7929377 h 9085945"/>
                  <a:gd name="connsiteX4052" fmla="*/ 1018183 w 1018183"/>
                  <a:gd name="connsiteY4052" fmla="*/ 7932580 h 9085945"/>
                  <a:gd name="connsiteX4053" fmla="*/ 1018183 w 1018183"/>
                  <a:gd name="connsiteY4053" fmla="*/ 7933368 h 9085945"/>
                  <a:gd name="connsiteX4054" fmla="*/ 1018183 w 1018183"/>
                  <a:gd name="connsiteY4054" fmla="*/ 7939154 h 9085945"/>
                  <a:gd name="connsiteX4055" fmla="*/ 1018183 w 1018183"/>
                  <a:gd name="connsiteY4055" fmla="*/ 7944426 h 9085945"/>
                  <a:gd name="connsiteX4056" fmla="*/ 1018183 w 1018183"/>
                  <a:gd name="connsiteY4056" fmla="*/ 7946479 h 9085945"/>
                  <a:gd name="connsiteX4057" fmla="*/ 1018183 w 1018183"/>
                  <a:gd name="connsiteY4057" fmla="*/ 7947288 h 9085945"/>
                  <a:gd name="connsiteX4058" fmla="*/ 1018183 w 1018183"/>
                  <a:gd name="connsiteY4058" fmla="*/ 7947769 h 9085945"/>
                  <a:gd name="connsiteX4059" fmla="*/ 1018183 w 1018183"/>
                  <a:gd name="connsiteY4059" fmla="*/ 7949989 h 9085945"/>
                  <a:gd name="connsiteX4060" fmla="*/ 1018183 w 1018183"/>
                  <a:gd name="connsiteY4060" fmla="*/ 7952473 h 9085945"/>
                  <a:gd name="connsiteX4061" fmla="*/ 1018183 w 1018183"/>
                  <a:gd name="connsiteY4061" fmla="*/ 7958826 h 9085945"/>
                  <a:gd name="connsiteX4062" fmla="*/ 1018183 w 1018183"/>
                  <a:gd name="connsiteY4062" fmla="*/ 7960087 h 9085945"/>
                  <a:gd name="connsiteX4063" fmla="*/ 1018183 w 1018183"/>
                  <a:gd name="connsiteY4063" fmla="*/ 7960809 h 9085945"/>
                  <a:gd name="connsiteX4064" fmla="*/ 1018183 w 1018183"/>
                  <a:gd name="connsiteY4064" fmla="*/ 7962105 h 9085945"/>
                  <a:gd name="connsiteX4065" fmla="*/ 1018183 w 1018183"/>
                  <a:gd name="connsiteY4065" fmla="*/ 7964354 h 9085945"/>
                  <a:gd name="connsiteX4066" fmla="*/ 1018183 w 1018183"/>
                  <a:gd name="connsiteY4066" fmla="*/ 7965648 h 9085945"/>
                  <a:gd name="connsiteX4067" fmla="*/ 1018183 w 1018183"/>
                  <a:gd name="connsiteY4067" fmla="*/ 7967717 h 9085945"/>
                  <a:gd name="connsiteX4068" fmla="*/ 1018183 w 1018183"/>
                  <a:gd name="connsiteY4068" fmla="*/ 7969285 h 9085945"/>
                  <a:gd name="connsiteX4069" fmla="*/ 1018183 w 1018183"/>
                  <a:gd name="connsiteY4069" fmla="*/ 7969877 h 9085945"/>
                  <a:gd name="connsiteX4070" fmla="*/ 1018183 w 1018183"/>
                  <a:gd name="connsiteY4070" fmla="*/ 7971444 h 9085945"/>
                  <a:gd name="connsiteX4071" fmla="*/ 1018183 w 1018183"/>
                  <a:gd name="connsiteY4071" fmla="*/ 7973163 h 9085945"/>
                  <a:gd name="connsiteX4072" fmla="*/ 1018183 w 1018183"/>
                  <a:gd name="connsiteY4072" fmla="*/ 7976709 h 9085945"/>
                  <a:gd name="connsiteX4073" fmla="*/ 1018183 w 1018183"/>
                  <a:gd name="connsiteY4073" fmla="*/ 7978775 h 9085945"/>
                  <a:gd name="connsiteX4074" fmla="*/ 1018183 w 1018183"/>
                  <a:gd name="connsiteY4074" fmla="*/ 7979206 h 9085945"/>
                  <a:gd name="connsiteX4075" fmla="*/ 1018183 w 1018183"/>
                  <a:gd name="connsiteY4075" fmla="*/ 7980344 h 9085945"/>
                  <a:gd name="connsiteX4076" fmla="*/ 1018183 w 1018183"/>
                  <a:gd name="connsiteY4076" fmla="*/ 7980698 h 9085945"/>
                  <a:gd name="connsiteX4077" fmla="*/ 1018183 w 1018183"/>
                  <a:gd name="connsiteY4077" fmla="*/ 7981656 h 9085945"/>
                  <a:gd name="connsiteX4078" fmla="*/ 1018183 w 1018183"/>
                  <a:gd name="connsiteY4078" fmla="*/ 7983631 h 9085945"/>
                  <a:gd name="connsiteX4079" fmla="*/ 1018183 w 1018183"/>
                  <a:gd name="connsiteY4079" fmla="*/ 7984768 h 9085945"/>
                  <a:gd name="connsiteX4080" fmla="*/ 1018183 w 1018183"/>
                  <a:gd name="connsiteY4080" fmla="*/ 7985265 h 9085945"/>
                  <a:gd name="connsiteX4081" fmla="*/ 1018183 w 1018183"/>
                  <a:gd name="connsiteY4081" fmla="*/ 7989034 h 9085945"/>
                  <a:gd name="connsiteX4082" fmla="*/ 1018183 w 1018183"/>
                  <a:gd name="connsiteY4082" fmla="*/ 7990264 h 9085945"/>
                  <a:gd name="connsiteX4083" fmla="*/ 1018183 w 1018183"/>
                  <a:gd name="connsiteY4083" fmla="*/ 7990331 h 9085945"/>
                  <a:gd name="connsiteX4084" fmla="*/ 1018183 w 1018183"/>
                  <a:gd name="connsiteY4084" fmla="*/ 7992815 h 9085945"/>
                  <a:gd name="connsiteX4085" fmla="*/ 1018183 w 1018183"/>
                  <a:gd name="connsiteY4085" fmla="*/ 7996961 h 9085945"/>
                  <a:gd name="connsiteX4086" fmla="*/ 1018183 w 1018183"/>
                  <a:gd name="connsiteY4086" fmla="*/ 7997081 h 9085945"/>
                  <a:gd name="connsiteX4087" fmla="*/ 1018183 w 1018183"/>
                  <a:gd name="connsiteY4087" fmla="*/ 7999168 h 9085945"/>
                  <a:gd name="connsiteX4088" fmla="*/ 1018183 w 1018183"/>
                  <a:gd name="connsiteY4088" fmla="*/ 7999972 h 9085945"/>
                  <a:gd name="connsiteX4089" fmla="*/ 1018183 w 1018183"/>
                  <a:gd name="connsiteY4089" fmla="*/ 8001387 h 9085945"/>
                  <a:gd name="connsiteX4090" fmla="*/ 1018183 w 1018183"/>
                  <a:gd name="connsiteY4090" fmla="*/ 8003873 h 9085945"/>
                  <a:gd name="connsiteX4091" fmla="*/ 1018183 w 1018183"/>
                  <a:gd name="connsiteY4091" fmla="*/ 8008019 h 9085945"/>
                  <a:gd name="connsiteX4092" fmla="*/ 1018183 w 1018183"/>
                  <a:gd name="connsiteY4092" fmla="*/ 8008139 h 9085945"/>
                  <a:gd name="connsiteX4093" fmla="*/ 1018183 w 1018183"/>
                  <a:gd name="connsiteY4093" fmla="*/ 8009436 h 9085945"/>
                  <a:gd name="connsiteX4094" fmla="*/ 1018183 w 1018183"/>
                  <a:gd name="connsiteY4094" fmla="*/ 8010219 h 9085945"/>
                  <a:gd name="connsiteX4095" fmla="*/ 1018183 w 1018183"/>
                  <a:gd name="connsiteY4095" fmla="*/ 8011504 h 9085945"/>
                  <a:gd name="connsiteX4096" fmla="*/ 1018183 w 1018183"/>
                  <a:gd name="connsiteY4096" fmla="*/ 8011786 h 9085945"/>
                  <a:gd name="connsiteX4097" fmla="*/ 1018183 w 1018183"/>
                  <a:gd name="connsiteY4097" fmla="*/ 8013071 h 9085945"/>
                  <a:gd name="connsiteX4098" fmla="*/ 1018183 w 1018183"/>
                  <a:gd name="connsiteY4098" fmla="*/ 8015047 h 9085945"/>
                  <a:gd name="connsiteX4099" fmla="*/ 1018183 w 1018183"/>
                  <a:gd name="connsiteY4099" fmla="*/ 8021040 h 9085945"/>
                  <a:gd name="connsiteX4100" fmla="*/ 1018183 w 1018183"/>
                  <a:gd name="connsiteY4100" fmla="*/ 8021277 h 9085945"/>
                  <a:gd name="connsiteX4101" fmla="*/ 1018183 w 1018183"/>
                  <a:gd name="connsiteY4101" fmla="*/ 8022843 h 9085945"/>
                  <a:gd name="connsiteX4102" fmla="*/ 1018183 w 1018183"/>
                  <a:gd name="connsiteY4102" fmla="*/ 8023973 h 9085945"/>
                  <a:gd name="connsiteX4103" fmla="*/ 1018183 w 1018183"/>
                  <a:gd name="connsiteY4103" fmla="*/ 8030606 h 9085945"/>
                  <a:gd name="connsiteX4104" fmla="*/ 1018183 w 1018183"/>
                  <a:gd name="connsiteY4104" fmla="*/ 8031877 h 9085945"/>
                  <a:gd name="connsiteX4105" fmla="*/ 1018183 w 1018183"/>
                  <a:gd name="connsiteY4105" fmla="*/ 8032098 h 9085945"/>
                  <a:gd name="connsiteX4106" fmla="*/ 1018183 w 1018183"/>
                  <a:gd name="connsiteY4106" fmla="*/ 8034342 h 9085945"/>
                  <a:gd name="connsiteX4107" fmla="*/ 1018183 w 1018183"/>
                  <a:gd name="connsiteY4107" fmla="*/ 8035031 h 9085945"/>
                  <a:gd name="connsiteX4108" fmla="*/ 1018183 w 1018183"/>
                  <a:gd name="connsiteY4108" fmla="*/ 8035255 h 9085945"/>
                  <a:gd name="connsiteX4109" fmla="*/ 1018183 w 1018183"/>
                  <a:gd name="connsiteY4109" fmla="*/ 8037886 h 9085945"/>
                  <a:gd name="connsiteX4110" fmla="*/ 1018183 w 1018183"/>
                  <a:gd name="connsiteY4110" fmla="*/ 8040746 h 9085945"/>
                  <a:gd name="connsiteX4111" fmla="*/ 1018183 w 1018183"/>
                  <a:gd name="connsiteY4111" fmla="*/ 8042935 h 9085945"/>
                  <a:gd name="connsiteX4112" fmla="*/ 1018183 w 1018183"/>
                  <a:gd name="connsiteY4112" fmla="*/ 8044291 h 9085945"/>
                  <a:gd name="connsiteX4113" fmla="*/ 1018183 w 1018183"/>
                  <a:gd name="connsiteY4113" fmla="*/ 8048361 h 9085945"/>
                  <a:gd name="connsiteX4114" fmla="*/ 1018183 w 1018183"/>
                  <a:gd name="connsiteY4114" fmla="*/ 8048481 h 9085945"/>
                  <a:gd name="connsiteX4115" fmla="*/ 1018183 w 1018183"/>
                  <a:gd name="connsiteY4115" fmla="*/ 8052594 h 9085945"/>
                  <a:gd name="connsiteX4116" fmla="*/ 1018183 w 1018183"/>
                  <a:gd name="connsiteY4116" fmla="*/ 8057548 h 9085945"/>
                  <a:gd name="connsiteX4117" fmla="*/ 1018183 w 1018183"/>
                  <a:gd name="connsiteY4117" fmla="*/ 8062569 h 9085945"/>
                  <a:gd name="connsiteX4118" fmla="*/ 1018183 w 1018183"/>
                  <a:gd name="connsiteY4118" fmla="*/ 8067759 h 9085945"/>
                  <a:gd name="connsiteX4119" fmla="*/ 1018183 w 1018183"/>
                  <a:gd name="connsiteY4119" fmla="*/ 8068972 h 9085945"/>
                  <a:gd name="connsiteX4120" fmla="*/ 1018183 w 1018183"/>
                  <a:gd name="connsiteY4120" fmla="*/ 8070613 h 9085945"/>
                  <a:gd name="connsiteX4121" fmla="*/ 1018183 w 1018183"/>
                  <a:gd name="connsiteY4121" fmla="*/ 8074377 h 9085945"/>
                  <a:gd name="connsiteX4122" fmla="*/ 1018183 w 1018183"/>
                  <a:gd name="connsiteY4122" fmla="*/ 8075662 h 9085945"/>
                  <a:gd name="connsiteX4123" fmla="*/ 1018183 w 1018183"/>
                  <a:gd name="connsiteY4123" fmla="*/ 8077275 h 9085945"/>
                  <a:gd name="connsiteX4124" fmla="*/ 1018183 w 1018183"/>
                  <a:gd name="connsiteY4124" fmla="*/ 8078842 h 9085945"/>
                  <a:gd name="connsiteX4125" fmla="*/ 1018183 w 1018183"/>
                  <a:gd name="connsiteY4125" fmla="*/ 8081088 h 9085945"/>
                  <a:gd name="connsiteX4126" fmla="*/ 1018183 w 1018183"/>
                  <a:gd name="connsiteY4126" fmla="*/ 8081671 h 9085945"/>
                  <a:gd name="connsiteX4127" fmla="*/ 1018183 w 1018183"/>
                  <a:gd name="connsiteY4127" fmla="*/ 8083277 h 9085945"/>
                  <a:gd name="connsiteX4128" fmla="*/ 1018183 w 1018183"/>
                  <a:gd name="connsiteY4128" fmla="*/ 8084633 h 9085945"/>
                  <a:gd name="connsiteX4129" fmla="*/ 1018183 w 1018183"/>
                  <a:gd name="connsiteY4129" fmla="*/ 8085323 h 9085945"/>
                  <a:gd name="connsiteX4130" fmla="*/ 1018183 w 1018183"/>
                  <a:gd name="connsiteY4130" fmla="*/ 8085436 h 9085945"/>
                  <a:gd name="connsiteX4131" fmla="*/ 1018183 w 1018183"/>
                  <a:gd name="connsiteY4131" fmla="*/ 8089171 h 9085945"/>
                  <a:gd name="connsiteX4132" fmla="*/ 1018183 w 1018183"/>
                  <a:gd name="connsiteY4132" fmla="*/ 8092146 h 9085945"/>
                  <a:gd name="connsiteX4133" fmla="*/ 1018183 w 1018183"/>
                  <a:gd name="connsiteY4133" fmla="*/ 8094222 h 9085945"/>
                  <a:gd name="connsiteX4134" fmla="*/ 1018183 w 1018183"/>
                  <a:gd name="connsiteY4134" fmla="*/ 8095691 h 9085945"/>
                  <a:gd name="connsiteX4135" fmla="*/ 1018183 w 1018183"/>
                  <a:gd name="connsiteY4135" fmla="*/ 8096381 h 9085945"/>
                  <a:gd name="connsiteX4136" fmla="*/ 1018183 w 1018183"/>
                  <a:gd name="connsiteY4136" fmla="*/ 8100230 h 9085945"/>
                  <a:gd name="connsiteX4137" fmla="*/ 1018183 w 1018183"/>
                  <a:gd name="connsiteY4137" fmla="*/ 8109314 h 9085945"/>
                  <a:gd name="connsiteX4138" fmla="*/ 1018183 w 1018183"/>
                  <a:gd name="connsiteY4138" fmla="*/ 8110234 h 9085945"/>
                  <a:gd name="connsiteX4139" fmla="*/ 1018183 w 1018183"/>
                  <a:gd name="connsiteY4139" fmla="*/ 8113546 h 9085945"/>
                  <a:gd name="connsiteX4140" fmla="*/ 1018183 w 1018183"/>
                  <a:gd name="connsiteY4140" fmla="*/ 8113849 h 9085945"/>
                  <a:gd name="connsiteX4141" fmla="*/ 1018183 w 1018183"/>
                  <a:gd name="connsiteY4141" fmla="*/ 8116004 h 9085945"/>
                  <a:gd name="connsiteX4142" fmla="*/ 1018183 w 1018183"/>
                  <a:gd name="connsiteY4142" fmla="*/ 8120372 h 9085945"/>
                  <a:gd name="connsiteX4143" fmla="*/ 1018183 w 1018183"/>
                  <a:gd name="connsiteY4143" fmla="*/ 8122013 h 9085945"/>
                  <a:gd name="connsiteX4144" fmla="*/ 1018183 w 1018183"/>
                  <a:gd name="connsiteY4144" fmla="*/ 8124606 h 9085945"/>
                  <a:gd name="connsiteX4145" fmla="*/ 1018183 w 1018183"/>
                  <a:gd name="connsiteY4145" fmla="*/ 8124910 h 9085945"/>
                  <a:gd name="connsiteX4146" fmla="*/ 1018183 w 1018183"/>
                  <a:gd name="connsiteY4146" fmla="*/ 8125778 h 9085945"/>
                  <a:gd name="connsiteX4147" fmla="*/ 1018183 w 1018183"/>
                  <a:gd name="connsiteY4147" fmla="*/ 8127062 h 9085945"/>
                  <a:gd name="connsiteX4148" fmla="*/ 1018183 w 1018183"/>
                  <a:gd name="connsiteY4148" fmla="*/ 8128419 h 9085945"/>
                  <a:gd name="connsiteX4149" fmla="*/ 1018183 w 1018183"/>
                  <a:gd name="connsiteY4149" fmla="*/ 8132958 h 9085945"/>
                  <a:gd name="connsiteX4150" fmla="*/ 1018183 w 1018183"/>
                  <a:gd name="connsiteY4150" fmla="*/ 8134564 h 9085945"/>
                  <a:gd name="connsiteX4151" fmla="*/ 1018183 w 1018183"/>
                  <a:gd name="connsiteY4151" fmla="*/ 8136723 h 9085945"/>
                  <a:gd name="connsiteX4152" fmla="*/ 1018183 w 1018183"/>
                  <a:gd name="connsiteY4152" fmla="*/ 8136724 h 9085945"/>
                  <a:gd name="connsiteX4153" fmla="*/ 1018183 w 1018183"/>
                  <a:gd name="connsiteY4153" fmla="*/ 8140572 h 9085945"/>
                  <a:gd name="connsiteX4154" fmla="*/ 1018183 w 1018183"/>
                  <a:gd name="connsiteY4154" fmla="*/ 8145622 h 9085945"/>
                  <a:gd name="connsiteX4155" fmla="*/ 1018183 w 1018183"/>
                  <a:gd name="connsiteY4155" fmla="*/ 8157977 h 9085945"/>
                  <a:gd name="connsiteX4156" fmla="*/ 1018183 w 1018183"/>
                  <a:gd name="connsiteY4156" fmla="*/ 8161180 h 9085945"/>
                  <a:gd name="connsiteX4157" fmla="*/ 1018183 w 1018183"/>
                  <a:gd name="connsiteY4157" fmla="*/ 8164020 h 9085945"/>
                  <a:gd name="connsiteX4158" fmla="*/ 1018183 w 1018183"/>
                  <a:gd name="connsiteY4158" fmla="*/ 8164948 h 9085945"/>
                  <a:gd name="connsiteX4159" fmla="*/ 1018183 w 1018183"/>
                  <a:gd name="connsiteY4159" fmla="*/ 8165252 h 9085945"/>
                  <a:gd name="connsiteX4160" fmla="*/ 1018183 w 1018183"/>
                  <a:gd name="connsiteY4160" fmla="*/ 8167754 h 9085945"/>
                  <a:gd name="connsiteX4161" fmla="*/ 1018183 w 1018183"/>
                  <a:gd name="connsiteY4161" fmla="*/ 8173300 h 9085945"/>
                  <a:gd name="connsiteX4162" fmla="*/ 1018183 w 1018183"/>
                  <a:gd name="connsiteY4162" fmla="*/ 8175888 h 9085945"/>
                  <a:gd name="connsiteX4163" fmla="*/ 1018183 w 1018183"/>
                  <a:gd name="connsiteY4163" fmla="*/ 8177066 h 9085945"/>
                  <a:gd name="connsiteX4164" fmla="*/ 1018183 w 1018183"/>
                  <a:gd name="connsiteY4164" fmla="*/ 8178350 h 9085945"/>
                  <a:gd name="connsiteX4165" fmla="*/ 1018183 w 1018183"/>
                  <a:gd name="connsiteY4165" fmla="*/ 8181896 h 9085945"/>
                  <a:gd name="connsiteX4166" fmla="*/ 1018183 w 1018183"/>
                  <a:gd name="connsiteY4166" fmla="*/ 8184356 h 9085945"/>
                  <a:gd name="connsiteX4167" fmla="*/ 1018183 w 1018183"/>
                  <a:gd name="connsiteY4167" fmla="*/ 8188124 h 9085945"/>
                  <a:gd name="connsiteX4168" fmla="*/ 1018183 w 1018183"/>
                  <a:gd name="connsiteY4168" fmla="*/ 8188687 h 9085945"/>
                  <a:gd name="connsiteX4169" fmla="*/ 1018183 w 1018183"/>
                  <a:gd name="connsiteY4169" fmla="*/ 8190705 h 9085945"/>
                  <a:gd name="connsiteX4170" fmla="*/ 1018183 w 1018183"/>
                  <a:gd name="connsiteY4170" fmla="*/ 8194248 h 9085945"/>
                  <a:gd name="connsiteX4171" fmla="*/ 1018183 w 1018183"/>
                  <a:gd name="connsiteY4171" fmla="*/ 8196317 h 9085945"/>
                  <a:gd name="connsiteX4172" fmla="*/ 1018183 w 1018183"/>
                  <a:gd name="connsiteY4172" fmla="*/ 8197885 h 9085945"/>
                  <a:gd name="connsiteX4173" fmla="*/ 1018183 w 1018183"/>
                  <a:gd name="connsiteY4173" fmla="*/ 8201522 h 9085945"/>
                  <a:gd name="connsiteX4174" fmla="*/ 1018183 w 1018183"/>
                  <a:gd name="connsiteY4174" fmla="*/ 8201763 h 9085945"/>
                  <a:gd name="connsiteX4175" fmla="*/ 1018183 w 1018183"/>
                  <a:gd name="connsiteY4175" fmla="*/ 8205309 h 9085945"/>
                  <a:gd name="connsiteX4176" fmla="*/ 1018183 w 1018183"/>
                  <a:gd name="connsiteY4176" fmla="*/ 8206520 h 9085945"/>
                  <a:gd name="connsiteX4177" fmla="*/ 1018183 w 1018183"/>
                  <a:gd name="connsiteY4177" fmla="*/ 8207375 h 9085945"/>
                  <a:gd name="connsiteX4178" fmla="*/ 1018183 w 1018183"/>
                  <a:gd name="connsiteY4178" fmla="*/ 8208096 h 9085945"/>
                  <a:gd name="connsiteX4179" fmla="*/ 1018183 w 1018183"/>
                  <a:gd name="connsiteY4179" fmla="*/ 8208944 h 9085945"/>
                  <a:gd name="connsiteX4180" fmla="*/ 1018183 w 1018183"/>
                  <a:gd name="connsiteY4180" fmla="*/ 8210256 h 9085945"/>
                  <a:gd name="connsiteX4181" fmla="*/ 1018183 w 1018183"/>
                  <a:gd name="connsiteY4181" fmla="*/ 8212580 h 9085945"/>
                  <a:gd name="connsiteX4182" fmla="*/ 1018183 w 1018183"/>
                  <a:gd name="connsiteY4182" fmla="*/ 8213368 h 9085945"/>
                  <a:gd name="connsiteX4183" fmla="*/ 1018183 w 1018183"/>
                  <a:gd name="connsiteY4183" fmla="*/ 8216230 h 9085945"/>
                  <a:gd name="connsiteX4184" fmla="*/ 1018183 w 1018183"/>
                  <a:gd name="connsiteY4184" fmla="*/ 8218931 h 9085945"/>
                  <a:gd name="connsiteX4185" fmla="*/ 1018183 w 1018183"/>
                  <a:gd name="connsiteY4185" fmla="*/ 8219156 h 9085945"/>
                  <a:gd name="connsiteX4186" fmla="*/ 1018183 w 1018183"/>
                  <a:gd name="connsiteY4186" fmla="*/ 8221415 h 9085945"/>
                  <a:gd name="connsiteX4187" fmla="*/ 1018183 w 1018183"/>
                  <a:gd name="connsiteY4187" fmla="*/ 8224396 h 9085945"/>
                  <a:gd name="connsiteX4188" fmla="*/ 1018183 w 1018183"/>
                  <a:gd name="connsiteY4188" fmla="*/ 8227287 h 9085945"/>
                  <a:gd name="connsiteX4189" fmla="*/ 1018183 w 1018183"/>
                  <a:gd name="connsiteY4189" fmla="*/ 8227768 h 9085945"/>
                  <a:gd name="connsiteX4190" fmla="*/ 1018183 w 1018183"/>
                  <a:gd name="connsiteY4190" fmla="*/ 8229987 h 9085945"/>
                  <a:gd name="connsiteX4191" fmla="*/ 1018183 w 1018183"/>
                  <a:gd name="connsiteY4191" fmla="*/ 8230966 h 9085945"/>
                  <a:gd name="connsiteX4192" fmla="*/ 1018183 w 1018183"/>
                  <a:gd name="connsiteY4192" fmla="*/ 8232473 h 9085945"/>
                  <a:gd name="connsiteX4193" fmla="*/ 1018183 w 1018183"/>
                  <a:gd name="connsiteY4193" fmla="*/ 8238036 h 9085945"/>
                  <a:gd name="connsiteX4194" fmla="*/ 1018183 w 1018183"/>
                  <a:gd name="connsiteY4194" fmla="*/ 8238819 h 9085945"/>
                  <a:gd name="connsiteX4195" fmla="*/ 1018183 w 1018183"/>
                  <a:gd name="connsiteY4195" fmla="*/ 8240104 h 9085945"/>
                  <a:gd name="connsiteX4196" fmla="*/ 1018183 w 1018183"/>
                  <a:gd name="connsiteY4196" fmla="*/ 8240386 h 9085945"/>
                  <a:gd name="connsiteX4197" fmla="*/ 1018183 w 1018183"/>
                  <a:gd name="connsiteY4197" fmla="*/ 8241671 h 9085945"/>
                  <a:gd name="connsiteX4198" fmla="*/ 1018183 w 1018183"/>
                  <a:gd name="connsiteY4198" fmla="*/ 8242105 h 9085945"/>
                  <a:gd name="connsiteX4199" fmla="*/ 1018183 w 1018183"/>
                  <a:gd name="connsiteY4199" fmla="*/ 8243647 h 9085945"/>
                  <a:gd name="connsiteX4200" fmla="*/ 1018183 w 1018183"/>
                  <a:gd name="connsiteY4200" fmla="*/ 8245651 h 9085945"/>
                  <a:gd name="connsiteX4201" fmla="*/ 1018183 w 1018183"/>
                  <a:gd name="connsiteY4201" fmla="*/ 8247717 h 9085945"/>
                  <a:gd name="connsiteX4202" fmla="*/ 1018183 w 1018183"/>
                  <a:gd name="connsiteY4202" fmla="*/ 8249286 h 9085945"/>
                  <a:gd name="connsiteX4203" fmla="*/ 1018183 w 1018183"/>
                  <a:gd name="connsiteY4203" fmla="*/ 8249640 h 9085945"/>
                  <a:gd name="connsiteX4204" fmla="*/ 1018183 w 1018183"/>
                  <a:gd name="connsiteY4204" fmla="*/ 8249877 h 9085945"/>
                  <a:gd name="connsiteX4205" fmla="*/ 1018183 w 1018183"/>
                  <a:gd name="connsiteY4205" fmla="*/ 8250598 h 9085945"/>
                  <a:gd name="connsiteX4206" fmla="*/ 1018183 w 1018183"/>
                  <a:gd name="connsiteY4206" fmla="*/ 8251443 h 9085945"/>
                  <a:gd name="connsiteX4207" fmla="*/ 1018183 w 1018183"/>
                  <a:gd name="connsiteY4207" fmla="*/ 8251883 h 9085945"/>
                  <a:gd name="connsiteX4208" fmla="*/ 1018183 w 1018183"/>
                  <a:gd name="connsiteY4208" fmla="*/ 8252573 h 9085945"/>
                  <a:gd name="connsiteX4209" fmla="*/ 1018183 w 1018183"/>
                  <a:gd name="connsiteY4209" fmla="*/ 8255425 h 9085945"/>
                  <a:gd name="connsiteX4210" fmla="*/ 1018183 w 1018183"/>
                  <a:gd name="connsiteY4210" fmla="*/ 8259206 h 9085945"/>
                  <a:gd name="connsiteX4211" fmla="*/ 1018183 w 1018183"/>
                  <a:gd name="connsiteY4211" fmla="*/ 8260698 h 9085945"/>
                  <a:gd name="connsiteX4212" fmla="*/ 1018183 w 1018183"/>
                  <a:gd name="connsiteY4212" fmla="*/ 8261656 h 9085945"/>
                  <a:gd name="connsiteX4213" fmla="*/ 1018183 w 1018183"/>
                  <a:gd name="connsiteY4213" fmla="*/ 8263631 h 9085945"/>
                  <a:gd name="connsiteX4214" fmla="*/ 1018183 w 1018183"/>
                  <a:gd name="connsiteY4214" fmla="*/ 8270135 h 9085945"/>
                  <a:gd name="connsiteX4215" fmla="*/ 1018183 w 1018183"/>
                  <a:gd name="connsiteY4215" fmla="*/ 8270329 h 9085945"/>
                  <a:gd name="connsiteX4216" fmla="*/ 1018183 w 1018183"/>
                  <a:gd name="connsiteY4216" fmla="*/ 8272815 h 9085945"/>
                  <a:gd name="connsiteX4217" fmla="*/ 1018183 w 1018183"/>
                  <a:gd name="connsiteY4217" fmla="*/ 8276961 h 9085945"/>
                  <a:gd name="connsiteX4218" fmla="*/ 1018183 w 1018183"/>
                  <a:gd name="connsiteY4218" fmla="*/ 8277081 h 9085945"/>
                  <a:gd name="connsiteX4219" fmla="*/ 1018183 w 1018183"/>
                  <a:gd name="connsiteY4219" fmla="*/ 8278378 h 9085945"/>
                  <a:gd name="connsiteX4220" fmla="*/ 1018183 w 1018183"/>
                  <a:gd name="connsiteY4220" fmla="*/ 8280446 h 9085945"/>
                  <a:gd name="connsiteX4221" fmla="*/ 1018183 w 1018183"/>
                  <a:gd name="connsiteY4221" fmla="*/ 8282013 h 9085945"/>
                  <a:gd name="connsiteX4222" fmla="*/ 1018183 w 1018183"/>
                  <a:gd name="connsiteY4222" fmla="*/ 8283989 h 9085945"/>
                  <a:gd name="connsiteX4223" fmla="*/ 1018183 w 1018183"/>
                  <a:gd name="connsiteY4223" fmla="*/ 8286148 h 9085945"/>
                  <a:gd name="connsiteX4224" fmla="*/ 1018183 w 1018183"/>
                  <a:gd name="connsiteY4224" fmla="*/ 8289436 h 9085945"/>
                  <a:gd name="connsiteX4225" fmla="*/ 1018183 w 1018183"/>
                  <a:gd name="connsiteY4225" fmla="*/ 8290219 h 9085945"/>
                  <a:gd name="connsiteX4226" fmla="*/ 1018183 w 1018183"/>
                  <a:gd name="connsiteY4226" fmla="*/ 8291504 h 9085945"/>
                  <a:gd name="connsiteX4227" fmla="*/ 1018183 w 1018183"/>
                  <a:gd name="connsiteY4227" fmla="*/ 8291785 h 9085945"/>
                  <a:gd name="connsiteX4228" fmla="*/ 1018183 w 1018183"/>
                  <a:gd name="connsiteY4228" fmla="*/ 8293071 h 9085945"/>
                  <a:gd name="connsiteX4229" fmla="*/ 1018183 w 1018183"/>
                  <a:gd name="connsiteY4229" fmla="*/ 8295046 h 9085945"/>
                  <a:gd name="connsiteX4230" fmla="*/ 1018183 w 1018183"/>
                  <a:gd name="connsiteY4230" fmla="*/ 8296359 h 9085945"/>
                  <a:gd name="connsiteX4231" fmla="*/ 1018183 w 1018183"/>
                  <a:gd name="connsiteY4231" fmla="*/ 8297927 h 9085945"/>
                  <a:gd name="connsiteX4232" fmla="*/ 1018183 w 1018183"/>
                  <a:gd name="connsiteY4232" fmla="*/ 8301040 h 9085945"/>
                  <a:gd name="connsiteX4233" fmla="*/ 1018183 w 1018183"/>
                  <a:gd name="connsiteY4233" fmla="*/ 8303973 h 9085945"/>
                  <a:gd name="connsiteX4234" fmla="*/ 1018183 w 1018183"/>
                  <a:gd name="connsiteY4234" fmla="*/ 8309688 h 9085945"/>
                  <a:gd name="connsiteX4235" fmla="*/ 1018183 w 1018183"/>
                  <a:gd name="connsiteY4235" fmla="*/ 8311877 h 9085945"/>
                  <a:gd name="connsiteX4236" fmla="*/ 1018183 w 1018183"/>
                  <a:gd name="connsiteY4236" fmla="*/ 8312637 h 9085945"/>
                  <a:gd name="connsiteX4237" fmla="*/ 1018183 w 1018183"/>
                  <a:gd name="connsiteY4237" fmla="*/ 8313233 h 9085945"/>
                  <a:gd name="connsiteX4238" fmla="*/ 1018183 w 1018183"/>
                  <a:gd name="connsiteY4238" fmla="*/ 8320746 h 9085945"/>
                  <a:gd name="connsiteX4239" fmla="*/ 1018183 w 1018183"/>
                  <a:gd name="connsiteY4239" fmla="*/ 8324291 h 9085945"/>
                  <a:gd name="connsiteX4240" fmla="*/ 1018183 w 1018183"/>
                  <a:gd name="connsiteY4240" fmla="*/ 8326490 h 9085945"/>
                  <a:gd name="connsiteX4241" fmla="*/ 1018183 w 1018183"/>
                  <a:gd name="connsiteY4241" fmla="*/ 8327775 h 9085945"/>
                  <a:gd name="connsiteX4242" fmla="*/ 1018183 w 1018183"/>
                  <a:gd name="connsiteY4242" fmla="*/ 8336701 h 9085945"/>
                  <a:gd name="connsiteX4243" fmla="*/ 1018183 w 1018183"/>
                  <a:gd name="connsiteY4243" fmla="*/ 8337549 h 9085945"/>
                  <a:gd name="connsiteX4244" fmla="*/ 1018183 w 1018183"/>
                  <a:gd name="connsiteY4244" fmla="*/ 8337914 h 9085945"/>
                  <a:gd name="connsiteX4245" fmla="*/ 1018183 w 1018183"/>
                  <a:gd name="connsiteY4245" fmla="*/ 8344604 h 9085945"/>
                  <a:gd name="connsiteX4246" fmla="*/ 1018183 w 1018183"/>
                  <a:gd name="connsiteY4246" fmla="*/ 8347759 h 9085945"/>
                  <a:gd name="connsiteX4247" fmla="*/ 1018183 w 1018183"/>
                  <a:gd name="connsiteY4247" fmla="*/ 8348972 h 9085945"/>
                  <a:gd name="connsiteX4248" fmla="*/ 1018183 w 1018183"/>
                  <a:gd name="connsiteY4248" fmla="*/ 8350613 h 9085945"/>
                  <a:gd name="connsiteX4249" fmla="*/ 1018183 w 1018183"/>
                  <a:gd name="connsiteY4249" fmla="*/ 8354378 h 9085945"/>
                  <a:gd name="connsiteX4250" fmla="*/ 1018183 w 1018183"/>
                  <a:gd name="connsiteY4250" fmla="*/ 8355662 h 9085945"/>
                  <a:gd name="connsiteX4251" fmla="*/ 1018183 w 1018183"/>
                  <a:gd name="connsiteY4251" fmla="*/ 8357019 h 9085945"/>
                  <a:gd name="connsiteX4252" fmla="*/ 1018183 w 1018183"/>
                  <a:gd name="connsiteY4252" fmla="*/ 8361088 h 9085945"/>
                  <a:gd name="connsiteX4253" fmla="*/ 1018183 w 1018183"/>
                  <a:gd name="connsiteY4253" fmla="*/ 8363164 h 9085945"/>
                  <a:gd name="connsiteX4254" fmla="*/ 1018183 w 1018183"/>
                  <a:gd name="connsiteY4254" fmla="*/ 8364633 h 9085945"/>
                  <a:gd name="connsiteX4255" fmla="*/ 1018183 w 1018183"/>
                  <a:gd name="connsiteY4255" fmla="*/ 8365323 h 9085945"/>
                  <a:gd name="connsiteX4256" fmla="*/ 1018183 w 1018183"/>
                  <a:gd name="connsiteY4256" fmla="*/ 8369172 h 9085945"/>
                  <a:gd name="connsiteX4257" fmla="*/ 1018183 w 1018183"/>
                  <a:gd name="connsiteY4257" fmla="*/ 8374222 h 9085945"/>
                  <a:gd name="connsiteX4258" fmla="*/ 1018183 w 1018183"/>
                  <a:gd name="connsiteY4258" fmla="*/ 8375517 h 9085945"/>
                  <a:gd name="connsiteX4259" fmla="*/ 1018183 w 1018183"/>
                  <a:gd name="connsiteY4259" fmla="*/ 8389314 h 9085945"/>
                  <a:gd name="connsiteX4260" fmla="*/ 1018183 w 1018183"/>
                  <a:gd name="connsiteY4260" fmla="*/ 8392620 h 9085945"/>
                  <a:gd name="connsiteX4261" fmla="*/ 1018183 w 1018183"/>
                  <a:gd name="connsiteY4261" fmla="*/ 8393548 h 9085945"/>
                  <a:gd name="connsiteX4262" fmla="*/ 1018183 w 1018183"/>
                  <a:gd name="connsiteY4262" fmla="*/ 8393852 h 9085945"/>
                  <a:gd name="connsiteX4263" fmla="*/ 1018183 w 1018183"/>
                  <a:gd name="connsiteY4263" fmla="*/ 8395936 h 9085945"/>
                  <a:gd name="connsiteX4264" fmla="*/ 1018183 w 1018183"/>
                  <a:gd name="connsiteY4264" fmla="*/ 8396004 h 9085945"/>
                  <a:gd name="connsiteX4265" fmla="*/ 1018183 w 1018183"/>
                  <a:gd name="connsiteY4265" fmla="*/ 8397361 h 9085945"/>
                  <a:gd name="connsiteX4266" fmla="*/ 1018183 w 1018183"/>
                  <a:gd name="connsiteY4266" fmla="*/ 8401900 h 9085945"/>
                  <a:gd name="connsiteX4267" fmla="*/ 1018183 w 1018183"/>
                  <a:gd name="connsiteY4267" fmla="*/ 8405666 h 9085945"/>
                  <a:gd name="connsiteX4268" fmla="*/ 1018183 w 1018183"/>
                  <a:gd name="connsiteY4268" fmla="*/ 8406228 h 9085945"/>
                  <a:gd name="connsiteX4269" fmla="*/ 1018183 w 1018183"/>
                  <a:gd name="connsiteY4269" fmla="*/ 8406950 h 9085945"/>
                  <a:gd name="connsiteX4270" fmla="*/ 1018183 w 1018183"/>
                  <a:gd name="connsiteY4270" fmla="*/ 8408419 h 9085945"/>
                  <a:gd name="connsiteX4271" fmla="*/ 1018183 w 1018183"/>
                  <a:gd name="connsiteY4271" fmla="*/ 8410496 h 9085945"/>
                  <a:gd name="connsiteX4272" fmla="*/ 1018183 w 1018183"/>
                  <a:gd name="connsiteY4272" fmla="*/ 8412956 h 9085945"/>
                  <a:gd name="connsiteX4273" fmla="*/ 1018183 w 1018183"/>
                  <a:gd name="connsiteY4273" fmla="*/ 8414564 h 9085945"/>
                  <a:gd name="connsiteX4274" fmla="*/ 1018183 w 1018183"/>
                  <a:gd name="connsiteY4274" fmla="*/ 8416724 h 9085945"/>
                  <a:gd name="connsiteX4275" fmla="*/ 1018183 w 1018183"/>
                  <a:gd name="connsiteY4275" fmla="*/ 8418019 h 9085945"/>
                  <a:gd name="connsiteX4276" fmla="*/ 1018183 w 1018183"/>
                  <a:gd name="connsiteY4276" fmla="*/ 8430122 h 9085945"/>
                  <a:gd name="connsiteX4277" fmla="*/ 1018183 w 1018183"/>
                  <a:gd name="connsiteY4277" fmla="*/ 8432962 h 9085945"/>
                  <a:gd name="connsiteX4278" fmla="*/ 1018183 w 1018183"/>
                  <a:gd name="connsiteY4278" fmla="*/ 8435120 h 9085945"/>
                  <a:gd name="connsiteX4279" fmla="*/ 1018183 w 1018183"/>
                  <a:gd name="connsiteY4279" fmla="*/ 8436696 h 9085945"/>
                  <a:gd name="connsiteX4280" fmla="*/ 1018183 w 1018183"/>
                  <a:gd name="connsiteY4280" fmla="*/ 8441180 h 9085945"/>
                  <a:gd name="connsiteX4281" fmla="*/ 1018183 w 1018183"/>
                  <a:gd name="connsiteY4281" fmla="*/ 8444020 h 9085945"/>
                  <a:gd name="connsiteX4282" fmla="*/ 1018183 w 1018183"/>
                  <a:gd name="connsiteY4282" fmla="*/ 8444830 h 9085945"/>
                  <a:gd name="connsiteX4283" fmla="*/ 1018183 w 1018183"/>
                  <a:gd name="connsiteY4283" fmla="*/ 8447292 h 9085945"/>
                  <a:gd name="connsiteX4284" fmla="*/ 1018183 w 1018183"/>
                  <a:gd name="connsiteY4284" fmla="*/ 8447756 h 9085945"/>
                  <a:gd name="connsiteX4285" fmla="*/ 1018183 w 1018183"/>
                  <a:gd name="connsiteY4285" fmla="*/ 8448730 h 9085945"/>
                  <a:gd name="connsiteX4286" fmla="*/ 1018183 w 1018183"/>
                  <a:gd name="connsiteY4286" fmla="*/ 8450838 h 9085945"/>
                  <a:gd name="connsiteX4287" fmla="*/ 1018183 w 1018183"/>
                  <a:gd name="connsiteY4287" fmla="*/ 8452996 h 9085945"/>
                  <a:gd name="connsiteX4288" fmla="*/ 1018183 w 1018183"/>
                  <a:gd name="connsiteY4288" fmla="*/ 8453298 h 9085945"/>
                  <a:gd name="connsiteX4289" fmla="*/ 1018183 w 1018183"/>
                  <a:gd name="connsiteY4289" fmla="*/ 8455887 h 9085945"/>
                  <a:gd name="connsiteX4290" fmla="*/ 1018183 w 1018183"/>
                  <a:gd name="connsiteY4290" fmla="*/ 8457066 h 9085945"/>
                  <a:gd name="connsiteX4291" fmla="*/ 1018183 w 1018183"/>
                  <a:gd name="connsiteY4291" fmla="*/ 8458350 h 9085945"/>
                  <a:gd name="connsiteX4292" fmla="*/ 1018183 w 1018183"/>
                  <a:gd name="connsiteY4292" fmla="*/ 8459566 h 9085945"/>
                  <a:gd name="connsiteX4293" fmla="*/ 1018183 w 1018183"/>
                  <a:gd name="connsiteY4293" fmla="*/ 8461895 h 9085945"/>
                  <a:gd name="connsiteX4294" fmla="*/ 1018183 w 1018183"/>
                  <a:gd name="connsiteY4294" fmla="*/ 8470705 h 9085945"/>
                  <a:gd name="connsiteX4295" fmla="*/ 1018183 w 1018183"/>
                  <a:gd name="connsiteY4295" fmla="*/ 8474251 h 9085945"/>
                  <a:gd name="connsiteX4296" fmla="*/ 1018183 w 1018183"/>
                  <a:gd name="connsiteY4296" fmla="*/ 8475462 h 9085945"/>
                  <a:gd name="connsiteX4297" fmla="*/ 1018183 w 1018183"/>
                  <a:gd name="connsiteY4297" fmla="*/ 8476317 h 9085945"/>
                  <a:gd name="connsiteX4298" fmla="*/ 1018183 w 1018183"/>
                  <a:gd name="connsiteY4298" fmla="*/ 8476747 h 9085945"/>
                  <a:gd name="connsiteX4299" fmla="*/ 1018183 w 1018183"/>
                  <a:gd name="connsiteY4299" fmla="*/ 8477886 h 9085945"/>
                  <a:gd name="connsiteX4300" fmla="*/ 1018183 w 1018183"/>
                  <a:gd name="connsiteY4300" fmla="*/ 8479198 h 9085945"/>
                  <a:gd name="connsiteX4301" fmla="*/ 1018183 w 1018183"/>
                  <a:gd name="connsiteY4301" fmla="*/ 8480483 h 9085945"/>
                  <a:gd name="connsiteX4302" fmla="*/ 1018183 w 1018183"/>
                  <a:gd name="connsiteY4302" fmla="*/ 8481522 h 9085945"/>
                  <a:gd name="connsiteX4303" fmla="*/ 1018183 w 1018183"/>
                  <a:gd name="connsiteY4303" fmla="*/ 8484025 h 9085945"/>
                  <a:gd name="connsiteX4304" fmla="*/ 1018183 w 1018183"/>
                  <a:gd name="connsiteY4304" fmla="*/ 8486521 h 9085945"/>
                  <a:gd name="connsiteX4305" fmla="*/ 1018183 w 1018183"/>
                  <a:gd name="connsiteY4305" fmla="*/ 8488098 h 9085945"/>
                  <a:gd name="connsiteX4306" fmla="*/ 1018183 w 1018183"/>
                  <a:gd name="connsiteY4306" fmla="*/ 8490256 h 9085945"/>
                  <a:gd name="connsiteX4307" fmla="*/ 1018183 w 1018183"/>
                  <a:gd name="connsiteY4307" fmla="*/ 8493338 h 9085945"/>
                  <a:gd name="connsiteX4308" fmla="*/ 1018183 w 1018183"/>
                  <a:gd name="connsiteY4308" fmla="*/ 8494502 h 9085945"/>
                  <a:gd name="connsiteX4309" fmla="*/ 1018183 w 1018183"/>
                  <a:gd name="connsiteY4309" fmla="*/ 8494622 h 9085945"/>
                  <a:gd name="connsiteX4310" fmla="*/ 1018183 w 1018183"/>
                  <a:gd name="connsiteY4310" fmla="*/ 8496229 h 9085945"/>
                  <a:gd name="connsiteX4311" fmla="*/ 1018183 w 1018183"/>
                  <a:gd name="connsiteY4311" fmla="*/ 8498735 h 9085945"/>
                  <a:gd name="connsiteX4312" fmla="*/ 1018183 w 1018183"/>
                  <a:gd name="connsiteY4312" fmla="*/ 8498929 h 9085945"/>
                  <a:gd name="connsiteX4313" fmla="*/ 1018183 w 1018183"/>
                  <a:gd name="connsiteY4313" fmla="*/ 8499908 h 9085945"/>
                  <a:gd name="connsiteX4314" fmla="*/ 1018183 w 1018183"/>
                  <a:gd name="connsiteY4314" fmla="*/ 8501415 h 9085945"/>
                  <a:gd name="connsiteX4315" fmla="*/ 1018183 w 1018183"/>
                  <a:gd name="connsiteY4315" fmla="*/ 8504396 h 9085945"/>
                  <a:gd name="connsiteX4316" fmla="*/ 1018183 w 1018183"/>
                  <a:gd name="connsiteY4316" fmla="*/ 8506978 h 9085945"/>
                  <a:gd name="connsiteX4317" fmla="*/ 1018183 w 1018183"/>
                  <a:gd name="connsiteY4317" fmla="*/ 8509046 h 9085945"/>
                  <a:gd name="connsiteX4318" fmla="*/ 1018183 w 1018183"/>
                  <a:gd name="connsiteY4318" fmla="*/ 8510613 h 9085945"/>
                  <a:gd name="connsiteX4319" fmla="*/ 1018183 w 1018183"/>
                  <a:gd name="connsiteY4319" fmla="*/ 8510966 h 9085945"/>
                  <a:gd name="connsiteX4320" fmla="*/ 1018183 w 1018183"/>
                  <a:gd name="connsiteY4320" fmla="*/ 8512589 h 9085945"/>
                  <a:gd name="connsiteX4321" fmla="*/ 1018183 w 1018183"/>
                  <a:gd name="connsiteY4321" fmla="*/ 8518036 h 9085945"/>
                  <a:gd name="connsiteX4322" fmla="*/ 1018183 w 1018183"/>
                  <a:gd name="connsiteY4322" fmla="*/ 8518819 h 9085945"/>
                  <a:gd name="connsiteX4323" fmla="*/ 1018183 w 1018183"/>
                  <a:gd name="connsiteY4323" fmla="*/ 8520104 h 9085945"/>
                  <a:gd name="connsiteX4324" fmla="*/ 1018183 w 1018183"/>
                  <a:gd name="connsiteY4324" fmla="*/ 8520385 h 9085945"/>
                  <a:gd name="connsiteX4325" fmla="*/ 1018183 w 1018183"/>
                  <a:gd name="connsiteY4325" fmla="*/ 8520825 h 9085945"/>
                  <a:gd name="connsiteX4326" fmla="*/ 1018183 w 1018183"/>
                  <a:gd name="connsiteY4326" fmla="*/ 8521671 h 9085945"/>
                  <a:gd name="connsiteX4327" fmla="*/ 1018183 w 1018183"/>
                  <a:gd name="connsiteY4327" fmla="*/ 8523646 h 9085945"/>
                  <a:gd name="connsiteX4328" fmla="*/ 1018183 w 1018183"/>
                  <a:gd name="connsiteY4328" fmla="*/ 8524367 h 9085945"/>
                  <a:gd name="connsiteX4329" fmla="*/ 1018183 w 1018183"/>
                  <a:gd name="connsiteY4329" fmla="*/ 8526527 h 9085945"/>
                  <a:gd name="connsiteX4330" fmla="*/ 1018183 w 1018183"/>
                  <a:gd name="connsiteY4330" fmla="*/ 8529640 h 9085945"/>
                  <a:gd name="connsiteX4331" fmla="*/ 1018183 w 1018183"/>
                  <a:gd name="connsiteY4331" fmla="*/ 8530598 h 9085945"/>
                  <a:gd name="connsiteX4332" fmla="*/ 1018183 w 1018183"/>
                  <a:gd name="connsiteY4332" fmla="*/ 8531883 h 9085945"/>
                  <a:gd name="connsiteX4333" fmla="*/ 1018183 w 1018183"/>
                  <a:gd name="connsiteY4333" fmla="*/ 8532573 h 9085945"/>
                  <a:gd name="connsiteX4334" fmla="*/ 1018183 w 1018183"/>
                  <a:gd name="connsiteY4334" fmla="*/ 8535427 h 9085945"/>
                  <a:gd name="connsiteX4335" fmla="*/ 1018183 w 1018183"/>
                  <a:gd name="connsiteY4335" fmla="*/ 8537003 h 9085945"/>
                  <a:gd name="connsiteX4336" fmla="*/ 1018183 w 1018183"/>
                  <a:gd name="connsiteY4336" fmla="*/ 8539077 h 9085945"/>
                  <a:gd name="connsiteX4337" fmla="*/ 1018183 w 1018183"/>
                  <a:gd name="connsiteY4337" fmla="*/ 8541237 h 9085945"/>
                  <a:gd name="connsiteX4338" fmla="*/ 1018183 w 1018183"/>
                  <a:gd name="connsiteY4338" fmla="*/ 8543694 h 9085945"/>
                  <a:gd name="connsiteX4339" fmla="*/ 1018183 w 1018183"/>
                  <a:gd name="connsiteY4339" fmla="*/ 8547239 h 9085945"/>
                  <a:gd name="connsiteX4340" fmla="*/ 1018183 w 1018183"/>
                  <a:gd name="connsiteY4340" fmla="*/ 8550135 h 9085945"/>
                  <a:gd name="connsiteX4341" fmla="*/ 1018183 w 1018183"/>
                  <a:gd name="connsiteY4341" fmla="*/ 8555090 h 9085945"/>
                  <a:gd name="connsiteX4342" fmla="*/ 1018183 w 1018183"/>
                  <a:gd name="connsiteY4342" fmla="*/ 8556375 h 9085945"/>
                  <a:gd name="connsiteX4343" fmla="*/ 1018183 w 1018183"/>
                  <a:gd name="connsiteY4343" fmla="*/ 8558378 h 9085945"/>
                  <a:gd name="connsiteX4344" fmla="*/ 1018183 w 1018183"/>
                  <a:gd name="connsiteY4344" fmla="*/ 8560446 h 9085945"/>
                  <a:gd name="connsiteX4345" fmla="*/ 1018183 w 1018183"/>
                  <a:gd name="connsiteY4345" fmla="*/ 8562013 h 9085945"/>
                  <a:gd name="connsiteX4346" fmla="*/ 1018183 w 1018183"/>
                  <a:gd name="connsiteY4346" fmla="*/ 8563988 h 9085945"/>
                  <a:gd name="connsiteX4347" fmla="*/ 1018183 w 1018183"/>
                  <a:gd name="connsiteY4347" fmla="*/ 8565301 h 9085945"/>
                  <a:gd name="connsiteX4348" fmla="*/ 1018183 w 1018183"/>
                  <a:gd name="connsiteY4348" fmla="*/ 8566149 h 9085945"/>
                  <a:gd name="connsiteX4349" fmla="*/ 1018183 w 1018183"/>
                  <a:gd name="connsiteY4349" fmla="*/ 8566869 h 9085945"/>
                  <a:gd name="connsiteX4350" fmla="*/ 1018183 w 1018183"/>
                  <a:gd name="connsiteY4350" fmla="*/ 8568154 h 9085945"/>
                  <a:gd name="connsiteX4351" fmla="*/ 1018183 w 1018183"/>
                  <a:gd name="connsiteY4351" fmla="*/ 8571918 h 9085945"/>
                  <a:gd name="connsiteX4352" fmla="*/ 1018183 w 1018183"/>
                  <a:gd name="connsiteY4352" fmla="*/ 8576359 h 9085945"/>
                  <a:gd name="connsiteX4353" fmla="*/ 1018183 w 1018183"/>
                  <a:gd name="connsiteY4353" fmla="*/ 8577931 h 9085945"/>
                  <a:gd name="connsiteX4354" fmla="*/ 1018183 w 1018183"/>
                  <a:gd name="connsiteY4354" fmla="*/ 8581579 h 9085945"/>
                  <a:gd name="connsiteX4355" fmla="*/ 1018183 w 1018183"/>
                  <a:gd name="connsiteY4355" fmla="*/ 8582864 h 9085945"/>
                  <a:gd name="connsiteX4356" fmla="*/ 1018183 w 1018183"/>
                  <a:gd name="connsiteY4356" fmla="*/ 8586712 h 9085945"/>
                  <a:gd name="connsiteX4357" fmla="*/ 1018183 w 1018183"/>
                  <a:gd name="connsiteY4357" fmla="*/ 8589688 h 9085945"/>
                  <a:gd name="connsiteX4358" fmla="*/ 1018183 w 1018183"/>
                  <a:gd name="connsiteY4358" fmla="*/ 8592637 h 9085945"/>
                  <a:gd name="connsiteX4359" fmla="*/ 1018183 w 1018183"/>
                  <a:gd name="connsiteY4359" fmla="*/ 8593233 h 9085945"/>
                  <a:gd name="connsiteX4360" fmla="*/ 1018183 w 1018183"/>
                  <a:gd name="connsiteY4360" fmla="*/ 8596717 h 9085945"/>
                  <a:gd name="connsiteX4361" fmla="*/ 1018183 w 1018183"/>
                  <a:gd name="connsiteY4361" fmla="*/ 8604117 h 9085945"/>
                  <a:gd name="connsiteX4362" fmla="*/ 1018183 w 1018183"/>
                  <a:gd name="connsiteY4362" fmla="*/ 8606491 h 9085945"/>
                  <a:gd name="connsiteX4363" fmla="*/ 1018183 w 1018183"/>
                  <a:gd name="connsiteY4363" fmla="*/ 8607775 h 9085945"/>
                  <a:gd name="connsiteX4364" fmla="*/ 1018183 w 1018183"/>
                  <a:gd name="connsiteY4364" fmla="*/ 8616701 h 9085945"/>
                  <a:gd name="connsiteX4365" fmla="*/ 1018183 w 1018183"/>
                  <a:gd name="connsiteY4365" fmla="*/ 8617914 h 9085945"/>
                  <a:gd name="connsiteX4366" fmla="*/ 1018183 w 1018183"/>
                  <a:gd name="connsiteY4366" fmla="*/ 8624536 h 9085945"/>
                  <a:gd name="connsiteX4367" fmla="*/ 1018183 w 1018183"/>
                  <a:gd name="connsiteY4367" fmla="*/ 8624604 h 9085945"/>
                  <a:gd name="connsiteX4368" fmla="*/ 1018183 w 1018183"/>
                  <a:gd name="connsiteY4368" fmla="*/ 8625961 h 9085945"/>
                  <a:gd name="connsiteX4369" fmla="*/ 1018183 w 1018183"/>
                  <a:gd name="connsiteY4369" fmla="*/ 8629211 h 9085945"/>
                  <a:gd name="connsiteX4370" fmla="*/ 1018183 w 1018183"/>
                  <a:gd name="connsiteY4370" fmla="*/ 8634828 h 9085945"/>
                  <a:gd name="connsiteX4371" fmla="*/ 1018183 w 1018183"/>
                  <a:gd name="connsiteY4371" fmla="*/ 8637019 h 9085945"/>
                  <a:gd name="connsiteX4372" fmla="*/ 1018183 w 1018183"/>
                  <a:gd name="connsiteY4372" fmla="*/ 8643164 h 9085945"/>
                  <a:gd name="connsiteX4373" fmla="*/ 1018183 w 1018183"/>
                  <a:gd name="connsiteY4373" fmla="*/ 8644459 h 9085945"/>
                  <a:gd name="connsiteX4374" fmla="*/ 1018183 w 1018183"/>
                  <a:gd name="connsiteY4374" fmla="*/ 8646619 h 9085945"/>
                  <a:gd name="connsiteX4375" fmla="*/ 1018183 w 1018183"/>
                  <a:gd name="connsiteY4375" fmla="*/ 8655518 h 9085945"/>
                  <a:gd name="connsiteX4376" fmla="*/ 1018183 w 1018183"/>
                  <a:gd name="connsiteY4376" fmla="*/ 8661562 h 9085945"/>
                  <a:gd name="connsiteX4377" fmla="*/ 1018183 w 1018183"/>
                  <a:gd name="connsiteY4377" fmla="*/ 8664878 h 9085945"/>
                  <a:gd name="connsiteX4378" fmla="*/ 1018183 w 1018183"/>
                  <a:gd name="connsiteY4378" fmla="*/ 8672620 h 9085945"/>
                  <a:gd name="connsiteX4379" fmla="*/ 1018183 w 1018183"/>
                  <a:gd name="connsiteY4379" fmla="*/ 8675170 h 9085945"/>
                  <a:gd name="connsiteX4380" fmla="*/ 1018183 w 1018183"/>
                  <a:gd name="connsiteY4380" fmla="*/ 8675892 h 9085945"/>
                  <a:gd name="connsiteX4381" fmla="*/ 1018183 w 1018183"/>
                  <a:gd name="connsiteY4381" fmla="*/ 8675935 h 9085945"/>
                  <a:gd name="connsiteX4382" fmla="*/ 1018183 w 1018183"/>
                  <a:gd name="connsiteY4382" fmla="*/ 8677330 h 9085945"/>
                  <a:gd name="connsiteX4383" fmla="*/ 1018183 w 1018183"/>
                  <a:gd name="connsiteY4383" fmla="*/ 8677361 h 9085945"/>
                  <a:gd name="connsiteX4384" fmla="*/ 1018183 w 1018183"/>
                  <a:gd name="connsiteY4384" fmla="*/ 8679438 h 9085945"/>
                  <a:gd name="connsiteX4385" fmla="*/ 1018183 w 1018183"/>
                  <a:gd name="connsiteY4385" fmla="*/ 8681898 h 9085945"/>
                  <a:gd name="connsiteX4386" fmla="*/ 1018183 w 1018183"/>
                  <a:gd name="connsiteY4386" fmla="*/ 8685666 h 9085945"/>
                  <a:gd name="connsiteX4387" fmla="*/ 1018183 w 1018183"/>
                  <a:gd name="connsiteY4387" fmla="*/ 8686228 h 9085945"/>
                  <a:gd name="connsiteX4388" fmla="*/ 1018183 w 1018183"/>
                  <a:gd name="connsiteY4388" fmla="*/ 8686950 h 9085945"/>
                  <a:gd name="connsiteX4389" fmla="*/ 1018183 w 1018183"/>
                  <a:gd name="connsiteY4389" fmla="*/ 8686961 h 9085945"/>
                  <a:gd name="connsiteX4390" fmla="*/ 1018183 w 1018183"/>
                  <a:gd name="connsiteY4390" fmla="*/ 8688246 h 9085945"/>
                  <a:gd name="connsiteX4391" fmla="*/ 1018183 w 1018183"/>
                  <a:gd name="connsiteY4391" fmla="*/ 8690495 h 9085945"/>
                  <a:gd name="connsiteX4392" fmla="*/ 1018183 w 1018183"/>
                  <a:gd name="connsiteY4392" fmla="*/ 8691789 h 9085945"/>
                  <a:gd name="connsiteX4393" fmla="*/ 1018183 w 1018183"/>
                  <a:gd name="connsiteY4393" fmla="*/ 8698019 h 9085945"/>
                  <a:gd name="connsiteX4394" fmla="*/ 1018183 w 1018183"/>
                  <a:gd name="connsiteY4394" fmla="*/ 8704062 h 9085945"/>
                  <a:gd name="connsiteX4395" fmla="*/ 1018183 w 1018183"/>
                  <a:gd name="connsiteY4395" fmla="*/ 8705347 h 9085945"/>
                  <a:gd name="connsiteX4396" fmla="*/ 1018183 w 1018183"/>
                  <a:gd name="connsiteY4396" fmla="*/ 8708663 h 9085945"/>
                  <a:gd name="connsiteX4397" fmla="*/ 1018183 w 1018183"/>
                  <a:gd name="connsiteY4397" fmla="*/ 8710122 h 9085945"/>
                  <a:gd name="connsiteX4398" fmla="*/ 1018183 w 1018183"/>
                  <a:gd name="connsiteY4398" fmla="*/ 8711679 h 9085945"/>
                  <a:gd name="connsiteX4399" fmla="*/ 1018183 w 1018183"/>
                  <a:gd name="connsiteY4399" fmla="*/ 8712962 h 9085945"/>
                  <a:gd name="connsiteX4400" fmla="*/ 1018183 w 1018183"/>
                  <a:gd name="connsiteY4400" fmla="*/ 8715121 h 9085945"/>
                  <a:gd name="connsiteX4401" fmla="*/ 1018183 w 1018183"/>
                  <a:gd name="connsiteY4401" fmla="*/ 8716698 h 9085945"/>
                  <a:gd name="connsiteX4402" fmla="*/ 1018183 w 1018183"/>
                  <a:gd name="connsiteY4402" fmla="*/ 8717672 h 9085945"/>
                  <a:gd name="connsiteX4403" fmla="*/ 1018183 w 1018183"/>
                  <a:gd name="connsiteY4403" fmla="*/ 8718956 h 9085945"/>
                  <a:gd name="connsiteX4404" fmla="*/ 1018183 w 1018183"/>
                  <a:gd name="connsiteY4404" fmla="*/ 8721938 h 9085945"/>
                  <a:gd name="connsiteX4405" fmla="*/ 1018183 w 1018183"/>
                  <a:gd name="connsiteY4405" fmla="*/ 8723102 h 9085945"/>
                  <a:gd name="connsiteX4406" fmla="*/ 1018183 w 1018183"/>
                  <a:gd name="connsiteY4406" fmla="*/ 8723222 h 9085945"/>
                  <a:gd name="connsiteX4407" fmla="*/ 1018183 w 1018183"/>
                  <a:gd name="connsiteY4407" fmla="*/ 8724829 h 9085945"/>
                  <a:gd name="connsiteX4408" fmla="*/ 1018183 w 1018183"/>
                  <a:gd name="connsiteY4408" fmla="*/ 8727292 h 9085945"/>
                  <a:gd name="connsiteX4409" fmla="*/ 1018183 w 1018183"/>
                  <a:gd name="connsiteY4409" fmla="*/ 8728508 h 9085945"/>
                  <a:gd name="connsiteX4410" fmla="*/ 1018183 w 1018183"/>
                  <a:gd name="connsiteY4410" fmla="*/ 8728730 h 9085945"/>
                  <a:gd name="connsiteX4411" fmla="*/ 1018183 w 1018183"/>
                  <a:gd name="connsiteY4411" fmla="*/ 8730837 h 9085945"/>
                  <a:gd name="connsiteX4412" fmla="*/ 1018183 w 1018183"/>
                  <a:gd name="connsiteY4412" fmla="*/ 8732996 h 9085945"/>
                  <a:gd name="connsiteX4413" fmla="*/ 1018183 w 1018183"/>
                  <a:gd name="connsiteY4413" fmla="*/ 8734293 h 9085945"/>
                  <a:gd name="connsiteX4414" fmla="*/ 1018183 w 1018183"/>
                  <a:gd name="connsiteY4414" fmla="*/ 8736360 h 9085945"/>
                  <a:gd name="connsiteX4415" fmla="*/ 1018183 w 1018183"/>
                  <a:gd name="connsiteY4415" fmla="*/ 8737927 h 9085945"/>
                  <a:gd name="connsiteX4416" fmla="*/ 1018183 w 1018183"/>
                  <a:gd name="connsiteY4416" fmla="*/ 8739566 h 9085945"/>
                  <a:gd name="connsiteX4417" fmla="*/ 1018183 w 1018183"/>
                  <a:gd name="connsiteY4417" fmla="*/ 8745689 h 9085945"/>
                  <a:gd name="connsiteX4418" fmla="*/ 1018183 w 1018183"/>
                  <a:gd name="connsiteY4418" fmla="*/ 8749425 h 9085945"/>
                  <a:gd name="connsiteX4419" fmla="*/ 1018183 w 1018183"/>
                  <a:gd name="connsiteY4419" fmla="*/ 8750114 h 9085945"/>
                  <a:gd name="connsiteX4420" fmla="*/ 1018183 w 1018183"/>
                  <a:gd name="connsiteY4420" fmla="*/ 8752967 h 9085945"/>
                  <a:gd name="connsiteX4421" fmla="*/ 1018183 w 1018183"/>
                  <a:gd name="connsiteY4421" fmla="*/ 8755463 h 9085945"/>
                  <a:gd name="connsiteX4422" fmla="*/ 1018183 w 1018183"/>
                  <a:gd name="connsiteY4422" fmla="*/ 8756747 h 9085945"/>
                  <a:gd name="connsiteX4423" fmla="*/ 1018183 w 1018183"/>
                  <a:gd name="connsiteY4423" fmla="*/ 8759198 h 9085945"/>
                  <a:gd name="connsiteX4424" fmla="*/ 1018183 w 1018183"/>
                  <a:gd name="connsiteY4424" fmla="*/ 8760483 h 9085945"/>
                  <a:gd name="connsiteX4425" fmla="*/ 1018183 w 1018183"/>
                  <a:gd name="connsiteY4425" fmla="*/ 8763444 h 9085945"/>
                  <a:gd name="connsiteX4426" fmla="*/ 1018183 w 1018183"/>
                  <a:gd name="connsiteY4426" fmla="*/ 8763564 h 9085945"/>
                  <a:gd name="connsiteX4427" fmla="*/ 1018183 w 1018183"/>
                  <a:gd name="connsiteY4427" fmla="*/ 8764027 h 9085945"/>
                  <a:gd name="connsiteX4428" fmla="*/ 1018183 w 1018183"/>
                  <a:gd name="connsiteY4428" fmla="*/ 8765603 h 9085945"/>
                  <a:gd name="connsiteX4429" fmla="*/ 1018183 w 1018183"/>
                  <a:gd name="connsiteY4429" fmla="*/ 8767677 h 9085945"/>
                  <a:gd name="connsiteX4430" fmla="*/ 1018183 w 1018183"/>
                  <a:gd name="connsiteY4430" fmla="*/ 8772294 h 9085945"/>
                  <a:gd name="connsiteX4431" fmla="*/ 1018183 w 1018183"/>
                  <a:gd name="connsiteY4431" fmla="*/ 8773338 h 9085945"/>
                  <a:gd name="connsiteX4432" fmla="*/ 1018183 w 1018183"/>
                  <a:gd name="connsiteY4432" fmla="*/ 8774502 h 9085945"/>
                  <a:gd name="connsiteX4433" fmla="*/ 1018183 w 1018183"/>
                  <a:gd name="connsiteY4433" fmla="*/ 8774622 h 9085945"/>
                  <a:gd name="connsiteX4434" fmla="*/ 1018183 w 1018183"/>
                  <a:gd name="connsiteY4434" fmla="*/ 8775839 h 9085945"/>
                  <a:gd name="connsiteX4435" fmla="*/ 1018183 w 1018183"/>
                  <a:gd name="connsiteY4435" fmla="*/ 8778735 h 9085945"/>
                  <a:gd name="connsiteX4436" fmla="*/ 1018183 w 1018183"/>
                  <a:gd name="connsiteY4436" fmla="*/ 8779908 h 9085945"/>
                  <a:gd name="connsiteX4437" fmla="*/ 1018183 w 1018183"/>
                  <a:gd name="connsiteY4437" fmla="*/ 8786978 h 9085945"/>
                  <a:gd name="connsiteX4438" fmla="*/ 1018183 w 1018183"/>
                  <a:gd name="connsiteY4438" fmla="*/ 8789046 h 9085945"/>
                  <a:gd name="connsiteX4439" fmla="*/ 1018183 w 1018183"/>
                  <a:gd name="connsiteY4439" fmla="*/ 8790613 h 9085945"/>
                  <a:gd name="connsiteX4440" fmla="*/ 1018183 w 1018183"/>
                  <a:gd name="connsiteY4440" fmla="*/ 8792588 h 9085945"/>
                  <a:gd name="connsiteX4441" fmla="*/ 1018183 w 1018183"/>
                  <a:gd name="connsiteY4441" fmla="*/ 8792616 h 9085945"/>
                  <a:gd name="connsiteX4442" fmla="*/ 1018183 w 1018183"/>
                  <a:gd name="connsiteY4442" fmla="*/ 8795469 h 9085945"/>
                  <a:gd name="connsiteX4443" fmla="*/ 1018183 w 1018183"/>
                  <a:gd name="connsiteY4443" fmla="*/ 8796754 h 9085945"/>
                  <a:gd name="connsiteX4444" fmla="*/ 1018183 w 1018183"/>
                  <a:gd name="connsiteY4444" fmla="*/ 8800518 h 9085945"/>
                  <a:gd name="connsiteX4445" fmla="*/ 1018183 w 1018183"/>
                  <a:gd name="connsiteY4445" fmla="*/ 8800825 h 9085945"/>
                  <a:gd name="connsiteX4446" fmla="*/ 1018183 w 1018183"/>
                  <a:gd name="connsiteY4446" fmla="*/ 8804369 h 9085945"/>
                  <a:gd name="connsiteX4447" fmla="*/ 1018183 w 1018183"/>
                  <a:gd name="connsiteY4447" fmla="*/ 8805945 h 9085945"/>
                  <a:gd name="connsiteX4448" fmla="*/ 1018183 w 1018183"/>
                  <a:gd name="connsiteY4448" fmla="*/ 8806531 h 9085945"/>
                  <a:gd name="connsiteX4449" fmla="*/ 1018183 w 1018183"/>
                  <a:gd name="connsiteY4449" fmla="*/ 8807229 h 9085945"/>
                  <a:gd name="connsiteX4450" fmla="*/ 1018183 w 1018183"/>
                  <a:gd name="connsiteY4450" fmla="*/ 8810179 h 9085945"/>
                  <a:gd name="connsiteX4451" fmla="*/ 1018183 w 1018183"/>
                  <a:gd name="connsiteY4451" fmla="*/ 8810774 h 9085945"/>
                  <a:gd name="connsiteX4452" fmla="*/ 1018183 w 1018183"/>
                  <a:gd name="connsiteY4452" fmla="*/ 8811464 h 9085945"/>
                  <a:gd name="connsiteX4453" fmla="*/ 1018183 w 1018183"/>
                  <a:gd name="connsiteY4453" fmla="*/ 8812636 h 9085945"/>
                  <a:gd name="connsiteX4454" fmla="*/ 1018183 w 1018183"/>
                  <a:gd name="connsiteY4454" fmla="*/ 8815312 h 9085945"/>
                  <a:gd name="connsiteX4455" fmla="*/ 1018183 w 1018183"/>
                  <a:gd name="connsiteY4455" fmla="*/ 8816181 h 9085945"/>
                  <a:gd name="connsiteX4456" fmla="*/ 1018183 w 1018183"/>
                  <a:gd name="connsiteY4456" fmla="*/ 8817003 h 9085945"/>
                  <a:gd name="connsiteX4457" fmla="*/ 1018183 w 1018183"/>
                  <a:gd name="connsiteY4457" fmla="*/ 8819077 h 9085945"/>
                  <a:gd name="connsiteX4458" fmla="*/ 1018183 w 1018183"/>
                  <a:gd name="connsiteY4458" fmla="*/ 8821237 h 9085945"/>
                  <a:gd name="connsiteX4459" fmla="*/ 1018183 w 1018183"/>
                  <a:gd name="connsiteY4459" fmla="*/ 8825317 h 9085945"/>
                  <a:gd name="connsiteX4460" fmla="*/ 1018183 w 1018183"/>
                  <a:gd name="connsiteY4460" fmla="*/ 8835091 h 9085945"/>
                  <a:gd name="connsiteX4461" fmla="*/ 1018183 w 1018183"/>
                  <a:gd name="connsiteY4461" fmla="*/ 8836375 h 9085945"/>
                  <a:gd name="connsiteX4462" fmla="*/ 1018183 w 1018183"/>
                  <a:gd name="connsiteY4462" fmla="*/ 8837096 h 9085945"/>
                  <a:gd name="connsiteX4463" fmla="*/ 1018183 w 1018183"/>
                  <a:gd name="connsiteY4463" fmla="*/ 8840860 h 9085945"/>
                  <a:gd name="connsiteX4464" fmla="*/ 1018183 w 1018183"/>
                  <a:gd name="connsiteY4464" fmla="*/ 8845301 h 9085945"/>
                  <a:gd name="connsiteX4465" fmla="*/ 1018183 w 1018183"/>
                  <a:gd name="connsiteY4465" fmla="*/ 8846873 h 9085945"/>
                  <a:gd name="connsiteX4466" fmla="*/ 1018183 w 1018183"/>
                  <a:gd name="connsiteY4466" fmla="*/ 8851806 h 9085945"/>
                  <a:gd name="connsiteX4467" fmla="*/ 1018183 w 1018183"/>
                  <a:gd name="connsiteY4467" fmla="*/ 8855654 h 9085945"/>
                  <a:gd name="connsiteX4468" fmla="*/ 1018183 w 1018183"/>
                  <a:gd name="connsiteY4468" fmla="*/ 8857811 h 9085945"/>
                  <a:gd name="connsiteX4469" fmla="*/ 1018183 w 1018183"/>
                  <a:gd name="connsiteY4469" fmla="*/ 8861579 h 9085945"/>
                  <a:gd name="connsiteX4470" fmla="*/ 1018183 w 1018183"/>
                  <a:gd name="connsiteY4470" fmla="*/ 8873059 h 9085945"/>
                  <a:gd name="connsiteX4471" fmla="*/ 1018183 w 1018183"/>
                  <a:gd name="connsiteY4471" fmla="*/ 8876717 h 9085945"/>
                  <a:gd name="connsiteX4472" fmla="*/ 1018183 w 1018183"/>
                  <a:gd name="connsiteY4472" fmla="*/ 8884118 h 9085945"/>
                  <a:gd name="connsiteX4473" fmla="*/ 1018183 w 1018183"/>
                  <a:gd name="connsiteY4473" fmla="*/ 8893478 h 9085945"/>
                  <a:gd name="connsiteX4474" fmla="*/ 1018183 w 1018183"/>
                  <a:gd name="connsiteY4474" fmla="*/ 8898153 h 9085945"/>
                  <a:gd name="connsiteX4475" fmla="*/ 1018183 w 1018183"/>
                  <a:gd name="connsiteY4475" fmla="*/ 8903770 h 9085945"/>
                  <a:gd name="connsiteX4476" fmla="*/ 1018183 w 1018183"/>
                  <a:gd name="connsiteY4476" fmla="*/ 8904535 h 9085945"/>
                  <a:gd name="connsiteX4477" fmla="*/ 1018183 w 1018183"/>
                  <a:gd name="connsiteY4477" fmla="*/ 8905961 h 9085945"/>
                  <a:gd name="connsiteX4478" fmla="*/ 1018183 w 1018183"/>
                  <a:gd name="connsiteY4478" fmla="*/ 8914828 h 9085945"/>
                  <a:gd name="connsiteX4479" fmla="*/ 1018183 w 1018183"/>
                  <a:gd name="connsiteY4479" fmla="*/ 8915561 h 9085945"/>
                  <a:gd name="connsiteX4480" fmla="*/ 1018183 w 1018183"/>
                  <a:gd name="connsiteY4480" fmla="*/ 8916846 h 9085945"/>
                  <a:gd name="connsiteX4481" fmla="*/ 1018183 w 1018183"/>
                  <a:gd name="connsiteY4481" fmla="*/ 8920389 h 9085945"/>
                  <a:gd name="connsiteX4482" fmla="*/ 1018183 w 1018183"/>
                  <a:gd name="connsiteY4482" fmla="*/ 8924460 h 9085945"/>
                  <a:gd name="connsiteX4483" fmla="*/ 1018183 w 1018183"/>
                  <a:gd name="connsiteY4483" fmla="*/ 8926619 h 9085945"/>
                  <a:gd name="connsiteX4484" fmla="*/ 1018183 w 1018183"/>
                  <a:gd name="connsiteY4484" fmla="*/ 8937263 h 9085945"/>
                  <a:gd name="connsiteX4485" fmla="*/ 1018183 w 1018183"/>
                  <a:gd name="connsiteY4485" fmla="*/ 8940279 h 9085945"/>
                  <a:gd name="connsiteX4486" fmla="*/ 1018183 w 1018183"/>
                  <a:gd name="connsiteY4486" fmla="*/ 8941562 h 9085945"/>
                  <a:gd name="connsiteX4487" fmla="*/ 1018183 w 1018183"/>
                  <a:gd name="connsiteY4487" fmla="*/ 8944877 h 9085945"/>
                  <a:gd name="connsiteX4488" fmla="*/ 1018183 w 1018183"/>
                  <a:gd name="connsiteY4488" fmla="*/ 8946272 h 9085945"/>
                  <a:gd name="connsiteX4489" fmla="*/ 1018183 w 1018183"/>
                  <a:gd name="connsiteY4489" fmla="*/ 8947556 h 9085945"/>
                  <a:gd name="connsiteX4490" fmla="*/ 1018183 w 1018183"/>
                  <a:gd name="connsiteY4490" fmla="*/ 8955170 h 9085945"/>
                  <a:gd name="connsiteX4491" fmla="*/ 1018183 w 1018183"/>
                  <a:gd name="connsiteY4491" fmla="*/ 8955892 h 9085945"/>
                  <a:gd name="connsiteX4492" fmla="*/ 1018183 w 1018183"/>
                  <a:gd name="connsiteY4492" fmla="*/ 8957188 h 9085945"/>
                  <a:gd name="connsiteX4493" fmla="*/ 1018183 w 1018183"/>
                  <a:gd name="connsiteY4493" fmla="*/ 8957330 h 9085945"/>
                  <a:gd name="connsiteX4494" fmla="*/ 1018183 w 1018183"/>
                  <a:gd name="connsiteY4494" fmla="*/ 8959437 h 9085945"/>
                  <a:gd name="connsiteX4495" fmla="*/ 1018183 w 1018183"/>
                  <a:gd name="connsiteY4495" fmla="*/ 8960731 h 9085945"/>
                  <a:gd name="connsiteX4496" fmla="*/ 1018183 w 1018183"/>
                  <a:gd name="connsiteY4496" fmla="*/ 8962893 h 9085945"/>
                  <a:gd name="connsiteX4497" fmla="*/ 1018183 w 1018183"/>
                  <a:gd name="connsiteY4497" fmla="*/ 8964960 h 9085945"/>
                  <a:gd name="connsiteX4498" fmla="*/ 1018183 w 1018183"/>
                  <a:gd name="connsiteY4498" fmla="*/ 8966527 h 9085945"/>
                  <a:gd name="connsiteX4499" fmla="*/ 1018183 w 1018183"/>
                  <a:gd name="connsiteY4499" fmla="*/ 8966961 h 9085945"/>
                  <a:gd name="connsiteX4500" fmla="*/ 1018183 w 1018183"/>
                  <a:gd name="connsiteY4500" fmla="*/ 8974289 h 9085945"/>
                  <a:gd name="connsiteX4501" fmla="*/ 1018183 w 1018183"/>
                  <a:gd name="connsiteY4501" fmla="*/ 8977605 h 9085945"/>
                  <a:gd name="connsiteX4502" fmla="*/ 1018183 w 1018183"/>
                  <a:gd name="connsiteY4502" fmla="*/ 8978714 h 9085945"/>
                  <a:gd name="connsiteX4503" fmla="*/ 1018183 w 1018183"/>
                  <a:gd name="connsiteY4503" fmla="*/ 8980621 h 9085945"/>
                  <a:gd name="connsiteX4504" fmla="*/ 1018183 w 1018183"/>
                  <a:gd name="connsiteY4504" fmla="*/ 8984063 h 9085945"/>
                  <a:gd name="connsiteX4505" fmla="*/ 1018183 w 1018183"/>
                  <a:gd name="connsiteY4505" fmla="*/ 8985347 h 9085945"/>
                  <a:gd name="connsiteX4506" fmla="*/ 1018183 w 1018183"/>
                  <a:gd name="connsiteY4506" fmla="*/ 8987898 h 9085945"/>
                  <a:gd name="connsiteX4507" fmla="*/ 1018183 w 1018183"/>
                  <a:gd name="connsiteY4507" fmla="*/ 8992044 h 9085945"/>
                  <a:gd name="connsiteX4508" fmla="*/ 1018183 w 1018183"/>
                  <a:gd name="connsiteY4508" fmla="*/ 8992164 h 9085945"/>
                  <a:gd name="connsiteX4509" fmla="*/ 1018183 w 1018183"/>
                  <a:gd name="connsiteY4509" fmla="*/ 8997672 h 9085945"/>
                  <a:gd name="connsiteX4510" fmla="*/ 1018183 w 1018183"/>
                  <a:gd name="connsiteY4510" fmla="*/ 9001938 h 9085945"/>
                  <a:gd name="connsiteX4511" fmla="*/ 1018183 w 1018183"/>
                  <a:gd name="connsiteY4511" fmla="*/ 9003102 h 9085945"/>
                  <a:gd name="connsiteX4512" fmla="*/ 1018183 w 1018183"/>
                  <a:gd name="connsiteY4512" fmla="*/ 9003222 h 9085945"/>
                  <a:gd name="connsiteX4513" fmla="*/ 1018183 w 1018183"/>
                  <a:gd name="connsiteY4513" fmla="*/ 9003235 h 9085945"/>
                  <a:gd name="connsiteX4514" fmla="*/ 1018183 w 1018183"/>
                  <a:gd name="connsiteY4514" fmla="*/ 9005302 h 9085945"/>
                  <a:gd name="connsiteX4515" fmla="*/ 1018183 w 1018183"/>
                  <a:gd name="connsiteY4515" fmla="*/ 9006869 h 9085945"/>
                  <a:gd name="connsiteX4516" fmla="*/ 1018183 w 1018183"/>
                  <a:gd name="connsiteY4516" fmla="*/ 9008508 h 9085945"/>
                  <a:gd name="connsiteX4517" fmla="*/ 1018183 w 1018183"/>
                  <a:gd name="connsiteY4517" fmla="*/ 9019056 h 9085945"/>
                  <a:gd name="connsiteX4518" fmla="*/ 1018183 w 1018183"/>
                  <a:gd name="connsiteY4518" fmla="*/ 9021216 h 9085945"/>
                  <a:gd name="connsiteX4519" fmla="*/ 1018183 w 1018183"/>
                  <a:gd name="connsiteY4519" fmla="*/ 9025689 h 9085945"/>
                  <a:gd name="connsiteX4520" fmla="*/ 1018183 w 1018183"/>
                  <a:gd name="connsiteY4520" fmla="*/ 9029425 h 9085945"/>
                  <a:gd name="connsiteX4521" fmla="*/ 1018183 w 1018183"/>
                  <a:gd name="connsiteY4521" fmla="*/ 9032969 h 9085945"/>
                  <a:gd name="connsiteX4522" fmla="*/ 1018183 w 1018183"/>
                  <a:gd name="connsiteY4522" fmla="*/ 9034545 h 9085945"/>
                  <a:gd name="connsiteX4523" fmla="*/ 1018183 w 1018183"/>
                  <a:gd name="connsiteY4523" fmla="*/ 9035829 h 9085945"/>
                  <a:gd name="connsiteX4524" fmla="*/ 1018183 w 1018183"/>
                  <a:gd name="connsiteY4524" fmla="*/ 9039374 h 9085945"/>
                  <a:gd name="connsiteX4525" fmla="*/ 1018183 w 1018183"/>
                  <a:gd name="connsiteY4525" fmla="*/ 9041236 h 9085945"/>
                  <a:gd name="connsiteX4526" fmla="*/ 1018183 w 1018183"/>
                  <a:gd name="connsiteY4526" fmla="*/ 9043444 h 9085945"/>
                  <a:gd name="connsiteX4527" fmla="*/ 1018183 w 1018183"/>
                  <a:gd name="connsiteY4527" fmla="*/ 9043564 h 9085945"/>
                  <a:gd name="connsiteX4528" fmla="*/ 1018183 w 1018183"/>
                  <a:gd name="connsiteY4528" fmla="*/ 9044781 h 9085945"/>
                  <a:gd name="connsiteX4529" fmla="*/ 1018183 w 1018183"/>
                  <a:gd name="connsiteY4529" fmla="*/ 9045603 h 9085945"/>
                  <a:gd name="connsiteX4530" fmla="*/ 1018183 w 1018183"/>
                  <a:gd name="connsiteY4530" fmla="*/ 9047677 h 9085945"/>
                  <a:gd name="connsiteX4531" fmla="*/ 1018183 w 1018183"/>
                  <a:gd name="connsiteY4531" fmla="*/ 9061558 h 9085945"/>
                  <a:gd name="connsiteX4532" fmla="*/ 1018183 w 1018183"/>
                  <a:gd name="connsiteY4532" fmla="*/ 9065696 h 9085945"/>
                  <a:gd name="connsiteX4533" fmla="*/ 1018183 w 1018183"/>
                  <a:gd name="connsiteY4533" fmla="*/ 9069460 h 9085945"/>
                  <a:gd name="connsiteX4534" fmla="*/ 1018183 w 1018183"/>
                  <a:gd name="connsiteY4534" fmla="*/ 9075473 h 9085945"/>
                  <a:gd name="connsiteX4535" fmla="*/ 1018183 w 1018183"/>
                  <a:gd name="connsiteY4535" fmla="*/ 9076171 h 9085945"/>
                  <a:gd name="connsiteX4536" fmla="*/ 1018183 w 1018183"/>
                  <a:gd name="connsiteY4536" fmla="*/ 9079716 h 9085945"/>
                  <a:gd name="connsiteX4537" fmla="*/ 1018183 w 1018183"/>
                  <a:gd name="connsiteY4537" fmla="*/ 9080406 h 9085945"/>
                  <a:gd name="connsiteX4538" fmla="*/ 1018183 w 1018183"/>
                  <a:gd name="connsiteY4538" fmla="*/ 9084254 h 9085945"/>
                  <a:gd name="connsiteX4539" fmla="*/ 1018183 w 1018183"/>
                  <a:gd name="connsiteY4539" fmla="*/ 9085945 h 9085945"/>
                  <a:gd name="connsiteX4540" fmla="*/ 1013240 w 1018183"/>
                  <a:gd name="connsiteY4540" fmla="*/ 9085945 h 9085945"/>
                  <a:gd name="connsiteX4541" fmla="*/ 0 w 1018183"/>
                  <a:gd name="connsiteY4541" fmla="*/ 8276567 h 9085945"/>
                  <a:gd name="connsiteX4542" fmla="*/ 0 w 1018183"/>
                  <a:gd name="connsiteY4542" fmla="*/ 8274876 h 9085945"/>
                  <a:gd name="connsiteX4543" fmla="*/ 0 w 1018183"/>
                  <a:gd name="connsiteY4543" fmla="*/ 8271026 h 9085945"/>
                  <a:gd name="connsiteX4544" fmla="*/ 0 w 1018183"/>
                  <a:gd name="connsiteY4544" fmla="*/ 8270329 h 9085945"/>
                  <a:gd name="connsiteX4545" fmla="*/ 0 w 1018183"/>
                  <a:gd name="connsiteY4545" fmla="*/ 8266793 h 9085945"/>
                  <a:gd name="connsiteX4546" fmla="*/ 0 w 1018183"/>
                  <a:gd name="connsiteY4546" fmla="*/ 8259206 h 9085945"/>
                  <a:gd name="connsiteX4547" fmla="*/ 0 w 1018183"/>
                  <a:gd name="connsiteY4547" fmla="*/ 8252573 h 9085945"/>
                  <a:gd name="connsiteX4548" fmla="*/ 0 w 1018183"/>
                  <a:gd name="connsiteY4548" fmla="*/ 8249640 h 9085945"/>
                  <a:gd name="connsiteX4549" fmla="*/ 0 w 1018183"/>
                  <a:gd name="connsiteY4549" fmla="*/ 8245651 h 9085945"/>
                  <a:gd name="connsiteX4550" fmla="*/ 0 w 1018183"/>
                  <a:gd name="connsiteY4550" fmla="*/ 8238297 h 9085945"/>
                  <a:gd name="connsiteX4551" fmla="*/ 0 w 1018183"/>
                  <a:gd name="connsiteY4551" fmla="*/ 8236225 h 9085945"/>
                  <a:gd name="connsiteX4552" fmla="*/ 0 w 1018183"/>
                  <a:gd name="connsiteY4552" fmla="*/ 8234065 h 9085945"/>
                  <a:gd name="connsiteX4553" fmla="*/ 0 w 1018183"/>
                  <a:gd name="connsiteY4553" fmla="*/ 8231857 h 9085945"/>
                  <a:gd name="connsiteX4554" fmla="*/ 0 w 1018183"/>
                  <a:gd name="connsiteY4554" fmla="*/ 8229987 h 9085945"/>
                  <a:gd name="connsiteX4555" fmla="*/ 0 w 1018183"/>
                  <a:gd name="connsiteY4555" fmla="*/ 8226451 h 9085945"/>
                  <a:gd name="connsiteX4556" fmla="*/ 0 w 1018183"/>
                  <a:gd name="connsiteY4556" fmla="*/ 8225164 h 9085945"/>
                  <a:gd name="connsiteX4557" fmla="*/ 0 w 1018183"/>
                  <a:gd name="connsiteY4557" fmla="*/ 8220046 h 9085945"/>
                  <a:gd name="connsiteX4558" fmla="*/ 0 w 1018183"/>
                  <a:gd name="connsiteY4558" fmla="*/ 8218931 h 9085945"/>
                  <a:gd name="connsiteX4559" fmla="*/ 0 w 1018183"/>
                  <a:gd name="connsiteY4559" fmla="*/ 8205309 h 9085945"/>
                  <a:gd name="connsiteX4560" fmla="*/ 0 w 1018183"/>
                  <a:gd name="connsiteY4560" fmla="*/ 8201522 h 9085945"/>
                  <a:gd name="connsiteX4561" fmla="*/ 0 w 1018183"/>
                  <a:gd name="connsiteY4561" fmla="*/ 8199130 h 9085945"/>
                  <a:gd name="connsiteX4562" fmla="*/ 0 w 1018183"/>
                  <a:gd name="connsiteY4562" fmla="*/ 8197490 h 9085945"/>
                  <a:gd name="connsiteX4563" fmla="*/ 0 w 1018183"/>
                  <a:gd name="connsiteY4563" fmla="*/ 8195922 h 9085945"/>
                  <a:gd name="connsiteX4564" fmla="*/ 0 w 1018183"/>
                  <a:gd name="connsiteY4564" fmla="*/ 8194248 h 9085945"/>
                  <a:gd name="connsiteX4565" fmla="*/ 0 w 1018183"/>
                  <a:gd name="connsiteY4565" fmla="*/ 8193723 h 9085945"/>
                  <a:gd name="connsiteX4566" fmla="*/ 0 w 1018183"/>
                  <a:gd name="connsiteY4566" fmla="*/ 8188293 h 9085945"/>
                  <a:gd name="connsiteX4567" fmla="*/ 0 w 1018183"/>
                  <a:gd name="connsiteY4567" fmla="*/ 8182665 h 9085945"/>
                  <a:gd name="connsiteX4568" fmla="*/ 0 w 1018183"/>
                  <a:gd name="connsiteY4568" fmla="*/ 8178519 h 9085945"/>
                  <a:gd name="connsiteX4569" fmla="*/ 0 w 1018183"/>
                  <a:gd name="connsiteY4569" fmla="*/ 8171241 h 9085945"/>
                  <a:gd name="connsiteX4570" fmla="*/ 0 w 1018183"/>
                  <a:gd name="connsiteY4570" fmla="*/ 8164948 h 9085945"/>
                  <a:gd name="connsiteX4571" fmla="*/ 0 w 1018183"/>
                  <a:gd name="connsiteY4571" fmla="*/ 8161180 h 9085945"/>
                  <a:gd name="connsiteX4572" fmla="*/ 0 w 1018183"/>
                  <a:gd name="connsiteY4572" fmla="*/ 8157582 h 9085945"/>
                  <a:gd name="connsiteX4573" fmla="*/ 0 w 1018183"/>
                  <a:gd name="connsiteY4573" fmla="*/ 8157148 h 9085945"/>
                  <a:gd name="connsiteX4574" fmla="*/ 0 w 1018183"/>
                  <a:gd name="connsiteY4574" fmla="*/ 8155580 h 9085945"/>
                  <a:gd name="connsiteX4575" fmla="*/ 0 w 1018183"/>
                  <a:gd name="connsiteY4575" fmla="*/ 8147951 h 9085945"/>
                  <a:gd name="connsiteX4576" fmla="*/ 0 w 1018183"/>
                  <a:gd name="connsiteY4576" fmla="*/ 8147811 h 9085945"/>
                  <a:gd name="connsiteX4577" fmla="*/ 0 w 1018183"/>
                  <a:gd name="connsiteY4577" fmla="*/ 8146514 h 9085945"/>
                  <a:gd name="connsiteX4578" fmla="*/ 0 w 1018183"/>
                  <a:gd name="connsiteY4578" fmla="*/ 8145791 h 9085945"/>
                  <a:gd name="connsiteX4579" fmla="*/ 0 w 1018183"/>
                  <a:gd name="connsiteY4579" fmla="*/ 8138177 h 9085945"/>
                  <a:gd name="connsiteX4580" fmla="*/ 0 w 1018183"/>
                  <a:gd name="connsiteY4580" fmla="*/ 8136893 h 9085945"/>
                  <a:gd name="connsiteX4581" fmla="*/ 0 w 1018183"/>
                  <a:gd name="connsiteY4581" fmla="*/ 8130899 h 9085945"/>
                  <a:gd name="connsiteX4582" fmla="*/ 0 w 1018183"/>
                  <a:gd name="connsiteY4582" fmla="*/ 8125778 h 9085945"/>
                  <a:gd name="connsiteX4583" fmla="*/ 0 w 1018183"/>
                  <a:gd name="connsiteY4583" fmla="*/ 8124606 h 9085945"/>
                  <a:gd name="connsiteX4584" fmla="*/ 0 w 1018183"/>
                  <a:gd name="connsiteY4584" fmla="*/ 8122013 h 9085945"/>
                  <a:gd name="connsiteX4585" fmla="*/ 0 w 1018183"/>
                  <a:gd name="connsiteY4585" fmla="*/ 8117240 h 9085945"/>
                  <a:gd name="connsiteX4586" fmla="*/ 0 w 1018183"/>
                  <a:gd name="connsiteY4586" fmla="*/ 8116004 h 9085945"/>
                  <a:gd name="connsiteX4587" fmla="*/ 0 w 1018183"/>
                  <a:gd name="connsiteY4587" fmla="*/ 8115081 h 9085945"/>
                  <a:gd name="connsiteX4588" fmla="*/ 0 w 1018183"/>
                  <a:gd name="connsiteY4588" fmla="*/ 8113546 h 9085945"/>
                  <a:gd name="connsiteX4589" fmla="*/ 0 w 1018183"/>
                  <a:gd name="connsiteY4589" fmla="*/ 8110234 h 9085945"/>
                  <a:gd name="connsiteX4590" fmla="*/ 0 w 1018183"/>
                  <a:gd name="connsiteY4590" fmla="*/ 8109314 h 9085945"/>
                  <a:gd name="connsiteX4591" fmla="*/ 0 w 1018183"/>
                  <a:gd name="connsiteY4591" fmla="*/ 8107469 h 9085945"/>
                  <a:gd name="connsiteX4592" fmla="*/ 0 w 1018183"/>
                  <a:gd name="connsiteY4592" fmla="*/ 8106181 h 9085945"/>
                  <a:gd name="connsiteX4593" fmla="*/ 0 w 1018183"/>
                  <a:gd name="connsiteY4593" fmla="*/ 8105449 h 9085945"/>
                  <a:gd name="connsiteX4594" fmla="*/ 0 w 1018183"/>
                  <a:gd name="connsiteY4594" fmla="*/ 8094391 h 9085945"/>
                  <a:gd name="connsiteX4595" fmla="*/ 0 w 1018183"/>
                  <a:gd name="connsiteY4595" fmla="*/ 8088775 h 9085945"/>
                  <a:gd name="connsiteX4596" fmla="*/ 0 w 1018183"/>
                  <a:gd name="connsiteY4596" fmla="*/ 8085436 h 9085945"/>
                  <a:gd name="connsiteX4597" fmla="*/ 0 w 1018183"/>
                  <a:gd name="connsiteY4597" fmla="*/ 8084633 h 9085945"/>
                  <a:gd name="connsiteX4598" fmla="*/ 0 w 1018183"/>
                  <a:gd name="connsiteY4598" fmla="*/ 8083277 h 9085945"/>
                  <a:gd name="connsiteX4599" fmla="*/ 0 w 1018183"/>
                  <a:gd name="connsiteY4599" fmla="*/ 8081671 h 9085945"/>
                  <a:gd name="connsiteX4600" fmla="*/ 0 w 1018183"/>
                  <a:gd name="connsiteY4600" fmla="*/ 8075662 h 9085945"/>
                  <a:gd name="connsiteX4601" fmla="*/ 0 w 1018183"/>
                  <a:gd name="connsiteY4601" fmla="*/ 8074739 h 9085945"/>
                  <a:gd name="connsiteX4602" fmla="*/ 0 w 1018183"/>
                  <a:gd name="connsiteY4602" fmla="*/ 8074377 h 9085945"/>
                  <a:gd name="connsiteX4603" fmla="*/ 0 w 1018183"/>
                  <a:gd name="connsiteY4603" fmla="*/ 8070613 h 9085945"/>
                  <a:gd name="connsiteX4604" fmla="*/ 0 w 1018183"/>
                  <a:gd name="connsiteY4604" fmla="*/ 8068972 h 9085945"/>
                  <a:gd name="connsiteX4605" fmla="*/ 0 w 1018183"/>
                  <a:gd name="connsiteY4605" fmla="*/ 8063681 h 9085945"/>
                  <a:gd name="connsiteX4606" fmla="*/ 0 w 1018183"/>
                  <a:gd name="connsiteY4606" fmla="*/ 8062569 h 9085945"/>
                  <a:gd name="connsiteX4607" fmla="*/ 0 w 1018183"/>
                  <a:gd name="connsiteY4607" fmla="*/ 8052199 h 9085945"/>
                  <a:gd name="connsiteX4608" fmla="*/ 0 w 1018183"/>
                  <a:gd name="connsiteY4608" fmla="*/ 8048481 h 9085945"/>
                  <a:gd name="connsiteX4609" fmla="*/ 0 w 1018183"/>
                  <a:gd name="connsiteY4609" fmla="*/ 8048433 h 9085945"/>
                  <a:gd name="connsiteX4610" fmla="*/ 0 w 1018183"/>
                  <a:gd name="connsiteY4610" fmla="*/ 8046276 h 9085945"/>
                  <a:gd name="connsiteX4611" fmla="*/ 0 w 1018183"/>
                  <a:gd name="connsiteY4611" fmla="*/ 8044291 h 9085945"/>
                  <a:gd name="connsiteX4612" fmla="*/ 0 w 1018183"/>
                  <a:gd name="connsiteY4612" fmla="*/ 8042935 h 9085945"/>
                  <a:gd name="connsiteX4613" fmla="*/ 0 w 1018183"/>
                  <a:gd name="connsiteY4613" fmla="*/ 8042426 h 9085945"/>
                  <a:gd name="connsiteX4614" fmla="*/ 0 w 1018183"/>
                  <a:gd name="connsiteY4614" fmla="*/ 8037886 h 9085945"/>
                  <a:gd name="connsiteX4615" fmla="*/ 0 w 1018183"/>
                  <a:gd name="connsiteY4615" fmla="*/ 8031877 h 9085945"/>
                  <a:gd name="connsiteX4616" fmla="*/ 0 w 1018183"/>
                  <a:gd name="connsiteY4616" fmla="*/ 8030606 h 9085945"/>
                  <a:gd name="connsiteX4617" fmla="*/ 0 w 1018183"/>
                  <a:gd name="connsiteY4617" fmla="*/ 8023973 h 9085945"/>
                  <a:gd name="connsiteX4618" fmla="*/ 0 w 1018183"/>
                  <a:gd name="connsiteY4618" fmla="*/ 8021040 h 9085945"/>
                  <a:gd name="connsiteX4619" fmla="*/ 0 w 1018183"/>
                  <a:gd name="connsiteY4619" fmla="*/ 8011857 h 9085945"/>
                  <a:gd name="connsiteX4620" fmla="*/ 0 w 1018183"/>
                  <a:gd name="connsiteY4620" fmla="*/ 8009697 h 9085945"/>
                  <a:gd name="connsiteX4621" fmla="*/ 0 w 1018183"/>
                  <a:gd name="connsiteY4621" fmla="*/ 8008139 h 9085945"/>
                  <a:gd name="connsiteX4622" fmla="*/ 0 w 1018183"/>
                  <a:gd name="connsiteY4622" fmla="*/ 8007625 h 9085945"/>
                  <a:gd name="connsiteX4623" fmla="*/ 0 w 1018183"/>
                  <a:gd name="connsiteY4623" fmla="*/ 8005934 h 9085945"/>
                  <a:gd name="connsiteX4624" fmla="*/ 0 w 1018183"/>
                  <a:gd name="connsiteY4624" fmla="*/ 8003257 h 9085945"/>
                  <a:gd name="connsiteX4625" fmla="*/ 0 w 1018183"/>
                  <a:gd name="connsiteY4625" fmla="*/ 8002084 h 9085945"/>
                  <a:gd name="connsiteX4626" fmla="*/ 0 w 1018183"/>
                  <a:gd name="connsiteY4626" fmla="*/ 8001387 h 9085945"/>
                  <a:gd name="connsiteX4627" fmla="*/ 0 w 1018183"/>
                  <a:gd name="connsiteY4627" fmla="*/ 8000799 h 9085945"/>
                  <a:gd name="connsiteX4628" fmla="*/ 0 w 1018183"/>
                  <a:gd name="connsiteY4628" fmla="*/ 7997851 h 9085945"/>
                  <a:gd name="connsiteX4629" fmla="*/ 0 w 1018183"/>
                  <a:gd name="connsiteY4629" fmla="*/ 7997081 h 9085945"/>
                  <a:gd name="connsiteX4630" fmla="*/ 0 w 1018183"/>
                  <a:gd name="connsiteY4630" fmla="*/ 7996564 h 9085945"/>
                  <a:gd name="connsiteX4631" fmla="*/ 0 w 1018183"/>
                  <a:gd name="connsiteY4631" fmla="*/ 7991446 h 9085945"/>
                  <a:gd name="connsiteX4632" fmla="*/ 0 w 1018183"/>
                  <a:gd name="connsiteY4632" fmla="*/ 7990331 h 9085945"/>
                  <a:gd name="connsiteX4633" fmla="*/ 0 w 1018183"/>
                  <a:gd name="connsiteY4633" fmla="*/ 7990264 h 9085945"/>
                  <a:gd name="connsiteX4634" fmla="*/ 0 w 1018183"/>
                  <a:gd name="connsiteY4634" fmla="*/ 7989034 h 9085945"/>
                  <a:gd name="connsiteX4635" fmla="*/ 0 w 1018183"/>
                  <a:gd name="connsiteY4635" fmla="*/ 7985265 h 9085945"/>
                  <a:gd name="connsiteX4636" fmla="*/ 0 w 1018183"/>
                  <a:gd name="connsiteY4636" fmla="*/ 7983631 h 9085945"/>
                  <a:gd name="connsiteX4637" fmla="*/ 0 w 1018183"/>
                  <a:gd name="connsiteY4637" fmla="*/ 7981234 h 9085945"/>
                  <a:gd name="connsiteX4638" fmla="*/ 0 w 1018183"/>
                  <a:gd name="connsiteY4638" fmla="*/ 7980698 h 9085945"/>
                  <a:gd name="connsiteX4639" fmla="*/ 0 w 1018183"/>
                  <a:gd name="connsiteY4639" fmla="*/ 7979665 h 9085945"/>
                  <a:gd name="connsiteX4640" fmla="*/ 0 w 1018183"/>
                  <a:gd name="connsiteY4640" fmla="*/ 7979206 h 9085945"/>
                  <a:gd name="connsiteX4641" fmla="*/ 0 w 1018183"/>
                  <a:gd name="connsiteY4641" fmla="*/ 7976709 h 9085945"/>
                  <a:gd name="connsiteX4642" fmla="*/ 0 w 1018183"/>
                  <a:gd name="connsiteY4642" fmla="*/ 7970530 h 9085945"/>
                  <a:gd name="connsiteX4643" fmla="*/ 0 w 1018183"/>
                  <a:gd name="connsiteY4643" fmla="*/ 7969355 h 9085945"/>
                  <a:gd name="connsiteX4644" fmla="*/ 0 w 1018183"/>
                  <a:gd name="connsiteY4644" fmla="*/ 7965648 h 9085945"/>
                  <a:gd name="connsiteX4645" fmla="*/ 0 w 1018183"/>
                  <a:gd name="connsiteY4645" fmla="*/ 7965123 h 9085945"/>
                  <a:gd name="connsiteX4646" fmla="*/ 0 w 1018183"/>
                  <a:gd name="connsiteY4646" fmla="*/ 7964354 h 9085945"/>
                  <a:gd name="connsiteX4647" fmla="*/ 0 w 1018183"/>
                  <a:gd name="connsiteY4647" fmla="*/ 7962915 h 9085945"/>
                  <a:gd name="connsiteX4648" fmla="*/ 0 w 1018183"/>
                  <a:gd name="connsiteY4648" fmla="*/ 7958297 h 9085945"/>
                  <a:gd name="connsiteX4649" fmla="*/ 0 w 1018183"/>
                  <a:gd name="connsiteY4649" fmla="*/ 7956222 h 9085945"/>
                  <a:gd name="connsiteX4650" fmla="*/ 0 w 1018183"/>
                  <a:gd name="connsiteY4650" fmla="*/ 7954065 h 9085945"/>
                  <a:gd name="connsiteX4651" fmla="*/ 0 w 1018183"/>
                  <a:gd name="connsiteY4651" fmla="*/ 7951104 h 9085945"/>
                  <a:gd name="connsiteX4652" fmla="*/ 0 w 1018183"/>
                  <a:gd name="connsiteY4652" fmla="*/ 7949989 h 9085945"/>
                  <a:gd name="connsiteX4653" fmla="*/ 0 w 1018183"/>
                  <a:gd name="connsiteY4653" fmla="*/ 7949819 h 9085945"/>
                  <a:gd name="connsiteX4654" fmla="*/ 0 w 1018183"/>
                  <a:gd name="connsiteY4654" fmla="*/ 7946479 h 9085945"/>
                  <a:gd name="connsiteX4655" fmla="*/ 0 w 1018183"/>
                  <a:gd name="connsiteY4655" fmla="*/ 7940044 h 9085945"/>
                  <a:gd name="connsiteX4656" fmla="*/ 0 w 1018183"/>
                  <a:gd name="connsiteY4656" fmla="*/ 7932580 h 9085945"/>
                  <a:gd name="connsiteX4657" fmla="*/ 0 w 1018183"/>
                  <a:gd name="connsiteY4657" fmla="*/ 7930188 h 9085945"/>
                  <a:gd name="connsiteX4658" fmla="*/ 0 w 1018183"/>
                  <a:gd name="connsiteY4658" fmla="*/ 7928548 h 9085945"/>
                  <a:gd name="connsiteX4659" fmla="*/ 0 w 1018183"/>
                  <a:gd name="connsiteY4659" fmla="*/ 7926980 h 9085945"/>
                  <a:gd name="connsiteX4660" fmla="*/ 0 w 1018183"/>
                  <a:gd name="connsiteY4660" fmla="*/ 7925306 h 9085945"/>
                  <a:gd name="connsiteX4661" fmla="*/ 0 w 1018183"/>
                  <a:gd name="connsiteY4661" fmla="*/ 7919351 h 9085945"/>
                  <a:gd name="connsiteX4662" fmla="*/ 0 w 1018183"/>
                  <a:gd name="connsiteY4662" fmla="*/ 7919129 h 9085945"/>
                  <a:gd name="connsiteX4663" fmla="*/ 0 w 1018183"/>
                  <a:gd name="connsiteY4663" fmla="*/ 7917914 h 9085945"/>
                  <a:gd name="connsiteX4664" fmla="*/ 0 w 1018183"/>
                  <a:gd name="connsiteY4664" fmla="*/ 7915449 h 9085945"/>
                  <a:gd name="connsiteX4665" fmla="*/ 0 w 1018183"/>
                  <a:gd name="connsiteY4665" fmla="*/ 7913723 h 9085945"/>
                  <a:gd name="connsiteX4666" fmla="*/ 0 w 1018183"/>
                  <a:gd name="connsiteY4666" fmla="*/ 7909577 h 9085945"/>
                  <a:gd name="connsiteX4667" fmla="*/ 0 w 1018183"/>
                  <a:gd name="connsiteY4667" fmla="*/ 7908293 h 9085945"/>
                  <a:gd name="connsiteX4668" fmla="*/ 0 w 1018183"/>
                  <a:gd name="connsiteY4668" fmla="*/ 7907318 h 9085945"/>
                  <a:gd name="connsiteX4669" fmla="*/ 0 w 1018183"/>
                  <a:gd name="connsiteY4669" fmla="*/ 7902299 h 9085945"/>
                  <a:gd name="connsiteX4670" fmla="*/ 0 w 1018183"/>
                  <a:gd name="connsiteY4670" fmla="*/ 7896006 h 9085945"/>
                  <a:gd name="connsiteX4671" fmla="*/ 0 w 1018183"/>
                  <a:gd name="connsiteY4671" fmla="*/ 7893057 h 9085945"/>
                  <a:gd name="connsiteX4672" fmla="*/ 0 w 1018183"/>
                  <a:gd name="connsiteY4672" fmla="*/ 7888640 h 9085945"/>
                  <a:gd name="connsiteX4673" fmla="*/ 0 w 1018183"/>
                  <a:gd name="connsiteY4673" fmla="*/ 7884946 h 9085945"/>
                  <a:gd name="connsiteX4674" fmla="*/ 0 w 1018183"/>
                  <a:gd name="connsiteY4674" fmla="*/ 7881634 h 9085945"/>
                  <a:gd name="connsiteX4675" fmla="*/ 0 w 1018183"/>
                  <a:gd name="connsiteY4675" fmla="*/ 7878869 h 9085945"/>
                  <a:gd name="connsiteX4676" fmla="*/ 0 w 1018183"/>
                  <a:gd name="connsiteY4676" fmla="*/ 7877581 h 9085945"/>
                  <a:gd name="connsiteX4677" fmla="*/ 0 w 1018183"/>
                  <a:gd name="connsiteY4677" fmla="*/ 7877572 h 9085945"/>
                  <a:gd name="connsiteX4678" fmla="*/ 0 w 1018183"/>
                  <a:gd name="connsiteY4678" fmla="*/ 7876849 h 9085945"/>
                  <a:gd name="connsiteX4679" fmla="*/ 0 w 1018183"/>
                  <a:gd name="connsiteY4679" fmla="*/ 7876287 h 9085945"/>
                  <a:gd name="connsiteX4680" fmla="*/ 0 w 1018183"/>
                  <a:gd name="connsiteY4680" fmla="*/ 7872520 h 9085945"/>
                  <a:gd name="connsiteX4681" fmla="*/ 0 w 1018183"/>
                  <a:gd name="connsiteY4681" fmla="*/ 7867951 h 9085945"/>
                  <a:gd name="connsiteX4682" fmla="*/ 0 w 1018183"/>
                  <a:gd name="connsiteY4682" fmla="*/ 7866514 h 9085945"/>
                  <a:gd name="connsiteX4683" fmla="*/ 0 w 1018183"/>
                  <a:gd name="connsiteY4683" fmla="*/ 7865791 h 9085945"/>
                  <a:gd name="connsiteX4684" fmla="*/ 0 w 1018183"/>
                  <a:gd name="connsiteY4684" fmla="*/ 7856836 h 9085945"/>
                  <a:gd name="connsiteX4685" fmla="*/ 0 w 1018183"/>
                  <a:gd name="connsiteY4685" fmla="*/ 7853071 h 9085945"/>
                  <a:gd name="connsiteX4686" fmla="*/ 0 w 1018183"/>
                  <a:gd name="connsiteY4686" fmla="*/ 7847062 h 9085945"/>
                  <a:gd name="connsiteX4687" fmla="*/ 0 w 1018183"/>
                  <a:gd name="connsiteY4687" fmla="*/ 7846139 h 9085945"/>
                  <a:gd name="connsiteX4688" fmla="*/ 0 w 1018183"/>
                  <a:gd name="connsiteY4688" fmla="*/ 7845777 h 9085945"/>
                  <a:gd name="connsiteX4689" fmla="*/ 0 w 1018183"/>
                  <a:gd name="connsiteY4689" fmla="*/ 7844604 h 9085945"/>
                  <a:gd name="connsiteX4690" fmla="*/ 0 w 1018183"/>
                  <a:gd name="connsiteY4690" fmla="*/ 7842013 h 9085945"/>
                  <a:gd name="connsiteX4691" fmla="*/ 0 w 1018183"/>
                  <a:gd name="connsiteY4691" fmla="*/ 7841292 h 9085945"/>
                  <a:gd name="connsiteX4692" fmla="*/ 0 w 1018183"/>
                  <a:gd name="connsiteY4692" fmla="*/ 7840372 h 9085945"/>
                  <a:gd name="connsiteX4693" fmla="*/ 0 w 1018183"/>
                  <a:gd name="connsiteY4693" fmla="*/ 7837239 h 9085945"/>
                  <a:gd name="connsiteX4694" fmla="*/ 0 w 1018183"/>
                  <a:gd name="connsiteY4694" fmla="*/ 7835081 h 9085945"/>
                  <a:gd name="connsiteX4695" fmla="*/ 0 w 1018183"/>
                  <a:gd name="connsiteY4695" fmla="*/ 7833969 h 9085945"/>
                  <a:gd name="connsiteX4696" fmla="*/ 0 w 1018183"/>
                  <a:gd name="connsiteY4696" fmla="*/ 7833786 h 9085945"/>
                  <a:gd name="connsiteX4697" fmla="*/ 0 w 1018183"/>
                  <a:gd name="connsiteY4697" fmla="*/ 7830234 h 9085945"/>
                  <a:gd name="connsiteX4698" fmla="*/ 0 w 1018183"/>
                  <a:gd name="connsiteY4698" fmla="*/ 7825449 h 9085945"/>
                  <a:gd name="connsiteX4699" fmla="*/ 0 w 1018183"/>
                  <a:gd name="connsiteY4699" fmla="*/ 7823754 h 9085945"/>
                  <a:gd name="connsiteX4700" fmla="*/ 0 w 1018183"/>
                  <a:gd name="connsiteY4700" fmla="*/ 7822187 h 9085945"/>
                  <a:gd name="connsiteX4701" fmla="*/ 0 w 1018183"/>
                  <a:gd name="connsiteY4701" fmla="*/ 7819833 h 9085945"/>
                  <a:gd name="connsiteX4702" fmla="*/ 0 w 1018183"/>
                  <a:gd name="connsiteY4702" fmla="*/ 7815691 h 9085945"/>
                  <a:gd name="connsiteX4703" fmla="*/ 0 w 1018183"/>
                  <a:gd name="connsiteY4703" fmla="*/ 7814335 h 9085945"/>
                  <a:gd name="connsiteX4704" fmla="*/ 0 w 1018183"/>
                  <a:gd name="connsiteY4704" fmla="*/ 7809286 h 9085945"/>
                  <a:gd name="connsiteX4705" fmla="*/ 0 w 1018183"/>
                  <a:gd name="connsiteY4705" fmla="*/ 7805435 h 9085945"/>
                  <a:gd name="connsiteX4706" fmla="*/ 0 w 1018183"/>
                  <a:gd name="connsiteY4706" fmla="*/ 7804783 h 9085945"/>
                  <a:gd name="connsiteX4707" fmla="*/ 0 w 1018183"/>
                  <a:gd name="connsiteY4707" fmla="*/ 7803277 h 9085945"/>
                  <a:gd name="connsiteX4708" fmla="*/ 0 w 1018183"/>
                  <a:gd name="connsiteY4708" fmla="*/ 7801671 h 9085945"/>
                  <a:gd name="connsiteX4709" fmla="*/ 0 w 1018183"/>
                  <a:gd name="connsiteY4709" fmla="*/ 7797505 h 9085945"/>
                  <a:gd name="connsiteX4710" fmla="*/ 0 w 1018183"/>
                  <a:gd name="connsiteY4710" fmla="*/ 7794739 h 9085945"/>
                  <a:gd name="connsiteX4711" fmla="*/ 0 w 1018183"/>
                  <a:gd name="connsiteY4711" fmla="*/ 7793627 h 9085945"/>
                  <a:gd name="connsiteX4712" fmla="*/ 0 w 1018183"/>
                  <a:gd name="connsiteY4712" fmla="*/ 7783257 h 9085945"/>
                  <a:gd name="connsiteX4713" fmla="*/ 0 w 1018183"/>
                  <a:gd name="connsiteY4713" fmla="*/ 7782565 h 9085945"/>
                  <a:gd name="connsiteX4714" fmla="*/ 0 w 1018183"/>
                  <a:gd name="connsiteY4714" fmla="*/ 7780310 h 9085945"/>
                  <a:gd name="connsiteX4715" fmla="*/ 0 w 1018183"/>
                  <a:gd name="connsiteY4715" fmla="*/ 7779539 h 9085945"/>
                  <a:gd name="connsiteX4716" fmla="*/ 0 w 1018183"/>
                  <a:gd name="connsiteY4716" fmla="*/ 7777334 h 9085945"/>
                  <a:gd name="connsiteX4717" fmla="*/ 0 w 1018183"/>
                  <a:gd name="connsiteY4717" fmla="*/ 7774074 h 9085945"/>
                  <a:gd name="connsiteX4718" fmla="*/ 0 w 1018183"/>
                  <a:gd name="connsiteY4718" fmla="*/ 7773484 h 9085945"/>
                  <a:gd name="connsiteX4719" fmla="*/ 0 w 1018183"/>
                  <a:gd name="connsiteY4719" fmla="*/ 7772199 h 9085945"/>
                  <a:gd name="connsiteX4720" fmla="*/ 0 w 1018183"/>
                  <a:gd name="connsiteY4720" fmla="*/ 7768944 h 9085945"/>
                  <a:gd name="connsiteX4721" fmla="*/ 0 w 1018183"/>
                  <a:gd name="connsiteY4721" fmla="*/ 7768481 h 9085945"/>
                  <a:gd name="connsiteX4722" fmla="*/ 0 w 1018183"/>
                  <a:gd name="connsiteY4722" fmla="*/ 7762935 h 9085945"/>
                  <a:gd name="connsiteX4723" fmla="*/ 0 w 1018183"/>
                  <a:gd name="connsiteY4723" fmla="*/ 7761664 h 9085945"/>
                  <a:gd name="connsiteX4724" fmla="*/ 0 w 1018183"/>
                  <a:gd name="connsiteY4724" fmla="*/ 7760434 h 9085945"/>
                  <a:gd name="connsiteX4725" fmla="*/ 0 w 1018183"/>
                  <a:gd name="connsiteY4725" fmla="*/ 7757884 h 9085945"/>
                  <a:gd name="connsiteX4726" fmla="*/ 0 w 1018183"/>
                  <a:gd name="connsiteY4726" fmla="*/ 7756665 h 9085945"/>
                  <a:gd name="connsiteX4727" fmla="*/ 0 w 1018183"/>
                  <a:gd name="connsiteY4727" fmla="*/ 7755031 h 9085945"/>
                  <a:gd name="connsiteX4728" fmla="*/ 0 w 1018183"/>
                  <a:gd name="connsiteY4728" fmla="*/ 7752634 h 9085945"/>
                  <a:gd name="connsiteX4729" fmla="*/ 0 w 1018183"/>
                  <a:gd name="connsiteY4729" fmla="*/ 7752098 h 9085945"/>
                  <a:gd name="connsiteX4730" fmla="*/ 0 w 1018183"/>
                  <a:gd name="connsiteY4730" fmla="*/ 7751065 h 9085945"/>
                  <a:gd name="connsiteX4731" fmla="*/ 0 w 1018183"/>
                  <a:gd name="connsiteY4731" fmla="*/ 7750606 h 9085945"/>
                  <a:gd name="connsiteX4732" fmla="*/ 0 w 1018183"/>
                  <a:gd name="connsiteY4732" fmla="*/ 7740755 h 9085945"/>
                  <a:gd name="connsiteX4733" fmla="*/ 0 w 1018183"/>
                  <a:gd name="connsiteY4733" fmla="*/ 7735754 h 9085945"/>
                  <a:gd name="connsiteX4734" fmla="*/ 0 w 1018183"/>
                  <a:gd name="connsiteY4734" fmla="*/ 7734315 h 9085945"/>
                  <a:gd name="connsiteX4735" fmla="*/ 0 w 1018183"/>
                  <a:gd name="connsiteY4735" fmla="*/ 7731857 h 9085945"/>
                  <a:gd name="connsiteX4736" fmla="*/ 0 w 1018183"/>
                  <a:gd name="connsiteY4736" fmla="*/ 7729697 h 9085945"/>
                  <a:gd name="connsiteX4737" fmla="*/ 0 w 1018183"/>
                  <a:gd name="connsiteY4737" fmla="*/ 7728139 h 9085945"/>
                  <a:gd name="connsiteX4738" fmla="*/ 0 w 1018183"/>
                  <a:gd name="connsiteY4738" fmla="*/ 7727622 h 9085945"/>
                  <a:gd name="connsiteX4739" fmla="*/ 0 w 1018183"/>
                  <a:gd name="connsiteY4739" fmla="*/ 7722504 h 9085945"/>
                  <a:gd name="connsiteX4740" fmla="*/ 0 w 1018183"/>
                  <a:gd name="connsiteY4740" fmla="*/ 7721389 h 9085945"/>
                  <a:gd name="connsiteX4741" fmla="*/ 0 w 1018183"/>
                  <a:gd name="connsiteY4741" fmla="*/ 7721219 h 9085945"/>
                  <a:gd name="connsiteX4742" fmla="*/ 0 w 1018183"/>
                  <a:gd name="connsiteY4742" fmla="*/ 7720092 h 9085945"/>
                  <a:gd name="connsiteX4743" fmla="*/ 0 w 1018183"/>
                  <a:gd name="connsiteY4743" fmla="*/ 7717879 h 9085945"/>
                  <a:gd name="connsiteX4744" fmla="*/ 0 w 1018183"/>
                  <a:gd name="connsiteY4744" fmla="*/ 7716323 h 9085945"/>
                  <a:gd name="connsiteX4745" fmla="*/ 0 w 1018183"/>
                  <a:gd name="connsiteY4745" fmla="*/ 7715039 h 9085945"/>
                  <a:gd name="connsiteX4746" fmla="*/ 0 w 1018183"/>
                  <a:gd name="connsiteY4746" fmla="*/ 7712292 h 9085945"/>
                  <a:gd name="connsiteX4747" fmla="*/ 0 w 1018183"/>
                  <a:gd name="connsiteY4747" fmla="*/ 7711444 h 9085945"/>
                  <a:gd name="connsiteX4748" fmla="*/ 0 w 1018183"/>
                  <a:gd name="connsiteY4748" fmla="*/ 7711008 h 9085945"/>
                  <a:gd name="connsiteX4749" fmla="*/ 0 w 1018183"/>
                  <a:gd name="connsiteY4749" fmla="*/ 7710723 h 9085945"/>
                  <a:gd name="connsiteX4750" fmla="*/ 0 w 1018183"/>
                  <a:gd name="connsiteY4750" fmla="*/ 7710264 h 9085945"/>
                  <a:gd name="connsiteX4751" fmla="*/ 0 w 1018183"/>
                  <a:gd name="connsiteY4751" fmla="*/ 7709439 h 9085945"/>
                  <a:gd name="connsiteX4752" fmla="*/ 0 w 1018183"/>
                  <a:gd name="connsiteY4752" fmla="*/ 7709034 h 9085945"/>
                  <a:gd name="connsiteX4753" fmla="*/ 0 w 1018183"/>
                  <a:gd name="connsiteY4753" fmla="*/ 7705269 h 9085945"/>
                  <a:gd name="connsiteX4754" fmla="*/ 0 w 1018183"/>
                  <a:gd name="connsiteY4754" fmla="*/ 7701588 h 9085945"/>
                  <a:gd name="connsiteX4755" fmla="*/ 0 w 1018183"/>
                  <a:gd name="connsiteY4755" fmla="*/ 7701234 h 9085945"/>
                  <a:gd name="connsiteX4756" fmla="*/ 0 w 1018183"/>
                  <a:gd name="connsiteY4756" fmla="*/ 7699665 h 9085945"/>
                  <a:gd name="connsiteX4757" fmla="*/ 0 w 1018183"/>
                  <a:gd name="connsiteY4757" fmla="*/ 7696706 h 9085945"/>
                  <a:gd name="connsiteX4758" fmla="*/ 0 w 1018183"/>
                  <a:gd name="connsiteY4758" fmla="*/ 7695412 h 9085945"/>
                  <a:gd name="connsiteX4759" fmla="*/ 0 w 1018183"/>
                  <a:gd name="connsiteY4759" fmla="*/ 7692036 h 9085945"/>
                  <a:gd name="connsiteX4760" fmla="*/ 0 w 1018183"/>
                  <a:gd name="connsiteY4760" fmla="*/ 7690529 h 9085945"/>
                  <a:gd name="connsiteX4761" fmla="*/ 0 w 1018183"/>
                  <a:gd name="connsiteY4761" fmla="*/ 7689355 h 9085945"/>
                  <a:gd name="connsiteX4762" fmla="*/ 0 w 1018183"/>
                  <a:gd name="connsiteY4762" fmla="*/ 7686849 h 9085945"/>
                  <a:gd name="connsiteX4763" fmla="*/ 0 w 1018183"/>
                  <a:gd name="connsiteY4763" fmla="*/ 7685123 h 9085945"/>
                  <a:gd name="connsiteX4764" fmla="*/ 0 w 1018183"/>
                  <a:gd name="connsiteY4764" fmla="*/ 7684355 h 9085945"/>
                  <a:gd name="connsiteX4765" fmla="*/ 0 w 1018183"/>
                  <a:gd name="connsiteY4765" fmla="*/ 7680877 h 9085945"/>
                  <a:gd name="connsiteX4766" fmla="*/ 0 w 1018183"/>
                  <a:gd name="connsiteY4766" fmla="*/ 7678718 h 9085945"/>
                  <a:gd name="connsiteX4767" fmla="*/ 0 w 1018183"/>
                  <a:gd name="connsiteY4767" fmla="*/ 7677537 h 9085945"/>
                  <a:gd name="connsiteX4768" fmla="*/ 0 w 1018183"/>
                  <a:gd name="connsiteY4768" fmla="*/ 7672539 h 9085945"/>
                  <a:gd name="connsiteX4769" fmla="*/ 0 w 1018183"/>
                  <a:gd name="connsiteY4769" fmla="*/ 7671102 h 9085945"/>
                  <a:gd name="connsiteX4770" fmla="*/ 0 w 1018183"/>
                  <a:gd name="connsiteY4770" fmla="*/ 7669818 h 9085945"/>
                  <a:gd name="connsiteX4771" fmla="*/ 0 w 1018183"/>
                  <a:gd name="connsiteY4771" fmla="*/ 7668690 h 9085945"/>
                  <a:gd name="connsiteX4772" fmla="*/ 0 w 1018183"/>
                  <a:gd name="connsiteY4772" fmla="*/ 7668507 h 9085945"/>
                  <a:gd name="connsiteX4773" fmla="*/ 0 w 1018183"/>
                  <a:gd name="connsiteY4773" fmla="*/ 7666939 h 9085945"/>
                  <a:gd name="connsiteX4774" fmla="*/ 0 w 1018183"/>
                  <a:gd name="connsiteY4774" fmla="*/ 7666479 h 9085945"/>
                  <a:gd name="connsiteX4775" fmla="*/ 0 w 1018183"/>
                  <a:gd name="connsiteY4775" fmla="*/ 7664457 h 9085945"/>
                  <a:gd name="connsiteX4776" fmla="*/ 0 w 1018183"/>
                  <a:gd name="connsiteY4776" fmla="*/ 7661325 h 9085945"/>
                  <a:gd name="connsiteX4777" fmla="*/ 0 w 1018183"/>
                  <a:gd name="connsiteY4777" fmla="*/ 7650187 h 9085945"/>
                  <a:gd name="connsiteX4778" fmla="*/ 0 w 1018183"/>
                  <a:gd name="connsiteY4778" fmla="*/ 7648972 h 9085945"/>
                  <a:gd name="connsiteX4779" fmla="*/ 0 w 1018183"/>
                  <a:gd name="connsiteY4779" fmla="*/ 7647687 h 9085945"/>
                  <a:gd name="connsiteX4780" fmla="*/ 0 w 1018183"/>
                  <a:gd name="connsiteY4780" fmla="*/ 7646507 h 9085945"/>
                  <a:gd name="connsiteX4781" fmla="*/ 0 w 1018183"/>
                  <a:gd name="connsiteY4781" fmla="*/ 7643920 h 9085945"/>
                  <a:gd name="connsiteX4782" fmla="*/ 0 w 1018183"/>
                  <a:gd name="connsiteY4782" fmla="*/ 7639351 h 9085945"/>
                  <a:gd name="connsiteX4783" fmla="*/ 0 w 1018183"/>
                  <a:gd name="connsiteY4783" fmla="*/ 7638376 h 9085945"/>
                  <a:gd name="connsiteX4784" fmla="*/ 0 w 1018183"/>
                  <a:gd name="connsiteY4784" fmla="*/ 7637914 h 9085945"/>
                  <a:gd name="connsiteX4785" fmla="*/ 0 w 1018183"/>
                  <a:gd name="connsiteY4785" fmla="*/ 7635454 h 9085945"/>
                  <a:gd name="connsiteX4786" fmla="*/ 0 w 1018183"/>
                  <a:gd name="connsiteY4786" fmla="*/ 7629521 h 9085945"/>
                  <a:gd name="connsiteX4787" fmla="*/ 0 w 1018183"/>
                  <a:gd name="connsiteY4787" fmla="*/ 7627317 h 9085945"/>
                  <a:gd name="connsiteX4788" fmla="*/ 0 w 1018183"/>
                  <a:gd name="connsiteY4788" fmla="*/ 7624115 h 9085945"/>
                  <a:gd name="connsiteX4789" fmla="*/ 0 w 1018183"/>
                  <a:gd name="connsiteY4789" fmla="*/ 7622831 h 9085945"/>
                  <a:gd name="connsiteX4790" fmla="*/ 0 w 1018183"/>
                  <a:gd name="connsiteY4790" fmla="*/ 7616004 h 9085945"/>
                  <a:gd name="connsiteX4791" fmla="*/ 0 w 1018183"/>
                  <a:gd name="connsiteY4791" fmla="*/ 7613057 h 9085945"/>
                  <a:gd name="connsiteX4792" fmla="*/ 0 w 1018183"/>
                  <a:gd name="connsiteY4792" fmla="*/ 7612692 h 9085945"/>
                  <a:gd name="connsiteX4793" fmla="*/ 0 w 1018183"/>
                  <a:gd name="connsiteY4793" fmla="*/ 7608639 h 9085945"/>
                  <a:gd name="connsiteX4794" fmla="*/ 0 w 1018183"/>
                  <a:gd name="connsiteY4794" fmla="*/ 7607345 h 9085945"/>
                  <a:gd name="connsiteX4795" fmla="*/ 0 w 1018183"/>
                  <a:gd name="connsiteY4795" fmla="*/ 7605186 h 9085945"/>
                  <a:gd name="connsiteX4796" fmla="*/ 0 w 1018183"/>
                  <a:gd name="connsiteY4796" fmla="*/ 7603578 h 9085945"/>
                  <a:gd name="connsiteX4797" fmla="*/ 0 w 1018183"/>
                  <a:gd name="connsiteY4797" fmla="*/ 7601634 h 9085945"/>
                  <a:gd name="connsiteX4798" fmla="*/ 0 w 1018183"/>
                  <a:gd name="connsiteY4798" fmla="*/ 7597572 h 9085945"/>
                  <a:gd name="connsiteX4799" fmla="*/ 0 w 1018183"/>
                  <a:gd name="connsiteY4799" fmla="*/ 7596849 h 9085945"/>
                  <a:gd name="connsiteX4800" fmla="*/ 0 w 1018183"/>
                  <a:gd name="connsiteY4800" fmla="*/ 7596287 h 9085945"/>
                  <a:gd name="connsiteX4801" fmla="*/ 0 w 1018183"/>
                  <a:gd name="connsiteY4801" fmla="*/ 7595154 h 9085945"/>
                  <a:gd name="connsiteX4802" fmla="*/ 0 w 1018183"/>
                  <a:gd name="connsiteY4802" fmla="*/ 7593587 h 9085945"/>
                  <a:gd name="connsiteX4803" fmla="*/ 0 w 1018183"/>
                  <a:gd name="connsiteY4803" fmla="*/ 7592518 h 9085945"/>
                  <a:gd name="connsiteX4804" fmla="*/ 0 w 1018183"/>
                  <a:gd name="connsiteY4804" fmla="*/ 7584471 h 9085945"/>
                  <a:gd name="connsiteX4805" fmla="*/ 0 w 1018183"/>
                  <a:gd name="connsiteY4805" fmla="*/ 7580329 h 9085945"/>
                  <a:gd name="connsiteX4806" fmla="*/ 0 w 1018183"/>
                  <a:gd name="connsiteY4806" fmla="*/ 7576835 h 9085945"/>
                  <a:gd name="connsiteX4807" fmla="*/ 0 w 1018183"/>
                  <a:gd name="connsiteY4807" fmla="*/ 7576183 h 9085945"/>
                  <a:gd name="connsiteX4808" fmla="*/ 0 w 1018183"/>
                  <a:gd name="connsiteY4808" fmla="*/ 7573071 h 9085945"/>
                  <a:gd name="connsiteX4809" fmla="*/ 0 w 1018183"/>
                  <a:gd name="connsiteY4809" fmla="*/ 7568905 h 9085945"/>
                  <a:gd name="connsiteX4810" fmla="*/ 0 w 1018183"/>
                  <a:gd name="connsiteY4810" fmla="*/ 7566139 h 9085945"/>
                  <a:gd name="connsiteX4811" fmla="*/ 0 w 1018183"/>
                  <a:gd name="connsiteY4811" fmla="*/ 7565027 h 9085945"/>
                  <a:gd name="connsiteX4812" fmla="*/ 0 w 1018183"/>
                  <a:gd name="connsiteY4812" fmla="*/ 7564844 h 9085945"/>
                  <a:gd name="connsiteX4813" fmla="*/ 0 w 1018183"/>
                  <a:gd name="connsiteY4813" fmla="*/ 7561292 h 9085945"/>
                  <a:gd name="connsiteX4814" fmla="*/ 0 w 1018183"/>
                  <a:gd name="connsiteY4814" fmla="*/ 7559793 h 9085945"/>
                  <a:gd name="connsiteX4815" fmla="*/ 0 w 1018183"/>
                  <a:gd name="connsiteY4815" fmla="*/ 7555943 h 9085945"/>
                  <a:gd name="connsiteX4816" fmla="*/ 0 w 1018183"/>
                  <a:gd name="connsiteY4816" fmla="*/ 7554812 h 9085945"/>
                  <a:gd name="connsiteX4817" fmla="*/ 0 w 1018183"/>
                  <a:gd name="connsiteY4817" fmla="*/ 7553965 h 9085945"/>
                  <a:gd name="connsiteX4818" fmla="*/ 0 w 1018183"/>
                  <a:gd name="connsiteY4818" fmla="*/ 7553786 h 9085945"/>
                  <a:gd name="connsiteX4819" fmla="*/ 0 w 1018183"/>
                  <a:gd name="connsiteY4819" fmla="*/ 7553245 h 9085945"/>
                  <a:gd name="connsiteX4820" fmla="*/ 0 w 1018183"/>
                  <a:gd name="connsiteY4820" fmla="*/ 7551710 h 9085945"/>
                  <a:gd name="connsiteX4821" fmla="*/ 0 w 1018183"/>
                  <a:gd name="connsiteY4821" fmla="*/ 7545474 h 9085945"/>
                  <a:gd name="connsiteX4822" fmla="*/ 0 w 1018183"/>
                  <a:gd name="connsiteY4822" fmla="*/ 7543755 h 9085945"/>
                  <a:gd name="connsiteX4823" fmla="*/ 0 w 1018183"/>
                  <a:gd name="connsiteY4823" fmla="*/ 7542186 h 9085945"/>
                  <a:gd name="connsiteX4824" fmla="*/ 0 w 1018183"/>
                  <a:gd name="connsiteY4824" fmla="*/ 7540344 h 9085945"/>
                  <a:gd name="connsiteX4825" fmla="*/ 0 w 1018183"/>
                  <a:gd name="connsiteY4825" fmla="*/ 7535841 h 9085945"/>
                  <a:gd name="connsiteX4826" fmla="*/ 0 w 1018183"/>
                  <a:gd name="connsiteY4826" fmla="*/ 7534557 h 9085945"/>
                  <a:gd name="connsiteX4827" fmla="*/ 0 w 1018183"/>
                  <a:gd name="connsiteY4827" fmla="*/ 7534335 h 9085945"/>
                  <a:gd name="connsiteX4828" fmla="*/ 0 w 1018183"/>
                  <a:gd name="connsiteY4828" fmla="*/ 7529284 h 9085945"/>
                  <a:gd name="connsiteX4829" fmla="*/ 0 w 1018183"/>
                  <a:gd name="connsiteY4829" fmla="*/ 7528563 h 9085945"/>
                  <a:gd name="connsiteX4830" fmla="*/ 0 w 1018183"/>
                  <a:gd name="connsiteY4830" fmla="*/ 7524783 h 9085945"/>
                  <a:gd name="connsiteX4831" fmla="*/ 0 w 1018183"/>
                  <a:gd name="connsiteY4831" fmla="*/ 7517506 h 9085945"/>
                  <a:gd name="connsiteX4832" fmla="*/ 0 w 1018183"/>
                  <a:gd name="connsiteY4832" fmla="*/ 7513623 h 9085945"/>
                  <a:gd name="connsiteX4833" fmla="*/ 0 w 1018183"/>
                  <a:gd name="connsiteY4833" fmla="*/ 7511368 h 9085945"/>
                  <a:gd name="connsiteX4834" fmla="*/ 0 w 1018183"/>
                  <a:gd name="connsiteY4834" fmla="*/ 7505132 h 9085945"/>
                  <a:gd name="connsiteX4835" fmla="*/ 0 w 1018183"/>
                  <a:gd name="connsiteY4835" fmla="*/ 7503846 h 9085945"/>
                  <a:gd name="connsiteX4836" fmla="*/ 0 w 1018183"/>
                  <a:gd name="connsiteY4836" fmla="*/ 7503257 h 9085945"/>
                  <a:gd name="connsiteX4837" fmla="*/ 0 w 1018183"/>
                  <a:gd name="connsiteY4837" fmla="*/ 7500310 h 9085945"/>
                  <a:gd name="connsiteX4838" fmla="*/ 0 w 1018183"/>
                  <a:gd name="connsiteY4838" fmla="*/ 7499539 h 9085945"/>
                  <a:gd name="connsiteX4839" fmla="*/ 0 w 1018183"/>
                  <a:gd name="connsiteY4839" fmla="*/ 7494074 h 9085945"/>
                  <a:gd name="connsiteX4840" fmla="*/ 0 w 1018183"/>
                  <a:gd name="connsiteY4840" fmla="*/ 7492056 h 9085945"/>
                  <a:gd name="connsiteX4841" fmla="*/ 0 w 1018183"/>
                  <a:gd name="connsiteY4841" fmla="*/ 7491492 h 9085945"/>
                  <a:gd name="connsiteX4842" fmla="*/ 0 w 1018183"/>
                  <a:gd name="connsiteY4842" fmla="*/ 7488942 h 9085945"/>
                  <a:gd name="connsiteX4843" fmla="*/ 0 w 1018183"/>
                  <a:gd name="connsiteY4843" fmla="*/ 7487723 h 9085945"/>
                  <a:gd name="connsiteX4844" fmla="*/ 0 w 1018183"/>
                  <a:gd name="connsiteY4844" fmla="*/ 7486439 h 9085945"/>
                  <a:gd name="connsiteX4845" fmla="*/ 0 w 1018183"/>
                  <a:gd name="connsiteY4845" fmla="*/ 7483692 h 9085945"/>
                  <a:gd name="connsiteX4846" fmla="*/ 0 w 1018183"/>
                  <a:gd name="connsiteY4846" fmla="*/ 7482408 h 9085945"/>
                  <a:gd name="connsiteX4847" fmla="*/ 0 w 1018183"/>
                  <a:gd name="connsiteY4847" fmla="*/ 7482123 h 9085945"/>
                  <a:gd name="connsiteX4848" fmla="*/ 0 w 1018183"/>
                  <a:gd name="connsiteY4848" fmla="*/ 7481664 h 9085945"/>
                  <a:gd name="connsiteX4849" fmla="*/ 0 w 1018183"/>
                  <a:gd name="connsiteY4849" fmla="*/ 7480839 h 9085945"/>
                  <a:gd name="connsiteX4850" fmla="*/ 0 w 1018183"/>
                  <a:gd name="connsiteY4850" fmla="*/ 7480434 h 9085945"/>
                  <a:gd name="connsiteX4851" fmla="*/ 0 w 1018183"/>
                  <a:gd name="connsiteY4851" fmla="*/ 7476669 h 9085945"/>
                  <a:gd name="connsiteX4852" fmla="*/ 0 w 1018183"/>
                  <a:gd name="connsiteY4852" fmla="*/ 7472634 h 9085945"/>
                  <a:gd name="connsiteX4853" fmla="*/ 0 w 1018183"/>
                  <a:gd name="connsiteY4853" fmla="*/ 7471065 h 9085945"/>
                  <a:gd name="connsiteX4854" fmla="*/ 0 w 1018183"/>
                  <a:gd name="connsiteY4854" fmla="*/ 7467582 h 9085945"/>
                  <a:gd name="connsiteX4855" fmla="*/ 0 w 1018183"/>
                  <a:gd name="connsiteY4855" fmla="*/ 7466812 h 9085945"/>
                  <a:gd name="connsiteX4856" fmla="*/ 0 w 1018183"/>
                  <a:gd name="connsiteY4856" fmla="*/ 7463436 h 9085945"/>
                  <a:gd name="connsiteX4857" fmla="*/ 0 w 1018183"/>
                  <a:gd name="connsiteY4857" fmla="*/ 7461347 h 9085945"/>
                  <a:gd name="connsiteX4858" fmla="*/ 0 w 1018183"/>
                  <a:gd name="connsiteY4858" fmla="*/ 7460755 h 9085945"/>
                  <a:gd name="connsiteX4859" fmla="*/ 0 w 1018183"/>
                  <a:gd name="connsiteY4859" fmla="*/ 7455755 h 9085945"/>
                  <a:gd name="connsiteX4860" fmla="*/ 0 w 1018183"/>
                  <a:gd name="connsiteY4860" fmla="*/ 7452277 h 9085945"/>
                  <a:gd name="connsiteX4861" fmla="*/ 0 w 1018183"/>
                  <a:gd name="connsiteY4861" fmla="*/ 7448937 h 9085945"/>
                  <a:gd name="connsiteX4862" fmla="*/ 0 w 1018183"/>
                  <a:gd name="connsiteY4862" fmla="*/ 7446097 h 9085945"/>
                  <a:gd name="connsiteX4863" fmla="*/ 0 w 1018183"/>
                  <a:gd name="connsiteY4863" fmla="*/ 7443939 h 9085945"/>
                  <a:gd name="connsiteX4864" fmla="*/ 0 w 1018183"/>
                  <a:gd name="connsiteY4864" fmla="*/ 7442502 h 9085945"/>
                  <a:gd name="connsiteX4865" fmla="*/ 0 w 1018183"/>
                  <a:gd name="connsiteY4865" fmla="*/ 7442066 h 9085945"/>
                  <a:gd name="connsiteX4866" fmla="*/ 0 w 1018183"/>
                  <a:gd name="connsiteY4866" fmla="*/ 7441218 h 9085945"/>
                  <a:gd name="connsiteX4867" fmla="*/ 0 w 1018183"/>
                  <a:gd name="connsiteY4867" fmla="*/ 7440497 h 9085945"/>
                  <a:gd name="connsiteX4868" fmla="*/ 0 w 1018183"/>
                  <a:gd name="connsiteY4868" fmla="*/ 7440092 h 9085945"/>
                  <a:gd name="connsiteX4869" fmla="*/ 0 w 1018183"/>
                  <a:gd name="connsiteY4869" fmla="*/ 7440090 h 9085945"/>
                  <a:gd name="connsiteX4870" fmla="*/ 0 w 1018183"/>
                  <a:gd name="connsiteY4870" fmla="*/ 7439907 h 9085945"/>
                  <a:gd name="connsiteX4871" fmla="*/ 0 w 1018183"/>
                  <a:gd name="connsiteY4871" fmla="*/ 7438339 h 9085945"/>
                  <a:gd name="connsiteX4872" fmla="*/ 0 w 1018183"/>
                  <a:gd name="connsiteY4872" fmla="*/ 7437879 h 9085945"/>
                  <a:gd name="connsiteX4873" fmla="*/ 0 w 1018183"/>
                  <a:gd name="connsiteY4873" fmla="*/ 7436327 h 9085945"/>
                  <a:gd name="connsiteX4874" fmla="*/ 0 w 1018183"/>
                  <a:gd name="connsiteY4874" fmla="*/ 7435039 h 9085945"/>
                  <a:gd name="connsiteX4875" fmla="*/ 0 w 1018183"/>
                  <a:gd name="connsiteY4875" fmla="*/ 7432725 h 9085945"/>
                  <a:gd name="connsiteX4876" fmla="*/ 0 w 1018183"/>
                  <a:gd name="connsiteY4876" fmla="*/ 7432292 h 9085945"/>
                  <a:gd name="connsiteX4877" fmla="*/ 0 w 1018183"/>
                  <a:gd name="connsiteY4877" fmla="*/ 7431007 h 9085945"/>
                  <a:gd name="connsiteX4878" fmla="*/ 0 w 1018183"/>
                  <a:gd name="connsiteY4878" fmla="*/ 7430723 h 9085945"/>
                  <a:gd name="connsiteX4879" fmla="*/ 0 w 1018183"/>
                  <a:gd name="connsiteY4879" fmla="*/ 7429439 h 9085945"/>
                  <a:gd name="connsiteX4880" fmla="*/ 0 w 1018183"/>
                  <a:gd name="connsiteY4880" fmla="*/ 7423094 h 9085945"/>
                  <a:gd name="connsiteX4881" fmla="*/ 0 w 1018183"/>
                  <a:gd name="connsiteY4881" fmla="*/ 7421587 h 9085945"/>
                  <a:gd name="connsiteX4882" fmla="*/ 0 w 1018183"/>
                  <a:gd name="connsiteY4882" fmla="*/ 7418390 h 9085945"/>
                  <a:gd name="connsiteX4883" fmla="*/ 0 w 1018183"/>
                  <a:gd name="connsiteY4883" fmla="*/ 7417907 h 9085945"/>
                  <a:gd name="connsiteX4884" fmla="*/ 0 w 1018183"/>
                  <a:gd name="connsiteY4884" fmla="*/ 7415413 h 9085945"/>
                  <a:gd name="connsiteX4885" fmla="*/ 0 w 1018183"/>
                  <a:gd name="connsiteY4885" fmla="*/ 7412036 h 9085945"/>
                  <a:gd name="connsiteX4886" fmla="*/ 0 w 1018183"/>
                  <a:gd name="connsiteY4886" fmla="*/ 7409776 h 9085945"/>
                  <a:gd name="connsiteX4887" fmla="*/ 0 w 1018183"/>
                  <a:gd name="connsiteY4887" fmla="*/ 7406854 h 9085945"/>
                  <a:gd name="connsiteX4888" fmla="*/ 0 w 1018183"/>
                  <a:gd name="connsiteY4888" fmla="*/ 7403989 h 9085945"/>
                  <a:gd name="connsiteX4889" fmla="*/ 0 w 1018183"/>
                  <a:gd name="connsiteY4889" fmla="*/ 7403597 h 9085945"/>
                  <a:gd name="connsiteX4890" fmla="*/ 0 w 1018183"/>
                  <a:gd name="connsiteY4890" fmla="*/ 7400921 h 9085945"/>
                  <a:gd name="connsiteX4891" fmla="*/ 0 w 1018183"/>
                  <a:gd name="connsiteY4891" fmla="*/ 7400876 h 9085945"/>
                  <a:gd name="connsiteX4892" fmla="*/ 0 w 1018183"/>
                  <a:gd name="connsiteY4892" fmla="*/ 7399748 h 9085945"/>
                  <a:gd name="connsiteX4893" fmla="*/ 0 w 1018183"/>
                  <a:gd name="connsiteY4893" fmla="*/ 7399565 h 9085945"/>
                  <a:gd name="connsiteX4894" fmla="*/ 0 w 1018183"/>
                  <a:gd name="connsiteY4894" fmla="*/ 7398717 h 9085945"/>
                  <a:gd name="connsiteX4895" fmla="*/ 0 w 1018183"/>
                  <a:gd name="connsiteY4895" fmla="*/ 7398465 h 9085945"/>
                  <a:gd name="connsiteX4896" fmla="*/ 0 w 1018183"/>
                  <a:gd name="connsiteY4896" fmla="*/ 7397997 h 9085945"/>
                  <a:gd name="connsiteX4897" fmla="*/ 0 w 1018183"/>
                  <a:gd name="connsiteY4897" fmla="*/ 7397537 h 9085945"/>
                  <a:gd name="connsiteX4898" fmla="*/ 0 w 1018183"/>
                  <a:gd name="connsiteY4898" fmla="*/ 7395515 h 9085945"/>
                  <a:gd name="connsiteX4899" fmla="*/ 0 w 1018183"/>
                  <a:gd name="connsiteY4899" fmla="*/ 7394231 h 9085945"/>
                  <a:gd name="connsiteX4900" fmla="*/ 0 w 1018183"/>
                  <a:gd name="connsiteY4900" fmla="*/ 7392540 h 9085945"/>
                  <a:gd name="connsiteX4901" fmla="*/ 0 w 1018183"/>
                  <a:gd name="connsiteY4901" fmla="*/ 7392383 h 9085945"/>
                  <a:gd name="connsiteX4902" fmla="*/ 0 w 1018183"/>
                  <a:gd name="connsiteY4902" fmla="*/ 7388690 h 9085945"/>
                  <a:gd name="connsiteX4903" fmla="*/ 0 w 1018183"/>
                  <a:gd name="connsiteY4903" fmla="*/ 7388505 h 9085945"/>
                  <a:gd name="connsiteX4904" fmla="*/ 0 w 1018183"/>
                  <a:gd name="connsiteY4904" fmla="*/ 7386937 h 9085945"/>
                  <a:gd name="connsiteX4905" fmla="*/ 0 w 1018183"/>
                  <a:gd name="connsiteY4905" fmla="*/ 7384457 h 9085945"/>
                  <a:gd name="connsiteX4906" fmla="*/ 0 w 1018183"/>
                  <a:gd name="connsiteY4906" fmla="*/ 7381328 h 9085945"/>
                  <a:gd name="connsiteX4907" fmla="*/ 0 w 1018183"/>
                  <a:gd name="connsiteY4907" fmla="*/ 7379308 h 9085945"/>
                  <a:gd name="connsiteX4908" fmla="*/ 0 w 1018183"/>
                  <a:gd name="connsiteY4908" fmla="*/ 7378745 h 9085945"/>
                  <a:gd name="connsiteX4909" fmla="*/ 0 w 1018183"/>
                  <a:gd name="connsiteY4909" fmla="*/ 7374978 h 9085945"/>
                  <a:gd name="connsiteX4910" fmla="*/ 0 w 1018183"/>
                  <a:gd name="connsiteY4910" fmla="*/ 7368972 h 9085945"/>
                  <a:gd name="connsiteX4911" fmla="*/ 0 w 1018183"/>
                  <a:gd name="connsiteY4911" fmla="*/ 7367687 h 9085945"/>
                  <a:gd name="connsiteX4912" fmla="*/ 0 w 1018183"/>
                  <a:gd name="connsiteY4912" fmla="*/ 7366512 h 9085945"/>
                  <a:gd name="connsiteX4913" fmla="*/ 0 w 1018183"/>
                  <a:gd name="connsiteY4913" fmla="*/ 7363918 h 9085945"/>
                  <a:gd name="connsiteX4914" fmla="*/ 0 w 1018183"/>
                  <a:gd name="connsiteY4914" fmla="*/ 7360579 h 9085945"/>
                  <a:gd name="connsiteX4915" fmla="*/ 0 w 1018183"/>
                  <a:gd name="connsiteY4915" fmla="*/ 7358375 h 9085945"/>
                  <a:gd name="connsiteX4916" fmla="*/ 0 w 1018183"/>
                  <a:gd name="connsiteY4916" fmla="*/ 7355963 h 9085945"/>
                  <a:gd name="connsiteX4917" fmla="*/ 0 w 1018183"/>
                  <a:gd name="connsiteY4917" fmla="*/ 7355871 h 9085945"/>
                  <a:gd name="connsiteX4918" fmla="*/ 0 w 1018183"/>
                  <a:gd name="connsiteY4918" fmla="*/ 7353889 h 9085945"/>
                  <a:gd name="connsiteX4919" fmla="*/ 0 w 1018183"/>
                  <a:gd name="connsiteY4919" fmla="*/ 7351729 h 9085945"/>
                  <a:gd name="connsiteX4920" fmla="*/ 0 w 1018183"/>
                  <a:gd name="connsiteY4920" fmla="*/ 7349521 h 9085945"/>
                  <a:gd name="connsiteX4921" fmla="*/ 0 w 1018183"/>
                  <a:gd name="connsiteY4921" fmla="*/ 7348598 h 9085945"/>
                  <a:gd name="connsiteX4922" fmla="*/ 0 w 1018183"/>
                  <a:gd name="connsiteY4922" fmla="*/ 7344115 h 9085945"/>
                  <a:gd name="connsiteX4923" fmla="*/ 0 w 1018183"/>
                  <a:gd name="connsiteY4923" fmla="*/ 7342831 h 9085945"/>
                  <a:gd name="connsiteX4924" fmla="*/ 0 w 1018183"/>
                  <a:gd name="connsiteY4924" fmla="*/ 7337709 h 9085945"/>
                  <a:gd name="connsiteX4925" fmla="*/ 0 w 1018183"/>
                  <a:gd name="connsiteY4925" fmla="*/ 7336244 h 9085945"/>
                  <a:gd name="connsiteX4926" fmla="*/ 0 w 1018183"/>
                  <a:gd name="connsiteY4926" fmla="*/ 7332692 h 9085945"/>
                  <a:gd name="connsiteX4927" fmla="*/ 0 w 1018183"/>
                  <a:gd name="connsiteY4927" fmla="*/ 7331193 h 9085945"/>
                  <a:gd name="connsiteX4928" fmla="*/ 0 w 1018183"/>
                  <a:gd name="connsiteY4928" fmla="*/ 7327345 h 9085945"/>
                  <a:gd name="connsiteX4929" fmla="*/ 0 w 1018183"/>
                  <a:gd name="connsiteY4929" fmla="*/ 7327343 h 9085945"/>
                  <a:gd name="connsiteX4930" fmla="*/ 0 w 1018183"/>
                  <a:gd name="connsiteY4930" fmla="*/ 7326212 h 9085945"/>
                  <a:gd name="connsiteX4931" fmla="*/ 0 w 1018183"/>
                  <a:gd name="connsiteY4931" fmla="*/ 7325186 h 9085945"/>
                  <a:gd name="connsiteX4932" fmla="*/ 0 w 1018183"/>
                  <a:gd name="connsiteY4932" fmla="*/ 7324645 h 9085945"/>
                  <a:gd name="connsiteX4933" fmla="*/ 0 w 1018183"/>
                  <a:gd name="connsiteY4933" fmla="*/ 7323576 h 9085945"/>
                  <a:gd name="connsiteX4934" fmla="*/ 0 w 1018183"/>
                  <a:gd name="connsiteY4934" fmla="*/ 7316794 h 9085945"/>
                  <a:gd name="connsiteX4935" fmla="*/ 0 w 1018183"/>
                  <a:gd name="connsiteY4935" fmla="*/ 7315529 h 9085945"/>
                  <a:gd name="connsiteX4936" fmla="*/ 0 w 1018183"/>
                  <a:gd name="connsiteY4936" fmla="*/ 7315155 h 9085945"/>
                  <a:gd name="connsiteX4937" fmla="*/ 0 w 1018183"/>
                  <a:gd name="connsiteY4937" fmla="*/ 7313586 h 9085945"/>
                  <a:gd name="connsiteX4938" fmla="*/ 0 w 1018183"/>
                  <a:gd name="connsiteY4938" fmla="*/ 7311387 h 9085945"/>
                  <a:gd name="connsiteX4939" fmla="*/ 0 w 1018183"/>
                  <a:gd name="connsiteY4939" fmla="*/ 7307241 h 9085945"/>
                  <a:gd name="connsiteX4940" fmla="*/ 0 w 1018183"/>
                  <a:gd name="connsiteY4940" fmla="*/ 7305957 h 9085945"/>
                  <a:gd name="connsiteX4941" fmla="*/ 0 w 1018183"/>
                  <a:gd name="connsiteY4941" fmla="*/ 7304471 h 9085945"/>
                  <a:gd name="connsiteX4942" fmla="*/ 0 w 1018183"/>
                  <a:gd name="connsiteY4942" fmla="*/ 7300329 h 9085945"/>
                  <a:gd name="connsiteX4943" fmla="*/ 0 w 1018183"/>
                  <a:gd name="connsiteY4943" fmla="*/ 7299963 h 9085945"/>
                  <a:gd name="connsiteX4944" fmla="*/ 0 w 1018183"/>
                  <a:gd name="connsiteY4944" fmla="*/ 7296183 h 9085945"/>
                  <a:gd name="connsiteX4945" fmla="*/ 0 w 1018183"/>
                  <a:gd name="connsiteY4945" fmla="*/ 7290851 h 9085945"/>
                  <a:gd name="connsiteX4946" fmla="*/ 0 w 1018183"/>
                  <a:gd name="connsiteY4946" fmla="*/ 7288906 h 9085945"/>
                  <a:gd name="connsiteX4947" fmla="*/ 0 w 1018183"/>
                  <a:gd name="connsiteY4947" fmla="*/ 7287001 h 9085945"/>
                  <a:gd name="connsiteX4948" fmla="*/ 0 w 1018183"/>
                  <a:gd name="connsiteY4948" fmla="*/ 7285023 h 9085945"/>
                  <a:gd name="connsiteX4949" fmla="*/ 0 w 1018183"/>
                  <a:gd name="connsiteY4949" fmla="*/ 7284844 h 9085945"/>
                  <a:gd name="connsiteX4950" fmla="*/ 0 w 1018183"/>
                  <a:gd name="connsiteY4950" fmla="*/ 7282768 h 9085945"/>
                  <a:gd name="connsiteX4951" fmla="*/ 0 w 1018183"/>
                  <a:gd name="connsiteY4951" fmla="*/ 7279793 h 9085945"/>
                  <a:gd name="connsiteX4952" fmla="*/ 0 w 1018183"/>
                  <a:gd name="connsiteY4952" fmla="*/ 7276532 h 9085945"/>
                  <a:gd name="connsiteX4953" fmla="*/ 0 w 1018183"/>
                  <a:gd name="connsiteY4953" fmla="*/ 7275943 h 9085945"/>
                  <a:gd name="connsiteX4954" fmla="*/ 0 w 1018183"/>
                  <a:gd name="connsiteY4954" fmla="*/ 7275246 h 9085945"/>
                  <a:gd name="connsiteX4955" fmla="*/ 0 w 1018183"/>
                  <a:gd name="connsiteY4955" fmla="*/ 7274813 h 9085945"/>
                  <a:gd name="connsiteX4956" fmla="*/ 0 w 1018183"/>
                  <a:gd name="connsiteY4956" fmla="*/ 7273244 h 9085945"/>
                  <a:gd name="connsiteX4957" fmla="*/ 0 w 1018183"/>
                  <a:gd name="connsiteY4957" fmla="*/ 7271710 h 9085945"/>
                  <a:gd name="connsiteX4958" fmla="*/ 0 w 1018183"/>
                  <a:gd name="connsiteY4958" fmla="*/ 7269463 h 9085945"/>
                  <a:gd name="connsiteX4959" fmla="*/ 0 w 1018183"/>
                  <a:gd name="connsiteY4959" fmla="*/ 7267895 h 9085945"/>
                  <a:gd name="connsiteX4960" fmla="*/ 0 w 1018183"/>
                  <a:gd name="connsiteY4960" fmla="*/ 7265615 h 9085945"/>
                  <a:gd name="connsiteX4961" fmla="*/ 0 w 1018183"/>
                  <a:gd name="connsiteY4961" fmla="*/ 7265474 h 9085945"/>
                  <a:gd name="connsiteX4962" fmla="*/ 0 w 1018183"/>
                  <a:gd name="connsiteY4962" fmla="*/ 7264177 h 9085945"/>
                  <a:gd name="connsiteX4963" fmla="*/ 0 w 1018183"/>
                  <a:gd name="connsiteY4963" fmla="*/ 7263456 h 9085945"/>
                  <a:gd name="connsiteX4964" fmla="*/ 0 w 1018183"/>
                  <a:gd name="connsiteY4964" fmla="*/ 7260342 h 9085945"/>
                  <a:gd name="connsiteX4965" fmla="*/ 0 w 1018183"/>
                  <a:gd name="connsiteY4965" fmla="*/ 7255841 h 9085945"/>
                  <a:gd name="connsiteX4966" fmla="*/ 0 w 1018183"/>
                  <a:gd name="connsiteY4966" fmla="*/ 7254557 h 9085945"/>
                  <a:gd name="connsiteX4967" fmla="*/ 0 w 1018183"/>
                  <a:gd name="connsiteY4967" fmla="*/ 7248564 h 9085945"/>
                  <a:gd name="connsiteX4968" fmla="*/ 0 w 1018183"/>
                  <a:gd name="connsiteY4968" fmla="*/ 7243214 h 9085945"/>
                  <a:gd name="connsiteX4969" fmla="*/ 0 w 1018183"/>
                  <a:gd name="connsiteY4969" fmla="*/ 7238982 h 9085945"/>
                  <a:gd name="connsiteX4970" fmla="*/ 0 w 1018183"/>
                  <a:gd name="connsiteY4970" fmla="*/ 7234904 h 9085945"/>
                  <a:gd name="connsiteX4971" fmla="*/ 0 w 1018183"/>
                  <a:gd name="connsiteY4971" fmla="*/ 7232747 h 9085945"/>
                  <a:gd name="connsiteX4972" fmla="*/ 0 w 1018183"/>
                  <a:gd name="connsiteY4972" fmla="*/ 7231368 h 9085945"/>
                  <a:gd name="connsiteX4973" fmla="*/ 0 w 1018183"/>
                  <a:gd name="connsiteY4973" fmla="*/ 7225876 h 9085945"/>
                  <a:gd name="connsiteX4974" fmla="*/ 0 w 1018183"/>
                  <a:gd name="connsiteY4974" fmla="*/ 7225132 h 9085945"/>
                  <a:gd name="connsiteX4975" fmla="*/ 0 w 1018183"/>
                  <a:gd name="connsiteY4975" fmla="*/ 7224963 h 9085945"/>
                  <a:gd name="connsiteX4976" fmla="*/ 0 w 1018183"/>
                  <a:gd name="connsiteY4976" fmla="*/ 7223848 h 9085945"/>
                  <a:gd name="connsiteX4977" fmla="*/ 0 w 1018183"/>
                  <a:gd name="connsiteY4977" fmla="*/ 7223114 h 9085945"/>
                  <a:gd name="connsiteX4978" fmla="*/ 0 w 1018183"/>
                  <a:gd name="connsiteY4978" fmla="*/ 7217497 h 9085945"/>
                  <a:gd name="connsiteX4979" fmla="*/ 0 w 1018183"/>
                  <a:gd name="connsiteY4979" fmla="*/ 7213466 h 9085945"/>
                  <a:gd name="connsiteX4980" fmla="*/ 0 w 1018183"/>
                  <a:gd name="connsiteY4980" fmla="*/ 7212055 h 9085945"/>
                  <a:gd name="connsiteX4981" fmla="*/ 0 w 1018183"/>
                  <a:gd name="connsiteY4981" fmla="*/ 7211897 h 9085945"/>
                  <a:gd name="connsiteX4982" fmla="*/ 0 w 1018183"/>
                  <a:gd name="connsiteY4982" fmla="*/ 7211492 h 9085945"/>
                  <a:gd name="connsiteX4983" fmla="*/ 0 w 1018183"/>
                  <a:gd name="connsiteY4983" fmla="*/ 7207727 h 9085945"/>
                  <a:gd name="connsiteX4984" fmla="*/ 0 w 1018183"/>
                  <a:gd name="connsiteY4984" fmla="*/ 7206439 h 9085945"/>
                  <a:gd name="connsiteX4985" fmla="*/ 0 w 1018183"/>
                  <a:gd name="connsiteY4985" fmla="*/ 7203692 h 9085945"/>
                  <a:gd name="connsiteX4986" fmla="*/ 0 w 1018183"/>
                  <a:gd name="connsiteY4986" fmla="*/ 7202407 h 9085945"/>
                  <a:gd name="connsiteX4987" fmla="*/ 0 w 1018183"/>
                  <a:gd name="connsiteY4987" fmla="*/ 7202123 h 9085945"/>
                  <a:gd name="connsiteX4988" fmla="*/ 0 w 1018183"/>
                  <a:gd name="connsiteY4988" fmla="*/ 7200839 h 9085945"/>
                  <a:gd name="connsiteX4989" fmla="*/ 0 w 1018183"/>
                  <a:gd name="connsiteY4989" fmla="*/ 7198640 h 9085945"/>
                  <a:gd name="connsiteX4990" fmla="*/ 0 w 1018183"/>
                  <a:gd name="connsiteY4990" fmla="*/ 7194494 h 9085945"/>
                  <a:gd name="connsiteX4991" fmla="*/ 0 w 1018183"/>
                  <a:gd name="connsiteY4991" fmla="*/ 7192405 h 9085945"/>
                  <a:gd name="connsiteX4992" fmla="*/ 0 w 1018183"/>
                  <a:gd name="connsiteY4992" fmla="*/ 7190598 h 9085945"/>
                  <a:gd name="connsiteX4993" fmla="*/ 0 w 1018183"/>
                  <a:gd name="connsiteY4993" fmla="*/ 7189790 h 9085945"/>
                  <a:gd name="connsiteX4994" fmla="*/ 0 w 1018183"/>
                  <a:gd name="connsiteY4994" fmla="*/ 7187582 h 9085945"/>
                  <a:gd name="connsiteX4995" fmla="*/ 0 w 1018183"/>
                  <a:gd name="connsiteY4995" fmla="*/ 7186813 h 9085945"/>
                  <a:gd name="connsiteX4996" fmla="*/ 0 w 1018183"/>
                  <a:gd name="connsiteY4996" fmla="*/ 7183436 h 9085945"/>
                  <a:gd name="connsiteX4997" fmla="*/ 0 w 1018183"/>
                  <a:gd name="connsiteY4997" fmla="*/ 7181345 h 9085945"/>
                  <a:gd name="connsiteX4998" fmla="*/ 0 w 1018183"/>
                  <a:gd name="connsiteY4998" fmla="*/ 7175389 h 9085945"/>
                  <a:gd name="connsiteX4999" fmla="*/ 0 w 1018183"/>
                  <a:gd name="connsiteY4999" fmla="*/ 7174997 h 9085945"/>
                  <a:gd name="connsiteX5000" fmla="*/ 0 w 1018183"/>
                  <a:gd name="connsiteY5000" fmla="*/ 7172276 h 9085945"/>
                  <a:gd name="connsiteX5001" fmla="*/ 0 w 1018183"/>
                  <a:gd name="connsiteY5001" fmla="*/ 7171148 h 9085945"/>
                  <a:gd name="connsiteX5002" fmla="*/ 0 w 1018183"/>
                  <a:gd name="connsiteY5002" fmla="*/ 7170965 h 9085945"/>
                  <a:gd name="connsiteX5003" fmla="*/ 0 w 1018183"/>
                  <a:gd name="connsiteY5003" fmla="*/ 7169865 h 9085945"/>
                  <a:gd name="connsiteX5004" fmla="*/ 0 w 1018183"/>
                  <a:gd name="connsiteY5004" fmla="*/ 7169397 h 9085945"/>
                  <a:gd name="connsiteX5005" fmla="*/ 0 w 1018183"/>
                  <a:gd name="connsiteY5005" fmla="*/ 7168937 h 9085945"/>
                  <a:gd name="connsiteX5006" fmla="*/ 0 w 1018183"/>
                  <a:gd name="connsiteY5006" fmla="*/ 7166097 h 9085945"/>
                  <a:gd name="connsiteX5007" fmla="*/ 0 w 1018183"/>
                  <a:gd name="connsiteY5007" fmla="*/ 7163940 h 9085945"/>
                  <a:gd name="connsiteX5008" fmla="*/ 0 w 1018183"/>
                  <a:gd name="connsiteY5008" fmla="*/ 7163783 h 9085945"/>
                  <a:gd name="connsiteX5009" fmla="*/ 0 w 1018183"/>
                  <a:gd name="connsiteY5009" fmla="*/ 7162065 h 9085945"/>
                  <a:gd name="connsiteX5010" fmla="*/ 0 w 1018183"/>
                  <a:gd name="connsiteY5010" fmla="*/ 7160497 h 9085945"/>
                  <a:gd name="connsiteX5011" fmla="*/ 0 w 1018183"/>
                  <a:gd name="connsiteY5011" fmla="*/ 7160090 h 9085945"/>
                  <a:gd name="connsiteX5012" fmla="*/ 0 w 1018183"/>
                  <a:gd name="connsiteY5012" fmla="*/ 7159905 h 9085945"/>
                  <a:gd name="connsiteX5013" fmla="*/ 0 w 1018183"/>
                  <a:gd name="connsiteY5013" fmla="*/ 7158337 h 9085945"/>
                  <a:gd name="connsiteX5014" fmla="*/ 0 w 1018183"/>
                  <a:gd name="connsiteY5014" fmla="*/ 7152728 h 9085945"/>
                  <a:gd name="connsiteX5015" fmla="*/ 0 w 1018183"/>
                  <a:gd name="connsiteY5015" fmla="*/ 7151431 h 9085945"/>
                  <a:gd name="connsiteX5016" fmla="*/ 0 w 1018183"/>
                  <a:gd name="connsiteY5016" fmla="*/ 7150708 h 9085945"/>
                  <a:gd name="connsiteX5017" fmla="*/ 0 w 1018183"/>
                  <a:gd name="connsiteY5017" fmla="*/ 7149448 h 9085945"/>
                  <a:gd name="connsiteX5018" fmla="*/ 0 w 1018183"/>
                  <a:gd name="connsiteY5018" fmla="*/ 7143094 h 9085945"/>
                  <a:gd name="connsiteX5019" fmla="*/ 0 w 1018183"/>
                  <a:gd name="connsiteY5019" fmla="*/ 7138389 h 9085945"/>
                  <a:gd name="connsiteX5020" fmla="*/ 0 w 1018183"/>
                  <a:gd name="connsiteY5020" fmla="*/ 7137912 h 9085945"/>
                  <a:gd name="connsiteX5021" fmla="*/ 0 w 1018183"/>
                  <a:gd name="connsiteY5021" fmla="*/ 7135047 h 9085945"/>
                  <a:gd name="connsiteX5022" fmla="*/ 0 w 1018183"/>
                  <a:gd name="connsiteY5022" fmla="*/ 7131979 h 9085945"/>
                  <a:gd name="connsiteX5023" fmla="*/ 0 w 1018183"/>
                  <a:gd name="connsiteY5023" fmla="*/ 7129775 h 9085945"/>
                  <a:gd name="connsiteX5024" fmla="*/ 0 w 1018183"/>
                  <a:gd name="connsiteY5024" fmla="*/ 7129523 h 9085945"/>
                  <a:gd name="connsiteX5025" fmla="*/ 0 w 1018183"/>
                  <a:gd name="connsiteY5025" fmla="*/ 7127363 h 9085945"/>
                  <a:gd name="connsiteX5026" fmla="*/ 0 w 1018183"/>
                  <a:gd name="connsiteY5026" fmla="*/ 7125289 h 9085945"/>
                  <a:gd name="connsiteX5027" fmla="*/ 0 w 1018183"/>
                  <a:gd name="connsiteY5027" fmla="*/ 7123989 h 9085945"/>
                  <a:gd name="connsiteX5028" fmla="*/ 0 w 1018183"/>
                  <a:gd name="connsiteY5028" fmla="*/ 7123598 h 9085945"/>
                  <a:gd name="connsiteX5029" fmla="*/ 0 w 1018183"/>
                  <a:gd name="connsiteY5029" fmla="*/ 7120921 h 9085945"/>
                  <a:gd name="connsiteX5030" fmla="*/ 0 w 1018183"/>
                  <a:gd name="connsiteY5030" fmla="*/ 7119998 h 9085945"/>
                  <a:gd name="connsiteX5031" fmla="*/ 0 w 1018183"/>
                  <a:gd name="connsiteY5031" fmla="*/ 7119748 h 9085945"/>
                  <a:gd name="connsiteX5032" fmla="*/ 0 w 1018183"/>
                  <a:gd name="connsiteY5032" fmla="*/ 7119563 h 9085945"/>
                  <a:gd name="connsiteX5033" fmla="*/ 0 w 1018183"/>
                  <a:gd name="connsiteY5033" fmla="*/ 7118463 h 9085945"/>
                  <a:gd name="connsiteX5034" fmla="*/ 0 w 1018183"/>
                  <a:gd name="connsiteY5034" fmla="*/ 7117995 h 9085945"/>
                  <a:gd name="connsiteX5035" fmla="*/ 0 w 1018183"/>
                  <a:gd name="connsiteY5035" fmla="*/ 7115515 h 9085945"/>
                  <a:gd name="connsiteX5036" fmla="*/ 0 w 1018183"/>
                  <a:gd name="connsiteY5036" fmla="*/ 7114231 h 9085945"/>
                  <a:gd name="connsiteX5037" fmla="*/ 0 w 1018183"/>
                  <a:gd name="connsiteY5037" fmla="*/ 7112386 h 9085945"/>
                  <a:gd name="connsiteX5038" fmla="*/ 0 w 1018183"/>
                  <a:gd name="connsiteY5038" fmla="*/ 7110366 h 9085945"/>
                  <a:gd name="connsiteX5039" fmla="*/ 0 w 1018183"/>
                  <a:gd name="connsiteY5039" fmla="*/ 7109109 h 9085945"/>
                  <a:gd name="connsiteX5040" fmla="*/ 0 w 1018183"/>
                  <a:gd name="connsiteY5040" fmla="*/ 7099308 h 9085945"/>
                  <a:gd name="connsiteX5041" fmla="*/ 0 w 1018183"/>
                  <a:gd name="connsiteY5041" fmla="*/ 7098897 h 9085945"/>
                  <a:gd name="connsiteX5042" fmla="*/ 0 w 1018183"/>
                  <a:gd name="connsiteY5042" fmla="*/ 7098745 h 9085945"/>
                  <a:gd name="connsiteX5043" fmla="*/ 0 w 1018183"/>
                  <a:gd name="connsiteY5043" fmla="*/ 7097330 h 9085945"/>
                  <a:gd name="connsiteX5044" fmla="*/ 0 w 1018183"/>
                  <a:gd name="connsiteY5044" fmla="*/ 7094976 h 9085945"/>
                  <a:gd name="connsiteX5045" fmla="*/ 0 w 1018183"/>
                  <a:gd name="connsiteY5045" fmla="*/ 7088194 h 9085945"/>
                  <a:gd name="connsiteX5046" fmla="*/ 0 w 1018183"/>
                  <a:gd name="connsiteY5046" fmla="*/ 7087021 h 9085945"/>
                  <a:gd name="connsiteX5047" fmla="*/ 0 w 1018183"/>
                  <a:gd name="connsiteY5047" fmla="*/ 7086929 h 9085945"/>
                  <a:gd name="connsiteX5048" fmla="*/ 0 w 1018183"/>
                  <a:gd name="connsiteY5048" fmla="*/ 7082787 h 9085945"/>
                  <a:gd name="connsiteX5049" fmla="*/ 0 w 1018183"/>
                  <a:gd name="connsiteY5049" fmla="*/ 7080579 h 9085945"/>
                  <a:gd name="connsiteX5050" fmla="*/ 0 w 1018183"/>
                  <a:gd name="connsiteY5050" fmla="*/ 7079656 h 9085945"/>
                  <a:gd name="connsiteX5051" fmla="*/ 0 w 1018183"/>
                  <a:gd name="connsiteY5051" fmla="*/ 7075961 h 9085945"/>
                  <a:gd name="connsiteX5052" fmla="*/ 0 w 1018183"/>
                  <a:gd name="connsiteY5052" fmla="*/ 7075871 h 9085945"/>
                  <a:gd name="connsiteX5053" fmla="*/ 0 w 1018183"/>
                  <a:gd name="connsiteY5053" fmla="*/ 7073889 h 9085945"/>
                  <a:gd name="connsiteX5054" fmla="*/ 0 w 1018183"/>
                  <a:gd name="connsiteY5054" fmla="*/ 7071729 h 9085945"/>
                  <a:gd name="connsiteX5055" fmla="*/ 0 w 1018183"/>
                  <a:gd name="connsiteY5055" fmla="*/ 7068767 h 9085945"/>
                  <a:gd name="connsiteX5056" fmla="*/ 0 w 1018183"/>
                  <a:gd name="connsiteY5056" fmla="*/ 7068598 h 9085945"/>
                  <a:gd name="connsiteX5057" fmla="*/ 0 w 1018183"/>
                  <a:gd name="connsiteY5057" fmla="*/ 7067486 h 9085945"/>
                  <a:gd name="connsiteX5058" fmla="*/ 0 w 1018183"/>
                  <a:gd name="connsiteY5058" fmla="*/ 7062251 h 9085945"/>
                  <a:gd name="connsiteX5059" fmla="*/ 0 w 1018183"/>
                  <a:gd name="connsiteY5059" fmla="*/ 7058401 h 9085945"/>
                  <a:gd name="connsiteX5060" fmla="*/ 0 w 1018183"/>
                  <a:gd name="connsiteY5060" fmla="*/ 7057709 h 9085945"/>
                  <a:gd name="connsiteX5061" fmla="*/ 0 w 1018183"/>
                  <a:gd name="connsiteY5061" fmla="*/ 7056244 h 9085945"/>
                  <a:gd name="connsiteX5062" fmla="*/ 0 w 1018183"/>
                  <a:gd name="connsiteY5062" fmla="*/ 7051193 h 9085945"/>
                  <a:gd name="connsiteX5063" fmla="*/ 0 w 1018183"/>
                  <a:gd name="connsiteY5063" fmla="*/ 7047852 h 9085945"/>
                  <a:gd name="connsiteX5064" fmla="*/ 0 w 1018183"/>
                  <a:gd name="connsiteY5064" fmla="*/ 7047343 h 9085945"/>
                  <a:gd name="connsiteX5065" fmla="*/ 0 w 1018183"/>
                  <a:gd name="connsiteY5065" fmla="*/ 7046213 h 9085945"/>
                  <a:gd name="connsiteX5066" fmla="*/ 0 w 1018183"/>
                  <a:gd name="connsiteY5066" fmla="*/ 7044644 h 9085945"/>
                  <a:gd name="connsiteX5067" fmla="*/ 0 w 1018183"/>
                  <a:gd name="connsiteY5067" fmla="*/ 7040863 h 9085945"/>
                  <a:gd name="connsiteX5068" fmla="*/ 0 w 1018183"/>
                  <a:gd name="connsiteY5068" fmla="*/ 7039295 h 9085945"/>
                  <a:gd name="connsiteX5069" fmla="*/ 0 w 1018183"/>
                  <a:gd name="connsiteY5069" fmla="*/ 7037015 h 9085945"/>
                  <a:gd name="connsiteX5070" fmla="*/ 0 w 1018183"/>
                  <a:gd name="connsiteY5070" fmla="*/ 7036794 h 9085945"/>
                  <a:gd name="connsiteX5071" fmla="*/ 0 w 1018183"/>
                  <a:gd name="connsiteY5071" fmla="*/ 7035577 h 9085945"/>
                  <a:gd name="connsiteX5072" fmla="*/ 0 w 1018183"/>
                  <a:gd name="connsiteY5072" fmla="*/ 7035529 h 9085945"/>
                  <a:gd name="connsiteX5073" fmla="*/ 0 w 1018183"/>
                  <a:gd name="connsiteY5073" fmla="*/ 7033118 h 9085945"/>
                  <a:gd name="connsiteX5074" fmla="*/ 0 w 1018183"/>
                  <a:gd name="connsiteY5074" fmla="*/ 7031387 h 9085945"/>
                  <a:gd name="connsiteX5075" fmla="*/ 0 w 1018183"/>
                  <a:gd name="connsiteY5075" fmla="*/ 7027241 h 9085945"/>
                  <a:gd name="connsiteX5076" fmla="*/ 0 w 1018183"/>
                  <a:gd name="connsiteY5076" fmla="*/ 7025957 h 9085945"/>
                  <a:gd name="connsiteX5077" fmla="*/ 0 w 1018183"/>
                  <a:gd name="connsiteY5077" fmla="*/ 7024982 h 9085945"/>
                  <a:gd name="connsiteX5078" fmla="*/ 0 w 1018183"/>
                  <a:gd name="connsiteY5078" fmla="*/ 7019964 h 9085945"/>
                  <a:gd name="connsiteX5079" fmla="*/ 0 w 1018183"/>
                  <a:gd name="connsiteY5079" fmla="*/ 7014614 h 9085945"/>
                  <a:gd name="connsiteX5080" fmla="*/ 0 w 1018183"/>
                  <a:gd name="connsiteY5080" fmla="*/ 7010851 h 9085945"/>
                  <a:gd name="connsiteX5081" fmla="*/ 0 w 1018183"/>
                  <a:gd name="connsiteY5081" fmla="*/ 7007001 h 9085945"/>
                  <a:gd name="connsiteX5082" fmla="*/ 0 w 1018183"/>
                  <a:gd name="connsiteY5082" fmla="*/ 7006304 h 9085945"/>
                  <a:gd name="connsiteX5083" fmla="*/ 0 w 1018183"/>
                  <a:gd name="connsiteY5083" fmla="*/ 7002768 h 9085945"/>
                  <a:gd name="connsiteX5084" fmla="*/ 0 w 1018183"/>
                  <a:gd name="connsiteY5084" fmla="*/ 7000521 h 9085945"/>
                  <a:gd name="connsiteX5085" fmla="*/ 0 w 1018183"/>
                  <a:gd name="connsiteY5085" fmla="*/ 6998953 h 9085945"/>
                  <a:gd name="connsiteX5086" fmla="*/ 0 w 1018183"/>
                  <a:gd name="connsiteY5086" fmla="*/ 6997276 h 9085945"/>
                  <a:gd name="connsiteX5087" fmla="*/ 0 w 1018183"/>
                  <a:gd name="connsiteY5087" fmla="*/ 6996532 h 9085945"/>
                  <a:gd name="connsiteX5088" fmla="*/ 0 w 1018183"/>
                  <a:gd name="connsiteY5088" fmla="*/ 6996363 h 9085945"/>
                  <a:gd name="connsiteX5089" fmla="*/ 0 w 1018183"/>
                  <a:gd name="connsiteY5089" fmla="*/ 6995248 h 9085945"/>
                  <a:gd name="connsiteX5090" fmla="*/ 0 w 1018183"/>
                  <a:gd name="connsiteY5090" fmla="*/ 6995235 h 9085945"/>
                  <a:gd name="connsiteX5091" fmla="*/ 0 w 1018183"/>
                  <a:gd name="connsiteY5091" fmla="*/ 6994514 h 9085945"/>
                  <a:gd name="connsiteX5092" fmla="*/ 0 w 1018183"/>
                  <a:gd name="connsiteY5092" fmla="*/ 6993951 h 9085945"/>
                  <a:gd name="connsiteX5093" fmla="*/ 0 w 1018183"/>
                  <a:gd name="connsiteY5093" fmla="*/ 6990182 h 9085945"/>
                  <a:gd name="connsiteX5094" fmla="*/ 0 w 1018183"/>
                  <a:gd name="connsiteY5094" fmla="*/ 6989464 h 9085945"/>
                  <a:gd name="connsiteX5095" fmla="*/ 0 w 1018183"/>
                  <a:gd name="connsiteY5095" fmla="*/ 6987895 h 9085945"/>
                  <a:gd name="connsiteX5096" fmla="*/ 0 w 1018183"/>
                  <a:gd name="connsiteY5096" fmla="*/ 6986151 h 9085945"/>
                  <a:gd name="connsiteX5097" fmla="*/ 0 w 1018183"/>
                  <a:gd name="connsiteY5097" fmla="*/ 6985615 h 9085945"/>
                  <a:gd name="connsiteX5098" fmla="*/ 0 w 1018183"/>
                  <a:gd name="connsiteY5098" fmla="*/ 6984582 h 9085945"/>
                  <a:gd name="connsiteX5099" fmla="*/ 0 w 1018183"/>
                  <a:gd name="connsiteY5099" fmla="*/ 6984177 h 9085945"/>
                  <a:gd name="connsiteX5100" fmla="*/ 0 w 1018183"/>
                  <a:gd name="connsiteY5100" fmla="*/ 6983455 h 9085945"/>
                  <a:gd name="connsiteX5101" fmla="*/ 0 w 1018183"/>
                  <a:gd name="connsiteY5101" fmla="*/ 6974272 h 9085945"/>
                  <a:gd name="connsiteX5102" fmla="*/ 0 w 1018183"/>
                  <a:gd name="connsiteY5102" fmla="*/ 6970040 h 9085945"/>
                  <a:gd name="connsiteX5103" fmla="*/ 0 w 1018183"/>
                  <a:gd name="connsiteY5103" fmla="*/ 6963805 h 9085945"/>
                  <a:gd name="connsiteX5104" fmla="*/ 0 w 1018183"/>
                  <a:gd name="connsiteY5104" fmla="*/ 6963214 h 9085945"/>
                  <a:gd name="connsiteX5105" fmla="*/ 0 w 1018183"/>
                  <a:gd name="connsiteY5105" fmla="*/ 6961998 h 9085945"/>
                  <a:gd name="connsiteX5106" fmla="*/ 0 w 1018183"/>
                  <a:gd name="connsiteY5106" fmla="*/ 6958982 h 9085945"/>
                  <a:gd name="connsiteX5107" fmla="*/ 0 w 1018183"/>
                  <a:gd name="connsiteY5107" fmla="*/ 6956934 h 9085945"/>
                  <a:gd name="connsiteX5108" fmla="*/ 0 w 1018183"/>
                  <a:gd name="connsiteY5108" fmla="*/ 6956021 h 9085945"/>
                  <a:gd name="connsiteX5109" fmla="*/ 0 w 1018183"/>
                  <a:gd name="connsiteY5109" fmla="*/ 6954906 h 9085945"/>
                  <a:gd name="connsiteX5110" fmla="*/ 0 w 1018183"/>
                  <a:gd name="connsiteY5110" fmla="*/ 6952745 h 9085945"/>
                  <a:gd name="connsiteX5111" fmla="*/ 0 w 1018183"/>
                  <a:gd name="connsiteY5111" fmla="*/ 6951450 h 9085945"/>
                  <a:gd name="connsiteX5112" fmla="*/ 0 w 1018183"/>
                  <a:gd name="connsiteY5112" fmla="*/ 6945876 h 9085945"/>
                  <a:gd name="connsiteX5113" fmla="*/ 0 w 1018183"/>
                  <a:gd name="connsiteY5113" fmla="*/ 6944961 h 9085945"/>
                  <a:gd name="connsiteX5114" fmla="*/ 0 w 1018183"/>
                  <a:gd name="connsiteY5114" fmla="*/ 6943113 h 9085945"/>
                  <a:gd name="connsiteX5115" fmla="*/ 0 w 1018183"/>
                  <a:gd name="connsiteY5115" fmla="*/ 6937497 h 9085945"/>
                  <a:gd name="connsiteX5116" fmla="*/ 0 w 1018183"/>
                  <a:gd name="connsiteY5116" fmla="*/ 6933465 h 9085945"/>
                  <a:gd name="connsiteX5117" fmla="*/ 0 w 1018183"/>
                  <a:gd name="connsiteY5117" fmla="*/ 6931897 h 9085945"/>
                  <a:gd name="connsiteX5118" fmla="*/ 0 w 1018183"/>
                  <a:gd name="connsiteY5118" fmla="*/ 6922831 h 9085945"/>
                  <a:gd name="connsiteX5119" fmla="*/ 0 w 1018183"/>
                  <a:gd name="connsiteY5119" fmla="*/ 6921656 h 9085945"/>
                  <a:gd name="connsiteX5120" fmla="*/ 0 w 1018183"/>
                  <a:gd name="connsiteY5120" fmla="*/ 6920848 h 9085945"/>
                  <a:gd name="connsiteX5121" fmla="*/ 0 w 1018183"/>
                  <a:gd name="connsiteY5121" fmla="*/ 6920366 h 9085945"/>
                  <a:gd name="connsiteX5122" fmla="*/ 0 w 1018183"/>
                  <a:gd name="connsiteY5122" fmla="*/ 6918640 h 9085945"/>
                  <a:gd name="connsiteX5123" fmla="*/ 0 w 1018183"/>
                  <a:gd name="connsiteY5123" fmla="*/ 6914494 h 9085945"/>
                  <a:gd name="connsiteX5124" fmla="*/ 0 w 1018183"/>
                  <a:gd name="connsiteY5124" fmla="*/ 6912403 h 9085945"/>
                  <a:gd name="connsiteX5125" fmla="*/ 0 w 1018183"/>
                  <a:gd name="connsiteY5125" fmla="*/ 6912235 h 9085945"/>
                  <a:gd name="connsiteX5126" fmla="*/ 0 w 1018183"/>
                  <a:gd name="connsiteY5126" fmla="*/ 6910597 h 9085945"/>
                  <a:gd name="connsiteX5127" fmla="*/ 0 w 1018183"/>
                  <a:gd name="connsiteY5127" fmla="*/ 6909789 h 9085945"/>
                  <a:gd name="connsiteX5128" fmla="*/ 0 w 1018183"/>
                  <a:gd name="connsiteY5128" fmla="*/ 6906447 h 9085945"/>
                  <a:gd name="connsiteX5129" fmla="*/ 0 w 1018183"/>
                  <a:gd name="connsiteY5129" fmla="*/ 6900923 h 9085945"/>
                  <a:gd name="connsiteX5130" fmla="*/ 0 w 1018183"/>
                  <a:gd name="connsiteY5130" fmla="*/ 6897974 h 9085945"/>
                  <a:gd name="connsiteX5131" fmla="*/ 0 w 1018183"/>
                  <a:gd name="connsiteY5131" fmla="*/ 6895389 h 9085945"/>
                  <a:gd name="connsiteX5132" fmla="*/ 0 w 1018183"/>
                  <a:gd name="connsiteY5132" fmla="*/ 6894998 h 9085945"/>
                  <a:gd name="connsiteX5133" fmla="*/ 0 w 1018183"/>
                  <a:gd name="connsiteY5133" fmla="*/ 6891148 h 9085945"/>
                  <a:gd name="connsiteX5134" fmla="*/ 0 w 1018183"/>
                  <a:gd name="connsiteY5134" fmla="*/ 6890963 h 9085945"/>
                  <a:gd name="connsiteX5135" fmla="*/ 0 w 1018183"/>
                  <a:gd name="connsiteY5135" fmla="*/ 6889863 h 9085945"/>
                  <a:gd name="connsiteX5136" fmla="*/ 0 w 1018183"/>
                  <a:gd name="connsiteY5136" fmla="*/ 6889395 h 9085945"/>
                  <a:gd name="connsiteX5137" fmla="*/ 0 w 1018183"/>
                  <a:gd name="connsiteY5137" fmla="*/ 6883786 h 9085945"/>
                  <a:gd name="connsiteX5138" fmla="*/ 0 w 1018183"/>
                  <a:gd name="connsiteY5138" fmla="*/ 6882489 h 9085945"/>
                  <a:gd name="connsiteX5139" fmla="*/ 0 w 1018183"/>
                  <a:gd name="connsiteY5139" fmla="*/ 6881766 h 9085945"/>
                  <a:gd name="connsiteX5140" fmla="*/ 0 w 1018183"/>
                  <a:gd name="connsiteY5140" fmla="*/ 6877867 h 9085945"/>
                  <a:gd name="connsiteX5141" fmla="*/ 0 w 1018183"/>
                  <a:gd name="connsiteY5141" fmla="*/ 6871431 h 9085945"/>
                  <a:gd name="connsiteX5142" fmla="*/ 0 w 1018183"/>
                  <a:gd name="connsiteY5142" fmla="*/ 6870708 h 9085945"/>
                  <a:gd name="connsiteX5143" fmla="*/ 0 w 1018183"/>
                  <a:gd name="connsiteY5143" fmla="*/ 6870297 h 9085945"/>
                  <a:gd name="connsiteX5144" fmla="*/ 0 w 1018183"/>
                  <a:gd name="connsiteY5144" fmla="*/ 6869447 h 9085945"/>
                  <a:gd name="connsiteX5145" fmla="*/ 0 w 1018183"/>
                  <a:gd name="connsiteY5145" fmla="*/ 6868730 h 9085945"/>
                  <a:gd name="connsiteX5146" fmla="*/ 0 w 1018183"/>
                  <a:gd name="connsiteY5146" fmla="*/ 6859616 h 9085945"/>
                  <a:gd name="connsiteX5147" fmla="*/ 0 w 1018183"/>
                  <a:gd name="connsiteY5147" fmla="*/ 6858421 h 9085945"/>
                  <a:gd name="connsiteX5148" fmla="*/ 0 w 1018183"/>
                  <a:gd name="connsiteY5148" fmla="*/ 6855047 h 9085945"/>
                  <a:gd name="connsiteX5149" fmla="*/ 0 w 1018183"/>
                  <a:gd name="connsiteY5149" fmla="*/ 6851979 h 9085945"/>
                  <a:gd name="connsiteX5150" fmla="*/ 0 w 1018183"/>
                  <a:gd name="connsiteY5150" fmla="*/ 6851056 h 9085945"/>
                  <a:gd name="connsiteX5151" fmla="*/ 0 w 1018183"/>
                  <a:gd name="connsiteY5151" fmla="*/ 6849521 h 9085945"/>
                  <a:gd name="connsiteX5152" fmla="*/ 0 w 1018183"/>
                  <a:gd name="connsiteY5152" fmla="*/ 6847361 h 9085945"/>
                  <a:gd name="connsiteX5153" fmla="*/ 0 w 1018183"/>
                  <a:gd name="connsiteY5153" fmla="*/ 6845289 h 9085945"/>
                  <a:gd name="connsiteX5154" fmla="*/ 0 w 1018183"/>
                  <a:gd name="connsiteY5154" fmla="*/ 6840167 h 9085945"/>
                  <a:gd name="connsiteX5155" fmla="*/ 0 w 1018183"/>
                  <a:gd name="connsiteY5155" fmla="*/ 6839998 h 9085945"/>
                  <a:gd name="connsiteX5156" fmla="*/ 0 w 1018183"/>
                  <a:gd name="connsiteY5156" fmla="*/ 6838886 h 9085945"/>
                  <a:gd name="connsiteX5157" fmla="*/ 0 w 1018183"/>
                  <a:gd name="connsiteY5157" fmla="*/ 6838703 h 9085945"/>
                  <a:gd name="connsiteX5158" fmla="*/ 0 w 1018183"/>
                  <a:gd name="connsiteY5158" fmla="*/ 6830366 h 9085945"/>
                  <a:gd name="connsiteX5159" fmla="*/ 0 w 1018183"/>
                  <a:gd name="connsiteY5159" fmla="*/ 6829955 h 9085945"/>
                  <a:gd name="connsiteX5160" fmla="*/ 0 w 1018183"/>
                  <a:gd name="connsiteY5160" fmla="*/ 6829109 h 9085945"/>
                  <a:gd name="connsiteX5161" fmla="*/ 0 w 1018183"/>
                  <a:gd name="connsiteY5161" fmla="*/ 6828671 h 9085945"/>
                  <a:gd name="connsiteX5162" fmla="*/ 0 w 1018183"/>
                  <a:gd name="connsiteY5162" fmla="*/ 6828388 h 9085945"/>
                  <a:gd name="connsiteX5163" fmla="*/ 0 w 1018183"/>
                  <a:gd name="connsiteY5163" fmla="*/ 6827104 h 9085945"/>
                  <a:gd name="connsiteX5164" fmla="*/ 0 w 1018183"/>
                  <a:gd name="connsiteY5164" fmla="*/ 6819252 h 9085945"/>
                  <a:gd name="connsiteX5165" fmla="*/ 0 w 1018183"/>
                  <a:gd name="connsiteY5165" fmla="*/ 6818897 h 9085945"/>
                  <a:gd name="connsiteX5166" fmla="*/ 0 w 1018183"/>
                  <a:gd name="connsiteY5166" fmla="*/ 6817330 h 9085945"/>
                  <a:gd name="connsiteX5167" fmla="*/ 0 w 1018183"/>
                  <a:gd name="connsiteY5167" fmla="*/ 6809700 h 9085945"/>
                  <a:gd name="connsiteX5168" fmla="*/ 0 w 1018183"/>
                  <a:gd name="connsiteY5168" fmla="*/ 6808194 h 9085945"/>
                  <a:gd name="connsiteX5169" fmla="*/ 0 w 1018183"/>
                  <a:gd name="connsiteY5169" fmla="*/ 6807019 h 9085945"/>
                  <a:gd name="connsiteX5170" fmla="*/ 0 w 1018183"/>
                  <a:gd name="connsiteY5170" fmla="*/ 6806929 h 9085945"/>
                  <a:gd name="connsiteX5171" fmla="*/ 0 w 1018183"/>
                  <a:gd name="connsiteY5171" fmla="*/ 6804518 h 9085945"/>
                  <a:gd name="connsiteX5172" fmla="*/ 0 w 1018183"/>
                  <a:gd name="connsiteY5172" fmla="*/ 6802787 h 9085945"/>
                  <a:gd name="connsiteX5173" fmla="*/ 0 w 1018183"/>
                  <a:gd name="connsiteY5173" fmla="*/ 6799656 h 9085945"/>
                  <a:gd name="connsiteX5174" fmla="*/ 0 w 1018183"/>
                  <a:gd name="connsiteY5174" fmla="*/ 6798544 h 9085945"/>
                  <a:gd name="connsiteX5175" fmla="*/ 0 w 1018183"/>
                  <a:gd name="connsiteY5175" fmla="*/ 6796382 h 9085945"/>
                  <a:gd name="connsiteX5176" fmla="*/ 0 w 1018183"/>
                  <a:gd name="connsiteY5176" fmla="*/ 6788767 h 9085945"/>
                  <a:gd name="connsiteX5177" fmla="*/ 0 w 1018183"/>
                  <a:gd name="connsiteY5177" fmla="*/ 6787482 h 9085945"/>
                  <a:gd name="connsiteX5178" fmla="*/ 0 w 1018183"/>
                  <a:gd name="connsiteY5178" fmla="*/ 6786170 h 9085945"/>
                  <a:gd name="connsiteX5179" fmla="*/ 0 w 1018183"/>
                  <a:gd name="connsiteY5179" fmla="*/ 6784601 h 9085945"/>
                  <a:gd name="connsiteX5180" fmla="*/ 0 w 1018183"/>
                  <a:gd name="connsiteY5180" fmla="*/ 6782251 h 9085945"/>
                  <a:gd name="connsiteX5181" fmla="*/ 0 w 1018183"/>
                  <a:gd name="connsiteY5181" fmla="*/ 6778991 h 9085945"/>
                  <a:gd name="connsiteX5182" fmla="*/ 0 w 1018183"/>
                  <a:gd name="connsiteY5182" fmla="*/ 6778401 h 9085945"/>
                  <a:gd name="connsiteX5183" fmla="*/ 0 w 1018183"/>
                  <a:gd name="connsiteY5183" fmla="*/ 6771921 h 9085945"/>
                  <a:gd name="connsiteX5184" fmla="*/ 0 w 1018183"/>
                  <a:gd name="connsiteY5184" fmla="*/ 6770353 h 9085945"/>
                  <a:gd name="connsiteX5185" fmla="*/ 0 w 1018183"/>
                  <a:gd name="connsiteY5185" fmla="*/ 6767852 h 9085945"/>
                  <a:gd name="connsiteX5186" fmla="*/ 0 w 1018183"/>
                  <a:gd name="connsiteY5186" fmla="*/ 6766635 h 9085945"/>
                  <a:gd name="connsiteX5187" fmla="*/ 0 w 1018183"/>
                  <a:gd name="connsiteY5187" fmla="*/ 6765351 h 9085945"/>
                  <a:gd name="connsiteX5188" fmla="*/ 0 w 1018183"/>
                  <a:gd name="connsiteY5188" fmla="*/ 6764176 h 9085945"/>
                  <a:gd name="connsiteX5189" fmla="*/ 0 w 1018183"/>
                  <a:gd name="connsiteY5189" fmla="*/ 6761582 h 9085945"/>
                  <a:gd name="connsiteX5190" fmla="*/ 0 w 1018183"/>
                  <a:gd name="connsiteY5190" fmla="*/ 6760864 h 9085945"/>
                  <a:gd name="connsiteX5191" fmla="*/ 0 w 1018183"/>
                  <a:gd name="connsiteY5191" fmla="*/ 6759295 h 9085945"/>
                  <a:gd name="connsiteX5192" fmla="*/ 0 w 1018183"/>
                  <a:gd name="connsiteY5192" fmla="*/ 6757551 h 9085945"/>
                  <a:gd name="connsiteX5193" fmla="*/ 0 w 1018183"/>
                  <a:gd name="connsiteY5193" fmla="*/ 6757015 h 9085945"/>
                  <a:gd name="connsiteX5194" fmla="*/ 0 w 1018183"/>
                  <a:gd name="connsiteY5194" fmla="*/ 6756040 h 9085945"/>
                  <a:gd name="connsiteX5195" fmla="*/ 0 w 1018183"/>
                  <a:gd name="connsiteY5195" fmla="*/ 6755982 h 9085945"/>
                  <a:gd name="connsiteX5196" fmla="*/ 0 w 1018183"/>
                  <a:gd name="connsiteY5196" fmla="*/ 6755577 h 9085945"/>
                  <a:gd name="connsiteX5197" fmla="*/ 0 w 1018183"/>
                  <a:gd name="connsiteY5197" fmla="*/ 6753118 h 9085945"/>
                  <a:gd name="connsiteX5198" fmla="*/ 0 w 1018183"/>
                  <a:gd name="connsiteY5198" fmla="*/ 6745672 h 9085945"/>
                  <a:gd name="connsiteX5199" fmla="*/ 0 w 1018183"/>
                  <a:gd name="connsiteY5199" fmla="*/ 6744980 h 9085945"/>
                  <a:gd name="connsiteX5200" fmla="*/ 0 w 1018183"/>
                  <a:gd name="connsiteY5200" fmla="*/ 6734614 h 9085945"/>
                  <a:gd name="connsiteX5201" fmla="*/ 0 w 1018183"/>
                  <a:gd name="connsiteY5201" fmla="*/ 6728334 h 9085945"/>
                  <a:gd name="connsiteX5202" fmla="*/ 0 w 1018183"/>
                  <a:gd name="connsiteY5202" fmla="*/ 6727421 h 9085945"/>
                  <a:gd name="connsiteX5203" fmla="*/ 0 w 1018183"/>
                  <a:gd name="connsiteY5203" fmla="*/ 6726306 h 9085945"/>
                  <a:gd name="connsiteX5204" fmla="*/ 0 w 1018183"/>
                  <a:gd name="connsiteY5204" fmla="*/ 6725009 h 9085945"/>
                  <a:gd name="connsiteX5205" fmla="*/ 0 w 1018183"/>
                  <a:gd name="connsiteY5205" fmla="*/ 6722850 h 9085945"/>
                  <a:gd name="connsiteX5206" fmla="*/ 0 w 1018183"/>
                  <a:gd name="connsiteY5206" fmla="*/ 6721240 h 9085945"/>
                  <a:gd name="connsiteX5207" fmla="*/ 0 w 1018183"/>
                  <a:gd name="connsiteY5207" fmla="*/ 6720522 h 9085945"/>
                  <a:gd name="connsiteX5208" fmla="*/ 0 w 1018183"/>
                  <a:gd name="connsiteY5208" fmla="*/ 6718953 h 9085945"/>
                  <a:gd name="connsiteX5209" fmla="*/ 0 w 1018183"/>
                  <a:gd name="connsiteY5209" fmla="*/ 6717276 h 9085945"/>
                  <a:gd name="connsiteX5210" fmla="*/ 0 w 1018183"/>
                  <a:gd name="connsiteY5210" fmla="*/ 6717209 h 9085945"/>
                  <a:gd name="connsiteX5211" fmla="*/ 0 w 1018183"/>
                  <a:gd name="connsiteY5211" fmla="*/ 6716361 h 9085945"/>
                  <a:gd name="connsiteX5212" fmla="*/ 0 w 1018183"/>
                  <a:gd name="connsiteY5212" fmla="*/ 6715640 h 9085945"/>
                  <a:gd name="connsiteX5213" fmla="*/ 0 w 1018183"/>
                  <a:gd name="connsiteY5213" fmla="*/ 6715235 h 9085945"/>
                  <a:gd name="connsiteX5214" fmla="*/ 0 w 1018183"/>
                  <a:gd name="connsiteY5214" fmla="*/ 6714513 h 9085945"/>
                  <a:gd name="connsiteX5215" fmla="*/ 0 w 1018183"/>
                  <a:gd name="connsiteY5215" fmla="*/ 6713951 h 9085945"/>
                  <a:gd name="connsiteX5216" fmla="*/ 0 w 1018183"/>
                  <a:gd name="connsiteY5216" fmla="*/ 6710186 h 9085945"/>
                  <a:gd name="connsiteX5217" fmla="*/ 0 w 1018183"/>
                  <a:gd name="connsiteY5217" fmla="*/ 6706151 h 9085945"/>
                  <a:gd name="connsiteX5218" fmla="*/ 0 w 1018183"/>
                  <a:gd name="connsiteY5218" fmla="*/ 6704582 h 9085945"/>
                  <a:gd name="connsiteX5219" fmla="*/ 0 w 1018183"/>
                  <a:gd name="connsiteY5219" fmla="*/ 6702135 h 9085945"/>
                  <a:gd name="connsiteX5220" fmla="*/ 0 w 1018183"/>
                  <a:gd name="connsiteY5220" fmla="*/ 6698104 h 9085945"/>
                  <a:gd name="connsiteX5221" fmla="*/ 0 w 1018183"/>
                  <a:gd name="connsiteY5221" fmla="*/ 6694272 h 9085945"/>
                  <a:gd name="connsiteX5222" fmla="*/ 0 w 1018183"/>
                  <a:gd name="connsiteY5222" fmla="*/ 6693533 h 9085945"/>
                  <a:gd name="connsiteX5223" fmla="*/ 0 w 1018183"/>
                  <a:gd name="connsiteY5223" fmla="*/ 6693056 h 9085945"/>
                  <a:gd name="connsiteX5224" fmla="*/ 0 w 1018183"/>
                  <a:gd name="connsiteY5224" fmla="*/ 6691766 h 9085945"/>
                  <a:gd name="connsiteX5225" fmla="*/ 0 w 1018183"/>
                  <a:gd name="connsiteY5225" fmla="*/ 6690040 h 9085945"/>
                  <a:gd name="connsiteX5226" fmla="*/ 0 w 1018183"/>
                  <a:gd name="connsiteY5226" fmla="*/ 6683803 h 9085945"/>
                  <a:gd name="connsiteX5227" fmla="*/ 0 w 1018183"/>
                  <a:gd name="connsiteY5227" fmla="*/ 6683635 h 9085945"/>
                  <a:gd name="connsiteX5228" fmla="*/ 0 w 1018183"/>
                  <a:gd name="connsiteY5228" fmla="*/ 6682508 h 9085945"/>
                  <a:gd name="connsiteX5229" fmla="*/ 0 w 1018183"/>
                  <a:gd name="connsiteY5229" fmla="*/ 6681997 h 9085945"/>
                  <a:gd name="connsiteX5230" fmla="*/ 0 w 1018183"/>
                  <a:gd name="connsiteY5230" fmla="*/ 6679132 h 9085945"/>
                  <a:gd name="connsiteX5231" fmla="*/ 0 w 1018183"/>
                  <a:gd name="connsiteY5231" fmla="*/ 6677456 h 9085945"/>
                  <a:gd name="connsiteX5232" fmla="*/ 0 w 1018183"/>
                  <a:gd name="connsiteY5232" fmla="*/ 6676934 h 9085945"/>
                  <a:gd name="connsiteX5233" fmla="*/ 0 w 1018183"/>
                  <a:gd name="connsiteY5233" fmla="*/ 6676019 h 9085945"/>
                  <a:gd name="connsiteX5234" fmla="*/ 0 w 1018183"/>
                  <a:gd name="connsiteY5234" fmla="*/ 6673607 h 9085945"/>
                  <a:gd name="connsiteX5235" fmla="*/ 0 w 1018183"/>
                  <a:gd name="connsiteY5235" fmla="*/ 6673424 h 9085945"/>
                  <a:gd name="connsiteX5236" fmla="*/ 0 w 1018183"/>
                  <a:gd name="connsiteY5236" fmla="*/ 6671856 h 9085945"/>
                  <a:gd name="connsiteX5237" fmla="*/ 0 w 1018183"/>
                  <a:gd name="connsiteY5237" fmla="*/ 6671451 h 9085945"/>
                  <a:gd name="connsiteX5238" fmla="*/ 0 w 1018183"/>
                  <a:gd name="connsiteY5238" fmla="*/ 6669374 h 9085945"/>
                  <a:gd name="connsiteX5239" fmla="*/ 0 w 1018183"/>
                  <a:gd name="connsiteY5239" fmla="*/ 6653889 h 9085945"/>
                  <a:gd name="connsiteX5240" fmla="*/ 0 w 1018183"/>
                  <a:gd name="connsiteY5240" fmla="*/ 6651424 h 9085945"/>
                  <a:gd name="connsiteX5241" fmla="*/ 0 w 1018183"/>
                  <a:gd name="connsiteY5241" fmla="*/ 6649267 h 9085945"/>
                  <a:gd name="connsiteX5242" fmla="*/ 0 w 1018183"/>
                  <a:gd name="connsiteY5242" fmla="*/ 6643293 h 9085945"/>
                  <a:gd name="connsiteX5243" fmla="*/ 0 w 1018183"/>
                  <a:gd name="connsiteY5243" fmla="*/ 6642831 h 9085945"/>
                  <a:gd name="connsiteX5244" fmla="*/ 0 w 1018183"/>
                  <a:gd name="connsiteY5244" fmla="*/ 6641655 h 9085945"/>
                  <a:gd name="connsiteX5245" fmla="*/ 0 w 1018183"/>
                  <a:gd name="connsiteY5245" fmla="*/ 6640847 h 9085945"/>
                  <a:gd name="connsiteX5246" fmla="*/ 0 w 1018183"/>
                  <a:gd name="connsiteY5246" fmla="*/ 6640371 h 9085945"/>
                  <a:gd name="connsiteX5247" fmla="*/ 0 w 1018183"/>
                  <a:gd name="connsiteY5247" fmla="*/ 6632234 h 9085945"/>
                  <a:gd name="connsiteX5248" fmla="*/ 0 w 1018183"/>
                  <a:gd name="connsiteY5248" fmla="*/ 6631016 h 9085945"/>
                  <a:gd name="connsiteX5249" fmla="*/ 0 w 1018183"/>
                  <a:gd name="connsiteY5249" fmla="*/ 6629032 h 9085945"/>
                  <a:gd name="connsiteX5250" fmla="*/ 0 w 1018183"/>
                  <a:gd name="connsiteY5250" fmla="*/ 6626447 h 9085945"/>
                  <a:gd name="connsiteX5251" fmla="*/ 0 w 1018183"/>
                  <a:gd name="connsiteY5251" fmla="*/ 6620921 h 9085945"/>
                  <a:gd name="connsiteX5252" fmla="*/ 0 w 1018183"/>
                  <a:gd name="connsiteY5252" fmla="*/ 6617974 h 9085945"/>
                  <a:gd name="connsiteX5253" fmla="*/ 0 w 1018183"/>
                  <a:gd name="connsiteY5253" fmla="*/ 6610103 h 9085945"/>
                  <a:gd name="connsiteX5254" fmla="*/ 0 w 1018183"/>
                  <a:gd name="connsiteY5254" fmla="*/ 6608925 h 9085945"/>
                  <a:gd name="connsiteX5255" fmla="*/ 0 w 1018183"/>
                  <a:gd name="connsiteY5255" fmla="*/ 6602489 h 9085945"/>
                  <a:gd name="connsiteX5256" fmla="*/ 0 w 1018183"/>
                  <a:gd name="connsiteY5256" fmla="*/ 6601766 h 9085945"/>
                  <a:gd name="connsiteX5257" fmla="*/ 0 w 1018183"/>
                  <a:gd name="connsiteY5257" fmla="*/ 6601355 h 9085945"/>
                  <a:gd name="connsiteX5258" fmla="*/ 0 w 1018183"/>
                  <a:gd name="connsiteY5258" fmla="*/ 6600071 h 9085945"/>
                  <a:gd name="connsiteX5259" fmla="*/ 0 w 1018183"/>
                  <a:gd name="connsiteY5259" fmla="*/ 6599788 h 9085945"/>
                  <a:gd name="connsiteX5260" fmla="*/ 0 w 1018183"/>
                  <a:gd name="connsiteY5260" fmla="*/ 6598504 h 9085945"/>
                  <a:gd name="connsiteX5261" fmla="*/ 0 w 1018183"/>
                  <a:gd name="connsiteY5261" fmla="*/ 6597867 h 9085945"/>
                  <a:gd name="connsiteX5262" fmla="*/ 0 w 1018183"/>
                  <a:gd name="connsiteY5262" fmla="*/ 6590674 h 9085945"/>
                  <a:gd name="connsiteX5263" fmla="*/ 0 w 1018183"/>
                  <a:gd name="connsiteY5263" fmla="*/ 6590297 h 9085945"/>
                  <a:gd name="connsiteX5264" fmla="*/ 0 w 1018183"/>
                  <a:gd name="connsiteY5264" fmla="*/ 6589388 h 9085945"/>
                  <a:gd name="connsiteX5265" fmla="*/ 0 w 1018183"/>
                  <a:gd name="connsiteY5265" fmla="*/ 6588730 h 9085945"/>
                  <a:gd name="connsiteX5266" fmla="*/ 0 w 1018183"/>
                  <a:gd name="connsiteY5266" fmla="*/ 6585246 h 9085945"/>
                  <a:gd name="connsiteX5267" fmla="*/ 0 w 1018183"/>
                  <a:gd name="connsiteY5267" fmla="*/ 6581100 h 9085945"/>
                  <a:gd name="connsiteX5268" fmla="*/ 0 w 1018183"/>
                  <a:gd name="connsiteY5268" fmla="*/ 6579614 h 9085945"/>
                  <a:gd name="connsiteX5269" fmla="*/ 0 w 1018183"/>
                  <a:gd name="connsiteY5269" fmla="*/ 6578419 h 9085945"/>
                  <a:gd name="connsiteX5270" fmla="*/ 0 w 1018183"/>
                  <a:gd name="connsiteY5270" fmla="*/ 6571056 h 9085945"/>
                  <a:gd name="connsiteX5271" fmla="*/ 0 w 1018183"/>
                  <a:gd name="connsiteY5271" fmla="*/ 6569944 h 9085945"/>
                  <a:gd name="connsiteX5272" fmla="*/ 0 w 1018183"/>
                  <a:gd name="connsiteY5272" fmla="*/ 6569761 h 9085945"/>
                  <a:gd name="connsiteX5273" fmla="*/ 0 w 1018183"/>
                  <a:gd name="connsiteY5273" fmla="*/ 6560167 h 9085945"/>
                  <a:gd name="connsiteX5274" fmla="*/ 0 w 1018183"/>
                  <a:gd name="connsiteY5274" fmla="*/ 6559729 h 9085945"/>
                  <a:gd name="connsiteX5275" fmla="*/ 0 w 1018183"/>
                  <a:gd name="connsiteY5275" fmla="*/ 6558882 h 9085945"/>
                  <a:gd name="connsiteX5276" fmla="*/ 0 w 1018183"/>
                  <a:gd name="connsiteY5276" fmla="*/ 6558703 h 9085945"/>
                  <a:gd name="connsiteX5277" fmla="*/ 0 w 1018183"/>
                  <a:gd name="connsiteY5277" fmla="*/ 6558162 h 9085945"/>
                  <a:gd name="connsiteX5278" fmla="*/ 0 w 1018183"/>
                  <a:gd name="connsiteY5278" fmla="*/ 6557570 h 9085945"/>
                  <a:gd name="connsiteX5279" fmla="*/ 0 w 1018183"/>
                  <a:gd name="connsiteY5279" fmla="*/ 6556001 h 9085945"/>
                  <a:gd name="connsiteX5280" fmla="*/ 0 w 1018183"/>
                  <a:gd name="connsiteY5280" fmla="*/ 6550391 h 9085945"/>
                  <a:gd name="connsiteX5281" fmla="*/ 0 w 1018183"/>
                  <a:gd name="connsiteY5281" fmla="*/ 6549955 h 9085945"/>
                  <a:gd name="connsiteX5282" fmla="*/ 0 w 1018183"/>
                  <a:gd name="connsiteY5282" fmla="*/ 6548672 h 9085945"/>
                  <a:gd name="connsiteX5283" fmla="*/ 0 w 1018183"/>
                  <a:gd name="connsiteY5283" fmla="*/ 6548388 h 9085945"/>
                  <a:gd name="connsiteX5284" fmla="*/ 0 w 1018183"/>
                  <a:gd name="connsiteY5284" fmla="*/ 6547103 h 9085945"/>
                  <a:gd name="connsiteX5285" fmla="*/ 0 w 1018183"/>
                  <a:gd name="connsiteY5285" fmla="*/ 6546889 h 9085945"/>
                  <a:gd name="connsiteX5286" fmla="*/ 0 w 1018183"/>
                  <a:gd name="connsiteY5286" fmla="*/ 6544607 h 9085945"/>
                  <a:gd name="connsiteX5287" fmla="*/ 0 w 1018183"/>
                  <a:gd name="connsiteY5287" fmla="*/ 6543039 h 9085945"/>
                  <a:gd name="connsiteX5288" fmla="*/ 0 w 1018183"/>
                  <a:gd name="connsiteY5288" fmla="*/ 6540758 h 9085945"/>
                  <a:gd name="connsiteX5289" fmla="*/ 0 w 1018183"/>
                  <a:gd name="connsiteY5289" fmla="*/ 6539252 h 9085945"/>
                  <a:gd name="connsiteX5290" fmla="*/ 0 w 1018183"/>
                  <a:gd name="connsiteY5290" fmla="*/ 6536053 h 9085945"/>
                  <a:gd name="connsiteX5291" fmla="*/ 0 w 1018183"/>
                  <a:gd name="connsiteY5291" fmla="*/ 6535576 h 9085945"/>
                  <a:gd name="connsiteX5292" fmla="*/ 0 w 1018183"/>
                  <a:gd name="connsiteY5292" fmla="*/ 6529700 h 9085945"/>
                  <a:gd name="connsiteX5293" fmla="*/ 0 w 1018183"/>
                  <a:gd name="connsiteY5293" fmla="*/ 6527440 h 9085945"/>
                  <a:gd name="connsiteX5294" fmla="*/ 0 w 1018183"/>
                  <a:gd name="connsiteY5294" fmla="*/ 6524518 h 9085945"/>
                  <a:gd name="connsiteX5295" fmla="*/ 0 w 1018183"/>
                  <a:gd name="connsiteY5295" fmla="*/ 6521653 h 9085945"/>
                  <a:gd name="connsiteX5296" fmla="*/ 0 w 1018183"/>
                  <a:gd name="connsiteY5296" fmla="*/ 6518540 h 9085945"/>
                  <a:gd name="connsiteX5297" fmla="*/ 0 w 1018183"/>
                  <a:gd name="connsiteY5297" fmla="*/ 6517228 h 9085945"/>
                  <a:gd name="connsiteX5298" fmla="*/ 0 w 1018183"/>
                  <a:gd name="connsiteY5298" fmla="*/ 6516380 h 9085945"/>
                  <a:gd name="connsiteX5299" fmla="*/ 0 w 1018183"/>
                  <a:gd name="connsiteY5299" fmla="*/ 6515659 h 9085945"/>
                  <a:gd name="connsiteX5300" fmla="*/ 0 w 1018183"/>
                  <a:gd name="connsiteY5300" fmla="*/ 6510049 h 9085945"/>
                  <a:gd name="connsiteX5301" fmla="*/ 0 w 1018183"/>
                  <a:gd name="connsiteY5301" fmla="*/ 6506170 h 9085945"/>
                  <a:gd name="connsiteX5302" fmla="*/ 0 w 1018183"/>
                  <a:gd name="connsiteY5302" fmla="*/ 6504603 h 9085945"/>
                  <a:gd name="connsiteX5303" fmla="*/ 0 w 1018183"/>
                  <a:gd name="connsiteY5303" fmla="*/ 6501019 h 9085945"/>
                  <a:gd name="connsiteX5304" fmla="*/ 0 w 1018183"/>
                  <a:gd name="connsiteY5304" fmla="*/ 6498991 h 9085945"/>
                  <a:gd name="connsiteX5305" fmla="*/ 0 w 1018183"/>
                  <a:gd name="connsiteY5305" fmla="*/ 6496973 h 9085945"/>
                  <a:gd name="connsiteX5306" fmla="*/ 0 w 1018183"/>
                  <a:gd name="connsiteY5306" fmla="*/ 6496409 h 9085945"/>
                  <a:gd name="connsiteX5307" fmla="*/ 0 w 1018183"/>
                  <a:gd name="connsiteY5307" fmla="*/ 6492640 h 9085945"/>
                  <a:gd name="connsiteX5308" fmla="*/ 0 w 1018183"/>
                  <a:gd name="connsiteY5308" fmla="*/ 6491922 h 9085945"/>
                  <a:gd name="connsiteX5309" fmla="*/ 0 w 1018183"/>
                  <a:gd name="connsiteY5309" fmla="*/ 6490353 h 9085945"/>
                  <a:gd name="connsiteX5310" fmla="*/ 0 w 1018183"/>
                  <a:gd name="connsiteY5310" fmla="*/ 6488609 h 9085945"/>
                  <a:gd name="connsiteX5311" fmla="*/ 0 w 1018183"/>
                  <a:gd name="connsiteY5311" fmla="*/ 6487040 h 9085945"/>
                  <a:gd name="connsiteX5312" fmla="*/ 0 w 1018183"/>
                  <a:gd name="connsiteY5312" fmla="*/ 6486635 h 9085945"/>
                  <a:gd name="connsiteX5313" fmla="*/ 0 w 1018183"/>
                  <a:gd name="connsiteY5313" fmla="*/ 6485351 h 9085945"/>
                  <a:gd name="connsiteX5314" fmla="*/ 0 w 1018183"/>
                  <a:gd name="connsiteY5314" fmla="*/ 6484176 h 9085945"/>
                  <a:gd name="connsiteX5315" fmla="*/ 0 w 1018183"/>
                  <a:gd name="connsiteY5315" fmla="*/ 6481586 h 9085945"/>
                  <a:gd name="connsiteX5316" fmla="*/ 0 w 1018183"/>
                  <a:gd name="connsiteY5316" fmla="*/ 6477551 h 9085945"/>
                  <a:gd name="connsiteX5317" fmla="*/ 0 w 1018183"/>
                  <a:gd name="connsiteY5317" fmla="*/ 6476038 h 9085945"/>
                  <a:gd name="connsiteX5318" fmla="*/ 0 w 1018183"/>
                  <a:gd name="connsiteY5318" fmla="*/ 6475982 h 9085945"/>
                  <a:gd name="connsiteX5319" fmla="*/ 0 w 1018183"/>
                  <a:gd name="connsiteY5319" fmla="*/ 6473535 h 9085945"/>
                  <a:gd name="connsiteX5320" fmla="*/ 0 w 1018183"/>
                  <a:gd name="connsiteY5320" fmla="*/ 6469504 h 9085945"/>
                  <a:gd name="connsiteX5321" fmla="*/ 0 w 1018183"/>
                  <a:gd name="connsiteY5321" fmla="*/ 6466264 h 9085945"/>
                  <a:gd name="connsiteX5322" fmla="*/ 0 w 1018183"/>
                  <a:gd name="connsiteY5322" fmla="*/ 6465672 h 9085945"/>
                  <a:gd name="connsiteX5323" fmla="*/ 0 w 1018183"/>
                  <a:gd name="connsiteY5323" fmla="*/ 6464933 h 9085945"/>
                  <a:gd name="connsiteX5324" fmla="*/ 0 w 1018183"/>
                  <a:gd name="connsiteY5324" fmla="*/ 6453908 h 9085945"/>
                  <a:gd name="connsiteX5325" fmla="*/ 0 w 1018183"/>
                  <a:gd name="connsiteY5325" fmla="*/ 6450532 h 9085945"/>
                  <a:gd name="connsiteX5326" fmla="*/ 0 w 1018183"/>
                  <a:gd name="connsiteY5326" fmla="*/ 6448856 h 9085945"/>
                  <a:gd name="connsiteX5327" fmla="*/ 0 w 1018183"/>
                  <a:gd name="connsiteY5327" fmla="*/ 6448334 h 9085945"/>
                  <a:gd name="connsiteX5328" fmla="*/ 0 w 1018183"/>
                  <a:gd name="connsiteY5328" fmla="*/ 6447419 h 9085945"/>
                  <a:gd name="connsiteX5329" fmla="*/ 0 w 1018183"/>
                  <a:gd name="connsiteY5329" fmla="*/ 6445009 h 9085945"/>
                  <a:gd name="connsiteX5330" fmla="*/ 0 w 1018183"/>
                  <a:gd name="connsiteY5330" fmla="*/ 6445007 h 9085945"/>
                  <a:gd name="connsiteX5331" fmla="*/ 0 w 1018183"/>
                  <a:gd name="connsiteY5331" fmla="*/ 6444824 h 9085945"/>
                  <a:gd name="connsiteX5332" fmla="*/ 0 w 1018183"/>
                  <a:gd name="connsiteY5332" fmla="*/ 6443256 h 9085945"/>
                  <a:gd name="connsiteX5333" fmla="*/ 0 w 1018183"/>
                  <a:gd name="connsiteY5333" fmla="*/ 6442851 h 9085945"/>
                  <a:gd name="connsiteX5334" fmla="*/ 0 w 1018183"/>
                  <a:gd name="connsiteY5334" fmla="*/ 6441244 h 9085945"/>
                  <a:gd name="connsiteX5335" fmla="*/ 0 w 1018183"/>
                  <a:gd name="connsiteY5335" fmla="*/ 6437209 h 9085945"/>
                  <a:gd name="connsiteX5336" fmla="*/ 0 w 1018183"/>
                  <a:gd name="connsiteY5336" fmla="*/ 6435640 h 9085945"/>
                  <a:gd name="connsiteX5337" fmla="*/ 0 w 1018183"/>
                  <a:gd name="connsiteY5337" fmla="*/ 6433193 h 9085945"/>
                  <a:gd name="connsiteX5338" fmla="*/ 0 w 1018183"/>
                  <a:gd name="connsiteY5338" fmla="*/ 6429162 h 9085945"/>
                  <a:gd name="connsiteX5339" fmla="*/ 0 w 1018183"/>
                  <a:gd name="connsiteY5339" fmla="*/ 6424591 h 9085945"/>
                  <a:gd name="connsiteX5340" fmla="*/ 0 w 1018183"/>
                  <a:gd name="connsiteY5340" fmla="*/ 6423307 h 9085945"/>
                  <a:gd name="connsiteX5341" fmla="*/ 0 w 1018183"/>
                  <a:gd name="connsiteY5341" fmla="*/ 6422824 h 9085945"/>
                  <a:gd name="connsiteX5342" fmla="*/ 0 w 1018183"/>
                  <a:gd name="connsiteY5342" fmla="*/ 6422135 h 9085945"/>
                  <a:gd name="connsiteX5343" fmla="*/ 0 w 1018183"/>
                  <a:gd name="connsiteY5343" fmla="*/ 6418103 h 9085945"/>
                  <a:gd name="connsiteX5344" fmla="*/ 0 w 1018183"/>
                  <a:gd name="connsiteY5344" fmla="*/ 6414693 h 9085945"/>
                  <a:gd name="connsiteX5345" fmla="*/ 0 w 1018183"/>
                  <a:gd name="connsiteY5345" fmla="*/ 6413532 h 9085945"/>
                  <a:gd name="connsiteX5346" fmla="*/ 0 w 1018183"/>
                  <a:gd name="connsiteY5346" fmla="*/ 6413055 h 9085945"/>
                  <a:gd name="connsiteX5347" fmla="*/ 0 w 1018183"/>
                  <a:gd name="connsiteY5347" fmla="*/ 6411771 h 9085945"/>
                  <a:gd name="connsiteX5348" fmla="*/ 0 w 1018183"/>
                  <a:gd name="connsiteY5348" fmla="*/ 6410190 h 9085945"/>
                  <a:gd name="connsiteX5349" fmla="*/ 0 w 1018183"/>
                  <a:gd name="connsiteY5349" fmla="*/ 6408906 h 9085945"/>
                  <a:gd name="connsiteX5350" fmla="*/ 0 w 1018183"/>
                  <a:gd name="connsiteY5350" fmla="*/ 6408514 h 9085945"/>
                  <a:gd name="connsiteX5351" fmla="*/ 0 w 1018183"/>
                  <a:gd name="connsiteY5351" fmla="*/ 6404665 h 9085945"/>
                  <a:gd name="connsiteX5352" fmla="*/ 0 w 1018183"/>
                  <a:gd name="connsiteY5352" fmla="*/ 6404482 h 9085945"/>
                  <a:gd name="connsiteX5353" fmla="*/ 0 w 1018183"/>
                  <a:gd name="connsiteY5353" fmla="*/ 6403634 h 9085945"/>
                  <a:gd name="connsiteX5354" fmla="*/ 0 w 1018183"/>
                  <a:gd name="connsiteY5354" fmla="*/ 6402914 h 9085945"/>
                  <a:gd name="connsiteX5355" fmla="*/ 0 w 1018183"/>
                  <a:gd name="connsiteY5355" fmla="*/ 6402509 h 9085945"/>
                  <a:gd name="connsiteX5356" fmla="*/ 0 w 1018183"/>
                  <a:gd name="connsiteY5356" fmla="*/ 6400432 h 9085945"/>
                  <a:gd name="connsiteX5357" fmla="*/ 0 w 1018183"/>
                  <a:gd name="connsiteY5357" fmla="*/ 6399132 h 9085945"/>
                  <a:gd name="connsiteX5358" fmla="*/ 0 w 1018183"/>
                  <a:gd name="connsiteY5358" fmla="*/ 6397457 h 9085945"/>
                  <a:gd name="connsiteX5359" fmla="*/ 0 w 1018183"/>
                  <a:gd name="connsiteY5359" fmla="*/ 6393607 h 9085945"/>
                  <a:gd name="connsiteX5360" fmla="*/ 0 w 1018183"/>
                  <a:gd name="connsiteY5360" fmla="*/ 6393422 h 9085945"/>
                  <a:gd name="connsiteX5361" fmla="*/ 0 w 1018183"/>
                  <a:gd name="connsiteY5361" fmla="*/ 6391854 h 9085945"/>
                  <a:gd name="connsiteX5362" fmla="*/ 0 w 1018183"/>
                  <a:gd name="connsiteY5362" fmla="*/ 6389374 h 9085945"/>
                  <a:gd name="connsiteX5363" fmla="*/ 0 w 1018183"/>
                  <a:gd name="connsiteY5363" fmla="*/ 6387128 h 9085945"/>
                  <a:gd name="connsiteX5364" fmla="*/ 0 w 1018183"/>
                  <a:gd name="connsiteY5364" fmla="*/ 6385561 h 9085945"/>
                  <a:gd name="connsiteX5365" fmla="*/ 0 w 1018183"/>
                  <a:gd name="connsiteY5365" fmla="*/ 6380806 h 9085945"/>
                  <a:gd name="connsiteX5366" fmla="*/ 0 w 1018183"/>
                  <a:gd name="connsiteY5366" fmla="*/ 6380325 h 9085945"/>
                  <a:gd name="connsiteX5367" fmla="*/ 0 w 1018183"/>
                  <a:gd name="connsiteY5367" fmla="*/ 6373889 h 9085945"/>
                  <a:gd name="connsiteX5368" fmla="*/ 0 w 1018183"/>
                  <a:gd name="connsiteY5368" fmla="*/ 6371429 h 9085945"/>
                  <a:gd name="connsiteX5369" fmla="*/ 0 w 1018183"/>
                  <a:gd name="connsiteY5369" fmla="*/ 6369267 h 9085945"/>
                  <a:gd name="connsiteX5370" fmla="*/ 0 w 1018183"/>
                  <a:gd name="connsiteY5370" fmla="*/ 6366404 h 9085945"/>
                  <a:gd name="connsiteX5371" fmla="*/ 0 w 1018183"/>
                  <a:gd name="connsiteY5371" fmla="*/ 6363292 h 9085945"/>
                  <a:gd name="connsiteX5372" fmla="*/ 0 w 1018183"/>
                  <a:gd name="connsiteY5372" fmla="*/ 6362074 h 9085945"/>
                  <a:gd name="connsiteX5373" fmla="*/ 0 w 1018183"/>
                  <a:gd name="connsiteY5373" fmla="*/ 6360880 h 9085945"/>
                  <a:gd name="connsiteX5374" fmla="*/ 0 w 1018183"/>
                  <a:gd name="connsiteY5374" fmla="*/ 6360788 h 9085945"/>
                  <a:gd name="connsiteX5375" fmla="*/ 0 w 1018183"/>
                  <a:gd name="connsiteY5375" fmla="*/ 6356646 h 9085945"/>
                  <a:gd name="connsiteX5376" fmla="*/ 0 w 1018183"/>
                  <a:gd name="connsiteY5376" fmla="*/ 6351014 h 9085945"/>
                  <a:gd name="connsiteX5377" fmla="*/ 0 w 1018183"/>
                  <a:gd name="connsiteY5377" fmla="*/ 6349032 h 9085945"/>
                  <a:gd name="connsiteX5378" fmla="*/ 0 w 1018183"/>
                  <a:gd name="connsiteY5378" fmla="*/ 6343540 h 9085945"/>
                  <a:gd name="connsiteX5379" fmla="*/ 0 w 1018183"/>
                  <a:gd name="connsiteY5379" fmla="*/ 6342626 h 9085945"/>
                  <a:gd name="connsiteX5380" fmla="*/ 0 w 1018183"/>
                  <a:gd name="connsiteY5380" fmla="*/ 6341161 h 9085945"/>
                  <a:gd name="connsiteX5381" fmla="*/ 0 w 1018183"/>
                  <a:gd name="connsiteY5381" fmla="*/ 6331129 h 9085945"/>
                  <a:gd name="connsiteX5382" fmla="*/ 0 w 1018183"/>
                  <a:gd name="connsiteY5382" fmla="*/ 6330103 h 9085945"/>
                  <a:gd name="connsiteX5383" fmla="*/ 0 w 1018183"/>
                  <a:gd name="connsiteY5383" fmla="*/ 6329562 h 9085945"/>
                  <a:gd name="connsiteX5384" fmla="*/ 0 w 1018183"/>
                  <a:gd name="connsiteY5384" fmla="*/ 6328925 h 9085945"/>
                  <a:gd name="connsiteX5385" fmla="*/ 0 w 1018183"/>
                  <a:gd name="connsiteY5385" fmla="*/ 6321355 h 9085945"/>
                  <a:gd name="connsiteX5386" fmla="*/ 0 w 1018183"/>
                  <a:gd name="connsiteY5386" fmla="*/ 6320446 h 9085945"/>
                  <a:gd name="connsiteX5387" fmla="*/ 0 w 1018183"/>
                  <a:gd name="connsiteY5387" fmla="*/ 6320072 h 9085945"/>
                  <a:gd name="connsiteX5388" fmla="*/ 0 w 1018183"/>
                  <a:gd name="connsiteY5388" fmla="*/ 6319788 h 9085945"/>
                  <a:gd name="connsiteX5389" fmla="*/ 0 w 1018183"/>
                  <a:gd name="connsiteY5389" fmla="*/ 6318503 h 9085945"/>
                  <a:gd name="connsiteX5390" fmla="*/ 0 w 1018183"/>
                  <a:gd name="connsiteY5390" fmla="*/ 6318289 h 9085945"/>
                  <a:gd name="connsiteX5391" fmla="*/ 0 w 1018183"/>
                  <a:gd name="connsiteY5391" fmla="*/ 6316304 h 9085945"/>
                  <a:gd name="connsiteX5392" fmla="*/ 0 w 1018183"/>
                  <a:gd name="connsiteY5392" fmla="*/ 6316007 h 9085945"/>
                  <a:gd name="connsiteX5393" fmla="*/ 0 w 1018183"/>
                  <a:gd name="connsiteY5393" fmla="*/ 6314439 h 9085945"/>
                  <a:gd name="connsiteX5394" fmla="*/ 0 w 1018183"/>
                  <a:gd name="connsiteY5394" fmla="*/ 6312158 h 9085945"/>
                  <a:gd name="connsiteX5395" fmla="*/ 0 w 1018183"/>
                  <a:gd name="connsiteY5395" fmla="*/ 6310672 h 9085945"/>
                  <a:gd name="connsiteX5396" fmla="*/ 0 w 1018183"/>
                  <a:gd name="connsiteY5396" fmla="*/ 6309388 h 9085945"/>
                  <a:gd name="connsiteX5397" fmla="*/ 0 w 1018183"/>
                  <a:gd name="connsiteY5397" fmla="*/ 6308262 h 9085945"/>
                  <a:gd name="connsiteX5398" fmla="*/ 0 w 1018183"/>
                  <a:gd name="connsiteY5398" fmla="*/ 6307453 h 9085945"/>
                  <a:gd name="connsiteX5399" fmla="*/ 0 w 1018183"/>
                  <a:gd name="connsiteY5399" fmla="*/ 6305246 h 9085945"/>
                  <a:gd name="connsiteX5400" fmla="*/ 0 w 1018183"/>
                  <a:gd name="connsiteY5400" fmla="*/ 6301100 h 9085945"/>
                  <a:gd name="connsiteX5401" fmla="*/ 0 w 1018183"/>
                  <a:gd name="connsiteY5401" fmla="*/ 6293053 h 9085945"/>
                  <a:gd name="connsiteX5402" fmla="*/ 0 w 1018183"/>
                  <a:gd name="connsiteY5402" fmla="*/ 6289940 h 9085945"/>
                  <a:gd name="connsiteX5403" fmla="*/ 0 w 1018183"/>
                  <a:gd name="connsiteY5403" fmla="*/ 6289761 h 9085945"/>
                  <a:gd name="connsiteX5404" fmla="*/ 0 w 1018183"/>
                  <a:gd name="connsiteY5404" fmla="*/ 6288628 h 9085945"/>
                  <a:gd name="connsiteX5405" fmla="*/ 0 w 1018183"/>
                  <a:gd name="connsiteY5405" fmla="*/ 6287059 h 9085945"/>
                  <a:gd name="connsiteX5406" fmla="*/ 0 w 1018183"/>
                  <a:gd name="connsiteY5406" fmla="*/ 6281449 h 9085945"/>
                  <a:gd name="connsiteX5407" fmla="*/ 0 w 1018183"/>
                  <a:gd name="connsiteY5407" fmla="*/ 6279730 h 9085945"/>
                  <a:gd name="connsiteX5408" fmla="*/ 0 w 1018183"/>
                  <a:gd name="connsiteY5408" fmla="*/ 6278161 h 9085945"/>
                  <a:gd name="connsiteX5409" fmla="*/ 0 w 1018183"/>
                  <a:gd name="connsiteY5409" fmla="*/ 6277947 h 9085945"/>
                  <a:gd name="connsiteX5410" fmla="*/ 0 w 1018183"/>
                  <a:gd name="connsiteY5410" fmla="*/ 6277570 h 9085945"/>
                  <a:gd name="connsiteX5411" fmla="*/ 0 w 1018183"/>
                  <a:gd name="connsiteY5411" fmla="*/ 6276003 h 9085945"/>
                  <a:gd name="connsiteX5412" fmla="*/ 0 w 1018183"/>
                  <a:gd name="connsiteY5412" fmla="*/ 6275665 h 9085945"/>
                  <a:gd name="connsiteX5413" fmla="*/ 0 w 1018183"/>
                  <a:gd name="connsiteY5413" fmla="*/ 6274380 h 9085945"/>
                  <a:gd name="connsiteX5414" fmla="*/ 0 w 1018183"/>
                  <a:gd name="connsiteY5414" fmla="*/ 6274097 h 9085945"/>
                  <a:gd name="connsiteX5415" fmla="*/ 0 w 1018183"/>
                  <a:gd name="connsiteY5415" fmla="*/ 6272812 h 9085945"/>
                  <a:gd name="connsiteX5416" fmla="*/ 0 w 1018183"/>
                  <a:gd name="connsiteY5416" fmla="*/ 6272419 h 9085945"/>
                  <a:gd name="connsiteX5417" fmla="*/ 0 w 1018183"/>
                  <a:gd name="connsiteY5417" fmla="*/ 6270391 h 9085945"/>
                  <a:gd name="connsiteX5418" fmla="*/ 0 w 1018183"/>
                  <a:gd name="connsiteY5418" fmla="*/ 6269094 h 9085945"/>
                  <a:gd name="connsiteX5419" fmla="*/ 0 w 1018183"/>
                  <a:gd name="connsiteY5419" fmla="*/ 6268373 h 9085945"/>
                  <a:gd name="connsiteX5420" fmla="*/ 0 w 1018183"/>
                  <a:gd name="connsiteY5420" fmla="*/ 6267111 h 9085945"/>
                  <a:gd name="connsiteX5421" fmla="*/ 0 w 1018183"/>
                  <a:gd name="connsiteY5421" fmla="*/ 6266889 h 9085945"/>
                  <a:gd name="connsiteX5422" fmla="*/ 0 w 1018183"/>
                  <a:gd name="connsiteY5422" fmla="*/ 6264607 h 9085945"/>
                  <a:gd name="connsiteX5423" fmla="*/ 0 w 1018183"/>
                  <a:gd name="connsiteY5423" fmla="*/ 6263039 h 9085945"/>
                  <a:gd name="connsiteX5424" fmla="*/ 0 w 1018183"/>
                  <a:gd name="connsiteY5424" fmla="*/ 6260758 h 9085945"/>
                  <a:gd name="connsiteX5425" fmla="*/ 0 w 1018183"/>
                  <a:gd name="connsiteY5425" fmla="*/ 6256053 h 9085945"/>
                  <a:gd name="connsiteX5426" fmla="*/ 0 w 1018183"/>
                  <a:gd name="connsiteY5426" fmla="*/ 6255576 h 9085945"/>
                  <a:gd name="connsiteX5427" fmla="*/ 0 w 1018183"/>
                  <a:gd name="connsiteY5427" fmla="*/ 6252711 h 9085945"/>
                  <a:gd name="connsiteX5428" fmla="*/ 0 w 1018183"/>
                  <a:gd name="connsiteY5428" fmla="*/ 6247438 h 9085945"/>
                  <a:gd name="connsiteX5429" fmla="*/ 0 w 1018183"/>
                  <a:gd name="connsiteY5429" fmla="*/ 6241653 h 9085945"/>
                  <a:gd name="connsiteX5430" fmla="*/ 0 w 1018183"/>
                  <a:gd name="connsiteY5430" fmla="*/ 6237664 h 9085945"/>
                  <a:gd name="connsiteX5431" fmla="*/ 0 w 1018183"/>
                  <a:gd name="connsiteY5431" fmla="*/ 6237228 h 9085945"/>
                  <a:gd name="connsiteX5432" fmla="*/ 0 w 1018183"/>
                  <a:gd name="connsiteY5432" fmla="*/ 6235661 h 9085945"/>
                  <a:gd name="connsiteX5433" fmla="*/ 0 w 1018183"/>
                  <a:gd name="connsiteY5433" fmla="*/ 6232077 h 9085945"/>
                  <a:gd name="connsiteX5434" fmla="*/ 0 w 1018183"/>
                  <a:gd name="connsiteY5434" fmla="*/ 6231880 h 9085945"/>
                  <a:gd name="connsiteX5435" fmla="*/ 0 w 1018183"/>
                  <a:gd name="connsiteY5435" fmla="*/ 6230793 h 9085945"/>
                  <a:gd name="connsiteX5436" fmla="*/ 0 w 1018183"/>
                  <a:gd name="connsiteY5436" fmla="*/ 6230311 h 9085945"/>
                  <a:gd name="connsiteX5437" fmla="*/ 0 w 1018183"/>
                  <a:gd name="connsiteY5437" fmla="*/ 6230049 h 9085945"/>
                  <a:gd name="connsiteX5438" fmla="*/ 0 w 1018183"/>
                  <a:gd name="connsiteY5438" fmla="*/ 6228031 h 9085945"/>
                  <a:gd name="connsiteX5439" fmla="*/ 0 w 1018183"/>
                  <a:gd name="connsiteY5439" fmla="*/ 6221019 h 9085945"/>
                  <a:gd name="connsiteX5440" fmla="*/ 0 w 1018183"/>
                  <a:gd name="connsiteY5440" fmla="*/ 6216972 h 9085945"/>
                  <a:gd name="connsiteX5441" fmla="*/ 0 w 1018183"/>
                  <a:gd name="connsiteY5441" fmla="*/ 6216409 h 9085945"/>
                  <a:gd name="connsiteX5442" fmla="*/ 0 w 1018183"/>
                  <a:gd name="connsiteY5442" fmla="*/ 6212644 h 9085945"/>
                  <a:gd name="connsiteX5443" fmla="*/ 0 w 1018183"/>
                  <a:gd name="connsiteY5443" fmla="*/ 6208609 h 9085945"/>
                  <a:gd name="connsiteX5444" fmla="*/ 0 w 1018183"/>
                  <a:gd name="connsiteY5444" fmla="*/ 6207040 h 9085945"/>
                  <a:gd name="connsiteX5445" fmla="*/ 0 w 1018183"/>
                  <a:gd name="connsiteY5445" fmla="*/ 6204593 h 9085945"/>
                  <a:gd name="connsiteX5446" fmla="*/ 0 w 1018183"/>
                  <a:gd name="connsiteY5446" fmla="*/ 6200562 h 9085945"/>
                  <a:gd name="connsiteX5447" fmla="*/ 0 w 1018183"/>
                  <a:gd name="connsiteY5447" fmla="*/ 6197322 h 9085945"/>
                  <a:gd name="connsiteX5448" fmla="*/ 0 w 1018183"/>
                  <a:gd name="connsiteY5448" fmla="*/ 6195991 h 9085945"/>
                  <a:gd name="connsiteX5449" fmla="*/ 0 w 1018183"/>
                  <a:gd name="connsiteY5449" fmla="*/ 6195515 h 9085945"/>
                  <a:gd name="connsiteX5450" fmla="*/ 0 w 1018183"/>
                  <a:gd name="connsiteY5450" fmla="*/ 6194707 h 9085945"/>
                  <a:gd name="connsiteX5451" fmla="*/ 0 w 1018183"/>
                  <a:gd name="connsiteY5451" fmla="*/ 6193535 h 9085945"/>
                  <a:gd name="connsiteX5452" fmla="*/ 0 w 1018183"/>
                  <a:gd name="connsiteY5452" fmla="*/ 6189503 h 9085945"/>
                  <a:gd name="connsiteX5453" fmla="*/ 0 w 1018183"/>
                  <a:gd name="connsiteY5453" fmla="*/ 6188292 h 9085945"/>
                  <a:gd name="connsiteX5454" fmla="*/ 0 w 1018183"/>
                  <a:gd name="connsiteY5454" fmla="*/ 6186262 h 9085945"/>
                  <a:gd name="connsiteX5455" fmla="*/ 0 w 1018183"/>
                  <a:gd name="connsiteY5455" fmla="*/ 6184932 h 9085945"/>
                  <a:gd name="connsiteX5456" fmla="*/ 0 w 1018183"/>
                  <a:gd name="connsiteY5456" fmla="*/ 6181590 h 9085945"/>
                  <a:gd name="connsiteX5457" fmla="*/ 0 w 1018183"/>
                  <a:gd name="connsiteY5457" fmla="*/ 6180306 h 9085945"/>
                  <a:gd name="connsiteX5458" fmla="*/ 0 w 1018183"/>
                  <a:gd name="connsiteY5458" fmla="*/ 6179914 h 9085945"/>
                  <a:gd name="connsiteX5459" fmla="*/ 0 w 1018183"/>
                  <a:gd name="connsiteY5459" fmla="*/ 6176065 h 9085945"/>
                  <a:gd name="connsiteX5460" fmla="*/ 0 w 1018183"/>
                  <a:gd name="connsiteY5460" fmla="*/ 6175882 h 9085945"/>
                  <a:gd name="connsiteX5461" fmla="*/ 0 w 1018183"/>
                  <a:gd name="connsiteY5461" fmla="*/ 6174314 h 9085945"/>
                  <a:gd name="connsiteX5462" fmla="*/ 0 w 1018183"/>
                  <a:gd name="connsiteY5462" fmla="*/ 6173909 h 9085945"/>
                  <a:gd name="connsiteX5463" fmla="*/ 0 w 1018183"/>
                  <a:gd name="connsiteY5463" fmla="*/ 6170532 h 9085945"/>
                  <a:gd name="connsiteX5464" fmla="*/ 0 w 1018183"/>
                  <a:gd name="connsiteY5464" fmla="*/ 6168857 h 9085945"/>
                  <a:gd name="connsiteX5465" fmla="*/ 0 w 1018183"/>
                  <a:gd name="connsiteY5465" fmla="*/ 6165007 h 9085945"/>
                  <a:gd name="connsiteX5466" fmla="*/ 0 w 1018183"/>
                  <a:gd name="connsiteY5466" fmla="*/ 6164822 h 9085945"/>
                  <a:gd name="connsiteX5467" fmla="*/ 0 w 1018183"/>
                  <a:gd name="connsiteY5467" fmla="*/ 6163254 h 9085945"/>
                  <a:gd name="connsiteX5468" fmla="*/ 0 w 1018183"/>
                  <a:gd name="connsiteY5468" fmla="*/ 6158528 h 9085945"/>
                  <a:gd name="connsiteX5469" fmla="*/ 0 w 1018183"/>
                  <a:gd name="connsiteY5469" fmla="*/ 6156961 h 9085945"/>
                  <a:gd name="connsiteX5470" fmla="*/ 0 w 1018183"/>
                  <a:gd name="connsiteY5470" fmla="*/ 6154365 h 9085945"/>
                  <a:gd name="connsiteX5471" fmla="*/ 0 w 1018183"/>
                  <a:gd name="connsiteY5471" fmla="*/ 6153193 h 9085945"/>
                  <a:gd name="connsiteX5472" fmla="*/ 0 w 1018183"/>
                  <a:gd name="connsiteY5472" fmla="*/ 6152206 h 9085945"/>
                  <a:gd name="connsiteX5473" fmla="*/ 0 w 1018183"/>
                  <a:gd name="connsiteY5473" fmla="*/ 6149161 h 9085945"/>
                  <a:gd name="connsiteX5474" fmla="*/ 0 w 1018183"/>
                  <a:gd name="connsiteY5474" fmla="*/ 6144590 h 9085945"/>
                  <a:gd name="connsiteX5475" fmla="*/ 0 w 1018183"/>
                  <a:gd name="connsiteY5475" fmla="*/ 6143306 h 9085945"/>
                  <a:gd name="connsiteX5476" fmla="*/ 0 w 1018183"/>
                  <a:gd name="connsiteY5476" fmla="*/ 6142829 h 9085945"/>
                  <a:gd name="connsiteX5477" fmla="*/ 0 w 1018183"/>
                  <a:gd name="connsiteY5477" fmla="*/ 6139964 h 9085945"/>
                  <a:gd name="connsiteX5478" fmla="*/ 0 w 1018183"/>
                  <a:gd name="connsiteY5478" fmla="*/ 6137804 h 9085945"/>
                  <a:gd name="connsiteX5479" fmla="*/ 0 w 1018183"/>
                  <a:gd name="connsiteY5479" fmla="*/ 6134692 h 9085945"/>
                  <a:gd name="connsiteX5480" fmla="*/ 0 w 1018183"/>
                  <a:gd name="connsiteY5480" fmla="*/ 6132280 h 9085945"/>
                  <a:gd name="connsiteX5481" fmla="*/ 0 w 1018183"/>
                  <a:gd name="connsiteY5481" fmla="*/ 6130190 h 9085945"/>
                  <a:gd name="connsiteX5482" fmla="*/ 0 w 1018183"/>
                  <a:gd name="connsiteY5482" fmla="*/ 6128906 h 9085945"/>
                  <a:gd name="connsiteX5483" fmla="*/ 0 w 1018183"/>
                  <a:gd name="connsiteY5483" fmla="*/ 6128515 h 9085945"/>
                  <a:gd name="connsiteX5484" fmla="*/ 0 w 1018183"/>
                  <a:gd name="connsiteY5484" fmla="*/ 6124665 h 9085945"/>
                  <a:gd name="connsiteX5485" fmla="*/ 0 w 1018183"/>
                  <a:gd name="connsiteY5485" fmla="*/ 6124480 h 9085945"/>
                  <a:gd name="connsiteX5486" fmla="*/ 0 w 1018183"/>
                  <a:gd name="connsiteY5486" fmla="*/ 6122912 h 9085945"/>
                  <a:gd name="connsiteX5487" fmla="*/ 0 w 1018183"/>
                  <a:gd name="connsiteY5487" fmla="*/ 6120432 h 9085945"/>
                  <a:gd name="connsiteX5488" fmla="*/ 0 w 1018183"/>
                  <a:gd name="connsiteY5488" fmla="*/ 6118186 h 9085945"/>
                  <a:gd name="connsiteX5489" fmla="*/ 0 w 1018183"/>
                  <a:gd name="connsiteY5489" fmla="*/ 6116619 h 9085945"/>
                  <a:gd name="connsiteX5490" fmla="*/ 0 w 1018183"/>
                  <a:gd name="connsiteY5490" fmla="*/ 6114940 h 9085945"/>
                  <a:gd name="connsiteX5491" fmla="*/ 0 w 1018183"/>
                  <a:gd name="connsiteY5491" fmla="*/ 6114026 h 9085945"/>
                  <a:gd name="connsiteX5492" fmla="*/ 0 w 1018183"/>
                  <a:gd name="connsiteY5492" fmla="*/ 6111864 h 9085945"/>
                  <a:gd name="connsiteX5493" fmla="*/ 0 w 1018183"/>
                  <a:gd name="connsiteY5493" fmla="*/ 6107129 h 9085945"/>
                  <a:gd name="connsiteX5494" fmla="*/ 0 w 1018183"/>
                  <a:gd name="connsiteY5494" fmla="*/ 6105559 h 9085945"/>
                  <a:gd name="connsiteX5495" fmla="*/ 0 w 1018183"/>
                  <a:gd name="connsiteY5495" fmla="*/ 6103814 h 9085945"/>
                  <a:gd name="connsiteX5496" fmla="*/ 0 w 1018183"/>
                  <a:gd name="connsiteY5496" fmla="*/ 6102247 h 9085945"/>
                  <a:gd name="connsiteX5497" fmla="*/ 0 w 1018183"/>
                  <a:gd name="connsiteY5497" fmla="*/ 6100806 h 9085945"/>
                  <a:gd name="connsiteX5498" fmla="*/ 0 w 1018183"/>
                  <a:gd name="connsiteY5498" fmla="*/ 6100325 h 9085945"/>
                  <a:gd name="connsiteX5499" fmla="*/ 0 w 1018183"/>
                  <a:gd name="connsiteY5499" fmla="*/ 6097462 h 9085945"/>
                  <a:gd name="connsiteX5500" fmla="*/ 0 w 1018183"/>
                  <a:gd name="connsiteY5500" fmla="*/ 6091938 h 9085945"/>
                  <a:gd name="connsiteX5501" fmla="*/ 0 w 1018183"/>
                  <a:gd name="connsiteY5501" fmla="*/ 6091846 h 9085945"/>
                  <a:gd name="connsiteX5502" fmla="*/ 0 w 1018183"/>
                  <a:gd name="connsiteY5502" fmla="*/ 6087704 h 9085945"/>
                  <a:gd name="connsiteX5503" fmla="*/ 0 w 1018183"/>
                  <a:gd name="connsiteY5503" fmla="*/ 6086404 h 9085945"/>
                  <a:gd name="connsiteX5504" fmla="*/ 0 w 1018183"/>
                  <a:gd name="connsiteY5504" fmla="*/ 6082072 h 9085945"/>
                  <a:gd name="connsiteX5505" fmla="*/ 0 w 1018183"/>
                  <a:gd name="connsiteY5505" fmla="*/ 6080878 h 9085945"/>
                  <a:gd name="connsiteX5506" fmla="*/ 0 w 1018183"/>
                  <a:gd name="connsiteY5506" fmla="*/ 6080788 h 9085945"/>
                  <a:gd name="connsiteX5507" fmla="*/ 0 w 1018183"/>
                  <a:gd name="connsiteY5507" fmla="*/ 6079662 h 9085945"/>
                  <a:gd name="connsiteX5508" fmla="*/ 0 w 1018183"/>
                  <a:gd name="connsiteY5508" fmla="*/ 6076646 h 9085945"/>
                  <a:gd name="connsiteX5509" fmla="*/ 0 w 1018183"/>
                  <a:gd name="connsiteY5509" fmla="*/ 6074598 h 9085945"/>
                  <a:gd name="connsiteX5510" fmla="*/ 0 w 1018183"/>
                  <a:gd name="connsiteY5510" fmla="*/ 6073684 h 9085945"/>
                  <a:gd name="connsiteX5511" fmla="*/ 0 w 1018183"/>
                  <a:gd name="connsiteY5511" fmla="*/ 6063540 h 9085945"/>
                  <a:gd name="connsiteX5512" fmla="*/ 0 w 1018183"/>
                  <a:gd name="connsiteY5512" fmla="*/ 6062626 h 9085945"/>
                  <a:gd name="connsiteX5513" fmla="*/ 0 w 1018183"/>
                  <a:gd name="connsiteY5513" fmla="*/ 6061161 h 9085945"/>
                  <a:gd name="connsiteX5514" fmla="*/ 0 w 1018183"/>
                  <a:gd name="connsiteY5514" fmla="*/ 6051130 h 9085945"/>
                  <a:gd name="connsiteX5515" fmla="*/ 0 w 1018183"/>
                  <a:gd name="connsiteY5515" fmla="*/ 6049561 h 9085945"/>
                  <a:gd name="connsiteX5516" fmla="*/ 0 w 1018183"/>
                  <a:gd name="connsiteY5516" fmla="*/ 6049347 h 9085945"/>
                  <a:gd name="connsiteX5517" fmla="*/ 0 w 1018183"/>
                  <a:gd name="connsiteY5517" fmla="*/ 6047065 h 9085945"/>
                  <a:gd name="connsiteX5518" fmla="*/ 0 w 1018183"/>
                  <a:gd name="connsiteY5518" fmla="*/ 6045780 h 9085945"/>
                  <a:gd name="connsiteX5519" fmla="*/ 0 w 1018183"/>
                  <a:gd name="connsiteY5519" fmla="*/ 6045497 h 9085945"/>
                  <a:gd name="connsiteX5520" fmla="*/ 0 w 1018183"/>
                  <a:gd name="connsiteY5520" fmla="*/ 6044212 h 9085945"/>
                  <a:gd name="connsiteX5521" fmla="*/ 0 w 1018183"/>
                  <a:gd name="connsiteY5521" fmla="*/ 6040494 h 9085945"/>
                  <a:gd name="connsiteX5522" fmla="*/ 0 w 1018183"/>
                  <a:gd name="connsiteY5522" fmla="*/ 6040446 h 9085945"/>
                  <a:gd name="connsiteX5523" fmla="*/ 0 w 1018183"/>
                  <a:gd name="connsiteY5523" fmla="*/ 6039320 h 9085945"/>
                  <a:gd name="connsiteX5524" fmla="*/ 0 w 1018183"/>
                  <a:gd name="connsiteY5524" fmla="*/ 6038511 h 9085945"/>
                  <a:gd name="connsiteX5525" fmla="*/ 0 w 1018183"/>
                  <a:gd name="connsiteY5525" fmla="*/ 6038289 h 9085945"/>
                  <a:gd name="connsiteX5526" fmla="*/ 0 w 1018183"/>
                  <a:gd name="connsiteY5526" fmla="*/ 6038035 h 9085945"/>
                  <a:gd name="connsiteX5527" fmla="*/ 0 w 1018183"/>
                  <a:gd name="connsiteY5527" fmla="*/ 6036304 h 9085945"/>
                  <a:gd name="connsiteX5528" fmla="*/ 0 w 1018183"/>
                  <a:gd name="connsiteY5528" fmla="*/ 6036007 h 9085945"/>
                  <a:gd name="connsiteX5529" fmla="*/ 0 w 1018183"/>
                  <a:gd name="connsiteY5529" fmla="*/ 6034439 h 9085945"/>
                  <a:gd name="connsiteX5530" fmla="*/ 0 w 1018183"/>
                  <a:gd name="connsiteY5530" fmla="*/ 6032158 h 9085945"/>
                  <a:gd name="connsiteX5531" fmla="*/ 0 w 1018183"/>
                  <a:gd name="connsiteY5531" fmla="*/ 6029899 h 9085945"/>
                  <a:gd name="connsiteX5532" fmla="*/ 0 w 1018183"/>
                  <a:gd name="connsiteY5532" fmla="*/ 6028261 h 9085945"/>
                  <a:gd name="connsiteX5533" fmla="*/ 0 w 1018183"/>
                  <a:gd name="connsiteY5533" fmla="*/ 6027453 h 9085945"/>
                  <a:gd name="connsiteX5534" fmla="*/ 0 w 1018183"/>
                  <a:gd name="connsiteY5534" fmla="*/ 6024111 h 9085945"/>
                  <a:gd name="connsiteX5535" fmla="*/ 0 w 1018183"/>
                  <a:gd name="connsiteY5535" fmla="*/ 6013053 h 9085945"/>
                  <a:gd name="connsiteX5536" fmla="*/ 0 w 1018183"/>
                  <a:gd name="connsiteY5536" fmla="*/ 6008628 h 9085945"/>
                  <a:gd name="connsiteX5537" fmla="*/ 0 w 1018183"/>
                  <a:gd name="connsiteY5537" fmla="*/ 6007061 h 9085945"/>
                  <a:gd name="connsiteX5538" fmla="*/ 0 w 1018183"/>
                  <a:gd name="connsiteY5538" fmla="*/ 6005438 h 9085945"/>
                  <a:gd name="connsiteX5539" fmla="*/ 0 w 1018183"/>
                  <a:gd name="connsiteY5539" fmla="*/ 6003870 h 9085945"/>
                  <a:gd name="connsiteX5540" fmla="*/ 0 w 1018183"/>
                  <a:gd name="connsiteY5540" fmla="*/ 6003477 h 9085945"/>
                  <a:gd name="connsiteX5541" fmla="*/ 0 w 1018183"/>
                  <a:gd name="connsiteY5541" fmla="*/ 6003280 h 9085945"/>
                  <a:gd name="connsiteX5542" fmla="*/ 0 w 1018183"/>
                  <a:gd name="connsiteY5542" fmla="*/ 6002193 h 9085945"/>
                  <a:gd name="connsiteX5543" fmla="*/ 0 w 1018183"/>
                  <a:gd name="connsiteY5543" fmla="*/ 6001711 h 9085945"/>
                  <a:gd name="connsiteX5544" fmla="*/ 0 w 1018183"/>
                  <a:gd name="connsiteY5544" fmla="*/ 6001449 h 9085945"/>
                  <a:gd name="connsiteX5545" fmla="*/ 0 w 1018183"/>
                  <a:gd name="connsiteY5545" fmla="*/ 6000152 h 9085945"/>
                  <a:gd name="connsiteX5546" fmla="*/ 0 w 1018183"/>
                  <a:gd name="connsiteY5546" fmla="*/ 5999431 h 9085945"/>
                  <a:gd name="connsiteX5547" fmla="*/ 0 w 1018183"/>
                  <a:gd name="connsiteY5547" fmla="*/ 5998876 h 9085945"/>
                  <a:gd name="connsiteX5548" fmla="*/ 0 w 1018183"/>
                  <a:gd name="connsiteY5548" fmla="*/ 5997947 h 9085945"/>
                  <a:gd name="connsiteX5549" fmla="*/ 0 w 1018183"/>
                  <a:gd name="connsiteY5549" fmla="*/ 5995665 h 9085945"/>
                  <a:gd name="connsiteX5550" fmla="*/ 0 w 1018183"/>
                  <a:gd name="connsiteY5550" fmla="*/ 5995533 h 9085945"/>
                  <a:gd name="connsiteX5551" fmla="*/ 0 w 1018183"/>
                  <a:gd name="connsiteY5551" fmla="*/ 5994381 h 9085945"/>
                  <a:gd name="connsiteX5552" fmla="*/ 0 w 1018183"/>
                  <a:gd name="connsiteY5552" fmla="*/ 5994097 h 9085945"/>
                  <a:gd name="connsiteX5553" fmla="*/ 0 w 1018183"/>
                  <a:gd name="connsiteY5553" fmla="*/ 5992812 h 9085945"/>
                  <a:gd name="connsiteX5554" fmla="*/ 0 w 1018183"/>
                  <a:gd name="connsiteY5554" fmla="*/ 5992419 h 9085945"/>
                  <a:gd name="connsiteX5555" fmla="*/ 0 w 1018183"/>
                  <a:gd name="connsiteY5555" fmla="*/ 5989094 h 9085945"/>
                  <a:gd name="connsiteX5556" fmla="*/ 0 w 1018183"/>
                  <a:gd name="connsiteY5556" fmla="*/ 5988372 h 9085945"/>
                  <a:gd name="connsiteX5557" fmla="*/ 0 w 1018183"/>
                  <a:gd name="connsiteY5557" fmla="*/ 5987111 h 9085945"/>
                  <a:gd name="connsiteX5558" fmla="*/ 0 w 1018183"/>
                  <a:gd name="connsiteY5558" fmla="*/ 5977278 h 9085945"/>
                  <a:gd name="connsiteX5559" fmla="*/ 0 w 1018183"/>
                  <a:gd name="connsiteY5559" fmla="*/ 5973247 h 9085945"/>
                  <a:gd name="connsiteX5560" fmla="*/ 0 w 1018183"/>
                  <a:gd name="connsiteY5560" fmla="*/ 5972711 h 9085945"/>
                  <a:gd name="connsiteX5561" fmla="*/ 0 w 1018183"/>
                  <a:gd name="connsiteY5561" fmla="*/ 5968722 h 9085945"/>
                  <a:gd name="connsiteX5562" fmla="*/ 0 w 1018183"/>
                  <a:gd name="connsiteY5562" fmla="*/ 5966915 h 9085945"/>
                  <a:gd name="connsiteX5563" fmla="*/ 0 w 1018183"/>
                  <a:gd name="connsiteY5563" fmla="*/ 5962938 h 9085945"/>
                  <a:gd name="connsiteX5564" fmla="*/ 0 w 1018183"/>
                  <a:gd name="connsiteY5564" fmla="*/ 5961851 h 9085945"/>
                  <a:gd name="connsiteX5565" fmla="*/ 0 w 1018183"/>
                  <a:gd name="connsiteY5565" fmla="*/ 5961369 h 9085945"/>
                  <a:gd name="connsiteX5566" fmla="*/ 0 w 1018183"/>
                  <a:gd name="connsiteY5566" fmla="*/ 5959692 h 9085945"/>
                  <a:gd name="connsiteX5567" fmla="*/ 0 w 1018183"/>
                  <a:gd name="connsiteY5567" fmla="*/ 5957662 h 9085945"/>
                  <a:gd name="connsiteX5568" fmla="*/ 0 w 1018183"/>
                  <a:gd name="connsiteY5568" fmla="*/ 5956367 h 9085945"/>
                  <a:gd name="connsiteX5569" fmla="*/ 0 w 1018183"/>
                  <a:gd name="connsiteY5569" fmla="*/ 5952077 h 9085945"/>
                  <a:gd name="connsiteX5570" fmla="*/ 0 w 1018183"/>
                  <a:gd name="connsiteY5570" fmla="*/ 5951878 h 9085945"/>
                  <a:gd name="connsiteX5571" fmla="*/ 0 w 1018183"/>
                  <a:gd name="connsiteY5571" fmla="*/ 5950793 h 9085945"/>
                  <a:gd name="connsiteX5572" fmla="*/ 0 w 1018183"/>
                  <a:gd name="connsiteY5572" fmla="*/ 5950310 h 9085945"/>
                  <a:gd name="connsiteX5573" fmla="*/ 0 w 1018183"/>
                  <a:gd name="connsiteY5573" fmla="*/ 5948030 h 9085945"/>
                  <a:gd name="connsiteX5574" fmla="*/ 0 w 1018183"/>
                  <a:gd name="connsiteY5574" fmla="*/ 5926573 h 9085945"/>
                  <a:gd name="connsiteX5575" fmla="*/ 0 w 1018183"/>
                  <a:gd name="connsiteY5575" fmla="*/ 5925765 h 9085945"/>
                  <a:gd name="connsiteX5576" fmla="*/ 0 w 1018183"/>
                  <a:gd name="connsiteY5576" fmla="*/ 5924593 h 9085945"/>
                  <a:gd name="connsiteX5577" fmla="*/ 0 w 1018183"/>
                  <a:gd name="connsiteY5577" fmla="*/ 5920561 h 9085945"/>
                  <a:gd name="connsiteX5578" fmla="*/ 0 w 1018183"/>
                  <a:gd name="connsiteY5578" fmla="*/ 5919350 h 9085945"/>
                  <a:gd name="connsiteX5579" fmla="*/ 0 w 1018183"/>
                  <a:gd name="connsiteY5579" fmla="*/ 5917320 h 9085945"/>
                  <a:gd name="connsiteX5580" fmla="*/ 0 w 1018183"/>
                  <a:gd name="connsiteY5580" fmla="*/ 5915990 h 9085945"/>
                  <a:gd name="connsiteX5581" fmla="*/ 0 w 1018183"/>
                  <a:gd name="connsiteY5581" fmla="*/ 5915514 h 9085945"/>
                  <a:gd name="connsiteX5582" fmla="*/ 0 w 1018183"/>
                  <a:gd name="connsiteY5582" fmla="*/ 5914706 h 9085945"/>
                  <a:gd name="connsiteX5583" fmla="*/ 0 w 1018183"/>
                  <a:gd name="connsiteY5583" fmla="*/ 5911364 h 9085945"/>
                  <a:gd name="connsiteX5584" fmla="*/ 0 w 1018183"/>
                  <a:gd name="connsiteY5584" fmla="*/ 5908292 h 9085945"/>
                  <a:gd name="connsiteX5585" fmla="*/ 0 w 1018183"/>
                  <a:gd name="connsiteY5585" fmla="*/ 5907462 h 9085945"/>
                  <a:gd name="connsiteX5586" fmla="*/ 0 w 1018183"/>
                  <a:gd name="connsiteY5586" fmla="*/ 5901590 h 9085945"/>
                  <a:gd name="connsiteX5587" fmla="*/ 0 w 1018183"/>
                  <a:gd name="connsiteY5587" fmla="*/ 5900306 h 9085945"/>
                  <a:gd name="connsiteX5588" fmla="*/ 0 w 1018183"/>
                  <a:gd name="connsiteY5588" fmla="*/ 5899915 h 9085945"/>
                  <a:gd name="connsiteX5589" fmla="*/ 0 w 1018183"/>
                  <a:gd name="connsiteY5589" fmla="*/ 5896065 h 9085945"/>
                  <a:gd name="connsiteX5590" fmla="*/ 0 w 1018183"/>
                  <a:gd name="connsiteY5590" fmla="*/ 5895880 h 9085945"/>
                  <a:gd name="connsiteX5591" fmla="*/ 0 w 1018183"/>
                  <a:gd name="connsiteY5591" fmla="*/ 5894312 h 9085945"/>
                  <a:gd name="connsiteX5592" fmla="*/ 0 w 1018183"/>
                  <a:gd name="connsiteY5592" fmla="*/ 5889586 h 9085945"/>
                  <a:gd name="connsiteX5593" fmla="*/ 0 w 1018183"/>
                  <a:gd name="connsiteY5593" fmla="*/ 5888019 h 9085945"/>
                  <a:gd name="connsiteX5594" fmla="*/ 0 w 1018183"/>
                  <a:gd name="connsiteY5594" fmla="*/ 5883264 h 9085945"/>
                  <a:gd name="connsiteX5595" fmla="*/ 0 w 1018183"/>
                  <a:gd name="connsiteY5595" fmla="*/ 5882784 h 9085945"/>
                  <a:gd name="connsiteX5596" fmla="*/ 0 w 1018183"/>
                  <a:gd name="connsiteY5596" fmla="*/ 5878529 h 9085945"/>
                  <a:gd name="connsiteX5597" fmla="*/ 0 w 1018183"/>
                  <a:gd name="connsiteY5597" fmla="*/ 5876959 h 9085945"/>
                  <a:gd name="connsiteX5598" fmla="*/ 0 w 1018183"/>
                  <a:gd name="connsiteY5598" fmla="*/ 5875214 h 9085945"/>
                  <a:gd name="connsiteX5599" fmla="*/ 0 w 1018183"/>
                  <a:gd name="connsiteY5599" fmla="*/ 5874364 h 9085945"/>
                  <a:gd name="connsiteX5600" fmla="*/ 0 w 1018183"/>
                  <a:gd name="connsiteY5600" fmla="*/ 5873647 h 9085945"/>
                  <a:gd name="connsiteX5601" fmla="*/ 0 w 1018183"/>
                  <a:gd name="connsiteY5601" fmla="*/ 5872206 h 9085945"/>
                  <a:gd name="connsiteX5602" fmla="*/ 0 w 1018183"/>
                  <a:gd name="connsiteY5602" fmla="*/ 5868862 h 9085945"/>
                  <a:gd name="connsiteX5603" fmla="*/ 0 w 1018183"/>
                  <a:gd name="connsiteY5603" fmla="*/ 5864533 h 9085945"/>
                  <a:gd name="connsiteX5604" fmla="*/ 0 w 1018183"/>
                  <a:gd name="connsiteY5604" fmla="*/ 5863338 h 9085945"/>
                  <a:gd name="connsiteX5605" fmla="*/ 0 w 1018183"/>
                  <a:gd name="connsiteY5605" fmla="*/ 5859964 h 9085945"/>
                  <a:gd name="connsiteX5606" fmla="*/ 0 w 1018183"/>
                  <a:gd name="connsiteY5606" fmla="*/ 5857804 h 9085945"/>
                  <a:gd name="connsiteX5607" fmla="*/ 0 w 1018183"/>
                  <a:gd name="connsiteY5607" fmla="*/ 5852278 h 9085945"/>
                  <a:gd name="connsiteX5608" fmla="*/ 0 w 1018183"/>
                  <a:gd name="connsiteY5608" fmla="*/ 5845998 h 9085945"/>
                  <a:gd name="connsiteX5609" fmla="*/ 0 w 1018183"/>
                  <a:gd name="connsiteY5609" fmla="*/ 5845084 h 9085945"/>
                  <a:gd name="connsiteX5610" fmla="*/ 0 w 1018183"/>
                  <a:gd name="connsiteY5610" fmla="*/ 5838187 h 9085945"/>
                  <a:gd name="connsiteX5611" fmla="*/ 0 w 1018183"/>
                  <a:gd name="connsiteY5611" fmla="*/ 5836617 h 9085945"/>
                  <a:gd name="connsiteX5612" fmla="*/ 0 w 1018183"/>
                  <a:gd name="connsiteY5612" fmla="*/ 5834940 h 9085945"/>
                  <a:gd name="connsiteX5613" fmla="*/ 0 w 1018183"/>
                  <a:gd name="connsiteY5613" fmla="*/ 5834872 h 9085945"/>
                  <a:gd name="connsiteX5614" fmla="*/ 0 w 1018183"/>
                  <a:gd name="connsiteY5614" fmla="*/ 5834026 h 9085945"/>
                  <a:gd name="connsiteX5615" fmla="*/ 0 w 1018183"/>
                  <a:gd name="connsiteY5615" fmla="*/ 5833305 h 9085945"/>
                  <a:gd name="connsiteX5616" fmla="*/ 0 w 1018183"/>
                  <a:gd name="connsiteY5616" fmla="*/ 5831864 h 9085945"/>
                  <a:gd name="connsiteX5617" fmla="*/ 0 w 1018183"/>
                  <a:gd name="connsiteY5617" fmla="*/ 5823814 h 9085945"/>
                  <a:gd name="connsiteX5618" fmla="*/ 0 w 1018183"/>
                  <a:gd name="connsiteY5618" fmla="*/ 5822247 h 9085945"/>
                  <a:gd name="connsiteX5619" fmla="*/ 0 w 1018183"/>
                  <a:gd name="connsiteY5619" fmla="*/ 5817462 h 9085945"/>
                  <a:gd name="connsiteX5620" fmla="*/ 0 w 1018183"/>
                  <a:gd name="connsiteY5620" fmla="*/ 5815767 h 9085945"/>
                  <a:gd name="connsiteX5621" fmla="*/ 0 w 1018183"/>
                  <a:gd name="connsiteY5621" fmla="*/ 5811936 h 9085945"/>
                  <a:gd name="connsiteX5622" fmla="*/ 0 w 1018183"/>
                  <a:gd name="connsiteY5622" fmla="*/ 5811846 h 9085945"/>
                  <a:gd name="connsiteX5623" fmla="*/ 0 w 1018183"/>
                  <a:gd name="connsiteY5623" fmla="*/ 5811197 h 9085945"/>
                  <a:gd name="connsiteX5624" fmla="*/ 0 w 1018183"/>
                  <a:gd name="connsiteY5624" fmla="*/ 5810720 h 9085945"/>
                  <a:gd name="connsiteX5625" fmla="*/ 0 w 1018183"/>
                  <a:gd name="connsiteY5625" fmla="*/ 5809435 h 9085945"/>
                  <a:gd name="connsiteX5626" fmla="*/ 0 w 1018183"/>
                  <a:gd name="connsiteY5626" fmla="*/ 5807704 h 9085945"/>
                  <a:gd name="connsiteX5627" fmla="*/ 0 w 1018183"/>
                  <a:gd name="connsiteY5627" fmla="*/ 5801299 h 9085945"/>
                  <a:gd name="connsiteX5628" fmla="*/ 0 w 1018183"/>
                  <a:gd name="connsiteY5628" fmla="*/ 5799661 h 9085945"/>
                  <a:gd name="connsiteX5629" fmla="*/ 0 w 1018183"/>
                  <a:gd name="connsiteY5629" fmla="*/ 5796796 h 9085945"/>
                  <a:gd name="connsiteX5630" fmla="*/ 0 w 1018183"/>
                  <a:gd name="connsiteY5630" fmla="*/ 5794598 h 9085945"/>
                  <a:gd name="connsiteX5631" fmla="*/ 0 w 1018183"/>
                  <a:gd name="connsiteY5631" fmla="*/ 5793684 h 9085945"/>
                  <a:gd name="connsiteX5632" fmla="*/ 0 w 1018183"/>
                  <a:gd name="connsiteY5632" fmla="*/ 5791087 h 9085945"/>
                  <a:gd name="connsiteX5633" fmla="*/ 0 w 1018183"/>
                  <a:gd name="connsiteY5633" fmla="*/ 5789518 h 9085945"/>
                  <a:gd name="connsiteX5634" fmla="*/ 0 w 1018183"/>
                  <a:gd name="connsiteY5634" fmla="*/ 5776838 h 9085945"/>
                  <a:gd name="connsiteX5635" fmla="*/ 0 w 1018183"/>
                  <a:gd name="connsiteY5635" fmla="*/ 5775270 h 9085945"/>
                  <a:gd name="connsiteX5636" fmla="*/ 0 w 1018183"/>
                  <a:gd name="connsiteY5636" fmla="*/ 5771552 h 9085945"/>
                  <a:gd name="connsiteX5637" fmla="*/ 0 w 1018183"/>
                  <a:gd name="connsiteY5637" fmla="*/ 5770276 h 9085945"/>
                  <a:gd name="connsiteX5638" fmla="*/ 0 w 1018183"/>
                  <a:gd name="connsiteY5638" fmla="*/ 5769347 h 9085945"/>
                  <a:gd name="connsiteX5639" fmla="*/ 0 w 1018183"/>
                  <a:gd name="connsiteY5639" fmla="*/ 5769093 h 9085945"/>
                  <a:gd name="connsiteX5640" fmla="*/ 0 w 1018183"/>
                  <a:gd name="connsiteY5640" fmla="*/ 5767065 h 9085945"/>
                  <a:gd name="connsiteX5641" fmla="*/ 0 w 1018183"/>
                  <a:gd name="connsiteY5641" fmla="*/ 5766933 h 9085945"/>
                  <a:gd name="connsiteX5642" fmla="*/ 0 w 1018183"/>
                  <a:gd name="connsiteY5642" fmla="*/ 5765781 h 9085945"/>
                  <a:gd name="connsiteX5643" fmla="*/ 0 w 1018183"/>
                  <a:gd name="connsiteY5643" fmla="*/ 5765497 h 9085945"/>
                  <a:gd name="connsiteX5644" fmla="*/ 0 w 1018183"/>
                  <a:gd name="connsiteY5644" fmla="*/ 5764212 h 9085945"/>
                  <a:gd name="connsiteX5645" fmla="*/ 0 w 1018183"/>
                  <a:gd name="connsiteY5645" fmla="*/ 5760957 h 9085945"/>
                  <a:gd name="connsiteX5646" fmla="*/ 0 w 1018183"/>
                  <a:gd name="connsiteY5646" fmla="*/ 5760494 h 9085945"/>
                  <a:gd name="connsiteX5647" fmla="*/ 0 w 1018183"/>
                  <a:gd name="connsiteY5647" fmla="*/ 5759319 h 9085945"/>
                  <a:gd name="connsiteX5648" fmla="*/ 0 w 1018183"/>
                  <a:gd name="connsiteY5648" fmla="*/ 5758511 h 9085945"/>
                  <a:gd name="connsiteX5649" fmla="*/ 0 w 1018183"/>
                  <a:gd name="connsiteY5649" fmla="*/ 5758035 h 9085945"/>
                  <a:gd name="connsiteX5650" fmla="*/ 0 w 1018183"/>
                  <a:gd name="connsiteY5650" fmla="*/ 5749897 h 9085945"/>
                  <a:gd name="connsiteX5651" fmla="*/ 0 w 1018183"/>
                  <a:gd name="connsiteY5651" fmla="*/ 5748678 h 9085945"/>
                  <a:gd name="connsiteX5652" fmla="*/ 0 w 1018183"/>
                  <a:gd name="connsiteY5652" fmla="*/ 5744647 h 9085945"/>
                  <a:gd name="connsiteX5653" fmla="*/ 0 w 1018183"/>
                  <a:gd name="connsiteY5653" fmla="*/ 5744111 h 9085945"/>
                  <a:gd name="connsiteX5654" fmla="*/ 0 w 1018183"/>
                  <a:gd name="connsiteY5654" fmla="*/ 5734338 h 9085945"/>
                  <a:gd name="connsiteX5655" fmla="*/ 0 w 1018183"/>
                  <a:gd name="connsiteY5655" fmla="*/ 5733251 h 9085945"/>
                  <a:gd name="connsiteX5656" fmla="*/ 0 w 1018183"/>
                  <a:gd name="connsiteY5656" fmla="*/ 5732769 h 9085945"/>
                  <a:gd name="connsiteX5657" fmla="*/ 0 w 1018183"/>
                  <a:gd name="connsiteY5657" fmla="*/ 5729934 h 9085945"/>
                  <a:gd name="connsiteX5658" fmla="*/ 0 w 1018183"/>
                  <a:gd name="connsiteY5658" fmla="*/ 5727767 h 9085945"/>
                  <a:gd name="connsiteX5659" fmla="*/ 0 w 1018183"/>
                  <a:gd name="connsiteY5659" fmla="*/ 5726591 h 9085945"/>
                  <a:gd name="connsiteX5660" fmla="*/ 0 w 1018183"/>
                  <a:gd name="connsiteY5660" fmla="*/ 5725439 h 9085945"/>
                  <a:gd name="connsiteX5661" fmla="*/ 0 w 1018183"/>
                  <a:gd name="connsiteY5661" fmla="*/ 5723870 h 9085945"/>
                  <a:gd name="connsiteX5662" fmla="*/ 0 w 1018183"/>
                  <a:gd name="connsiteY5662" fmla="*/ 5723477 h 9085945"/>
                  <a:gd name="connsiteX5663" fmla="*/ 0 w 1018183"/>
                  <a:gd name="connsiteY5663" fmla="*/ 5723278 h 9085945"/>
                  <a:gd name="connsiteX5664" fmla="*/ 0 w 1018183"/>
                  <a:gd name="connsiteY5664" fmla="*/ 5722193 h 9085945"/>
                  <a:gd name="connsiteX5665" fmla="*/ 0 w 1018183"/>
                  <a:gd name="connsiteY5665" fmla="*/ 5721710 h 9085945"/>
                  <a:gd name="connsiteX5666" fmla="*/ 0 w 1018183"/>
                  <a:gd name="connsiteY5666" fmla="*/ 5720152 h 9085945"/>
                  <a:gd name="connsiteX5667" fmla="*/ 0 w 1018183"/>
                  <a:gd name="connsiteY5667" fmla="*/ 5719430 h 9085945"/>
                  <a:gd name="connsiteX5668" fmla="*/ 0 w 1018183"/>
                  <a:gd name="connsiteY5668" fmla="*/ 5718876 h 9085945"/>
                  <a:gd name="connsiteX5669" fmla="*/ 0 w 1018183"/>
                  <a:gd name="connsiteY5669" fmla="*/ 5715533 h 9085945"/>
                  <a:gd name="connsiteX5670" fmla="*/ 0 w 1018183"/>
                  <a:gd name="connsiteY5670" fmla="*/ 5708336 h 9085945"/>
                  <a:gd name="connsiteX5671" fmla="*/ 0 w 1018183"/>
                  <a:gd name="connsiteY5671" fmla="*/ 5707052 h 9085945"/>
                  <a:gd name="connsiteX5672" fmla="*/ 0 w 1018183"/>
                  <a:gd name="connsiteY5672" fmla="*/ 5704305 h 9085945"/>
                  <a:gd name="connsiteX5673" fmla="*/ 0 w 1018183"/>
                  <a:gd name="connsiteY5673" fmla="*/ 5703021 h 9085945"/>
                  <a:gd name="connsiteX5674" fmla="*/ 0 w 1018183"/>
                  <a:gd name="connsiteY5674" fmla="*/ 5698450 h 9085945"/>
                  <a:gd name="connsiteX5675" fmla="*/ 0 w 1018183"/>
                  <a:gd name="connsiteY5675" fmla="*/ 5697973 h 9085945"/>
                  <a:gd name="connsiteX5676" fmla="*/ 0 w 1018183"/>
                  <a:gd name="connsiteY5676" fmla="*/ 5697282 h 9085945"/>
                  <a:gd name="connsiteX5677" fmla="*/ 0 w 1018183"/>
                  <a:gd name="connsiteY5677" fmla="*/ 5693247 h 9085945"/>
                  <a:gd name="connsiteX5678" fmla="*/ 0 w 1018183"/>
                  <a:gd name="connsiteY5678" fmla="*/ 5690750 h 9085945"/>
                  <a:gd name="connsiteX5679" fmla="*/ 0 w 1018183"/>
                  <a:gd name="connsiteY5679" fmla="*/ 5688720 h 9085945"/>
                  <a:gd name="connsiteX5680" fmla="*/ 0 w 1018183"/>
                  <a:gd name="connsiteY5680" fmla="*/ 5687425 h 9085945"/>
                  <a:gd name="connsiteX5681" fmla="*/ 0 w 1018183"/>
                  <a:gd name="connsiteY5681" fmla="*/ 5686914 h 9085945"/>
                  <a:gd name="connsiteX5682" fmla="*/ 0 w 1018183"/>
                  <a:gd name="connsiteY5682" fmla="*/ 5684179 h 9085945"/>
                  <a:gd name="connsiteX5683" fmla="*/ 0 w 1018183"/>
                  <a:gd name="connsiteY5683" fmla="*/ 5684049 h 9085945"/>
                  <a:gd name="connsiteX5684" fmla="*/ 0 w 1018183"/>
                  <a:gd name="connsiteY5684" fmla="*/ 5682936 h 9085945"/>
                  <a:gd name="connsiteX5685" fmla="*/ 0 w 1018183"/>
                  <a:gd name="connsiteY5685" fmla="*/ 5682488 h 9085945"/>
                  <a:gd name="connsiteX5686" fmla="*/ 0 w 1018183"/>
                  <a:gd name="connsiteY5686" fmla="*/ 5681851 h 9085945"/>
                  <a:gd name="connsiteX5687" fmla="*/ 0 w 1018183"/>
                  <a:gd name="connsiteY5687" fmla="*/ 5681368 h 9085945"/>
                  <a:gd name="connsiteX5688" fmla="*/ 0 w 1018183"/>
                  <a:gd name="connsiteY5688" fmla="*/ 5679692 h 9085945"/>
                  <a:gd name="connsiteX5689" fmla="*/ 0 w 1018183"/>
                  <a:gd name="connsiteY5689" fmla="*/ 5678862 h 9085945"/>
                  <a:gd name="connsiteX5690" fmla="*/ 0 w 1018183"/>
                  <a:gd name="connsiteY5690" fmla="*/ 5678638 h 9085945"/>
                  <a:gd name="connsiteX5691" fmla="*/ 0 w 1018183"/>
                  <a:gd name="connsiteY5691" fmla="*/ 5677941 h 9085945"/>
                  <a:gd name="connsiteX5692" fmla="*/ 0 w 1018183"/>
                  <a:gd name="connsiteY5692" fmla="*/ 5676368 h 9085945"/>
                  <a:gd name="connsiteX5693" fmla="*/ 0 w 1018183"/>
                  <a:gd name="connsiteY5693" fmla="*/ 5674405 h 9085945"/>
                  <a:gd name="connsiteX5694" fmla="*/ 0 w 1018183"/>
                  <a:gd name="connsiteY5694" fmla="*/ 5666818 h 9085945"/>
                  <a:gd name="connsiteX5695" fmla="*/ 0 w 1018183"/>
                  <a:gd name="connsiteY5695" fmla="*/ 5664552 h 9085945"/>
                  <a:gd name="connsiteX5696" fmla="*/ 0 w 1018183"/>
                  <a:gd name="connsiteY5696" fmla="*/ 5662273 h 9085945"/>
                  <a:gd name="connsiteX5697" fmla="*/ 0 w 1018183"/>
                  <a:gd name="connsiteY5697" fmla="*/ 5660703 h 9085945"/>
                  <a:gd name="connsiteX5698" fmla="*/ 0 w 1018183"/>
                  <a:gd name="connsiteY5698" fmla="*/ 5660519 h 9085945"/>
                  <a:gd name="connsiteX5699" fmla="*/ 0 w 1018183"/>
                  <a:gd name="connsiteY5699" fmla="*/ 5660185 h 9085945"/>
                  <a:gd name="connsiteX5700" fmla="*/ 0 w 1018183"/>
                  <a:gd name="connsiteY5700" fmla="*/ 5657252 h 9085945"/>
                  <a:gd name="connsiteX5701" fmla="*/ 0 w 1018183"/>
                  <a:gd name="connsiteY5701" fmla="*/ 5654184 h 9085945"/>
                  <a:gd name="connsiteX5702" fmla="*/ 0 w 1018183"/>
                  <a:gd name="connsiteY5702" fmla="*/ 5653263 h 9085945"/>
                  <a:gd name="connsiteX5703" fmla="*/ 0 w 1018183"/>
                  <a:gd name="connsiteY5703" fmla="*/ 5646572 h 9085945"/>
                  <a:gd name="connsiteX5704" fmla="*/ 0 w 1018183"/>
                  <a:gd name="connsiteY5704" fmla="*/ 5645909 h 9085945"/>
                  <a:gd name="connsiteX5705" fmla="*/ 0 w 1018183"/>
                  <a:gd name="connsiteY5705" fmla="*/ 5645764 h 9085945"/>
                  <a:gd name="connsiteX5706" fmla="*/ 0 w 1018183"/>
                  <a:gd name="connsiteY5706" fmla="*/ 5643837 h 9085945"/>
                  <a:gd name="connsiteX5707" fmla="*/ 0 w 1018183"/>
                  <a:gd name="connsiteY5707" fmla="*/ 5641677 h 9085945"/>
                  <a:gd name="connsiteX5708" fmla="*/ 0 w 1018183"/>
                  <a:gd name="connsiteY5708" fmla="*/ 5639469 h 9085945"/>
                  <a:gd name="connsiteX5709" fmla="*/ 0 w 1018183"/>
                  <a:gd name="connsiteY5709" fmla="*/ 5639350 h 9085945"/>
                  <a:gd name="connsiteX5710" fmla="*/ 0 w 1018183"/>
                  <a:gd name="connsiteY5710" fmla="*/ 5638520 h 9085945"/>
                  <a:gd name="connsiteX5711" fmla="*/ 0 w 1018183"/>
                  <a:gd name="connsiteY5711" fmla="*/ 5637599 h 9085945"/>
                  <a:gd name="connsiteX5712" fmla="*/ 0 w 1018183"/>
                  <a:gd name="connsiteY5712" fmla="*/ 5635933 h 9085945"/>
                  <a:gd name="connsiteX5713" fmla="*/ 0 w 1018183"/>
                  <a:gd name="connsiteY5713" fmla="*/ 5634063 h 9085945"/>
                  <a:gd name="connsiteX5714" fmla="*/ 0 w 1018183"/>
                  <a:gd name="connsiteY5714" fmla="*/ 5632776 h 9085945"/>
                  <a:gd name="connsiteX5715" fmla="*/ 0 w 1018183"/>
                  <a:gd name="connsiteY5715" fmla="*/ 5631364 h 9085945"/>
                  <a:gd name="connsiteX5716" fmla="*/ 0 w 1018183"/>
                  <a:gd name="connsiteY5716" fmla="*/ 5627658 h 9085945"/>
                  <a:gd name="connsiteX5717" fmla="*/ 0 w 1018183"/>
                  <a:gd name="connsiteY5717" fmla="*/ 5627467 h 9085945"/>
                  <a:gd name="connsiteX5718" fmla="*/ 0 w 1018183"/>
                  <a:gd name="connsiteY5718" fmla="*/ 5626543 h 9085945"/>
                  <a:gd name="connsiteX5719" fmla="*/ 0 w 1018183"/>
                  <a:gd name="connsiteY5719" fmla="*/ 5618683 h 9085945"/>
                  <a:gd name="connsiteX5720" fmla="*/ 0 w 1018183"/>
                  <a:gd name="connsiteY5720" fmla="*/ 5613842 h 9085945"/>
                  <a:gd name="connsiteX5721" fmla="*/ 0 w 1018183"/>
                  <a:gd name="connsiteY5721" fmla="*/ 5612921 h 9085945"/>
                  <a:gd name="connsiteX5722" fmla="*/ 0 w 1018183"/>
                  <a:gd name="connsiteY5722" fmla="*/ 5609587 h 9085945"/>
                  <a:gd name="connsiteX5723" fmla="*/ 0 w 1018183"/>
                  <a:gd name="connsiteY5723" fmla="*/ 5609134 h 9085945"/>
                  <a:gd name="connsiteX5724" fmla="*/ 0 w 1018183"/>
                  <a:gd name="connsiteY5724" fmla="*/ 5608017 h 9085945"/>
                  <a:gd name="connsiteX5725" fmla="*/ 0 w 1018183"/>
                  <a:gd name="connsiteY5725" fmla="*/ 5606742 h 9085945"/>
                  <a:gd name="connsiteX5726" fmla="*/ 0 w 1018183"/>
                  <a:gd name="connsiteY5726" fmla="*/ 5606272 h 9085945"/>
                  <a:gd name="connsiteX5727" fmla="*/ 0 w 1018183"/>
                  <a:gd name="connsiteY5727" fmla="*/ 5605102 h 9085945"/>
                  <a:gd name="connsiteX5728" fmla="*/ 0 w 1018183"/>
                  <a:gd name="connsiteY5728" fmla="*/ 5604705 h 9085945"/>
                  <a:gd name="connsiteX5729" fmla="*/ 0 w 1018183"/>
                  <a:gd name="connsiteY5729" fmla="*/ 5603534 h 9085945"/>
                  <a:gd name="connsiteX5730" fmla="*/ 0 w 1018183"/>
                  <a:gd name="connsiteY5730" fmla="*/ 5603264 h 9085945"/>
                  <a:gd name="connsiteX5731" fmla="*/ 0 w 1018183"/>
                  <a:gd name="connsiteY5731" fmla="*/ 5602784 h 9085945"/>
                  <a:gd name="connsiteX5732" fmla="*/ 0 w 1018183"/>
                  <a:gd name="connsiteY5732" fmla="*/ 5601860 h 9085945"/>
                  <a:gd name="connsiteX5733" fmla="*/ 0 w 1018183"/>
                  <a:gd name="connsiteY5733" fmla="*/ 5601335 h 9085945"/>
                  <a:gd name="connsiteX5734" fmla="*/ 0 w 1018183"/>
                  <a:gd name="connsiteY5734" fmla="*/ 5595905 h 9085945"/>
                  <a:gd name="connsiteX5735" fmla="*/ 0 w 1018183"/>
                  <a:gd name="connsiteY5735" fmla="*/ 5595591 h 9085945"/>
                  <a:gd name="connsiteX5736" fmla="*/ 0 w 1018183"/>
                  <a:gd name="connsiteY5736" fmla="*/ 5595214 h 9085945"/>
                  <a:gd name="connsiteX5737" fmla="*/ 0 w 1018183"/>
                  <a:gd name="connsiteY5737" fmla="*/ 5593647 h 9085945"/>
                  <a:gd name="connsiteX5738" fmla="*/ 0 w 1018183"/>
                  <a:gd name="connsiteY5738" fmla="*/ 5590277 h 9085945"/>
                  <a:gd name="connsiteX5739" fmla="*/ 0 w 1018183"/>
                  <a:gd name="connsiteY5739" fmla="*/ 5588862 h 9085945"/>
                  <a:gd name="connsiteX5740" fmla="*/ 0 w 1018183"/>
                  <a:gd name="connsiteY5740" fmla="*/ 5587167 h 9085945"/>
                  <a:gd name="connsiteX5741" fmla="*/ 0 w 1018183"/>
                  <a:gd name="connsiteY5741" fmla="*/ 5586131 h 9085945"/>
                  <a:gd name="connsiteX5742" fmla="*/ 0 w 1018183"/>
                  <a:gd name="connsiteY5742" fmla="*/ 5584531 h 9085945"/>
                  <a:gd name="connsiteX5743" fmla="*/ 0 w 1018183"/>
                  <a:gd name="connsiteY5743" fmla="*/ 5583336 h 9085945"/>
                  <a:gd name="connsiteX5744" fmla="*/ 0 w 1018183"/>
                  <a:gd name="connsiteY5744" fmla="*/ 5582597 h 9085945"/>
                  <a:gd name="connsiteX5745" fmla="*/ 0 w 1018183"/>
                  <a:gd name="connsiteY5745" fmla="*/ 5578853 h 9085945"/>
                  <a:gd name="connsiteX5746" fmla="*/ 0 w 1018183"/>
                  <a:gd name="connsiteY5746" fmla="*/ 5572560 h 9085945"/>
                  <a:gd name="connsiteX5747" fmla="*/ 0 w 1018183"/>
                  <a:gd name="connsiteY5747" fmla="*/ 5568792 h 9085945"/>
                  <a:gd name="connsiteX5748" fmla="*/ 0 w 1018183"/>
                  <a:gd name="connsiteY5748" fmla="*/ 5568196 h 9085945"/>
                  <a:gd name="connsiteX5749" fmla="*/ 0 w 1018183"/>
                  <a:gd name="connsiteY5749" fmla="*/ 5565998 h 9085945"/>
                  <a:gd name="connsiteX5750" fmla="*/ 0 w 1018183"/>
                  <a:gd name="connsiteY5750" fmla="*/ 5565194 h 9085945"/>
                  <a:gd name="connsiteX5751" fmla="*/ 0 w 1018183"/>
                  <a:gd name="connsiteY5751" fmla="*/ 5565084 h 9085945"/>
                  <a:gd name="connsiteX5752" fmla="*/ 0 w 1018183"/>
                  <a:gd name="connsiteY5752" fmla="*/ 5564760 h 9085945"/>
                  <a:gd name="connsiteX5753" fmla="*/ 0 w 1018183"/>
                  <a:gd name="connsiteY5753" fmla="*/ 5563192 h 9085945"/>
                  <a:gd name="connsiteX5754" fmla="*/ 0 w 1018183"/>
                  <a:gd name="connsiteY5754" fmla="*/ 5562487 h 9085945"/>
                  <a:gd name="connsiteX5755" fmla="*/ 0 w 1018183"/>
                  <a:gd name="connsiteY5755" fmla="*/ 5560918 h 9085945"/>
                  <a:gd name="connsiteX5756" fmla="*/ 0 w 1018183"/>
                  <a:gd name="connsiteY5756" fmla="*/ 5555563 h 9085945"/>
                  <a:gd name="connsiteX5757" fmla="*/ 0 w 1018183"/>
                  <a:gd name="connsiteY5757" fmla="*/ 5555423 h 9085945"/>
                  <a:gd name="connsiteX5758" fmla="*/ 0 w 1018183"/>
                  <a:gd name="connsiteY5758" fmla="*/ 5554872 h 9085945"/>
                  <a:gd name="connsiteX5759" fmla="*/ 0 w 1018183"/>
                  <a:gd name="connsiteY5759" fmla="*/ 5554126 h 9085945"/>
                  <a:gd name="connsiteX5760" fmla="*/ 0 w 1018183"/>
                  <a:gd name="connsiteY5760" fmla="*/ 5553403 h 9085945"/>
                  <a:gd name="connsiteX5761" fmla="*/ 0 w 1018183"/>
                  <a:gd name="connsiteY5761" fmla="*/ 5553305 h 9085945"/>
                  <a:gd name="connsiteX5762" fmla="*/ 0 w 1018183"/>
                  <a:gd name="connsiteY5762" fmla="*/ 5551806 h 9085945"/>
                  <a:gd name="connsiteX5763" fmla="*/ 0 w 1018183"/>
                  <a:gd name="connsiteY5763" fmla="*/ 5549524 h 9085945"/>
                  <a:gd name="connsiteX5764" fmla="*/ 0 w 1018183"/>
                  <a:gd name="connsiteY5764" fmla="*/ 5547956 h 9085945"/>
                  <a:gd name="connsiteX5765" fmla="*/ 0 w 1018183"/>
                  <a:gd name="connsiteY5765" fmla="*/ 5546825 h 9085945"/>
                  <a:gd name="connsiteX5766" fmla="*/ 0 w 1018183"/>
                  <a:gd name="connsiteY5766" fmla="*/ 5545789 h 9085945"/>
                  <a:gd name="connsiteX5767" fmla="*/ 0 w 1018183"/>
                  <a:gd name="connsiteY5767" fmla="*/ 5544505 h 9085945"/>
                  <a:gd name="connsiteX5768" fmla="*/ 0 w 1018183"/>
                  <a:gd name="connsiteY5768" fmla="*/ 5542255 h 9085945"/>
                  <a:gd name="connsiteX5769" fmla="*/ 0 w 1018183"/>
                  <a:gd name="connsiteY5769" fmla="*/ 5540970 h 9085945"/>
                  <a:gd name="connsiteX5770" fmla="*/ 0 w 1018183"/>
                  <a:gd name="connsiteY5770" fmla="*/ 5540493 h 9085945"/>
                  <a:gd name="connsiteX5771" fmla="*/ 0 w 1018183"/>
                  <a:gd name="connsiteY5771" fmla="*/ 5538511 h 9085945"/>
                  <a:gd name="connsiteX5772" fmla="*/ 0 w 1018183"/>
                  <a:gd name="connsiteY5772" fmla="*/ 5535768 h 9085945"/>
                  <a:gd name="connsiteX5773" fmla="*/ 0 w 1018183"/>
                  <a:gd name="connsiteY5773" fmla="*/ 5533390 h 9085945"/>
                  <a:gd name="connsiteX5774" fmla="*/ 0 w 1018183"/>
                  <a:gd name="connsiteY5774" fmla="*/ 5532357 h 9085945"/>
                  <a:gd name="connsiteX5775" fmla="*/ 0 w 1018183"/>
                  <a:gd name="connsiteY5775" fmla="*/ 5532218 h 9085945"/>
                  <a:gd name="connsiteX5776" fmla="*/ 0 w 1018183"/>
                  <a:gd name="connsiteY5776" fmla="*/ 5531196 h 9085945"/>
                  <a:gd name="connsiteX5777" fmla="*/ 0 w 1018183"/>
                  <a:gd name="connsiteY5777" fmla="*/ 5530719 h 9085945"/>
                  <a:gd name="connsiteX5778" fmla="*/ 0 w 1018183"/>
                  <a:gd name="connsiteY5778" fmla="*/ 5529625 h 9085945"/>
                  <a:gd name="connsiteX5779" fmla="*/ 0 w 1018183"/>
                  <a:gd name="connsiteY5779" fmla="*/ 5529435 h 9085945"/>
                  <a:gd name="connsiteX5780" fmla="*/ 0 w 1018183"/>
                  <a:gd name="connsiteY5780" fmla="*/ 5527854 h 9085945"/>
                  <a:gd name="connsiteX5781" fmla="*/ 0 w 1018183"/>
                  <a:gd name="connsiteY5781" fmla="*/ 5526570 h 9085945"/>
                  <a:gd name="connsiteX5782" fmla="*/ 0 w 1018183"/>
                  <a:gd name="connsiteY5782" fmla="*/ 5524852 h 9085945"/>
                  <a:gd name="connsiteX5783" fmla="*/ 0 w 1018183"/>
                  <a:gd name="connsiteY5783" fmla="*/ 5523616 h 9085945"/>
                  <a:gd name="connsiteX5784" fmla="*/ 0 w 1018183"/>
                  <a:gd name="connsiteY5784" fmla="*/ 5522693 h 9085945"/>
                  <a:gd name="connsiteX5785" fmla="*/ 0 w 1018183"/>
                  <a:gd name="connsiteY5785" fmla="*/ 5522145 h 9085945"/>
                  <a:gd name="connsiteX5786" fmla="*/ 0 w 1018183"/>
                  <a:gd name="connsiteY5786" fmla="*/ 5521297 h 9085945"/>
                  <a:gd name="connsiteX5787" fmla="*/ 0 w 1018183"/>
                  <a:gd name="connsiteY5787" fmla="*/ 5521158 h 9085945"/>
                  <a:gd name="connsiteX5788" fmla="*/ 0 w 1018183"/>
                  <a:gd name="connsiteY5788" fmla="*/ 5520576 h 9085945"/>
                  <a:gd name="connsiteX5789" fmla="*/ 0 w 1018183"/>
                  <a:gd name="connsiteY5789" fmla="*/ 5517846 h 9085945"/>
                  <a:gd name="connsiteX5790" fmla="*/ 0 w 1018183"/>
                  <a:gd name="connsiteY5790" fmla="*/ 5516926 h 9085945"/>
                  <a:gd name="connsiteX5791" fmla="*/ 0 w 1018183"/>
                  <a:gd name="connsiteY5791" fmla="*/ 5516796 h 9085945"/>
                  <a:gd name="connsiteX5792" fmla="*/ 0 w 1018183"/>
                  <a:gd name="connsiteY5792" fmla="*/ 5515081 h 9085945"/>
                  <a:gd name="connsiteX5793" fmla="*/ 0 w 1018183"/>
                  <a:gd name="connsiteY5793" fmla="*/ 5513793 h 9085945"/>
                  <a:gd name="connsiteX5794" fmla="*/ 0 w 1018183"/>
                  <a:gd name="connsiteY5794" fmla="*/ 5513061 h 9085945"/>
                  <a:gd name="connsiteX5795" fmla="*/ 0 w 1018183"/>
                  <a:gd name="connsiteY5795" fmla="*/ 5511087 h 9085945"/>
                  <a:gd name="connsiteX5796" fmla="*/ 0 w 1018183"/>
                  <a:gd name="connsiteY5796" fmla="*/ 5509520 h 9085945"/>
                  <a:gd name="connsiteX5797" fmla="*/ 0 w 1018183"/>
                  <a:gd name="connsiteY5797" fmla="*/ 5505936 h 9085945"/>
                  <a:gd name="connsiteX5798" fmla="*/ 0 w 1018183"/>
                  <a:gd name="connsiteY5798" fmla="*/ 5502003 h 9085945"/>
                  <a:gd name="connsiteX5799" fmla="*/ 0 w 1018183"/>
                  <a:gd name="connsiteY5799" fmla="*/ 5501334 h 9085945"/>
                  <a:gd name="connsiteX5800" fmla="*/ 0 w 1018183"/>
                  <a:gd name="connsiteY5800" fmla="*/ 5498469 h 9085945"/>
                  <a:gd name="connsiteX5801" fmla="*/ 0 w 1018183"/>
                  <a:gd name="connsiteY5801" fmla="*/ 5497991 h 9085945"/>
                  <a:gd name="connsiteX5802" fmla="*/ 0 w 1018183"/>
                  <a:gd name="connsiteY5802" fmla="*/ 5496839 h 9085945"/>
                  <a:gd name="connsiteX5803" fmla="*/ 0 w 1018183"/>
                  <a:gd name="connsiteY5803" fmla="*/ 5496387 h 9085945"/>
                  <a:gd name="connsiteX5804" fmla="*/ 0 w 1018183"/>
                  <a:gd name="connsiteY5804" fmla="*/ 5495270 h 9085945"/>
                  <a:gd name="connsiteX5805" fmla="*/ 0 w 1018183"/>
                  <a:gd name="connsiteY5805" fmla="*/ 5493048 h 9085945"/>
                  <a:gd name="connsiteX5806" fmla="*/ 0 w 1018183"/>
                  <a:gd name="connsiteY5806" fmla="*/ 5492245 h 9085945"/>
                  <a:gd name="connsiteX5807" fmla="*/ 0 w 1018183"/>
                  <a:gd name="connsiteY5807" fmla="*/ 5491552 h 9085945"/>
                  <a:gd name="connsiteX5808" fmla="*/ 0 w 1018183"/>
                  <a:gd name="connsiteY5808" fmla="*/ 5490889 h 9085945"/>
                  <a:gd name="connsiteX5809" fmla="*/ 0 w 1018183"/>
                  <a:gd name="connsiteY5809" fmla="*/ 5490276 h 9085945"/>
                  <a:gd name="connsiteX5810" fmla="*/ 0 w 1018183"/>
                  <a:gd name="connsiteY5810" fmla="*/ 5489283 h 9085945"/>
                  <a:gd name="connsiteX5811" fmla="*/ 0 w 1018183"/>
                  <a:gd name="connsiteY5811" fmla="*/ 5489093 h 9085945"/>
                  <a:gd name="connsiteX5812" fmla="*/ 0 w 1018183"/>
                  <a:gd name="connsiteY5812" fmla="*/ 5486933 h 9085945"/>
                  <a:gd name="connsiteX5813" fmla="*/ 0 w 1018183"/>
                  <a:gd name="connsiteY5813" fmla="*/ 5484068 h 9085945"/>
                  <a:gd name="connsiteX5814" fmla="*/ 0 w 1018183"/>
                  <a:gd name="connsiteY5814" fmla="*/ 5483274 h 9085945"/>
                  <a:gd name="connsiteX5815" fmla="*/ 0 w 1018183"/>
                  <a:gd name="connsiteY5815" fmla="*/ 5482351 h 9085945"/>
                  <a:gd name="connsiteX5816" fmla="*/ 0 w 1018183"/>
                  <a:gd name="connsiteY5816" fmla="*/ 5481989 h 9085945"/>
                  <a:gd name="connsiteX5817" fmla="*/ 0 w 1018183"/>
                  <a:gd name="connsiteY5817" fmla="*/ 5480955 h 9085945"/>
                  <a:gd name="connsiteX5818" fmla="*/ 0 w 1018183"/>
                  <a:gd name="connsiteY5818" fmla="*/ 5479736 h 9085945"/>
                  <a:gd name="connsiteX5819" fmla="*/ 0 w 1018183"/>
                  <a:gd name="connsiteY5819" fmla="*/ 5478452 h 9085945"/>
                  <a:gd name="connsiteX5820" fmla="*/ 0 w 1018183"/>
                  <a:gd name="connsiteY5820" fmla="*/ 5478225 h 9085945"/>
                  <a:gd name="connsiteX5821" fmla="*/ 0 w 1018183"/>
                  <a:gd name="connsiteY5821" fmla="*/ 5476584 h 9085945"/>
                  <a:gd name="connsiteX5822" fmla="*/ 0 w 1018183"/>
                  <a:gd name="connsiteY5822" fmla="*/ 5475705 h 9085945"/>
                  <a:gd name="connsiteX5823" fmla="*/ 0 w 1018183"/>
                  <a:gd name="connsiteY5823" fmla="*/ 5474421 h 9085945"/>
                  <a:gd name="connsiteX5824" fmla="*/ 0 w 1018183"/>
                  <a:gd name="connsiteY5824" fmla="*/ 5471293 h 9085945"/>
                  <a:gd name="connsiteX5825" fmla="*/ 0 w 1018183"/>
                  <a:gd name="connsiteY5825" fmla="*/ 5470181 h 9085945"/>
                  <a:gd name="connsiteX5826" fmla="*/ 0 w 1018183"/>
                  <a:gd name="connsiteY5826" fmla="*/ 5469850 h 9085945"/>
                  <a:gd name="connsiteX5827" fmla="*/ 0 w 1018183"/>
                  <a:gd name="connsiteY5827" fmla="*/ 5468682 h 9085945"/>
                  <a:gd name="connsiteX5828" fmla="*/ 0 w 1018183"/>
                  <a:gd name="connsiteY5828" fmla="*/ 5464647 h 9085945"/>
                  <a:gd name="connsiteX5829" fmla="*/ 0 w 1018183"/>
                  <a:gd name="connsiteY5829" fmla="*/ 5459811 h 9085945"/>
                  <a:gd name="connsiteX5830" fmla="*/ 0 w 1018183"/>
                  <a:gd name="connsiteY5830" fmla="*/ 5458825 h 9085945"/>
                  <a:gd name="connsiteX5831" fmla="*/ 0 w 1018183"/>
                  <a:gd name="connsiteY5831" fmla="*/ 5456093 h 9085945"/>
                  <a:gd name="connsiteX5832" fmla="*/ 0 w 1018183"/>
                  <a:gd name="connsiteY5832" fmla="*/ 5456045 h 9085945"/>
                  <a:gd name="connsiteX5833" fmla="*/ 0 w 1018183"/>
                  <a:gd name="connsiteY5833" fmla="*/ 5455449 h 9085945"/>
                  <a:gd name="connsiteX5834" fmla="*/ 0 w 1018183"/>
                  <a:gd name="connsiteY5834" fmla="*/ 5454336 h 9085945"/>
                  <a:gd name="connsiteX5835" fmla="*/ 0 w 1018183"/>
                  <a:gd name="connsiteY5835" fmla="*/ 5453888 h 9085945"/>
                  <a:gd name="connsiteX5836" fmla="*/ 0 w 1018183"/>
                  <a:gd name="connsiteY5836" fmla="*/ 5453251 h 9085945"/>
                  <a:gd name="connsiteX5837" fmla="*/ 0 w 1018183"/>
                  <a:gd name="connsiteY5837" fmla="*/ 5452768 h 9085945"/>
                  <a:gd name="connsiteX5838" fmla="*/ 0 w 1018183"/>
                  <a:gd name="connsiteY5838" fmla="*/ 5451903 h 9085945"/>
                  <a:gd name="connsiteX5839" fmla="*/ 0 w 1018183"/>
                  <a:gd name="connsiteY5839" fmla="*/ 5450547 h 9085945"/>
                  <a:gd name="connsiteX5840" fmla="*/ 0 w 1018183"/>
                  <a:gd name="connsiteY5840" fmla="*/ 5450038 h 9085945"/>
                  <a:gd name="connsiteX5841" fmla="*/ 0 w 1018183"/>
                  <a:gd name="connsiteY5841" fmla="*/ 5449934 h 9085945"/>
                  <a:gd name="connsiteX5842" fmla="*/ 0 w 1018183"/>
                  <a:gd name="connsiteY5842" fmla="*/ 5447768 h 9085945"/>
                  <a:gd name="connsiteX5843" fmla="*/ 0 w 1018183"/>
                  <a:gd name="connsiteY5843" fmla="*/ 5446591 h 9085945"/>
                  <a:gd name="connsiteX5844" fmla="*/ 0 w 1018183"/>
                  <a:gd name="connsiteY5844" fmla="*/ 5445498 h 9085945"/>
                  <a:gd name="connsiteX5845" fmla="*/ 0 w 1018183"/>
                  <a:gd name="connsiteY5845" fmla="*/ 5439489 h 9085945"/>
                  <a:gd name="connsiteX5846" fmla="*/ 0 w 1018183"/>
                  <a:gd name="connsiteY5846" fmla="*/ 5438218 h 9085945"/>
                  <a:gd name="connsiteX5847" fmla="*/ 0 w 1018183"/>
                  <a:gd name="connsiteY5847" fmla="*/ 5438110 h 9085945"/>
                  <a:gd name="connsiteX5848" fmla="*/ 0 w 1018183"/>
                  <a:gd name="connsiteY5848" fmla="*/ 5435952 h 9085945"/>
                  <a:gd name="connsiteX5849" fmla="*/ 0 w 1018183"/>
                  <a:gd name="connsiteY5849" fmla="*/ 5434079 h 9085945"/>
                  <a:gd name="connsiteX5850" fmla="*/ 0 w 1018183"/>
                  <a:gd name="connsiteY5850" fmla="*/ 5433673 h 9085945"/>
                  <a:gd name="connsiteX5851" fmla="*/ 0 w 1018183"/>
                  <a:gd name="connsiteY5851" fmla="*/ 5432103 h 9085945"/>
                  <a:gd name="connsiteX5852" fmla="*/ 0 w 1018183"/>
                  <a:gd name="connsiteY5852" fmla="*/ 5431919 h 9085945"/>
                  <a:gd name="connsiteX5853" fmla="*/ 0 w 1018183"/>
                  <a:gd name="connsiteY5853" fmla="*/ 5431585 h 9085945"/>
                  <a:gd name="connsiteX5854" fmla="*/ 0 w 1018183"/>
                  <a:gd name="connsiteY5854" fmla="*/ 5429508 h 9085945"/>
                  <a:gd name="connsiteX5855" fmla="*/ 0 w 1018183"/>
                  <a:gd name="connsiteY5855" fmla="*/ 5428652 h 9085945"/>
                  <a:gd name="connsiteX5856" fmla="*/ 0 w 1018183"/>
                  <a:gd name="connsiteY5856" fmla="*/ 5428340 h 9085945"/>
                  <a:gd name="connsiteX5857" fmla="*/ 0 w 1018183"/>
                  <a:gd name="connsiteY5857" fmla="*/ 5427052 h 9085945"/>
                  <a:gd name="connsiteX5858" fmla="*/ 0 w 1018183"/>
                  <a:gd name="connsiteY5858" fmla="*/ 5424305 h 9085945"/>
                  <a:gd name="connsiteX5859" fmla="*/ 0 w 1018183"/>
                  <a:gd name="connsiteY5859" fmla="*/ 5423020 h 9085945"/>
                  <a:gd name="connsiteX5860" fmla="*/ 0 w 1018183"/>
                  <a:gd name="connsiteY5860" fmla="*/ 5419469 h 9085945"/>
                  <a:gd name="connsiteX5861" fmla="*/ 0 w 1018183"/>
                  <a:gd name="connsiteY5861" fmla="*/ 5418449 h 9085945"/>
                  <a:gd name="connsiteX5862" fmla="*/ 0 w 1018183"/>
                  <a:gd name="connsiteY5862" fmla="*/ 5417972 h 9085945"/>
                  <a:gd name="connsiteX5863" fmla="*/ 0 w 1018183"/>
                  <a:gd name="connsiteY5863" fmla="*/ 5417309 h 9085945"/>
                  <a:gd name="connsiteX5864" fmla="*/ 0 w 1018183"/>
                  <a:gd name="connsiteY5864" fmla="*/ 5415751 h 9085945"/>
                  <a:gd name="connsiteX5865" fmla="*/ 0 w 1018183"/>
                  <a:gd name="connsiteY5865" fmla="*/ 5415237 h 9085945"/>
                  <a:gd name="connsiteX5866" fmla="*/ 0 w 1018183"/>
                  <a:gd name="connsiteY5866" fmla="*/ 5415107 h 9085945"/>
                  <a:gd name="connsiteX5867" fmla="*/ 0 w 1018183"/>
                  <a:gd name="connsiteY5867" fmla="*/ 5413546 h 9085945"/>
                  <a:gd name="connsiteX5868" fmla="*/ 0 w 1018183"/>
                  <a:gd name="connsiteY5868" fmla="*/ 5410869 h 9085945"/>
                  <a:gd name="connsiteX5869" fmla="*/ 0 w 1018183"/>
                  <a:gd name="connsiteY5869" fmla="*/ 5410750 h 9085945"/>
                  <a:gd name="connsiteX5870" fmla="*/ 0 w 1018183"/>
                  <a:gd name="connsiteY5870" fmla="*/ 5410403 h 9085945"/>
                  <a:gd name="connsiteX5871" fmla="*/ 0 w 1018183"/>
                  <a:gd name="connsiteY5871" fmla="*/ 5409920 h 9085945"/>
                  <a:gd name="connsiteX5872" fmla="*/ 0 w 1018183"/>
                  <a:gd name="connsiteY5872" fmla="*/ 5409696 h 9085945"/>
                  <a:gd name="connsiteX5873" fmla="*/ 0 w 1018183"/>
                  <a:gd name="connsiteY5873" fmla="*/ 5408999 h 9085945"/>
                  <a:gd name="connsiteX5874" fmla="*/ 0 w 1018183"/>
                  <a:gd name="connsiteY5874" fmla="*/ 5408411 h 9085945"/>
                  <a:gd name="connsiteX5875" fmla="*/ 0 w 1018183"/>
                  <a:gd name="connsiteY5875" fmla="*/ 5407426 h 9085945"/>
                  <a:gd name="connsiteX5876" fmla="*/ 0 w 1018183"/>
                  <a:gd name="connsiteY5876" fmla="*/ 5405463 h 9085945"/>
                  <a:gd name="connsiteX5877" fmla="*/ 0 w 1018183"/>
                  <a:gd name="connsiteY5877" fmla="*/ 5404693 h 9085945"/>
                  <a:gd name="connsiteX5878" fmla="*/ 0 w 1018183"/>
                  <a:gd name="connsiteY5878" fmla="*/ 5404176 h 9085945"/>
                  <a:gd name="connsiteX5879" fmla="*/ 0 w 1018183"/>
                  <a:gd name="connsiteY5879" fmla="*/ 5404049 h 9085945"/>
                  <a:gd name="connsiteX5880" fmla="*/ 0 w 1018183"/>
                  <a:gd name="connsiteY5880" fmla="*/ 5399058 h 9085945"/>
                  <a:gd name="connsiteX5881" fmla="*/ 0 w 1018183"/>
                  <a:gd name="connsiteY5881" fmla="*/ 5398867 h 9085945"/>
                  <a:gd name="connsiteX5882" fmla="*/ 0 w 1018183"/>
                  <a:gd name="connsiteY5882" fmla="*/ 5397943 h 9085945"/>
                  <a:gd name="connsiteX5883" fmla="*/ 0 w 1018183"/>
                  <a:gd name="connsiteY5883" fmla="*/ 5397876 h 9085945"/>
                  <a:gd name="connsiteX5884" fmla="*/ 0 w 1018183"/>
                  <a:gd name="connsiteY5884" fmla="*/ 5396646 h 9085945"/>
                  <a:gd name="connsiteX5885" fmla="*/ 0 w 1018183"/>
                  <a:gd name="connsiteY5885" fmla="*/ 5395610 h 9085945"/>
                  <a:gd name="connsiteX5886" fmla="*/ 0 w 1018183"/>
                  <a:gd name="connsiteY5886" fmla="*/ 5393331 h 9085945"/>
                  <a:gd name="connsiteX5887" fmla="*/ 0 w 1018183"/>
                  <a:gd name="connsiteY5887" fmla="*/ 5392877 h 9085945"/>
                  <a:gd name="connsiteX5888" fmla="*/ 0 w 1018183"/>
                  <a:gd name="connsiteY5888" fmla="*/ 5392045 h 9085945"/>
                  <a:gd name="connsiteX5889" fmla="*/ 0 w 1018183"/>
                  <a:gd name="connsiteY5889" fmla="*/ 5391761 h 9085945"/>
                  <a:gd name="connsiteX5890" fmla="*/ 0 w 1018183"/>
                  <a:gd name="connsiteY5890" fmla="*/ 5391577 h 9085945"/>
                  <a:gd name="connsiteX5891" fmla="*/ 0 w 1018183"/>
                  <a:gd name="connsiteY5891" fmla="*/ 5391243 h 9085945"/>
                  <a:gd name="connsiteX5892" fmla="*/ 0 w 1018183"/>
                  <a:gd name="connsiteY5892" fmla="*/ 5390478 h 9085945"/>
                  <a:gd name="connsiteX5893" fmla="*/ 0 w 1018183"/>
                  <a:gd name="connsiteY5893" fmla="*/ 5390083 h 9085945"/>
                  <a:gd name="connsiteX5894" fmla="*/ 0 w 1018183"/>
                  <a:gd name="connsiteY5894" fmla="*/ 5388846 h 9085945"/>
                  <a:gd name="connsiteX5895" fmla="*/ 0 w 1018183"/>
                  <a:gd name="connsiteY5895" fmla="*/ 5388310 h 9085945"/>
                  <a:gd name="connsiteX5896" fmla="*/ 0 w 1018183"/>
                  <a:gd name="connsiteY5896" fmla="*/ 5387277 h 9085945"/>
                  <a:gd name="connsiteX5897" fmla="*/ 0 w 1018183"/>
                  <a:gd name="connsiteY5897" fmla="*/ 5386818 h 9085945"/>
                  <a:gd name="connsiteX5898" fmla="*/ 0 w 1018183"/>
                  <a:gd name="connsiteY5898" fmla="*/ 5385723 h 9085945"/>
                  <a:gd name="connsiteX5899" fmla="*/ 0 w 1018183"/>
                  <a:gd name="connsiteY5899" fmla="*/ 5385242 h 9085945"/>
                  <a:gd name="connsiteX5900" fmla="*/ 0 w 1018183"/>
                  <a:gd name="connsiteY5900" fmla="*/ 5384552 h 9085945"/>
                  <a:gd name="connsiteX5901" fmla="*/ 0 w 1018183"/>
                  <a:gd name="connsiteY5901" fmla="*/ 5384321 h 9085945"/>
                  <a:gd name="connsiteX5902" fmla="*/ 0 w 1018183"/>
                  <a:gd name="connsiteY5902" fmla="*/ 5382271 h 9085945"/>
                  <a:gd name="connsiteX5903" fmla="*/ 0 w 1018183"/>
                  <a:gd name="connsiteY5903" fmla="*/ 5380703 h 9085945"/>
                  <a:gd name="connsiteX5904" fmla="*/ 0 w 1018183"/>
                  <a:gd name="connsiteY5904" fmla="*/ 5380518 h 9085945"/>
                  <a:gd name="connsiteX5905" fmla="*/ 0 w 1018183"/>
                  <a:gd name="connsiteY5905" fmla="*/ 5378142 h 9085945"/>
                  <a:gd name="connsiteX5906" fmla="*/ 0 w 1018183"/>
                  <a:gd name="connsiteY5906" fmla="*/ 5376967 h 9085945"/>
                  <a:gd name="connsiteX5907" fmla="*/ 0 w 1018183"/>
                  <a:gd name="connsiteY5907" fmla="*/ 5374184 h 9085945"/>
                  <a:gd name="connsiteX5908" fmla="*/ 0 w 1018183"/>
                  <a:gd name="connsiteY5908" fmla="*/ 5373260 h 9085945"/>
                  <a:gd name="connsiteX5909" fmla="*/ 0 w 1018183"/>
                  <a:gd name="connsiteY5909" fmla="*/ 5372735 h 9085945"/>
                  <a:gd name="connsiteX5910" fmla="*/ 0 w 1018183"/>
                  <a:gd name="connsiteY5910" fmla="*/ 5371966 h 9085945"/>
                  <a:gd name="connsiteX5911" fmla="*/ 0 w 1018183"/>
                  <a:gd name="connsiteY5911" fmla="*/ 5371321 h 9085945"/>
                  <a:gd name="connsiteX5912" fmla="*/ 0 w 1018183"/>
                  <a:gd name="connsiteY5912" fmla="*/ 5370527 h 9085945"/>
                  <a:gd name="connsiteX5913" fmla="*/ 0 w 1018183"/>
                  <a:gd name="connsiteY5913" fmla="*/ 5369191 h 9085945"/>
                  <a:gd name="connsiteX5914" fmla="*/ 0 w 1018183"/>
                  <a:gd name="connsiteY5914" fmla="*/ 5366991 h 9085945"/>
                  <a:gd name="connsiteX5915" fmla="*/ 0 w 1018183"/>
                  <a:gd name="connsiteY5915" fmla="*/ 5365909 h 9085945"/>
                  <a:gd name="connsiteX5916" fmla="*/ 0 w 1018183"/>
                  <a:gd name="connsiteY5916" fmla="*/ 5363834 h 9085945"/>
                  <a:gd name="connsiteX5917" fmla="*/ 0 w 1018183"/>
                  <a:gd name="connsiteY5917" fmla="*/ 5361677 h 9085945"/>
                  <a:gd name="connsiteX5918" fmla="*/ 0 w 1018183"/>
                  <a:gd name="connsiteY5918" fmla="*/ 5358716 h 9085945"/>
                  <a:gd name="connsiteX5919" fmla="*/ 0 w 1018183"/>
                  <a:gd name="connsiteY5919" fmla="*/ 5358525 h 9085945"/>
                  <a:gd name="connsiteX5920" fmla="*/ 0 w 1018183"/>
                  <a:gd name="connsiteY5920" fmla="*/ 5357601 h 9085945"/>
                  <a:gd name="connsiteX5921" fmla="*/ 0 w 1018183"/>
                  <a:gd name="connsiteY5921" fmla="*/ 5357431 h 9085945"/>
                  <a:gd name="connsiteX5922" fmla="*/ 0 w 1018183"/>
                  <a:gd name="connsiteY5922" fmla="*/ 5355931 h 9085945"/>
                  <a:gd name="connsiteX5923" fmla="*/ 0 w 1018183"/>
                  <a:gd name="connsiteY5923" fmla="*/ 5354091 h 9085945"/>
                  <a:gd name="connsiteX5924" fmla="*/ 0 w 1018183"/>
                  <a:gd name="connsiteY5924" fmla="*/ 5352077 h 9085945"/>
                  <a:gd name="connsiteX5925" fmla="*/ 0 w 1018183"/>
                  <a:gd name="connsiteY5925" fmla="*/ 5349741 h 9085945"/>
                  <a:gd name="connsiteX5926" fmla="*/ 0 w 1018183"/>
                  <a:gd name="connsiteY5926" fmla="*/ 5349546 h 9085945"/>
                  <a:gd name="connsiteX5927" fmla="*/ 0 w 1018183"/>
                  <a:gd name="connsiteY5927" fmla="*/ 5348457 h 9085945"/>
                  <a:gd name="connsiteX5928" fmla="*/ 0 w 1018183"/>
                  <a:gd name="connsiteY5928" fmla="*/ 5347975 h 9085945"/>
                  <a:gd name="connsiteX5929" fmla="*/ 0 w 1018183"/>
                  <a:gd name="connsiteY5929" fmla="*/ 5347656 h 9085945"/>
                  <a:gd name="connsiteX5930" fmla="*/ 0 w 1018183"/>
                  <a:gd name="connsiteY5930" fmla="*/ 5340192 h 9085945"/>
                  <a:gd name="connsiteX5931" fmla="*/ 0 w 1018183"/>
                  <a:gd name="connsiteY5931" fmla="*/ 5338683 h 9085945"/>
                  <a:gd name="connsiteX5932" fmla="*/ 0 w 1018183"/>
                  <a:gd name="connsiteY5932" fmla="*/ 5337800 h 9085945"/>
                  <a:gd name="connsiteX5933" fmla="*/ 0 w 1018183"/>
                  <a:gd name="connsiteY5933" fmla="*/ 5336160 h 9085945"/>
                  <a:gd name="connsiteX5934" fmla="*/ 0 w 1018183"/>
                  <a:gd name="connsiteY5934" fmla="*/ 5334592 h 9085945"/>
                  <a:gd name="connsiteX5935" fmla="*/ 0 w 1018183"/>
                  <a:gd name="connsiteY5935" fmla="*/ 5333842 h 9085945"/>
                  <a:gd name="connsiteX5936" fmla="*/ 0 w 1018183"/>
                  <a:gd name="connsiteY5936" fmla="*/ 5332918 h 9085945"/>
                  <a:gd name="connsiteX5937" fmla="*/ 0 w 1018183"/>
                  <a:gd name="connsiteY5937" fmla="*/ 5326963 h 9085945"/>
                  <a:gd name="connsiteX5938" fmla="*/ 0 w 1018183"/>
                  <a:gd name="connsiteY5938" fmla="*/ 5326741 h 9085945"/>
                  <a:gd name="connsiteX5939" fmla="*/ 0 w 1018183"/>
                  <a:gd name="connsiteY5939" fmla="*/ 5326272 h 9085945"/>
                  <a:gd name="connsiteX5940" fmla="*/ 0 w 1018183"/>
                  <a:gd name="connsiteY5940" fmla="*/ 5325526 h 9085945"/>
                  <a:gd name="connsiteX5941" fmla="*/ 0 w 1018183"/>
                  <a:gd name="connsiteY5941" fmla="*/ 5324705 h 9085945"/>
                  <a:gd name="connsiteX5942" fmla="*/ 0 w 1018183"/>
                  <a:gd name="connsiteY5942" fmla="*/ 5323206 h 9085945"/>
                  <a:gd name="connsiteX5943" fmla="*/ 0 w 1018183"/>
                  <a:gd name="connsiteY5943" fmla="*/ 5323061 h 9085945"/>
                  <a:gd name="connsiteX5944" fmla="*/ 0 w 1018183"/>
                  <a:gd name="connsiteY5944" fmla="*/ 5321335 h 9085945"/>
                  <a:gd name="connsiteX5945" fmla="*/ 0 w 1018183"/>
                  <a:gd name="connsiteY5945" fmla="*/ 5320924 h 9085945"/>
                  <a:gd name="connsiteX5946" fmla="*/ 0 w 1018183"/>
                  <a:gd name="connsiteY5946" fmla="*/ 5319356 h 9085945"/>
                  <a:gd name="connsiteX5947" fmla="*/ 0 w 1018183"/>
                  <a:gd name="connsiteY5947" fmla="*/ 5318225 h 9085945"/>
                  <a:gd name="connsiteX5948" fmla="*/ 0 w 1018183"/>
                  <a:gd name="connsiteY5948" fmla="*/ 5317189 h 9085945"/>
                  <a:gd name="connsiteX5949" fmla="*/ 0 w 1018183"/>
                  <a:gd name="connsiteY5949" fmla="*/ 5315905 h 9085945"/>
                  <a:gd name="connsiteX5950" fmla="*/ 0 w 1018183"/>
                  <a:gd name="connsiteY5950" fmla="*/ 5315589 h 9085945"/>
                  <a:gd name="connsiteX5951" fmla="*/ 0 w 1018183"/>
                  <a:gd name="connsiteY5951" fmla="*/ 5314930 h 9085945"/>
                  <a:gd name="connsiteX5952" fmla="*/ 0 w 1018183"/>
                  <a:gd name="connsiteY5952" fmla="*/ 5313655 h 9085945"/>
                  <a:gd name="connsiteX5953" fmla="*/ 0 w 1018183"/>
                  <a:gd name="connsiteY5953" fmla="*/ 5313179 h 9085945"/>
                  <a:gd name="connsiteX5954" fmla="*/ 0 w 1018183"/>
                  <a:gd name="connsiteY5954" fmla="*/ 5312370 h 9085945"/>
                  <a:gd name="connsiteX5955" fmla="*/ 0 w 1018183"/>
                  <a:gd name="connsiteY5955" fmla="*/ 5309911 h 9085945"/>
                  <a:gd name="connsiteX5956" fmla="*/ 0 w 1018183"/>
                  <a:gd name="connsiteY5956" fmla="*/ 5307168 h 9085945"/>
                  <a:gd name="connsiteX5957" fmla="*/ 0 w 1018183"/>
                  <a:gd name="connsiteY5957" fmla="*/ 5305955 h 9085945"/>
                  <a:gd name="connsiteX5958" fmla="*/ 0 w 1018183"/>
                  <a:gd name="connsiteY5958" fmla="*/ 5303618 h 9085945"/>
                  <a:gd name="connsiteX5959" fmla="*/ 0 w 1018183"/>
                  <a:gd name="connsiteY5959" fmla="*/ 5302596 h 9085945"/>
                  <a:gd name="connsiteX5960" fmla="*/ 0 w 1018183"/>
                  <a:gd name="connsiteY5960" fmla="*/ 5300669 h 9085945"/>
                  <a:gd name="connsiteX5961" fmla="*/ 0 w 1018183"/>
                  <a:gd name="connsiteY5961" fmla="*/ 5299254 h 9085945"/>
                  <a:gd name="connsiteX5962" fmla="*/ 0 w 1018183"/>
                  <a:gd name="connsiteY5962" fmla="*/ 5297970 h 9085945"/>
                  <a:gd name="connsiteX5963" fmla="*/ 0 w 1018183"/>
                  <a:gd name="connsiteY5963" fmla="*/ 5296252 h 9085945"/>
                  <a:gd name="connsiteX5964" fmla="*/ 0 w 1018183"/>
                  <a:gd name="connsiteY5964" fmla="*/ 5293545 h 9085945"/>
                  <a:gd name="connsiteX5965" fmla="*/ 0 w 1018183"/>
                  <a:gd name="connsiteY5965" fmla="*/ 5292558 h 9085945"/>
                  <a:gd name="connsiteX5966" fmla="*/ 0 w 1018183"/>
                  <a:gd name="connsiteY5966" fmla="*/ 5291976 h 9085945"/>
                  <a:gd name="connsiteX5967" fmla="*/ 0 w 1018183"/>
                  <a:gd name="connsiteY5967" fmla="*/ 5289246 h 9085945"/>
                  <a:gd name="connsiteX5968" fmla="*/ 0 w 1018183"/>
                  <a:gd name="connsiteY5968" fmla="*/ 5288196 h 9085945"/>
                  <a:gd name="connsiteX5969" fmla="*/ 0 w 1018183"/>
                  <a:gd name="connsiteY5969" fmla="*/ 5286481 h 9085945"/>
                  <a:gd name="connsiteX5970" fmla="*/ 0 w 1018183"/>
                  <a:gd name="connsiteY5970" fmla="*/ 5285193 h 9085945"/>
                  <a:gd name="connsiteX5971" fmla="*/ 0 w 1018183"/>
                  <a:gd name="connsiteY5971" fmla="*/ 5285184 h 9085945"/>
                  <a:gd name="connsiteX5972" fmla="*/ 0 w 1018183"/>
                  <a:gd name="connsiteY5972" fmla="*/ 5284461 h 9085945"/>
                  <a:gd name="connsiteX5973" fmla="*/ 0 w 1018183"/>
                  <a:gd name="connsiteY5973" fmla="*/ 5283899 h 9085945"/>
                  <a:gd name="connsiteX5974" fmla="*/ 0 w 1018183"/>
                  <a:gd name="connsiteY5974" fmla="*/ 5282864 h 9085945"/>
                  <a:gd name="connsiteX5975" fmla="*/ 0 w 1018183"/>
                  <a:gd name="connsiteY5975" fmla="*/ 5282487 h 9085945"/>
                  <a:gd name="connsiteX5976" fmla="*/ 0 w 1018183"/>
                  <a:gd name="connsiteY5976" fmla="*/ 5280920 h 9085945"/>
                  <a:gd name="connsiteX5977" fmla="*/ 0 w 1018183"/>
                  <a:gd name="connsiteY5977" fmla="*/ 5280582 h 9085945"/>
                  <a:gd name="connsiteX5978" fmla="*/ 0 w 1018183"/>
                  <a:gd name="connsiteY5978" fmla="*/ 5280132 h 9085945"/>
                  <a:gd name="connsiteX5979" fmla="*/ 0 w 1018183"/>
                  <a:gd name="connsiteY5979" fmla="*/ 5279014 h 9085945"/>
                  <a:gd name="connsiteX5980" fmla="*/ 0 w 1018183"/>
                  <a:gd name="connsiteY5980" fmla="*/ 5277336 h 9085945"/>
                  <a:gd name="connsiteX5981" fmla="*/ 0 w 1018183"/>
                  <a:gd name="connsiteY5981" fmla="*/ 5275563 h 9085945"/>
                  <a:gd name="connsiteX5982" fmla="*/ 0 w 1018183"/>
                  <a:gd name="connsiteY5982" fmla="*/ 5274126 h 9085945"/>
                  <a:gd name="connsiteX5983" fmla="*/ 0 w 1018183"/>
                  <a:gd name="connsiteY5983" fmla="*/ 5274021 h 9085945"/>
                  <a:gd name="connsiteX5984" fmla="*/ 0 w 1018183"/>
                  <a:gd name="connsiteY5984" fmla="*/ 5273403 h 9085945"/>
                  <a:gd name="connsiteX5985" fmla="*/ 0 w 1018183"/>
                  <a:gd name="connsiteY5985" fmla="*/ 5272028 h 9085945"/>
                  <a:gd name="connsiteX5986" fmla="*/ 0 w 1018183"/>
                  <a:gd name="connsiteY5986" fmla="*/ 5271806 h 9085945"/>
                  <a:gd name="connsiteX5987" fmla="*/ 0 w 1018183"/>
                  <a:gd name="connsiteY5987" fmla="*/ 5269869 h 9085945"/>
                  <a:gd name="connsiteX5988" fmla="*/ 0 w 1018183"/>
                  <a:gd name="connsiteY5988" fmla="*/ 5269524 h 9085945"/>
                  <a:gd name="connsiteX5989" fmla="*/ 0 w 1018183"/>
                  <a:gd name="connsiteY5989" fmla="*/ 5267956 h 9085945"/>
                  <a:gd name="connsiteX5990" fmla="*/ 0 w 1018183"/>
                  <a:gd name="connsiteY5990" fmla="*/ 5266826 h 9085945"/>
                  <a:gd name="connsiteX5991" fmla="*/ 0 w 1018183"/>
                  <a:gd name="connsiteY5991" fmla="*/ 5264448 h 9085945"/>
                  <a:gd name="connsiteX5992" fmla="*/ 0 w 1018183"/>
                  <a:gd name="connsiteY5992" fmla="*/ 5262254 h 9085945"/>
                  <a:gd name="connsiteX5993" fmla="*/ 0 w 1018183"/>
                  <a:gd name="connsiteY5993" fmla="*/ 5261476 h 9085945"/>
                  <a:gd name="connsiteX5994" fmla="*/ 0 w 1018183"/>
                  <a:gd name="connsiteY5994" fmla="*/ 5260970 h 9085945"/>
                  <a:gd name="connsiteX5995" fmla="*/ 0 w 1018183"/>
                  <a:gd name="connsiteY5995" fmla="*/ 5260683 h 9085945"/>
                  <a:gd name="connsiteX5996" fmla="*/ 0 w 1018183"/>
                  <a:gd name="connsiteY5996" fmla="*/ 5260493 h 9085945"/>
                  <a:gd name="connsiteX5997" fmla="*/ 0 w 1018183"/>
                  <a:gd name="connsiteY5997" fmla="*/ 5257628 h 9085945"/>
                  <a:gd name="connsiteX5998" fmla="*/ 0 w 1018183"/>
                  <a:gd name="connsiteY5998" fmla="*/ 5255468 h 9085945"/>
                  <a:gd name="connsiteX5999" fmla="*/ 0 w 1018183"/>
                  <a:gd name="connsiteY5999" fmla="*/ 5254674 h 9085945"/>
                  <a:gd name="connsiteX6000" fmla="*/ 0 w 1018183"/>
                  <a:gd name="connsiteY6000" fmla="*/ 5253751 h 9085945"/>
                  <a:gd name="connsiteX6001" fmla="*/ 0 w 1018183"/>
                  <a:gd name="connsiteY6001" fmla="*/ 5253389 h 9085945"/>
                  <a:gd name="connsiteX6002" fmla="*/ 0 w 1018183"/>
                  <a:gd name="connsiteY6002" fmla="*/ 5252355 h 9085945"/>
                  <a:gd name="connsiteX6003" fmla="*/ 0 w 1018183"/>
                  <a:gd name="connsiteY6003" fmla="*/ 5252216 h 9085945"/>
                  <a:gd name="connsiteX6004" fmla="*/ 0 w 1018183"/>
                  <a:gd name="connsiteY6004" fmla="*/ 5249625 h 9085945"/>
                  <a:gd name="connsiteX6005" fmla="*/ 0 w 1018183"/>
                  <a:gd name="connsiteY6005" fmla="*/ 5248904 h 9085945"/>
                  <a:gd name="connsiteX6006" fmla="*/ 0 w 1018183"/>
                  <a:gd name="connsiteY6006" fmla="*/ 5247984 h 9085945"/>
                  <a:gd name="connsiteX6007" fmla="*/ 0 w 1018183"/>
                  <a:gd name="connsiteY6007" fmla="*/ 5247854 h 9085945"/>
                  <a:gd name="connsiteX6008" fmla="*/ 0 w 1018183"/>
                  <a:gd name="connsiteY6008" fmla="*/ 5246570 h 9085945"/>
                  <a:gd name="connsiteX6009" fmla="*/ 0 w 1018183"/>
                  <a:gd name="connsiteY6009" fmla="*/ 5244851 h 9085945"/>
                  <a:gd name="connsiteX6010" fmla="*/ 0 w 1018183"/>
                  <a:gd name="connsiteY6010" fmla="*/ 5242693 h 9085945"/>
                  <a:gd name="connsiteX6011" fmla="*/ 0 w 1018183"/>
                  <a:gd name="connsiteY6011" fmla="*/ 5242145 h 9085945"/>
                  <a:gd name="connsiteX6012" fmla="*/ 0 w 1018183"/>
                  <a:gd name="connsiteY6012" fmla="*/ 5241581 h 9085945"/>
                  <a:gd name="connsiteX6013" fmla="*/ 0 w 1018183"/>
                  <a:gd name="connsiteY6013" fmla="*/ 5241398 h 9085945"/>
                  <a:gd name="connsiteX6014" fmla="*/ 0 w 1018183"/>
                  <a:gd name="connsiteY6014" fmla="*/ 5240578 h 9085945"/>
                  <a:gd name="connsiteX6015" fmla="*/ 0 w 1018183"/>
                  <a:gd name="connsiteY6015" fmla="*/ 5237846 h 9085945"/>
                  <a:gd name="connsiteX6016" fmla="*/ 0 w 1018183"/>
                  <a:gd name="connsiteY6016" fmla="*/ 5236994 h 9085945"/>
                  <a:gd name="connsiteX6017" fmla="*/ 0 w 1018183"/>
                  <a:gd name="connsiteY6017" fmla="*/ 5236797 h 9085945"/>
                  <a:gd name="connsiteX6018" fmla="*/ 0 w 1018183"/>
                  <a:gd name="connsiteY6018" fmla="*/ 5235228 h 9085945"/>
                  <a:gd name="connsiteX6019" fmla="*/ 0 w 1018183"/>
                  <a:gd name="connsiteY6019" fmla="*/ 5233061 h 9085945"/>
                  <a:gd name="connsiteX6020" fmla="*/ 0 w 1018183"/>
                  <a:gd name="connsiteY6020" fmla="*/ 5231366 h 9085945"/>
                  <a:gd name="connsiteX6021" fmla="*/ 0 w 1018183"/>
                  <a:gd name="connsiteY6021" fmla="*/ 5229799 h 9085945"/>
                  <a:gd name="connsiteX6022" fmla="*/ 0 w 1018183"/>
                  <a:gd name="connsiteY6022" fmla="*/ 5229527 h 9085945"/>
                  <a:gd name="connsiteX6023" fmla="*/ 0 w 1018183"/>
                  <a:gd name="connsiteY6023" fmla="*/ 5227445 h 9085945"/>
                  <a:gd name="connsiteX6024" fmla="*/ 0 w 1018183"/>
                  <a:gd name="connsiteY6024" fmla="*/ 5225936 h 9085945"/>
                  <a:gd name="connsiteX6025" fmla="*/ 0 w 1018183"/>
                  <a:gd name="connsiteY6025" fmla="*/ 5223303 h 9085945"/>
                  <a:gd name="connsiteX6026" fmla="*/ 0 w 1018183"/>
                  <a:gd name="connsiteY6026" fmla="*/ 5221947 h 9085945"/>
                  <a:gd name="connsiteX6027" fmla="*/ 0 w 1018183"/>
                  <a:gd name="connsiteY6027" fmla="*/ 5221334 h 9085945"/>
                  <a:gd name="connsiteX6028" fmla="*/ 0 w 1018183"/>
                  <a:gd name="connsiteY6028" fmla="*/ 5218470 h 9085945"/>
                  <a:gd name="connsiteX6029" fmla="*/ 0 w 1018183"/>
                  <a:gd name="connsiteY6029" fmla="*/ 5217991 h 9085945"/>
                  <a:gd name="connsiteX6030" fmla="*/ 0 w 1018183"/>
                  <a:gd name="connsiteY6030" fmla="*/ 5217889 h 9085945"/>
                  <a:gd name="connsiteX6031" fmla="*/ 0 w 1018183"/>
                  <a:gd name="connsiteY6031" fmla="*/ 5216898 h 9085945"/>
                  <a:gd name="connsiteX6032" fmla="*/ 0 w 1018183"/>
                  <a:gd name="connsiteY6032" fmla="*/ 5215126 h 9085945"/>
                  <a:gd name="connsiteX6033" fmla="*/ 0 w 1018183"/>
                  <a:gd name="connsiteY6033" fmla="*/ 5213047 h 9085945"/>
                  <a:gd name="connsiteX6034" fmla="*/ 0 w 1018183"/>
                  <a:gd name="connsiteY6034" fmla="*/ 5212395 h 9085945"/>
                  <a:gd name="connsiteX6035" fmla="*/ 0 w 1018183"/>
                  <a:gd name="connsiteY6035" fmla="*/ 5210889 h 9085945"/>
                  <a:gd name="connsiteX6036" fmla="*/ 0 w 1018183"/>
                  <a:gd name="connsiteY6036" fmla="*/ 5209510 h 9085945"/>
                  <a:gd name="connsiteX6037" fmla="*/ 0 w 1018183"/>
                  <a:gd name="connsiteY6037" fmla="*/ 5209283 h 9085945"/>
                  <a:gd name="connsiteX6038" fmla="*/ 0 w 1018183"/>
                  <a:gd name="connsiteY6038" fmla="*/ 5205479 h 9085945"/>
                  <a:gd name="connsiteX6039" fmla="*/ 0 w 1018183"/>
                  <a:gd name="connsiteY6039" fmla="*/ 5205117 h 9085945"/>
                  <a:gd name="connsiteX6040" fmla="*/ 0 w 1018183"/>
                  <a:gd name="connsiteY6040" fmla="*/ 5204068 h 9085945"/>
                  <a:gd name="connsiteX6041" fmla="*/ 0 w 1018183"/>
                  <a:gd name="connsiteY6041" fmla="*/ 5202351 h 9085945"/>
                  <a:gd name="connsiteX6042" fmla="*/ 0 w 1018183"/>
                  <a:gd name="connsiteY6042" fmla="*/ 5201239 h 9085945"/>
                  <a:gd name="connsiteX6043" fmla="*/ 0 w 1018183"/>
                  <a:gd name="connsiteY6043" fmla="*/ 5200908 h 9085945"/>
                  <a:gd name="connsiteX6044" fmla="*/ 0 w 1018183"/>
                  <a:gd name="connsiteY6044" fmla="*/ 5199740 h 9085945"/>
                  <a:gd name="connsiteX6045" fmla="*/ 0 w 1018183"/>
                  <a:gd name="connsiteY6045" fmla="*/ 5198452 h 9085945"/>
                  <a:gd name="connsiteX6046" fmla="*/ 0 w 1018183"/>
                  <a:gd name="connsiteY6046" fmla="*/ 5195705 h 9085945"/>
                  <a:gd name="connsiteX6047" fmla="*/ 0 w 1018183"/>
                  <a:gd name="connsiteY6047" fmla="*/ 5194420 h 9085945"/>
                  <a:gd name="connsiteX6048" fmla="*/ 0 w 1018183"/>
                  <a:gd name="connsiteY6048" fmla="*/ 5193209 h 9085945"/>
                  <a:gd name="connsiteX6049" fmla="*/ 0 w 1018183"/>
                  <a:gd name="connsiteY6049" fmla="*/ 5190869 h 9085945"/>
                  <a:gd name="connsiteX6050" fmla="*/ 0 w 1018183"/>
                  <a:gd name="connsiteY6050" fmla="*/ 5190177 h 9085945"/>
                  <a:gd name="connsiteX6051" fmla="*/ 0 w 1018183"/>
                  <a:gd name="connsiteY6051" fmla="*/ 5189849 h 9085945"/>
                  <a:gd name="connsiteX6052" fmla="*/ 0 w 1018183"/>
                  <a:gd name="connsiteY6052" fmla="*/ 5187922 h 9085945"/>
                  <a:gd name="connsiteX6053" fmla="*/ 0 w 1018183"/>
                  <a:gd name="connsiteY6053" fmla="*/ 5187151 h 9085945"/>
                  <a:gd name="connsiteX6054" fmla="*/ 0 w 1018183"/>
                  <a:gd name="connsiteY6054" fmla="*/ 5186507 h 9085945"/>
                  <a:gd name="connsiteX6055" fmla="*/ 0 w 1018183"/>
                  <a:gd name="connsiteY6055" fmla="*/ 5184946 h 9085945"/>
                  <a:gd name="connsiteX6056" fmla="*/ 0 w 1018183"/>
                  <a:gd name="connsiteY6056" fmla="*/ 5182611 h 9085945"/>
                  <a:gd name="connsiteX6057" fmla="*/ 0 w 1018183"/>
                  <a:gd name="connsiteY6057" fmla="*/ 5181803 h 9085945"/>
                  <a:gd name="connsiteX6058" fmla="*/ 0 w 1018183"/>
                  <a:gd name="connsiteY6058" fmla="*/ 5181686 h 9085945"/>
                  <a:gd name="connsiteX6059" fmla="*/ 0 w 1018183"/>
                  <a:gd name="connsiteY6059" fmla="*/ 5181096 h 9085945"/>
                  <a:gd name="connsiteX6060" fmla="*/ 0 w 1018183"/>
                  <a:gd name="connsiteY6060" fmla="*/ 5179811 h 9085945"/>
                  <a:gd name="connsiteX6061" fmla="*/ 0 w 1018183"/>
                  <a:gd name="connsiteY6061" fmla="*/ 5178826 h 9085945"/>
                  <a:gd name="connsiteX6062" fmla="*/ 0 w 1018183"/>
                  <a:gd name="connsiteY6062" fmla="*/ 5176556 h 9085945"/>
                  <a:gd name="connsiteX6063" fmla="*/ 0 w 1018183"/>
                  <a:gd name="connsiteY6063" fmla="*/ 5176093 h 9085945"/>
                  <a:gd name="connsiteX6064" fmla="*/ 0 w 1018183"/>
                  <a:gd name="connsiteY6064" fmla="*/ 5175449 h 9085945"/>
                  <a:gd name="connsiteX6065" fmla="*/ 0 w 1018183"/>
                  <a:gd name="connsiteY6065" fmla="*/ 5170547 h 9085945"/>
                  <a:gd name="connsiteX6066" fmla="*/ 0 w 1018183"/>
                  <a:gd name="connsiteY6066" fmla="*/ 5169276 h 9085945"/>
                  <a:gd name="connsiteX6067" fmla="*/ 0 w 1018183"/>
                  <a:gd name="connsiteY6067" fmla="*/ 5168046 h 9085945"/>
                  <a:gd name="connsiteX6068" fmla="*/ 0 w 1018183"/>
                  <a:gd name="connsiteY6068" fmla="*/ 5167010 h 9085945"/>
                  <a:gd name="connsiteX6069" fmla="*/ 0 w 1018183"/>
                  <a:gd name="connsiteY6069" fmla="*/ 5165496 h 9085945"/>
                  <a:gd name="connsiteX6070" fmla="*/ 0 w 1018183"/>
                  <a:gd name="connsiteY6070" fmla="*/ 5164731 h 9085945"/>
                  <a:gd name="connsiteX6071" fmla="*/ 0 w 1018183"/>
                  <a:gd name="connsiteY6071" fmla="*/ 5164277 h 9085945"/>
                  <a:gd name="connsiteX6072" fmla="*/ 0 w 1018183"/>
                  <a:gd name="connsiteY6072" fmla="*/ 5163445 h 9085945"/>
                  <a:gd name="connsiteX6073" fmla="*/ 0 w 1018183"/>
                  <a:gd name="connsiteY6073" fmla="*/ 5163161 h 9085945"/>
                  <a:gd name="connsiteX6074" fmla="*/ 0 w 1018183"/>
                  <a:gd name="connsiteY6074" fmla="*/ 5162977 h 9085945"/>
                  <a:gd name="connsiteX6075" fmla="*/ 0 w 1018183"/>
                  <a:gd name="connsiteY6075" fmla="*/ 5162643 h 9085945"/>
                  <a:gd name="connsiteX6076" fmla="*/ 0 w 1018183"/>
                  <a:gd name="connsiteY6076" fmla="*/ 5161878 h 9085945"/>
                  <a:gd name="connsiteX6077" fmla="*/ 0 w 1018183"/>
                  <a:gd name="connsiteY6077" fmla="*/ 5160246 h 9085945"/>
                  <a:gd name="connsiteX6078" fmla="*/ 0 w 1018183"/>
                  <a:gd name="connsiteY6078" fmla="*/ 5159710 h 9085945"/>
                  <a:gd name="connsiteX6079" fmla="*/ 0 w 1018183"/>
                  <a:gd name="connsiteY6079" fmla="*/ 5158677 h 9085945"/>
                  <a:gd name="connsiteX6080" fmla="*/ 0 w 1018183"/>
                  <a:gd name="connsiteY6080" fmla="*/ 5158218 h 9085945"/>
                  <a:gd name="connsiteX6081" fmla="*/ 0 w 1018183"/>
                  <a:gd name="connsiteY6081" fmla="*/ 5158110 h 9085945"/>
                  <a:gd name="connsiteX6082" fmla="*/ 0 w 1018183"/>
                  <a:gd name="connsiteY6082" fmla="*/ 5157123 h 9085945"/>
                  <a:gd name="connsiteX6083" fmla="*/ 0 w 1018183"/>
                  <a:gd name="connsiteY6083" fmla="*/ 5155952 h 9085945"/>
                  <a:gd name="connsiteX6084" fmla="*/ 0 w 1018183"/>
                  <a:gd name="connsiteY6084" fmla="*/ 5154078 h 9085945"/>
                  <a:gd name="connsiteX6085" fmla="*/ 0 w 1018183"/>
                  <a:gd name="connsiteY6085" fmla="*/ 5153671 h 9085945"/>
                  <a:gd name="connsiteX6086" fmla="*/ 0 w 1018183"/>
                  <a:gd name="connsiteY6086" fmla="*/ 5152103 h 9085945"/>
                  <a:gd name="connsiteX6087" fmla="*/ 0 w 1018183"/>
                  <a:gd name="connsiteY6087" fmla="*/ 5151918 h 9085945"/>
                  <a:gd name="connsiteX6088" fmla="*/ 0 w 1018183"/>
                  <a:gd name="connsiteY6088" fmla="*/ 5149507 h 9085945"/>
                  <a:gd name="connsiteX6089" fmla="*/ 0 w 1018183"/>
                  <a:gd name="connsiteY6089" fmla="*/ 5148367 h 9085945"/>
                  <a:gd name="connsiteX6090" fmla="*/ 0 w 1018183"/>
                  <a:gd name="connsiteY6090" fmla="*/ 5143366 h 9085945"/>
                  <a:gd name="connsiteX6091" fmla="*/ 0 w 1018183"/>
                  <a:gd name="connsiteY6091" fmla="*/ 5142721 h 9085945"/>
                  <a:gd name="connsiteX6092" fmla="*/ 0 w 1018183"/>
                  <a:gd name="connsiteY6092" fmla="*/ 5141927 h 9085945"/>
                  <a:gd name="connsiteX6093" fmla="*/ 0 w 1018183"/>
                  <a:gd name="connsiteY6093" fmla="*/ 5141461 h 9085945"/>
                  <a:gd name="connsiteX6094" fmla="*/ 0 w 1018183"/>
                  <a:gd name="connsiteY6094" fmla="*/ 5140591 h 9085945"/>
                  <a:gd name="connsiteX6095" fmla="*/ 0 w 1018183"/>
                  <a:gd name="connsiteY6095" fmla="*/ 5139469 h 9085945"/>
                  <a:gd name="connsiteX6096" fmla="*/ 0 w 1018183"/>
                  <a:gd name="connsiteY6096" fmla="*/ 5137309 h 9085945"/>
                  <a:gd name="connsiteX6097" fmla="*/ 0 w 1018183"/>
                  <a:gd name="connsiteY6097" fmla="*/ 5135751 h 9085945"/>
                  <a:gd name="connsiteX6098" fmla="*/ 0 w 1018183"/>
                  <a:gd name="connsiteY6098" fmla="*/ 5135234 h 9085945"/>
                  <a:gd name="connsiteX6099" fmla="*/ 0 w 1018183"/>
                  <a:gd name="connsiteY6099" fmla="*/ 5135107 h 9085945"/>
                  <a:gd name="connsiteX6100" fmla="*/ 0 w 1018183"/>
                  <a:gd name="connsiteY6100" fmla="*/ 5130402 h 9085945"/>
                  <a:gd name="connsiteX6101" fmla="*/ 0 w 1018183"/>
                  <a:gd name="connsiteY6101" fmla="*/ 5130116 h 9085945"/>
                  <a:gd name="connsiteX6102" fmla="*/ 0 w 1018183"/>
                  <a:gd name="connsiteY6102" fmla="*/ 5129925 h 9085945"/>
                  <a:gd name="connsiteX6103" fmla="*/ 0 w 1018183"/>
                  <a:gd name="connsiteY6103" fmla="*/ 5129001 h 9085945"/>
                  <a:gd name="connsiteX6104" fmla="*/ 0 w 1018183"/>
                  <a:gd name="connsiteY6104" fmla="*/ 5128831 h 9085945"/>
                  <a:gd name="connsiteX6105" fmla="*/ 0 w 1018183"/>
                  <a:gd name="connsiteY6105" fmla="*/ 5127704 h 9085945"/>
                  <a:gd name="connsiteX6106" fmla="*/ 0 w 1018183"/>
                  <a:gd name="connsiteY6106" fmla="*/ 5125491 h 9085945"/>
                  <a:gd name="connsiteX6107" fmla="*/ 0 w 1018183"/>
                  <a:gd name="connsiteY6107" fmla="*/ 5123935 h 9085945"/>
                  <a:gd name="connsiteX6108" fmla="*/ 0 w 1018183"/>
                  <a:gd name="connsiteY6108" fmla="*/ 5123477 h 9085945"/>
                  <a:gd name="connsiteX6109" fmla="*/ 0 w 1018183"/>
                  <a:gd name="connsiteY6109" fmla="*/ 5123103 h 9085945"/>
                  <a:gd name="connsiteX6110" fmla="*/ 0 w 1018183"/>
                  <a:gd name="connsiteY6110" fmla="*/ 5122651 h 9085945"/>
                  <a:gd name="connsiteX6111" fmla="*/ 0 w 1018183"/>
                  <a:gd name="connsiteY6111" fmla="*/ 5121536 h 9085945"/>
                  <a:gd name="connsiteX6112" fmla="*/ 0 w 1018183"/>
                  <a:gd name="connsiteY6112" fmla="*/ 5121141 h 9085945"/>
                  <a:gd name="connsiteX6113" fmla="*/ 0 w 1018183"/>
                  <a:gd name="connsiteY6113" fmla="*/ 5120946 h 9085945"/>
                  <a:gd name="connsiteX6114" fmla="*/ 0 w 1018183"/>
                  <a:gd name="connsiteY6114" fmla="*/ 5119904 h 9085945"/>
                  <a:gd name="connsiteX6115" fmla="*/ 0 w 1018183"/>
                  <a:gd name="connsiteY6115" fmla="*/ 5119857 h 9085945"/>
                  <a:gd name="connsiteX6116" fmla="*/ 0 w 1018183"/>
                  <a:gd name="connsiteY6116" fmla="*/ 5119375 h 9085945"/>
                  <a:gd name="connsiteX6117" fmla="*/ 0 w 1018183"/>
                  <a:gd name="connsiteY6117" fmla="*/ 5119056 h 9085945"/>
                  <a:gd name="connsiteX6118" fmla="*/ 0 w 1018183"/>
                  <a:gd name="connsiteY6118" fmla="*/ 5118620 h 9085945"/>
                  <a:gd name="connsiteX6119" fmla="*/ 0 w 1018183"/>
                  <a:gd name="connsiteY6119" fmla="*/ 5118335 h 9085945"/>
                  <a:gd name="connsiteX6120" fmla="*/ 0 w 1018183"/>
                  <a:gd name="connsiteY6120" fmla="*/ 5117876 h 9085945"/>
                  <a:gd name="connsiteX6121" fmla="*/ 0 w 1018183"/>
                  <a:gd name="connsiteY6121" fmla="*/ 5117051 h 9085945"/>
                  <a:gd name="connsiteX6122" fmla="*/ 0 w 1018183"/>
                  <a:gd name="connsiteY6122" fmla="*/ 5116781 h 9085945"/>
                  <a:gd name="connsiteX6123" fmla="*/ 0 w 1018183"/>
                  <a:gd name="connsiteY6123" fmla="*/ 5116646 h 9085945"/>
                  <a:gd name="connsiteX6124" fmla="*/ 0 w 1018183"/>
                  <a:gd name="connsiteY6124" fmla="*/ 5116541 h 9085945"/>
                  <a:gd name="connsiteX6125" fmla="*/ 0 w 1018183"/>
                  <a:gd name="connsiteY6125" fmla="*/ 5115610 h 9085945"/>
                  <a:gd name="connsiteX6126" fmla="*/ 0 w 1018183"/>
                  <a:gd name="connsiteY6126" fmla="*/ 5113329 h 9085945"/>
                  <a:gd name="connsiteX6127" fmla="*/ 0 w 1018183"/>
                  <a:gd name="connsiteY6127" fmla="*/ 5112881 h 9085945"/>
                  <a:gd name="connsiteX6128" fmla="*/ 0 w 1018183"/>
                  <a:gd name="connsiteY6128" fmla="*/ 5112046 h 9085945"/>
                  <a:gd name="connsiteX6129" fmla="*/ 0 w 1018183"/>
                  <a:gd name="connsiteY6129" fmla="*/ 5111761 h 9085945"/>
                  <a:gd name="connsiteX6130" fmla="*/ 0 w 1018183"/>
                  <a:gd name="connsiteY6130" fmla="*/ 5111576 h 9085945"/>
                  <a:gd name="connsiteX6131" fmla="*/ 0 w 1018183"/>
                  <a:gd name="connsiteY6131" fmla="*/ 5110476 h 9085945"/>
                  <a:gd name="connsiteX6132" fmla="*/ 0 w 1018183"/>
                  <a:gd name="connsiteY6132" fmla="*/ 5110083 h 9085945"/>
                  <a:gd name="connsiteX6133" fmla="*/ 0 w 1018183"/>
                  <a:gd name="connsiteY6133" fmla="*/ 5109200 h 9085945"/>
                  <a:gd name="connsiteX6134" fmla="*/ 0 w 1018183"/>
                  <a:gd name="connsiteY6134" fmla="*/ 5108846 h 9085945"/>
                  <a:gd name="connsiteX6135" fmla="*/ 0 w 1018183"/>
                  <a:gd name="connsiteY6135" fmla="*/ 5107277 h 9085945"/>
                  <a:gd name="connsiteX6136" fmla="*/ 0 w 1018183"/>
                  <a:gd name="connsiteY6136" fmla="*/ 5105723 h 9085945"/>
                  <a:gd name="connsiteX6137" fmla="*/ 0 w 1018183"/>
                  <a:gd name="connsiteY6137" fmla="*/ 5105242 h 9085945"/>
                  <a:gd name="connsiteX6138" fmla="*/ 0 w 1018183"/>
                  <a:gd name="connsiteY6138" fmla="*/ 5104318 h 9085945"/>
                  <a:gd name="connsiteX6139" fmla="*/ 0 w 1018183"/>
                  <a:gd name="connsiteY6139" fmla="*/ 5103024 h 9085945"/>
                  <a:gd name="connsiteX6140" fmla="*/ 0 w 1018183"/>
                  <a:gd name="connsiteY6140" fmla="*/ 5102379 h 9085945"/>
                  <a:gd name="connsiteX6141" fmla="*/ 0 w 1018183"/>
                  <a:gd name="connsiteY6141" fmla="*/ 5100249 h 9085945"/>
                  <a:gd name="connsiteX6142" fmla="*/ 0 w 1018183"/>
                  <a:gd name="connsiteY6142" fmla="*/ 5099648 h 9085945"/>
                  <a:gd name="connsiteX6143" fmla="*/ 0 w 1018183"/>
                  <a:gd name="connsiteY6143" fmla="*/ 5098141 h 9085945"/>
                  <a:gd name="connsiteX6144" fmla="*/ 0 w 1018183"/>
                  <a:gd name="connsiteY6144" fmla="*/ 5096967 h 9085945"/>
                  <a:gd name="connsiteX6145" fmla="*/ 0 w 1018183"/>
                  <a:gd name="connsiteY6145" fmla="*/ 5094461 h 9085945"/>
                  <a:gd name="connsiteX6146" fmla="*/ 0 w 1018183"/>
                  <a:gd name="connsiteY6146" fmla="*/ 5092735 h 9085945"/>
                  <a:gd name="connsiteX6147" fmla="*/ 0 w 1018183"/>
                  <a:gd name="connsiteY6147" fmla="*/ 5091967 h 9085945"/>
                  <a:gd name="connsiteX6148" fmla="*/ 0 w 1018183"/>
                  <a:gd name="connsiteY6148" fmla="*/ 5091321 h 9085945"/>
                  <a:gd name="connsiteX6149" fmla="*/ 0 w 1018183"/>
                  <a:gd name="connsiteY6149" fmla="*/ 5090910 h 9085945"/>
                  <a:gd name="connsiteX6150" fmla="*/ 0 w 1018183"/>
                  <a:gd name="connsiteY6150" fmla="*/ 5089192 h 9085945"/>
                  <a:gd name="connsiteX6151" fmla="*/ 0 w 1018183"/>
                  <a:gd name="connsiteY6151" fmla="*/ 5088489 h 9085945"/>
                  <a:gd name="connsiteX6152" fmla="*/ 0 w 1018183"/>
                  <a:gd name="connsiteY6152" fmla="*/ 5086989 h 9085945"/>
                  <a:gd name="connsiteX6153" fmla="*/ 0 w 1018183"/>
                  <a:gd name="connsiteY6153" fmla="*/ 5086330 h 9085945"/>
                  <a:gd name="connsiteX6154" fmla="*/ 0 w 1018183"/>
                  <a:gd name="connsiteY6154" fmla="*/ 5085149 h 9085945"/>
                  <a:gd name="connsiteX6155" fmla="*/ 0 w 1018183"/>
                  <a:gd name="connsiteY6155" fmla="*/ 5084579 h 9085945"/>
                  <a:gd name="connsiteX6156" fmla="*/ 0 w 1018183"/>
                  <a:gd name="connsiteY6156" fmla="*/ 5083135 h 9085945"/>
                  <a:gd name="connsiteX6157" fmla="*/ 0 w 1018183"/>
                  <a:gd name="connsiteY6157" fmla="*/ 5080604 h 9085945"/>
                  <a:gd name="connsiteX6158" fmla="*/ 0 w 1018183"/>
                  <a:gd name="connsiteY6158" fmla="*/ 5080151 h 9085945"/>
                  <a:gd name="connsiteX6159" fmla="*/ 0 w 1018183"/>
                  <a:gd name="connsiteY6159" fmla="*/ 5079515 h 9085945"/>
                  <a:gd name="connsiteX6160" fmla="*/ 0 w 1018183"/>
                  <a:gd name="connsiteY6160" fmla="*/ 5079033 h 9085945"/>
                  <a:gd name="connsiteX6161" fmla="*/ 0 w 1018183"/>
                  <a:gd name="connsiteY6161" fmla="*/ 5078714 h 9085945"/>
                  <a:gd name="connsiteX6162" fmla="*/ 0 w 1018183"/>
                  <a:gd name="connsiteY6162" fmla="*/ 5077430 h 9085945"/>
                  <a:gd name="connsiteX6163" fmla="*/ 0 w 1018183"/>
                  <a:gd name="connsiteY6163" fmla="*/ 5077355 h 9085945"/>
                  <a:gd name="connsiteX6164" fmla="*/ 0 w 1018183"/>
                  <a:gd name="connsiteY6164" fmla="*/ 5076302 h 9085945"/>
                  <a:gd name="connsiteX6165" fmla="*/ 0 w 1018183"/>
                  <a:gd name="connsiteY6165" fmla="*/ 5076119 h 9085945"/>
                  <a:gd name="connsiteX6166" fmla="*/ 0 w 1018183"/>
                  <a:gd name="connsiteY6166" fmla="*/ 5074551 h 9085945"/>
                  <a:gd name="connsiteX6167" fmla="*/ 0 w 1018183"/>
                  <a:gd name="connsiteY6167" fmla="*/ 5074091 h 9085945"/>
                  <a:gd name="connsiteX6168" fmla="*/ 0 w 1018183"/>
                  <a:gd name="connsiteY6168" fmla="*/ 5072076 h 9085945"/>
                  <a:gd name="connsiteX6169" fmla="*/ 0 w 1018183"/>
                  <a:gd name="connsiteY6169" fmla="*/ 5072069 h 9085945"/>
                  <a:gd name="connsiteX6170" fmla="*/ 0 w 1018183"/>
                  <a:gd name="connsiteY6170" fmla="*/ 5069741 h 9085945"/>
                  <a:gd name="connsiteX6171" fmla="*/ 0 w 1018183"/>
                  <a:gd name="connsiteY6171" fmla="*/ 5069542 h 9085945"/>
                  <a:gd name="connsiteX6172" fmla="*/ 0 w 1018183"/>
                  <a:gd name="connsiteY6172" fmla="*/ 5068937 h 9085945"/>
                  <a:gd name="connsiteX6173" fmla="*/ 0 w 1018183"/>
                  <a:gd name="connsiteY6173" fmla="*/ 5057799 h 9085945"/>
                  <a:gd name="connsiteX6174" fmla="*/ 0 w 1018183"/>
                  <a:gd name="connsiteY6174" fmla="*/ 5056584 h 9085945"/>
                  <a:gd name="connsiteX6175" fmla="*/ 0 w 1018183"/>
                  <a:gd name="connsiteY6175" fmla="*/ 5055299 h 9085945"/>
                  <a:gd name="connsiteX6176" fmla="*/ 0 w 1018183"/>
                  <a:gd name="connsiteY6176" fmla="*/ 5054264 h 9085945"/>
                  <a:gd name="connsiteX6177" fmla="*/ 0 w 1018183"/>
                  <a:gd name="connsiteY6177" fmla="*/ 5054119 h 9085945"/>
                  <a:gd name="connsiteX6178" fmla="*/ 0 w 1018183"/>
                  <a:gd name="connsiteY6178" fmla="*/ 5051982 h 9085945"/>
                  <a:gd name="connsiteX6179" fmla="*/ 0 w 1018183"/>
                  <a:gd name="connsiteY6179" fmla="*/ 5051532 h 9085945"/>
                  <a:gd name="connsiteX6180" fmla="*/ 0 w 1018183"/>
                  <a:gd name="connsiteY6180" fmla="*/ 5050414 h 9085945"/>
                  <a:gd name="connsiteX6181" fmla="*/ 0 w 1018183"/>
                  <a:gd name="connsiteY6181" fmla="*/ 5046963 h 9085945"/>
                  <a:gd name="connsiteX6182" fmla="*/ 0 w 1018183"/>
                  <a:gd name="connsiteY6182" fmla="*/ 5045988 h 9085945"/>
                  <a:gd name="connsiteX6183" fmla="*/ 0 w 1018183"/>
                  <a:gd name="connsiteY6183" fmla="*/ 5045526 h 9085945"/>
                  <a:gd name="connsiteX6184" fmla="*/ 0 w 1018183"/>
                  <a:gd name="connsiteY6184" fmla="*/ 5045421 h 9085945"/>
                  <a:gd name="connsiteX6185" fmla="*/ 0 w 1018183"/>
                  <a:gd name="connsiteY6185" fmla="*/ 5044237 h 9085945"/>
                  <a:gd name="connsiteX6186" fmla="*/ 0 w 1018183"/>
                  <a:gd name="connsiteY6186" fmla="*/ 5043428 h 9085945"/>
                  <a:gd name="connsiteX6187" fmla="*/ 0 w 1018183"/>
                  <a:gd name="connsiteY6187" fmla="*/ 5043206 h 9085945"/>
                  <a:gd name="connsiteX6188" fmla="*/ 0 w 1018183"/>
                  <a:gd name="connsiteY6188" fmla="*/ 5043066 h 9085945"/>
                  <a:gd name="connsiteX6189" fmla="*/ 0 w 1018183"/>
                  <a:gd name="connsiteY6189" fmla="*/ 5040924 h 9085945"/>
                  <a:gd name="connsiteX6190" fmla="*/ 0 w 1018183"/>
                  <a:gd name="connsiteY6190" fmla="*/ 5039356 h 9085945"/>
                  <a:gd name="connsiteX6191" fmla="*/ 0 w 1018183"/>
                  <a:gd name="connsiteY6191" fmla="*/ 5038226 h 9085945"/>
                  <a:gd name="connsiteX6192" fmla="*/ 0 w 1018183"/>
                  <a:gd name="connsiteY6192" fmla="*/ 5037133 h 9085945"/>
                  <a:gd name="connsiteX6193" fmla="*/ 0 w 1018183"/>
                  <a:gd name="connsiteY6193" fmla="*/ 5037013 h 9085945"/>
                  <a:gd name="connsiteX6194" fmla="*/ 0 w 1018183"/>
                  <a:gd name="connsiteY6194" fmla="*/ 5034929 h 9085945"/>
                  <a:gd name="connsiteX6195" fmla="*/ 0 w 1018183"/>
                  <a:gd name="connsiteY6195" fmla="*/ 5033654 h 9085945"/>
                  <a:gd name="connsiteX6196" fmla="*/ 0 w 1018183"/>
                  <a:gd name="connsiteY6196" fmla="*/ 5032876 h 9085945"/>
                  <a:gd name="connsiteX6197" fmla="*/ 0 w 1018183"/>
                  <a:gd name="connsiteY6197" fmla="*/ 5032370 h 9085945"/>
                  <a:gd name="connsiteX6198" fmla="*/ 0 w 1018183"/>
                  <a:gd name="connsiteY6198" fmla="*/ 5031727 h 9085945"/>
                  <a:gd name="connsiteX6199" fmla="*/ 0 w 1018183"/>
                  <a:gd name="connsiteY6199" fmla="*/ 5030443 h 9085945"/>
                  <a:gd name="connsiteX6200" fmla="*/ 0 w 1018183"/>
                  <a:gd name="connsiteY6200" fmla="*/ 5029028 h 9085945"/>
                  <a:gd name="connsiteX6201" fmla="*/ 0 w 1018183"/>
                  <a:gd name="connsiteY6201" fmla="*/ 5023616 h 9085945"/>
                  <a:gd name="connsiteX6202" fmla="*/ 0 w 1018183"/>
                  <a:gd name="connsiteY6202" fmla="*/ 5020669 h 9085945"/>
                  <a:gd name="connsiteX6203" fmla="*/ 0 w 1018183"/>
                  <a:gd name="connsiteY6203" fmla="*/ 5020304 h 9085945"/>
                  <a:gd name="connsiteX6204" fmla="*/ 0 w 1018183"/>
                  <a:gd name="connsiteY6204" fmla="*/ 5019254 h 9085945"/>
                  <a:gd name="connsiteX6205" fmla="*/ 0 w 1018183"/>
                  <a:gd name="connsiteY6205" fmla="*/ 5017970 h 9085945"/>
                  <a:gd name="connsiteX6206" fmla="*/ 0 w 1018183"/>
                  <a:gd name="connsiteY6206" fmla="*/ 5016251 h 9085945"/>
                  <a:gd name="connsiteX6207" fmla="*/ 0 w 1018183"/>
                  <a:gd name="connsiteY6207" fmla="*/ 5014957 h 9085945"/>
                  <a:gd name="connsiteX6208" fmla="*/ 0 w 1018183"/>
                  <a:gd name="connsiteY6208" fmla="*/ 5013545 h 9085945"/>
                  <a:gd name="connsiteX6209" fmla="*/ 0 w 1018183"/>
                  <a:gd name="connsiteY6209" fmla="*/ 5012798 h 9085945"/>
                  <a:gd name="connsiteX6210" fmla="*/ 0 w 1018183"/>
                  <a:gd name="connsiteY6210" fmla="*/ 5011978 h 9085945"/>
                  <a:gd name="connsiteX6211" fmla="*/ 0 w 1018183"/>
                  <a:gd name="connsiteY6211" fmla="*/ 5011190 h 9085945"/>
                  <a:gd name="connsiteX6212" fmla="*/ 0 w 1018183"/>
                  <a:gd name="connsiteY6212" fmla="*/ 5009246 h 9085945"/>
                  <a:gd name="connsiteX6213" fmla="*/ 0 w 1018183"/>
                  <a:gd name="connsiteY6213" fmla="*/ 5008394 h 9085945"/>
                  <a:gd name="connsiteX6214" fmla="*/ 0 w 1018183"/>
                  <a:gd name="connsiteY6214" fmla="*/ 5008197 h 9085945"/>
                  <a:gd name="connsiteX6215" fmla="*/ 0 w 1018183"/>
                  <a:gd name="connsiteY6215" fmla="*/ 5006628 h 9085945"/>
                  <a:gd name="connsiteX6216" fmla="*/ 0 w 1018183"/>
                  <a:gd name="connsiteY6216" fmla="*/ 5005184 h 9085945"/>
                  <a:gd name="connsiteX6217" fmla="*/ 0 w 1018183"/>
                  <a:gd name="connsiteY6217" fmla="*/ 5005079 h 9085945"/>
                  <a:gd name="connsiteX6218" fmla="*/ 0 w 1018183"/>
                  <a:gd name="connsiteY6218" fmla="*/ 5004461 h 9085945"/>
                  <a:gd name="connsiteX6219" fmla="*/ 0 w 1018183"/>
                  <a:gd name="connsiteY6219" fmla="*/ 5003899 h 9085945"/>
                  <a:gd name="connsiteX6220" fmla="*/ 0 w 1018183"/>
                  <a:gd name="connsiteY6220" fmla="*/ 5002864 h 9085945"/>
                  <a:gd name="connsiteX6221" fmla="*/ 0 w 1018183"/>
                  <a:gd name="connsiteY6221" fmla="*/ 5002766 h 9085945"/>
                  <a:gd name="connsiteX6222" fmla="*/ 0 w 1018183"/>
                  <a:gd name="connsiteY6222" fmla="*/ 5001199 h 9085945"/>
                  <a:gd name="connsiteX6223" fmla="*/ 0 w 1018183"/>
                  <a:gd name="connsiteY6223" fmla="*/ 5000927 h 9085945"/>
                  <a:gd name="connsiteX6224" fmla="*/ 0 w 1018183"/>
                  <a:gd name="connsiteY6224" fmla="*/ 5000582 h 9085945"/>
                  <a:gd name="connsiteX6225" fmla="*/ 0 w 1018183"/>
                  <a:gd name="connsiteY6225" fmla="*/ 5000130 h 9085945"/>
                  <a:gd name="connsiteX6226" fmla="*/ 0 w 1018183"/>
                  <a:gd name="connsiteY6226" fmla="*/ 4999014 h 9085945"/>
                  <a:gd name="connsiteX6227" fmla="*/ 0 w 1018183"/>
                  <a:gd name="connsiteY6227" fmla="*/ 4997336 h 9085945"/>
                  <a:gd name="connsiteX6228" fmla="*/ 0 w 1018183"/>
                  <a:gd name="connsiteY6228" fmla="*/ 4992534 h 9085945"/>
                  <a:gd name="connsiteX6229" fmla="*/ 0 w 1018183"/>
                  <a:gd name="connsiteY6229" fmla="*/ 4992083 h 9085945"/>
                  <a:gd name="connsiteX6230" fmla="*/ 0 w 1018183"/>
                  <a:gd name="connsiteY6230" fmla="*/ 4992028 h 9085945"/>
                  <a:gd name="connsiteX6231" fmla="*/ 0 w 1018183"/>
                  <a:gd name="connsiteY6231" fmla="*/ 4989870 h 9085945"/>
                  <a:gd name="connsiteX6232" fmla="*/ 0 w 1018183"/>
                  <a:gd name="connsiteY6232" fmla="*/ 4989289 h 9085945"/>
                  <a:gd name="connsiteX6233" fmla="*/ 0 w 1018183"/>
                  <a:gd name="connsiteY6233" fmla="*/ 4987941 h 9085945"/>
                  <a:gd name="connsiteX6234" fmla="*/ 0 w 1018183"/>
                  <a:gd name="connsiteY6234" fmla="*/ 4986526 h 9085945"/>
                  <a:gd name="connsiteX6235" fmla="*/ 0 w 1018183"/>
                  <a:gd name="connsiteY6235" fmla="*/ 4984447 h 9085945"/>
                  <a:gd name="connsiteX6236" fmla="*/ 0 w 1018183"/>
                  <a:gd name="connsiteY6236" fmla="*/ 4983795 h 9085945"/>
                  <a:gd name="connsiteX6237" fmla="*/ 0 w 1018183"/>
                  <a:gd name="connsiteY6237" fmla="*/ 4980683 h 9085945"/>
                  <a:gd name="connsiteX6238" fmla="*/ 0 w 1018183"/>
                  <a:gd name="connsiteY6238" fmla="*/ 4977628 h 9085945"/>
                  <a:gd name="connsiteX6239" fmla="*/ 0 w 1018183"/>
                  <a:gd name="connsiteY6239" fmla="*/ 4976517 h 9085945"/>
                  <a:gd name="connsiteX6240" fmla="*/ 0 w 1018183"/>
                  <a:gd name="connsiteY6240" fmla="*/ 4975468 h 9085945"/>
                  <a:gd name="connsiteX6241" fmla="*/ 0 w 1018183"/>
                  <a:gd name="connsiteY6241" fmla="*/ 4973751 h 9085945"/>
                  <a:gd name="connsiteX6242" fmla="*/ 0 w 1018183"/>
                  <a:gd name="connsiteY6242" fmla="*/ 4972639 h 9085945"/>
                  <a:gd name="connsiteX6243" fmla="*/ 0 w 1018183"/>
                  <a:gd name="connsiteY6243" fmla="*/ 4972456 h 9085945"/>
                  <a:gd name="connsiteX6244" fmla="*/ 0 w 1018183"/>
                  <a:gd name="connsiteY6244" fmla="*/ 4968904 h 9085945"/>
                  <a:gd name="connsiteX6245" fmla="*/ 0 w 1018183"/>
                  <a:gd name="connsiteY6245" fmla="*/ 4967855 h 9085945"/>
                  <a:gd name="connsiteX6246" fmla="*/ 0 w 1018183"/>
                  <a:gd name="connsiteY6246" fmla="*/ 4967405 h 9085945"/>
                  <a:gd name="connsiteX6247" fmla="*/ 0 w 1018183"/>
                  <a:gd name="connsiteY6247" fmla="*/ 4966286 h 9085945"/>
                  <a:gd name="connsiteX6248" fmla="*/ 0 w 1018183"/>
                  <a:gd name="connsiteY6248" fmla="*/ 4964609 h 9085945"/>
                  <a:gd name="connsiteX6249" fmla="*/ 0 w 1018183"/>
                  <a:gd name="connsiteY6249" fmla="*/ 4963555 h 9085945"/>
                  <a:gd name="connsiteX6250" fmla="*/ 0 w 1018183"/>
                  <a:gd name="connsiteY6250" fmla="*/ 4962424 h 9085945"/>
                  <a:gd name="connsiteX6251" fmla="*/ 0 w 1018183"/>
                  <a:gd name="connsiteY6251" fmla="*/ 4961577 h 9085945"/>
                  <a:gd name="connsiteX6252" fmla="*/ 0 w 1018183"/>
                  <a:gd name="connsiteY6252" fmla="*/ 4961398 h 9085945"/>
                  <a:gd name="connsiteX6253" fmla="*/ 0 w 1018183"/>
                  <a:gd name="connsiteY6253" fmla="*/ 4960857 h 9085945"/>
                  <a:gd name="connsiteX6254" fmla="*/ 0 w 1018183"/>
                  <a:gd name="connsiteY6254" fmla="*/ 4959322 h 9085945"/>
                  <a:gd name="connsiteX6255" fmla="*/ 0 w 1018183"/>
                  <a:gd name="connsiteY6255" fmla="*/ 4956994 h 9085945"/>
                  <a:gd name="connsiteX6256" fmla="*/ 0 w 1018183"/>
                  <a:gd name="connsiteY6256" fmla="*/ 4954011 h 9085945"/>
                  <a:gd name="connsiteX6257" fmla="*/ 0 w 1018183"/>
                  <a:gd name="connsiteY6257" fmla="*/ 4953086 h 9085945"/>
                  <a:gd name="connsiteX6258" fmla="*/ 0 w 1018183"/>
                  <a:gd name="connsiteY6258" fmla="*/ 4951367 h 9085945"/>
                  <a:gd name="connsiteX6259" fmla="*/ 0 w 1018183"/>
                  <a:gd name="connsiteY6259" fmla="*/ 4949798 h 9085945"/>
                  <a:gd name="connsiteX6260" fmla="*/ 0 w 1018183"/>
                  <a:gd name="connsiteY6260" fmla="*/ 4949528 h 9085945"/>
                  <a:gd name="connsiteX6261" fmla="*/ 0 w 1018183"/>
                  <a:gd name="connsiteY6261" fmla="*/ 4948947 h 9085945"/>
                  <a:gd name="connsiteX6262" fmla="*/ 0 w 1018183"/>
                  <a:gd name="connsiteY6262" fmla="*/ 4947956 h 9085945"/>
                  <a:gd name="connsiteX6263" fmla="*/ 0 w 1018183"/>
                  <a:gd name="connsiteY6263" fmla="*/ 4943453 h 9085945"/>
                  <a:gd name="connsiteX6264" fmla="*/ 0 w 1018183"/>
                  <a:gd name="connsiteY6264" fmla="*/ 4942169 h 9085945"/>
                  <a:gd name="connsiteX6265" fmla="*/ 0 w 1018183"/>
                  <a:gd name="connsiteY6265" fmla="*/ 4941947 h 9085945"/>
                  <a:gd name="connsiteX6266" fmla="*/ 0 w 1018183"/>
                  <a:gd name="connsiteY6266" fmla="*/ 4936896 h 9085945"/>
                  <a:gd name="connsiteX6267" fmla="*/ 0 w 1018183"/>
                  <a:gd name="connsiteY6267" fmla="*/ 4936175 h 9085945"/>
                  <a:gd name="connsiteX6268" fmla="*/ 0 w 1018183"/>
                  <a:gd name="connsiteY6268" fmla="*/ 4935126 h 9085945"/>
                  <a:gd name="connsiteX6269" fmla="*/ 0 w 1018183"/>
                  <a:gd name="connsiteY6269" fmla="*/ 4932395 h 9085945"/>
                  <a:gd name="connsiteX6270" fmla="*/ 0 w 1018183"/>
                  <a:gd name="connsiteY6270" fmla="*/ 4929510 h 9085945"/>
                  <a:gd name="connsiteX6271" fmla="*/ 0 w 1018183"/>
                  <a:gd name="connsiteY6271" fmla="*/ 4925478 h 9085945"/>
                  <a:gd name="connsiteX6272" fmla="*/ 0 w 1018183"/>
                  <a:gd name="connsiteY6272" fmla="*/ 4925118 h 9085945"/>
                  <a:gd name="connsiteX6273" fmla="*/ 0 w 1018183"/>
                  <a:gd name="connsiteY6273" fmla="*/ 4924267 h 9085945"/>
                  <a:gd name="connsiteX6274" fmla="*/ 0 w 1018183"/>
                  <a:gd name="connsiteY6274" fmla="*/ 4921235 h 9085945"/>
                  <a:gd name="connsiteX6275" fmla="*/ 0 w 1018183"/>
                  <a:gd name="connsiteY6275" fmla="*/ 4920907 h 9085945"/>
                  <a:gd name="connsiteX6276" fmla="*/ 0 w 1018183"/>
                  <a:gd name="connsiteY6276" fmla="*/ 4918980 h 9085945"/>
                  <a:gd name="connsiteX6277" fmla="*/ 0 w 1018183"/>
                  <a:gd name="connsiteY6277" fmla="*/ 4913669 h 9085945"/>
                  <a:gd name="connsiteX6278" fmla="*/ 0 w 1018183"/>
                  <a:gd name="connsiteY6278" fmla="*/ 4912861 h 9085945"/>
                  <a:gd name="connsiteX6279" fmla="*/ 0 w 1018183"/>
                  <a:gd name="connsiteY6279" fmla="*/ 4912744 h 9085945"/>
                  <a:gd name="connsiteX6280" fmla="*/ 0 w 1018183"/>
                  <a:gd name="connsiteY6280" fmla="*/ 4911458 h 9085945"/>
                  <a:gd name="connsiteX6281" fmla="*/ 0 w 1018183"/>
                  <a:gd name="connsiteY6281" fmla="*/ 4910869 h 9085945"/>
                  <a:gd name="connsiteX6282" fmla="*/ 0 w 1018183"/>
                  <a:gd name="connsiteY6282" fmla="*/ 4907922 h 9085945"/>
                  <a:gd name="connsiteX6283" fmla="*/ 0 w 1018183"/>
                  <a:gd name="connsiteY6283" fmla="*/ 4907151 h 9085945"/>
                  <a:gd name="connsiteX6284" fmla="*/ 0 w 1018183"/>
                  <a:gd name="connsiteY6284" fmla="*/ 4906507 h 9085945"/>
                  <a:gd name="connsiteX6285" fmla="*/ 0 w 1018183"/>
                  <a:gd name="connsiteY6285" fmla="*/ 4901802 h 9085945"/>
                  <a:gd name="connsiteX6286" fmla="*/ 0 w 1018183"/>
                  <a:gd name="connsiteY6286" fmla="*/ 4901686 h 9085945"/>
                  <a:gd name="connsiteX6287" fmla="*/ 0 w 1018183"/>
                  <a:gd name="connsiteY6287" fmla="*/ 4899668 h 9085945"/>
                  <a:gd name="connsiteX6288" fmla="*/ 0 w 1018183"/>
                  <a:gd name="connsiteY6288" fmla="*/ 4899104 h 9085945"/>
                  <a:gd name="connsiteX6289" fmla="*/ 0 w 1018183"/>
                  <a:gd name="connsiteY6289" fmla="*/ 4896554 h 9085945"/>
                  <a:gd name="connsiteX6290" fmla="*/ 0 w 1018183"/>
                  <a:gd name="connsiteY6290" fmla="*/ 4895335 h 9085945"/>
                  <a:gd name="connsiteX6291" fmla="*/ 0 w 1018183"/>
                  <a:gd name="connsiteY6291" fmla="*/ 4894503 h 9085945"/>
                  <a:gd name="connsiteX6292" fmla="*/ 0 w 1018183"/>
                  <a:gd name="connsiteY6292" fmla="*/ 4894051 h 9085945"/>
                  <a:gd name="connsiteX6293" fmla="*/ 0 w 1018183"/>
                  <a:gd name="connsiteY6293" fmla="*/ 4892936 h 9085945"/>
                  <a:gd name="connsiteX6294" fmla="*/ 0 w 1018183"/>
                  <a:gd name="connsiteY6294" fmla="*/ 4891304 h 9085945"/>
                  <a:gd name="connsiteX6295" fmla="*/ 0 w 1018183"/>
                  <a:gd name="connsiteY6295" fmla="*/ 4890020 h 9085945"/>
                  <a:gd name="connsiteX6296" fmla="*/ 0 w 1018183"/>
                  <a:gd name="connsiteY6296" fmla="*/ 4889735 h 9085945"/>
                  <a:gd name="connsiteX6297" fmla="*/ 0 w 1018183"/>
                  <a:gd name="connsiteY6297" fmla="*/ 4889276 h 9085945"/>
                  <a:gd name="connsiteX6298" fmla="*/ 0 w 1018183"/>
                  <a:gd name="connsiteY6298" fmla="*/ 4888451 h 9085945"/>
                  <a:gd name="connsiteX6299" fmla="*/ 0 w 1018183"/>
                  <a:gd name="connsiteY6299" fmla="*/ 4888181 h 9085945"/>
                  <a:gd name="connsiteX6300" fmla="*/ 0 w 1018183"/>
                  <a:gd name="connsiteY6300" fmla="*/ 4888046 h 9085945"/>
                  <a:gd name="connsiteX6301" fmla="*/ 0 w 1018183"/>
                  <a:gd name="connsiteY6301" fmla="*/ 4887941 h 9085945"/>
                  <a:gd name="connsiteX6302" fmla="*/ 0 w 1018183"/>
                  <a:gd name="connsiteY6302" fmla="*/ 4887010 h 9085945"/>
                  <a:gd name="connsiteX6303" fmla="*/ 0 w 1018183"/>
                  <a:gd name="connsiteY6303" fmla="*/ 4884729 h 9085945"/>
                  <a:gd name="connsiteX6304" fmla="*/ 0 w 1018183"/>
                  <a:gd name="connsiteY6304" fmla="*/ 4884281 h 9085945"/>
                  <a:gd name="connsiteX6305" fmla="*/ 0 w 1018183"/>
                  <a:gd name="connsiteY6305" fmla="*/ 4883446 h 9085945"/>
                  <a:gd name="connsiteX6306" fmla="*/ 0 w 1018183"/>
                  <a:gd name="connsiteY6306" fmla="*/ 4883161 h 9085945"/>
                  <a:gd name="connsiteX6307" fmla="*/ 0 w 1018183"/>
                  <a:gd name="connsiteY6307" fmla="*/ 4882976 h 9085945"/>
                  <a:gd name="connsiteX6308" fmla="*/ 0 w 1018183"/>
                  <a:gd name="connsiteY6308" fmla="*/ 4881876 h 9085945"/>
                  <a:gd name="connsiteX6309" fmla="*/ 0 w 1018183"/>
                  <a:gd name="connsiteY6309" fmla="*/ 4880246 h 9085945"/>
                  <a:gd name="connsiteX6310" fmla="*/ 0 w 1018183"/>
                  <a:gd name="connsiteY6310" fmla="*/ 4878677 h 9085945"/>
                  <a:gd name="connsiteX6311" fmla="*/ 0 w 1018183"/>
                  <a:gd name="connsiteY6311" fmla="*/ 4877123 h 9085945"/>
                  <a:gd name="connsiteX6312" fmla="*/ 0 w 1018183"/>
                  <a:gd name="connsiteY6312" fmla="*/ 4875194 h 9085945"/>
                  <a:gd name="connsiteX6313" fmla="*/ 0 w 1018183"/>
                  <a:gd name="connsiteY6313" fmla="*/ 4874424 h 9085945"/>
                  <a:gd name="connsiteX6314" fmla="*/ 0 w 1018183"/>
                  <a:gd name="connsiteY6314" fmla="*/ 4873779 h 9085945"/>
                  <a:gd name="connsiteX6315" fmla="*/ 0 w 1018183"/>
                  <a:gd name="connsiteY6315" fmla="*/ 4871649 h 9085945"/>
                  <a:gd name="connsiteX6316" fmla="*/ 0 w 1018183"/>
                  <a:gd name="connsiteY6316" fmla="*/ 4871048 h 9085945"/>
                  <a:gd name="connsiteX6317" fmla="*/ 0 w 1018183"/>
                  <a:gd name="connsiteY6317" fmla="*/ 4868959 h 9085945"/>
                  <a:gd name="connsiteX6318" fmla="*/ 0 w 1018183"/>
                  <a:gd name="connsiteY6318" fmla="*/ 4868367 h 9085945"/>
                  <a:gd name="connsiteX6319" fmla="*/ 0 w 1018183"/>
                  <a:gd name="connsiteY6319" fmla="*/ 4863367 h 9085945"/>
                  <a:gd name="connsiteX6320" fmla="*/ 0 w 1018183"/>
                  <a:gd name="connsiteY6320" fmla="*/ 4862721 h 9085945"/>
                  <a:gd name="connsiteX6321" fmla="*/ 0 w 1018183"/>
                  <a:gd name="connsiteY6321" fmla="*/ 4862310 h 9085945"/>
                  <a:gd name="connsiteX6322" fmla="*/ 0 w 1018183"/>
                  <a:gd name="connsiteY6322" fmla="*/ 4861460 h 9085945"/>
                  <a:gd name="connsiteX6323" fmla="*/ 0 w 1018183"/>
                  <a:gd name="connsiteY6323" fmla="*/ 4860592 h 9085945"/>
                  <a:gd name="connsiteX6324" fmla="*/ 0 w 1018183"/>
                  <a:gd name="connsiteY6324" fmla="*/ 4859889 h 9085945"/>
                  <a:gd name="connsiteX6325" fmla="*/ 0 w 1018183"/>
                  <a:gd name="connsiteY6325" fmla="*/ 4856549 h 9085945"/>
                  <a:gd name="connsiteX6326" fmla="*/ 0 w 1018183"/>
                  <a:gd name="connsiteY6326" fmla="*/ 4854535 h 9085945"/>
                  <a:gd name="connsiteX6327" fmla="*/ 0 w 1018183"/>
                  <a:gd name="connsiteY6327" fmla="*/ 4853709 h 9085945"/>
                  <a:gd name="connsiteX6328" fmla="*/ 0 w 1018183"/>
                  <a:gd name="connsiteY6328" fmla="*/ 4852004 h 9085945"/>
                  <a:gd name="connsiteX6329" fmla="*/ 0 w 1018183"/>
                  <a:gd name="connsiteY6329" fmla="*/ 4851551 h 9085945"/>
                  <a:gd name="connsiteX6330" fmla="*/ 0 w 1018183"/>
                  <a:gd name="connsiteY6330" fmla="*/ 4850915 h 9085945"/>
                  <a:gd name="connsiteX6331" fmla="*/ 0 w 1018183"/>
                  <a:gd name="connsiteY6331" fmla="*/ 4850433 h 9085945"/>
                  <a:gd name="connsiteX6332" fmla="*/ 0 w 1018183"/>
                  <a:gd name="connsiteY6332" fmla="*/ 4850114 h 9085945"/>
                  <a:gd name="connsiteX6333" fmla="*/ 0 w 1018183"/>
                  <a:gd name="connsiteY6333" fmla="*/ 4849678 h 9085945"/>
                  <a:gd name="connsiteX6334" fmla="*/ 0 w 1018183"/>
                  <a:gd name="connsiteY6334" fmla="*/ 4848830 h 9085945"/>
                  <a:gd name="connsiteX6335" fmla="*/ 0 w 1018183"/>
                  <a:gd name="connsiteY6335" fmla="*/ 4848109 h 9085945"/>
                  <a:gd name="connsiteX6336" fmla="*/ 0 w 1018183"/>
                  <a:gd name="connsiteY6336" fmla="*/ 4847704 h 9085945"/>
                  <a:gd name="connsiteX6337" fmla="*/ 0 w 1018183"/>
                  <a:gd name="connsiteY6337" fmla="*/ 4847702 h 9085945"/>
                  <a:gd name="connsiteX6338" fmla="*/ 0 w 1018183"/>
                  <a:gd name="connsiteY6338" fmla="*/ 4847599 h 9085945"/>
                  <a:gd name="connsiteX6339" fmla="*/ 0 w 1018183"/>
                  <a:gd name="connsiteY6339" fmla="*/ 4847519 h 9085945"/>
                  <a:gd name="connsiteX6340" fmla="*/ 0 w 1018183"/>
                  <a:gd name="connsiteY6340" fmla="*/ 4845951 h 9085945"/>
                  <a:gd name="connsiteX6341" fmla="*/ 0 w 1018183"/>
                  <a:gd name="connsiteY6341" fmla="*/ 4845491 h 9085945"/>
                  <a:gd name="connsiteX6342" fmla="*/ 0 w 1018183"/>
                  <a:gd name="connsiteY6342" fmla="*/ 4843939 h 9085945"/>
                  <a:gd name="connsiteX6343" fmla="*/ 0 w 1018183"/>
                  <a:gd name="connsiteY6343" fmla="*/ 4843476 h 9085945"/>
                  <a:gd name="connsiteX6344" fmla="*/ 0 w 1018183"/>
                  <a:gd name="connsiteY6344" fmla="*/ 4843104 h 9085945"/>
                  <a:gd name="connsiteX6345" fmla="*/ 0 w 1018183"/>
                  <a:gd name="connsiteY6345" fmla="*/ 4842651 h 9085945"/>
                  <a:gd name="connsiteX6346" fmla="*/ 0 w 1018183"/>
                  <a:gd name="connsiteY6346" fmla="*/ 4841534 h 9085945"/>
                  <a:gd name="connsiteX6347" fmla="*/ 0 w 1018183"/>
                  <a:gd name="connsiteY6347" fmla="*/ 4841141 h 9085945"/>
                  <a:gd name="connsiteX6348" fmla="*/ 0 w 1018183"/>
                  <a:gd name="connsiteY6348" fmla="*/ 4840942 h 9085945"/>
                  <a:gd name="connsiteX6349" fmla="*/ 0 w 1018183"/>
                  <a:gd name="connsiteY6349" fmla="*/ 4840337 h 9085945"/>
                  <a:gd name="connsiteX6350" fmla="*/ 0 w 1018183"/>
                  <a:gd name="connsiteY6350" fmla="*/ 4839904 h 9085945"/>
                  <a:gd name="connsiteX6351" fmla="*/ 0 w 1018183"/>
                  <a:gd name="connsiteY6351" fmla="*/ 4838619 h 9085945"/>
                  <a:gd name="connsiteX6352" fmla="*/ 0 w 1018183"/>
                  <a:gd name="connsiteY6352" fmla="*/ 4838335 h 9085945"/>
                  <a:gd name="connsiteX6353" fmla="*/ 0 w 1018183"/>
                  <a:gd name="connsiteY6353" fmla="*/ 4837051 h 9085945"/>
                  <a:gd name="connsiteX6354" fmla="*/ 0 w 1018183"/>
                  <a:gd name="connsiteY6354" fmla="*/ 4836781 h 9085945"/>
                  <a:gd name="connsiteX6355" fmla="*/ 0 w 1018183"/>
                  <a:gd name="connsiteY6355" fmla="*/ 4830706 h 9085945"/>
                  <a:gd name="connsiteX6356" fmla="*/ 0 w 1018183"/>
                  <a:gd name="connsiteY6356" fmla="*/ 4829199 h 9085945"/>
                  <a:gd name="connsiteX6357" fmla="*/ 0 w 1018183"/>
                  <a:gd name="connsiteY6357" fmla="*/ 4826002 h 9085945"/>
                  <a:gd name="connsiteX6358" fmla="*/ 0 w 1018183"/>
                  <a:gd name="connsiteY6358" fmla="*/ 4825519 h 9085945"/>
                  <a:gd name="connsiteX6359" fmla="*/ 0 w 1018183"/>
                  <a:gd name="connsiteY6359" fmla="*/ 4823025 h 9085945"/>
                  <a:gd name="connsiteX6360" fmla="*/ 0 w 1018183"/>
                  <a:gd name="connsiteY6360" fmla="*/ 4822379 h 9085945"/>
                  <a:gd name="connsiteX6361" fmla="*/ 0 w 1018183"/>
                  <a:gd name="connsiteY6361" fmla="*/ 4821968 h 9085945"/>
                  <a:gd name="connsiteX6362" fmla="*/ 0 w 1018183"/>
                  <a:gd name="connsiteY6362" fmla="*/ 4820250 h 9085945"/>
                  <a:gd name="connsiteX6363" fmla="*/ 0 w 1018183"/>
                  <a:gd name="connsiteY6363" fmla="*/ 4819648 h 9085945"/>
                  <a:gd name="connsiteX6364" fmla="*/ 0 w 1018183"/>
                  <a:gd name="connsiteY6364" fmla="*/ 4817388 h 9085945"/>
                  <a:gd name="connsiteX6365" fmla="*/ 0 w 1018183"/>
                  <a:gd name="connsiteY6365" fmla="*/ 4815637 h 9085945"/>
                  <a:gd name="connsiteX6366" fmla="*/ 0 w 1018183"/>
                  <a:gd name="connsiteY6366" fmla="*/ 4814466 h 9085945"/>
                  <a:gd name="connsiteX6367" fmla="*/ 0 w 1018183"/>
                  <a:gd name="connsiteY6367" fmla="*/ 4811601 h 9085945"/>
                  <a:gd name="connsiteX6368" fmla="*/ 0 w 1018183"/>
                  <a:gd name="connsiteY6368" fmla="*/ 4811209 h 9085945"/>
                  <a:gd name="connsiteX6369" fmla="*/ 0 w 1018183"/>
                  <a:gd name="connsiteY6369" fmla="*/ 4808533 h 9085945"/>
                  <a:gd name="connsiteX6370" fmla="*/ 0 w 1018183"/>
                  <a:gd name="connsiteY6370" fmla="*/ 4808488 h 9085945"/>
                  <a:gd name="connsiteX6371" fmla="*/ 0 w 1018183"/>
                  <a:gd name="connsiteY6371" fmla="*/ 4808413 h 9085945"/>
                  <a:gd name="connsiteX6372" fmla="*/ 0 w 1018183"/>
                  <a:gd name="connsiteY6372" fmla="*/ 4807360 h 9085945"/>
                  <a:gd name="connsiteX6373" fmla="*/ 0 w 1018183"/>
                  <a:gd name="connsiteY6373" fmla="*/ 4807177 h 9085945"/>
                  <a:gd name="connsiteX6374" fmla="*/ 0 w 1018183"/>
                  <a:gd name="connsiteY6374" fmla="*/ 4806329 h 9085945"/>
                  <a:gd name="connsiteX6375" fmla="*/ 0 w 1018183"/>
                  <a:gd name="connsiteY6375" fmla="*/ 4806077 h 9085945"/>
                  <a:gd name="connsiteX6376" fmla="*/ 0 w 1018183"/>
                  <a:gd name="connsiteY6376" fmla="*/ 4805609 h 9085945"/>
                  <a:gd name="connsiteX6377" fmla="*/ 0 w 1018183"/>
                  <a:gd name="connsiteY6377" fmla="*/ 4805149 h 9085945"/>
                  <a:gd name="connsiteX6378" fmla="*/ 0 w 1018183"/>
                  <a:gd name="connsiteY6378" fmla="*/ 4803134 h 9085945"/>
                  <a:gd name="connsiteX6379" fmla="*/ 0 w 1018183"/>
                  <a:gd name="connsiteY6379" fmla="*/ 4803127 h 9085945"/>
                  <a:gd name="connsiteX6380" fmla="*/ 0 w 1018183"/>
                  <a:gd name="connsiteY6380" fmla="*/ 4801843 h 9085945"/>
                  <a:gd name="connsiteX6381" fmla="*/ 0 w 1018183"/>
                  <a:gd name="connsiteY6381" fmla="*/ 4800600 h 9085945"/>
                  <a:gd name="connsiteX6382" fmla="*/ 0 w 1018183"/>
                  <a:gd name="connsiteY6382" fmla="*/ 4800152 h 9085945"/>
                  <a:gd name="connsiteX6383" fmla="*/ 0 w 1018183"/>
                  <a:gd name="connsiteY6383" fmla="*/ 4799995 h 9085945"/>
                  <a:gd name="connsiteX6384" fmla="*/ 0 w 1018183"/>
                  <a:gd name="connsiteY6384" fmla="*/ 4796302 h 9085945"/>
                  <a:gd name="connsiteX6385" fmla="*/ 0 w 1018183"/>
                  <a:gd name="connsiteY6385" fmla="*/ 4796117 h 9085945"/>
                  <a:gd name="connsiteX6386" fmla="*/ 0 w 1018183"/>
                  <a:gd name="connsiteY6386" fmla="*/ 4794549 h 9085945"/>
                  <a:gd name="connsiteX6387" fmla="*/ 0 w 1018183"/>
                  <a:gd name="connsiteY6387" fmla="*/ 4792069 h 9085945"/>
                  <a:gd name="connsiteX6388" fmla="*/ 0 w 1018183"/>
                  <a:gd name="connsiteY6388" fmla="*/ 4788940 h 9085945"/>
                  <a:gd name="connsiteX6389" fmla="*/ 0 w 1018183"/>
                  <a:gd name="connsiteY6389" fmla="*/ 4786920 h 9085945"/>
                  <a:gd name="connsiteX6390" fmla="*/ 0 w 1018183"/>
                  <a:gd name="connsiteY6390" fmla="*/ 4786357 h 9085945"/>
                  <a:gd name="connsiteX6391" fmla="*/ 0 w 1018183"/>
                  <a:gd name="connsiteY6391" fmla="*/ 4782590 h 9085945"/>
                  <a:gd name="connsiteX6392" fmla="*/ 0 w 1018183"/>
                  <a:gd name="connsiteY6392" fmla="*/ 4776584 h 9085945"/>
                  <a:gd name="connsiteX6393" fmla="*/ 0 w 1018183"/>
                  <a:gd name="connsiteY6393" fmla="*/ 4775299 h 9085945"/>
                  <a:gd name="connsiteX6394" fmla="*/ 0 w 1018183"/>
                  <a:gd name="connsiteY6394" fmla="*/ 4774124 h 9085945"/>
                  <a:gd name="connsiteX6395" fmla="*/ 0 w 1018183"/>
                  <a:gd name="connsiteY6395" fmla="*/ 4771530 h 9085945"/>
                  <a:gd name="connsiteX6396" fmla="*/ 0 w 1018183"/>
                  <a:gd name="connsiteY6396" fmla="*/ 4768191 h 9085945"/>
                  <a:gd name="connsiteX6397" fmla="*/ 0 w 1018183"/>
                  <a:gd name="connsiteY6397" fmla="*/ 4765987 h 9085945"/>
                  <a:gd name="connsiteX6398" fmla="*/ 0 w 1018183"/>
                  <a:gd name="connsiteY6398" fmla="*/ 4763575 h 9085945"/>
                  <a:gd name="connsiteX6399" fmla="*/ 0 w 1018183"/>
                  <a:gd name="connsiteY6399" fmla="*/ 4763483 h 9085945"/>
                  <a:gd name="connsiteX6400" fmla="*/ 0 w 1018183"/>
                  <a:gd name="connsiteY6400" fmla="*/ 4761501 h 9085945"/>
                  <a:gd name="connsiteX6401" fmla="*/ 0 w 1018183"/>
                  <a:gd name="connsiteY6401" fmla="*/ 4759341 h 9085945"/>
                  <a:gd name="connsiteX6402" fmla="*/ 0 w 1018183"/>
                  <a:gd name="connsiteY6402" fmla="*/ 4757133 h 9085945"/>
                  <a:gd name="connsiteX6403" fmla="*/ 0 w 1018183"/>
                  <a:gd name="connsiteY6403" fmla="*/ 4756210 h 9085945"/>
                  <a:gd name="connsiteX6404" fmla="*/ 0 w 1018183"/>
                  <a:gd name="connsiteY6404" fmla="*/ 4751727 h 9085945"/>
                  <a:gd name="connsiteX6405" fmla="*/ 0 w 1018183"/>
                  <a:gd name="connsiteY6405" fmla="*/ 4750443 h 9085945"/>
                  <a:gd name="connsiteX6406" fmla="*/ 0 w 1018183"/>
                  <a:gd name="connsiteY6406" fmla="*/ 4745321 h 9085945"/>
                  <a:gd name="connsiteX6407" fmla="*/ 0 w 1018183"/>
                  <a:gd name="connsiteY6407" fmla="*/ 4743856 h 9085945"/>
                  <a:gd name="connsiteX6408" fmla="*/ 0 w 1018183"/>
                  <a:gd name="connsiteY6408" fmla="*/ 4740304 h 9085945"/>
                  <a:gd name="connsiteX6409" fmla="*/ 0 w 1018183"/>
                  <a:gd name="connsiteY6409" fmla="*/ 4738805 h 9085945"/>
                  <a:gd name="connsiteX6410" fmla="*/ 0 w 1018183"/>
                  <a:gd name="connsiteY6410" fmla="*/ 4734957 h 9085945"/>
                  <a:gd name="connsiteX6411" fmla="*/ 0 w 1018183"/>
                  <a:gd name="connsiteY6411" fmla="*/ 4734955 h 9085945"/>
                  <a:gd name="connsiteX6412" fmla="*/ 0 w 1018183"/>
                  <a:gd name="connsiteY6412" fmla="*/ 4733824 h 9085945"/>
                  <a:gd name="connsiteX6413" fmla="*/ 0 w 1018183"/>
                  <a:gd name="connsiteY6413" fmla="*/ 4732798 h 9085945"/>
                  <a:gd name="connsiteX6414" fmla="*/ 0 w 1018183"/>
                  <a:gd name="connsiteY6414" fmla="*/ 4732257 h 9085945"/>
                  <a:gd name="connsiteX6415" fmla="*/ 0 w 1018183"/>
                  <a:gd name="connsiteY6415" fmla="*/ 4731188 h 9085945"/>
                  <a:gd name="connsiteX6416" fmla="*/ 0 w 1018183"/>
                  <a:gd name="connsiteY6416" fmla="*/ 4724406 h 9085945"/>
                  <a:gd name="connsiteX6417" fmla="*/ 0 w 1018183"/>
                  <a:gd name="connsiteY6417" fmla="*/ 4723141 h 9085945"/>
                  <a:gd name="connsiteX6418" fmla="*/ 0 w 1018183"/>
                  <a:gd name="connsiteY6418" fmla="*/ 4722767 h 9085945"/>
                  <a:gd name="connsiteX6419" fmla="*/ 0 w 1018183"/>
                  <a:gd name="connsiteY6419" fmla="*/ 4721198 h 9085945"/>
                  <a:gd name="connsiteX6420" fmla="*/ 0 w 1018183"/>
                  <a:gd name="connsiteY6420" fmla="*/ 4718999 h 9085945"/>
                  <a:gd name="connsiteX6421" fmla="*/ 0 w 1018183"/>
                  <a:gd name="connsiteY6421" fmla="*/ 4714853 h 9085945"/>
                  <a:gd name="connsiteX6422" fmla="*/ 0 w 1018183"/>
                  <a:gd name="connsiteY6422" fmla="*/ 4713569 h 9085945"/>
                  <a:gd name="connsiteX6423" fmla="*/ 0 w 1018183"/>
                  <a:gd name="connsiteY6423" fmla="*/ 4712083 h 9085945"/>
                  <a:gd name="connsiteX6424" fmla="*/ 0 w 1018183"/>
                  <a:gd name="connsiteY6424" fmla="*/ 4707941 h 9085945"/>
                  <a:gd name="connsiteX6425" fmla="*/ 0 w 1018183"/>
                  <a:gd name="connsiteY6425" fmla="*/ 4707575 h 9085945"/>
                  <a:gd name="connsiteX6426" fmla="*/ 0 w 1018183"/>
                  <a:gd name="connsiteY6426" fmla="*/ 4703795 h 9085945"/>
                  <a:gd name="connsiteX6427" fmla="*/ 0 w 1018183"/>
                  <a:gd name="connsiteY6427" fmla="*/ 4698463 h 9085945"/>
                  <a:gd name="connsiteX6428" fmla="*/ 0 w 1018183"/>
                  <a:gd name="connsiteY6428" fmla="*/ 4696518 h 9085945"/>
                  <a:gd name="connsiteX6429" fmla="*/ 0 w 1018183"/>
                  <a:gd name="connsiteY6429" fmla="*/ 4694613 h 9085945"/>
                  <a:gd name="connsiteX6430" fmla="*/ 0 w 1018183"/>
                  <a:gd name="connsiteY6430" fmla="*/ 4692635 h 9085945"/>
                  <a:gd name="connsiteX6431" fmla="*/ 0 w 1018183"/>
                  <a:gd name="connsiteY6431" fmla="*/ 4692456 h 9085945"/>
                  <a:gd name="connsiteX6432" fmla="*/ 0 w 1018183"/>
                  <a:gd name="connsiteY6432" fmla="*/ 4690380 h 9085945"/>
                  <a:gd name="connsiteX6433" fmla="*/ 0 w 1018183"/>
                  <a:gd name="connsiteY6433" fmla="*/ 4687405 h 9085945"/>
                  <a:gd name="connsiteX6434" fmla="*/ 0 w 1018183"/>
                  <a:gd name="connsiteY6434" fmla="*/ 4684144 h 9085945"/>
                  <a:gd name="connsiteX6435" fmla="*/ 0 w 1018183"/>
                  <a:gd name="connsiteY6435" fmla="*/ 4683555 h 9085945"/>
                  <a:gd name="connsiteX6436" fmla="*/ 0 w 1018183"/>
                  <a:gd name="connsiteY6436" fmla="*/ 4682858 h 9085945"/>
                  <a:gd name="connsiteX6437" fmla="*/ 0 w 1018183"/>
                  <a:gd name="connsiteY6437" fmla="*/ 4682425 h 9085945"/>
                  <a:gd name="connsiteX6438" fmla="*/ 0 w 1018183"/>
                  <a:gd name="connsiteY6438" fmla="*/ 4680856 h 9085945"/>
                  <a:gd name="connsiteX6439" fmla="*/ 0 w 1018183"/>
                  <a:gd name="connsiteY6439" fmla="*/ 4679322 h 9085945"/>
                  <a:gd name="connsiteX6440" fmla="*/ 0 w 1018183"/>
                  <a:gd name="connsiteY6440" fmla="*/ 4677075 h 9085945"/>
                  <a:gd name="connsiteX6441" fmla="*/ 0 w 1018183"/>
                  <a:gd name="connsiteY6441" fmla="*/ 4675507 h 9085945"/>
                  <a:gd name="connsiteX6442" fmla="*/ 0 w 1018183"/>
                  <a:gd name="connsiteY6442" fmla="*/ 4673227 h 9085945"/>
                  <a:gd name="connsiteX6443" fmla="*/ 0 w 1018183"/>
                  <a:gd name="connsiteY6443" fmla="*/ 4673086 h 9085945"/>
                  <a:gd name="connsiteX6444" fmla="*/ 0 w 1018183"/>
                  <a:gd name="connsiteY6444" fmla="*/ 4671789 h 9085945"/>
                  <a:gd name="connsiteX6445" fmla="*/ 0 w 1018183"/>
                  <a:gd name="connsiteY6445" fmla="*/ 4671068 h 9085945"/>
                  <a:gd name="connsiteX6446" fmla="*/ 0 w 1018183"/>
                  <a:gd name="connsiteY6446" fmla="*/ 4667954 h 9085945"/>
                  <a:gd name="connsiteX6447" fmla="*/ 0 w 1018183"/>
                  <a:gd name="connsiteY6447" fmla="*/ 4663453 h 9085945"/>
                  <a:gd name="connsiteX6448" fmla="*/ 0 w 1018183"/>
                  <a:gd name="connsiteY6448" fmla="*/ 4662169 h 9085945"/>
                  <a:gd name="connsiteX6449" fmla="*/ 0 w 1018183"/>
                  <a:gd name="connsiteY6449" fmla="*/ 4656176 h 9085945"/>
                  <a:gd name="connsiteX6450" fmla="*/ 0 w 1018183"/>
                  <a:gd name="connsiteY6450" fmla="*/ 4650826 h 9085945"/>
                  <a:gd name="connsiteX6451" fmla="*/ 0 w 1018183"/>
                  <a:gd name="connsiteY6451" fmla="*/ 4646594 h 9085945"/>
                  <a:gd name="connsiteX6452" fmla="*/ 0 w 1018183"/>
                  <a:gd name="connsiteY6452" fmla="*/ 4642516 h 9085945"/>
                  <a:gd name="connsiteX6453" fmla="*/ 0 w 1018183"/>
                  <a:gd name="connsiteY6453" fmla="*/ 4640359 h 9085945"/>
                  <a:gd name="connsiteX6454" fmla="*/ 0 w 1018183"/>
                  <a:gd name="connsiteY6454" fmla="*/ 4638980 h 9085945"/>
                  <a:gd name="connsiteX6455" fmla="*/ 0 w 1018183"/>
                  <a:gd name="connsiteY6455" fmla="*/ 4633488 h 9085945"/>
                  <a:gd name="connsiteX6456" fmla="*/ 0 w 1018183"/>
                  <a:gd name="connsiteY6456" fmla="*/ 4632744 h 9085945"/>
                  <a:gd name="connsiteX6457" fmla="*/ 0 w 1018183"/>
                  <a:gd name="connsiteY6457" fmla="*/ 4632575 h 9085945"/>
                  <a:gd name="connsiteX6458" fmla="*/ 0 w 1018183"/>
                  <a:gd name="connsiteY6458" fmla="*/ 4631460 h 9085945"/>
                  <a:gd name="connsiteX6459" fmla="*/ 0 w 1018183"/>
                  <a:gd name="connsiteY6459" fmla="*/ 4630726 h 9085945"/>
                  <a:gd name="connsiteX6460" fmla="*/ 0 w 1018183"/>
                  <a:gd name="connsiteY6460" fmla="*/ 4625109 h 9085945"/>
                  <a:gd name="connsiteX6461" fmla="*/ 0 w 1018183"/>
                  <a:gd name="connsiteY6461" fmla="*/ 4621078 h 9085945"/>
                  <a:gd name="connsiteX6462" fmla="*/ 0 w 1018183"/>
                  <a:gd name="connsiteY6462" fmla="*/ 4619667 h 9085945"/>
                  <a:gd name="connsiteX6463" fmla="*/ 0 w 1018183"/>
                  <a:gd name="connsiteY6463" fmla="*/ 4619509 h 9085945"/>
                  <a:gd name="connsiteX6464" fmla="*/ 0 w 1018183"/>
                  <a:gd name="connsiteY6464" fmla="*/ 4619104 h 9085945"/>
                  <a:gd name="connsiteX6465" fmla="*/ 0 w 1018183"/>
                  <a:gd name="connsiteY6465" fmla="*/ 4615339 h 9085945"/>
                  <a:gd name="connsiteX6466" fmla="*/ 0 w 1018183"/>
                  <a:gd name="connsiteY6466" fmla="*/ 4614051 h 9085945"/>
                  <a:gd name="connsiteX6467" fmla="*/ 0 w 1018183"/>
                  <a:gd name="connsiteY6467" fmla="*/ 4611304 h 9085945"/>
                  <a:gd name="connsiteX6468" fmla="*/ 0 w 1018183"/>
                  <a:gd name="connsiteY6468" fmla="*/ 4610019 h 9085945"/>
                  <a:gd name="connsiteX6469" fmla="*/ 0 w 1018183"/>
                  <a:gd name="connsiteY6469" fmla="*/ 4609735 h 9085945"/>
                  <a:gd name="connsiteX6470" fmla="*/ 0 w 1018183"/>
                  <a:gd name="connsiteY6470" fmla="*/ 4608451 h 9085945"/>
                  <a:gd name="connsiteX6471" fmla="*/ 0 w 1018183"/>
                  <a:gd name="connsiteY6471" fmla="*/ 4606252 h 9085945"/>
                  <a:gd name="connsiteX6472" fmla="*/ 0 w 1018183"/>
                  <a:gd name="connsiteY6472" fmla="*/ 4602106 h 9085945"/>
                  <a:gd name="connsiteX6473" fmla="*/ 0 w 1018183"/>
                  <a:gd name="connsiteY6473" fmla="*/ 4600017 h 9085945"/>
                  <a:gd name="connsiteX6474" fmla="*/ 0 w 1018183"/>
                  <a:gd name="connsiteY6474" fmla="*/ 4598210 h 9085945"/>
                  <a:gd name="connsiteX6475" fmla="*/ 0 w 1018183"/>
                  <a:gd name="connsiteY6475" fmla="*/ 4597402 h 9085945"/>
                  <a:gd name="connsiteX6476" fmla="*/ 0 w 1018183"/>
                  <a:gd name="connsiteY6476" fmla="*/ 4595194 h 9085945"/>
                  <a:gd name="connsiteX6477" fmla="*/ 0 w 1018183"/>
                  <a:gd name="connsiteY6477" fmla="*/ 4594425 h 9085945"/>
                  <a:gd name="connsiteX6478" fmla="*/ 0 w 1018183"/>
                  <a:gd name="connsiteY6478" fmla="*/ 4591048 h 9085945"/>
                  <a:gd name="connsiteX6479" fmla="*/ 0 w 1018183"/>
                  <a:gd name="connsiteY6479" fmla="*/ 4588957 h 9085945"/>
                  <a:gd name="connsiteX6480" fmla="*/ 0 w 1018183"/>
                  <a:gd name="connsiteY6480" fmla="*/ 4583001 h 9085945"/>
                  <a:gd name="connsiteX6481" fmla="*/ 0 w 1018183"/>
                  <a:gd name="connsiteY6481" fmla="*/ 4582609 h 9085945"/>
                  <a:gd name="connsiteX6482" fmla="*/ 0 w 1018183"/>
                  <a:gd name="connsiteY6482" fmla="*/ 4579888 h 9085945"/>
                  <a:gd name="connsiteX6483" fmla="*/ 0 w 1018183"/>
                  <a:gd name="connsiteY6483" fmla="*/ 4578760 h 9085945"/>
                  <a:gd name="connsiteX6484" fmla="*/ 0 w 1018183"/>
                  <a:gd name="connsiteY6484" fmla="*/ 4578577 h 9085945"/>
                  <a:gd name="connsiteX6485" fmla="*/ 0 w 1018183"/>
                  <a:gd name="connsiteY6485" fmla="*/ 4577477 h 9085945"/>
                  <a:gd name="connsiteX6486" fmla="*/ 0 w 1018183"/>
                  <a:gd name="connsiteY6486" fmla="*/ 4577009 h 9085945"/>
                  <a:gd name="connsiteX6487" fmla="*/ 0 w 1018183"/>
                  <a:gd name="connsiteY6487" fmla="*/ 4576549 h 9085945"/>
                  <a:gd name="connsiteX6488" fmla="*/ 0 w 1018183"/>
                  <a:gd name="connsiteY6488" fmla="*/ 4573709 h 9085945"/>
                  <a:gd name="connsiteX6489" fmla="*/ 0 w 1018183"/>
                  <a:gd name="connsiteY6489" fmla="*/ 4571552 h 9085945"/>
                  <a:gd name="connsiteX6490" fmla="*/ 0 w 1018183"/>
                  <a:gd name="connsiteY6490" fmla="*/ 4571395 h 9085945"/>
                  <a:gd name="connsiteX6491" fmla="*/ 0 w 1018183"/>
                  <a:gd name="connsiteY6491" fmla="*/ 4569677 h 9085945"/>
                  <a:gd name="connsiteX6492" fmla="*/ 0 w 1018183"/>
                  <a:gd name="connsiteY6492" fmla="*/ 4568109 h 9085945"/>
                  <a:gd name="connsiteX6493" fmla="*/ 0 w 1018183"/>
                  <a:gd name="connsiteY6493" fmla="*/ 4567702 h 9085945"/>
                  <a:gd name="connsiteX6494" fmla="*/ 0 w 1018183"/>
                  <a:gd name="connsiteY6494" fmla="*/ 4567517 h 9085945"/>
                  <a:gd name="connsiteX6495" fmla="*/ 0 w 1018183"/>
                  <a:gd name="connsiteY6495" fmla="*/ 4565949 h 9085945"/>
                  <a:gd name="connsiteX6496" fmla="*/ 0 w 1018183"/>
                  <a:gd name="connsiteY6496" fmla="*/ 4560340 h 9085945"/>
                  <a:gd name="connsiteX6497" fmla="*/ 0 w 1018183"/>
                  <a:gd name="connsiteY6497" fmla="*/ 4559043 h 9085945"/>
                  <a:gd name="connsiteX6498" fmla="*/ 0 w 1018183"/>
                  <a:gd name="connsiteY6498" fmla="*/ 4558320 h 9085945"/>
                  <a:gd name="connsiteX6499" fmla="*/ 0 w 1018183"/>
                  <a:gd name="connsiteY6499" fmla="*/ 4557060 h 9085945"/>
                  <a:gd name="connsiteX6500" fmla="*/ 0 w 1018183"/>
                  <a:gd name="connsiteY6500" fmla="*/ 4550706 h 9085945"/>
                  <a:gd name="connsiteX6501" fmla="*/ 0 w 1018183"/>
                  <a:gd name="connsiteY6501" fmla="*/ 4546001 h 9085945"/>
                  <a:gd name="connsiteX6502" fmla="*/ 0 w 1018183"/>
                  <a:gd name="connsiteY6502" fmla="*/ 4545524 h 9085945"/>
                  <a:gd name="connsiteX6503" fmla="*/ 0 w 1018183"/>
                  <a:gd name="connsiteY6503" fmla="*/ 4542659 h 9085945"/>
                  <a:gd name="connsiteX6504" fmla="*/ 0 w 1018183"/>
                  <a:gd name="connsiteY6504" fmla="*/ 4539591 h 9085945"/>
                  <a:gd name="connsiteX6505" fmla="*/ 0 w 1018183"/>
                  <a:gd name="connsiteY6505" fmla="*/ 4537387 h 9085945"/>
                  <a:gd name="connsiteX6506" fmla="*/ 0 w 1018183"/>
                  <a:gd name="connsiteY6506" fmla="*/ 4537135 h 9085945"/>
                  <a:gd name="connsiteX6507" fmla="*/ 0 w 1018183"/>
                  <a:gd name="connsiteY6507" fmla="*/ 4534975 h 9085945"/>
                  <a:gd name="connsiteX6508" fmla="*/ 0 w 1018183"/>
                  <a:gd name="connsiteY6508" fmla="*/ 4532901 h 9085945"/>
                  <a:gd name="connsiteX6509" fmla="*/ 0 w 1018183"/>
                  <a:gd name="connsiteY6509" fmla="*/ 4531601 h 9085945"/>
                  <a:gd name="connsiteX6510" fmla="*/ 0 w 1018183"/>
                  <a:gd name="connsiteY6510" fmla="*/ 4531210 h 9085945"/>
                  <a:gd name="connsiteX6511" fmla="*/ 0 w 1018183"/>
                  <a:gd name="connsiteY6511" fmla="*/ 4528533 h 9085945"/>
                  <a:gd name="connsiteX6512" fmla="*/ 0 w 1018183"/>
                  <a:gd name="connsiteY6512" fmla="*/ 4527610 h 9085945"/>
                  <a:gd name="connsiteX6513" fmla="*/ 0 w 1018183"/>
                  <a:gd name="connsiteY6513" fmla="*/ 4527360 h 9085945"/>
                  <a:gd name="connsiteX6514" fmla="*/ 0 w 1018183"/>
                  <a:gd name="connsiteY6514" fmla="*/ 4527175 h 9085945"/>
                  <a:gd name="connsiteX6515" fmla="*/ 0 w 1018183"/>
                  <a:gd name="connsiteY6515" fmla="*/ 4526075 h 9085945"/>
                  <a:gd name="connsiteX6516" fmla="*/ 0 w 1018183"/>
                  <a:gd name="connsiteY6516" fmla="*/ 4525607 h 9085945"/>
                  <a:gd name="connsiteX6517" fmla="*/ 0 w 1018183"/>
                  <a:gd name="connsiteY6517" fmla="*/ 4523127 h 9085945"/>
                  <a:gd name="connsiteX6518" fmla="*/ 0 w 1018183"/>
                  <a:gd name="connsiteY6518" fmla="*/ 4521843 h 9085945"/>
                  <a:gd name="connsiteX6519" fmla="*/ 0 w 1018183"/>
                  <a:gd name="connsiteY6519" fmla="*/ 4519998 h 9085945"/>
                  <a:gd name="connsiteX6520" fmla="*/ 0 w 1018183"/>
                  <a:gd name="connsiteY6520" fmla="*/ 4517978 h 9085945"/>
                  <a:gd name="connsiteX6521" fmla="*/ 0 w 1018183"/>
                  <a:gd name="connsiteY6521" fmla="*/ 4516721 h 9085945"/>
                  <a:gd name="connsiteX6522" fmla="*/ 0 w 1018183"/>
                  <a:gd name="connsiteY6522" fmla="*/ 4506920 h 9085945"/>
                  <a:gd name="connsiteX6523" fmla="*/ 0 w 1018183"/>
                  <a:gd name="connsiteY6523" fmla="*/ 4506509 h 9085945"/>
                  <a:gd name="connsiteX6524" fmla="*/ 0 w 1018183"/>
                  <a:gd name="connsiteY6524" fmla="*/ 4506357 h 9085945"/>
                  <a:gd name="connsiteX6525" fmla="*/ 0 w 1018183"/>
                  <a:gd name="connsiteY6525" fmla="*/ 4504942 h 9085945"/>
                  <a:gd name="connsiteX6526" fmla="*/ 0 w 1018183"/>
                  <a:gd name="connsiteY6526" fmla="*/ 4502588 h 9085945"/>
                  <a:gd name="connsiteX6527" fmla="*/ 0 w 1018183"/>
                  <a:gd name="connsiteY6527" fmla="*/ 4495806 h 9085945"/>
                  <a:gd name="connsiteX6528" fmla="*/ 0 w 1018183"/>
                  <a:gd name="connsiteY6528" fmla="*/ 4494633 h 9085945"/>
                  <a:gd name="connsiteX6529" fmla="*/ 0 w 1018183"/>
                  <a:gd name="connsiteY6529" fmla="*/ 4494541 h 9085945"/>
                  <a:gd name="connsiteX6530" fmla="*/ 0 w 1018183"/>
                  <a:gd name="connsiteY6530" fmla="*/ 4490399 h 9085945"/>
                  <a:gd name="connsiteX6531" fmla="*/ 0 w 1018183"/>
                  <a:gd name="connsiteY6531" fmla="*/ 4488191 h 9085945"/>
                  <a:gd name="connsiteX6532" fmla="*/ 0 w 1018183"/>
                  <a:gd name="connsiteY6532" fmla="*/ 4487268 h 9085945"/>
                  <a:gd name="connsiteX6533" fmla="*/ 0 w 1018183"/>
                  <a:gd name="connsiteY6533" fmla="*/ 4483573 h 9085945"/>
                  <a:gd name="connsiteX6534" fmla="*/ 0 w 1018183"/>
                  <a:gd name="connsiteY6534" fmla="*/ 4483483 h 9085945"/>
                  <a:gd name="connsiteX6535" fmla="*/ 0 w 1018183"/>
                  <a:gd name="connsiteY6535" fmla="*/ 4481501 h 9085945"/>
                  <a:gd name="connsiteX6536" fmla="*/ 0 w 1018183"/>
                  <a:gd name="connsiteY6536" fmla="*/ 4479341 h 9085945"/>
                  <a:gd name="connsiteX6537" fmla="*/ 0 w 1018183"/>
                  <a:gd name="connsiteY6537" fmla="*/ 4476379 h 9085945"/>
                  <a:gd name="connsiteX6538" fmla="*/ 0 w 1018183"/>
                  <a:gd name="connsiteY6538" fmla="*/ 4476210 h 9085945"/>
                  <a:gd name="connsiteX6539" fmla="*/ 0 w 1018183"/>
                  <a:gd name="connsiteY6539" fmla="*/ 4475098 h 9085945"/>
                  <a:gd name="connsiteX6540" fmla="*/ 0 w 1018183"/>
                  <a:gd name="connsiteY6540" fmla="*/ 4469863 h 9085945"/>
                  <a:gd name="connsiteX6541" fmla="*/ 0 w 1018183"/>
                  <a:gd name="connsiteY6541" fmla="*/ 4466013 h 9085945"/>
                  <a:gd name="connsiteX6542" fmla="*/ 0 w 1018183"/>
                  <a:gd name="connsiteY6542" fmla="*/ 4465321 h 9085945"/>
                  <a:gd name="connsiteX6543" fmla="*/ 0 w 1018183"/>
                  <a:gd name="connsiteY6543" fmla="*/ 4463856 h 9085945"/>
                  <a:gd name="connsiteX6544" fmla="*/ 0 w 1018183"/>
                  <a:gd name="connsiteY6544" fmla="*/ 4458805 h 9085945"/>
                  <a:gd name="connsiteX6545" fmla="*/ 0 w 1018183"/>
                  <a:gd name="connsiteY6545" fmla="*/ 4455464 h 9085945"/>
                  <a:gd name="connsiteX6546" fmla="*/ 0 w 1018183"/>
                  <a:gd name="connsiteY6546" fmla="*/ 4454955 h 9085945"/>
                  <a:gd name="connsiteX6547" fmla="*/ 0 w 1018183"/>
                  <a:gd name="connsiteY6547" fmla="*/ 4453825 h 9085945"/>
                  <a:gd name="connsiteX6548" fmla="*/ 0 w 1018183"/>
                  <a:gd name="connsiteY6548" fmla="*/ 4452256 h 9085945"/>
                  <a:gd name="connsiteX6549" fmla="*/ 0 w 1018183"/>
                  <a:gd name="connsiteY6549" fmla="*/ 4448475 h 9085945"/>
                  <a:gd name="connsiteX6550" fmla="*/ 0 w 1018183"/>
                  <a:gd name="connsiteY6550" fmla="*/ 4446907 h 9085945"/>
                  <a:gd name="connsiteX6551" fmla="*/ 0 w 1018183"/>
                  <a:gd name="connsiteY6551" fmla="*/ 4444627 h 9085945"/>
                  <a:gd name="connsiteX6552" fmla="*/ 0 w 1018183"/>
                  <a:gd name="connsiteY6552" fmla="*/ 4444406 h 9085945"/>
                  <a:gd name="connsiteX6553" fmla="*/ 0 w 1018183"/>
                  <a:gd name="connsiteY6553" fmla="*/ 4443189 h 9085945"/>
                  <a:gd name="connsiteX6554" fmla="*/ 0 w 1018183"/>
                  <a:gd name="connsiteY6554" fmla="*/ 4443141 h 9085945"/>
                  <a:gd name="connsiteX6555" fmla="*/ 0 w 1018183"/>
                  <a:gd name="connsiteY6555" fmla="*/ 4440730 h 9085945"/>
                  <a:gd name="connsiteX6556" fmla="*/ 0 w 1018183"/>
                  <a:gd name="connsiteY6556" fmla="*/ 4438999 h 9085945"/>
                  <a:gd name="connsiteX6557" fmla="*/ 0 w 1018183"/>
                  <a:gd name="connsiteY6557" fmla="*/ 4434853 h 9085945"/>
                  <a:gd name="connsiteX6558" fmla="*/ 0 w 1018183"/>
                  <a:gd name="connsiteY6558" fmla="*/ 4433569 h 9085945"/>
                  <a:gd name="connsiteX6559" fmla="*/ 0 w 1018183"/>
                  <a:gd name="connsiteY6559" fmla="*/ 4432594 h 9085945"/>
                  <a:gd name="connsiteX6560" fmla="*/ 0 w 1018183"/>
                  <a:gd name="connsiteY6560" fmla="*/ 4427576 h 9085945"/>
                  <a:gd name="connsiteX6561" fmla="*/ 0 w 1018183"/>
                  <a:gd name="connsiteY6561" fmla="*/ 4422226 h 9085945"/>
                  <a:gd name="connsiteX6562" fmla="*/ 0 w 1018183"/>
                  <a:gd name="connsiteY6562" fmla="*/ 4418463 h 9085945"/>
                  <a:gd name="connsiteX6563" fmla="*/ 0 w 1018183"/>
                  <a:gd name="connsiteY6563" fmla="*/ 4414613 h 9085945"/>
                  <a:gd name="connsiteX6564" fmla="*/ 0 w 1018183"/>
                  <a:gd name="connsiteY6564" fmla="*/ 4413916 h 9085945"/>
                  <a:gd name="connsiteX6565" fmla="*/ 0 w 1018183"/>
                  <a:gd name="connsiteY6565" fmla="*/ 4410380 h 9085945"/>
                  <a:gd name="connsiteX6566" fmla="*/ 0 w 1018183"/>
                  <a:gd name="connsiteY6566" fmla="*/ 4408133 h 9085945"/>
                  <a:gd name="connsiteX6567" fmla="*/ 0 w 1018183"/>
                  <a:gd name="connsiteY6567" fmla="*/ 4406565 h 9085945"/>
                  <a:gd name="connsiteX6568" fmla="*/ 0 w 1018183"/>
                  <a:gd name="connsiteY6568" fmla="*/ 4404888 h 9085945"/>
                  <a:gd name="connsiteX6569" fmla="*/ 0 w 1018183"/>
                  <a:gd name="connsiteY6569" fmla="*/ 4404144 h 9085945"/>
                  <a:gd name="connsiteX6570" fmla="*/ 0 w 1018183"/>
                  <a:gd name="connsiteY6570" fmla="*/ 4403975 h 9085945"/>
                  <a:gd name="connsiteX6571" fmla="*/ 0 w 1018183"/>
                  <a:gd name="connsiteY6571" fmla="*/ 4402860 h 9085945"/>
                  <a:gd name="connsiteX6572" fmla="*/ 0 w 1018183"/>
                  <a:gd name="connsiteY6572" fmla="*/ 4402847 h 9085945"/>
                  <a:gd name="connsiteX6573" fmla="*/ 0 w 1018183"/>
                  <a:gd name="connsiteY6573" fmla="*/ 4402126 h 9085945"/>
                  <a:gd name="connsiteX6574" fmla="*/ 0 w 1018183"/>
                  <a:gd name="connsiteY6574" fmla="*/ 4401563 h 9085945"/>
                  <a:gd name="connsiteX6575" fmla="*/ 0 w 1018183"/>
                  <a:gd name="connsiteY6575" fmla="*/ 4397794 h 9085945"/>
                  <a:gd name="connsiteX6576" fmla="*/ 0 w 1018183"/>
                  <a:gd name="connsiteY6576" fmla="*/ 4397076 h 9085945"/>
                  <a:gd name="connsiteX6577" fmla="*/ 0 w 1018183"/>
                  <a:gd name="connsiteY6577" fmla="*/ 4395507 h 9085945"/>
                  <a:gd name="connsiteX6578" fmla="*/ 0 w 1018183"/>
                  <a:gd name="connsiteY6578" fmla="*/ 4393763 h 9085945"/>
                  <a:gd name="connsiteX6579" fmla="*/ 0 w 1018183"/>
                  <a:gd name="connsiteY6579" fmla="*/ 4393227 h 9085945"/>
                  <a:gd name="connsiteX6580" fmla="*/ 0 w 1018183"/>
                  <a:gd name="connsiteY6580" fmla="*/ 4392194 h 9085945"/>
                  <a:gd name="connsiteX6581" fmla="*/ 0 w 1018183"/>
                  <a:gd name="connsiteY6581" fmla="*/ 4391789 h 9085945"/>
                  <a:gd name="connsiteX6582" fmla="*/ 0 w 1018183"/>
                  <a:gd name="connsiteY6582" fmla="*/ 4391067 h 9085945"/>
                  <a:gd name="connsiteX6583" fmla="*/ 0 w 1018183"/>
                  <a:gd name="connsiteY6583" fmla="*/ 4381884 h 9085945"/>
                  <a:gd name="connsiteX6584" fmla="*/ 0 w 1018183"/>
                  <a:gd name="connsiteY6584" fmla="*/ 4377652 h 9085945"/>
                  <a:gd name="connsiteX6585" fmla="*/ 0 w 1018183"/>
                  <a:gd name="connsiteY6585" fmla="*/ 4371417 h 9085945"/>
                  <a:gd name="connsiteX6586" fmla="*/ 0 w 1018183"/>
                  <a:gd name="connsiteY6586" fmla="*/ 4370826 h 9085945"/>
                  <a:gd name="connsiteX6587" fmla="*/ 0 w 1018183"/>
                  <a:gd name="connsiteY6587" fmla="*/ 4369610 h 9085945"/>
                  <a:gd name="connsiteX6588" fmla="*/ 0 w 1018183"/>
                  <a:gd name="connsiteY6588" fmla="*/ 4366594 h 9085945"/>
                  <a:gd name="connsiteX6589" fmla="*/ 0 w 1018183"/>
                  <a:gd name="connsiteY6589" fmla="*/ 4364546 h 9085945"/>
                  <a:gd name="connsiteX6590" fmla="*/ 0 w 1018183"/>
                  <a:gd name="connsiteY6590" fmla="*/ 4363633 h 9085945"/>
                  <a:gd name="connsiteX6591" fmla="*/ 0 w 1018183"/>
                  <a:gd name="connsiteY6591" fmla="*/ 4362518 h 9085945"/>
                  <a:gd name="connsiteX6592" fmla="*/ 0 w 1018183"/>
                  <a:gd name="connsiteY6592" fmla="*/ 4360357 h 9085945"/>
                  <a:gd name="connsiteX6593" fmla="*/ 0 w 1018183"/>
                  <a:gd name="connsiteY6593" fmla="*/ 4359062 h 9085945"/>
                  <a:gd name="connsiteX6594" fmla="*/ 0 w 1018183"/>
                  <a:gd name="connsiteY6594" fmla="*/ 4353488 h 9085945"/>
                  <a:gd name="connsiteX6595" fmla="*/ 0 w 1018183"/>
                  <a:gd name="connsiteY6595" fmla="*/ 4352573 h 9085945"/>
                  <a:gd name="connsiteX6596" fmla="*/ 0 w 1018183"/>
                  <a:gd name="connsiteY6596" fmla="*/ 4350725 h 9085945"/>
                  <a:gd name="connsiteX6597" fmla="*/ 0 w 1018183"/>
                  <a:gd name="connsiteY6597" fmla="*/ 4345109 h 9085945"/>
                  <a:gd name="connsiteX6598" fmla="*/ 0 w 1018183"/>
                  <a:gd name="connsiteY6598" fmla="*/ 4341077 h 9085945"/>
                  <a:gd name="connsiteX6599" fmla="*/ 0 w 1018183"/>
                  <a:gd name="connsiteY6599" fmla="*/ 4339509 h 9085945"/>
                  <a:gd name="connsiteX6600" fmla="*/ 0 w 1018183"/>
                  <a:gd name="connsiteY6600" fmla="*/ 4330443 h 9085945"/>
                  <a:gd name="connsiteX6601" fmla="*/ 0 w 1018183"/>
                  <a:gd name="connsiteY6601" fmla="*/ 4329268 h 9085945"/>
                  <a:gd name="connsiteX6602" fmla="*/ 0 w 1018183"/>
                  <a:gd name="connsiteY6602" fmla="*/ 4328460 h 9085945"/>
                  <a:gd name="connsiteX6603" fmla="*/ 0 w 1018183"/>
                  <a:gd name="connsiteY6603" fmla="*/ 4327978 h 9085945"/>
                  <a:gd name="connsiteX6604" fmla="*/ 0 w 1018183"/>
                  <a:gd name="connsiteY6604" fmla="*/ 4326252 h 9085945"/>
                  <a:gd name="connsiteX6605" fmla="*/ 0 w 1018183"/>
                  <a:gd name="connsiteY6605" fmla="*/ 4322106 h 9085945"/>
                  <a:gd name="connsiteX6606" fmla="*/ 0 w 1018183"/>
                  <a:gd name="connsiteY6606" fmla="*/ 4320015 h 9085945"/>
                  <a:gd name="connsiteX6607" fmla="*/ 0 w 1018183"/>
                  <a:gd name="connsiteY6607" fmla="*/ 4319847 h 9085945"/>
                  <a:gd name="connsiteX6608" fmla="*/ 0 w 1018183"/>
                  <a:gd name="connsiteY6608" fmla="*/ 4318209 h 9085945"/>
                  <a:gd name="connsiteX6609" fmla="*/ 0 w 1018183"/>
                  <a:gd name="connsiteY6609" fmla="*/ 4317401 h 9085945"/>
                  <a:gd name="connsiteX6610" fmla="*/ 0 w 1018183"/>
                  <a:gd name="connsiteY6610" fmla="*/ 4314059 h 9085945"/>
                  <a:gd name="connsiteX6611" fmla="*/ 0 w 1018183"/>
                  <a:gd name="connsiteY6611" fmla="*/ 4308535 h 9085945"/>
                  <a:gd name="connsiteX6612" fmla="*/ 0 w 1018183"/>
                  <a:gd name="connsiteY6612" fmla="*/ 4305586 h 9085945"/>
                  <a:gd name="connsiteX6613" fmla="*/ 0 w 1018183"/>
                  <a:gd name="connsiteY6613" fmla="*/ 4303001 h 9085945"/>
                  <a:gd name="connsiteX6614" fmla="*/ 0 w 1018183"/>
                  <a:gd name="connsiteY6614" fmla="*/ 4302610 h 9085945"/>
                  <a:gd name="connsiteX6615" fmla="*/ 0 w 1018183"/>
                  <a:gd name="connsiteY6615" fmla="*/ 4298760 h 9085945"/>
                  <a:gd name="connsiteX6616" fmla="*/ 0 w 1018183"/>
                  <a:gd name="connsiteY6616" fmla="*/ 4298575 h 9085945"/>
                  <a:gd name="connsiteX6617" fmla="*/ 0 w 1018183"/>
                  <a:gd name="connsiteY6617" fmla="*/ 4297475 h 9085945"/>
                  <a:gd name="connsiteX6618" fmla="*/ 0 w 1018183"/>
                  <a:gd name="connsiteY6618" fmla="*/ 4297007 h 9085945"/>
                  <a:gd name="connsiteX6619" fmla="*/ 0 w 1018183"/>
                  <a:gd name="connsiteY6619" fmla="*/ 4291398 h 9085945"/>
                  <a:gd name="connsiteX6620" fmla="*/ 0 w 1018183"/>
                  <a:gd name="connsiteY6620" fmla="*/ 4290101 h 9085945"/>
                  <a:gd name="connsiteX6621" fmla="*/ 0 w 1018183"/>
                  <a:gd name="connsiteY6621" fmla="*/ 4289378 h 9085945"/>
                  <a:gd name="connsiteX6622" fmla="*/ 0 w 1018183"/>
                  <a:gd name="connsiteY6622" fmla="*/ 4285479 h 9085945"/>
                  <a:gd name="connsiteX6623" fmla="*/ 0 w 1018183"/>
                  <a:gd name="connsiteY6623" fmla="*/ 4279043 h 9085945"/>
                  <a:gd name="connsiteX6624" fmla="*/ 0 w 1018183"/>
                  <a:gd name="connsiteY6624" fmla="*/ 4278320 h 9085945"/>
                  <a:gd name="connsiteX6625" fmla="*/ 0 w 1018183"/>
                  <a:gd name="connsiteY6625" fmla="*/ 4277909 h 9085945"/>
                  <a:gd name="connsiteX6626" fmla="*/ 0 w 1018183"/>
                  <a:gd name="connsiteY6626" fmla="*/ 4277059 h 9085945"/>
                  <a:gd name="connsiteX6627" fmla="*/ 0 w 1018183"/>
                  <a:gd name="connsiteY6627" fmla="*/ 4276342 h 9085945"/>
                  <a:gd name="connsiteX6628" fmla="*/ 0 w 1018183"/>
                  <a:gd name="connsiteY6628" fmla="*/ 4267228 h 9085945"/>
                  <a:gd name="connsiteX6629" fmla="*/ 0 w 1018183"/>
                  <a:gd name="connsiteY6629" fmla="*/ 4266033 h 9085945"/>
                  <a:gd name="connsiteX6630" fmla="*/ 0 w 1018183"/>
                  <a:gd name="connsiteY6630" fmla="*/ 4262659 h 9085945"/>
                  <a:gd name="connsiteX6631" fmla="*/ 0 w 1018183"/>
                  <a:gd name="connsiteY6631" fmla="*/ 4259591 h 9085945"/>
                  <a:gd name="connsiteX6632" fmla="*/ 0 w 1018183"/>
                  <a:gd name="connsiteY6632" fmla="*/ 4258668 h 9085945"/>
                  <a:gd name="connsiteX6633" fmla="*/ 0 w 1018183"/>
                  <a:gd name="connsiteY6633" fmla="*/ 4257133 h 9085945"/>
                  <a:gd name="connsiteX6634" fmla="*/ 0 w 1018183"/>
                  <a:gd name="connsiteY6634" fmla="*/ 4254973 h 9085945"/>
                  <a:gd name="connsiteX6635" fmla="*/ 0 w 1018183"/>
                  <a:gd name="connsiteY6635" fmla="*/ 4252901 h 9085945"/>
                  <a:gd name="connsiteX6636" fmla="*/ 0 w 1018183"/>
                  <a:gd name="connsiteY6636" fmla="*/ 4247779 h 9085945"/>
                  <a:gd name="connsiteX6637" fmla="*/ 0 w 1018183"/>
                  <a:gd name="connsiteY6637" fmla="*/ 4247610 h 9085945"/>
                  <a:gd name="connsiteX6638" fmla="*/ 0 w 1018183"/>
                  <a:gd name="connsiteY6638" fmla="*/ 4246498 h 9085945"/>
                  <a:gd name="connsiteX6639" fmla="*/ 0 w 1018183"/>
                  <a:gd name="connsiteY6639" fmla="*/ 4246315 h 9085945"/>
                  <a:gd name="connsiteX6640" fmla="*/ 0 w 1018183"/>
                  <a:gd name="connsiteY6640" fmla="*/ 4237978 h 9085945"/>
                  <a:gd name="connsiteX6641" fmla="*/ 0 w 1018183"/>
                  <a:gd name="connsiteY6641" fmla="*/ 4237567 h 9085945"/>
                  <a:gd name="connsiteX6642" fmla="*/ 0 w 1018183"/>
                  <a:gd name="connsiteY6642" fmla="*/ 4236721 h 9085945"/>
                  <a:gd name="connsiteX6643" fmla="*/ 0 w 1018183"/>
                  <a:gd name="connsiteY6643" fmla="*/ 4236283 h 9085945"/>
                  <a:gd name="connsiteX6644" fmla="*/ 0 w 1018183"/>
                  <a:gd name="connsiteY6644" fmla="*/ 4236000 h 9085945"/>
                  <a:gd name="connsiteX6645" fmla="*/ 0 w 1018183"/>
                  <a:gd name="connsiteY6645" fmla="*/ 4234716 h 9085945"/>
                  <a:gd name="connsiteX6646" fmla="*/ 0 w 1018183"/>
                  <a:gd name="connsiteY6646" fmla="*/ 4226864 h 9085945"/>
                  <a:gd name="connsiteX6647" fmla="*/ 0 w 1018183"/>
                  <a:gd name="connsiteY6647" fmla="*/ 4226509 h 9085945"/>
                  <a:gd name="connsiteX6648" fmla="*/ 0 w 1018183"/>
                  <a:gd name="connsiteY6648" fmla="*/ 4224942 h 9085945"/>
                  <a:gd name="connsiteX6649" fmla="*/ 0 w 1018183"/>
                  <a:gd name="connsiteY6649" fmla="*/ 4217312 h 9085945"/>
                  <a:gd name="connsiteX6650" fmla="*/ 0 w 1018183"/>
                  <a:gd name="connsiteY6650" fmla="*/ 4215806 h 9085945"/>
                  <a:gd name="connsiteX6651" fmla="*/ 0 w 1018183"/>
                  <a:gd name="connsiteY6651" fmla="*/ 4214631 h 9085945"/>
                  <a:gd name="connsiteX6652" fmla="*/ 0 w 1018183"/>
                  <a:gd name="connsiteY6652" fmla="*/ 4214541 h 9085945"/>
                  <a:gd name="connsiteX6653" fmla="*/ 0 w 1018183"/>
                  <a:gd name="connsiteY6653" fmla="*/ 4212130 h 9085945"/>
                  <a:gd name="connsiteX6654" fmla="*/ 0 w 1018183"/>
                  <a:gd name="connsiteY6654" fmla="*/ 4210399 h 9085945"/>
                  <a:gd name="connsiteX6655" fmla="*/ 0 w 1018183"/>
                  <a:gd name="connsiteY6655" fmla="*/ 4207268 h 9085945"/>
                  <a:gd name="connsiteX6656" fmla="*/ 0 w 1018183"/>
                  <a:gd name="connsiteY6656" fmla="*/ 4206156 h 9085945"/>
                  <a:gd name="connsiteX6657" fmla="*/ 0 w 1018183"/>
                  <a:gd name="connsiteY6657" fmla="*/ 4203994 h 9085945"/>
                  <a:gd name="connsiteX6658" fmla="*/ 0 w 1018183"/>
                  <a:gd name="connsiteY6658" fmla="*/ 4196379 h 9085945"/>
                  <a:gd name="connsiteX6659" fmla="*/ 0 w 1018183"/>
                  <a:gd name="connsiteY6659" fmla="*/ 4195094 h 9085945"/>
                  <a:gd name="connsiteX6660" fmla="*/ 0 w 1018183"/>
                  <a:gd name="connsiteY6660" fmla="*/ 4193782 h 9085945"/>
                  <a:gd name="connsiteX6661" fmla="*/ 0 w 1018183"/>
                  <a:gd name="connsiteY6661" fmla="*/ 4192213 h 9085945"/>
                  <a:gd name="connsiteX6662" fmla="*/ 0 w 1018183"/>
                  <a:gd name="connsiteY6662" fmla="*/ 4189863 h 9085945"/>
                  <a:gd name="connsiteX6663" fmla="*/ 0 w 1018183"/>
                  <a:gd name="connsiteY6663" fmla="*/ 4186603 h 9085945"/>
                  <a:gd name="connsiteX6664" fmla="*/ 0 w 1018183"/>
                  <a:gd name="connsiteY6664" fmla="*/ 4186013 h 9085945"/>
                  <a:gd name="connsiteX6665" fmla="*/ 0 w 1018183"/>
                  <a:gd name="connsiteY6665" fmla="*/ 4179533 h 9085945"/>
                  <a:gd name="connsiteX6666" fmla="*/ 0 w 1018183"/>
                  <a:gd name="connsiteY6666" fmla="*/ 4177965 h 9085945"/>
                  <a:gd name="connsiteX6667" fmla="*/ 0 w 1018183"/>
                  <a:gd name="connsiteY6667" fmla="*/ 4175464 h 9085945"/>
                  <a:gd name="connsiteX6668" fmla="*/ 0 w 1018183"/>
                  <a:gd name="connsiteY6668" fmla="*/ 4174247 h 9085945"/>
                  <a:gd name="connsiteX6669" fmla="*/ 0 w 1018183"/>
                  <a:gd name="connsiteY6669" fmla="*/ 4172963 h 9085945"/>
                  <a:gd name="connsiteX6670" fmla="*/ 0 w 1018183"/>
                  <a:gd name="connsiteY6670" fmla="*/ 4171788 h 9085945"/>
                  <a:gd name="connsiteX6671" fmla="*/ 0 w 1018183"/>
                  <a:gd name="connsiteY6671" fmla="*/ 4169194 h 9085945"/>
                  <a:gd name="connsiteX6672" fmla="*/ 0 w 1018183"/>
                  <a:gd name="connsiteY6672" fmla="*/ 4168476 h 9085945"/>
                  <a:gd name="connsiteX6673" fmla="*/ 0 w 1018183"/>
                  <a:gd name="connsiteY6673" fmla="*/ 4166907 h 9085945"/>
                  <a:gd name="connsiteX6674" fmla="*/ 0 w 1018183"/>
                  <a:gd name="connsiteY6674" fmla="*/ 4165163 h 9085945"/>
                  <a:gd name="connsiteX6675" fmla="*/ 0 w 1018183"/>
                  <a:gd name="connsiteY6675" fmla="*/ 4164627 h 9085945"/>
                  <a:gd name="connsiteX6676" fmla="*/ 0 w 1018183"/>
                  <a:gd name="connsiteY6676" fmla="*/ 4163653 h 9085945"/>
                  <a:gd name="connsiteX6677" fmla="*/ 0 w 1018183"/>
                  <a:gd name="connsiteY6677" fmla="*/ 4163594 h 9085945"/>
                  <a:gd name="connsiteX6678" fmla="*/ 0 w 1018183"/>
                  <a:gd name="connsiteY6678" fmla="*/ 4163189 h 9085945"/>
                  <a:gd name="connsiteX6679" fmla="*/ 0 w 1018183"/>
                  <a:gd name="connsiteY6679" fmla="*/ 4160730 h 9085945"/>
                  <a:gd name="connsiteX6680" fmla="*/ 0 w 1018183"/>
                  <a:gd name="connsiteY6680" fmla="*/ 4153284 h 9085945"/>
                  <a:gd name="connsiteX6681" fmla="*/ 0 w 1018183"/>
                  <a:gd name="connsiteY6681" fmla="*/ 4152592 h 9085945"/>
                  <a:gd name="connsiteX6682" fmla="*/ 0 w 1018183"/>
                  <a:gd name="connsiteY6682" fmla="*/ 4142226 h 9085945"/>
                  <a:gd name="connsiteX6683" fmla="*/ 0 w 1018183"/>
                  <a:gd name="connsiteY6683" fmla="*/ 4135946 h 9085945"/>
                  <a:gd name="connsiteX6684" fmla="*/ 0 w 1018183"/>
                  <a:gd name="connsiteY6684" fmla="*/ 4135033 h 9085945"/>
                  <a:gd name="connsiteX6685" fmla="*/ 0 w 1018183"/>
                  <a:gd name="connsiteY6685" fmla="*/ 4133918 h 9085945"/>
                  <a:gd name="connsiteX6686" fmla="*/ 0 w 1018183"/>
                  <a:gd name="connsiteY6686" fmla="*/ 4132621 h 9085945"/>
                  <a:gd name="connsiteX6687" fmla="*/ 0 w 1018183"/>
                  <a:gd name="connsiteY6687" fmla="*/ 4130462 h 9085945"/>
                  <a:gd name="connsiteX6688" fmla="*/ 0 w 1018183"/>
                  <a:gd name="connsiteY6688" fmla="*/ 4128852 h 9085945"/>
                  <a:gd name="connsiteX6689" fmla="*/ 0 w 1018183"/>
                  <a:gd name="connsiteY6689" fmla="*/ 4128134 h 9085945"/>
                  <a:gd name="connsiteX6690" fmla="*/ 0 w 1018183"/>
                  <a:gd name="connsiteY6690" fmla="*/ 4126566 h 9085945"/>
                  <a:gd name="connsiteX6691" fmla="*/ 0 w 1018183"/>
                  <a:gd name="connsiteY6691" fmla="*/ 4124888 h 9085945"/>
                  <a:gd name="connsiteX6692" fmla="*/ 0 w 1018183"/>
                  <a:gd name="connsiteY6692" fmla="*/ 4124821 h 9085945"/>
                  <a:gd name="connsiteX6693" fmla="*/ 0 w 1018183"/>
                  <a:gd name="connsiteY6693" fmla="*/ 4123973 h 9085945"/>
                  <a:gd name="connsiteX6694" fmla="*/ 0 w 1018183"/>
                  <a:gd name="connsiteY6694" fmla="*/ 4123252 h 9085945"/>
                  <a:gd name="connsiteX6695" fmla="*/ 0 w 1018183"/>
                  <a:gd name="connsiteY6695" fmla="*/ 4122847 h 9085945"/>
                  <a:gd name="connsiteX6696" fmla="*/ 0 w 1018183"/>
                  <a:gd name="connsiteY6696" fmla="*/ 4122126 h 9085945"/>
                  <a:gd name="connsiteX6697" fmla="*/ 0 w 1018183"/>
                  <a:gd name="connsiteY6697" fmla="*/ 4121563 h 9085945"/>
                  <a:gd name="connsiteX6698" fmla="*/ 0 w 1018183"/>
                  <a:gd name="connsiteY6698" fmla="*/ 4117798 h 9085945"/>
                  <a:gd name="connsiteX6699" fmla="*/ 0 w 1018183"/>
                  <a:gd name="connsiteY6699" fmla="*/ 4113763 h 9085945"/>
                  <a:gd name="connsiteX6700" fmla="*/ 0 w 1018183"/>
                  <a:gd name="connsiteY6700" fmla="*/ 4112194 h 9085945"/>
                  <a:gd name="connsiteX6701" fmla="*/ 0 w 1018183"/>
                  <a:gd name="connsiteY6701" fmla="*/ 4109747 h 9085945"/>
                  <a:gd name="connsiteX6702" fmla="*/ 0 w 1018183"/>
                  <a:gd name="connsiteY6702" fmla="*/ 4105716 h 9085945"/>
                  <a:gd name="connsiteX6703" fmla="*/ 0 w 1018183"/>
                  <a:gd name="connsiteY6703" fmla="*/ 4101884 h 9085945"/>
                  <a:gd name="connsiteX6704" fmla="*/ 0 w 1018183"/>
                  <a:gd name="connsiteY6704" fmla="*/ 4101145 h 9085945"/>
                  <a:gd name="connsiteX6705" fmla="*/ 0 w 1018183"/>
                  <a:gd name="connsiteY6705" fmla="*/ 4100668 h 9085945"/>
                  <a:gd name="connsiteX6706" fmla="*/ 0 w 1018183"/>
                  <a:gd name="connsiteY6706" fmla="*/ 4099378 h 9085945"/>
                  <a:gd name="connsiteX6707" fmla="*/ 0 w 1018183"/>
                  <a:gd name="connsiteY6707" fmla="*/ 4097653 h 9085945"/>
                  <a:gd name="connsiteX6708" fmla="*/ 0 w 1018183"/>
                  <a:gd name="connsiteY6708" fmla="*/ 4091415 h 9085945"/>
                  <a:gd name="connsiteX6709" fmla="*/ 0 w 1018183"/>
                  <a:gd name="connsiteY6709" fmla="*/ 4091247 h 9085945"/>
                  <a:gd name="connsiteX6710" fmla="*/ 0 w 1018183"/>
                  <a:gd name="connsiteY6710" fmla="*/ 4090121 h 9085945"/>
                  <a:gd name="connsiteX6711" fmla="*/ 0 w 1018183"/>
                  <a:gd name="connsiteY6711" fmla="*/ 4089609 h 9085945"/>
                  <a:gd name="connsiteX6712" fmla="*/ 0 w 1018183"/>
                  <a:gd name="connsiteY6712" fmla="*/ 4086744 h 9085945"/>
                  <a:gd name="connsiteX6713" fmla="*/ 0 w 1018183"/>
                  <a:gd name="connsiteY6713" fmla="*/ 4085068 h 9085945"/>
                  <a:gd name="connsiteX6714" fmla="*/ 0 w 1018183"/>
                  <a:gd name="connsiteY6714" fmla="*/ 4084546 h 9085945"/>
                  <a:gd name="connsiteX6715" fmla="*/ 0 w 1018183"/>
                  <a:gd name="connsiteY6715" fmla="*/ 4083631 h 9085945"/>
                  <a:gd name="connsiteX6716" fmla="*/ 0 w 1018183"/>
                  <a:gd name="connsiteY6716" fmla="*/ 4081219 h 9085945"/>
                  <a:gd name="connsiteX6717" fmla="*/ 0 w 1018183"/>
                  <a:gd name="connsiteY6717" fmla="*/ 4081036 h 9085945"/>
                  <a:gd name="connsiteX6718" fmla="*/ 0 w 1018183"/>
                  <a:gd name="connsiteY6718" fmla="*/ 4079468 h 9085945"/>
                  <a:gd name="connsiteX6719" fmla="*/ 0 w 1018183"/>
                  <a:gd name="connsiteY6719" fmla="*/ 4079063 h 9085945"/>
                  <a:gd name="connsiteX6720" fmla="*/ 0 w 1018183"/>
                  <a:gd name="connsiteY6720" fmla="*/ 4076986 h 9085945"/>
                  <a:gd name="connsiteX6721" fmla="*/ 0 w 1018183"/>
                  <a:gd name="connsiteY6721" fmla="*/ 4061501 h 9085945"/>
                  <a:gd name="connsiteX6722" fmla="*/ 0 w 1018183"/>
                  <a:gd name="connsiteY6722" fmla="*/ 4059036 h 9085945"/>
                  <a:gd name="connsiteX6723" fmla="*/ 0 w 1018183"/>
                  <a:gd name="connsiteY6723" fmla="*/ 4056879 h 9085945"/>
                  <a:gd name="connsiteX6724" fmla="*/ 0 w 1018183"/>
                  <a:gd name="connsiteY6724" fmla="*/ 4050905 h 9085945"/>
                  <a:gd name="connsiteX6725" fmla="*/ 0 w 1018183"/>
                  <a:gd name="connsiteY6725" fmla="*/ 4050443 h 9085945"/>
                  <a:gd name="connsiteX6726" fmla="*/ 0 w 1018183"/>
                  <a:gd name="connsiteY6726" fmla="*/ 4049267 h 9085945"/>
                  <a:gd name="connsiteX6727" fmla="*/ 0 w 1018183"/>
                  <a:gd name="connsiteY6727" fmla="*/ 4048459 h 9085945"/>
                  <a:gd name="connsiteX6728" fmla="*/ 0 w 1018183"/>
                  <a:gd name="connsiteY6728" fmla="*/ 4047983 h 9085945"/>
                  <a:gd name="connsiteX6729" fmla="*/ 0 w 1018183"/>
                  <a:gd name="connsiteY6729" fmla="*/ 4039846 h 9085945"/>
                  <a:gd name="connsiteX6730" fmla="*/ 0 w 1018183"/>
                  <a:gd name="connsiteY6730" fmla="*/ 4038628 h 9085945"/>
                  <a:gd name="connsiteX6731" fmla="*/ 0 w 1018183"/>
                  <a:gd name="connsiteY6731" fmla="*/ 4036644 h 9085945"/>
                  <a:gd name="connsiteX6732" fmla="*/ 0 w 1018183"/>
                  <a:gd name="connsiteY6732" fmla="*/ 4034060 h 9085945"/>
                  <a:gd name="connsiteX6733" fmla="*/ 0 w 1018183"/>
                  <a:gd name="connsiteY6733" fmla="*/ 4028533 h 9085945"/>
                  <a:gd name="connsiteX6734" fmla="*/ 0 w 1018183"/>
                  <a:gd name="connsiteY6734" fmla="*/ 4025586 h 9085945"/>
                  <a:gd name="connsiteX6735" fmla="*/ 0 w 1018183"/>
                  <a:gd name="connsiteY6735" fmla="*/ 4017715 h 9085945"/>
                  <a:gd name="connsiteX6736" fmla="*/ 0 w 1018183"/>
                  <a:gd name="connsiteY6736" fmla="*/ 4016537 h 9085945"/>
                  <a:gd name="connsiteX6737" fmla="*/ 0 w 1018183"/>
                  <a:gd name="connsiteY6737" fmla="*/ 4010101 h 9085945"/>
                  <a:gd name="connsiteX6738" fmla="*/ 0 w 1018183"/>
                  <a:gd name="connsiteY6738" fmla="*/ 4009378 h 9085945"/>
                  <a:gd name="connsiteX6739" fmla="*/ 0 w 1018183"/>
                  <a:gd name="connsiteY6739" fmla="*/ 4008968 h 9085945"/>
                  <a:gd name="connsiteX6740" fmla="*/ 0 w 1018183"/>
                  <a:gd name="connsiteY6740" fmla="*/ 4007683 h 9085945"/>
                  <a:gd name="connsiteX6741" fmla="*/ 0 w 1018183"/>
                  <a:gd name="connsiteY6741" fmla="*/ 4007401 h 9085945"/>
                  <a:gd name="connsiteX6742" fmla="*/ 0 w 1018183"/>
                  <a:gd name="connsiteY6742" fmla="*/ 4006116 h 9085945"/>
                  <a:gd name="connsiteX6743" fmla="*/ 0 w 1018183"/>
                  <a:gd name="connsiteY6743" fmla="*/ 4005479 h 9085945"/>
                  <a:gd name="connsiteX6744" fmla="*/ 0 w 1018183"/>
                  <a:gd name="connsiteY6744" fmla="*/ 3998287 h 9085945"/>
                  <a:gd name="connsiteX6745" fmla="*/ 0 w 1018183"/>
                  <a:gd name="connsiteY6745" fmla="*/ 3997909 h 9085945"/>
                  <a:gd name="connsiteX6746" fmla="*/ 0 w 1018183"/>
                  <a:gd name="connsiteY6746" fmla="*/ 3997001 h 9085945"/>
                  <a:gd name="connsiteX6747" fmla="*/ 0 w 1018183"/>
                  <a:gd name="connsiteY6747" fmla="*/ 3996342 h 9085945"/>
                  <a:gd name="connsiteX6748" fmla="*/ 0 w 1018183"/>
                  <a:gd name="connsiteY6748" fmla="*/ 3992858 h 9085945"/>
                  <a:gd name="connsiteX6749" fmla="*/ 0 w 1018183"/>
                  <a:gd name="connsiteY6749" fmla="*/ 3988712 h 9085945"/>
                  <a:gd name="connsiteX6750" fmla="*/ 0 w 1018183"/>
                  <a:gd name="connsiteY6750" fmla="*/ 3987227 h 9085945"/>
                  <a:gd name="connsiteX6751" fmla="*/ 0 w 1018183"/>
                  <a:gd name="connsiteY6751" fmla="*/ 3986031 h 9085945"/>
                  <a:gd name="connsiteX6752" fmla="*/ 0 w 1018183"/>
                  <a:gd name="connsiteY6752" fmla="*/ 3978668 h 9085945"/>
                  <a:gd name="connsiteX6753" fmla="*/ 0 w 1018183"/>
                  <a:gd name="connsiteY6753" fmla="*/ 3977557 h 9085945"/>
                  <a:gd name="connsiteX6754" fmla="*/ 0 w 1018183"/>
                  <a:gd name="connsiteY6754" fmla="*/ 3977373 h 9085945"/>
                  <a:gd name="connsiteX6755" fmla="*/ 0 w 1018183"/>
                  <a:gd name="connsiteY6755" fmla="*/ 3967779 h 9085945"/>
                  <a:gd name="connsiteX6756" fmla="*/ 0 w 1018183"/>
                  <a:gd name="connsiteY6756" fmla="*/ 3967342 h 9085945"/>
                  <a:gd name="connsiteX6757" fmla="*/ 0 w 1018183"/>
                  <a:gd name="connsiteY6757" fmla="*/ 3966494 h 9085945"/>
                  <a:gd name="connsiteX6758" fmla="*/ 0 w 1018183"/>
                  <a:gd name="connsiteY6758" fmla="*/ 3966316 h 9085945"/>
                  <a:gd name="connsiteX6759" fmla="*/ 0 w 1018183"/>
                  <a:gd name="connsiteY6759" fmla="*/ 3965775 h 9085945"/>
                  <a:gd name="connsiteX6760" fmla="*/ 0 w 1018183"/>
                  <a:gd name="connsiteY6760" fmla="*/ 3965182 h 9085945"/>
                  <a:gd name="connsiteX6761" fmla="*/ 0 w 1018183"/>
                  <a:gd name="connsiteY6761" fmla="*/ 3963613 h 9085945"/>
                  <a:gd name="connsiteX6762" fmla="*/ 0 w 1018183"/>
                  <a:gd name="connsiteY6762" fmla="*/ 3958003 h 9085945"/>
                  <a:gd name="connsiteX6763" fmla="*/ 0 w 1018183"/>
                  <a:gd name="connsiteY6763" fmla="*/ 3957568 h 9085945"/>
                  <a:gd name="connsiteX6764" fmla="*/ 0 w 1018183"/>
                  <a:gd name="connsiteY6764" fmla="*/ 3956284 h 9085945"/>
                  <a:gd name="connsiteX6765" fmla="*/ 0 w 1018183"/>
                  <a:gd name="connsiteY6765" fmla="*/ 3956000 h 9085945"/>
                  <a:gd name="connsiteX6766" fmla="*/ 0 w 1018183"/>
                  <a:gd name="connsiteY6766" fmla="*/ 3954715 h 9085945"/>
                  <a:gd name="connsiteX6767" fmla="*/ 0 w 1018183"/>
                  <a:gd name="connsiteY6767" fmla="*/ 3954501 h 9085945"/>
                  <a:gd name="connsiteX6768" fmla="*/ 0 w 1018183"/>
                  <a:gd name="connsiteY6768" fmla="*/ 3952219 h 9085945"/>
                  <a:gd name="connsiteX6769" fmla="*/ 0 w 1018183"/>
                  <a:gd name="connsiteY6769" fmla="*/ 3950651 h 9085945"/>
                  <a:gd name="connsiteX6770" fmla="*/ 0 w 1018183"/>
                  <a:gd name="connsiteY6770" fmla="*/ 3948370 h 9085945"/>
                  <a:gd name="connsiteX6771" fmla="*/ 0 w 1018183"/>
                  <a:gd name="connsiteY6771" fmla="*/ 3946864 h 9085945"/>
                  <a:gd name="connsiteX6772" fmla="*/ 0 w 1018183"/>
                  <a:gd name="connsiteY6772" fmla="*/ 3943665 h 9085945"/>
                  <a:gd name="connsiteX6773" fmla="*/ 0 w 1018183"/>
                  <a:gd name="connsiteY6773" fmla="*/ 3943188 h 9085945"/>
                  <a:gd name="connsiteX6774" fmla="*/ 0 w 1018183"/>
                  <a:gd name="connsiteY6774" fmla="*/ 3937312 h 9085945"/>
                  <a:gd name="connsiteX6775" fmla="*/ 0 w 1018183"/>
                  <a:gd name="connsiteY6775" fmla="*/ 3935053 h 9085945"/>
                  <a:gd name="connsiteX6776" fmla="*/ 0 w 1018183"/>
                  <a:gd name="connsiteY6776" fmla="*/ 3932130 h 9085945"/>
                  <a:gd name="connsiteX6777" fmla="*/ 0 w 1018183"/>
                  <a:gd name="connsiteY6777" fmla="*/ 3929265 h 9085945"/>
                  <a:gd name="connsiteX6778" fmla="*/ 0 w 1018183"/>
                  <a:gd name="connsiteY6778" fmla="*/ 3926153 h 9085945"/>
                  <a:gd name="connsiteX6779" fmla="*/ 0 w 1018183"/>
                  <a:gd name="connsiteY6779" fmla="*/ 3924840 h 9085945"/>
                  <a:gd name="connsiteX6780" fmla="*/ 0 w 1018183"/>
                  <a:gd name="connsiteY6780" fmla="*/ 3923993 h 9085945"/>
                  <a:gd name="connsiteX6781" fmla="*/ 0 w 1018183"/>
                  <a:gd name="connsiteY6781" fmla="*/ 3923272 h 9085945"/>
                  <a:gd name="connsiteX6782" fmla="*/ 0 w 1018183"/>
                  <a:gd name="connsiteY6782" fmla="*/ 3917661 h 9085945"/>
                  <a:gd name="connsiteX6783" fmla="*/ 0 w 1018183"/>
                  <a:gd name="connsiteY6783" fmla="*/ 3913782 h 9085945"/>
                  <a:gd name="connsiteX6784" fmla="*/ 0 w 1018183"/>
                  <a:gd name="connsiteY6784" fmla="*/ 3912216 h 9085945"/>
                  <a:gd name="connsiteX6785" fmla="*/ 0 w 1018183"/>
                  <a:gd name="connsiteY6785" fmla="*/ 3908631 h 9085945"/>
                  <a:gd name="connsiteX6786" fmla="*/ 0 w 1018183"/>
                  <a:gd name="connsiteY6786" fmla="*/ 3906603 h 9085945"/>
                  <a:gd name="connsiteX6787" fmla="*/ 0 w 1018183"/>
                  <a:gd name="connsiteY6787" fmla="*/ 3904586 h 9085945"/>
                  <a:gd name="connsiteX6788" fmla="*/ 0 w 1018183"/>
                  <a:gd name="connsiteY6788" fmla="*/ 3904021 h 9085945"/>
                  <a:gd name="connsiteX6789" fmla="*/ 0 w 1018183"/>
                  <a:gd name="connsiteY6789" fmla="*/ 3900253 h 9085945"/>
                  <a:gd name="connsiteX6790" fmla="*/ 0 w 1018183"/>
                  <a:gd name="connsiteY6790" fmla="*/ 3899534 h 9085945"/>
                  <a:gd name="connsiteX6791" fmla="*/ 0 w 1018183"/>
                  <a:gd name="connsiteY6791" fmla="*/ 3897965 h 9085945"/>
                  <a:gd name="connsiteX6792" fmla="*/ 0 w 1018183"/>
                  <a:gd name="connsiteY6792" fmla="*/ 3896222 h 9085945"/>
                  <a:gd name="connsiteX6793" fmla="*/ 0 w 1018183"/>
                  <a:gd name="connsiteY6793" fmla="*/ 3894652 h 9085945"/>
                  <a:gd name="connsiteX6794" fmla="*/ 0 w 1018183"/>
                  <a:gd name="connsiteY6794" fmla="*/ 3894247 h 9085945"/>
                  <a:gd name="connsiteX6795" fmla="*/ 0 w 1018183"/>
                  <a:gd name="connsiteY6795" fmla="*/ 3892963 h 9085945"/>
                  <a:gd name="connsiteX6796" fmla="*/ 0 w 1018183"/>
                  <a:gd name="connsiteY6796" fmla="*/ 3891788 h 9085945"/>
                  <a:gd name="connsiteX6797" fmla="*/ 0 w 1018183"/>
                  <a:gd name="connsiteY6797" fmla="*/ 3889198 h 9085945"/>
                  <a:gd name="connsiteX6798" fmla="*/ 0 w 1018183"/>
                  <a:gd name="connsiteY6798" fmla="*/ 3885163 h 9085945"/>
                  <a:gd name="connsiteX6799" fmla="*/ 0 w 1018183"/>
                  <a:gd name="connsiteY6799" fmla="*/ 3883650 h 9085945"/>
                  <a:gd name="connsiteX6800" fmla="*/ 0 w 1018183"/>
                  <a:gd name="connsiteY6800" fmla="*/ 3883595 h 9085945"/>
                  <a:gd name="connsiteX6801" fmla="*/ 0 w 1018183"/>
                  <a:gd name="connsiteY6801" fmla="*/ 3881147 h 9085945"/>
                  <a:gd name="connsiteX6802" fmla="*/ 0 w 1018183"/>
                  <a:gd name="connsiteY6802" fmla="*/ 3877116 h 9085945"/>
                  <a:gd name="connsiteX6803" fmla="*/ 0 w 1018183"/>
                  <a:gd name="connsiteY6803" fmla="*/ 3873876 h 9085945"/>
                  <a:gd name="connsiteX6804" fmla="*/ 0 w 1018183"/>
                  <a:gd name="connsiteY6804" fmla="*/ 3873284 h 9085945"/>
                  <a:gd name="connsiteX6805" fmla="*/ 0 w 1018183"/>
                  <a:gd name="connsiteY6805" fmla="*/ 3872545 h 9085945"/>
                  <a:gd name="connsiteX6806" fmla="*/ 0 w 1018183"/>
                  <a:gd name="connsiteY6806" fmla="*/ 3861520 h 9085945"/>
                  <a:gd name="connsiteX6807" fmla="*/ 0 w 1018183"/>
                  <a:gd name="connsiteY6807" fmla="*/ 3858145 h 9085945"/>
                  <a:gd name="connsiteX6808" fmla="*/ 0 w 1018183"/>
                  <a:gd name="connsiteY6808" fmla="*/ 3856468 h 9085945"/>
                  <a:gd name="connsiteX6809" fmla="*/ 0 w 1018183"/>
                  <a:gd name="connsiteY6809" fmla="*/ 3855946 h 9085945"/>
                  <a:gd name="connsiteX6810" fmla="*/ 0 w 1018183"/>
                  <a:gd name="connsiteY6810" fmla="*/ 3855031 h 9085945"/>
                  <a:gd name="connsiteX6811" fmla="*/ 0 w 1018183"/>
                  <a:gd name="connsiteY6811" fmla="*/ 3852621 h 9085945"/>
                  <a:gd name="connsiteX6812" fmla="*/ 0 w 1018183"/>
                  <a:gd name="connsiteY6812" fmla="*/ 3852619 h 9085945"/>
                  <a:gd name="connsiteX6813" fmla="*/ 0 w 1018183"/>
                  <a:gd name="connsiteY6813" fmla="*/ 3852436 h 9085945"/>
                  <a:gd name="connsiteX6814" fmla="*/ 0 w 1018183"/>
                  <a:gd name="connsiteY6814" fmla="*/ 3850868 h 9085945"/>
                  <a:gd name="connsiteX6815" fmla="*/ 0 w 1018183"/>
                  <a:gd name="connsiteY6815" fmla="*/ 3850463 h 9085945"/>
                  <a:gd name="connsiteX6816" fmla="*/ 0 w 1018183"/>
                  <a:gd name="connsiteY6816" fmla="*/ 3848856 h 9085945"/>
                  <a:gd name="connsiteX6817" fmla="*/ 0 w 1018183"/>
                  <a:gd name="connsiteY6817" fmla="*/ 3844821 h 9085945"/>
                  <a:gd name="connsiteX6818" fmla="*/ 0 w 1018183"/>
                  <a:gd name="connsiteY6818" fmla="*/ 3843252 h 9085945"/>
                  <a:gd name="connsiteX6819" fmla="*/ 0 w 1018183"/>
                  <a:gd name="connsiteY6819" fmla="*/ 3840805 h 9085945"/>
                  <a:gd name="connsiteX6820" fmla="*/ 0 w 1018183"/>
                  <a:gd name="connsiteY6820" fmla="*/ 3836774 h 9085945"/>
                  <a:gd name="connsiteX6821" fmla="*/ 0 w 1018183"/>
                  <a:gd name="connsiteY6821" fmla="*/ 3832204 h 9085945"/>
                  <a:gd name="connsiteX6822" fmla="*/ 0 w 1018183"/>
                  <a:gd name="connsiteY6822" fmla="*/ 3830919 h 9085945"/>
                  <a:gd name="connsiteX6823" fmla="*/ 0 w 1018183"/>
                  <a:gd name="connsiteY6823" fmla="*/ 3830436 h 9085945"/>
                  <a:gd name="connsiteX6824" fmla="*/ 0 w 1018183"/>
                  <a:gd name="connsiteY6824" fmla="*/ 3829747 h 9085945"/>
                  <a:gd name="connsiteX6825" fmla="*/ 0 w 1018183"/>
                  <a:gd name="connsiteY6825" fmla="*/ 3825715 h 9085945"/>
                  <a:gd name="connsiteX6826" fmla="*/ 0 w 1018183"/>
                  <a:gd name="connsiteY6826" fmla="*/ 3822305 h 9085945"/>
                  <a:gd name="connsiteX6827" fmla="*/ 0 w 1018183"/>
                  <a:gd name="connsiteY6827" fmla="*/ 3821144 h 9085945"/>
                  <a:gd name="connsiteX6828" fmla="*/ 0 w 1018183"/>
                  <a:gd name="connsiteY6828" fmla="*/ 3820667 h 9085945"/>
                  <a:gd name="connsiteX6829" fmla="*/ 0 w 1018183"/>
                  <a:gd name="connsiteY6829" fmla="*/ 3819384 h 9085945"/>
                  <a:gd name="connsiteX6830" fmla="*/ 0 w 1018183"/>
                  <a:gd name="connsiteY6830" fmla="*/ 3817802 h 9085945"/>
                  <a:gd name="connsiteX6831" fmla="*/ 0 w 1018183"/>
                  <a:gd name="connsiteY6831" fmla="*/ 3816519 h 9085945"/>
                  <a:gd name="connsiteX6832" fmla="*/ 0 w 1018183"/>
                  <a:gd name="connsiteY6832" fmla="*/ 3816126 h 9085945"/>
                  <a:gd name="connsiteX6833" fmla="*/ 0 w 1018183"/>
                  <a:gd name="connsiteY6833" fmla="*/ 3812278 h 9085945"/>
                  <a:gd name="connsiteX6834" fmla="*/ 0 w 1018183"/>
                  <a:gd name="connsiteY6834" fmla="*/ 3812094 h 9085945"/>
                  <a:gd name="connsiteX6835" fmla="*/ 0 w 1018183"/>
                  <a:gd name="connsiteY6835" fmla="*/ 3811247 h 9085945"/>
                  <a:gd name="connsiteX6836" fmla="*/ 0 w 1018183"/>
                  <a:gd name="connsiteY6836" fmla="*/ 3810526 h 9085945"/>
                  <a:gd name="connsiteX6837" fmla="*/ 0 w 1018183"/>
                  <a:gd name="connsiteY6837" fmla="*/ 3810122 h 9085945"/>
                  <a:gd name="connsiteX6838" fmla="*/ 0 w 1018183"/>
                  <a:gd name="connsiteY6838" fmla="*/ 3808044 h 9085945"/>
                  <a:gd name="connsiteX6839" fmla="*/ 0 w 1018183"/>
                  <a:gd name="connsiteY6839" fmla="*/ 3806744 h 9085945"/>
                  <a:gd name="connsiteX6840" fmla="*/ 0 w 1018183"/>
                  <a:gd name="connsiteY6840" fmla="*/ 3805069 h 9085945"/>
                  <a:gd name="connsiteX6841" fmla="*/ 0 w 1018183"/>
                  <a:gd name="connsiteY6841" fmla="*/ 3801219 h 9085945"/>
                  <a:gd name="connsiteX6842" fmla="*/ 0 w 1018183"/>
                  <a:gd name="connsiteY6842" fmla="*/ 3801034 h 9085945"/>
                  <a:gd name="connsiteX6843" fmla="*/ 0 w 1018183"/>
                  <a:gd name="connsiteY6843" fmla="*/ 3799466 h 9085945"/>
                  <a:gd name="connsiteX6844" fmla="*/ 0 w 1018183"/>
                  <a:gd name="connsiteY6844" fmla="*/ 3796986 h 9085945"/>
                  <a:gd name="connsiteX6845" fmla="*/ 0 w 1018183"/>
                  <a:gd name="connsiteY6845" fmla="*/ 3794740 h 9085945"/>
                  <a:gd name="connsiteX6846" fmla="*/ 0 w 1018183"/>
                  <a:gd name="connsiteY6846" fmla="*/ 3793173 h 9085945"/>
                  <a:gd name="connsiteX6847" fmla="*/ 0 w 1018183"/>
                  <a:gd name="connsiteY6847" fmla="*/ 3788418 h 9085945"/>
                  <a:gd name="connsiteX6848" fmla="*/ 0 w 1018183"/>
                  <a:gd name="connsiteY6848" fmla="*/ 3787937 h 9085945"/>
                  <a:gd name="connsiteX6849" fmla="*/ 0 w 1018183"/>
                  <a:gd name="connsiteY6849" fmla="*/ 3781501 h 9085945"/>
                  <a:gd name="connsiteX6850" fmla="*/ 0 w 1018183"/>
                  <a:gd name="connsiteY6850" fmla="*/ 3779041 h 9085945"/>
                  <a:gd name="connsiteX6851" fmla="*/ 0 w 1018183"/>
                  <a:gd name="connsiteY6851" fmla="*/ 3776880 h 9085945"/>
                  <a:gd name="connsiteX6852" fmla="*/ 0 w 1018183"/>
                  <a:gd name="connsiteY6852" fmla="*/ 3774016 h 9085945"/>
                  <a:gd name="connsiteX6853" fmla="*/ 0 w 1018183"/>
                  <a:gd name="connsiteY6853" fmla="*/ 3770904 h 9085945"/>
                  <a:gd name="connsiteX6854" fmla="*/ 0 w 1018183"/>
                  <a:gd name="connsiteY6854" fmla="*/ 3769686 h 9085945"/>
                  <a:gd name="connsiteX6855" fmla="*/ 0 w 1018183"/>
                  <a:gd name="connsiteY6855" fmla="*/ 3768492 h 9085945"/>
                  <a:gd name="connsiteX6856" fmla="*/ 0 w 1018183"/>
                  <a:gd name="connsiteY6856" fmla="*/ 3768401 h 9085945"/>
                  <a:gd name="connsiteX6857" fmla="*/ 0 w 1018183"/>
                  <a:gd name="connsiteY6857" fmla="*/ 3764258 h 9085945"/>
                  <a:gd name="connsiteX6858" fmla="*/ 0 w 1018183"/>
                  <a:gd name="connsiteY6858" fmla="*/ 3758626 h 9085945"/>
                  <a:gd name="connsiteX6859" fmla="*/ 0 w 1018183"/>
                  <a:gd name="connsiteY6859" fmla="*/ 3756644 h 9085945"/>
                  <a:gd name="connsiteX6860" fmla="*/ 0 w 1018183"/>
                  <a:gd name="connsiteY6860" fmla="*/ 3751152 h 9085945"/>
                  <a:gd name="connsiteX6861" fmla="*/ 0 w 1018183"/>
                  <a:gd name="connsiteY6861" fmla="*/ 3750238 h 9085945"/>
                  <a:gd name="connsiteX6862" fmla="*/ 0 w 1018183"/>
                  <a:gd name="connsiteY6862" fmla="*/ 3748773 h 9085945"/>
                  <a:gd name="connsiteX6863" fmla="*/ 0 w 1018183"/>
                  <a:gd name="connsiteY6863" fmla="*/ 3738741 h 9085945"/>
                  <a:gd name="connsiteX6864" fmla="*/ 0 w 1018183"/>
                  <a:gd name="connsiteY6864" fmla="*/ 3737715 h 9085945"/>
                  <a:gd name="connsiteX6865" fmla="*/ 0 w 1018183"/>
                  <a:gd name="connsiteY6865" fmla="*/ 3737175 h 9085945"/>
                  <a:gd name="connsiteX6866" fmla="*/ 0 w 1018183"/>
                  <a:gd name="connsiteY6866" fmla="*/ 3736537 h 9085945"/>
                  <a:gd name="connsiteX6867" fmla="*/ 0 w 1018183"/>
                  <a:gd name="connsiteY6867" fmla="*/ 3728968 h 9085945"/>
                  <a:gd name="connsiteX6868" fmla="*/ 0 w 1018183"/>
                  <a:gd name="connsiteY6868" fmla="*/ 3728058 h 9085945"/>
                  <a:gd name="connsiteX6869" fmla="*/ 0 w 1018183"/>
                  <a:gd name="connsiteY6869" fmla="*/ 3727684 h 9085945"/>
                  <a:gd name="connsiteX6870" fmla="*/ 0 w 1018183"/>
                  <a:gd name="connsiteY6870" fmla="*/ 3727400 h 9085945"/>
                  <a:gd name="connsiteX6871" fmla="*/ 0 w 1018183"/>
                  <a:gd name="connsiteY6871" fmla="*/ 3726116 h 9085945"/>
                  <a:gd name="connsiteX6872" fmla="*/ 0 w 1018183"/>
                  <a:gd name="connsiteY6872" fmla="*/ 3725901 h 9085945"/>
                  <a:gd name="connsiteX6873" fmla="*/ 0 w 1018183"/>
                  <a:gd name="connsiteY6873" fmla="*/ 3723916 h 9085945"/>
                  <a:gd name="connsiteX6874" fmla="*/ 0 w 1018183"/>
                  <a:gd name="connsiteY6874" fmla="*/ 3723619 h 9085945"/>
                  <a:gd name="connsiteX6875" fmla="*/ 0 w 1018183"/>
                  <a:gd name="connsiteY6875" fmla="*/ 3722051 h 9085945"/>
                  <a:gd name="connsiteX6876" fmla="*/ 0 w 1018183"/>
                  <a:gd name="connsiteY6876" fmla="*/ 3719770 h 9085945"/>
                  <a:gd name="connsiteX6877" fmla="*/ 0 w 1018183"/>
                  <a:gd name="connsiteY6877" fmla="*/ 3718284 h 9085945"/>
                  <a:gd name="connsiteX6878" fmla="*/ 0 w 1018183"/>
                  <a:gd name="connsiteY6878" fmla="*/ 3717000 h 9085945"/>
                  <a:gd name="connsiteX6879" fmla="*/ 0 w 1018183"/>
                  <a:gd name="connsiteY6879" fmla="*/ 3715874 h 9085945"/>
                  <a:gd name="connsiteX6880" fmla="*/ 0 w 1018183"/>
                  <a:gd name="connsiteY6880" fmla="*/ 3715065 h 9085945"/>
                  <a:gd name="connsiteX6881" fmla="*/ 0 w 1018183"/>
                  <a:gd name="connsiteY6881" fmla="*/ 3712858 h 9085945"/>
                  <a:gd name="connsiteX6882" fmla="*/ 0 w 1018183"/>
                  <a:gd name="connsiteY6882" fmla="*/ 3708712 h 9085945"/>
                  <a:gd name="connsiteX6883" fmla="*/ 0 w 1018183"/>
                  <a:gd name="connsiteY6883" fmla="*/ 3704567 h 9085945"/>
                  <a:gd name="connsiteX6884" fmla="*/ 0 w 1018183"/>
                  <a:gd name="connsiteY6884" fmla="*/ 3700665 h 9085945"/>
                  <a:gd name="connsiteX6885" fmla="*/ 0 w 1018183"/>
                  <a:gd name="connsiteY6885" fmla="*/ 3698329 h 9085945"/>
                  <a:gd name="connsiteX6886" fmla="*/ 0 w 1018183"/>
                  <a:gd name="connsiteY6886" fmla="*/ 3697552 h 9085945"/>
                  <a:gd name="connsiteX6887" fmla="*/ 0 w 1018183"/>
                  <a:gd name="connsiteY6887" fmla="*/ 3697373 h 9085945"/>
                  <a:gd name="connsiteX6888" fmla="*/ 0 w 1018183"/>
                  <a:gd name="connsiteY6888" fmla="*/ 3696240 h 9085945"/>
                  <a:gd name="connsiteX6889" fmla="*/ 0 w 1018183"/>
                  <a:gd name="connsiteY6889" fmla="*/ 3694793 h 9085945"/>
                  <a:gd name="connsiteX6890" fmla="*/ 0 w 1018183"/>
                  <a:gd name="connsiteY6890" fmla="*/ 3694672 h 9085945"/>
                  <a:gd name="connsiteX6891" fmla="*/ 0 w 1018183"/>
                  <a:gd name="connsiteY6891" fmla="*/ 3689061 h 9085945"/>
                  <a:gd name="connsiteX6892" fmla="*/ 0 w 1018183"/>
                  <a:gd name="connsiteY6892" fmla="*/ 3687342 h 9085945"/>
                  <a:gd name="connsiteX6893" fmla="*/ 0 w 1018183"/>
                  <a:gd name="connsiteY6893" fmla="*/ 3685773 h 9085945"/>
                  <a:gd name="connsiteX6894" fmla="*/ 0 w 1018183"/>
                  <a:gd name="connsiteY6894" fmla="*/ 3685559 h 9085945"/>
                  <a:gd name="connsiteX6895" fmla="*/ 0 w 1018183"/>
                  <a:gd name="connsiteY6895" fmla="*/ 3685182 h 9085945"/>
                  <a:gd name="connsiteX6896" fmla="*/ 0 w 1018183"/>
                  <a:gd name="connsiteY6896" fmla="*/ 3683615 h 9085945"/>
                  <a:gd name="connsiteX6897" fmla="*/ 0 w 1018183"/>
                  <a:gd name="connsiteY6897" fmla="*/ 3683278 h 9085945"/>
                  <a:gd name="connsiteX6898" fmla="*/ 0 w 1018183"/>
                  <a:gd name="connsiteY6898" fmla="*/ 3681992 h 9085945"/>
                  <a:gd name="connsiteX6899" fmla="*/ 0 w 1018183"/>
                  <a:gd name="connsiteY6899" fmla="*/ 3681709 h 9085945"/>
                  <a:gd name="connsiteX6900" fmla="*/ 0 w 1018183"/>
                  <a:gd name="connsiteY6900" fmla="*/ 3680425 h 9085945"/>
                  <a:gd name="connsiteX6901" fmla="*/ 0 w 1018183"/>
                  <a:gd name="connsiteY6901" fmla="*/ 3680031 h 9085945"/>
                  <a:gd name="connsiteX6902" fmla="*/ 0 w 1018183"/>
                  <a:gd name="connsiteY6902" fmla="*/ 3678003 h 9085945"/>
                  <a:gd name="connsiteX6903" fmla="*/ 0 w 1018183"/>
                  <a:gd name="connsiteY6903" fmla="*/ 3676706 h 9085945"/>
                  <a:gd name="connsiteX6904" fmla="*/ 0 w 1018183"/>
                  <a:gd name="connsiteY6904" fmla="*/ 3675985 h 9085945"/>
                  <a:gd name="connsiteX6905" fmla="*/ 0 w 1018183"/>
                  <a:gd name="connsiteY6905" fmla="*/ 3674724 h 9085945"/>
                  <a:gd name="connsiteX6906" fmla="*/ 0 w 1018183"/>
                  <a:gd name="connsiteY6906" fmla="*/ 3674501 h 9085945"/>
                  <a:gd name="connsiteX6907" fmla="*/ 0 w 1018183"/>
                  <a:gd name="connsiteY6907" fmla="*/ 3673651 h 9085945"/>
                  <a:gd name="connsiteX6908" fmla="*/ 0 w 1018183"/>
                  <a:gd name="connsiteY6908" fmla="*/ 3672219 h 9085945"/>
                  <a:gd name="connsiteX6909" fmla="*/ 0 w 1018183"/>
                  <a:gd name="connsiteY6909" fmla="*/ 3670651 h 9085945"/>
                  <a:gd name="connsiteX6910" fmla="*/ 0 w 1018183"/>
                  <a:gd name="connsiteY6910" fmla="*/ 3668370 h 9085945"/>
                  <a:gd name="connsiteX6911" fmla="*/ 0 w 1018183"/>
                  <a:gd name="connsiteY6911" fmla="*/ 3663665 h 9085945"/>
                  <a:gd name="connsiteX6912" fmla="*/ 0 w 1018183"/>
                  <a:gd name="connsiteY6912" fmla="*/ 3663188 h 9085945"/>
                  <a:gd name="connsiteX6913" fmla="*/ 0 w 1018183"/>
                  <a:gd name="connsiteY6913" fmla="*/ 3662065 h 9085945"/>
                  <a:gd name="connsiteX6914" fmla="*/ 0 w 1018183"/>
                  <a:gd name="connsiteY6914" fmla="*/ 3660323 h 9085945"/>
                  <a:gd name="connsiteX6915" fmla="*/ 0 w 1018183"/>
                  <a:gd name="connsiteY6915" fmla="*/ 3655050 h 9085945"/>
                  <a:gd name="connsiteX6916" fmla="*/ 0 w 1018183"/>
                  <a:gd name="connsiteY6916" fmla="*/ 3649266 h 9085945"/>
                  <a:gd name="connsiteX6917" fmla="*/ 0 w 1018183"/>
                  <a:gd name="connsiteY6917" fmla="*/ 3645276 h 9085945"/>
                  <a:gd name="connsiteX6918" fmla="*/ 0 w 1018183"/>
                  <a:gd name="connsiteY6918" fmla="*/ 3644840 h 9085945"/>
                  <a:gd name="connsiteX6919" fmla="*/ 0 w 1018183"/>
                  <a:gd name="connsiteY6919" fmla="*/ 3643273 h 9085945"/>
                  <a:gd name="connsiteX6920" fmla="*/ 0 w 1018183"/>
                  <a:gd name="connsiteY6920" fmla="*/ 3639690 h 9085945"/>
                  <a:gd name="connsiteX6921" fmla="*/ 0 w 1018183"/>
                  <a:gd name="connsiteY6921" fmla="*/ 3639492 h 9085945"/>
                  <a:gd name="connsiteX6922" fmla="*/ 0 w 1018183"/>
                  <a:gd name="connsiteY6922" fmla="*/ 3638405 h 9085945"/>
                  <a:gd name="connsiteX6923" fmla="*/ 0 w 1018183"/>
                  <a:gd name="connsiteY6923" fmla="*/ 3637923 h 9085945"/>
                  <a:gd name="connsiteX6924" fmla="*/ 0 w 1018183"/>
                  <a:gd name="connsiteY6924" fmla="*/ 3637662 h 9085945"/>
                  <a:gd name="connsiteX6925" fmla="*/ 0 w 1018183"/>
                  <a:gd name="connsiteY6925" fmla="*/ 3635643 h 9085945"/>
                  <a:gd name="connsiteX6926" fmla="*/ 0 w 1018183"/>
                  <a:gd name="connsiteY6926" fmla="*/ 3629522 h 9085945"/>
                  <a:gd name="connsiteX6927" fmla="*/ 0 w 1018183"/>
                  <a:gd name="connsiteY6927" fmla="*/ 3628631 h 9085945"/>
                  <a:gd name="connsiteX6928" fmla="*/ 0 w 1018183"/>
                  <a:gd name="connsiteY6928" fmla="*/ 3625490 h 9085945"/>
                  <a:gd name="connsiteX6929" fmla="*/ 0 w 1018183"/>
                  <a:gd name="connsiteY6929" fmla="*/ 3624584 h 9085945"/>
                  <a:gd name="connsiteX6930" fmla="*/ 0 w 1018183"/>
                  <a:gd name="connsiteY6930" fmla="*/ 3624021 h 9085945"/>
                  <a:gd name="connsiteX6931" fmla="*/ 0 w 1018183"/>
                  <a:gd name="connsiteY6931" fmla="*/ 3623922 h 9085945"/>
                  <a:gd name="connsiteX6932" fmla="*/ 0 w 1018183"/>
                  <a:gd name="connsiteY6932" fmla="*/ 3620256 h 9085945"/>
                  <a:gd name="connsiteX6933" fmla="*/ 0 w 1018183"/>
                  <a:gd name="connsiteY6933" fmla="*/ 3616293 h 9085945"/>
                  <a:gd name="connsiteX6934" fmla="*/ 0 w 1018183"/>
                  <a:gd name="connsiteY6934" fmla="*/ 3616222 h 9085945"/>
                  <a:gd name="connsiteX6935" fmla="*/ 0 w 1018183"/>
                  <a:gd name="connsiteY6935" fmla="*/ 3614652 h 9085945"/>
                  <a:gd name="connsiteX6936" fmla="*/ 0 w 1018183"/>
                  <a:gd name="connsiteY6936" fmla="*/ 3612205 h 9085945"/>
                  <a:gd name="connsiteX6937" fmla="*/ 0 w 1018183"/>
                  <a:gd name="connsiteY6937" fmla="*/ 3608174 h 9085945"/>
                  <a:gd name="connsiteX6938" fmla="*/ 0 w 1018183"/>
                  <a:gd name="connsiteY6938" fmla="*/ 3606519 h 9085945"/>
                  <a:gd name="connsiteX6939" fmla="*/ 0 w 1018183"/>
                  <a:gd name="connsiteY6939" fmla="*/ 3604935 h 9085945"/>
                  <a:gd name="connsiteX6940" fmla="*/ 0 w 1018183"/>
                  <a:gd name="connsiteY6940" fmla="*/ 3603604 h 9085945"/>
                  <a:gd name="connsiteX6941" fmla="*/ 0 w 1018183"/>
                  <a:gd name="connsiteY6941" fmla="*/ 3603127 h 9085945"/>
                  <a:gd name="connsiteX6942" fmla="*/ 0 w 1018183"/>
                  <a:gd name="connsiteY6942" fmla="*/ 3602319 h 9085945"/>
                  <a:gd name="connsiteX6943" fmla="*/ 0 w 1018183"/>
                  <a:gd name="connsiteY6943" fmla="*/ 3601147 h 9085945"/>
                  <a:gd name="connsiteX6944" fmla="*/ 0 w 1018183"/>
                  <a:gd name="connsiteY6944" fmla="*/ 3599241 h 9085945"/>
                  <a:gd name="connsiteX6945" fmla="*/ 0 w 1018183"/>
                  <a:gd name="connsiteY6945" fmla="*/ 3597116 h 9085945"/>
                  <a:gd name="connsiteX6946" fmla="*/ 0 w 1018183"/>
                  <a:gd name="connsiteY6946" fmla="*/ 3595904 h 9085945"/>
                  <a:gd name="connsiteX6947" fmla="*/ 0 w 1018183"/>
                  <a:gd name="connsiteY6947" fmla="*/ 3593874 h 9085945"/>
                  <a:gd name="connsiteX6948" fmla="*/ 0 w 1018183"/>
                  <a:gd name="connsiteY6948" fmla="*/ 3592948 h 9085945"/>
                  <a:gd name="connsiteX6949" fmla="*/ 0 w 1018183"/>
                  <a:gd name="connsiteY6949" fmla="*/ 3592544 h 9085945"/>
                  <a:gd name="connsiteX6950" fmla="*/ 0 w 1018183"/>
                  <a:gd name="connsiteY6950" fmla="*/ 3589202 h 9085945"/>
                  <a:gd name="connsiteX6951" fmla="*/ 0 w 1018183"/>
                  <a:gd name="connsiteY6951" fmla="*/ 3587919 h 9085945"/>
                  <a:gd name="connsiteX6952" fmla="*/ 0 w 1018183"/>
                  <a:gd name="connsiteY6952" fmla="*/ 3587526 h 9085945"/>
                  <a:gd name="connsiteX6953" fmla="*/ 0 w 1018183"/>
                  <a:gd name="connsiteY6953" fmla="*/ 3585582 h 9085945"/>
                  <a:gd name="connsiteX6954" fmla="*/ 0 w 1018183"/>
                  <a:gd name="connsiteY6954" fmla="*/ 3583677 h 9085945"/>
                  <a:gd name="connsiteX6955" fmla="*/ 0 w 1018183"/>
                  <a:gd name="connsiteY6955" fmla="*/ 3583494 h 9085945"/>
                  <a:gd name="connsiteX6956" fmla="*/ 0 w 1018183"/>
                  <a:gd name="connsiteY6956" fmla="*/ 3581926 h 9085945"/>
                  <a:gd name="connsiteX6957" fmla="*/ 0 w 1018183"/>
                  <a:gd name="connsiteY6957" fmla="*/ 3581521 h 9085945"/>
                  <a:gd name="connsiteX6958" fmla="*/ 0 w 1018183"/>
                  <a:gd name="connsiteY6958" fmla="*/ 3578145 h 9085945"/>
                  <a:gd name="connsiteX6959" fmla="*/ 0 w 1018183"/>
                  <a:gd name="connsiteY6959" fmla="*/ 3576469 h 9085945"/>
                  <a:gd name="connsiteX6960" fmla="*/ 0 w 1018183"/>
                  <a:gd name="connsiteY6960" fmla="*/ 3575811 h 9085945"/>
                  <a:gd name="connsiteX6961" fmla="*/ 0 w 1018183"/>
                  <a:gd name="connsiteY6961" fmla="*/ 3573791 h 9085945"/>
                  <a:gd name="connsiteX6962" fmla="*/ 0 w 1018183"/>
                  <a:gd name="connsiteY6962" fmla="*/ 3572619 h 9085945"/>
                  <a:gd name="connsiteX6963" fmla="*/ 0 w 1018183"/>
                  <a:gd name="connsiteY6963" fmla="*/ 3572434 h 9085945"/>
                  <a:gd name="connsiteX6964" fmla="*/ 0 w 1018183"/>
                  <a:gd name="connsiteY6964" fmla="*/ 3570866 h 9085945"/>
                  <a:gd name="connsiteX6965" fmla="*/ 0 w 1018183"/>
                  <a:gd name="connsiteY6965" fmla="*/ 3566140 h 9085945"/>
                  <a:gd name="connsiteX6966" fmla="*/ 0 w 1018183"/>
                  <a:gd name="connsiteY6966" fmla="*/ 3564573 h 9085945"/>
                  <a:gd name="connsiteX6967" fmla="*/ 0 w 1018183"/>
                  <a:gd name="connsiteY6967" fmla="*/ 3561978 h 9085945"/>
                  <a:gd name="connsiteX6968" fmla="*/ 0 w 1018183"/>
                  <a:gd name="connsiteY6968" fmla="*/ 3560805 h 9085945"/>
                  <a:gd name="connsiteX6969" fmla="*/ 0 w 1018183"/>
                  <a:gd name="connsiteY6969" fmla="*/ 3559818 h 9085945"/>
                  <a:gd name="connsiteX6970" fmla="*/ 0 w 1018183"/>
                  <a:gd name="connsiteY6970" fmla="*/ 3556773 h 9085945"/>
                  <a:gd name="connsiteX6971" fmla="*/ 0 w 1018183"/>
                  <a:gd name="connsiteY6971" fmla="*/ 3553778 h 9085945"/>
                  <a:gd name="connsiteX6972" fmla="*/ 0 w 1018183"/>
                  <a:gd name="connsiteY6972" fmla="*/ 3552202 h 9085945"/>
                  <a:gd name="connsiteX6973" fmla="*/ 0 w 1018183"/>
                  <a:gd name="connsiteY6973" fmla="*/ 3550918 h 9085945"/>
                  <a:gd name="connsiteX6974" fmla="*/ 0 w 1018183"/>
                  <a:gd name="connsiteY6974" fmla="*/ 3550441 h 9085945"/>
                  <a:gd name="connsiteX6975" fmla="*/ 0 w 1018183"/>
                  <a:gd name="connsiteY6975" fmla="*/ 3550013 h 9085945"/>
                  <a:gd name="connsiteX6976" fmla="*/ 0 w 1018183"/>
                  <a:gd name="connsiteY6976" fmla="*/ 3547576 h 9085945"/>
                  <a:gd name="connsiteX6977" fmla="*/ 0 w 1018183"/>
                  <a:gd name="connsiteY6977" fmla="*/ 3545416 h 9085945"/>
                  <a:gd name="connsiteX6978" fmla="*/ 0 w 1018183"/>
                  <a:gd name="connsiteY6978" fmla="*/ 3544004 h 9085945"/>
                  <a:gd name="connsiteX6979" fmla="*/ 0 w 1018183"/>
                  <a:gd name="connsiteY6979" fmla="*/ 3543081 h 9085945"/>
                  <a:gd name="connsiteX6980" fmla="*/ 0 w 1018183"/>
                  <a:gd name="connsiteY6980" fmla="*/ 3542304 h 9085945"/>
                  <a:gd name="connsiteX6981" fmla="*/ 0 w 1018183"/>
                  <a:gd name="connsiteY6981" fmla="*/ 3539892 h 9085945"/>
                  <a:gd name="connsiteX6982" fmla="*/ 0 w 1018183"/>
                  <a:gd name="connsiteY6982" fmla="*/ 3537802 h 9085945"/>
                  <a:gd name="connsiteX6983" fmla="*/ 0 w 1018183"/>
                  <a:gd name="connsiteY6983" fmla="*/ 3537314 h 9085945"/>
                  <a:gd name="connsiteX6984" fmla="*/ 0 w 1018183"/>
                  <a:gd name="connsiteY6984" fmla="*/ 3536519 h 9085945"/>
                  <a:gd name="connsiteX6985" fmla="*/ 0 w 1018183"/>
                  <a:gd name="connsiteY6985" fmla="*/ 3536128 h 9085945"/>
                  <a:gd name="connsiteX6986" fmla="*/ 0 w 1018183"/>
                  <a:gd name="connsiteY6986" fmla="*/ 3532278 h 9085945"/>
                  <a:gd name="connsiteX6987" fmla="*/ 0 w 1018183"/>
                  <a:gd name="connsiteY6987" fmla="*/ 3532092 h 9085945"/>
                  <a:gd name="connsiteX6988" fmla="*/ 0 w 1018183"/>
                  <a:gd name="connsiteY6988" fmla="*/ 3530524 h 9085945"/>
                  <a:gd name="connsiteX6989" fmla="*/ 0 w 1018183"/>
                  <a:gd name="connsiteY6989" fmla="*/ 3528044 h 9085945"/>
                  <a:gd name="connsiteX6990" fmla="*/ 0 w 1018183"/>
                  <a:gd name="connsiteY6990" fmla="*/ 3525798 h 9085945"/>
                  <a:gd name="connsiteX6991" fmla="*/ 0 w 1018183"/>
                  <a:gd name="connsiteY6991" fmla="*/ 3524231 h 9085945"/>
                  <a:gd name="connsiteX6992" fmla="*/ 0 w 1018183"/>
                  <a:gd name="connsiteY6992" fmla="*/ 3522553 h 9085945"/>
                  <a:gd name="connsiteX6993" fmla="*/ 0 w 1018183"/>
                  <a:gd name="connsiteY6993" fmla="*/ 3521639 h 9085945"/>
                  <a:gd name="connsiteX6994" fmla="*/ 0 w 1018183"/>
                  <a:gd name="connsiteY6994" fmla="*/ 3519476 h 9085945"/>
                  <a:gd name="connsiteX6995" fmla="*/ 0 w 1018183"/>
                  <a:gd name="connsiteY6995" fmla="*/ 3516775 h 9085945"/>
                  <a:gd name="connsiteX6996" fmla="*/ 0 w 1018183"/>
                  <a:gd name="connsiteY6996" fmla="*/ 3514742 h 9085945"/>
                  <a:gd name="connsiteX6997" fmla="*/ 0 w 1018183"/>
                  <a:gd name="connsiteY6997" fmla="*/ 3513172 h 9085945"/>
                  <a:gd name="connsiteX6998" fmla="*/ 0 w 1018183"/>
                  <a:gd name="connsiteY6998" fmla="*/ 3512633 h 9085945"/>
                  <a:gd name="connsiteX6999" fmla="*/ 0 w 1018183"/>
                  <a:gd name="connsiteY6999" fmla="*/ 3511426 h 9085945"/>
                  <a:gd name="connsiteX7000" fmla="*/ 0 w 1018183"/>
                  <a:gd name="connsiteY7000" fmla="*/ 3511277 h 9085945"/>
                  <a:gd name="connsiteX7001" fmla="*/ 0 w 1018183"/>
                  <a:gd name="connsiteY7001" fmla="*/ 3509859 h 9085945"/>
                  <a:gd name="connsiteX7002" fmla="*/ 0 w 1018183"/>
                  <a:gd name="connsiteY7002" fmla="*/ 3508419 h 9085945"/>
                  <a:gd name="connsiteX7003" fmla="*/ 0 w 1018183"/>
                  <a:gd name="connsiteY7003" fmla="*/ 3507937 h 9085945"/>
                  <a:gd name="connsiteX7004" fmla="*/ 0 w 1018183"/>
                  <a:gd name="connsiteY7004" fmla="*/ 3505075 h 9085945"/>
                  <a:gd name="connsiteX7005" fmla="*/ 0 w 1018183"/>
                  <a:gd name="connsiteY7005" fmla="*/ 3499550 h 9085945"/>
                  <a:gd name="connsiteX7006" fmla="*/ 0 w 1018183"/>
                  <a:gd name="connsiteY7006" fmla="*/ 3499458 h 9085945"/>
                  <a:gd name="connsiteX7007" fmla="*/ 0 w 1018183"/>
                  <a:gd name="connsiteY7007" fmla="*/ 3495316 h 9085945"/>
                  <a:gd name="connsiteX7008" fmla="*/ 0 w 1018183"/>
                  <a:gd name="connsiteY7008" fmla="*/ 3494016 h 9085945"/>
                  <a:gd name="connsiteX7009" fmla="*/ 0 w 1018183"/>
                  <a:gd name="connsiteY7009" fmla="*/ 3489684 h 9085945"/>
                  <a:gd name="connsiteX7010" fmla="*/ 0 w 1018183"/>
                  <a:gd name="connsiteY7010" fmla="*/ 3488490 h 9085945"/>
                  <a:gd name="connsiteX7011" fmla="*/ 0 w 1018183"/>
                  <a:gd name="connsiteY7011" fmla="*/ 3488401 h 9085945"/>
                  <a:gd name="connsiteX7012" fmla="*/ 0 w 1018183"/>
                  <a:gd name="connsiteY7012" fmla="*/ 3487274 h 9085945"/>
                  <a:gd name="connsiteX7013" fmla="*/ 0 w 1018183"/>
                  <a:gd name="connsiteY7013" fmla="*/ 3484258 h 9085945"/>
                  <a:gd name="connsiteX7014" fmla="*/ 0 w 1018183"/>
                  <a:gd name="connsiteY7014" fmla="*/ 3482210 h 9085945"/>
                  <a:gd name="connsiteX7015" fmla="*/ 0 w 1018183"/>
                  <a:gd name="connsiteY7015" fmla="*/ 3481296 h 9085945"/>
                  <a:gd name="connsiteX7016" fmla="*/ 0 w 1018183"/>
                  <a:gd name="connsiteY7016" fmla="*/ 3480199 h 9085945"/>
                  <a:gd name="connsiteX7017" fmla="*/ 0 w 1018183"/>
                  <a:gd name="connsiteY7017" fmla="*/ 3476481 h 9085945"/>
                  <a:gd name="connsiteX7018" fmla="*/ 0 w 1018183"/>
                  <a:gd name="connsiteY7018" fmla="*/ 3474276 h 9085945"/>
                  <a:gd name="connsiteX7019" fmla="*/ 0 w 1018183"/>
                  <a:gd name="connsiteY7019" fmla="*/ 3471152 h 9085945"/>
                  <a:gd name="connsiteX7020" fmla="*/ 0 w 1018183"/>
                  <a:gd name="connsiteY7020" fmla="*/ 3470426 h 9085945"/>
                  <a:gd name="connsiteX7021" fmla="*/ 0 w 1018183"/>
                  <a:gd name="connsiteY7021" fmla="*/ 3470239 h 9085945"/>
                  <a:gd name="connsiteX7022" fmla="*/ 0 w 1018183"/>
                  <a:gd name="connsiteY7022" fmla="*/ 3468773 h 9085945"/>
                  <a:gd name="connsiteX7023" fmla="*/ 0 w 1018183"/>
                  <a:gd name="connsiteY7023" fmla="*/ 3458742 h 9085945"/>
                  <a:gd name="connsiteX7024" fmla="*/ 0 w 1018183"/>
                  <a:gd name="connsiteY7024" fmla="*/ 3458606 h 9085945"/>
                  <a:gd name="connsiteX7025" fmla="*/ 0 w 1018183"/>
                  <a:gd name="connsiteY7025" fmla="*/ 3457173 h 9085945"/>
                  <a:gd name="connsiteX7026" fmla="*/ 0 w 1018183"/>
                  <a:gd name="connsiteY7026" fmla="*/ 3456959 h 9085945"/>
                  <a:gd name="connsiteX7027" fmla="*/ 0 w 1018183"/>
                  <a:gd name="connsiteY7027" fmla="*/ 3454677 h 9085945"/>
                  <a:gd name="connsiteX7028" fmla="*/ 0 w 1018183"/>
                  <a:gd name="connsiteY7028" fmla="*/ 3453392 h 9085945"/>
                  <a:gd name="connsiteX7029" fmla="*/ 0 w 1018183"/>
                  <a:gd name="connsiteY7029" fmla="*/ 3453109 h 9085945"/>
                  <a:gd name="connsiteX7030" fmla="*/ 0 w 1018183"/>
                  <a:gd name="connsiteY7030" fmla="*/ 3451973 h 9085945"/>
                  <a:gd name="connsiteX7031" fmla="*/ 0 w 1018183"/>
                  <a:gd name="connsiteY7031" fmla="*/ 3451824 h 9085945"/>
                  <a:gd name="connsiteX7032" fmla="*/ 0 w 1018183"/>
                  <a:gd name="connsiteY7032" fmla="*/ 3449040 h 9085945"/>
                  <a:gd name="connsiteX7033" fmla="*/ 0 w 1018183"/>
                  <a:gd name="connsiteY7033" fmla="*/ 3448107 h 9085945"/>
                  <a:gd name="connsiteX7034" fmla="*/ 0 w 1018183"/>
                  <a:gd name="connsiteY7034" fmla="*/ 3448058 h 9085945"/>
                  <a:gd name="connsiteX7035" fmla="*/ 0 w 1018183"/>
                  <a:gd name="connsiteY7035" fmla="*/ 3446932 h 9085945"/>
                  <a:gd name="connsiteX7036" fmla="*/ 0 w 1018183"/>
                  <a:gd name="connsiteY7036" fmla="*/ 3446123 h 9085945"/>
                  <a:gd name="connsiteX7037" fmla="*/ 0 w 1018183"/>
                  <a:gd name="connsiteY7037" fmla="*/ 3445902 h 9085945"/>
                  <a:gd name="connsiteX7038" fmla="*/ 0 w 1018183"/>
                  <a:gd name="connsiteY7038" fmla="*/ 3445647 h 9085945"/>
                  <a:gd name="connsiteX7039" fmla="*/ 0 w 1018183"/>
                  <a:gd name="connsiteY7039" fmla="*/ 3443916 h 9085945"/>
                  <a:gd name="connsiteX7040" fmla="*/ 0 w 1018183"/>
                  <a:gd name="connsiteY7040" fmla="*/ 3443619 h 9085945"/>
                  <a:gd name="connsiteX7041" fmla="*/ 0 w 1018183"/>
                  <a:gd name="connsiteY7041" fmla="*/ 3442051 h 9085945"/>
                  <a:gd name="connsiteX7042" fmla="*/ 0 w 1018183"/>
                  <a:gd name="connsiteY7042" fmla="*/ 3439770 h 9085945"/>
                  <a:gd name="connsiteX7043" fmla="*/ 0 w 1018183"/>
                  <a:gd name="connsiteY7043" fmla="*/ 3437697 h 9085945"/>
                  <a:gd name="connsiteX7044" fmla="*/ 0 w 1018183"/>
                  <a:gd name="connsiteY7044" fmla="*/ 3437511 h 9085945"/>
                  <a:gd name="connsiteX7045" fmla="*/ 0 w 1018183"/>
                  <a:gd name="connsiteY7045" fmla="*/ 3435873 h 9085945"/>
                  <a:gd name="connsiteX7046" fmla="*/ 0 w 1018183"/>
                  <a:gd name="connsiteY7046" fmla="*/ 3435625 h 9085945"/>
                  <a:gd name="connsiteX7047" fmla="*/ 0 w 1018183"/>
                  <a:gd name="connsiteY7047" fmla="*/ 3435065 h 9085945"/>
                  <a:gd name="connsiteX7048" fmla="*/ 0 w 1018183"/>
                  <a:gd name="connsiteY7048" fmla="*/ 3431723 h 9085945"/>
                  <a:gd name="connsiteX7049" fmla="*/ 0 w 1018183"/>
                  <a:gd name="connsiteY7049" fmla="*/ 3431257 h 9085945"/>
                  <a:gd name="connsiteX7050" fmla="*/ 0 w 1018183"/>
                  <a:gd name="connsiteY7050" fmla="*/ 3429387 h 9085945"/>
                  <a:gd name="connsiteX7051" fmla="*/ 0 w 1018183"/>
                  <a:gd name="connsiteY7051" fmla="*/ 3425851 h 9085945"/>
                  <a:gd name="connsiteX7052" fmla="*/ 0 w 1018183"/>
                  <a:gd name="connsiteY7052" fmla="*/ 3424564 h 9085945"/>
                  <a:gd name="connsiteX7053" fmla="*/ 0 w 1018183"/>
                  <a:gd name="connsiteY7053" fmla="*/ 3420665 h 9085945"/>
                  <a:gd name="connsiteX7054" fmla="*/ 0 w 1018183"/>
                  <a:gd name="connsiteY7054" fmla="*/ 3419446 h 9085945"/>
                  <a:gd name="connsiteX7055" fmla="*/ 0 w 1018183"/>
                  <a:gd name="connsiteY7055" fmla="*/ 3418331 h 9085945"/>
                  <a:gd name="connsiteX7056" fmla="*/ 0 w 1018183"/>
                  <a:gd name="connsiteY7056" fmla="*/ 3416240 h 9085945"/>
                  <a:gd name="connsiteX7057" fmla="*/ 0 w 1018183"/>
                  <a:gd name="connsiteY7057" fmla="*/ 3414673 h 9085945"/>
                  <a:gd name="connsiteX7058" fmla="*/ 0 w 1018183"/>
                  <a:gd name="connsiteY7058" fmla="*/ 3413050 h 9085945"/>
                  <a:gd name="connsiteX7059" fmla="*/ 0 w 1018183"/>
                  <a:gd name="connsiteY7059" fmla="*/ 3411482 h 9085945"/>
                  <a:gd name="connsiteX7060" fmla="*/ 0 w 1018183"/>
                  <a:gd name="connsiteY7060" fmla="*/ 3411090 h 9085945"/>
                  <a:gd name="connsiteX7061" fmla="*/ 0 w 1018183"/>
                  <a:gd name="connsiteY7061" fmla="*/ 3410892 h 9085945"/>
                  <a:gd name="connsiteX7062" fmla="*/ 0 w 1018183"/>
                  <a:gd name="connsiteY7062" fmla="*/ 3409805 h 9085945"/>
                  <a:gd name="connsiteX7063" fmla="*/ 0 w 1018183"/>
                  <a:gd name="connsiteY7063" fmla="*/ 3409323 h 9085945"/>
                  <a:gd name="connsiteX7064" fmla="*/ 0 w 1018183"/>
                  <a:gd name="connsiteY7064" fmla="*/ 3409061 h 9085945"/>
                  <a:gd name="connsiteX7065" fmla="*/ 0 w 1018183"/>
                  <a:gd name="connsiteY7065" fmla="*/ 3407764 h 9085945"/>
                  <a:gd name="connsiteX7066" fmla="*/ 0 w 1018183"/>
                  <a:gd name="connsiteY7066" fmla="*/ 3407043 h 9085945"/>
                  <a:gd name="connsiteX7067" fmla="*/ 0 w 1018183"/>
                  <a:gd name="connsiteY7067" fmla="*/ 3406489 h 9085945"/>
                  <a:gd name="connsiteX7068" fmla="*/ 0 w 1018183"/>
                  <a:gd name="connsiteY7068" fmla="*/ 3405559 h 9085945"/>
                  <a:gd name="connsiteX7069" fmla="*/ 0 w 1018183"/>
                  <a:gd name="connsiteY7069" fmla="*/ 3404709 h 9085945"/>
                  <a:gd name="connsiteX7070" fmla="*/ 0 w 1018183"/>
                  <a:gd name="connsiteY7070" fmla="*/ 3403278 h 9085945"/>
                  <a:gd name="connsiteX7071" fmla="*/ 0 w 1018183"/>
                  <a:gd name="connsiteY7071" fmla="*/ 3403146 h 9085945"/>
                  <a:gd name="connsiteX7072" fmla="*/ 0 w 1018183"/>
                  <a:gd name="connsiteY7072" fmla="*/ 3401993 h 9085945"/>
                  <a:gd name="connsiteX7073" fmla="*/ 0 w 1018183"/>
                  <a:gd name="connsiteY7073" fmla="*/ 3401709 h 9085945"/>
                  <a:gd name="connsiteX7074" fmla="*/ 0 w 1018183"/>
                  <a:gd name="connsiteY7074" fmla="*/ 3400424 h 9085945"/>
                  <a:gd name="connsiteX7075" fmla="*/ 0 w 1018183"/>
                  <a:gd name="connsiteY7075" fmla="*/ 3400031 h 9085945"/>
                  <a:gd name="connsiteX7076" fmla="*/ 0 w 1018183"/>
                  <a:gd name="connsiteY7076" fmla="*/ 3398530 h 9085945"/>
                  <a:gd name="connsiteX7077" fmla="*/ 0 w 1018183"/>
                  <a:gd name="connsiteY7077" fmla="*/ 3396706 h 9085945"/>
                  <a:gd name="connsiteX7078" fmla="*/ 0 w 1018183"/>
                  <a:gd name="connsiteY7078" fmla="*/ 3395984 h 9085945"/>
                  <a:gd name="connsiteX7079" fmla="*/ 0 w 1018183"/>
                  <a:gd name="connsiteY7079" fmla="*/ 3394724 h 9085945"/>
                  <a:gd name="connsiteX7080" fmla="*/ 0 w 1018183"/>
                  <a:gd name="connsiteY7080" fmla="*/ 3393648 h 9085945"/>
                  <a:gd name="connsiteX7081" fmla="*/ 0 w 1018183"/>
                  <a:gd name="connsiteY7081" fmla="*/ 3393123 h 9085945"/>
                  <a:gd name="connsiteX7082" fmla="*/ 0 w 1018183"/>
                  <a:gd name="connsiteY7082" fmla="*/ 3384890 h 9085945"/>
                  <a:gd name="connsiteX7083" fmla="*/ 0 w 1018183"/>
                  <a:gd name="connsiteY7083" fmla="*/ 3382065 h 9085945"/>
                  <a:gd name="connsiteX7084" fmla="*/ 0 w 1018183"/>
                  <a:gd name="connsiteY7084" fmla="*/ 3380859 h 9085945"/>
                  <a:gd name="connsiteX7085" fmla="*/ 0 w 1018183"/>
                  <a:gd name="connsiteY7085" fmla="*/ 3380323 h 9085945"/>
                  <a:gd name="connsiteX7086" fmla="*/ 0 w 1018183"/>
                  <a:gd name="connsiteY7086" fmla="*/ 3376334 h 9085945"/>
                  <a:gd name="connsiteX7087" fmla="*/ 0 w 1018183"/>
                  <a:gd name="connsiteY7087" fmla="*/ 3374527 h 9085945"/>
                  <a:gd name="connsiteX7088" fmla="*/ 0 w 1018183"/>
                  <a:gd name="connsiteY7088" fmla="*/ 3370550 h 9085945"/>
                  <a:gd name="connsiteX7089" fmla="*/ 0 w 1018183"/>
                  <a:gd name="connsiteY7089" fmla="*/ 3369463 h 9085945"/>
                  <a:gd name="connsiteX7090" fmla="*/ 0 w 1018183"/>
                  <a:gd name="connsiteY7090" fmla="*/ 3368981 h 9085945"/>
                  <a:gd name="connsiteX7091" fmla="*/ 0 w 1018183"/>
                  <a:gd name="connsiteY7091" fmla="*/ 3367304 h 9085945"/>
                  <a:gd name="connsiteX7092" fmla="*/ 0 w 1018183"/>
                  <a:gd name="connsiteY7092" fmla="*/ 3365274 h 9085945"/>
                  <a:gd name="connsiteX7093" fmla="*/ 0 w 1018183"/>
                  <a:gd name="connsiteY7093" fmla="*/ 3363979 h 9085945"/>
                  <a:gd name="connsiteX7094" fmla="*/ 0 w 1018183"/>
                  <a:gd name="connsiteY7094" fmla="*/ 3360580 h 9085945"/>
                  <a:gd name="connsiteX7095" fmla="*/ 0 w 1018183"/>
                  <a:gd name="connsiteY7095" fmla="*/ 3359689 h 9085945"/>
                  <a:gd name="connsiteX7096" fmla="*/ 0 w 1018183"/>
                  <a:gd name="connsiteY7096" fmla="*/ 3359490 h 9085945"/>
                  <a:gd name="connsiteX7097" fmla="*/ 0 w 1018183"/>
                  <a:gd name="connsiteY7097" fmla="*/ 3358405 h 9085945"/>
                  <a:gd name="connsiteX7098" fmla="*/ 0 w 1018183"/>
                  <a:gd name="connsiteY7098" fmla="*/ 3357922 h 9085945"/>
                  <a:gd name="connsiteX7099" fmla="*/ 0 w 1018183"/>
                  <a:gd name="connsiteY7099" fmla="*/ 3356548 h 9085945"/>
                  <a:gd name="connsiteX7100" fmla="*/ 0 w 1018183"/>
                  <a:gd name="connsiteY7100" fmla="*/ 3355642 h 9085945"/>
                  <a:gd name="connsiteX7101" fmla="*/ 0 w 1018183"/>
                  <a:gd name="connsiteY7101" fmla="*/ 3354980 h 9085945"/>
                  <a:gd name="connsiteX7102" fmla="*/ 0 w 1018183"/>
                  <a:gd name="connsiteY7102" fmla="*/ 3347351 h 9085945"/>
                  <a:gd name="connsiteX7103" fmla="*/ 0 w 1018183"/>
                  <a:gd name="connsiteY7103" fmla="*/ 3345914 h 9085945"/>
                  <a:gd name="connsiteX7104" fmla="*/ 0 w 1018183"/>
                  <a:gd name="connsiteY7104" fmla="*/ 3337577 h 9085945"/>
                  <a:gd name="connsiteX7105" fmla="*/ 0 w 1018183"/>
                  <a:gd name="connsiteY7105" fmla="*/ 3336293 h 9085945"/>
                  <a:gd name="connsiteX7106" fmla="*/ 0 w 1018183"/>
                  <a:gd name="connsiteY7106" fmla="*/ 3334185 h 9085945"/>
                  <a:gd name="connsiteX7107" fmla="*/ 0 w 1018183"/>
                  <a:gd name="connsiteY7107" fmla="*/ 3333378 h 9085945"/>
                  <a:gd name="connsiteX7108" fmla="*/ 0 w 1018183"/>
                  <a:gd name="connsiteY7108" fmla="*/ 3332205 h 9085945"/>
                  <a:gd name="connsiteX7109" fmla="*/ 0 w 1018183"/>
                  <a:gd name="connsiteY7109" fmla="*/ 3330299 h 9085945"/>
                  <a:gd name="connsiteX7110" fmla="*/ 0 w 1018183"/>
                  <a:gd name="connsiteY7110" fmla="*/ 3328173 h 9085945"/>
                  <a:gd name="connsiteX7111" fmla="*/ 0 w 1018183"/>
                  <a:gd name="connsiteY7111" fmla="*/ 3326962 h 9085945"/>
                  <a:gd name="connsiteX7112" fmla="*/ 0 w 1018183"/>
                  <a:gd name="connsiteY7112" fmla="*/ 3324932 h 9085945"/>
                  <a:gd name="connsiteX7113" fmla="*/ 0 w 1018183"/>
                  <a:gd name="connsiteY7113" fmla="*/ 3324006 h 9085945"/>
                  <a:gd name="connsiteX7114" fmla="*/ 0 w 1018183"/>
                  <a:gd name="connsiteY7114" fmla="*/ 3323602 h 9085945"/>
                  <a:gd name="connsiteX7115" fmla="*/ 0 w 1018183"/>
                  <a:gd name="connsiteY7115" fmla="*/ 3323126 h 9085945"/>
                  <a:gd name="connsiteX7116" fmla="*/ 0 w 1018183"/>
                  <a:gd name="connsiteY7116" fmla="*/ 3322318 h 9085945"/>
                  <a:gd name="connsiteX7117" fmla="*/ 0 w 1018183"/>
                  <a:gd name="connsiteY7117" fmla="*/ 3318976 h 9085945"/>
                  <a:gd name="connsiteX7118" fmla="*/ 0 w 1018183"/>
                  <a:gd name="connsiteY7118" fmla="*/ 3316640 h 9085945"/>
                  <a:gd name="connsiteX7119" fmla="*/ 0 w 1018183"/>
                  <a:gd name="connsiteY7119" fmla="*/ 3315904 h 9085945"/>
                  <a:gd name="connsiteX7120" fmla="*/ 0 w 1018183"/>
                  <a:gd name="connsiteY7120" fmla="*/ 3315074 h 9085945"/>
                  <a:gd name="connsiteX7121" fmla="*/ 0 w 1018183"/>
                  <a:gd name="connsiteY7121" fmla="*/ 3312946 h 9085945"/>
                  <a:gd name="connsiteX7122" fmla="*/ 0 w 1018183"/>
                  <a:gd name="connsiteY7122" fmla="*/ 3309634 h 9085945"/>
                  <a:gd name="connsiteX7123" fmla="*/ 0 w 1018183"/>
                  <a:gd name="connsiteY7123" fmla="*/ 3309202 h 9085945"/>
                  <a:gd name="connsiteX7124" fmla="*/ 0 w 1018183"/>
                  <a:gd name="connsiteY7124" fmla="*/ 3307918 h 9085945"/>
                  <a:gd name="connsiteX7125" fmla="*/ 0 w 1018183"/>
                  <a:gd name="connsiteY7125" fmla="*/ 3307527 h 9085945"/>
                  <a:gd name="connsiteX7126" fmla="*/ 0 w 1018183"/>
                  <a:gd name="connsiteY7126" fmla="*/ 3306869 h 9085945"/>
                  <a:gd name="connsiteX7127" fmla="*/ 0 w 1018183"/>
                  <a:gd name="connsiteY7127" fmla="*/ 3305581 h 9085945"/>
                  <a:gd name="connsiteX7128" fmla="*/ 0 w 1018183"/>
                  <a:gd name="connsiteY7128" fmla="*/ 3304849 h 9085945"/>
                  <a:gd name="connsiteX7129" fmla="*/ 0 w 1018183"/>
                  <a:gd name="connsiteY7129" fmla="*/ 3303677 h 9085945"/>
                  <a:gd name="connsiteX7130" fmla="*/ 0 w 1018183"/>
                  <a:gd name="connsiteY7130" fmla="*/ 3303492 h 9085945"/>
                  <a:gd name="connsiteX7131" fmla="*/ 0 w 1018183"/>
                  <a:gd name="connsiteY7131" fmla="*/ 3301924 h 9085945"/>
                  <a:gd name="connsiteX7132" fmla="*/ 0 w 1018183"/>
                  <a:gd name="connsiteY7132" fmla="*/ 3297198 h 9085945"/>
                  <a:gd name="connsiteX7133" fmla="*/ 0 w 1018183"/>
                  <a:gd name="connsiteY7133" fmla="*/ 3295631 h 9085945"/>
                  <a:gd name="connsiteX7134" fmla="*/ 0 w 1018183"/>
                  <a:gd name="connsiteY7134" fmla="*/ 3293791 h 9085945"/>
                  <a:gd name="connsiteX7135" fmla="*/ 0 w 1018183"/>
                  <a:gd name="connsiteY7135" fmla="*/ 3290876 h 9085945"/>
                  <a:gd name="connsiteX7136" fmla="*/ 0 w 1018183"/>
                  <a:gd name="connsiteY7136" fmla="*/ 3290396 h 9085945"/>
                  <a:gd name="connsiteX7137" fmla="*/ 0 w 1018183"/>
                  <a:gd name="connsiteY7137" fmla="*/ 3286141 h 9085945"/>
                  <a:gd name="connsiteX7138" fmla="*/ 0 w 1018183"/>
                  <a:gd name="connsiteY7138" fmla="*/ 3284836 h 9085945"/>
                  <a:gd name="connsiteX7139" fmla="*/ 0 w 1018183"/>
                  <a:gd name="connsiteY7139" fmla="*/ 3284571 h 9085945"/>
                  <a:gd name="connsiteX7140" fmla="*/ 0 w 1018183"/>
                  <a:gd name="connsiteY7140" fmla="*/ 3282826 h 9085945"/>
                  <a:gd name="connsiteX7141" fmla="*/ 0 w 1018183"/>
                  <a:gd name="connsiteY7141" fmla="*/ 3281976 h 9085945"/>
                  <a:gd name="connsiteX7142" fmla="*/ 0 w 1018183"/>
                  <a:gd name="connsiteY7142" fmla="*/ 3281259 h 9085945"/>
                  <a:gd name="connsiteX7143" fmla="*/ 0 w 1018183"/>
                  <a:gd name="connsiteY7143" fmla="*/ 3281071 h 9085945"/>
                  <a:gd name="connsiteX7144" fmla="*/ 0 w 1018183"/>
                  <a:gd name="connsiteY7144" fmla="*/ 3279818 h 9085945"/>
                  <a:gd name="connsiteX7145" fmla="*/ 0 w 1018183"/>
                  <a:gd name="connsiteY7145" fmla="*/ 3276475 h 9085945"/>
                  <a:gd name="connsiteX7146" fmla="*/ 0 w 1018183"/>
                  <a:gd name="connsiteY7146" fmla="*/ 3275062 h 9085945"/>
                  <a:gd name="connsiteX7147" fmla="*/ 0 w 1018183"/>
                  <a:gd name="connsiteY7147" fmla="*/ 3274139 h 9085945"/>
                  <a:gd name="connsiteX7148" fmla="*/ 0 w 1018183"/>
                  <a:gd name="connsiteY7148" fmla="*/ 3273777 h 9085945"/>
                  <a:gd name="connsiteX7149" fmla="*/ 0 w 1018183"/>
                  <a:gd name="connsiteY7149" fmla="*/ 3272145 h 9085945"/>
                  <a:gd name="connsiteX7150" fmla="*/ 0 w 1018183"/>
                  <a:gd name="connsiteY7150" fmla="*/ 3270950 h 9085945"/>
                  <a:gd name="connsiteX7151" fmla="*/ 0 w 1018183"/>
                  <a:gd name="connsiteY7151" fmla="*/ 3270013 h 9085945"/>
                  <a:gd name="connsiteX7152" fmla="*/ 0 w 1018183"/>
                  <a:gd name="connsiteY7152" fmla="*/ 3268372 h 9085945"/>
                  <a:gd name="connsiteX7153" fmla="*/ 0 w 1018183"/>
                  <a:gd name="connsiteY7153" fmla="*/ 3267576 h 9085945"/>
                  <a:gd name="connsiteX7154" fmla="*/ 0 w 1018183"/>
                  <a:gd name="connsiteY7154" fmla="*/ 3265416 h 9085945"/>
                  <a:gd name="connsiteX7155" fmla="*/ 0 w 1018183"/>
                  <a:gd name="connsiteY7155" fmla="*/ 3263081 h 9085945"/>
                  <a:gd name="connsiteX7156" fmla="*/ 0 w 1018183"/>
                  <a:gd name="connsiteY7156" fmla="*/ 3261969 h 9085945"/>
                  <a:gd name="connsiteX7157" fmla="*/ 0 w 1018183"/>
                  <a:gd name="connsiteY7157" fmla="*/ 3259890 h 9085945"/>
                  <a:gd name="connsiteX7158" fmla="*/ 0 w 1018183"/>
                  <a:gd name="connsiteY7158" fmla="*/ 3253610 h 9085945"/>
                  <a:gd name="connsiteX7159" fmla="*/ 0 w 1018183"/>
                  <a:gd name="connsiteY7159" fmla="*/ 3252696 h 9085945"/>
                  <a:gd name="connsiteX7160" fmla="*/ 0 w 1018183"/>
                  <a:gd name="connsiteY7160" fmla="*/ 3247833 h 9085945"/>
                  <a:gd name="connsiteX7161" fmla="*/ 0 w 1018183"/>
                  <a:gd name="connsiteY7161" fmla="*/ 3245799 h 9085945"/>
                  <a:gd name="connsiteX7162" fmla="*/ 0 w 1018183"/>
                  <a:gd name="connsiteY7162" fmla="*/ 3244229 h 9085945"/>
                  <a:gd name="connsiteX7163" fmla="*/ 0 w 1018183"/>
                  <a:gd name="connsiteY7163" fmla="*/ 3243691 h 9085945"/>
                  <a:gd name="connsiteX7164" fmla="*/ 0 w 1018183"/>
                  <a:gd name="connsiteY7164" fmla="*/ 3242552 h 9085945"/>
                  <a:gd name="connsiteX7165" fmla="*/ 0 w 1018183"/>
                  <a:gd name="connsiteY7165" fmla="*/ 3242484 h 9085945"/>
                  <a:gd name="connsiteX7166" fmla="*/ 0 w 1018183"/>
                  <a:gd name="connsiteY7166" fmla="*/ 3242335 h 9085945"/>
                  <a:gd name="connsiteX7167" fmla="*/ 0 w 1018183"/>
                  <a:gd name="connsiteY7167" fmla="*/ 3241639 h 9085945"/>
                  <a:gd name="connsiteX7168" fmla="*/ 0 w 1018183"/>
                  <a:gd name="connsiteY7168" fmla="*/ 3240917 h 9085945"/>
                  <a:gd name="connsiteX7169" fmla="*/ 0 w 1018183"/>
                  <a:gd name="connsiteY7169" fmla="*/ 3239476 h 9085945"/>
                  <a:gd name="connsiteX7170" fmla="*/ 0 w 1018183"/>
                  <a:gd name="connsiteY7170" fmla="*/ 3237286 h 9085945"/>
                  <a:gd name="connsiteX7171" fmla="*/ 0 w 1018183"/>
                  <a:gd name="connsiteY7171" fmla="*/ 3231426 h 9085945"/>
                  <a:gd name="connsiteX7172" fmla="*/ 0 w 1018183"/>
                  <a:gd name="connsiteY7172" fmla="*/ 3231277 h 9085945"/>
                  <a:gd name="connsiteX7173" fmla="*/ 0 w 1018183"/>
                  <a:gd name="connsiteY7173" fmla="*/ 3229859 h 9085945"/>
                  <a:gd name="connsiteX7174" fmla="*/ 0 w 1018183"/>
                  <a:gd name="connsiteY7174" fmla="*/ 3225074 h 9085945"/>
                  <a:gd name="connsiteX7175" fmla="*/ 0 w 1018183"/>
                  <a:gd name="connsiteY7175" fmla="*/ 3223379 h 9085945"/>
                  <a:gd name="connsiteX7176" fmla="*/ 0 w 1018183"/>
                  <a:gd name="connsiteY7176" fmla="*/ 3219548 h 9085945"/>
                  <a:gd name="connsiteX7177" fmla="*/ 0 w 1018183"/>
                  <a:gd name="connsiteY7177" fmla="*/ 3219458 h 9085945"/>
                  <a:gd name="connsiteX7178" fmla="*/ 0 w 1018183"/>
                  <a:gd name="connsiteY7178" fmla="*/ 3218809 h 9085945"/>
                  <a:gd name="connsiteX7179" fmla="*/ 0 w 1018183"/>
                  <a:gd name="connsiteY7179" fmla="*/ 3218332 h 9085945"/>
                  <a:gd name="connsiteX7180" fmla="*/ 0 w 1018183"/>
                  <a:gd name="connsiteY7180" fmla="*/ 3217047 h 9085945"/>
                  <a:gd name="connsiteX7181" fmla="*/ 0 w 1018183"/>
                  <a:gd name="connsiteY7181" fmla="*/ 3215316 h 9085945"/>
                  <a:gd name="connsiteX7182" fmla="*/ 0 w 1018183"/>
                  <a:gd name="connsiteY7182" fmla="*/ 3211257 h 9085945"/>
                  <a:gd name="connsiteX7183" fmla="*/ 0 w 1018183"/>
                  <a:gd name="connsiteY7183" fmla="*/ 3208911 h 9085945"/>
                  <a:gd name="connsiteX7184" fmla="*/ 0 w 1018183"/>
                  <a:gd name="connsiteY7184" fmla="*/ 3207539 h 9085945"/>
                  <a:gd name="connsiteX7185" fmla="*/ 0 w 1018183"/>
                  <a:gd name="connsiteY7185" fmla="*/ 3207273 h 9085945"/>
                  <a:gd name="connsiteX7186" fmla="*/ 0 w 1018183"/>
                  <a:gd name="connsiteY7186" fmla="*/ 3205334 h 9085945"/>
                  <a:gd name="connsiteX7187" fmla="*/ 0 w 1018183"/>
                  <a:gd name="connsiteY7187" fmla="*/ 3204408 h 9085945"/>
                  <a:gd name="connsiteX7188" fmla="*/ 0 w 1018183"/>
                  <a:gd name="connsiteY7188" fmla="*/ 3202210 h 9085945"/>
                  <a:gd name="connsiteX7189" fmla="*/ 0 w 1018183"/>
                  <a:gd name="connsiteY7189" fmla="*/ 3201484 h 9085945"/>
                  <a:gd name="connsiteX7190" fmla="*/ 0 w 1018183"/>
                  <a:gd name="connsiteY7190" fmla="*/ 3201296 h 9085945"/>
                  <a:gd name="connsiteX7191" fmla="*/ 0 w 1018183"/>
                  <a:gd name="connsiteY7191" fmla="*/ 3200199 h 9085945"/>
                  <a:gd name="connsiteX7192" fmla="*/ 0 w 1018183"/>
                  <a:gd name="connsiteY7192" fmla="*/ 3198699 h 9085945"/>
                  <a:gd name="connsiteX7193" fmla="*/ 0 w 1018183"/>
                  <a:gd name="connsiteY7193" fmla="*/ 3197130 h 9085945"/>
                  <a:gd name="connsiteX7194" fmla="*/ 0 w 1018183"/>
                  <a:gd name="connsiteY7194" fmla="*/ 3196481 h 9085945"/>
                  <a:gd name="connsiteX7195" fmla="*/ 0 w 1018183"/>
                  <a:gd name="connsiteY7195" fmla="*/ 3189664 h 9085945"/>
                  <a:gd name="connsiteX7196" fmla="*/ 0 w 1018183"/>
                  <a:gd name="connsiteY7196" fmla="*/ 3188434 h 9085945"/>
                  <a:gd name="connsiteX7197" fmla="*/ 0 w 1018183"/>
                  <a:gd name="connsiteY7197" fmla="*/ 3184665 h 9085945"/>
                  <a:gd name="connsiteX7198" fmla="*/ 0 w 1018183"/>
                  <a:gd name="connsiteY7198" fmla="*/ 3184451 h 9085945"/>
                  <a:gd name="connsiteX7199" fmla="*/ 0 w 1018183"/>
                  <a:gd name="connsiteY7199" fmla="*/ 3183031 h 9085945"/>
                  <a:gd name="connsiteX7200" fmla="*/ 0 w 1018183"/>
                  <a:gd name="connsiteY7200" fmla="*/ 3182882 h 9085945"/>
                  <a:gd name="connsiteX7201" fmla="*/ 0 w 1018183"/>
                  <a:gd name="connsiteY7201" fmla="*/ 3180634 h 9085945"/>
                  <a:gd name="connsiteX7202" fmla="*/ 0 w 1018183"/>
                  <a:gd name="connsiteY7202" fmla="*/ 3180098 h 9085945"/>
                  <a:gd name="connsiteX7203" fmla="*/ 0 w 1018183"/>
                  <a:gd name="connsiteY7203" fmla="*/ 3179164 h 9085945"/>
                  <a:gd name="connsiteX7204" fmla="*/ 0 w 1018183"/>
                  <a:gd name="connsiteY7204" fmla="*/ 3179065 h 9085945"/>
                  <a:gd name="connsiteX7205" fmla="*/ 0 w 1018183"/>
                  <a:gd name="connsiteY7205" fmla="*/ 3178606 h 9085945"/>
                  <a:gd name="connsiteX7206" fmla="*/ 0 w 1018183"/>
                  <a:gd name="connsiteY7206" fmla="*/ 3177889 h 9085945"/>
                  <a:gd name="connsiteX7207" fmla="*/ 0 w 1018183"/>
                  <a:gd name="connsiteY7207" fmla="*/ 3176959 h 9085945"/>
                  <a:gd name="connsiteX7208" fmla="*/ 0 w 1018183"/>
                  <a:gd name="connsiteY7208" fmla="*/ 3176706 h 9085945"/>
                  <a:gd name="connsiteX7209" fmla="*/ 0 w 1018183"/>
                  <a:gd name="connsiteY7209" fmla="*/ 3174677 h 9085945"/>
                  <a:gd name="connsiteX7210" fmla="*/ 0 w 1018183"/>
                  <a:gd name="connsiteY7210" fmla="*/ 3174545 h 9085945"/>
                  <a:gd name="connsiteX7211" fmla="*/ 0 w 1018183"/>
                  <a:gd name="connsiteY7211" fmla="*/ 3173393 h 9085945"/>
                  <a:gd name="connsiteX7212" fmla="*/ 0 w 1018183"/>
                  <a:gd name="connsiteY7212" fmla="*/ 3173109 h 9085945"/>
                  <a:gd name="connsiteX7213" fmla="*/ 0 w 1018183"/>
                  <a:gd name="connsiteY7213" fmla="*/ 3171825 h 9085945"/>
                  <a:gd name="connsiteX7214" fmla="*/ 0 w 1018183"/>
                  <a:gd name="connsiteY7214" fmla="*/ 3168755 h 9085945"/>
                  <a:gd name="connsiteX7215" fmla="*/ 0 w 1018183"/>
                  <a:gd name="connsiteY7215" fmla="*/ 3168569 h 9085945"/>
                  <a:gd name="connsiteX7216" fmla="*/ 0 w 1018183"/>
                  <a:gd name="connsiteY7216" fmla="*/ 3168107 h 9085945"/>
                  <a:gd name="connsiteX7217" fmla="*/ 0 w 1018183"/>
                  <a:gd name="connsiteY7217" fmla="*/ 3166931 h 9085945"/>
                  <a:gd name="connsiteX7218" fmla="*/ 0 w 1018183"/>
                  <a:gd name="connsiteY7218" fmla="*/ 3166123 h 9085945"/>
                  <a:gd name="connsiteX7219" fmla="*/ 0 w 1018183"/>
                  <a:gd name="connsiteY7219" fmla="*/ 3165647 h 9085945"/>
                  <a:gd name="connsiteX7220" fmla="*/ 0 w 1018183"/>
                  <a:gd name="connsiteY7220" fmla="*/ 3163754 h 9085945"/>
                  <a:gd name="connsiteX7221" fmla="*/ 0 w 1018183"/>
                  <a:gd name="connsiteY7221" fmla="*/ 3162315 h 9085945"/>
                  <a:gd name="connsiteX7222" fmla="*/ 0 w 1018183"/>
                  <a:gd name="connsiteY7222" fmla="*/ 3157697 h 9085945"/>
                  <a:gd name="connsiteX7223" fmla="*/ 0 w 1018183"/>
                  <a:gd name="connsiteY7223" fmla="*/ 3157509 h 9085945"/>
                  <a:gd name="connsiteX7224" fmla="*/ 0 w 1018183"/>
                  <a:gd name="connsiteY7224" fmla="*/ 3156290 h 9085945"/>
                  <a:gd name="connsiteX7225" fmla="*/ 0 w 1018183"/>
                  <a:gd name="connsiteY7225" fmla="*/ 3155622 h 9085945"/>
                  <a:gd name="connsiteX7226" fmla="*/ 0 w 1018183"/>
                  <a:gd name="connsiteY7226" fmla="*/ 3152259 h 9085945"/>
                  <a:gd name="connsiteX7227" fmla="*/ 0 w 1018183"/>
                  <a:gd name="connsiteY7227" fmla="*/ 3151723 h 9085945"/>
                  <a:gd name="connsiteX7228" fmla="*/ 0 w 1018183"/>
                  <a:gd name="connsiteY7228" fmla="*/ 3150504 h 9085945"/>
                  <a:gd name="connsiteX7229" fmla="*/ 0 w 1018183"/>
                  <a:gd name="connsiteY7229" fmla="*/ 3149389 h 9085945"/>
                  <a:gd name="connsiteX7230" fmla="*/ 0 w 1018183"/>
                  <a:gd name="connsiteY7230" fmla="*/ 3149219 h 9085945"/>
                  <a:gd name="connsiteX7231" fmla="*/ 0 w 1018183"/>
                  <a:gd name="connsiteY7231" fmla="*/ 3145879 h 9085945"/>
                  <a:gd name="connsiteX7232" fmla="*/ 0 w 1018183"/>
                  <a:gd name="connsiteY7232" fmla="*/ 3141950 h 9085945"/>
                  <a:gd name="connsiteX7233" fmla="*/ 0 w 1018183"/>
                  <a:gd name="connsiteY7233" fmla="*/ 3140864 h 9085945"/>
                  <a:gd name="connsiteX7234" fmla="*/ 0 w 1018183"/>
                  <a:gd name="connsiteY7234" fmla="*/ 3140381 h 9085945"/>
                  <a:gd name="connsiteX7235" fmla="*/ 0 w 1018183"/>
                  <a:gd name="connsiteY7235" fmla="*/ 3139444 h 9085945"/>
                  <a:gd name="connsiteX7236" fmla="*/ 0 w 1018183"/>
                  <a:gd name="connsiteY7236" fmla="*/ 3137546 h 9085945"/>
                  <a:gd name="connsiteX7237" fmla="*/ 0 w 1018183"/>
                  <a:gd name="connsiteY7237" fmla="*/ 3135379 h 9085945"/>
                  <a:gd name="connsiteX7238" fmla="*/ 0 w 1018183"/>
                  <a:gd name="connsiteY7238" fmla="*/ 3134203 h 9085945"/>
                  <a:gd name="connsiteX7239" fmla="*/ 0 w 1018183"/>
                  <a:gd name="connsiteY7239" fmla="*/ 3133051 h 9085945"/>
                  <a:gd name="connsiteX7240" fmla="*/ 0 w 1018183"/>
                  <a:gd name="connsiteY7240" fmla="*/ 3131482 h 9085945"/>
                  <a:gd name="connsiteX7241" fmla="*/ 0 w 1018183"/>
                  <a:gd name="connsiteY7241" fmla="*/ 3131090 h 9085945"/>
                  <a:gd name="connsiteX7242" fmla="*/ 0 w 1018183"/>
                  <a:gd name="connsiteY7242" fmla="*/ 3130890 h 9085945"/>
                  <a:gd name="connsiteX7243" fmla="*/ 0 w 1018183"/>
                  <a:gd name="connsiteY7243" fmla="*/ 3129805 h 9085945"/>
                  <a:gd name="connsiteX7244" fmla="*/ 0 w 1018183"/>
                  <a:gd name="connsiteY7244" fmla="*/ 3129588 h 9085945"/>
                  <a:gd name="connsiteX7245" fmla="*/ 0 w 1018183"/>
                  <a:gd name="connsiteY7245" fmla="*/ 3129322 h 9085945"/>
                  <a:gd name="connsiteX7246" fmla="*/ 0 w 1018183"/>
                  <a:gd name="connsiteY7246" fmla="*/ 3127764 h 9085945"/>
                  <a:gd name="connsiteX7247" fmla="*/ 0 w 1018183"/>
                  <a:gd name="connsiteY7247" fmla="*/ 3127042 h 9085945"/>
                  <a:gd name="connsiteX7248" fmla="*/ 0 w 1018183"/>
                  <a:gd name="connsiteY7248" fmla="*/ 3126489 h 9085945"/>
                  <a:gd name="connsiteX7249" fmla="*/ 0 w 1018183"/>
                  <a:gd name="connsiteY7249" fmla="*/ 3124706 h 9085945"/>
                  <a:gd name="connsiteX7250" fmla="*/ 0 w 1018183"/>
                  <a:gd name="connsiteY7250" fmla="*/ 3123145 h 9085945"/>
                  <a:gd name="connsiteX7251" fmla="*/ 0 w 1018183"/>
                  <a:gd name="connsiteY7251" fmla="*/ 3118529 h 9085945"/>
                  <a:gd name="connsiteX7252" fmla="*/ 0 w 1018183"/>
                  <a:gd name="connsiteY7252" fmla="*/ 3115948 h 9085945"/>
                  <a:gd name="connsiteX7253" fmla="*/ 0 w 1018183"/>
                  <a:gd name="connsiteY7253" fmla="*/ 3114849 h 9085945"/>
                  <a:gd name="connsiteX7254" fmla="*/ 0 w 1018183"/>
                  <a:gd name="connsiteY7254" fmla="*/ 3114664 h 9085945"/>
                  <a:gd name="connsiteX7255" fmla="*/ 0 w 1018183"/>
                  <a:gd name="connsiteY7255" fmla="*/ 3113123 h 9085945"/>
                  <a:gd name="connsiteX7256" fmla="*/ 0 w 1018183"/>
                  <a:gd name="connsiteY7256" fmla="*/ 3111917 h 9085945"/>
                  <a:gd name="connsiteX7257" fmla="*/ 0 w 1018183"/>
                  <a:gd name="connsiteY7257" fmla="*/ 3110633 h 9085945"/>
                  <a:gd name="connsiteX7258" fmla="*/ 0 w 1018183"/>
                  <a:gd name="connsiteY7258" fmla="*/ 3106718 h 9085945"/>
                  <a:gd name="connsiteX7259" fmla="*/ 0 w 1018183"/>
                  <a:gd name="connsiteY7259" fmla="*/ 3106062 h 9085945"/>
                  <a:gd name="connsiteX7260" fmla="*/ 0 w 1018183"/>
                  <a:gd name="connsiteY7260" fmla="*/ 3105586 h 9085945"/>
                  <a:gd name="connsiteX7261" fmla="*/ 0 w 1018183"/>
                  <a:gd name="connsiteY7261" fmla="*/ 3104894 h 9085945"/>
                  <a:gd name="connsiteX7262" fmla="*/ 0 w 1018183"/>
                  <a:gd name="connsiteY7262" fmla="*/ 3100859 h 9085945"/>
                  <a:gd name="connsiteX7263" fmla="*/ 0 w 1018183"/>
                  <a:gd name="connsiteY7263" fmla="*/ 3098362 h 9085945"/>
                  <a:gd name="connsiteX7264" fmla="*/ 0 w 1018183"/>
                  <a:gd name="connsiteY7264" fmla="*/ 3096332 h 9085945"/>
                  <a:gd name="connsiteX7265" fmla="*/ 0 w 1018183"/>
                  <a:gd name="connsiteY7265" fmla="*/ 3095037 h 9085945"/>
                  <a:gd name="connsiteX7266" fmla="*/ 0 w 1018183"/>
                  <a:gd name="connsiteY7266" fmla="*/ 3094526 h 9085945"/>
                  <a:gd name="connsiteX7267" fmla="*/ 0 w 1018183"/>
                  <a:gd name="connsiteY7267" fmla="*/ 3092457 h 9085945"/>
                  <a:gd name="connsiteX7268" fmla="*/ 0 w 1018183"/>
                  <a:gd name="connsiteY7268" fmla="*/ 3091661 h 9085945"/>
                  <a:gd name="connsiteX7269" fmla="*/ 0 w 1018183"/>
                  <a:gd name="connsiteY7269" fmla="*/ 3090548 h 9085945"/>
                  <a:gd name="connsiteX7270" fmla="*/ 0 w 1018183"/>
                  <a:gd name="connsiteY7270" fmla="*/ 3089464 h 9085945"/>
                  <a:gd name="connsiteX7271" fmla="*/ 0 w 1018183"/>
                  <a:gd name="connsiteY7271" fmla="*/ 3088980 h 9085945"/>
                  <a:gd name="connsiteX7272" fmla="*/ 0 w 1018183"/>
                  <a:gd name="connsiteY7272" fmla="*/ 3087304 h 9085945"/>
                  <a:gd name="connsiteX7273" fmla="*/ 0 w 1018183"/>
                  <a:gd name="connsiteY7273" fmla="*/ 3086475 h 9085945"/>
                  <a:gd name="connsiteX7274" fmla="*/ 0 w 1018183"/>
                  <a:gd name="connsiteY7274" fmla="*/ 3083980 h 9085945"/>
                  <a:gd name="connsiteX7275" fmla="*/ 0 w 1018183"/>
                  <a:gd name="connsiteY7275" fmla="*/ 3076972 h 9085945"/>
                  <a:gd name="connsiteX7276" fmla="*/ 0 w 1018183"/>
                  <a:gd name="connsiteY7276" fmla="*/ 3075687 h 9085945"/>
                  <a:gd name="connsiteX7277" fmla="*/ 0 w 1018183"/>
                  <a:gd name="connsiteY7277" fmla="*/ 3072164 h 9085945"/>
                  <a:gd name="connsiteX7278" fmla="*/ 0 w 1018183"/>
                  <a:gd name="connsiteY7278" fmla="*/ 3071920 h 9085945"/>
                  <a:gd name="connsiteX7279" fmla="*/ 0 w 1018183"/>
                  <a:gd name="connsiteY7279" fmla="*/ 3069885 h 9085945"/>
                  <a:gd name="connsiteX7280" fmla="*/ 0 w 1018183"/>
                  <a:gd name="connsiteY7280" fmla="*/ 3068315 h 9085945"/>
                  <a:gd name="connsiteX7281" fmla="*/ 0 w 1018183"/>
                  <a:gd name="connsiteY7281" fmla="*/ 3068131 h 9085945"/>
                  <a:gd name="connsiteX7282" fmla="*/ 0 w 1018183"/>
                  <a:gd name="connsiteY7282" fmla="*/ 3067351 h 9085945"/>
                  <a:gd name="connsiteX7283" fmla="*/ 0 w 1018183"/>
                  <a:gd name="connsiteY7283" fmla="*/ 3065914 h 9085945"/>
                  <a:gd name="connsiteX7284" fmla="*/ 0 w 1018183"/>
                  <a:gd name="connsiteY7284" fmla="*/ 3061796 h 9085945"/>
                  <a:gd name="connsiteX7285" fmla="*/ 0 w 1018183"/>
                  <a:gd name="connsiteY7285" fmla="*/ 3054184 h 9085945"/>
                  <a:gd name="connsiteX7286" fmla="*/ 0 w 1018183"/>
                  <a:gd name="connsiteY7286" fmla="*/ 3053376 h 9085945"/>
                  <a:gd name="connsiteX7287" fmla="*/ 0 w 1018183"/>
                  <a:gd name="connsiteY7287" fmla="*/ 3046962 h 9085945"/>
                  <a:gd name="connsiteX7288" fmla="*/ 0 w 1018183"/>
                  <a:gd name="connsiteY7288" fmla="*/ 3046132 h 9085945"/>
                  <a:gd name="connsiteX7289" fmla="*/ 0 w 1018183"/>
                  <a:gd name="connsiteY7289" fmla="*/ 3044004 h 9085945"/>
                  <a:gd name="connsiteX7290" fmla="*/ 0 w 1018183"/>
                  <a:gd name="connsiteY7290" fmla="*/ 3043545 h 9085945"/>
                  <a:gd name="connsiteX7291" fmla="*/ 0 w 1018183"/>
                  <a:gd name="connsiteY7291" fmla="*/ 3040692 h 9085945"/>
                  <a:gd name="connsiteX7292" fmla="*/ 0 w 1018183"/>
                  <a:gd name="connsiteY7292" fmla="*/ 3038976 h 9085945"/>
                  <a:gd name="connsiteX7293" fmla="*/ 0 w 1018183"/>
                  <a:gd name="connsiteY7293" fmla="*/ 3036639 h 9085945"/>
                  <a:gd name="connsiteX7294" fmla="*/ 0 w 1018183"/>
                  <a:gd name="connsiteY7294" fmla="*/ 3035079 h 9085945"/>
                  <a:gd name="connsiteX7295" fmla="*/ 0 w 1018183"/>
                  <a:gd name="connsiteY7295" fmla="*/ 3033186 h 9085945"/>
                  <a:gd name="connsiteX7296" fmla="*/ 0 w 1018183"/>
                  <a:gd name="connsiteY7296" fmla="*/ 3029634 h 9085945"/>
                  <a:gd name="connsiteX7297" fmla="*/ 0 w 1018183"/>
                  <a:gd name="connsiteY7297" fmla="*/ 3026295 h 9085945"/>
                  <a:gd name="connsiteX7298" fmla="*/ 0 w 1018183"/>
                  <a:gd name="connsiteY7298" fmla="*/ 3024849 h 9085945"/>
                  <a:gd name="connsiteX7299" fmla="*/ 0 w 1018183"/>
                  <a:gd name="connsiteY7299" fmla="*/ 3023154 h 9085945"/>
                  <a:gd name="connsiteX7300" fmla="*/ 0 w 1018183"/>
                  <a:gd name="connsiteY7300" fmla="*/ 3021587 h 9085945"/>
                  <a:gd name="connsiteX7301" fmla="*/ 0 w 1018183"/>
                  <a:gd name="connsiteY7301" fmla="*/ 3021454 h 9085945"/>
                  <a:gd name="connsiteX7302" fmla="*/ 0 w 1018183"/>
                  <a:gd name="connsiteY7302" fmla="*/ 3017199 h 9085945"/>
                  <a:gd name="connsiteX7303" fmla="*/ 0 w 1018183"/>
                  <a:gd name="connsiteY7303" fmla="*/ 3015629 h 9085945"/>
                  <a:gd name="connsiteX7304" fmla="*/ 0 w 1018183"/>
                  <a:gd name="connsiteY7304" fmla="*/ 3013884 h 9085945"/>
                  <a:gd name="connsiteX7305" fmla="*/ 0 w 1018183"/>
                  <a:gd name="connsiteY7305" fmla="*/ 3012317 h 9085945"/>
                  <a:gd name="connsiteX7306" fmla="*/ 0 w 1018183"/>
                  <a:gd name="connsiteY7306" fmla="*/ 3010876 h 9085945"/>
                  <a:gd name="connsiteX7307" fmla="*/ 0 w 1018183"/>
                  <a:gd name="connsiteY7307" fmla="*/ 3010396 h 9085945"/>
                  <a:gd name="connsiteX7308" fmla="*/ 0 w 1018183"/>
                  <a:gd name="connsiteY7308" fmla="*/ 3004835 h 9085945"/>
                  <a:gd name="connsiteX7309" fmla="*/ 0 w 1018183"/>
                  <a:gd name="connsiteY7309" fmla="*/ 3004183 h 9085945"/>
                  <a:gd name="connsiteX7310" fmla="*/ 0 w 1018183"/>
                  <a:gd name="connsiteY7310" fmla="*/ 3003203 h 9085945"/>
                  <a:gd name="connsiteX7311" fmla="*/ 0 w 1018183"/>
                  <a:gd name="connsiteY7311" fmla="*/ 3002826 h 9085945"/>
                  <a:gd name="connsiteX7312" fmla="*/ 0 w 1018183"/>
                  <a:gd name="connsiteY7312" fmla="*/ 3001259 h 9085945"/>
                  <a:gd name="connsiteX7313" fmla="*/ 0 w 1018183"/>
                  <a:gd name="connsiteY7313" fmla="*/ 3001071 h 9085945"/>
                  <a:gd name="connsiteX7314" fmla="*/ 0 w 1018183"/>
                  <a:gd name="connsiteY7314" fmla="*/ 2996905 h 9085945"/>
                  <a:gd name="connsiteX7315" fmla="*/ 0 w 1018183"/>
                  <a:gd name="connsiteY7315" fmla="*/ 2996474 h 9085945"/>
                  <a:gd name="connsiteX7316" fmla="*/ 0 w 1018183"/>
                  <a:gd name="connsiteY7316" fmla="*/ 2994779 h 9085945"/>
                  <a:gd name="connsiteX7317" fmla="*/ 0 w 1018183"/>
                  <a:gd name="connsiteY7317" fmla="*/ 2994139 h 9085945"/>
                  <a:gd name="connsiteX7318" fmla="*/ 0 w 1018183"/>
                  <a:gd name="connsiteY7318" fmla="*/ 2993027 h 9085945"/>
                  <a:gd name="connsiteX7319" fmla="*/ 0 w 1018183"/>
                  <a:gd name="connsiteY7319" fmla="*/ 2992143 h 9085945"/>
                  <a:gd name="connsiteX7320" fmla="*/ 0 w 1018183"/>
                  <a:gd name="connsiteY7320" fmla="*/ 2990948 h 9085945"/>
                  <a:gd name="connsiteX7321" fmla="*/ 0 w 1018183"/>
                  <a:gd name="connsiteY7321" fmla="*/ 2990210 h 9085945"/>
                  <a:gd name="connsiteX7322" fmla="*/ 0 w 1018183"/>
                  <a:gd name="connsiteY7322" fmla="*/ 2981965 h 9085945"/>
                  <a:gd name="connsiteX7323" fmla="*/ 0 w 1018183"/>
                  <a:gd name="connsiteY7323" fmla="*/ 2979710 h 9085945"/>
                  <a:gd name="connsiteX7324" fmla="*/ 0 w 1018183"/>
                  <a:gd name="connsiteY7324" fmla="*/ 2975808 h 9085945"/>
                  <a:gd name="connsiteX7325" fmla="*/ 0 w 1018183"/>
                  <a:gd name="connsiteY7325" fmla="*/ 2973610 h 9085945"/>
                  <a:gd name="connsiteX7326" fmla="*/ 0 w 1018183"/>
                  <a:gd name="connsiteY7326" fmla="*/ 2973474 h 9085945"/>
                  <a:gd name="connsiteX7327" fmla="*/ 0 w 1018183"/>
                  <a:gd name="connsiteY7327" fmla="*/ 2972696 h 9085945"/>
                  <a:gd name="connsiteX7328" fmla="*/ 0 w 1018183"/>
                  <a:gd name="connsiteY7328" fmla="*/ 2970099 h 9085945"/>
                  <a:gd name="connsiteX7329" fmla="*/ 0 w 1018183"/>
                  <a:gd name="connsiteY7329" fmla="*/ 2968531 h 9085945"/>
                  <a:gd name="connsiteX7330" fmla="*/ 0 w 1018183"/>
                  <a:gd name="connsiteY7330" fmla="*/ 2968344 h 9085945"/>
                  <a:gd name="connsiteX7331" fmla="*/ 0 w 1018183"/>
                  <a:gd name="connsiteY7331" fmla="*/ 2962484 h 9085945"/>
                  <a:gd name="connsiteX7332" fmla="*/ 0 w 1018183"/>
                  <a:gd name="connsiteY7332" fmla="*/ 2962335 h 9085945"/>
                  <a:gd name="connsiteX7333" fmla="*/ 0 w 1018183"/>
                  <a:gd name="connsiteY7333" fmla="*/ 2960918 h 9085945"/>
                  <a:gd name="connsiteX7334" fmla="*/ 0 w 1018183"/>
                  <a:gd name="connsiteY7334" fmla="*/ 2959418 h 9085945"/>
                  <a:gd name="connsiteX7335" fmla="*/ 0 w 1018183"/>
                  <a:gd name="connsiteY7335" fmla="*/ 2957284 h 9085945"/>
                  <a:gd name="connsiteX7336" fmla="*/ 0 w 1018183"/>
                  <a:gd name="connsiteY7336" fmla="*/ 2957137 h 9085945"/>
                  <a:gd name="connsiteX7337" fmla="*/ 0 w 1018183"/>
                  <a:gd name="connsiteY7337" fmla="*/ 2955568 h 9085945"/>
                  <a:gd name="connsiteX7338" fmla="*/ 0 w 1018183"/>
                  <a:gd name="connsiteY7338" fmla="*/ 2954438 h 9085945"/>
                  <a:gd name="connsiteX7339" fmla="*/ 0 w 1018183"/>
                  <a:gd name="connsiteY7339" fmla="*/ 2949867 h 9085945"/>
                  <a:gd name="connsiteX7340" fmla="*/ 0 w 1018183"/>
                  <a:gd name="connsiteY7340" fmla="*/ 2948582 h 9085945"/>
                  <a:gd name="connsiteX7341" fmla="*/ 0 w 1018183"/>
                  <a:gd name="connsiteY7341" fmla="*/ 2948105 h 9085945"/>
                  <a:gd name="connsiteX7342" fmla="*/ 0 w 1018183"/>
                  <a:gd name="connsiteY7342" fmla="*/ 2943380 h 9085945"/>
                  <a:gd name="connsiteX7343" fmla="*/ 0 w 1018183"/>
                  <a:gd name="connsiteY7343" fmla="*/ 2939969 h 9085945"/>
                  <a:gd name="connsiteX7344" fmla="*/ 0 w 1018183"/>
                  <a:gd name="connsiteY7344" fmla="*/ 2938808 h 9085945"/>
                  <a:gd name="connsiteX7345" fmla="*/ 0 w 1018183"/>
                  <a:gd name="connsiteY7345" fmla="*/ 2938332 h 9085945"/>
                  <a:gd name="connsiteX7346" fmla="*/ 0 w 1018183"/>
                  <a:gd name="connsiteY7346" fmla="*/ 2937047 h 9085945"/>
                  <a:gd name="connsiteX7347" fmla="*/ 0 w 1018183"/>
                  <a:gd name="connsiteY7347" fmla="*/ 2935467 h 9085945"/>
                  <a:gd name="connsiteX7348" fmla="*/ 0 w 1018183"/>
                  <a:gd name="connsiteY7348" fmla="*/ 2934182 h 9085945"/>
                  <a:gd name="connsiteX7349" fmla="*/ 0 w 1018183"/>
                  <a:gd name="connsiteY7349" fmla="*/ 2931257 h 9085945"/>
                  <a:gd name="connsiteX7350" fmla="*/ 0 w 1018183"/>
                  <a:gd name="connsiteY7350" fmla="*/ 2929758 h 9085945"/>
                  <a:gd name="connsiteX7351" fmla="*/ 0 w 1018183"/>
                  <a:gd name="connsiteY7351" fmla="*/ 2928909 h 9085945"/>
                  <a:gd name="connsiteX7352" fmla="*/ 0 w 1018183"/>
                  <a:gd name="connsiteY7352" fmla="*/ 2928188 h 9085945"/>
                  <a:gd name="connsiteX7353" fmla="*/ 0 w 1018183"/>
                  <a:gd name="connsiteY7353" fmla="*/ 2927539 h 9085945"/>
                  <a:gd name="connsiteX7354" fmla="*/ 0 w 1018183"/>
                  <a:gd name="connsiteY7354" fmla="*/ 2924408 h 9085945"/>
                  <a:gd name="connsiteX7355" fmla="*/ 0 w 1018183"/>
                  <a:gd name="connsiteY7355" fmla="*/ 2919492 h 9085945"/>
                  <a:gd name="connsiteX7356" fmla="*/ 0 w 1018183"/>
                  <a:gd name="connsiteY7356" fmla="*/ 2918699 h 9085945"/>
                  <a:gd name="connsiteX7357" fmla="*/ 0 w 1018183"/>
                  <a:gd name="connsiteY7357" fmla="*/ 2917132 h 9085945"/>
                  <a:gd name="connsiteX7358" fmla="*/ 0 w 1018183"/>
                  <a:gd name="connsiteY7358" fmla="*/ 2915723 h 9085945"/>
                  <a:gd name="connsiteX7359" fmla="*/ 0 w 1018183"/>
                  <a:gd name="connsiteY7359" fmla="*/ 2914439 h 9085945"/>
                  <a:gd name="connsiteX7360" fmla="*/ 0 w 1018183"/>
                  <a:gd name="connsiteY7360" fmla="*/ 2913548 h 9085945"/>
                  <a:gd name="connsiteX7361" fmla="*/ 0 w 1018183"/>
                  <a:gd name="connsiteY7361" fmla="*/ 2911692 h 9085945"/>
                  <a:gd name="connsiteX7362" fmla="*/ 0 w 1018183"/>
                  <a:gd name="connsiteY7362" fmla="*/ 2910408 h 9085945"/>
                  <a:gd name="connsiteX7363" fmla="*/ 0 w 1018183"/>
                  <a:gd name="connsiteY7363" fmla="*/ 2910123 h 9085945"/>
                  <a:gd name="connsiteX7364" fmla="*/ 0 w 1018183"/>
                  <a:gd name="connsiteY7364" fmla="*/ 2909664 h 9085945"/>
                  <a:gd name="connsiteX7365" fmla="*/ 0 w 1018183"/>
                  <a:gd name="connsiteY7365" fmla="*/ 2908946 h 9085945"/>
                  <a:gd name="connsiteX7366" fmla="*/ 0 w 1018183"/>
                  <a:gd name="connsiteY7366" fmla="*/ 2908839 h 9085945"/>
                  <a:gd name="connsiteX7367" fmla="*/ 0 w 1018183"/>
                  <a:gd name="connsiteY7367" fmla="*/ 2908434 h 9085945"/>
                  <a:gd name="connsiteX7368" fmla="*/ 0 w 1018183"/>
                  <a:gd name="connsiteY7368" fmla="*/ 2906081 h 9085945"/>
                  <a:gd name="connsiteX7369" fmla="*/ 0 w 1018183"/>
                  <a:gd name="connsiteY7369" fmla="*/ 2905603 h 9085945"/>
                  <a:gd name="connsiteX7370" fmla="*/ 0 w 1018183"/>
                  <a:gd name="connsiteY7370" fmla="*/ 2904669 h 9085945"/>
                  <a:gd name="connsiteX7371" fmla="*/ 0 w 1018183"/>
                  <a:gd name="connsiteY7371" fmla="*/ 2904452 h 9085945"/>
                  <a:gd name="connsiteX7372" fmla="*/ 0 w 1018183"/>
                  <a:gd name="connsiteY7372" fmla="*/ 2902882 h 9085945"/>
                  <a:gd name="connsiteX7373" fmla="*/ 0 w 1018183"/>
                  <a:gd name="connsiteY7373" fmla="*/ 2900634 h 9085945"/>
                  <a:gd name="connsiteX7374" fmla="*/ 0 w 1018183"/>
                  <a:gd name="connsiteY7374" fmla="*/ 2899164 h 9085945"/>
                  <a:gd name="connsiteX7375" fmla="*/ 0 w 1018183"/>
                  <a:gd name="connsiteY7375" fmla="*/ 2899065 h 9085945"/>
                  <a:gd name="connsiteX7376" fmla="*/ 0 w 1018183"/>
                  <a:gd name="connsiteY7376" fmla="*/ 2897888 h 9085945"/>
                  <a:gd name="connsiteX7377" fmla="*/ 0 w 1018183"/>
                  <a:gd name="connsiteY7377" fmla="*/ 2896706 h 9085945"/>
                  <a:gd name="connsiteX7378" fmla="*/ 0 w 1018183"/>
                  <a:gd name="connsiteY7378" fmla="*/ 2894812 h 9085945"/>
                  <a:gd name="connsiteX7379" fmla="*/ 0 w 1018183"/>
                  <a:gd name="connsiteY7379" fmla="*/ 2894546 h 9085945"/>
                  <a:gd name="connsiteX7380" fmla="*/ 0 w 1018183"/>
                  <a:gd name="connsiteY7380" fmla="*/ 2891681 h 9085945"/>
                  <a:gd name="connsiteX7381" fmla="*/ 0 w 1018183"/>
                  <a:gd name="connsiteY7381" fmla="*/ 2891436 h 9085945"/>
                  <a:gd name="connsiteX7382" fmla="*/ 0 w 1018183"/>
                  <a:gd name="connsiteY7382" fmla="*/ 2888755 h 9085945"/>
                  <a:gd name="connsiteX7383" fmla="*/ 0 w 1018183"/>
                  <a:gd name="connsiteY7383" fmla="*/ 2888567 h 9085945"/>
                  <a:gd name="connsiteX7384" fmla="*/ 0 w 1018183"/>
                  <a:gd name="connsiteY7384" fmla="*/ 2887349 h 9085945"/>
                  <a:gd name="connsiteX7385" fmla="*/ 0 w 1018183"/>
                  <a:gd name="connsiteY7385" fmla="*/ 2886064 h 9085945"/>
                  <a:gd name="connsiteX7386" fmla="*/ 0 w 1018183"/>
                  <a:gd name="connsiteY7386" fmla="*/ 2883755 h 9085945"/>
                  <a:gd name="connsiteX7387" fmla="*/ 0 w 1018183"/>
                  <a:gd name="connsiteY7387" fmla="*/ 2883317 h 9085945"/>
                  <a:gd name="connsiteX7388" fmla="*/ 0 w 1018183"/>
                  <a:gd name="connsiteY7388" fmla="*/ 2882033 h 9085945"/>
                  <a:gd name="connsiteX7389" fmla="*/ 0 w 1018183"/>
                  <a:gd name="connsiteY7389" fmla="*/ 2880277 h 9085945"/>
                  <a:gd name="connsiteX7390" fmla="*/ 0 w 1018183"/>
                  <a:gd name="connsiteY7390" fmla="*/ 2877462 h 9085945"/>
                  <a:gd name="connsiteX7391" fmla="*/ 0 w 1018183"/>
                  <a:gd name="connsiteY7391" fmla="*/ 2876937 h 9085945"/>
                  <a:gd name="connsiteX7392" fmla="*/ 0 w 1018183"/>
                  <a:gd name="connsiteY7392" fmla="*/ 2876294 h 9085945"/>
                  <a:gd name="connsiteX7393" fmla="*/ 0 w 1018183"/>
                  <a:gd name="connsiteY7393" fmla="*/ 2872259 h 9085945"/>
                  <a:gd name="connsiteX7394" fmla="*/ 0 w 1018183"/>
                  <a:gd name="connsiteY7394" fmla="*/ 2871939 h 9085945"/>
                  <a:gd name="connsiteX7395" fmla="*/ 0 w 1018183"/>
                  <a:gd name="connsiteY7395" fmla="*/ 2870502 h 9085945"/>
                  <a:gd name="connsiteX7396" fmla="*/ 0 w 1018183"/>
                  <a:gd name="connsiteY7396" fmla="*/ 2869218 h 9085945"/>
                  <a:gd name="connsiteX7397" fmla="*/ 0 w 1018183"/>
                  <a:gd name="connsiteY7397" fmla="*/ 2868090 h 9085945"/>
                  <a:gd name="connsiteX7398" fmla="*/ 0 w 1018183"/>
                  <a:gd name="connsiteY7398" fmla="*/ 2867907 h 9085945"/>
                  <a:gd name="connsiteX7399" fmla="*/ 0 w 1018183"/>
                  <a:gd name="connsiteY7399" fmla="*/ 2866437 h 9085945"/>
                  <a:gd name="connsiteX7400" fmla="*/ 0 w 1018183"/>
                  <a:gd name="connsiteY7400" fmla="*/ 2866339 h 9085945"/>
                  <a:gd name="connsiteX7401" fmla="*/ 0 w 1018183"/>
                  <a:gd name="connsiteY7401" fmla="*/ 2865879 h 9085945"/>
                  <a:gd name="connsiteX7402" fmla="*/ 0 w 1018183"/>
                  <a:gd name="connsiteY7402" fmla="*/ 2863061 h 9085945"/>
                  <a:gd name="connsiteX7403" fmla="*/ 0 w 1018183"/>
                  <a:gd name="connsiteY7403" fmla="*/ 2861948 h 9085945"/>
                  <a:gd name="connsiteX7404" fmla="*/ 0 w 1018183"/>
                  <a:gd name="connsiteY7404" fmla="*/ 2860863 h 9085945"/>
                  <a:gd name="connsiteX7405" fmla="*/ 0 w 1018183"/>
                  <a:gd name="connsiteY7405" fmla="*/ 2860725 h 9085945"/>
                  <a:gd name="connsiteX7406" fmla="*/ 0 w 1018183"/>
                  <a:gd name="connsiteY7406" fmla="*/ 2860381 h 9085945"/>
                  <a:gd name="connsiteX7407" fmla="*/ 0 w 1018183"/>
                  <a:gd name="connsiteY7407" fmla="*/ 2857546 h 9085945"/>
                  <a:gd name="connsiteX7408" fmla="*/ 0 w 1018183"/>
                  <a:gd name="connsiteY7408" fmla="*/ 2855381 h 9085945"/>
                  <a:gd name="connsiteX7409" fmla="*/ 0 w 1018183"/>
                  <a:gd name="connsiteY7409" fmla="*/ 2854203 h 9085945"/>
                  <a:gd name="connsiteX7410" fmla="*/ 0 w 1018183"/>
                  <a:gd name="connsiteY7410" fmla="*/ 2849587 h 9085945"/>
                  <a:gd name="connsiteX7411" fmla="*/ 0 w 1018183"/>
                  <a:gd name="connsiteY7411" fmla="*/ 2845907 h 9085945"/>
                  <a:gd name="connsiteX7412" fmla="*/ 0 w 1018183"/>
                  <a:gd name="connsiteY7412" fmla="*/ 2845723 h 9085945"/>
                  <a:gd name="connsiteX7413" fmla="*/ 0 w 1018183"/>
                  <a:gd name="connsiteY7413" fmla="*/ 2843564 h 9085945"/>
                  <a:gd name="connsiteX7414" fmla="*/ 0 w 1018183"/>
                  <a:gd name="connsiteY7414" fmla="*/ 2841692 h 9085945"/>
                  <a:gd name="connsiteX7415" fmla="*/ 0 w 1018183"/>
                  <a:gd name="connsiteY7415" fmla="*/ 2841285 h 9085945"/>
                  <a:gd name="connsiteX7416" fmla="*/ 0 w 1018183"/>
                  <a:gd name="connsiteY7416" fmla="*/ 2839715 h 9085945"/>
                  <a:gd name="connsiteX7417" fmla="*/ 0 w 1018183"/>
                  <a:gd name="connsiteY7417" fmla="*/ 2839532 h 9085945"/>
                  <a:gd name="connsiteX7418" fmla="*/ 0 w 1018183"/>
                  <a:gd name="connsiteY7418" fmla="*/ 2837776 h 9085945"/>
                  <a:gd name="connsiteX7419" fmla="*/ 0 w 1018183"/>
                  <a:gd name="connsiteY7419" fmla="*/ 2837120 h 9085945"/>
                  <a:gd name="connsiteX7420" fmla="*/ 0 w 1018183"/>
                  <a:gd name="connsiteY7420" fmla="*/ 2835952 h 9085945"/>
                  <a:gd name="connsiteX7421" fmla="*/ 0 w 1018183"/>
                  <a:gd name="connsiteY7421" fmla="*/ 2834854 h 9085945"/>
                  <a:gd name="connsiteX7422" fmla="*/ 0 w 1018183"/>
                  <a:gd name="connsiteY7422" fmla="*/ 2834664 h 9085945"/>
                  <a:gd name="connsiteX7423" fmla="*/ 0 w 1018183"/>
                  <a:gd name="connsiteY7423" fmla="*/ 2831918 h 9085945"/>
                  <a:gd name="connsiteX7424" fmla="*/ 0 w 1018183"/>
                  <a:gd name="connsiteY7424" fmla="*/ 2830632 h 9085945"/>
                  <a:gd name="connsiteX7425" fmla="*/ 0 w 1018183"/>
                  <a:gd name="connsiteY7425" fmla="*/ 2828921 h 9085945"/>
                  <a:gd name="connsiteX7426" fmla="*/ 0 w 1018183"/>
                  <a:gd name="connsiteY7426" fmla="*/ 2826717 h 9085945"/>
                  <a:gd name="connsiteX7427" fmla="*/ 0 w 1018183"/>
                  <a:gd name="connsiteY7427" fmla="*/ 2826061 h 9085945"/>
                  <a:gd name="connsiteX7428" fmla="*/ 0 w 1018183"/>
                  <a:gd name="connsiteY7428" fmla="*/ 2825584 h 9085945"/>
                  <a:gd name="connsiteX7429" fmla="*/ 0 w 1018183"/>
                  <a:gd name="connsiteY7429" fmla="*/ 2823515 h 9085945"/>
                  <a:gd name="connsiteX7430" fmla="*/ 0 w 1018183"/>
                  <a:gd name="connsiteY7430" fmla="*/ 2822719 h 9085945"/>
                  <a:gd name="connsiteX7431" fmla="*/ 0 w 1018183"/>
                  <a:gd name="connsiteY7431" fmla="*/ 2822231 h 9085945"/>
                  <a:gd name="connsiteX7432" fmla="*/ 0 w 1018183"/>
                  <a:gd name="connsiteY7432" fmla="*/ 2818362 h 9085945"/>
                  <a:gd name="connsiteX7433" fmla="*/ 0 w 1018183"/>
                  <a:gd name="connsiteY7433" fmla="*/ 2818015 h 9085945"/>
                  <a:gd name="connsiteX7434" fmla="*/ 0 w 1018183"/>
                  <a:gd name="connsiteY7434" fmla="*/ 2817532 h 9085945"/>
                  <a:gd name="connsiteX7435" fmla="*/ 0 w 1018183"/>
                  <a:gd name="connsiteY7435" fmla="*/ 2815038 h 9085945"/>
                  <a:gd name="connsiteX7436" fmla="*/ 0 w 1018183"/>
                  <a:gd name="connsiteY7436" fmla="*/ 2812457 h 9085945"/>
                  <a:gd name="connsiteX7437" fmla="*/ 0 w 1018183"/>
                  <a:gd name="connsiteY7437" fmla="*/ 2811661 h 9085945"/>
                  <a:gd name="connsiteX7438" fmla="*/ 0 w 1018183"/>
                  <a:gd name="connsiteY7438" fmla="*/ 2806745 h 9085945"/>
                  <a:gd name="connsiteX7439" fmla="*/ 0 w 1018183"/>
                  <a:gd name="connsiteY7439" fmla="*/ 2806480 h 9085945"/>
                  <a:gd name="connsiteX7440" fmla="*/ 0 w 1018183"/>
                  <a:gd name="connsiteY7440" fmla="*/ 2803222 h 9085945"/>
                  <a:gd name="connsiteX7441" fmla="*/ 0 w 1018183"/>
                  <a:gd name="connsiteY7441" fmla="*/ 2802978 h 9085945"/>
                  <a:gd name="connsiteX7442" fmla="*/ 0 w 1018183"/>
                  <a:gd name="connsiteY7442" fmla="*/ 2800944 h 9085945"/>
                  <a:gd name="connsiteX7443" fmla="*/ 0 w 1018183"/>
                  <a:gd name="connsiteY7443" fmla="*/ 2799657 h 9085945"/>
                  <a:gd name="connsiteX7444" fmla="*/ 0 w 1018183"/>
                  <a:gd name="connsiteY7444" fmla="*/ 2799373 h 9085945"/>
                  <a:gd name="connsiteX7445" fmla="*/ 0 w 1018183"/>
                  <a:gd name="connsiteY7445" fmla="*/ 2799189 h 9085945"/>
                  <a:gd name="connsiteX7446" fmla="*/ 0 w 1018183"/>
                  <a:gd name="connsiteY7446" fmla="*/ 2798090 h 9085945"/>
                  <a:gd name="connsiteX7447" fmla="*/ 0 w 1018183"/>
                  <a:gd name="connsiteY7447" fmla="*/ 2797695 h 9085945"/>
                  <a:gd name="connsiteX7448" fmla="*/ 0 w 1018183"/>
                  <a:gd name="connsiteY7448" fmla="*/ 2796972 h 9085945"/>
                  <a:gd name="connsiteX7449" fmla="*/ 0 w 1018183"/>
                  <a:gd name="connsiteY7449" fmla="*/ 2795687 h 9085945"/>
                  <a:gd name="connsiteX7450" fmla="*/ 0 w 1018183"/>
                  <a:gd name="connsiteY7450" fmla="*/ 2793335 h 9085945"/>
                  <a:gd name="connsiteX7451" fmla="*/ 0 w 1018183"/>
                  <a:gd name="connsiteY7451" fmla="*/ 2792854 h 9085945"/>
                  <a:gd name="connsiteX7452" fmla="*/ 0 w 1018183"/>
                  <a:gd name="connsiteY7452" fmla="*/ 2792164 h 9085945"/>
                  <a:gd name="connsiteX7453" fmla="*/ 0 w 1018183"/>
                  <a:gd name="connsiteY7453" fmla="*/ 2791918 h 9085945"/>
                  <a:gd name="connsiteX7454" fmla="*/ 0 w 1018183"/>
                  <a:gd name="connsiteY7454" fmla="*/ 2789883 h 9085945"/>
                  <a:gd name="connsiteX7455" fmla="*/ 0 w 1018183"/>
                  <a:gd name="connsiteY7455" fmla="*/ 2788315 h 9085945"/>
                  <a:gd name="connsiteX7456" fmla="*/ 0 w 1018183"/>
                  <a:gd name="connsiteY7456" fmla="*/ 2788130 h 9085945"/>
                  <a:gd name="connsiteX7457" fmla="*/ 0 w 1018183"/>
                  <a:gd name="connsiteY7457" fmla="*/ 2783871 h 9085945"/>
                  <a:gd name="connsiteX7458" fmla="*/ 0 w 1018183"/>
                  <a:gd name="connsiteY7458" fmla="*/ 2781796 h 9085945"/>
                  <a:gd name="connsiteX7459" fmla="*/ 0 w 1018183"/>
                  <a:gd name="connsiteY7459" fmla="*/ 2779729 h 9085945"/>
                  <a:gd name="connsiteX7460" fmla="*/ 0 w 1018183"/>
                  <a:gd name="connsiteY7460" fmla="*/ 2778933 h 9085945"/>
                  <a:gd name="connsiteX7461" fmla="*/ 0 w 1018183"/>
                  <a:gd name="connsiteY7461" fmla="*/ 2776803 h 9085945"/>
                  <a:gd name="connsiteX7462" fmla="*/ 0 w 1018183"/>
                  <a:gd name="connsiteY7462" fmla="*/ 2774603 h 9085945"/>
                  <a:gd name="connsiteX7463" fmla="*/ 0 w 1018183"/>
                  <a:gd name="connsiteY7463" fmla="*/ 2766137 h 9085945"/>
                  <a:gd name="connsiteX7464" fmla="*/ 0 w 1018183"/>
                  <a:gd name="connsiteY7464" fmla="*/ 2764244 h 9085945"/>
                  <a:gd name="connsiteX7465" fmla="*/ 0 w 1018183"/>
                  <a:gd name="connsiteY7465" fmla="*/ 2763543 h 9085945"/>
                  <a:gd name="connsiteX7466" fmla="*/ 0 w 1018183"/>
                  <a:gd name="connsiteY7466" fmla="*/ 2760692 h 9085945"/>
                  <a:gd name="connsiteX7467" fmla="*/ 0 w 1018183"/>
                  <a:gd name="connsiteY7467" fmla="*/ 2759689 h 9085945"/>
                  <a:gd name="connsiteX7468" fmla="*/ 0 w 1018183"/>
                  <a:gd name="connsiteY7468" fmla="*/ 2759193 h 9085945"/>
                  <a:gd name="connsiteX7469" fmla="*/ 0 w 1018183"/>
                  <a:gd name="connsiteY7469" fmla="*/ 2757353 h 9085945"/>
                  <a:gd name="connsiteX7470" fmla="*/ 0 w 1018183"/>
                  <a:gd name="connsiteY7470" fmla="*/ 2757158 h 9085945"/>
                  <a:gd name="connsiteX7471" fmla="*/ 0 w 1018183"/>
                  <a:gd name="connsiteY7471" fmla="*/ 2756070 h 9085945"/>
                  <a:gd name="connsiteX7472" fmla="*/ 0 w 1018183"/>
                  <a:gd name="connsiteY7472" fmla="*/ 2755587 h 9085945"/>
                  <a:gd name="connsiteX7473" fmla="*/ 0 w 1018183"/>
                  <a:gd name="connsiteY7473" fmla="*/ 2755343 h 9085945"/>
                  <a:gd name="connsiteX7474" fmla="*/ 0 w 1018183"/>
                  <a:gd name="connsiteY7474" fmla="*/ 2754212 h 9085945"/>
                  <a:gd name="connsiteX7475" fmla="*/ 0 w 1018183"/>
                  <a:gd name="connsiteY7475" fmla="*/ 2753186 h 9085945"/>
                  <a:gd name="connsiteX7476" fmla="*/ 0 w 1018183"/>
                  <a:gd name="connsiteY7476" fmla="*/ 2752645 h 9085945"/>
                  <a:gd name="connsiteX7477" fmla="*/ 0 w 1018183"/>
                  <a:gd name="connsiteY7477" fmla="*/ 2746295 h 9085945"/>
                  <a:gd name="connsiteX7478" fmla="*/ 0 w 1018183"/>
                  <a:gd name="connsiteY7478" fmla="*/ 2743155 h 9085945"/>
                  <a:gd name="connsiteX7479" fmla="*/ 0 w 1018183"/>
                  <a:gd name="connsiteY7479" fmla="*/ 2741586 h 9085945"/>
                  <a:gd name="connsiteX7480" fmla="*/ 0 w 1018183"/>
                  <a:gd name="connsiteY7480" fmla="*/ 2741454 h 9085945"/>
                  <a:gd name="connsiteX7481" fmla="*/ 0 w 1018183"/>
                  <a:gd name="connsiteY7481" fmla="*/ 2735241 h 9085945"/>
                  <a:gd name="connsiteX7482" fmla="*/ 0 w 1018183"/>
                  <a:gd name="connsiteY7482" fmla="*/ 2733957 h 9085945"/>
                  <a:gd name="connsiteX7483" fmla="*/ 0 w 1018183"/>
                  <a:gd name="connsiteY7483" fmla="*/ 2733884 h 9085945"/>
                  <a:gd name="connsiteX7484" fmla="*/ 0 w 1018183"/>
                  <a:gd name="connsiteY7484" fmla="*/ 2732318 h 9085945"/>
                  <a:gd name="connsiteX7485" fmla="*/ 0 w 1018183"/>
                  <a:gd name="connsiteY7485" fmla="*/ 2730818 h 9085945"/>
                  <a:gd name="connsiteX7486" fmla="*/ 0 w 1018183"/>
                  <a:gd name="connsiteY7486" fmla="*/ 2728537 h 9085945"/>
                  <a:gd name="connsiteX7487" fmla="*/ 0 w 1018183"/>
                  <a:gd name="connsiteY7487" fmla="*/ 2727963 h 9085945"/>
                  <a:gd name="connsiteX7488" fmla="*/ 0 w 1018183"/>
                  <a:gd name="connsiteY7488" fmla="*/ 2726968 h 9085945"/>
                  <a:gd name="connsiteX7489" fmla="*/ 0 w 1018183"/>
                  <a:gd name="connsiteY7489" fmla="*/ 2725837 h 9085945"/>
                  <a:gd name="connsiteX7490" fmla="*/ 0 w 1018183"/>
                  <a:gd name="connsiteY7490" fmla="*/ 2724183 h 9085945"/>
                  <a:gd name="connsiteX7491" fmla="*/ 0 w 1018183"/>
                  <a:gd name="connsiteY7491" fmla="*/ 2723201 h 9085945"/>
                  <a:gd name="connsiteX7492" fmla="*/ 0 w 1018183"/>
                  <a:gd name="connsiteY7492" fmla="*/ 2721267 h 9085945"/>
                  <a:gd name="connsiteX7493" fmla="*/ 0 w 1018183"/>
                  <a:gd name="connsiteY7493" fmla="*/ 2720791 h 9085945"/>
                  <a:gd name="connsiteX7494" fmla="*/ 0 w 1018183"/>
                  <a:gd name="connsiteY7494" fmla="*/ 2719982 h 9085945"/>
                  <a:gd name="connsiteX7495" fmla="*/ 0 w 1018183"/>
                  <a:gd name="connsiteY7495" fmla="*/ 2716906 h 9085945"/>
                  <a:gd name="connsiteX7496" fmla="*/ 0 w 1018183"/>
                  <a:gd name="connsiteY7496" fmla="*/ 2714780 h 9085945"/>
                  <a:gd name="connsiteX7497" fmla="*/ 0 w 1018183"/>
                  <a:gd name="connsiteY7497" fmla="*/ 2713567 h 9085945"/>
                  <a:gd name="connsiteX7498" fmla="*/ 0 w 1018183"/>
                  <a:gd name="connsiteY7498" fmla="*/ 2713023 h 9085945"/>
                  <a:gd name="connsiteX7499" fmla="*/ 0 w 1018183"/>
                  <a:gd name="connsiteY7499" fmla="*/ 2710768 h 9085945"/>
                  <a:gd name="connsiteX7500" fmla="*/ 0 w 1018183"/>
                  <a:gd name="connsiteY7500" fmla="*/ 2710208 h 9085945"/>
                  <a:gd name="connsiteX7501" fmla="*/ 0 w 1018183"/>
                  <a:gd name="connsiteY7501" fmla="*/ 2706866 h 9085945"/>
                  <a:gd name="connsiteX7502" fmla="*/ 0 w 1018183"/>
                  <a:gd name="connsiteY7502" fmla="*/ 2705582 h 9085945"/>
                  <a:gd name="connsiteX7503" fmla="*/ 0 w 1018183"/>
                  <a:gd name="connsiteY7503" fmla="*/ 2704532 h 9085945"/>
                  <a:gd name="connsiteX7504" fmla="*/ 0 w 1018183"/>
                  <a:gd name="connsiteY7504" fmla="*/ 2703246 h 9085945"/>
                  <a:gd name="connsiteX7505" fmla="*/ 0 w 1018183"/>
                  <a:gd name="connsiteY7505" fmla="*/ 2701158 h 9085945"/>
                  <a:gd name="connsiteX7506" fmla="*/ 0 w 1018183"/>
                  <a:gd name="connsiteY7506" fmla="*/ 2699710 h 9085945"/>
                  <a:gd name="connsiteX7507" fmla="*/ 0 w 1018183"/>
                  <a:gd name="connsiteY7507" fmla="*/ 2699588 h 9085945"/>
                  <a:gd name="connsiteX7508" fmla="*/ 0 w 1018183"/>
                  <a:gd name="connsiteY7508" fmla="*/ 2695808 h 9085945"/>
                  <a:gd name="connsiteX7509" fmla="*/ 0 w 1018183"/>
                  <a:gd name="connsiteY7509" fmla="*/ 2693474 h 9085945"/>
                  <a:gd name="connsiteX7510" fmla="*/ 0 w 1018183"/>
                  <a:gd name="connsiteY7510" fmla="*/ 2691456 h 9085945"/>
                  <a:gd name="connsiteX7511" fmla="*/ 0 w 1018183"/>
                  <a:gd name="connsiteY7511" fmla="*/ 2690477 h 9085945"/>
                  <a:gd name="connsiteX7512" fmla="*/ 0 w 1018183"/>
                  <a:gd name="connsiteY7512" fmla="*/ 2690099 h 9085945"/>
                  <a:gd name="connsiteX7513" fmla="*/ 0 w 1018183"/>
                  <a:gd name="connsiteY7513" fmla="*/ 2688532 h 9085945"/>
                  <a:gd name="connsiteX7514" fmla="*/ 0 w 1018183"/>
                  <a:gd name="connsiteY7514" fmla="*/ 2688342 h 9085945"/>
                  <a:gd name="connsiteX7515" fmla="*/ 0 w 1018183"/>
                  <a:gd name="connsiteY7515" fmla="*/ 2688194 h 9085945"/>
                  <a:gd name="connsiteX7516" fmla="*/ 0 w 1018183"/>
                  <a:gd name="connsiteY7516" fmla="*/ 2686626 h 9085945"/>
                  <a:gd name="connsiteX7517" fmla="*/ 0 w 1018183"/>
                  <a:gd name="connsiteY7517" fmla="*/ 2684949 h 9085945"/>
                  <a:gd name="connsiteX7518" fmla="*/ 0 w 1018183"/>
                  <a:gd name="connsiteY7518" fmla="*/ 2681633 h 9085945"/>
                  <a:gd name="connsiteX7519" fmla="*/ 0 w 1018183"/>
                  <a:gd name="connsiteY7519" fmla="*/ 2679640 h 9085945"/>
                  <a:gd name="connsiteX7520" fmla="*/ 0 w 1018183"/>
                  <a:gd name="connsiteY7520" fmla="*/ 2679418 h 9085945"/>
                  <a:gd name="connsiteX7521" fmla="*/ 0 w 1018183"/>
                  <a:gd name="connsiteY7521" fmla="*/ 2677481 h 9085945"/>
                  <a:gd name="connsiteX7522" fmla="*/ 0 w 1018183"/>
                  <a:gd name="connsiteY7522" fmla="*/ 2677136 h 9085945"/>
                  <a:gd name="connsiteX7523" fmla="*/ 0 w 1018183"/>
                  <a:gd name="connsiteY7523" fmla="*/ 2675568 h 9085945"/>
                  <a:gd name="connsiteX7524" fmla="*/ 0 w 1018183"/>
                  <a:gd name="connsiteY7524" fmla="*/ 2674438 h 9085945"/>
                  <a:gd name="connsiteX7525" fmla="*/ 0 w 1018183"/>
                  <a:gd name="connsiteY7525" fmla="*/ 2669866 h 9085945"/>
                  <a:gd name="connsiteX7526" fmla="*/ 0 w 1018183"/>
                  <a:gd name="connsiteY7526" fmla="*/ 2669088 h 9085945"/>
                  <a:gd name="connsiteX7527" fmla="*/ 0 w 1018183"/>
                  <a:gd name="connsiteY7527" fmla="*/ 2668582 h 9085945"/>
                  <a:gd name="connsiteX7528" fmla="*/ 0 w 1018183"/>
                  <a:gd name="connsiteY7528" fmla="*/ 2668105 h 9085945"/>
                  <a:gd name="connsiteX7529" fmla="*/ 0 w 1018183"/>
                  <a:gd name="connsiteY7529" fmla="*/ 2666982 h 9085945"/>
                  <a:gd name="connsiteX7530" fmla="*/ 0 w 1018183"/>
                  <a:gd name="connsiteY7530" fmla="*/ 2665240 h 9085945"/>
                  <a:gd name="connsiteX7531" fmla="*/ 0 w 1018183"/>
                  <a:gd name="connsiteY7531" fmla="*/ 2663080 h 9085945"/>
                  <a:gd name="connsiteX7532" fmla="*/ 0 w 1018183"/>
                  <a:gd name="connsiteY7532" fmla="*/ 2660747 h 9085945"/>
                  <a:gd name="connsiteX7533" fmla="*/ 0 w 1018183"/>
                  <a:gd name="connsiteY7533" fmla="*/ 2659967 h 9085945"/>
                  <a:gd name="connsiteX7534" fmla="*/ 0 w 1018183"/>
                  <a:gd name="connsiteY7534" fmla="*/ 2655466 h 9085945"/>
                  <a:gd name="connsiteX7535" fmla="*/ 0 w 1018183"/>
                  <a:gd name="connsiteY7535" fmla="*/ 2654182 h 9085945"/>
                  <a:gd name="connsiteX7536" fmla="*/ 0 w 1018183"/>
                  <a:gd name="connsiteY7536" fmla="*/ 2649758 h 9085945"/>
                  <a:gd name="connsiteX7537" fmla="*/ 0 w 1018183"/>
                  <a:gd name="connsiteY7537" fmla="*/ 2648190 h 9085945"/>
                  <a:gd name="connsiteX7538" fmla="*/ 0 w 1018183"/>
                  <a:gd name="connsiteY7538" fmla="*/ 2645497 h 9085945"/>
                  <a:gd name="connsiteX7539" fmla="*/ 0 w 1018183"/>
                  <a:gd name="connsiteY7539" fmla="*/ 2644606 h 9085945"/>
                  <a:gd name="connsiteX7540" fmla="*/ 0 w 1018183"/>
                  <a:gd name="connsiteY7540" fmla="*/ 2644409 h 9085945"/>
                  <a:gd name="connsiteX7541" fmla="*/ 0 w 1018183"/>
                  <a:gd name="connsiteY7541" fmla="*/ 2642841 h 9085945"/>
                  <a:gd name="connsiteX7542" fmla="*/ 0 w 1018183"/>
                  <a:gd name="connsiteY7542" fmla="*/ 2641466 h 9085945"/>
                  <a:gd name="connsiteX7543" fmla="*/ 0 w 1018183"/>
                  <a:gd name="connsiteY7543" fmla="*/ 2639897 h 9085945"/>
                  <a:gd name="connsiteX7544" fmla="*/ 0 w 1018183"/>
                  <a:gd name="connsiteY7544" fmla="*/ 2639492 h 9085945"/>
                  <a:gd name="connsiteX7545" fmla="*/ 0 w 1018183"/>
                  <a:gd name="connsiteY7545" fmla="*/ 2637140 h 9085945"/>
                  <a:gd name="connsiteX7546" fmla="*/ 0 w 1018183"/>
                  <a:gd name="connsiteY7546" fmla="*/ 2635727 h 9085945"/>
                  <a:gd name="connsiteX7547" fmla="*/ 0 w 1018183"/>
                  <a:gd name="connsiteY7547" fmla="*/ 2634439 h 9085945"/>
                  <a:gd name="connsiteX7548" fmla="*/ 0 w 1018183"/>
                  <a:gd name="connsiteY7548" fmla="*/ 2633548 h 9085945"/>
                  <a:gd name="connsiteX7549" fmla="*/ 0 w 1018183"/>
                  <a:gd name="connsiteY7549" fmla="*/ 2631692 h 9085945"/>
                  <a:gd name="connsiteX7550" fmla="*/ 0 w 1018183"/>
                  <a:gd name="connsiteY7550" fmla="*/ 2630407 h 9085945"/>
                  <a:gd name="connsiteX7551" fmla="*/ 0 w 1018183"/>
                  <a:gd name="connsiteY7551" fmla="*/ 2630123 h 9085945"/>
                  <a:gd name="connsiteX7552" fmla="*/ 0 w 1018183"/>
                  <a:gd name="connsiteY7552" fmla="*/ 2628946 h 9085945"/>
                  <a:gd name="connsiteX7553" fmla="*/ 0 w 1018183"/>
                  <a:gd name="connsiteY7553" fmla="*/ 2628839 h 9085945"/>
                  <a:gd name="connsiteX7554" fmla="*/ 0 w 1018183"/>
                  <a:gd name="connsiteY7554" fmla="*/ 2626082 h 9085945"/>
                  <a:gd name="connsiteX7555" fmla="*/ 0 w 1018183"/>
                  <a:gd name="connsiteY7555" fmla="*/ 2625603 h 9085945"/>
                  <a:gd name="connsiteX7556" fmla="*/ 0 w 1018183"/>
                  <a:gd name="connsiteY7556" fmla="*/ 2625501 h 9085945"/>
                  <a:gd name="connsiteX7557" fmla="*/ 0 w 1018183"/>
                  <a:gd name="connsiteY7557" fmla="*/ 2622738 h 9085945"/>
                  <a:gd name="connsiteX7558" fmla="*/ 0 w 1018183"/>
                  <a:gd name="connsiteY7558" fmla="*/ 2622494 h 9085945"/>
                  <a:gd name="connsiteX7559" fmla="*/ 0 w 1018183"/>
                  <a:gd name="connsiteY7559" fmla="*/ 2617790 h 9085945"/>
                  <a:gd name="connsiteX7560" fmla="*/ 0 w 1018183"/>
                  <a:gd name="connsiteY7560" fmla="*/ 2617122 h 9085945"/>
                  <a:gd name="connsiteX7561" fmla="*/ 0 w 1018183"/>
                  <a:gd name="connsiteY7561" fmla="*/ 2614813 h 9085945"/>
                  <a:gd name="connsiteX7562" fmla="*/ 0 w 1018183"/>
                  <a:gd name="connsiteY7562" fmla="*/ 2613091 h 9085945"/>
                  <a:gd name="connsiteX7563" fmla="*/ 0 w 1018183"/>
                  <a:gd name="connsiteY7563" fmla="*/ 2611680 h 9085945"/>
                  <a:gd name="connsiteX7564" fmla="*/ 0 w 1018183"/>
                  <a:gd name="connsiteY7564" fmla="*/ 2611436 h 9085945"/>
                  <a:gd name="connsiteX7565" fmla="*/ 0 w 1018183"/>
                  <a:gd name="connsiteY7565" fmla="*/ 2608520 h 9085945"/>
                  <a:gd name="connsiteX7566" fmla="*/ 0 w 1018183"/>
                  <a:gd name="connsiteY7566" fmla="*/ 2607353 h 9085945"/>
                  <a:gd name="connsiteX7567" fmla="*/ 0 w 1018183"/>
                  <a:gd name="connsiteY7567" fmla="*/ 2606064 h 9085945"/>
                  <a:gd name="connsiteX7568" fmla="*/ 0 w 1018183"/>
                  <a:gd name="connsiteY7568" fmla="*/ 2603389 h 9085945"/>
                  <a:gd name="connsiteX7569" fmla="*/ 0 w 1018183"/>
                  <a:gd name="connsiteY7569" fmla="*/ 2603317 h 9085945"/>
                  <a:gd name="connsiteX7570" fmla="*/ 0 w 1018183"/>
                  <a:gd name="connsiteY7570" fmla="*/ 2602997 h 9085945"/>
                  <a:gd name="connsiteX7571" fmla="*/ 0 w 1018183"/>
                  <a:gd name="connsiteY7571" fmla="*/ 2602032 h 9085945"/>
                  <a:gd name="connsiteX7572" fmla="*/ 0 w 1018183"/>
                  <a:gd name="connsiteY7572" fmla="*/ 2600821 h 9085945"/>
                  <a:gd name="connsiteX7573" fmla="*/ 0 w 1018183"/>
                  <a:gd name="connsiteY7573" fmla="*/ 2600276 h 9085945"/>
                  <a:gd name="connsiteX7574" fmla="*/ 0 w 1018183"/>
                  <a:gd name="connsiteY7574" fmla="*/ 2599148 h 9085945"/>
                  <a:gd name="connsiteX7575" fmla="*/ 0 w 1018183"/>
                  <a:gd name="connsiteY7575" fmla="*/ 2598965 h 9085945"/>
                  <a:gd name="connsiteX7576" fmla="*/ 0 w 1018183"/>
                  <a:gd name="connsiteY7576" fmla="*/ 2597865 h 9085945"/>
                  <a:gd name="connsiteX7577" fmla="*/ 0 w 1018183"/>
                  <a:gd name="connsiteY7577" fmla="*/ 2597461 h 9085945"/>
                  <a:gd name="connsiteX7578" fmla="*/ 0 w 1018183"/>
                  <a:gd name="connsiteY7578" fmla="*/ 2597397 h 9085945"/>
                  <a:gd name="connsiteX7579" fmla="*/ 0 w 1018183"/>
                  <a:gd name="connsiteY7579" fmla="*/ 2596937 h 9085945"/>
                  <a:gd name="connsiteX7580" fmla="*/ 0 w 1018183"/>
                  <a:gd name="connsiteY7580" fmla="*/ 2594119 h 9085945"/>
                  <a:gd name="connsiteX7581" fmla="*/ 0 w 1018183"/>
                  <a:gd name="connsiteY7581" fmla="*/ 2591940 h 9085945"/>
                  <a:gd name="connsiteX7582" fmla="*/ 0 w 1018183"/>
                  <a:gd name="connsiteY7582" fmla="*/ 2591783 h 9085945"/>
                  <a:gd name="connsiteX7583" fmla="*/ 0 w 1018183"/>
                  <a:gd name="connsiteY7583" fmla="*/ 2590223 h 9085945"/>
                  <a:gd name="connsiteX7584" fmla="*/ 0 w 1018183"/>
                  <a:gd name="connsiteY7584" fmla="*/ 2589415 h 9085945"/>
                  <a:gd name="connsiteX7585" fmla="*/ 0 w 1018183"/>
                  <a:gd name="connsiteY7585" fmla="*/ 2588090 h 9085945"/>
                  <a:gd name="connsiteX7586" fmla="*/ 0 w 1018183"/>
                  <a:gd name="connsiteY7586" fmla="*/ 2587905 h 9085945"/>
                  <a:gd name="connsiteX7587" fmla="*/ 0 w 1018183"/>
                  <a:gd name="connsiteY7587" fmla="*/ 2586438 h 9085945"/>
                  <a:gd name="connsiteX7588" fmla="*/ 0 w 1018183"/>
                  <a:gd name="connsiteY7588" fmla="*/ 2586337 h 9085945"/>
                  <a:gd name="connsiteX7589" fmla="*/ 0 w 1018183"/>
                  <a:gd name="connsiteY7589" fmla="*/ 2583061 h 9085945"/>
                  <a:gd name="connsiteX7590" fmla="*/ 0 w 1018183"/>
                  <a:gd name="connsiteY7590" fmla="*/ 2580728 h 9085945"/>
                  <a:gd name="connsiteX7591" fmla="*/ 0 w 1018183"/>
                  <a:gd name="connsiteY7591" fmla="*/ 2578708 h 9085945"/>
                  <a:gd name="connsiteX7592" fmla="*/ 0 w 1018183"/>
                  <a:gd name="connsiteY7592" fmla="*/ 2574623 h 9085945"/>
                  <a:gd name="connsiteX7593" fmla="*/ 0 w 1018183"/>
                  <a:gd name="connsiteY7593" fmla="*/ 2572343 h 9085945"/>
                  <a:gd name="connsiteX7594" fmla="*/ 0 w 1018183"/>
                  <a:gd name="connsiteY7594" fmla="*/ 2571057 h 9085945"/>
                  <a:gd name="connsiteX7595" fmla="*/ 0 w 1018183"/>
                  <a:gd name="connsiteY7595" fmla="*/ 2570773 h 9085945"/>
                  <a:gd name="connsiteX7596" fmla="*/ 0 w 1018183"/>
                  <a:gd name="connsiteY7596" fmla="*/ 2570589 h 9085945"/>
                  <a:gd name="connsiteX7597" fmla="*/ 0 w 1018183"/>
                  <a:gd name="connsiteY7597" fmla="*/ 2569491 h 9085945"/>
                  <a:gd name="connsiteX7598" fmla="*/ 0 w 1018183"/>
                  <a:gd name="connsiteY7598" fmla="*/ 2565912 h 9085945"/>
                  <a:gd name="connsiteX7599" fmla="*/ 0 w 1018183"/>
                  <a:gd name="connsiteY7599" fmla="*/ 2565722 h 9085945"/>
                  <a:gd name="connsiteX7600" fmla="*/ 0 w 1018183"/>
                  <a:gd name="connsiteY7600" fmla="*/ 2564735 h 9085945"/>
                  <a:gd name="connsiteX7601" fmla="*/ 0 w 1018183"/>
                  <a:gd name="connsiteY7601" fmla="*/ 2563564 h 9085945"/>
                  <a:gd name="connsiteX7602" fmla="*/ 0 w 1018183"/>
                  <a:gd name="connsiteY7602" fmla="*/ 2561690 h 9085945"/>
                  <a:gd name="connsiteX7603" fmla="*/ 0 w 1018183"/>
                  <a:gd name="connsiteY7603" fmla="*/ 2561284 h 9085945"/>
                  <a:gd name="connsiteX7604" fmla="*/ 0 w 1018183"/>
                  <a:gd name="connsiteY7604" fmla="*/ 2559979 h 9085945"/>
                  <a:gd name="connsiteX7605" fmla="*/ 0 w 1018183"/>
                  <a:gd name="connsiteY7605" fmla="*/ 2559715 h 9085945"/>
                  <a:gd name="connsiteX7606" fmla="*/ 0 w 1018183"/>
                  <a:gd name="connsiteY7606" fmla="*/ 2559530 h 9085945"/>
                  <a:gd name="connsiteX7607" fmla="*/ 0 w 1018183"/>
                  <a:gd name="connsiteY7607" fmla="*/ 2557775 h 9085945"/>
                  <a:gd name="connsiteX7608" fmla="*/ 0 w 1018183"/>
                  <a:gd name="connsiteY7608" fmla="*/ 2557120 h 9085945"/>
                  <a:gd name="connsiteX7609" fmla="*/ 0 w 1018183"/>
                  <a:gd name="connsiteY7609" fmla="*/ 2555363 h 9085945"/>
                  <a:gd name="connsiteX7610" fmla="*/ 0 w 1018183"/>
                  <a:gd name="connsiteY7610" fmla="*/ 2553289 h 9085945"/>
                  <a:gd name="connsiteX7611" fmla="*/ 0 w 1018183"/>
                  <a:gd name="connsiteY7611" fmla="*/ 2550333 h 9085945"/>
                  <a:gd name="connsiteX7612" fmla="*/ 0 w 1018183"/>
                  <a:gd name="connsiteY7612" fmla="*/ 2549074 h 9085945"/>
                  <a:gd name="connsiteX7613" fmla="*/ 0 w 1018183"/>
                  <a:gd name="connsiteY7613" fmla="*/ 2548921 h 9085945"/>
                  <a:gd name="connsiteX7614" fmla="*/ 0 w 1018183"/>
                  <a:gd name="connsiteY7614" fmla="*/ 2548204 h 9085945"/>
                  <a:gd name="connsiteX7615" fmla="*/ 0 w 1018183"/>
                  <a:gd name="connsiteY7615" fmla="*/ 2547998 h 9085945"/>
                  <a:gd name="connsiteX7616" fmla="*/ 0 w 1018183"/>
                  <a:gd name="connsiteY7616" fmla="*/ 2543515 h 9085945"/>
                  <a:gd name="connsiteX7617" fmla="*/ 0 w 1018183"/>
                  <a:gd name="connsiteY7617" fmla="*/ 2542719 h 9085945"/>
                  <a:gd name="connsiteX7618" fmla="*/ 0 w 1018183"/>
                  <a:gd name="connsiteY7618" fmla="*/ 2542231 h 9085945"/>
                  <a:gd name="connsiteX7619" fmla="*/ 0 w 1018183"/>
                  <a:gd name="connsiteY7619" fmla="*/ 2538014 h 9085945"/>
                  <a:gd name="connsiteX7620" fmla="*/ 0 w 1018183"/>
                  <a:gd name="connsiteY7620" fmla="*/ 2537537 h 9085945"/>
                  <a:gd name="connsiteX7621" fmla="*/ 0 w 1018183"/>
                  <a:gd name="connsiteY7621" fmla="*/ 2537109 h 9085945"/>
                  <a:gd name="connsiteX7622" fmla="*/ 0 w 1018183"/>
                  <a:gd name="connsiteY7622" fmla="*/ 2531089 h 9085945"/>
                  <a:gd name="connsiteX7623" fmla="*/ 0 w 1018183"/>
                  <a:gd name="connsiteY7623" fmla="*/ 2530715 h 9085945"/>
                  <a:gd name="connsiteX7624" fmla="*/ 0 w 1018183"/>
                  <a:gd name="connsiteY7624" fmla="*/ 2529148 h 9085945"/>
                  <a:gd name="connsiteX7625" fmla="*/ 0 w 1018183"/>
                  <a:gd name="connsiteY7625" fmla="*/ 2528753 h 9085945"/>
                  <a:gd name="connsiteX7626" fmla="*/ 0 w 1018183"/>
                  <a:gd name="connsiteY7626" fmla="*/ 2528558 h 9085945"/>
                  <a:gd name="connsiteX7627" fmla="*/ 0 w 1018183"/>
                  <a:gd name="connsiteY7627" fmla="*/ 2527469 h 9085945"/>
                  <a:gd name="connsiteX7628" fmla="*/ 0 w 1018183"/>
                  <a:gd name="connsiteY7628" fmla="*/ 2526987 h 9085945"/>
                  <a:gd name="connsiteX7629" fmla="*/ 0 w 1018183"/>
                  <a:gd name="connsiteY7629" fmla="*/ 2526745 h 9085945"/>
                  <a:gd name="connsiteX7630" fmla="*/ 0 w 1018183"/>
                  <a:gd name="connsiteY7630" fmla="*/ 2524393 h 9085945"/>
                  <a:gd name="connsiteX7631" fmla="*/ 0 w 1018183"/>
                  <a:gd name="connsiteY7631" fmla="*/ 2524153 h 9085945"/>
                  <a:gd name="connsiteX7632" fmla="*/ 0 w 1018183"/>
                  <a:gd name="connsiteY7632" fmla="*/ 2523222 h 9085945"/>
                  <a:gd name="connsiteX7633" fmla="*/ 0 w 1018183"/>
                  <a:gd name="connsiteY7633" fmla="*/ 2522976 h 9085945"/>
                  <a:gd name="connsiteX7634" fmla="*/ 0 w 1018183"/>
                  <a:gd name="connsiteY7634" fmla="*/ 2520941 h 9085945"/>
                  <a:gd name="connsiteX7635" fmla="*/ 0 w 1018183"/>
                  <a:gd name="connsiteY7635" fmla="*/ 2519658 h 9085945"/>
                  <a:gd name="connsiteX7636" fmla="*/ 0 w 1018183"/>
                  <a:gd name="connsiteY7636" fmla="*/ 2519373 h 9085945"/>
                  <a:gd name="connsiteX7637" fmla="*/ 0 w 1018183"/>
                  <a:gd name="connsiteY7637" fmla="*/ 2519188 h 9085945"/>
                  <a:gd name="connsiteX7638" fmla="*/ 0 w 1018183"/>
                  <a:gd name="connsiteY7638" fmla="*/ 2518088 h 9085945"/>
                  <a:gd name="connsiteX7639" fmla="*/ 0 w 1018183"/>
                  <a:gd name="connsiteY7639" fmla="*/ 2517696 h 9085945"/>
                  <a:gd name="connsiteX7640" fmla="*/ 0 w 1018183"/>
                  <a:gd name="connsiteY7640" fmla="*/ 2516194 h 9085945"/>
                  <a:gd name="connsiteX7641" fmla="*/ 0 w 1018183"/>
                  <a:gd name="connsiteY7641" fmla="*/ 2514929 h 9085945"/>
                  <a:gd name="connsiteX7642" fmla="*/ 0 w 1018183"/>
                  <a:gd name="connsiteY7642" fmla="*/ 2513335 h 9085945"/>
                  <a:gd name="connsiteX7643" fmla="*/ 0 w 1018183"/>
                  <a:gd name="connsiteY7643" fmla="*/ 2512854 h 9085945"/>
                  <a:gd name="connsiteX7644" fmla="*/ 0 w 1018183"/>
                  <a:gd name="connsiteY7644" fmla="*/ 2510787 h 9085945"/>
                  <a:gd name="connsiteX7645" fmla="*/ 0 w 1018183"/>
                  <a:gd name="connsiteY7645" fmla="*/ 2509991 h 9085945"/>
                  <a:gd name="connsiteX7646" fmla="*/ 0 w 1018183"/>
                  <a:gd name="connsiteY7646" fmla="*/ 2507861 h 9085945"/>
                  <a:gd name="connsiteX7647" fmla="*/ 0 w 1018183"/>
                  <a:gd name="connsiteY7647" fmla="*/ 2503871 h 9085945"/>
                  <a:gd name="connsiteX7648" fmla="*/ 0 w 1018183"/>
                  <a:gd name="connsiteY7648" fmla="*/ 2499729 h 9085945"/>
                  <a:gd name="connsiteX7649" fmla="*/ 0 w 1018183"/>
                  <a:gd name="connsiteY7649" fmla="*/ 2498933 h 9085945"/>
                  <a:gd name="connsiteX7650" fmla="*/ 0 w 1018183"/>
                  <a:gd name="connsiteY7650" fmla="*/ 2498523 h 9085945"/>
                  <a:gd name="connsiteX7651" fmla="*/ 0 w 1018183"/>
                  <a:gd name="connsiteY7651" fmla="*/ 2496804 h 9085945"/>
                  <a:gd name="connsiteX7652" fmla="*/ 0 w 1018183"/>
                  <a:gd name="connsiteY7652" fmla="*/ 2494601 h 9085945"/>
                  <a:gd name="connsiteX7653" fmla="*/ 0 w 1018183"/>
                  <a:gd name="connsiteY7653" fmla="*/ 2492192 h 9085945"/>
                  <a:gd name="connsiteX7654" fmla="*/ 0 w 1018183"/>
                  <a:gd name="connsiteY7654" fmla="*/ 2490747 h 9085945"/>
                  <a:gd name="connsiteX7655" fmla="*/ 0 w 1018183"/>
                  <a:gd name="connsiteY7655" fmla="*/ 2490251 h 9085945"/>
                  <a:gd name="connsiteX7656" fmla="*/ 0 w 1018183"/>
                  <a:gd name="connsiteY7656" fmla="*/ 2488216 h 9085945"/>
                  <a:gd name="connsiteX7657" fmla="*/ 0 w 1018183"/>
                  <a:gd name="connsiteY7657" fmla="*/ 2487127 h 9085945"/>
                  <a:gd name="connsiteX7658" fmla="*/ 0 w 1018183"/>
                  <a:gd name="connsiteY7658" fmla="*/ 2486645 h 9085945"/>
                  <a:gd name="connsiteX7659" fmla="*/ 0 w 1018183"/>
                  <a:gd name="connsiteY7659" fmla="*/ 2486401 h 9085945"/>
                  <a:gd name="connsiteX7660" fmla="*/ 0 w 1018183"/>
                  <a:gd name="connsiteY7660" fmla="*/ 2484967 h 9085945"/>
                  <a:gd name="connsiteX7661" fmla="*/ 0 w 1018183"/>
                  <a:gd name="connsiteY7661" fmla="*/ 2484244 h 9085945"/>
                  <a:gd name="connsiteX7662" fmla="*/ 0 w 1018183"/>
                  <a:gd name="connsiteY7662" fmla="*/ 2479689 h 9085945"/>
                  <a:gd name="connsiteX7663" fmla="*/ 0 w 1018183"/>
                  <a:gd name="connsiteY7663" fmla="*/ 2479193 h 9085945"/>
                  <a:gd name="connsiteX7664" fmla="*/ 0 w 1018183"/>
                  <a:gd name="connsiteY7664" fmla="*/ 2477353 h 9085945"/>
                  <a:gd name="connsiteX7665" fmla="*/ 0 w 1018183"/>
                  <a:gd name="connsiteY7665" fmla="*/ 2477154 h 9085945"/>
                  <a:gd name="connsiteX7666" fmla="*/ 0 w 1018183"/>
                  <a:gd name="connsiteY7666" fmla="*/ 2475343 h 9085945"/>
                  <a:gd name="connsiteX7667" fmla="*/ 0 w 1018183"/>
                  <a:gd name="connsiteY7667" fmla="*/ 2474213 h 9085945"/>
                  <a:gd name="connsiteX7668" fmla="*/ 0 w 1018183"/>
                  <a:gd name="connsiteY7668" fmla="*/ 2472644 h 9085945"/>
                  <a:gd name="connsiteX7669" fmla="*/ 0 w 1018183"/>
                  <a:gd name="connsiteY7669" fmla="*/ 2468863 h 9085945"/>
                  <a:gd name="connsiteX7670" fmla="*/ 0 w 1018183"/>
                  <a:gd name="connsiteY7670" fmla="*/ 2467295 h 9085945"/>
                  <a:gd name="connsiteX7671" fmla="*/ 0 w 1018183"/>
                  <a:gd name="connsiteY7671" fmla="*/ 2465015 h 9085945"/>
                  <a:gd name="connsiteX7672" fmla="*/ 0 w 1018183"/>
                  <a:gd name="connsiteY7672" fmla="*/ 2463577 h 9085945"/>
                  <a:gd name="connsiteX7673" fmla="*/ 0 w 1018183"/>
                  <a:gd name="connsiteY7673" fmla="*/ 2461876 h 9085945"/>
                  <a:gd name="connsiteX7674" fmla="*/ 0 w 1018183"/>
                  <a:gd name="connsiteY7674" fmla="*/ 2459594 h 9085945"/>
                  <a:gd name="connsiteX7675" fmla="*/ 0 w 1018183"/>
                  <a:gd name="connsiteY7675" fmla="*/ 2458027 h 9085945"/>
                  <a:gd name="connsiteX7676" fmla="*/ 0 w 1018183"/>
                  <a:gd name="connsiteY7676" fmla="*/ 2455241 h 9085945"/>
                  <a:gd name="connsiteX7677" fmla="*/ 0 w 1018183"/>
                  <a:gd name="connsiteY7677" fmla="*/ 2453957 h 9085945"/>
                  <a:gd name="connsiteX7678" fmla="*/ 0 w 1018183"/>
                  <a:gd name="connsiteY7678" fmla="*/ 2453033 h 9085945"/>
                  <a:gd name="connsiteX7679" fmla="*/ 0 w 1018183"/>
                  <a:gd name="connsiteY7679" fmla="*/ 2451849 h 9085945"/>
                  <a:gd name="connsiteX7680" fmla="*/ 0 w 1018183"/>
                  <a:gd name="connsiteY7680" fmla="*/ 2451040 h 9085945"/>
                  <a:gd name="connsiteX7681" fmla="*/ 0 w 1018183"/>
                  <a:gd name="connsiteY7681" fmla="*/ 2450818 h 9085945"/>
                  <a:gd name="connsiteX7682" fmla="*/ 0 w 1018183"/>
                  <a:gd name="connsiteY7682" fmla="*/ 2448536 h 9085945"/>
                  <a:gd name="connsiteX7683" fmla="*/ 0 w 1018183"/>
                  <a:gd name="connsiteY7683" fmla="*/ 2447964 h 9085945"/>
                  <a:gd name="connsiteX7684" fmla="*/ 0 w 1018183"/>
                  <a:gd name="connsiteY7684" fmla="*/ 2446968 h 9085945"/>
                  <a:gd name="connsiteX7685" fmla="*/ 0 w 1018183"/>
                  <a:gd name="connsiteY7685" fmla="*/ 2445838 h 9085945"/>
                  <a:gd name="connsiteX7686" fmla="*/ 0 w 1018183"/>
                  <a:gd name="connsiteY7686" fmla="*/ 2444626 h 9085945"/>
                  <a:gd name="connsiteX7687" fmla="*/ 0 w 1018183"/>
                  <a:gd name="connsiteY7687" fmla="*/ 2442614 h 9085945"/>
                  <a:gd name="connsiteX7688" fmla="*/ 0 w 1018183"/>
                  <a:gd name="connsiteY7688" fmla="*/ 2441266 h 9085945"/>
                  <a:gd name="connsiteX7689" fmla="*/ 0 w 1018183"/>
                  <a:gd name="connsiteY7689" fmla="*/ 2440488 h 9085945"/>
                  <a:gd name="connsiteX7690" fmla="*/ 0 w 1018183"/>
                  <a:gd name="connsiteY7690" fmla="*/ 2439982 h 9085945"/>
                  <a:gd name="connsiteX7691" fmla="*/ 0 w 1018183"/>
                  <a:gd name="connsiteY7691" fmla="*/ 2436641 h 9085945"/>
                  <a:gd name="connsiteX7692" fmla="*/ 0 w 1018183"/>
                  <a:gd name="connsiteY7692" fmla="*/ 2434304 h 9085945"/>
                  <a:gd name="connsiteX7693" fmla="*/ 0 w 1018183"/>
                  <a:gd name="connsiteY7693" fmla="*/ 2430768 h 9085945"/>
                  <a:gd name="connsiteX7694" fmla="*/ 0 w 1018183"/>
                  <a:gd name="connsiteY7694" fmla="*/ 2426867 h 9085945"/>
                  <a:gd name="connsiteX7695" fmla="*/ 0 w 1018183"/>
                  <a:gd name="connsiteY7695" fmla="*/ 2425582 h 9085945"/>
                  <a:gd name="connsiteX7696" fmla="*/ 0 w 1018183"/>
                  <a:gd name="connsiteY7696" fmla="*/ 2425276 h 9085945"/>
                  <a:gd name="connsiteX7697" fmla="*/ 0 w 1018183"/>
                  <a:gd name="connsiteY7697" fmla="*/ 2424532 h 9085945"/>
                  <a:gd name="connsiteX7698" fmla="*/ 0 w 1018183"/>
                  <a:gd name="connsiteY7698" fmla="*/ 2424363 h 9085945"/>
                  <a:gd name="connsiteX7699" fmla="*/ 0 w 1018183"/>
                  <a:gd name="connsiteY7699" fmla="*/ 2423248 h 9085945"/>
                  <a:gd name="connsiteX7700" fmla="*/ 0 w 1018183"/>
                  <a:gd name="connsiteY7700" fmla="*/ 2422514 h 9085945"/>
                  <a:gd name="connsiteX7701" fmla="*/ 0 w 1018183"/>
                  <a:gd name="connsiteY7701" fmla="*/ 2421157 h 9085945"/>
                  <a:gd name="connsiteX7702" fmla="*/ 0 w 1018183"/>
                  <a:gd name="connsiteY7702" fmla="*/ 2419590 h 9085945"/>
                  <a:gd name="connsiteX7703" fmla="*/ 0 w 1018183"/>
                  <a:gd name="connsiteY7703" fmla="*/ 2416006 h 9085945"/>
                  <a:gd name="connsiteX7704" fmla="*/ 0 w 1018183"/>
                  <a:gd name="connsiteY7704" fmla="*/ 2415809 h 9085945"/>
                  <a:gd name="connsiteX7705" fmla="*/ 0 w 1018183"/>
                  <a:gd name="connsiteY7705" fmla="*/ 2414240 h 9085945"/>
                  <a:gd name="connsiteX7706" fmla="*/ 0 w 1018183"/>
                  <a:gd name="connsiteY7706" fmla="*/ 2412691 h 9085945"/>
                  <a:gd name="connsiteX7707" fmla="*/ 0 w 1018183"/>
                  <a:gd name="connsiteY7707" fmla="*/ 2411455 h 9085945"/>
                  <a:gd name="connsiteX7708" fmla="*/ 0 w 1018183"/>
                  <a:gd name="connsiteY7708" fmla="*/ 2410476 h 9085945"/>
                  <a:gd name="connsiteX7709" fmla="*/ 0 w 1018183"/>
                  <a:gd name="connsiteY7709" fmla="*/ 2408540 h 9085945"/>
                  <a:gd name="connsiteX7710" fmla="*/ 0 w 1018183"/>
                  <a:gd name="connsiteY7710" fmla="*/ 2408194 h 9085945"/>
                  <a:gd name="connsiteX7711" fmla="*/ 0 w 1018183"/>
                  <a:gd name="connsiteY7711" fmla="*/ 2406626 h 9085945"/>
                  <a:gd name="connsiteX7712" fmla="*/ 0 w 1018183"/>
                  <a:gd name="connsiteY7712" fmla="*/ 2404948 h 9085945"/>
                  <a:gd name="connsiteX7713" fmla="*/ 0 w 1018183"/>
                  <a:gd name="connsiteY7713" fmla="*/ 2400147 h 9085945"/>
                  <a:gd name="connsiteX7714" fmla="*/ 0 w 1018183"/>
                  <a:gd name="connsiteY7714" fmla="*/ 2399640 h 9085945"/>
                  <a:gd name="connsiteX7715" fmla="*/ 0 w 1018183"/>
                  <a:gd name="connsiteY7715" fmla="*/ 2398040 h 9085945"/>
                  <a:gd name="connsiteX7716" fmla="*/ 0 w 1018183"/>
                  <a:gd name="connsiteY7716" fmla="*/ 2397482 h 9085945"/>
                  <a:gd name="connsiteX7717" fmla="*/ 0 w 1018183"/>
                  <a:gd name="connsiteY7717" fmla="*/ 2396901 h 9085945"/>
                  <a:gd name="connsiteX7718" fmla="*/ 0 w 1018183"/>
                  <a:gd name="connsiteY7718" fmla="*/ 2394138 h 9085945"/>
                  <a:gd name="connsiteX7719" fmla="*/ 0 w 1018183"/>
                  <a:gd name="connsiteY7719" fmla="*/ 2391805 h 9085945"/>
                  <a:gd name="connsiteX7720" fmla="*/ 0 w 1018183"/>
                  <a:gd name="connsiteY7720" fmla="*/ 2389998 h 9085945"/>
                  <a:gd name="connsiteX7721" fmla="*/ 0 w 1018183"/>
                  <a:gd name="connsiteY7721" fmla="*/ 2386982 h 9085945"/>
                  <a:gd name="connsiteX7722" fmla="*/ 0 w 1018183"/>
                  <a:gd name="connsiteY7722" fmla="*/ 2385241 h 9085945"/>
                  <a:gd name="connsiteX7723" fmla="*/ 0 w 1018183"/>
                  <a:gd name="connsiteY7723" fmla="*/ 2383080 h 9085945"/>
                  <a:gd name="connsiteX7724" fmla="*/ 0 w 1018183"/>
                  <a:gd name="connsiteY7724" fmla="*/ 2380745 h 9085945"/>
                  <a:gd name="connsiteX7725" fmla="*/ 0 w 1018183"/>
                  <a:gd name="connsiteY7725" fmla="*/ 2375468 h 9085945"/>
                  <a:gd name="connsiteX7726" fmla="*/ 0 w 1018183"/>
                  <a:gd name="connsiteY7726" fmla="*/ 2373898 h 9085945"/>
                  <a:gd name="connsiteX7727" fmla="*/ 0 w 1018183"/>
                  <a:gd name="connsiteY7727" fmla="*/ 2372221 h 9085945"/>
                  <a:gd name="connsiteX7728" fmla="*/ 0 w 1018183"/>
                  <a:gd name="connsiteY7728" fmla="*/ 2365497 h 9085945"/>
                  <a:gd name="connsiteX7729" fmla="*/ 0 w 1018183"/>
                  <a:gd name="connsiteY7729" fmla="*/ 2364606 h 9085945"/>
                  <a:gd name="connsiteX7730" fmla="*/ 0 w 1018183"/>
                  <a:gd name="connsiteY7730" fmla="*/ 2361623 h 9085945"/>
                  <a:gd name="connsiteX7731" fmla="*/ 0 w 1018183"/>
                  <a:gd name="connsiteY7731" fmla="*/ 2361465 h 9085945"/>
                  <a:gd name="connsiteX7732" fmla="*/ 0 w 1018183"/>
                  <a:gd name="connsiteY7732" fmla="*/ 2359897 h 9085945"/>
                  <a:gd name="connsiteX7733" fmla="*/ 0 w 1018183"/>
                  <a:gd name="connsiteY7733" fmla="*/ 2357140 h 9085945"/>
                  <a:gd name="connsiteX7734" fmla="*/ 0 w 1018183"/>
                  <a:gd name="connsiteY7734" fmla="*/ 2356559 h 9085945"/>
                  <a:gd name="connsiteX7735" fmla="*/ 0 w 1018183"/>
                  <a:gd name="connsiteY7735" fmla="*/ 2350831 h 9085945"/>
                  <a:gd name="connsiteX7736" fmla="*/ 0 w 1018183"/>
                  <a:gd name="connsiteY7736" fmla="*/ 2348848 h 9085945"/>
                  <a:gd name="connsiteX7737" fmla="*/ 0 w 1018183"/>
                  <a:gd name="connsiteY7737" fmla="*/ 2342738 h 9085945"/>
                  <a:gd name="connsiteX7738" fmla="*/ 0 w 1018183"/>
                  <a:gd name="connsiteY7738" fmla="*/ 2342494 h 9085945"/>
                  <a:gd name="connsiteX7739" fmla="*/ 0 w 1018183"/>
                  <a:gd name="connsiteY7739" fmla="*/ 2337789 h 9085945"/>
                  <a:gd name="connsiteX7740" fmla="*/ 0 w 1018183"/>
                  <a:gd name="connsiteY7740" fmla="*/ 2337123 h 9085945"/>
                  <a:gd name="connsiteX7741" fmla="*/ 0 w 1018183"/>
                  <a:gd name="connsiteY7741" fmla="*/ 2334447 h 9085945"/>
                  <a:gd name="connsiteX7742" fmla="*/ 0 w 1018183"/>
                  <a:gd name="connsiteY7742" fmla="*/ 2333090 h 9085945"/>
                  <a:gd name="connsiteX7743" fmla="*/ 0 w 1018183"/>
                  <a:gd name="connsiteY7743" fmla="*/ 2331879 h 9085945"/>
                  <a:gd name="connsiteX7744" fmla="*/ 0 w 1018183"/>
                  <a:gd name="connsiteY7744" fmla="*/ 2328923 h 9085945"/>
                  <a:gd name="connsiteX7745" fmla="*/ 0 w 1018183"/>
                  <a:gd name="connsiteY7745" fmla="*/ 2328519 h 9085945"/>
                  <a:gd name="connsiteX7746" fmla="*/ 0 w 1018183"/>
                  <a:gd name="connsiteY7746" fmla="*/ 2323389 h 9085945"/>
                  <a:gd name="connsiteX7747" fmla="*/ 0 w 1018183"/>
                  <a:gd name="connsiteY7747" fmla="*/ 2322998 h 9085945"/>
                  <a:gd name="connsiteX7748" fmla="*/ 0 w 1018183"/>
                  <a:gd name="connsiteY7748" fmla="*/ 2321281 h 9085945"/>
                  <a:gd name="connsiteX7749" fmla="*/ 0 w 1018183"/>
                  <a:gd name="connsiteY7749" fmla="*/ 2320473 h 9085945"/>
                  <a:gd name="connsiteX7750" fmla="*/ 0 w 1018183"/>
                  <a:gd name="connsiteY7750" fmla="*/ 2319148 h 9085945"/>
                  <a:gd name="connsiteX7751" fmla="*/ 0 w 1018183"/>
                  <a:gd name="connsiteY7751" fmla="*/ 2318963 h 9085945"/>
                  <a:gd name="connsiteX7752" fmla="*/ 0 w 1018183"/>
                  <a:gd name="connsiteY7752" fmla="*/ 2317863 h 9085945"/>
                  <a:gd name="connsiteX7753" fmla="*/ 0 w 1018183"/>
                  <a:gd name="connsiteY7753" fmla="*/ 2317395 h 9085945"/>
                  <a:gd name="connsiteX7754" fmla="*/ 0 w 1018183"/>
                  <a:gd name="connsiteY7754" fmla="*/ 2314119 h 9085945"/>
                  <a:gd name="connsiteX7755" fmla="*/ 0 w 1018183"/>
                  <a:gd name="connsiteY7755" fmla="*/ 2311786 h 9085945"/>
                  <a:gd name="connsiteX7756" fmla="*/ 0 w 1018183"/>
                  <a:gd name="connsiteY7756" fmla="*/ 2309766 h 9085945"/>
                  <a:gd name="connsiteX7757" fmla="*/ 0 w 1018183"/>
                  <a:gd name="connsiteY7757" fmla="*/ 2309414 h 9085945"/>
                  <a:gd name="connsiteX7758" fmla="*/ 0 w 1018183"/>
                  <a:gd name="connsiteY7758" fmla="*/ 2302115 h 9085945"/>
                  <a:gd name="connsiteX7759" fmla="*/ 0 w 1018183"/>
                  <a:gd name="connsiteY7759" fmla="*/ 2300548 h 9085945"/>
                  <a:gd name="connsiteX7760" fmla="*/ 0 w 1018183"/>
                  <a:gd name="connsiteY7760" fmla="*/ 2298708 h 9085945"/>
                  <a:gd name="connsiteX7761" fmla="*/ 0 w 1018183"/>
                  <a:gd name="connsiteY7761" fmla="*/ 2298297 h 9085945"/>
                  <a:gd name="connsiteX7762" fmla="*/ 0 w 1018183"/>
                  <a:gd name="connsiteY7762" fmla="*/ 2296730 h 9085945"/>
                  <a:gd name="connsiteX7763" fmla="*/ 0 w 1018183"/>
                  <a:gd name="connsiteY7763" fmla="*/ 2295794 h 9085945"/>
                  <a:gd name="connsiteX7764" fmla="*/ 0 w 1018183"/>
                  <a:gd name="connsiteY7764" fmla="*/ 2295553 h 9085945"/>
                  <a:gd name="connsiteX7765" fmla="*/ 0 w 1018183"/>
                  <a:gd name="connsiteY7765" fmla="*/ 2294623 h 9085945"/>
                  <a:gd name="connsiteX7766" fmla="*/ 0 w 1018183"/>
                  <a:gd name="connsiteY7766" fmla="*/ 2292341 h 9085945"/>
                  <a:gd name="connsiteX7767" fmla="*/ 0 w 1018183"/>
                  <a:gd name="connsiteY7767" fmla="*/ 2291058 h 9085945"/>
                  <a:gd name="connsiteX7768" fmla="*/ 0 w 1018183"/>
                  <a:gd name="connsiteY7768" fmla="*/ 2290773 h 9085945"/>
                  <a:gd name="connsiteX7769" fmla="*/ 0 w 1018183"/>
                  <a:gd name="connsiteY7769" fmla="*/ 2290588 h 9085945"/>
                  <a:gd name="connsiteX7770" fmla="*/ 0 w 1018183"/>
                  <a:gd name="connsiteY7770" fmla="*/ 2289488 h 9085945"/>
                  <a:gd name="connsiteX7771" fmla="*/ 0 w 1018183"/>
                  <a:gd name="connsiteY7771" fmla="*/ 2286421 h 9085945"/>
                  <a:gd name="connsiteX7772" fmla="*/ 0 w 1018183"/>
                  <a:gd name="connsiteY7772" fmla="*/ 2284735 h 9085945"/>
                  <a:gd name="connsiteX7773" fmla="*/ 0 w 1018183"/>
                  <a:gd name="connsiteY7773" fmla="*/ 2281391 h 9085945"/>
                  <a:gd name="connsiteX7774" fmla="*/ 0 w 1018183"/>
                  <a:gd name="connsiteY7774" fmla="*/ 2279979 h 9085945"/>
                  <a:gd name="connsiteX7775" fmla="*/ 0 w 1018183"/>
                  <a:gd name="connsiteY7775" fmla="*/ 2279261 h 9085945"/>
                  <a:gd name="connsiteX7776" fmla="*/ 0 w 1018183"/>
                  <a:gd name="connsiteY7776" fmla="*/ 2279056 h 9085945"/>
                  <a:gd name="connsiteX7777" fmla="*/ 0 w 1018183"/>
                  <a:gd name="connsiteY7777" fmla="*/ 2275361 h 9085945"/>
                  <a:gd name="connsiteX7778" fmla="*/ 0 w 1018183"/>
                  <a:gd name="connsiteY7778" fmla="*/ 2273289 h 9085945"/>
                  <a:gd name="connsiteX7779" fmla="*/ 0 w 1018183"/>
                  <a:gd name="connsiteY7779" fmla="*/ 2270333 h 9085945"/>
                  <a:gd name="connsiteX7780" fmla="*/ 0 w 1018183"/>
                  <a:gd name="connsiteY7780" fmla="*/ 2269922 h 9085945"/>
                  <a:gd name="connsiteX7781" fmla="*/ 0 w 1018183"/>
                  <a:gd name="connsiteY7781" fmla="*/ 2269072 h 9085945"/>
                  <a:gd name="connsiteX7782" fmla="*/ 0 w 1018183"/>
                  <a:gd name="connsiteY7782" fmla="*/ 2268204 h 9085945"/>
                  <a:gd name="connsiteX7783" fmla="*/ 0 w 1018183"/>
                  <a:gd name="connsiteY7783" fmla="*/ 2268167 h 9085945"/>
                  <a:gd name="connsiteX7784" fmla="*/ 0 w 1018183"/>
                  <a:gd name="connsiteY7784" fmla="*/ 2267998 h 9085945"/>
                  <a:gd name="connsiteX7785" fmla="*/ 0 w 1018183"/>
                  <a:gd name="connsiteY7785" fmla="*/ 2266886 h 9085945"/>
                  <a:gd name="connsiteX7786" fmla="*/ 0 w 1018183"/>
                  <a:gd name="connsiteY7786" fmla="*/ 2262147 h 9085945"/>
                  <a:gd name="connsiteX7787" fmla="*/ 0 w 1018183"/>
                  <a:gd name="connsiteY7787" fmla="*/ 2259616 h 9085945"/>
                  <a:gd name="connsiteX7788" fmla="*/ 0 w 1018183"/>
                  <a:gd name="connsiteY7788" fmla="*/ 2258527 h 9085945"/>
                  <a:gd name="connsiteX7789" fmla="*/ 0 w 1018183"/>
                  <a:gd name="connsiteY7789" fmla="*/ 2258045 h 9085945"/>
                  <a:gd name="connsiteX7790" fmla="*/ 0 w 1018183"/>
                  <a:gd name="connsiteY7790" fmla="*/ 2257109 h 9085945"/>
                  <a:gd name="connsiteX7791" fmla="*/ 0 w 1018183"/>
                  <a:gd name="connsiteY7791" fmla="*/ 2255211 h 9085945"/>
                  <a:gd name="connsiteX7792" fmla="*/ 0 w 1018183"/>
                  <a:gd name="connsiteY7792" fmla="*/ 2251088 h 9085945"/>
                  <a:gd name="connsiteX7793" fmla="*/ 0 w 1018183"/>
                  <a:gd name="connsiteY7793" fmla="*/ 2250716 h 9085945"/>
                  <a:gd name="connsiteX7794" fmla="*/ 0 w 1018183"/>
                  <a:gd name="connsiteY7794" fmla="*/ 2249147 h 9085945"/>
                  <a:gd name="connsiteX7795" fmla="*/ 0 w 1018183"/>
                  <a:gd name="connsiteY7795" fmla="*/ 2248753 h 9085945"/>
                  <a:gd name="connsiteX7796" fmla="*/ 0 w 1018183"/>
                  <a:gd name="connsiteY7796" fmla="*/ 2248554 h 9085945"/>
                  <a:gd name="connsiteX7797" fmla="*/ 0 w 1018183"/>
                  <a:gd name="connsiteY7797" fmla="*/ 2247252 h 9085945"/>
                  <a:gd name="connsiteX7798" fmla="*/ 0 w 1018183"/>
                  <a:gd name="connsiteY7798" fmla="*/ 2244394 h 9085945"/>
                  <a:gd name="connsiteX7799" fmla="*/ 0 w 1018183"/>
                  <a:gd name="connsiteY7799" fmla="*/ 2236194 h 9085945"/>
                  <a:gd name="connsiteX7800" fmla="*/ 0 w 1018183"/>
                  <a:gd name="connsiteY7800" fmla="*/ 2234929 h 9085945"/>
                  <a:gd name="connsiteX7801" fmla="*/ 0 w 1018183"/>
                  <a:gd name="connsiteY7801" fmla="*/ 2232518 h 9085945"/>
                  <a:gd name="connsiteX7802" fmla="*/ 0 w 1018183"/>
                  <a:gd name="connsiteY7802" fmla="*/ 2230787 h 9085945"/>
                  <a:gd name="connsiteX7803" fmla="*/ 0 w 1018183"/>
                  <a:gd name="connsiteY7803" fmla="*/ 2229992 h 9085945"/>
                  <a:gd name="connsiteX7804" fmla="*/ 0 w 1018183"/>
                  <a:gd name="connsiteY7804" fmla="*/ 2229580 h 9085945"/>
                  <a:gd name="connsiteX7805" fmla="*/ 0 w 1018183"/>
                  <a:gd name="connsiteY7805" fmla="*/ 2227862 h 9085945"/>
                  <a:gd name="connsiteX7806" fmla="*/ 0 w 1018183"/>
                  <a:gd name="connsiteY7806" fmla="*/ 2224382 h 9085945"/>
                  <a:gd name="connsiteX7807" fmla="*/ 0 w 1018183"/>
                  <a:gd name="connsiteY7807" fmla="*/ 2223249 h 9085945"/>
                  <a:gd name="connsiteX7808" fmla="*/ 0 w 1018183"/>
                  <a:gd name="connsiteY7808" fmla="*/ 2216026 h 9085945"/>
                  <a:gd name="connsiteX7809" fmla="*/ 0 w 1018183"/>
                  <a:gd name="connsiteY7809" fmla="*/ 2210746 h 9085945"/>
                  <a:gd name="connsiteX7810" fmla="*/ 0 w 1018183"/>
                  <a:gd name="connsiteY7810" fmla="*/ 2210251 h 9085945"/>
                  <a:gd name="connsiteX7811" fmla="*/ 0 w 1018183"/>
                  <a:gd name="connsiteY7811" fmla="*/ 2208212 h 9085945"/>
                  <a:gd name="connsiteX7812" fmla="*/ 0 w 1018183"/>
                  <a:gd name="connsiteY7812" fmla="*/ 2206401 h 9085945"/>
                  <a:gd name="connsiteX7813" fmla="*/ 0 w 1018183"/>
                  <a:gd name="connsiteY7813" fmla="*/ 2199921 h 9085945"/>
                  <a:gd name="connsiteX7814" fmla="*/ 0 w 1018183"/>
                  <a:gd name="connsiteY7814" fmla="*/ 2198353 h 9085945"/>
                  <a:gd name="connsiteX7815" fmla="*/ 0 w 1018183"/>
                  <a:gd name="connsiteY7815" fmla="*/ 2194635 h 9085945"/>
                  <a:gd name="connsiteX7816" fmla="*/ 0 w 1018183"/>
                  <a:gd name="connsiteY7816" fmla="*/ 2193351 h 9085945"/>
                  <a:gd name="connsiteX7817" fmla="*/ 0 w 1018183"/>
                  <a:gd name="connsiteY7817" fmla="*/ 2189582 h 9085945"/>
                  <a:gd name="connsiteX7818" fmla="*/ 0 w 1018183"/>
                  <a:gd name="connsiteY7818" fmla="*/ 2188864 h 9085945"/>
                  <a:gd name="connsiteX7819" fmla="*/ 0 w 1018183"/>
                  <a:gd name="connsiteY7819" fmla="*/ 2187295 h 9085945"/>
                  <a:gd name="connsiteX7820" fmla="*/ 0 w 1018183"/>
                  <a:gd name="connsiteY7820" fmla="*/ 2185551 h 9085945"/>
                  <a:gd name="connsiteX7821" fmla="*/ 0 w 1018183"/>
                  <a:gd name="connsiteY7821" fmla="*/ 2185015 h 9085945"/>
                  <a:gd name="connsiteX7822" fmla="*/ 0 w 1018183"/>
                  <a:gd name="connsiteY7822" fmla="*/ 2183982 h 9085945"/>
                  <a:gd name="connsiteX7823" fmla="*/ 0 w 1018183"/>
                  <a:gd name="connsiteY7823" fmla="*/ 2183577 h 9085945"/>
                  <a:gd name="connsiteX7824" fmla="*/ 0 w 1018183"/>
                  <a:gd name="connsiteY7824" fmla="*/ 2173672 h 9085945"/>
                  <a:gd name="connsiteX7825" fmla="*/ 0 w 1018183"/>
                  <a:gd name="connsiteY7825" fmla="*/ 2162614 h 9085945"/>
                  <a:gd name="connsiteX7826" fmla="*/ 0 w 1018183"/>
                  <a:gd name="connsiteY7826" fmla="*/ 2156334 h 9085945"/>
                  <a:gd name="connsiteX7827" fmla="*/ 0 w 1018183"/>
                  <a:gd name="connsiteY7827" fmla="*/ 2155421 h 9085945"/>
                  <a:gd name="connsiteX7828" fmla="*/ 0 w 1018183"/>
                  <a:gd name="connsiteY7828" fmla="*/ 2154306 h 9085945"/>
                  <a:gd name="connsiteX7829" fmla="*/ 0 w 1018183"/>
                  <a:gd name="connsiteY7829" fmla="*/ 2150850 h 9085945"/>
                  <a:gd name="connsiteX7830" fmla="*/ 0 w 1018183"/>
                  <a:gd name="connsiteY7830" fmla="*/ 2145276 h 9085945"/>
                  <a:gd name="connsiteX7831" fmla="*/ 0 w 1018183"/>
                  <a:gd name="connsiteY7831" fmla="*/ 2144361 h 9085945"/>
                  <a:gd name="connsiteX7832" fmla="*/ 0 w 1018183"/>
                  <a:gd name="connsiteY7832" fmla="*/ 2142513 h 9085945"/>
                  <a:gd name="connsiteX7833" fmla="*/ 0 w 1018183"/>
                  <a:gd name="connsiteY7833" fmla="*/ 2121056 h 9085945"/>
                  <a:gd name="connsiteX7834" fmla="*/ 0 w 1018183"/>
                  <a:gd name="connsiteY7834" fmla="*/ 2119766 h 9085945"/>
                  <a:gd name="connsiteX7835" fmla="*/ 0 w 1018183"/>
                  <a:gd name="connsiteY7835" fmla="*/ 2118040 h 9085945"/>
                  <a:gd name="connsiteX7836" fmla="*/ 0 w 1018183"/>
                  <a:gd name="connsiteY7836" fmla="*/ 2111803 h 9085945"/>
                  <a:gd name="connsiteX7837" fmla="*/ 0 w 1018183"/>
                  <a:gd name="connsiteY7837" fmla="*/ 2111635 h 9085945"/>
                  <a:gd name="connsiteX7838" fmla="*/ 0 w 1018183"/>
                  <a:gd name="connsiteY7838" fmla="*/ 2109997 h 9085945"/>
                  <a:gd name="connsiteX7839" fmla="*/ 0 w 1018183"/>
                  <a:gd name="connsiteY7839" fmla="*/ 2097374 h 9085945"/>
                  <a:gd name="connsiteX7840" fmla="*/ 0 w 1018183"/>
                  <a:gd name="connsiteY7840" fmla="*/ 2081889 h 9085945"/>
                  <a:gd name="connsiteX7841" fmla="*/ 0 w 1018183"/>
                  <a:gd name="connsiteY7841" fmla="*/ 2077267 h 9085945"/>
                  <a:gd name="connsiteX7842" fmla="*/ 0 w 1018183"/>
                  <a:gd name="connsiteY7842" fmla="*/ 2070831 h 9085945"/>
                  <a:gd name="connsiteX7843" fmla="*/ 0 w 1018183"/>
                  <a:gd name="connsiteY7843" fmla="*/ 2068847 h 9085945"/>
                  <a:gd name="connsiteX7844" fmla="*/ 0 w 1018183"/>
                  <a:gd name="connsiteY7844" fmla="*/ 2059016 h 9085945"/>
                  <a:gd name="connsiteX7845" fmla="*/ 0 w 1018183"/>
                  <a:gd name="connsiteY7845" fmla="*/ 2054447 h 9085945"/>
                  <a:gd name="connsiteX7846" fmla="*/ 0 w 1018183"/>
                  <a:gd name="connsiteY7846" fmla="*/ 2048921 h 9085945"/>
                  <a:gd name="connsiteX7847" fmla="*/ 0 w 1018183"/>
                  <a:gd name="connsiteY7847" fmla="*/ 2038103 h 9085945"/>
                  <a:gd name="connsiteX7848" fmla="*/ 0 w 1018183"/>
                  <a:gd name="connsiteY7848" fmla="*/ 2029766 h 9085945"/>
                  <a:gd name="connsiteX7849" fmla="*/ 0 w 1018183"/>
                  <a:gd name="connsiteY7849" fmla="*/ 2029355 h 9085945"/>
                  <a:gd name="connsiteX7850" fmla="*/ 0 w 1018183"/>
                  <a:gd name="connsiteY7850" fmla="*/ 2028071 h 9085945"/>
                  <a:gd name="connsiteX7851" fmla="*/ 0 w 1018183"/>
                  <a:gd name="connsiteY7851" fmla="*/ 2027788 h 9085945"/>
                  <a:gd name="connsiteX7852" fmla="*/ 0 w 1018183"/>
                  <a:gd name="connsiteY7852" fmla="*/ 2026504 h 9085945"/>
                  <a:gd name="connsiteX7853" fmla="*/ 0 w 1018183"/>
                  <a:gd name="connsiteY7853" fmla="*/ 2018297 h 9085945"/>
                  <a:gd name="connsiteX7854" fmla="*/ 0 w 1018183"/>
                  <a:gd name="connsiteY7854" fmla="*/ 2016730 h 9085945"/>
                  <a:gd name="connsiteX7855" fmla="*/ 0 w 1018183"/>
                  <a:gd name="connsiteY7855" fmla="*/ 2009100 h 9085945"/>
                  <a:gd name="connsiteX7856" fmla="*/ 0 w 1018183"/>
                  <a:gd name="connsiteY7856" fmla="*/ 2006419 h 9085945"/>
                  <a:gd name="connsiteX7857" fmla="*/ 0 w 1018183"/>
                  <a:gd name="connsiteY7857" fmla="*/ 1999056 h 9085945"/>
                  <a:gd name="connsiteX7858" fmla="*/ 0 w 1018183"/>
                  <a:gd name="connsiteY7858" fmla="*/ 1997944 h 9085945"/>
                  <a:gd name="connsiteX7859" fmla="*/ 0 w 1018183"/>
                  <a:gd name="connsiteY7859" fmla="*/ 1988167 h 9085945"/>
                  <a:gd name="connsiteX7860" fmla="*/ 0 w 1018183"/>
                  <a:gd name="connsiteY7860" fmla="*/ 1986882 h 9085945"/>
                  <a:gd name="connsiteX7861" fmla="*/ 0 w 1018183"/>
                  <a:gd name="connsiteY7861" fmla="*/ 1985570 h 9085945"/>
                  <a:gd name="connsiteX7862" fmla="*/ 0 w 1018183"/>
                  <a:gd name="connsiteY7862" fmla="*/ 1984001 h 9085945"/>
                  <a:gd name="connsiteX7863" fmla="*/ 0 w 1018183"/>
                  <a:gd name="connsiteY7863" fmla="*/ 1978391 h 9085945"/>
                  <a:gd name="connsiteX7864" fmla="*/ 0 w 1018183"/>
                  <a:gd name="connsiteY7864" fmla="*/ 1967252 h 9085945"/>
                  <a:gd name="connsiteX7865" fmla="*/ 0 w 1018183"/>
                  <a:gd name="connsiteY7865" fmla="*/ 1963576 h 9085945"/>
                  <a:gd name="connsiteX7866" fmla="*/ 0 w 1018183"/>
                  <a:gd name="connsiteY7866" fmla="*/ 1955440 h 9085945"/>
                  <a:gd name="connsiteX7867" fmla="*/ 0 w 1018183"/>
                  <a:gd name="connsiteY7867" fmla="*/ 1952518 h 9085945"/>
                  <a:gd name="connsiteX7868" fmla="*/ 0 w 1018183"/>
                  <a:gd name="connsiteY7868" fmla="*/ 1944380 h 9085945"/>
                  <a:gd name="connsiteX7869" fmla="*/ 0 w 1018183"/>
                  <a:gd name="connsiteY7869" fmla="*/ 1924409 h 9085945"/>
                  <a:gd name="connsiteX7870" fmla="*/ 0 w 1018183"/>
                  <a:gd name="connsiteY7870" fmla="*/ 1920640 h 9085945"/>
                  <a:gd name="connsiteX7871" fmla="*/ 0 w 1018183"/>
                  <a:gd name="connsiteY7871" fmla="*/ 1919922 h 9085945"/>
                  <a:gd name="connsiteX7872" fmla="*/ 0 w 1018183"/>
                  <a:gd name="connsiteY7872" fmla="*/ 1918353 h 9085945"/>
                  <a:gd name="connsiteX7873" fmla="*/ 0 w 1018183"/>
                  <a:gd name="connsiteY7873" fmla="*/ 1916609 h 9085945"/>
                  <a:gd name="connsiteX7874" fmla="*/ 0 w 1018183"/>
                  <a:gd name="connsiteY7874" fmla="*/ 1915040 h 9085945"/>
                  <a:gd name="connsiteX7875" fmla="*/ 0 w 1018183"/>
                  <a:gd name="connsiteY7875" fmla="*/ 1914635 h 9085945"/>
                  <a:gd name="connsiteX7876" fmla="*/ 0 w 1018183"/>
                  <a:gd name="connsiteY7876" fmla="*/ 1913351 h 9085945"/>
                  <a:gd name="connsiteX7877" fmla="*/ 0 w 1018183"/>
                  <a:gd name="connsiteY7877" fmla="*/ 1909586 h 9085945"/>
                  <a:gd name="connsiteX7878" fmla="*/ 0 w 1018183"/>
                  <a:gd name="connsiteY7878" fmla="*/ 1905551 h 9085945"/>
                  <a:gd name="connsiteX7879" fmla="*/ 0 w 1018183"/>
                  <a:gd name="connsiteY7879" fmla="*/ 1903982 h 9085945"/>
                  <a:gd name="connsiteX7880" fmla="*/ 0 w 1018183"/>
                  <a:gd name="connsiteY7880" fmla="*/ 1901535 h 9085945"/>
                  <a:gd name="connsiteX7881" fmla="*/ 0 w 1018183"/>
                  <a:gd name="connsiteY7881" fmla="*/ 1897504 h 9085945"/>
                  <a:gd name="connsiteX7882" fmla="*/ 0 w 1018183"/>
                  <a:gd name="connsiteY7882" fmla="*/ 1893672 h 9085945"/>
                  <a:gd name="connsiteX7883" fmla="*/ 0 w 1018183"/>
                  <a:gd name="connsiteY7883" fmla="*/ 1892933 h 9085945"/>
                  <a:gd name="connsiteX7884" fmla="*/ 0 w 1018183"/>
                  <a:gd name="connsiteY7884" fmla="*/ 1881908 h 9085945"/>
                  <a:gd name="connsiteX7885" fmla="*/ 0 w 1018183"/>
                  <a:gd name="connsiteY7885" fmla="*/ 1878532 h 9085945"/>
                  <a:gd name="connsiteX7886" fmla="*/ 0 w 1018183"/>
                  <a:gd name="connsiteY7886" fmla="*/ 1876856 h 9085945"/>
                  <a:gd name="connsiteX7887" fmla="*/ 0 w 1018183"/>
                  <a:gd name="connsiteY7887" fmla="*/ 1876334 h 9085945"/>
                  <a:gd name="connsiteX7888" fmla="*/ 0 w 1018183"/>
                  <a:gd name="connsiteY7888" fmla="*/ 1875419 h 9085945"/>
                  <a:gd name="connsiteX7889" fmla="*/ 0 w 1018183"/>
                  <a:gd name="connsiteY7889" fmla="*/ 1873007 h 9085945"/>
                  <a:gd name="connsiteX7890" fmla="*/ 0 w 1018183"/>
                  <a:gd name="connsiteY7890" fmla="*/ 1872824 h 9085945"/>
                  <a:gd name="connsiteX7891" fmla="*/ 0 w 1018183"/>
                  <a:gd name="connsiteY7891" fmla="*/ 1871256 h 9085945"/>
                  <a:gd name="connsiteX7892" fmla="*/ 0 w 1018183"/>
                  <a:gd name="connsiteY7892" fmla="*/ 1870851 h 9085945"/>
                  <a:gd name="connsiteX7893" fmla="*/ 0 w 1018183"/>
                  <a:gd name="connsiteY7893" fmla="*/ 1850824 h 9085945"/>
                  <a:gd name="connsiteX7894" fmla="*/ 0 w 1018183"/>
                  <a:gd name="connsiteY7894" fmla="*/ 1842693 h 9085945"/>
                  <a:gd name="connsiteX7895" fmla="*/ 0 w 1018183"/>
                  <a:gd name="connsiteY7895" fmla="*/ 1841055 h 9085945"/>
                  <a:gd name="connsiteX7896" fmla="*/ 0 w 1018183"/>
                  <a:gd name="connsiteY7896" fmla="*/ 1839771 h 9085945"/>
                  <a:gd name="connsiteX7897" fmla="*/ 0 w 1018183"/>
                  <a:gd name="connsiteY7897" fmla="*/ 1831634 h 9085945"/>
                  <a:gd name="connsiteX7898" fmla="*/ 0 w 1018183"/>
                  <a:gd name="connsiteY7898" fmla="*/ 1828432 h 9085945"/>
                  <a:gd name="connsiteX7899" fmla="*/ 0 w 1018183"/>
                  <a:gd name="connsiteY7899" fmla="*/ 1817374 h 9085945"/>
                  <a:gd name="connsiteX7900" fmla="*/ 0 w 1018183"/>
                  <a:gd name="connsiteY7900" fmla="*/ 1808325 h 9085945"/>
                  <a:gd name="connsiteX7901" fmla="*/ 0 w 1018183"/>
                  <a:gd name="connsiteY7901" fmla="*/ 1801889 h 9085945"/>
                  <a:gd name="connsiteX7902" fmla="*/ 0 w 1018183"/>
                  <a:gd name="connsiteY7902" fmla="*/ 1797267 h 9085945"/>
                  <a:gd name="connsiteX7903" fmla="*/ 0 w 1018183"/>
                  <a:gd name="connsiteY7903" fmla="*/ 1790074 h 9085945"/>
                  <a:gd name="connsiteX7904" fmla="*/ 0 w 1018183"/>
                  <a:gd name="connsiteY7904" fmla="*/ 1788788 h 9085945"/>
                  <a:gd name="connsiteX7905" fmla="*/ 0 w 1018183"/>
                  <a:gd name="connsiteY7905" fmla="*/ 1784646 h 9085945"/>
                  <a:gd name="connsiteX7906" fmla="*/ 0 w 1018183"/>
                  <a:gd name="connsiteY7906" fmla="*/ 1779014 h 9085945"/>
                  <a:gd name="connsiteX7907" fmla="*/ 0 w 1018183"/>
                  <a:gd name="connsiteY7907" fmla="*/ 1769161 h 9085945"/>
                  <a:gd name="connsiteX7908" fmla="*/ 0 w 1018183"/>
                  <a:gd name="connsiteY7908" fmla="*/ 1759129 h 9085945"/>
                  <a:gd name="connsiteX7909" fmla="*/ 0 w 1018183"/>
                  <a:gd name="connsiteY7909" fmla="*/ 1758103 h 9085945"/>
                  <a:gd name="connsiteX7910" fmla="*/ 0 w 1018183"/>
                  <a:gd name="connsiteY7910" fmla="*/ 1757562 h 9085945"/>
                  <a:gd name="connsiteX7911" fmla="*/ 0 w 1018183"/>
                  <a:gd name="connsiteY7911" fmla="*/ 1749355 h 9085945"/>
                  <a:gd name="connsiteX7912" fmla="*/ 0 w 1018183"/>
                  <a:gd name="connsiteY7912" fmla="*/ 1748072 h 9085945"/>
                  <a:gd name="connsiteX7913" fmla="*/ 0 w 1018183"/>
                  <a:gd name="connsiteY7913" fmla="*/ 1747788 h 9085945"/>
                  <a:gd name="connsiteX7914" fmla="*/ 0 w 1018183"/>
                  <a:gd name="connsiteY7914" fmla="*/ 1746503 h 9085945"/>
                  <a:gd name="connsiteX7915" fmla="*/ 0 w 1018183"/>
                  <a:gd name="connsiteY7915" fmla="*/ 1746289 h 9085945"/>
                  <a:gd name="connsiteX7916" fmla="*/ 0 w 1018183"/>
                  <a:gd name="connsiteY7916" fmla="*/ 1744007 h 9085945"/>
                  <a:gd name="connsiteX7917" fmla="*/ 0 w 1018183"/>
                  <a:gd name="connsiteY7917" fmla="*/ 1742439 h 9085945"/>
                  <a:gd name="connsiteX7918" fmla="*/ 0 w 1018183"/>
                  <a:gd name="connsiteY7918" fmla="*/ 1740158 h 9085945"/>
                  <a:gd name="connsiteX7919" fmla="*/ 0 w 1018183"/>
                  <a:gd name="connsiteY7919" fmla="*/ 1735453 h 9085945"/>
                  <a:gd name="connsiteX7920" fmla="*/ 0 w 1018183"/>
                  <a:gd name="connsiteY7920" fmla="*/ 1729100 h 9085945"/>
                  <a:gd name="connsiteX7921" fmla="*/ 0 w 1018183"/>
                  <a:gd name="connsiteY7921" fmla="*/ 1721053 h 9085945"/>
                  <a:gd name="connsiteX7922" fmla="*/ 0 w 1018183"/>
                  <a:gd name="connsiteY7922" fmla="*/ 1717940 h 9085945"/>
                  <a:gd name="connsiteX7923" fmla="*/ 0 w 1018183"/>
                  <a:gd name="connsiteY7923" fmla="*/ 1716628 h 9085945"/>
                  <a:gd name="connsiteX7924" fmla="*/ 0 w 1018183"/>
                  <a:gd name="connsiteY7924" fmla="*/ 1715059 h 9085945"/>
                  <a:gd name="connsiteX7925" fmla="*/ 0 w 1018183"/>
                  <a:gd name="connsiteY7925" fmla="*/ 1709449 h 9085945"/>
                  <a:gd name="connsiteX7926" fmla="*/ 0 w 1018183"/>
                  <a:gd name="connsiteY7926" fmla="*/ 1705570 h 9085945"/>
                  <a:gd name="connsiteX7927" fmla="*/ 0 w 1018183"/>
                  <a:gd name="connsiteY7927" fmla="*/ 1704003 h 9085945"/>
                  <a:gd name="connsiteX7928" fmla="*/ 0 w 1018183"/>
                  <a:gd name="connsiteY7928" fmla="*/ 1700419 h 9085945"/>
                  <a:gd name="connsiteX7929" fmla="*/ 0 w 1018183"/>
                  <a:gd name="connsiteY7929" fmla="*/ 1698391 h 9085945"/>
                  <a:gd name="connsiteX7930" fmla="*/ 0 w 1018183"/>
                  <a:gd name="connsiteY7930" fmla="*/ 1696373 h 9085945"/>
                  <a:gd name="connsiteX7931" fmla="*/ 0 w 1018183"/>
                  <a:gd name="connsiteY7931" fmla="*/ 1683576 h 9085945"/>
                  <a:gd name="connsiteX7932" fmla="*/ 0 w 1018183"/>
                  <a:gd name="connsiteY7932" fmla="*/ 1675438 h 9085945"/>
                  <a:gd name="connsiteX7933" fmla="*/ 0 w 1018183"/>
                  <a:gd name="connsiteY7933" fmla="*/ 1665664 h 9085945"/>
                  <a:gd name="connsiteX7934" fmla="*/ 0 w 1018183"/>
                  <a:gd name="connsiteY7934" fmla="*/ 1644409 h 9085945"/>
                  <a:gd name="connsiteX7935" fmla="*/ 0 w 1018183"/>
                  <a:gd name="connsiteY7935" fmla="*/ 1640644 h 9085945"/>
                  <a:gd name="connsiteX7936" fmla="*/ 0 w 1018183"/>
                  <a:gd name="connsiteY7936" fmla="*/ 1636609 h 9085945"/>
                  <a:gd name="connsiteX7937" fmla="*/ 0 w 1018183"/>
                  <a:gd name="connsiteY7937" fmla="*/ 1635040 h 9085945"/>
                  <a:gd name="connsiteX7938" fmla="*/ 0 w 1018183"/>
                  <a:gd name="connsiteY7938" fmla="*/ 1632593 h 9085945"/>
                  <a:gd name="connsiteX7939" fmla="*/ 0 w 1018183"/>
                  <a:gd name="connsiteY7939" fmla="*/ 1628562 h 9085945"/>
                  <a:gd name="connsiteX7940" fmla="*/ 0 w 1018183"/>
                  <a:gd name="connsiteY7940" fmla="*/ 1623991 h 9085945"/>
                  <a:gd name="connsiteX7941" fmla="*/ 0 w 1018183"/>
                  <a:gd name="connsiteY7941" fmla="*/ 1622707 h 9085945"/>
                  <a:gd name="connsiteX7942" fmla="*/ 0 w 1018183"/>
                  <a:gd name="connsiteY7942" fmla="*/ 1621535 h 9085945"/>
                  <a:gd name="connsiteX7943" fmla="*/ 0 w 1018183"/>
                  <a:gd name="connsiteY7943" fmla="*/ 1617503 h 9085945"/>
                  <a:gd name="connsiteX7944" fmla="*/ 0 w 1018183"/>
                  <a:gd name="connsiteY7944" fmla="*/ 1612932 h 9085945"/>
                  <a:gd name="connsiteX7945" fmla="*/ 0 w 1018183"/>
                  <a:gd name="connsiteY7945" fmla="*/ 1609590 h 9085945"/>
                  <a:gd name="connsiteX7946" fmla="*/ 0 w 1018183"/>
                  <a:gd name="connsiteY7946" fmla="*/ 1608306 h 9085945"/>
                  <a:gd name="connsiteX7947" fmla="*/ 0 w 1018183"/>
                  <a:gd name="connsiteY7947" fmla="*/ 1607914 h 9085945"/>
                  <a:gd name="connsiteX7948" fmla="*/ 0 w 1018183"/>
                  <a:gd name="connsiteY7948" fmla="*/ 1604065 h 9085945"/>
                  <a:gd name="connsiteX7949" fmla="*/ 0 w 1018183"/>
                  <a:gd name="connsiteY7949" fmla="*/ 1603882 h 9085945"/>
                  <a:gd name="connsiteX7950" fmla="*/ 0 w 1018183"/>
                  <a:gd name="connsiteY7950" fmla="*/ 1602314 h 9085945"/>
                  <a:gd name="connsiteX7951" fmla="*/ 0 w 1018183"/>
                  <a:gd name="connsiteY7951" fmla="*/ 1601909 h 9085945"/>
                  <a:gd name="connsiteX7952" fmla="*/ 0 w 1018183"/>
                  <a:gd name="connsiteY7952" fmla="*/ 1598532 h 9085945"/>
                  <a:gd name="connsiteX7953" fmla="*/ 0 w 1018183"/>
                  <a:gd name="connsiteY7953" fmla="*/ 1596857 h 9085945"/>
                  <a:gd name="connsiteX7954" fmla="*/ 0 w 1018183"/>
                  <a:gd name="connsiteY7954" fmla="*/ 1593007 h 9085945"/>
                  <a:gd name="connsiteX7955" fmla="*/ 0 w 1018183"/>
                  <a:gd name="connsiteY7955" fmla="*/ 1592822 h 9085945"/>
                  <a:gd name="connsiteX7956" fmla="*/ 0 w 1018183"/>
                  <a:gd name="connsiteY7956" fmla="*/ 1591254 h 9085945"/>
                  <a:gd name="connsiteX7957" fmla="*/ 0 w 1018183"/>
                  <a:gd name="connsiteY7957" fmla="*/ 1586528 h 9085945"/>
                  <a:gd name="connsiteX7958" fmla="*/ 0 w 1018183"/>
                  <a:gd name="connsiteY7958" fmla="*/ 1584961 h 9085945"/>
                  <a:gd name="connsiteX7959" fmla="*/ 0 w 1018183"/>
                  <a:gd name="connsiteY7959" fmla="*/ 1580206 h 9085945"/>
                  <a:gd name="connsiteX7960" fmla="*/ 0 w 1018183"/>
                  <a:gd name="connsiteY7960" fmla="*/ 1570829 h 9085945"/>
                  <a:gd name="connsiteX7961" fmla="*/ 0 w 1018183"/>
                  <a:gd name="connsiteY7961" fmla="*/ 1565804 h 9085945"/>
                  <a:gd name="connsiteX7962" fmla="*/ 0 w 1018183"/>
                  <a:gd name="connsiteY7962" fmla="*/ 1562692 h 9085945"/>
                  <a:gd name="connsiteX7963" fmla="*/ 0 w 1018183"/>
                  <a:gd name="connsiteY7963" fmla="*/ 1560280 h 9085945"/>
                  <a:gd name="connsiteX7964" fmla="*/ 0 w 1018183"/>
                  <a:gd name="connsiteY7964" fmla="*/ 1548432 h 9085945"/>
                  <a:gd name="connsiteX7965" fmla="*/ 0 w 1018183"/>
                  <a:gd name="connsiteY7965" fmla="*/ 1542940 h 9085945"/>
                  <a:gd name="connsiteX7966" fmla="*/ 0 w 1018183"/>
                  <a:gd name="connsiteY7966" fmla="*/ 1542026 h 9085945"/>
                  <a:gd name="connsiteX7967" fmla="*/ 0 w 1018183"/>
                  <a:gd name="connsiteY7967" fmla="*/ 1528325 h 9085945"/>
                  <a:gd name="connsiteX7968" fmla="*/ 0 w 1018183"/>
                  <a:gd name="connsiteY7968" fmla="*/ 1519846 h 9085945"/>
                  <a:gd name="connsiteX7969" fmla="*/ 0 w 1018183"/>
                  <a:gd name="connsiteY7969" fmla="*/ 1515704 h 9085945"/>
                  <a:gd name="connsiteX7970" fmla="*/ 0 w 1018183"/>
                  <a:gd name="connsiteY7970" fmla="*/ 1510072 h 9085945"/>
                  <a:gd name="connsiteX7971" fmla="*/ 0 w 1018183"/>
                  <a:gd name="connsiteY7971" fmla="*/ 1508788 h 9085945"/>
                  <a:gd name="connsiteX7972" fmla="*/ 0 w 1018183"/>
                  <a:gd name="connsiteY7972" fmla="*/ 1507662 h 9085945"/>
                  <a:gd name="connsiteX7973" fmla="*/ 0 w 1018183"/>
                  <a:gd name="connsiteY7973" fmla="*/ 1504646 h 9085945"/>
                  <a:gd name="connsiteX7974" fmla="*/ 0 w 1018183"/>
                  <a:gd name="connsiteY7974" fmla="*/ 1489161 h 9085945"/>
                  <a:gd name="connsiteX7975" fmla="*/ 0 w 1018183"/>
                  <a:gd name="connsiteY7975" fmla="*/ 1479130 h 9085945"/>
                  <a:gd name="connsiteX7976" fmla="*/ 0 w 1018183"/>
                  <a:gd name="connsiteY7976" fmla="*/ 1477561 h 9085945"/>
                  <a:gd name="connsiteX7977" fmla="*/ 0 w 1018183"/>
                  <a:gd name="connsiteY7977" fmla="*/ 1477347 h 9085945"/>
                  <a:gd name="connsiteX7978" fmla="*/ 0 w 1018183"/>
                  <a:gd name="connsiteY7978" fmla="*/ 1475065 h 9085945"/>
                  <a:gd name="connsiteX7979" fmla="*/ 0 w 1018183"/>
                  <a:gd name="connsiteY7979" fmla="*/ 1473780 h 9085945"/>
                  <a:gd name="connsiteX7980" fmla="*/ 0 w 1018183"/>
                  <a:gd name="connsiteY7980" fmla="*/ 1473497 h 9085945"/>
                  <a:gd name="connsiteX7981" fmla="*/ 0 w 1018183"/>
                  <a:gd name="connsiteY7981" fmla="*/ 1472212 h 9085945"/>
                  <a:gd name="connsiteX7982" fmla="*/ 0 w 1018183"/>
                  <a:gd name="connsiteY7982" fmla="*/ 1468494 h 9085945"/>
                  <a:gd name="connsiteX7983" fmla="*/ 0 w 1018183"/>
                  <a:gd name="connsiteY7983" fmla="*/ 1466511 h 9085945"/>
                  <a:gd name="connsiteX7984" fmla="*/ 0 w 1018183"/>
                  <a:gd name="connsiteY7984" fmla="*/ 1466289 h 9085945"/>
                  <a:gd name="connsiteX7985" fmla="*/ 0 w 1018183"/>
                  <a:gd name="connsiteY7985" fmla="*/ 1464007 h 9085945"/>
                  <a:gd name="connsiteX7986" fmla="*/ 0 w 1018183"/>
                  <a:gd name="connsiteY7986" fmla="*/ 1462439 h 9085945"/>
                  <a:gd name="connsiteX7987" fmla="*/ 0 w 1018183"/>
                  <a:gd name="connsiteY7987" fmla="*/ 1460158 h 9085945"/>
                  <a:gd name="connsiteX7988" fmla="*/ 0 w 1018183"/>
                  <a:gd name="connsiteY7988" fmla="*/ 1455453 h 9085945"/>
                  <a:gd name="connsiteX7989" fmla="*/ 0 w 1018183"/>
                  <a:gd name="connsiteY7989" fmla="*/ 1452111 h 9085945"/>
                  <a:gd name="connsiteX7990" fmla="*/ 0 w 1018183"/>
                  <a:gd name="connsiteY7990" fmla="*/ 1441053 h 9085945"/>
                  <a:gd name="connsiteX7991" fmla="*/ 0 w 1018183"/>
                  <a:gd name="connsiteY7991" fmla="*/ 1436628 h 9085945"/>
                  <a:gd name="connsiteX7992" fmla="*/ 0 w 1018183"/>
                  <a:gd name="connsiteY7992" fmla="*/ 1435061 h 9085945"/>
                  <a:gd name="connsiteX7993" fmla="*/ 0 w 1018183"/>
                  <a:gd name="connsiteY7993" fmla="*/ 1431477 h 9085945"/>
                  <a:gd name="connsiteX7994" fmla="*/ 0 w 1018183"/>
                  <a:gd name="connsiteY7994" fmla="*/ 1431280 h 9085945"/>
                  <a:gd name="connsiteX7995" fmla="*/ 0 w 1018183"/>
                  <a:gd name="connsiteY7995" fmla="*/ 1430193 h 9085945"/>
                  <a:gd name="connsiteX7996" fmla="*/ 0 w 1018183"/>
                  <a:gd name="connsiteY7996" fmla="*/ 1429711 h 9085945"/>
                  <a:gd name="connsiteX7997" fmla="*/ 0 w 1018183"/>
                  <a:gd name="connsiteY7997" fmla="*/ 1429449 h 9085945"/>
                  <a:gd name="connsiteX7998" fmla="*/ 0 w 1018183"/>
                  <a:gd name="connsiteY7998" fmla="*/ 1427431 h 9085945"/>
                  <a:gd name="connsiteX7999" fmla="*/ 0 w 1018183"/>
                  <a:gd name="connsiteY7999" fmla="*/ 1420419 h 9085945"/>
                  <a:gd name="connsiteX8000" fmla="*/ 0 w 1018183"/>
                  <a:gd name="connsiteY8000" fmla="*/ 1416372 h 9085945"/>
                  <a:gd name="connsiteX8001" fmla="*/ 0 w 1018183"/>
                  <a:gd name="connsiteY8001" fmla="*/ 1396722 h 9085945"/>
                  <a:gd name="connsiteX8002" fmla="*/ 0 w 1018183"/>
                  <a:gd name="connsiteY8002" fmla="*/ 1394915 h 9085945"/>
                  <a:gd name="connsiteX8003" fmla="*/ 0 w 1018183"/>
                  <a:gd name="connsiteY8003" fmla="*/ 1387692 h 9085945"/>
                  <a:gd name="connsiteX8004" fmla="*/ 0 w 1018183"/>
                  <a:gd name="connsiteY8004" fmla="*/ 1385662 h 9085945"/>
                  <a:gd name="connsiteX8005" fmla="*/ 0 w 1018183"/>
                  <a:gd name="connsiteY8005" fmla="*/ 1353765 h 9085945"/>
                  <a:gd name="connsiteX8006" fmla="*/ 0 w 1018183"/>
                  <a:gd name="connsiteY8006" fmla="*/ 1352593 h 9085945"/>
                  <a:gd name="connsiteX8007" fmla="*/ 0 w 1018183"/>
                  <a:gd name="connsiteY8007" fmla="*/ 1348561 h 9085945"/>
                  <a:gd name="connsiteX8008" fmla="*/ 0 w 1018183"/>
                  <a:gd name="connsiteY8008" fmla="*/ 1343990 h 9085945"/>
                  <a:gd name="connsiteX8009" fmla="*/ 0 w 1018183"/>
                  <a:gd name="connsiteY8009" fmla="*/ 1342706 h 9085945"/>
                  <a:gd name="connsiteX8010" fmla="*/ 0 w 1018183"/>
                  <a:gd name="connsiteY8010" fmla="*/ 1339364 h 9085945"/>
                  <a:gd name="connsiteX8011" fmla="*/ 0 w 1018183"/>
                  <a:gd name="connsiteY8011" fmla="*/ 1329590 h 9085945"/>
                  <a:gd name="connsiteX8012" fmla="*/ 0 w 1018183"/>
                  <a:gd name="connsiteY8012" fmla="*/ 1328306 h 9085945"/>
                  <a:gd name="connsiteX8013" fmla="*/ 0 w 1018183"/>
                  <a:gd name="connsiteY8013" fmla="*/ 1327915 h 9085945"/>
                  <a:gd name="connsiteX8014" fmla="*/ 0 w 1018183"/>
                  <a:gd name="connsiteY8014" fmla="*/ 1324065 h 9085945"/>
                  <a:gd name="connsiteX8015" fmla="*/ 0 w 1018183"/>
                  <a:gd name="connsiteY8015" fmla="*/ 1323880 h 9085945"/>
                  <a:gd name="connsiteX8016" fmla="*/ 0 w 1018183"/>
                  <a:gd name="connsiteY8016" fmla="*/ 1322312 h 9085945"/>
                  <a:gd name="connsiteX8017" fmla="*/ 0 w 1018183"/>
                  <a:gd name="connsiteY8017" fmla="*/ 1317586 h 9085945"/>
                  <a:gd name="connsiteX8018" fmla="*/ 0 w 1018183"/>
                  <a:gd name="connsiteY8018" fmla="*/ 1316019 h 9085945"/>
                  <a:gd name="connsiteX8019" fmla="*/ 0 w 1018183"/>
                  <a:gd name="connsiteY8019" fmla="*/ 1311264 h 9085945"/>
                  <a:gd name="connsiteX8020" fmla="*/ 0 w 1018183"/>
                  <a:gd name="connsiteY8020" fmla="*/ 1306529 h 9085945"/>
                  <a:gd name="connsiteX8021" fmla="*/ 0 w 1018183"/>
                  <a:gd name="connsiteY8021" fmla="*/ 1304959 h 9085945"/>
                  <a:gd name="connsiteX8022" fmla="*/ 0 w 1018183"/>
                  <a:gd name="connsiteY8022" fmla="*/ 1303214 h 9085945"/>
                  <a:gd name="connsiteX8023" fmla="*/ 0 w 1018183"/>
                  <a:gd name="connsiteY8023" fmla="*/ 1301647 h 9085945"/>
                  <a:gd name="connsiteX8024" fmla="*/ 0 w 1018183"/>
                  <a:gd name="connsiteY8024" fmla="*/ 1300206 h 9085945"/>
                  <a:gd name="connsiteX8025" fmla="*/ 0 w 1018183"/>
                  <a:gd name="connsiteY8025" fmla="*/ 1296862 h 9085945"/>
                  <a:gd name="connsiteX8026" fmla="*/ 0 w 1018183"/>
                  <a:gd name="connsiteY8026" fmla="*/ 1291338 h 9085945"/>
                  <a:gd name="connsiteX8027" fmla="*/ 0 w 1018183"/>
                  <a:gd name="connsiteY8027" fmla="*/ 1285804 h 9085945"/>
                  <a:gd name="connsiteX8028" fmla="*/ 0 w 1018183"/>
                  <a:gd name="connsiteY8028" fmla="*/ 1280278 h 9085945"/>
                  <a:gd name="connsiteX8029" fmla="*/ 0 w 1018183"/>
                  <a:gd name="connsiteY8029" fmla="*/ 1273998 h 9085945"/>
                  <a:gd name="connsiteX8030" fmla="*/ 0 w 1018183"/>
                  <a:gd name="connsiteY8030" fmla="*/ 1273084 h 9085945"/>
                  <a:gd name="connsiteX8031" fmla="*/ 0 w 1018183"/>
                  <a:gd name="connsiteY8031" fmla="*/ 1262940 h 9085945"/>
                  <a:gd name="connsiteX8032" fmla="*/ 0 w 1018183"/>
                  <a:gd name="connsiteY8032" fmla="*/ 1262026 h 9085945"/>
                  <a:gd name="connsiteX8033" fmla="*/ 0 w 1018183"/>
                  <a:gd name="connsiteY8033" fmla="*/ 1239846 h 9085945"/>
                  <a:gd name="connsiteX8034" fmla="*/ 0 w 1018183"/>
                  <a:gd name="connsiteY8034" fmla="*/ 1238720 h 9085945"/>
                  <a:gd name="connsiteX8035" fmla="*/ 0 w 1018183"/>
                  <a:gd name="connsiteY8035" fmla="*/ 1237435 h 9085945"/>
                  <a:gd name="connsiteX8036" fmla="*/ 0 w 1018183"/>
                  <a:gd name="connsiteY8036" fmla="*/ 1235704 h 9085945"/>
                  <a:gd name="connsiteX8037" fmla="*/ 0 w 1018183"/>
                  <a:gd name="connsiteY8037" fmla="*/ 1229299 h 9085945"/>
                  <a:gd name="connsiteX8038" fmla="*/ 0 w 1018183"/>
                  <a:gd name="connsiteY8038" fmla="*/ 1227661 h 9085945"/>
                  <a:gd name="connsiteX8039" fmla="*/ 0 w 1018183"/>
                  <a:gd name="connsiteY8039" fmla="*/ 1204838 h 9085945"/>
                  <a:gd name="connsiteX8040" fmla="*/ 0 w 1018183"/>
                  <a:gd name="connsiteY8040" fmla="*/ 1203270 h 9085945"/>
                  <a:gd name="connsiteX8041" fmla="*/ 0 w 1018183"/>
                  <a:gd name="connsiteY8041" fmla="*/ 1199552 h 9085945"/>
                  <a:gd name="connsiteX8042" fmla="*/ 0 w 1018183"/>
                  <a:gd name="connsiteY8042" fmla="*/ 1198276 h 9085945"/>
                  <a:gd name="connsiteX8043" fmla="*/ 0 w 1018183"/>
                  <a:gd name="connsiteY8043" fmla="*/ 1197347 h 9085945"/>
                  <a:gd name="connsiteX8044" fmla="*/ 0 w 1018183"/>
                  <a:gd name="connsiteY8044" fmla="*/ 1195065 h 9085945"/>
                  <a:gd name="connsiteX8045" fmla="*/ 0 w 1018183"/>
                  <a:gd name="connsiteY8045" fmla="*/ 1194933 h 9085945"/>
                  <a:gd name="connsiteX8046" fmla="*/ 0 w 1018183"/>
                  <a:gd name="connsiteY8046" fmla="*/ 1193781 h 9085945"/>
                  <a:gd name="connsiteX8047" fmla="*/ 0 w 1018183"/>
                  <a:gd name="connsiteY8047" fmla="*/ 1193497 h 9085945"/>
                  <a:gd name="connsiteX8048" fmla="*/ 0 w 1018183"/>
                  <a:gd name="connsiteY8048" fmla="*/ 1192212 h 9085945"/>
                  <a:gd name="connsiteX8049" fmla="*/ 0 w 1018183"/>
                  <a:gd name="connsiteY8049" fmla="*/ 1188494 h 9085945"/>
                  <a:gd name="connsiteX8050" fmla="*/ 0 w 1018183"/>
                  <a:gd name="connsiteY8050" fmla="*/ 1186511 h 9085945"/>
                  <a:gd name="connsiteX8051" fmla="*/ 0 w 1018183"/>
                  <a:gd name="connsiteY8051" fmla="*/ 1176678 h 9085945"/>
                  <a:gd name="connsiteX8052" fmla="*/ 0 w 1018183"/>
                  <a:gd name="connsiteY8052" fmla="*/ 1172647 h 9085945"/>
                  <a:gd name="connsiteX8053" fmla="*/ 0 w 1018183"/>
                  <a:gd name="connsiteY8053" fmla="*/ 1172111 h 9085945"/>
                  <a:gd name="connsiteX8054" fmla="*/ 0 w 1018183"/>
                  <a:gd name="connsiteY8054" fmla="*/ 1162338 h 9085945"/>
                  <a:gd name="connsiteX8055" fmla="*/ 0 w 1018183"/>
                  <a:gd name="connsiteY8055" fmla="*/ 1161251 h 9085945"/>
                  <a:gd name="connsiteX8056" fmla="*/ 0 w 1018183"/>
                  <a:gd name="connsiteY8056" fmla="*/ 1160769 h 9085945"/>
                  <a:gd name="connsiteX8057" fmla="*/ 0 w 1018183"/>
                  <a:gd name="connsiteY8057" fmla="*/ 1155767 h 9085945"/>
                  <a:gd name="connsiteX8058" fmla="*/ 0 w 1018183"/>
                  <a:gd name="connsiteY8058" fmla="*/ 1151477 h 9085945"/>
                  <a:gd name="connsiteX8059" fmla="*/ 0 w 1018183"/>
                  <a:gd name="connsiteY8059" fmla="*/ 1151278 h 9085945"/>
                  <a:gd name="connsiteX8060" fmla="*/ 0 w 1018183"/>
                  <a:gd name="connsiteY8060" fmla="*/ 1150193 h 9085945"/>
                  <a:gd name="connsiteX8061" fmla="*/ 0 w 1018183"/>
                  <a:gd name="connsiteY8061" fmla="*/ 1149710 h 9085945"/>
                  <a:gd name="connsiteX8062" fmla="*/ 0 w 1018183"/>
                  <a:gd name="connsiteY8062" fmla="*/ 1147430 h 9085945"/>
                  <a:gd name="connsiteX8063" fmla="*/ 0 w 1018183"/>
                  <a:gd name="connsiteY8063" fmla="*/ 1125973 h 9085945"/>
                  <a:gd name="connsiteX8064" fmla="*/ 0 w 1018183"/>
                  <a:gd name="connsiteY8064" fmla="*/ 1118750 h 9085945"/>
                  <a:gd name="connsiteX8065" fmla="*/ 0 w 1018183"/>
                  <a:gd name="connsiteY8065" fmla="*/ 1116720 h 9085945"/>
                  <a:gd name="connsiteX8066" fmla="*/ 0 w 1018183"/>
                  <a:gd name="connsiteY8066" fmla="*/ 1114914 h 9085945"/>
                  <a:gd name="connsiteX8067" fmla="*/ 0 w 1018183"/>
                  <a:gd name="connsiteY8067" fmla="*/ 1107692 h 9085945"/>
                  <a:gd name="connsiteX8068" fmla="*/ 0 w 1018183"/>
                  <a:gd name="connsiteY8068" fmla="*/ 1106862 h 9085945"/>
                  <a:gd name="connsiteX8069" fmla="*/ 0 w 1018183"/>
                  <a:gd name="connsiteY8069" fmla="*/ 1082184 h 9085945"/>
                  <a:gd name="connsiteX8070" fmla="*/ 0 w 1018183"/>
                  <a:gd name="connsiteY8070" fmla="*/ 1073764 h 9085945"/>
                  <a:gd name="connsiteX8071" fmla="*/ 0 w 1018183"/>
                  <a:gd name="connsiteY8071" fmla="*/ 1063933 h 9085945"/>
                  <a:gd name="connsiteX8072" fmla="*/ 0 w 1018183"/>
                  <a:gd name="connsiteY8072" fmla="*/ 1059364 h 9085945"/>
                  <a:gd name="connsiteX8073" fmla="*/ 0 w 1018183"/>
                  <a:gd name="connsiteY8073" fmla="*/ 1037587 h 9085945"/>
                  <a:gd name="connsiteX8074" fmla="*/ 0 w 1018183"/>
                  <a:gd name="connsiteY8074" fmla="*/ 1036017 h 9085945"/>
                  <a:gd name="connsiteX8075" fmla="*/ 0 w 1018183"/>
                  <a:gd name="connsiteY8075" fmla="*/ 1034272 h 9085945"/>
                  <a:gd name="connsiteX8076" fmla="*/ 0 w 1018183"/>
                  <a:gd name="connsiteY8076" fmla="*/ 1032705 h 9085945"/>
                  <a:gd name="connsiteX8077" fmla="*/ 0 w 1018183"/>
                  <a:gd name="connsiteY8077" fmla="*/ 1031264 h 9085945"/>
                  <a:gd name="connsiteX8078" fmla="*/ 0 w 1018183"/>
                  <a:gd name="connsiteY8078" fmla="*/ 1023214 h 9085945"/>
                  <a:gd name="connsiteX8079" fmla="*/ 0 w 1018183"/>
                  <a:gd name="connsiteY8079" fmla="*/ 1021647 h 9085945"/>
                  <a:gd name="connsiteX8080" fmla="*/ 0 w 1018183"/>
                  <a:gd name="connsiteY8080" fmla="*/ 1016862 h 9085945"/>
                  <a:gd name="connsiteX8081" fmla="*/ 0 w 1018183"/>
                  <a:gd name="connsiteY8081" fmla="*/ 1015167 h 9085945"/>
                  <a:gd name="connsiteX8082" fmla="*/ 0 w 1018183"/>
                  <a:gd name="connsiteY8082" fmla="*/ 1011336 h 9085945"/>
                  <a:gd name="connsiteX8083" fmla="*/ 0 w 1018183"/>
                  <a:gd name="connsiteY8083" fmla="*/ 1010597 h 9085945"/>
                  <a:gd name="connsiteX8084" fmla="*/ 0 w 1018183"/>
                  <a:gd name="connsiteY8084" fmla="*/ 996196 h 9085945"/>
                  <a:gd name="connsiteX8085" fmla="*/ 0 w 1018183"/>
                  <a:gd name="connsiteY8085" fmla="*/ 993998 h 9085945"/>
                  <a:gd name="connsiteX8086" fmla="*/ 0 w 1018183"/>
                  <a:gd name="connsiteY8086" fmla="*/ 993084 h 9085945"/>
                  <a:gd name="connsiteX8087" fmla="*/ 0 w 1018183"/>
                  <a:gd name="connsiteY8087" fmla="*/ 990487 h 9085945"/>
                  <a:gd name="connsiteX8088" fmla="*/ 0 w 1018183"/>
                  <a:gd name="connsiteY8088" fmla="*/ 988918 h 9085945"/>
                  <a:gd name="connsiteX8089" fmla="*/ 0 w 1018183"/>
                  <a:gd name="connsiteY8089" fmla="*/ 968493 h 9085945"/>
                  <a:gd name="connsiteX8090" fmla="*/ 0 w 1018183"/>
                  <a:gd name="connsiteY8090" fmla="*/ 960357 h 9085945"/>
                  <a:gd name="connsiteX8091" fmla="*/ 0 w 1018183"/>
                  <a:gd name="connsiteY8091" fmla="*/ 958719 h 9085945"/>
                  <a:gd name="connsiteX8092" fmla="*/ 0 w 1018183"/>
                  <a:gd name="connsiteY8092" fmla="*/ 957435 h 9085945"/>
                  <a:gd name="connsiteX8093" fmla="*/ 0 w 1018183"/>
                  <a:gd name="connsiteY8093" fmla="*/ 949297 h 9085945"/>
                  <a:gd name="connsiteX8094" fmla="*/ 0 w 1018183"/>
                  <a:gd name="connsiteY8094" fmla="*/ 929334 h 9085945"/>
                  <a:gd name="connsiteX8095" fmla="*/ 0 w 1018183"/>
                  <a:gd name="connsiteY8095" fmla="*/ 925991 h 9085945"/>
                  <a:gd name="connsiteX8096" fmla="*/ 0 w 1018183"/>
                  <a:gd name="connsiteY8096" fmla="*/ 924839 h 9085945"/>
                  <a:gd name="connsiteX8097" fmla="*/ 0 w 1018183"/>
                  <a:gd name="connsiteY8097" fmla="*/ 923270 h 9085945"/>
                  <a:gd name="connsiteX8098" fmla="*/ 0 w 1018183"/>
                  <a:gd name="connsiteY8098" fmla="*/ 919552 h 9085945"/>
                  <a:gd name="connsiteX8099" fmla="*/ 0 w 1018183"/>
                  <a:gd name="connsiteY8099" fmla="*/ 918276 h 9085945"/>
                  <a:gd name="connsiteX8100" fmla="*/ 0 w 1018183"/>
                  <a:gd name="connsiteY8100" fmla="*/ 914933 h 9085945"/>
                  <a:gd name="connsiteX8101" fmla="*/ 0 w 1018183"/>
                  <a:gd name="connsiteY8101" fmla="*/ 907736 h 9085945"/>
                  <a:gd name="connsiteX8102" fmla="*/ 0 w 1018183"/>
                  <a:gd name="connsiteY8102" fmla="*/ 906452 h 9085945"/>
                  <a:gd name="connsiteX8103" fmla="*/ 0 w 1018183"/>
                  <a:gd name="connsiteY8103" fmla="*/ 903705 h 9085945"/>
                  <a:gd name="connsiteX8104" fmla="*/ 0 w 1018183"/>
                  <a:gd name="connsiteY8104" fmla="*/ 902421 h 9085945"/>
                  <a:gd name="connsiteX8105" fmla="*/ 0 w 1018183"/>
                  <a:gd name="connsiteY8105" fmla="*/ 897850 h 9085945"/>
                  <a:gd name="connsiteX8106" fmla="*/ 0 w 1018183"/>
                  <a:gd name="connsiteY8106" fmla="*/ 896682 h 9085945"/>
                  <a:gd name="connsiteX8107" fmla="*/ 0 w 1018183"/>
                  <a:gd name="connsiteY8107" fmla="*/ 892647 h 9085945"/>
                  <a:gd name="connsiteX8108" fmla="*/ 0 w 1018183"/>
                  <a:gd name="connsiteY8108" fmla="*/ 886825 h 9085945"/>
                  <a:gd name="connsiteX8109" fmla="*/ 0 w 1018183"/>
                  <a:gd name="connsiteY8109" fmla="*/ 883449 h 9085945"/>
                  <a:gd name="connsiteX8110" fmla="*/ 0 w 1018183"/>
                  <a:gd name="connsiteY8110" fmla="*/ 882336 h 9085945"/>
                  <a:gd name="connsiteX8111" fmla="*/ 0 w 1018183"/>
                  <a:gd name="connsiteY8111" fmla="*/ 881251 h 9085945"/>
                  <a:gd name="connsiteX8112" fmla="*/ 0 w 1018183"/>
                  <a:gd name="connsiteY8112" fmla="*/ 880768 h 9085945"/>
                  <a:gd name="connsiteX8113" fmla="*/ 0 w 1018183"/>
                  <a:gd name="connsiteY8113" fmla="*/ 875768 h 9085945"/>
                  <a:gd name="connsiteX8114" fmla="*/ 0 w 1018183"/>
                  <a:gd name="connsiteY8114" fmla="*/ 863952 h 9085945"/>
                  <a:gd name="connsiteX8115" fmla="*/ 0 w 1018183"/>
                  <a:gd name="connsiteY8115" fmla="*/ 861673 h 9085945"/>
                  <a:gd name="connsiteX8116" fmla="*/ 0 w 1018183"/>
                  <a:gd name="connsiteY8116" fmla="*/ 860103 h 9085945"/>
                  <a:gd name="connsiteX8117" fmla="*/ 0 w 1018183"/>
                  <a:gd name="connsiteY8117" fmla="*/ 859919 h 9085945"/>
                  <a:gd name="connsiteX8118" fmla="*/ 0 w 1018183"/>
                  <a:gd name="connsiteY8118" fmla="*/ 845972 h 9085945"/>
                  <a:gd name="connsiteX8119" fmla="*/ 0 w 1018183"/>
                  <a:gd name="connsiteY8119" fmla="*/ 838750 h 9085945"/>
                  <a:gd name="connsiteX8120" fmla="*/ 0 w 1018183"/>
                  <a:gd name="connsiteY8120" fmla="*/ 837920 h 9085945"/>
                  <a:gd name="connsiteX8121" fmla="*/ 0 w 1018183"/>
                  <a:gd name="connsiteY8121" fmla="*/ 826867 h 9085945"/>
                  <a:gd name="connsiteX8122" fmla="*/ 0 w 1018183"/>
                  <a:gd name="connsiteY8122" fmla="*/ 818083 h 9085945"/>
                  <a:gd name="connsiteX8123" fmla="*/ 0 w 1018183"/>
                  <a:gd name="connsiteY8123" fmla="*/ 813242 h 9085945"/>
                  <a:gd name="connsiteX8124" fmla="*/ 0 w 1018183"/>
                  <a:gd name="connsiteY8124" fmla="*/ 802184 h 9085945"/>
                  <a:gd name="connsiteX8125" fmla="*/ 0 w 1018183"/>
                  <a:gd name="connsiteY8125" fmla="*/ 794991 h 9085945"/>
                  <a:gd name="connsiteX8126" fmla="*/ 0 w 1018183"/>
                  <a:gd name="connsiteY8126" fmla="*/ 783931 h 9085945"/>
                  <a:gd name="connsiteX8127" fmla="*/ 0 w 1018183"/>
                  <a:gd name="connsiteY8127" fmla="*/ 754272 h 9085945"/>
                  <a:gd name="connsiteX8128" fmla="*/ 0 w 1018183"/>
                  <a:gd name="connsiteY8128" fmla="*/ 752705 h 9085945"/>
                  <a:gd name="connsiteX8129" fmla="*/ 0 w 1018183"/>
                  <a:gd name="connsiteY8129" fmla="*/ 751206 h 9085945"/>
                  <a:gd name="connsiteX8130" fmla="*/ 0 w 1018183"/>
                  <a:gd name="connsiteY8130" fmla="*/ 748924 h 9085945"/>
                  <a:gd name="connsiteX8131" fmla="*/ 0 w 1018183"/>
                  <a:gd name="connsiteY8131" fmla="*/ 747356 h 9085945"/>
                  <a:gd name="connsiteX8132" fmla="*/ 0 w 1018183"/>
                  <a:gd name="connsiteY8132" fmla="*/ 746225 h 9085945"/>
                  <a:gd name="connsiteX8133" fmla="*/ 0 w 1018183"/>
                  <a:gd name="connsiteY8133" fmla="*/ 741655 h 9085945"/>
                  <a:gd name="connsiteX8134" fmla="*/ 0 w 1018183"/>
                  <a:gd name="connsiteY8134" fmla="*/ 740370 h 9085945"/>
                  <a:gd name="connsiteX8135" fmla="*/ 0 w 1018183"/>
                  <a:gd name="connsiteY8135" fmla="*/ 735168 h 9085945"/>
                  <a:gd name="connsiteX8136" fmla="*/ 0 w 1018183"/>
                  <a:gd name="connsiteY8136" fmla="*/ 730596 h 9085945"/>
                  <a:gd name="connsiteX8137" fmla="*/ 0 w 1018183"/>
                  <a:gd name="connsiteY8137" fmla="*/ 727254 h 9085945"/>
                  <a:gd name="connsiteX8138" fmla="*/ 0 w 1018183"/>
                  <a:gd name="connsiteY8138" fmla="*/ 725970 h 9085945"/>
                  <a:gd name="connsiteX8139" fmla="*/ 0 w 1018183"/>
                  <a:gd name="connsiteY8139" fmla="*/ 721545 h 9085945"/>
                  <a:gd name="connsiteX8140" fmla="*/ 0 w 1018183"/>
                  <a:gd name="connsiteY8140" fmla="*/ 719976 h 9085945"/>
                  <a:gd name="connsiteX8141" fmla="*/ 0 w 1018183"/>
                  <a:gd name="connsiteY8141" fmla="*/ 716196 h 9085945"/>
                  <a:gd name="connsiteX8142" fmla="*/ 0 w 1018183"/>
                  <a:gd name="connsiteY8142" fmla="*/ 710487 h 9085945"/>
                  <a:gd name="connsiteX8143" fmla="*/ 0 w 1018183"/>
                  <a:gd name="connsiteY8143" fmla="*/ 708920 h 9085945"/>
                  <a:gd name="connsiteX8144" fmla="*/ 0 w 1018183"/>
                  <a:gd name="connsiteY8144" fmla="*/ 705336 h 9085945"/>
                  <a:gd name="connsiteX8145" fmla="*/ 0 w 1018183"/>
                  <a:gd name="connsiteY8145" fmla="*/ 697869 h 9085945"/>
                  <a:gd name="connsiteX8146" fmla="*/ 0 w 1018183"/>
                  <a:gd name="connsiteY8146" fmla="*/ 688493 h 9085945"/>
                  <a:gd name="connsiteX8147" fmla="*/ 0 w 1018183"/>
                  <a:gd name="connsiteY8147" fmla="*/ 683468 h 9085945"/>
                  <a:gd name="connsiteX8148" fmla="*/ 0 w 1018183"/>
                  <a:gd name="connsiteY8148" fmla="*/ 680355 h 9085945"/>
                  <a:gd name="connsiteX8149" fmla="*/ 0 w 1018183"/>
                  <a:gd name="connsiteY8149" fmla="*/ 649334 h 9085945"/>
                  <a:gd name="connsiteX8150" fmla="*/ 0 w 1018183"/>
                  <a:gd name="connsiteY8150" fmla="*/ 645991 h 9085945"/>
                  <a:gd name="connsiteX8151" fmla="*/ 0 w 1018183"/>
                  <a:gd name="connsiteY8151" fmla="*/ 637510 h 9085945"/>
                  <a:gd name="connsiteX8152" fmla="*/ 0 w 1018183"/>
                  <a:gd name="connsiteY8152" fmla="*/ 633479 h 9085945"/>
                  <a:gd name="connsiteX8153" fmla="*/ 0 w 1018183"/>
                  <a:gd name="connsiteY8153" fmla="*/ 628908 h 9085945"/>
                  <a:gd name="connsiteX8154" fmla="*/ 0 w 1018183"/>
                  <a:gd name="connsiteY8154" fmla="*/ 627740 h 9085945"/>
                  <a:gd name="connsiteX8155" fmla="*/ 0 w 1018183"/>
                  <a:gd name="connsiteY8155" fmla="*/ 626452 h 9085945"/>
                  <a:gd name="connsiteX8156" fmla="*/ 0 w 1018183"/>
                  <a:gd name="connsiteY8156" fmla="*/ 623705 h 9085945"/>
                  <a:gd name="connsiteX8157" fmla="*/ 0 w 1018183"/>
                  <a:gd name="connsiteY8157" fmla="*/ 622420 h 9085945"/>
                  <a:gd name="connsiteX8158" fmla="*/ 0 w 1018183"/>
                  <a:gd name="connsiteY8158" fmla="*/ 617849 h 9085945"/>
                  <a:gd name="connsiteX8159" fmla="*/ 0 w 1018183"/>
                  <a:gd name="connsiteY8159" fmla="*/ 614507 h 9085945"/>
                  <a:gd name="connsiteX8160" fmla="*/ 0 w 1018183"/>
                  <a:gd name="connsiteY8160" fmla="*/ 609803 h 9085945"/>
                  <a:gd name="connsiteX8161" fmla="*/ 0 w 1018183"/>
                  <a:gd name="connsiteY8161" fmla="*/ 606826 h 9085945"/>
                  <a:gd name="connsiteX8162" fmla="*/ 0 w 1018183"/>
                  <a:gd name="connsiteY8162" fmla="*/ 603449 h 9085945"/>
                  <a:gd name="connsiteX8163" fmla="*/ 0 w 1018183"/>
                  <a:gd name="connsiteY8163" fmla="*/ 595010 h 9085945"/>
                  <a:gd name="connsiteX8164" fmla="*/ 0 w 1018183"/>
                  <a:gd name="connsiteY8164" fmla="*/ 592731 h 9085945"/>
                  <a:gd name="connsiteX8165" fmla="*/ 0 w 1018183"/>
                  <a:gd name="connsiteY8165" fmla="*/ 591445 h 9085945"/>
                  <a:gd name="connsiteX8166" fmla="*/ 0 w 1018183"/>
                  <a:gd name="connsiteY8166" fmla="*/ 591161 h 9085945"/>
                  <a:gd name="connsiteX8167" fmla="*/ 0 w 1018183"/>
                  <a:gd name="connsiteY8167" fmla="*/ 590977 h 9085945"/>
                  <a:gd name="connsiteX8168" fmla="*/ 0 w 1018183"/>
                  <a:gd name="connsiteY8168" fmla="*/ 589878 h 9085945"/>
                  <a:gd name="connsiteX8169" fmla="*/ 0 w 1018183"/>
                  <a:gd name="connsiteY8169" fmla="*/ 585123 h 9085945"/>
                  <a:gd name="connsiteX8170" fmla="*/ 0 w 1018183"/>
                  <a:gd name="connsiteY8170" fmla="*/ 583952 h 9085945"/>
                  <a:gd name="connsiteX8171" fmla="*/ 0 w 1018183"/>
                  <a:gd name="connsiteY8171" fmla="*/ 581671 h 9085945"/>
                  <a:gd name="connsiteX8172" fmla="*/ 0 w 1018183"/>
                  <a:gd name="connsiteY8172" fmla="*/ 580103 h 9085945"/>
                  <a:gd name="connsiteX8173" fmla="*/ 0 w 1018183"/>
                  <a:gd name="connsiteY8173" fmla="*/ 579918 h 9085945"/>
                  <a:gd name="connsiteX8174" fmla="*/ 0 w 1018183"/>
                  <a:gd name="connsiteY8174" fmla="*/ 570721 h 9085945"/>
                  <a:gd name="connsiteX8175" fmla="*/ 0 w 1018183"/>
                  <a:gd name="connsiteY8175" fmla="*/ 568591 h 9085945"/>
                  <a:gd name="connsiteX8176" fmla="*/ 0 w 1018183"/>
                  <a:gd name="connsiteY8176" fmla="*/ 557925 h 9085945"/>
                  <a:gd name="connsiteX8177" fmla="*/ 0 w 1018183"/>
                  <a:gd name="connsiteY8177" fmla="*/ 551477 h 9085945"/>
                  <a:gd name="connsiteX8178" fmla="*/ 0 w 1018183"/>
                  <a:gd name="connsiteY8178" fmla="*/ 549141 h 9085945"/>
                  <a:gd name="connsiteX8179" fmla="*/ 0 w 1018183"/>
                  <a:gd name="connsiteY8179" fmla="*/ 548946 h 9085945"/>
                  <a:gd name="connsiteX8180" fmla="*/ 0 w 1018183"/>
                  <a:gd name="connsiteY8180" fmla="*/ 547857 h 9085945"/>
                  <a:gd name="connsiteX8181" fmla="*/ 0 w 1018183"/>
                  <a:gd name="connsiteY8181" fmla="*/ 547375 h 9085945"/>
                  <a:gd name="connsiteX8182" fmla="*/ 0 w 1018183"/>
                  <a:gd name="connsiteY8182" fmla="*/ 538083 h 9085945"/>
                  <a:gd name="connsiteX8183" fmla="*/ 0 w 1018183"/>
                  <a:gd name="connsiteY8183" fmla="*/ 533242 h 9085945"/>
                  <a:gd name="connsiteX8184" fmla="*/ 0 w 1018183"/>
                  <a:gd name="connsiteY8184" fmla="*/ 514989 h 9085945"/>
                  <a:gd name="connsiteX8185" fmla="*/ 0 w 1018183"/>
                  <a:gd name="connsiteY8185" fmla="*/ 512579 h 9085945"/>
                  <a:gd name="connsiteX8186" fmla="*/ 0 w 1018183"/>
                  <a:gd name="connsiteY8186" fmla="*/ 505355 h 9085945"/>
                  <a:gd name="connsiteX8187" fmla="*/ 0 w 1018183"/>
                  <a:gd name="connsiteY8187" fmla="*/ 482264 h 9085945"/>
                  <a:gd name="connsiteX8188" fmla="*/ 0 w 1018183"/>
                  <a:gd name="connsiteY8188" fmla="*/ 479982 h 9085945"/>
                  <a:gd name="connsiteX8189" fmla="*/ 0 w 1018183"/>
                  <a:gd name="connsiteY8189" fmla="*/ 478414 h 9085945"/>
                  <a:gd name="connsiteX8190" fmla="*/ 0 w 1018183"/>
                  <a:gd name="connsiteY8190" fmla="*/ 473421 h 9085945"/>
                  <a:gd name="connsiteX8191" fmla="*/ 0 w 1018183"/>
                  <a:gd name="connsiteY8191" fmla="*/ 471428 h 9085945"/>
                  <a:gd name="connsiteX8192" fmla="*/ 0 w 1018183"/>
                  <a:gd name="connsiteY8192" fmla="*/ 471206 h 9085945"/>
                  <a:gd name="connsiteX8193" fmla="*/ 0 w 1018183"/>
                  <a:gd name="connsiteY8193" fmla="*/ 468924 h 9085945"/>
                  <a:gd name="connsiteX8194" fmla="*/ 0 w 1018183"/>
                  <a:gd name="connsiteY8194" fmla="*/ 467356 h 9085945"/>
                  <a:gd name="connsiteX8195" fmla="*/ 0 w 1018183"/>
                  <a:gd name="connsiteY8195" fmla="*/ 466226 h 9085945"/>
                  <a:gd name="connsiteX8196" fmla="*/ 0 w 1018183"/>
                  <a:gd name="connsiteY8196" fmla="*/ 461654 h 9085945"/>
                  <a:gd name="connsiteX8197" fmla="*/ 0 w 1018183"/>
                  <a:gd name="connsiteY8197" fmla="*/ 460876 h 9085945"/>
                  <a:gd name="connsiteX8198" fmla="*/ 0 w 1018183"/>
                  <a:gd name="connsiteY8198" fmla="*/ 460370 h 9085945"/>
                  <a:gd name="connsiteX8199" fmla="*/ 0 w 1018183"/>
                  <a:gd name="connsiteY8199" fmla="*/ 457028 h 9085945"/>
                  <a:gd name="connsiteX8200" fmla="*/ 0 w 1018183"/>
                  <a:gd name="connsiteY8200" fmla="*/ 447254 h 9085945"/>
                  <a:gd name="connsiteX8201" fmla="*/ 0 w 1018183"/>
                  <a:gd name="connsiteY8201" fmla="*/ 445970 h 9085945"/>
                  <a:gd name="connsiteX8202" fmla="*/ 0 w 1018183"/>
                  <a:gd name="connsiteY8202" fmla="*/ 441545 h 9085945"/>
                  <a:gd name="connsiteX8203" fmla="*/ 0 w 1018183"/>
                  <a:gd name="connsiteY8203" fmla="*/ 439978 h 9085945"/>
                  <a:gd name="connsiteX8204" fmla="*/ 0 w 1018183"/>
                  <a:gd name="connsiteY8204" fmla="*/ 436394 h 9085945"/>
                  <a:gd name="connsiteX8205" fmla="*/ 0 w 1018183"/>
                  <a:gd name="connsiteY8205" fmla="*/ 436197 h 9085945"/>
                  <a:gd name="connsiteX8206" fmla="*/ 0 w 1018183"/>
                  <a:gd name="connsiteY8206" fmla="*/ 434628 h 9085945"/>
                  <a:gd name="connsiteX8207" fmla="*/ 0 w 1018183"/>
                  <a:gd name="connsiteY8207" fmla="*/ 428927 h 9085945"/>
                  <a:gd name="connsiteX8208" fmla="*/ 0 w 1018183"/>
                  <a:gd name="connsiteY8208" fmla="*/ 425336 h 9085945"/>
                  <a:gd name="connsiteX8209" fmla="*/ 0 w 1018183"/>
                  <a:gd name="connsiteY8209" fmla="*/ 417870 h 9085945"/>
                  <a:gd name="connsiteX8210" fmla="*/ 0 w 1018183"/>
                  <a:gd name="connsiteY8210" fmla="*/ 417289 h 9085945"/>
                  <a:gd name="connsiteX8211" fmla="*/ 0 w 1018183"/>
                  <a:gd name="connsiteY8211" fmla="*/ 414526 h 9085945"/>
                  <a:gd name="connsiteX8212" fmla="*/ 0 w 1018183"/>
                  <a:gd name="connsiteY8212" fmla="*/ 403468 h 9085945"/>
                  <a:gd name="connsiteX8213" fmla="*/ 0 w 1018183"/>
                  <a:gd name="connsiteY8213" fmla="*/ 392609 h 9085945"/>
                  <a:gd name="connsiteX8214" fmla="*/ 0 w 1018183"/>
                  <a:gd name="connsiteY8214" fmla="*/ 382011 h 9085945"/>
                  <a:gd name="connsiteX8215" fmla="*/ 0 w 1018183"/>
                  <a:gd name="connsiteY8215" fmla="*/ 357510 h 9085945"/>
                  <a:gd name="connsiteX8216" fmla="*/ 0 w 1018183"/>
                  <a:gd name="connsiteY8216" fmla="*/ 353478 h 9085945"/>
                  <a:gd name="connsiteX8217" fmla="*/ 0 w 1018183"/>
                  <a:gd name="connsiteY8217" fmla="*/ 348907 h 9085945"/>
                  <a:gd name="connsiteX8218" fmla="*/ 0 w 1018183"/>
                  <a:gd name="connsiteY8218" fmla="*/ 340861 h 9085945"/>
                  <a:gd name="connsiteX8219" fmla="*/ 0 w 1018183"/>
                  <a:gd name="connsiteY8219" fmla="*/ 334507 h 9085945"/>
                  <a:gd name="connsiteX8220" fmla="*/ 0 w 1018183"/>
                  <a:gd name="connsiteY8220" fmla="*/ 329802 h 9085945"/>
                  <a:gd name="connsiteX8221" fmla="*/ 0 w 1018183"/>
                  <a:gd name="connsiteY8221" fmla="*/ 322503 h 9085945"/>
                  <a:gd name="connsiteX8222" fmla="*/ 0 w 1018183"/>
                  <a:gd name="connsiteY8222" fmla="*/ 320936 h 9085945"/>
                  <a:gd name="connsiteX8223" fmla="*/ 0 w 1018183"/>
                  <a:gd name="connsiteY8223" fmla="*/ 316181 h 9085945"/>
                  <a:gd name="connsiteX8224" fmla="*/ 0 w 1018183"/>
                  <a:gd name="connsiteY8224" fmla="*/ 315941 h 9085945"/>
                  <a:gd name="connsiteX8225" fmla="*/ 0 w 1018183"/>
                  <a:gd name="connsiteY8225" fmla="*/ 315010 h 9085945"/>
                  <a:gd name="connsiteX8226" fmla="*/ 0 w 1018183"/>
                  <a:gd name="connsiteY8226" fmla="*/ 312729 h 9085945"/>
                  <a:gd name="connsiteX8227" fmla="*/ 0 w 1018183"/>
                  <a:gd name="connsiteY8227" fmla="*/ 311446 h 9085945"/>
                  <a:gd name="connsiteX8228" fmla="*/ 0 w 1018183"/>
                  <a:gd name="connsiteY8228" fmla="*/ 311161 h 9085945"/>
                  <a:gd name="connsiteX8229" fmla="*/ 0 w 1018183"/>
                  <a:gd name="connsiteY8229" fmla="*/ 310976 h 9085945"/>
                  <a:gd name="connsiteX8230" fmla="*/ 0 w 1018183"/>
                  <a:gd name="connsiteY8230" fmla="*/ 309876 h 9085945"/>
                  <a:gd name="connsiteX8231" fmla="*/ 0 w 1018183"/>
                  <a:gd name="connsiteY8231" fmla="*/ 305123 h 9085945"/>
                  <a:gd name="connsiteX8232" fmla="*/ 0 w 1018183"/>
                  <a:gd name="connsiteY8232" fmla="*/ 301779 h 9085945"/>
                  <a:gd name="connsiteX8233" fmla="*/ 0 w 1018183"/>
                  <a:gd name="connsiteY8233" fmla="*/ 299649 h 9085945"/>
                  <a:gd name="connsiteX8234" fmla="*/ 0 w 1018183"/>
                  <a:gd name="connsiteY8234" fmla="*/ 290721 h 9085945"/>
                  <a:gd name="connsiteX8235" fmla="*/ 0 w 1018183"/>
                  <a:gd name="connsiteY8235" fmla="*/ 290310 h 9085945"/>
                  <a:gd name="connsiteX8236" fmla="*/ 0 w 1018183"/>
                  <a:gd name="connsiteY8236" fmla="*/ 288592 h 9085945"/>
                  <a:gd name="connsiteX8237" fmla="*/ 0 w 1018183"/>
                  <a:gd name="connsiteY8237" fmla="*/ 282535 h 9085945"/>
                  <a:gd name="connsiteX8238" fmla="*/ 0 w 1018183"/>
                  <a:gd name="connsiteY8238" fmla="*/ 280004 h 9085945"/>
                  <a:gd name="connsiteX8239" fmla="*/ 0 w 1018183"/>
                  <a:gd name="connsiteY8239" fmla="*/ 278915 h 9085945"/>
                  <a:gd name="connsiteX8240" fmla="*/ 0 w 1018183"/>
                  <a:gd name="connsiteY8240" fmla="*/ 278433 h 9085945"/>
                  <a:gd name="connsiteX8241" fmla="*/ 0 w 1018183"/>
                  <a:gd name="connsiteY8241" fmla="*/ 271476 h 9085945"/>
                  <a:gd name="connsiteX8242" fmla="*/ 0 w 1018183"/>
                  <a:gd name="connsiteY8242" fmla="*/ 269141 h 9085945"/>
                  <a:gd name="connsiteX8243" fmla="*/ 0 w 1018183"/>
                  <a:gd name="connsiteY8243" fmla="*/ 268942 h 9085945"/>
                  <a:gd name="connsiteX8244" fmla="*/ 0 w 1018183"/>
                  <a:gd name="connsiteY8244" fmla="*/ 243637 h 9085945"/>
                  <a:gd name="connsiteX8245" fmla="*/ 0 w 1018183"/>
                  <a:gd name="connsiteY8245" fmla="*/ 236413 h 9085945"/>
                  <a:gd name="connsiteX8246" fmla="*/ 0 w 1018183"/>
                  <a:gd name="connsiteY8246" fmla="*/ 204479 h 9085945"/>
                  <a:gd name="connsiteX8247" fmla="*/ 0 w 1018183"/>
                  <a:gd name="connsiteY8247" fmla="*/ 202264 h 9085945"/>
                  <a:gd name="connsiteX8248" fmla="*/ 0 w 1018183"/>
                  <a:gd name="connsiteY8248" fmla="*/ 199982 h 9085945"/>
                  <a:gd name="connsiteX8249" fmla="*/ 0 w 1018183"/>
                  <a:gd name="connsiteY8249" fmla="*/ 198414 h 9085945"/>
                  <a:gd name="connsiteX8250" fmla="*/ 0 w 1018183"/>
                  <a:gd name="connsiteY8250" fmla="*/ 191934 h 9085945"/>
                  <a:gd name="connsiteX8251" fmla="*/ 0 w 1018183"/>
                  <a:gd name="connsiteY8251" fmla="*/ 191428 h 9085945"/>
                  <a:gd name="connsiteX8252" fmla="*/ 0 w 1018183"/>
                  <a:gd name="connsiteY8252" fmla="*/ 177028 h 9085945"/>
                  <a:gd name="connsiteX8253" fmla="*/ 0 w 1018183"/>
                  <a:gd name="connsiteY8253" fmla="*/ 167255 h 9085945"/>
                  <a:gd name="connsiteX8254" fmla="*/ 0 w 1018183"/>
                  <a:gd name="connsiteY8254" fmla="*/ 165686 h 9085945"/>
                  <a:gd name="connsiteX8255" fmla="*/ 0 w 1018183"/>
                  <a:gd name="connsiteY8255" fmla="*/ 156394 h 9085945"/>
                  <a:gd name="connsiteX8256" fmla="*/ 0 w 1018183"/>
                  <a:gd name="connsiteY8256" fmla="*/ 148928 h 9085945"/>
                  <a:gd name="connsiteX8257" fmla="*/ 0 w 1018183"/>
                  <a:gd name="connsiteY8257" fmla="*/ 148347 h 9085945"/>
                  <a:gd name="connsiteX8258" fmla="*/ 0 w 1018183"/>
                  <a:gd name="connsiteY8258" fmla="*/ 134526 h 9085945"/>
                  <a:gd name="connsiteX8259" fmla="*/ 0 w 1018183"/>
                  <a:gd name="connsiteY8259" fmla="*/ 123667 h 9085945"/>
                  <a:gd name="connsiteX8260" fmla="*/ 0 w 1018183"/>
                  <a:gd name="connsiteY8260" fmla="*/ 113069 h 9085945"/>
                  <a:gd name="connsiteX8261" fmla="*/ 0 w 1018183"/>
                  <a:gd name="connsiteY8261" fmla="*/ 60860 h 9085945"/>
                  <a:gd name="connsiteX8262" fmla="*/ 0 w 1018183"/>
                  <a:gd name="connsiteY8262" fmla="*/ 46999 h 9085945"/>
                  <a:gd name="connsiteX8263" fmla="*/ 0 w 1018183"/>
                  <a:gd name="connsiteY8263" fmla="*/ 42504 h 9085945"/>
                  <a:gd name="connsiteX8264" fmla="*/ 0 w 1018183"/>
                  <a:gd name="connsiteY8264" fmla="*/ 40934 h 9085945"/>
                  <a:gd name="connsiteX8265" fmla="*/ 0 w 1018183"/>
                  <a:gd name="connsiteY8265" fmla="*/ 36181 h 9085945"/>
                  <a:gd name="connsiteX8266" fmla="*/ 0 w 1018183"/>
                  <a:gd name="connsiteY8266" fmla="*/ 21779 h 9085945"/>
                  <a:gd name="connsiteX8267" fmla="*/ 0 w 1018183"/>
                  <a:gd name="connsiteY8267" fmla="*/ 21368 h 9085945"/>
                  <a:gd name="connsiteX8268" fmla="*/ 0 w 1018183"/>
                  <a:gd name="connsiteY8268" fmla="*/ 19650 h 9085945"/>
                  <a:gd name="connsiteX8269" fmla="*/ 0 w 1018183"/>
                  <a:gd name="connsiteY8269" fmla="*/ 2534 h 9085945"/>
                  <a:gd name="connsiteX8270" fmla="*/ 0 w 1018183"/>
                  <a:gd name="connsiteY8270" fmla="*/ 0 h 908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</a:cxnLst>
                <a:rect l="l" t="t" r="r" b="b"/>
                <a:pathLst>
                  <a:path w="1018183" h="9085945">
                    <a:moveTo>
                      <a:pt x="1018183" y="0"/>
                    </a:moveTo>
                    <a:lnTo>
                      <a:pt x="1018183" y="6230"/>
                    </a:lnTo>
                    <a:lnTo>
                      <a:pt x="1018183" y="18774"/>
                    </a:lnTo>
                    <a:lnTo>
                      <a:pt x="1018183" y="21368"/>
                    </a:lnTo>
                    <a:lnTo>
                      <a:pt x="1018183" y="40934"/>
                    </a:lnTo>
                    <a:lnTo>
                      <a:pt x="1018183" y="42504"/>
                    </a:lnTo>
                    <a:lnTo>
                      <a:pt x="1018183" y="46999"/>
                    </a:lnTo>
                    <a:lnTo>
                      <a:pt x="1018183" y="54332"/>
                    </a:lnTo>
                    <a:lnTo>
                      <a:pt x="1018183" y="71445"/>
                    </a:lnTo>
                    <a:lnTo>
                      <a:pt x="1018183" y="87059"/>
                    </a:lnTo>
                    <a:lnTo>
                      <a:pt x="1018183" y="96832"/>
                    </a:lnTo>
                    <a:lnTo>
                      <a:pt x="1018183" y="104172"/>
                    </a:lnTo>
                    <a:lnTo>
                      <a:pt x="1018183" y="112657"/>
                    </a:lnTo>
                    <a:lnTo>
                      <a:pt x="1018183" y="113945"/>
                    </a:lnTo>
                    <a:lnTo>
                      <a:pt x="1018183" y="125273"/>
                    </a:lnTo>
                    <a:lnTo>
                      <a:pt x="1018183" y="134526"/>
                    </a:lnTo>
                    <a:lnTo>
                      <a:pt x="1018183" y="145384"/>
                    </a:lnTo>
                    <a:lnTo>
                      <a:pt x="1018183" y="148928"/>
                    </a:lnTo>
                    <a:lnTo>
                      <a:pt x="1018183" y="155156"/>
                    </a:lnTo>
                    <a:lnTo>
                      <a:pt x="1018183" y="177028"/>
                    </a:lnTo>
                    <a:lnTo>
                      <a:pt x="1018183" y="191428"/>
                    </a:lnTo>
                    <a:lnTo>
                      <a:pt x="1018183" y="232869"/>
                    </a:lnTo>
                    <a:lnTo>
                      <a:pt x="1018183" y="236413"/>
                    </a:lnTo>
                    <a:lnTo>
                      <a:pt x="1018183" y="243637"/>
                    </a:lnTo>
                    <a:lnTo>
                      <a:pt x="1018183" y="268942"/>
                    </a:lnTo>
                    <a:lnTo>
                      <a:pt x="1018183" y="269141"/>
                    </a:lnTo>
                    <a:lnTo>
                      <a:pt x="1018183" y="275172"/>
                    </a:lnTo>
                    <a:lnTo>
                      <a:pt x="1018183" y="276458"/>
                    </a:lnTo>
                    <a:lnTo>
                      <a:pt x="1018183" y="278433"/>
                    </a:lnTo>
                    <a:lnTo>
                      <a:pt x="1018183" y="278915"/>
                    </a:lnTo>
                    <a:lnTo>
                      <a:pt x="1018183" y="280004"/>
                    </a:lnTo>
                    <a:lnTo>
                      <a:pt x="1018183" y="287716"/>
                    </a:lnTo>
                    <a:lnTo>
                      <a:pt x="1018183" y="290310"/>
                    </a:lnTo>
                    <a:lnTo>
                      <a:pt x="1018183" y="309876"/>
                    </a:lnTo>
                    <a:lnTo>
                      <a:pt x="1018183" y="311161"/>
                    </a:lnTo>
                    <a:lnTo>
                      <a:pt x="1018183" y="311446"/>
                    </a:lnTo>
                    <a:lnTo>
                      <a:pt x="1018183" y="312729"/>
                    </a:lnTo>
                    <a:lnTo>
                      <a:pt x="1018183" y="315010"/>
                    </a:lnTo>
                    <a:lnTo>
                      <a:pt x="1018183" y="315941"/>
                    </a:lnTo>
                    <a:lnTo>
                      <a:pt x="1018183" y="320936"/>
                    </a:lnTo>
                    <a:lnTo>
                      <a:pt x="1018183" y="322503"/>
                    </a:lnTo>
                    <a:lnTo>
                      <a:pt x="1018183" y="323274"/>
                    </a:lnTo>
                    <a:lnTo>
                      <a:pt x="1018183" y="329720"/>
                    </a:lnTo>
                    <a:lnTo>
                      <a:pt x="1018183" y="340387"/>
                    </a:lnTo>
                    <a:lnTo>
                      <a:pt x="1018183" y="356001"/>
                    </a:lnTo>
                    <a:lnTo>
                      <a:pt x="1018183" y="357510"/>
                    </a:lnTo>
                    <a:lnTo>
                      <a:pt x="1018183" y="365774"/>
                    </a:lnTo>
                    <a:lnTo>
                      <a:pt x="1018183" y="367058"/>
                    </a:lnTo>
                    <a:lnTo>
                      <a:pt x="1018183" y="372218"/>
                    </a:lnTo>
                    <a:lnTo>
                      <a:pt x="1018183" y="373114"/>
                    </a:lnTo>
                    <a:lnTo>
                      <a:pt x="1018183" y="381599"/>
                    </a:lnTo>
                    <a:lnTo>
                      <a:pt x="1018183" y="382887"/>
                    </a:lnTo>
                    <a:lnTo>
                      <a:pt x="1018183" y="384171"/>
                    </a:lnTo>
                    <a:lnTo>
                      <a:pt x="1018183" y="394215"/>
                    </a:lnTo>
                    <a:lnTo>
                      <a:pt x="1018183" y="403468"/>
                    </a:lnTo>
                    <a:lnTo>
                      <a:pt x="1018183" y="405274"/>
                    </a:lnTo>
                    <a:lnTo>
                      <a:pt x="1018183" y="414326"/>
                    </a:lnTo>
                    <a:lnTo>
                      <a:pt x="1018183" y="414526"/>
                    </a:lnTo>
                    <a:lnTo>
                      <a:pt x="1018183" y="417870"/>
                    </a:lnTo>
                    <a:lnTo>
                      <a:pt x="1018183" y="421130"/>
                    </a:lnTo>
                    <a:lnTo>
                      <a:pt x="1018183" y="424098"/>
                    </a:lnTo>
                    <a:lnTo>
                      <a:pt x="1018183" y="425384"/>
                    </a:lnTo>
                    <a:lnTo>
                      <a:pt x="1018183" y="428927"/>
                    </a:lnTo>
                    <a:lnTo>
                      <a:pt x="1018183" y="438001"/>
                    </a:lnTo>
                    <a:lnTo>
                      <a:pt x="1018183" y="439978"/>
                    </a:lnTo>
                    <a:lnTo>
                      <a:pt x="1018183" y="441545"/>
                    </a:lnTo>
                    <a:lnTo>
                      <a:pt x="1018183" y="445970"/>
                    </a:lnTo>
                    <a:lnTo>
                      <a:pt x="1018183" y="447254"/>
                    </a:lnTo>
                    <a:lnTo>
                      <a:pt x="1018183" y="457028"/>
                    </a:lnTo>
                    <a:lnTo>
                      <a:pt x="1018183" y="460370"/>
                    </a:lnTo>
                    <a:lnTo>
                      <a:pt x="1018183" y="461654"/>
                    </a:lnTo>
                    <a:lnTo>
                      <a:pt x="1018183" y="463630"/>
                    </a:lnTo>
                    <a:lnTo>
                      <a:pt x="1018183" y="466226"/>
                    </a:lnTo>
                    <a:lnTo>
                      <a:pt x="1018183" y="471428"/>
                    </a:lnTo>
                    <a:lnTo>
                      <a:pt x="1018183" y="501811"/>
                    </a:lnTo>
                    <a:lnTo>
                      <a:pt x="1018183" y="505355"/>
                    </a:lnTo>
                    <a:lnTo>
                      <a:pt x="1018183" y="512579"/>
                    </a:lnTo>
                    <a:lnTo>
                      <a:pt x="1018183" y="538083"/>
                    </a:lnTo>
                    <a:lnTo>
                      <a:pt x="1018183" y="545400"/>
                    </a:lnTo>
                    <a:lnTo>
                      <a:pt x="1018183" y="547375"/>
                    </a:lnTo>
                    <a:lnTo>
                      <a:pt x="1018183" y="547857"/>
                    </a:lnTo>
                    <a:lnTo>
                      <a:pt x="1018183" y="548946"/>
                    </a:lnTo>
                    <a:lnTo>
                      <a:pt x="1018183" y="549141"/>
                    </a:lnTo>
                    <a:lnTo>
                      <a:pt x="1018183" y="580103"/>
                    </a:lnTo>
                    <a:lnTo>
                      <a:pt x="1018183" y="581671"/>
                    </a:lnTo>
                    <a:lnTo>
                      <a:pt x="1018183" y="583952"/>
                    </a:lnTo>
                    <a:lnTo>
                      <a:pt x="1018183" y="589878"/>
                    </a:lnTo>
                    <a:lnTo>
                      <a:pt x="1018183" y="591161"/>
                    </a:lnTo>
                    <a:lnTo>
                      <a:pt x="1018183" y="591445"/>
                    </a:lnTo>
                    <a:lnTo>
                      <a:pt x="1018183" y="592731"/>
                    </a:lnTo>
                    <a:lnTo>
                      <a:pt x="1018183" y="595010"/>
                    </a:lnTo>
                    <a:lnTo>
                      <a:pt x="1018183" y="598662"/>
                    </a:lnTo>
                    <a:lnTo>
                      <a:pt x="1018183" y="606826"/>
                    </a:lnTo>
                    <a:lnTo>
                      <a:pt x="1018183" y="609720"/>
                    </a:lnTo>
                    <a:lnTo>
                      <a:pt x="1018183" y="626452"/>
                    </a:lnTo>
                    <a:lnTo>
                      <a:pt x="1018183" y="627740"/>
                    </a:lnTo>
                    <a:lnTo>
                      <a:pt x="1018183" y="636000"/>
                    </a:lnTo>
                    <a:lnTo>
                      <a:pt x="1018183" y="637510"/>
                    </a:lnTo>
                    <a:lnTo>
                      <a:pt x="1018183" y="641160"/>
                    </a:lnTo>
                    <a:lnTo>
                      <a:pt x="1018183" y="642448"/>
                    </a:lnTo>
                    <a:lnTo>
                      <a:pt x="1018183" y="645991"/>
                    </a:lnTo>
                    <a:lnTo>
                      <a:pt x="1018183" y="652217"/>
                    </a:lnTo>
                    <a:lnTo>
                      <a:pt x="1018183" y="653045"/>
                    </a:lnTo>
                    <a:lnTo>
                      <a:pt x="1018183" y="653113"/>
                    </a:lnTo>
                    <a:lnTo>
                      <a:pt x="1018183" y="674216"/>
                    </a:lnTo>
                    <a:lnTo>
                      <a:pt x="1018183" y="677726"/>
                    </a:lnTo>
                    <a:lnTo>
                      <a:pt x="1018183" y="680355"/>
                    </a:lnTo>
                    <a:lnTo>
                      <a:pt x="1018183" y="683468"/>
                    </a:lnTo>
                    <a:lnTo>
                      <a:pt x="1018183" y="688493"/>
                    </a:lnTo>
                    <a:lnTo>
                      <a:pt x="1018183" y="690072"/>
                    </a:lnTo>
                    <a:lnTo>
                      <a:pt x="1018183" y="694326"/>
                    </a:lnTo>
                    <a:lnTo>
                      <a:pt x="1018183" y="695065"/>
                    </a:lnTo>
                    <a:lnTo>
                      <a:pt x="1018183" y="696633"/>
                    </a:lnTo>
                    <a:lnTo>
                      <a:pt x="1018183" y="697869"/>
                    </a:lnTo>
                    <a:lnTo>
                      <a:pt x="1018183" y="701130"/>
                    </a:lnTo>
                    <a:lnTo>
                      <a:pt x="1018183" y="706943"/>
                    </a:lnTo>
                    <a:lnTo>
                      <a:pt x="1018183" y="708920"/>
                    </a:lnTo>
                    <a:lnTo>
                      <a:pt x="1018183" y="710487"/>
                    </a:lnTo>
                    <a:lnTo>
                      <a:pt x="1018183" y="716196"/>
                    </a:lnTo>
                    <a:lnTo>
                      <a:pt x="1018183" y="718001"/>
                    </a:lnTo>
                    <a:lnTo>
                      <a:pt x="1018183" y="719976"/>
                    </a:lnTo>
                    <a:lnTo>
                      <a:pt x="1018183" y="721313"/>
                    </a:lnTo>
                    <a:lnTo>
                      <a:pt x="1018183" y="721545"/>
                    </a:lnTo>
                    <a:lnTo>
                      <a:pt x="1018183" y="725970"/>
                    </a:lnTo>
                    <a:lnTo>
                      <a:pt x="1018183" y="727254"/>
                    </a:lnTo>
                    <a:lnTo>
                      <a:pt x="1018183" y="730596"/>
                    </a:lnTo>
                    <a:lnTo>
                      <a:pt x="1018183" y="732572"/>
                    </a:lnTo>
                    <a:lnTo>
                      <a:pt x="1018183" y="733857"/>
                    </a:lnTo>
                    <a:lnTo>
                      <a:pt x="1018183" y="735168"/>
                    </a:lnTo>
                    <a:lnTo>
                      <a:pt x="1018183" y="740370"/>
                    </a:lnTo>
                    <a:lnTo>
                      <a:pt x="1018183" y="741655"/>
                    </a:lnTo>
                    <a:lnTo>
                      <a:pt x="1018183" y="743631"/>
                    </a:lnTo>
                    <a:lnTo>
                      <a:pt x="1018183" y="746225"/>
                    </a:lnTo>
                    <a:lnTo>
                      <a:pt x="1018183" y="752705"/>
                    </a:lnTo>
                    <a:lnTo>
                      <a:pt x="1018183" y="754272"/>
                    </a:lnTo>
                    <a:lnTo>
                      <a:pt x="1018183" y="811915"/>
                    </a:lnTo>
                    <a:lnTo>
                      <a:pt x="1018183" y="818083"/>
                    </a:lnTo>
                    <a:lnTo>
                      <a:pt x="1018183" y="829028"/>
                    </a:lnTo>
                    <a:lnTo>
                      <a:pt x="1018183" y="831158"/>
                    </a:lnTo>
                    <a:lnTo>
                      <a:pt x="1018183" y="845559"/>
                    </a:lnTo>
                    <a:lnTo>
                      <a:pt x="1018183" y="860103"/>
                    </a:lnTo>
                    <a:lnTo>
                      <a:pt x="1018183" y="861673"/>
                    </a:lnTo>
                    <a:lnTo>
                      <a:pt x="1018183" y="863952"/>
                    </a:lnTo>
                    <a:lnTo>
                      <a:pt x="1018183" y="870240"/>
                    </a:lnTo>
                    <a:lnTo>
                      <a:pt x="1018183" y="875768"/>
                    </a:lnTo>
                    <a:lnTo>
                      <a:pt x="1018183" y="878662"/>
                    </a:lnTo>
                    <a:lnTo>
                      <a:pt x="1018183" y="886825"/>
                    </a:lnTo>
                    <a:lnTo>
                      <a:pt x="1018183" y="896682"/>
                    </a:lnTo>
                    <a:lnTo>
                      <a:pt x="1018183" y="906452"/>
                    </a:lnTo>
                    <a:lnTo>
                      <a:pt x="1018183" y="907736"/>
                    </a:lnTo>
                    <a:lnTo>
                      <a:pt x="1018183" y="911390"/>
                    </a:lnTo>
                    <a:lnTo>
                      <a:pt x="1018183" y="914933"/>
                    </a:lnTo>
                    <a:lnTo>
                      <a:pt x="1018183" y="919552"/>
                    </a:lnTo>
                    <a:lnTo>
                      <a:pt x="1018183" y="921159"/>
                    </a:lnTo>
                    <a:lnTo>
                      <a:pt x="1018183" y="921987"/>
                    </a:lnTo>
                    <a:lnTo>
                      <a:pt x="1018183" y="922443"/>
                    </a:lnTo>
                    <a:lnTo>
                      <a:pt x="1018183" y="925991"/>
                    </a:lnTo>
                    <a:lnTo>
                      <a:pt x="1018183" y="933045"/>
                    </a:lnTo>
                    <a:lnTo>
                      <a:pt x="1018183" y="946668"/>
                    </a:lnTo>
                    <a:lnTo>
                      <a:pt x="1018183" y="949297"/>
                    </a:lnTo>
                    <a:lnTo>
                      <a:pt x="1018183" y="957435"/>
                    </a:lnTo>
                    <a:lnTo>
                      <a:pt x="1018183" y="957726"/>
                    </a:lnTo>
                    <a:lnTo>
                      <a:pt x="1018183" y="958719"/>
                    </a:lnTo>
                    <a:lnTo>
                      <a:pt x="1018183" y="960357"/>
                    </a:lnTo>
                    <a:lnTo>
                      <a:pt x="1018183" y="964007"/>
                    </a:lnTo>
                    <a:lnTo>
                      <a:pt x="1018183" y="965575"/>
                    </a:lnTo>
                    <a:lnTo>
                      <a:pt x="1018183" y="965773"/>
                    </a:lnTo>
                    <a:lnTo>
                      <a:pt x="1018183" y="968493"/>
                    </a:lnTo>
                    <a:lnTo>
                      <a:pt x="1018183" y="970072"/>
                    </a:lnTo>
                    <a:lnTo>
                      <a:pt x="1018183" y="975065"/>
                    </a:lnTo>
                    <a:lnTo>
                      <a:pt x="1018183" y="976633"/>
                    </a:lnTo>
                    <a:lnTo>
                      <a:pt x="1018183" y="986943"/>
                    </a:lnTo>
                    <a:lnTo>
                      <a:pt x="1018183" y="988918"/>
                    </a:lnTo>
                    <a:lnTo>
                      <a:pt x="1018183" y="990255"/>
                    </a:lnTo>
                    <a:lnTo>
                      <a:pt x="1018183" y="990487"/>
                    </a:lnTo>
                    <a:lnTo>
                      <a:pt x="1018183" y="993084"/>
                    </a:lnTo>
                    <a:lnTo>
                      <a:pt x="1018183" y="993998"/>
                    </a:lnTo>
                    <a:lnTo>
                      <a:pt x="1018183" y="996196"/>
                    </a:lnTo>
                    <a:lnTo>
                      <a:pt x="1018183" y="1001313"/>
                    </a:lnTo>
                    <a:lnTo>
                      <a:pt x="1018183" y="1002799"/>
                    </a:lnTo>
                    <a:lnTo>
                      <a:pt x="1018183" y="1007794"/>
                    </a:lnTo>
                    <a:lnTo>
                      <a:pt x="1018183" y="1009362"/>
                    </a:lnTo>
                    <a:lnTo>
                      <a:pt x="1018183" y="1010597"/>
                    </a:lnTo>
                    <a:lnTo>
                      <a:pt x="1018183" y="1011336"/>
                    </a:lnTo>
                    <a:lnTo>
                      <a:pt x="1018183" y="1011642"/>
                    </a:lnTo>
                    <a:lnTo>
                      <a:pt x="1018183" y="1012573"/>
                    </a:lnTo>
                    <a:lnTo>
                      <a:pt x="1018183" y="1013857"/>
                    </a:lnTo>
                    <a:lnTo>
                      <a:pt x="1018183" y="1015167"/>
                    </a:lnTo>
                    <a:lnTo>
                      <a:pt x="1018183" y="1021647"/>
                    </a:lnTo>
                    <a:lnTo>
                      <a:pt x="1018183" y="1023214"/>
                    </a:lnTo>
                    <a:lnTo>
                      <a:pt x="1018183" y="1032705"/>
                    </a:lnTo>
                    <a:lnTo>
                      <a:pt x="1018183" y="1034272"/>
                    </a:lnTo>
                    <a:lnTo>
                      <a:pt x="1018183" y="1036017"/>
                    </a:lnTo>
                    <a:lnTo>
                      <a:pt x="1018183" y="1037587"/>
                    </a:lnTo>
                    <a:lnTo>
                      <a:pt x="1018183" y="1080857"/>
                    </a:lnTo>
                    <a:lnTo>
                      <a:pt x="1018183" y="1091915"/>
                    </a:lnTo>
                    <a:lnTo>
                      <a:pt x="1018183" y="1097970"/>
                    </a:lnTo>
                    <a:lnTo>
                      <a:pt x="1018183" y="1100100"/>
                    </a:lnTo>
                    <a:lnTo>
                      <a:pt x="1018183" y="1109028"/>
                    </a:lnTo>
                    <a:lnTo>
                      <a:pt x="1018183" y="1111158"/>
                    </a:lnTo>
                    <a:lnTo>
                      <a:pt x="1018183" y="1114501"/>
                    </a:lnTo>
                    <a:lnTo>
                      <a:pt x="1018183" y="1116720"/>
                    </a:lnTo>
                    <a:lnTo>
                      <a:pt x="1018183" y="1120356"/>
                    </a:lnTo>
                    <a:lnTo>
                      <a:pt x="1018183" y="1125561"/>
                    </a:lnTo>
                    <a:lnTo>
                      <a:pt x="1018183" y="1139182"/>
                    </a:lnTo>
                    <a:lnTo>
                      <a:pt x="1018183" y="1143886"/>
                    </a:lnTo>
                    <a:lnTo>
                      <a:pt x="1018183" y="1147430"/>
                    </a:lnTo>
                    <a:lnTo>
                      <a:pt x="1018183" y="1150239"/>
                    </a:lnTo>
                    <a:lnTo>
                      <a:pt x="1018183" y="1155767"/>
                    </a:lnTo>
                    <a:lnTo>
                      <a:pt x="1018183" y="1158288"/>
                    </a:lnTo>
                    <a:lnTo>
                      <a:pt x="1018183" y="1162857"/>
                    </a:lnTo>
                    <a:lnTo>
                      <a:pt x="1018183" y="1172111"/>
                    </a:lnTo>
                    <a:lnTo>
                      <a:pt x="1018183" y="1176678"/>
                    </a:lnTo>
                    <a:lnTo>
                      <a:pt x="1018183" y="1186511"/>
                    </a:lnTo>
                    <a:lnTo>
                      <a:pt x="1018183" y="1188494"/>
                    </a:lnTo>
                    <a:lnTo>
                      <a:pt x="1018183" y="1191385"/>
                    </a:lnTo>
                    <a:lnTo>
                      <a:pt x="1018183" y="1194933"/>
                    </a:lnTo>
                    <a:lnTo>
                      <a:pt x="1018183" y="1199552"/>
                    </a:lnTo>
                    <a:lnTo>
                      <a:pt x="1018183" y="1201987"/>
                    </a:lnTo>
                    <a:lnTo>
                      <a:pt x="1018183" y="1226668"/>
                    </a:lnTo>
                    <a:lnTo>
                      <a:pt x="1018183" y="1227661"/>
                    </a:lnTo>
                    <a:lnTo>
                      <a:pt x="1018183" y="1229299"/>
                    </a:lnTo>
                    <a:lnTo>
                      <a:pt x="1018183" y="1234715"/>
                    </a:lnTo>
                    <a:lnTo>
                      <a:pt x="1018183" y="1235704"/>
                    </a:lnTo>
                    <a:lnTo>
                      <a:pt x="1018183" y="1237435"/>
                    </a:lnTo>
                    <a:lnTo>
                      <a:pt x="1018183" y="1238720"/>
                    </a:lnTo>
                    <a:lnTo>
                      <a:pt x="1018183" y="1244007"/>
                    </a:lnTo>
                    <a:lnTo>
                      <a:pt x="1018183" y="1245575"/>
                    </a:lnTo>
                    <a:lnTo>
                      <a:pt x="1018183" y="1245773"/>
                    </a:lnTo>
                    <a:lnTo>
                      <a:pt x="1018183" y="1262026"/>
                    </a:lnTo>
                    <a:lnTo>
                      <a:pt x="1018183" y="1262940"/>
                    </a:lnTo>
                    <a:lnTo>
                      <a:pt x="1018183" y="1270255"/>
                    </a:lnTo>
                    <a:lnTo>
                      <a:pt x="1018183" y="1273084"/>
                    </a:lnTo>
                    <a:lnTo>
                      <a:pt x="1018183" y="1273998"/>
                    </a:lnTo>
                    <a:lnTo>
                      <a:pt x="1018183" y="1276736"/>
                    </a:lnTo>
                    <a:lnTo>
                      <a:pt x="1018183" y="1278304"/>
                    </a:lnTo>
                    <a:lnTo>
                      <a:pt x="1018183" y="1280278"/>
                    </a:lnTo>
                    <a:lnTo>
                      <a:pt x="1018183" y="1280584"/>
                    </a:lnTo>
                    <a:lnTo>
                      <a:pt x="1018183" y="1282799"/>
                    </a:lnTo>
                    <a:lnTo>
                      <a:pt x="1018183" y="1287794"/>
                    </a:lnTo>
                    <a:lnTo>
                      <a:pt x="1018183" y="1289362"/>
                    </a:lnTo>
                    <a:lnTo>
                      <a:pt x="1018183" y="1291338"/>
                    </a:lnTo>
                    <a:lnTo>
                      <a:pt x="1018183" y="1291643"/>
                    </a:lnTo>
                    <a:lnTo>
                      <a:pt x="1018183" y="1301647"/>
                    </a:lnTo>
                    <a:lnTo>
                      <a:pt x="1018183" y="1303214"/>
                    </a:lnTo>
                    <a:lnTo>
                      <a:pt x="1018183" y="1304959"/>
                    </a:lnTo>
                    <a:lnTo>
                      <a:pt x="1018183" y="1306529"/>
                    </a:lnTo>
                    <a:lnTo>
                      <a:pt x="1018183" y="1316019"/>
                    </a:lnTo>
                    <a:lnTo>
                      <a:pt x="1018183" y="1317586"/>
                    </a:lnTo>
                    <a:lnTo>
                      <a:pt x="1018183" y="1324065"/>
                    </a:lnTo>
                    <a:lnTo>
                      <a:pt x="1018183" y="1324371"/>
                    </a:lnTo>
                    <a:lnTo>
                      <a:pt x="1018183" y="1327915"/>
                    </a:lnTo>
                    <a:lnTo>
                      <a:pt x="1018183" y="1342624"/>
                    </a:lnTo>
                    <a:lnTo>
                      <a:pt x="1018183" y="1352593"/>
                    </a:lnTo>
                    <a:lnTo>
                      <a:pt x="1018183" y="1360857"/>
                    </a:lnTo>
                    <a:lnTo>
                      <a:pt x="1018183" y="1367301"/>
                    </a:lnTo>
                    <a:lnTo>
                      <a:pt x="1018183" y="1377970"/>
                    </a:lnTo>
                    <a:lnTo>
                      <a:pt x="1018183" y="1380100"/>
                    </a:lnTo>
                    <a:lnTo>
                      <a:pt x="1018183" y="1385662"/>
                    </a:lnTo>
                    <a:lnTo>
                      <a:pt x="1018183" y="1389298"/>
                    </a:lnTo>
                    <a:lnTo>
                      <a:pt x="1018183" y="1394503"/>
                    </a:lnTo>
                    <a:lnTo>
                      <a:pt x="1018183" y="1396722"/>
                    </a:lnTo>
                    <a:lnTo>
                      <a:pt x="1018183" y="1400357"/>
                    </a:lnTo>
                    <a:lnTo>
                      <a:pt x="1018183" y="1412828"/>
                    </a:lnTo>
                    <a:lnTo>
                      <a:pt x="1018183" y="1416372"/>
                    </a:lnTo>
                    <a:lnTo>
                      <a:pt x="1018183" y="1419181"/>
                    </a:lnTo>
                    <a:lnTo>
                      <a:pt x="1018183" y="1423886"/>
                    </a:lnTo>
                    <a:lnTo>
                      <a:pt x="1018183" y="1427230"/>
                    </a:lnTo>
                    <a:lnTo>
                      <a:pt x="1018183" y="1427431"/>
                    </a:lnTo>
                    <a:lnTo>
                      <a:pt x="1018183" y="1429449"/>
                    </a:lnTo>
                    <a:lnTo>
                      <a:pt x="1018183" y="1431799"/>
                    </a:lnTo>
                    <a:lnTo>
                      <a:pt x="1018183" y="1433084"/>
                    </a:lnTo>
                    <a:lnTo>
                      <a:pt x="1018183" y="1435061"/>
                    </a:lnTo>
                    <a:lnTo>
                      <a:pt x="1018183" y="1436628"/>
                    </a:lnTo>
                    <a:lnTo>
                      <a:pt x="1018183" y="1438288"/>
                    </a:lnTo>
                    <a:lnTo>
                      <a:pt x="1018183" y="1441053"/>
                    </a:lnTo>
                    <a:lnTo>
                      <a:pt x="1018183" y="1442856"/>
                    </a:lnTo>
                    <a:lnTo>
                      <a:pt x="1018183" y="1452111"/>
                    </a:lnTo>
                    <a:lnTo>
                      <a:pt x="1018183" y="1455453"/>
                    </a:lnTo>
                    <a:lnTo>
                      <a:pt x="1018183" y="1458713"/>
                    </a:lnTo>
                    <a:lnTo>
                      <a:pt x="1018183" y="1460158"/>
                    </a:lnTo>
                    <a:lnTo>
                      <a:pt x="1018183" y="1466511"/>
                    </a:lnTo>
                    <a:lnTo>
                      <a:pt x="1018183" y="1468494"/>
                    </a:lnTo>
                    <a:lnTo>
                      <a:pt x="1018183" y="1477561"/>
                    </a:lnTo>
                    <a:lnTo>
                      <a:pt x="1018183" y="1479130"/>
                    </a:lnTo>
                    <a:lnTo>
                      <a:pt x="1018183" y="1504646"/>
                    </a:lnTo>
                    <a:lnTo>
                      <a:pt x="1018183" y="1507662"/>
                    </a:lnTo>
                    <a:lnTo>
                      <a:pt x="1018183" y="1514715"/>
                    </a:lnTo>
                    <a:lnTo>
                      <a:pt x="1018183" y="1515704"/>
                    </a:lnTo>
                    <a:lnTo>
                      <a:pt x="1018183" y="1542026"/>
                    </a:lnTo>
                    <a:lnTo>
                      <a:pt x="1018183" y="1542940"/>
                    </a:lnTo>
                    <a:lnTo>
                      <a:pt x="1018183" y="1548432"/>
                    </a:lnTo>
                    <a:lnTo>
                      <a:pt x="1018183" y="1556736"/>
                    </a:lnTo>
                    <a:lnTo>
                      <a:pt x="1018183" y="1558304"/>
                    </a:lnTo>
                    <a:lnTo>
                      <a:pt x="1018183" y="1560280"/>
                    </a:lnTo>
                    <a:lnTo>
                      <a:pt x="1018183" y="1560585"/>
                    </a:lnTo>
                    <a:lnTo>
                      <a:pt x="1018183" y="1584961"/>
                    </a:lnTo>
                    <a:lnTo>
                      <a:pt x="1018183" y="1586528"/>
                    </a:lnTo>
                    <a:lnTo>
                      <a:pt x="1018183" y="1593007"/>
                    </a:lnTo>
                    <a:lnTo>
                      <a:pt x="1018183" y="1593313"/>
                    </a:lnTo>
                    <a:lnTo>
                      <a:pt x="1018183" y="1596857"/>
                    </a:lnTo>
                    <a:lnTo>
                      <a:pt x="1018183" y="1601909"/>
                    </a:lnTo>
                    <a:lnTo>
                      <a:pt x="1018183" y="1604065"/>
                    </a:lnTo>
                    <a:lnTo>
                      <a:pt x="1018183" y="1604369"/>
                    </a:lnTo>
                    <a:lnTo>
                      <a:pt x="1018183" y="1607914"/>
                    </a:lnTo>
                    <a:lnTo>
                      <a:pt x="1018183" y="1611566"/>
                    </a:lnTo>
                    <a:lnTo>
                      <a:pt x="1018183" y="1621535"/>
                    </a:lnTo>
                    <a:lnTo>
                      <a:pt x="1018183" y="1622624"/>
                    </a:lnTo>
                    <a:lnTo>
                      <a:pt x="1018183" y="1632593"/>
                    </a:lnTo>
                    <a:lnTo>
                      <a:pt x="1018183" y="1636243"/>
                    </a:lnTo>
                    <a:lnTo>
                      <a:pt x="1018183" y="1640644"/>
                    </a:lnTo>
                    <a:lnTo>
                      <a:pt x="1018183" y="1644409"/>
                    </a:lnTo>
                    <a:lnTo>
                      <a:pt x="1018183" y="1647300"/>
                    </a:lnTo>
                    <a:lnTo>
                      <a:pt x="1018183" y="1648128"/>
                    </a:lnTo>
                    <a:lnTo>
                      <a:pt x="1018183" y="1655352"/>
                    </a:lnTo>
                    <a:lnTo>
                      <a:pt x="1018183" y="1665664"/>
                    </a:lnTo>
                    <a:lnTo>
                      <a:pt x="1018183" y="1669299"/>
                    </a:lnTo>
                    <a:lnTo>
                      <a:pt x="1018183" y="1675438"/>
                    </a:lnTo>
                    <a:lnTo>
                      <a:pt x="1018183" y="1683576"/>
                    </a:lnTo>
                    <a:lnTo>
                      <a:pt x="1018183" y="1690148"/>
                    </a:lnTo>
                    <a:lnTo>
                      <a:pt x="1018183" y="1690630"/>
                    </a:lnTo>
                    <a:lnTo>
                      <a:pt x="1018183" y="1691716"/>
                    </a:lnTo>
                    <a:lnTo>
                      <a:pt x="1018183" y="1692828"/>
                    </a:lnTo>
                    <a:lnTo>
                      <a:pt x="1018183" y="1696373"/>
                    </a:lnTo>
                    <a:lnTo>
                      <a:pt x="1018183" y="1698391"/>
                    </a:lnTo>
                    <a:lnTo>
                      <a:pt x="1018183" y="1702026"/>
                    </a:lnTo>
                    <a:lnTo>
                      <a:pt x="1018183" y="1704003"/>
                    </a:lnTo>
                    <a:lnTo>
                      <a:pt x="1018183" y="1705570"/>
                    </a:lnTo>
                    <a:lnTo>
                      <a:pt x="1018183" y="1707230"/>
                    </a:lnTo>
                    <a:lnTo>
                      <a:pt x="1018183" y="1709449"/>
                    </a:lnTo>
                    <a:lnTo>
                      <a:pt x="1018183" y="1711798"/>
                    </a:lnTo>
                    <a:lnTo>
                      <a:pt x="1018183" y="1713084"/>
                    </a:lnTo>
                    <a:lnTo>
                      <a:pt x="1018183" y="1715059"/>
                    </a:lnTo>
                    <a:lnTo>
                      <a:pt x="1018183" y="1716628"/>
                    </a:lnTo>
                    <a:lnTo>
                      <a:pt x="1018183" y="1717940"/>
                    </a:lnTo>
                    <a:lnTo>
                      <a:pt x="1018183" y="1721053"/>
                    </a:lnTo>
                    <a:lnTo>
                      <a:pt x="1018183" y="1727655"/>
                    </a:lnTo>
                    <a:lnTo>
                      <a:pt x="1018183" y="1729100"/>
                    </a:lnTo>
                    <a:lnTo>
                      <a:pt x="1018183" y="1732650"/>
                    </a:lnTo>
                    <a:lnTo>
                      <a:pt x="1018183" y="1734217"/>
                    </a:lnTo>
                    <a:lnTo>
                      <a:pt x="1018183" y="1735453"/>
                    </a:lnTo>
                    <a:lnTo>
                      <a:pt x="1018183" y="1738714"/>
                    </a:lnTo>
                    <a:lnTo>
                      <a:pt x="1018183" y="1740158"/>
                    </a:lnTo>
                    <a:lnTo>
                      <a:pt x="1018183" y="1746503"/>
                    </a:lnTo>
                    <a:lnTo>
                      <a:pt x="1018183" y="1747788"/>
                    </a:lnTo>
                    <a:lnTo>
                      <a:pt x="1018183" y="1748072"/>
                    </a:lnTo>
                    <a:lnTo>
                      <a:pt x="1018183" y="1749355"/>
                    </a:lnTo>
                    <a:lnTo>
                      <a:pt x="1018183" y="1757562"/>
                    </a:lnTo>
                    <a:lnTo>
                      <a:pt x="1018183" y="1759129"/>
                    </a:lnTo>
                    <a:lnTo>
                      <a:pt x="1018183" y="1784646"/>
                    </a:lnTo>
                    <a:lnTo>
                      <a:pt x="1018183" y="1817374"/>
                    </a:lnTo>
                    <a:lnTo>
                      <a:pt x="1018183" y="1826241"/>
                    </a:lnTo>
                    <a:lnTo>
                      <a:pt x="1018183" y="1828432"/>
                    </a:lnTo>
                    <a:lnTo>
                      <a:pt x="1018183" y="1840642"/>
                    </a:lnTo>
                    <a:lnTo>
                      <a:pt x="1018183" y="1868743"/>
                    </a:lnTo>
                    <a:lnTo>
                      <a:pt x="1018183" y="1870851"/>
                    </a:lnTo>
                    <a:lnTo>
                      <a:pt x="1018183" y="1873007"/>
                    </a:lnTo>
                    <a:lnTo>
                      <a:pt x="1018183" y="1873311"/>
                    </a:lnTo>
                    <a:lnTo>
                      <a:pt x="1018183" y="1876856"/>
                    </a:lnTo>
                    <a:lnTo>
                      <a:pt x="1018183" y="1881908"/>
                    </a:lnTo>
                    <a:lnTo>
                      <a:pt x="1018183" y="1883144"/>
                    </a:lnTo>
                    <a:lnTo>
                      <a:pt x="1018183" y="1891566"/>
                    </a:lnTo>
                    <a:lnTo>
                      <a:pt x="1018183" y="1901535"/>
                    </a:lnTo>
                    <a:lnTo>
                      <a:pt x="1018183" y="1909586"/>
                    </a:lnTo>
                    <a:lnTo>
                      <a:pt x="1018183" y="1913351"/>
                    </a:lnTo>
                    <a:lnTo>
                      <a:pt x="1018183" y="1914635"/>
                    </a:lnTo>
                    <a:lnTo>
                      <a:pt x="1018183" y="1916242"/>
                    </a:lnTo>
                    <a:lnTo>
                      <a:pt x="1018183" y="1917070"/>
                    </a:lnTo>
                    <a:lnTo>
                      <a:pt x="1018183" y="1920640"/>
                    </a:lnTo>
                    <a:lnTo>
                      <a:pt x="1018183" y="1924294"/>
                    </a:lnTo>
                    <a:lnTo>
                      <a:pt x="1018183" y="1924409"/>
                    </a:lnTo>
                    <a:lnTo>
                      <a:pt x="1018183" y="1928128"/>
                    </a:lnTo>
                    <a:lnTo>
                      <a:pt x="1018183" y="1935347"/>
                    </a:lnTo>
                    <a:lnTo>
                      <a:pt x="1018183" y="1944380"/>
                    </a:lnTo>
                    <a:lnTo>
                      <a:pt x="1018183" y="1952518"/>
                    </a:lnTo>
                    <a:lnTo>
                      <a:pt x="1018183" y="1955440"/>
                    </a:lnTo>
                    <a:lnTo>
                      <a:pt x="1018183" y="1959090"/>
                    </a:lnTo>
                    <a:lnTo>
                      <a:pt x="1018183" y="1959572"/>
                    </a:lnTo>
                    <a:lnTo>
                      <a:pt x="1018183" y="1960658"/>
                    </a:lnTo>
                    <a:lnTo>
                      <a:pt x="1018183" y="1960856"/>
                    </a:lnTo>
                    <a:lnTo>
                      <a:pt x="1018183" y="1963576"/>
                    </a:lnTo>
                    <a:lnTo>
                      <a:pt x="1018183" y="1967252"/>
                    </a:lnTo>
                    <a:lnTo>
                      <a:pt x="1018183" y="1970148"/>
                    </a:lnTo>
                    <a:lnTo>
                      <a:pt x="1018183" y="1970630"/>
                    </a:lnTo>
                    <a:lnTo>
                      <a:pt x="1018183" y="1971716"/>
                    </a:lnTo>
                    <a:lnTo>
                      <a:pt x="1018183" y="1978391"/>
                    </a:lnTo>
                    <a:lnTo>
                      <a:pt x="1018183" y="1982026"/>
                    </a:lnTo>
                    <a:lnTo>
                      <a:pt x="1018183" y="1984001"/>
                    </a:lnTo>
                    <a:lnTo>
                      <a:pt x="1018183" y="1985570"/>
                    </a:lnTo>
                    <a:lnTo>
                      <a:pt x="1018183" y="1986882"/>
                    </a:lnTo>
                    <a:lnTo>
                      <a:pt x="1018183" y="1988167"/>
                    </a:lnTo>
                    <a:lnTo>
                      <a:pt x="1018183" y="1997944"/>
                    </a:lnTo>
                    <a:lnTo>
                      <a:pt x="1018183" y="2001592"/>
                    </a:lnTo>
                    <a:lnTo>
                      <a:pt x="1018183" y="2002877"/>
                    </a:lnTo>
                    <a:lnTo>
                      <a:pt x="1018183" y="2003159"/>
                    </a:lnTo>
                    <a:lnTo>
                      <a:pt x="1018183" y="2004445"/>
                    </a:lnTo>
                    <a:lnTo>
                      <a:pt x="1018183" y="2006419"/>
                    </a:lnTo>
                    <a:lnTo>
                      <a:pt x="1018183" y="2006725"/>
                    </a:lnTo>
                    <a:lnTo>
                      <a:pt x="1018183" y="2007656"/>
                    </a:lnTo>
                    <a:lnTo>
                      <a:pt x="1018183" y="2009100"/>
                    </a:lnTo>
                    <a:lnTo>
                      <a:pt x="1018183" y="2012650"/>
                    </a:lnTo>
                    <a:lnTo>
                      <a:pt x="1018183" y="2014217"/>
                    </a:lnTo>
                    <a:lnTo>
                      <a:pt x="1018183" y="2016730"/>
                    </a:lnTo>
                    <a:lnTo>
                      <a:pt x="1018183" y="2018297"/>
                    </a:lnTo>
                    <a:lnTo>
                      <a:pt x="1018183" y="2026504"/>
                    </a:lnTo>
                    <a:lnTo>
                      <a:pt x="1018183" y="2027788"/>
                    </a:lnTo>
                    <a:lnTo>
                      <a:pt x="1018183" y="2028071"/>
                    </a:lnTo>
                    <a:lnTo>
                      <a:pt x="1018183" y="2029355"/>
                    </a:lnTo>
                    <a:lnTo>
                      <a:pt x="1018183" y="2048921"/>
                    </a:lnTo>
                    <a:lnTo>
                      <a:pt x="1018183" y="2049224"/>
                    </a:lnTo>
                    <a:lnTo>
                      <a:pt x="1018183" y="2095183"/>
                    </a:lnTo>
                    <a:lnTo>
                      <a:pt x="1018183" y="2097374"/>
                    </a:lnTo>
                    <a:lnTo>
                      <a:pt x="1018183" y="2106241"/>
                    </a:lnTo>
                    <a:lnTo>
                      <a:pt x="1018183" y="2109584"/>
                    </a:lnTo>
                    <a:lnTo>
                      <a:pt x="1018183" y="2111803"/>
                    </a:lnTo>
                    <a:lnTo>
                      <a:pt x="1018183" y="2120644"/>
                    </a:lnTo>
                    <a:lnTo>
                      <a:pt x="1018183" y="2131692"/>
                    </a:lnTo>
                    <a:lnTo>
                      <a:pt x="1018183" y="2133260"/>
                    </a:lnTo>
                    <a:lnTo>
                      <a:pt x="1018183" y="2137685"/>
                    </a:lnTo>
                    <a:lnTo>
                      <a:pt x="1018183" y="2138969"/>
                    </a:lnTo>
                    <a:lnTo>
                      <a:pt x="1018183" y="2142513"/>
                    </a:lnTo>
                    <a:lnTo>
                      <a:pt x="1018183" y="2148743"/>
                    </a:lnTo>
                    <a:lnTo>
                      <a:pt x="1018183" y="2150850"/>
                    </a:lnTo>
                    <a:lnTo>
                      <a:pt x="1018183" y="2152086"/>
                    </a:lnTo>
                    <a:lnTo>
                      <a:pt x="1018183" y="2153371"/>
                    </a:lnTo>
                    <a:lnTo>
                      <a:pt x="1018183" y="2154306"/>
                    </a:lnTo>
                    <a:lnTo>
                      <a:pt x="1018183" y="2157940"/>
                    </a:lnTo>
                    <a:lnTo>
                      <a:pt x="1018183" y="2163143"/>
                    </a:lnTo>
                    <a:lnTo>
                      <a:pt x="1018183" y="2183577"/>
                    </a:lnTo>
                    <a:lnTo>
                      <a:pt x="1018183" y="2185015"/>
                    </a:lnTo>
                    <a:lnTo>
                      <a:pt x="1018183" y="2189582"/>
                    </a:lnTo>
                    <a:lnTo>
                      <a:pt x="1018183" y="2193351"/>
                    </a:lnTo>
                    <a:lnTo>
                      <a:pt x="1018183" y="2194635"/>
                    </a:lnTo>
                    <a:lnTo>
                      <a:pt x="1018183" y="2197070"/>
                    </a:lnTo>
                    <a:lnTo>
                      <a:pt x="1018183" y="2204289"/>
                    </a:lnTo>
                    <a:lnTo>
                      <a:pt x="1018183" y="2208212"/>
                    </a:lnTo>
                    <a:lnTo>
                      <a:pt x="1018183" y="2212481"/>
                    </a:lnTo>
                    <a:lnTo>
                      <a:pt x="1018183" y="2214443"/>
                    </a:lnTo>
                    <a:lnTo>
                      <a:pt x="1018183" y="2216026"/>
                    </a:lnTo>
                    <a:lnTo>
                      <a:pt x="1018183" y="2223249"/>
                    </a:lnTo>
                    <a:lnTo>
                      <a:pt x="1018183" y="2224382"/>
                    </a:lnTo>
                    <a:lnTo>
                      <a:pt x="1018183" y="2226987"/>
                    </a:lnTo>
                    <a:lnTo>
                      <a:pt x="1018183" y="2229580"/>
                    </a:lnTo>
                    <a:lnTo>
                      <a:pt x="1018183" y="2229798"/>
                    </a:lnTo>
                    <a:lnTo>
                      <a:pt x="1018183" y="2230787"/>
                    </a:lnTo>
                    <a:lnTo>
                      <a:pt x="1018183" y="2232518"/>
                    </a:lnTo>
                    <a:lnTo>
                      <a:pt x="1018183" y="2236194"/>
                    </a:lnTo>
                    <a:lnTo>
                      <a:pt x="1018183" y="2239090"/>
                    </a:lnTo>
                    <a:lnTo>
                      <a:pt x="1018183" y="2239572"/>
                    </a:lnTo>
                    <a:lnTo>
                      <a:pt x="1018183" y="2240658"/>
                    </a:lnTo>
                    <a:lnTo>
                      <a:pt x="1018183" y="2240856"/>
                    </a:lnTo>
                    <a:lnTo>
                      <a:pt x="1018183" y="2247252"/>
                    </a:lnTo>
                    <a:lnTo>
                      <a:pt x="1018183" y="2248554"/>
                    </a:lnTo>
                    <a:lnTo>
                      <a:pt x="1018183" y="2248753"/>
                    </a:lnTo>
                    <a:lnTo>
                      <a:pt x="1018183" y="2249147"/>
                    </a:lnTo>
                    <a:lnTo>
                      <a:pt x="1018183" y="2250716"/>
                    </a:lnTo>
                    <a:lnTo>
                      <a:pt x="1018183" y="2254784"/>
                    </a:lnTo>
                    <a:lnTo>
                      <a:pt x="1018183" y="2255211"/>
                    </a:lnTo>
                    <a:lnTo>
                      <a:pt x="1018183" y="2256070"/>
                    </a:lnTo>
                    <a:lnTo>
                      <a:pt x="1018183" y="2257109"/>
                    </a:lnTo>
                    <a:lnTo>
                      <a:pt x="1018183" y="2258045"/>
                    </a:lnTo>
                    <a:lnTo>
                      <a:pt x="1018183" y="2258527"/>
                    </a:lnTo>
                    <a:lnTo>
                      <a:pt x="1018183" y="2259616"/>
                    </a:lnTo>
                    <a:lnTo>
                      <a:pt x="1018183" y="2262544"/>
                    </a:lnTo>
                    <a:lnTo>
                      <a:pt x="1018183" y="2266886"/>
                    </a:lnTo>
                    <a:lnTo>
                      <a:pt x="1018183" y="2267328"/>
                    </a:lnTo>
                    <a:lnTo>
                      <a:pt x="1018183" y="2268167"/>
                    </a:lnTo>
                    <a:lnTo>
                      <a:pt x="1018183" y="2269922"/>
                    </a:lnTo>
                    <a:lnTo>
                      <a:pt x="1018183" y="2271819"/>
                    </a:lnTo>
                    <a:lnTo>
                      <a:pt x="1018183" y="2273289"/>
                    </a:lnTo>
                    <a:lnTo>
                      <a:pt x="1018183" y="2273387"/>
                    </a:lnTo>
                    <a:lnTo>
                      <a:pt x="1018183" y="2275361"/>
                    </a:lnTo>
                    <a:lnTo>
                      <a:pt x="1018183" y="2275667"/>
                    </a:lnTo>
                    <a:lnTo>
                      <a:pt x="1018183" y="2279657"/>
                    </a:lnTo>
                    <a:lnTo>
                      <a:pt x="1018183" y="2279979"/>
                    </a:lnTo>
                    <a:lnTo>
                      <a:pt x="1018183" y="2281592"/>
                    </a:lnTo>
                    <a:lnTo>
                      <a:pt x="1018183" y="2282877"/>
                    </a:lnTo>
                    <a:lnTo>
                      <a:pt x="1018183" y="2283159"/>
                    </a:lnTo>
                    <a:lnTo>
                      <a:pt x="1018183" y="2284445"/>
                    </a:lnTo>
                    <a:lnTo>
                      <a:pt x="1018183" y="2286421"/>
                    </a:lnTo>
                    <a:lnTo>
                      <a:pt x="1018183" y="2286726"/>
                    </a:lnTo>
                    <a:lnTo>
                      <a:pt x="1018183" y="2289488"/>
                    </a:lnTo>
                    <a:lnTo>
                      <a:pt x="1018183" y="2290773"/>
                    </a:lnTo>
                    <a:lnTo>
                      <a:pt x="1018183" y="2291058"/>
                    </a:lnTo>
                    <a:lnTo>
                      <a:pt x="1018183" y="2292341"/>
                    </a:lnTo>
                    <a:lnTo>
                      <a:pt x="1018183" y="2294623"/>
                    </a:lnTo>
                    <a:lnTo>
                      <a:pt x="1018183" y="2295271"/>
                    </a:lnTo>
                    <a:lnTo>
                      <a:pt x="1018183" y="2295553"/>
                    </a:lnTo>
                    <a:lnTo>
                      <a:pt x="1018183" y="2296730"/>
                    </a:lnTo>
                    <a:lnTo>
                      <a:pt x="1018183" y="2298297"/>
                    </a:lnTo>
                    <a:lnTo>
                      <a:pt x="1018183" y="2298539"/>
                    </a:lnTo>
                    <a:lnTo>
                      <a:pt x="1018183" y="2300548"/>
                    </a:lnTo>
                    <a:lnTo>
                      <a:pt x="1018183" y="2302115"/>
                    </a:lnTo>
                    <a:lnTo>
                      <a:pt x="1018183" y="2302886"/>
                    </a:lnTo>
                    <a:lnTo>
                      <a:pt x="1018183" y="2305044"/>
                    </a:lnTo>
                    <a:lnTo>
                      <a:pt x="1018183" y="2309332"/>
                    </a:lnTo>
                    <a:lnTo>
                      <a:pt x="1018183" y="2312384"/>
                    </a:lnTo>
                    <a:lnTo>
                      <a:pt x="1018183" y="2317863"/>
                    </a:lnTo>
                    <a:lnTo>
                      <a:pt x="1018183" y="2318166"/>
                    </a:lnTo>
                    <a:lnTo>
                      <a:pt x="1018183" y="2319148"/>
                    </a:lnTo>
                    <a:lnTo>
                      <a:pt x="1018183" y="2319454"/>
                    </a:lnTo>
                    <a:lnTo>
                      <a:pt x="1018183" y="2319999"/>
                    </a:lnTo>
                    <a:lnTo>
                      <a:pt x="1018183" y="2320869"/>
                    </a:lnTo>
                    <a:lnTo>
                      <a:pt x="1018183" y="2322157"/>
                    </a:lnTo>
                    <a:lnTo>
                      <a:pt x="1018183" y="2322998"/>
                    </a:lnTo>
                    <a:lnTo>
                      <a:pt x="1018183" y="2328923"/>
                    </a:lnTo>
                    <a:lnTo>
                      <a:pt x="1018183" y="2329227"/>
                    </a:lnTo>
                    <a:lnTo>
                      <a:pt x="1018183" y="2333485"/>
                    </a:lnTo>
                    <a:lnTo>
                      <a:pt x="1018183" y="2335614"/>
                    </a:lnTo>
                    <a:lnTo>
                      <a:pt x="1018183" y="2337123"/>
                    </a:lnTo>
                    <a:lnTo>
                      <a:pt x="1018183" y="2337707"/>
                    </a:lnTo>
                    <a:lnTo>
                      <a:pt x="1018183" y="2342738"/>
                    </a:lnTo>
                    <a:lnTo>
                      <a:pt x="1018183" y="2345386"/>
                    </a:lnTo>
                    <a:lnTo>
                      <a:pt x="1018183" y="2346670"/>
                    </a:lnTo>
                    <a:lnTo>
                      <a:pt x="1018183" y="2351830"/>
                    </a:lnTo>
                    <a:lnTo>
                      <a:pt x="1018183" y="2352726"/>
                    </a:lnTo>
                    <a:lnTo>
                      <a:pt x="1018183" y="2353596"/>
                    </a:lnTo>
                    <a:lnTo>
                      <a:pt x="1018183" y="2357140"/>
                    </a:lnTo>
                    <a:lnTo>
                      <a:pt x="1018183" y="2361211"/>
                    </a:lnTo>
                    <a:lnTo>
                      <a:pt x="1018183" y="2362499"/>
                    </a:lnTo>
                    <a:lnTo>
                      <a:pt x="1018183" y="2363368"/>
                    </a:lnTo>
                    <a:lnTo>
                      <a:pt x="1018183" y="2363783"/>
                    </a:lnTo>
                    <a:lnTo>
                      <a:pt x="1018183" y="2365497"/>
                    </a:lnTo>
                    <a:lnTo>
                      <a:pt x="1018183" y="2372071"/>
                    </a:lnTo>
                    <a:lnTo>
                      <a:pt x="1018183" y="2373827"/>
                    </a:lnTo>
                    <a:lnTo>
                      <a:pt x="1018183" y="2375183"/>
                    </a:lnTo>
                    <a:lnTo>
                      <a:pt x="1018183" y="2380205"/>
                    </a:lnTo>
                    <a:lnTo>
                      <a:pt x="1018183" y="2380745"/>
                    </a:lnTo>
                    <a:lnTo>
                      <a:pt x="1018183" y="2383080"/>
                    </a:lnTo>
                    <a:lnTo>
                      <a:pt x="1018183" y="2384886"/>
                    </a:lnTo>
                    <a:lnTo>
                      <a:pt x="1018183" y="2385241"/>
                    </a:lnTo>
                    <a:lnTo>
                      <a:pt x="1018183" y="2389586"/>
                    </a:lnTo>
                    <a:lnTo>
                      <a:pt x="1018183" y="2391805"/>
                    </a:lnTo>
                    <a:lnTo>
                      <a:pt x="1018183" y="2393938"/>
                    </a:lnTo>
                    <a:lnTo>
                      <a:pt x="1018183" y="2394138"/>
                    </a:lnTo>
                    <a:lnTo>
                      <a:pt x="1018183" y="2397482"/>
                    </a:lnTo>
                    <a:lnTo>
                      <a:pt x="1018183" y="2399640"/>
                    </a:lnTo>
                    <a:lnTo>
                      <a:pt x="1018183" y="2400634"/>
                    </a:lnTo>
                    <a:lnTo>
                      <a:pt x="1018183" y="2400742"/>
                    </a:lnTo>
                    <a:lnTo>
                      <a:pt x="1018183" y="2402202"/>
                    </a:lnTo>
                    <a:lnTo>
                      <a:pt x="1018183" y="2403710"/>
                    </a:lnTo>
                    <a:lnTo>
                      <a:pt x="1018183" y="2404996"/>
                    </a:lnTo>
                    <a:lnTo>
                      <a:pt x="1018183" y="2407911"/>
                    </a:lnTo>
                    <a:lnTo>
                      <a:pt x="1018183" y="2408540"/>
                    </a:lnTo>
                    <a:lnTo>
                      <a:pt x="1018183" y="2411455"/>
                    </a:lnTo>
                    <a:lnTo>
                      <a:pt x="1018183" y="2411692"/>
                    </a:lnTo>
                    <a:lnTo>
                      <a:pt x="1018183" y="2413261"/>
                    </a:lnTo>
                    <a:lnTo>
                      <a:pt x="1018183" y="2417613"/>
                    </a:lnTo>
                    <a:lnTo>
                      <a:pt x="1018183" y="2417685"/>
                    </a:lnTo>
                    <a:lnTo>
                      <a:pt x="1018183" y="2418969"/>
                    </a:lnTo>
                    <a:lnTo>
                      <a:pt x="1018183" y="2419590"/>
                    </a:lnTo>
                    <a:lnTo>
                      <a:pt x="1018183" y="2421157"/>
                    </a:lnTo>
                    <a:lnTo>
                      <a:pt x="1018183" y="2422313"/>
                    </a:lnTo>
                    <a:lnTo>
                      <a:pt x="1018183" y="2422514"/>
                    </a:lnTo>
                    <a:lnTo>
                      <a:pt x="1018183" y="2423248"/>
                    </a:lnTo>
                    <a:lnTo>
                      <a:pt x="1018183" y="2424532"/>
                    </a:lnTo>
                    <a:lnTo>
                      <a:pt x="1018183" y="2425582"/>
                    </a:lnTo>
                    <a:lnTo>
                      <a:pt x="1018183" y="2426867"/>
                    </a:lnTo>
                    <a:lnTo>
                      <a:pt x="1018183" y="2426882"/>
                    </a:lnTo>
                    <a:lnTo>
                      <a:pt x="1018183" y="2432085"/>
                    </a:lnTo>
                    <a:lnTo>
                      <a:pt x="1018183" y="2433371"/>
                    </a:lnTo>
                    <a:lnTo>
                      <a:pt x="1018183" y="2434304"/>
                    </a:lnTo>
                    <a:lnTo>
                      <a:pt x="1018183" y="2436641"/>
                    </a:lnTo>
                    <a:lnTo>
                      <a:pt x="1018183" y="2437939"/>
                    </a:lnTo>
                    <a:lnTo>
                      <a:pt x="1018183" y="2439982"/>
                    </a:lnTo>
                    <a:lnTo>
                      <a:pt x="1018183" y="2441081"/>
                    </a:lnTo>
                    <a:lnTo>
                      <a:pt x="1018183" y="2441266"/>
                    </a:lnTo>
                    <a:lnTo>
                      <a:pt x="1018183" y="2443242"/>
                    </a:lnTo>
                    <a:lnTo>
                      <a:pt x="1018183" y="2444421"/>
                    </a:lnTo>
                    <a:lnTo>
                      <a:pt x="1018183" y="2444626"/>
                    </a:lnTo>
                    <a:lnTo>
                      <a:pt x="1018183" y="2445838"/>
                    </a:lnTo>
                    <a:lnTo>
                      <a:pt x="1018183" y="2445988"/>
                    </a:lnTo>
                    <a:lnTo>
                      <a:pt x="1018183" y="2447964"/>
                    </a:lnTo>
                    <a:lnTo>
                      <a:pt x="1018183" y="2451040"/>
                    </a:lnTo>
                    <a:lnTo>
                      <a:pt x="1018183" y="2451849"/>
                    </a:lnTo>
                    <a:lnTo>
                      <a:pt x="1018183" y="2453957"/>
                    </a:lnTo>
                    <a:lnTo>
                      <a:pt x="1018183" y="2455241"/>
                    </a:lnTo>
                    <a:lnTo>
                      <a:pt x="1018183" y="2463577"/>
                    </a:lnTo>
                    <a:lnTo>
                      <a:pt x="1018183" y="2465015"/>
                    </a:lnTo>
                    <a:lnTo>
                      <a:pt x="1018183" y="2472644"/>
                    </a:lnTo>
                    <a:lnTo>
                      <a:pt x="1018183" y="2474213"/>
                    </a:lnTo>
                    <a:lnTo>
                      <a:pt x="1018183" y="2477154"/>
                    </a:lnTo>
                    <a:lnTo>
                      <a:pt x="1018183" y="2477353"/>
                    </a:lnTo>
                    <a:lnTo>
                      <a:pt x="1018183" y="2481423"/>
                    </a:lnTo>
                    <a:lnTo>
                      <a:pt x="1018183" y="2483384"/>
                    </a:lnTo>
                    <a:lnTo>
                      <a:pt x="1018183" y="2484670"/>
                    </a:lnTo>
                    <a:lnTo>
                      <a:pt x="1018183" y="2484967"/>
                    </a:lnTo>
                    <a:lnTo>
                      <a:pt x="1018183" y="2486645"/>
                    </a:lnTo>
                    <a:lnTo>
                      <a:pt x="1018183" y="2487127"/>
                    </a:lnTo>
                    <a:lnTo>
                      <a:pt x="1018183" y="2488216"/>
                    </a:lnTo>
                    <a:lnTo>
                      <a:pt x="1018183" y="2492192"/>
                    </a:lnTo>
                    <a:lnTo>
                      <a:pt x="1018183" y="2495928"/>
                    </a:lnTo>
                    <a:lnTo>
                      <a:pt x="1018183" y="2498523"/>
                    </a:lnTo>
                    <a:lnTo>
                      <a:pt x="1018183" y="2499729"/>
                    </a:lnTo>
                    <a:lnTo>
                      <a:pt x="1018183" y="2509798"/>
                    </a:lnTo>
                    <a:lnTo>
                      <a:pt x="1018183" y="2510787"/>
                    </a:lnTo>
                    <a:lnTo>
                      <a:pt x="1018183" y="2516194"/>
                    </a:lnTo>
                    <a:lnTo>
                      <a:pt x="1018183" y="2517696"/>
                    </a:lnTo>
                    <a:lnTo>
                      <a:pt x="1018183" y="2518088"/>
                    </a:lnTo>
                    <a:lnTo>
                      <a:pt x="1018183" y="2519373"/>
                    </a:lnTo>
                    <a:lnTo>
                      <a:pt x="1018183" y="2519658"/>
                    </a:lnTo>
                    <a:lnTo>
                      <a:pt x="1018183" y="2520941"/>
                    </a:lnTo>
                    <a:lnTo>
                      <a:pt x="1018183" y="2523222"/>
                    </a:lnTo>
                    <a:lnTo>
                      <a:pt x="1018183" y="2524153"/>
                    </a:lnTo>
                    <a:lnTo>
                      <a:pt x="1018183" y="2525012"/>
                    </a:lnTo>
                    <a:lnTo>
                      <a:pt x="1018183" y="2526987"/>
                    </a:lnTo>
                    <a:lnTo>
                      <a:pt x="1018183" y="2527469"/>
                    </a:lnTo>
                    <a:lnTo>
                      <a:pt x="1018183" y="2528558"/>
                    </a:lnTo>
                    <a:lnTo>
                      <a:pt x="1018183" y="2528753"/>
                    </a:lnTo>
                    <a:lnTo>
                      <a:pt x="1018183" y="2529148"/>
                    </a:lnTo>
                    <a:lnTo>
                      <a:pt x="1018183" y="2530715"/>
                    </a:lnTo>
                    <a:lnTo>
                      <a:pt x="1018183" y="2531486"/>
                    </a:lnTo>
                    <a:lnTo>
                      <a:pt x="1018183" y="2537109"/>
                    </a:lnTo>
                    <a:lnTo>
                      <a:pt x="1018183" y="2537932"/>
                    </a:lnTo>
                    <a:lnTo>
                      <a:pt x="1018183" y="2542231"/>
                    </a:lnTo>
                    <a:lnTo>
                      <a:pt x="1018183" y="2543515"/>
                    </a:lnTo>
                    <a:lnTo>
                      <a:pt x="1018183" y="2548600"/>
                    </a:lnTo>
                    <a:lnTo>
                      <a:pt x="1018183" y="2548921"/>
                    </a:lnTo>
                    <a:lnTo>
                      <a:pt x="1018183" y="2551819"/>
                    </a:lnTo>
                    <a:lnTo>
                      <a:pt x="1018183" y="2553289"/>
                    </a:lnTo>
                    <a:lnTo>
                      <a:pt x="1018183" y="2553387"/>
                    </a:lnTo>
                    <a:lnTo>
                      <a:pt x="1018183" y="2555363"/>
                    </a:lnTo>
                    <a:lnTo>
                      <a:pt x="1018183" y="2555668"/>
                    </a:lnTo>
                    <a:lnTo>
                      <a:pt x="1018183" y="2559715"/>
                    </a:lnTo>
                    <a:lnTo>
                      <a:pt x="1018183" y="2559979"/>
                    </a:lnTo>
                    <a:lnTo>
                      <a:pt x="1018183" y="2561284"/>
                    </a:lnTo>
                    <a:lnTo>
                      <a:pt x="1018183" y="2563564"/>
                    </a:lnTo>
                    <a:lnTo>
                      <a:pt x="1018183" y="2564214"/>
                    </a:lnTo>
                    <a:lnTo>
                      <a:pt x="1018183" y="2565722"/>
                    </a:lnTo>
                    <a:lnTo>
                      <a:pt x="1018183" y="2567481"/>
                    </a:lnTo>
                    <a:lnTo>
                      <a:pt x="1018183" y="2569491"/>
                    </a:lnTo>
                    <a:lnTo>
                      <a:pt x="1018183" y="2570773"/>
                    </a:lnTo>
                    <a:lnTo>
                      <a:pt x="1018183" y="2571057"/>
                    </a:lnTo>
                    <a:lnTo>
                      <a:pt x="1018183" y="2572343"/>
                    </a:lnTo>
                    <a:lnTo>
                      <a:pt x="1018183" y="2573986"/>
                    </a:lnTo>
                    <a:lnTo>
                      <a:pt x="1018183" y="2574623"/>
                    </a:lnTo>
                    <a:lnTo>
                      <a:pt x="1018183" y="2575270"/>
                    </a:lnTo>
                    <a:lnTo>
                      <a:pt x="1018183" y="2578275"/>
                    </a:lnTo>
                    <a:lnTo>
                      <a:pt x="1018183" y="2578539"/>
                    </a:lnTo>
                    <a:lnTo>
                      <a:pt x="1018183" y="2580431"/>
                    </a:lnTo>
                    <a:lnTo>
                      <a:pt x="1018183" y="2581326"/>
                    </a:lnTo>
                    <a:lnTo>
                      <a:pt x="1018183" y="2586438"/>
                    </a:lnTo>
                    <a:lnTo>
                      <a:pt x="1018183" y="2588090"/>
                    </a:lnTo>
                    <a:lnTo>
                      <a:pt x="1018183" y="2588396"/>
                    </a:lnTo>
                    <a:lnTo>
                      <a:pt x="1018183" y="2589332"/>
                    </a:lnTo>
                    <a:lnTo>
                      <a:pt x="1018183" y="2589811"/>
                    </a:lnTo>
                    <a:lnTo>
                      <a:pt x="1018183" y="2591099"/>
                    </a:lnTo>
                    <a:lnTo>
                      <a:pt x="1018183" y="2591940"/>
                    </a:lnTo>
                    <a:lnTo>
                      <a:pt x="1018183" y="2592383"/>
                    </a:lnTo>
                    <a:lnTo>
                      <a:pt x="1018183" y="2596937"/>
                    </a:lnTo>
                    <a:lnTo>
                      <a:pt x="1018183" y="2597865"/>
                    </a:lnTo>
                    <a:lnTo>
                      <a:pt x="1018183" y="2598169"/>
                    </a:lnTo>
                    <a:lnTo>
                      <a:pt x="1018183" y="2599148"/>
                    </a:lnTo>
                    <a:lnTo>
                      <a:pt x="1018183" y="2599452"/>
                    </a:lnTo>
                    <a:lnTo>
                      <a:pt x="1018183" y="2602427"/>
                    </a:lnTo>
                    <a:lnTo>
                      <a:pt x="1018183" y="2602997"/>
                    </a:lnTo>
                    <a:lnTo>
                      <a:pt x="1018183" y="2606064"/>
                    </a:lnTo>
                    <a:lnTo>
                      <a:pt x="1018183" y="2606649"/>
                    </a:lnTo>
                    <a:lnTo>
                      <a:pt x="1018183" y="2607353"/>
                    </a:lnTo>
                    <a:lnTo>
                      <a:pt x="1018183" y="2611267"/>
                    </a:lnTo>
                    <a:lnTo>
                      <a:pt x="1018183" y="2611680"/>
                    </a:lnTo>
                    <a:lnTo>
                      <a:pt x="1018183" y="2613487"/>
                    </a:lnTo>
                    <a:lnTo>
                      <a:pt x="1018183" y="2614813"/>
                    </a:lnTo>
                    <a:lnTo>
                      <a:pt x="1018183" y="2615612"/>
                    </a:lnTo>
                    <a:lnTo>
                      <a:pt x="1018183" y="2617122"/>
                    </a:lnTo>
                    <a:lnTo>
                      <a:pt x="1018183" y="2617707"/>
                    </a:lnTo>
                    <a:lnTo>
                      <a:pt x="1018183" y="2620772"/>
                    </a:lnTo>
                    <a:lnTo>
                      <a:pt x="1018183" y="2622060"/>
                    </a:lnTo>
                    <a:lnTo>
                      <a:pt x="1018183" y="2622539"/>
                    </a:lnTo>
                    <a:lnTo>
                      <a:pt x="1018183" y="2622738"/>
                    </a:lnTo>
                    <a:lnTo>
                      <a:pt x="1018183" y="2625603"/>
                    </a:lnTo>
                    <a:lnTo>
                      <a:pt x="1018183" y="2626082"/>
                    </a:lnTo>
                    <a:lnTo>
                      <a:pt x="1018183" y="2629342"/>
                    </a:lnTo>
                    <a:lnTo>
                      <a:pt x="1018183" y="2631829"/>
                    </a:lnTo>
                    <a:lnTo>
                      <a:pt x="1018183" y="2632310"/>
                    </a:lnTo>
                    <a:lnTo>
                      <a:pt x="1018183" y="2632657"/>
                    </a:lnTo>
                    <a:lnTo>
                      <a:pt x="1018183" y="2632725"/>
                    </a:lnTo>
                    <a:lnTo>
                      <a:pt x="1018183" y="2633596"/>
                    </a:lnTo>
                    <a:lnTo>
                      <a:pt x="1018183" y="2634439"/>
                    </a:lnTo>
                    <a:lnTo>
                      <a:pt x="1018183" y="2635727"/>
                    </a:lnTo>
                    <a:lnTo>
                      <a:pt x="1018183" y="2637140"/>
                    </a:lnTo>
                    <a:lnTo>
                      <a:pt x="1018183" y="2639492"/>
                    </a:lnTo>
                    <a:lnTo>
                      <a:pt x="1018183" y="2641013"/>
                    </a:lnTo>
                    <a:lnTo>
                      <a:pt x="1018183" y="2645497"/>
                    </a:lnTo>
                    <a:lnTo>
                      <a:pt x="1018183" y="2646213"/>
                    </a:lnTo>
                    <a:lnTo>
                      <a:pt x="1018183" y="2648190"/>
                    </a:lnTo>
                    <a:lnTo>
                      <a:pt x="1018183" y="2649147"/>
                    </a:lnTo>
                    <a:lnTo>
                      <a:pt x="1018183" y="2649758"/>
                    </a:lnTo>
                    <a:lnTo>
                      <a:pt x="1018183" y="2650435"/>
                    </a:lnTo>
                    <a:lnTo>
                      <a:pt x="1018183" y="2652073"/>
                    </a:lnTo>
                    <a:lnTo>
                      <a:pt x="1018183" y="2653828"/>
                    </a:lnTo>
                    <a:lnTo>
                      <a:pt x="1018183" y="2654182"/>
                    </a:lnTo>
                    <a:lnTo>
                      <a:pt x="1018183" y="2655466"/>
                    </a:lnTo>
                    <a:lnTo>
                      <a:pt x="1018183" y="2657339"/>
                    </a:lnTo>
                    <a:lnTo>
                      <a:pt x="1018183" y="2659967"/>
                    </a:lnTo>
                    <a:lnTo>
                      <a:pt x="1018183" y="2660204"/>
                    </a:lnTo>
                    <a:lnTo>
                      <a:pt x="1018183" y="2660747"/>
                    </a:lnTo>
                    <a:lnTo>
                      <a:pt x="1018183" y="2663080"/>
                    </a:lnTo>
                    <a:lnTo>
                      <a:pt x="1018183" y="2665240"/>
                    </a:lnTo>
                    <a:lnTo>
                      <a:pt x="1018183" y="2668105"/>
                    </a:lnTo>
                    <a:lnTo>
                      <a:pt x="1018183" y="2668582"/>
                    </a:lnTo>
                    <a:lnTo>
                      <a:pt x="1018183" y="2669685"/>
                    </a:lnTo>
                    <a:lnTo>
                      <a:pt x="1018183" y="2669866"/>
                    </a:lnTo>
                    <a:lnTo>
                      <a:pt x="1018183" y="2671842"/>
                    </a:lnTo>
                    <a:lnTo>
                      <a:pt x="1018183" y="2673939"/>
                    </a:lnTo>
                    <a:lnTo>
                      <a:pt x="1018183" y="2674438"/>
                    </a:lnTo>
                    <a:lnTo>
                      <a:pt x="1018183" y="2674677"/>
                    </a:lnTo>
                    <a:lnTo>
                      <a:pt x="1018183" y="2676245"/>
                    </a:lnTo>
                    <a:lnTo>
                      <a:pt x="1018183" y="2677481"/>
                    </a:lnTo>
                    <a:lnTo>
                      <a:pt x="1018183" y="2679640"/>
                    </a:lnTo>
                    <a:lnTo>
                      <a:pt x="1018183" y="2680634"/>
                    </a:lnTo>
                    <a:lnTo>
                      <a:pt x="1018183" y="2680742"/>
                    </a:lnTo>
                    <a:lnTo>
                      <a:pt x="1018183" y="2682203"/>
                    </a:lnTo>
                    <a:lnTo>
                      <a:pt x="1018183" y="2684800"/>
                    </a:lnTo>
                    <a:lnTo>
                      <a:pt x="1018183" y="2685713"/>
                    </a:lnTo>
                    <a:lnTo>
                      <a:pt x="1018183" y="2686555"/>
                    </a:lnTo>
                    <a:lnTo>
                      <a:pt x="1018183" y="2687911"/>
                    </a:lnTo>
                    <a:lnTo>
                      <a:pt x="1018183" y="2688342"/>
                    </a:lnTo>
                    <a:lnTo>
                      <a:pt x="1018183" y="2688532"/>
                    </a:lnTo>
                    <a:lnTo>
                      <a:pt x="1018183" y="2690099"/>
                    </a:lnTo>
                    <a:lnTo>
                      <a:pt x="1018183" y="2691456"/>
                    </a:lnTo>
                    <a:lnTo>
                      <a:pt x="1018183" y="2693474"/>
                    </a:lnTo>
                    <a:lnTo>
                      <a:pt x="1018183" y="2695808"/>
                    </a:lnTo>
                    <a:lnTo>
                      <a:pt x="1018183" y="2697613"/>
                    </a:lnTo>
                    <a:lnTo>
                      <a:pt x="1018183" y="2699588"/>
                    </a:lnTo>
                    <a:lnTo>
                      <a:pt x="1018183" y="2700925"/>
                    </a:lnTo>
                    <a:lnTo>
                      <a:pt x="1018183" y="2701158"/>
                    </a:lnTo>
                    <a:lnTo>
                      <a:pt x="1018183" y="2702313"/>
                    </a:lnTo>
                    <a:lnTo>
                      <a:pt x="1018183" y="2703052"/>
                    </a:lnTo>
                    <a:lnTo>
                      <a:pt x="1018183" y="2703246"/>
                    </a:lnTo>
                    <a:lnTo>
                      <a:pt x="1018183" y="2704532"/>
                    </a:lnTo>
                    <a:lnTo>
                      <a:pt x="1018183" y="2705582"/>
                    </a:lnTo>
                    <a:lnTo>
                      <a:pt x="1018183" y="2706866"/>
                    </a:lnTo>
                    <a:lnTo>
                      <a:pt x="1018183" y="2706881"/>
                    </a:lnTo>
                    <a:lnTo>
                      <a:pt x="1018183" y="2710023"/>
                    </a:lnTo>
                    <a:lnTo>
                      <a:pt x="1018183" y="2710208"/>
                    </a:lnTo>
                    <a:lnTo>
                      <a:pt x="1018183" y="2712185"/>
                    </a:lnTo>
                    <a:lnTo>
                      <a:pt x="1018183" y="2713023"/>
                    </a:lnTo>
                    <a:lnTo>
                      <a:pt x="1018183" y="2713363"/>
                    </a:lnTo>
                    <a:lnTo>
                      <a:pt x="1018183" y="2713469"/>
                    </a:lnTo>
                    <a:lnTo>
                      <a:pt x="1018183" y="2713567"/>
                    </a:lnTo>
                    <a:lnTo>
                      <a:pt x="1018183" y="2714780"/>
                    </a:lnTo>
                    <a:lnTo>
                      <a:pt x="1018183" y="2714930"/>
                    </a:lnTo>
                    <a:lnTo>
                      <a:pt x="1018183" y="2716906"/>
                    </a:lnTo>
                    <a:lnTo>
                      <a:pt x="1018183" y="2719982"/>
                    </a:lnTo>
                    <a:lnTo>
                      <a:pt x="1018183" y="2720791"/>
                    </a:lnTo>
                    <a:lnTo>
                      <a:pt x="1018183" y="2721267"/>
                    </a:lnTo>
                    <a:lnTo>
                      <a:pt x="1018183" y="2723244"/>
                    </a:lnTo>
                    <a:lnTo>
                      <a:pt x="1018183" y="2724183"/>
                    </a:lnTo>
                    <a:lnTo>
                      <a:pt x="1018183" y="2724421"/>
                    </a:lnTo>
                    <a:lnTo>
                      <a:pt x="1018183" y="2725837"/>
                    </a:lnTo>
                    <a:lnTo>
                      <a:pt x="1018183" y="2725988"/>
                    </a:lnTo>
                    <a:lnTo>
                      <a:pt x="1018183" y="2727733"/>
                    </a:lnTo>
                    <a:lnTo>
                      <a:pt x="1018183" y="2727963"/>
                    </a:lnTo>
                    <a:lnTo>
                      <a:pt x="1018183" y="2729300"/>
                    </a:lnTo>
                    <a:lnTo>
                      <a:pt x="1018183" y="2732318"/>
                    </a:lnTo>
                    <a:lnTo>
                      <a:pt x="1018183" y="2733884"/>
                    </a:lnTo>
                    <a:lnTo>
                      <a:pt x="1018183" y="2733957"/>
                    </a:lnTo>
                    <a:lnTo>
                      <a:pt x="1018183" y="2735241"/>
                    </a:lnTo>
                    <a:lnTo>
                      <a:pt x="1018183" y="2741586"/>
                    </a:lnTo>
                    <a:lnTo>
                      <a:pt x="1018183" y="2743155"/>
                    </a:lnTo>
                    <a:lnTo>
                      <a:pt x="1018183" y="2746295"/>
                    </a:lnTo>
                    <a:lnTo>
                      <a:pt x="1018183" y="2752645"/>
                    </a:lnTo>
                    <a:lnTo>
                      <a:pt x="1018183" y="2753613"/>
                    </a:lnTo>
                    <a:lnTo>
                      <a:pt x="1018183" y="2754212"/>
                    </a:lnTo>
                    <a:lnTo>
                      <a:pt x="1018183" y="2755587"/>
                    </a:lnTo>
                    <a:lnTo>
                      <a:pt x="1018183" y="2756070"/>
                    </a:lnTo>
                    <a:lnTo>
                      <a:pt x="1018183" y="2757158"/>
                    </a:lnTo>
                    <a:lnTo>
                      <a:pt x="1018183" y="2757353"/>
                    </a:lnTo>
                    <a:lnTo>
                      <a:pt x="1018183" y="2760692"/>
                    </a:lnTo>
                    <a:lnTo>
                      <a:pt x="1018183" y="2779729"/>
                    </a:lnTo>
                    <a:lnTo>
                      <a:pt x="1018183" y="2788315"/>
                    </a:lnTo>
                    <a:lnTo>
                      <a:pt x="1018183" y="2789883"/>
                    </a:lnTo>
                    <a:lnTo>
                      <a:pt x="1018183" y="2791527"/>
                    </a:lnTo>
                    <a:lnTo>
                      <a:pt x="1018183" y="2792164"/>
                    </a:lnTo>
                    <a:lnTo>
                      <a:pt x="1018183" y="2797695"/>
                    </a:lnTo>
                    <a:lnTo>
                      <a:pt x="1018183" y="2798090"/>
                    </a:lnTo>
                    <a:lnTo>
                      <a:pt x="1018183" y="2799373"/>
                    </a:lnTo>
                    <a:lnTo>
                      <a:pt x="1018183" y="2799657"/>
                    </a:lnTo>
                    <a:lnTo>
                      <a:pt x="1018183" y="2800944"/>
                    </a:lnTo>
                    <a:lnTo>
                      <a:pt x="1018183" y="2803222"/>
                    </a:lnTo>
                    <a:lnTo>
                      <a:pt x="1018183" y="2806874"/>
                    </a:lnTo>
                    <a:lnTo>
                      <a:pt x="1018183" y="2808434"/>
                    </a:lnTo>
                    <a:lnTo>
                      <a:pt x="1018183" y="2808640"/>
                    </a:lnTo>
                    <a:lnTo>
                      <a:pt x="1018183" y="2810771"/>
                    </a:lnTo>
                    <a:lnTo>
                      <a:pt x="1018183" y="2812457"/>
                    </a:lnTo>
                    <a:lnTo>
                      <a:pt x="1018183" y="2815038"/>
                    </a:lnTo>
                    <a:lnTo>
                      <a:pt x="1018183" y="2817932"/>
                    </a:lnTo>
                    <a:lnTo>
                      <a:pt x="1018183" y="2822231"/>
                    </a:lnTo>
                    <a:lnTo>
                      <a:pt x="1018183" y="2823515"/>
                    </a:lnTo>
                    <a:lnTo>
                      <a:pt x="1018183" y="2825171"/>
                    </a:lnTo>
                    <a:lnTo>
                      <a:pt x="1018183" y="2828921"/>
                    </a:lnTo>
                    <a:lnTo>
                      <a:pt x="1018183" y="2834664"/>
                    </a:lnTo>
                    <a:lnTo>
                      <a:pt x="1018183" y="2835952"/>
                    </a:lnTo>
                    <a:lnTo>
                      <a:pt x="1018183" y="2839145"/>
                    </a:lnTo>
                    <a:lnTo>
                      <a:pt x="1018183" y="2839715"/>
                    </a:lnTo>
                    <a:lnTo>
                      <a:pt x="1018183" y="2841285"/>
                    </a:lnTo>
                    <a:lnTo>
                      <a:pt x="1018183" y="2843564"/>
                    </a:lnTo>
                    <a:lnTo>
                      <a:pt x="1018183" y="2844212"/>
                    </a:lnTo>
                    <a:lnTo>
                      <a:pt x="1018183" y="2845723"/>
                    </a:lnTo>
                    <a:lnTo>
                      <a:pt x="1018183" y="2847481"/>
                    </a:lnTo>
                    <a:lnTo>
                      <a:pt x="1018183" y="2849372"/>
                    </a:lnTo>
                    <a:lnTo>
                      <a:pt x="1018183" y="2849853"/>
                    </a:lnTo>
                    <a:lnTo>
                      <a:pt x="1018183" y="2850661"/>
                    </a:lnTo>
                    <a:lnTo>
                      <a:pt x="1018183" y="2854203"/>
                    </a:lnTo>
                    <a:lnTo>
                      <a:pt x="1018183" y="2855381"/>
                    </a:lnTo>
                    <a:lnTo>
                      <a:pt x="1018183" y="2858275"/>
                    </a:lnTo>
                    <a:lnTo>
                      <a:pt x="1018183" y="2860429"/>
                    </a:lnTo>
                    <a:lnTo>
                      <a:pt x="1018183" y="2861257"/>
                    </a:lnTo>
                    <a:lnTo>
                      <a:pt x="1018183" y="2861326"/>
                    </a:lnTo>
                    <a:lnTo>
                      <a:pt x="1018183" y="2863826"/>
                    </a:lnTo>
                    <a:lnTo>
                      <a:pt x="1018183" y="2865879"/>
                    </a:lnTo>
                    <a:lnTo>
                      <a:pt x="1018183" y="2866437"/>
                    </a:lnTo>
                    <a:lnTo>
                      <a:pt x="1018183" y="2868090"/>
                    </a:lnTo>
                    <a:lnTo>
                      <a:pt x="1018183" y="2868394"/>
                    </a:lnTo>
                    <a:lnTo>
                      <a:pt x="1018183" y="2871939"/>
                    </a:lnTo>
                    <a:lnTo>
                      <a:pt x="1018183" y="2876294"/>
                    </a:lnTo>
                    <a:lnTo>
                      <a:pt x="1018183" y="2876937"/>
                    </a:lnTo>
                    <a:lnTo>
                      <a:pt x="1018183" y="2878227"/>
                    </a:lnTo>
                    <a:lnTo>
                      <a:pt x="1018183" y="2880209"/>
                    </a:lnTo>
                    <a:lnTo>
                      <a:pt x="1018183" y="2882428"/>
                    </a:lnTo>
                    <a:lnTo>
                      <a:pt x="1018183" y="2883755"/>
                    </a:lnTo>
                    <a:lnTo>
                      <a:pt x="1018183" y="2885938"/>
                    </a:lnTo>
                    <a:lnTo>
                      <a:pt x="1018183" y="2886064"/>
                    </a:lnTo>
                    <a:lnTo>
                      <a:pt x="1018183" y="2886649"/>
                    </a:lnTo>
                    <a:lnTo>
                      <a:pt x="1018183" y="2887349"/>
                    </a:lnTo>
                    <a:lnTo>
                      <a:pt x="1018183" y="2888567"/>
                    </a:lnTo>
                    <a:lnTo>
                      <a:pt x="1018183" y="2891002"/>
                    </a:lnTo>
                    <a:lnTo>
                      <a:pt x="1018183" y="2891267"/>
                    </a:lnTo>
                    <a:lnTo>
                      <a:pt x="1018183" y="2891681"/>
                    </a:lnTo>
                    <a:lnTo>
                      <a:pt x="1018183" y="2894546"/>
                    </a:lnTo>
                    <a:lnTo>
                      <a:pt x="1018183" y="2894812"/>
                    </a:lnTo>
                    <a:lnTo>
                      <a:pt x="1018183" y="2896706"/>
                    </a:lnTo>
                    <a:lnTo>
                      <a:pt x="1018183" y="2898284"/>
                    </a:lnTo>
                    <a:lnTo>
                      <a:pt x="1018183" y="2899164"/>
                    </a:lnTo>
                    <a:lnTo>
                      <a:pt x="1018183" y="2900771"/>
                    </a:lnTo>
                    <a:lnTo>
                      <a:pt x="1018183" y="2901599"/>
                    </a:lnTo>
                    <a:lnTo>
                      <a:pt x="1018183" y="2902055"/>
                    </a:lnTo>
                    <a:lnTo>
                      <a:pt x="1018183" y="2902538"/>
                    </a:lnTo>
                    <a:lnTo>
                      <a:pt x="1018183" y="2903277"/>
                    </a:lnTo>
                    <a:lnTo>
                      <a:pt x="1018183" y="2904669"/>
                    </a:lnTo>
                    <a:lnTo>
                      <a:pt x="1018183" y="2904845"/>
                    </a:lnTo>
                    <a:lnTo>
                      <a:pt x="1018183" y="2905603"/>
                    </a:lnTo>
                    <a:lnTo>
                      <a:pt x="1018183" y="2906081"/>
                    </a:lnTo>
                    <a:lnTo>
                      <a:pt x="1018183" y="2908434"/>
                    </a:lnTo>
                    <a:lnTo>
                      <a:pt x="1018183" y="2909342"/>
                    </a:lnTo>
                    <a:lnTo>
                      <a:pt x="1018183" y="2909664"/>
                    </a:lnTo>
                    <a:lnTo>
                      <a:pt x="1018183" y="2912657"/>
                    </a:lnTo>
                    <a:lnTo>
                      <a:pt x="1018183" y="2914439"/>
                    </a:lnTo>
                    <a:lnTo>
                      <a:pt x="1018183" y="2915155"/>
                    </a:lnTo>
                    <a:lnTo>
                      <a:pt x="1018183" y="2915723"/>
                    </a:lnTo>
                    <a:lnTo>
                      <a:pt x="1018183" y="2917132"/>
                    </a:lnTo>
                    <a:lnTo>
                      <a:pt x="1018183" y="2918699"/>
                    </a:lnTo>
                    <a:lnTo>
                      <a:pt x="1018183" y="2919377"/>
                    </a:lnTo>
                    <a:lnTo>
                      <a:pt x="1018183" y="2919492"/>
                    </a:lnTo>
                    <a:lnTo>
                      <a:pt x="1018183" y="2921015"/>
                    </a:lnTo>
                    <a:lnTo>
                      <a:pt x="1018183" y="2924408"/>
                    </a:lnTo>
                    <a:lnTo>
                      <a:pt x="1018183" y="2926213"/>
                    </a:lnTo>
                    <a:lnTo>
                      <a:pt x="1018183" y="2926280"/>
                    </a:lnTo>
                    <a:lnTo>
                      <a:pt x="1018183" y="2927419"/>
                    </a:lnTo>
                    <a:lnTo>
                      <a:pt x="1018183" y="2927539"/>
                    </a:lnTo>
                    <a:lnTo>
                      <a:pt x="1018183" y="2928188"/>
                    </a:lnTo>
                    <a:lnTo>
                      <a:pt x="1018183" y="2928909"/>
                    </a:lnTo>
                    <a:lnTo>
                      <a:pt x="1018183" y="2929146"/>
                    </a:lnTo>
                    <a:lnTo>
                      <a:pt x="1018183" y="2929525"/>
                    </a:lnTo>
                    <a:lnTo>
                      <a:pt x="1018183" y="2929758"/>
                    </a:lnTo>
                    <a:lnTo>
                      <a:pt x="1018183" y="2930430"/>
                    </a:lnTo>
                    <a:lnTo>
                      <a:pt x="1018183" y="2934182"/>
                    </a:lnTo>
                    <a:lnTo>
                      <a:pt x="1018183" y="2935467"/>
                    </a:lnTo>
                    <a:lnTo>
                      <a:pt x="1018183" y="2937047"/>
                    </a:lnTo>
                    <a:lnTo>
                      <a:pt x="1018183" y="2937338"/>
                    </a:lnTo>
                    <a:lnTo>
                      <a:pt x="1018183" y="2938332"/>
                    </a:lnTo>
                    <a:lnTo>
                      <a:pt x="1018183" y="2938808"/>
                    </a:lnTo>
                    <a:lnTo>
                      <a:pt x="1018183" y="2939969"/>
                    </a:lnTo>
                    <a:lnTo>
                      <a:pt x="1018183" y="2940784"/>
                    </a:lnTo>
                    <a:lnTo>
                      <a:pt x="1018183" y="2942069"/>
                    </a:lnTo>
                    <a:lnTo>
                      <a:pt x="1018183" y="2943380"/>
                    </a:lnTo>
                    <a:lnTo>
                      <a:pt x="1018183" y="2943619"/>
                    </a:lnTo>
                    <a:lnTo>
                      <a:pt x="1018183" y="2945187"/>
                    </a:lnTo>
                    <a:lnTo>
                      <a:pt x="1018183" y="2945385"/>
                    </a:lnTo>
                    <a:lnTo>
                      <a:pt x="1018183" y="2948105"/>
                    </a:lnTo>
                    <a:lnTo>
                      <a:pt x="1018183" y="2948582"/>
                    </a:lnTo>
                    <a:lnTo>
                      <a:pt x="1018183" y="2949685"/>
                    </a:lnTo>
                    <a:lnTo>
                      <a:pt x="1018183" y="2949867"/>
                    </a:lnTo>
                    <a:lnTo>
                      <a:pt x="1018183" y="2951843"/>
                    </a:lnTo>
                    <a:lnTo>
                      <a:pt x="1018183" y="2953742"/>
                    </a:lnTo>
                    <a:lnTo>
                      <a:pt x="1018183" y="2954438"/>
                    </a:lnTo>
                    <a:lnTo>
                      <a:pt x="1018183" y="2954655"/>
                    </a:lnTo>
                    <a:lnTo>
                      <a:pt x="1018183" y="2954677"/>
                    </a:lnTo>
                    <a:lnTo>
                      <a:pt x="1018183" y="2956245"/>
                    </a:lnTo>
                    <a:lnTo>
                      <a:pt x="1018183" y="2957284"/>
                    </a:lnTo>
                    <a:lnTo>
                      <a:pt x="1018183" y="2960918"/>
                    </a:lnTo>
                    <a:lnTo>
                      <a:pt x="1018183" y="2962335"/>
                    </a:lnTo>
                    <a:lnTo>
                      <a:pt x="1018183" y="2962484"/>
                    </a:lnTo>
                    <a:lnTo>
                      <a:pt x="1018183" y="2964800"/>
                    </a:lnTo>
                    <a:lnTo>
                      <a:pt x="1018183" y="2965713"/>
                    </a:lnTo>
                    <a:lnTo>
                      <a:pt x="1018183" y="2966555"/>
                    </a:lnTo>
                    <a:lnTo>
                      <a:pt x="1018183" y="2968344"/>
                    </a:lnTo>
                    <a:lnTo>
                      <a:pt x="1018183" y="2968531"/>
                    </a:lnTo>
                    <a:lnTo>
                      <a:pt x="1018183" y="2969867"/>
                    </a:lnTo>
                    <a:lnTo>
                      <a:pt x="1018183" y="2970099"/>
                    </a:lnTo>
                    <a:lnTo>
                      <a:pt x="1018183" y="2971994"/>
                    </a:lnTo>
                    <a:lnTo>
                      <a:pt x="1018183" y="2972696"/>
                    </a:lnTo>
                    <a:lnTo>
                      <a:pt x="1018183" y="2973474"/>
                    </a:lnTo>
                    <a:lnTo>
                      <a:pt x="1018183" y="2973610"/>
                    </a:lnTo>
                    <a:lnTo>
                      <a:pt x="1018183" y="2975808"/>
                    </a:lnTo>
                    <a:lnTo>
                      <a:pt x="1018183" y="2980925"/>
                    </a:lnTo>
                    <a:lnTo>
                      <a:pt x="1018183" y="2981965"/>
                    </a:lnTo>
                    <a:lnTo>
                      <a:pt x="1018183" y="2982411"/>
                    </a:lnTo>
                    <a:lnTo>
                      <a:pt x="1018183" y="2983052"/>
                    </a:lnTo>
                    <a:lnTo>
                      <a:pt x="1018183" y="2987407"/>
                    </a:lnTo>
                    <a:lnTo>
                      <a:pt x="1018183" y="2988974"/>
                    </a:lnTo>
                    <a:lnTo>
                      <a:pt x="1018183" y="2990210"/>
                    </a:lnTo>
                    <a:lnTo>
                      <a:pt x="1018183" y="2990948"/>
                    </a:lnTo>
                    <a:lnTo>
                      <a:pt x="1018183" y="2991254"/>
                    </a:lnTo>
                    <a:lnTo>
                      <a:pt x="1018183" y="2992185"/>
                    </a:lnTo>
                    <a:lnTo>
                      <a:pt x="1018183" y="2993027"/>
                    </a:lnTo>
                    <a:lnTo>
                      <a:pt x="1018183" y="2993363"/>
                    </a:lnTo>
                    <a:lnTo>
                      <a:pt x="1018183" y="2993469"/>
                    </a:lnTo>
                    <a:lnTo>
                      <a:pt x="1018183" y="2994779"/>
                    </a:lnTo>
                    <a:lnTo>
                      <a:pt x="1018183" y="2994930"/>
                    </a:lnTo>
                    <a:lnTo>
                      <a:pt x="1018183" y="2996675"/>
                    </a:lnTo>
                    <a:lnTo>
                      <a:pt x="1018183" y="2996905"/>
                    </a:lnTo>
                    <a:lnTo>
                      <a:pt x="1018183" y="2998242"/>
                    </a:lnTo>
                    <a:lnTo>
                      <a:pt x="1018183" y="3001071"/>
                    </a:lnTo>
                    <a:lnTo>
                      <a:pt x="1018183" y="3001259"/>
                    </a:lnTo>
                    <a:lnTo>
                      <a:pt x="1018183" y="3002826"/>
                    </a:lnTo>
                    <a:lnTo>
                      <a:pt x="1018183" y="3004183"/>
                    </a:lnTo>
                    <a:lnTo>
                      <a:pt x="1018183" y="3004835"/>
                    </a:lnTo>
                    <a:lnTo>
                      <a:pt x="1018183" y="3007733"/>
                    </a:lnTo>
                    <a:lnTo>
                      <a:pt x="1018183" y="3009300"/>
                    </a:lnTo>
                    <a:lnTo>
                      <a:pt x="1018183" y="3012317"/>
                    </a:lnTo>
                    <a:lnTo>
                      <a:pt x="1018183" y="3013884"/>
                    </a:lnTo>
                    <a:lnTo>
                      <a:pt x="1018183" y="3015629"/>
                    </a:lnTo>
                    <a:lnTo>
                      <a:pt x="1018183" y="3015781"/>
                    </a:lnTo>
                    <a:lnTo>
                      <a:pt x="1018183" y="3017199"/>
                    </a:lnTo>
                    <a:lnTo>
                      <a:pt x="1018183" y="3019629"/>
                    </a:lnTo>
                    <a:lnTo>
                      <a:pt x="1018183" y="3020127"/>
                    </a:lnTo>
                    <a:lnTo>
                      <a:pt x="1018183" y="3021587"/>
                    </a:lnTo>
                    <a:lnTo>
                      <a:pt x="1018183" y="3023154"/>
                    </a:lnTo>
                    <a:lnTo>
                      <a:pt x="1018183" y="3026295"/>
                    </a:lnTo>
                    <a:lnTo>
                      <a:pt x="1018183" y="3029634"/>
                    </a:lnTo>
                    <a:lnTo>
                      <a:pt x="1018183" y="3037240"/>
                    </a:lnTo>
                    <a:lnTo>
                      <a:pt x="1018183" y="3039370"/>
                    </a:lnTo>
                    <a:lnTo>
                      <a:pt x="1018183" y="3040692"/>
                    </a:lnTo>
                    <a:lnTo>
                      <a:pt x="1018183" y="3044004"/>
                    </a:lnTo>
                    <a:lnTo>
                      <a:pt x="1018183" y="3044307"/>
                    </a:lnTo>
                    <a:lnTo>
                      <a:pt x="1018183" y="3053771"/>
                    </a:lnTo>
                    <a:lnTo>
                      <a:pt x="1018183" y="3060469"/>
                    </a:lnTo>
                    <a:lnTo>
                      <a:pt x="1018183" y="3068315"/>
                    </a:lnTo>
                    <a:lnTo>
                      <a:pt x="1018183" y="3069885"/>
                    </a:lnTo>
                    <a:lnTo>
                      <a:pt x="1018183" y="3071527"/>
                    </a:lnTo>
                    <a:lnTo>
                      <a:pt x="1018183" y="3072164"/>
                    </a:lnTo>
                    <a:lnTo>
                      <a:pt x="1018183" y="3077376"/>
                    </a:lnTo>
                    <a:lnTo>
                      <a:pt x="1018183" y="3077582"/>
                    </a:lnTo>
                    <a:lnTo>
                      <a:pt x="1018183" y="3078452"/>
                    </a:lnTo>
                    <a:lnTo>
                      <a:pt x="1018183" y="3079712"/>
                    </a:lnTo>
                    <a:lnTo>
                      <a:pt x="1018183" y="3083980"/>
                    </a:lnTo>
                    <a:lnTo>
                      <a:pt x="1018183" y="3086874"/>
                    </a:lnTo>
                    <a:lnTo>
                      <a:pt x="1018183" y="3088435"/>
                    </a:lnTo>
                    <a:lnTo>
                      <a:pt x="1018183" y="3088640"/>
                    </a:lnTo>
                    <a:lnTo>
                      <a:pt x="1018183" y="3090770"/>
                    </a:lnTo>
                    <a:lnTo>
                      <a:pt x="1018183" y="3092457"/>
                    </a:lnTo>
                    <a:lnTo>
                      <a:pt x="1018183" y="3094114"/>
                    </a:lnTo>
                    <a:lnTo>
                      <a:pt x="1018183" y="3095037"/>
                    </a:lnTo>
                    <a:lnTo>
                      <a:pt x="1018183" y="3096332"/>
                    </a:lnTo>
                    <a:lnTo>
                      <a:pt x="1018183" y="3099968"/>
                    </a:lnTo>
                    <a:lnTo>
                      <a:pt x="1018183" y="3104894"/>
                    </a:lnTo>
                    <a:lnTo>
                      <a:pt x="1018183" y="3105174"/>
                    </a:lnTo>
                    <a:lnTo>
                      <a:pt x="1018183" y="3108087"/>
                    </a:lnTo>
                    <a:lnTo>
                      <a:pt x="1018183" y="3114664"/>
                    </a:lnTo>
                    <a:lnTo>
                      <a:pt x="1018183" y="3115948"/>
                    </a:lnTo>
                    <a:lnTo>
                      <a:pt x="1018183" y="3118794"/>
                    </a:lnTo>
                    <a:lnTo>
                      <a:pt x="1018183" y="3119145"/>
                    </a:lnTo>
                    <a:lnTo>
                      <a:pt x="1018183" y="3119602"/>
                    </a:lnTo>
                    <a:lnTo>
                      <a:pt x="1018183" y="3121163"/>
                    </a:lnTo>
                    <a:lnTo>
                      <a:pt x="1018183" y="3123145"/>
                    </a:lnTo>
                    <a:lnTo>
                      <a:pt x="1018183" y="3123498"/>
                    </a:lnTo>
                    <a:lnTo>
                      <a:pt x="1018183" y="3124706"/>
                    </a:lnTo>
                    <a:lnTo>
                      <a:pt x="1018183" y="3126775"/>
                    </a:lnTo>
                    <a:lnTo>
                      <a:pt x="1018183" y="3127042"/>
                    </a:lnTo>
                    <a:lnTo>
                      <a:pt x="1018183" y="3127764"/>
                    </a:lnTo>
                    <a:lnTo>
                      <a:pt x="1018183" y="3128343"/>
                    </a:lnTo>
                    <a:lnTo>
                      <a:pt x="1018183" y="3129371"/>
                    </a:lnTo>
                    <a:lnTo>
                      <a:pt x="1018183" y="3129851"/>
                    </a:lnTo>
                    <a:lnTo>
                      <a:pt x="1018183" y="3130199"/>
                    </a:lnTo>
                    <a:lnTo>
                      <a:pt x="1018183" y="3130655"/>
                    </a:lnTo>
                    <a:lnTo>
                      <a:pt x="1018183" y="3132768"/>
                    </a:lnTo>
                    <a:lnTo>
                      <a:pt x="1018183" y="3134203"/>
                    </a:lnTo>
                    <a:lnTo>
                      <a:pt x="1018183" y="3135379"/>
                    </a:lnTo>
                    <a:lnTo>
                      <a:pt x="1018183" y="3137900"/>
                    </a:lnTo>
                    <a:lnTo>
                      <a:pt x="1018183" y="3141257"/>
                    </a:lnTo>
                    <a:lnTo>
                      <a:pt x="1018183" y="3142469"/>
                    </a:lnTo>
                    <a:lnTo>
                      <a:pt x="1018183" y="3143826"/>
                    </a:lnTo>
                    <a:lnTo>
                      <a:pt x="1018183" y="3145879"/>
                    </a:lnTo>
                    <a:lnTo>
                      <a:pt x="1018183" y="3147169"/>
                    </a:lnTo>
                    <a:lnTo>
                      <a:pt x="1018183" y="3149389"/>
                    </a:lnTo>
                    <a:lnTo>
                      <a:pt x="1018183" y="3151723"/>
                    </a:lnTo>
                    <a:lnTo>
                      <a:pt x="1018183" y="3151873"/>
                    </a:lnTo>
                    <a:lnTo>
                      <a:pt x="1018183" y="3154880"/>
                    </a:lnTo>
                    <a:lnTo>
                      <a:pt x="1018183" y="3156290"/>
                    </a:lnTo>
                    <a:lnTo>
                      <a:pt x="1018183" y="3157509"/>
                    </a:lnTo>
                    <a:lnTo>
                      <a:pt x="1018183" y="3158226"/>
                    </a:lnTo>
                    <a:lnTo>
                      <a:pt x="1018183" y="3160209"/>
                    </a:lnTo>
                    <a:lnTo>
                      <a:pt x="1018183" y="3163754"/>
                    </a:lnTo>
                    <a:lnTo>
                      <a:pt x="1018183" y="3165647"/>
                    </a:lnTo>
                    <a:lnTo>
                      <a:pt x="1018183" y="3165939"/>
                    </a:lnTo>
                    <a:lnTo>
                      <a:pt x="1018183" y="3166123"/>
                    </a:lnTo>
                    <a:lnTo>
                      <a:pt x="1018183" y="3166931"/>
                    </a:lnTo>
                    <a:lnTo>
                      <a:pt x="1018183" y="3168107"/>
                    </a:lnTo>
                    <a:lnTo>
                      <a:pt x="1018183" y="3168569"/>
                    </a:lnTo>
                    <a:lnTo>
                      <a:pt x="1018183" y="3169277"/>
                    </a:lnTo>
                    <a:lnTo>
                      <a:pt x="1018183" y="3170844"/>
                    </a:lnTo>
                    <a:lnTo>
                      <a:pt x="1018183" y="3170997"/>
                    </a:lnTo>
                    <a:lnTo>
                      <a:pt x="1018183" y="3172219"/>
                    </a:lnTo>
                    <a:lnTo>
                      <a:pt x="1018183" y="3173788"/>
                    </a:lnTo>
                    <a:lnTo>
                      <a:pt x="1018183" y="3173985"/>
                    </a:lnTo>
                    <a:lnTo>
                      <a:pt x="1018183" y="3174545"/>
                    </a:lnTo>
                    <a:lnTo>
                      <a:pt x="1018183" y="3176706"/>
                    </a:lnTo>
                    <a:lnTo>
                      <a:pt x="1018183" y="3178284"/>
                    </a:lnTo>
                    <a:lnTo>
                      <a:pt x="1018183" y="3178606"/>
                    </a:lnTo>
                    <a:lnTo>
                      <a:pt x="1018183" y="3179164"/>
                    </a:lnTo>
                    <a:lnTo>
                      <a:pt x="1018183" y="3180098"/>
                    </a:lnTo>
                    <a:lnTo>
                      <a:pt x="1018183" y="3181599"/>
                    </a:lnTo>
                    <a:lnTo>
                      <a:pt x="1018183" y="3183031"/>
                    </a:lnTo>
                    <a:lnTo>
                      <a:pt x="1018183" y="3183277"/>
                    </a:lnTo>
                    <a:lnTo>
                      <a:pt x="1018183" y="3184665"/>
                    </a:lnTo>
                    <a:lnTo>
                      <a:pt x="1018183" y="3184845"/>
                    </a:lnTo>
                    <a:lnTo>
                      <a:pt x="1018183" y="3188434"/>
                    </a:lnTo>
                    <a:lnTo>
                      <a:pt x="1018183" y="3189664"/>
                    </a:lnTo>
                    <a:lnTo>
                      <a:pt x="1018183" y="3195155"/>
                    </a:lnTo>
                    <a:lnTo>
                      <a:pt x="1018183" y="3196361"/>
                    </a:lnTo>
                    <a:lnTo>
                      <a:pt x="1018183" y="3196481"/>
                    </a:lnTo>
                    <a:lnTo>
                      <a:pt x="1018183" y="3197130"/>
                    </a:lnTo>
                    <a:lnTo>
                      <a:pt x="1018183" y="3198467"/>
                    </a:lnTo>
                    <a:lnTo>
                      <a:pt x="1018183" y="3198699"/>
                    </a:lnTo>
                    <a:lnTo>
                      <a:pt x="1018183" y="3199372"/>
                    </a:lnTo>
                    <a:lnTo>
                      <a:pt x="1018183" y="3201296"/>
                    </a:lnTo>
                    <a:lnTo>
                      <a:pt x="1018183" y="3202210"/>
                    </a:lnTo>
                    <a:lnTo>
                      <a:pt x="1018183" y="3204408"/>
                    </a:lnTo>
                    <a:lnTo>
                      <a:pt x="1018183" y="3206280"/>
                    </a:lnTo>
                    <a:lnTo>
                      <a:pt x="1018183" y="3207273"/>
                    </a:lnTo>
                    <a:lnTo>
                      <a:pt x="1018183" y="3207419"/>
                    </a:lnTo>
                    <a:lnTo>
                      <a:pt x="1018183" y="3207539"/>
                    </a:lnTo>
                    <a:lnTo>
                      <a:pt x="1018183" y="3208911"/>
                    </a:lnTo>
                    <a:lnTo>
                      <a:pt x="1018183" y="3209525"/>
                    </a:lnTo>
                    <a:lnTo>
                      <a:pt x="1018183" y="3211011"/>
                    </a:lnTo>
                    <a:lnTo>
                      <a:pt x="1018183" y="3214327"/>
                    </a:lnTo>
                    <a:lnTo>
                      <a:pt x="1018183" y="3215316"/>
                    </a:lnTo>
                    <a:lnTo>
                      <a:pt x="1018183" y="3216006"/>
                    </a:lnTo>
                    <a:lnTo>
                      <a:pt x="1018183" y="3217047"/>
                    </a:lnTo>
                    <a:lnTo>
                      <a:pt x="1018183" y="3217574"/>
                    </a:lnTo>
                    <a:lnTo>
                      <a:pt x="1018183" y="3218332"/>
                    </a:lnTo>
                    <a:lnTo>
                      <a:pt x="1018183" y="3218809"/>
                    </a:lnTo>
                    <a:lnTo>
                      <a:pt x="1018183" y="3219548"/>
                    </a:lnTo>
                    <a:lnTo>
                      <a:pt x="1018183" y="3219854"/>
                    </a:lnTo>
                    <a:lnTo>
                      <a:pt x="1018183" y="3220785"/>
                    </a:lnTo>
                    <a:lnTo>
                      <a:pt x="1018183" y="3222069"/>
                    </a:lnTo>
                    <a:lnTo>
                      <a:pt x="1018183" y="3223379"/>
                    </a:lnTo>
                    <a:lnTo>
                      <a:pt x="1018183" y="3223619"/>
                    </a:lnTo>
                    <a:lnTo>
                      <a:pt x="1018183" y="3225187"/>
                    </a:lnTo>
                    <a:lnTo>
                      <a:pt x="1018183" y="3225385"/>
                    </a:lnTo>
                    <a:lnTo>
                      <a:pt x="1018183" y="3229859"/>
                    </a:lnTo>
                    <a:lnTo>
                      <a:pt x="1018183" y="3231277"/>
                    </a:lnTo>
                    <a:lnTo>
                      <a:pt x="1018183" y="3231426"/>
                    </a:lnTo>
                    <a:lnTo>
                      <a:pt x="1018183" y="3233742"/>
                    </a:lnTo>
                    <a:lnTo>
                      <a:pt x="1018183" y="3234655"/>
                    </a:lnTo>
                    <a:lnTo>
                      <a:pt x="1018183" y="3237286"/>
                    </a:lnTo>
                    <a:lnTo>
                      <a:pt x="1018183" y="3240146"/>
                    </a:lnTo>
                    <a:lnTo>
                      <a:pt x="1018183" y="3240917"/>
                    </a:lnTo>
                    <a:lnTo>
                      <a:pt x="1018183" y="3241639"/>
                    </a:lnTo>
                    <a:lnTo>
                      <a:pt x="1018183" y="3242335"/>
                    </a:lnTo>
                    <a:lnTo>
                      <a:pt x="1018183" y="3242484"/>
                    </a:lnTo>
                    <a:lnTo>
                      <a:pt x="1018183" y="3242552"/>
                    </a:lnTo>
                    <a:lnTo>
                      <a:pt x="1018183" y="3243691"/>
                    </a:lnTo>
                    <a:lnTo>
                      <a:pt x="1018183" y="3244229"/>
                    </a:lnTo>
                    <a:lnTo>
                      <a:pt x="1018183" y="3245799"/>
                    </a:lnTo>
                    <a:lnTo>
                      <a:pt x="1018183" y="3249867"/>
                    </a:lnTo>
                    <a:lnTo>
                      <a:pt x="1018183" y="3251994"/>
                    </a:lnTo>
                    <a:lnTo>
                      <a:pt x="1018183" y="3252696"/>
                    </a:lnTo>
                    <a:lnTo>
                      <a:pt x="1018183" y="3253610"/>
                    </a:lnTo>
                    <a:lnTo>
                      <a:pt x="1018183" y="3256348"/>
                    </a:lnTo>
                    <a:lnTo>
                      <a:pt x="1018183" y="3257917"/>
                    </a:lnTo>
                    <a:lnTo>
                      <a:pt x="1018183" y="3259890"/>
                    </a:lnTo>
                    <a:lnTo>
                      <a:pt x="1018183" y="3260196"/>
                    </a:lnTo>
                    <a:lnTo>
                      <a:pt x="1018183" y="3261969"/>
                    </a:lnTo>
                    <a:lnTo>
                      <a:pt x="1018183" y="3262411"/>
                    </a:lnTo>
                    <a:lnTo>
                      <a:pt x="1018183" y="3267406"/>
                    </a:lnTo>
                    <a:lnTo>
                      <a:pt x="1018183" y="3268372"/>
                    </a:lnTo>
                    <a:lnTo>
                      <a:pt x="1018183" y="3268974"/>
                    </a:lnTo>
                    <a:lnTo>
                      <a:pt x="1018183" y="3270013"/>
                    </a:lnTo>
                    <a:lnTo>
                      <a:pt x="1018183" y="3270950"/>
                    </a:lnTo>
                    <a:lnTo>
                      <a:pt x="1018183" y="3271255"/>
                    </a:lnTo>
                    <a:lnTo>
                      <a:pt x="1018183" y="3273777"/>
                    </a:lnTo>
                    <a:lnTo>
                      <a:pt x="1018183" y="3275062"/>
                    </a:lnTo>
                    <a:lnTo>
                      <a:pt x="1018183" y="3276675"/>
                    </a:lnTo>
                    <a:lnTo>
                      <a:pt x="1018183" y="3278242"/>
                    </a:lnTo>
                    <a:lnTo>
                      <a:pt x="1018183" y="3281071"/>
                    </a:lnTo>
                    <a:lnTo>
                      <a:pt x="1018183" y="3281259"/>
                    </a:lnTo>
                    <a:lnTo>
                      <a:pt x="1018183" y="3282826"/>
                    </a:lnTo>
                    <a:lnTo>
                      <a:pt x="1018183" y="3284571"/>
                    </a:lnTo>
                    <a:lnTo>
                      <a:pt x="1018183" y="3284723"/>
                    </a:lnTo>
                    <a:lnTo>
                      <a:pt x="1018183" y="3284836"/>
                    </a:lnTo>
                    <a:lnTo>
                      <a:pt x="1018183" y="3286141"/>
                    </a:lnTo>
                    <a:lnTo>
                      <a:pt x="1018183" y="3288571"/>
                    </a:lnTo>
                    <a:lnTo>
                      <a:pt x="1018183" y="3289069"/>
                    </a:lnTo>
                    <a:lnTo>
                      <a:pt x="1018183" y="3293622"/>
                    </a:lnTo>
                    <a:lnTo>
                      <a:pt x="1018183" y="3295631"/>
                    </a:lnTo>
                    <a:lnTo>
                      <a:pt x="1018183" y="3295781"/>
                    </a:lnTo>
                    <a:lnTo>
                      <a:pt x="1018183" y="3297198"/>
                    </a:lnTo>
                    <a:lnTo>
                      <a:pt x="1018183" y="3299630"/>
                    </a:lnTo>
                    <a:lnTo>
                      <a:pt x="1018183" y="3300128"/>
                    </a:lnTo>
                    <a:lnTo>
                      <a:pt x="1018183" y="3303677"/>
                    </a:lnTo>
                    <a:lnTo>
                      <a:pt x="1018183" y="3303983"/>
                    </a:lnTo>
                    <a:lnTo>
                      <a:pt x="1018183" y="3306182"/>
                    </a:lnTo>
                    <a:lnTo>
                      <a:pt x="1018183" y="3307527"/>
                    </a:lnTo>
                    <a:lnTo>
                      <a:pt x="1018183" y="3308312"/>
                    </a:lnTo>
                    <a:lnTo>
                      <a:pt x="1018183" y="3309634"/>
                    </a:lnTo>
                    <a:lnTo>
                      <a:pt x="1018183" y="3312946"/>
                    </a:lnTo>
                    <a:lnTo>
                      <a:pt x="1018183" y="3313249"/>
                    </a:lnTo>
                    <a:lnTo>
                      <a:pt x="1018183" y="3317240"/>
                    </a:lnTo>
                    <a:lnTo>
                      <a:pt x="1018183" y="3319371"/>
                    </a:lnTo>
                    <a:lnTo>
                      <a:pt x="1018183" y="3322236"/>
                    </a:lnTo>
                    <a:lnTo>
                      <a:pt x="1018183" y="3322713"/>
                    </a:lnTo>
                    <a:lnTo>
                      <a:pt x="1018183" y="3324006"/>
                    </a:lnTo>
                    <a:lnTo>
                      <a:pt x="1018183" y="3324310"/>
                    </a:lnTo>
                    <a:lnTo>
                      <a:pt x="1018183" y="3324932"/>
                    </a:lnTo>
                    <a:lnTo>
                      <a:pt x="1018183" y="3328568"/>
                    </a:lnTo>
                    <a:lnTo>
                      <a:pt x="1018183" y="3332205"/>
                    </a:lnTo>
                    <a:lnTo>
                      <a:pt x="1018183" y="3332358"/>
                    </a:lnTo>
                    <a:lnTo>
                      <a:pt x="1018183" y="3333773"/>
                    </a:lnTo>
                    <a:lnTo>
                      <a:pt x="1018183" y="3336124"/>
                    </a:lnTo>
                    <a:lnTo>
                      <a:pt x="1018183" y="3340469"/>
                    </a:lnTo>
                    <a:lnTo>
                      <a:pt x="1018183" y="3346913"/>
                    </a:lnTo>
                    <a:lnTo>
                      <a:pt x="1018183" y="3347394"/>
                    </a:lnTo>
                    <a:lnTo>
                      <a:pt x="1018183" y="3352098"/>
                    </a:lnTo>
                    <a:lnTo>
                      <a:pt x="1018183" y="3355642"/>
                    </a:lnTo>
                    <a:lnTo>
                      <a:pt x="1018183" y="3357377"/>
                    </a:lnTo>
                    <a:lnTo>
                      <a:pt x="1018183" y="3357583"/>
                    </a:lnTo>
                    <a:lnTo>
                      <a:pt x="1018183" y="3358451"/>
                    </a:lnTo>
                    <a:lnTo>
                      <a:pt x="1018183" y="3359712"/>
                    </a:lnTo>
                    <a:lnTo>
                      <a:pt x="1018183" y="3360580"/>
                    </a:lnTo>
                    <a:lnTo>
                      <a:pt x="1018183" y="3363979"/>
                    </a:lnTo>
                    <a:lnTo>
                      <a:pt x="1018183" y="3365274"/>
                    </a:lnTo>
                    <a:lnTo>
                      <a:pt x="1018183" y="3366500"/>
                    </a:lnTo>
                    <a:lnTo>
                      <a:pt x="1018183" y="3367154"/>
                    </a:lnTo>
                    <a:lnTo>
                      <a:pt x="1018183" y="3368911"/>
                    </a:lnTo>
                    <a:lnTo>
                      <a:pt x="1018183" y="3371069"/>
                    </a:lnTo>
                    <a:lnTo>
                      <a:pt x="1018183" y="3374115"/>
                    </a:lnTo>
                    <a:lnTo>
                      <a:pt x="1018183" y="3375288"/>
                    </a:lnTo>
                    <a:lnTo>
                      <a:pt x="1018183" y="3376334"/>
                    </a:lnTo>
                    <a:lnTo>
                      <a:pt x="1018183" y="3379969"/>
                    </a:lnTo>
                    <a:lnTo>
                      <a:pt x="1018183" y="3380323"/>
                    </a:lnTo>
                    <a:lnTo>
                      <a:pt x="1018183" y="3384890"/>
                    </a:lnTo>
                    <a:lnTo>
                      <a:pt x="1018183" y="3388087"/>
                    </a:lnTo>
                    <a:lnTo>
                      <a:pt x="1018183" y="3390105"/>
                    </a:lnTo>
                    <a:lnTo>
                      <a:pt x="1018183" y="3392440"/>
                    </a:lnTo>
                    <a:lnTo>
                      <a:pt x="1018183" y="3393648"/>
                    </a:lnTo>
                    <a:lnTo>
                      <a:pt x="1018183" y="3394724"/>
                    </a:lnTo>
                    <a:lnTo>
                      <a:pt x="1018183" y="3395717"/>
                    </a:lnTo>
                    <a:lnTo>
                      <a:pt x="1018183" y="3395984"/>
                    </a:lnTo>
                    <a:lnTo>
                      <a:pt x="1018183" y="3396706"/>
                    </a:lnTo>
                    <a:lnTo>
                      <a:pt x="1018183" y="3397285"/>
                    </a:lnTo>
                    <a:lnTo>
                      <a:pt x="1018183" y="3398793"/>
                    </a:lnTo>
                    <a:lnTo>
                      <a:pt x="1018183" y="3399597"/>
                    </a:lnTo>
                    <a:lnTo>
                      <a:pt x="1018183" y="3401163"/>
                    </a:lnTo>
                    <a:lnTo>
                      <a:pt x="1018183" y="3403146"/>
                    </a:lnTo>
                    <a:lnTo>
                      <a:pt x="1018183" y="3403498"/>
                    </a:lnTo>
                    <a:lnTo>
                      <a:pt x="1018183" y="3404709"/>
                    </a:lnTo>
                    <a:lnTo>
                      <a:pt x="1018183" y="3406775"/>
                    </a:lnTo>
                    <a:lnTo>
                      <a:pt x="1018183" y="3406842"/>
                    </a:lnTo>
                    <a:lnTo>
                      <a:pt x="1018183" y="3407043"/>
                    </a:lnTo>
                    <a:lnTo>
                      <a:pt x="1018183" y="3407764"/>
                    </a:lnTo>
                    <a:lnTo>
                      <a:pt x="1018183" y="3408344"/>
                    </a:lnTo>
                    <a:lnTo>
                      <a:pt x="1018183" y="3409061"/>
                    </a:lnTo>
                    <a:lnTo>
                      <a:pt x="1018183" y="3409656"/>
                    </a:lnTo>
                    <a:lnTo>
                      <a:pt x="1018183" y="3410199"/>
                    </a:lnTo>
                    <a:lnTo>
                      <a:pt x="1018183" y="3411411"/>
                    </a:lnTo>
                    <a:lnTo>
                      <a:pt x="1018183" y="3412696"/>
                    </a:lnTo>
                    <a:lnTo>
                      <a:pt x="1018183" y="3412768"/>
                    </a:lnTo>
                    <a:lnTo>
                      <a:pt x="1018183" y="3414673"/>
                    </a:lnTo>
                    <a:lnTo>
                      <a:pt x="1018183" y="3416240"/>
                    </a:lnTo>
                    <a:lnTo>
                      <a:pt x="1018183" y="3417900"/>
                    </a:lnTo>
                    <a:lnTo>
                      <a:pt x="1018183" y="3418331"/>
                    </a:lnTo>
                    <a:lnTo>
                      <a:pt x="1018183" y="3420665"/>
                    </a:lnTo>
                    <a:lnTo>
                      <a:pt x="1018183" y="3420815"/>
                    </a:lnTo>
                    <a:lnTo>
                      <a:pt x="1018183" y="3422468"/>
                    </a:lnTo>
                    <a:lnTo>
                      <a:pt x="1018183" y="3427168"/>
                    </a:lnTo>
                    <a:lnTo>
                      <a:pt x="1018183" y="3429387"/>
                    </a:lnTo>
                    <a:lnTo>
                      <a:pt x="1018183" y="3431723"/>
                    </a:lnTo>
                    <a:lnTo>
                      <a:pt x="1018183" y="3431873"/>
                    </a:lnTo>
                    <a:lnTo>
                      <a:pt x="1018183" y="3434880"/>
                    </a:lnTo>
                    <a:lnTo>
                      <a:pt x="1018183" y="3435065"/>
                    </a:lnTo>
                    <a:lnTo>
                      <a:pt x="1018183" y="3435873"/>
                    </a:lnTo>
                    <a:lnTo>
                      <a:pt x="1018183" y="3437436"/>
                    </a:lnTo>
                    <a:lnTo>
                      <a:pt x="1018183" y="3437511"/>
                    </a:lnTo>
                    <a:lnTo>
                      <a:pt x="1018183" y="3438219"/>
                    </a:lnTo>
                    <a:lnTo>
                      <a:pt x="1018183" y="3438325"/>
                    </a:lnTo>
                    <a:lnTo>
                      <a:pt x="1018183" y="3439504"/>
                    </a:lnTo>
                    <a:lnTo>
                      <a:pt x="1018183" y="3439770"/>
                    </a:lnTo>
                    <a:lnTo>
                      <a:pt x="1018183" y="3439786"/>
                    </a:lnTo>
                    <a:lnTo>
                      <a:pt x="1018183" y="3441071"/>
                    </a:lnTo>
                    <a:lnTo>
                      <a:pt x="1018183" y="3442927"/>
                    </a:lnTo>
                    <a:lnTo>
                      <a:pt x="1018183" y="3443047"/>
                    </a:lnTo>
                    <a:lnTo>
                      <a:pt x="1018183" y="3443916"/>
                    </a:lnTo>
                    <a:lnTo>
                      <a:pt x="1018183" y="3445647"/>
                    </a:lnTo>
                    <a:lnTo>
                      <a:pt x="1018183" y="3446123"/>
                    </a:lnTo>
                    <a:lnTo>
                      <a:pt x="1018183" y="3446932"/>
                    </a:lnTo>
                    <a:lnTo>
                      <a:pt x="1018183" y="3448107"/>
                    </a:lnTo>
                    <a:lnTo>
                      <a:pt x="1018183" y="3449040"/>
                    </a:lnTo>
                    <a:lnTo>
                      <a:pt x="1018183" y="3449277"/>
                    </a:lnTo>
                    <a:lnTo>
                      <a:pt x="1018183" y="3450843"/>
                    </a:lnTo>
                    <a:lnTo>
                      <a:pt x="1018183" y="3451973"/>
                    </a:lnTo>
                    <a:lnTo>
                      <a:pt x="1018183" y="3452219"/>
                    </a:lnTo>
                    <a:lnTo>
                      <a:pt x="1018183" y="3453787"/>
                    </a:lnTo>
                    <a:lnTo>
                      <a:pt x="1018183" y="3453985"/>
                    </a:lnTo>
                    <a:lnTo>
                      <a:pt x="1018183" y="3457173"/>
                    </a:lnTo>
                    <a:lnTo>
                      <a:pt x="1018183" y="3458606"/>
                    </a:lnTo>
                    <a:lnTo>
                      <a:pt x="1018183" y="3458742"/>
                    </a:lnTo>
                    <a:lnTo>
                      <a:pt x="1018183" y="3460098"/>
                    </a:lnTo>
                    <a:lnTo>
                      <a:pt x="1018183" y="3463031"/>
                    </a:lnTo>
                    <a:lnTo>
                      <a:pt x="1018183" y="3470239"/>
                    </a:lnTo>
                    <a:lnTo>
                      <a:pt x="1018183" y="3471152"/>
                    </a:lnTo>
                    <a:lnTo>
                      <a:pt x="1018183" y="3476361"/>
                    </a:lnTo>
                    <a:lnTo>
                      <a:pt x="1018183" y="3476481"/>
                    </a:lnTo>
                    <a:lnTo>
                      <a:pt x="1018183" y="3478467"/>
                    </a:lnTo>
                    <a:lnTo>
                      <a:pt x="1018183" y="3481296"/>
                    </a:lnTo>
                    <a:lnTo>
                      <a:pt x="1018183" y="3482210"/>
                    </a:lnTo>
                    <a:lnTo>
                      <a:pt x="1018183" y="3484258"/>
                    </a:lnTo>
                    <a:lnTo>
                      <a:pt x="1018183" y="3484948"/>
                    </a:lnTo>
                    <a:lnTo>
                      <a:pt x="1018183" y="3485548"/>
                    </a:lnTo>
                    <a:lnTo>
                      <a:pt x="1018183" y="3486517"/>
                    </a:lnTo>
                    <a:lnTo>
                      <a:pt x="1018183" y="3487274"/>
                    </a:lnTo>
                    <a:lnTo>
                      <a:pt x="1018183" y="3488490"/>
                    </a:lnTo>
                    <a:lnTo>
                      <a:pt x="1018183" y="3488797"/>
                    </a:lnTo>
                    <a:lnTo>
                      <a:pt x="1018183" y="3491011"/>
                    </a:lnTo>
                    <a:lnTo>
                      <a:pt x="1018183" y="3494327"/>
                    </a:lnTo>
                    <a:lnTo>
                      <a:pt x="1018183" y="3495316"/>
                    </a:lnTo>
                    <a:lnTo>
                      <a:pt x="1018183" y="3495759"/>
                    </a:lnTo>
                    <a:lnTo>
                      <a:pt x="1018183" y="3496007"/>
                    </a:lnTo>
                    <a:lnTo>
                      <a:pt x="1018183" y="3497574"/>
                    </a:lnTo>
                    <a:lnTo>
                      <a:pt x="1018183" y="3499550"/>
                    </a:lnTo>
                    <a:lnTo>
                      <a:pt x="1018183" y="3499855"/>
                    </a:lnTo>
                    <a:lnTo>
                      <a:pt x="1018183" y="3509088"/>
                    </a:lnTo>
                    <a:lnTo>
                      <a:pt x="1018183" y="3509859"/>
                    </a:lnTo>
                    <a:lnTo>
                      <a:pt x="1018183" y="3511277"/>
                    </a:lnTo>
                    <a:lnTo>
                      <a:pt x="1018183" y="3511426"/>
                    </a:lnTo>
                    <a:lnTo>
                      <a:pt x="1018183" y="3512633"/>
                    </a:lnTo>
                    <a:lnTo>
                      <a:pt x="1018183" y="3513172"/>
                    </a:lnTo>
                    <a:lnTo>
                      <a:pt x="1018183" y="3514742"/>
                    </a:lnTo>
                    <a:lnTo>
                      <a:pt x="1018183" y="3520146"/>
                    </a:lnTo>
                    <a:lnTo>
                      <a:pt x="1018183" y="3521639"/>
                    </a:lnTo>
                    <a:lnTo>
                      <a:pt x="1018183" y="3522553"/>
                    </a:lnTo>
                    <a:lnTo>
                      <a:pt x="1018183" y="3523691"/>
                    </a:lnTo>
                    <a:lnTo>
                      <a:pt x="1018183" y="3524231"/>
                    </a:lnTo>
                    <a:lnTo>
                      <a:pt x="1018183" y="3525798"/>
                    </a:lnTo>
                    <a:lnTo>
                      <a:pt x="1018183" y="3528044"/>
                    </a:lnTo>
                    <a:lnTo>
                      <a:pt x="1018183" y="3532278"/>
                    </a:lnTo>
                    <a:lnTo>
                      <a:pt x="1018183" y="3532583"/>
                    </a:lnTo>
                    <a:lnTo>
                      <a:pt x="1018183" y="3536128"/>
                    </a:lnTo>
                    <a:lnTo>
                      <a:pt x="1018183" y="3536348"/>
                    </a:lnTo>
                    <a:lnTo>
                      <a:pt x="1018183" y="3537314"/>
                    </a:lnTo>
                    <a:lnTo>
                      <a:pt x="1018183" y="3537916"/>
                    </a:lnTo>
                    <a:lnTo>
                      <a:pt x="1018183" y="3539892"/>
                    </a:lnTo>
                    <a:lnTo>
                      <a:pt x="1018183" y="3540197"/>
                    </a:lnTo>
                    <a:lnTo>
                      <a:pt x="1018183" y="3544004"/>
                    </a:lnTo>
                    <a:lnTo>
                      <a:pt x="1018183" y="3548372"/>
                    </a:lnTo>
                    <a:lnTo>
                      <a:pt x="1018183" y="3550013"/>
                    </a:lnTo>
                    <a:lnTo>
                      <a:pt x="1018183" y="3550836"/>
                    </a:lnTo>
                    <a:lnTo>
                      <a:pt x="1018183" y="3553778"/>
                    </a:lnTo>
                    <a:lnTo>
                      <a:pt x="1018183" y="3555062"/>
                    </a:lnTo>
                    <a:lnTo>
                      <a:pt x="1018183" y="3556419"/>
                    </a:lnTo>
                    <a:lnTo>
                      <a:pt x="1018183" y="3560805"/>
                    </a:lnTo>
                    <a:lnTo>
                      <a:pt x="1018183" y="3562564"/>
                    </a:lnTo>
                    <a:lnTo>
                      <a:pt x="1018183" y="3564573"/>
                    </a:lnTo>
                    <a:lnTo>
                      <a:pt x="1018183" y="3564723"/>
                    </a:lnTo>
                    <a:lnTo>
                      <a:pt x="1018183" y="3566140"/>
                    </a:lnTo>
                    <a:lnTo>
                      <a:pt x="1018183" y="3568572"/>
                    </a:lnTo>
                    <a:lnTo>
                      <a:pt x="1018183" y="3569069"/>
                    </a:lnTo>
                    <a:lnTo>
                      <a:pt x="1018183" y="3572619"/>
                    </a:lnTo>
                    <a:lnTo>
                      <a:pt x="1018183" y="3572925"/>
                    </a:lnTo>
                    <a:lnTo>
                      <a:pt x="1018183" y="3573622"/>
                    </a:lnTo>
                    <a:lnTo>
                      <a:pt x="1018183" y="3575513"/>
                    </a:lnTo>
                    <a:lnTo>
                      <a:pt x="1018183" y="3576469"/>
                    </a:lnTo>
                    <a:lnTo>
                      <a:pt x="1018183" y="3581521"/>
                    </a:lnTo>
                    <a:lnTo>
                      <a:pt x="1018183" y="3583677"/>
                    </a:lnTo>
                    <a:lnTo>
                      <a:pt x="1018183" y="3583982"/>
                    </a:lnTo>
                    <a:lnTo>
                      <a:pt x="1018183" y="3586182"/>
                    </a:lnTo>
                    <a:lnTo>
                      <a:pt x="1018183" y="3587526"/>
                    </a:lnTo>
                    <a:lnTo>
                      <a:pt x="1018183" y="3588312"/>
                    </a:lnTo>
                    <a:lnTo>
                      <a:pt x="1018183" y="3591178"/>
                    </a:lnTo>
                    <a:lnTo>
                      <a:pt x="1018183" y="3592020"/>
                    </a:lnTo>
                    <a:lnTo>
                      <a:pt x="1018183" y="3592948"/>
                    </a:lnTo>
                    <a:lnTo>
                      <a:pt x="1018183" y="3593252"/>
                    </a:lnTo>
                    <a:lnTo>
                      <a:pt x="1018183" y="3593874"/>
                    </a:lnTo>
                    <a:lnTo>
                      <a:pt x="1018183" y="3597510"/>
                    </a:lnTo>
                    <a:lnTo>
                      <a:pt x="1018183" y="3601147"/>
                    </a:lnTo>
                    <a:lnTo>
                      <a:pt x="1018183" y="3601300"/>
                    </a:lnTo>
                    <a:lnTo>
                      <a:pt x="1018183" y="3602236"/>
                    </a:lnTo>
                    <a:lnTo>
                      <a:pt x="1018183" y="3602715"/>
                    </a:lnTo>
                    <a:lnTo>
                      <a:pt x="1018183" y="3604935"/>
                    </a:lnTo>
                    <a:lnTo>
                      <a:pt x="1018183" y="3605066"/>
                    </a:lnTo>
                    <a:lnTo>
                      <a:pt x="1018183" y="3606350"/>
                    </a:lnTo>
                    <a:lnTo>
                      <a:pt x="1018183" y="3608569"/>
                    </a:lnTo>
                    <a:lnTo>
                      <a:pt x="1018183" y="3609896"/>
                    </a:lnTo>
                    <a:lnTo>
                      <a:pt x="1018183" y="3612205"/>
                    </a:lnTo>
                    <a:lnTo>
                      <a:pt x="1018183" y="3612356"/>
                    </a:lnTo>
                    <a:lnTo>
                      <a:pt x="1018183" y="3615855"/>
                    </a:lnTo>
                    <a:lnTo>
                      <a:pt x="1018183" y="3616124"/>
                    </a:lnTo>
                    <a:lnTo>
                      <a:pt x="1018183" y="3620256"/>
                    </a:lnTo>
                    <a:lnTo>
                      <a:pt x="1018183" y="3621041"/>
                    </a:lnTo>
                    <a:lnTo>
                      <a:pt x="1018183" y="3624021"/>
                    </a:lnTo>
                    <a:lnTo>
                      <a:pt x="1018183" y="3624584"/>
                    </a:lnTo>
                    <a:lnTo>
                      <a:pt x="1018183" y="3626912"/>
                    </a:lnTo>
                    <a:lnTo>
                      <a:pt x="1018183" y="3627393"/>
                    </a:lnTo>
                    <a:lnTo>
                      <a:pt x="1018183" y="3627740"/>
                    </a:lnTo>
                    <a:lnTo>
                      <a:pt x="1018183" y="3629522"/>
                    </a:lnTo>
                    <a:lnTo>
                      <a:pt x="1018183" y="3632098"/>
                    </a:lnTo>
                    <a:lnTo>
                      <a:pt x="1018183" y="3634520"/>
                    </a:lnTo>
                    <a:lnTo>
                      <a:pt x="1018183" y="3634964"/>
                    </a:lnTo>
                    <a:lnTo>
                      <a:pt x="1018183" y="3635442"/>
                    </a:lnTo>
                    <a:lnTo>
                      <a:pt x="1018183" y="3635643"/>
                    </a:lnTo>
                    <a:lnTo>
                      <a:pt x="1018183" y="3636096"/>
                    </a:lnTo>
                    <a:lnTo>
                      <a:pt x="1018183" y="3637662"/>
                    </a:lnTo>
                    <a:lnTo>
                      <a:pt x="1018183" y="3640011"/>
                    </a:lnTo>
                    <a:lnTo>
                      <a:pt x="1018183" y="3640580"/>
                    </a:lnTo>
                    <a:lnTo>
                      <a:pt x="1018183" y="3641297"/>
                    </a:lnTo>
                    <a:lnTo>
                      <a:pt x="1018183" y="3643273"/>
                    </a:lnTo>
                    <a:lnTo>
                      <a:pt x="1018183" y="3644230"/>
                    </a:lnTo>
                    <a:lnTo>
                      <a:pt x="1018183" y="3644840"/>
                    </a:lnTo>
                    <a:lnTo>
                      <a:pt x="1018183" y="3645276"/>
                    </a:lnTo>
                    <a:lnTo>
                      <a:pt x="1018183" y="3646500"/>
                    </a:lnTo>
                    <a:lnTo>
                      <a:pt x="1018183" y="3647156"/>
                    </a:lnTo>
                    <a:lnTo>
                      <a:pt x="1018183" y="3648911"/>
                    </a:lnTo>
                    <a:lnTo>
                      <a:pt x="1018183" y="3649266"/>
                    </a:lnTo>
                    <a:lnTo>
                      <a:pt x="1018183" y="3651068"/>
                    </a:lnTo>
                    <a:lnTo>
                      <a:pt x="1018183" y="3652396"/>
                    </a:lnTo>
                    <a:lnTo>
                      <a:pt x="1018183" y="3655050"/>
                    </a:lnTo>
                    <a:lnTo>
                      <a:pt x="1018183" y="3655287"/>
                    </a:lnTo>
                    <a:lnTo>
                      <a:pt x="1018183" y="3658966"/>
                    </a:lnTo>
                    <a:lnTo>
                      <a:pt x="1018183" y="3660323"/>
                    </a:lnTo>
                    <a:lnTo>
                      <a:pt x="1018183" y="3663188"/>
                    </a:lnTo>
                    <a:lnTo>
                      <a:pt x="1018183" y="3663665"/>
                    </a:lnTo>
                    <a:lnTo>
                      <a:pt x="1018183" y="3666925"/>
                    </a:lnTo>
                    <a:lnTo>
                      <a:pt x="1018183" y="3668370"/>
                    </a:lnTo>
                    <a:lnTo>
                      <a:pt x="1018183" y="3669760"/>
                    </a:lnTo>
                    <a:lnTo>
                      <a:pt x="1018183" y="3670105"/>
                    </a:lnTo>
                    <a:lnTo>
                      <a:pt x="1018183" y="3670242"/>
                    </a:lnTo>
                    <a:lnTo>
                      <a:pt x="1018183" y="3671328"/>
                    </a:lnTo>
                    <a:lnTo>
                      <a:pt x="1018183" y="3672441"/>
                    </a:lnTo>
                    <a:lnTo>
                      <a:pt x="1018183" y="3673651"/>
                    </a:lnTo>
                    <a:lnTo>
                      <a:pt x="1018183" y="3674724"/>
                    </a:lnTo>
                    <a:lnTo>
                      <a:pt x="1018183" y="3675717"/>
                    </a:lnTo>
                    <a:lnTo>
                      <a:pt x="1018183" y="3675985"/>
                    </a:lnTo>
                    <a:lnTo>
                      <a:pt x="1018183" y="3676706"/>
                    </a:lnTo>
                    <a:lnTo>
                      <a:pt x="1018183" y="3677286"/>
                    </a:lnTo>
                    <a:lnTo>
                      <a:pt x="1018183" y="3678003"/>
                    </a:lnTo>
                    <a:lnTo>
                      <a:pt x="1018183" y="3678598"/>
                    </a:lnTo>
                    <a:lnTo>
                      <a:pt x="1018183" y="3679883"/>
                    </a:lnTo>
                    <a:lnTo>
                      <a:pt x="1018183" y="3681638"/>
                    </a:lnTo>
                    <a:lnTo>
                      <a:pt x="1018183" y="3683425"/>
                    </a:lnTo>
                    <a:lnTo>
                      <a:pt x="1018183" y="3683615"/>
                    </a:lnTo>
                    <a:lnTo>
                      <a:pt x="1018183" y="3685182"/>
                    </a:lnTo>
                    <a:lnTo>
                      <a:pt x="1018183" y="3685773"/>
                    </a:lnTo>
                    <a:lnTo>
                      <a:pt x="1018183" y="3686843"/>
                    </a:lnTo>
                    <a:lnTo>
                      <a:pt x="1018183" y="3687342"/>
                    </a:lnTo>
                    <a:lnTo>
                      <a:pt x="1018183" y="3689061"/>
                    </a:lnTo>
                    <a:lnTo>
                      <a:pt x="1018183" y="3689656"/>
                    </a:lnTo>
                    <a:lnTo>
                      <a:pt x="1018183" y="3691410"/>
                    </a:lnTo>
                    <a:lnTo>
                      <a:pt x="1018183" y="3692697"/>
                    </a:lnTo>
                    <a:lnTo>
                      <a:pt x="1018183" y="3694672"/>
                    </a:lnTo>
                    <a:lnTo>
                      <a:pt x="1018183" y="3696240"/>
                    </a:lnTo>
                    <a:lnTo>
                      <a:pt x="1018183" y="3697552"/>
                    </a:lnTo>
                    <a:lnTo>
                      <a:pt x="1018183" y="3698135"/>
                    </a:lnTo>
                    <a:lnTo>
                      <a:pt x="1018183" y="3698329"/>
                    </a:lnTo>
                    <a:lnTo>
                      <a:pt x="1018183" y="3700665"/>
                    </a:lnTo>
                    <a:lnTo>
                      <a:pt x="1018183" y="3700815"/>
                    </a:lnTo>
                    <a:lnTo>
                      <a:pt x="1018183" y="3706378"/>
                    </a:lnTo>
                    <a:lnTo>
                      <a:pt x="1018183" y="3707267"/>
                    </a:lnTo>
                    <a:lnTo>
                      <a:pt x="1018183" y="3708446"/>
                    </a:lnTo>
                    <a:lnTo>
                      <a:pt x="1018183" y="3708712"/>
                    </a:lnTo>
                    <a:lnTo>
                      <a:pt x="1018183" y="3710013"/>
                    </a:lnTo>
                    <a:lnTo>
                      <a:pt x="1018183" y="3711989"/>
                    </a:lnTo>
                    <a:lnTo>
                      <a:pt x="1018183" y="3712262"/>
                    </a:lnTo>
                    <a:lnTo>
                      <a:pt x="1018183" y="3712858"/>
                    </a:lnTo>
                    <a:lnTo>
                      <a:pt x="1018183" y="3713829"/>
                    </a:lnTo>
                    <a:lnTo>
                      <a:pt x="1018183" y="3715065"/>
                    </a:lnTo>
                    <a:lnTo>
                      <a:pt x="1018183" y="3715874"/>
                    </a:lnTo>
                    <a:lnTo>
                      <a:pt x="1018183" y="3717436"/>
                    </a:lnTo>
                    <a:lnTo>
                      <a:pt x="1018183" y="3718219"/>
                    </a:lnTo>
                    <a:lnTo>
                      <a:pt x="1018183" y="3718326"/>
                    </a:lnTo>
                    <a:lnTo>
                      <a:pt x="1018183" y="3719504"/>
                    </a:lnTo>
                    <a:lnTo>
                      <a:pt x="1018183" y="3719770"/>
                    </a:lnTo>
                    <a:lnTo>
                      <a:pt x="1018183" y="3719785"/>
                    </a:lnTo>
                    <a:lnTo>
                      <a:pt x="1018183" y="3721071"/>
                    </a:lnTo>
                    <a:lnTo>
                      <a:pt x="1018183" y="3722927"/>
                    </a:lnTo>
                    <a:lnTo>
                      <a:pt x="1018183" y="3723046"/>
                    </a:lnTo>
                    <a:lnTo>
                      <a:pt x="1018183" y="3723916"/>
                    </a:lnTo>
                    <a:lnTo>
                      <a:pt x="1018183" y="3725927"/>
                    </a:lnTo>
                    <a:lnTo>
                      <a:pt x="1018183" y="3726116"/>
                    </a:lnTo>
                    <a:lnTo>
                      <a:pt x="1018183" y="3727400"/>
                    </a:lnTo>
                    <a:lnTo>
                      <a:pt x="1018183" y="3727684"/>
                    </a:lnTo>
                    <a:lnTo>
                      <a:pt x="1018183" y="3728968"/>
                    </a:lnTo>
                    <a:lnTo>
                      <a:pt x="1018183" y="3729040"/>
                    </a:lnTo>
                    <a:lnTo>
                      <a:pt x="1018183" y="3731973"/>
                    </a:lnTo>
                    <a:lnTo>
                      <a:pt x="1018183" y="3737175"/>
                    </a:lnTo>
                    <a:lnTo>
                      <a:pt x="1018183" y="3738741"/>
                    </a:lnTo>
                    <a:lnTo>
                      <a:pt x="1018183" y="3740637"/>
                    </a:lnTo>
                    <a:lnTo>
                      <a:pt x="1018183" y="3750238"/>
                    </a:lnTo>
                    <a:lnTo>
                      <a:pt x="1018183" y="3751152"/>
                    </a:lnTo>
                    <a:lnTo>
                      <a:pt x="1018183" y="3754490"/>
                    </a:lnTo>
                    <a:lnTo>
                      <a:pt x="1018183" y="3755775"/>
                    </a:lnTo>
                    <a:lnTo>
                      <a:pt x="1018183" y="3756644"/>
                    </a:lnTo>
                    <a:lnTo>
                      <a:pt x="1018183" y="3764258"/>
                    </a:lnTo>
                    <a:lnTo>
                      <a:pt x="1018183" y="3764701"/>
                    </a:lnTo>
                    <a:lnTo>
                      <a:pt x="1018183" y="3764948"/>
                    </a:lnTo>
                    <a:lnTo>
                      <a:pt x="1018183" y="3765549"/>
                    </a:lnTo>
                    <a:lnTo>
                      <a:pt x="1018183" y="3766517"/>
                    </a:lnTo>
                    <a:lnTo>
                      <a:pt x="1018183" y="3768492"/>
                    </a:lnTo>
                    <a:lnTo>
                      <a:pt x="1018183" y="3768797"/>
                    </a:lnTo>
                    <a:lnTo>
                      <a:pt x="1018183" y="3775759"/>
                    </a:lnTo>
                    <a:lnTo>
                      <a:pt x="1018183" y="3789088"/>
                    </a:lnTo>
                    <a:lnTo>
                      <a:pt x="1018183" y="3792633"/>
                    </a:lnTo>
                    <a:lnTo>
                      <a:pt x="1018183" y="3793173"/>
                    </a:lnTo>
                    <a:lnTo>
                      <a:pt x="1018183" y="3794740"/>
                    </a:lnTo>
                    <a:lnTo>
                      <a:pt x="1018183" y="3796986"/>
                    </a:lnTo>
                    <a:lnTo>
                      <a:pt x="1018183" y="3801219"/>
                    </a:lnTo>
                    <a:lnTo>
                      <a:pt x="1018183" y="3801525"/>
                    </a:lnTo>
                    <a:lnTo>
                      <a:pt x="1018183" y="3803517"/>
                    </a:lnTo>
                    <a:lnTo>
                      <a:pt x="1018183" y="3805069"/>
                    </a:lnTo>
                    <a:lnTo>
                      <a:pt x="1018183" y="3805853"/>
                    </a:lnTo>
                    <a:lnTo>
                      <a:pt x="1018183" y="3808044"/>
                    </a:lnTo>
                    <a:lnTo>
                      <a:pt x="1018183" y="3810122"/>
                    </a:lnTo>
                    <a:lnTo>
                      <a:pt x="1018183" y="3812278"/>
                    </a:lnTo>
                    <a:lnTo>
                      <a:pt x="1018183" y="3812581"/>
                    </a:lnTo>
                    <a:lnTo>
                      <a:pt x="1018183" y="3816126"/>
                    </a:lnTo>
                    <a:lnTo>
                      <a:pt x="1018183" y="3817314"/>
                    </a:lnTo>
                    <a:lnTo>
                      <a:pt x="1018183" y="3819778"/>
                    </a:lnTo>
                    <a:lnTo>
                      <a:pt x="1018183" y="3820254"/>
                    </a:lnTo>
                    <a:lnTo>
                      <a:pt x="1018183" y="3823936"/>
                    </a:lnTo>
                    <a:lnTo>
                      <a:pt x="1018183" y="3824004"/>
                    </a:lnTo>
                    <a:lnTo>
                      <a:pt x="1018183" y="3825361"/>
                    </a:lnTo>
                    <a:lnTo>
                      <a:pt x="1018183" y="3829747"/>
                    </a:lnTo>
                    <a:lnTo>
                      <a:pt x="1018183" y="3830836"/>
                    </a:lnTo>
                    <a:lnTo>
                      <a:pt x="1018183" y="3834228"/>
                    </a:lnTo>
                    <a:lnTo>
                      <a:pt x="1018183" y="3836419"/>
                    </a:lnTo>
                    <a:lnTo>
                      <a:pt x="1018183" y="3840805"/>
                    </a:lnTo>
                    <a:lnTo>
                      <a:pt x="1018183" y="3842564"/>
                    </a:lnTo>
                    <a:lnTo>
                      <a:pt x="1018183" y="3844455"/>
                    </a:lnTo>
                    <a:lnTo>
                      <a:pt x="1018183" y="3846019"/>
                    </a:lnTo>
                    <a:lnTo>
                      <a:pt x="1018183" y="3848355"/>
                    </a:lnTo>
                    <a:lnTo>
                      <a:pt x="1018183" y="3848856"/>
                    </a:lnTo>
                    <a:lnTo>
                      <a:pt x="1018183" y="3850463"/>
                    </a:lnTo>
                    <a:lnTo>
                      <a:pt x="1018183" y="3852619"/>
                    </a:lnTo>
                    <a:lnTo>
                      <a:pt x="1018183" y="3852621"/>
                    </a:lnTo>
                    <a:lnTo>
                      <a:pt x="1018183" y="3852923"/>
                    </a:lnTo>
                    <a:lnTo>
                      <a:pt x="1018183" y="3855512"/>
                    </a:lnTo>
                    <a:lnTo>
                      <a:pt x="1018183" y="3856340"/>
                    </a:lnTo>
                    <a:lnTo>
                      <a:pt x="1018183" y="3856468"/>
                    </a:lnTo>
                    <a:lnTo>
                      <a:pt x="1018183" y="3860962"/>
                    </a:lnTo>
                    <a:lnTo>
                      <a:pt x="1018183" y="3861520"/>
                    </a:lnTo>
                    <a:lnTo>
                      <a:pt x="1018183" y="3862756"/>
                    </a:lnTo>
                    <a:lnTo>
                      <a:pt x="1018183" y="3863564"/>
                    </a:lnTo>
                    <a:lnTo>
                      <a:pt x="1018183" y="3871178"/>
                    </a:lnTo>
                    <a:lnTo>
                      <a:pt x="1018183" y="3872020"/>
                    </a:lnTo>
                    <a:lnTo>
                      <a:pt x="1018183" y="3873876"/>
                    </a:lnTo>
                    <a:lnTo>
                      <a:pt x="1018183" y="3875292"/>
                    </a:lnTo>
                    <a:lnTo>
                      <a:pt x="1018183" y="3876730"/>
                    </a:lnTo>
                    <a:lnTo>
                      <a:pt x="1018183" y="3877511"/>
                    </a:lnTo>
                    <a:lnTo>
                      <a:pt x="1018183" y="3878838"/>
                    </a:lnTo>
                    <a:lnTo>
                      <a:pt x="1018183" y="3881147"/>
                    </a:lnTo>
                    <a:lnTo>
                      <a:pt x="1018183" y="3881298"/>
                    </a:lnTo>
                    <a:lnTo>
                      <a:pt x="1018183" y="3883650"/>
                    </a:lnTo>
                    <a:lnTo>
                      <a:pt x="1018183" y="3885066"/>
                    </a:lnTo>
                    <a:lnTo>
                      <a:pt x="1018183" y="3886350"/>
                    </a:lnTo>
                    <a:lnTo>
                      <a:pt x="1018183" y="3889198"/>
                    </a:lnTo>
                    <a:lnTo>
                      <a:pt x="1018183" y="3889895"/>
                    </a:lnTo>
                    <a:lnTo>
                      <a:pt x="1018183" y="3891788"/>
                    </a:lnTo>
                    <a:lnTo>
                      <a:pt x="1018183" y="3892963"/>
                    </a:lnTo>
                    <a:lnTo>
                      <a:pt x="1018183" y="3894247"/>
                    </a:lnTo>
                    <a:lnTo>
                      <a:pt x="1018183" y="3895854"/>
                    </a:lnTo>
                    <a:lnTo>
                      <a:pt x="1018183" y="3896683"/>
                    </a:lnTo>
                    <a:lnTo>
                      <a:pt x="1018183" y="3898361"/>
                    </a:lnTo>
                    <a:lnTo>
                      <a:pt x="1018183" y="3898843"/>
                    </a:lnTo>
                    <a:lnTo>
                      <a:pt x="1018183" y="3899928"/>
                    </a:lnTo>
                    <a:lnTo>
                      <a:pt x="1018183" y="3900253"/>
                    </a:lnTo>
                    <a:lnTo>
                      <a:pt x="1018183" y="3901040"/>
                    </a:lnTo>
                    <a:lnTo>
                      <a:pt x="1018183" y="3903462"/>
                    </a:lnTo>
                    <a:lnTo>
                      <a:pt x="1018183" y="3903906"/>
                    </a:lnTo>
                    <a:lnTo>
                      <a:pt x="1018183" y="3904021"/>
                    </a:lnTo>
                    <a:lnTo>
                      <a:pt x="1018183" y="3904586"/>
                    </a:lnTo>
                    <a:lnTo>
                      <a:pt x="1018183" y="3904747"/>
                    </a:lnTo>
                    <a:lnTo>
                      <a:pt x="1018183" y="3906603"/>
                    </a:lnTo>
                    <a:lnTo>
                      <a:pt x="1018183" y="3907740"/>
                    </a:lnTo>
                    <a:lnTo>
                      <a:pt x="1018183" y="3909522"/>
                    </a:lnTo>
                    <a:lnTo>
                      <a:pt x="1018183" y="3910238"/>
                    </a:lnTo>
                    <a:lnTo>
                      <a:pt x="1018183" y="3912216"/>
                    </a:lnTo>
                    <a:lnTo>
                      <a:pt x="1018183" y="3913782"/>
                    </a:lnTo>
                    <a:lnTo>
                      <a:pt x="1018183" y="3914521"/>
                    </a:lnTo>
                    <a:lnTo>
                      <a:pt x="1018183" y="3914959"/>
                    </a:lnTo>
                    <a:lnTo>
                      <a:pt x="1018183" y="3915442"/>
                    </a:lnTo>
                    <a:lnTo>
                      <a:pt x="1018183" y="3916098"/>
                    </a:lnTo>
                    <a:lnTo>
                      <a:pt x="1018183" y="3917661"/>
                    </a:lnTo>
                    <a:lnTo>
                      <a:pt x="1018183" y="3920011"/>
                    </a:lnTo>
                    <a:lnTo>
                      <a:pt x="1018183" y="3921296"/>
                    </a:lnTo>
                    <a:lnTo>
                      <a:pt x="1018183" y="3921338"/>
                    </a:lnTo>
                    <a:lnTo>
                      <a:pt x="1018183" y="3922502"/>
                    </a:lnTo>
                    <a:lnTo>
                      <a:pt x="1018183" y="3922622"/>
                    </a:lnTo>
                    <a:lnTo>
                      <a:pt x="1018183" y="3923272"/>
                    </a:lnTo>
                    <a:lnTo>
                      <a:pt x="1018183" y="3923993"/>
                    </a:lnTo>
                    <a:lnTo>
                      <a:pt x="1018183" y="3924229"/>
                    </a:lnTo>
                    <a:lnTo>
                      <a:pt x="1018183" y="3924840"/>
                    </a:lnTo>
                    <a:lnTo>
                      <a:pt x="1018183" y="3926153"/>
                    </a:lnTo>
                    <a:lnTo>
                      <a:pt x="1018183" y="3927908"/>
                    </a:lnTo>
                    <a:lnTo>
                      <a:pt x="1018183" y="3929265"/>
                    </a:lnTo>
                    <a:lnTo>
                      <a:pt x="1018183" y="3932130"/>
                    </a:lnTo>
                    <a:lnTo>
                      <a:pt x="1018183" y="3932396"/>
                    </a:lnTo>
                    <a:lnTo>
                      <a:pt x="1018183" y="3935053"/>
                    </a:lnTo>
                    <a:lnTo>
                      <a:pt x="1018183" y="3935867"/>
                    </a:lnTo>
                    <a:lnTo>
                      <a:pt x="1018183" y="3937312"/>
                    </a:lnTo>
                    <a:lnTo>
                      <a:pt x="1018183" y="3938702"/>
                    </a:lnTo>
                    <a:lnTo>
                      <a:pt x="1018183" y="3938966"/>
                    </a:lnTo>
                    <a:lnTo>
                      <a:pt x="1018183" y="3939184"/>
                    </a:lnTo>
                    <a:lnTo>
                      <a:pt x="1018183" y="3940270"/>
                    </a:lnTo>
                    <a:lnTo>
                      <a:pt x="1018183" y="3940469"/>
                    </a:lnTo>
                    <a:lnTo>
                      <a:pt x="1018183" y="3940862"/>
                    </a:lnTo>
                    <a:lnTo>
                      <a:pt x="1018183" y="3942429"/>
                    </a:lnTo>
                    <a:lnTo>
                      <a:pt x="1018183" y="3943188"/>
                    </a:lnTo>
                    <a:lnTo>
                      <a:pt x="1018183" y="3943665"/>
                    </a:lnTo>
                    <a:lnTo>
                      <a:pt x="1018183" y="3946864"/>
                    </a:lnTo>
                    <a:lnTo>
                      <a:pt x="1018183" y="3946926"/>
                    </a:lnTo>
                    <a:lnTo>
                      <a:pt x="1018183" y="3948370"/>
                    </a:lnTo>
                    <a:lnTo>
                      <a:pt x="1018183" y="3948825"/>
                    </a:lnTo>
                    <a:lnTo>
                      <a:pt x="1018183" y="3949760"/>
                    </a:lnTo>
                    <a:lnTo>
                      <a:pt x="1018183" y="3950243"/>
                    </a:lnTo>
                    <a:lnTo>
                      <a:pt x="1018183" y="3951328"/>
                    </a:lnTo>
                    <a:lnTo>
                      <a:pt x="1018183" y="3952367"/>
                    </a:lnTo>
                    <a:lnTo>
                      <a:pt x="1018183" y="3954715"/>
                    </a:lnTo>
                    <a:lnTo>
                      <a:pt x="1018183" y="3956000"/>
                    </a:lnTo>
                    <a:lnTo>
                      <a:pt x="1018183" y="3956284"/>
                    </a:lnTo>
                    <a:lnTo>
                      <a:pt x="1018183" y="3957568"/>
                    </a:lnTo>
                    <a:lnTo>
                      <a:pt x="1018183" y="3958003"/>
                    </a:lnTo>
                    <a:lnTo>
                      <a:pt x="1018183" y="3958598"/>
                    </a:lnTo>
                    <a:lnTo>
                      <a:pt x="1018183" y="3959883"/>
                    </a:lnTo>
                    <a:lnTo>
                      <a:pt x="1018183" y="3961638"/>
                    </a:lnTo>
                    <a:lnTo>
                      <a:pt x="1018183" y="3963427"/>
                    </a:lnTo>
                    <a:lnTo>
                      <a:pt x="1018183" y="3963613"/>
                    </a:lnTo>
                    <a:lnTo>
                      <a:pt x="1018183" y="3965003"/>
                    </a:lnTo>
                    <a:lnTo>
                      <a:pt x="1018183" y="3965182"/>
                    </a:lnTo>
                    <a:lnTo>
                      <a:pt x="1018183" y="3965775"/>
                    </a:lnTo>
                    <a:lnTo>
                      <a:pt x="1018183" y="3966494"/>
                    </a:lnTo>
                    <a:lnTo>
                      <a:pt x="1018183" y="3967077"/>
                    </a:lnTo>
                    <a:lnTo>
                      <a:pt x="1018183" y="3967342"/>
                    </a:lnTo>
                    <a:lnTo>
                      <a:pt x="1018183" y="3967779"/>
                    </a:lnTo>
                    <a:lnTo>
                      <a:pt x="1018183" y="3971694"/>
                    </a:lnTo>
                    <a:lnTo>
                      <a:pt x="1018183" y="3975239"/>
                    </a:lnTo>
                    <a:lnTo>
                      <a:pt x="1018183" y="3977557"/>
                    </a:lnTo>
                    <a:lnTo>
                      <a:pt x="1018183" y="3978135"/>
                    </a:lnTo>
                    <a:lnTo>
                      <a:pt x="1018183" y="3981204"/>
                    </a:lnTo>
                    <a:lnTo>
                      <a:pt x="1018183" y="3982489"/>
                    </a:lnTo>
                    <a:lnTo>
                      <a:pt x="1018183" y="3982771"/>
                    </a:lnTo>
                    <a:lnTo>
                      <a:pt x="1018183" y="3984057"/>
                    </a:lnTo>
                    <a:lnTo>
                      <a:pt x="1018183" y="3986031"/>
                    </a:lnTo>
                    <a:lnTo>
                      <a:pt x="1018183" y="3986337"/>
                    </a:lnTo>
                    <a:lnTo>
                      <a:pt x="1018183" y="3986378"/>
                    </a:lnTo>
                    <a:lnTo>
                      <a:pt x="1018183" y="3987269"/>
                    </a:lnTo>
                    <a:lnTo>
                      <a:pt x="1018183" y="3988446"/>
                    </a:lnTo>
                    <a:lnTo>
                      <a:pt x="1018183" y="3988712"/>
                    </a:lnTo>
                    <a:lnTo>
                      <a:pt x="1018183" y="3990013"/>
                    </a:lnTo>
                    <a:lnTo>
                      <a:pt x="1018183" y="3991988"/>
                    </a:lnTo>
                    <a:lnTo>
                      <a:pt x="1018183" y="3992262"/>
                    </a:lnTo>
                    <a:lnTo>
                      <a:pt x="1018183" y="3992858"/>
                    </a:lnTo>
                    <a:lnTo>
                      <a:pt x="1018183" y="3993829"/>
                    </a:lnTo>
                    <a:lnTo>
                      <a:pt x="1018183" y="3994869"/>
                    </a:lnTo>
                    <a:lnTo>
                      <a:pt x="1018183" y="3996154"/>
                    </a:lnTo>
                    <a:lnTo>
                      <a:pt x="1018183" y="3996342"/>
                    </a:lnTo>
                    <a:lnTo>
                      <a:pt x="1018183" y="3997909"/>
                    </a:lnTo>
                    <a:lnTo>
                      <a:pt x="1018183" y="3999918"/>
                    </a:lnTo>
                    <a:lnTo>
                      <a:pt x="1018183" y="4005931"/>
                    </a:lnTo>
                    <a:lnTo>
                      <a:pt x="1018183" y="4006116"/>
                    </a:lnTo>
                    <a:lnTo>
                      <a:pt x="1018183" y="4007401"/>
                    </a:lnTo>
                    <a:lnTo>
                      <a:pt x="1018183" y="4007683"/>
                    </a:lnTo>
                    <a:lnTo>
                      <a:pt x="1018183" y="4008968"/>
                    </a:lnTo>
                    <a:lnTo>
                      <a:pt x="1018183" y="4009579"/>
                    </a:lnTo>
                    <a:lnTo>
                      <a:pt x="1018183" y="4010864"/>
                    </a:lnTo>
                    <a:lnTo>
                      <a:pt x="1018183" y="4014712"/>
                    </a:lnTo>
                    <a:lnTo>
                      <a:pt x="1018183" y="4020637"/>
                    </a:lnTo>
                    <a:lnTo>
                      <a:pt x="1018183" y="4024717"/>
                    </a:lnTo>
                    <a:lnTo>
                      <a:pt x="1018183" y="4025586"/>
                    </a:lnTo>
                    <a:lnTo>
                      <a:pt x="1018183" y="4028533"/>
                    </a:lnTo>
                    <a:lnTo>
                      <a:pt x="1018183" y="4028836"/>
                    </a:lnTo>
                    <a:lnTo>
                      <a:pt x="1018183" y="4034453"/>
                    </a:lnTo>
                    <a:lnTo>
                      <a:pt x="1018183" y="4034491"/>
                    </a:lnTo>
                    <a:lnTo>
                      <a:pt x="1018183" y="4035775"/>
                    </a:lnTo>
                    <a:lnTo>
                      <a:pt x="1018183" y="4036644"/>
                    </a:lnTo>
                    <a:lnTo>
                      <a:pt x="1018183" y="4044701"/>
                    </a:lnTo>
                    <a:lnTo>
                      <a:pt x="1018183" y="4048854"/>
                    </a:lnTo>
                    <a:lnTo>
                      <a:pt x="1018183" y="4057211"/>
                    </a:lnTo>
                    <a:lnTo>
                      <a:pt x="1018183" y="4072459"/>
                    </a:lnTo>
                    <a:lnTo>
                      <a:pt x="1018183" y="4074795"/>
                    </a:lnTo>
                    <a:lnTo>
                      <a:pt x="1018183" y="4076955"/>
                    </a:lnTo>
                    <a:lnTo>
                      <a:pt x="1018183" y="4076986"/>
                    </a:lnTo>
                    <a:lnTo>
                      <a:pt x="1018183" y="4079063"/>
                    </a:lnTo>
                    <a:lnTo>
                      <a:pt x="1018183" y="4081219"/>
                    </a:lnTo>
                    <a:lnTo>
                      <a:pt x="1018183" y="4081523"/>
                    </a:lnTo>
                    <a:lnTo>
                      <a:pt x="1018183" y="4083518"/>
                    </a:lnTo>
                    <a:lnTo>
                      <a:pt x="1018183" y="4085068"/>
                    </a:lnTo>
                    <a:lnTo>
                      <a:pt x="1018183" y="4085853"/>
                    </a:lnTo>
                    <a:lnTo>
                      <a:pt x="1018183" y="4089196"/>
                    </a:lnTo>
                    <a:lnTo>
                      <a:pt x="1018183" y="4090121"/>
                    </a:lnTo>
                    <a:lnTo>
                      <a:pt x="1018183" y="4091356"/>
                    </a:lnTo>
                    <a:lnTo>
                      <a:pt x="1018183" y="4091415"/>
                    </a:lnTo>
                    <a:lnTo>
                      <a:pt x="1018183" y="4092878"/>
                    </a:lnTo>
                    <a:lnTo>
                      <a:pt x="1018183" y="4099778"/>
                    </a:lnTo>
                    <a:lnTo>
                      <a:pt x="1018183" y="4100256"/>
                    </a:lnTo>
                    <a:lnTo>
                      <a:pt x="1018183" y="4103170"/>
                    </a:lnTo>
                    <a:lnTo>
                      <a:pt x="1018183" y="4103935"/>
                    </a:lnTo>
                    <a:lnTo>
                      <a:pt x="1018183" y="4105361"/>
                    </a:lnTo>
                    <a:lnTo>
                      <a:pt x="1018183" y="4109747"/>
                    </a:lnTo>
                    <a:lnTo>
                      <a:pt x="1018183" y="4111305"/>
                    </a:lnTo>
                    <a:lnTo>
                      <a:pt x="1018183" y="4112872"/>
                    </a:lnTo>
                    <a:lnTo>
                      <a:pt x="1018183" y="4114228"/>
                    </a:lnTo>
                    <a:lnTo>
                      <a:pt x="1018183" y="4114961"/>
                    </a:lnTo>
                    <a:lnTo>
                      <a:pt x="1018183" y="4116246"/>
                    </a:lnTo>
                    <a:lnTo>
                      <a:pt x="1018183" y="4117297"/>
                    </a:lnTo>
                    <a:lnTo>
                      <a:pt x="1018183" y="4117798"/>
                    </a:lnTo>
                    <a:lnTo>
                      <a:pt x="1018183" y="4118581"/>
                    </a:lnTo>
                    <a:lnTo>
                      <a:pt x="1018183" y="4119789"/>
                    </a:lnTo>
                    <a:lnTo>
                      <a:pt x="1018183" y="4121563"/>
                    </a:lnTo>
                    <a:lnTo>
                      <a:pt x="1018183" y="4122126"/>
                    </a:lnTo>
                    <a:lnTo>
                      <a:pt x="1018183" y="4122847"/>
                    </a:lnTo>
                    <a:lnTo>
                      <a:pt x="1018183" y="4124455"/>
                    </a:lnTo>
                    <a:lnTo>
                      <a:pt x="1018183" y="4125282"/>
                    </a:lnTo>
                    <a:lnTo>
                      <a:pt x="1018183" y="4126019"/>
                    </a:lnTo>
                    <a:lnTo>
                      <a:pt x="1018183" y="4128355"/>
                    </a:lnTo>
                    <a:lnTo>
                      <a:pt x="1018183" y="4128852"/>
                    </a:lnTo>
                    <a:lnTo>
                      <a:pt x="1018183" y="4130462"/>
                    </a:lnTo>
                    <a:lnTo>
                      <a:pt x="1018183" y="4131698"/>
                    </a:lnTo>
                    <a:lnTo>
                      <a:pt x="1018183" y="4132506"/>
                    </a:lnTo>
                    <a:lnTo>
                      <a:pt x="1018183" y="4132621"/>
                    </a:lnTo>
                    <a:lnTo>
                      <a:pt x="1018183" y="4132984"/>
                    </a:lnTo>
                    <a:lnTo>
                      <a:pt x="1018183" y="4133918"/>
                    </a:lnTo>
                    <a:lnTo>
                      <a:pt x="1018183" y="4136340"/>
                    </a:lnTo>
                    <a:lnTo>
                      <a:pt x="1018183" y="4136663"/>
                    </a:lnTo>
                    <a:lnTo>
                      <a:pt x="1018183" y="4137552"/>
                    </a:lnTo>
                    <a:lnTo>
                      <a:pt x="1018183" y="4139679"/>
                    </a:lnTo>
                    <a:lnTo>
                      <a:pt x="1018183" y="4140962"/>
                    </a:lnTo>
                    <a:lnTo>
                      <a:pt x="1018183" y="4142755"/>
                    </a:lnTo>
                    <a:lnTo>
                      <a:pt x="1018183" y="4143559"/>
                    </a:lnTo>
                    <a:lnTo>
                      <a:pt x="1018183" y="4145672"/>
                    </a:lnTo>
                    <a:lnTo>
                      <a:pt x="1018183" y="4146956"/>
                    </a:lnTo>
                    <a:lnTo>
                      <a:pt x="1018183" y="4152592"/>
                    </a:lnTo>
                    <a:lnTo>
                      <a:pt x="1018183" y="4155292"/>
                    </a:lnTo>
                    <a:lnTo>
                      <a:pt x="1018183" y="4156730"/>
                    </a:lnTo>
                    <a:lnTo>
                      <a:pt x="1018183" y="4158837"/>
                    </a:lnTo>
                    <a:lnTo>
                      <a:pt x="1018183" y="4160730"/>
                    </a:lnTo>
                    <a:lnTo>
                      <a:pt x="1018183" y="4162293"/>
                    </a:lnTo>
                    <a:lnTo>
                      <a:pt x="1018183" y="4163189"/>
                    </a:lnTo>
                    <a:lnTo>
                      <a:pt x="1018183" y="4163653"/>
                    </a:lnTo>
                    <a:lnTo>
                      <a:pt x="1018183" y="4164360"/>
                    </a:lnTo>
                    <a:lnTo>
                      <a:pt x="1018183" y="4164627"/>
                    </a:lnTo>
                    <a:lnTo>
                      <a:pt x="1018183" y="4165927"/>
                    </a:lnTo>
                    <a:lnTo>
                      <a:pt x="1018183" y="4167302"/>
                    </a:lnTo>
                    <a:lnTo>
                      <a:pt x="1018183" y="4167784"/>
                    </a:lnTo>
                    <a:lnTo>
                      <a:pt x="1018183" y="4168870"/>
                    </a:lnTo>
                    <a:lnTo>
                      <a:pt x="1018183" y="4169068"/>
                    </a:lnTo>
                    <a:lnTo>
                      <a:pt x="1018183" y="4169194"/>
                    </a:lnTo>
                    <a:lnTo>
                      <a:pt x="1018183" y="4171788"/>
                    </a:lnTo>
                    <a:lnTo>
                      <a:pt x="1018183" y="4172963"/>
                    </a:lnTo>
                    <a:lnTo>
                      <a:pt x="1018183" y="4173689"/>
                    </a:lnTo>
                    <a:lnTo>
                      <a:pt x="1018183" y="4174247"/>
                    </a:lnTo>
                    <a:lnTo>
                      <a:pt x="1018183" y="4175464"/>
                    </a:lnTo>
                    <a:lnTo>
                      <a:pt x="1018183" y="4176682"/>
                    </a:lnTo>
                    <a:lnTo>
                      <a:pt x="1018183" y="4178114"/>
                    </a:lnTo>
                    <a:lnTo>
                      <a:pt x="1018183" y="4178361"/>
                    </a:lnTo>
                    <a:lnTo>
                      <a:pt x="1018183" y="4178843"/>
                    </a:lnTo>
                    <a:lnTo>
                      <a:pt x="1018183" y="4179928"/>
                    </a:lnTo>
                    <a:lnTo>
                      <a:pt x="1018183" y="4183463"/>
                    </a:lnTo>
                    <a:lnTo>
                      <a:pt x="1018183" y="4183901"/>
                    </a:lnTo>
                    <a:lnTo>
                      <a:pt x="1018183" y="4184747"/>
                    </a:lnTo>
                    <a:lnTo>
                      <a:pt x="1018183" y="4186603"/>
                    </a:lnTo>
                    <a:lnTo>
                      <a:pt x="1018183" y="4190238"/>
                    </a:lnTo>
                    <a:lnTo>
                      <a:pt x="1018183" y="4191444"/>
                    </a:lnTo>
                    <a:lnTo>
                      <a:pt x="1018183" y="4191564"/>
                    </a:lnTo>
                    <a:lnTo>
                      <a:pt x="1018183" y="4192213"/>
                    </a:lnTo>
                    <a:lnTo>
                      <a:pt x="1018183" y="4193782"/>
                    </a:lnTo>
                    <a:lnTo>
                      <a:pt x="1018183" y="4195094"/>
                    </a:lnTo>
                    <a:lnTo>
                      <a:pt x="1018183" y="4196379"/>
                    </a:lnTo>
                    <a:lnTo>
                      <a:pt x="1018183" y="4201338"/>
                    </a:lnTo>
                    <a:lnTo>
                      <a:pt x="1018183" y="4202502"/>
                    </a:lnTo>
                    <a:lnTo>
                      <a:pt x="1018183" y="4202622"/>
                    </a:lnTo>
                    <a:lnTo>
                      <a:pt x="1018183" y="4203994"/>
                    </a:lnTo>
                    <a:lnTo>
                      <a:pt x="1018183" y="4206156"/>
                    </a:lnTo>
                    <a:lnTo>
                      <a:pt x="1018183" y="4207908"/>
                    </a:lnTo>
                    <a:lnTo>
                      <a:pt x="1018183" y="4209410"/>
                    </a:lnTo>
                    <a:lnTo>
                      <a:pt x="1018183" y="4209804"/>
                    </a:lnTo>
                    <a:lnTo>
                      <a:pt x="1018183" y="4210399"/>
                    </a:lnTo>
                    <a:lnTo>
                      <a:pt x="1018183" y="4211089"/>
                    </a:lnTo>
                    <a:lnTo>
                      <a:pt x="1018183" y="4211371"/>
                    </a:lnTo>
                    <a:lnTo>
                      <a:pt x="1018183" y="4212130"/>
                    </a:lnTo>
                    <a:lnTo>
                      <a:pt x="1018183" y="4212657"/>
                    </a:lnTo>
                    <a:lnTo>
                      <a:pt x="1018183" y="4214631"/>
                    </a:lnTo>
                    <a:lnTo>
                      <a:pt x="1018183" y="4214937"/>
                    </a:lnTo>
                    <a:lnTo>
                      <a:pt x="1018183" y="4215806"/>
                    </a:lnTo>
                    <a:lnTo>
                      <a:pt x="1018183" y="4215868"/>
                    </a:lnTo>
                    <a:lnTo>
                      <a:pt x="1018183" y="4217312"/>
                    </a:lnTo>
                    <a:lnTo>
                      <a:pt x="1018183" y="4218702"/>
                    </a:lnTo>
                    <a:lnTo>
                      <a:pt x="1018183" y="4219184"/>
                    </a:lnTo>
                    <a:lnTo>
                      <a:pt x="1018183" y="4220270"/>
                    </a:lnTo>
                    <a:lnTo>
                      <a:pt x="1018183" y="4220468"/>
                    </a:lnTo>
                    <a:lnTo>
                      <a:pt x="1018183" y="4220616"/>
                    </a:lnTo>
                    <a:lnTo>
                      <a:pt x="1018183" y="4220862"/>
                    </a:lnTo>
                    <a:lnTo>
                      <a:pt x="1018183" y="4222429"/>
                    </a:lnTo>
                    <a:lnTo>
                      <a:pt x="1018183" y="4224942"/>
                    </a:lnTo>
                    <a:lnTo>
                      <a:pt x="1018183" y="4226509"/>
                    </a:lnTo>
                    <a:lnTo>
                      <a:pt x="1018183" y="4226864"/>
                    </a:lnTo>
                    <a:lnTo>
                      <a:pt x="1018183" y="4228825"/>
                    </a:lnTo>
                    <a:lnTo>
                      <a:pt x="1018183" y="4232369"/>
                    </a:lnTo>
                    <a:lnTo>
                      <a:pt x="1018183" y="4233945"/>
                    </a:lnTo>
                    <a:lnTo>
                      <a:pt x="1018183" y="4234716"/>
                    </a:lnTo>
                    <a:lnTo>
                      <a:pt x="1018183" y="4235229"/>
                    </a:lnTo>
                    <a:lnTo>
                      <a:pt x="1018183" y="4236000"/>
                    </a:lnTo>
                    <a:lnTo>
                      <a:pt x="1018183" y="4236283"/>
                    </a:lnTo>
                    <a:lnTo>
                      <a:pt x="1018183" y="4236721"/>
                    </a:lnTo>
                    <a:lnTo>
                      <a:pt x="1018183" y="4237567"/>
                    </a:lnTo>
                    <a:lnTo>
                      <a:pt x="1018183" y="4238774"/>
                    </a:lnTo>
                    <a:lnTo>
                      <a:pt x="1018183" y="4240636"/>
                    </a:lnTo>
                    <a:lnTo>
                      <a:pt x="1018183" y="4244181"/>
                    </a:lnTo>
                    <a:lnTo>
                      <a:pt x="1018183" y="4245003"/>
                    </a:lnTo>
                    <a:lnTo>
                      <a:pt x="1018183" y="4246498"/>
                    </a:lnTo>
                    <a:lnTo>
                      <a:pt x="1018183" y="4247077"/>
                    </a:lnTo>
                    <a:lnTo>
                      <a:pt x="1018183" y="4247779"/>
                    </a:lnTo>
                    <a:lnTo>
                      <a:pt x="1018183" y="4251431"/>
                    </a:lnTo>
                    <a:lnTo>
                      <a:pt x="1018183" y="4252901"/>
                    </a:lnTo>
                    <a:lnTo>
                      <a:pt x="1018183" y="4252999"/>
                    </a:lnTo>
                    <a:lnTo>
                      <a:pt x="1018183" y="4254973"/>
                    </a:lnTo>
                    <a:lnTo>
                      <a:pt x="1018183" y="4255279"/>
                    </a:lnTo>
                    <a:lnTo>
                      <a:pt x="1018183" y="4257133"/>
                    </a:lnTo>
                    <a:lnTo>
                      <a:pt x="1018183" y="4257436"/>
                    </a:lnTo>
                    <a:lnTo>
                      <a:pt x="1018183" y="4259591"/>
                    </a:lnTo>
                    <a:lnTo>
                      <a:pt x="1018183" y="4261204"/>
                    </a:lnTo>
                    <a:lnTo>
                      <a:pt x="1018183" y="4262489"/>
                    </a:lnTo>
                    <a:lnTo>
                      <a:pt x="1018183" y="4262771"/>
                    </a:lnTo>
                    <a:lnTo>
                      <a:pt x="1018183" y="4264057"/>
                    </a:lnTo>
                    <a:lnTo>
                      <a:pt x="1018183" y="4265096"/>
                    </a:lnTo>
                    <a:lnTo>
                      <a:pt x="1018183" y="4266033"/>
                    </a:lnTo>
                    <a:lnTo>
                      <a:pt x="1018183" y="4266338"/>
                    </a:lnTo>
                    <a:lnTo>
                      <a:pt x="1018183" y="4268860"/>
                    </a:lnTo>
                    <a:lnTo>
                      <a:pt x="1018183" y="4274873"/>
                    </a:lnTo>
                    <a:lnTo>
                      <a:pt x="1018183" y="4276342"/>
                    </a:lnTo>
                    <a:lnTo>
                      <a:pt x="1018183" y="4277909"/>
                    </a:lnTo>
                    <a:lnTo>
                      <a:pt x="1018183" y="4278151"/>
                    </a:lnTo>
                    <a:lnTo>
                      <a:pt x="1018183" y="4279806"/>
                    </a:lnTo>
                    <a:lnTo>
                      <a:pt x="1018183" y="4283654"/>
                    </a:lnTo>
                    <a:lnTo>
                      <a:pt x="1018183" y="4289579"/>
                    </a:lnTo>
                    <a:lnTo>
                      <a:pt x="1018183" y="4297475"/>
                    </a:lnTo>
                    <a:lnTo>
                      <a:pt x="1018183" y="4297778"/>
                    </a:lnTo>
                    <a:lnTo>
                      <a:pt x="1018183" y="4298760"/>
                    </a:lnTo>
                    <a:lnTo>
                      <a:pt x="1018183" y="4299066"/>
                    </a:lnTo>
                    <a:lnTo>
                      <a:pt x="1018183" y="4302610"/>
                    </a:lnTo>
                    <a:lnTo>
                      <a:pt x="1018183" y="4303395"/>
                    </a:lnTo>
                    <a:lnTo>
                      <a:pt x="1018183" y="4304717"/>
                    </a:lnTo>
                    <a:lnTo>
                      <a:pt x="1018183" y="4305586"/>
                    </a:lnTo>
                    <a:lnTo>
                      <a:pt x="1018183" y="4308535"/>
                    </a:lnTo>
                    <a:lnTo>
                      <a:pt x="1018183" y="4308839"/>
                    </a:lnTo>
                    <a:lnTo>
                      <a:pt x="1018183" y="4314453"/>
                    </a:lnTo>
                    <a:lnTo>
                      <a:pt x="1018183" y="4317319"/>
                    </a:lnTo>
                    <a:lnTo>
                      <a:pt x="1018183" y="4317796"/>
                    </a:lnTo>
                    <a:lnTo>
                      <a:pt x="1018183" y="4320015"/>
                    </a:lnTo>
                    <a:lnTo>
                      <a:pt x="1018183" y="4326153"/>
                    </a:lnTo>
                    <a:lnTo>
                      <a:pt x="1018183" y="4328856"/>
                    </a:lnTo>
                    <a:lnTo>
                      <a:pt x="1018183" y="4339904"/>
                    </a:lnTo>
                    <a:lnTo>
                      <a:pt x="1018183" y="4341472"/>
                    </a:lnTo>
                    <a:lnTo>
                      <a:pt x="1018183" y="4345109"/>
                    </a:lnTo>
                    <a:lnTo>
                      <a:pt x="1018183" y="4345897"/>
                    </a:lnTo>
                    <a:lnTo>
                      <a:pt x="1018183" y="4347181"/>
                    </a:lnTo>
                    <a:lnTo>
                      <a:pt x="1018183" y="4350725"/>
                    </a:lnTo>
                    <a:lnTo>
                      <a:pt x="1018183" y="4351683"/>
                    </a:lnTo>
                    <a:lnTo>
                      <a:pt x="1018183" y="4352460"/>
                    </a:lnTo>
                    <a:lnTo>
                      <a:pt x="1018183" y="4354795"/>
                    </a:lnTo>
                    <a:lnTo>
                      <a:pt x="1018183" y="4356955"/>
                    </a:lnTo>
                    <a:lnTo>
                      <a:pt x="1018183" y="4359062"/>
                    </a:lnTo>
                    <a:lnTo>
                      <a:pt x="1018183" y="4359817"/>
                    </a:lnTo>
                    <a:lnTo>
                      <a:pt x="1018183" y="4360298"/>
                    </a:lnTo>
                    <a:lnTo>
                      <a:pt x="1018183" y="4360357"/>
                    </a:lnTo>
                    <a:lnTo>
                      <a:pt x="1018183" y="4361583"/>
                    </a:lnTo>
                    <a:lnTo>
                      <a:pt x="1018183" y="4362518"/>
                    </a:lnTo>
                    <a:lnTo>
                      <a:pt x="1018183" y="4366152"/>
                    </a:lnTo>
                    <a:lnTo>
                      <a:pt x="1018183" y="4369198"/>
                    </a:lnTo>
                    <a:lnTo>
                      <a:pt x="1018183" y="4371355"/>
                    </a:lnTo>
                    <a:lnTo>
                      <a:pt x="1018183" y="4371417"/>
                    </a:lnTo>
                    <a:lnTo>
                      <a:pt x="1018183" y="4372877"/>
                    </a:lnTo>
                    <a:lnTo>
                      <a:pt x="1018183" y="4380246"/>
                    </a:lnTo>
                    <a:lnTo>
                      <a:pt x="1018183" y="4381814"/>
                    </a:lnTo>
                    <a:lnTo>
                      <a:pt x="1018183" y="4383170"/>
                    </a:lnTo>
                    <a:lnTo>
                      <a:pt x="1018183" y="4385188"/>
                    </a:lnTo>
                    <a:lnTo>
                      <a:pt x="1018183" y="4387523"/>
                    </a:lnTo>
                    <a:lnTo>
                      <a:pt x="1018183" y="4388731"/>
                    </a:lnTo>
                    <a:lnTo>
                      <a:pt x="1018183" y="4391067"/>
                    </a:lnTo>
                    <a:lnTo>
                      <a:pt x="1018183" y="4391304"/>
                    </a:lnTo>
                    <a:lnTo>
                      <a:pt x="1018183" y="4391789"/>
                    </a:lnTo>
                    <a:lnTo>
                      <a:pt x="1018183" y="4392873"/>
                    </a:lnTo>
                    <a:lnTo>
                      <a:pt x="1018183" y="4393227"/>
                    </a:lnTo>
                    <a:lnTo>
                      <a:pt x="1018183" y="4394961"/>
                    </a:lnTo>
                    <a:lnTo>
                      <a:pt x="1018183" y="4397297"/>
                    </a:lnTo>
                    <a:lnTo>
                      <a:pt x="1018183" y="4397794"/>
                    </a:lnTo>
                    <a:lnTo>
                      <a:pt x="1018183" y="4398581"/>
                    </a:lnTo>
                    <a:lnTo>
                      <a:pt x="1018183" y="4401563"/>
                    </a:lnTo>
                    <a:lnTo>
                      <a:pt x="1018183" y="4401925"/>
                    </a:lnTo>
                    <a:lnTo>
                      <a:pt x="1018183" y="4402126"/>
                    </a:lnTo>
                    <a:lnTo>
                      <a:pt x="1018183" y="4402847"/>
                    </a:lnTo>
                    <a:lnTo>
                      <a:pt x="1018183" y="4402860"/>
                    </a:lnTo>
                    <a:lnTo>
                      <a:pt x="1018183" y="4404144"/>
                    </a:lnTo>
                    <a:lnTo>
                      <a:pt x="1018183" y="4405282"/>
                    </a:lnTo>
                    <a:lnTo>
                      <a:pt x="1018183" y="4405605"/>
                    </a:lnTo>
                    <a:lnTo>
                      <a:pt x="1018183" y="4406494"/>
                    </a:lnTo>
                    <a:lnTo>
                      <a:pt x="1018183" y="4408621"/>
                    </a:lnTo>
                    <a:lnTo>
                      <a:pt x="1018183" y="4411697"/>
                    </a:lnTo>
                    <a:lnTo>
                      <a:pt x="1018183" y="4412501"/>
                    </a:lnTo>
                    <a:lnTo>
                      <a:pt x="1018183" y="4412983"/>
                    </a:lnTo>
                    <a:lnTo>
                      <a:pt x="1018183" y="4413916"/>
                    </a:lnTo>
                    <a:lnTo>
                      <a:pt x="1018183" y="4415898"/>
                    </a:lnTo>
                    <a:lnTo>
                      <a:pt x="1018183" y="4417551"/>
                    </a:lnTo>
                    <a:lnTo>
                      <a:pt x="1018183" y="4424033"/>
                    </a:lnTo>
                    <a:lnTo>
                      <a:pt x="1018183" y="4425600"/>
                    </a:lnTo>
                    <a:lnTo>
                      <a:pt x="1018183" y="4425672"/>
                    </a:lnTo>
                    <a:lnTo>
                      <a:pt x="1018183" y="4427576"/>
                    </a:lnTo>
                    <a:lnTo>
                      <a:pt x="1018183" y="4431235"/>
                    </a:lnTo>
                    <a:lnTo>
                      <a:pt x="1018183" y="4432594"/>
                    </a:lnTo>
                    <a:lnTo>
                      <a:pt x="1018183" y="4433302"/>
                    </a:lnTo>
                    <a:lnTo>
                      <a:pt x="1018183" y="4433569"/>
                    </a:lnTo>
                    <a:lnTo>
                      <a:pt x="1018183" y="4434853"/>
                    </a:lnTo>
                    <a:lnTo>
                      <a:pt x="1018183" y="4434869"/>
                    </a:lnTo>
                    <a:lnTo>
                      <a:pt x="1018183" y="4438010"/>
                    </a:lnTo>
                    <a:lnTo>
                      <a:pt x="1018183" y="4438999"/>
                    </a:lnTo>
                    <a:lnTo>
                      <a:pt x="1018183" y="4440730"/>
                    </a:lnTo>
                    <a:lnTo>
                      <a:pt x="1018183" y="4443189"/>
                    </a:lnTo>
                    <a:lnTo>
                      <a:pt x="1018183" y="4444406"/>
                    </a:lnTo>
                    <a:lnTo>
                      <a:pt x="1018183" y="4444627"/>
                    </a:lnTo>
                    <a:lnTo>
                      <a:pt x="1018183" y="4447056"/>
                    </a:lnTo>
                    <a:lnTo>
                      <a:pt x="1018183" y="4447302"/>
                    </a:lnTo>
                    <a:lnTo>
                      <a:pt x="1018183" y="4447784"/>
                    </a:lnTo>
                    <a:lnTo>
                      <a:pt x="1018183" y="4448870"/>
                    </a:lnTo>
                    <a:lnTo>
                      <a:pt x="1018183" y="4449068"/>
                    </a:lnTo>
                    <a:lnTo>
                      <a:pt x="1018183" y="4452256"/>
                    </a:lnTo>
                    <a:lnTo>
                      <a:pt x="1018183" y="4453689"/>
                    </a:lnTo>
                    <a:lnTo>
                      <a:pt x="1018183" y="4453825"/>
                    </a:lnTo>
                    <a:lnTo>
                      <a:pt x="1018183" y="4455464"/>
                    </a:lnTo>
                    <a:lnTo>
                      <a:pt x="1018183" y="4465321"/>
                    </a:lnTo>
                    <a:lnTo>
                      <a:pt x="1018183" y="4471444"/>
                    </a:lnTo>
                    <a:lnTo>
                      <a:pt x="1018183" y="4471564"/>
                    </a:lnTo>
                    <a:lnTo>
                      <a:pt x="1018183" y="4475098"/>
                    </a:lnTo>
                    <a:lnTo>
                      <a:pt x="1018183" y="4476379"/>
                    </a:lnTo>
                    <a:lnTo>
                      <a:pt x="1018183" y="4479341"/>
                    </a:lnTo>
                    <a:lnTo>
                      <a:pt x="1018183" y="4480031"/>
                    </a:lnTo>
                    <a:lnTo>
                      <a:pt x="1018183" y="4481501"/>
                    </a:lnTo>
                    <a:lnTo>
                      <a:pt x="1018183" y="4481599"/>
                    </a:lnTo>
                    <a:lnTo>
                      <a:pt x="1018183" y="4483573"/>
                    </a:lnTo>
                    <a:lnTo>
                      <a:pt x="1018183" y="4483879"/>
                    </a:lnTo>
                    <a:lnTo>
                      <a:pt x="1018183" y="4488191"/>
                    </a:lnTo>
                    <a:lnTo>
                      <a:pt x="1018183" y="4489410"/>
                    </a:lnTo>
                    <a:lnTo>
                      <a:pt x="1018183" y="4489558"/>
                    </a:lnTo>
                    <a:lnTo>
                      <a:pt x="1018183" y="4489804"/>
                    </a:lnTo>
                    <a:lnTo>
                      <a:pt x="1018183" y="4490399"/>
                    </a:lnTo>
                    <a:lnTo>
                      <a:pt x="1018183" y="4491089"/>
                    </a:lnTo>
                    <a:lnTo>
                      <a:pt x="1018183" y="4491371"/>
                    </a:lnTo>
                    <a:lnTo>
                      <a:pt x="1018183" y="4492657"/>
                    </a:lnTo>
                    <a:lnTo>
                      <a:pt x="1018183" y="4494633"/>
                    </a:lnTo>
                    <a:lnTo>
                      <a:pt x="1018183" y="4494938"/>
                    </a:lnTo>
                    <a:lnTo>
                      <a:pt x="1018183" y="4495806"/>
                    </a:lnTo>
                    <a:lnTo>
                      <a:pt x="1018183" y="4504171"/>
                    </a:lnTo>
                    <a:lnTo>
                      <a:pt x="1018183" y="4504942"/>
                    </a:lnTo>
                    <a:lnTo>
                      <a:pt x="1018183" y="4506509"/>
                    </a:lnTo>
                    <a:lnTo>
                      <a:pt x="1018183" y="4506751"/>
                    </a:lnTo>
                    <a:lnTo>
                      <a:pt x="1018183" y="4507716"/>
                    </a:lnTo>
                    <a:lnTo>
                      <a:pt x="1018183" y="4513945"/>
                    </a:lnTo>
                    <a:lnTo>
                      <a:pt x="1018183" y="4516721"/>
                    </a:lnTo>
                    <a:lnTo>
                      <a:pt x="1018183" y="4521843"/>
                    </a:lnTo>
                    <a:lnTo>
                      <a:pt x="1018183" y="4523127"/>
                    </a:lnTo>
                    <a:lnTo>
                      <a:pt x="1018183" y="4526075"/>
                    </a:lnTo>
                    <a:lnTo>
                      <a:pt x="1018183" y="4526378"/>
                    </a:lnTo>
                    <a:lnTo>
                      <a:pt x="1018183" y="4527360"/>
                    </a:lnTo>
                    <a:lnTo>
                      <a:pt x="1018183" y="4527666"/>
                    </a:lnTo>
                    <a:lnTo>
                      <a:pt x="1018183" y="4528533"/>
                    </a:lnTo>
                    <a:lnTo>
                      <a:pt x="1018183" y="4531210"/>
                    </a:lnTo>
                    <a:lnTo>
                      <a:pt x="1018183" y="4531431"/>
                    </a:lnTo>
                    <a:lnTo>
                      <a:pt x="1018183" y="4532901"/>
                    </a:lnTo>
                    <a:lnTo>
                      <a:pt x="1018183" y="4532999"/>
                    </a:lnTo>
                    <a:lnTo>
                      <a:pt x="1018183" y="4534975"/>
                    </a:lnTo>
                    <a:lnTo>
                      <a:pt x="1018183" y="4535280"/>
                    </a:lnTo>
                    <a:lnTo>
                      <a:pt x="1018183" y="4537135"/>
                    </a:lnTo>
                    <a:lnTo>
                      <a:pt x="1018183" y="4537439"/>
                    </a:lnTo>
                    <a:lnTo>
                      <a:pt x="1018183" y="4539591"/>
                    </a:lnTo>
                    <a:lnTo>
                      <a:pt x="1018183" y="4545919"/>
                    </a:lnTo>
                    <a:lnTo>
                      <a:pt x="1018183" y="4547093"/>
                    </a:lnTo>
                    <a:lnTo>
                      <a:pt x="1018183" y="4558151"/>
                    </a:lnTo>
                    <a:lnTo>
                      <a:pt x="1018183" y="4567702"/>
                    </a:lnTo>
                    <a:lnTo>
                      <a:pt x="1018183" y="4568008"/>
                    </a:lnTo>
                    <a:lnTo>
                      <a:pt x="1018183" y="4571552"/>
                    </a:lnTo>
                    <a:lnTo>
                      <a:pt x="1018183" y="4573709"/>
                    </a:lnTo>
                    <a:lnTo>
                      <a:pt x="1018183" y="4576549"/>
                    </a:lnTo>
                    <a:lnTo>
                      <a:pt x="1018183" y="4577477"/>
                    </a:lnTo>
                    <a:lnTo>
                      <a:pt x="1018183" y="4577781"/>
                    </a:lnTo>
                    <a:lnTo>
                      <a:pt x="1018183" y="4578760"/>
                    </a:lnTo>
                    <a:lnTo>
                      <a:pt x="1018183" y="4579064"/>
                    </a:lnTo>
                    <a:lnTo>
                      <a:pt x="1018183" y="4580283"/>
                    </a:lnTo>
                    <a:lnTo>
                      <a:pt x="1018183" y="4582609"/>
                    </a:lnTo>
                    <a:lnTo>
                      <a:pt x="1018183" y="4583395"/>
                    </a:lnTo>
                    <a:lnTo>
                      <a:pt x="1018183" y="4586261"/>
                    </a:lnTo>
                    <a:lnTo>
                      <a:pt x="1018183" y="4588417"/>
                    </a:lnTo>
                    <a:lnTo>
                      <a:pt x="1018183" y="4588957"/>
                    </a:lnTo>
                    <a:lnTo>
                      <a:pt x="1018183" y="4590879"/>
                    </a:lnTo>
                    <a:lnTo>
                      <a:pt x="1018183" y="4594425"/>
                    </a:lnTo>
                    <a:lnTo>
                      <a:pt x="1018183" y="4597319"/>
                    </a:lnTo>
                    <a:lnTo>
                      <a:pt x="1018183" y="4597798"/>
                    </a:lnTo>
                    <a:lnTo>
                      <a:pt x="1018183" y="4600017"/>
                    </a:lnTo>
                    <a:lnTo>
                      <a:pt x="1018183" y="4608846"/>
                    </a:lnTo>
                    <a:lnTo>
                      <a:pt x="1018183" y="4610414"/>
                    </a:lnTo>
                    <a:lnTo>
                      <a:pt x="1018183" y="4614051"/>
                    </a:lnTo>
                    <a:lnTo>
                      <a:pt x="1018183" y="4615339"/>
                    </a:lnTo>
                    <a:lnTo>
                      <a:pt x="1018183" y="4616123"/>
                    </a:lnTo>
                    <a:lnTo>
                      <a:pt x="1018183" y="4619104"/>
                    </a:lnTo>
                    <a:lnTo>
                      <a:pt x="1018183" y="4619667"/>
                    </a:lnTo>
                    <a:lnTo>
                      <a:pt x="1018183" y="4619904"/>
                    </a:lnTo>
                    <a:lnTo>
                      <a:pt x="1018183" y="4620625"/>
                    </a:lnTo>
                    <a:lnTo>
                      <a:pt x="1018183" y="4621473"/>
                    </a:lnTo>
                    <a:lnTo>
                      <a:pt x="1018183" y="4625109"/>
                    </a:lnTo>
                    <a:lnTo>
                      <a:pt x="1018183" y="4625897"/>
                    </a:lnTo>
                    <a:lnTo>
                      <a:pt x="1018183" y="4627181"/>
                    </a:lnTo>
                    <a:lnTo>
                      <a:pt x="1018183" y="4628759"/>
                    </a:lnTo>
                    <a:lnTo>
                      <a:pt x="1018183" y="4630047"/>
                    </a:lnTo>
                    <a:lnTo>
                      <a:pt x="1018183" y="4630525"/>
                    </a:lnTo>
                    <a:lnTo>
                      <a:pt x="1018183" y="4630726"/>
                    </a:lnTo>
                    <a:lnTo>
                      <a:pt x="1018183" y="4631460"/>
                    </a:lnTo>
                    <a:lnTo>
                      <a:pt x="1018183" y="4631685"/>
                    </a:lnTo>
                    <a:lnTo>
                      <a:pt x="1018183" y="4632744"/>
                    </a:lnTo>
                    <a:lnTo>
                      <a:pt x="1018183" y="4635094"/>
                    </a:lnTo>
                    <a:lnTo>
                      <a:pt x="1018183" y="4639816"/>
                    </a:lnTo>
                    <a:lnTo>
                      <a:pt x="1018183" y="4640297"/>
                    </a:lnTo>
                    <a:lnTo>
                      <a:pt x="1018183" y="4640359"/>
                    </a:lnTo>
                    <a:lnTo>
                      <a:pt x="1018183" y="4641583"/>
                    </a:lnTo>
                    <a:lnTo>
                      <a:pt x="1018183" y="4642516"/>
                    </a:lnTo>
                    <a:lnTo>
                      <a:pt x="1018183" y="4646151"/>
                    </a:lnTo>
                    <a:lnTo>
                      <a:pt x="1018183" y="4652633"/>
                    </a:lnTo>
                    <a:lnTo>
                      <a:pt x="1018183" y="4654200"/>
                    </a:lnTo>
                    <a:lnTo>
                      <a:pt x="1018183" y="4656176"/>
                    </a:lnTo>
                    <a:lnTo>
                      <a:pt x="1018183" y="4660246"/>
                    </a:lnTo>
                    <a:lnTo>
                      <a:pt x="1018183" y="4661815"/>
                    </a:lnTo>
                    <a:lnTo>
                      <a:pt x="1018183" y="4662169"/>
                    </a:lnTo>
                    <a:lnTo>
                      <a:pt x="1018183" y="4663453"/>
                    </a:lnTo>
                    <a:lnTo>
                      <a:pt x="1018183" y="4664412"/>
                    </a:lnTo>
                    <a:lnTo>
                      <a:pt x="1018183" y="4665325"/>
                    </a:lnTo>
                    <a:lnTo>
                      <a:pt x="1018183" y="4667523"/>
                    </a:lnTo>
                    <a:lnTo>
                      <a:pt x="1018183" y="4667954"/>
                    </a:lnTo>
                    <a:lnTo>
                      <a:pt x="1018183" y="4671068"/>
                    </a:lnTo>
                    <a:lnTo>
                      <a:pt x="1018183" y="4671789"/>
                    </a:lnTo>
                    <a:lnTo>
                      <a:pt x="1018183" y="4673086"/>
                    </a:lnTo>
                    <a:lnTo>
                      <a:pt x="1018183" y="4673227"/>
                    </a:lnTo>
                    <a:lnTo>
                      <a:pt x="1018183" y="4680856"/>
                    </a:lnTo>
                    <a:lnTo>
                      <a:pt x="1018183" y="4681925"/>
                    </a:lnTo>
                    <a:lnTo>
                      <a:pt x="1018183" y="4682425"/>
                    </a:lnTo>
                    <a:lnTo>
                      <a:pt x="1018183" y="4682664"/>
                    </a:lnTo>
                    <a:lnTo>
                      <a:pt x="1018183" y="4682858"/>
                    </a:lnTo>
                    <a:lnTo>
                      <a:pt x="1018183" y="4684144"/>
                    </a:lnTo>
                    <a:lnTo>
                      <a:pt x="1018183" y="4686493"/>
                    </a:lnTo>
                    <a:lnTo>
                      <a:pt x="1018183" y="4692635"/>
                    </a:lnTo>
                    <a:lnTo>
                      <a:pt x="1018183" y="4692975"/>
                    </a:lnTo>
                    <a:lnTo>
                      <a:pt x="1018183" y="4694542"/>
                    </a:lnTo>
                    <a:lnTo>
                      <a:pt x="1018183" y="4696518"/>
                    </a:lnTo>
                    <a:lnTo>
                      <a:pt x="1018183" y="4703795"/>
                    </a:lnTo>
                    <a:lnTo>
                      <a:pt x="1018183" y="4704033"/>
                    </a:lnTo>
                    <a:lnTo>
                      <a:pt x="1018183" y="4705600"/>
                    </a:lnTo>
                    <a:lnTo>
                      <a:pt x="1018183" y="4707345"/>
                    </a:lnTo>
                    <a:lnTo>
                      <a:pt x="1018183" y="4707575"/>
                    </a:lnTo>
                    <a:lnTo>
                      <a:pt x="1018183" y="4707941"/>
                    </a:lnTo>
                    <a:lnTo>
                      <a:pt x="1018183" y="4708912"/>
                    </a:lnTo>
                    <a:lnTo>
                      <a:pt x="1018183" y="4713569"/>
                    </a:lnTo>
                    <a:lnTo>
                      <a:pt x="1018183" y="4714853"/>
                    </a:lnTo>
                    <a:lnTo>
                      <a:pt x="1018183" y="4718010"/>
                    </a:lnTo>
                    <a:lnTo>
                      <a:pt x="1018183" y="4718999"/>
                    </a:lnTo>
                    <a:lnTo>
                      <a:pt x="1018183" y="4721198"/>
                    </a:lnTo>
                    <a:lnTo>
                      <a:pt x="1018183" y="4722767"/>
                    </a:lnTo>
                    <a:lnTo>
                      <a:pt x="1018183" y="4724406"/>
                    </a:lnTo>
                    <a:lnTo>
                      <a:pt x="1018183" y="4732257"/>
                    </a:lnTo>
                    <a:lnTo>
                      <a:pt x="1018183" y="4733824"/>
                    </a:lnTo>
                    <a:lnTo>
                      <a:pt x="1018183" y="4740304"/>
                    </a:lnTo>
                    <a:lnTo>
                      <a:pt x="1018183" y="4745321"/>
                    </a:lnTo>
                    <a:lnTo>
                      <a:pt x="1018183" y="4750443"/>
                    </a:lnTo>
                    <a:lnTo>
                      <a:pt x="1018183" y="4751727"/>
                    </a:lnTo>
                    <a:lnTo>
                      <a:pt x="1018183" y="4757133"/>
                    </a:lnTo>
                    <a:lnTo>
                      <a:pt x="1018183" y="4759341"/>
                    </a:lnTo>
                    <a:lnTo>
                      <a:pt x="1018183" y="4760031"/>
                    </a:lnTo>
                    <a:lnTo>
                      <a:pt x="1018183" y="4761501"/>
                    </a:lnTo>
                    <a:lnTo>
                      <a:pt x="1018183" y="4761599"/>
                    </a:lnTo>
                    <a:lnTo>
                      <a:pt x="1018183" y="4763575"/>
                    </a:lnTo>
                    <a:lnTo>
                      <a:pt x="1018183" y="4763880"/>
                    </a:lnTo>
                    <a:lnTo>
                      <a:pt x="1018183" y="4768191"/>
                    </a:lnTo>
                    <a:lnTo>
                      <a:pt x="1018183" y="4775693"/>
                    </a:lnTo>
                    <a:lnTo>
                      <a:pt x="1018183" y="4786751"/>
                    </a:lnTo>
                    <a:lnTo>
                      <a:pt x="1018183" y="4788046"/>
                    </a:lnTo>
                    <a:lnTo>
                      <a:pt x="1018183" y="4792069"/>
                    </a:lnTo>
                    <a:lnTo>
                      <a:pt x="1018183" y="4796302"/>
                    </a:lnTo>
                    <a:lnTo>
                      <a:pt x="1018183" y="4796608"/>
                    </a:lnTo>
                    <a:lnTo>
                      <a:pt x="1018183" y="4800152"/>
                    </a:lnTo>
                    <a:lnTo>
                      <a:pt x="1018183" y="4800600"/>
                    </a:lnTo>
                    <a:lnTo>
                      <a:pt x="1018183" y="4801843"/>
                    </a:lnTo>
                    <a:lnTo>
                      <a:pt x="1018183" y="4803127"/>
                    </a:lnTo>
                    <a:lnTo>
                      <a:pt x="1018183" y="4804869"/>
                    </a:lnTo>
                    <a:lnTo>
                      <a:pt x="1018183" y="4805149"/>
                    </a:lnTo>
                    <a:lnTo>
                      <a:pt x="1018183" y="4806077"/>
                    </a:lnTo>
                    <a:lnTo>
                      <a:pt x="1018183" y="4806381"/>
                    </a:lnTo>
                    <a:lnTo>
                      <a:pt x="1018183" y="4806830"/>
                    </a:lnTo>
                    <a:lnTo>
                      <a:pt x="1018183" y="4807360"/>
                    </a:lnTo>
                    <a:lnTo>
                      <a:pt x="1018183" y="4807664"/>
                    </a:lnTo>
                    <a:lnTo>
                      <a:pt x="1018183" y="4808413"/>
                    </a:lnTo>
                    <a:lnTo>
                      <a:pt x="1018183" y="4808533"/>
                    </a:lnTo>
                    <a:lnTo>
                      <a:pt x="1018183" y="4811209"/>
                    </a:lnTo>
                    <a:lnTo>
                      <a:pt x="1018183" y="4814861"/>
                    </a:lnTo>
                    <a:lnTo>
                      <a:pt x="1018183" y="4815637"/>
                    </a:lnTo>
                    <a:lnTo>
                      <a:pt x="1018183" y="4818757"/>
                    </a:lnTo>
                    <a:lnTo>
                      <a:pt x="1018183" y="4819374"/>
                    </a:lnTo>
                    <a:lnTo>
                      <a:pt x="1018183" y="4819479"/>
                    </a:lnTo>
                    <a:lnTo>
                      <a:pt x="1018183" y="4821968"/>
                    </a:lnTo>
                    <a:lnTo>
                      <a:pt x="1018183" y="4823025"/>
                    </a:lnTo>
                    <a:lnTo>
                      <a:pt x="1018183" y="4825919"/>
                    </a:lnTo>
                    <a:lnTo>
                      <a:pt x="1018183" y="4827093"/>
                    </a:lnTo>
                    <a:lnTo>
                      <a:pt x="1018183" y="4840942"/>
                    </a:lnTo>
                    <a:lnTo>
                      <a:pt x="1018183" y="4841141"/>
                    </a:lnTo>
                    <a:lnTo>
                      <a:pt x="1018183" y="4841534"/>
                    </a:lnTo>
                    <a:lnTo>
                      <a:pt x="1018183" y="4842651"/>
                    </a:lnTo>
                    <a:lnTo>
                      <a:pt x="1018183" y="4843104"/>
                    </a:lnTo>
                    <a:lnTo>
                      <a:pt x="1018183" y="4843438"/>
                    </a:lnTo>
                    <a:lnTo>
                      <a:pt x="1018183" y="4843939"/>
                    </a:lnTo>
                    <a:lnTo>
                      <a:pt x="1018183" y="4845491"/>
                    </a:lnTo>
                    <a:lnTo>
                      <a:pt x="1018183" y="4847172"/>
                    </a:lnTo>
                    <a:lnTo>
                      <a:pt x="1018183" y="4847599"/>
                    </a:lnTo>
                    <a:lnTo>
                      <a:pt x="1018183" y="4847702"/>
                    </a:lnTo>
                    <a:lnTo>
                      <a:pt x="1018183" y="4847704"/>
                    </a:lnTo>
                    <a:lnTo>
                      <a:pt x="1018183" y="4848006"/>
                    </a:lnTo>
                    <a:lnTo>
                      <a:pt x="1018183" y="4848458"/>
                    </a:lnTo>
                    <a:lnTo>
                      <a:pt x="1018183" y="4849225"/>
                    </a:lnTo>
                    <a:lnTo>
                      <a:pt x="1018183" y="4850433"/>
                    </a:lnTo>
                    <a:lnTo>
                      <a:pt x="1018183" y="4850915"/>
                    </a:lnTo>
                    <a:lnTo>
                      <a:pt x="1018183" y="4851551"/>
                    </a:lnTo>
                    <a:lnTo>
                      <a:pt x="1018183" y="4852004"/>
                    </a:lnTo>
                    <a:lnTo>
                      <a:pt x="1018183" y="4853709"/>
                    </a:lnTo>
                    <a:lnTo>
                      <a:pt x="1018183" y="4854932"/>
                    </a:lnTo>
                    <a:lnTo>
                      <a:pt x="1018183" y="4856549"/>
                    </a:lnTo>
                    <a:lnTo>
                      <a:pt x="1018183" y="4857359"/>
                    </a:lnTo>
                    <a:lnTo>
                      <a:pt x="1018183" y="4857839"/>
                    </a:lnTo>
                    <a:lnTo>
                      <a:pt x="1018183" y="4858647"/>
                    </a:lnTo>
                    <a:lnTo>
                      <a:pt x="1018183" y="4859716"/>
                    </a:lnTo>
                    <a:lnTo>
                      <a:pt x="1018183" y="4859821"/>
                    </a:lnTo>
                    <a:lnTo>
                      <a:pt x="1018183" y="4860285"/>
                    </a:lnTo>
                    <a:lnTo>
                      <a:pt x="1018183" y="4862310"/>
                    </a:lnTo>
                    <a:lnTo>
                      <a:pt x="1018183" y="4863367"/>
                    </a:lnTo>
                    <a:lnTo>
                      <a:pt x="1018183" y="4866261"/>
                    </a:lnTo>
                    <a:lnTo>
                      <a:pt x="1018183" y="4868416"/>
                    </a:lnTo>
                    <a:lnTo>
                      <a:pt x="1018183" y="4868959"/>
                    </a:lnTo>
                    <a:lnTo>
                      <a:pt x="1018183" y="4870879"/>
                    </a:lnTo>
                    <a:lnTo>
                      <a:pt x="1018183" y="4872045"/>
                    </a:lnTo>
                    <a:lnTo>
                      <a:pt x="1018183" y="4874424"/>
                    </a:lnTo>
                    <a:lnTo>
                      <a:pt x="1018183" y="4881876"/>
                    </a:lnTo>
                    <a:lnTo>
                      <a:pt x="1018183" y="4883161"/>
                    </a:lnTo>
                    <a:lnTo>
                      <a:pt x="1018183" y="4883446"/>
                    </a:lnTo>
                    <a:lnTo>
                      <a:pt x="1018183" y="4884281"/>
                    </a:lnTo>
                    <a:lnTo>
                      <a:pt x="1018183" y="4884729"/>
                    </a:lnTo>
                    <a:lnTo>
                      <a:pt x="1018183" y="4887010"/>
                    </a:lnTo>
                    <a:lnTo>
                      <a:pt x="1018183" y="4887659"/>
                    </a:lnTo>
                    <a:lnTo>
                      <a:pt x="1018183" y="4887941"/>
                    </a:lnTo>
                    <a:lnTo>
                      <a:pt x="1018183" y="4888046"/>
                    </a:lnTo>
                    <a:lnTo>
                      <a:pt x="1018183" y="4888846"/>
                    </a:lnTo>
                    <a:lnTo>
                      <a:pt x="1018183" y="4889276"/>
                    </a:lnTo>
                    <a:lnTo>
                      <a:pt x="1018183" y="4890415"/>
                    </a:lnTo>
                    <a:lnTo>
                      <a:pt x="1018183" y="4892936"/>
                    </a:lnTo>
                    <a:lnTo>
                      <a:pt x="1018183" y="4893012"/>
                    </a:lnTo>
                    <a:lnTo>
                      <a:pt x="1018183" y="4893925"/>
                    </a:lnTo>
                    <a:lnTo>
                      <a:pt x="1018183" y="4894051"/>
                    </a:lnTo>
                    <a:lnTo>
                      <a:pt x="1018183" y="4894503"/>
                    </a:lnTo>
                    <a:lnTo>
                      <a:pt x="1018183" y="4895274"/>
                    </a:lnTo>
                    <a:lnTo>
                      <a:pt x="1018183" y="4895335"/>
                    </a:lnTo>
                    <a:lnTo>
                      <a:pt x="1018183" y="4896123"/>
                    </a:lnTo>
                    <a:lnTo>
                      <a:pt x="1018183" y="4896554"/>
                    </a:lnTo>
                    <a:lnTo>
                      <a:pt x="1018183" y="4897432"/>
                    </a:lnTo>
                    <a:lnTo>
                      <a:pt x="1018183" y="4898989"/>
                    </a:lnTo>
                    <a:lnTo>
                      <a:pt x="1018183" y="4899104"/>
                    </a:lnTo>
                    <a:lnTo>
                      <a:pt x="1018183" y="4899668"/>
                    </a:lnTo>
                    <a:lnTo>
                      <a:pt x="1018183" y="4900627"/>
                    </a:lnTo>
                    <a:lnTo>
                      <a:pt x="1018183" y="4901686"/>
                    </a:lnTo>
                    <a:lnTo>
                      <a:pt x="1018183" y="4901720"/>
                    </a:lnTo>
                    <a:lnTo>
                      <a:pt x="1018183" y="4904772"/>
                    </a:lnTo>
                    <a:lnTo>
                      <a:pt x="1018183" y="4907031"/>
                    </a:lnTo>
                    <a:lnTo>
                      <a:pt x="1018183" y="4907151"/>
                    </a:lnTo>
                    <a:lnTo>
                      <a:pt x="1018183" y="4908758"/>
                    </a:lnTo>
                    <a:lnTo>
                      <a:pt x="1018183" y="4910042"/>
                    </a:lnTo>
                    <a:lnTo>
                      <a:pt x="1018183" y="4910525"/>
                    </a:lnTo>
                    <a:lnTo>
                      <a:pt x="1018183" y="4911264"/>
                    </a:lnTo>
                    <a:lnTo>
                      <a:pt x="1018183" y="4911458"/>
                    </a:lnTo>
                    <a:lnTo>
                      <a:pt x="1018183" y="4912387"/>
                    </a:lnTo>
                    <a:lnTo>
                      <a:pt x="1018183" y="4912744"/>
                    </a:lnTo>
                    <a:lnTo>
                      <a:pt x="1018183" y="4913257"/>
                    </a:lnTo>
                    <a:lnTo>
                      <a:pt x="1018183" y="4914545"/>
                    </a:lnTo>
                    <a:lnTo>
                      <a:pt x="1018183" y="4915093"/>
                    </a:lnTo>
                    <a:lnTo>
                      <a:pt x="1018183" y="4921235"/>
                    </a:lnTo>
                    <a:lnTo>
                      <a:pt x="1018183" y="4921575"/>
                    </a:lnTo>
                    <a:lnTo>
                      <a:pt x="1018183" y="4923142"/>
                    </a:lnTo>
                    <a:lnTo>
                      <a:pt x="1018183" y="4925118"/>
                    </a:lnTo>
                    <a:lnTo>
                      <a:pt x="1018183" y="4925873"/>
                    </a:lnTo>
                    <a:lnTo>
                      <a:pt x="1018183" y="4928001"/>
                    </a:lnTo>
                    <a:lnTo>
                      <a:pt x="1018183" y="4929510"/>
                    </a:lnTo>
                    <a:lnTo>
                      <a:pt x="1018183" y="4932395"/>
                    </a:lnTo>
                    <a:lnTo>
                      <a:pt x="1018183" y="4932633"/>
                    </a:lnTo>
                    <a:lnTo>
                      <a:pt x="1018183" y="4933354"/>
                    </a:lnTo>
                    <a:lnTo>
                      <a:pt x="1018183" y="4934200"/>
                    </a:lnTo>
                    <a:lnTo>
                      <a:pt x="1018183" y="4934267"/>
                    </a:lnTo>
                    <a:lnTo>
                      <a:pt x="1018183" y="4935126"/>
                    </a:lnTo>
                    <a:lnTo>
                      <a:pt x="1018183" y="4935945"/>
                    </a:lnTo>
                    <a:lnTo>
                      <a:pt x="1018183" y="4936175"/>
                    </a:lnTo>
                    <a:lnTo>
                      <a:pt x="1018183" y="4936896"/>
                    </a:lnTo>
                    <a:lnTo>
                      <a:pt x="1018183" y="4937512"/>
                    </a:lnTo>
                    <a:lnTo>
                      <a:pt x="1018183" y="4937774"/>
                    </a:lnTo>
                    <a:lnTo>
                      <a:pt x="1018183" y="4939058"/>
                    </a:lnTo>
                    <a:lnTo>
                      <a:pt x="1018183" y="4941947"/>
                    </a:lnTo>
                    <a:lnTo>
                      <a:pt x="1018183" y="4942169"/>
                    </a:lnTo>
                    <a:lnTo>
                      <a:pt x="1018183" y="4943453"/>
                    </a:lnTo>
                    <a:lnTo>
                      <a:pt x="1018183" y="4944218"/>
                    </a:lnTo>
                    <a:lnTo>
                      <a:pt x="1018183" y="4944412"/>
                    </a:lnTo>
                    <a:lnTo>
                      <a:pt x="1018183" y="4945114"/>
                    </a:lnTo>
                    <a:lnTo>
                      <a:pt x="1018183" y="4945325"/>
                    </a:lnTo>
                    <a:lnTo>
                      <a:pt x="1018183" y="4945984"/>
                    </a:lnTo>
                    <a:lnTo>
                      <a:pt x="1018183" y="4947956"/>
                    </a:lnTo>
                    <a:lnTo>
                      <a:pt x="1018183" y="4949528"/>
                    </a:lnTo>
                    <a:lnTo>
                      <a:pt x="1018183" y="4949798"/>
                    </a:lnTo>
                    <a:lnTo>
                      <a:pt x="1018183" y="4951367"/>
                    </a:lnTo>
                    <a:lnTo>
                      <a:pt x="1018183" y="4951606"/>
                    </a:lnTo>
                    <a:lnTo>
                      <a:pt x="1018183" y="4953086"/>
                    </a:lnTo>
                    <a:lnTo>
                      <a:pt x="1018183" y="4953599"/>
                    </a:lnTo>
                    <a:lnTo>
                      <a:pt x="1018183" y="4954887"/>
                    </a:lnTo>
                    <a:lnTo>
                      <a:pt x="1018183" y="4955756"/>
                    </a:lnTo>
                    <a:lnTo>
                      <a:pt x="1018183" y="4956171"/>
                    </a:lnTo>
                    <a:lnTo>
                      <a:pt x="1018183" y="4960857"/>
                    </a:lnTo>
                    <a:lnTo>
                      <a:pt x="1018183" y="4961577"/>
                    </a:lnTo>
                    <a:lnTo>
                      <a:pt x="1018183" y="4962424"/>
                    </a:lnTo>
                    <a:lnTo>
                      <a:pt x="1018183" y="4962664"/>
                    </a:lnTo>
                    <a:lnTo>
                      <a:pt x="1018183" y="4966215"/>
                    </a:lnTo>
                    <a:lnTo>
                      <a:pt x="1018183" y="4968904"/>
                    </a:lnTo>
                    <a:lnTo>
                      <a:pt x="1018183" y="4972639"/>
                    </a:lnTo>
                    <a:lnTo>
                      <a:pt x="1018183" y="4972975"/>
                    </a:lnTo>
                    <a:lnTo>
                      <a:pt x="1018183" y="4974542"/>
                    </a:lnTo>
                    <a:lnTo>
                      <a:pt x="1018183" y="4975468"/>
                    </a:lnTo>
                    <a:lnTo>
                      <a:pt x="1018183" y="4976287"/>
                    </a:lnTo>
                    <a:lnTo>
                      <a:pt x="1018183" y="4976517"/>
                    </a:lnTo>
                    <a:lnTo>
                      <a:pt x="1018183" y="4977274"/>
                    </a:lnTo>
                    <a:lnTo>
                      <a:pt x="1018183" y="4977628"/>
                    </a:lnTo>
                    <a:lnTo>
                      <a:pt x="1018183" y="4977854"/>
                    </a:lnTo>
                    <a:lnTo>
                      <a:pt x="1018183" y="4980683"/>
                    </a:lnTo>
                    <a:lnTo>
                      <a:pt x="1018183" y="4983795"/>
                    </a:lnTo>
                    <a:lnTo>
                      <a:pt x="1018183" y="4984447"/>
                    </a:lnTo>
                    <a:lnTo>
                      <a:pt x="1018183" y="4986326"/>
                    </a:lnTo>
                    <a:lnTo>
                      <a:pt x="1018183" y="4986526"/>
                    </a:lnTo>
                    <a:lnTo>
                      <a:pt x="1018183" y="4987345"/>
                    </a:lnTo>
                    <a:lnTo>
                      <a:pt x="1018183" y="4987941"/>
                    </a:lnTo>
                    <a:lnTo>
                      <a:pt x="1018183" y="4988912"/>
                    </a:lnTo>
                    <a:lnTo>
                      <a:pt x="1018183" y="4989870"/>
                    </a:lnTo>
                    <a:lnTo>
                      <a:pt x="1018183" y="4992028"/>
                    </a:lnTo>
                    <a:lnTo>
                      <a:pt x="1018183" y="4993130"/>
                    </a:lnTo>
                    <a:lnTo>
                      <a:pt x="1018183" y="4995393"/>
                    </a:lnTo>
                    <a:lnTo>
                      <a:pt x="1018183" y="4996098"/>
                    </a:lnTo>
                    <a:lnTo>
                      <a:pt x="1018183" y="4997384"/>
                    </a:lnTo>
                    <a:lnTo>
                      <a:pt x="1018183" y="4999241"/>
                    </a:lnTo>
                    <a:lnTo>
                      <a:pt x="1018183" y="5000927"/>
                    </a:lnTo>
                    <a:lnTo>
                      <a:pt x="1018183" y="5001199"/>
                    </a:lnTo>
                    <a:lnTo>
                      <a:pt x="1018183" y="5002766"/>
                    </a:lnTo>
                    <a:lnTo>
                      <a:pt x="1018183" y="5009246"/>
                    </a:lnTo>
                    <a:lnTo>
                      <a:pt x="1018183" y="5010001"/>
                    </a:lnTo>
                    <a:lnTo>
                      <a:pt x="1018183" y="5011978"/>
                    </a:lnTo>
                    <a:lnTo>
                      <a:pt x="1018183" y="5013545"/>
                    </a:lnTo>
                    <a:lnTo>
                      <a:pt x="1018183" y="5016646"/>
                    </a:lnTo>
                    <a:lnTo>
                      <a:pt x="1018183" y="5017970"/>
                    </a:lnTo>
                    <a:lnTo>
                      <a:pt x="1018183" y="5019254"/>
                    </a:lnTo>
                    <a:lnTo>
                      <a:pt x="1018183" y="5020304"/>
                    </a:lnTo>
                    <a:lnTo>
                      <a:pt x="1018183" y="5020669"/>
                    </a:lnTo>
                    <a:lnTo>
                      <a:pt x="1018183" y="5023616"/>
                    </a:lnTo>
                    <a:lnTo>
                      <a:pt x="1018183" y="5023919"/>
                    </a:lnTo>
                    <a:lnTo>
                      <a:pt x="1018183" y="5029028"/>
                    </a:lnTo>
                    <a:lnTo>
                      <a:pt x="1018183" y="5030443"/>
                    </a:lnTo>
                    <a:lnTo>
                      <a:pt x="1018183" y="5031727"/>
                    </a:lnTo>
                    <a:lnTo>
                      <a:pt x="1018183" y="5032370"/>
                    </a:lnTo>
                    <a:lnTo>
                      <a:pt x="1018183" y="5033469"/>
                    </a:lnTo>
                    <a:lnTo>
                      <a:pt x="1018183" y="5033654"/>
                    </a:lnTo>
                    <a:lnTo>
                      <a:pt x="1018183" y="5035630"/>
                    </a:lnTo>
                    <a:lnTo>
                      <a:pt x="1018183" y="5037013"/>
                    </a:lnTo>
                    <a:lnTo>
                      <a:pt x="1018183" y="5037133"/>
                    </a:lnTo>
                    <a:lnTo>
                      <a:pt x="1018183" y="5038226"/>
                    </a:lnTo>
                    <a:lnTo>
                      <a:pt x="1018183" y="5043428"/>
                    </a:lnTo>
                    <a:lnTo>
                      <a:pt x="1018183" y="5044237"/>
                    </a:lnTo>
                    <a:lnTo>
                      <a:pt x="1018183" y="5047357"/>
                    </a:lnTo>
                    <a:lnTo>
                      <a:pt x="1018183" y="5055693"/>
                    </a:lnTo>
                    <a:lnTo>
                      <a:pt x="1018183" y="5056988"/>
                    </a:lnTo>
                    <a:lnTo>
                      <a:pt x="1018183" y="5068047"/>
                    </a:lnTo>
                    <a:lnTo>
                      <a:pt x="1018183" y="5069542"/>
                    </a:lnTo>
                    <a:lnTo>
                      <a:pt x="1018183" y="5069741"/>
                    </a:lnTo>
                    <a:lnTo>
                      <a:pt x="1018183" y="5072038"/>
                    </a:lnTo>
                    <a:lnTo>
                      <a:pt x="1018183" y="5072069"/>
                    </a:lnTo>
                    <a:lnTo>
                      <a:pt x="1018183" y="5073811"/>
                    </a:lnTo>
                    <a:lnTo>
                      <a:pt x="1018183" y="5074091"/>
                    </a:lnTo>
                    <a:lnTo>
                      <a:pt x="1018183" y="5075772"/>
                    </a:lnTo>
                    <a:lnTo>
                      <a:pt x="1018183" y="5076302"/>
                    </a:lnTo>
                    <a:lnTo>
                      <a:pt x="1018183" y="5076606"/>
                    </a:lnTo>
                    <a:lnTo>
                      <a:pt x="1018183" y="5077058"/>
                    </a:lnTo>
                    <a:lnTo>
                      <a:pt x="1018183" y="5077355"/>
                    </a:lnTo>
                    <a:lnTo>
                      <a:pt x="1018183" y="5079033"/>
                    </a:lnTo>
                    <a:lnTo>
                      <a:pt x="1018183" y="5079515"/>
                    </a:lnTo>
                    <a:lnTo>
                      <a:pt x="1018183" y="5080151"/>
                    </a:lnTo>
                    <a:lnTo>
                      <a:pt x="1018183" y="5080604"/>
                    </a:lnTo>
                    <a:lnTo>
                      <a:pt x="1018183" y="5084579"/>
                    </a:lnTo>
                    <a:lnTo>
                      <a:pt x="1018183" y="5085149"/>
                    </a:lnTo>
                    <a:lnTo>
                      <a:pt x="1018183" y="5086439"/>
                    </a:lnTo>
                    <a:lnTo>
                      <a:pt x="1018183" y="5087699"/>
                    </a:lnTo>
                    <a:lnTo>
                      <a:pt x="1018183" y="5088316"/>
                    </a:lnTo>
                    <a:lnTo>
                      <a:pt x="1018183" y="5088421"/>
                    </a:lnTo>
                    <a:lnTo>
                      <a:pt x="1018183" y="5090910"/>
                    </a:lnTo>
                    <a:lnTo>
                      <a:pt x="1018183" y="5091967"/>
                    </a:lnTo>
                    <a:lnTo>
                      <a:pt x="1018183" y="5094861"/>
                    </a:lnTo>
                    <a:lnTo>
                      <a:pt x="1018183" y="5098757"/>
                    </a:lnTo>
                    <a:lnTo>
                      <a:pt x="1018183" y="5099479"/>
                    </a:lnTo>
                    <a:lnTo>
                      <a:pt x="1018183" y="5100775"/>
                    </a:lnTo>
                    <a:lnTo>
                      <a:pt x="1018183" y="5103024"/>
                    </a:lnTo>
                    <a:lnTo>
                      <a:pt x="1018183" y="5104318"/>
                    </a:lnTo>
                    <a:lnTo>
                      <a:pt x="1018183" y="5106387"/>
                    </a:lnTo>
                    <a:lnTo>
                      <a:pt x="1018183" y="5107955"/>
                    </a:lnTo>
                    <a:lnTo>
                      <a:pt x="1018183" y="5110083"/>
                    </a:lnTo>
                    <a:lnTo>
                      <a:pt x="1018183" y="5110476"/>
                    </a:lnTo>
                    <a:lnTo>
                      <a:pt x="1018183" y="5111761"/>
                    </a:lnTo>
                    <a:lnTo>
                      <a:pt x="1018183" y="5112046"/>
                    </a:lnTo>
                    <a:lnTo>
                      <a:pt x="1018183" y="5112380"/>
                    </a:lnTo>
                    <a:lnTo>
                      <a:pt x="1018183" y="5112881"/>
                    </a:lnTo>
                    <a:lnTo>
                      <a:pt x="1018183" y="5113329"/>
                    </a:lnTo>
                    <a:lnTo>
                      <a:pt x="1018183" y="5115610"/>
                    </a:lnTo>
                    <a:lnTo>
                      <a:pt x="1018183" y="5116541"/>
                    </a:lnTo>
                    <a:lnTo>
                      <a:pt x="1018183" y="5116646"/>
                    </a:lnTo>
                    <a:lnTo>
                      <a:pt x="1018183" y="5117400"/>
                    </a:lnTo>
                    <a:lnTo>
                      <a:pt x="1018183" y="5117876"/>
                    </a:lnTo>
                    <a:lnTo>
                      <a:pt x="1018183" y="5119375"/>
                    </a:lnTo>
                    <a:lnTo>
                      <a:pt x="1018183" y="5119857"/>
                    </a:lnTo>
                    <a:lnTo>
                      <a:pt x="1018183" y="5120946"/>
                    </a:lnTo>
                    <a:lnTo>
                      <a:pt x="1018183" y="5121141"/>
                    </a:lnTo>
                    <a:lnTo>
                      <a:pt x="1018183" y="5121536"/>
                    </a:lnTo>
                    <a:lnTo>
                      <a:pt x="1018183" y="5122651"/>
                    </a:lnTo>
                    <a:lnTo>
                      <a:pt x="1018183" y="5123103"/>
                    </a:lnTo>
                    <a:lnTo>
                      <a:pt x="1018183" y="5123438"/>
                    </a:lnTo>
                    <a:lnTo>
                      <a:pt x="1018183" y="5123874"/>
                    </a:lnTo>
                    <a:lnTo>
                      <a:pt x="1018183" y="5123935"/>
                    </a:lnTo>
                    <a:lnTo>
                      <a:pt x="1018183" y="5125491"/>
                    </a:lnTo>
                    <a:lnTo>
                      <a:pt x="1018183" y="5126781"/>
                    </a:lnTo>
                    <a:lnTo>
                      <a:pt x="1018183" y="5127589"/>
                    </a:lnTo>
                    <a:lnTo>
                      <a:pt x="1018183" y="5127704"/>
                    </a:lnTo>
                    <a:lnTo>
                      <a:pt x="1018183" y="5129001"/>
                    </a:lnTo>
                    <a:lnTo>
                      <a:pt x="1018183" y="5129227"/>
                    </a:lnTo>
                    <a:lnTo>
                      <a:pt x="1018183" y="5130320"/>
                    </a:lnTo>
                    <a:lnTo>
                      <a:pt x="1018183" y="5131485"/>
                    </a:lnTo>
                    <a:lnTo>
                      <a:pt x="1018183" y="5135631"/>
                    </a:lnTo>
                    <a:lnTo>
                      <a:pt x="1018183" y="5135751"/>
                    </a:lnTo>
                    <a:lnTo>
                      <a:pt x="1018183" y="5137358"/>
                    </a:lnTo>
                    <a:lnTo>
                      <a:pt x="1018183" y="5137838"/>
                    </a:lnTo>
                    <a:lnTo>
                      <a:pt x="1018183" y="5138642"/>
                    </a:lnTo>
                    <a:lnTo>
                      <a:pt x="1018183" y="5139821"/>
                    </a:lnTo>
                    <a:lnTo>
                      <a:pt x="1018183" y="5140987"/>
                    </a:lnTo>
                    <a:lnTo>
                      <a:pt x="1018183" y="5143366"/>
                    </a:lnTo>
                    <a:lnTo>
                      <a:pt x="1018183" y="5148889"/>
                    </a:lnTo>
                    <a:lnTo>
                      <a:pt x="1018183" y="5150456"/>
                    </a:lnTo>
                    <a:lnTo>
                      <a:pt x="1018183" y="5152103"/>
                    </a:lnTo>
                    <a:lnTo>
                      <a:pt x="1018183" y="5153671"/>
                    </a:lnTo>
                    <a:lnTo>
                      <a:pt x="1018183" y="5155952"/>
                    </a:lnTo>
                    <a:lnTo>
                      <a:pt x="1018183" y="5156601"/>
                    </a:lnTo>
                    <a:lnTo>
                      <a:pt x="1018183" y="5158110"/>
                    </a:lnTo>
                    <a:lnTo>
                      <a:pt x="1018183" y="5158218"/>
                    </a:lnTo>
                    <a:lnTo>
                      <a:pt x="1018183" y="5159710"/>
                    </a:lnTo>
                    <a:lnTo>
                      <a:pt x="1018183" y="5161878"/>
                    </a:lnTo>
                    <a:lnTo>
                      <a:pt x="1018183" y="5161954"/>
                    </a:lnTo>
                    <a:lnTo>
                      <a:pt x="1018183" y="5162643"/>
                    </a:lnTo>
                    <a:lnTo>
                      <a:pt x="1018183" y="5162867"/>
                    </a:lnTo>
                    <a:lnTo>
                      <a:pt x="1018183" y="5163161"/>
                    </a:lnTo>
                    <a:lnTo>
                      <a:pt x="1018183" y="5163445"/>
                    </a:lnTo>
                    <a:lnTo>
                      <a:pt x="1018183" y="5164277"/>
                    </a:lnTo>
                    <a:lnTo>
                      <a:pt x="1018183" y="5164731"/>
                    </a:lnTo>
                    <a:lnTo>
                      <a:pt x="1018183" y="5165496"/>
                    </a:lnTo>
                    <a:lnTo>
                      <a:pt x="1018183" y="5166374"/>
                    </a:lnTo>
                    <a:lnTo>
                      <a:pt x="1018183" y="5167010"/>
                    </a:lnTo>
                    <a:lnTo>
                      <a:pt x="1018183" y="5167658"/>
                    </a:lnTo>
                    <a:lnTo>
                      <a:pt x="1018183" y="5168046"/>
                    </a:lnTo>
                    <a:lnTo>
                      <a:pt x="1018183" y="5169276"/>
                    </a:lnTo>
                    <a:lnTo>
                      <a:pt x="1018183" y="5170547"/>
                    </a:lnTo>
                    <a:lnTo>
                      <a:pt x="1018183" y="5170662"/>
                    </a:lnTo>
                    <a:lnTo>
                      <a:pt x="1018183" y="5172818"/>
                    </a:lnTo>
                    <a:lnTo>
                      <a:pt x="1018183" y="5173012"/>
                    </a:lnTo>
                    <a:lnTo>
                      <a:pt x="1018183" y="5173714"/>
                    </a:lnTo>
                    <a:lnTo>
                      <a:pt x="1018183" y="5173925"/>
                    </a:lnTo>
                    <a:lnTo>
                      <a:pt x="1018183" y="5175973"/>
                    </a:lnTo>
                    <a:lnTo>
                      <a:pt x="1018183" y="5176093"/>
                    </a:lnTo>
                    <a:lnTo>
                      <a:pt x="1018183" y="5176556"/>
                    </a:lnTo>
                    <a:lnTo>
                      <a:pt x="1018183" y="5178826"/>
                    </a:lnTo>
                    <a:lnTo>
                      <a:pt x="1018183" y="5178984"/>
                    </a:lnTo>
                    <a:lnTo>
                      <a:pt x="1018183" y="5180206"/>
                    </a:lnTo>
                    <a:lnTo>
                      <a:pt x="1018183" y="5181686"/>
                    </a:lnTo>
                    <a:lnTo>
                      <a:pt x="1018183" y="5181720"/>
                    </a:lnTo>
                    <a:lnTo>
                      <a:pt x="1018183" y="5182199"/>
                    </a:lnTo>
                    <a:lnTo>
                      <a:pt x="1018183" y="5183487"/>
                    </a:lnTo>
                    <a:lnTo>
                      <a:pt x="1018183" y="5184771"/>
                    </a:lnTo>
                    <a:lnTo>
                      <a:pt x="1018183" y="5187031"/>
                    </a:lnTo>
                    <a:lnTo>
                      <a:pt x="1018183" y="5187151"/>
                    </a:lnTo>
                    <a:lnTo>
                      <a:pt x="1018183" y="5190177"/>
                    </a:lnTo>
                    <a:lnTo>
                      <a:pt x="1018183" y="5191264"/>
                    </a:lnTo>
                    <a:lnTo>
                      <a:pt x="1018183" y="5194815"/>
                    </a:lnTo>
                    <a:lnTo>
                      <a:pt x="1018183" y="5198452"/>
                    </a:lnTo>
                    <a:lnTo>
                      <a:pt x="1018183" y="5199740"/>
                    </a:lnTo>
                    <a:lnTo>
                      <a:pt x="1018183" y="5201239"/>
                    </a:lnTo>
                    <a:lnTo>
                      <a:pt x="1018183" y="5201575"/>
                    </a:lnTo>
                    <a:lnTo>
                      <a:pt x="1018183" y="5203142"/>
                    </a:lnTo>
                    <a:lnTo>
                      <a:pt x="1018183" y="5204068"/>
                    </a:lnTo>
                    <a:lnTo>
                      <a:pt x="1018183" y="5204887"/>
                    </a:lnTo>
                    <a:lnTo>
                      <a:pt x="1018183" y="5205117"/>
                    </a:lnTo>
                    <a:lnTo>
                      <a:pt x="1018183" y="5205874"/>
                    </a:lnTo>
                    <a:lnTo>
                      <a:pt x="1018183" y="5206454"/>
                    </a:lnTo>
                    <a:lnTo>
                      <a:pt x="1018183" y="5208000"/>
                    </a:lnTo>
                    <a:lnTo>
                      <a:pt x="1018183" y="5209283"/>
                    </a:lnTo>
                    <a:lnTo>
                      <a:pt x="1018183" y="5209510"/>
                    </a:lnTo>
                    <a:lnTo>
                      <a:pt x="1018183" y="5210889"/>
                    </a:lnTo>
                    <a:lnTo>
                      <a:pt x="1018183" y="5212395"/>
                    </a:lnTo>
                    <a:lnTo>
                      <a:pt x="1018183" y="5213047"/>
                    </a:lnTo>
                    <a:lnTo>
                      <a:pt x="1018183" y="5213160"/>
                    </a:lnTo>
                    <a:lnTo>
                      <a:pt x="1018183" y="5213354"/>
                    </a:lnTo>
                    <a:lnTo>
                      <a:pt x="1018183" y="5214267"/>
                    </a:lnTo>
                    <a:lnTo>
                      <a:pt x="1018183" y="5214448"/>
                    </a:lnTo>
                    <a:lnTo>
                      <a:pt x="1018183" y="5214926"/>
                    </a:lnTo>
                    <a:lnTo>
                      <a:pt x="1018183" y="5215126"/>
                    </a:lnTo>
                    <a:lnTo>
                      <a:pt x="1018183" y="5215945"/>
                    </a:lnTo>
                    <a:lnTo>
                      <a:pt x="1018183" y="5216898"/>
                    </a:lnTo>
                    <a:lnTo>
                      <a:pt x="1018183" y="5217512"/>
                    </a:lnTo>
                    <a:lnTo>
                      <a:pt x="1018183" y="5217991"/>
                    </a:lnTo>
                    <a:lnTo>
                      <a:pt x="1018183" y="5218470"/>
                    </a:lnTo>
                    <a:lnTo>
                      <a:pt x="1018183" y="5219758"/>
                    </a:lnTo>
                    <a:lnTo>
                      <a:pt x="1018183" y="5221730"/>
                    </a:lnTo>
                    <a:lnTo>
                      <a:pt x="1018183" y="5221947"/>
                    </a:lnTo>
                    <a:lnTo>
                      <a:pt x="1018183" y="5223303"/>
                    </a:lnTo>
                    <a:lnTo>
                      <a:pt x="1018183" y="5223993"/>
                    </a:lnTo>
                    <a:lnTo>
                      <a:pt x="1018183" y="5224217"/>
                    </a:lnTo>
                    <a:lnTo>
                      <a:pt x="1018183" y="5224698"/>
                    </a:lnTo>
                    <a:lnTo>
                      <a:pt x="1018183" y="5225045"/>
                    </a:lnTo>
                    <a:lnTo>
                      <a:pt x="1018183" y="5225113"/>
                    </a:lnTo>
                    <a:lnTo>
                      <a:pt x="1018183" y="5225984"/>
                    </a:lnTo>
                    <a:lnTo>
                      <a:pt x="1018183" y="5227841"/>
                    </a:lnTo>
                    <a:lnTo>
                      <a:pt x="1018183" y="5229527"/>
                    </a:lnTo>
                    <a:lnTo>
                      <a:pt x="1018183" y="5229799"/>
                    </a:lnTo>
                    <a:lnTo>
                      <a:pt x="1018183" y="5231366"/>
                    </a:lnTo>
                    <a:lnTo>
                      <a:pt x="1018183" y="5231606"/>
                    </a:lnTo>
                    <a:lnTo>
                      <a:pt x="1018183" y="5237846"/>
                    </a:lnTo>
                    <a:lnTo>
                      <a:pt x="1018183" y="5238601"/>
                    </a:lnTo>
                    <a:lnTo>
                      <a:pt x="1018183" y="5240578"/>
                    </a:lnTo>
                    <a:lnTo>
                      <a:pt x="1018183" y="5241581"/>
                    </a:lnTo>
                    <a:lnTo>
                      <a:pt x="1018183" y="5242145"/>
                    </a:lnTo>
                    <a:lnTo>
                      <a:pt x="1018183" y="5246216"/>
                    </a:lnTo>
                    <a:lnTo>
                      <a:pt x="1018183" y="5246570"/>
                    </a:lnTo>
                    <a:lnTo>
                      <a:pt x="1018183" y="5247854"/>
                    </a:lnTo>
                    <a:lnTo>
                      <a:pt x="1018183" y="5247984"/>
                    </a:lnTo>
                    <a:lnTo>
                      <a:pt x="1018183" y="5248904"/>
                    </a:lnTo>
                    <a:lnTo>
                      <a:pt x="1018183" y="5249625"/>
                    </a:lnTo>
                    <a:lnTo>
                      <a:pt x="1018183" y="5249726"/>
                    </a:lnTo>
                    <a:lnTo>
                      <a:pt x="1018183" y="5252216"/>
                    </a:lnTo>
                    <a:lnTo>
                      <a:pt x="1018183" y="5252355"/>
                    </a:lnTo>
                    <a:lnTo>
                      <a:pt x="1018183" y="5252519"/>
                    </a:lnTo>
                    <a:lnTo>
                      <a:pt x="1018183" y="5253389"/>
                    </a:lnTo>
                    <a:lnTo>
                      <a:pt x="1018183" y="5254674"/>
                    </a:lnTo>
                    <a:lnTo>
                      <a:pt x="1018183" y="5255468"/>
                    </a:lnTo>
                    <a:lnTo>
                      <a:pt x="1018183" y="5256287"/>
                    </a:lnTo>
                    <a:lnTo>
                      <a:pt x="1018183" y="5257628"/>
                    </a:lnTo>
                    <a:lnTo>
                      <a:pt x="1018183" y="5257854"/>
                    </a:lnTo>
                    <a:lnTo>
                      <a:pt x="1018183" y="5260493"/>
                    </a:lnTo>
                    <a:lnTo>
                      <a:pt x="1018183" y="5260683"/>
                    </a:lnTo>
                    <a:lnTo>
                      <a:pt x="1018183" y="5260970"/>
                    </a:lnTo>
                    <a:lnTo>
                      <a:pt x="1018183" y="5262072"/>
                    </a:lnTo>
                    <a:lnTo>
                      <a:pt x="1018183" y="5262254"/>
                    </a:lnTo>
                    <a:lnTo>
                      <a:pt x="1018183" y="5264230"/>
                    </a:lnTo>
                    <a:lnTo>
                      <a:pt x="1018183" y="5264335"/>
                    </a:lnTo>
                    <a:lnTo>
                      <a:pt x="1018183" y="5264448"/>
                    </a:lnTo>
                    <a:lnTo>
                      <a:pt x="1018183" y="5266326"/>
                    </a:lnTo>
                    <a:lnTo>
                      <a:pt x="1018183" y="5266826"/>
                    </a:lnTo>
                    <a:lnTo>
                      <a:pt x="1018183" y="5267065"/>
                    </a:lnTo>
                    <a:lnTo>
                      <a:pt x="1018183" y="5268183"/>
                    </a:lnTo>
                    <a:lnTo>
                      <a:pt x="1018183" y="5268633"/>
                    </a:lnTo>
                    <a:lnTo>
                      <a:pt x="1018183" y="5269869"/>
                    </a:lnTo>
                    <a:lnTo>
                      <a:pt x="1018183" y="5272028"/>
                    </a:lnTo>
                    <a:lnTo>
                      <a:pt x="1018183" y="5273130"/>
                    </a:lnTo>
                    <a:lnTo>
                      <a:pt x="1018183" y="5273234"/>
                    </a:lnTo>
                    <a:lnTo>
                      <a:pt x="1018183" y="5275393"/>
                    </a:lnTo>
                    <a:lnTo>
                      <a:pt x="1018183" y="5278943"/>
                    </a:lnTo>
                    <a:lnTo>
                      <a:pt x="1018183" y="5279242"/>
                    </a:lnTo>
                    <a:lnTo>
                      <a:pt x="1018183" y="5280920"/>
                    </a:lnTo>
                    <a:lnTo>
                      <a:pt x="1018183" y="5282487"/>
                    </a:lnTo>
                    <a:lnTo>
                      <a:pt x="1018183" y="5285588"/>
                    </a:lnTo>
                    <a:lnTo>
                      <a:pt x="1018183" y="5288196"/>
                    </a:lnTo>
                    <a:lnTo>
                      <a:pt x="1018183" y="5289246"/>
                    </a:lnTo>
                    <a:lnTo>
                      <a:pt x="1018183" y="5290001"/>
                    </a:lnTo>
                    <a:lnTo>
                      <a:pt x="1018183" y="5291976"/>
                    </a:lnTo>
                    <a:lnTo>
                      <a:pt x="1018183" y="5292558"/>
                    </a:lnTo>
                    <a:lnTo>
                      <a:pt x="1018183" y="5292861"/>
                    </a:lnTo>
                    <a:lnTo>
                      <a:pt x="1018183" y="5293313"/>
                    </a:lnTo>
                    <a:lnTo>
                      <a:pt x="1018183" y="5293545"/>
                    </a:lnTo>
                    <a:lnTo>
                      <a:pt x="1018183" y="5296647"/>
                    </a:lnTo>
                    <a:lnTo>
                      <a:pt x="1018183" y="5297970"/>
                    </a:lnTo>
                    <a:lnTo>
                      <a:pt x="1018183" y="5299254"/>
                    </a:lnTo>
                    <a:lnTo>
                      <a:pt x="1018183" y="5300669"/>
                    </a:lnTo>
                    <a:lnTo>
                      <a:pt x="1018183" y="5302411"/>
                    </a:lnTo>
                    <a:lnTo>
                      <a:pt x="1018183" y="5302596"/>
                    </a:lnTo>
                    <a:lnTo>
                      <a:pt x="1018183" y="5303618"/>
                    </a:lnTo>
                    <a:lnTo>
                      <a:pt x="1018183" y="5303922"/>
                    </a:lnTo>
                    <a:lnTo>
                      <a:pt x="1018183" y="5304572"/>
                    </a:lnTo>
                    <a:lnTo>
                      <a:pt x="1018183" y="5305857"/>
                    </a:lnTo>
                    <a:lnTo>
                      <a:pt x="1018183" y="5305955"/>
                    </a:lnTo>
                    <a:lnTo>
                      <a:pt x="1018183" y="5307168"/>
                    </a:lnTo>
                    <a:lnTo>
                      <a:pt x="1018183" y="5311970"/>
                    </a:lnTo>
                    <a:lnTo>
                      <a:pt x="1018183" y="5312370"/>
                    </a:lnTo>
                    <a:lnTo>
                      <a:pt x="1018183" y="5313179"/>
                    </a:lnTo>
                    <a:lnTo>
                      <a:pt x="1018183" y="5313655"/>
                    </a:lnTo>
                    <a:lnTo>
                      <a:pt x="1018183" y="5315631"/>
                    </a:lnTo>
                    <a:lnTo>
                      <a:pt x="1018183" y="5315736"/>
                    </a:lnTo>
                    <a:lnTo>
                      <a:pt x="1018183" y="5316299"/>
                    </a:lnTo>
                    <a:lnTo>
                      <a:pt x="1018183" y="5318225"/>
                    </a:lnTo>
                    <a:lnTo>
                      <a:pt x="1018183" y="5324705"/>
                    </a:lnTo>
                    <a:lnTo>
                      <a:pt x="1018183" y="5326272"/>
                    </a:lnTo>
                    <a:lnTo>
                      <a:pt x="1018183" y="5327357"/>
                    </a:lnTo>
                    <a:lnTo>
                      <a:pt x="1018183" y="5329375"/>
                    </a:lnTo>
                    <a:lnTo>
                      <a:pt x="1018183" y="5332918"/>
                    </a:lnTo>
                    <a:lnTo>
                      <a:pt x="1018183" y="5334987"/>
                    </a:lnTo>
                    <a:lnTo>
                      <a:pt x="1018183" y="5336555"/>
                    </a:lnTo>
                    <a:lnTo>
                      <a:pt x="1018183" y="5336989"/>
                    </a:lnTo>
                    <a:lnTo>
                      <a:pt x="1018183" y="5338683"/>
                    </a:lnTo>
                    <a:lnTo>
                      <a:pt x="1018183" y="5340192"/>
                    </a:lnTo>
                    <a:lnTo>
                      <a:pt x="1018183" y="5340980"/>
                    </a:lnTo>
                    <a:lnTo>
                      <a:pt x="1018183" y="5346000"/>
                    </a:lnTo>
                    <a:lnTo>
                      <a:pt x="1018183" y="5346766"/>
                    </a:lnTo>
                    <a:lnTo>
                      <a:pt x="1018183" y="5347975"/>
                    </a:lnTo>
                    <a:lnTo>
                      <a:pt x="1018183" y="5348457"/>
                    </a:lnTo>
                    <a:lnTo>
                      <a:pt x="1018183" y="5349546"/>
                    </a:lnTo>
                    <a:lnTo>
                      <a:pt x="1018183" y="5349741"/>
                    </a:lnTo>
                    <a:lnTo>
                      <a:pt x="1018183" y="5352038"/>
                    </a:lnTo>
                    <a:lnTo>
                      <a:pt x="1018183" y="5354091"/>
                    </a:lnTo>
                    <a:lnTo>
                      <a:pt x="1018183" y="5354900"/>
                    </a:lnTo>
                    <a:lnTo>
                      <a:pt x="1018183" y="5355381"/>
                    </a:lnTo>
                    <a:lnTo>
                      <a:pt x="1018183" y="5357601"/>
                    </a:lnTo>
                    <a:lnTo>
                      <a:pt x="1018183" y="5360085"/>
                    </a:lnTo>
                    <a:lnTo>
                      <a:pt x="1018183" y="5366438"/>
                    </a:lnTo>
                    <a:lnTo>
                      <a:pt x="1018183" y="5367699"/>
                    </a:lnTo>
                    <a:lnTo>
                      <a:pt x="1018183" y="5368421"/>
                    </a:lnTo>
                    <a:lnTo>
                      <a:pt x="1018183" y="5369717"/>
                    </a:lnTo>
                    <a:lnTo>
                      <a:pt x="1018183" y="5371966"/>
                    </a:lnTo>
                    <a:lnTo>
                      <a:pt x="1018183" y="5373260"/>
                    </a:lnTo>
                    <a:lnTo>
                      <a:pt x="1018183" y="5375329"/>
                    </a:lnTo>
                    <a:lnTo>
                      <a:pt x="1018183" y="5376897"/>
                    </a:lnTo>
                    <a:lnTo>
                      <a:pt x="1018183" y="5377489"/>
                    </a:lnTo>
                    <a:lnTo>
                      <a:pt x="1018183" y="5379056"/>
                    </a:lnTo>
                    <a:lnTo>
                      <a:pt x="1018183" y="5380703"/>
                    </a:lnTo>
                    <a:lnTo>
                      <a:pt x="1018183" y="5380775"/>
                    </a:lnTo>
                    <a:lnTo>
                      <a:pt x="1018183" y="5382271"/>
                    </a:lnTo>
                    <a:lnTo>
                      <a:pt x="1018183" y="5383915"/>
                    </a:lnTo>
                    <a:lnTo>
                      <a:pt x="1018183" y="5384321"/>
                    </a:lnTo>
                    <a:lnTo>
                      <a:pt x="1018183" y="5384552"/>
                    </a:lnTo>
                    <a:lnTo>
                      <a:pt x="1018183" y="5386387"/>
                    </a:lnTo>
                    <a:lnTo>
                      <a:pt x="1018183" y="5386818"/>
                    </a:lnTo>
                    <a:lnTo>
                      <a:pt x="1018183" y="5387956"/>
                    </a:lnTo>
                    <a:lnTo>
                      <a:pt x="1018183" y="5388310"/>
                    </a:lnTo>
                    <a:lnTo>
                      <a:pt x="1018183" y="5389268"/>
                    </a:lnTo>
                    <a:lnTo>
                      <a:pt x="1018183" y="5390083"/>
                    </a:lnTo>
                    <a:lnTo>
                      <a:pt x="1018183" y="5390478"/>
                    </a:lnTo>
                    <a:lnTo>
                      <a:pt x="1018183" y="5391243"/>
                    </a:lnTo>
                    <a:lnTo>
                      <a:pt x="1018183" y="5391761"/>
                    </a:lnTo>
                    <a:lnTo>
                      <a:pt x="1018183" y="5392045"/>
                    </a:lnTo>
                    <a:lnTo>
                      <a:pt x="1018183" y="5392380"/>
                    </a:lnTo>
                    <a:lnTo>
                      <a:pt x="1018183" y="5392877"/>
                    </a:lnTo>
                    <a:lnTo>
                      <a:pt x="1018183" y="5393331"/>
                    </a:lnTo>
                    <a:lnTo>
                      <a:pt x="1018183" y="5395610"/>
                    </a:lnTo>
                    <a:lnTo>
                      <a:pt x="1018183" y="5396646"/>
                    </a:lnTo>
                    <a:lnTo>
                      <a:pt x="1018183" y="5397876"/>
                    </a:lnTo>
                    <a:lnTo>
                      <a:pt x="1018183" y="5397943"/>
                    </a:lnTo>
                    <a:lnTo>
                      <a:pt x="1018183" y="5399262"/>
                    </a:lnTo>
                    <a:lnTo>
                      <a:pt x="1018183" y="5400427"/>
                    </a:lnTo>
                    <a:lnTo>
                      <a:pt x="1018183" y="5401028"/>
                    </a:lnTo>
                    <a:lnTo>
                      <a:pt x="1018183" y="5403158"/>
                    </a:lnTo>
                    <a:lnTo>
                      <a:pt x="1018183" y="5404573"/>
                    </a:lnTo>
                    <a:lnTo>
                      <a:pt x="1018183" y="5404693"/>
                    </a:lnTo>
                    <a:lnTo>
                      <a:pt x="1018183" y="5406780"/>
                    </a:lnTo>
                    <a:lnTo>
                      <a:pt x="1018183" y="5407426"/>
                    </a:lnTo>
                    <a:lnTo>
                      <a:pt x="1018183" y="5407584"/>
                    </a:lnTo>
                    <a:lnTo>
                      <a:pt x="1018183" y="5408999"/>
                    </a:lnTo>
                    <a:lnTo>
                      <a:pt x="1018183" y="5410320"/>
                    </a:lnTo>
                    <a:lnTo>
                      <a:pt x="1018183" y="5411485"/>
                    </a:lnTo>
                    <a:lnTo>
                      <a:pt x="1018183" y="5415631"/>
                    </a:lnTo>
                    <a:lnTo>
                      <a:pt x="1018183" y="5415751"/>
                    </a:lnTo>
                    <a:lnTo>
                      <a:pt x="1018183" y="5417048"/>
                    </a:lnTo>
                    <a:lnTo>
                      <a:pt x="1018183" y="5417559"/>
                    </a:lnTo>
                    <a:lnTo>
                      <a:pt x="1018183" y="5417831"/>
                    </a:lnTo>
                    <a:lnTo>
                      <a:pt x="1018183" y="5419116"/>
                    </a:lnTo>
                    <a:lnTo>
                      <a:pt x="1018183" y="5419398"/>
                    </a:lnTo>
                    <a:lnTo>
                      <a:pt x="1018183" y="5420683"/>
                    </a:lnTo>
                    <a:lnTo>
                      <a:pt x="1018183" y="5422659"/>
                    </a:lnTo>
                    <a:lnTo>
                      <a:pt x="1018183" y="5427052"/>
                    </a:lnTo>
                    <a:lnTo>
                      <a:pt x="1018183" y="5428340"/>
                    </a:lnTo>
                    <a:lnTo>
                      <a:pt x="1018183" y="5428652"/>
                    </a:lnTo>
                    <a:lnTo>
                      <a:pt x="1018183" y="5428889"/>
                    </a:lnTo>
                    <a:lnTo>
                      <a:pt x="1018183" y="5430455"/>
                    </a:lnTo>
                    <a:lnTo>
                      <a:pt x="1018183" y="5431585"/>
                    </a:lnTo>
                    <a:lnTo>
                      <a:pt x="1018183" y="5432103"/>
                    </a:lnTo>
                    <a:lnTo>
                      <a:pt x="1018183" y="5433673"/>
                    </a:lnTo>
                    <a:lnTo>
                      <a:pt x="1018183" y="5435952"/>
                    </a:lnTo>
                    <a:lnTo>
                      <a:pt x="1018183" y="5436600"/>
                    </a:lnTo>
                    <a:lnTo>
                      <a:pt x="1018183" y="5438110"/>
                    </a:lnTo>
                    <a:lnTo>
                      <a:pt x="1018183" y="5438218"/>
                    </a:lnTo>
                    <a:lnTo>
                      <a:pt x="1018183" y="5439489"/>
                    </a:lnTo>
                    <a:lnTo>
                      <a:pt x="1018183" y="5439710"/>
                    </a:lnTo>
                    <a:lnTo>
                      <a:pt x="1018183" y="5441760"/>
                    </a:lnTo>
                    <a:lnTo>
                      <a:pt x="1018183" y="5441954"/>
                    </a:lnTo>
                    <a:lnTo>
                      <a:pt x="1018183" y="5442240"/>
                    </a:lnTo>
                    <a:lnTo>
                      <a:pt x="1018183" y="5442643"/>
                    </a:lnTo>
                    <a:lnTo>
                      <a:pt x="1018183" y="5442867"/>
                    </a:lnTo>
                    <a:lnTo>
                      <a:pt x="1018183" y="5443048"/>
                    </a:lnTo>
                    <a:lnTo>
                      <a:pt x="1018183" y="5445498"/>
                    </a:lnTo>
                    <a:lnTo>
                      <a:pt x="1018183" y="5446591"/>
                    </a:lnTo>
                    <a:lnTo>
                      <a:pt x="1018183" y="5447768"/>
                    </a:lnTo>
                    <a:lnTo>
                      <a:pt x="1018183" y="5448358"/>
                    </a:lnTo>
                    <a:lnTo>
                      <a:pt x="1018183" y="5450547"/>
                    </a:lnTo>
                    <a:lnTo>
                      <a:pt x="1018183" y="5450662"/>
                    </a:lnTo>
                    <a:lnTo>
                      <a:pt x="1018183" y="5451903"/>
                    </a:lnTo>
                    <a:lnTo>
                      <a:pt x="1018183" y="5452817"/>
                    </a:lnTo>
                    <a:lnTo>
                      <a:pt x="1018183" y="5453645"/>
                    </a:lnTo>
                    <a:lnTo>
                      <a:pt x="1018183" y="5453713"/>
                    </a:lnTo>
                    <a:lnTo>
                      <a:pt x="1018183" y="5455973"/>
                    </a:lnTo>
                    <a:lnTo>
                      <a:pt x="1018183" y="5456093"/>
                    </a:lnTo>
                    <a:lnTo>
                      <a:pt x="1018183" y="5458825"/>
                    </a:lnTo>
                    <a:lnTo>
                      <a:pt x="1018183" y="5460206"/>
                    </a:lnTo>
                    <a:lnTo>
                      <a:pt x="1018183" y="5465160"/>
                    </a:lnTo>
                    <a:lnTo>
                      <a:pt x="1018183" y="5468682"/>
                    </a:lnTo>
                    <a:lnTo>
                      <a:pt x="1018183" y="5470181"/>
                    </a:lnTo>
                    <a:lnTo>
                      <a:pt x="1018183" y="5474816"/>
                    </a:lnTo>
                    <a:lnTo>
                      <a:pt x="1018183" y="5475371"/>
                    </a:lnTo>
                    <a:lnTo>
                      <a:pt x="1018183" y="5476584"/>
                    </a:lnTo>
                    <a:lnTo>
                      <a:pt x="1018183" y="5478225"/>
                    </a:lnTo>
                    <a:lnTo>
                      <a:pt x="1018183" y="5478326"/>
                    </a:lnTo>
                    <a:lnTo>
                      <a:pt x="1018183" y="5478452"/>
                    </a:lnTo>
                    <a:lnTo>
                      <a:pt x="1018183" y="5479736"/>
                    </a:lnTo>
                    <a:lnTo>
                      <a:pt x="1018183" y="5480955"/>
                    </a:lnTo>
                    <a:lnTo>
                      <a:pt x="1018183" y="5481989"/>
                    </a:lnTo>
                    <a:lnTo>
                      <a:pt x="1018183" y="5483274"/>
                    </a:lnTo>
                    <a:lnTo>
                      <a:pt x="1018183" y="5483390"/>
                    </a:lnTo>
                    <a:lnTo>
                      <a:pt x="1018183" y="5484068"/>
                    </a:lnTo>
                    <a:lnTo>
                      <a:pt x="1018183" y="5484887"/>
                    </a:lnTo>
                    <a:lnTo>
                      <a:pt x="1018183" y="5486454"/>
                    </a:lnTo>
                    <a:lnTo>
                      <a:pt x="1018183" y="5486933"/>
                    </a:lnTo>
                    <a:lnTo>
                      <a:pt x="1018183" y="5488700"/>
                    </a:lnTo>
                    <a:lnTo>
                      <a:pt x="1018183" y="5489093"/>
                    </a:lnTo>
                    <a:lnTo>
                      <a:pt x="1018183" y="5489283"/>
                    </a:lnTo>
                    <a:lnTo>
                      <a:pt x="1018183" y="5490672"/>
                    </a:lnTo>
                    <a:lnTo>
                      <a:pt x="1018183" y="5490889"/>
                    </a:lnTo>
                    <a:lnTo>
                      <a:pt x="1018183" y="5491552"/>
                    </a:lnTo>
                    <a:lnTo>
                      <a:pt x="1018183" y="5492245"/>
                    </a:lnTo>
                    <a:lnTo>
                      <a:pt x="1018183" y="5492935"/>
                    </a:lnTo>
                    <a:lnTo>
                      <a:pt x="1018183" y="5493048"/>
                    </a:lnTo>
                    <a:lnTo>
                      <a:pt x="1018183" y="5493159"/>
                    </a:lnTo>
                    <a:lnTo>
                      <a:pt x="1018183" y="5493987"/>
                    </a:lnTo>
                    <a:lnTo>
                      <a:pt x="1018183" y="5494443"/>
                    </a:lnTo>
                    <a:lnTo>
                      <a:pt x="1018183" y="5494926"/>
                    </a:lnTo>
                    <a:lnTo>
                      <a:pt x="1018183" y="5495665"/>
                    </a:lnTo>
                    <a:lnTo>
                      <a:pt x="1018183" y="5496783"/>
                    </a:lnTo>
                    <a:lnTo>
                      <a:pt x="1018183" y="5497233"/>
                    </a:lnTo>
                    <a:lnTo>
                      <a:pt x="1018183" y="5497991"/>
                    </a:lnTo>
                    <a:lnTo>
                      <a:pt x="1018183" y="5498469"/>
                    </a:lnTo>
                    <a:lnTo>
                      <a:pt x="1018183" y="5499758"/>
                    </a:lnTo>
                    <a:lnTo>
                      <a:pt x="1018183" y="5501730"/>
                    </a:lnTo>
                    <a:lnTo>
                      <a:pt x="1018183" y="5501834"/>
                    </a:lnTo>
                    <a:lnTo>
                      <a:pt x="1018183" y="5503303"/>
                    </a:lnTo>
                    <a:lnTo>
                      <a:pt x="1018183" y="5503993"/>
                    </a:lnTo>
                    <a:lnTo>
                      <a:pt x="1018183" y="5505045"/>
                    </a:lnTo>
                    <a:lnTo>
                      <a:pt x="1018183" y="5507543"/>
                    </a:lnTo>
                    <a:lnTo>
                      <a:pt x="1018183" y="5507842"/>
                    </a:lnTo>
                    <a:lnTo>
                      <a:pt x="1018183" y="5509520"/>
                    </a:lnTo>
                    <a:lnTo>
                      <a:pt x="1018183" y="5511087"/>
                    </a:lnTo>
                    <a:lnTo>
                      <a:pt x="1018183" y="5516796"/>
                    </a:lnTo>
                    <a:lnTo>
                      <a:pt x="1018183" y="5516926"/>
                    </a:lnTo>
                    <a:lnTo>
                      <a:pt x="1018183" y="5517846"/>
                    </a:lnTo>
                    <a:lnTo>
                      <a:pt x="1018183" y="5518601"/>
                    </a:lnTo>
                    <a:lnTo>
                      <a:pt x="1018183" y="5518668"/>
                    </a:lnTo>
                    <a:lnTo>
                      <a:pt x="1018183" y="5520576"/>
                    </a:lnTo>
                    <a:lnTo>
                      <a:pt x="1018183" y="5521158"/>
                    </a:lnTo>
                    <a:lnTo>
                      <a:pt x="1018183" y="5521297"/>
                    </a:lnTo>
                    <a:lnTo>
                      <a:pt x="1018183" y="5521461"/>
                    </a:lnTo>
                    <a:lnTo>
                      <a:pt x="1018183" y="5521913"/>
                    </a:lnTo>
                    <a:lnTo>
                      <a:pt x="1018183" y="5522145"/>
                    </a:lnTo>
                    <a:lnTo>
                      <a:pt x="1018183" y="5523616"/>
                    </a:lnTo>
                    <a:lnTo>
                      <a:pt x="1018183" y="5526570"/>
                    </a:lnTo>
                    <a:lnTo>
                      <a:pt x="1018183" y="5527854"/>
                    </a:lnTo>
                    <a:lnTo>
                      <a:pt x="1018183" y="5527984"/>
                    </a:lnTo>
                    <a:lnTo>
                      <a:pt x="1018183" y="5529435"/>
                    </a:lnTo>
                    <a:lnTo>
                      <a:pt x="1018183" y="5529625"/>
                    </a:lnTo>
                    <a:lnTo>
                      <a:pt x="1018183" y="5529726"/>
                    </a:lnTo>
                    <a:lnTo>
                      <a:pt x="1018183" y="5530719"/>
                    </a:lnTo>
                    <a:lnTo>
                      <a:pt x="1018183" y="5531196"/>
                    </a:lnTo>
                    <a:lnTo>
                      <a:pt x="1018183" y="5532218"/>
                    </a:lnTo>
                    <a:lnTo>
                      <a:pt x="1018183" y="5532357"/>
                    </a:lnTo>
                    <a:lnTo>
                      <a:pt x="1018183" y="5532522"/>
                    </a:lnTo>
                    <a:lnTo>
                      <a:pt x="1018183" y="5533172"/>
                    </a:lnTo>
                    <a:lnTo>
                      <a:pt x="1018183" y="5533390"/>
                    </a:lnTo>
                    <a:lnTo>
                      <a:pt x="1018183" y="5534457"/>
                    </a:lnTo>
                    <a:lnTo>
                      <a:pt x="1018183" y="5534674"/>
                    </a:lnTo>
                    <a:lnTo>
                      <a:pt x="1018183" y="5535768"/>
                    </a:lnTo>
                    <a:lnTo>
                      <a:pt x="1018183" y="5536007"/>
                    </a:lnTo>
                    <a:lnTo>
                      <a:pt x="1018183" y="5536031"/>
                    </a:lnTo>
                    <a:lnTo>
                      <a:pt x="1018183" y="5537575"/>
                    </a:lnTo>
                    <a:lnTo>
                      <a:pt x="1018183" y="5537773"/>
                    </a:lnTo>
                    <a:lnTo>
                      <a:pt x="1018183" y="5540493"/>
                    </a:lnTo>
                    <a:lnTo>
                      <a:pt x="1018183" y="5540570"/>
                    </a:lnTo>
                    <a:lnTo>
                      <a:pt x="1018183" y="5540970"/>
                    </a:lnTo>
                    <a:lnTo>
                      <a:pt x="1018183" y="5542072"/>
                    </a:lnTo>
                    <a:lnTo>
                      <a:pt x="1018183" y="5542176"/>
                    </a:lnTo>
                    <a:lnTo>
                      <a:pt x="1018183" y="5542255"/>
                    </a:lnTo>
                    <a:lnTo>
                      <a:pt x="1018183" y="5544231"/>
                    </a:lnTo>
                    <a:lnTo>
                      <a:pt x="1018183" y="5544335"/>
                    </a:lnTo>
                    <a:lnTo>
                      <a:pt x="1018183" y="5544336"/>
                    </a:lnTo>
                    <a:lnTo>
                      <a:pt x="1018183" y="5546825"/>
                    </a:lnTo>
                    <a:lnTo>
                      <a:pt x="1018183" y="5547065"/>
                    </a:lnTo>
                    <a:lnTo>
                      <a:pt x="1018183" y="5548184"/>
                    </a:lnTo>
                    <a:lnTo>
                      <a:pt x="1018183" y="5548633"/>
                    </a:lnTo>
                    <a:lnTo>
                      <a:pt x="1018183" y="5553234"/>
                    </a:lnTo>
                    <a:lnTo>
                      <a:pt x="1018183" y="5553305"/>
                    </a:lnTo>
                    <a:lnTo>
                      <a:pt x="1018183" y="5554872"/>
                    </a:lnTo>
                    <a:lnTo>
                      <a:pt x="1018183" y="5558943"/>
                    </a:lnTo>
                    <a:lnTo>
                      <a:pt x="1018183" y="5560918"/>
                    </a:lnTo>
                    <a:lnTo>
                      <a:pt x="1018183" y="5562255"/>
                    </a:lnTo>
                    <a:lnTo>
                      <a:pt x="1018183" y="5562487"/>
                    </a:lnTo>
                    <a:lnTo>
                      <a:pt x="1018183" y="5565084"/>
                    </a:lnTo>
                    <a:lnTo>
                      <a:pt x="1018183" y="5565589"/>
                    </a:lnTo>
                    <a:lnTo>
                      <a:pt x="1018183" y="5565998"/>
                    </a:lnTo>
                    <a:lnTo>
                      <a:pt x="1018183" y="5568196"/>
                    </a:lnTo>
                    <a:lnTo>
                      <a:pt x="1018183" y="5568792"/>
                    </a:lnTo>
                    <a:lnTo>
                      <a:pt x="1018183" y="5571632"/>
                    </a:lnTo>
                    <a:lnTo>
                      <a:pt x="1018183" y="5572560"/>
                    </a:lnTo>
                    <a:lnTo>
                      <a:pt x="1018183" y="5572864"/>
                    </a:lnTo>
                    <a:lnTo>
                      <a:pt x="1018183" y="5573313"/>
                    </a:lnTo>
                    <a:lnTo>
                      <a:pt x="1018183" y="5574799"/>
                    </a:lnTo>
                    <a:lnTo>
                      <a:pt x="1018183" y="5575366"/>
                    </a:lnTo>
                    <a:lnTo>
                      <a:pt x="1018183" y="5579794"/>
                    </a:lnTo>
                    <a:lnTo>
                      <a:pt x="1018183" y="5580912"/>
                    </a:lnTo>
                    <a:lnTo>
                      <a:pt x="1018183" y="5581362"/>
                    </a:lnTo>
                    <a:lnTo>
                      <a:pt x="1018183" y="5582597"/>
                    </a:lnTo>
                    <a:lnTo>
                      <a:pt x="1018183" y="5583336"/>
                    </a:lnTo>
                    <a:lnTo>
                      <a:pt x="1018183" y="5583500"/>
                    </a:lnTo>
                    <a:lnTo>
                      <a:pt x="1018183" y="5583642"/>
                    </a:lnTo>
                    <a:lnTo>
                      <a:pt x="1018183" y="5584573"/>
                    </a:lnTo>
                    <a:lnTo>
                      <a:pt x="1018183" y="5584678"/>
                    </a:lnTo>
                    <a:lnTo>
                      <a:pt x="1018183" y="5585857"/>
                    </a:lnTo>
                    <a:lnTo>
                      <a:pt x="1018183" y="5585962"/>
                    </a:lnTo>
                    <a:lnTo>
                      <a:pt x="1018183" y="5587167"/>
                    </a:lnTo>
                    <a:lnTo>
                      <a:pt x="1018183" y="5589508"/>
                    </a:lnTo>
                    <a:lnTo>
                      <a:pt x="1018183" y="5591968"/>
                    </a:lnTo>
                    <a:lnTo>
                      <a:pt x="1018183" y="5593647"/>
                    </a:lnTo>
                    <a:lnTo>
                      <a:pt x="1018183" y="5595214"/>
                    </a:lnTo>
                    <a:lnTo>
                      <a:pt x="1018183" y="5595736"/>
                    </a:lnTo>
                    <a:lnTo>
                      <a:pt x="1018183" y="5596299"/>
                    </a:lnTo>
                    <a:lnTo>
                      <a:pt x="1018183" y="5598317"/>
                    </a:lnTo>
                    <a:lnTo>
                      <a:pt x="1018183" y="5601860"/>
                    </a:lnTo>
                    <a:lnTo>
                      <a:pt x="1018183" y="5603929"/>
                    </a:lnTo>
                    <a:lnTo>
                      <a:pt x="1018183" y="5604705"/>
                    </a:lnTo>
                    <a:lnTo>
                      <a:pt x="1018183" y="5605497"/>
                    </a:lnTo>
                    <a:lnTo>
                      <a:pt x="1018183" y="5606272"/>
                    </a:lnTo>
                    <a:lnTo>
                      <a:pt x="1018183" y="5608017"/>
                    </a:lnTo>
                    <a:lnTo>
                      <a:pt x="1018183" y="5609134"/>
                    </a:lnTo>
                    <a:lnTo>
                      <a:pt x="1018183" y="5609375"/>
                    </a:lnTo>
                    <a:lnTo>
                      <a:pt x="1018183" y="5609587"/>
                    </a:lnTo>
                    <a:lnTo>
                      <a:pt x="1018183" y="5612515"/>
                    </a:lnTo>
                    <a:lnTo>
                      <a:pt x="1018183" y="5612921"/>
                    </a:lnTo>
                    <a:lnTo>
                      <a:pt x="1018183" y="5614132"/>
                    </a:lnTo>
                    <a:lnTo>
                      <a:pt x="1018183" y="5614987"/>
                    </a:lnTo>
                    <a:lnTo>
                      <a:pt x="1018183" y="5615708"/>
                    </a:lnTo>
                    <a:lnTo>
                      <a:pt x="1018183" y="5616556"/>
                    </a:lnTo>
                    <a:lnTo>
                      <a:pt x="1018183" y="5617868"/>
                    </a:lnTo>
                    <a:lnTo>
                      <a:pt x="1018183" y="5618683"/>
                    </a:lnTo>
                    <a:lnTo>
                      <a:pt x="1018183" y="5620192"/>
                    </a:lnTo>
                    <a:lnTo>
                      <a:pt x="1018183" y="5620980"/>
                    </a:lnTo>
                    <a:lnTo>
                      <a:pt x="1018183" y="5623842"/>
                    </a:lnTo>
                    <a:lnTo>
                      <a:pt x="1018183" y="5626543"/>
                    </a:lnTo>
                    <a:lnTo>
                      <a:pt x="1018183" y="5626768"/>
                    </a:lnTo>
                    <a:lnTo>
                      <a:pt x="1018183" y="5629027"/>
                    </a:lnTo>
                    <a:lnTo>
                      <a:pt x="1018183" y="5629628"/>
                    </a:lnTo>
                    <a:lnTo>
                      <a:pt x="1018183" y="5631758"/>
                    </a:lnTo>
                    <a:lnTo>
                      <a:pt x="1018183" y="5632008"/>
                    </a:lnTo>
                    <a:lnTo>
                      <a:pt x="1018183" y="5634899"/>
                    </a:lnTo>
                    <a:lnTo>
                      <a:pt x="1018183" y="5635380"/>
                    </a:lnTo>
                    <a:lnTo>
                      <a:pt x="1018183" y="5637599"/>
                    </a:lnTo>
                    <a:lnTo>
                      <a:pt x="1018183" y="5638578"/>
                    </a:lnTo>
                    <a:lnTo>
                      <a:pt x="1018183" y="5640085"/>
                    </a:lnTo>
                    <a:lnTo>
                      <a:pt x="1018183" y="5645648"/>
                    </a:lnTo>
                    <a:lnTo>
                      <a:pt x="1018183" y="5646159"/>
                    </a:lnTo>
                    <a:lnTo>
                      <a:pt x="1018183" y="5646431"/>
                    </a:lnTo>
                    <a:lnTo>
                      <a:pt x="1018183" y="5647716"/>
                    </a:lnTo>
                    <a:lnTo>
                      <a:pt x="1018183" y="5647998"/>
                    </a:lnTo>
                    <a:lnTo>
                      <a:pt x="1018183" y="5649283"/>
                    </a:lnTo>
                    <a:lnTo>
                      <a:pt x="1018183" y="5649717"/>
                    </a:lnTo>
                    <a:lnTo>
                      <a:pt x="1018183" y="5651259"/>
                    </a:lnTo>
                    <a:lnTo>
                      <a:pt x="1018183" y="5652857"/>
                    </a:lnTo>
                    <a:lnTo>
                      <a:pt x="1018183" y="5653263"/>
                    </a:lnTo>
                    <a:lnTo>
                      <a:pt x="1018183" y="5655329"/>
                    </a:lnTo>
                    <a:lnTo>
                      <a:pt x="1018183" y="5656898"/>
                    </a:lnTo>
                    <a:lnTo>
                      <a:pt x="1018183" y="5657252"/>
                    </a:lnTo>
                    <a:lnTo>
                      <a:pt x="1018183" y="5657489"/>
                    </a:lnTo>
                    <a:lnTo>
                      <a:pt x="1018183" y="5658210"/>
                    </a:lnTo>
                    <a:lnTo>
                      <a:pt x="1018183" y="5659055"/>
                    </a:lnTo>
                    <a:lnTo>
                      <a:pt x="1018183" y="5659495"/>
                    </a:lnTo>
                    <a:lnTo>
                      <a:pt x="1018183" y="5660185"/>
                    </a:lnTo>
                    <a:lnTo>
                      <a:pt x="1018183" y="5660703"/>
                    </a:lnTo>
                    <a:lnTo>
                      <a:pt x="1018183" y="5662273"/>
                    </a:lnTo>
                    <a:lnTo>
                      <a:pt x="1018183" y="5663037"/>
                    </a:lnTo>
                    <a:lnTo>
                      <a:pt x="1018183" y="5663915"/>
                    </a:lnTo>
                    <a:lnTo>
                      <a:pt x="1018183" y="5664552"/>
                    </a:lnTo>
                    <a:lnTo>
                      <a:pt x="1018183" y="5666818"/>
                    </a:lnTo>
                    <a:lnTo>
                      <a:pt x="1018183" y="5668310"/>
                    </a:lnTo>
                    <a:lnTo>
                      <a:pt x="1018183" y="5669268"/>
                    </a:lnTo>
                    <a:lnTo>
                      <a:pt x="1018183" y="5669970"/>
                    </a:lnTo>
                    <a:lnTo>
                      <a:pt x="1018183" y="5670840"/>
                    </a:lnTo>
                    <a:lnTo>
                      <a:pt x="1018183" y="5671243"/>
                    </a:lnTo>
                    <a:lnTo>
                      <a:pt x="1018183" y="5672100"/>
                    </a:lnTo>
                    <a:lnTo>
                      <a:pt x="1018183" y="5676368"/>
                    </a:lnTo>
                    <a:lnTo>
                      <a:pt x="1018183" y="5677747"/>
                    </a:lnTo>
                    <a:lnTo>
                      <a:pt x="1018183" y="5677941"/>
                    </a:lnTo>
                    <a:lnTo>
                      <a:pt x="1018183" y="5679262"/>
                    </a:lnTo>
                    <a:lnTo>
                      <a:pt x="1018183" y="5680427"/>
                    </a:lnTo>
                    <a:lnTo>
                      <a:pt x="1018183" y="5681028"/>
                    </a:lnTo>
                    <a:lnTo>
                      <a:pt x="1018183" y="5683158"/>
                    </a:lnTo>
                    <a:lnTo>
                      <a:pt x="1018183" y="5684573"/>
                    </a:lnTo>
                    <a:lnTo>
                      <a:pt x="1018183" y="5684693"/>
                    </a:lnTo>
                    <a:lnTo>
                      <a:pt x="1018183" y="5685990"/>
                    </a:lnTo>
                    <a:lnTo>
                      <a:pt x="1018183" y="5686501"/>
                    </a:lnTo>
                    <a:lnTo>
                      <a:pt x="1018183" y="5687425"/>
                    </a:lnTo>
                    <a:lnTo>
                      <a:pt x="1018183" y="5688058"/>
                    </a:lnTo>
                    <a:lnTo>
                      <a:pt x="1018183" y="5688720"/>
                    </a:lnTo>
                    <a:lnTo>
                      <a:pt x="1018183" y="5689625"/>
                    </a:lnTo>
                    <a:lnTo>
                      <a:pt x="1018183" y="5691601"/>
                    </a:lnTo>
                    <a:lnTo>
                      <a:pt x="1018183" y="5692356"/>
                    </a:lnTo>
                    <a:lnTo>
                      <a:pt x="1018183" y="5693760"/>
                    </a:lnTo>
                    <a:lnTo>
                      <a:pt x="1018183" y="5697048"/>
                    </a:lnTo>
                    <a:lnTo>
                      <a:pt x="1018183" y="5697282"/>
                    </a:lnTo>
                    <a:lnTo>
                      <a:pt x="1018183" y="5697561"/>
                    </a:lnTo>
                    <a:lnTo>
                      <a:pt x="1018183" y="5697831"/>
                    </a:lnTo>
                    <a:lnTo>
                      <a:pt x="1018183" y="5699116"/>
                    </a:lnTo>
                    <a:lnTo>
                      <a:pt x="1018183" y="5699397"/>
                    </a:lnTo>
                    <a:lnTo>
                      <a:pt x="1018183" y="5700683"/>
                    </a:lnTo>
                    <a:lnTo>
                      <a:pt x="1018183" y="5702658"/>
                    </a:lnTo>
                    <a:lnTo>
                      <a:pt x="1018183" y="5703971"/>
                    </a:lnTo>
                    <a:lnTo>
                      <a:pt x="1018183" y="5705539"/>
                    </a:lnTo>
                    <a:lnTo>
                      <a:pt x="1018183" y="5707052"/>
                    </a:lnTo>
                    <a:lnTo>
                      <a:pt x="1018183" y="5708336"/>
                    </a:lnTo>
                    <a:lnTo>
                      <a:pt x="1018183" y="5708652"/>
                    </a:lnTo>
                    <a:lnTo>
                      <a:pt x="1018183" y="5711182"/>
                    </a:lnTo>
                    <a:lnTo>
                      <a:pt x="1018183" y="5711585"/>
                    </a:lnTo>
                    <a:lnTo>
                      <a:pt x="1018183" y="5711990"/>
                    </a:lnTo>
                    <a:lnTo>
                      <a:pt x="1018183" y="5715533"/>
                    </a:lnTo>
                    <a:lnTo>
                      <a:pt x="1018183" y="5715886"/>
                    </a:lnTo>
                    <a:lnTo>
                      <a:pt x="1018183" y="5717300"/>
                    </a:lnTo>
                    <a:lnTo>
                      <a:pt x="1018183" y="5719430"/>
                    </a:lnTo>
                    <a:lnTo>
                      <a:pt x="1018183" y="5719489"/>
                    </a:lnTo>
                    <a:lnTo>
                      <a:pt x="1018183" y="5720152"/>
                    </a:lnTo>
                    <a:lnTo>
                      <a:pt x="1018183" y="5720249"/>
                    </a:lnTo>
                    <a:lnTo>
                      <a:pt x="1018183" y="5720845"/>
                    </a:lnTo>
                    <a:lnTo>
                      <a:pt x="1018183" y="5721759"/>
                    </a:lnTo>
                    <a:lnTo>
                      <a:pt x="1018183" y="5722239"/>
                    </a:lnTo>
                    <a:lnTo>
                      <a:pt x="1018183" y="5722587"/>
                    </a:lnTo>
                    <a:lnTo>
                      <a:pt x="1018183" y="5723043"/>
                    </a:lnTo>
                    <a:lnTo>
                      <a:pt x="1018183" y="5726591"/>
                    </a:lnTo>
                    <a:lnTo>
                      <a:pt x="1018183" y="5727767"/>
                    </a:lnTo>
                    <a:lnTo>
                      <a:pt x="1018183" y="5728358"/>
                    </a:lnTo>
                    <a:lnTo>
                      <a:pt x="1018183" y="5730288"/>
                    </a:lnTo>
                    <a:lnTo>
                      <a:pt x="1018183" y="5731903"/>
                    </a:lnTo>
                    <a:lnTo>
                      <a:pt x="1018183" y="5733645"/>
                    </a:lnTo>
                    <a:lnTo>
                      <a:pt x="1018183" y="5734102"/>
                    </a:lnTo>
                    <a:lnTo>
                      <a:pt x="1018183" y="5734857"/>
                    </a:lnTo>
                    <a:lnTo>
                      <a:pt x="1018183" y="5735387"/>
                    </a:lnTo>
                    <a:lnTo>
                      <a:pt x="1018183" y="5744111"/>
                    </a:lnTo>
                    <a:lnTo>
                      <a:pt x="1018183" y="5744313"/>
                    </a:lnTo>
                    <a:lnTo>
                      <a:pt x="1018183" y="5745161"/>
                    </a:lnTo>
                    <a:lnTo>
                      <a:pt x="1018183" y="5745526"/>
                    </a:lnTo>
                    <a:lnTo>
                      <a:pt x="1018183" y="5747268"/>
                    </a:lnTo>
                    <a:lnTo>
                      <a:pt x="1018183" y="5748678"/>
                    </a:lnTo>
                    <a:lnTo>
                      <a:pt x="1018183" y="5749897"/>
                    </a:lnTo>
                    <a:lnTo>
                      <a:pt x="1018183" y="5752216"/>
                    </a:lnTo>
                    <a:lnTo>
                      <a:pt x="1018183" y="5755371"/>
                    </a:lnTo>
                    <a:lnTo>
                      <a:pt x="1018183" y="5756584"/>
                    </a:lnTo>
                    <a:lnTo>
                      <a:pt x="1018183" y="5758035"/>
                    </a:lnTo>
                    <a:lnTo>
                      <a:pt x="1018183" y="5758225"/>
                    </a:lnTo>
                    <a:lnTo>
                      <a:pt x="1018183" y="5758326"/>
                    </a:lnTo>
                    <a:lnTo>
                      <a:pt x="1018183" y="5758511"/>
                    </a:lnTo>
                    <a:lnTo>
                      <a:pt x="1018183" y="5759319"/>
                    </a:lnTo>
                    <a:lnTo>
                      <a:pt x="1018183" y="5760494"/>
                    </a:lnTo>
                    <a:lnTo>
                      <a:pt x="1018183" y="5760957"/>
                    </a:lnTo>
                    <a:lnTo>
                      <a:pt x="1018183" y="5761990"/>
                    </a:lnTo>
                    <a:lnTo>
                      <a:pt x="1018183" y="5763274"/>
                    </a:lnTo>
                    <a:lnTo>
                      <a:pt x="1018183" y="5763385"/>
                    </a:lnTo>
                    <a:lnTo>
                      <a:pt x="1018183" y="5764607"/>
                    </a:lnTo>
                    <a:lnTo>
                      <a:pt x="1018183" y="5764631"/>
                    </a:lnTo>
                    <a:lnTo>
                      <a:pt x="1018183" y="5766175"/>
                    </a:lnTo>
                    <a:lnTo>
                      <a:pt x="1018183" y="5766373"/>
                    </a:lnTo>
                    <a:lnTo>
                      <a:pt x="1018183" y="5766933"/>
                    </a:lnTo>
                    <a:lnTo>
                      <a:pt x="1018183" y="5768700"/>
                    </a:lnTo>
                    <a:lnTo>
                      <a:pt x="1018183" y="5769093"/>
                    </a:lnTo>
                    <a:lnTo>
                      <a:pt x="1018183" y="5770672"/>
                    </a:lnTo>
                    <a:lnTo>
                      <a:pt x="1018183" y="5770776"/>
                    </a:lnTo>
                    <a:lnTo>
                      <a:pt x="1018183" y="5771552"/>
                    </a:lnTo>
                    <a:lnTo>
                      <a:pt x="1018183" y="5772245"/>
                    </a:lnTo>
                    <a:lnTo>
                      <a:pt x="1018183" y="5772935"/>
                    </a:lnTo>
                    <a:lnTo>
                      <a:pt x="1018183" y="5773987"/>
                    </a:lnTo>
                    <a:lnTo>
                      <a:pt x="1018183" y="5775665"/>
                    </a:lnTo>
                    <a:lnTo>
                      <a:pt x="1018183" y="5776784"/>
                    </a:lnTo>
                    <a:lnTo>
                      <a:pt x="1018183" y="5777233"/>
                    </a:lnTo>
                    <a:lnTo>
                      <a:pt x="1018183" y="5781834"/>
                    </a:lnTo>
                    <a:lnTo>
                      <a:pt x="1018183" y="5783129"/>
                    </a:lnTo>
                    <a:lnTo>
                      <a:pt x="1018183" y="5787543"/>
                    </a:lnTo>
                    <a:lnTo>
                      <a:pt x="1018183" y="5789518"/>
                    </a:lnTo>
                    <a:lnTo>
                      <a:pt x="1018183" y="5790855"/>
                    </a:lnTo>
                    <a:lnTo>
                      <a:pt x="1018183" y="5791087"/>
                    </a:lnTo>
                    <a:lnTo>
                      <a:pt x="1018183" y="5793684"/>
                    </a:lnTo>
                    <a:lnTo>
                      <a:pt x="1018183" y="5794598"/>
                    </a:lnTo>
                    <a:lnTo>
                      <a:pt x="1018183" y="5796796"/>
                    </a:lnTo>
                    <a:lnTo>
                      <a:pt x="1018183" y="5796926"/>
                    </a:lnTo>
                    <a:lnTo>
                      <a:pt x="1018183" y="5798668"/>
                    </a:lnTo>
                    <a:lnTo>
                      <a:pt x="1018183" y="5799661"/>
                    </a:lnTo>
                    <a:lnTo>
                      <a:pt x="1018183" y="5800232"/>
                    </a:lnTo>
                    <a:lnTo>
                      <a:pt x="1018183" y="5801160"/>
                    </a:lnTo>
                    <a:lnTo>
                      <a:pt x="1018183" y="5801299"/>
                    </a:lnTo>
                    <a:lnTo>
                      <a:pt x="1018183" y="5801464"/>
                    </a:lnTo>
                    <a:lnTo>
                      <a:pt x="1018183" y="5801913"/>
                    </a:lnTo>
                    <a:lnTo>
                      <a:pt x="1018183" y="5803399"/>
                    </a:lnTo>
                    <a:lnTo>
                      <a:pt x="1018183" y="5803548"/>
                    </a:lnTo>
                    <a:lnTo>
                      <a:pt x="1018183" y="5803616"/>
                    </a:lnTo>
                    <a:lnTo>
                      <a:pt x="1018183" y="5804973"/>
                    </a:lnTo>
                    <a:lnTo>
                      <a:pt x="1018183" y="5806715"/>
                    </a:lnTo>
                    <a:lnTo>
                      <a:pt x="1018183" y="5807704"/>
                    </a:lnTo>
                    <a:lnTo>
                      <a:pt x="1018183" y="5808394"/>
                    </a:lnTo>
                    <a:lnTo>
                      <a:pt x="1018183" y="5809435"/>
                    </a:lnTo>
                    <a:lnTo>
                      <a:pt x="1018183" y="5809512"/>
                    </a:lnTo>
                    <a:lnTo>
                      <a:pt x="1018183" y="5809962"/>
                    </a:lnTo>
                    <a:lnTo>
                      <a:pt x="1018183" y="5810720"/>
                    </a:lnTo>
                    <a:lnTo>
                      <a:pt x="1018183" y="5811197"/>
                    </a:lnTo>
                    <a:lnTo>
                      <a:pt x="1018183" y="5811936"/>
                    </a:lnTo>
                    <a:lnTo>
                      <a:pt x="1018183" y="5812242"/>
                    </a:lnTo>
                    <a:lnTo>
                      <a:pt x="1018183" y="5813173"/>
                    </a:lnTo>
                    <a:lnTo>
                      <a:pt x="1018183" y="5813278"/>
                    </a:lnTo>
                    <a:lnTo>
                      <a:pt x="1018183" y="5813840"/>
                    </a:lnTo>
                    <a:lnTo>
                      <a:pt x="1018183" y="5814457"/>
                    </a:lnTo>
                    <a:lnTo>
                      <a:pt x="1018183" y="5814562"/>
                    </a:lnTo>
                    <a:lnTo>
                      <a:pt x="1018183" y="5815767"/>
                    </a:lnTo>
                    <a:lnTo>
                      <a:pt x="1018183" y="5816007"/>
                    </a:lnTo>
                    <a:lnTo>
                      <a:pt x="1018183" y="5816031"/>
                    </a:lnTo>
                    <a:lnTo>
                      <a:pt x="1018183" y="5817575"/>
                    </a:lnTo>
                    <a:lnTo>
                      <a:pt x="1018183" y="5817773"/>
                    </a:lnTo>
                    <a:lnTo>
                      <a:pt x="1018183" y="5818108"/>
                    </a:lnTo>
                    <a:lnTo>
                      <a:pt x="1018183" y="5820568"/>
                    </a:lnTo>
                    <a:lnTo>
                      <a:pt x="1018183" y="5822176"/>
                    </a:lnTo>
                    <a:lnTo>
                      <a:pt x="1018183" y="5822247"/>
                    </a:lnTo>
                    <a:lnTo>
                      <a:pt x="1018183" y="5823814"/>
                    </a:lnTo>
                    <a:lnTo>
                      <a:pt x="1018183" y="5824336"/>
                    </a:lnTo>
                    <a:lnTo>
                      <a:pt x="1018183" y="5825631"/>
                    </a:lnTo>
                    <a:lnTo>
                      <a:pt x="1018183" y="5833305"/>
                    </a:lnTo>
                    <a:lnTo>
                      <a:pt x="1018183" y="5834026"/>
                    </a:lnTo>
                    <a:lnTo>
                      <a:pt x="1018183" y="5834872"/>
                    </a:lnTo>
                    <a:lnTo>
                      <a:pt x="1018183" y="5834940"/>
                    </a:lnTo>
                    <a:lnTo>
                      <a:pt x="1018183" y="5836617"/>
                    </a:lnTo>
                    <a:lnTo>
                      <a:pt x="1018183" y="5837734"/>
                    </a:lnTo>
                    <a:lnTo>
                      <a:pt x="1018183" y="5838187"/>
                    </a:lnTo>
                    <a:lnTo>
                      <a:pt x="1018183" y="5840574"/>
                    </a:lnTo>
                    <a:lnTo>
                      <a:pt x="1018183" y="5842255"/>
                    </a:lnTo>
                    <a:lnTo>
                      <a:pt x="1018183" y="5842732"/>
                    </a:lnTo>
                    <a:lnTo>
                      <a:pt x="1018183" y="5844308"/>
                    </a:lnTo>
                    <a:lnTo>
                      <a:pt x="1018183" y="5845084"/>
                    </a:lnTo>
                    <a:lnTo>
                      <a:pt x="1018183" y="5845998"/>
                    </a:lnTo>
                    <a:lnTo>
                      <a:pt x="1018183" y="5848736"/>
                    </a:lnTo>
                    <a:lnTo>
                      <a:pt x="1018183" y="5848792"/>
                    </a:lnTo>
                    <a:lnTo>
                      <a:pt x="1018183" y="5850304"/>
                    </a:lnTo>
                    <a:lnTo>
                      <a:pt x="1018183" y="5851632"/>
                    </a:lnTo>
                    <a:lnTo>
                      <a:pt x="1018183" y="5852278"/>
                    </a:lnTo>
                    <a:lnTo>
                      <a:pt x="1018183" y="5852442"/>
                    </a:lnTo>
                    <a:lnTo>
                      <a:pt x="1018183" y="5852584"/>
                    </a:lnTo>
                    <a:lnTo>
                      <a:pt x="1018183" y="5854799"/>
                    </a:lnTo>
                    <a:lnTo>
                      <a:pt x="1018183" y="5854904"/>
                    </a:lnTo>
                    <a:lnTo>
                      <a:pt x="1018183" y="5855368"/>
                    </a:lnTo>
                    <a:lnTo>
                      <a:pt x="1018183" y="5856342"/>
                    </a:lnTo>
                    <a:lnTo>
                      <a:pt x="1018183" y="5858450"/>
                    </a:lnTo>
                    <a:lnTo>
                      <a:pt x="1018183" y="5859794"/>
                    </a:lnTo>
                    <a:lnTo>
                      <a:pt x="1018183" y="5860608"/>
                    </a:lnTo>
                    <a:lnTo>
                      <a:pt x="1018183" y="5860910"/>
                    </a:lnTo>
                    <a:lnTo>
                      <a:pt x="1018183" y="5861362"/>
                    </a:lnTo>
                    <a:lnTo>
                      <a:pt x="1018183" y="5863338"/>
                    </a:lnTo>
                    <a:lnTo>
                      <a:pt x="1018183" y="5863499"/>
                    </a:lnTo>
                    <a:lnTo>
                      <a:pt x="1018183" y="5863643"/>
                    </a:lnTo>
                    <a:lnTo>
                      <a:pt x="1018183" y="5864678"/>
                    </a:lnTo>
                    <a:lnTo>
                      <a:pt x="1018183" y="5865962"/>
                    </a:lnTo>
                    <a:lnTo>
                      <a:pt x="1018183" y="5867178"/>
                    </a:lnTo>
                    <a:lnTo>
                      <a:pt x="1018183" y="5869507"/>
                    </a:lnTo>
                    <a:lnTo>
                      <a:pt x="1018183" y="5873647"/>
                    </a:lnTo>
                    <a:lnTo>
                      <a:pt x="1018183" y="5875214"/>
                    </a:lnTo>
                    <a:lnTo>
                      <a:pt x="1018183" y="5876959"/>
                    </a:lnTo>
                    <a:lnTo>
                      <a:pt x="1018183" y="5878317"/>
                    </a:lnTo>
                    <a:lnTo>
                      <a:pt x="1018183" y="5878529"/>
                    </a:lnTo>
                    <a:lnTo>
                      <a:pt x="1018183" y="5881457"/>
                    </a:lnTo>
                    <a:lnTo>
                      <a:pt x="1018183" y="5881863"/>
                    </a:lnTo>
                    <a:lnTo>
                      <a:pt x="1018183" y="5883074"/>
                    </a:lnTo>
                    <a:lnTo>
                      <a:pt x="1018183" y="5883929"/>
                    </a:lnTo>
                    <a:lnTo>
                      <a:pt x="1018183" y="5884359"/>
                    </a:lnTo>
                    <a:lnTo>
                      <a:pt x="1018183" y="5885498"/>
                    </a:lnTo>
                    <a:lnTo>
                      <a:pt x="1018183" y="5886810"/>
                    </a:lnTo>
                    <a:lnTo>
                      <a:pt x="1018183" y="5888019"/>
                    </a:lnTo>
                    <a:lnTo>
                      <a:pt x="1018183" y="5888095"/>
                    </a:lnTo>
                    <a:lnTo>
                      <a:pt x="1018183" y="5889134"/>
                    </a:lnTo>
                    <a:lnTo>
                      <a:pt x="1018183" y="5889586"/>
                    </a:lnTo>
                    <a:lnTo>
                      <a:pt x="1018183" y="5891637"/>
                    </a:lnTo>
                    <a:lnTo>
                      <a:pt x="1018183" y="5892515"/>
                    </a:lnTo>
                    <a:lnTo>
                      <a:pt x="1018183" y="5894133"/>
                    </a:lnTo>
                    <a:lnTo>
                      <a:pt x="1018183" y="5895710"/>
                    </a:lnTo>
                    <a:lnTo>
                      <a:pt x="1018183" y="5896065"/>
                    </a:lnTo>
                    <a:lnTo>
                      <a:pt x="1018183" y="5896371"/>
                    </a:lnTo>
                    <a:lnTo>
                      <a:pt x="1018183" y="5897868"/>
                    </a:lnTo>
                    <a:lnTo>
                      <a:pt x="1018183" y="5898570"/>
                    </a:lnTo>
                    <a:lnTo>
                      <a:pt x="1018183" y="5899915"/>
                    </a:lnTo>
                    <a:lnTo>
                      <a:pt x="1018183" y="5900700"/>
                    </a:lnTo>
                    <a:lnTo>
                      <a:pt x="1018183" y="5900950"/>
                    </a:lnTo>
                    <a:lnTo>
                      <a:pt x="1018183" y="5902114"/>
                    </a:lnTo>
                    <a:lnTo>
                      <a:pt x="1018183" y="5902234"/>
                    </a:lnTo>
                    <a:lnTo>
                      <a:pt x="1018183" y="5903841"/>
                    </a:lnTo>
                    <a:lnTo>
                      <a:pt x="1018183" y="5906347"/>
                    </a:lnTo>
                    <a:lnTo>
                      <a:pt x="1018183" y="5906541"/>
                    </a:lnTo>
                    <a:lnTo>
                      <a:pt x="1018183" y="5907520"/>
                    </a:lnTo>
                    <a:lnTo>
                      <a:pt x="1018183" y="5909027"/>
                    </a:lnTo>
                    <a:lnTo>
                      <a:pt x="1018183" y="5909628"/>
                    </a:lnTo>
                    <a:lnTo>
                      <a:pt x="1018183" y="5911758"/>
                    </a:lnTo>
                    <a:lnTo>
                      <a:pt x="1018183" y="5912008"/>
                    </a:lnTo>
                    <a:lnTo>
                      <a:pt x="1018183" y="5914590"/>
                    </a:lnTo>
                    <a:lnTo>
                      <a:pt x="1018183" y="5914624"/>
                    </a:lnTo>
                    <a:lnTo>
                      <a:pt x="1018183" y="5915101"/>
                    </a:lnTo>
                    <a:lnTo>
                      <a:pt x="1018183" y="5916658"/>
                    </a:lnTo>
                    <a:lnTo>
                      <a:pt x="1018183" y="5917320"/>
                    </a:lnTo>
                    <a:lnTo>
                      <a:pt x="1018183" y="5918225"/>
                    </a:lnTo>
                    <a:lnTo>
                      <a:pt x="1018183" y="5918578"/>
                    </a:lnTo>
                    <a:lnTo>
                      <a:pt x="1018183" y="5920201"/>
                    </a:lnTo>
                    <a:lnTo>
                      <a:pt x="1018183" y="5920956"/>
                    </a:lnTo>
                    <a:lnTo>
                      <a:pt x="1018183" y="5924593"/>
                    </a:lnTo>
                    <a:lnTo>
                      <a:pt x="1018183" y="5925648"/>
                    </a:lnTo>
                    <a:lnTo>
                      <a:pt x="1018183" y="5926161"/>
                    </a:lnTo>
                    <a:lnTo>
                      <a:pt x="1018183" y="5926431"/>
                    </a:lnTo>
                    <a:lnTo>
                      <a:pt x="1018183" y="5927716"/>
                    </a:lnTo>
                    <a:lnTo>
                      <a:pt x="1018183" y="5927997"/>
                    </a:lnTo>
                    <a:lnTo>
                      <a:pt x="1018183" y="5928437"/>
                    </a:lnTo>
                    <a:lnTo>
                      <a:pt x="1018183" y="5929283"/>
                    </a:lnTo>
                    <a:lnTo>
                      <a:pt x="1018183" y="5931258"/>
                    </a:lnTo>
                    <a:lnTo>
                      <a:pt x="1018183" y="5931979"/>
                    </a:lnTo>
                    <a:lnTo>
                      <a:pt x="1018183" y="5932857"/>
                    </a:lnTo>
                    <a:lnTo>
                      <a:pt x="1018183" y="5934139"/>
                    </a:lnTo>
                    <a:lnTo>
                      <a:pt x="1018183" y="5937252"/>
                    </a:lnTo>
                    <a:lnTo>
                      <a:pt x="1018183" y="5938210"/>
                    </a:lnTo>
                    <a:lnTo>
                      <a:pt x="1018183" y="5939301"/>
                    </a:lnTo>
                    <a:lnTo>
                      <a:pt x="1018183" y="5939495"/>
                    </a:lnTo>
                    <a:lnTo>
                      <a:pt x="1018183" y="5939782"/>
                    </a:lnTo>
                    <a:lnTo>
                      <a:pt x="1018183" y="5940185"/>
                    </a:lnTo>
                    <a:lnTo>
                      <a:pt x="1018183" y="5943039"/>
                    </a:lnTo>
                    <a:lnTo>
                      <a:pt x="1018183" y="5944486"/>
                    </a:lnTo>
                    <a:lnTo>
                      <a:pt x="1018183" y="5944615"/>
                    </a:lnTo>
                    <a:lnTo>
                      <a:pt x="1018183" y="5946689"/>
                    </a:lnTo>
                    <a:lnTo>
                      <a:pt x="1018183" y="5948030"/>
                    </a:lnTo>
                    <a:lnTo>
                      <a:pt x="1018183" y="5948849"/>
                    </a:lnTo>
                    <a:lnTo>
                      <a:pt x="1018183" y="5949970"/>
                    </a:lnTo>
                    <a:lnTo>
                      <a:pt x="1018183" y="5950839"/>
                    </a:lnTo>
                    <a:lnTo>
                      <a:pt x="1018183" y="5951306"/>
                    </a:lnTo>
                    <a:lnTo>
                      <a:pt x="1018183" y="5952100"/>
                    </a:lnTo>
                    <a:lnTo>
                      <a:pt x="1018183" y="5954851"/>
                    </a:lnTo>
                    <a:lnTo>
                      <a:pt x="1018183" y="5956367"/>
                    </a:lnTo>
                    <a:lnTo>
                      <a:pt x="1018183" y="5957662"/>
                    </a:lnTo>
                    <a:lnTo>
                      <a:pt x="1018183" y="5957747"/>
                    </a:lnTo>
                    <a:lnTo>
                      <a:pt x="1018183" y="5958888"/>
                    </a:lnTo>
                    <a:lnTo>
                      <a:pt x="1018183" y="5961298"/>
                    </a:lnTo>
                    <a:lnTo>
                      <a:pt x="1018183" y="5962702"/>
                    </a:lnTo>
                    <a:lnTo>
                      <a:pt x="1018183" y="5963457"/>
                    </a:lnTo>
                    <a:lnTo>
                      <a:pt x="1018183" y="5963987"/>
                    </a:lnTo>
                    <a:lnTo>
                      <a:pt x="1018183" y="5965990"/>
                    </a:lnTo>
                    <a:lnTo>
                      <a:pt x="1018183" y="5966503"/>
                    </a:lnTo>
                    <a:lnTo>
                      <a:pt x="1018183" y="5968058"/>
                    </a:lnTo>
                    <a:lnTo>
                      <a:pt x="1018183" y="5968722"/>
                    </a:lnTo>
                    <a:lnTo>
                      <a:pt x="1018183" y="5969625"/>
                    </a:lnTo>
                    <a:lnTo>
                      <a:pt x="1018183" y="5971600"/>
                    </a:lnTo>
                    <a:lnTo>
                      <a:pt x="1018183" y="5972357"/>
                    </a:lnTo>
                    <a:lnTo>
                      <a:pt x="1018183" y="5972711"/>
                    </a:lnTo>
                    <a:lnTo>
                      <a:pt x="1018183" y="5972913"/>
                    </a:lnTo>
                    <a:lnTo>
                      <a:pt x="1018183" y="5973761"/>
                    </a:lnTo>
                    <a:lnTo>
                      <a:pt x="1018183" y="5974481"/>
                    </a:lnTo>
                    <a:lnTo>
                      <a:pt x="1018183" y="5975766"/>
                    </a:lnTo>
                    <a:lnTo>
                      <a:pt x="1018183" y="5977278"/>
                    </a:lnTo>
                    <a:lnTo>
                      <a:pt x="1018183" y="5979530"/>
                    </a:lnTo>
                    <a:lnTo>
                      <a:pt x="1018183" y="5983971"/>
                    </a:lnTo>
                    <a:lnTo>
                      <a:pt x="1018183" y="5984828"/>
                    </a:lnTo>
                    <a:lnTo>
                      <a:pt x="1018183" y="5985543"/>
                    </a:lnTo>
                    <a:lnTo>
                      <a:pt x="1018183" y="5987111"/>
                    </a:lnTo>
                    <a:lnTo>
                      <a:pt x="1018183" y="5988372"/>
                    </a:lnTo>
                    <a:lnTo>
                      <a:pt x="1018183" y="5989094"/>
                    </a:lnTo>
                    <a:lnTo>
                      <a:pt x="1018183" y="5989191"/>
                    </a:lnTo>
                    <a:lnTo>
                      <a:pt x="1018183" y="5990476"/>
                    </a:lnTo>
                    <a:lnTo>
                      <a:pt x="1018183" y="5991181"/>
                    </a:lnTo>
                    <a:lnTo>
                      <a:pt x="1018183" y="5991985"/>
                    </a:lnTo>
                    <a:lnTo>
                      <a:pt x="1018183" y="5994324"/>
                    </a:lnTo>
                    <a:lnTo>
                      <a:pt x="1018183" y="5995533"/>
                    </a:lnTo>
                    <a:lnTo>
                      <a:pt x="1018183" y="5995886"/>
                    </a:lnTo>
                    <a:lnTo>
                      <a:pt x="1018183" y="5997300"/>
                    </a:lnTo>
                    <a:lnTo>
                      <a:pt x="1018183" y="5999230"/>
                    </a:lnTo>
                    <a:lnTo>
                      <a:pt x="1018183" y="5999431"/>
                    </a:lnTo>
                    <a:lnTo>
                      <a:pt x="1018183" y="6000152"/>
                    </a:lnTo>
                    <a:lnTo>
                      <a:pt x="1018183" y="6000249"/>
                    </a:lnTo>
                    <a:lnTo>
                      <a:pt x="1018183" y="6000845"/>
                    </a:lnTo>
                    <a:lnTo>
                      <a:pt x="1018183" y="6001449"/>
                    </a:lnTo>
                    <a:lnTo>
                      <a:pt x="1018183" y="6002587"/>
                    </a:lnTo>
                    <a:lnTo>
                      <a:pt x="1018183" y="6003799"/>
                    </a:lnTo>
                    <a:lnTo>
                      <a:pt x="1018183" y="6004329"/>
                    </a:lnTo>
                    <a:lnTo>
                      <a:pt x="1018183" y="6005084"/>
                    </a:lnTo>
                    <a:lnTo>
                      <a:pt x="1018183" y="6007061"/>
                    </a:lnTo>
                    <a:lnTo>
                      <a:pt x="1018183" y="6008628"/>
                    </a:lnTo>
                    <a:lnTo>
                      <a:pt x="1018183" y="6010288"/>
                    </a:lnTo>
                    <a:lnTo>
                      <a:pt x="1018183" y="6011729"/>
                    </a:lnTo>
                    <a:lnTo>
                      <a:pt x="1018183" y="6013053"/>
                    </a:lnTo>
                    <a:lnTo>
                      <a:pt x="1018183" y="6014103"/>
                    </a:lnTo>
                    <a:lnTo>
                      <a:pt x="1018183" y="6014856"/>
                    </a:lnTo>
                    <a:lnTo>
                      <a:pt x="1018183" y="6015387"/>
                    </a:lnTo>
                    <a:lnTo>
                      <a:pt x="1018183" y="6024111"/>
                    </a:lnTo>
                    <a:lnTo>
                      <a:pt x="1018183" y="6024313"/>
                    </a:lnTo>
                    <a:lnTo>
                      <a:pt x="1018183" y="6025526"/>
                    </a:lnTo>
                    <a:lnTo>
                      <a:pt x="1018183" y="6027268"/>
                    </a:lnTo>
                    <a:lnTo>
                      <a:pt x="1018183" y="6027453"/>
                    </a:lnTo>
                    <a:lnTo>
                      <a:pt x="1018183" y="6028261"/>
                    </a:lnTo>
                    <a:lnTo>
                      <a:pt x="1018183" y="6029899"/>
                    </a:lnTo>
                    <a:lnTo>
                      <a:pt x="1018183" y="6030713"/>
                    </a:lnTo>
                    <a:lnTo>
                      <a:pt x="1018183" y="6032148"/>
                    </a:lnTo>
                    <a:lnTo>
                      <a:pt x="1018183" y="6032158"/>
                    </a:lnTo>
                    <a:lnTo>
                      <a:pt x="1018183" y="6032216"/>
                    </a:lnTo>
                    <a:lnTo>
                      <a:pt x="1018183" y="6033573"/>
                    </a:lnTo>
                    <a:lnTo>
                      <a:pt x="1018183" y="6035315"/>
                    </a:lnTo>
                    <a:lnTo>
                      <a:pt x="1018183" y="6036304"/>
                    </a:lnTo>
                    <a:lnTo>
                      <a:pt x="1018183" y="6036823"/>
                    </a:lnTo>
                    <a:lnTo>
                      <a:pt x="1018183" y="6038035"/>
                    </a:lnTo>
                    <a:lnTo>
                      <a:pt x="1018183" y="6038511"/>
                    </a:lnTo>
                    <a:lnTo>
                      <a:pt x="1018183" y="6039320"/>
                    </a:lnTo>
                    <a:lnTo>
                      <a:pt x="1018183" y="6040494"/>
                    </a:lnTo>
                    <a:lnTo>
                      <a:pt x="1018183" y="6042440"/>
                    </a:lnTo>
                    <a:lnTo>
                      <a:pt x="1018183" y="6044607"/>
                    </a:lnTo>
                    <a:lnTo>
                      <a:pt x="1018183" y="6044631"/>
                    </a:lnTo>
                    <a:lnTo>
                      <a:pt x="1018183" y="6046175"/>
                    </a:lnTo>
                    <a:lnTo>
                      <a:pt x="1018183" y="6046373"/>
                    </a:lnTo>
                    <a:lnTo>
                      <a:pt x="1018183" y="6049561"/>
                    </a:lnTo>
                    <a:lnTo>
                      <a:pt x="1018183" y="6050776"/>
                    </a:lnTo>
                    <a:lnTo>
                      <a:pt x="1018183" y="6051130"/>
                    </a:lnTo>
                    <a:lnTo>
                      <a:pt x="1018183" y="6052071"/>
                    </a:lnTo>
                    <a:lnTo>
                      <a:pt x="1018183" y="6054231"/>
                    </a:lnTo>
                    <a:lnTo>
                      <a:pt x="1018183" y="6062626"/>
                    </a:lnTo>
                    <a:lnTo>
                      <a:pt x="1018183" y="6063130"/>
                    </a:lnTo>
                    <a:lnTo>
                      <a:pt x="1018183" y="6063540"/>
                    </a:lnTo>
                    <a:lnTo>
                      <a:pt x="1018183" y="6069174"/>
                    </a:lnTo>
                    <a:lnTo>
                      <a:pt x="1018183" y="6070855"/>
                    </a:lnTo>
                    <a:lnTo>
                      <a:pt x="1018183" y="6072490"/>
                    </a:lnTo>
                    <a:lnTo>
                      <a:pt x="1018183" y="6073684"/>
                    </a:lnTo>
                    <a:lnTo>
                      <a:pt x="1018183" y="6074598"/>
                    </a:lnTo>
                    <a:lnTo>
                      <a:pt x="1018183" y="6076646"/>
                    </a:lnTo>
                    <a:lnTo>
                      <a:pt x="1018183" y="6077336"/>
                    </a:lnTo>
                    <a:lnTo>
                      <a:pt x="1018183" y="6078904"/>
                    </a:lnTo>
                    <a:lnTo>
                      <a:pt x="1018183" y="6079662"/>
                    </a:lnTo>
                    <a:lnTo>
                      <a:pt x="1018183" y="6080232"/>
                    </a:lnTo>
                    <a:lnTo>
                      <a:pt x="1018183" y="6080878"/>
                    </a:lnTo>
                    <a:lnTo>
                      <a:pt x="1018183" y="6081184"/>
                    </a:lnTo>
                    <a:lnTo>
                      <a:pt x="1018183" y="6082782"/>
                    </a:lnTo>
                    <a:lnTo>
                      <a:pt x="1018183" y="6083399"/>
                    </a:lnTo>
                    <a:lnTo>
                      <a:pt x="1018183" y="6083504"/>
                    </a:lnTo>
                    <a:lnTo>
                      <a:pt x="1018183" y="6083547"/>
                    </a:lnTo>
                    <a:lnTo>
                      <a:pt x="1018183" y="6084942"/>
                    </a:lnTo>
                    <a:lnTo>
                      <a:pt x="1018183" y="6084973"/>
                    </a:lnTo>
                    <a:lnTo>
                      <a:pt x="1018183" y="6086715"/>
                    </a:lnTo>
                    <a:lnTo>
                      <a:pt x="1018183" y="6087050"/>
                    </a:lnTo>
                    <a:lnTo>
                      <a:pt x="1018183" y="6087704"/>
                    </a:lnTo>
                    <a:lnTo>
                      <a:pt x="1018183" y="6088394"/>
                    </a:lnTo>
                    <a:lnTo>
                      <a:pt x="1018183" y="6089510"/>
                    </a:lnTo>
                    <a:lnTo>
                      <a:pt x="1018183" y="6089962"/>
                    </a:lnTo>
                    <a:lnTo>
                      <a:pt x="1018183" y="6091938"/>
                    </a:lnTo>
                    <a:lnTo>
                      <a:pt x="1018183" y="6092243"/>
                    </a:lnTo>
                    <a:lnTo>
                      <a:pt x="1018183" y="6093278"/>
                    </a:lnTo>
                    <a:lnTo>
                      <a:pt x="1018183" y="6093840"/>
                    </a:lnTo>
                    <a:lnTo>
                      <a:pt x="1018183" y="6094562"/>
                    </a:lnTo>
                    <a:lnTo>
                      <a:pt x="1018183" y="6094573"/>
                    </a:lnTo>
                    <a:lnTo>
                      <a:pt x="1018183" y="6095858"/>
                    </a:lnTo>
                    <a:lnTo>
                      <a:pt x="1018183" y="6098107"/>
                    </a:lnTo>
                    <a:lnTo>
                      <a:pt x="1018183" y="6099401"/>
                    </a:lnTo>
                    <a:lnTo>
                      <a:pt x="1018183" y="6102247"/>
                    </a:lnTo>
                    <a:lnTo>
                      <a:pt x="1018183" y="6103814"/>
                    </a:lnTo>
                    <a:lnTo>
                      <a:pt x="1018183" y="6105559"/>
                    </a:lnTo>
                    <a:lnTo>
                      <a:pt x="1018183" y="6105631"/>
                    </a:lnTo>
                    <a:lnTo>
                      <a:pt x="1018183" y="6107129"/>
                    </a:lnTo>
                    <a:lnTo>
                      <a:pt x="1018183" y="6111674"/>
                    </a:lnTo>
                    <a:lnTo>
                      <a:pt x="1018183" y="6112959"/>
                    </a:lnTo>
                    <a:lnTo>
                      <a:pt x="1018183" y="6114026"/>
                    </a:lnTo>
                    <a:lnTo>
                      <a:pt x="1018183" y="6114940"/>
                    </a:lnTo>
                    <a:lnTo>
                      <a:pt x="1018183" y="6116275"/>
                    </a:lnTo>
                    <a:lnTo>
                      <a:pt x="1018183" y="6116619"/>
                    </a:lnTo>
                    <a:lnTo>
                      <a:pt x="1018183" y="6117734"/>
                    </a:lnTo>
                    <a:lnTo>
                      <a:pt x="1018183" y="6118186"/>
                    </a:lnTo>
                    <a:lnTo>
                      <a:pt x="1018183" y="6119291"/>
                    </a:lnTo>
                    <a:lnTo>
                      <a:pt x="1018183" y="6120432"/>
                    </a:lnTo>
                    <a:lnTo>
                      <a:pt x="1018183" y="6120574"/>
                    </a:lnTo>
                    <a:lnTo>
                      <a:pt x="1018183" y="6122733"/>
                    </a:lnTo>
                    <a:lnTo>
                      <a:pt x="1018183" y="6124310"/>
                    </a:lnTo>
                    <a:lnTo>
                      <a:pt x="1018183" y="6124665"/>
                    </a:lnTo>
                    <a:lnTo>
                      <a:pt x="1018183" y="6124971"/>
                    </a:lnTo>
                    <a:lnTo>
                      <a:pt x="1018183" y="6125284"/>
                    </a:lnTo>
                    <a:lnTo>
                      <a:pt x="1018183" y="6126568"/>
                    </a:lnTo>
                    <a:lnTo>
                      <a:pt x="1018183" y="6128515"/>
                    </a:lnTo>
                    <a:lnTo>
                      <a:pt x="1018183" y="6128736"/>
                    </a:lnTo>
                    <a:lnTo>
                      <a:pt x="1018183" y="6129550"/>
                    </a:lnTo>
                    <a:lnTo>
                      <a:pt x="1018183" y="6130304"/>
                    </a:lnTo>
                    <a:lnTo>
                      <a:pt x="1018183" y="6130714"/>
                    </a:lnTo>
                    <a:lnTo>
                      <a:pt x="1018183" y="6130834"/>
                    </a:lnTo>
                    <a:lnTo>
                      <a:pt x="1018183" y="6132280"/>
                    </a:lnTo>
                    <a:lnTo>
                      <a:pt x="1018183" y="6132441"/>
                    </a:lnTo>
                    <a:lnTo>
                      <a:pt x="1018183" y="6132585"/>
                    </a:lnTo>
                    <a:lnTo>
                      <a:pt x="1018183" y="6134904"/>
                    </a:lnTo>
                    <a:lnTo>
                      <a:pt x="1018183" y="6136120"/>
                    </a:lnTo>
                    <a:lnTo>
                      <a:pt x="1018183" y="6136342"/>
                    </a:lnTo>
                    <a:lnTo>
                      <a:pt x="1018183" y="6138449"/>
                    </a:lnTo>
                    <a:lnTo>
                      <a:pt x="1018183" y="6140608"/>
                    </a:lnTo>
                    <a:lnTo>
                      <a:pt x="1018183" y="6141905"/>
                    </a:lnTo>
                    <a:lnTo>
                      <a:pt x="1018183" y="6143224"/>
                    </a:lnTo>
                    <a:lnTo>
                      <a:pt x="1018183" y="6143972"/>
                    </a:lnTo>
                    <a:lnTo>
                      <a:pt x="1018183" y="6145539"/>
                    </a:lnTo>
                    <a:lnTo>
                      <a:pt x="1018183" y="6147178"/>
                    </a:lnTo>
                    <a:lnTo>
                      <a:pt x="1018183" y="6153193"/>
                    </a:lnTo>
                    <a:lnTo>
                      <a:pt x="1018183" y="6153301"/>
                    </a:lnTo>
                    <a:lnTo>
                      <a:pt x="1018183" y="6156961"/>
                    </a:lnTo>
                    <a:lnTo>
                      <a:pt x="1018183" y="6157037"/>
                    </a:lnTo>
                    <a:lnTo>
                      <a:pt x="1018183" y="6157726"/>
                    </a:lnTo>
                    <a:lnTo>
                      <a:pt x="1018183" y="6158528"/>
                    </a:lnTo>
                    <a:lnTo>
                      <a:pt x="1018183" y="6160579"/>
                    </a:lnTo>
                    <a:lnTo>
                      <a:pt x="1018183" y="6161457"/>
                    </a:lnTo>
                    <a:lnTo>
                      <a:pt x="1018183" y="6163075"/>
                    </a:lnTo>
                    <a:lnTo>
                      <a:pt x="1018183" y="6164359"/>
                    </a:lnTo>
                    <a:lnTo>
                      <a:pt x="1018183" y="6165007"/>
                    </a:lnTo>
                    <a:lnTo>
                      <a:pt x="1018183" y="6165313"/>
                    </a:lnTo>
                    <a:lnTo>
                      <a:pt x="1018183" y="6166810"/>
                    </a:lnTo>
                    <a:lnTo>
                      <a:pt x="1018183" y="6167901"/>
                    </a:lnTo>
                    <a:lnTo>
                      <a:pt x="1018183" y="6168095"/>
                    </a:lnTo>
                    <a:lnTo>
                      <a:pt x="1018183" y="6168857"/>
                    </a:lnTo>
                    <a:lnTo>
                      <a:pt x="1018183" y="6171056"/>
                    </a:lnTo>
                    <a:lnTo>
                      <a:pt x="1018183" y="6171176"/>
                    </a:lnTo>
                    <a:lnTo>
                      <a:pt x="1018183" y="6171639"/>
                    </a:lnTo>
                    <a:lnTo>
                      <a:pt x="1018183" y="6173215"/>
                    </a:lnTo>
                    <a:lnTo>
                      <a:pt x="1018183" y="6173909"/>
                    </a:lnTo>
                    <a:lnTo>
                      <a:pt x="1018183" y="6175289"/>
                    </a:lnTo>
                    <a:lnTo>
                      <a:pt x="1018183" y="6176065"/>
                    </a:lnTo>
                    <a:lnTo>
                      <a:pt x="1018183" y="6176369"/>
                    </a:lnTo>
                    <a:lnTo>
                      <a:pt x="1018183" y="6178570"/>
                    </a:lnTo>
                    <a:lnTo>
                      <a:pt x="1018183" y="6179906"/>
                    </a:lnTo>
                    <a:lnTo>
                      <a:pt x="1018183" y="6179914"/>
                    </a:lnTo>
                    <a:lnTo>
                      <a:pt x="1018183" y="6180700"/>
                    </a:lnTo>
                    <a:lnTo>
                      <a:pt x="1018183" y="6180950"/>
                    </a:lnTo>
                    <a:lnTo>
                      <a:pt x="1018183" y="6182114"/>
                    </a:lnTo>
                    <a:lnTo>
                      <a:pt x="1018183" y="6182234"/>
                    </a:lnTo>
                    <a:lnTo>
                      <a:pt x="1018183" y="6183451"/>
                    </a:lnTo>
                    <a:lnTo>
                      <a:pt x="1018183" y="6183566"/>
                    </a:lnTo>
                    <a:lnTo>
                      <a:pt x="1018183" y="6186262"/>
                    </a:lnTo>
                    <a:lnTo>
                      <a:pt x="1018183" y="6186347"/>
                    </a:lnTo>
                    <a:lnTo>
                      <a:pt x="1018183" y="6187520"/>
                    </a:lnTo>
                    <a:lnTo>
                      <a:pt x="1018183" y="6189898"/>
                    </a:lnTo>
                    <a:lnTo>
                      <a:pt x="1018183" y="6193535"/>
                    </a:lnTo>
                    <a:lnTo>
                      <a:pt x="1018183" y="6194590"/>
                    </a:lnTo>
                    <a:lnTo>
                      <a:pt x="1018183" y="6194624"/>
                    </a:lnTo>
                    <a:lnTo>
                      <a:pt x="1018183" y="6195103"/>
                    </a:lnTo>
                    <a:lnTo>
                      <a:pt x="1018183" y="6196658"/>
                    </a:lnTo>
                    <a:lnTo>
                      <a:pt x="1018183" y="6197322"/>
                    </a:lnTo>
                    <a:lnTo>
                      <a:pt x="1018183" y="6198225"/>
                    </a:lnTo>
                    <a:lnTo>
                      <a:pt x="1018183" y="6200200"/>
                    </a:lnTo>
                    <a:lnTo>
                      <a:pt x="1018183" y="6200228"/>
                    </a:lnTo>
                    <a:lnTo>
                      <a:pt x="1018183" y="6200957"/>
                    </a:lnTo>
                    <a:lnTo>
                      <a:pt x="1018183" y="6203081"/>
                    </a:lnTo>
                    <a:lnTo>
                      <a:pt x="1018183" y="6204366"/>
                    </a:lnTo>
                    <a:lnTo>
                      <a:pt x="1018183" y="6204593"/>
                    </a:lnTo>
                    <a:lnTo>
                      <a:pt x="1018183" y="6208130"/>
                    </a:lnTo>
                    <a:lnTo>
                      <a:pt x="1018183" y="6208243"/>
                    </a:lnTo>
                    <a:lnTo>
                      <a:pt x="1018183" y="6208437"/>
                    </a:lnTo>
                    <a:lnTo>
                      <a:pt x="1018183" y="6211981"/>
                    </a:lnTo>
                    <a:lnTo>
                      <a:pt x="1018183" y="6212644"/>
                    </a:lnTo>
                    <a:lnTo>
                      <a:pt x="1018183" y="6213428"/>
                    </a:lnTo>
                    <a:lnTo>
                      <a:pt x="1018183" y="6213557"/>
                    </a:lnTo>
                    <a:lnTo>
                      <a:pt x="1018183" y="6214143"/>
                    </a:lnTo>
                    <a:lnTo>
                      <a:pt x="1018183" y="6214841"/>
                    </a:lnTo>
                    <a:lnTo>
                      <a:pt x="1018183" y="6216409"/>
                    </a:lnTo>
                    <a:lnTo>
                      <a:pt x="1018183" y="6216972"/>
                    </a:lnTo>
                    <a:lnTo>
                      <a:pt x="1018183" y="6217791"/>
                    </a:lnTo>
                    <a:lnTo>
                      <a:pt x="1018183" y="6218386"/>
                    </a:lnTo>
                    <a:lnTo>
                      <a:pt x="1018183" y="6219076"/>
                    </a:lnTo>
                    <a:lnTo>
                      <a:pt x="1018183" y="6219300"/>
                    </a:lnTo>
                    <a:lnTo>
                      <a:pt x="1018183" y="6219781"/>
                    </a:lnTo>
                    <a:lnTo>
                      <a:pt x="1018183" y="6220128"/>
                    </a:lnTo>
                    <a:lnTo>
                      <a:pt x="1018183" y="6220248"/>
                    </a:lnTo>
                    <a:lnTo>
                      <a:pt x="1018183" y="6222924"/>
                    </a:lnTo>
                    <a:lnTo>
                      <a:pt x="1018183" y="6223793"/>
                    </a:lnTo>
                    <a:lnTo>
                      <a:pt x="1018183" y="6224486"/>
                    </a:lnTo>
                    <a:lnTo>
                      <a:pt x="1018183" y="6224615"/>
                    </a:lnTo>
                    <a:lnTo>
                      <a:pt x="1018183" y="6226689"/>
                    </a:lnTo>
                    <a:lnTo>
                      <a:pt x="1018183" y="6227352"/>
                    </a:lnTo>
                    <a:lnTo>
                      <a:pt x="1018183" y="6227830"/>
                    </a:lnTo>
                    <a:lnTo>
                      <a:pt x="1018183" y="6228031"/>
                    </a:lnTo>
                    <a:lnTo>
                      <a:pt x="1018183" y="6228849"/>
                    </a:lnTo>
                    <a:lnTo>
                      <a:pt x="1018183" y="6230049"/>
                    </a:lnTo>
                    <a:lnTo>
                      <a:pt x="1018183" y="6232399"/>
                    </a:lnTo>
                    <a:lnTo>
                      <a:pt x="1018183" y="6232929"/>
                    </a:lnTo>
                    <a:lnTo>
                      <a:pt x="1018183" y="6233684"/>
                    </a:lnTo>
                    <a:lnTo>
                      <a:pt x="1018183" y="6235661"/>
                    </a:lnTo>
                    <a:lnTo>
                      <a:pt x="1018183" y="6237228"/>
                    </a:lnTo>
                    <a:lnTo>
                      <a:pt x="1018183" y="6237664"/>
                    </a:lnTo>
                    <a:lnTo>
                      <a:pt x="1018183" y="6238888"/>
                    </a:lnTo>
                    <a:lnTo>
                      <a:pt x="1018183" y="6241299"/>
                    </a:lnTo>
                    <a:lnTo>
                      <a:pt x="1018183" y="6241653"/>
                    </a:lnTo>
                    <a:lnTo>
                      <a:pt x="1018183" y="6242703"/>
                    </a:lnTo>
                    <a:lnTo>
                      <a:pt x="1018183" y="6243456"/>
                    </a:lnTo>
                    <a:lnTo>
                      <a:pt x="1018183" y="6243987"/>
                    </a:lnTo>
                    <a:lnTo>
                      <a:pt x="1018183" y="6244708"/>
                    </a:lnTo>
                    <a:lnTo>
                      <a:pt x="1018183" y="6247438"/>
                    </a:lnTo>
                    <a:lnTo>
                      <a:pt x="1018183" y="6248472"/>
                    </a:lnTo>
                    <a:lnTo>
                      <a:pt x="1018183" y="6252711"/>
                    </a:lnTo>
                    <a:lnTo>
                      <a:pt x="1018183" y="6252913"/>
                    </a:lnTo>
                    <a:lnTo>
                      <a:pt x="1018183" y="6254485"/>
                    </a:lnTo>
                    <a:lnTo>
                      <a:pt x="1018183" y="6255576"/>
                    </a:lnTo>
                    <a:lnTo>
                      <a:pt x="1018183" y="6256053"/>
                    </a:lnTo>
                    <a:lnTo>
                      <a:pt x="1018183" y="6259313"/>
                    </a:lnTo>
                    <a:lnTo>
                      <a:pt x="1018183" y="6259418"/>
                    </a:lnTo>
                    <a:lnTo>
                      <a:pt x="1018183" y="6260758"/>
                    </a:lnTo>
                    <a:lnTo>
                      <a:pt x="1018183" y="6262148"/>
                    </a:lnTo>
                    <a:lnTo>
                      <a:pt x="1018183" y="6262630"/>
                    </a:lnTo>
                    <a:lnTo>
                      <a:pt x="1018183" y="6263266"/>
                    </a:lnTo>
                    <a:lnTo>
                      <a:pt x="1018183" y="6263716"/>
                    </a:lnTo>
                    <a:lnTo>
                      <a:pt x="1018183" y="6264828"/>
                    </a:lnTo>
                    <a:lnTo>
                      <a:pt x="1018183" y="6265423"/>
                    </a:lnTo>
                    <a:lnTo>
                      <a:pt x="1018183" y="6267111"/>
                    </a:lnTo>
                    <a:lnTo>
                      <a:pt x="1018183" y="6268373"/>
                    </a:lnTo>
                    <a:lnTo>
                      <a:pt x="1018183" y="6269094"/>
                    </a:lnTo>
                    <a:lnTo>
                      <a:pt x="1018183" y="6269191"/>
                    </a:lnTo>
                    <a:lnTo>
                      <a:pt x="1018183" y="6270391"/>
                    </a:lnTo>
                    <a:lnTo>
                      <a:pt x="1018183" y="6274026"/>
                    </a:lnTo>
                    <a:lnTo>
                      <a:pt x="1018183" y="6276003"/>
                    </a:lnTo>
                    <a:lnTo>
                      <a:pt x="1018183" y="6277570"/>
                    </a:lnTo>
                    <a:lnTo>
                      <a:pt x="1018183" y="6278161"/>
                    </a:lnTo>
                    <a:lnTo>
                      <a:pt x="1018183" y="6279230"/>
                    </a:lnTo>
                    <a:lnTo>
                      <a:pt x="1018183" y="6279730"/>
                    </a:lnTo>
                    <a:lnTo>
                      <a:pt x="1018183" y="6280671"/>
                    </a:lnTo>
                    <a:lnTo>
                      <a:pt x="1018183" y="6281449"/>
                    </a:lnTo>
                    <a:lnTo>
                      <a:pt x="1018183" y="6283798"/>
                    </a:lnTo>
                    <a:lnTo>
                      <a:pt x="1018183" y="6284329"/>
                    </a:lnTo>
                    <a:lnTo>
                      <a:pt x="1018183" y="6285084"/>
                    </a:lnTo>
                    <a:lnTo>
                      <a:pt x="1018183" y="6287059"/>
                    </a:lnTo>
                    <a:lnTo>
                      <a:pt x="1018183" y="6288628"/>
                    </a:lnTo>
                    <a:lnTo>
                      <a:pt x="1018183" y="6289940"/>
                    </a:lnTo>
                    <a:lnTo>
                      <a:pt x="1018183" y="6291730"/>
                    </a:lnTo>
                    <a:lnTo>
                      <a:pt x="1018183" y="6293053"/>
                    </a:lnTo>
                    <a:lnTo>
                      <a:pt x="1018183" y="6299655"/>
                    </a:lnTo>
                    <a:lnTo>
                      <a:pt x="1018183" y="6301090"/>
                    </a:lnTo>
                    <a:lnTo>
                      <a:pt x="1018183" y="6301100"/>
                    </a:lnTo>
                    <a:lnTo>
                      <a:pt x="1018183" y="6304650"/>
                    </a:lnTo>
                    <a:lnTo>
                      <a:pt x="1018183" y="6305246"/>
                    </a:lnTo>
                    <a:lnTo>
                      <a:pt x="1018183" y="6305765"/>
                    </a:lnTo>
                    <a:lnTo>
                      <a:pt x="1018183" y="6306217"/>
                    </a:lnTo>
                    <a:lnTo>
                      <a:pt x="1018183" y="6307453"/>
                    </a:lnTo>
                    <a:lnTo>
                      <a:pt x="1018183" y="6308262"/>
                    </a:lnTo>
                    <a:lnTo>
                      <a:pt x="1018183" y="6310714"/>
                    </a:lnTo>
                    <a:lnTo>
                      <a:pt x="1018183" y="6311382"/>
                    </a:lnTo>
                    <a:lnTo>
                      <a:pt x="1018183" y="6312147"/>
                    </a:lnTo>
                    <a:lnTo>
                      <a:pt x="1018183" y="6312158"/>
                    </a:lnTo>
                    <a:lnTo>
                      <a:pt x="1018183" y="6313573"/>
                    </a:lnTo>
                    <a:lnTo>
                      <a:pt x="1018183" y="6315315"/>
                    </a:lnTo>
                    <a:lnTo>
                      <a:pt x="1018183" y="6316304"/>
                    </a:lnTo>
                    <a:lnTo>
                      <a:pt x="1018183" y="6318503"/>
                    </a:lnTo>
                    <a:lnTo>
                      <a:pt x="1018183" y="6319788"/>
                    </a:lnTo>
                    <a:lnTo>
                      <a:pt x="1018183" y="6320072"/>
                    </a:lnTo>
                    <a:lnTo>
                      <a:pt x="1018183" y="6321355"/>
                    </a:lnTo>
                    <a:lnTo>
                      <a:pt x="1018183" y="6322440"/>
                    </a:lnTo>
                    <a:lnTo>
                      <a:pt x="1018183" y="6323173"/>
                    </a:lnTo>
                    <a:lnTo>
                      <a:pt x="1018183" y="6324458"/>
                    </a:lnTo>
                    <a:lnTo>
                      <a:pt x="1018183" y="6328001"/>
                    </a:lnTo>
                    <a:lnTo>
                      <a:pt x="1018183" y="6329562"/>
                    </a:lnTo>
                    <a:lnTo>
                      <a:pt x="1018183" y="6331129"/>
                    </a:lnTo>
                    <a:lnTo>
                      <a:pt x="1018183" y="6332072"/>
                    </a:lnTo>
                    <a:lnTo>
                      <a:pt x="1018183" y="6334231"/>
                    </a:lnTo>
                    <a:lnTo>
                      <a:pt x="1018183" y="6342626"/>
                    </a:lnTo>
                    <a:lnTo>
                      <a:pt x="1018183" y="6343540"/>
                    </a:lnTo>
                    <a:lnTo>
                      <a:pt x="1018183" y="6344875"/>
                    </a:lnTo>
                    <a:lnTo>
                      <a:pt x="1018183" y="6347891"/>
                    </a:lnTo>
                    <a:lnTo>
                      <a:pt x="1018183" y="6349032"/>
                    </a:lnTo>
                    <a:lnTo>
                      <a:pt x="1018183" y="6349174"/>
                    </a:lnTo>
                    <a:lnTo>
                      <a:pt x="1018183" y="6352489"/>
                    </a:lnTo>
                    <a:lnTo>
                      <a:pt x="1018183" y="6353884"/>
                    </a:lnTo>
                    <a:lnTo>
                      <a:pt x="1018183" y="6355168"/>
                    </a:lnTo>
                    <a:lnTo>
                      <a:pt x="1018183" y="6356646"/>
                    </a:lnTo>
                    <a:lnTo>
                      <a:pt x="1018183" y="6357336"/>
                    </a:lnTo>
                    <a:lnTo>
                      <a:pt x="1018183" y="6358904"/>
                    </a:lnTo>
                    <a:lnTo>
                      <a:pt x="1018183" y="6360880"/>
                    </a:lnTo>
                    <a:lnTo>
                      <a:pt x="1018183" y="6361185"/>
                    </a:lnTo>
                    <a:lnTo>
                      <a:pt x="1018183" y="6362782"/>
                    </a:lnTo>
                    <a:lnTo>
                      <a:pt x="1018183" y="6363504"/>
                    </a:lnTo>
                    <a:lnTo>
                      <a:pt x="1018183" y="6364800"/>
                    </a:lnTo>
                    <a:lnTo>
                      <a:pt x="1018183" y="6364942"/>
                    </a:lnTo>
                    <a:lnTo>
                      <a:pt x="1018183" y="6367049"/>
                    </a:lnTo>
                    <a:lnTo>
                      <a:pt x="1018183" y="6368343"/>
                    </a:lnTo>
                    <a:lnTo>
                      <a:pt x="1018183" y="6370505"/>
                    </a:lnTo>
                    <a:lnTo>
                      <a:pt x="1018183" y="6372572"/>
                    </a:lnTo>
                    <a:lnTo>
                      <a:pt x="1018183" y="6374139"/>
                    </a:lnTo>
                    <a:lnTo>
                      <a:pt x="1018183" y="6374573"/>
                    </a:lnTo>
                    <a:lnTo>
                      <a:pt x="1018183" y="6381901"/>
                    </a:lnTo>
                    <a:lnTo>
                      <a:pt x="1018183" y="6385217"/>
                    </a:lnTo>
                    <a:lnTo>
                      <a:pt x="1018183" y="6385561"/>
                    </a:lnTo>
                    <a:lnTo>
                      <a:pt x="1018183" y="6386326"/>
                    </a:lnTo>
                    <a:lnTo>
                      <a:pt x="1018183" y="6387128"/>
                    </a:lnTo>
                    <a:lnTo>
                      <a:pt x="1018183" y="6388233"/>
                    </a:lnTo>
                    <a:lnTo>
                      <a:pt x="1018183" y="6389374"/>
                    </a:lnTo>
                    <a:lnTo>
                      <a:pt x="1018183" y="6391675"/>
                    </a:lnTo>
                    <a:lnTo>
                      <a:pt x="1018183" y="6392959"/>
                    </a:lnTo>
                    <a:lnTo>
                      <a:pt x="1018183" y="6393607"/>
                    </a:lnTo>
                    <a:lnTo>
                      <a:pt x="1018183" y="6393913"/>
                    </a:lnTo>
                    <a:lnTo>
                      <a:pt x="1018183" y="6395510"/>
                    </a:lnTo>
                    <a:lnTo>
                      <a:pt x="1018183" y="6397457"/>
                    </a:lnTo>
                    <a:lnTo>
                      <a:pt x="1018183" y="6398241"/>
                    </a:lnTo>
                    <a:lnTo>
                      <a:pt x="1018183" y="6399656"/>
                    </a:lnTo>
                    <a:lnTo>
                      <a:pt x="1018183" y="6399776"/>
                    </a:lnTo>
                    <a:lnTo>
                      <a:pt x="1018183" y="6400432"/>
                    </a:lnTo>
                    <a:lnTo>
                      <a:pt x="1018183" y="6402509"/>
                    </a:lnTo>
                    <a:lnTo>
                      <a:pt x="1018183" y="6404665"/>
                    </a:lnTo>
                    <a:lnTo>
                      <a:pt x="1018183" y="6404969"/>
                    </a:lnTo>
                    <a:lnTo>
                      <a:pt x="1018183" y="6405284"/>
                    </a:lnTo>
                    <a:lnTo>
                      <a:pt x="1018183" y="6408514"/>
                    </a:lnTo>
                    <a:lnTo>
                      <a:pt x="1018183" y="6409550"/>
                    </a:lnTo>
                    <a:lnTo>
                      <a:pt x="1018183" y="6410714"/>
                    </a:lnTo>
                    <a:lnTo>
                      <a:pt x="1018183" y="6410834"/>
                    </a:lnTo>
                    <a:lnTo>
                      <a:pt x="1018183" y="6410847"/>
                    </a:lnTo>
                    <a:lnTo>
                      <a:pt x="1018183" y="6412166"/>
                    </a:lnTo>
                    <a:lnTo>
                      <a:pt x="1018183" y="6412642"/>
                    </a:lnTo>
                    <a:lnTo>
                      <a:pt x="1018183" y="6412914"/>
                    </a:lnTo>
                    <a:lnTo>
                      <a:pt x="1018183" y="6414481"/>
                    </a:lnTo>
                    <a:lnTo>
                      <a:pt x="1018183" y="6416120"/>
                    </a:lnTo>
                    <a:lnTo>
                      <a:pt x="1018183" y="6422135"/>
                    </a:lnTo>
                    <a:lnTo>
                      <a:pt x="1018183" y="6423224"/>
                    </a:lnTo>
                    <a:lnTo>
                      <a:pt x="1018183" y="6426668"/>
                    </a:lnTo>
                    <a:lnTo>
                      <a:pt x="1018183" y="6428828"/>
                    </a:lnTo>
                    <a:lnTo>
                      <a:pt x="1018183" y="6433193"/>
                    </a:lnTo>
                    <a:lnTo>
                      <a:pt x="1018183" y="6433301"/>
                    </a:lnTo>
                    <a:lnTo>
                      <a:pt x="1018183" y="6436843"/>
                    </a:lnTo>
                    <a:lnTo>
                      <a:pt x="1018183" y="6437037"/>
                    </a:lnTo>
                    <a:lnTo>
                      <a:pt x="1018183" y="6440581"/>
                    </a:lnTo>
                    <a:lnTo>
                      <a:pt x="1018183" y="6440743"/>
                    </a:lnTo>
                    <a:lnTo>
                      <a:pt x="1018183" y="6441244"/>
                    </a:lnTo>
                    <a:lnTo>
                      <a:pt x="1018183" y="6442157"/>
                    </a:lnTo>
                    <a:lnTo>
                      <a:pt x="1018183" y="6442851"/>
                    </a:lnTo>
                    <a:lnTo>
                      <a:pt x="1018183" y="6443441"/>
                    </a:lnTo>
                    <a:lnTo>
                      <a:pt x="1018183" y="6445007"/>
                    </a:lnTo>
                    <a:lnTo>
                      <a:pt x="1018183" y="6445009"/>
                    </a:lnTo>
                    <a:lnTo>
                      <a:pt x="1018183" y="6445311"/>
                    </a:lnTo>
                    <a:lnTo>
                      <a:pt x="1018183" y="6446986"/>
                    </a:lnTo>
                    <a:lnTo>
                      <a:pt x="1018183" y="6447900"/>
                    </a:lnTo>
                    <a:lnTo>
                      <a:pt x="1018183" y="6448728"/>
                    </a:lnTo>
                    <a:lnTo>
                      <a:pt x="1018183" y="6448848"/>
                    </a:lnTo>
                    <a:lnTo>
                      <a:pt x="1018183" y="6448856"/>
                    </a:lnTo>
                    <a:lnTo>
                      <a:pt x="1018183" y="6451056"/>
                    </a:lnTo>
                    <a:lnTo>
                      <a:pt x="1018183" y="6451176"/>
                    </a:lnTo>
                    <a:lnTo>
                      <a:pt x="1018183" y="6452393"/>
                    </a:lnTo>
                    <a:lnTo>
                      <a:pt x="1018183" y="6453215"/>
                    </a:lnTo>
                    <a:lnTo>
                      <a:pt x="1018183" y="6453908"/>
                    </a:lnTo>
                    <a:lnTo>
                      <a:pt x="1018183" y="6455144"/>
                    </a:lnTo>
                    <a:lnTo>
                      <a:pt x="1018183" y="6455289"/>
                    </a:lnTo>
                    <a:lnTo>
                      <a:pt x="1018183" y="6455952"/>
                    </a:lnTo>
                    <a:lnTo>
                      <a:pt x="1018183" y="6463566"/>
                    </a:lnTo>
                    <a:lnTo>
                      <a:pt x="1018183" y="6466264"/>
                    </a:lnTo>
                    <a:lnTo>
                      <a:pt x="1018183" y="6469170"/>
                    </a:lnTo>
                    <a:lnTo>
                      <a:pt x="1018183" y="6469899"/>
                    </a:lnTo>
                    <a:lnTo>
                      <a:pt x="1018183" y="6473308"/>
                    </a:lnTo>
                    <a:lnTo>
                      <a:pt x="1018183" y="6473535"/>
                    </a:lnTo>
                    <a:lnTo>
                      <a:pt x="1018183" y="6476038"/>
                    </a:lnTo>
                    <a:lnTo>
                      <a:pt x="1018183" y="6477072"/>
                    </a:lnTo>
                    <a:lnTo>
                      <a:pt x="1018183" y="6481586"/>
                    </a:lnTo>
                    <a:lnTo>
                      <a:pt x="1018183" y="6483085"/>
                    </a:lnTo>
                    <a:lnTo>
                      <a:pt x="1018183" y="6483783"/>
                    </a:lnTo>
                    <a:lnTo>
                      <a:pt x="1018183" y="6484176"/>
                    </a:lnTo>
                    <a:lnTo>
                      <a:pt x="1018183" y="6485351"/>
                    </a:lnTo>
                    <a:lnTo>
                      <a:pt x="1018183" y="6486635"/>
                    </a:lnTo>
                    <a:lnTo>
                      <a:pt x="1018183" y="6487328"/>
                    </a:lnTo>
                    <a:lnTo>
                      <a:pt x="1018183" y="6488018"/>
                    </a:lnTo>
                    <a:lnTo>
                      <a:pt x="1018183" y="6488242"/>
                    </a:lnTo>
                    <a:lnTo>
                      <a:pt x="1018183" y="6489070"/>
                    </a:lnTo>
                    <a:lnTo>
                      <a:pt x="1018183" y="6490748"/>
                    </a:lnTo>
                    <a:lnTo>
                      <a:pt x="1018183" y="6491230"/>
                    </a:lnTo>
                    <a:lnTo>
                      <a:pt x="1018183" y="6491866"/>
                    </a:lnTo>
                    <a:lnTo>
                      <a:pt x="1018183" y="6492316"/>
                    </a:lnTo>
                    <a:lnTo>
                      <a:pt x="1018183" y="6492640"/>
                    </a:lnTo>
                    <a:lnTo>
                      <a:pt x="1018183" y="6493428"/>
                    </a:lnTo>
                    <a:lnTo>
                      <a:pt x="1018183" y="6493557"/>
                    </a:lnTo>
                    <a:lnTo>
                      <a:pt x="1018183" y="6496294"/>
                    </a:lnTo>
                    <a:lnTo>
                      <a:pt x="1018183" y="6496409"/>
                    </a:lnTo>
                    <a:lnTo>
                      <a:pt x="1018183" y="6496973"/>
                    </a:lnTo>
                    <a:lnTo>
                      <a:pt x="1018183" y="6498991"/>
                    </a:lnTo>
                    <a:lnTo>
                      <a:pt x="1018183" y="6500128"/>
                    </a:lnTo>
                    <a:lnTo>
                      <a:pt x="1018183" y="6502626"/>
                    </a:lnTo>
                    <a:lnTo>
                      <a:pt x="1018183" y="6504603"/>
                    </a:lnTo>
                    <a:lnTo>
                      <a:pt x="1018183" y="6506170"/>
                    </a:lnTo>
                    <a:lnTo>
                      <a:pt x="1018183" y="6507347"/>
                    </a:lnTo>
                    <a:lnTo>
                      <a:pt x="1018183" y="6507830"/>
                    </a:lnTo>
                    <a:lnTo>
                      <a:pt x="1018183" y="6510049"/>
                    </a:lnTo>
                    <a:lnTo>
                      <a:pt x="1018183" y="6512398"/>
                    </a:lnTo>
                    <a:lnTo>
                      <a:pt x="1018183" y="6513684"/>
                    </a:lnTo>
                    <a:lnTo>
                      <a:pt x="1018183" y="6515659"/>
                    </a:lnTo>
                    <a:lnTo>
                      <a:pt x="1018183" y="6516380"/>
                    </a:lnTo>
                    <a:lnTo>
                      <a:pt x="1018183" y="6517228"/>
                    </a:lnTo>
                    <a:lnTo>
                      <a:pt x="1018183" y="6518540"/>
                    </a:lnTo>
                    <a:lnTo>
                      <a:pt x="1018183" y="6521653"/>
                    </a:lnTo>
                    <a:lnTo>
                      <a:pt x="1018183" y="6524518"/>
                    </a:lnTo>
                    <a:lnTo>
                      <a:pt x="1018183" y="6527440"/>
                    </a:lnTo>
                    <a:lnTo>
                      <a:pt x="1018183" y="6528255"/>
                    </a:lnTo>
                    <a:lnTo>
                      <a:pt x="1018183" y="6529700"/>
                    </a:lnTo>
                    <a:lnTo>
                      <a:pt x="1018183" y="6531090"/>
                    </a:lnTo>
                    <a:lnTo>
                      <a:pt x="1018183" y="6531572"/>
                    </a:lnTo>
                    <a:lnTo>
                      <a:pt x="1018183" y="6532658"/>
                    </a:lnTo>
                    <a:lnTo>
                      <a:pt x="1018183" y="6532856"/>
                    </a:lnTo>
                    <a:lnTo>
                      <a:pt x="1018183" y="6533250"/>
                    </a:lnTo>
                    <a:lnTo>
                      <a:pt x="1018183" y="6534817"/>
                    </a:lnTo>
                    <a:lnTo>
                      <a:pt x="1018183" y="6535576"/>
                    </a:lnTo>
                    <a:lnTo>
                      <a:pt x="1018183" y="6536053"/>
                    </a:lnTo>
                    <a:lnTo>
                      <a:pt x="1018183" y="6539252"/>
                    </a:lnTo>
                    <a:lnTo>
                      <a:pt x="1018183" y="6539314"/>
                    </a:lnTo>
                    <a:lnTo>
                      <a:pt x="1018183" y="6540758"/>
                    </a:lnTo>
                    <a:lnTo>
                      <a:pt x="1018183" y="6542148"/>
                    </a:lnTo>
                    <a:lnTo>
                      <a:pt x="1018183" y="6542630"/>
                    </a:lnTo>
                    <a:lnTo>
                      <a:pt x="1018183" y="6543716"/>
                    </a:lnTo>
                    <a:lnTo>
                      <a:pt x="1018183" y="6547103"/>
                    </a:lnTo>
                    <a:lnTo>
                      <a:pt x="1018183" y="6548388"/>
                    </a:lnTo>
                    <a:lnTo>
                      <a:pt x="1018183" y="6548672"/>
                    </a:lnTo>
                    <a:lnTo>
                      <a:pt x="1018183" y="6549955"/>
                    </a:lnTo>
                    <a:lnTo>
                      <a:pt x="1018183" y="6550391"/>
                    </a:lnTo>
                    <a:lnTo>
                      <a:pt x="1018183" y="6554026"/>
                    </a:lnTo>
                    <a:lnTo>
                      <a:pt x="1018183" y="6556001"/>
                    </a:lnTo>
                    <a:lnTo>
                      <a:pt x="1018183" y="6557570"/>
                    </a:lnTo>
                    <a:lnTo>
                      <a:pt x="1018183" y="6558162"/>
                    </a:lnTo>
                    <a:lnTo>
                      <a:pt x="1018183" y="6558882"/>
                    </a:lnTo>
                    <a:lnTo>
                      <a:pt x="1018183" y="6559729"/>
                    </a:lnTo>
                    <a:lnTo>
                      <a:pt x="1018183" y="6560167"/>
                    </a:lnTo>
                    <a:lnTo>
                      <a:pt x="1018183" y="6569944"/>
                    </a:lnTo>
                    <a:lnTo>
                      <a:pt x="1018183" y="6573592"/>
                    </a:lnTo>
                    <a:lnTo>
                      <a:pt x="1018183" y="6574877"/>
                    </a:lnTo>
                    <a:lnTo>
                      <a:pt x="1018183" y="6575159"/>
                    </a:lnTo>
                    <a:lnTo>
                      <a:pt x="1018183" y="6576445"/>
                    </a:lnTo>
                    <a:lnTo>
                      <a:pt x="1018183" y="6578419"/>
                    </a:lnTo>
                    <a:lnTo>
                      <a:pt x="1018183" y="6578725"/>
                    </a:lnTo>
                    <a:lnTo>
                      <a:pt x="1018183" y="6579656"/>
                    </a:lnTo>
                    <a:lnTo>
                      <a:pt x="1018183" y="6581100"/>
                    </a:lnTo>
                    <a:lnTo>
                      <a:pt x="1018183" y="6584650"/>
                    </a:lnTo>
                    <a:lnTo>
                      <a:pt x="1018183" y="6585246"/>
                    </a:lnTo>
                    <a:lnTo>
                      <a:pt x="1018183" y="6586217"/>
                    </a:lnTo>
                    <a:lnTo>
                      <a:pt x="1018183" y="6588730"/>
                    </a:lnTo>
                    <a:lnTo>
                      <a:pt x="1018183" y="6590297"/>
                    </a:lnTo>
                    <a:lnTo>
                      <a:pt x="1018183" y="6598504"/>
                    </a:lnTo>
                    <a:lnTo>
                      <a:pt x="1018183" y="6599788"/>
                    </a:lnTo>
                    <a:lnTo>
                      <a:pt x="1018183" y="6600071"/>
                    </a:lnTo>
                    <a:lnTo>
                      <a:pt x="1018183" y="6601355"/>
                    </a:lnTo>
                    <a:lnTo>
                      <a:pt x="1018183" y="6617974"/>
                    </a:lnTo>
                    <a:lnTo>
                      <a:pt x="1018183" y="6620921"/>
                    </a:lnTo>
                    <a:lnTo>
                      <a:pt x="1018183" y="6621224"/>
                    </a:lnTo>
                    <a:lnTo>
                      <a:pt x="1018183" y="6626841"/>
                    </a:lnTo>
                    <a:lnTo>
                      <a:pt x="1018183" y="6629032"/>
                    </a:lnTo>
                    <a:lnTo>
                      <a:pt x="1018183" y="6641242"/>
                    </a:lnTo>
                    <a:lnTo>
                      <a:pt x="1018183" y="6667183"/>
                    </a:lnTo>
                    <a:lnTo>
                      <a:pt x="1018183" y="6669343"/>
                    </a:lnTo>
                    <a:lnTo>
                      <a:pt x="1018183" y="6669374"/>
                    </a:lnTo>
                    <a:lnTo>
                      <a:pt x="1018183" y="6671451"/>
                    </a:lnTo>
                    <a:lnTo>
                      <a:pt x="1018183" y="6673607"/>
                    </a:lnTo>
                    <a:lnTo>
                      <a:pt x="1018183" y="6673911"/>
                    </a:lnTo>
                    <a:lnTo>
                      <a:pt x="1018183" y="6677456"/>
                    </a:lnTo>
                    <a:lnTo>
                      <a:pt x="1018183" y="6678241"/>
                    </a:lnTo>
                    <a:lnTo>
                      <a:pt x="1018183" y="6681584"/>
                    </a:lnTo>
                    <a:lnTo>
                      <a:pt x="1018183" y="6682508"/>
                    </a:lnTo>
                    <a:lnTo>
                      <a:pt x="1018183" y="6683744"/>
                    </a:lnTo>
                    <a:lnTo>
                      <a:pt x="1018183" y="6683803"/>
                    </a:lnTo>
                    <a:lnTo>
                      <a:pt x="1018183" y="6692166"/>
                    </a:lnTo>
                    <a:lnTo>
                      <a:pt x="1018183" y="6692644"/>
                    </a:lnTo>
                    <a:lnTo>
                      <a:pt x="1018183" y="6702135"/>
                    </a:lnTo>
                    <a:lnTo>
                      <a:pt x="1018183" y="6703692"/>
                    </a:lnTo>
                    <a:lnTo>
                      <a:pt x="1018183" y="6705260"/>
                    </a:lnTo>
                    <a:lnTo>
                      <a:pt x="1018183" y="6709685"/>
                    </a:lnTo>
                    <a:lnTo>
                      <a:pt x="1018183" y="6710186"/>
                    </a:lnTo>
                    <a:lnTo>
                      <a:pt x="1018183" y="6710969"/>
                    </a:lnTo>
                    <a:lnTo>
                      <a:pt x="1018183" y="6713951"/>
                    </a:lnTo>
                    <a:lnTo>
                      <a:pt x="1018183" y="6714513"/>
                    </a:lnTo>
                    <a:lnTo>
                      <a:pt x="1018183" y="6715235"/>
                    </a:lnTo>
                    <a:lnTo>
                      <a:pt x="1018183" y="6716842"/>
                    </a:lnTo>
                    <a:lnTo>
                      <a:pt x="1018183" y="6717670"/>
                    </a:lnTo>
                    <a:lnTo>
                      <a:pt x="1018183" y="6720743"/>
                    </a:lnTo>
                    <a:lnTo>
                      <a:pt x="1018183" y="6721240"/>
                    </a:lnTo>
                    <a:lnTo>
                      <a:pt x="1018183" y="6722850"/>
                    </a:lnTo>
                    <a:lnTo>
                      <a:pt x="1018183" y="6724086"/>
                    </a:lnTo>
                    <a:lnTo>
                      <a:pt x="1018183" y="6724894"/>
                    </a:lnTo>
                    <a:lnTo>
                      <a:pt x="1018183" y="6725009"/>
                    </a:lnTo>
                    <a:lnTo>
                      <a:pt x="1018183" y="6725371"/>
                    </a:lnTo>
                    <a:lnTo>
                      <a:pt x="1018183" y="6726306"/>
                    </a:lnTo>
                    <a:lnTo>
                      <a:pt x="1018183" y="6728728"/>
                    </a:lnTo>
                    <a:lnTo>
                      <a:pt x="1018183" y="6729940"/>
                    </a:lnTo>
                    <a:lnTo>
                      <a:pt x="1018183" y="6735143"/>
                    </a:lnTo>
                    <a:lnTo>
                      <a:pt x="1018183" y="6735947"/>
                    </a:lnTo>
                    <a:lnTo>
                      <a:pt x="1018183" y="6744980"/>
                    </a:lnTo>
                    <a:lnTo>
                      <a:pt x="1018183" y="6753118"/>
                    </a:lnTo>
                    <a:lnTo>
                      <a:pt x="1018183" y="6755577"/>
                    </a:lnTo>
                    <a:lnTo>
                      <a:pt x="1018183" y="6756040"/>
                    </a:lnTo>
                    <a:lnTo>
                      <a:pt x="1018183" y="6757015"/>
                    </a:lnTo>
                    <a:lnTo>
                      <a:pt x="1018183" y="6759690"/>
                    </a:lnTo>
                    <a:lnTo>
                      <a:pt x="1018183" y="6760172"/>
                    </a:lnTo>
                    <a:lnTo>
                      <a:pt x="1018183" y="6761258"/>
                    </a:lnTo>
                    <a:lnTo>
                      <a:pt x="1018183" y="6761456"/>
                    </a:lnTo>
                    <a:lnTo>
                      <a:pt x="1018183" y="6761582"/>
                    </a:lnTo>
                    <a:lnTo>
                      <a:pt x="1018183" y="6764176"/>
                    </a:lnTo>
                    <a:lnTo>
                      <a:pt x="1018183" y="6765351"/>
                    </a:lnTo>
                    <a:lnTo>
                      <a:pt x="1018183" y="6766635"/>
                    </a:lnTo>
                    <a:lnTo>
                      <a:pt x="1018183" y="6767852"/>
                    </a:lnTo>
                    <a:lnTo>
                      <a:pt x="1018183" y="6769070"/>
                    </a:lnTo>
                    <a:lnTo>
                      <a:pt x="1018183" y="6770748"/>
                    </a:lnTo>
                    <a:lnTo>
                      <a:pt x="1018183" y="6771230"/>
                    </a:lnTo>
                    <a:lnTo>
                      <a:pt x="1018183" y="6772316"/>
                    </a:lnTo>
                    <a:lnTo>
                      <a:pt x="1018183" y="6776289"/>
                    </a:lnTo>
                    <a:lnTo>
                      <a:pt x="1018183" y="6778991"/>
                    </a:lnTo>
                    <a:lnTo>
                      <a:pt x="1018183" y="6782626"/>
                    </a:lnTo>
                    <a:lnTo>
                      <a:pt x="1018183" y="6784601"/>
                    </a:lnTo>
                    <a:lnTo>
                      <a:pt x="1018183" y="6786170"/>
                    </a:lnTo>
                    <a:lnTo>
                      <a:pt x="1018183" y="6787482"/>
                    </a:lnTo>
                    <a:lnTo>
                      <a:pt x="1018183" y="6788767"/>
                    </a:lnTo>
                    <a:lnTo>
                      <a:pt x="1018183" y="6796382"/>
                    </a:lnTo>
                    <a:lnTo>
                      <a:pt x="1018183" y="6798544"/>
                    </a:lnTo>
                    <a:lnTo>
                      <a:pt x="1018183" y="6801798"/>
                    </a:lnTo>
                    <a:lnTo>
                      <a:pt x="1018183" y="6802192"/>
                    </a:lnTo>
                    <a:lnTo>
                      <a:pt x="1018183" y="6802787"/>
                    </a:lnTo>
                    <a:lnTo>
                      <a:pt x="1018183" y="6803477"/>
                    </a:lnTo>
                    <a:lnTo>
                      <a:pt x="1018183" y="6803759"/>
                    </a:lnTo>
                    <a:lnTo>
                      <a:pt x="1018183" y="6804518"/>
                    </a:lnTo>
                    <a:lnTo>
                      <a:pt x="1018183" y="6805045"/>
                    </a:lnTo>
                    <a:lnTo>
                      <a:pt x="1018183" y="6807019"/>
                    </a:lnTo>
                    <a:lnTo>
                      <a:pt x="1018183" y="6807325"/>
                    </a:lnTo>
                    <a:lnTo>
                      <a:pt x="1018183" y="6808194"/>
                    </a:lnTo>
                    <a:lnTo>
                      <a:pt x="1018183" y="6808256"/>
                    </a:lnTo>
                    <a:lnTo>
                      <a:pt x="1018183" y="6809700"/>
                    </a:lnTo>
                    <a:lnTo>
                      <a:pt x="1018183" y="6811090"/>
                    </a:lnTo>
                    <a:lnTo>
                      <a:pt x="1018183" y="6811572"/>
                    </a:lnTo>
                    <a:lnTo>
                      <a:pt x="1018183" y="6812658"/>
                    </a:lnTo>
                    <a:lnTo>
                      <a:pt x="1018183" y="6812856"/>
                    </a:lnTo>
                    <a:lnTo>
                      <a:pt x="1018183" y="6813250"/>
                    </a:lnTo>
                    <a:lnTo>
                      <a:pt x="1018183" y="6814817"/>
                    </a:lnTo>
                    <a:lnTo>
                      <a:pt x="1018183" y="6817330"/>
                    </a:lnTo>
                    <a:lnTo>
                      <a:pt x="1018183" y="6818897"/>
                    </a:lnTo>
                    <a:lnTo>
                      <a:pt x="1018183" y="6819252"/>
                    </a:lnTo>
                    <a:lnTo>
                      <a:pt x="1018183" y="6827104"/>
                    </a:lnTo>
                    <a:lnTo>
                      <a:pt x="1018183" y="6828388"/>
                    </a:lnTo>
                    <a:lnTo>
                      <a:pt x="1018183" y="6828671"/>
                    </a:lnTo>
                    <a:lnTo>
                      <a:pt x="1018183" y="6829109"/>
                    </a:lnTo>
                    <a:lnTo>
                      <a:pt x="1018183" y="6829955"/>
                    </a:lnTo>
                    <a:lnTo>
                      <a:pt x="1018183" y="6838886"/>
                    </a:lnTo>
                    <a:lnTo>
                      <a:pt x="1018183" y="6840167"/>
                    </a:lnTo>
                    <a:lnTo>
                      <a:pt x="1018183" y="6843819"/>
                    </a:lnTo>
                    <a:lnTo>
                      <a:pt x="1018183" y="6845289"/>
                    </a:lnTo>
                    <a:lnTo>
                      <a:pt x="1018183" y="6845387"/>
                    </a:lnTo>
                    <a:lnTo>
                      <a:pt x="1018183" y="6847361"/>
                    </a:lnTo>
                    <a:lnTo>
                      <a:pt x="1018183" y="6847667"/>
                    </a:lnTo>
                    <a:lnTo>
                      <a:pt x="1018183" y="6849521"/>
                    </a:lnTo>
                    <a:lnTo>
                      <a:pt x="1018183" y="6849824"/>
                    </a:lnTo>
                    <a:lnTo>
                      <a:pt x="1018183" y="6851979"/>
                    </a:lnTo>
                    <a:lnTo>
                      <a:pt x="1018183" y="6853592"/>
                    </a:lnTo>
                    <a:lnTo>
                      <a:pt x="1018183" y="6854877"/>
                    </a:lnTo>
                    <a:lnTo>
                      <a:pt x="1018183" y="6855159"/>
                    </a:lnTo>
                    <a:lnTo>
                      <a:pt x="1018183" y="6856445"/>
                    </a:lnTo>
                    <a:lnTo>
                      <a:pt x="1018183" y="6858421"/>
                    </a:lnTo>
                    <a:lnTo>
                      <a:pt x="1018183" y="6858726"/>
                    </a:lnTo>
                    <a:lnTo>
                      <a:pt x="1018183" y="6868730"/>
                    </a:lnTo>
                    <a:lnTo>
                      <a:pt x="1018183" y="6870297"/>
                    </a:lnTo>
                    <a:lnTo>
                      <a:pt x="1018183" y="6870539"/>
                    </a:lnTo>
                    <a:lnTo>
                      <a:pt x="1018183" y="6889863"/>
                    </a:lnTo>
                    <a:lnTo>
                      <a:pt x="1018183" y="6890166"/>
                    </a:lnTo>
                    <a:lnTo>
                      <a:pt x="1018183" y="6891148"/>
                    </a:lnTo>
                    <a:lnTo>
                      <a:pt x="1018183" y="6891454"/>
                    </a:lnTo>
                    <a:lnTo>
                      <a:pt x="1018183" y="6894998"/>
                    </a:lnTo>
                    <a:lnTo>
                      <a:pt x="1018183" y="6895783"/>
                    </a:lnTo>
                    <a:lnTo>
                      <a:pt x="1018183" y="6897974"/>
                    </a:lnTo>
                    <a:lnTo>
                      <a:pt x="1018183" y="6900923"/>
                    </a:lnTo>
                    <a:lnTo>
                      <a:pt x="1018183" y="6901227"/>
                    </a:lnTo>
                    <a:lnTo>
                      <a:pt x="1018183" y="6906841"/>
                    </a:lnTo>
                    <a:lnTo>
                      <a:pt x="1018183" y="6909707"/>
                    </a:lnTo>
                    <a:lnTo>
                      <a:pt x="1018183" y="6910184"/>
                    </a:lnTo>
                    <a:lnTo>
                      <a:pt x="1018183" y="6912403"/>
                    </a:lnTo>
                    <a:lnTo>
                      <a:pt x="1018183" y="6921244"/>
                    </a:lnTo>
                    <a:lnTo>
                      <a:pt x="1018183" y="6932292"/>
                    </a:lnTo>
                    <a:lnTo>
                      <a:pt x="1018183" y="6933860"/>
                    </a:lnTo>
                    <a:lnTo>
                      <a:pt x="1018183" y="6937497"/>
                    </a:lnTo>
                    <a:lnTo>
                      <a:pt x="1018183" y="6938285"/>
                    </a:lnTo>
                    <a:lnTo>
                      <a:pt x="1018183" y="6939569"/>
                    </a:lnTo>
                    <a:lnTo>
                      <a:pt x="1018183" y="6943113"/>
                    </a:lnTo>
                    <a:lnTo>
                      <a:pt x="1018183" y="6944071"/>
                    </a:lnTo>
                    <a:lnTo>
                      <a:pt x="1018183" y="6947183"/>
                    </a:lnTo>
                    <a:lnTo>
                      <a:pt x="1018183" y="6949343"/>
                    </a:lnTo>
                    <a:lnTo>
                      <a:pt x="1018183" y="6951450"/>
                    </a:lnTo>
                    <a:lnTo>
                      <a:pt x="1018183" y="6952205"/>
                    </a:lnTo>
                    <a:lnTo>
                      <a:pt x="1018183" y="6952686"/>
                    </a:lnTo>
                    <a:lnTo>
                      <a:pt x="1018183" y="6952745"/>
                    </a:lnTo>
                    <a:lnTo>
                      <a:pt x="1018183" y="6953971"/>
                    </a:lnTo>
                    <a:lnTo>
                      <a:pt x="1018183" y="6954906"/>
                    </a:lnTo>
                    <a:lnTo>
                      <a:pt x="1018183" y="6958540"/>
                    </a:lnTo>
                    <a:lnTo>
                      <a:pt x="1018183" y="6961586"/>
                    </a:lnTo>
                    <a:lnTo>
                      <a:pt x="1018183" y="6963743"/>
                    </a:lnTo>
                    <a:lnTo>
                      <a:pt x="1018183" y="6963805"/>
                    </a:lnTo>
                    <a:lnTo>
                      <a:pt x="1018183" y="6972634"/>
                    </a:lnTo>
                    <a:lnTo>
                      <a:pt x="1018183" y="6974202"/>
                    </a:lnTo>
                    <a:lnTo>
                      <a:pt x="1018183" y="6979911"/>
                    </a:lnTo>
                    <a:lnTo>
                      <a:pt x="1018183" y="6983455"/>
                    </a:lnTo>
                    <a:lnTo>
                      <a:pt x="1018183" y="6983692"/>
                    </a:lnTo>
                    <a:lnTo>
                      <a:pt x="1018183" y="6984177"/>
                    </a:lnTo>
                    <a:lnTo>
                      <a:pt x="1018183" y="6985261"/>
                    </a:lnTo>
                    <a:lnTo>
                      <a:pt x="1018183" y="6985615"/>
                    </a:lnTo>
                    <a:lnTo>
                      <a:pt x="1018183" y="6989685"/>
                    </a:lnTo>
                    <a:lnTo>
                      <a:pt x="1018183" y="6990182"/>
                    </a:lnTo>
                    <a:lnTo>
                      <a:pt x="1018183" y="6990969"/>
                    </a:lnTo>
                    <a:lnTo>
                      <a:pt x="1018183" y="6993951"/>
                    </a:lnTo>
                    <a:lnTo>
                      <a:pt x="1018183" y="6994313"/>
                    </a:lnTo>
                    <a:lnTo>
                      <a:pt x="1018183" y="6994514"/>
                    </a:lnTo>
                    <a:lnTo>
                      <a:pt x="1018183" y="6995235"/>
                    </a:lnTo>
                    <a:lnTo>
                      <a:pt x="1018183" y="6995248"/>
                    </a:lnTo>
                    <a:lnTo>
                      <a:pt x="1018183" y="6996532"/>
                    </a:lnTo>
                    <a:lnTo>
                      <a:pt x="1018183" y="6997670"/>
                    </a:lnTo>
                    <a:lnTo>
                      <a:pt x="1018183" y="6998882"/>
                    </a:lnTo>
                    <a:lnTo>
                      <a:pt x="1018183" y="7004085"/>
                    </a:lnTo>
                    <a:lnTo>
                      <a:pt x="1018183" y="7004889"/>
                    </a:lnTo>
                    <a:lnTo>
                      <a:pt x="1018183" y="7005371"/>
                    </a:lnTo>
                    <a:lnTo>
                      <a:pt x="1018183" y="7006304"/>
                    </a:lnTo>
                    <a:lnTo>
                      <a:pt x="1018183" y="7009939"/>
                    </a:lnTo>
                    <a:lnTo>
                      <a:pt x="1018183" y="7016421"/>
                    </a:lnTo>
                    <a:lnTo>
                      <a:pt x="1018183" y="7017988"/>
                    </a:lnTo>
                    <a:lnTo>
                      <a:pt x="1018183" y="7019964"/>
                    </a:lnTo>
                    <a:lnTo>
                      <a:pt x="1018183" y="7024982"/>
                    </a:lnTo>
                    <a:lnTo>
                      <a:pt x="1018183" y="7025957"/>
                    </a:lnTo>
                    <a:lnTo>
                      <a:pt x="1018183" y="7027241"/>
                    </a:lnTo>
                    <a:lnTo>
                      <a:pt x="1018183" y="7030398"/>
                    </a:lnTo>
                    <a:lnTo>
                      <a:pt x="1018183" y="7031387"/>
                    </a:lnTo>
                    <a:lnTo>
                      <a:pt x="1018183" y="7033118"/>
                    </a:lnTo>
                    <a:lnTo>
                      <a:pt x="1018183" y="7035577"/>
                    </a:lnTo>
                    <a:lnTo>
                      <a:pt x="1018183" y="7036794"/>
                    </a:lnTo>
                    <a:lnTo>
                      <a:pt x="1018183" y="7037015"/>
                    </a:lnTo>
                    <a:lnTo>
                      <a:pt x="1018183" y="7039690"/>
                    </a:lnTo>
                    <a:lnTo>
                      <a:pt x="1018183" y="7040172"/>
                    </a:lnTo>
                    <a:lnTo>
                      <a:pt x="1018183" y="7041258"/>
                    </a:lnTo>
                    <a:lnTo>
                      <a:pt x="1018183" y="7041456"/>
                    </a:lnTo>
                    <a:lnTo>
                      <a:pt x="1018183" y="7044644"/>
                    </a:lnTo>
                    <a:lnTo>
                      <a:pt x="1018183" y="7046213"/>
                    </a:lnTo>
                    <a:lnTo>
                      <a:pt x="1018183" y="7047852"/>
                    </a:lnTo>
                    <a:lnTo>
                      <a:pt x="1018183" y="7057709"/>
                    </a:lnTo>
                    <a:lnTo>
                      <a:pt x="1018183" y="7067486"/>
                    </a:lnTo>
                    <a:lnTo>
                      <a:pt x="1018183" y="7068767"/>
                    </a:lnTo>
                    <a:lnTo>
                      <a:pt x="1018183" y="7071729"/>
                    </a:lnTo>
                    <a:lnTo>
                      <a:pt x="1018183" y="7072419"/>
                    </a:lnTo>
                    <a:lnTo>
                      <a:pt x="1018183" y="7073889"/>
                    </a:lnTo>
                    <a:lnTo>
                      <a:pt x="1018183" y="7073987"/>
                    </a:lnTo>
                    <a:lnTo>
                      <a:pt x="1018183" y="7075961"/>
                    </a:lnTo>
                    <a:lnTo>
                      <a:pt x="1018183" y="7076267"/>
                    </a:lnTo>
                    <a:lnTo>
                      <a:pt x="1018183" y="7080579"/>
                    </a:lnTo>
                    <a:lnTo>
                      <a:pt x="1018183" y="7081798"/>
                    </a:lnTo>
                    <a:lnTo>
                      <a:pt x="1018183" y="7082192"/>
                    </a:lnTo>
                    <a:lnTo>
                      <a:pt x="1018183" y="7082787"/>
                    </a:lnTo>
                    <a:lnTo>
                      <a:pt x="1018183" y="7083477"/>
                    </a:lnTo>
                    <a:lnTo>
                      <a:pt x="1018183" y="7083759"/>
                    </a:lnTo>
                    <a:lnTo>
                      <a:pt x="1018183" y="7085045"/>
                    </a:lnTo>
                    <a:lnTo>
                      <a:pt x="1018183" y="7087021"/>
                    </a:lnTo>
                    <a:lnTo>
                      <a:pt x="1018183" y="7087326"/>
                    </a:lnTo>
                    <a:lnTo>
                      <a:pt x="1018183" y="7088194"/>
                    </a:lnTo>
                    <a:lnTo>
                      <a:pt x="1018183" y="7097330"/>
                    </a:lnTo>
                    <a:lnTo>
                      <a:pt x="1018183" y="7098897"/>
                    </a:lnTo>
                    <a:lnTo>
                      <a:pt x="1018183" y="7099139"/>
                    </a:lnTo>
                    <a:lnTo>
                      <a:pt x="1018183" y="7109109"/>
                    </a:lnTo>
                    <a:lnTo>
                      <a:pt x="1018183" y="7114231"/>
                    </a:lnTo>
                    <a:lnTo>
                      <a:pt x="1018183" y="7115515"/>
                    </a:lnTo>
                    <a:lnTo>
                      <a:pt x="1018183" y="7118463"/>
                    </a:lnTo>
                    <a:lnTo>
                      <a:pt x="1018183" y="7118766"/>
                    </a:lnTo>
                    <a:lnTo>
                      <a:pt x="1018183" y="7119748"/>
                    </a:lnTo>
                    <a:lnTo>
                      <a:pt x="1018183" y="7120054"/>
                    </a:lnTo>
                    <a:lnTo>
                      <a:pt x="1018183" y="7120921"/>
                    </a:lnTo>
                    <a:lnTo>
                      <a:pt x="1018183" y="7123598"/>
                    </a:lnTo>
                    <a:lnTo>
                      <a:pt x="1018183" y="7123819"/>
                    </a:lnTo>
                    <a:lnTo>
                      <a:pt x="1018183" y="7125289"/>
                    </a:lnTo>
                    <a:lnTo>
                      <a:pt x="1018183" y="7125387"/>
                    </a:lnTo>
                    <a:lnTo>
                      <a:pt x="1018183" y="7127363"/>
                    </a:lnTo>
                    <a:lnTo>
                      <a:pt x="1018183" y="7127668"/>
                    </a:lnTo>
                    <a:lnTo>
                      <a:pt x="1018183" y="7129523"/>
                    </a:lnTo>
                    <a:lnTo>
                      <a:pt x="1018183" y="7129827"/>
                    </a:lnTo>
                    <a:lnTo>
                      <a:pt x="1018183" y="7131979"/>
                    </a:lnTo>
                    <a:lnTo>
                      <a:pt x="1018183" y="7138307"/>
                    </a:lnTo>
                    <a:lnTo>
                      <a:pt x="1018183" y="7139481"/>
                    </a:lnTo>
                    <a:lnTo>
                      <a:pt x="1018183" y="7150539"/>
                    </a:lnTo>
                    <a:lnTo>
                      <a:pt x="1018183" y="7160090"/>
                    </a:lnTo>
                    <a:lnTo>
                      <a:pt x="1018183" y="7160396"/>
                    </a:lnTo>
                    <a:lnTo>
                      <a:pt x="1018183" y="7163940"/>
                    </a:lnTo>
                    <a:lnTo>
                      <a:pt x="1018183" y="7166097"/>
                    </a:lnTo>
                    <a:lnTo>
                      <a:pt x="1018183" y="7168937"/>
                    </a:lnTo>
                    <a:lnTo>
                      <a:pt x="1018183" y="7169865"/>
                    </a:lnTo>
                    <a:lnTo>
                      <a:pt x="1018183" y="7170169"/>
                    </a:lnTo>
                    <a:lnTo>
                      <a:pt x="1018183" y="7171148"/>
                    </a:lnTo>
                    <a:lnTo>
                      <a:pt x="1018183" y="7171452"/>
                    </a:lnTo>
                    <a:lnTo>
                      <a:pt x="1018183" y="7172671"/>
                    </a:lnTo>
                    <a:lnTo>
                      <a:pt x="1018183" y="7174997"/>
                    </a:lnTo>
                    <a:lnTo>
                      <a:pt x="1018183" y="7175783"/>
                    </a:lnTo>
                    <a:lnTo>
                      <a:pt x="1018183" y="7178649"/>
                    </a:lnTo>
                    <a:lnTo>
                      <a:pt x="1018183" y="7180805"/>
                    </a:lnTo>
                    <a:lnTo>
                      <a:pt x="1018183" y="7181345"/>
                    </a:lnTo>
                    <a:lnTo>
                      <a:pt x="1018183" y="7183267"/>
                    </a:lnTo>
                    <a:lnTo>
                      <a:pt x="1018183" y="7186813"/>
                    </a:lnTo>
                    <a:lnTo>
                      <a:pt x="1018183" y="7189707"/>
                    </a:lnTo>
                    <a:lnTo>
                      <a:pt x="1018183" y="7190186"/>
                    </a:lnTo>
                    <a:lnTo>
                      <a:pt x="1018183" y="7192405"/>
                    </a:lnTo>
                    <a:lnTo>
                      <a:pt x="1018183" y="7201234"/>
                    </a:lnTo>
                    <a:lnTo>
                      <a:pt x="1018183" y="7202802"/>
                    </a:lnTo>
                    <a:lnTo>
                      <a:pt x="1018183" y="7206439"/>
                    </a:lnTo>
                    <a:lnTo>
                      <a:pt x="1018183" y="7207727"/>
                    </a:lnTo>
                    <a:lnTo>
                      <a:pt x="1018183" y="7208511"/>
                    </a:lnTo>
                    <a:lnTo>
                      <a:pt x="1018183" y="7211492"/>
                    </a:lnTo>
                    <a:lnTo>
                      <a:pt x="1018183" y="7212055"/>
                    </a:lnTo>
                    <a:lnTo>
                      <a:pt x="1018183" y="7212292"/>
                    </a:lnTo>
                    <a:lnTo>
                      <a:pt x="1018183" y="7213013"/>
                    </a:lnTo>
                    <a:lnTo>
                      <a:pt x="1018183" y="7213861"/>
                    </a:lnTo>
                    <a:lnTo>
                      <a:pt x="1018183" y="7217497"/>
                    </a:lnTo>
                    <a:lnTo>
                      <a:pt x="1018183" y="7218285"/>
                    </a:lnTo>
                    <a:lnTo>
                      <a:pt x="1018183" y="7219569"/>
                    </a:lnTo>
                    <a:lnTo>
                      <a:pt x="1018183" y="7221147"/>
                    </a:lnTo>
                    <a:lnTo>
                      <a:pt x="1018183" y="7222435"/>
                    </a:lnTo>
                    <a:lnTo>
                      <a:pt x="1018183" y="7222913"/>
                    </a:lnTo>
                    <a:lnTo>
                      <a:pt x="1018183" y="7223114"/>
                    </a:lnTo>
                    <a:lnTo>
                      <a:pt x="1018183" y="7223848"/>
                    </a:lnTo>
                    <a:lnTo>
                      <a:pt x="1018183" y="7224073"/>
                    </a:lnTo>
                    <a:lnTo>
                      <a:pt x="1018183" y="7225132"/>
                    </a:lnTo>
                    <a:lnTo>
                      <a:pt x="1018183" y="7227482"/>
                    </a:lnTo>
                    <a:lnTo>
                      <a:pt x="1018183" y="7232204"/>
                    </a:lnTo>
                    <a:lnTo>
                      <a:pt x="1018183" y="7232685"/>
                    </a:lnTo>
                    <a:lnTo>
                      <a:pt x="1018183" y="7232747"/>
                    </a:lnTo>
                    <a:lnTo>
                      <a:pt x="1018183" y="7233971"/>
                    </a:lnTo>
                    <a:lnTo>
                      <a:pt x="1018183" y="7234904"/>
                    </a:lnTo>
                    <a:lnTo>
                      <a:pt x="1018183" y="7238539"/>
                    </a:lnTo>
                    <a:lnTo>
                      <a:pt x="1018183" y="7245021"/>
                    </a:lnTo>
                    <a:lnTo>
                      <a:pt x="1018183" y="7246588"/>
                    </a:lnTo>
                    <a:lnTo>
                      <a:pt x="1018183" y="7248564"/>
                    </a:lnTo>
                    <a:lnTo>
                      <a:pt x="1018183" y="7252634"/>
                    </a:lnTo>
                    <a:lnTo>
                      <a:pt x="1018183" y="7254203"/>
                    </a:lnTo>
                    <a:lnTo>
                      <a:pt x="1018183" y="7254557"/>
                    </a:lnTo>
                    <a:lnTo>
                      <a:pt x="1018183" y="7255841"/>
                    </a:lnTo>
                    <a:lnTo>
                      <a:pt x="1018183" y="7256800"/>
                    </a:lnTo>
                    <a:lnTo>
                      <a:pt x="1018183" y="7257713"/>
                    </a:lnTo>
                    <a:lnTo>
                      <a:pt x="1018183" y="7259911"/>
                    </a:lnTo>
                    <a:lnTo>
                      <a:pt x="1018183" y="7260342"/>
                    </a:lnTo>
                    <a:lnTo>
                      <a:pt x="1018183" y="7263456"/>
                    </a:lnTo>
                    <a:lnTo>
                      <a:pt x="1018183" y="7264177"/>
                    </a:lnTo>
                    <a:lnTo>
                      <a:pt x="1018183" y="7265474"/>
                    </a:lnTo>
                    <a:lnTo>
                      <a:pt x="1018183" y="7265615"/>
                    </a:lnTo>
                    <a:lnTo>
                      <a:pt x="1018183" y="7273244"/>
                    </a:lnTo>
                    <a:lnTo>
                      <a:pt x="1018183" y="7274313"/>
                    </a:lnTo>
                    <a:lnTo>
                      <a:pt x="1018183" y="7274813"/>
                    </a:lnTo>
                    <a:lnTo>
                      <a:pt x="1018183" y="7275052"/>
                    </a:lnTo>
                    <a:lnTo>
                      <a:pt x="1018183" y="7275246"/>
                    </a:lnTo>
                    <a:lnTo>
                      <a:pt x="1018183" y="7276532"/>
                    </a:lnTo>
                    <a:lnTo>
                      <a:pt x="1018183" y="7278881"/>
                    </a:lnTo>
                    <a:lnTo>
                      <a:pt x="1018183" y="7285023"/>
                    </a:lnTo>
                    <a:lnTo>
                      <a:pt x="1018183" y="7285363"/>
                    </a:lnTo>
                    <a:lnTo>
                      <a:pt x="1018183" y="7286930"/>
                    </a:lnTo>
                    <a:lnTo>
                      <a:pt x="1018183" y="7288906"/>
                    </a:lnTo>
                    <a:lnTo>
                      <a:pt x="1018183" y="7296183"/>
                    </a:lnTo>
                    <a:lnTo>
                      <a:pt x="1018183" y="7296421"/>
                    </a:lnTo>
                    <a:lnTo>
                      <a:pt x="1018183" y="7297988"/>
                    </a:lnTo>
                    <a:lnTo>
                      <a:pt x="1018183" y="7299733"/>
                    </a:lnTo>
                    <a:lnTo>
                      <a:pt x="1018183" y="7299963"/>
                    </a:lnTo>
                    <a:lnTo>
                      <a:pt x="1018183" y="7300329"/>
                    </a:lnTo>
                    <a:lnTo>
                      <a:pt x="1018183" y="7301300"/>
                    </a:lnTo>
                    <a:lnTo>
                      <a:pt x="1018183" y="7305957"/>
                    </a:lnTo>
                    <a:lnTo>
                      <a:pt x="1018183" y="7307241"/>
                    </a:lnTo>
                    <a:lnTo>
                      <a:pt x="1018183" y="7310398"/>
                    </a:lnTo>
                    <a:lnTo>
                      <a:pt x="1018183" y="7311387"/>
                    </a:lnTo>
                    <a:lnTo>
                      <a:pt x="1018183" y="7313586"/>
                    </a:lnTo>
                    <a:lnTo>
                      <a:pt x="1018183" y="7315155"/>
                    </a:lnTo>
                    <a:lnTo>
                      <a:pt x="1018183" y="7316794"/>
                    </a:lnTo>
                    <a:lnTo>
                      <a:pt x="1018183" y="7324645"/>
                    </a:lnTo>
                    <a:lnTo>
                      <a:pt x="1018183" y="7326212"/>
                    </a:lnTo>
                    <a:lnTo>
                      <a:pt x="1018183" y="7332692"/>
                    </a:lnTo>
                    <a:lnTo>
                      <a:pt x="1018183" y="7337709"/>
                    </a:lnTo>
                    <a:lnTo>
                      <a:pt x="1018183" y="7342831"/>
                    </a:lnTo>
                    <a:lnTo>
                      <a:pt x="1018183" y="7344115"/>
                    </a:lnTo>
                    <a:lnTo>
                      <a:pt x="1018183" y="7349521"/>
                    </a:lnTo>
                    <a:lnTo>
                      <a:pt x="1018183" y="7351729"/>
                    </a:lnTo>
                    <a:lnTo>
                      <a:pt x="1018183" y="7352419"/>
                    </a:lnTo>
                    <a:lnTo>
                      <a:pt x="1018183" y="7353889"/>
                    </a:lnTo>
                    <a:lnTo>
                      <a:pt x="1018183" y="7353987"/>
                    </a:lnTo>
                    <a:lnTo>
                      <a:pt x="1018183" y="7355963"/>
                    </a:lnTo>
                    <a:lnTo>
                      <a:pt x="1018183" y="7356268"/>
                    </a:lnTo>
                    <a:lnTo>
                      <a:pt x="1018183" y="7360579"/>
                    </a:lnTo>
                    <a:lnTo>
                      <a:pt x="1018183" y="7368081"/>
                    </a:lnTo>
                    <a:lnTo>
                      <a:pt x="1018183" y="7379139"/>
                    </a:lnTo>
                    <a:lnTo>
                      <a:pt x="1018183" y="7380434"/>
                    </a:lnTo>
                    <a:lnTo>
                      <a:pt x="1018183" y="7384457"/>
                    </a:lnTo>
                    <a:lnTo>
                      <a:pt x="1018183" y="7388690"/>
                    </a:lnTo>
                    <a:lnTo>
                      <a:pt x="1018183" y="7388996"/>
                    </a:lnTo>
                    <a:lnTo>
                      <a:pt x="1018183" y="7392540"/>
                    </a:lnTo>
                    <a:lnTo>
                      <a:pt x="1018183" y="7394231"/>
                    </a:lnTo>
                    <a:lnTo>
                      <a:pt x="1018183" y="7395515"/>
                    </a:lnTo>
                    <a:lnTo>
                      <a:pt x="1018183" y="7397537"/>
                    </a:lnTo>
                    <a:lnTo>
                      <a:pt x="1018183" y="7398465"/>
                    </a:lnTo>
                    <a:lnTo>
                      <a:pt x="1018183" y="7398769"/>
                    </a:lnTo>
                    <a:lnTo>
                      <a:pt x="1018183" y="7399748"/>
                    </a:lnTo>
                    <a:lnTo>
                      <a:pt x="1018183" y="7400052"/>
                    </a:lnTo>
                    <a:lnTo>
                      <a:pt x="1018183" y="7400921"/>
                    </a:lnTo>
                    <a:lnTo>
                      <a:pt x="1018183" y="7403597"/>
                    </a:lnTo>
                    <a:lnTo>
                      <a:pt x="1018183" y="7407249"/>
                    </a:lnTo>
                    <a:lnTo>
                      <a:pt x="1018183" y="7411145"/>
                    </a:lnTo>
                    <a:lnTo>
                      <a:pt x="1018183" y="7411867"/>
                    </a:lnTo>
                    <a:lnTo>
                      <a:pt x="1018183" y="7415413"/>
                    </a:lnTo>
                    <a:lnTo>
                      <a:pt x="1018183" y="7418307"/>
                    </a:lnTo>
                    <a:lnTo>
                      <a:pt x="1018183" y="7419481"/>
                    </a:lnTo>
                    <a:lnTo>
                      <a:pt x="1018183" y="7435039"/>
                    </a:lnTo>
                    <a:lnTo>
                      <a:pt x="1018183" y="7435826"/>
                    </a:lnTo>
                    <a:lnTo>
                      <a:pt x="1018183" y="7436327"/>
                    </a:lnTo>
                    <a:lnTo>
                      <a:pt x="1018183" y="7437879"/>
                    </a:lnTo>
                    <a:lnTo>
                      <a:pt x="1018183" y="7440090"/>
                    </a:lnTo>
                    <a:lnTo>
                      <a:pt x="1018183" y="7440092"/>
                    </a:lnTo>
                    <a:lnTo>
                      <a:pt x="1018183" y="7440394"/>
                    </a:lnTo>
                    <a:lnTo>
                      <a:pt x="1018183" y="7441613"/>
                    </a:lnTo>
                    <a:lnTo>
                      <a:pt x="1018183" y="7443939"/>
                    </a:lnTo>
                    <a:lnTo>
                      <a:pt x="1018183" y="7446097"/>
                    </a:lnTo>
                    <a:lnTo>
                      <a:pt x="1018183" y="7448937"/>
                    </a:lnTo>
                    <a:lnTo>
                      <a:pt x="1018183" y="7449747"/>
                    </a:lnTo>
                    <a:lnTo>
                      <a:pt x="1018183" y="7450227"/>
                    </a:lnTo>
                    <a:lnTo>
                      <a:pt x="1018183" y="7451035"/>
                    </a:lnTo>
                    <a:lnTo>
                      <a:pt x="1018183" y="7452209"/>
                    </a:lnTo>
                    <a:lnTo>
                      <a:pt x="1018183" y="7452673"/>
                    </a:lnTo>
                    <a:lnTo>
                      <a:pt x="1018183" y="7455755"/>
                    </a:lnTo>
                    <a:lnTo>
                      <a:pt x="1018183" y="7458649"/>
                    </a:lnTo>
                    <a:lnTo>
                      <a:pt x="1018183" y="7460804"/>
                    </a:lnTo>
                    <a:lnTo>
                      <a:pt x="1018183" y="7461347"/>
                    </a:lnTo>
                    <a:lnTo>
                      <a:pt x="1018183" y="7463267"/>
                    </a:lnTo>
                    <a:lnTo>
                      <a:pt x="1018183" y="7466812"/>
                    </a:lnTo>
                    <a:lnTo>
                      <a:pt x="1018183" y="7476669"/>
                    </a:lnTo>
                    <a:lnTo>
                      <a:pt x="1018183" y="7480434"/>
                    </a:lnTo>
                    <a:lnTo>
                      <a:pt x="1018183" y="7481234"/>
                    </a:lnTo>
                    <a:lnTo>
                      <a:pt x="1018183" y="7481664"/>
                    </a:lnTo>
                    <a:lnTo>
                      <a:pt x="1018183" y="7482803"/>
                    </a:lnTo>
                    <a:lnTo>
                      <a:pt x="1018183" y="7485400"/>
                    </a:lnTo>
                    <a:lnTo>
                      <a:pt x="1018183" y="7486313"/>
                    </a:lnTo>
                    <a:lnTo>
                      <a:pt x="1018183" y="7486439"/>
                    </a:lnTo>
                    <a:lnTo>
                      <a:pt x="1018183" y="7487723"/>
                    </a:lnTo>
                    <a:lnTo>
                      <a:pt x="1018183" y="7488511"/>
                    </a:lnTo>
                    <a:lnTo>
                      <a:pt x="1018183" y="7488942"/>
                    </a:lnTo>
                    <a:lnTo>
                      <a:pt x="1018183" y="7491377"/>
                    </a:lnTo>
                    <a:lnTo>
                      <a:pt x="1018183" y="7491492"/>
                    </a:lnTo>
                    <a:lnTo>
                      <a:pt x="1018183" y="7492056"/>
                    </a:lnTo>
                    <a:lnTo>
                      <a:pt x="1018183" y="7493015"/>
                    </a:lnTo>
                    <a:lnTo>
                      <a:pt x="1018183" y="7494074"/>
                    </a:lnTo>
                    <a:lnTo>
                      <a:pt x="1018183" y="7499419"/>
                    </a:lnTo>
                    <a:lnTo>
                      <a:pt x="1018183" y="7499539"/>
                    </a:lnTo>
                    <a:lnTo>
                      <a:pt x="1018183" y="7501146"/>
                    </a:lnTo>
                    <a:lnTo>
                      <a:pt x="1018183" y="7502430"/>
                    </a:lnTo>
                    <a:lnTo>
                      <a:pt x="1018183" y="7502913"/>
                    </a:lnTo>
                    <a:lnTo>
                      <a:pt x="1018183" y="7503652"/>
                    </a:lnTo>
                    <a:lnTo>
                      <a:pt x="1018183" y="7503846"/>
                    </a:lnTo>
                    <a:lnTo>
                      <a:pt x="1018183" y="7505132"/>
                    </a:lnTo>
                    <a:lnTo>
                      <a:pt x="1018183" y="7507481"/>
                    </a:lnTo>
                    <a:lnTo>
                      <a:pt x="1018183" y="7513623"/>
                    </a:lnTo>
                    <a:lnTo>
                      <a:pt x="1018183" y="7513963"/>
                    </a:lnTo>
                    <a:lnTo>
                      <a:pt x="1018183" y="7515530"/>
                    </a:lnTo>
                    <a:lnTo>
                      <a:pt x="1018183" y="7517506"/>
                    </a:lnTo>
                    <a:lnTo>
                      <a:pt x="1018183" y="7524783"/>
                    </a:lnTo>
                    <a:lnTo>
                      <a:pt x="1018183" y="7525021"/>
                    </a:lnTo>
                    <a:lnTo>
                      <a:pt x="1018183" y="7525742"/>
                    </a:lnTo>
                    <a:lnTo>
                      <a:pt x="1018183" y="7526588"/>
                    </a:lnTo>
                    <a:lnTo>
                      <a:pt x="1018183" y="7526655"/>
                    </a:lnTo>
                    <a:lnTo>
                      <a:pt x="1018183" y="7528333"/>
                    </a:lnTo>
                    <a:lnTo>
                      <a:pt x="1018183" y="7528563"/>
                    </a:lnTo>
                    <a:lnTo>
                      <a:pt x="1018183" y="7529284"/>
                    </a:lnTo>
                    <a:lnTo>
                      <a:pt x="1018183" y="7529900"/>
                    </a:lnTo>
                    <a:lnTo>
                      <a:pt x="1018183" y="7534335"/>
                    </a:lnTo>
                    <a:lnTo>
                      <a:pt x="1018183" y="7534557"/>
                    </a:lnTo>
                    <a:lnTo>
                      <a:pt x="1018183" y="7535841"/>
                    </a:lnTo>
                    <a:lnTo>
                      <a:pt x="1018183" y="7536800"/>
                    </a:lnTo>
                    <a:lnTo>
                      <a:pt x="1018183" y="7537713"/>
                    </a:lnTo>
                    <a:lnTo>
                      <a:pt x="1018183" y="7540344"/>
                    </a:lnTo>
                    <a:lnTo>
                      <a:pt x="1018183" y="7542186"/>
                    </a:lnTo>
                    <a:lnTo>
                      <a:pt x="1018183" y="7543755"/>
                    </a:lnTo>
                    <a:lnTo>
                      <a:pt x="1018183" y="7543994"/>
                    </a:lnTo>
                    <a:lnTo>
                      <a:pt x="1018183" y="7545474"/>
                    </a:lnTo>
                    <a:lnTo>
                      <a:pt x="1018183" y="7553245"/>
                    </a:lnTo>
                    <a:lnTo>
                      <a:pt x="1018183" y="7553965"/>
                    </a:lnTo>
                    <a:lnTo>
                      <a:pt x="1018183" y="7554812"/>
                    </a:lnTo>
                    <a:lnTo>
                      <a:pt x="1018183" y="7555052"/>
                    </a:lnTo>
                    <a:lnTo>
                      <a:pt x="1018183" y="7561292"/>
                    </a:lnTo>
                    <a:lnTo>
                      <a:pt x="1018183" y="7565027"/>
                    </a:lnTo>
                    <a:lnTo>
                      <a:pt x="1018183" y="7565363"/>
                    </a:lnTo>
                    <a:lnTo>
                      <a:pt x="1018183" y="7566930"/>
                    </a:lnTo>
                    <a:lnTo>
                      <a:pt x="1018183" y="7568675"/>
                    </a:lnTo>
                    <a:lnTo>
                      <a:pt x="1018183" y="7568905"/>
                    </a:lnTo>
                    <a:lnTo>
                      <a:pt x="1018183" y="7570242"/>
                    </a:lnTo>
                    <a:lnTo>
                      <a:pt x="1018183" y="7573071"/>
                    </a:lnTo>
                    <a:lnTo>
                      <a:pt x="1018183" y="7576183"/>
                    </a:lnTo>
                    <a:lnTo>
                      <a:pt x="1018183" y="7576835"/>
                    </a:lnTo>
                    <a:lnTo>
                      <a:pt x="1018183" y="7579733"/>
                    </a:lnTo>
                    <a:lnTo>
                      <a:pt x="1018183" y="7580329"/>
                    </a:lnTo>
                    <a:lnTo>
                      <a:pt x="1018183" y="7581300"/>
                    </a:lnTo>
                    <a:lnTo>
                      <a:pt x="1018183" y="7587781"/>
                    </a:lnTo>
                    <a:lnTo>
                      <a:pt x="1018183" y="7591629"/>
                    </a:lnTo>
                    <a:lnTo>
                      <a:pt x="1018183" y="7593587"/>
                    </a:lnTo>
                    <a:lnTo>
                      <a:pt x="1018183" y="7595154"/>
                    </a:lnTo>
                    <a:lnTo>
                      <a:pt x="1018183" y="7601634"/>
                    </a:lnTo>
                    <a:lnTo>
                      <a:pt x="1018183" y="7609034"/>
                    </a:lnTo>
                    <a:lnTo>
                      <a:pt x="1018183" y="7612692"/>
                    </a:lnTo>
                    <a:lnTo>
                      <a:pt x="1018183" y="7613057"/>
                    </a:lnTo>
                    <a:lnTo>
                      <a:pt x="1018183" y="7616004"/>
                    </a:lnTo>
                    <a:lnTo>
                      <a:pt x="1018183" y="7616307"/>
                    </a:lnTo>
                    <a:lnTo>
                      <a:pt x="1018183" y="7622831"/>
                    </a:lnTo>
                    <a:lnTo>
                      <a:pt x="1018183" y="7624115"/>
                    </a:lnTo>
                    <a:lnTo>
                      <a:pt x="1018183" y="7629521"/>
                    </a:lnTo>
                    <a:lnTo>
                      <a:pt x="1018183" y="7639745"/>
                    </a:lnTo>
                    <a:lnTo>
                      <a:pt x="1018183" y="7648081"/>
                    </a:lnTo>
                    <a:lnTo>
                      <a:pt x="1018183" y="7649376"/>
                    </a:lnTo>
                    <a:lnTo>
                      <a:pt x="1018183" y="7660435"/>
                    </a:lnTo>
                    <a:lnTo>
                      <a:pt x="1018183" y="7664426"/>
                    </a:lnTo>
                    <a:lnTo>
                      <a:pt x="1018183" y="7664457"/>
                    </a:lnTo>
                    <a:lnTo>
                      <a:pt x="1018183" y="7666479"/>
                    </a:lnTo>
                    <a:lnTo>
                      <a:pt x="1018183" y="7668690"/>
                    </a:lnTo>
                    <a:lnTo>
                      <a:pt x="1018183" y="7668994"/>
                    </a:lnTo>
                    <a:lnTo>
                      <a:pt x="1018183" y="7672539"/>
                    </a:lnTo>
                    <a:lnTo>
                      <a:pt x="1018183" y="7677537"/>
                    </a:lnTo>
                    <a:lnTo>
                      <a:pt x="1018183" y="7678827"/>
                    </a:lnTo>
                    <a:lnTo>
                      <a:pt x="1018183" y="7680087"/>
                    </a:lnTo>
                    <a:lnTo>
                      <a:pt x="1018183" y="7680809"/>
                    </a:lnTo>
                    <a:lnTo>
                      <a:pt x="1018183" y="7684355"/>
                    </a:lnTo>
                    <a:lnTo>
                      <a:pt x="1018183" y="7687249"/>
                    </a:lnTo>
                    <a:lnTo>
                      <a:pt x="1018183" y="7691145"/>
                    </a:lnTo>
                    <a:lnTo>
                      <a:pt x="1018183" y="7691867"/>
                    </a:lnTo>
                    <a:lnTo>
                      <a:pt x="1018183" y="7693163"/>
                    </a:lnTo>
                    <a:lnTo>
                      <a:pt x="1018183" y="7695412"/>
                    </a:lnTo>
                    <a:lnTo>
                      <a:pt x="1018183" y="7696706"/>
                    </a:lnTo>
                    <a:lnTo>
                      <a:pt x="1018183" y="7698775"/>
                    </a:lnTo>
                    <a:lnTo>
                      <a:pt x="1018183" y="7700343"/>
                    </a:lnTo>
                    <a:lnTo>
                      <a:pt x="1018183" y="7704768"/>
                    </a:lnTo>
                    <a:lnTo>
                      <a:pt x="1018183" y="7705269"/>
                    </a:lnTo>
                    <a:lnTo>
                      <a:pt x="1018183" y="7709034"/>
                    </a:lnTo>
                    <a:lnTo>
                      <a:pt x="1018183" y="7710264"/>
                    </a:lnTo>
                    <a:lnTo>
                      <a:pt x="1018183" y="7715039"/>
                    </a:lnTo>
                    <a:lnTo>
                      <a:pt x="1018183" y="7715826"/>
                    </a:lnTo>
                    <a:lnTo>
                      <a:pt x="1018183" y="7716323"/>
                    </a:lnTo>
                    <a:lnTo>
                      <a:pt x="1018183" y="7717879"/>
                    </a:lnTo>
                    <a:lnTo>
                      <a:pt x="1018183" y="7719169"/>
                    </a:lnTo>
                    <a:lnTo>
                      <a:pt x="1018183" y="7719977"/>
                    </a:lnTo>
                    <a:lnTo>
                      <a:pt x="1018183" y="7720092"/>
                    </a:lnTo>
                    <a:lnTo>
                      <a:pt x="1018183" y="7721389"/>
                    </a:lnTo>
                    <a:lnTo>
                      <a:pt x="1018183" y="7721615"/>
                    </a:lnTo>
                    <a:lnTo>
                      <a:pt x="1018183" y="7723873"/>
                    </a:lnTo>
                    <a:lnTo>
                      <a:pt x="1018183" y="7728019"/>
                    </a:lnTo>
                    <a:lnTo>
                      <a:pt x="1018183" y="7728139"/>
                    </a:lnTo>
                    <a:lnTo>
                      <a:pt x="1018183" y="7729746"/>
                    </a:lnTo>
                    <a:lnTo>
                      <a:pt x="1018183" y="7730226"/>
                    </a:lnTo>
                    <a:lnTo>
                      <a:pt x="1018183" y="7731030"/>
                    </a:lnTo>
                    <a:lnTo>
                      <a:pt x="1018183" y="7732209"/>
                    </a:lnTo>
                    <a:lnTo>
                      <a:pt x="1018183" y="7735754"/>
                    </a:lnTo>
                    <a:lnTo>
                      <a:pt x="1018183" y="7741277"/>
                    </a:lnTo>
                    <a:lnTo>
                      <a:pt x="1018183" y="7742844"/>
                    </a:lnTo>
                    <a:lnTo>
                      <a:pt x="1018183" y="7750606"/>
                    </a:lnTo>
                    <a:lnTo>
                      <a:pt x="1018183" y="7752098"/>
                    </a:lnTo>
                    <a:lnTo>
                      <a:pt x="1018183" y="7754342"/>
                    </a:lnTo>
                    <a:lnTo>
                      <a:pt x="1018183" y="7755031"/>
                    </a:lnTo>
                    <a:lnTo>
                      <a:pt x="1018183" y="7755255"/>
                    </a:lnTo>
                    <a:lnTo>
                      <a:pt x="1018183" y="7756665"/>
                    </a:lnTo>
                    <a:lnTo>
                      <a:pt x="1018183" y="7757884"/>
                    </a:lnTo>
                    <a:lnTo>
                      <a:pt x="1018183" y="7760434"/>
                    </a:lnTo>
                    <a:lnTo>
                      <a:pt x="1018183" y="7761664"/>
                    </a:lnTo>
                    <a:lnTo>
                      <a:pt x="1018183" y="7762935"/>
                    </a:lnTo>
                    <a:lnTo>
                      <a:pt x="1018183" y="7765400"/>
                    </a:lnTo>
                    <a:lnTo>
                      <a:pt x="1018183" y="7766313"/>
                    </a:lnTo>
                    <a:lnTo>
                      <a:pt x="1018183" y="7768361"/>
                    </a:lnTo>
                    <a:lnTo>
                      <a:pt x="1018183" y="7768481"/>
                    </a:lnTo>
                    <a:lnTo>
                      <a:pt x="1018183" y="7768944"/>
                    </a:lnTo>
                    <a:lnTo>
                      <a:pt x="1018183" y="7771372"/>
                    </a:lnTo>
                    <a:lnTo>
                      <a:pt x="1018183" y="7772594"/>
                    </a:lnTo>
                    <a:lnTo>
                      <a:pt x="1018183" y="7774074"/>
                    </a:lnTo>
                    <a:lnTo>
                      <a:pt x="1018183" y="7779419"/>
                    </a:lnTo>
                    <a:lnTo>
                      <a:pt x="1018183" y="7779539"/>
                    </a:lnTo>
                    <a:lnTo>
                      <a:pt x="1018183" y="7782565"/>
                    </a:lnTo>
                    <a:lnTo>
                      <a:pt x="1018183" y="7783652"/>
                    </a:lnTo>
                    <a:lnTo>
                      <a:pt x="1018183" y="7793627"/>
                    </a:lnTo>
                    <a:lnTo>
                      <a:pt x="1018183" y="7793963"/>
                    </a:lnTo>
                    <a:lnTo>
                      <a:pt x="1018183" y="7795530"/>
                    </a:lnTo>
                    <a:lnTo>
                      <a:pt x="1018183" y="7797275"/>
                    </a:lnTo>
                    <a:lnTo>
                      <a:pt x="1018183" y="7797505"/>
                    </a:lnTo>
                    <a:lnTo>
                      <a:pt x="1018183" y="7798842"/>
                    </a:lnTo>
                    <a:lnTo>
                      <a:pt x="1018183" y="7801671"/>
                    </a:lnTo>
                    <a:lnTo>
                      <a:pt x="1018183" y="7803277"/>
                    </a:lnTo>
                    <a:lnTo>
                      <a:pt x="1018183" y="7804783"/>
                    </a:lnTo>
                    <a:lnTo>
                      <a:pt x="1018183" y="7805435"/>
                    </a:lnTo>
                    <a:lnTo>
                      <a:pt x="1018183" y="7805742"/>
                    </a:lnTo>
                    <a:lnTo>
                      <a:pt x="1018183" y="7806655"/>
                    </a:lnTo>
                    <a:lnTo>
                      <a:pt x="1018183" y="7808333"/>
                    </a:lnTo>
                    <a:lnTo>
                      <a:pt x="1018183" y="7809286"/>
                    </a:lnTo>
                    <a:lnTo>
                      <a:pt x="1018183" y="7809900"/>
                    </a:lnTo>
                    <a:lnTo>
                      <a:pt x="1018183" y="7812146"/>
                    </a:lnTo>
                    <a:lnTo>
                      <a:pt x="1018183" y="7814335"/>
                    </a:lnTo>
                    <a:lnTo>
                      <a:pt x="1018183" y="7815691"/>
                    </a:lnTo>
                    <a:lnTo>
                      <a:pt x="1018183" y="7816381"/>
                    </a:lnTo>
                    <a:lnTo>
                      <a:pt x="1018183" y="7820229"/>
                    </a:lnTo>
                    <a:lnTo>
                      <a:pt x="1018183" y="7822187"/>
                    </a:lnTo>
                    <a:lnTo>
                      <a:pt x="1018183" y="7823754"/>
                    </a:lnTo>
                    <a:lnTo>
                      <a:pt x="1018183" y="7823994"/>
                    </a:lnTo>
                    <a:lnTo>
                      <a:pt x="1018183" y="7830234"/>
                    </a:lnTo>
                    <a:lnTo>
                      <a:pt x="1018183" y="7833969"/>
                    </a:lnTo>
                    <a:lnTo>
                      <a:pt x="1018183" y="7840372"/>
                    </a:lnTo>
                    <a:lnTo>
                      <a:pt x="1018183" y="7841292"/>
                    </a:lnTo>
                    <a:lnTo>
                      <a:pt x="1018183" y="7842013"/>
                    </a:lnTo>
                    <a:lnTo>
                      <a:pt x="1018183" y="7844604"/>
                    </a:lnTo>
                    <a:lnTo>
                      <a:pt x="1018183" y="7844907"/>
                    </a:lnTo>
                    <a:lnTo>
                      <a:pt x="1018183" y="7845777"/>
                    </a:lnTo>
                    <a:lnTo>
                      <a:pt x="1018183" y="7847062"/>
                    </a:lnTo>
                    <a:lnTo>
                      <a:pt x="1018183" y="7848675"/>
                    </a:lnTo>
                    <a:lnTo>
                      <a:pt x="1018183" y="7850242"/>
                    </a:lnTo>
                    <a:lnTo>
                      <a:pt x="1018183" y="7853071"/>
                    </a:lnTo>
                    <a:lnTo>
                      <a:pt x="1018183" y="7856723"/>
                    </a:lnTo>
                    <a:lnTo>
                      <a:pt x="1018183" y="7856836"/>
                    </a:lnTo>
                    <a:lnTo>
                      <a:pt x="1018183" y="7860571"/>
                    </a:lnTo>
                    <a:lnTo>
                      <a:pt x="1018183" y="7865622"/>
                    </a:lnTo>
                    <a:lnTo>
                      <a:pt x="1018183" y="7867781"/>
                    </a:lnTo>
                    <a:lnTo>
                      <a:pt x="1018183" y="7871630"/>
                    </a:lnTo>
                    <a:lnTo>
                      <a:pt x="1018183" y="7877976"/>
                    </a:lnTo>
                    <a:lnTo>
                      <a:pt x="1018183" y="7881634"/>
                    </a:lnTo>
                    <a:lnTo>
                      <a:pt x="1018183" y="7884946"/>
                    </a:lnTo>
                    <a:lnTo>
                      <a:pt x="1018183" y="7885249"/>
                    </a:lnTo>
                    <a:lnTo>
                      <a:pt x="1018183" y="7889035"/>
                    </a:lnTo>
                    <a:lnTo>
                      <a:pt x="1018183" y="7893057"/>
                    </a:lnTo>
                    <a:lnTo>
                      <a:pt x="1018183" y="7896006"/>
                    </a:lnTo>
                    <a:lnTo>
                      <a:pt x="1018183" y="7896310"/>
                    </a:lnTo>
                    <a:lnTo>
                      <a:pt x="1018183" y="7904358"/>
                    </a:lnTo>
                    <a:lnTo>
                      <a:pt x="1018183" y="7908124"/>
                    </a:lnTo>
                    <a:lnTo>
                      <a:pt x="1018183" y="7908687"/>
                    </a:lnTo>
                    <a:lnTo>
                      <a:pt x="1018183" y="7919745"/>
                    </a:lnTo>
                    <a:lnTo>
                      <a:pt x="1018183" y="7921763"/>
                    </a:lnTo>
                    <a:lnTo>
                      <a:pt x="1018183" y="7925306"/>
                    </a:lnTo>
                    <a:lnTo>
                      <a:pt x="1018183" y="7927375"/>
                    </a:lnTo>
                    <a:lnTo>
                      <a:pt x="1018183" y="7928943"/>
                    </a:lnTo>
                    <a:lnTo>
                      <a:pt x="1018183" y="7929377"/>
                    </a:lnTo>
                    <a:lnTo>
                      <a:pt x="1018183" y="7932580"/>
                    </a:lnTo>
                    <a:lnTo>
                      <a:pt x="1018183" y="7933368"/>
                    </a:lnTo>
                    <a:lnTo>
                      <a:pt x="1018183" y="7939154"/>
                    </a:lnTo>
                    <a:lnTo>
                      <a:pt x="1018183" y="7944426"/>
                    </a:lnTo>
                    <a:lnTo>
                      <a:pt x="1018183" y="7946479"/>
                    </a:lnTo>
                    <a:lnTo>
                      <a:pt x="1018183" y="7947288"/>
                    </a:lnTo>
                    <a:lnTo>
                      <a:pt x="1018183" y="7947769"/>
                    </a:lnTo>
                    <a:lnTo>
                      <a:pt x="1018183" y="7949989"/>
                    </a:lnTo>
                    <a:lnTo>
                      <a:pt x="1018183" y="7952473"/>
                    </a:lnTo>
                    <a:lnTo>
                      <a:pt x="1018183" y="7958826"/>
                    </a:lnTo>
                    <a:lnTo>
                      <a:pt x="1018183" y="7960087"/>
                    </a:lnTo>
                    <a:lnTo>
                      <a:pt x="1018183" y="7960809"/>
                    </a:lnTo>
                    <a:lnTo>
                      <a:pt x="1018183" y="7962105"/>
                    </a:lnTo>
                    <a:lnTo>
                      <a:pt x="1018183" y="7964354"/>
                    </a:lnTo>
                    <a:lnTo>
                      <a:pt x="1018183" y="7965648"/>
                    </a:lnTo>
                    <a:lnTo>
                      <a:pt x="1018183" y="7967717"/>
                    </a:lnTo>
                    <a:lnTo>
                      <a:pt x="1018183" y="7969285"/>
                    </a:lnTo>
                    <a:lnTo>
                      <a:pt x="1018183" y="7969877"/>
                    </a:lnTo>
                    <a:lnTo>
                      <a:pt x="1018183" y="7971444"/>
                    </a:lnTo>
                    <a:lnTo>
                      <a:pt x="1018183" y="7973163"/>
                    </a:lnTo>
                    <a:lnTo>
                      <a:pt x="1018183" y="7976709"/>
                    </a:lnTo>
                    <a:lnTo>
                      <a:pt x="1018183" y="7978775"/>
                    </a:lnTo>
                    <a:lnTo>
                      <a:pt x="1018183" y="7979206"/>
                    </a:lnTo>
                    <a:lnTo>
                      <a:pt x="1018183" y="7980344"/>
                    </a:lnTo>
                    <a:lnTo>
                      <a:pt x="1018183" y="7980698"/>
                    </a:lnTo>
                    <a:lnTo>
                      <a:pt x="1018183" y="7981656"/>
                    </a:lnTo>
                    <a:lnTo>
                      <a:pt x="1018183" y="7983631"/>
                    </a:lnTo>
                    <a:lnTo>
                      <a:pt x="1018183" y="7984768"/>
                    </a:lnTo>
                    <a:lnTo>
                      <a:pt x="1018183" y="7985265"/>
                    </a:lnTo>
                    <a:lnTo>
                      <a:pt x="1018183" y="7989034"/>
                    </a:lnTo>
                    <a:lnTo>
                      <a:pt x="1018183" y="7990264"/>
                    </a:lnTo>
                    <a:lnTo>
                      <a:pt x="1018183" y="7990331"/>
                    </a:lnTo>
                    <a:lnTo>
                      <a:pt x="1018183" y="7992815"/>
                    </a:lnTo>
                    <a:lnTo>
                      <a:pt x="1018183" y="7996961"/>
                    </a:lnTo>
                    <a:lnTo>
                      <a:pt x="1018183" y="7997081"/>
                    </a:lnTo>
                    <a:lnTo>
                      <a:pt x="1018183" y="7999168"/>
                    </a:lnTo>
                    <a:lnTo>
                      <a:pt x="1018183" y="7999972"/>
                    </a:lnTo>
                    <a:lnTo>
                      <a:pt x="1018183" y="8001387"/>
                    </a:lnTo>
                    <a:lnTo>
                      <a:pt x="1018183" y="8003873"/>
                    </a:lnTo>
                    <a:lnTo>
                      <a:pt x="1018183" y="8008019"/>
                    </a:lnTo>
                    <a:lnTo>
                      <a:pt x="1018183" y="8008139"/>
                    </a:lnTo>
                    <a:lnTo>
                      <a:pt x="1018183" y="8009436"/>
                    </a:lnTo>
                    <a:lnTo>
                      <a:pt x="1018183" y="8010219"/>
                    </a:lnTo>
                    <a:lnTo>
                      <a:pt x="1018183" y="8011504"/>
                    </a:lnTo>
                    <a:lnTo>
                      <a:pt x="1018183" y="8011786"/>
                    </a:lnTo>
                    <a:lnTo>
                      <a:pt x="1018183" y="8013071"/>
                    </a:lnTo>
                    <a:lnTo>
                      <a:pt x="1018183" y="8015047"/>
                    </a:lnTo>
                    <a:lnTo>
                      <a:pt x="1018183" y="8021040"/>
                    </a:lnTo>
                    <a:lnTo>
                      <a:pt x="1018183" y="8021277"/>
                    </a:lnTo>
                    <a:lnTo>
                      <a:pt x="1018183" y="8022843"/>
                    </a:lnTo>
                    <a:lnTo>
                      <a:pt x="1018183" y="8023973"/>
                    </a:lnTo>
                    <a:lnTo>
                      <a:pt x="1018183" y="8030606"/>
                    </a:lnTo>
                    <a:lnTo>
                      <a:pt x="1018183" y="8031877"/>
                    </a:lnTo>
                    <a:lnTo>
                      <a:pt x="1018183" y="8032098"/>
                    </a:lnTo>
                    <a:lnTo>
                      <a:pt x="1018183" y="8034342"/>
                    </a:lnTo>
                    <a:lnTo>
                      <a:pt x="1018183" y="8035031"/>
                    </a:lnTo>
                    <a:lnTo>
                      <a:pt x="1018183" y="8035255"/>
                    </a:lnTo>
                    <a:lnTo>
                      <a:pt x="1018183" y="8037886"/>
                    </a:lnTo>
                    <a:lnTo>
                      <a:pt x="1018183" y="8040746"/>
                    </a:lnTo>
                    <a:lnTo>
                      <a:pt x="1018183" y="8042935"/>
                    </a:lnTo>
                    <a:lnTo>
                      <a:pt x="1018183" y="8044291"/>
                    </a:lnTo>
                    <a:lnTo>
                      <a:pt x="1018183" y="8048361"/>
                    </a:lnTo>
                    <a:lnTo>
                      <a:pt x="1018183" y="8048481"/>
                    </a:lnTo>
                    <a:lnTo>
                      <a:pt x="1018183" y="8052594"/>
                    </a:lnTo>
                    <a:lnTo>
                      <a:pt x="1018183" y="8057548"/>
                    </a:lnTo>
                    <a:lnTo>
                      <a:pt x="1018183" y="8062569"/>
                    </a:lnTo>
                    <a:lnTo>
                      <a:pt x="1018183" y="8067759"/>
                    </a:lnTo>
                    <a:lnTo>
                      <a:pt x="1018183" y="8068972"/>
                    </a:lnTo>
                    <a:lnTo>
                      <a:pt x="1018183" y="8070613"/>
                    </a:lnTo>
                    <a:lnTo>
                      <a:pt x="1018183" y="8074377"/>
                    </a:lnTo>
                    <a:lnTo>
                      <a:pt x="1018183" y="8075662"/>
                    </a:lnTo>
                    <a:lnTo>
                      <a:pt x="1018183" y="8077275"/>
                    </a:lnTo>
                    <a:lnTo>
                      <a:pt x="1018183" y="8078842"/>
                    </a:lnTo>
                    <a:lnTo>
                      <a:pt x="1018183" y="8081088"/>
                    </a:lnTo>
                    <a:lnTo>
                      <a:pt x="1018183" y="8081671"/>
                    </a:lnTo>
                    <a:lnTo>
                      <a:pt x="1018183" y="8083277"/>
                    </a:lnTo>
                    <a:lnTo>
                      <a:pt x="1018183" y="8084633"/>
                    </a:lnTo>
                    <a:lnTo>
                      <a:pt x="1018183" y="8085323"/>
                    </a:lnTo>
                    <a:lnTo>
                      <a:pt x="1018183" y="8085436"/>
                    </a:lnTo>
                    <a:lnTo>
                      <a:pt x="1018183" y="8089171"/>
                    </a:lnTo>
                    <a:lnTo>
                      <a:pt x="1018183" y="8092146"/>
                    </a:lnTo>
                    <a:lnTo>
                      <a:pt x="1018183" y="8094222"/>
                    </a:lnTo>
                    <a:lnTo>
                      <a:pt x="1018183" y="8095691"/>
                    </a:lnTo>
                    <a:lnTo>
                      <a:pt x="1018183" y="8096381"/>
                    </a:lnTo>
                    <a:lnTo>
                      <a:pt x="1018183" y="8100230"/>
                    </a:lnTo>
                    <a:lnTo>
                      <a:pt x="1018183" y="8109314"/>
                    </a:lnTo>
                    <a:lnTo>
                      <a:pt x="1018183" y="8110234"/>
                    </a:lnTo>
                    <a:lnTo>
                      <a:pt x="1018183" y="8113546"/>
                    </a:lnTo>
                    <a:lnTo>
                      <a:pt x="1018183" y="8113849"/>
                    </a:lnTo>
                    <a:lnTo>
                      <a:pt x="1018183" y="8116004"/>
                    </a:lnTo>
                    <a:lnTo>
                      <a:pt x="1018183" y="8120372"/>
                    </a:lnTo>
                    <a:lnTo>
                      <a:pt x="1018183" y="8122013"/>
                    </a:lnTo>
                    <a:lnTo>
                      <a:pt x="1018183" y="8124606"/>
                    </a:lnTo>
                    <a:lnTo>
                      <a:pt x="1018183" y="8124910"/>
                    </a:lnTo>
                    <a:lnTo>
                      <a:pt x="1018183" y="8125778"/>
                    </a:lnTo>
                    <a:lnTo>
                      <a:pt x="1018183" y="8127062"/>
                    </a:lnTo>
                    <a:lnTo>
                      <a:pt x="1018183" y="8128419"/>
                    </a:lnTo>
                    <a:lnTo>
                      <a:pt x="1018183" y="8132958"/>
                    </a:lnTo>
                    <a:lnTo>
                      <a:pt x="1018183" y="8134564"/>
                    </a:lnTo>
                    <a:lnTo>
                      <a:pt x="1018183" y="8136723"/>
                    </a:lnTo>
                    <a:lnTo>
                      <a:pt x="1018183" y="8136724"/>
                    </a:lnTo>
                    <a:lnTo>
                      <a:pt x="1018183" y="8140572"/>
                    </a:lnTo>
                    <a:lnTo>
                      <a:pt x="1018183" y="8145622"/>
                    </a:lnTo>
                    <a:lnTo>
                      <a:pt x="1018183" y="8157977"/>
                    </a:lnTo>
                    <a:lnTo>
                      <a:pt x="1018183" y="8161180"/>
                    </a:lnTo>
                    <a:lnTo>
                      <a:pt x="1018183" y="8164020"/>
                    </a:lnTo>
                    <a:lnTo>
                      <a:pt x="1018183" y="8164948"/>
                    </a:lnTo>
                    <a:lnTo>
                      <a:pt x="1018183" y="8165252"/>
                    </a:lnTo>
                    <a:lnTo>
                      <a:pt x="1018183" y="8167754"/>
                    </a:lnTo>
                    <a:lnTo>
                      <a:pt x="1018183" y="8173300"/>
                    </a:lnTo>
                    <a:lnTo>
                      <a:pt x="1018183" y="8175888"/>
                    </a:lnTo>
                    <a:lnTo>
                      <a:pt x="1018183" y="8177066"/>
                    </a:lnTo>
                    <a:lnTo>
                      <a:pt x="1018183" y="8178350"/>
                    </a:lnTo>
                    <a:lnTo>
                      <a:pt x="1018183" y="8181896"/>
                    </a:lnTo>
                    <a:lnTo>
                      <a:pt x="1018183" y="8184356"/>
                    </a:lnTo>
                    <a:lnTo>
                      <a:pt x="1018183" y="8188124"/>
                    </a:lnTo>
                    <a:lnTo>
                      <a:pt x="1018183" y="8188687"/>
                    </a:lnTo>
                    <a:lnTo>
                      <a:pt x="1018183" y="8190705"/>
                    </a:lnTo>
                    <a:lnTo>
                      <a:pt x="1018183" y="8194248"/>
                    </a:lnTo>
                    <a:lnTo>
                      <a:pt x="1018183" y="8196317"/>
                    </a:lnTo>
                    <a:lnTo>
                      <a:pt x="1018183" y="8197885"/>
                    </a:lnTo>
                    <a:lnTo>
                      <a:pt x="1018183" y="8201522"/>
                    </a:lnTo>
                    <a:lnTo>
                      <a:pt x="1018183" y="8201763"/>
                    </a:lnTo>
                    <a:lnTo>
                      <a:pt x="1018183" y="8205309"/>
                    </a:lnTo>
                    <a:lnTo>
                      <a:pt x="1018183" y="8206520"/>
                    </a:lnTo>
                    <a:lnTo>
                      <a:pt x="1018183" y="8207375"/>
                    </a:lnTo>
                    <a:lnTo>
                      <a:pt x="1018183" y="8208096"/>
                    </a:lnTo>
                    <a:lnTo>
                      <a:pt x="1018183" y="8208944"/>
                    </a:lnTo>
                    <a:lnTo>
                      <a:pt x="1018183" y="8210256"/>
                    </a:lnTo>
                    <a:lnTo>
                      <a:pt x="1018183" y="8212580"/>
                    </a:lnTo>
                    <a:lnTo>
                      <a:pt x="1018183" y="8213368"/>
                    </a:lnTo>
                    <a:lnTo>
                      <a:pt x="1018183" y="8216230"/>
                    </a:lnTo>
                    <a:lnTo>
                      <a:pt x="1018183" y="8218931"/>
                    </a:lnTo>
                    <a:lnTo>
                      <a:pt x="1018183" y="8219156"/>
                    </a:lnTo>
                    <a:lnTo>
                      <a:pt x="1018183" y="8221415"/>
                    </a:lnTo>
                    <a:lnTo>
                      <a:pt x="1018183" y="8224396"/>
                    </a:lnTo>
                    <a:lnTo>
                      <a:pt x="1018183" y="8227287"/>
                    </a:lnTo>
                    <a:lnTo>
                      <a:pt x="1018183" y="8227768"/>
                    </a:lnTo>
                    <a:lnTo>
                      <a:pt x="1018183" y="8229987"/>
                    </a:lnTo>
                    <a:lnTo>
                      <a:pt x="1018183" y="8230966"/>
                    </a:lnTo>
                    <a:lnTo>
                      <a:pt x="1018183" y="8232473"/>
                    </a:lnTo>
                    <a:lnTo>
                      <a:pt x="1018183" y="8238036"/>
                    </a:lnTo>
                    <a:lnTo>
                      <a:pt x="1018183" y="8238819"/>
                    </a:lnTo>
                    <a:lnTo>
                      <a:pt x="1018183" y="8240104"/>
                    </a:lnTo>
                    <a:lnTo>
                      <a:pt x="1018183" y="8240386"/>
                    </a:lnTo>
                    <a:lnTo>
                      <a:pt x="1018183" y="8241671"/>
                    </a:lnTo>
                    <a:lnTo>
                      <a:pt x="1018183" y="8242105"/>
                    </a:lnTo>
                    <a:lnTo>
                      <a:pt x="1018183" y="8243647"/>
                    </a:lnTo>
                    <a:lnTo>
                      <a:pt x="1018183" y="8245651"/>
                    </a:lnTo>
                    <a:lnTo>
                      <a:pt x="1018183" y="8247717"/>
                    </a:lnTo>
                    <a:lnTo>
                      <a:pt x="1018183" y="8249286"/>
                    </a:lnTo>
                    <a:lnTo>
                      <a:pt x="1018183" y="8249640"/>
                    </a:lnTo>
                    <a:lnTo>
                      <a:pt x="1018183" y="8249877"/>
                    </a:lnTo>
                    <a:lnTo>
                      <a:pt x="1018183" y="8250598"/>
                    </a:lnTo>
                    <a:lnTo>
                      <a:pt x="1018183" y="8251443"/>
                    </a:lnTo>
                    <a:lnTo>
                      <a:pt x="1018183" y="8251883"/>
                    </a:lnTo>
                    <a:lnTo>
                      <a:pt x="1018183" y="8252573"/>
                    </a:lnTo>
                    <a:lnTo>
                      <a:pt x="1018183" y="8255425"/>
                    </a:lnTo>
                    <a:lnTo>
                      <a:pt x="1018183" y="8259206"/>
                    </a:lnTo>
                    <a:lnTo>
                      <a:pt x="1018183" y="8260698"/>
                    </a:lnTo>
                    <a:lnTo>
                      <a:pt x="1018183" y="8261656"/>
                    </a:lnTo>
                    <a:lnTo>
                      <a:pt x="1018183" y="8263631"/>
                    </a:lnTo>
                    <a:lnTo>
                      <a:pt x="1018183" y="8270135"/>
                    </a:lnTo>
                    <a:lnTo>
                      <a:pt x="1018183" y="8270329"/>
                    </a:lnTo>
                    <a:lnTo>
                      <a:pt x="1018183" y="8272815"/>
                    </a:lnTo>
                    <a:lnTo>
                      <a:pt x="1018183" y="8276961"/>
                    </a:lnTo>
                    <a:lnTo>
                      <a:pt x="1018183" y="8277081"/>
                    </a:lnTo>
                    <a:lnTo>
                      <a:pt x="1018183" y="8278378"/>
                    </a:lnTo>
                    <a:lnTo>
                      <a:pt x="1018183" y="8280446"/>
                    </a:lnTo>
                    <a:lnTo>
                      <a:pt x="1018183" y="8282013"/>
                    </a:lnTo>
                    <a:lnTo>
                      <a:pt x="1018183" y="8283989"/>
                    </a:lnTo>
                    <a:lnTo>
                      <a:pt x="1018183" y="8286148"/>
                    </a:lnTo>
                    <a:lnTo>
                      <a:pt x="1018183" y="8289436"/>
                    </a:lnTo>
                    <a:lnTo>
                      <a:pt x="1018183" y="8290219"/>
                    </a:lnTo>
                    <a:lnTo>
                      <a:pt x="1018183" y="8291504"/>
                    </a:lnTo>
                    <a:lnTo>
                      <a:pt x="1018183" y="8291785"/>
                    </a:lnTo>
                    <a:lnTo>
                      <a:pt x="1018183" y="8293071"/>
                    </a:lnTo>
                    <a:lnTo>
                      <a:pt x="1018183" y="8295046"/>
                    </a:lnTo>
                    <a:lnTo>
                      <a:pt x="1018183" y="8296359"/>
                    </a:lnTo>
                    <a:lnTo>
                      <a:pt x="1018183" y="8297927"/>
                    </a:lnTo>
                    <a:lnTo>
                      <a:pt x="1018183" y="8301040"/>
                    </a:lnTo>
                    <a:lnTo>
                      <a:pt x="1018183" y="8303973"/>
                    </a:lnTo>
                    <a:lnTo>
                      <a:pt x="1018183" y="8309688"/>
                    </a:lnTo>
                    <a:lnTo>
                      <a:pt x="1018183" y="8311877"/>
                    </a:lnTo>
                    <a:lnTo>
                      <a:pt x="1018183" y="8312637"/>
                    </a:lnTo>
                    <a:lnTo>
                      <a:pt x="1018183" y="8313233"/>
                    </a:lnTo>
                    <a:lnTo>
                      <a:pt x="1018183" y="8320746"/>
                    </a:lnTo>
                    <a:lnTo>
                      <a:pt x="1018183" y="8324291"/>
                    </a:lnTo>
                    <a:lnTo>
                      <a:pt x="1018183" y="8326490"/>
                    </a:lnTo>
                    <a:lnTo>
                      <a:pt x="1018183" y="8327775"/>
                    </a:lnTo>
                    <a:lnTo>
                      <a:pt x="1018183" y="8336701"/>
                    </a:lnTo>
                    <a:lnTo>
                      <a:pt x="1018183" y="8337549"/>
                    </a:lnTo>
                    <a:lnTo>
                      <a:pt x="1018183" y="8337914"/>
                    </a:lnTo>
                    <a:lnTo>
                      <a:pt x="1018183" y="8344604"/>
                    </a:lnTo>
                    <a:lnTo>
                      <a:pt x="1018183" y="8347759"/>
                    </a:lnTo>
                    <a:lnTo>
                      <a:pt x="1018183" y="8348972"/>
                    </a:lnTo>
                    <a:lnTo>
                      <a:pt x="1018183" y="8350613"/>
                    </a:lnTo>
                    <a:lnTo>
                      <a:pt x="1018183" y="8354378"/>
                    </a:lnTo>
                    <a:lnTo>
                      <a:pt x="1018183" y="8355662"/>
                    </a:lnTo>
                    <a:lnTo>
                      <a:pt x="1018183" y="8357019"/>
                    </a:lnTo>
                    <a:lnTo>
                      <a:pt x="1018183" y="8361088"/>
                    </a:lnTo>
                    <a:lnTo>
                      <a:pt x="1018183" y="8363164"/>
                    </a:lnTo>
                    <a:lnTo>
                      <a:pt x="1018183" y="8364633"/>
                    </a:lnTo>
                    <a:lnTo>
                      <a:pt x="1018183" y="8365323"/>
                    </a:lnTo>
                    <a:lnTo>
                      <a:pt x="1018183" y="8369172"/>
                    </a:lnTo>
                    <a:lnTo>
                      <a:pt x="1018183" y="8374222"/>
                    </a:lnTo>
                    <a:lnTo>
                      <a:pt x="1018183" y="8375517"/>
                    </a:lnTo>
                    <a:lnTo>
                      <a:pt x="1018183" y="8389314"/>
                    </a:lnTo>
                    <a:lnTo>
                      <a:pt x="1018183" y="8392620"/>
                    </a:lnTo>
                    <a:lnTo>
                      <a:pt x="1018183" y="8393548"/>
                    </a:lnTo>
                    <a:lnTo>
                      <a:pt x="1018183" y="8393852"/>
                    </a:lnTo>
                    <a:lnTo>
                      <a:pt x="1018183" y="8395936"/>
                    </a:lnTo>
                    <a:lnTo>
                      <a:pt x="1018183" y="8396004"/>
                    </a:lnTo>
                    <a:lnTo>
                      <a:pt x="1018183" y="8397361"/>
                    </a:lnTo>
                    <a:lnTo>
                      <a:pt x="1018183" y="8401900"/>
                    </a:lnTo>
                    <a:lnTo>
                      <a:pt x="1018183" y="8405666"/>
                    </a:lnTo>
                    <a:lnTo>
                      <a:pt x="1018183" y="8406228"/>
                    </a:lnTo>
                    <a:lnTo>
                      <a:pt x="1018183" y="8406950"/>
                    </a:lnTo>
                    <a:lnTo>
                      <a:pt x="1018183" y="8408419"/>
                    </a:lnTo>
                    <a:lnTo>
                      <a:pt x="1018183" y="8410496"/>
                    </a:lnTo>
                    <a:lnTo>
                      <a:pt x="1018183" y="8412956"/>
                    </a:lnTo>
                    <a:lnTo>
                      <a:pt x="1018183" y="8414564"/>
                    </a:lnTo>
                    <a:lnTo>
                      <a:pt x="1018183" y="8416724"/>
                    </a:lnTo>
                    <a:lnTo>
                      <a:pt x="1018183" y="8418019"/>
                    </a:lnTo>
                    <a:lnTo>
                      <a:pt x="1018183" y="8430122"/>
                    </a:lnTo>
                    <a:lnTo>
                      <a:pt x="1018183" y="8432962"/>
                    </a:lnTo>
                    <a:lnTo>
                      <a:pt x="1018183" y="8435120"/>
                    </a:lnTo>
                    <a:lnTo>
                      <a:pt x="1018183" y="8436696"/>
                    </a:lnTo>
                    <a:lnTo>
                      <a:pt x="1018183" y="8441180"/>
                    </a:lnTo>
                    <a:lnTo>
                      <a:pt x="1018183" y="8444020"/>
                    </a:lnTo>
                    <a:lnTo>
                      <a:pt x="1018183" y="8444830"/>
                    </a:lnTo>
                    <a:lnTo>
                      <a:pt x="1018183" y="8447292"/>
                    </a:lnTo>
                    <a:lnTo>
                      <a:pt x="1018183" y="8447756"/>
                    </a:lnTo>
                    <a:lnTo>
                      <a:pt x="1018183" y="8448730"/>
                    </a:lnTo>
                    <a:lnTo>
                      <a:pt x="1018183" y="8450838"/>
                    </a:lnTo>
                    <a:lnTo>
                      <a:pt x="1018183" y="8452996"/>
                    </a:lnTo>
                    <a:lnTo>
                      <a:pt x="1018183" y="8453298"/>
                    </a:lnTo>
                    <a:lnTo>
                      <a:pt x="1018183" y="8455887"/>
                    </a:lnTo>
                    <a:lnTo>
                      <a:pt x="1018183" y="8457066"/>
                    </a:lnTo>
                    <a:lnTo>
                      <a:pt x="1018183" y="8458350"/>
                    </a:lnTo>
                    <a:lnTo>
                      <a:pt x="1018183" y="8459566"/>
                    </a:lnTo>
                    <a:lnTo>
                      <a:pt x="1018183" y="8461895"/>
                    </a:lnTo>
                    <a:lnTo>
                      <a:pt x="1018183" y="8470705"/>
                    </a:lnTo>
                    <a:lnTo>
                      <a:pt x="1018183" y="8474251"/>
                    </a:lnTo>
                    <a:lnTo>
                      <a:pt x="1018183" y="8475462"/>
                    </a:lnTo>
                    <a:lnTo>
                      <a:pt x="1018183" y="8476317"/>
                    </a:lnTo>
                    <a:lnTo>
                      <a:pt x="1018183" y="8476747"/>
                    </a:lnTo>
                    <a:lnTo>
                      <a:pt x="1018183" y="8477886"/>
                    </a:lnTo>
                    <a:lnTo>
                      <a:pt x="1018183" y="8479198"/>
                    </a:lnTo>
                    <a:lnTo>
                      <a:pt x="1018183" y="8480483"/>
                    </a:lnTo>
                    <a:lnTo>
                      <a:pt x="1018183" y="8481522"/>
                    </a:lnTo>
                    <a:lnTo>
                      <a:pt x="1018183" y="8484025"/>
                    </a:lnTo>
                    <a:lnTo>
                      <a:pt x="1018183" y="8486521"/>
                    </a:lnTo>
                    <a:lnTo>
                      <a:pt x="1018183" y="8488098"/>
                    </a:lnTo>
                    <a:lnTo>
                      <a:pt x="1018183" y="8490256"/>
                    </a:lnTo>
                    <a:lnTo>
                      <a:pt x="1018183" y="8493338"/>
                    </a:lnTo>
                    <a:lnTo>
                      <a:pt x="1018183" y="8494502"/>
                    </a:lnTo>
                    <a:lnTo>
                      <a:pt x="1018183" y="8494622"/>
                    </a:lnTo>
                    <a:lnTo>
                      <a:pt x="1018183" y="8496229"/>
                    </a:lnTo>
                    <a:lnTo>
                      <a:pt x="1018183" y="8498735"/>
                    </a:lnTo>
                    <a:lnTo>
                      <a:pt x="1018183" y="8498929"/>
                    </a:lnTo>
                    <a:lnTo>
                      <a:pt x="1018183" y="8499908"/>
                    </a:lnTo>
                    <a:lnTo>
                      <a:pt x="1018183" y="8501415"/>
                    </a:lnTo>
                    <a:lnTo>
                      <a:pt x="1018183" y="8504396"/>
                    </a:lnTo>
                    <a:lnTo>
                      <a:pt x="1018183" y="8506978"/>
                    </a:lnTo>
                    <a:lnTo>
                      <a:pt x="1018183" y="8509046"/>
                    </a:lnTo>
                    <a:lnTo>
                      <a:pt x="1018183" y="8510613"/>
                    </a:lnTo>
                    <a:lnTo>
                      <a:pt x="1018183" y="8510966"/>
                    </a:lnTo>
                    <a:lnTo>
                      <a:pt x="1018183" y="8512589"/>
                    </a:lnTo>
                    <a:lnTo>
                      <a:pt x="1018183" y="8518036"/>
                    </a:lnTo>
                    <a:lnTo>
                      <a:pt x="1018183" y="8518819"/>
                    </a:lnTo>
                    <a:lnTo>
                      <a:pt x="1018183" y="8520104"/>
                    </a:lnTo>
                    <a:lnTo>
                      <a:pt x="1018183" y="8520385"/>
                    </a:lnTo>
                    <a:lnTo>
                      <a:pt x="1018183" y="8520825"/>
                    </a:lnTo>
                    <a:lnTo>
                      <a:pt x="1018183" y="8521671"/>
                    </a:lnTo>
                    <a:lnTo>
                      <a:pt x="1018183" y="8523646"/>
                    </a:lnTo>
                    <a:lnTo>
                      <a:pt x="1018183" y="8524367"/>
                    </a:lnTo>
                    <a:lnTo>
                      <a:pt x="1018183" y="8526527"/>
                    </a:lnTo>
                    <a:lnTo>
                      <a:pt x="1018183" y="8529640"/>
                    </a:lnTo>
                    <a:lnTo>
                      <a:pt x="1018183" y="8530598"/>
                    </a:lnTo>
                    <a:lnTo>
                      <a:pt x="1018183" y="8531883"/>
                    </a:lnTo>
                    <a:lnTo>
                      <a:pt x="1018183" y="8532573"/>
                    </a:lnTo>
                    <a:lnTo>
                      <a:pt x="1018183" y="8535427"/>
                    </a:lnTo>
                    <a:lnTo>
                      <a:pt x="1018183" y="8537003"/>
                    </a:lnTo>
                    <a:lnTo>
                      <a:pt x="1018183" y="8539077"/>
                    </a:lnTo>
                    <a:lnTo>
                      <a:pt x="1018183" y="8541237"/>
                    </a:lnTo>
                    <a:lnTo>
                      <a:pt x="1018183" y="8543694"/>
                    </a:lnTo>
                    <a:lnTo>
                      <a:pt x="1018183" y="8547239"/>
                    </a:lnTo>
                    <a:lnTo>
                      <a:pt x="1018183" y="8550135"/>
                    </a:lnTo>
                    <a:lnTo>
                      <a:pt x="1018183" y="8555090"/>
                    </a:lnTo>
                    <a:lnTo>
                      <a:pt x="1018183" y="8556375"/>
                    </a:lnTo>
                    <a:lnTo>
                      <a:pt x="1018183" y="8558378"/>
                    </a:lnTo>
                    <a:lnTo>
                      <a:pt x="1018183" y="8560446"/>
                    </a:lnTo>
                    <a:lnTo>
                      <a:pt x="1018183" y="8562013"/>
                    </a:lnTo>
                    <a:lnTo>
                      <a:pt x="1018183" y="8563988"/>
                    </a:lnTo>
                    <a:lnTo>
                      <a:pt x="1018183" y="8565301"/>
                    </a:lnTo>
                    <a:lnTo>
                      <a:pt x="1018183" y="8566149"/>
                    </a:lnTo>
                    <a:lnTo>
                      <a:pt x="1018183" y="8566869"/>
                    </a:lnTo>
                    <a:lnTo>
                      <a:pt x="1018183" y="8568154"/>
                    </a:lnTo>
                    <a:lnTo>
                      <a:pt x="1018183" y="8571918"/>
                    </a:lnTo>
                    <a:lnTo>
                      <a:pt x="1018183" y="8576359"/>
                    </a:lnTo>
                    <a:lnTo>
                      <a:pt x="1018183" y="8577931"/>
                    </a:lnTo>
                    <a:lnTo>
                      <a:pt x="1018183" y="8581579"/>
                    </a:lnTo>
                    <a:lnTo>
                      <a:pt x="1018183" y="8582864"/>
                    </a:lnTo>
                    <a:lnTo>
                      <a:pt x="1018183" y="8586712"/>
                    </a:lnTo>
                    <a:lnTo>
                      <a:pt x="1018183" y="8589688"/>
                    </a:lnTo>
                    <a:lnTo>
                      <a:pt x="1018183" y="8592637"/>
                    </a:lnTo>
                    <a:lnTo>
                      <a:pt x="1018183" y="8593233"/>
                    </a:lnTo>
                    <a:lnTo>
                      <a:pt x="1018183" y="8596717"/>
                    </a:lnTo>
                    <a:lnTo>
                      <a:pt x="1018183" y="8604117"/>
                    </a:lnTo>
                    <a:lnTo>
                      <a:pt x="1018183" y="8606491"/>
                    </a:lnTo>
                    <a:lnTo>
                      <a:pt x="1018183" y="8607775"/>
                    </a:lnTo>
                    <a:lnTo>
                      <a:pt x="1018183" y="8616701"/>
                    </a:lnTo>
                    <a:lnTo>
                      <a:pt x="1018183" y="8617914"/>
                    </a:lnTo>
                    <a:lnTo>
                      <a:pt x="1018183" y="8624536"/>
                    </a:lnTo>
                    <a:lnTo>
                      <a:pt x="1018183" y="8624604"/>
                    </a:lnTo>
                    <a:lnTo>
                      <a:pt x="1018183" y="8625961"/>
                    </a:lnTo>
                    <a:lnTo>
                      <a:pt x="1018183" y="8629211"/>
                    </a:lnTo>
                    <a:lnTo>
                      <a:pt x="1018183" y="8634828"/>
                    </a:lnTo>
                    <a:lnTo>
                      <a:pt x="1018183" y="8637019"/>
                    </a:lnTo>
                    <a:lnTo>
                      <a:pt x="1018183" y="8643164"/>
                    </a:lnTo>
                    <a:lnTo>
                      <a:pt x="1018183" y="8644459"/>
                    </a:lnTo>
                    <a:lnTo>
                      <a:pt x="1018183" y="8646619"/>
                    </a:lnTo>
                    <a:lnTo>
                      <a:pt x="1018183" y="8655518"/>
                    </a:lnTo>
                    <a:lnTo>
                      <a:pt x="1018183" y="8661562"/>
                    </a:lnTo>
                    <a:lnTo>
                      <a:pt x="1018183" y="8664878"/>
                    </a:lnTo>
                    <a:lnTo>
                      <a:pt x="1018183" y="8672620"/>
                    </a:lnTo>
                    <a:lnTo>
                      <a:pt x="1018183" y="8675170"/>
                    </a:lnTo>
                    <a:lnTo>
                      <a:pt x="1018183" y="8675892"/>
                    </a:lnTo>
                    <a:lnTo>
                      <a:pt x="1018183" y="8675935"/>
                    </a:lnTo>
                    <a:lnTo>
                      <a:pt x="1018183" y="8677330"/>
                    </a:lnTo>
                    <a:lnTo>
                      <a:pt x="1018183" y="8677361"/>
                    </a:lnTo>
                    <a:lnTo>
                      <a:pt x="1018183" y="8679438"/>
                    </a:lnTo>
                    <a:lnTo>
                      <a:pt x="1018183" y="8681898"/>
                    </a:lnTo>
                    <a:lnTo>
                      <a:pt x="1018183" y="8685666"/>
                    </a:lnTo>
                    <a:lnTo>
                      <a:pt x="1018183" y="8686228"/>
                    </a:lnTo>
                    <a:lnTo>
                      <a:pt x="1018183" y="8686950"/>
                    </a:lnTo>
                    <a:lnTo>
                      <a:pt x="1018183" y="8686961"/>
                    </a:lnTo>
                    <a:lnTo>
                      <a:pt x="1018183" y="8688246"/>
                    </a:lnTo>
                    <a:lnTo>
                      <a:pt x="1018183" y="8690495"/>
                    </a:lnTo>
                    <a:lnTo>
                      <a:pt x="1018183" y="8691789"/>
                    </a:lnTo>
                    <a:lnTo>
                      <a:pt x="1018183" y="8698019"/>
                    </a:lnTo>
                    <a:lnTo>
                      <a:pt x="1018183" y="8704062"/>
                    </a:lnTo>
                    <a:lnTo>
                      <a:pt x="1018183" y="8705347"/>
                    </a:lnTo>
                    <a:lnTo>
                      <a:pt x="1018183" y="8708663"/>
                    </a:lnTo>
                    <a:lnTo>
                      <a:pt x="1018183" y="8710122"/>
                    </a:lnTo>
                    <a:lnTo>
                      <a:pt x="1018183" y="8711679"/>
                    </a:lnTo>
                    <a:lnTo>
                      <a:pt x="1018183" y="8712962"/>
                    </a:lnTo>
                    <a:lnTo>
                      <a:pt x="1018183" y="8715121"/>
                    </a:lnTo>
                    <a:lnTo>
                      <a:pt x="1018183" y="8716698"/>
                    </a:lnTo>
                    <a:lnTo>
                      <a:pt x="1018183" y="8717672"/>
                    </a:lnTo>
                    <a:lnTo>
                      <a:pt x="1018183" y="8718956"/>
                    </a:lnTo>
                    <a:lnTo>
                      <a:pt x="1018183" y="8721938"/>
                    </a:lnTo>
                    <a:lnTo>
                      <a:pt x="1018183" y="8723102"/>
                    </a:lnTo>
                    <a:lnTo>
                      <a:pt x="1018183" y="8723222"/>
                    </a:lnTo>
                    <a:lnTo>
                      <a:pt x="1018183" y="8724829"/>
                    </a:lnTo>
                    <a:lnTo>
                      <a:pt x="1018183" y="8727292"/>
                    </a:lnTo>
                    <a:lnTo>
                      <a:pt x="1018183" y="8728508"/>
                    </a:lnTo>
                    <a:lnTo>
                      <a:pt x="1018183" y="8728730"/>
                    </a:lnTo>
                    <a:lnTo>
                      <a:pt x="1018183" y="8730837"/>
                    </a:lnTo>
                    <a:lnTo>
                      <a:pt x="1018183" y="8732996"/>
                    </a:lnTo>
                    <a:lnTo>
                      <a:pt x="1018183" y="8734293"/>
                    </a:lnTo>
                    <a:lnTo>
                      <a:pt x="1018183" y="8736360"/>
                    </a:lnTo>
                    <a:lnTo>
                      <a:pt x="1018183" y="8737927"/>
                    </a:lnTo>
                    <a:lnTo>
                      <a:pt x="1018183" y="8739566"/>
                    </a:lnTo>
                    <a:lnTo>
                      <a:pt x="1018183" y="8745689"/>
                    </a:lnTo>
                    <a:lnTo>
                      <a:pt x="1018183" y="8749425"/>
                    </a:lnTo>
                    <a:lnTo>
                      <a:pt x="1018183" y="8750114"/>
                    </a:lnTo>
                    <a:lnTo>
                      <a:pt x="1018183" y="8752967"/>
                    </a:lnTo>
                    <a:lnTo>
                      <a:pt x="1018183" y="8755463"/>
                    </a:lnTo>
                    <a:lnTo>
                      <a:pt x="1018183" y="8756747"/>
                    </a:lnTo>
                    <a:lnTo>
                      <a:pt x="1018183" y="8759198"/>
                    </a:lnTo>
                    <a:lnTo>
                      <a:pt x="1018183" y="8760483"/>
                    </a:lnTo>
                    <a:lnTo>
                      <a:pt x="1018183" y="8763444"/>
                    </a:lnTo>
                    <a:lnTo>
                      <a:pt x="1018183" y="8763564"/>
                    </a:lnTo>
                    <a:lnTo>
                      <a:pt x="1018183" y="8764027"/>
                    </a:lnTo>
                    <a:lnTo>
                      <a:pt x="1018183" y="8765603"/>
                    </a:lnTo>
                    <a:lnTo>
                      <a:pt x="1018183" y="8767677"/>
                    </a:lnTo>
                    <a:lnTo>
                      <a:pt x="1018183" y="8772294"/>
                    </a:lnTo>
                    <a:lnTo>
                      <a:pt x="1018183" y="8773338"/>
                    </a:lnTo>
                    <a:lnTo>
                      <a:pt x="1018183" y="8774502"/>
                    </a:lnTo>
                    <a:lnTo>
                      <a:pt x="1018183" y="8774622"/>
                    </a:lnTo>
                    <a:lnTo>
                      <a:pt x="1018183" y="8775839"/>
                    </a:lnTo>
                    <a:lnTo>
                      <a:pt x="1018183" y="8778735"/>
                    </a:lnTo>
                    <a:lnTo>
                      <a:pt x="1018183" y="8779908"/>
                    </a:lnTo>
                    <a:lnTo>
                      <a:pt x="1018183" y="8786978"/>
                    </a:lnTo>
                    <a:lnTo>
                      <a:pt x="1018183" y="8789046"/>
                    </a:lnTo>
                    <a:lnTo>
                      <a:pt x="1018183" y="8790613"/>
                    </a:lnTo>
                    <a:lnTo>
                      <a:pt x="1018183" y="8792588"/>
                    </a:lnTo>
                    <a:lnTo>
                      <a:pt x="1018183" y="8792616"/>
                    </a:lnTo>
                    <a:lnTo>
                      <a:pt x="1018183" y="8795469"/>
                    </a:lnTo>
                    <a:lnTo>
                      <a:pt x="1018183" y="8796754"/>
                    </a:lnTo>
                    <a:lnTo>
                      <a:pt x="1018183" y="8800518"/>
                    </a:lnTo>
                    <a:lnTo>
                      <a:pt x="1018183" y="8800825"/>
                    </a:lnTo>
                    <a:lnTo>
                      <a:pt x="1018183" y="8804369"/>
                    </a:lnTo>
                    <a:lnTo>
                      <a:pt x="1018183" y="8805945"/>
                    </a:lnTo>
                    <a:lnTo>
                      <a:pt x="1018183" y="8806531"/>
                    </a:lnTo>
                    <a:lnTo>
                      <a:pt x="1018183" y="8807229"/>
                    </a:lnTo>
                    <a:lnTo>
                      <a:pt x="1018183" y="8810179"/>
                    </a:lnTo>
                    <a:lnTo>
                      <a:pt x="1018183" y="8810774"/>
                    </a:lnTo>
                    <a:lnTo>
                      <a:pt x="1018183" y="8811464"/>
                    </a:lnTo>
                    <a:lnTo>
                      <a:pt x="1018183" y="8812636"/>
                    </a:lnTo>
                    <a:lnTo>
                      <a:pt x="1018183" y="8815312"/>
                    </a:lnTo>
                    <a:lnTo>
                      <a:pt x="1018183" y="8816181"/>
                    </a:lnTo>
                    <a:lnTo>
                      <a:pt x="1018183" y="8817003"/>
                    </a:lnTo>
                    <a:lnTo>
                      <a:pt x="1018183" y="8819077"/>
                    </a:lnTo>
                    <a:lnTo>
                      <a:pt x="1018183" y="8821237"/>
                    </a:lnTo>
                    <a:lnTo>
                      <a:pt x="1018183" y="8825317"/>
                    </a:lnTo>
                    <a:lnTo>
                      <a:pt x="1018183" y="8835091"/>
                    </a:lnTo>
                    <a:lnTo>
                      <a:pt x="1018183" y="8836375"/>
                    </a:lnTo>
                    <a:lnTo>
                      <a:pt x="1018183" y="8837096"/>
                    </a:lnTo>
                    <a:lnTo>
                      <a:pt x="1018183" y="8840860"/>
                    </a:lnTo>
                    <a:lnTo>
                      <a:pt x="1018183" y="8845301"/>
                    </a:lnTo>
                    <a:lnTo>
                      <a:pt x="1018183" y="8846873"/>
                    </a:lnTo>
                    <a:lnTo>
                      <a:pt x="1018183" y="8851806"/>
                    </a:lnTo>
                    <a:lnTo>
                      <a:pt x="1018183" y="8855654"/>
                    </a:lnTo>
                    <a:lnTo>
                      <a:pt x="1018183" y="8857811"/>
                    </a:lnTo>
                    <a:lnTo>
                      <a:pt x="1018183" y="8861579"/>
                    </a:lnTo>
                    <a:lnTo>
                      <a:pt x="1018183" y="8873059"/>
                    </a:lnTo>
                    <a:lnTo>
                      <a:pt x="1018183" y="8876717"/>
                    </a:lnTo>
                    <a:lnTo>
                      <a:pt x="1018183" y="8884118"/>
                    </a:lnTo>
                    <a:lnTo>
                      <a:pt x="1018183" y="8893478"/>
                    </a:lnTo>
                    <a:lnTo>
                      <a:pt x="1018183" y="8898153"/>
                    </a:lnTo>
                    <a:lnTo>
                      <a:pt x="1018183" y="8903770"/>
                    </a:lnTo>
                    <a:lnTo>
                      <a:pt x="1018183" y="8904535"/>
                    </a:lnTo>
                    <a:lnTo>
                      <a:pt x="1018183" y="8905961"/>
                    </a:lnTo>
                    <a:lnTo>
                      <a:pt x="1018183" y="8914828"/>
                    </a:lnTo>
                    <a:lnTo>
                      <a:pt x="1018183" y="8915561"/>
                    </a:lnTo>
                    <a:lnTo>
                      <a:pt x="1018183" y="8916846"/>
                    </a:lnTo>
                    <a:lnTo>
                      <a:pt x="1018183" y="8920389"/>
                    </a:lnTo>
                    <a:lnTo>
                      <a:pt x="1018183" y="8924460"/>
                    </a:lnTo>
                    <a:lnTo>
                      <a:pt x="1018183" y="8926619"/>
                    </a:lnTo>
                    <a:lnTo>
                      <a:pt x="1018183" y="8937263"/>
                    </a:lnTo>
                    <a:lnTo>
                      <a:pt x="1018183" y="8940279"/>
                    </a:lnTo>
                    <a:lnTo>
                      <a:pt x="1018183" y="8941562"/>
                    </a:lnTo>
                    <a:lnTo>
                      <a:pt x="1018183" y="8944877"/>
                    </a:lnTo>
                    <a:lnTo>
                      <a:pt x="1018183" y="8946272"/>
                    </a:lnTo>
                    <a:lnTo>
                      <a:pt x="1018183" y="8947556"/>
                    </a:lnTo>
                    <a:lnTo>
                      <a:pt x="1018183" y="8955170"/>
                    </a:lnTo>
                    <a:lnTo>
                      <a:pt x="1018183" y="8955892"/>
                    </a:lnTo>
                    <a:lnTo>
                      <a:pt x="1018183" y="8957188"/>
                    </a:lnTo>
                    <a:lnTo>
                      <a:pt x="1018183" y="8957330"/>
                    </a:lnTo>
                    <a:lnTo>
                      <a:pt x="1018183" y="8959437"/>
                    </a:lnTo>
                    <a:lnTo>
                      <a:pt x="1018183" y="8960731"/>
                    </a:lnTo>
                    <a:lnTo>
                      <a:pt x="1018183" y="8962893"/>
                    </a:lnTo>
                    <a:lnTo>
                      <a:pt x="1018183" y="8964960"/>
                    </a:lnTo>
                    <a:lnTo>
                      <a:pt x="1018183" y="8966527"/>
                    </a:lnTo>
                    <a:lnTo>
                      <a:pt x="1018183" y="8966961"/>
                    </a:lnTo>
                    <a:lnTo>
                      <a:pt x="1018183" y="8974289"/>
                    </a:lnTo>
                    <a:lnTo>
                      <a:pt x="1018183" y="8977605"/>
                    </a:lnTo>
                    <a:lnTo>
                      <a:pt x="1018183" y="8978714"/>
                    </a:lnTo>
                    <a:lnTo>
                      <a:pt x="1018183" y="8980621"/>
                    </a:lnTo>
                    <a:lnTo>
                      <a:pt x="1018183" y="8984063"/>
                    </a:lnTo>
                    <a:lnTo>
                      <a:pt x="1018183" y="8985347"/>
                    </a:lnTo>
                    <a:lnTo>
                      <a:pt x="1018183" y="8987898"/>
                    </a:lnTo>
                    <a:lnTo>
                      <a:pt x="1018183" y="8992044"/>
                    </a:lnTo>
                    <a:lnTo>
                      <a:pt x="1018183" y="8992164"/>
                    </a:lnTo>
                    <a:lnTo>
                      <a:pt x="1018183" y="8997672"/>
                    </a:lnTo>
                    <a:lnTo>
                      <a:pt x="1018183" y="9001938"/>
                    </a:lnTo>
                    <a:lnTo>
                      <a:pt x="1018183" y="9003102"/>
                    </a:lnTo>
                    <a:lnTo>
                      <a:pt x="1018183" y="9003222"/>
                    </a:lnTo>
                    <a:lnTo>
                      <a:pt x="1018183" y="9003235"/>
                    </a:lnTo>
                    <a:lnTo>
                      <a:pt x="1018183" y="9005302"/>
                    </a:lnTo>
                    <a:lnTo>
                      <a:pt x="1018183" y="9006869"/>
                    </a:lnTo>
                    <a:lnTo>
                      <a:pt x="1018183" y="9008508"/>
                    </a:lnTo>
                    <a:lnTo>
                      <a:pt x="1018183" y="9019056"/>
                    </a:lnTo>
                    <a:lnTo>
                      <a:pt x="1018183" y="9021216"/>
                    </a:lnTo>
                    <a:lnTo>
                      <a:pt x="1018183" y="9025689"/>
                    </a:lnTo>
                    <a:lnTo>
                      <a:pt x="1018183" y="9029425"/>
                    </a:lnTo>
                    <a:lnTo>
                      <a:pt x="1018183" y="9032969"/>
                    </a:lnTo>
                    <a:lnTo>
                      <a:pt x="1018183" y="9034545"/>
                    </a:lnTo>
                    <a:lnTo>
                      <a:pt x="1018183" y="9035829"/>
                    </a:lnTo>
                    <a:lnTo>
                      <a:pt x="1018183" y="9039374"/>
                    </a:lnTo>
                    <a:lnTo>
                      <a:pt x="1018183" y="9041236"/>
                    </a:lnTo>
                    <a:lnTo>
                      <a:pt x="1018183" y="9043444"/>
                    </a:lnTo>
                    <a:lnTo>
                      <a:pt x="1018183" y="9043564"/>
                    </a:lnTo>
                    <a:lnTo>
                      <a:pt x="1018183" y="9044781"/>
                    </a:lnTo>
                    <a:lnTo>
                      <a:pt x="1018183" y="9045603"/>
                    </a:lnTo>
                    <a:lnTo>
                      <a:pt x="1018183" y="9047677"/>
                    </a:lnTo>
                    <a:lnTo>
                      <a:pt x="1018183" y="9061558"/>
                    </a:lnTo>
                    <a:lnTo>
                      <a:pt x="1018183" y="9065696"/>
                    </a:lnTo>
                    <a:lnTo>
                      <a:pt x="1018183" y="9069460"/>
                    </a:lnTo>
                    <a:lnTo>
                      <a:pt x="1018183" y="9075473"/>
                    </a:lnTo>
                    <a:lnTo>
                      <a:pt x="1018183" y="9076171"/>
                    </a:lnTo>
                    <a:lnTo>
                      <a:pt x="1018183" y="9079716"/>
                    </a:lnTo>
                    <a:lnTo>
                      <a:pt x="1018183" y="9080406"/>
                    </a:lnTo>
                    <a:lnTo>
                      <a:pt x="1018183" y="9084254"/>
                    </a:lnTo>
                    <a:lnTo>
                      <a:pt x="1018183" y="9085945"/>
                    </a:lnTo>
                    <a:lnTo>
                      <a:pt x="1013240" y="9085945"/>
                    </a:lnTo>
                    <a:lnTo>
                      <a:pt x="0" y="8276567"/>
                    </a:lnTo>
                    <a:lnTo>
                      <a:pt x="0" y="8274876"/>
                    </a:lnTo>
                    <a:lnTo>
                      <a:pt x="0" y="8271026"/>
                    </a:lnTo>
                    <a:lnTo>
                      <a:pt x="0" y="8270329"/>
                    </a:lnTo>
                    <a:lnTo>
                      <a:pt x="0" y="8266793"/>
                    </a:lnTo>
                    <a:lnTo>
                      <a:pt x="0" y="8259206"/>
                    </a:lnTo>
                    <a:lnTo>
                      <a:pt x="0" y="8252573"/>
                    </a:lnTo>
                    <a:lnTo>
                      <a:pt x="0" y="8249640"/>
                    </a:lnTo>
                    <a:lnTo>
                      <a:pt x="0" y="8245651"/>
                    </a:lnTo>
                    <a:lnTo>
                      <a:pt x="0" y="8238297"/>
                    </a:lnTo>
                    <a:lnTo>
                      <a:pt x="0" y="8236225"/>
                    </a:lnTo>
                    <a:lnTo>
                      <a:pt x="0" y="8234065"/>
                    </a:lnTo>
                    <a:lnTo>
                      <a:pt x="0" y="8231857"/>
                    </a:lnTo>
                    <a:lnTo>
                      <a:pt x="0" y="8229987"/>
                    </a:lnTo>
                    <a:lnTo>
                      <a:pt x="0" y="8226451"/>
                    </a:lnTo>
                    <a:lnTo>
                      <a:pt x="0" y="8225164"/>
                    </a:lnTo>
                    <a:lnTo>
                      <a:pt x="0" y="8220046"/>
                    </a:lnTo>
                    <a:lnTo>
                      <a:pt x="0" y="8218931"/>
                    </a:lnTo>
                    <a:lnTo>
                      <a:pt x="0" y="8205309"/>
                    </a:lnTo>
                    <a:lnTo>
                      <a:pt x="0" y="8201522"/>
                    </a:lnTo>
                    <a:lnTo>
                      <a:pt x="0" y="8199130"/>
                    </a:lnTo>
                    <a:lnTo>
                      <a:pt x="0" y="8197490"/>
                    </a:lnTo>
                    <a:lnTo>
                      <a:pt x="0" y="8195922"/>
                    </a:lnTo>
                    <a:lnTo>
                      <a:pt x="0" y="8194248"/>
                    </a:lnTo>
                    <a:lnTo>
                      <a:pt x="0" y="8193723"/>
                    </a:lnTo>
                    <a:lnTo>
                      <a:pt x="0" y="8188293"/>
                    </a:lnTo>
                    <a:lnTo>
                      <a:pt x="0" y="8182665"/>
                    </a:lnTo>
                    <a:lnTo>
                      <a:pt x="0" y="8178519"/>
                    </a:lnTo>
                    <a:lnTo>
                      <a:pt x="0" y="8171241"/>
                    </a:lnTo>
                    <a:lnTo>
                      <a:pt x="0" y="8164948"/>
                    </a:lnTo>
                    <a:lnTo>
                      <a:pt x="0" y="8161180"/>
                    </a:lnTo>
                    <a:lnTo>
                      <a:pt x="0" y="8157582"/>
                    </a:lnTo>
                    <a:lnTo>
                      <a:pt x="0" y="8157148"/>
                    </a:lnTo>
                    <a:lnTo>
                      <a:pt x="0" y="8155580"/>
                    </a:lnTo>
                    <a:lnTo>
                      <a:pt x="0" y="8147951"/>
                    </a:lnTo>
                    <a:lnTo>
                      <a:pt x="0" y="8147811"/>
                    </a:lnTo>
                    <a:lnTo>
                      <a:pt x="0" y="8146514"/>
                    </a:lnTo>
                    <a:lnTo>
                      <a:pt x="0" y="8145791"/>
                    </a:lnTo>
                    <a:lnTo>
                      <a:pt x="0" y="8138177"/>
                    </a:lnTo>
                    <a:lnTo>
                      <a:pt x="0" y="8136893"/>
                    </a:lnTo>
                    <a:lnTo>
                      <a:pt x="0" y="8130899"/>
                    </a:lnTo>
                    <a:lnTo>
                      <a:pt x="0" y="8125778"/>
                    </a:lnTo>
                    <a:lnTo>
                      <a:pt x="0" y="8124606"/>
                    </a:lnTo>
                    <a:lnTo>
                      <a:pt x="0" y="8122013"/>
                    </a:lnTo>
                    <a:lnTo>
                      <a:pt x="0" y="8117240"/>
                    </a:lnTo>
                    <a:lnTo>
                      <a:pt x="0" y="8116004"/>
                    </a:lnTo>
                    <a:lnTo>
                      <a:pt x="0" y="8115081"/>
                    </a:lnTo>
                    <a:lnTo>
                      <a:pt x="0" y="8113546"/>
                    </a:lnTo>
                    <a:lnTo>
                      <a:pt x="0" y="8110234"/>
                    </a:lnTo>
                    <a:lnTo>
                      <a:pt x="0" y="8109314"/>
                    </a:lnTo>
                    <a:lnTo>
                      <a:pt x="0" y="8107469"/>
                    </a:lnTo>
                    <a:lnTo>
                      <a:pt x="0" y="8106181"/>
                    </a:lnTo>
                    <a:lnTo>
                      <a:pt x="0" y="8105449"/>
                    </a:lnTo>
                    <a:lnTo>
                      <a:pt x="0" y="8094391"/>
                    </a:lnTo>
                    <a:lnTo>
                      <a:pt x="0" y="8088775"/>
                    </a:lnTo>
                    <a:lnTo>
                      <a:pt x="0" y="8085436"/>
                    </a:lnTo>
                    <a:lnTo>
                      <a:pt x="0" y="8084633"/>
                    </a:lnTo>
                    <a:lnTo>
                      <a:pt x="0" y="8083277"/>
                    </a:lnTo>
                    <a:lnTo>
                      <a:pt x="0" y="8081671"/>
                    </a:lnTo>
                    <a:lnTo>
                      <a:pt x="0" y="8075662"/>
                    </a:lnTo>
                    <a:lnTo>
                      <a:pt x="0" y="8074739"/>
                    </a:lnTo>
                    <a:lnTo>
                      <a:pt x="0" y="8074377"/>
                    </a:lnTo>
                    <a:lnTo>
                      <a:pt x="0" y="8070613"/>
                    </a:lnTo>
                    <a:lnTo>
                      <a:pt x="0" y="8068972"/>
                    </a:lnTo>
                    <a:lnTo>
                      <a:pt x="0" y="8063681"/>
                    </a:lnTo>
                    <a:lnTo>
                      <a:pt x="0" y="8062569"/>
                    </a:lnTo>
                    <a:lnTo>
                      <a:pt x="0" y="8052199"/>
                    </a:lnTo>
                    <a:lnTo>
                      <a:pt x="0" y="8048481"/>
                    </a:lnTo>
                    <a:lnTo>
                      <a:pt x="0" y="8048433"/>
                    </a:lnTo>
                    <a:lnTo>
                      <a:pt x="0" y="8046276"/>
                    </a:lnTo>
                    <a:lnTo>
                      <a:pt x="0" y="8044291"/>
                    </a:lnTo>
                    <a:lnTo>
                      <a:pt x="0" y="8042935"/>
                    </a:lnTo>
                    <a:lnTo>
                      <a:pt x="0" y="8042426"/>
                    </a:lnTo>
                    <a:lnTo>
                      <a:pt x="0" y="8037886"/>
                    </a:lnTo>
                    <a:lnTo>
                      <a:pt x="0" y="8031877"/>
                    </a:lnTo>
                    <a:lnTo>
                      <a:pt x="0" y="8030606"/>
                    </a:lnTo>
                    <a:lnTo>
                      <a:pt x="0" y="8023973"/>
                    </a:lnTo>
                    <a:lnTo>
                      <a:pt x="0" y="8021040"/>
                    </a:lnTo>
                    <a:lnTo>
                      <a:pt x="0" y="8011857"/>
                    </a:lnTo>
                    <a:lnTo>
                      <a:pt x="0" y="8009697"/>
                    </a:lnTo>
                    <a:lnTo>
                      <a:pt x="0" y="8008139"/>
                    </a:lnTo>
                    <a:lnTo>
                      <a:pt x="0" y="8007625"/>
                    </a:lnTo>
                    <a:lnTo>
                      <a:pt x="0" y="8005934"/>
                    </a:lnTo>
                    <a:lnTo>
                      <a:pt x="0" y="8003257"/>
                    </a:lnTo>
                    <a:lnTo>
                      <a:pt x="0" y="8002084"/>
                    </a:lnTo>
                    <a:lnTo>
                      <a:pt x="0" y="8001387"/>
                    </a:lnTo>
                    <a:lnTo>
                      <a:pt x="0" y="8000799"/>
                    </a:lnTo>
                    <a:lnTo>
                      <a:pt x="0" y="7997851"/>
                    </a:lnTo>
                    <a:lnTo>
                      <a:pt x="0" y="7997081"/>
                    </a:lnTo>
                    <a:lnTo>
                      <a:pt x="0" y="7996564"/>
                    </a:lnTo>
                    <a:lnTo>
                      <a:pt x="0" y="7991446"/>
                    </a:lnTo>
                    <a:lnTo>
                      <a:pt x="0" y="7990331"/>
                    </a:lnTo>
                    <a:lnTo>
                      <a:pt x="0" y="7990264"/>
                    </a:lnTo>
                    <a:lnTo>
                      <a:pt x="0" y="7989034"/>
                    </a:lnTo>
                    <a:lnTo>
                      <a:pt x="0" y="7985265"/>
                    </a:lnTo>
                    <a:lnTo>
                      <a:pt x="0" y="7983631"/>
                    </a:lnTo>
                    <a:lnTo>
                      <a:pt x="0" y="7981234"/>
                    </a:lnTo>
                    <a:lnTo>
                      <a:pt x="0" y="7980698"/>
                    </a:lnTo>
                    <a:lnTo>
                      <a:pt x="0" y="7979665"/>
                    </a:lnTo>
                    <a:lnTo>
                      <a:pt x="0" y="7979206"/>
                    </a:lnTo>
                    <a:lnTo>
                      <a:pt x="0" y="7976709"/>
                    </a:lnTo>
                    <a:lnTo>
                      <a:pt x="0" y="7970530"/>
                    </a:lnTo>
                    <a:lnTo>
                      <a:pt x="0" y="7969355"/>
                    </a:lnTo>
                    <a:lnTo>
                      <a:pt x="0" y="7965648"/>
                    </a:lnTo>
                    <a:lnTo>
                      <a:pt x="0" y="7965123"/>
                    </a:lnTo>
                    <a:lnTo>
                      <a:pt x="0" y="7964354"/>
                    </a:lnTo>
                    <a:lnTo>
                      <a:pt x="0" y="7962915"/>
                    </a:lnTo>
                    <a:lnTo>
                      <a:pt x="0" y="7958297"/>
                    </a:lnTo>
                    <a:lnTo>
                      <a:pt x="0" y="7956222"/>
                    </a:lnTo>
                    <a:lnTo>
                      <a:pt x="0" y="7954065"/>
                    </a:lnTo>
                    <a:lnTo>
                      <a:pt x="0" y="7951104"/>
                    </a:lnTo>
                    <a:lnTo>
                      <a:pt x="0" y="7949989"/>
                    </a:lnTo>
                    <a:lnTo>
                      <a:pt x="0" y="7949819"/>
                    </a:lnTo>
                    <a:lnTo>
                      <a:pt x="0" y="7946479"/>
                    </a:lnTo>
                    <a:lnTo>
                      <a:pt x="0" y="7940044"/>
                    </a:lnTo>
                    <a:lnTo>
                      <a:pt x="0" y="7932580"/>
                    </a:lnTo>
                    <a:lnTo>
                      <a:pt x="0" y="7930188"/>
                    </a:lnTo>
                    <a:lnTo>
                      <a:pt x="0" y="7928548"/>
                    </a:lnTo>
                    <a:lnTo>
                      <a:pt x="0" y="7926980"/>
                    </a:lnTo>
                    <a:lnTo>
                      <a:pt x="0" y="7925306"/>
                    </a:lnTo>
                    <a:lnTo>
                      <a:pt x="0" y="7919351"/>
                    </a:lnTo>
                    <a:lnTo>
                      <a:pt x="0" y="7919129"/>
                    </a:lnTo>
                    <a:lnTo>
                      <a:pt x="0" y="7917914"/>
                    </a:lnTo>
                    <a:lnTo>
                      <a:pt x="0" y="7915449"/>
                    </a:lnTo>
                    <a:lnTo>
                      <a:pt x="0" y="7913723"/>
                    </a:lnTo>
                    <a:lnTo>
                      <a:pt x="0" y="7909577"/>
                    </a:lnTo>
                    <a:lnTo>
                      <a:pt x="0" y="7908293"/>
                    </a:lnTo>
                    <a:lnTo>
                      <a:pt x="0" y="7907318"/>
                    </a:lnTo>
                    <a:lnTo>
                      <a:pt x="0" y="7902299"/>
                    </a:lnTo>
                    <a:lnTo>
                      <a:pt x="0" y="7896006"/>
                    </a:lnTo>
                    <a:lnTo>
                      <a:pt x="0" y="7893057"/>
                    </a:lnTo>
                    <a:lnTo>
                      <a:pt x="0" y="7888640"/>
                    </a:lnTo>
                    <a:lnTo>
                      <a:pt x="0" y="7884946"/>
                    </a:lnTo>
                    <a:lnTo>
                      <a:pt x="0" y="7881634"/>
                    </a:lnTo>
                    <a:lnTo>
                      <a:pt x="0" y="7878869"/>
                    </a:lnTo>
                    <a:lnTo>
                      <a:pt x="0" y="7877581"/>
                    </a:lnTo>
                    <a:lnTo>
                      <a:pt x="0" y="7877572"/>
                    </a:lnTo>
                    <a:lnTo>
                      <a:pt x="0" y="7876849"/>
                    </a:lnTo>
                    <a:lnTo>
                      <a:pt x="0" y="7876287"/>
                    </a:lnTo>
                    <a:lnTo>
                      <a:pt x="0" y="7872520"/>
                    </a:lnTo>
                    <a:lnTo>
                      <a:pt x="0" y="7867951"/>
                    </a:lnTo>
                    <a:lnTo>
                      <a:pt x="0" y="7866514"/>
                    </a:lnTo>
                    <a:lnTo>
                      <a:pt x="0" y="7865791"/>
                    </a:lnTo>
                    <a:lnTo>
                      <a:pt x="0" y="7856836"/>
                    </a:lnTo>
                    <a:lnTo>
                      <a:pt x="0" y="7853071"/>
                    </a:lnTo>
                    <a:lnTo>
                      <a:pt x="0" y="7847062"/>
                    </a:lnTo>
                    <a:lnTo>
                      <a:pt x="0" y="7846139"/>
                    </a:lnTo>
                    <a:lnTo>
                      <a:pt x="0" y="7845777"/>
                    </a:lnTo>
                    <a:lnTo>
                      <a:pt x="0" y="7844604"/>
                    </a:lnTo>
                    <a:lnTo>
                      <a:pt x="0" y="7842013"/>
                    </a:lnTo>
                    <a:lnTo>
                      <a:pt x="0" y="7841292"/>
                    </a:lnTo>
                    <a:lnTo>
                      <a:pt x="0" y="7840372"/>
                    </a:lnTo>
                    <a:lnTo>
                      <a:pt x="0" y="7837239"/>
                    </a:lnTo>
                    <a:lnTo>
                      <a:pt x="0" y="7835081"/>
                    </a:lnTo>
                    <a:lnTo>
                      <a:pt x="0" y="7833969"/>
                    </a:lnTo>
                    <a:lnTo>
                      <a:pt x="0" y="7833786"/>
                    </a:lnTo>
                    <a:lnTo>
                      <a:pt x="0" y="7830234"/>
                    </a:lnTo>
                    <a:lnTo>
                      <a:pt x="0" y="7825449"/>
                    </a:lnTo>
                    <a:lnTo>
                      <a:pt x="0" y="7823754"/>
                    </a:lnTo>
                    <a:lnTo>
                      <a:pt x="0" y="7822187"/>
                    </a:lnTo>
                    <a:lnTo>
                      <a:pt x="0" y="7819833"/>
                    </a:lnTo>
                    <a:lnTo>
                      <a:pt x="0" y="7815691"/>
                    </a:lnTo>
                    <a:lnTo>
                      <a:pt x="0" y="7814335"/>
                    </a:lnTo>
                    <a:lnTo>
                      <a:pt x="0" y="7809286"/>
                    </a:lnTo>
                    <a:lnTo>
                      <a:pt x="0" y="7805435"/>
                    </a:lnTo>
                    <a:lnTo>
                      <a:pt x="0" y="7804783"/>
                    </a:lnTo>
                    <a:lnTo>
                      <a:pt x="0" y="7803277"/>
                    </a:lnTo>
                    <a:lnTo>
                      <a:pt x="0" y="7801671"/>
                    </a:lnTo>
                    <a:lnTo>
                      <a:pt x="0" y="7797505"/>
                    </a:lnTo>
                    <a:lnTo>
                      <a:pt x="0" y="7794739"/>
                    </a:lnTo>
                    <a:lnTo>
                      <a:pt x="0" y="7793627"/>
                    </a:lnTo>
                    <a:lnTo>
                      <a:pt x="0" y="7783257"/>
                    </a:lnTo>
                    <a:lnTo>
                      <a:pt x="0" y="7782565"/>
                    </a:lnTo>
                    <a:lnTo>
                      <a:pt x="0" y="7780310"/>
                    </a:lnTo>
                    <a:lnTo>
                      <a:pt x="0" y="7779539"/>
                    </a:lnTo>
                    <a:lnTo>
                      <a:pt x="0" y="7777334"/>
                    </a:lnTo>
                    <a:lnTo>
                      <a:pt x="0" y="7774074"/>
                    </a:lnTo>
                    <a:lnTo>
                      <a:pt x="0" y="7773484"/>
                    </a:lnTo>
                    <a:lnTo>
                      <a:pt x="0" y="7772199"/>
                    </a:lnTo>
                    <a:lnTo>
                      <a:pt x="0" y="7768944"/>
                    </a:lnTo>
                    <a:lnTo>
                      <a:pt x="0" y="7768481"/>
                    </a:lnTo>
                    <a:lnTo>
                      <a:pt x="0" y="7762935"/>
                    </a:lnTo>
                    <a:lnTo>
                      <a:pt x="0" y="7761664"/>
                    </a:lnTo>
                    <a:lnTo>
                      <a:pt x="0" y="7760434"/>
                    </a:lnTo>
                    <a:lnTo>
                      <a:pt x="0" y="7757884"/>
                    </a:lnTo>
                    <a:lnTo>
                      <a:pt x="0" y="7756665"/>
                    </a:lnTo>
                    <a:lnTo>
                      <a:pt x="0" y="7755031"/>
                    </a:lnTo>
                    <a:lnTo>
                      <a:pt x="0" y="7752634"/>
                    </a:lnTo>
                    <a:lnTo>
                      <a:pt x="0" y="7752098"/>
                    </a:lnTo>
                    <a:lnTo>
                      <a:pt x="0" y="7751065"/>
                    </a:lnTo>
                    <a:lnTo>
                      <a:pt x="0" y="7750606"/>
                    </a:lnTo>
                    <a:lnTo>
                      <a:pt x="0" y="7740755"/>
                    </a:lnTo>
                    <a:lnTo>
                      <a:pt x="0" y="7735754"/>
                    </a:lnTo>
                    <a:lnTo>
                      <a:pt x="0" y="7734315"/>
                    </a:lnTo>
                    <a:lnTo>
                      <a:pt x="0" y="7731857"/>
                    </a:lnTo>
                    <a:lnTo>
                      <a:pt x="0" y="7729697"/>
                    </a:lnTo>
                    <a:lnTo>
                      <a:pt x="0" y="7728139"/>
                    </a:lnTo>
                    <a:lnTo>
                      <a:pt x="0" y="7727622"/>
                    </a:lnTo>
                    <a:lnTo>
                      <a:pt x="0" y="7722504"/>
                    </a:lnTo>
                    <a:lnTo>
                      <a:pt x="0" y="7721389"/>
                    </a:lnTo>
                    <a:lnTo>
                      <a:pt x="0" y="7721219"/>
                    </a:lnTo>
                    <a:lnTo>
                      <a:pt x="0" y="7720092"/>
                    </a:lnTo>
                    <a:lnTo>
                      <a:pt x="0" y="7717879"/>
                    </a:lnTo>
                    <a:lnTo>
                      <a:pt x="0" y="7716323"/>
                    </a:lnTo>
                    <a:lnTo>
                      <a:pt x="0" y="7715039"/>
                    </a:lnTo>
                    <a:lnTo>
                      <a:pt x="0" y="7712292"/>
                    </a:lnTo>
                    <a:lnTo>
                      <a:pt x="0" y="7711444"/>
                    </a:lnTo>
                    <a:lnTo>
                      <a:pt x="0" y="7711008"/>
                    </a:lnTo>
                    <a:lnTo>
                      <a:pt x="0" y="7710723"/>
                    </a:lnTo>
                    <a:lnTo>
                      <a:pt x="0" y="7710264"/>
                    </a:lnTo>
                    <a:lnTo>
                      <a:pt x="0" y="7709439"/>
                    </a:lnTo>
                    <a:lnTo>
                      <a:pt x="0" y="7709034"/>
                    </a:lnTo>
                    <a:lnTo>
                      <a:pt x="0" y="7705269"/>
                    </a:lnTo>
                    <a:lnTo>
                      <a:pt x="0" y="7701588"/>
                    </a:lnTo>
                    <a:lnTo>
                      <a:pt x="0" y="7701234"/>
                    </a:lnTo>
                    <a:lnTo>
                      <a:pt x="0" y="7699665"/>
                    </a:lnTo>
                    <a:lnTo>
                      <a:pt x="0" y="7696706"/>
                    </a:lnTo>
                    <a:lnTo>
                      <a:pt x="0" y="7695412"/>
                    </a:lnTo>
                    <a:lnTo>
                      <a:pt x="0" y="7692036"/>
                    </a:lnTo>
                    <a:lnTo>
                      <a:pt x="0" y="7690529"/>
                    </a:lnTo>
                    <a:lnTo>
                      <a:pt x="0" y="7689355"/>
                    </a:lnTo>
                    <a:lnTo>
                      <a:pt x="0" y="7686849"/>
                    </a:lnTo>
                    <a:lnTo>
                      <a:pt x="0" y="7685123"/>
                    </a:lnTo>
                    <a:lnTo>
                      <a:pt x="0" y="7684355"/>
                    </a:lnTo>
                    <a:lnTo>
                      <a:pt x="0" y="7680877"/>
                    </a:lnTo>
                    <a:lnTo>
                      <a:pt x="0" y="7678718"/>
                    </a:lnTo>
                    <a:lnTo>
                      <a:pt x="0" y="7677537"/>
                    </a:lnTo>
                    <a:lnTo>
                      <a:pt x="0" y="7672539"/>
                    </a:lnTo>
                    <a:lnTo>
                      <a:pt x="0" y="7671102"/>
                    </a:lnTo>
                    <a:lnTo>
                      <a:pt x="0" y="7669818"/>
                    </a:lnTo>
                    <a:lnTo>
                      <a:pt x="0" y="7668690"/>
                    </a:lnTo>
                    <a:lnTo>
                      <a:pt x="0" y="7668507"/>
                    </a:lnTo>
                    <a:lnTo>
                      <a:pt x="0" y="7666939"/>
                    </a:lnTo>
                    <a:lnTo>
                      <a:pt x="0" y="7666479"/>
                    </a:lnTo>
                    <a:lnTo>
                      <a:pt x="0" y="7664457"/>
                    </a:lnTo>
                    <a:lnTo>
                      <a:pt x="0" y="7661325"/>
                    </a:lnTo>
                    <a:lnTo>
                      <a:pt x="0" y="7650187"/>
                    </a:lnTo>
                    <a:lnTo>
                      <a:pt x="0" y="7648972"/>
                    </a:lnTo>
                    <a:lnTo>
                      <a:pt x="0" y="7647687"/>
                    </a:lnTo>
                    <a:lnTo>
                      <a:pt x="0" y="7646507"/>
                    </a:lnTo>
                    <a:lnTo>
                      <a:pt x="0" y="7643920"/>
                    </a:lnTo>
                    <a:lnTo>
                      <a:pt x="0" y="7639351"/>
                    </a:lnTo>
                    <a:lnTo>
                      <a:pt x="0" y="7638376"/>
                    </a:lnTo>
                    <a:lnTo>
                      <a:pt x="0" y="7637914"/>
                    </a:lnTo>
                    <a:lnTo>
                      <a:pt x="0" y="7635454"/>
                    </a:lnTo>
                    <a:lnTo>
                      <a:pt x="0" y="7629521"/>
                    </a:lnTo>
                    <a:lnTo>
                      <a:pt x="0" y="7627317"/>
                    </a:lnTo>
                    <a:lnTo>
                      <a:pt x="0" y="7624115"/>
                    </a:lnTo>
                    <a:lnTo>
                      <a:pt x="0" y="7622831"/>
                    </a:lnTo>
                    <a:lnTo>
                      <a:pt x="0" y="7616004"/>
                    </a:lnTo>
                    <a:lnTo>
                      <a:pt x="0" y="7613057"/>
                    </a:lnTo>
                    <a:lnTo>
                      <a:pt x="0" y="7612692"/>
                    </a:lnTo>
                    <a:lnTo>
                      <a:pt x="0" y="7608639"/>
                    </a:lnTo>
                    <a:lnTo>
                      <a:pt x="0" y="7607345"/>
                    </a:lnTo>
                    <a:lnTo>
                      <a:pt x="0" y="7605186"/>
                    </a:lnTo>
                    <a:lnTo>
                      <a:pt x="0" y="7603578"/>
                    </a:lnTo>
                    <a:lnTo>
                      <a:pt x="0" y="7601634"/>
                    </a:lnTo>
                    <a:lnTo>
                      <a:pt x="0" y="7597572"/>
                    </a:lnTo>
                    <a:lnTo>
                      <a:pt x="0" y="7596849"/>
                    </a:lnTo>
                    <a:lnTo>
                      <a:pt x="0" y="7596287"/>
                    </a:lnTo>
                    <a:lnTo>
                      <a:pt x="0" y="7595154"/>
                    </a:lnTo>
                    <a:lnTo>
                      <a:pt x="0" y="7593587"/>
                    </a:lnTo>
                    <a:lnTo>
                      <a:pt x="0" y="7592518"/>
                    </a:lnTo>
                    <a:lnTo>
                      <a:pt x="0" y="7584471"/>
                    </a:lnTo>
                    <a:lnTo>
                      <a:pt x="0" y="7580329"/>
                    </a:lnTo>
                    <a:lnTo>
                      <a:pt x="0" y="7576835"/>
                    </a:lnTo>
                    <a:lnTo>
                      <a:pt x="0" y="7576183"/>
                    </a:lnTo>
                    <a:lnTo>
                      <a:pt x="0" y="7573071"/>
                    </a:lnTo>
                    <a:lnTo>
                      <a:pt x="0" y="7568905"/>
                    </a:lnTo>
                    <a:lnTo>
                      <a:pt x="0" y="7566139"/>
                    </a:lnTo>
                    <a:lnTo>
                      <a:pt x="0" y="7565027"/>
                    </a:lnTo>
                    <a:lnTo>
                      <a:pt x="0" y="7564844"/>
                    </a:lnTo>
                    <a:lnTo>
                      <a:pt x="0" y="7561292"/>
                    </a:lnTo>
                    <a:lnTo>
                      <a:pt x="0" y="7559793"/>
                    </a:lnTo>
                    <a:lnTo>
                      <a:pt x="0" y="7555943"/>
                    </a:lnTo>
                    <a:lnTo>
                      <a:pt x="0" y="7554812"/>
                    </a:lnTo>
                    <a:lnTo>
                      <a:pt x="0" y="7553965"/>
                    </a:lnTo>
                    <a:lnTo>
                      <a:pt x="0" y="7553786"/>
                    </a:lnTo>
                    <a:lnTo>
                      <a:pt x="0" y="7553245"/>
                    </a:lnTo>
                    <a:lnTo>
                      <a:pt x="0" y="7551710"/>
                    </a:lnTo>
                    <a:lnTo>
                      <a:pt x="0" y="7545474"/>
                    </a:lnTo>
                    <a:lnTo>
                      <a:pt x="0" y="7543755"/>
                    </a:lnTo>
                    <a:lnTo>
                      <a:pt x="0" y="7542186"/>
                    </a:lnTo>
                    <a:lnTo>
                      <a:pt x="0" y="7540344"/>
                    </a:lnTo>
                    <a:lnTo>
                      <a:pt x="0" y="7535841"/>
                    </a:lnTo>
                    <a:lnTo>
                      <a:pt x="0" y="7534557"/>
                    </a:lnTo>
                    <a:lnTo>
                      <a:pt x="0" y="7534335"/>
                    </a:lnTo>
                    <a:lnTo>
                      <a:pt x="0" y="7529284"/>
                    </a:lnTo>
                    <a:lnTo>
                      <a:pt x="0" y="7528563"/>
                    </a:lnTo>
                    <a:lnTo>
                      <a:pt x="0" y="7524783"/>
                    </a:lnTo>
                    <a:lnTo>
                      <a:pt x="0" y="7517506"/>
                    </a:lnTo>
                    <a:lnTo>
                      <a:pt x="0" y="7513623"/>
                    </a:lnTo>
                    <a:lnTo>
                      <a:pt x="0" y="7511368"/>
                    </a:lnTo>
                    <a:lnTo>
                      <a:pt x="0" y="7505132"/>
                    </a:lnTo>
                    <a:lnTo>
                      <a:pt x="0" y="7503846"/>
                    </a:lnTo>
                    <a:lnTo>
                      <a:pt x="0" y="7503257"/>
                    </a:lnTo>
                    <a:lnTo>
                      <a:pt x="0" y="7500310"/>
                    </a:lnTo>
                    <a:lnTo>
                      <a:pt x="0" y="7499539"/>
                    </a:lnTo>
                    <a:lnTo>
                      <a:pt x="0" y="7494074"/>
                    </a:lnTo>
                    <a:lnTo>
                      <a:pt x="0" y="7492056"/>
                    </a:lnTo>
                    <a:lnTo>
                      <a:pt x="0" y="7491492"/>
                    </a:lnTo>
                    <a:lnTo>
                      <a:pt x="0" y="7488942"/>
                    </a:lnTo>
                    <a:lnTo>
                      <a:pt x="0" y="7487723"/>
                    </a:lnTo>
                    <a:lnTo>
                      <a:pt x="0" y="7486439"/>
                    </a:lnTo>
                    <a:lnTo>
                      <a:pt x="0" y="7483692"/>
                    </a:lnTo>
                    <a:lnTo>
                      <a:pt x="0" y="7482408"/>
                    </a:lnTo>
                    <a:lnTo>
                      <a:pt x="0" y="7482123"/>
                    </a:lnTo>
                    <a:lnTo>
                      <a:pt x="0" y="7481664"/>
                    </a:lnTo>
                    <a:lnTo>
                      <a:pt x="0" y="7480839"/>
                    </a:lnTo>
                    <a:lnTo>
                      <a:pt x="0" y="7480434"/>
                    </a:lnTo>
                    <a:lnTo>
                      <a:pt x="0" y="7476669"/>
                    </a:lnTo>
                    <a:lnTo>
                      <a:pt x="0" y="7472634"/>
                    </a:lnTo>
                    <a:lnTo>
                      <a:pt x="0" y="7471065"/>
                    </a:lnTo>
                    <a:lnTo>
                      <a:pt x="0" y="7467582"/>
                    </a:lnTo>
                    <a:lnTo>
                      <a:pt x="0" y="7466812"/>
                    </a:lnTo>
                    <a:lnTo>
                      <a:pt x="0" y="7463436"/>
                    </a:lnTo>
                    <a:lnTo>
                      <a:pt x="0" y="7461347"/>
                    </a:lnTo>
                    <a:lnTo>
                      <a:pt x="0" y="7460755"/>
                    </a:lnTo>
                    <a:lnTo>
                      <a:pt x="0" y="7455755"/>
                    </a:lnTo>
                    <a:lnTo>
                      <a:pt x="0" y="7452277"/>
                    </a:lnTo>
                    <a:lnTo>
                      <a:pt x="0" y="7448937"/>
                    </a:lnTo>
                    <a:lnTo>
                      <a:pt x="0" y="7446097"/>
                    </a:lnTo>
                    <a:lnTo>
                      <a:pt x="0" y="7443939"/>
                    </a:lnTo>
                    <a:lnTo>
                      <a:pt x="0" y="7442502"/>
                    </a:lnTo>
                    <a:lnTo>
                      <a:pt x="0" y="7442066"/>
                    </a:lnTo>
                    <a:lnTo>
                      <a:pt x="0" y="7441218"/>
                    </a:lnTo>
                    <a:lnTo>
                      <a:pt x="0" y="7440497"/>
                    </a:lnTo>
                    <a:lnTo>
                      <a:pt x="0" y="7440092"/>
                    </a:lnTo>
                    <a:lnTo>
                      <a:pt x="0" y="7440090"/>
                    </a:lnTo>
                    <a:lnTo>
                      <a:pt x="0" y="7439907"/>
                    </a:lnTo>
                    <a:lnTo>
                      <a:pt x="0" y="7438339"/>
                    </a:lnTo>
                    <a:lnTo>
                      <a:pt x="0" y="7437879"/>
                    </a:lnTo>
                    <a:lnTo>
                      <a:pt x="0" y="7436327"/>
                    </a:lnTo>
                    <a:lnTo>
                      <a:pt x="0" y="7435039"/>
                    </a:lnTo>
                    <a:lnTo>
                      <a:pt x="0" y="7432725"/>
                    </a:lnTo>
                    <a:lnTo>
                      <a:pt x="0" y="7432292"/>
                    </a:lnTo>
                    <a:lnTo>
                      <a:pt x="0" y="7431007"/>
                    </a:lnTo>
                    <a:lnTo>
                      <a:pt x="0" y="7430723"/>
                    </a:lnTo>
                    <a:lnTo>
                      <a:pt x="0" y="7429439"/>
                    </a:lnTo>
                    <a:lnTo>
                      <a:pt x="0" y="7423094"/>
                    </a:lnTo>
                    <a:lnTo>
                      <a:pt x="0" y="7421587"/>
                    </a:lnTo>
                    <a:lnTo>
                      <a:pt x="0" y="7418390"/>
                    </a:lnTo>
                    <a:lnTo>
                      <a:pt x="0" y="7417907"/>
                    </a:lnTo>
                    <a:lnTo>
                      <a:pt x="0" y="7415413"/>
                    </a:lnTo>
                    <a:lnTo>
                      <a:pt x="0" y="7412036"/>
                    </a:lnTo>
                    <a:lnTo>
                      <a:pt x="0" y="7409776"/>
                    </a:lnTo>
                    <a:lnTo>
                      <a:pt x="0" y="7406854"/>
                    </a:lnTo>
                    <a:lnTo>
                      <a:pt x="0" y="7403989"/>
                    </a:lnTo>
                    <a:lnTo>
                      <a:pt x="0" y="7403597"/>
                    </a:lnTo>
                    <a:lnTo>
                      <a:pt x="0" y="7400921"/>
                    </a:lnTo>
                    <a:lnTo>
                      <a:pt x="0" y="7400876"/>
                    </a:lnTo>
                    <a:lnTo>
                      <a:pt x="0" y="7399748"/>
                    </a:lnTo>
                    <a:lnTo>
                      <a:pt x="0" y="7399565"/>
                    </a:lnTo>
                    <a:lnTo>
                      <a:pt x="0" y="7398717"/>
                    </a:lnTo>
                    <a:lnTo>
                      <a:pt x="0" y="7398465"/>
                    </a:lnTo>
                    <a:lnTo>
                      <a:pt x="0" y="7397997"/>
                    </a:lnTo>
                    <a:lnTo>
                      <a:pt x="0" y="7397537"/>
                    </a:lnTo>
                    <a:lnTo>
                      <a:pt x="0" y="7395515"/>
                    </a:lnTo>
                    <a:lnTo>
                      <a:pt x="0" y="7394231"/>
                    </a:lnTo>
                    <a:lnTo>
                      <a:pt x="0" y="7392540"/>
                    </a:lnTo>
                    <a:lnTo>
                      <a:pt x="0" y="7392383"/>
                    </a:lnTo>
                    <a:lnTo>
                      <a:pt x="0" y="7388690"/>
                    </a:lnTo>
                    <a:lnTo>
                      <a:pt x="0" y="7388505"/>
                    </a:lnTo>
                    <a:lnTo>
                      <a:pt x="0" y="7386937"/>
                    </a:lnTo>
                    <a:lnTo>
                      <a:pt x="0" y="7384457"/>
                    </a:lnTo>
                    <a:lnTo>
                      <a:pt x="0" y="7381328"/>
                    </a:lnTo>
                    <a:lnTo>
                      <a:pt x="0" y="7379308"/>
                    </a:lnTo>
                    <a:lnTo>
                      <a:pt x="0" y="7378745"/>
                    </a:lnTo>
                    <a:lnTo>
                      <a:pt x="0" y="7374978"/>
                    </a:lnTo>
                    <a:lnTo>
                      <a:pt x="0" y="7368972"/>
                    </a:lnTo>
                    <a:lnTo>
                      <a:pt x="0" y="7367687"/>
                    </a:lnTo>
                    <a:lnTo>
                      <a:pt x="0" y="7366512"/>
                    </a:lnTo>
                    <a:lnTo>
                      <a:pt x="0" y="7363918"/>
                    </a:lnTo>
                    <a:lnTo>
                      <a:pt x="0" y="7360579"/>
                    </a:lnTo>
                    <a:lnTo>
                      <a:pt x="0" y="7358375"/>
                    </a:lnTo>
                    <a:lnTo>
                      <a:pt x="0" y="7355963"/>
                    </a:lnTo>
                    <a:lnTo>
                      <a:pt x="0" y="7355871"/>
                    </a:lnTo>
                    <a:lnTo>
                      <a:pt x="0" y="7353889"/>
                    </a:lnTo>
                    <a:lnTo>
                      <a:pt x="0" y="7351729"/>
                    </a:lnTo>
                    <a:lnTo>
                      <a:pt x="0" y="7349521"/>
                    </a:lnTo>
                    <a:lnTo>
                      <a:pt x="0" y="7348598"/>
                    </a:lnTo>
                    <a:lnTo>
                      <a:pt x="0" y="7344115"/>
                    </a:lnTo>
                    <a:lnTo>
                      <a:pt x="0" y="7342831"/>
                    </a:lnTo>
                    <a:lnTo>
                      <a:pt x="0" y="7337709"/>
                    </a:lnTo>
                    <a:lnTo>
                      <a:pt x="0" y="7336244"/>
                    </a:lnTo>
                    <a:lnTo>
                      <a:pt x="0" y="7332692"/>
                    </a:lnTo>
                    <a:lnTo>
                      <a:pt x="0" y="7331193"/>
                    </a:lnTo>
                    <a:lnTo>
                      <a:pt x="0" y="7327345"/>
                    </a:lnTo>
                    <a:lnTo>
                      <a:pt x="0" y="7327343"/>
                    </a:lnTo>
                    <a:lnTo>
                      <a:pt x="0" y="7326212"/>
                    </a:lnTo>
                    <a:lnTo>
                      <a:pt x="0" y="7325186"/>
                    </a:lnTo>
                    <a:lnTo>
                      <a:pt x="0" y="7324645"/>
                    </a:lnTo>
                    <a:lnTo>
                      <a:pt x="0" y="7323576"/>
                    </a:lnTo>
                    <a:lnTo>
                      <a:pt x="0" y="7316794"/>
                    </a:lnTo>
                    <a:lnTo>
                      <a:pt x="0" y="7315529"/>
                    </a:lnTo>
                    <a:lnTo>
                      <a:pt x="0" y="7315155"/>
                    </a:lnTo>
                    <a:lnTo>
                      <a:pt x="0" y="7313586"/>
                    </a:lnTo>
                    <a:lnTo>
                      <a:pt x="0" y="7311387"/>
                    </a:lnTo>
                    <a:lnTo>
                      <a:pt x="0" y="7307241"/>
                    </a:lnTo>
                    <a:lnTo>
                      <a:pt x="0" y="7305957"/>
                    </a:lnTo>
                    <a:lnTo>
                      <a:pt x="0" y="7304471"/>
                    </a:lnTo>
                    <a:lnTo>
                      <a:pt x="0" y="7300329"/>
                    </a:lnTo>
                    <a:lnTo>
                      <a:pt x="0" y="7299963"/>
                    </a:lnTo>
                    <a:lnTo>
                      <a:pt x="0" y="7296183"/>
                    </a:lnTo>
                    <a:lnTo>
                      <a:pt x="0" y="7290851"/>
                    </a:lnTo>
                    <a:lnTo>
                      <a:pt x="0" y="7288906"/>
                    </a:lnTo>
                    <a:lnTo>
                      <a:pt x="0" y="7287001"/>
                    </a:lnTo>
                    <a:lnTo>
                      <a:pt x="0" y="7285023"/>
                    </a:lnTo>
                    <a:lnTo>
                      <a:pt x="0" y="7284844"/>
                    </a:lnTo>
                    <a:lnTo>
                      <a:pt x="0" y="7282768"/>
                    </a:lnTo>
                    <a:lnTo>
                      <a:pt x="0" y="7279793"/>
                    </a:lnTo>
                    <a:lnTo>
                      <a:pt x="0" y="7276532"/>
                    </a:lnTo>
                    <a:lnTo>
                      <a:pt x="0" y="7275943"/>
                    </a:lnTo>
                    <a:lnTo>
                      <a:pt x="0" y="7275246"/>
                    </a:lnTo>
                    <a:lnTo>
                      <a:pt x="0" y="7274813"/>
                    </a:lnTo>
                    <a:lnTo>
                      <a:pt x="0" y="7273244"/>
                    </a:lnTo>
                    <a:lnTo>
                      <a:pt x="0" y="7271710"/>
                    </a:lnTo>
                    <a:lnTo>
                      <a:pt x="0" y="7269463"/>
                    </a:lnTo>
                    <a:lnTo>
                      <a:pt x="0" y="7267895"/>
                    </a:lnTo>
                    <a:lnTo>
                      <a:pt x="0" y="7265615"/>
                    </a:lnTo>
                    <a:lnTo>
                      <a:pt x="0" y="7265474"/>
                    </a:lnTo>
                    <a:lnTo>
                      <a:pt x="0" y="7264177"/>
                    </a:lnTo>
                    <a:lnTo>
                      <a:pt x="0" y="7263456"/>
                    </a:lnTo>
                    <a:lnTo>
                      <a:pt x="0" y="7260342"/>
                    </a:lnTo>
                    <a:lnTo>
                      <a:pt x="0" y="7255841"/>
                    </a:lnTo>
                    <a:lnTo>
                      <a:pt x="0" y="7254557"/>
                    </a:lnTo>
                    <a:lnTo>
                      <a:pt x="0" y="7248564"/>
                    </a:lnTo>
                    <a:lnTo>
                      <a:pt x="0" y="7243214"/>
                    </a:lnTo>
                    <a:lnTo>
                      <a:pt x="0" y="7238982"/>
                    </a:lnTo>
                    <a:lnTo>
                      <a:pt x="0" y="7234904"/>
                    </a:lnTo>
                    <a:lnTo>
                      <a:pt x="0" y="7232747"/>
                    </a:lnTo>
                    <a:lnTo>
                      <a:pt x="0" y="7231368"/>
                    </a:lnTo>
                    <a:lnTo>
                      <a:pt x="0" y="7225876"/>
                    </a:lnTo>
                    <a:lnTo>
                      <a:pt x="0" y="7225132"/>
                    </a:lnTo>
                    <a:lnTo>
                      <a:pt x="0" y="7224963"/>
                    </a:lnTo>
                    <a:lnTo>
                      <a:pt x="0" y="7223848"/>
                    </a:lnTo>
                    <a:lnTo>
                      <a:pt x="0" y="7223114"/>
                    </a:lnTo>
                    <a:lnTo>
                      <a:pt x="0" y="7217497"/>
                    </a:lnTo>
                    <a:lnTo>
                      <a:pt x="0" y="7213466"/>
                    </a:lnTo>
                    <a:lnTo>
                      <a:pt x="0" y="7212055"/>
                    </a:lnTo>
                    <a:lnTo>
                      <a:pt x="0" y="7211897"/>
                    </a:lnTo>
                    <a:lnTo>
                      <a:pt x="0" y="7211492"/>
                    </a:lnTo>
                    <a:lnTo>
                      <a:pt x="0" y="7207727"/>
                    </a:lnTo>
                    <a:lnTo>
                      <a:pt x="0" y="7206439"/>
                    </a:lnTo>
                    <a:lnTo>
                      <a:pt x="0" y="7203692"/>
                    </a:lnTo>
                    <a:lnTo>
                      <a:pt x="0" y="7202407"/>
                    </a:lnTo>
                    <a:lnTo>
                      <a:pt x="0" y="7202123"/>
                    </a:lnTo>
                    <a:lnTo>
                      <a:pt x="0" y="7200839"/>
                    </a:lnTo>
                    <a:lnTo>
                      <a:pt x="0" y="7198640"/>
                    </a:lnTo>
                    <a:lnTo>
                      <a:pt x="0" y="7194494"/>
                    </a:lnTo>
                    <a:lnTo>
                      <a:pt x="0" y="7192405"/>
                    </a:lnTo>
                    <a:lnTo>
                      <a:pt x="0" y="7190598"/>
                    </a:lnTo>
                    <a:lnTo>
                      <a:pt x="0" y="7189790"/>
                    </a:lnTo>
                    <a:lnTo>
                      <a:pt x="0" y="7187582"/>
                    </a:lnTo>
                    <a:lnTo>
                      <a:pt x="0" y="7186813"/>
                    </a:lnTo>
                    <a:lnTo>
                      <a:pt x="0" y="7183436"/>
                    </a:lnTo>
                    <a:lnTo>
                      <a:pt x="0" y="7181345"/>
                    </a:lnTo>
                    <a:lnTo>
                      <a:pt x="0" y="7175389"/>
                    </a:lnTo>
                    <a:lnTo>
                      <a:pt x="0" y="7174997"/>
                    </a:lnTo>
                    <a:lnTo>
                      <a:pt x="0" y="7172276"/>
                    </a:lnTo>
                    <a:lnTo>
                      <a:pt x="0" y="7171148"/>
                    </a:lnTo>
                    <a:lnTo>
                      <a:pt x="0" y="7170965"/>
                    </a:lnTo>
                    <a:lnTo>
                      <a:pt x="0" y="7169865"/>
                    </a:lnTo>
                    <a:lnTo>
                      <a:pt x="0" y="7169397"/>
                    </a:lnTo>
                    <a:lnTo>
                      <a:pt x="0" y="7168937"/>
                    </a:lnTo>
                    <a:lnTo>
                      <a:pt x="0" y="7166097"/>
                    </a:lnTo>
                    <a:lnTo>
                      <a:pt x="0" y="7163940"/>
                    </a:lnTo>
                    <a:lnTo>
                      <a:pt x="0" y="7163783"/>
                    </a:lnTo>
                    <a:lnTo>
                      <a:pt x="0" y="7162065"/>
                    </a:lnTo>
                    <a:lnTo>
                      <a:pt x="0" y="7160497"/>
                    </a:lnTo>
                    <a:lnTo>
                      <a:pt x="0" y="7160090"/>
                    </a:lnTo>
                    <a:lnTo>
                      <a:pt x="0" y="7159905"/>
                    </a:lnTo>
                    <a:lnTo>
                      <a:pt x="0" y="7158337"/>
                    </a:lnTo>
                    <a:lnTo>
                      <a:pt x="0" y="7152728"/>
                    </a:lnTo>
                    <a:lnTo>
                      <a:pt x="0" y="7151431"/>
                    </a:lnTo>
                    <a:lnTo>
                      <a:pt x="0" y="7150708"/>
                    </a:lnTo>
                    <a:lnTo>
                      <a:pt x="0" y="7149448"/>
                    </a:lnTo>
                    <a:lnTo>
                      <a:pt x="0" y="7143094"/>
                    </a:lnTo>
                    <a:lnTo>
                      <a:pt x="0" y="7138389"/>
                    </a:lnTo>
                    <a:lnTo>
                      <a:pt x="0" y="7137912"/>
                    </a:lnTo>
                    <a:lnTo>
                      <a:pt x="0" y="7135047"/>
                    </a:lnTo>
                    <a:lnTo>
                      <a:pt x="0" y="7131979"/>
                    </a:lnTo>
                    <a:lnTo>
                      <a:pt x="0" y="7129775"/>
                    </a:lnTo>
                    <a:lnTo>
                      <a:pt x="0" y="7129523"/>
                    </a:lnTo>
                    <a:lnTo>
                      <a:pt x="0" y="7127363"/>
                    </a:lnTo>
                    <a:lnTo>
                      <a:pt x="0" y="7125289"/>
                    </a:lnTo>
                    <a:lnTo>
                      <a:pt x="0" y="7123989"/>
                    </a:lnTo>
                    <a:lnTo>
                      <a:pt x="0" y="7123598"/>
                    </a:lnTo>
                    <a:lnTo>
                      <a:pt x="0" y="7120921"/>
                    </a:lnTo>
                    <a:lnTo>
                      <a:pt x="0" y="7119998"/>
                    </a:lnTo>
                    <a:lnTo>
                      <a:pt x="0" y="7119748"/>
                    </a:lnTo>
                    <a:lnTo>
                      <a:pt x="0" y="7119563"/>
                    </a:lnTo>
                    <a:lnTo>
                      <a:pt x="0" y="7118463"/>
                    </a:lnTo>
                    <a:lnTo>
                      <a:pt x="0" y="7117995"/>
                    </a:lnTo>
                    <a:lnTo>
                      <a:pt x="0" y="7115515"/>
                    </a:lnTo>
                    <a:lnTo>
                      <a:pt x="0" y="7114231"/>
                    </a:lnTo>
                    <a:lnTo>
                      <a:pt x="0" y="7112386"/>
                    </a:lnTo>
                    <a:lnTo>
                      <a:pt x="0" y="7110366"/>
                    </a:lnTo>
                    <a:lnTo>
                      <a:pt x="0" y="7109109"/>
                    </a:lnTo>
                    <a:lnTo>
                      <a:pt x="0" y="7099308"/>
                    </a:lnTo>
                    <a:lnTo>
                      <a:pt x="0" y="7098897"/>
                    </a:lnTo>
                    <a:lnTo>
                      <a:pt x="0" y="7098745"/>
                    </a:lnTo>
                    <a:lnTo>
                      <a:pt x="0" y="7097330"/>
                    </a:lnTo>
                    <a:lnTo>
                      <a:pt x="0" y="7094976"/>
                    </a:lnTo>
                    <a:lnTo>
                      <a:pt x="0" y="7088194"/>
                    </a:lnTo>
                    <a:lnTo>
                      <a:pt x="0" y="7087021"/>
                    </a:lnTo>
                    <a:lnTo>
                      <a:pt x="0" y="7086929"/>
                    </a:lnTo>
                    <a:lnTo>
                      <a:pt x="0" y="7082787"/>
                    </a:lnTo>
                    <a:lnTo>
                      <a:pt x="0" y="7080579"/>
                    </a:lnTo>
                    <a:lnTo>
                      <a:pt x="0" y="7079656"/>
                    </a:lnTo>
                    <a:lnTo>
                      <a:pt x="0" y="7075961"/>
                    </a:lnTo>
                    <a:lnTo>
                      <a:pt x="0" y="7075871"/>
                    </a:lnTo>
                    <a:lnTo>
                      <a:pt x="0" y="7073889"/>
                    </a:lnTo>
                    <a:lnTo>
                      <a:pt x="0" y="7071729"/>
                    </a:lnTo>
                    <a:lnTo>
                      <a:pt x="0" y="7068767"/>
                    </a:lnTo>
                    <a:lnTo>
                      <a:pt x="0" y="7068598"/>
                    </a:lnTo>
                    <a:lnTo>
                      <a:pt x="0" y="7067486"/>
                    </a:lnTo>
                    <a:lnTo>
                      <a:pt x="0" y="7062251"/>
                    </a:lnTo>
                    <a:lnTo>
                      <a:pt x="0" y="7058401"/>
                    </a:lnTo>
                    <a:lnTo>
                      <a:pt x="0" y="7057709"/>
                    </a:lnTo>
                    <a:lnTo>
                      <a:pt x="0" y="7056244"/>
                    </a:lnTo>
                    <a:lnTo>
                      <a:pt x="0" y="7051193"/>
                    </a:lnTo>
                    <a:lnTo>
                      <a:pt x="0" y="7047852"/>
                    </a:lnTo>
                    <a:lnTo>
                      <a:pt x="0" y="7047343"/>
                    </a:lnTo>
                    <a:lnTo>
                      <a:pt x="0" y="7046213"/>
                    </a:lnTo>
                    <a:lnTo>
                      <a:pt x="0" y="7044644"/>
                    </a:lnTo>
                    <a:lnTo>
                      <a:pt x="0" y="7040863"/>
                    </a:lnTo>
                    <a:lnTo>
                      <a:pt x="0" y="7039295"/>
                    </a:lnTo>
                    <a:lnTo>
                      <a:pt x="0" y="7037015"/>
                    </a:lnTo>
                    <a:lnTo>
                      <a:pt x="0" y="7036794"/>
                    </a:lnTo>
                    <a:lnTo>
                      <a:pt x="0" y="7035577"/>
                    </a:lnTo>
                    <a:lnTo>
                      <a:pt x="0" y="7035529"/>
                    </a:lnTo>
                    <a:lnTo>
                      <a:pt x="0" y="7033118"/>
                    </a:lnTo>
                    <a:lnTo>
                      <a:pt x="0" y="7031387"/>
                    </a:lnTo>
                    <a:lnTo>
                      <a:pt x="0" y="7027241"/>
                    </a:lnTo>
                    <a:lnTo>
                      <a:pt x="0" y="7025957"/>
                    </a:lnTo>
                    <a:lnTo>
                      <a:pt x="0" y="7024982"/>
                    </a:lnTo>
                    <a:lnTo>
                      <a:pt x="0" y="7019964"/>
                    </a:lnTo>
                    <a:lnTo>
                      <a:pt x="0" y="7014614"/>
                    </a:lnTo>
                    <a:lnTo>
                      <a:pt x="0" y="7010851"/>
                    </a:lnTo>
                    <a:lnTo>
                      <a:pt x="0" y="7007001"/>
                    </a:lnTo>
                    <a:lnTo>
                      <a:pt x="0" y="7006304"/>
                    </a:lnTo>
                    <a:lnTo>
                      <a:pt x="0" y="7002768"/>
                    </a:lnTo>
                    <a:lnTo>
                      <a:pt x="0" y="7000521"/>
                    </a:lnTo>
                    <a:lnTo>
                      <a:pt x="0" y="6998953"/>
                    </a:lnTo>
                    <a:lnTo>
                      <a:pt x="0" y="6997276"/>
                    </a:lnTo>
                    <a:lnTo>
                      <a:pt x="0" y="6996532"/>
                    </a:lnTo>
                    <a:lnTo>
                      <a:pt x="0" y="6996363"/>
                    </a:lnTo>
                    <a:lnTo>
                      <a:pt x="0" y="6995248"/>
                    </a:lnTo>
                    <a:lnTo>
                      <a:pt x="0" y="6995235"/>
                    </a:lnTo>
                    <a:lnTo>
                      <a:pt x="0" y="6994514"/>
                    </a:lnTo>
                    <a:lnTo>
                      <a:pt x="0" y="6993951"/>
                    </a:lnTo>
                    <a:lnTo>
                      <a:pt x="0" y="6990182"/>
                    </a:lnTo>
                    <a:lnTo>
                      <a:pt x="0" y="6989464"/>
                    </a:lnTo>
                    <a:lnTo>
                      <a:pt x="0" y="6987895"/>
                    </a:lnTo>
                    <a:lnTo>
                      <a:pt x="0" y="6986151"/>
                    </a:lnTo>
                    <a:lnTo>
                      <a:pt x="0" y="6985615"/>
                    </a:lnTo>
                    <a:lnTo>
                      <a:pt x="0" y="6984582"/>
                    </a:lnTo>
                    <a:lnTo>
                      <a:pt x="0" y="6984177"/>
                    </a:lnTo>
                    <a:lnTo>
                      <a:pt x="0" y="6983455"/>
                    </a:lnTo>
                    <a:lnTo>
                      <a:pt x="0" y="6974272"/>
                    </a:lnTo>
                    <a:lnTo>
                      <a:pt x="0" y="6970040"/>
                    </a:lnTo>
                    <a:lnTo>
                      <a:pt x="0" y="6963805"/>
                    </a:lnTo>
                    <a:lnTo>
                      <a:pt x="0" y="6963214"/>
                    </a:lnTo>
                    <a:lnTo>
                      <a:pt x="0" y="6961998"/>
                    </a:lnTo>
                    <a:lnTo>
                      <a:pt x="0" y="6958982"/>
                    </a:lnTo>
                    <a:lnTo>
                      <a:pt x="0" y="6956934"/>
                    </a:lnTo>
                    <a:lnTo>
                      <a:pt x="0" y="6956021"/>
                    </a:lnTo>
                    <a:lnTo>
                      <a:pt x="0" y="6954906"/>
                    </a:lnTo>
                    <a:lnTo>
                      <a:pt x="0" y="6952745"/>
                    </a:lnTo>
                    <a:lnTo>
                      <a:pt x="0" y="6951450"/>
                    </a:lnTo>
                    <a:lnTo>
                      <a:pt x="0" y="6945876"/>
                    </a:lnTo>
                    <a:lnTo>
                      <a:pt x="0" y="6944961"/>
                    </a:lnTo>
                    <a:lnTo>
                      <a:pt x="0" y="6943113"/>
                    </a:lnTo>
                    <a:lnTo>
                      <a:pt x="0" y="6937497"/>
                    </a:lnTo>
                    <a:lnTo>
                      <a:pt x="0" y="6933465"/>
                    </a:lnTo>
                    <a:lnTo>
                      <a:pt x="0" y="6931897"/>
                    </a:lnTo>
                    <a:lnTo>
                      <a:pt x="0" y="6922831"/>
                    </a:lnTo>
                    <a:lnTo>
                      <a:pt x="0" y="6921656"/>
                    </a:lnTo>
                    <a:lnTo>
                      <a:pt x="0" y="6920848"/>
                    </a:lnTo>
                    <a:lnTo>
                      <a:pt x="0" y="6920366"/>
                    </a:lnTo>
                    <a:lnTo>
                      <a:pt x="0" y="6918640"/>
                    </a:lnTo>
                    <a:lnTo>
                      <a:pt x="0" y="6914494"/>
                    </a:lnTo>
                    <a:lnTo>
                      <a:pt x="0" y="6912403"/>
                    </a:lnTo>
                    <a:lnTo>
                      <a:pt x="0" y="6912235"/>
                    </a:lnTo>
                    <a:lnTo>
                      <a:pt x="0" y="6910597"/>
                    </a:lnTo>
                    <a:lnTo>
                      <a:pt x="0" y="6909789"/>
                    </a:lnTo>
                    <a:lnTo>
                      <a:pt x="0" y="6906447"/>
                    </a:lnTo>
                    <a:lnTo>
                      <a:pt x="0" y="6900923"/>
                    </a:lnTo>
                    <a:lnTo>
                      <a:pt x="0" y="6897974"/>
                    </a:lnTo>
                    <a:lnTo>
                      <a:pt x="0" y="6895389"/>
                    </a:lnTo>
                    <a:lnTo>
                      <a:pt x="0" y="6894998"/>
                    </a:lnTo>
                    <a:lnTo>
                      <a:pt x="0" y="6891148"/>
                    </a:lnTo>
                    <a:lnTo>
                      <a:pt x="0" y="6890963"/>
                    </a:lnTo>
                    <a:lnTo>
                      <a:pt x="0" y="6889863"/>
                    </a:lnTo>
                    <a:lnTo>
                      <a:pt x="0" y="6889395"/>
                    </a:lnTo>
                    <a:lnTo>
                      <a:pt x="0" y="6883786"/>
                    </a:lnTo>
                    <a:lnTo>
                      <a:pt x="0" y="6882489"/>
                    </a:lnTo>
                    <a:lnTo>
                      <a:pt x="0" y="6881766"/>
                    </a:lnTo>
                    <a:lnTo>
                      <a:pt x="0" y="6877867"/>
                    </a:lnTo>
                    <a:lnTo>
                      <a:pt x="0" y="6871431"/>
                    </a:lnTo>
                    <a:lnTo>
                      <a:pt x="0" y="6870708"/>
                    </a:lnTo>
                    <a:lnTo>
                      <a:pt x="0" y="6870297"/>
                    </a:lnTo>
                    <a:lnTo>
                      <a:pt x="0" y="6869447"/>
                    </a:lnTo>
                    <a:lnTo>
                      <a:pt x="0" y="6868730"/>
                    </a:lnTo>
                    <a:lnTo>
                      <a:pt x="0" y="6859616"/>
                    </a:lnTo>
                    <a:lnTo>
                      <a:pt x="0" y="6858421"/>
                    </a:lnTo>
                    <a:lnTo>
                      <a:pt x="0" y="6855047"/>
                    </a:lnTo>
                    <a:lnTo>
                      <a:pt x="0" y="6851979"/>
                    </a:lnTo>
                    <a:lnTo>
                      <a:pt x="0" y="6851056"/>
                    </a:lnTo>
                    <a:lnTo>
                      <a:pt x="0" y="6849521"/>
                    </a:lnTo>
                    <a:lnTo>
                      <a:pt x="0" y="6847361"/>
                    </a:lnTo>
                    <a:lnTo>
                      <a:pt x="0" y="6845289"/>
                    </a:lnTo>
                    <a:lnTo>
                      <a:pt x="0" y="6840167"/>
                    </a:lnTo>
                    <a:lnTo>
                      <a:pt x="0" y="6839998"/>
                    </a:lnTo>
                    <a:lnTo>
                      <a:pt x="0" y="6838886"/>
                    </a:lnTo>
                    <a:lnTo>
                      <a:pt x="0" y="6838703"/>
                    </a:lnTo>
                    <a:lnTo>
                      <a:pt x="0" y="6830366"/>
                    </a:lnTo>
                    <a:lnTo>
                      <a:pt x="0" y="6829955"/>
                    </a:lnTo>
                    <a:lnTo>
                      <a:pt x="0" y="6829109"/>
                    </a:lnTo>
                    <a:lnTo>
                      <a:pt x="0" y="6828671"/>
                    </a:lnTo>
                    <a:lnTo>
                      <a:pt x="0" y="6828388"/>
                    </a:lnTo>
                    <a:lnTo>
                      <a:pt x="0" y="6827104"/>
                    </a:lnTo>
                    <a:lnTo>
                      <a:pt x="0" y="6819252"/>
                    </a:lnTo>
                    <a:lnTo>
                      <a:pt x="0" y="6818897"/>
                    </a:lnTo>
                    <a:lnTo>
                      <a:pt x="0" y="6817330"/>
                    </a:lnTo>
                    <a:lnTo>
                      <a:pt x="0" y="6809700"/>
                    </a:lnTo>
                    <a:lnTo>
                      <a:pt x="0" y="6808194"/>
                    </a:lnTo>
                    <a:lnTo>
                      <a:pt x="0" y="6807019"/>
                    </a:lnTo>
                    <a:lnTo>
                      <a:pt x="0" y="6806929"/>
                    </a:lnTo>
                    <a:lnTo>
                      <a:pt x="0" y="6804518"/>
                    </a:lnTo>
                    <a:lnTo>
                      <a:pt x="0" y="6802787"/>
                    </a:lnTo>
                    <a:lnTo>
                      <a:pt x="0" y="6799656"/>
                    </a:lnTo>
                    <a:lnTo>
                      <a:pt x="0" y="6798544"/>
                    </a:lnTo>
                    <a:lnTo>
                      <a:pt x="0" y="6796382"/>
                    </a:lnTo>
                    <a:lnTo>
                      <a:pt x="0" y="6788767"/>
                    </a:lnTo>
                    <a:lnTo>
                      <a:pt x="0" y="6787482"/>
                    </a:lnTo>
                    <a:lnTo>
                      <a:pt x="0" y="6786170"/>
                    </a:lnTo>
                    <a:lnTo>
                      <a:pt x="0" y="6784601"/>
                    </a:lnTo>
                    <a:lnTo>
                      <a:pt x="0" y="6782251"/>
                    </a:lnTo>
                    <a:lnTo>
                      <a:pt x="0" y="6778991"/>
                    </a:lnTo>
                    <a:lnTo>
                      <a:pt x="0" y="6778401"/>
                    </a:lnTo>
                    <a:lnTo>
                      <a:pt x="0" y="6771921"/>
                    </a:lnTo>
                    <a:lnTo>
                      <a:pt x="0" y="6770353"/>
                    </a:lnTo>
                    <a:lnTo>
                      <a:pt x="0" y="6767852"/>
                    </a:lnTo>
                    <a:lnTo>
                      <a:pt x="0" y="6766635"/>
                    </a:lnTo>
                    <a:lnTo>
                      <a:pt x="0" y="6765351"/>
                    </a:lnTo>
                    <a:lnTo>
                      <a:pt x="0" y="6764176"/>
                    </a:lnTo>
                    <a:lnTo>
                      <a:pt x="0" y="6761582"/>
                    </a:lnTo>
                    <a:lnTo>
                      <a:pt x="0" y="6760864"/>
                    </a:lnTo>
                    <a:lnTo>
                      <a:pt x="0" y="6759295"/>
                    </a:lnTo>
                    <a:lnTo>
                      <a:pt x="0" y="6757551"/>
                    </a:lnTo>
                    <a:lnTo>
                      <a:pt x="0" y="6757015"/>
                    </a:lnTo>
                    <a:lnTo>
                      <a:pt x="0" y="6756040"/>
                    </a:lnTo>
                    <a:lnTo>
                      <a:pt x="0" y="6755982"/>
                    </a:lnTo>
                    <a:lnTo>
                      <a:pt x="0" y="6755577"/>
                    </a:lnTo>
                    <a:lnTo>
                      <a:pt x="0" y="6753118"/>
                    </a:lnTo>
                    <a:lnTo>
                      <a:pt x="0" y="6745672"/>
                    </a:lnTo>
                    <a:lnTo>
                      <a:pt x="0" y="6744980"/>
                    </a:lnTo>
                    <a:lnTo>
                      <a:pt x="0" y="6734614"/>
                    </a:lnTo>
                    <a:lnTo>
                      <a:pt x="0" y="6728334"/>
                    </a:lnTo>
                    <a:lnTo>
                      <a:pt x="0" y="6727421"/>
                    </a:lnTo>
                    <a:lnTo>
                      <a:pt x="0" y="6726306"/>
                    </a:lnTo>
                    <a:lnTo>
                      <a:pt x="0" y="6725009"/>
                    </a:lnTo>
                    <a:lnTo>
                      <a:pt x="0" y="6722850"/>
                    </a:lnTo>
                    <a:lnTo>
                      <a:pt x="0" y="6721240"/>
                    </a:lnTo>
                    <a:lnTo>
                      <a:pt x="0" y="6720522"/>
                    </a:lnTo>
                    <a:lnTo>
                      <a:pt x="0" y="6718953"/>
                    </a:lnTo>
                    <a:lnTo>
                      <a:pt x="0" y="6717276"/>
                    </a:lnTo>
                    <a:lnTo>
                      <a:pt x="0" y="6717209"/>
                    </a:lnTo>
                    <a:lnTo>
                      <a:pt x="0" y="6716361"/>
                    </a:lnTo>
                    <a:lnTo>
                      <a:pt x="0" y="6715640"/>
                    </a:lnTo>
                    <a:lnTo>
                      <a:pt x="0" y="6715235"/>
                    </a:lnTo>
                    <a:lnTo>
                      <a:pt x="0" y="6714513"/>
                    </a:lnTo>
                    <a:lnTo>
                      <a:pt x="0" y="6713951"/>
                    </a:lnTo>
                    <a:lnTo>
                      <a:pt x="0" y="6710186"/>
                    </a:lnTo>
                    <a:lnTo>
                      <a:pt x="0" y="6706151"/>
                    </a:lnTo>
                    <a:lnTo>
                      <a:pt x="0" y="6704582"/>
                    </a:lnTo>
                    <a:lnTo>
                      <a:pt x="0" y="6702135"/>
                    </a:lnTo>
                    <a:lnTo>
                      <a:pt x="0" y="6698104"/>
                    </a:lnTo>
                    <a:lnTo>
                      <a:pt x="0" y="6694272"/>
                    </a:lnTo>
                    <a:lnTo>
                      <a:pt x="0" y="6693533"/>
                    </a:lnTo>
                    <a:lnTo>
                      <a:pt x="0" y="6693056"/>
                    </a:lnTo>
                    <a:lnTo>
                      <a:pt x="0" y="6691766"/>
                    </a:lnTo>
                    <a:lnTo>
                      <a:pt x="0" y="6690040"/>
                    </a:lnTo>
                    <a:lnTo>
                      <a:pt x="0" y="6683803"/>
                    </a:lnTo>
                    <a:lnTo>
                      <a:pt x="0" y="6683635"/>
                    </a:lnTo>
                    <a:lnTo>
                      <a:pt x="0" y="6682508"/>
                    </a:lnTo>
                    <a:lnTo>
                      <a:pt x="0" y="6681997"/>
                    </a:lnTo>
                    <a:lnTo>
                      <a:pt x="0" y="6679132"/>
                    </a:lnTo>
                    <a:lnTo>
                      <a:pt x="0" y="6677456"/>
                    </a:lnTo>
                    <a:lnTo>
                      <a:pt x="0" y="6676934"/>
                    </a:lnTo>
                    <a:lnTo>
                      <a:pt x="0" y="6676019"/>
                    </a:lnTo>
                    <a:lnTo>
                      <a:pt x="0" y="6673607"/>
                    </a:lnTo>
                    <a:lnTo>
                      <a:pt x="0" y="6673424"/>
                    </a:lnTo>
                    <a:lnTo>
                      <a:pt x="0" y="6671856"/>
                    </a:lnTo>
                    <a:lnTo>
                      <a:pt x="0" y="6671451"/>
                    </a:lnTo>
                    <a:lnTo>
                      <a:pt x="0" y="6669374"/>
                    </a:lnTo>
                    <a:lnTo>
                      <a:pt x="0" y="6653889"/>
                    </a:lnTo>
                    <a:lnTo>
                      <a:pt x="0" y="6651424"/>
                    </a:lnTo>
                    <a:lnTo>
                      <a:pt x="0" y="6649267"/>
                    </a:lnTo>
                    <a:lnTo>
                      <a:pt x="0" y="6643293"/>
                    </a:lnTo>
                    <a:lnTo>
                      <a:pt x="0" y="6642831"/>
                    </a:lnTo>
                    <a:lnTo>
                      <a:pt x="0" y="6641655"/>
                    </a:lnTo>
                    <a:lnTo>
                      <a:pt x="0" y="6640847"/>
                    </a:lnTo>
                    <a:lnTo>
                      <a:pt x="0" y="6640371"/>
                    </a:lnTo>
                    <a:lnTo>
                      <a:pt x="0" y="6632234"/>
                    </a:lnTo>
                    <a:lnTo>
                      <a:pt x="0" y="6631016"/>
                    </a:lnTo>
                    <a:lnTo>
                      <a:pt x="0" y="6629032"/>
                    </a:lnTo>
                    <a:lnTo>
                      <a:pt x="0" y="6626447"/>
                    </a:lnTo>
                    <a:lnTo>
                      <a:pt x="0" y="6620921"/>
                    </a:lnTo>
                    <a:lnTo>
                      <a:pt x="0" y="6617974"/>
                    </a:lnTo>
                    <a:lnTo>
                      <a:pt x="0" y="6610103"/>
                    </a:lnTo>
                    <a:lnTo>
                      <a:pt x="0" y="6608925"/>
                    </a:lnTo>
                    <a:lnTo>
                      <a:pt x="0" y="6602489"/>
                    </a:lnTo>
                    <a:lnTo>
                      <a:pt x="0" y="6601766"/>
                    </a:lnTo>
                    <a:lnTo>
                      <a:pt x="0" y="6601355"/>
                    </a:lnTo>
                    <a:lnTo>
                      <a:pt x="0" y="6600071"/>
                    </a:lnTo>
                    <a:lnTo>
                      <a:pt x="0" y="6599788"/>
                    </a:lnTo>
                    <a:lnTo>
                      <a:pt x="0" y="6598504"/>
                    </a:lnTo>
                    <a:lnTo>
                      <a:pt x="0" y="6597867"/>
                    </a:lnTo>
                    <a:lnTo>
                      <a:pt x="0" y="6590674"/>
                    </a:lnTo>
                    <a:lnTo>
                      <a:pt x="0" y="6590297"/>
                    </a:lnTo>
                    <a:lnTo>
                      <a:pt x="0" y="6589388"/>
                    </a:lnTo>
                    <a:lnTo>
                      <a:pt x="0" y="6588730"/>
                    </a:lnTo>
                    <a:lnTo>
                      <a:pt x="0" y="6585246"/>
                    </a:lnTo>
                    <a:lnTo>
                      <a:pt x="0" y="6581100"/>
                    </a:lnTo>
                    <a:lnTo>
                      <a:pt x="0" y="6579614"/>
                    </a:lnTo>
                    <a:lnTo>
                      <a:pt x="0" y="6578419"/>
                    </a:lnTo>
                    <a:lnTo>
                      <a:pt x="0" y="6571056"/>
                    </a:lnTo>
                    <a:lnTo>
                      <a:pt x="0" y="6569944"/>
                    </a:lnTo>
                    <a:lnTo>
                      <a:pt x="0" y="6569761"/>
                    </a:lnTo>
                    <a:lnTo>
                      <a:pt x="0" y="6560167"/>
                    </a:lnTo>
                    <a:lnTo>
                      <a:pt x="0" y="6559729"/>
                    </a:lnTo>
                    <a:lnTo>
                      <a:pt x="0" y="6558882"/>
                    </a:lnTo>
                    <a:lnTo>
                      <a:pt x="0" y="6558703"/>
                    </a:lnTo>
                    <a:lnTo>
                      <a:pt x="0" y="6558162"/>
                    </a:lnTo>
                    <a:lnTo>
                      <a:pt x="0" y="6557570"/>
                    </a:lnTo>
                    <a:lnTo>
                      <a:pt x="0" y="6556001"/>
                    </a:lnTo>
                    <a:lnTo>
                      <a:pt x="0" y="6550391"/>
                    </a:lnTo>
                    <a:lnTo>
                      <a:pt x="0" y="6549955"/>
                    </a:lnTo>
                    <a:lnTo>
                      <a:pt x="0" y="6548672"/>
                    </a:lnTo>
                    <a:lnTo>
                      <a:pt x="0" y="6548388"/>
                    </a:lnTo>
                    <a:lnTo>
                      <a:pt x="0" y="6547103"/>
                    </a:lnTo>
                    <a:lnTo>
                      <a:pt x="0" y="6546889"/>
                    </a:lnTo>
                    <a:lnTo>
                      <a:pt x="0" y="6544607"/>
                    </a:lnTo>
                    <a:lnTo>
                      <a:pt x="0" y="6543039"/>
                    </a:lnTo>
                    <a:lnTo>
                      <a:pt x="0" y="6540758"/>
                    </a:lnTo>
                    <a:lnTo>
                      <a:pt x="0" y="6539252"/>
                    </a:lnTo>
                    <a:lnTo>
                      <a:pt x="0" y="6536053"/>
                    </a:lnTo>
                    <a:lnTo>
                      <a:pt x="0" y="6535576"/>
                    </a:lnTo>
                    <a:lnTo>
                      <a:pt x="0" y="6529700"/>
                    </a:lnTo>
                    <a:lnTo>
                      <a:pt x="0" y="6527440"/>
                    </a:lnTo>
                    <a:lnTo>
                      <a:pt x="0" y="6524518"/>
                    </a:lnTo>
                    <a:lnTo>
                      <a:pt x="0" y="6521653"/>
                    </a:lnTo>
                    <a:lnTo>
                      <a:pt x="0" y="6518540"/>
                    </a:lnTo>
                    <a:lnTo>
                      <a:pt x="0" y="6517228"/>
                    </a:lnTo>
                    <a:lnTo>
                      <a:pt x="0" y="6516380"/>
                    </a:lnTo>
                    <a:lnTo>
                      <a:pt x="0" y="6515659"/>
                    </a:lnTo>
                    <a:lnTo>
                      <a:pt x="0" y="6510049"/>
                    </a:lnTo>
                    <a:lnTo>
                      <a:pt x="0" y="6506170"/>
                    </a:lnTo>
                    <a:lnTo>
                      <a:pt x="0" y="6504603"/>
                    </a:lnTo>
                    <a:lnTo>
                      <a:pt x="0" y="6501019"/>
                    </a:lnTo>
                    <a:lnTo>
                      <a:pt x="0" y="6498991"/>
                    </a:lnTo>
                    <a:lnTo>
                      <a:pt x="0" y="6496973"/>
                    </a:lnTo>
                    <a:lnTo>
                      <a:pt x="0" y="6496409"/>
                    </a:lnTo>
                    <a:lnTo>
                      <a:pt x="0" y="6492640"/>
                    </a:lnTo>
                    <a:lnTo>
                      <a:pt x="0" y="6491922"/>
                    </a:lnTo>
                    <a:lnTo>
                      <a:pt x="0" y="6490353"/>
                    </a:lnTo>
                    <a:lnTo>
                      <a:pt x="0" y="6488609"/>
                    </a:lnTo>
                    <a:lnTo>
                      <a:pt x="0" y="6487040"/>
                    </a:lnTo>
                    <a:lnTo>
                      <a:pt x="0" y="6486635"/>
                    </a:lnTo>
                    <a:lnTo>
                      <a:pt x="0" y="6485351"/>
                    </a:lnTo>
                    <a:lnTo>
                      <a:pt x="0" y="6484176"/>
                    </a:lnTo>
                    <a:lnTo>
                      <a:pt x="0" y="6481586"/>
                    </a:lnTo>
                    <a:lnTo>
                      <a:pt x="0" y="6477551"/>
                    </a:lnTo>
                    <a:lnTo>
                      <a:pt x="0" y="6476038"/>
                    </a:lnTo>
                    <a:lnTo>
                      <a:pt x="0" y="6475982"/>
                    </a:lnTo>
                    <a:lnTo>
                      <a:pt x="0" y="6473535"/>
                    </a:lnTo>
                    <a:lnTo>
                      <a:pt x="0" y="6469504"/>
                    </a:lnTo>
                    <a:lnTo>
                      <a:pt x="0" y="6466264"/>
                    </a:lnTo>
                    <a:lnTo>
                      <a:pt x="0" y="6465672"/>
                    </a:lnTo>
                    <a:lnTo>
                      <a:pt x="0" y="6464933"/>
                    </a:lnTo>
                    <a:lnTo>
                      <a:pt x="0" y="6453908"/>
                    </a:lnTo>
                    <a:lnTo>
                      <a:pt x="0" y="6450532"/>
                    </a:lnTo>
                    <a:lnTo>
                      <a:pt x="0" y="6448856"/>
                    </a:lnTo>
                    <a:lnTo>
                      <a:pt x="0" y="6448334"/>
                    </a:lnTo>
                    <a:lnTo>
                      <a:pt x="0" y="6447419"/>
                    </a:lnTo>
                    <a:lnTo>
                      <a:pt x="0" y="6445009"/>
                    </a:lnTo>
                    <a:lnTo>
                      <a:pt x="0" y="6445007"/>
                    </a:lnTo>
                    <a:lnTo>
                      <a:pt x="0" y="6444824"/>
                    </a:lnTo>
                    <a:lnTo>
                      <a:pt x="0" y="6443256"/>
                    </a:lnTo>
                    <a:lnTo>
                      <a:pt x="0" y="6442851"/>
                    </a:lnTo>
                    <a:lnTo>
                      <a:pt x="0" y="6441244"/>
                    </a:lnTo>
                    <a:lnTo>
                      <a:pt x="0" y="6437209"/>
                    </a:lnTo>
                    <a:lnTo>
                      <a:pt x="0" y="6435640"/>
                    </a:lnTo>
                    <a:lnTo>
                      <a:pt x="0" y="6433193"/>
                    </a:lnTo>
                    <a:lnTo>
                      <a:pt x="0" y="6429162"/>
                    </a:lnTo>
                    <a:lnTo>
                      <a:pt x="0" y="6424591"/>
                    </a:lnTo>
                    <a:lnTo>
                      <a:pt x="0" y="6423307"/>
                    </a:lnTo>
                    <a:lnTo>
                      <a:pt x="0" y="6422824"/>
                    </a:lnTo>
                    <a:lnTo>
                      <a:pt x="0" y="6422135"/>
                    </a:lnTo>
                    <a:lnTo>
                      <a:pt x="0" y="6418103"/>
                    </a:lnTo>
                    <a:lnTo>
                      <a:pt x="0" y="6414693"/>
                    </a:lnTo>
                    <a:lnTo>
                      <a:pt x="0" y="6413532"/>
                    </a:lnTo>
                    <a:lnTo>
                      <a:pt x="0" y="6413055"/>
                    </a:lnTo>
                    <a:lnTo>
                      <a:pt x="0" y="6411771"/>
                    </a:lnTo>
                    <a:lnTo>
                      <a:pt x="0" y="6410190"/>
                    </a:lnTo>
                    <a:lnTo>
                      <a:pt x="0" y="6408906"/>
                    </a:lnTo>
                    <a:lnTo>
                      <a:pt x="0" y="6408514"/>
                    </a:lnTo>
                    <a:lnTo>
                      <a:pt x="0" y="6404665"/>
                    </a:lnTo>
                    <a:lnTo>
                      <a:pt x="0" y="6404482"/>
                    </a:lnTo>
                    <a:lnTo>
                      <a:pt x="0" y="6403634"/>
                    </a:lnTo>
                    <a:lnTo>
                      <a:pt x="0" y="6402914"/>
                    </a:lnTo>
                    <a:lnTo>
                      <a:pt x="0" y="6402509"/>
                    </a:lnTo>
                    <a:lnTo>
                      <a:pt x="0" y="6400432"/>
                    </a:lnTo>
                    <a:lnTo>
                      <a:pt x="0" y="6399132"/>
                    </a:lnTo>
                    <a:lnTo>
                      <a:pt x="0" y="6397457"/>
                    </a:lnTo>
                    <a:lnTo>
                      <a:pt x="0" y="6393607"/>
                    </a:lnTo>
                    <a:lnTo>
                      <a:pt x="0" y="6393422"/>
                    </a:lnTo>
                    <a:lnTo>
                      <a:pt x="0" y="6391854"/>
                    </a:lnTo>
                    <a:lnTo>
                      <a:pt x="0" y="6389374"/>
                    </a:lnTo>
                    <a:lnTo>
                      <a:pt x="0" y="6387128"/>
                    </a:lnTo>
                    <a:lnTo>
                      <a:pt x="0" y="6385561"/>
                    </a:lnTo>
                    <a:lnTo>
                      <a:pt x="0" y="6380806"/>
                    </a:lnTo>
                    <a:lnTo>
                      <a:pt x="0" y="6380325"/>
                    </a:lnTo>
                    <a:lnTo>
                      <a:pt x="0" y="6373889"/>
                    </a:lnTo>
                    <a:lnTo>
                      <a:pt x="0" y="6371429"/>
                    </a:lnTo>
                    <a:lnTo>
                      <a:pt x="0" y="6369267"/>
                    </a:lnTo>
                    <a:lnTo>
                      <a:pt x="0" y="6366404"/>
                    </a:lnTo>
                    <a:lnTo>
                      <a:pt x="0" y="6363292"/>
                    </a:lnTo>
                    <a:lnTo>
                      <a:pt x="0" y="6362074"/>
                    </a:lnTo>
                    <a:lnTo>
                      <a:pt x="0" y="6360880"/>
                    </a:lnTo>
                    <a:lnTo>
                      <a:pt x="0" y="6360788"/>
                    </a:lnTo>
                    <a:lnTo>
                      <a:pt x="0" y="6356646"/>
                    </a:lnTo>
                    <a:lnTo>
                      <a:pt x="0" y="6351014"/>
                    </a:lnTo>
                    <a:lnTo>
                      <a:pt x="0" y="6349032"/>
                    </a:lnTo>
                    <a:lnTo>
                      <a:pt x="0" y="6343540"/>
                    </a:lnTo>
                    <a:lnTo>
                      <a:pt x="0" y="6342626"/>
                    </a:lnTo>
                    <a:lnTo>
                      <a:pt x="0" y="6341161"/>
                    </a:lnTo>
                    <a:lnTo>
                      <a:pt x="0" y="6331129"/>
                    </a:lnTo>
                    <a:lnTo>
                      <a:pt x="0" y="6330103"/>
                    </a:lnTo>
                    <a:lnTo>
                      <a:pt x="0" y="6329562"/>
                    </a:lnTo>
                    <a:lnTo>
                      <a:pt x="0" y="6328925"/>
                    </a:lnTo>
                    <a:lnTo>
                      <a:pt x="0" y="6321355"/>
                    </a:lnTo>
                    <a:lnTo>
                      <a:pt x="0" y="6320446"/>
                    </a:lnTo>
                    <a:lnTo>
                      <a:pt x="0" y="6320072"/>
                    </a:lnTo>
                    <a:lnTo>
                      <a:pt x="0" y="6319788"/>
                    </a:lnTo>
                    <a:lnTo>
                      <a:pt x="0" y="6318503"/>
                    </a:lnTo>
                    <a:lnTo>
                      <a:pt x="0" y="6318289"/>
                    </a:lnTo>
                    <a:lnTo>
                      <a:pt x="0" y="6316304"/>
                    </a:lnTo>
                    <a:lnTo>
                      <a:pt x="0" y="6316007"/>
                    </a:lnTo>
                    <a:lnTo>
                      <a:pt x="0" y="6314439"/>
                    </a:lnTo>
                    <a:lnTo>
                      <a:pt x="0" y="6312158"/>
                    </a:lnTo>
                    <a:lnTo>
                      <a:pt x="0" y="6310672"/>
                    </a:lnTo>
                    <a:lnTo>
                      <a:pt x="0" y="6309388"/>
                    </a:lnTo>
                    <a:lnTo>
                      <a:pt x="0" y="6308262"/>
                    </a:lnTo>
                    <a:lnTo>
                      <a:pt x="0" y="6307453"/>
                    </a:lnTo>
                    <a:lnTo>
                      <a:pt x="0" y="6305246"/>
                    </a:lnTo>
                    <a:lnTo>
                      <a:pt x="0" y="6301100"/>
                    </a:lnTo>
                    <a:lnTo>
                      <a:pt x="0" y="6293053"/>
                    </a:lnTo>
                    <a:lnTo>
                      <a:pt x="0" y="6289940"/>
                    </a:lnTo>
                    <a:lnTo>
                      <a:pt x="0" y="6289761"/>
                    </a:lnTo>
                    <a:lnTo>
                      <a:pt x="0" y="6288628"/>
                    </a:lnTo>
                    <a:lnTo>
                      <a:pt x="0" y="6287059"/>
                    </a:lnTo>
                    <a:lnTo>
                      <a:pt x="0" y="6281449"/>
                    </a:lnTo>
                    <a:lnTo>
                      <a:pt x="0" y="6279730"/>
                    </a:lnTo>
                    <a:lnTo>
                      <a:pt x="0" y="6278161"/>
                    </a:lnTo>
                    <a:lnTo>
                      <a:pt x="0" y="6277947"/>
                    </a:lnTo>
                    <a:lnTo>
                      <a:pt x="0" y="6277570"/>
                    </a:lnTo>
                    <a:lnTo>
                      <a:pt x="0" y="6276003"/>
                    </a:lnTo>
                    <a:lnTo>
                      <a:pt x="0" y="6275665"/>
                    </a:lnTo>
                    <a:lnTo>
                      <a:pt x="0" y="6274380"/>
                    </a:lnTo>
                    <a:lnTo>
                      <a:pt x="0" y="6274097"/>
                    </a:lnTo>
                    <a:lnTo>
                      <a:pt x="0" y="6272812"/>
                    </a:lnTo>
                    <a:lnTo>
                      <a:pt x="0" y="6272419"/>
                    </a:lnTo>
                    <a:lnTo>
                      <a:pt x="0" y="6270391"/>
                    </a:lnTo>
                    <a:lnTo>
                      <a:pt x="0" y="6269094"/>
                    </a:lnTo>
                    <a:lnTo>
                      <a:pt x="0" y="6268373"/>
                    </a:lnTo>
                    <a:lnTo>
                      <a:pt x="0" y="6267111"/>
                    </a:lnTo>
                    <a:lnTo>
                      <a:pt x="0" y="6266889"/>
                    </a:lnTo>
                    <a:lnTo>
                      <a:pt x="0" y="6264607"/>
                    </a:lnTo>
                    <a:lnTo>
                      <a:pt x="0" y="6263039"/>
                    </a:lnTo>
                    <a:lnTo>
                      <a:pt x="0" y="6260758"/>
                    </a:lnTo>
                    <a:lnTo>
                      <a:pt x="0" y="6256053"/>
                    </a:lnTo>
                    <a:lnTo>
                      <a:pt x="0" y="6255576"/>
                    </a:lnTo>
                    <a:lnTo>
                      <a:pt x="0" y="6252711"/>
                    </a:lnTo>
                    <a:lnTo>
                      <a:pt x="0" y="6247438"/>
                    </a:lnTo>
                    <a:lnTo>
                      <a:pt x="0" y="6241653"/>
                    </a:lnTo>
                    <a:lnTo>
                      <a:pt x="0" y="6237664"/>
                    </a:lnTo>
                    <a:lnTo>
                      <a:pt x="0" y="6237228"/>
                    </a:lnTo>
                    <a:lnTo>
                      <a:pt x="0" y="6235661"/>
                    </a:lnTo>
                    <a:lnTo>
                      <a:pt x="0" y="6232077"/>
                    </a:lnTo>
                    <a:lnTo>
                      <a:pt x="0" y="6231880"/>
                    </a:lnTo>
                    <a:lnTo>
                      <a:pt x="0" y="6230793"/>
                    </a:lnTo>
                    <a:lnTo>
                      <a:pt x="0" y="6230311"/>
                    </a:lnTo>
                    <a:lnTo>
                      <a:pt x="0" y="6230049"/>
                    </a:lnTo>
                    <a:lnTo>
                      <a:pt x="0" y="6228031"/>
                    </a:lnTo>
                    <a:lnTo>
                      <a:pt x="0" y="6221019"/>
                    </a:lnTo>
                    <a:lnTo>
                      <a:pt x="0" y="6216972"/>
                    </a:lnTo>
                    <a:lnTo>
                      <a:pt x="0" y="6216409"/>
                    </a:lnTo>
                    <a:lnTo>
                      <a:pt x="0" y="6212644"/>
                    </a:lnTo>
                    <a:lnTo>
                      <a:pt x="0" y="6208609"/>
                    </a:lnTo>
                    <a:lnTo>
                      <a:pt x="0" y="6207040"/>
                    </a:lnTo>
                    <a:lnTo>
                      <a:pt x="0" y="6204593"/>
                    </a:lnTo>
                    <a:lnTo>
                      <a:pt x="0" y="6200562"/>
                    </a:lnTo>
                    <a:lnTo>
                      <a:pt x="0" y="6197322"/>
                    </a:lnTo>
                    <a:lnTo>
                      <a:pt x="0" y="6195991"/>
                    </a:lnTo>
                    <a:lnTo>
                      <a:pt x="0" y="6195515"/>
                    </a:lnTo>
                    <a:lnTo>
                      <a:pt x="0" y="6194707"/>
                    </a:lnTo>
                    <a:lnTo>
                      <a:pt x="0" y="6193535"/>
                    </a:lnTo>
                    <a:lnTo>
                      <a:pt x="0" y="6189503"/>
                    </a:lnTo>
                    <a:lnTo>
                      <a:pt x="0" y="6188292"/>
                    </a:lnTo>
                    <a:lnTo>
                      <a:pt x="0" y="6186262"/>
                    </a:lnTo>
                    <a:lnTo>
                      <a:pt x="0" y="6184932"/>
                    </a:lnTo>
                    <a:lnTo>
                      <a:pt x="0" y="6181590"/>
                    </a:lnTo>
                    <a:lnTo>
                      <a:pt x="0" y="6180306"/>
                    </a:lnTo>
                    <a:lnTo>
                      <a:pt x="0" y="6179914"/>
                    </a:lnTo>
                    <a:lnTo>
                      <a:pt x="0" y="6176065"/>
                    </a:lnTo>
                    <a:lnTo>
                      <a:pt x="0" y="6175882"/>
                    </a:lnTo>
                    <a:lnTo>
                      <a:pt x="0" y="6174314"/>
                    </a:lnTo>
                    <a:lnTo>
                      <a:pt x="0" y="6173909"/>
                    </a:lnTo>
                    <a:lnTo>
                      <a:pt x="0" y="6170532"/>
                    </a:lnTo>
                    <a:lnTo>
                      <a:pt x="0" y="6168857"/>
                    </a:lnTo>
                    <a:lnTo>
                      <a:pt x="0" y="6165007"/>
                    </a:lnTo>
                    <a:lnTo>
                      <a:pt x="0" y="6164822"/>
                    </a:lnTo>
                    <a:lnTo>
                      <a:pt x="0" y="6163254"/>
                    </a:lnTo>
                    <a:lnTo>
                      <a:pt x="0" y="6158528"/>
                    </a:lnTo>
                    <a:lnTo>
                      <a:pt x="0" y="6156961"/>
                    </a:lnTo>
                    <a:lnTo>
                      <a:pt x="0" y="6154365"/>
                    </a:lnTo>
                    <a:lnTo>
                      <a:pt x="0" y="6153193"/>
                    </a:lnTo>
                    <a:lnTo>
                      <a:pt x="0" y="6152206"/>
                    </a:lnTo>
                    <a:lnTo>
                      <a:pt x="0" y="6149161"/>
                    </a:lnTo>
                    <a:lnTo>
                      <a:pt x="0" y="6144590"/>
                    </a:lnTo>
                    <a:lnTo>
                      <a:pt x="0" y="6143306"/>
                    </a:lnTo>
                    <a:lnTo>
                      <a:pt x="0" y="6142829"/>
                    </a:lnTo>
                    <a:lnTo>
                      <a:pt x="0" y="6139964"/>
                    </a:lnTo>
                    <a:lnTo>
                      <a:pt x="0" y="6137804"/>
                    </a:lnTo>
                    <a:lnTo>
                      <a:pt x="0" y="6134692"/>
                    </a:lnTo>
                    <a:lnTo>
                      <a:pt x="0" y="6132280"/>
                    </a:lnTo>
                    <a:lnTo>
                      <a:pt x="0" y="6130190"/>
                    </a:lnTo>
                    <a:lnTo>
                      <a:pt x="0" y="6128906"/>
                    </a:lnTo>
                    <a:lnTo>
                      <a:pt x="0" y="6128515"/>
                    </a:lnTo>
                    <a:lnTo>
                      <a:pt x="0" y="6124665"/>
                    </a:lnTo>
                    <a:lnTo>
                      <a:pt x="0" y="6124480"/>
                    </a:lnTo>
                    <a:lnTo>
                      <a:pt x="0" y="6122912"/>
                    </a:lnTo>
                    <a:lnTo>
                      <a:pt x="0" y="6120432"/>
                    </a:lnTo>
                    <a:lnTo>
                      <a:pt x="0" y="6118186"/>
                    </a:lnTo>
                    <a:lnTo>
                      <a:pt x="0" y="6116619"/>
                    </a:lnTo>
                    <a:lnTo>
                      <a:pt x="0" y="6114940"/>
                    </a:lnTo>
                    <a:lnTo>
                      <a:pt x="0" y="6114026"/>
                    </a:lnTo>
                    <a:lnTo>
                      <a:pt x="0" y="6111864"/>
                    </a:lnTo>
                    <a:lnTo>
                      <a:pt x="0" y="6107129"/>
                    </a:lnTo>
                    <a:lnTo>
                      <a:pt x="0" y="6105559"/>
                    </a:lnTo>
                    <a:lnTo>
                      <a:pt x="0" y="6103814"/>
                    </a:lnTo>
                    <a:lnTo>
                      <a:pt x="0" y="6102247"/>
                    </a:lnTo>
                    <a:lnTo>
                      <a:pt x="0" y="6100806"/>
                    </a:lnTo>
                    <a:lnTo>
                      <a:pt x="0" y="6100325"/>
                    </a:lnTo>
                    <a:lnTo>
                      <a:pt x="0" y="6097462"/>
                    </a:lnTo>
                    <a:lnTo>
                      <a:pt x="0" y="6091938"/>
                    </a:lnTo>
                    <a:lnTo>
                      <a:pt x="0" y="6091846"/>
                    </a:lnTo>
                    <a:lnTo>
                      <a:pt x="0" y="6087704"/>
                    </a:lnTo>
                    <a:lnTo>
                      <a:pt x="0" y="6086404"/>
                    </a:lnTo>
                    <a:lnTo>
                      <a:pt x="0" y="6082072"/>
                    </a:lnTo>
                    <a:lnTo>
                      <a:pt x="0" y="6080878"/>
                    </a:lnTo>
                    <a:lnTo>
                      <a:pt x="0" y="6080788"/>
                    </a:lnTo>
                    <a:lnTo>
                      <a:pt x="0" y="6079662"/>
                    </a:lnTo>
                    <a:lnTo>
                      <a:pt x="0" y="6076646"/>
                    </a:lnTo>
                    <a:lnTo>
                      <a:pt x="0" y="6074598"/>
                    </a:lnTo>
                    <a:lnTo>
                      <a:pt x="0" y="6073684"/>
                    </a:lnTo>
                    <a:lnTo>
                      <a:pt x="0" y="6063540"/>
                    </a:lnTo>
                    <a:lnTo>
                      <a:pt x="0" y="6062626"/>
                    </a:lnTo>
                    <a:lnTo>
                      <a:pt x="0" y="6061161"/>
                    </a:lnTo>
                    <a:lnTo>
                      <a:pt x="0" y="6051130"/>
                    </a:lnTo>
                    <a:lnTo>
                      <a:pt x="0" y="6049561"/>
                    </a:lnTo>
                    <a:lnTo>
                      <a:pt x="0" y="6049347"/>
                    </a:lnTo>
                    <a:lnTo>
                      <a:pt x="0" y="6047065"/>
                    </a:lnTo>
                    <a:lnTo>
                      <a:pt x="0" y="6045780"/>
                    </a:lnTo>
                    <a:lnTo>
                      <a:pt x="0" y="6045497"/>
                    </a:lnTo>
                    <a:lnTo>
                      <a:pt x="0" y="6044212"/>
                    </a:lnTo>
                    <a:lnTo>
                      <a:pt x="0" y="6040494"/>
                    </a:lnTo>
                    <a:lnTo>
                      <a:pt x="0" y="6040446"/>
                    </a:lnTo>
                    <a:lnTo>
                      <a:pt x="0" y="6039320"/>
                    </a:lnTo>
                    <a:lnTo>
                      <a:pt x="0" y="6038511"/>
                    </a:lnTo>
                    <a:lnTo>
                      <a:pt x="0" y="6038289"/>
                    </a:lnTo>
                    <a:lnTo>
                      <a:pt x="0" y="6038035"/>
                    </a:lnTo>
                    <a:lnTo>
                      <a:pt x="0" y="6036304"/>
                    </a:lnTo>
                    <a:lnTo>
                      <a:pt x="0" y="6036007"/>
                    </a:lnTo>
                    <a:lnTo>
                      <a:pt x="0" y="6034439"/>
                    </a:lnTo>
                    <a:lnTo>
                      <a:pt x="0" y="6032158"/>
                    </a:lnTo>
                    <a:lnTo>
                      <a:pt x="0" y="6029899"/>
                    </a:lnTo>
                    <a:lnTo>
                      <a:pt x="0" y="6028261"/>
                    </a:lnTo>
                    <a:lnTo>
                      <a:pt x="0" y="6027453"/>
                    </a:lnTo>
                    <a:lnTo>
                      <a:pt x="0" y="6024111"/>
                    </a:lnTo>
                    <a:lnTo>
                      <a:pt x="0" y="6013053"/>
                    </a:lnTo>
                    <a:lnTo>
                      <a:pt x="0" y="6008628"/>
                    </a:lnTo>
                    <a:lnTo>
                      <a:pt x="0" y="6007061"/>
                    </a:lnTo>
                    <a:lnTo>
                      <a:pt x="0" y="6005438"/>
                    </a:lnTo>
                    <a:lnTo>
                      <a:pt x="0" y="6003870"/>
                    </a:lnTo>
                    <a:lnTo>
                      <a:pt x="0" y="6003477"/>
                    </a:lnTo>
                    <a:lnTo>
                      <a:pt x="0" y="6003280"/>
                    </a:lnTo>
                    <a:lnTo>
                      <a:pt x="0" y="6002193"/>
                    </a:lnTo>
                    <a:lnTo>
                      <a:pt x="0" y="6001711"/>
                    </a:lnTo>
                    <a:lnTo>
                      <a:pt x="0" y="6001449"/>
                    </a:lnTo>
                    <a:lnTo>
                      <a:pt x="0" y="6000152"/>
                    </a:lnTo>
                    <a:lnTo>
                      <a:pt x="0" y="5999431"/>
                    </a:lnTo>
                    <a:lnTo>
                      <a:pt x="0" y="5998876"/>
                    </a:lnTo>
                    <a:lnTo>
                      <a:pt x="0" y="5997947"/>
                    </a:lnTo>
                    <a:lnTo>
                      <a:pt x="0" y="5995665"/>
                    </a:lnTo>
                    <a:lnTo>
                      <a:pt x="0" y="5995533"/>
                    </a:lnTo>
                    <a:lnTo>
                      <a:pt x="0" y="5994381"/>
                    </a:lnTo>
                    <a:lnTo>
                      <a:pt x="0" y="5994097"/>
                    </a:lnTo>
                    <a:lnTo>
                      <a:pt x="0" y="5992812"/>
                    </a:lnTo>
                    <a:lnTo>
                      <a:pt x="0" y="5992419"/>
                    </a:lnTo>
                    <a:lnTo>
                      <a:pt x="0" y="5989094"/>
                    </a:lnTo>
                    <a:lnTo>
                      <a:pt x="0" y="5988372"/>
                    </a:lnTo>
                    <a:lnTo>
                      <a:pt x="0" y="5987111"/>
                    </a:lnTo>
                    <a:lnTo>
                      <a:pt x="0" y="5977278"/>
                    </a:lnTo>
                    <a:lnTo>
                      <a:pt x="0" y="5973247"/>
                    </a:lnTo>
                    <a:lnTo>
                      <a:pt x="0" y="5972711"/>
                    </a:lnTo>
                    <a:lnTo>
                      <a:pt x="0" y="5968722"/>
                    </a:lnTo>
                    <a:lnTo>
                      <a:pt x="0" y="5966915"/>
                    </a:lnTo>
                    <a:lnTo>
                      <a:pt x="0" y="5962938"/>
                    </a:lnTo>
                    <a:lnTo>
                      <a:pt x="0" y="5961851"/>
                    </a:lnTo>
                    <a:lnTo>
                      <a:pt x="0" y="5961369"/>
                    </a:lnTo>
                    <a:lnTo>
                      <a:pt x="0" y="5959692"/>
                    </a:lnTo>
                    <a:lnTo>
                      <a:pt x="0" y="5957662"/>
                    </a:lnTo>
                    <a:lnTo>
                      <a:pt x="0" y="5956367"/>
                    </a:lnTo>
                    <a:lnTo>
                      <a:pt x="0" y="5952077"/>
                    </a:lnTo>
                    <a:lnTo>
                      <a:pt x="0" y="5951878"/>
                    </a:lnTo>
                    <a:lnTo>
                      <a:pt x="0" y="5950793"/>
                    </a:lnTo>
                    <a:lnTo>
                      <a:pt x="0" y="5950310"/>
                    </a:lnTo>
                    <a:lnTo>
                      <a:pt x="0" y="5948030"/>
                    </a:lnTo>
                    <a:lnTo>
                      <a:pt x="0" y="5926573"/>
                    </a:lnTo>
                    <a:lnTo>
                      <a:pt x="0" y="5925765"/>
                    </a:lnTo>
                    <a:lnTo>
                      <a:pt x="0" y="5924593"/>
                    </a:lnTo>
                    <a:lnTo>
                      <a:pt x="0" y="5920561"/>
                    </a:lnTo>
                    <a:lnTo>
                      <a:pt x="0" y="5919350"/>
                    </a:lnTo>
                    <a:lnTo>
                      <a:pt x="0" y="5917320"/>
                    </a:lnTo>
                    <a:lnTo>
                      <a:pt x="0" y="5915990"/>
                    </a:lnTo>
                    <a:lnTo>
                      <a:pt x="0" y="5915514"/>
                    </a:lnTo>
                    <a:lnTo>
                      <a:pt x="0" y="5914706"/>
                    </a:lnTo>
                    <a:lnTo>
                      <a:pt x="0" y="5911364"/>
                    </a:lnTo>
                    <a:lnTo>
                      <a:pt x="0" y="5908292"/>
                    </a:lnTo>
                    <a:lnTo>
                      <a:pt x="0" y="5907462"/>
                    </a:lnTo>
                    <a:lnTo>
                      <a:pt x="0" y="5901590"/>
                    </a:lnTo>
                    <a:lnTo>
                      <a:pt x="0" y="5900306"/>
                    </a:lnTo>
                    <a:lnTo>
                      <a:pt x="0" y="5899915"/>
                    </a:lnTo>
                    <a:lnTo>
                      <a:pt x="0" y="5896065"/>
                    </a:lnTo>
                    <a:lnTo>
                      <a:pt x="0" y="5895880"/>
                    </a:lnTo>
                    <a:lnTo>
                      <a:pt x="0" y="5894312"/>
                    </a:lnTo>
                    <a:lnTo>
                      <a:pt x="0" y="5889586"/>
                    </a:lnTo>
                    <a:lnTo>
                      <a:pt x="0" y="5888019"/>
                    </a:lnTo>
                    <a:lnTo>
                      <a:pt x="0" y="5883264"/>
                    </a:lnTo>
                    <a:lnTo>
                      <a:pt x="0" y="5882784"/>
                    </a:lnTo>
                    <a:lnTo>
                      <a:pt x="0" y="5878529"/>
                    </a:lnTo>
                    <a:lnTo>
                      <a:pt x="0" y="5876959"/>
                    </a:lnTo>
                    <a:lnTo>
                      <a:pt x="0" y="5875214"/>
                    </a:lnTo>
                    <a:lnTo>
                      <a:pt x="0" y="5874364"/>
                    </a:lnTo>
                    <a:lnTo>
                      <a:pt x="0" y="5873647"/>
                    </a:lnTo>
                    <a:lnTo>
                      <a:pt x="0" y="5872206"/>
                    </a:lnTo>
                    <a:lnTo>
                      <a:pt x="0" y="5868862"/>
                    </a:lnTo>
                    <a:lnTo>
                      <a:pt x="0" y="5864533"/>
                    </a:lnTo>
                    <a:lnTo>
                      <a:pt x="0" y="5863338"/>
                    </a:lnTo>
                    <a:lnTo>
                      <a:pt x="0" y="5859964"/>
                    </a:lnTo>
                    <a:lnTo>
                      <a:pt x="0" y="5857804"/>
                    </a:lnTo>
                    <a:lnTo>
                      <a:pt x="0" y="5852278"/>
                    </a:lnTo>
                    <a:lnTo>
                      <a:pt x="0" y="5845998"/>
                    </a:lnTo>
                    <a:lnTo>
                      <a:pt x="0" y="5845084"/>
                    </a:lnTo>
                    <a:lnTo>
                      <a:pt x="0" y="5838187"/>
                    </a:lnTo>
                    <a:lnTo>
                      <a:pt x="0" y="5836617"/>
                    </a:lnTo>
                    <a:lnTo>
                      <a:pt x="0" y="5834940"/>
                    </a:lnTo>
                    <a:lnTo>
                      <a:pt x="0" y="5834872"/>
                    </a:lnTo>
                    <a:lnTo>
                      <a:pt x="0" y="5834026"/>
                    </a:lnTo>
                    <a:lnTo>
                      <a:pt x="0" y="5833305"/>
                    </a:lnTo>
                    <a:lnTo>
                      <a:pt x="0" y="5831864"/>
                    </a:lnTo>
                    <a:lnTo>
                      <a:pt x="0" y="5823814"/>
                    </a:lnTo>
                    <a:lnTo>
                      <a:pt x="0" y="5822247"/>
                    </a:lnTo>
                    <a:lnTo>
                      <a:pt x="0" y="5817462"/>
                    </a:lnTo>
                    <a:lnTo>
                      <a:pt x="0" y="5815767"/>
                    </a:lnTo>
                    <a:lnTo>
                      <a:pt x="0" y="5811936"/>
                    </a:lnTo>
                    <a:lnTo>
                      <a:pt x="0" y="5811846"/>
                    </a:lnTo>
                    <a:lnTo>
                      <a:pt x="0" y="5811197"/>
                    </a:lnTo>
                    <a:lnTo>
                      <a:pt x="0" y="5810720"/>
                    </a:lnTo>
                    <a:lnTo>
                      <a:pt x="0" y="5809435"/>
                    </a:lnTo>
                    <a:lnTo>
                      <a:pt x="0" y="5807704"/>
                    </a:lnTo>
                    <a:lnTo>
                      <a:pt x="0" y="5801299"/>
                    </a:lnTo>
                    <a:lnTo>
                      <a:pt x="0" y="5799661"/>
                    </a:lnTo>
                    <a:lnTo>
                      <a:pt x="0" y="5796796"/>
                    </a:lnTo>
                    <a:lnTo>
                      <a:pt x="0" y="5794598"/>
                    </a:lnTo>
                    <a:lnTo>
                      <a:pt x="0" y="5793684"/>
                    </a:lnTo>
                    <a:lnTo>
                      <a:pt x="0" y="5791087"/>
                    </a:lnTo>
                    <a:lnTo>
                      <a:pt x="0" y="5789518"/>
                    </a:lnTo>
                    <a:lnTo>
                      <a:pt x="0" y="5776838"/>
                    </a:lnTo>
                    <a:lnTo>
                      <a:pt x="0" y="5775270"/>
                    </a:lnTo>
                    <a:lnTo>
                      <a:pt x="0" y="5771552"/>
                    </a:lnTo>
                    <a:lnTo>
                      <a:pt x="0" y="5770276"/>
                    </a:lnTo>
                    <a:lnTo>
                      <a:pt x="0" y="5769347"/>
                    </a:lnTo>
                    <a:lnTo>
                      <a:pt x="0" y="5769093"/>
                    </a:lnTo>
                    <a:lnTo>
                      <a:pt x="0" y="5767065"/>
                    </a:lnTo>
                    <a:lnTo>
                      <a:pt x="0" y="5766933"/>
                    </a:lnTo>
                    <a:lnTo>
                      <a:pt x="0" y="5765781"/>
                    </a:lnTo>
                    <a:lnTo>
                      <a:pt x="0" y="5765497"/>
                    </a:lnTo>
                    <a:lnTo>
                      <a:pt x="0" y="5764212"/>
                    </a:lnTo>
                    <a:lnTo>
                      <a:pt x="0" y="5760957"/>
                    </a:lnTo>
                    <a:lnTo>
                      <a:pt x="0" y="5760494"/>
                    </a:lnTo>
                    <a:lnTo>
                      <a:pt x="0" y="5759319"/>
                    </a:lnTo>
                    <a:lnTo>
                      <a:pt x="0" y="5758511"/>
                    </a:lnTo>
                    <a:lnTo>
                      <a:pt x="0" y="5758035"/>
                    </a:lnTo>
                    <a:lnTo>
                      <a:pt x="0" y="5749897"/>
                    </a:lnTo>
                    <a:lnTo>
                      <a:pt x="0" y="5748678"/>
                    </a:lnTo>
                    <a:lnTo>
                      <a:pt x="0" y="5744647"/>
                    </a:lnTo>
                    <a:lnTo>
                      <a:pt x="0" y="5744111"/>
                    </a:lnTo>
                    <a:lnTo>
                      <a:pt x="0" y="5734338"/>
                    </a:lnTo>
                    <a:lnTo>
                      <a:pt x="0" y="5733251"/>
                    </a:lnTo>
                    <a:lnTo>
                      <a:pt x="0" y="5732769"/>
                    </a:lnTo>
                    <a:lnTo>
                      <a:pt x="0" y="5729934"/>
                    </a:lnTo>
                    <a:lnTo>
                      <a:pt x="0" y="5727767"/>
                    </a:lnTo>
                    <a:lnTo>
                      <a:pt x="0" y="5726591"/>
                    </a:lnTo>
                    <a:lnTo>
                      <a:pt x="0" y="5725439"/>
                    </a:lnTo>
                    <a:lnTo>
                      <a:pt x="0" y="5723870"/>
                    </a:lnTo>
                    <a:lnTo>
                      <a:pt x="0" y="5723477"/>
                    </a:lnTo>
                    <a:lnTo>
                      <a:pt x="0" y="5723278"/>
                    </a:lnTo>
                    <a:lnTo>
                      <a:pt x="0" y="5722193"/>
                    </a:lnTo>
                    <a:lnTo>
                      <a:pt x="0" y="5721710"/>
                    </a:lnTo>
                    <a:lnTo>
                      <a:pt x="0" y="5720152"/>
                    </a:lnTo>
                    <a:lnTo>
                      <a:pt x="0" y="5719430"/>
                    </a:lnTo>
                    <a:lnTo>
                      <a:pt x="0" y="5718876"/>
                    </a:lnTo>
                    <a:lnTo>
                      <a:pt x="0" y="5715533"/>
                    </a:lnTo>
                    <a:lnTo>
                      <a:pt x="0" y="5708336"/>
                    </a:lnTo>
                    <a:lnTo>
                      <a:pt x="0" y="5707052"/>
                    </a:lnTo>
                    <a:lnTo>
                      <a:pt x="0" y="5704305"/>
                    </a:lnTo>
                    <a:lnTo>
                      <a:pt x="0" y="5703021"/>
                    </a:lnTo>
                    <a:lnTo>
                      <a:pt x="0" y="5698450"/>
                    </a:lnTo>
                    <a:lnTo>
                      <a:pt x="0" y="5697973"/>
                    </a:lnTo>
                    <a:lnTo>
                      <a:pt x="0" y="5697282"/>
                    </a:lnTo>
                    <a:lnTo>
                      <a:pt x="0" y="5693247"/>
                    </a:lnTo>
                    <a:lnTo>
                      <a:pt x="0" y="5690750"/>
                    </a:lnTo>
                    <a:lnTo>
                      <a:pt x="0" y="5688720"/>
                    </a:lnTo>
                    <a:lnTo>
                      <a:pt x="0" y="5687425"/>
                    </a:lnTo>
                    <a:lnTo>
                      <a:pt x="0" y="5686914"/>
                    </a:lnTo>
                    <a:lnTo>
                      <a:pt x="0" y="5684179"/>
                    </a:lnTo>
                    <a:lnTo>
                      <a:pt x="0" y="5684049"/>
                    </a:lnTo>
                    <a:lnTo>
                      <a:pt x="0" y="5682936"/>
                    </a:lnTo>
                    <a:lnTo>
                      <a:pt x="0" y="5682488"/>
                    </a:lnTo>
                    <a:lnTo>
                      <a:pt x="0" y="5681851"/>
                    </a:lnTo>
                    <a:lnTo>
                      <a:pt x="0" y="5681368"/>
                    </a:lnTo>
                    <a:lnTo>
                      <a:pt x="0" y="5679692"/>
                    </a:lnTo>
                    <a:lnTo>
                      <a:pt x="0" y="5678862"/>
                    </a:lnTo>
                    <a:lnTo>
                      <a:pt x="0" y="5678638"/>
                    </a:lnTo>
                    <a:lnTo>
                      <a:pt x="0" y="5677941"/>
                    </a:lnTo>
                    <a:lnTo>
                      <a:pt x="0" y="5676368"/>
                    </a:lnTo>
                    <a:lnTo>
                      <a:pt x="0" y="5674405"/>
                    </a:lnTo>
                    <a:lnTo>
                      <a:pt x="0" y="5666818"/>
                    </a:lnTo>
                    <a:lnTo>
                      <a:pt x="0" y="5664552"/>
                    </a:lnTo>
                    <a:lnTo>
                      <a:pt x="0" y="5662273"/>
                    </a:lnTo>
                    <a:lnTo>
                      <a:pt x="0" y="5660703"/>
                    </a:lnTo>
                    <a:lnTo>
                      <a:pt x="0" y="5660519"/>
                    </a:lnTo>
                    <a:lnTo>
                      <a:pt x="0" y="5660185"/>
                    </a:lnTo>
                    <a:lnTo>
                      <a:pt x="0" y="5657252"/>
                    </a:lnTo>
                    <a:lnTo>
                      <a:pt x="0" y="5654184"/>
                    </a:lnTo>
                    <a:lnTo>
                      <a:pt x="0" y="5653263"/>
                    </a:lnTo>
                    <a:lnTo>
                      <a:pt x="0" y="5646572"/>
                    </a:lnTo>
                    <a:lnTo>
                      <a:pt x="0" y="5645909"/>
                    </a:lnTo>
                    <a:lnTo>
                      <a:pt x="0" y="5645764"/>
                    </a:lnTo>
                    <a:lnTo>
                      <a:pt x="0" y="5643837"/>
                    </a:lnTo>
                    <a:lnTo>
                      <a:pt x="0" y="5641677"/>
                    </a:lnTo>
                    <a:lnTo>
                      <a:pt x="0" y="5639469"/>
                    </a:lnTo>
                    <a:lnTo>
                      <a:pt x="0" y="5639350"/>
                    </a:lnTo>
                    <a:lnTo>
                      <a:pt x="0" y="5638520"/>
                    </a:lnTo>
                    <a:lnTo>
                      <a:pt x="0" y="5637599"/>
                    </a:lnTo>
                    <a:lnTo>
                      <a:pt x="0" y="5635933"/>
                    </a:lnTo>
                    <a:lnTo>
                      <a:pt x="0" y="5634063"/>
                    </a:lnTo>
                    <a:lnTo>
                      <a:pt x="0" y="5632776"/>
                    </a:lnTo>
                    <a:lnTo>
                      <a:pt x="0" y="5631364"/>
                    </a:lnTo>
                    <a:lnTo>
                      <a:pt x="0" y="5627658"/>
                    </a:lnTo>
                    <a:lnTo>
                      <a:pt x="0" y="5627467"/>
                    </a:lnTo>
                    <a:lnTo>
                      <a:pt x="0" y="5626543"/>
                    </a:lnTo>
                    <a:lnTo>
                      <a:pt x="0" y="5618683"/>
                    </a:lnTo>
                    <a:lnTo>
                      <a:pt x="0" y="5613842"/>
                    </a:lnTo>
                    <a:lnTo>
                      <a:pt x="0" y="5612921"/>
                    </a:lnTo>
                    <a:lnTo>
                      <a:pt x="0" y="5609587"/>
                    </a:lnTo>
                    <a:lnTo>
                      <a:pt x="0" y="5609134"/>
                    </a:lnTo>
                    <a:lnTo>
                      <a:pt x="0" y="5608017"/>
                    </a:lnTo>
                    <a:lnTo>
                      <a:pt x="0" y="5606742"/>
                    </a:lnTo>
                    <a:lnTo>
                      <a:pt x="0" y="5606272"/>
                    </a:lnTo>
                    <a:lnTo>
                      <a:pt x="0" y="5605102"/>
                    </a:lnTo>
                    <a:lnTo>
                      <a:pt x="0" y="5604705"/>
                    </a:lnTo>
                    <a:lnTo>
                      <a:pt x="0" y="5603534"/>
                    </a:lnTo>
                    <a:lnTo>
                      <a:pt x="0" y="5603264"/>
                    </a:lnTo>
                    <a:lnTo>
                      <a:pt x="0" y="5602784"/>
                    </a:lnTo>
                    <a:lnTo>
                      <a:pt x="0" y="5601860"/>
                    </a:lnTo>
                    <a:lnTo>
                      <a:pt x="0" y="5601335"/>
                    </a:lnTo>
                    <a:lnTo>
                      <a:pt x="0" y="5595905"/>
                    </a:lnTo>
                    <a:lnTo>
                      <a:pt x="0" y="5595591"/>
                    </a:lnTo>
                    <a:lnTo>
                      <a:pt x="0" y="5595214"/>
                    </a:lnTo>
                    <a:lnTo>
                      <a:pt x="0" y="5593647"/>
                    </a:lnTo>
                    <a:lnTo>
                      <a:pt x="0" y="5590277"/>
                    </a:lnTo>
                    <a:lnTo>
                      <a:pt x="0" y="5588862"/>
                    </a:lnTo>
                    <a:lnTo>
                      <a:pt x="0" y="5587167"/>
                    </a:lnTo>
                    <a:lnTo>
                      <a:pt x="0" y="5586131"/>
                    </a:lnTo>
                    <a:lnTo>
                      <a:pt x="0" y="5584531"/>
                    </a:lnTo>
                    <a:lnTo>
                      <a:pt x="0" y="5583336"/>
                    </a:lnTo>
                    <a:lnTo>
                      <a:pt x="0" y="5582597"/>
                    </a:lnTo>
                    <a:lnTo>
                      <a:pt x="0" y="5578853"/>
                    </a:lnTo>
                    <a:lnTo>
                      <a:pt x="0" y="5572560"/>
                    </a:lnTo>
                    <a:lnTo>
                      <a:pt x="0" y="5568792"/>
                    </a:lnTo>
                    <a:lnTo>
                      <a:pt x="0" y="5568196"/>
                    </a:lnTo>
                    <a:lnTo>
                      <a:pt x="0" y="5565998"/>
                    </a:lnTo>
                    <a:lnTo>
                      <a:pt x="0" y="5565194"/>
                    </a:lnTo>
                    <a:lnTo>
                      <a:pt x="0" y="5565084"/>
                    </a:lnTo>
                    <a:lnTo>
                      <a:pt x="0" y="5564760"/>
                    </a:lnTo>
                    <a:lnTo>
                      <a:pt x="0" y="5563192"/>
                    </a:lnTo>
                    <a:lnTo>
                      <a:pt x="0" y="5562487"/>
                    </a:lnTo>
                    <a:lnTo>
                      <a:pt x="0" y="5560918"/>
                    </a:lnTo>
                    <a:lnTo>
                      <a:pt x="0" y="5555563"/>
                    </a:lnTo>
                    <a:lnTo>
                      <a:pt x="0" y="5555423"/>
                    </a:lnTo>
                    <a:lnTo>
                      <a:pt x="0" y="5554872"/>
                    </a:lnTo>
                    <a:lnTo>
                      <a:pt x="0" y="5554126"/>
                    </a:lnTo>
                    <a:lnTo>
                      <a:pt x="0" y="5553403"/>
                    </a:lnTo>
                    <a:lnTo>
                      <a:pt x="0" y="5553305"/>
                    </a:lnTo>
                    <a:lnTo>
                      <a:pt x="0" y="5551806"/>
                    </a:lnTo>
                    <a:lnTo>
                      <a:pt x="0" y="5549524"/>
                    </a:lnTo>
                    <a:lnTo>
                      <a:pt x="0" y="5547956"/>
                    </a:lnTo>
                    <a:lnTo>
                      <a:pt x="0" y="5546825"/>
                    </a:lnTo>
                    <a:lnTo>
                      <a:pt x="0" y="5545789"/>
                    </a:lnTo>
                    <a:lnTo>
                      <a:pt x="0" y="5544505"/>
                    </a:lnTo>
                    <a:lnTo>
                      <a:pt x="0" y="5542255"/>
                    </a:lnTo>
                    <a:lnTo>
                      <a:pt x="0" y="5540970"/>
                    </a:lnTo>
                    <a:lnTo>
                      <a:pt x="0" y="5540493"/>
                    </a:lnTo>
                    <a:lnTo>
                      <a:pt x="0" y="5538511"/>
                    </a:lnTo>
                    <a:lnTo>
                      <a:pt x="0" y="5535768"/>
                    </a:lnTo>
                    <a:lnTo>
                      <a:pt x="0" y="5533390"/>
                    </a:lnTo>
                    <a:lnTo>
                      <a:pt x="0" y="5532357"/>
                    </a:lnTo>
                    <a:lnTo>
                      <a:pt x="0" y="5532218"/>
                    </a:lnTo>
                    <a:lnTo>
                      <a:pt x="0" y="5531196"/>
                    </a:lnTo>
                    <a:lnTo>
                      <a:pt x="0" y="5530719"/>
                    </a:lnTo>
                    <a:lnTo>
                      <a:pt x="0" y="5529625"/>
                    </a:lnTo>
                    <a:lnTo>
                      <a:pt x="0" y="5529435"/>
                    </a:lnTo>
                    <a:lnTo>
                      <a:pt x="0" y="5527854"/>
                    </a:lnTo>
                    <a:lnTo>
                      <a:pt x="0" y="5526570"/>
                    </a:lnTo>
                    <a:lnTo>
                      <a:pt x="0" y="5524852"/>
                    </a:lnTo>
                    <a:lnTo>
                      <a:pt x="0" y="5523616"/>
                    </a:lnTo>
                    <a:lnTo>
                      <a:pt x="0" y="5522693"/>
                    </a:lnTo>
                    <a:lnTo>
                      <a:pt x="0" y="5522145"/>
                    </a:lnTo>
                    <a:lnTo>
                      <a:pt x="0" y="5521297"/>
                    </a:lnTo>
                    <a:lnTo>
                      <a:pt x="0" y="5521158"/>
                    </a:lnTo>
                    <a:lnTo>
                      <a:pt x="0" y="5520576"/>
                    </a:lnTo>
                    <a:lnTo>
                      <a:pt x="0" y="5517846"/>
                    </a:lnTo>
                    <a:lnTo>
                      <a:pt x="0" y="5516926"/>
                    </a:lnTo>
                    <a:lnTo>
                      <a:pt x="0" y="5516796"/>
                    </a:lnTo>
                    <a:lnTo>
                      <a:pt x="0" y="5515081"/>
                    </a:lnTo>
                    <a:lnTo>
                      <a:pt x="0" y="5513793"/>
                    </a:lnTo>
                    <a:lnTo>
                      <a:pt x="0" y="5513061"/>
                    </a:lnTo>
                    <a:lnTo>
                      <a:pt x="0" y="5511087"/>
                    </a:lnTo>
                    <a:lnTo>
                      <a:pt x="0" y="5509520"/>
                    </a:lnTo>
                    <a:lnTo>
                      <a:pt x="0" y="5505936"/>
                    </a:lnTo>
                    <a:lnTo>
                      <a:pt x="0" y="5502003"/>
                    </a:lnTo>
                    <a:lnTo>
                      <a:pt x="0" y="5501334"/>
                    </a:lnTo>
                    <a:lnTo>
                      <a:pt x="0" y="5498469"/>
                    </a:lnTo>
                    <a:lnTo>
                      <a:pt x="0" y="5497991"/>
                    </a:lnTo>
                    <a:lnTo>
                      <a:pt x="0" y="5496839"/>
                    </a:lnTo>
                    <a:lnTo>
                      <a:pt x="0" y="5496387"/>
                    </a:lnTo>
                    <a:lnTo>
                      <a:pt x="0" y="5495270"/>
                    </a:lnTo>
                    <a:lnTo>
                      <a:pt x="0" y="5493048"/>
                    </a:lnTo>
                    <a:lnTo>
                      <a:pt x="0" y="5492245"/>
                    </a:lnTo>
                    <a:lnTo>
                      <a:pt x="0" y="5491552"/>
                    </a:lnTo>
                    <a:lnTo>
                      <a:pt x="0" y="5490889"/>
                    </a:lnTo>
                    <a:lnTo>
                      <a:pt x="0" y="5490276"/>
                    </a:lnTo>
                    <a:lnTo>
                      <a:pt x="0" y="5489283"/>
                    </a:lnTo>
                    <a:lnTo>
                      <a:pt x="0" y="5489093"/>
                    </a:lnTo>
                    <a:lnTo>
                      <a:pt x="0" y="5486933"/>
                    </a:lnTo>
                    <a:lnTo>
                      <a:pt x="0" y="5484068"/>
                    </a:lnTo>
                    <a:lnTo>
                      <a:pt x="0" y="5483274"/>
                    </a:lnTo>
                    <a:lnTo>
                      <a:pt x="0" y="5482351"/>
                    </a:lnTo>
                    <a:lnTo>
                      <a:pt x="0" y="5481989"/>
                    </a:lnTo>
                    <a:lnTo>
                      <a:pt x="0" y="5480955"/>
                    </a:lnTo>
                    <a:lnTo>
                      <a:pt x="0" y="5479736"/>
                    </a:lnTo>
                    <a:lnTo>
                      <a:pt x="0" y="5478452"/>
                    </a:lnTo>
                    <a:lnTo>
                      <a:pt x="0" y="5478225"/>
                    </a:lnTo>
                    <a:lnTo>
                      <a:pt x="0" y="5476584"/>
                    </a:lnTo>
                    <a:lnTo>
                      <a:pt x="0" y="5475705"/>
                    </a:lnTo>
                    <a:lnTo>
                      <a:pt x="0" y="5474421"/>
                    </a:lnTo>
                    <a:lnTo>
                      <a:pt x="0" y="5471293"/>
                    </a:lnTo>
                    <a:lnTo>
                      <a:pt x="0" y="5470181"/>
                    </a:lnTo>
                    <a:lnTo>
                      <a:pt x="0" y="5469850"/>
                    </a:lnTo>
                    <a:lnTo>
                      <a:pt x="0" y="5468682"/>
                    </a:lnTo>
                    <a:lnTo>
                      <a:pt x="0" y="5464647"/>
                    </a:lnTo>
                    <a:lnTo>
                      <a:pt x="0" y="5459811"/>
                    </a:lnTo>
                    <a:lnTo>
                      <a:pt x="0" y="5458825"/>
                    </a:lnTo>
                    <a:lnTo>
                      <a:pt x="0" y="5456093"/>
                    </a:lnTo>
                    <a:lnTo>
                      <a:pt x="0" y="5456045"/>
                    </a:lnTo>
                    <a:lnTo>
                      <a:pt x="0" y="5455449"/>
                    </a:lnTo>
                    <a:lnTo>
                      <a:pt x="0" y="5454336"/>
                    </a:lnTo>
                    <a:lnTo>
                      <a:pt x="0" y="5453888"/>
                    </a:lnTo>
                    <a:lnTo>
                      <a:pt x="0" y="5453251"/>
                    </a:lnTo>
                    <a:lnTo>
                      <a:pt x="0" y="5452768"/>
                    </a:lnTo>
                    <a:lnTo>
                      <a:pt x="0" y="5451903"/>
                    </a:lnTo>
                    <a:lnTo>
                      <a:pt x="0" y="5450547"/>
                    </a:lnTo>
                    <a:lnTo>
                      <a:pt x="0" y="5450038"/>
                    </a:lnTo>
                    <a:lnTo>
                      <a:pt x="0" y="5449934"/>
                    </a:lnTo>
                    <a:lnTo>
                      <a:pt x="0" y="5447768"/>
                    </a:lnTo>
                    <a:lnTo>
                      <a:pt x="0" y="5446591"/>
                    </a:lnTo>
                    <a:lnTo>
                      <a:pt x="0" y="5445498"/>
                    </a:lnTo>
                    <a:lnTo>
                      <a:pt x="0" y="5439489"/>
                    </a:lnTo>
                    <a:lnTo>
                      <a:pt x="0" y="5438218"/>
                    </a:lnTo>
                    <a:lnTo>
                      <a:pt x="0" y="5438110"/>
                    </a:lnTo>
                    <a:lnTo>
                      <a:pt x="0" y="5435952"/>
                    </a:lnTo>
                    <a:lnTo>
                      <a:pt x="0" y="5434079"/>
                    </a:lnTo>
                    <a:lnTo>
                      <a:pt x="0" y="5433673"/>
                    </a:lnTo>
                    <a:lnTo>
                      <a:pt x="0" y="5432103"/>
                    </a:lnTo>
                    <a:lnTo>
                      <a:pt x="0" y="5431919"/>
                    </a:lnTo>
                    <a:lnTo>
                      <a:pt x="0" y="5431585"/>
                    </a:lnTo>
                    <a:lnTo>
                      <a:pt x="0" y="5429508"/>
                    </a:lnTo>
                    <a:lnTo>
                      <a:pt x="0" y="5428652"/>
                    </a:lnTo>
                    <a:lnTo>
                      <a:pt x="0" y="5428340"/>
                    </a:lnTo>
                    <a:lnTo>
                      <a:pt x="0" y="5427052"/>
                    </a:lnTo>
                    <a:lnTo>
                      <a:pt x="0" y="5424305"/>
                    </a:lnTo>
                    <a:lnTo>
                      <a:pt x="0" y="5423020"/>
                    </a:lnTo>
                    <a:lnTo>
                      <a:pt x="0" y="5419469"/>
                    </a:lnTo>
                    <a:lnTo>
                      <a:pt x="0" y="5418449"/>
                    </a:lnTo>
                    <a:lnTo>
                      <a:pt x="0" y="5417972"/>
                    </a:lnTo>
                    <a:lnTo>
                      <a:pt x="0" y="5417309"/>
                    </a:lnTo>
                    <a:lnTo>
                      <a:pt x="0" y="5415751"/>
                    </a:lnTo>
                    <a:lnTo>
                      <a:pt x="0" y="5415237"/>
                    </a:lnTo>
                    <a:lnTo>
                      <a:pt x="0" y="5415107"/>
                    </a:lnTo>
                    <a:lnTo>
                      <a:pt x="0" y="5413546"/>
                    </a:lnTo>
                    <a:lnTo>
                      <a:pt x="0" y="5410869"/>
                    </a:lnTo>
                    <a:lnTo>
                      <a:pt x="0" y="5410750"/>
                    </a:lnTo>
                    <a:lnTo>
                      <a:pt x="0" y="5410403"/>
                    </a:lnTo>
                    <a:lnTo>
                      <a:pt x="0" y="5409920"/>
                    </a:lnTo>
                    <a:lnTo>
                      <a:pt x="0" y="5409696"/>
                    </a:lnTo>
                    <a:lnTo>
                      <a:pt x="0" y="5408999"/>
                    </a:lnTo>
                    <a:lnTo>
                      <a:pt x="0" y="5408411"/>
                    </a:lnTo>
                    <a:lnTo>
                      <a:pt x="0" y="5407426"/>
                    </a:lnTo>
                    <a:lnTo>
                      <a:pt x="0" y="5405463"/>
                    </a:lnTo>
                    <a:lnTo>
                      <a:pt x="0" y="5404693"/>
                    </a:lnTo>
                    <a:lnTo>
                      <a:pt x="0" y="5404176"/>
                    </a:lnTo>
                    <a:lnTo>
                      <a:pt x="0" y="5404049"/>
                    </a:lnTo>
                    <a:lnTo>
                      <a:pt x="0" y="5399058"/>
                    </a:lnTo>
                    <a:lnTo>
                      <a:pt x="0" y="5398867"/>
                    </a:lnTo>
                    <a:lnTo>
                      <a:pt x="0" y="5397943"/>
                    </a:lnTo>
                    <a:lnTo>
                      <a:pt x="0" y="5397876"/>
                    </a:lnTo>
                    <a:lnTo>
                      <a:pt x="0" y="5396646"/>
                    </a:lnTo>
                    <a:lnTo>
                      <a:pt x="0" y="5395610"/>
                    </a:lnTo>
                    <a:lnTo>
                      <a:pt x="0" y="5393331"/>
                    </a:lnTo>
                    <a:lnTo>
                      <a:pt x="0" y="5392877"/>
                    </a:lnTo>
                    <a:lnTo>
                      <a:pt x="0" y="5392045"/>
                    </a:lnTo>
                    <a:lnTo>
                      <a:pt x="0" y="5391761"/>
                    </a:lnTo>
                    <a:lnTo>
                      <a:pt x="0" y="5391577"/>
                    </a:lnTo>
                    <a:lnTo>
                      <a:pt x="0" y="5391243"/>
                    </a:lnTo>
                    <a:lnTo>
                      <a:pt x="0" y="5390478"/>
                    </a:lnTo>
                    <a:lnTo>
                      <a:pt x="0" y="5390083"/>
                    </a:lnTo>
                    <a:lnTo>
                      <a:pt x="0" y="5388846"/>
                    </a:lnTo>
                    <a:lnTo>
                      <a:pt x="0" y="5388310"/>
                    </a:lnTo>
                    <a:lnTo>
                      <a:pt x="0" y="5387277"/>
                    </a:lnTo>
                    <a:lnTo>
                      <a:pt x="0" y="5386818"/>
                    </a:lnTo>
                    <a:lnTo>
                      <a:pt x="0" y="5385723"/>
                    </a:lnTo>
                    <a:lnTo>
                      <a:pt x="0" y="5385242"/>
                    </a:lnTo>
                    <a:lnTo>
                      <a:pt x="0" y="5384552"/>
                    </a:lnTo>
                    <a:lnTo>
                      <a:pt x="0" y="5384321"/>
                    </a:lnTo>
                    <a:lnTo>
                      <a:pt x="0" y="5382271"/>
                    </a:lnTo>
                    <a:lnTo>
                      <a:pt x="0" y="5380703"/>
                    </a:lnTo>
                    <a:lnTo>
                      <a:pt x="0" y="5380518"/>
                    </a:lnTo>
                    <a:lnTo>
                      <a:pt x="0" y="5378142"/>
                    </a:lnTo>
                    <a:lnTo>
                      <a:pt x="0" y="5376967"/>
                    </a:lnTo>
                    <a:lnTo>
                      <a:pt x="0" y="5374184"/>
                    </a:lnTo>
                    <a:lnTo>
                      <a:pt x="0" y="5373260"/>
                    </a:lnTo>
                    <a:lnTo>
                      <a:pt x="0" y="5372735"/>
                    </a:lnTo>
                    <a:lnTo>
                      <a:pt x="0" y="5371966"/>
                    </a:lnTo>
                    <a:lnTo>
                      <a:pt x="0" y="5371321"/>
                    </a:lnTo>
                    <a:lnTo>
                      <a:pt x="0" y="5370527"/>
                    </a:lnTo>
                    <a:lnTo>
                      <a:pt x="0" y="5369191"/>
                    </a:lnTo>
                    <a:lnTo>
                      <a:pt x="0" y="5366991"/>
                    </a:lnTo>
                    <a:lnTo>
                      <a:pt x="0" y="5365909"/>
                    </a:lnTo>
                    <a:lnTo>
                      <a:pt x="0" y="5363834"/>
                    </a:lnTo>
                    <a:lnTo>
                      <a:pt x="0" y="5361677"/>
                    </a:lnTo>
                    <a:lnTo>
                      <a:pt x="0" y="5358716"/>
                    </a:lnTo>
                    <a:lnTo>
                      <a:pt x="0" y="5358525"/>
                    </a:lnTo>
                    <a:lnTo>
                      <a:pt x="0" y="5357601"/>
                    </a:lnTo>
                    <a:lnTo>
                      <a:pt x="0" y="5357431"/>
                    </a:lnTo>
                    <a:lnTo>
                      <a:pt x="0" y="5355931"/>
                    </a:lnTo>
                    <a:lnTo>
                      <a:pt x="0" y="5354091"/>
                    </a:lnTo>
                    <a:lnTo>
                      <a:pt x="0" y="5352077"/>
                    </a:lnTo>
                    <a:lnTo>
                      <a:pt x="0" y="5349741"/>
                    </a:lnTo>
                    <a:lnTo>
                      <a:pt x="0" y="5349546"/>
                    </a:lnTo>
                    <a:lnTo>
                      <a:pt x="0" y="5348457"/>
                    </a:lnTo>
                    <a:lnTo>
                      <a:pt x="0" y="5347975"/>
                    </a:lnTo>
                    <a:lnTo>
                      <a:pt x="0" y="5347656"/>
                    </a:lnTo>
                    <a:lnTo>
                      <a:pt x="0" y="5340192"/>
                    </a:lnTo>
                    <a:lnTo>
                      <a:pt x="0" y="5338683"/>
                    </a:lnTo>
                    <a:lnTo>
                      <a:pt x="0" y="5337800"/>
                    </a:lnTo>
                    <a:lnTo>
                      <a:pt x="0" y="5336160"/>
                    </a:lnTo>
                    <a:lnTo>
                      <a:pt x="0" y="5334592"/>
                    </a:lnTo>
                    <a:lnTo>
                      <a:pt x="0" y="5333842"/>
                    </a:lnTo>
                    <a:lnTo>
                      <a:pt x="0" y="5332918"/>
                    </a:lnTo>
                    <a:lnTo>
                      <a:pt x="0" y="5326963"/>
                    </a:lnTo>
                    <a:lnTo>
                      <a:pt x="0" y="5326741"/>
                    </a:lnTo>
                    <a:lnTo>
                      <a:pt x="0" y="5326272"/>
                    </a:lnTo>
                    <a:lnTo>
                      <a:pt x="0" y="5325526"/>
                    </a:lnTo>
                    <a:lnTo>
                      <a:pt x="0" y="5324705"/>
                    </a:lnTo>
                    <a:lnTo>
                      <a:pt x="0" y="5323206"/>
                    </a:lnTo>
                    <a:lnTo>
                      <a:pt x="0" y="5323061"/>
                    </a:lnTo>
                    <a:lnTo>
                      <a:pt x="0" y="5321335"/>
                    </a:lnTo>
                    <a:lnTo>
                      <a:pt x="0" y="5320924"/>
                    </a:lnTo>
                    <a:lnTo>
                      <a:pt x="0" y="5319356"/>
                    </a:lnTo>
                    <a:lnTo>
                      <a:pt x="0" y="5318225"/>
                    </a:lnTo>
                    <a:lnTo>
                      <a:pt x="0" y="5317189"/>
                    </a:lnTo>
                    <a:lnTo>
                      <a:pt x="0" y="5315905"/>
                    </a:lnTo>
                    <a:lnTo>
                      <a:pt x="0" y="5315589"/>
                    </a:lnTo>
                    <a:lnTo>
                      <a:pt x="0" y="5314930"/>
                    </a:lnTo>
                    <a:lnTo>
                      <a:pt x="0" y="5313655"/>
                    </a:lnTo>
                    <a:lnTo>
                      <a:pt x="0" y="5313179"/>
                    </a:lnTo>
                    <a:lnTo>
                      <a:pt x="0" y="5312370"/>
                    </a:lnTo>
                    <a:lnTo>
                      <a:pt x="0" y="5309911"/>
                    </a:lnTo>
                    <a:lnTo>
                      <a:pt x="0" y="5307168"/>
                    </a:lnTo>
                    <a:lnTo>
                      <a:pt x="0" y="5305955"/>
                    </a:lnTo>
                    <a:lnTo>
                      <a:pt x="0" y="5303618"/>
                    </a:lnTo>
                    <a:lnTo>
                      <a:pt x="0" y="5302596"/>
                    </a:lnTo>
                    <a:lnTo>
                      <a:pt x="0" y="5300669"/>
                    </a:lnTo>
                    <a:lnTo>
                      <a:pt x="0" y="5299254"/>
                    </a:lnTo>
                    <a:lnTo>
                      <a:pt x="0" y="5297970"/>
                    </a:lnTo>
                    <a:lnTo>
                      <a:pt x="0" y="5296252"/>
                    </a:lnTo>
                    <a:lnTo>
                      <a:pt x="0" y="5293545"/>
                    </a:lnTo>
                    <a:lnTo>
                      <a:pt x="0" y="5292558"/>
                    </a:lnTo>
                    <a:lnTo>
                      <a:pt x="0" y="5291976"/>
                    </a:lnTo>
                    <a:lnTo>
                      <a:pt x="0" y="5289246"/>
                    </a:lnTo>
                    <a:lnTo>
                      <a:pt x="0" y="5288196"/>
                    </a:lnTo>
                    <a:lnTo>
                      <a:pt x="0" y="5286481"/>
                    </a:lnTo>
                    <a:lnTo>
                      <a:pt x="0" y="5285193"/>
                    </a:lnTo>
                    <a:lnTo>
                      <a:pt x="0" y="5285184"/>
                    </a:lnTo>
                    <a:lnTo>
                      <a:pt x="0" y="5284461"/>
                    </a:lnTo>
                    <a:lnTo>
                      <a:pt x="0" y="5283899"/>
                    </a:lnTo>
                    <a:lnTo>
                      <a:pt x="0" y="5282864"/>
                    </a:lnTo>
                    <a:lnTo>
                      <a:pt x="0" y="5282487"/>
                    </a:lnTo>
                    <a:lnTo>
                      <a:pt x="0" y="5280920"/>
                    </a:lnTo>
                    <a:lnTo>
                      <a:pt x="0" y="5280582"/>
                    </a:lnTo>
                    <a:lnTo>
                      <a:pt x="0" y="5280132"/>
                    </a:lnTo>
                    <a:lnTo>
                      <a:pt x="0" y="5279014"/>
                    </a:lnTo>
                    <a:lnTo>
                      <a:pt x="0" y="5277336"/>
                    </a:lnTo>
                    <a:lnTo>
                      <a:pt x="0" y="5275563"/>
                    </a:lnTo>
                    <a:lnTo>
                      <a:pt x="0" y="5274126"/>
                    </a:lnTo>
                    <a:lnTo>
                      <a:pt x="0" y="5274021"/>
                    </a:lnTo>
                    <a:lnTo>
                      <a:pt x="0" y="5273403"/>
                    </a:lnTo>
                    <a:lnTo>
                      <a:pt x="0" y="5272028"/>
                    </a:lnTo>
                    <a:lnTo>
                      <a:pt x="0" y="5271806"/>
                    </a:lnTo>
                    <a:lnTo>
                      <a:pt x="0" y="5269869"/>
                    </a:lnTo>
                    <a:lnTo>
                      <a:pt x="0" y="5269524"/>
                    </a:lnTo>
                    <a:lnTo>
                      <a:pt x="0" y="5267956"/>
                    </a:lnTo>
                    <a:lnTo>
                      <a:pt x="0" y="5266826"/>
                    </a:lnTo>
                    <a:lnTo>
                      <a:pt x="0" y="5264448"/>
                    </a:lnTo>
                    <a:lnTo>
                      <a:pt x="0" y="5262254"/>
                    </a:lnTo>
                    <a:lnTo>
                      <a:pt x="0" y="5261476"/>
                    </a:lnTo>
                    <a:lnTo>
                      <a:pt x="0" y="5260970"/>
                    </a:lnTo>
                    <a:lnTo>
                      <a:pt x="0" y="5260683"/>
                    </a:lnTo>
                    <a:lnTo>
                      <a:pt x="0" y="5260493"/>
                    </a:lnTo>
                    <a:lnTo>
                      <a:pt x="0" y="5257628"/>
                    </a:lnTo>
                    <a:lnTo>
                      <a:pt x="0" y="5255468"/>
                    </a:lnTo>
                    <a:lnTo>
                      <a:pt x="0" y="5254674"/>
                    </a:lnTo>
                    <a:lnTo>
                      <a:pt x="0" y="5253751"/>
                    </a:lnTo>
                    <a:lnTo>
                      <a:pt x="0" y="5253389"/>
                    </a:lnTo>
                    <a:lnTo>
                      <a:pt x="0" y="5252355"/>
                    </a:lnTo>
                    <a:lnTo>
                      <a:pt x="0" y="5252216"/>
                    </a:lnTo>
                    <a:lnTo>
                      <a:pt x="0" y="5249625"/>
                    </a:lnTo>
                    <a:lnTo>
                      <a:pt x="0" y="5248904"/>
                    </a:lnTo>
                    <a:lnTo>
                      <a:pt x="0" y="5247984"/>
                    </a:lnTo>
                    <a:lnTo>
                      <a:pt x="0" y="5247854"/>
                    </a:lnTo>
                    <a:lnTo>
                      <a:pt x="0" y="5246570"/>
                    </a:lnTo>
                    <a:lnTo>
                      <a:pt x="0" y="5244851"/>
                    </a:lnTo>
                    <a:lnTo>
                      <a:pt x="0" y="5242693"/>
                    </a:lnTo>
                    <a:lnTo>
                      <a:pt x="0" y="5242145"/>
                    </a:lnTo>
                    <a:lnTo>
                      <a:pt x="0" y="5241581"/>
                    </a:lnTo>
                    <a:lnTo>
                      <a:pt x="0" y="5241398"/>
                    </a:lnTo>
                    <a:lnTo>
                      <a:pt x="0" y="5240578"/>
                    </a:lnTo>
                    <a:lnTo>
                      <a:pt x="0" y="5237846"/>
                    </a:lnTo>
                    <a:lnTo>
                      <a:pt x="0" y="5236994"/>
                    </a:lnTo>
                    <a:lnTo>
                      <a:pt x="0" y="5236797"/>
                    </a:lnTo>
                    <a:lnTo>
                      <a:pt x="0" y="5235228"/>
                    </a:lnTo>
                    <a:lnTo>
                      <a:pt x="0" y="5233061"/>
                    </a:lnTo>
                    <a:lnTo>
                      <a:pt x="0" y="5231366"/>
                    </a:lnTo>
                    <a:lnTo>
                      <a:pt x="0" y="5229799"/>
                    </a:lnTo>
                    <a:lnTo>
                      <a:pt x="0" y="5229527"/>
                    </a:lnTo>
                    <a:lnTo>
                      <a:pt x="0" y="5227445"/>
                    </a:lnTo>
                    <a:lnTo>
                      <a:pt x="0" y="5225936"/>
                    </a:lnTo>
                    <a:lnTo>
                      <a:pt x="0" y="5223303"/>
                    </a:lnTo>
                    <a:lnTo>
                      <a:pt x="0" y="5221947"/>
                    </a:lnTo>
                    <a:lnTo>
                      <a:pt x="0" y="5221334"/>
                    </a:lnTo>
                    <a:lnTo>
                      <a:pt x="0" y="5218470"/>
                    </a:lnTo>
                    <a:lnTo>
                      <a:pt x="0" y="5217991"/>
                    </a:lnTo>
                    <a:lnTo>
                      <a:pt x="0" y="5217889"/>
                    </a:lnTo>
                    <a:lnTo>
                      <a:pt x="0" y="5216898"/>
                    </a:lnTo>
                    <a:lnTo>
                      <a:pt x="0" y="5215126"/>
                    </a:lnTo>
                    <a:lnTo>
                      <a:pt x="0" y="5213047"/>
                    </a:lnTo>
                    <a:lnTo>
                      <a:pt x="0" y="5212395"/>
                    </a:lnTo>
                    <a:lnTo>
                      <a:pt x="0" y="5210889"/>
                    </a:lnTo>
                    <a:lnTo>
                      <a:pt x="0" y="5209510"/>
                    </a:lnTo>
                    <a:lnTo>
                      <a:pt x="0" y="5209283"/>
                    </a:lnTo>
                    <a:lnTo>
                      <a:pt x="0" y="5205479"/>
                    </a:lnTo>
                    <a:lnTo>
                      <a:pt x="0" y="5205117"/>
                    </a:lnTo>
                    <a:lnTo>
                      <a:pt x="0" y="5204068"/>
                    </a:lnTo>
                    <a:lnTo>
                      <a:pt x="0" y="5202351"/>
                    </a:lnTo>
                    <a:lnTo>
                      <a:pt x="0" y="5201239"/>
                    </a:lnTo>
                    <a:lnTo>
                      <a:pt x="0" y="5200908"/>
                    </a:lnTo>
                    <a:lnTo>
                      <a:pt x="0" y="5199740"/>
                    </a:lnTo>
                    <a:lnTo>
                      <a:pt x="0" y="5198452"/>
                    </a:lnTo>
                    <a:lnTo>
                      <a:pt x="0" y="5195705"/>
                    </a:lnTo>
                    <a:lnTo>
                      <a:pt x="0" y="5194420"/>
                    </a:lnTo>
                    <a:lnTo>
                      <a:pt x="0" y="5193209"/>
                    </a:lnTo>
                    <a:lnTo>
                      <a:pt x="0" y="5190869"/>
                    </a:lnTo>
                    <a:lnTo>
                      <a:pt x="0" y="5190177"/>
                    </a:lnTo>
                    <a:lnTo>
                      <a:pt x="0" y="5189849"/>
                    </a:lnTo>
                    <a:lnTo>
                      <a:pt x="0" y="5187922"/>
                    </a:lnTo>
                    <a:lnTo>
                      <a:pt x="0" y="5187151"/>
                    </a:lnTo>
                    <a:lnTo>
                      <a:pt x="0" y="5186507"/>
                    </a:lnTo>
                    <a:lnTo>
                      <a:pt x="0" y="5184946"/>
                    </a:lnTo>
                    <a:lnTo>
                      <a:pt x="0" y="5182611"/>
                    </a:lnTo>
                    <a:lnTo>
                      <a:pt x="0" y="5181803"/>
                    </a:lnTo>
                    <a:lnTo>
                      <a:pt x="0" y="5181686"/>
                    </a:lnTo>
                    <a:lnTo>
                      <a:pt x="0" y="5181096"/>
                    </a:lnTo>
                    <a:lnTo>
                      <a:pt x="0" y="5179811"/>
                    </a:lnTo>
                    <a:lnTo>
                      <a:pt x="0" y="5178826"/>
                    </a:lnTo>
                    <a:lnTo>
                      <a:pt x="0" y="5176556"/>
                    </a:lnTo>
                    <a:lnTo>
                      <a:pt x="0" y="5176093"/>
                    </a:lnTo>
                    <a:lnTo>
                      <a:pt x="0" y="5175449"/>
                    </a:lnTo>
                    <a:lnTo>
                      <a:pt x="0" y="5170547"/>
                    </a:lnTo>
                    <a:lnTo>
                      <a:pt x="0" y="5169276"/>
                    </a:lnTo>
                    <a:lnTo>
                      <a:pt x="0" y="5168046"/>
                    </a:lnTo>
                    <a:lnTo>
                      <a:pt x="0" y="5167010"/>
                    </a:lnTo>
                    <a:lnTo>
                      <a:pt x="0" y="5165496"/>
                    </a:lnTo>
                    <a:lnTo>
                      <a:pt x="0" y="5164731"/>
                    </a:lnTo>
                    <a:lnTo>
                      <a:pt x="0" y="5164277"/>
                    </a:lnTo>
                    <a:lnTo>
                      <a:pt x="0" y="5163445"/>
                    </a:lnTo>
                    <a:lnTo>
                      <a:pt x="0" y="5163161"/>
                    </a:lnTo>
                    <a:lnTo>
                      <a:pt x="0" y="5162977"/>
                    </a:lnTo>
                    <a:lnTo>
                      <a:pt x="0" y="5162643"/>
                    </a:lnTo>
                    <a:lnTo>
                      <a:pt x="0" y="5161878"/>
                    </a:lnTo>
                    <a:lnTo>
                      <a:pt x="0" y="5160246"/>
                    </a:lnTo>
                    <a:lnTo>
                      <a:pt x="0" y="5159710"/>
                    </a:lnTo>
                    <a:lnTo>
                      <a:pt x="0" y="5158677"/>
                    </a:lnTo>
                    <a:lnTo>
                      <a:pt x="0" y="5158218"/>
                    </a:lnTo>
                    <a:lnTo>
                      <a:pt x="0" y="5158110"/>
                    </a:lnTo>
                    <a:lnTo>
                      <a:pt x="0" y="5157123"/>
                    </a:lnTo>
                    <a:lnTo>
                      <a:pt x="0" y="5155952"/>
                    </a:lnTo>
                    <a:lnTo>
                      <a:pt x="0" y="5154078"/>
                    </a:lnTo>
                    <a:lnTo>
                      <a:pt x="0" y="5153671"/>
                    </a:lnTo>
                    <a:lnTo>
                      <a:pt x="0" y="5152103"/>
                    </a:lnTo>
                    <a:lnTo>
                      <a:pt x="0" y="5151918"/>
                    </a:lnTo>
                    <a:lnTo>
                      <a:pt x="0" y="5149507"/>
                    </a:lnTo>
                    <a:lnTo>
                      <a:pt x="0" y="5148367"/>
                    </a:lnTo>
                    <a:lnTo>
                      <a:pt x="0" y="5143366"/>
                    </a:lnTo>
                    <a:lnTo>
                      <a:pt x="0" y="5142721"/>
                    </a:lnTo>
                    <a:lnTo>
                      <a:pt x="0" y="5141927"/>
                    </a:lnTo>
                    <a:lnTo>
                      <a:pt x="0" y="5141461"/>
                    </a:lnTo>
                    <a:lnTo>
                      <a:pt x="0" y="5140591"/>
                    </a:lnTo>
                    <a:lnTo>
                      <a:pt x="0" y="5139469"/>
                    </a:lnTo>
                    <a:lnTo>
                      <a:pt x="0" y="5137309"/>
                    </a:lnTo>
                    <a:lnTo>
                      <a:pt x="0" y="5135751"/>
                    </a:lnTo>
                    <a:lnTo>
                      <a:pt x="0" y="5135234"/>
                    </a:lnTo>
                    <a:lnTo>
                      <a:pt x="0" y="5135107"/>
                    </a:lnTo>
                    <a:lnTo>
                      <a:pt x="0" y="5130402"/>
                    </a:lnTo>
                    <a:lnTo>
                      <a:pt x="0" y="5130116"/>
                    </a:lnTo>
                    <a:lnTo>
                      <a:pt x="0" y="5129925"/>
                    </a:lnTo>
                    <a:lnTo>
                      <a:pt x="0" y="5129001"/>
                    </a:lnTo>
                    <a:lnTo>
                      <a:pt x="0" y="5128831"/>
                    </a:lnTo>
                    <a:lnTo>
                      <a:pt x="0" y="5127704"/>
                    </a:lnTo>
                    <a:lnTo>
                      <a:pt x="0" y="5125491"/>
                    </a:lnTo>
                    <a:lnTo>
                      <a:pt x="0" y="5123935"/>
                    </a:lnTo>
                    <a:lnTo>
                      <a:pt x="0" y="5123477"/>
                    </a:lnTo>
                    <a:lnTo>
                      <a:pt x="0" y="5123103"/>
                    </a:lnTo>
                    <a:lnTo>
                      <a:pt x="0" y="5122651"/>
                    </a:lnTo>
                    <a:lnTo>
                      <a:pt x="0" y="5121536"/>
                    </a:lnTo>
                    <a:lnTo>
                      <a:pt x="0" y="5121141"/>
                    </a:lnTo>
                    <a:lnTo>
                      <a:pt x="0" y="5120946"/>
                    </a:lnTo>
                    <a:lnTo>
                      <a:pt x="0" y="5119904"/>
                    </a:lnTo>
                    <a:lnTo>
                      <a:pt x="0" y="5119857"/>
                    </a:lnTo>
                    <a:lnTo>
                      <a:pt x="0" y="5119375"/>
                    </a:lnTo>
                    <a:lnTo>
                      <a:pt x="0" y="5119056"/>
                    </a:lnTo>
                    <a:lnTo>
                      <a:pt x="0" y="5118620"/>
                    </a:lnTo>
                    <a:lnTo>
                      <a:pt x="0" y="5118335"/>
                    </a:lnTo>
                    <a:lnTo>
                      <a:pt x="0" y="5117876"/>
                    </a:lnTo>
                    <a:lnTo>
                      <a:pt x="0" y="5117051"/>
                    </a:lnTo>
                    <a:lnTo>
                      <a:pt x="0" y="5116781"/>
                    </a:lnTo>
                    <a:lnTo>
                      <a:pt x="0" y="5116646"/>
                    </a:lnTo>
                    <a:lnTo>
                      <a:pt x="0" y="5116541"/>
                    </a:lnTo>
                    <a:lnTo>
                      <a:pt x="0" y="5115610"/>
                    </a:lnTo>
                    <a:lnTo>
                      <a:pt x="0" y="5113329"/>
                    </a:lnTo>
                    <a:lnTo>
                      <a:pt x="0" y="5112881"/>
                    </a:lnTo>
                    <a:lnTo>
                      <a:pt x="0" y="5112046"/>
                    </a:lnTo>
                    <a:lnTo>
                      <a:pt x="0" y="5111761"/>
                    </a:lnTo>
                    <a:lnTo>
                      <a:pt x="0" y="5111576"/>
                    </a:lnTo>
                    <a:lnTo>
                      <a:pt x="0" y="5110476"/>
                    </a:lnTo>
                    <a:lnTo>
                      <a:pt x="0" y="5110083"/>
                    </a:lnTo>
                    <a:lnTo>
                      <a:pt x="0" y="5109200"/>
                    </a:lnTo>
                    <a:lnTo>
                      <a:pt x="0" y="5108846"/>
                    </a:lnTo>
                    <a:lnTo>
                      <a:pt x="0" y="5107277"/>
                    </a:lnTo>
                    <a:lnTo>
                      <a:pt x="0" y="5105723"/>
                    </a:lnTo>
                    <a:lnTo>
                      <a:pt x="0" y="5105242"/>
                    </a:lnTo>
                    <a:lnTo>
                      <a:pt x="0" y="5104318"/>
                    </a:lnTo>
                    <a:lnTo>
                      <a:pt x="0" y="5103024"/>
                    </a:lnTo>
                    <a:lnTo>
                      <a:pt x="0" y="5102379"/>
                    </a:lnTo>
                    <a:lnTo>
                      <a:pt x="0" y="5100249"/>
                    </a:lnTo>
                    <a:lnTo>
                      <a:pt x="0" y="5099648"/>
                    </a:lnTo>
                    <a:lnTo>
                      <a:pt x="0" y="5098141"/>
                    </a:lnTo>
                    <a:lnTo>
                      <a:pt x="0" y="5096967"/>
                    </a:lnTo>
                    <a:lnTo>
                      <a:pt x="0" y="5094461"/>
                    </a:lnTo>
                    <a:lnTo>
                      <a:pt x="0" y="5092735"/>
                    </a:lnTo>
                    <a:lnTo>
                      <a:pt x="0" y="5091967"/>
                    </a:lnTo>
                    <a:lnTo>
                      <a:pt x="0" y="5091321"/>
                    </a:lnTo>
                    <a:lnTo>
                      <a:pt x="0" y="5090910"/>
                    </a:lnTo>
                    <a:lnTo>
                      <a:pt x="0" y="5089192"/>
                    </a:lnTo>
                    <a:lnTo>
                      <a:pt x="0" y="5088489"/>
                    </a:lnTo>
                    <a:lnTo>
                      <a:pt x="0" y="5086989"/>
                    </a:lnTo>
                    <a:lnTo>
                      <a:pt x="0" y="5086330"/>
                    </a:lnTo>
                    <a:lnTo>
                      <a:pt x="0" y="5085149"/>
                    </a:lnTo>
                    <a:lnTo>
                      <a:pt x="0" y="5084579"/>
                    </a:lnTo>
                    <a:lnTo>
                      <a:pt x="0" y="5083135"/>
                    </a:lnTo>
                    <a:lnTo>
                      <a:pt x="0" y="5080604"/>
                    </a:lnTo>
                    <a:lnTo>
                      <a:pt x="0" y="5080151"/>
                    </a:lnTo>
                    <a:lnTo>
                      <a:pt x="0" y="5079515"/>
                    </a:lnTo>
                    <a:lnTo>
                      <a:pt x="0" y="5079033"/>
                    </a:lnTo>
                    <a:lnTo>
                      <a:pt x="0" y="5078714"/>
                    </a:lnTo>
                    <a:lnTo>
                      <a:pt x="0" y="5077430"/>
                    </a:lnTo>
                    <a:lnTo>
                      <a:pt x="0" y="5077355"/>
                    </a:lnTo>
                    <a:lnTo>
                      <a:pt x="0" y="5076302"/>
                    </a:lnTo>
                    <a:lnTo>
                      <a:pt x="0" y="5076119"/>
                    </a:lnTo>
                    <a:lnTo>
                      <a:pt x="0" y="5074551"/>
                    </a:lnTo>
                    <a:lnTo>
                      <a:pt x="0" y="5074091"/>
                    </a:lnTo>
                    <a:lnTo>
                      <a:pt x="0" y="5072076"/>
                    </a:lnTo>
                    <a:lnTo>
                      <a:pt x="0" y="5072069"/>
                    </a:lnTo>
                    <a:lnTo>
                      <a:pt x="0" y="5069741"/>
                    </a:lnTo>
                    <a:lnTo>
                      <a:pt x="0" y="5069542"/>
                    </a:lnTo>
                    <a:lnTo>
                      <a:pt x="0" y="5068937"/>
                    </a:lnTo>
                    <a:lnTo>
                      <a:pt x="0" y="5057799"/>
                    </a:lnTo>
                    <a:lnTo>
                      <a:pt x="0" y="5056584"/>
                    </a:lnTo>
                    <a:lnTo>
                      <a:pt x="0" y="5055299"/>
                    </a:lnTo>
                    <a:lnTo>
                      <a:pt x="0" y="5054264"/>
                    </a:lnTo>
                    <a:lnTo>
                      <a:pt x="0" y="5054119"/>
                    </a:lnTo>
                    <a:lnTo>
                      <a:pt x="0" y="5051982"/>
                    </a:lnTo>
                    <a:lnTo>
                      <a:pt x="0" y="5051532"/>
                    </a:lnTo>
                    <a:lnTo>
                      <a:pt x="0" y="5050414"/>
                    </a:lnTo>
                    <a:lnTo>
                      <a:pt x="0" y="5046963"/>
                    </a:lnTo>
                    <a:lnTo>
                      <a:pt x="0" y="5045988"/>
                    </a:lnTo>
                    <a:lnTo>
                      <a:pt x="0" y="5045526"/>
                    </a:lnTo>
                    <a:lnTo>
                      <a:pt x="0" y="5045421"/>
                    </a:lnTo>
                    <a:lnTo>
                      <a:pt x="0" y="5044237"/>
                    </a:lnTo>
                    <a:lnTo>
                      <a:pt x="0" y="5043428"/>
                    </a:lnTo>
                    <a:lnTo>
                      <a:pt x="0" y="5043206"/>
                    </a:lnTo>
                    <a:lnTo>
                      <a:pt x="0" y="5043066"/>
                    </a:lnTo>
                    <a:lnTo>
                      <a:pt x="0" y="5040924"/>
                    </a:lnTo>
                    <a:lnTo>
                      <a:pt x="0" y="5039356"/>
                    </a:lnTo>
                    <a:lnTo>
                      <a:pt x="0" y="5038226"/>
                    </a:lnTo>
                    <a:lnTo>
                      <a:pt x="0" y="5037133"/>
                    </a:lnTo>
                    <a:lnTo>
                      <a:pt x="0" y="5037013"/>
                    </a:lnTo>
                    <a:lnTo>
                      <a:pt x="0" y="5034929"/>
                    </a:lnTo>
                    <a:lnTo>
                      <a:pt x="0" y="5033654"/>
                    </a:lnTo>
                    <a:lnTo>
                      <a:pt x="0" y="5032876"/>
                    </a:lnTo>
                    <a:lnTo>
                      <a:pt x="0" y="5032370"/>
                    </a:lnTo>
                    <a:lnTo>
                      <a:pt x="0" y="5031727"/>
                    </a:lnTo>
                    <a:lnTo>
                      <a:pt x="0" y="5030443"/>
                    </a:lnTo>
                    <a:lnTo>
                      <a:pt x="0" y="5029028"/>
                    </a:lnTo>
                    <a:lnTo>
                      <a:pt x="0" y="5023616"/>
                    </a:lnTo>
                    <a:lnTo>
                      <a:pt x="0" y="5020669"/>
                    </a:lnTo>
                    <a:lnTo>
                      <a:pt x="0" y="5020304"/>
                    </a:lnTo>
                    <a:lnTo>
                      <a:pt x="0" y="5019254"/>
                    </a:lnTo>
                    <a:lnTo>
                      <a:pt x="0" y="5017970"/>
                    </a:lnTo>
                    <a:lnTo>
                      <a:pt x="0" y="5016251"/>
                    </a:lnTo>
                    <a:lnTo>
                      <a:pt x="0" y="5014957"/>
                    </a:lnTo>
                    <a:lnTo>
                      <a:pt x="0" y="5013545"/>
                    </a:lnTo>
                    <a:lnTo>
                      <a:pt x="0" y="5012798"/>
                    </a:lnTo>
                    <a:lnTo>
                      <a:pt x="0" y="5011978"/>
                    </a:lnTo>
                    <a:lnTo>
                      <a:pt x="0" y="5011190"/>
                    </a:lnTo>
                    <a:lnTo>
                      <a:pt x="0" y="5009246"/>
                    </a:lnTo>
                    <a:lnTo>
                      <a:pt x="0" y="5008394"/>
                    </a:lnTo>
                    <a:lnTo>
                      <a:pt x="0" y="5008197"/>
                    </a:lnTo>
                    <a:lnTo>
                      <a:pt x="0" y="5006628"/>
                    </a:lnTo>
                    <a:lnTo>
                      <a:pt x="0" y="5005184"/>
                    </a:lnTo>
                    <a:lnTo>
                      <a:pt x="0" y="5005079"/>
                    </a:lnTo>
                    <a:lnTo>
                      <a:pt x="0" y="5004461"/>
                    </a:lnTo>
                    <a:lnTo>
                      <a:pt x="0" y="5003899"/>
                    </a:lnTo>
                    <a:lnTo>
                      <a:pt x="0" y="5002864"/>
                    </a:lnTo>
                    <a:lnTo>
                      <a:pt x="0" y="5002766"/>
                    </a:lnTo>
                    <a:lnTo>
                      <a:pt x="0" y="5001199"/>
                    </a:lnTo>
                    <a:lnTo>
                      <a:pt x="0" y="5000927"/>
                    </a:lnTo>
                    <a:lnTo>
                      <a:pt x="0" y="5000582"/>
                    </a:lnTo>
                    <a:lnTo>
                      <a:pt x="0" y="5000130"/>
                    </a:lnTo>
                    <a:lnTo>
                      <a:pt x="0" y="4999014"/>
                    </a:lnTo>
                    <a:lnTo>
                      <a:pt x="0" y="4997336"/>
                    </a:lnTo>
                    <a:lnTo>
                      <a:pt x="0" y="4992534"/>
                    </a:lnTo>
                    <a:lnTo>
                      <a:pt x="0" y="4992083"/>
                    </a:lnTo>
                    <a:lnTo>
                      <a:pt x="0" y="4992028"/>
                    </a:lnTo>
                    <a:lnTo>
                      <a:pt x="0" y="4989870"/>
                    </a:lnTo>
                    <a:lnTo>
                      <a:pt x="0" y="4989289"/>
                    </a:lnTo>
                    <a:lnTo>
                      <a:pt x="0" y="4987941"/>
                    </a:lnTo>
                    <a:lnTo>
                      <a:pt x="0" y="4986526"/>
                    </a:lnTo>
                    <a:lnTo>
                      <a:pt x="0" y="4984447"/>
                    </a:lnTo>
                    <a:lnTo>
                      <a:pt x="0" y="4983795"/>
                    </a:lnTo>
                    <a:lnTo>
                      <a:pt x="0" y="4980683"/>
                    </a:lnTo>
                    <a:lnTo>
                      <a:pt x="0" y="4977628"/>
                    </a:lnTo>
                    <a:lnTo>
                      <a:pt x="0" y="4976517"/>
                    </a:lnTo>
                    <a:lnTo>
                      <a:pt x="0" y="4975468"/>
                    </a:lnTo>
                    <a:lnTo>
                      <a:pt x="0" y="4973751"/>
                    </a:lnTo>
                    <a:lnTo>
                      <a:pt x="0" y="4972639"/>
                    </a:lnTo>
                    <a:lnTo>
                      <a:pt x="0" y="4972456"/>
                    </a:lnTo>
                    <a:lnTo>
                      <a:pt x="0" y="4968904"/>
                    </a:lnTo>
                    <a:lnTo>
                      <a:pt x="0" y="4967855"/>
                    </a:lnTo>
                    <a:lnTo>
                      <a:pt x="0" y="4967405"/>
                    </a:lnTo>
                    <a:lnTo>
                      <a:pt x="0" y="4966286"/>
                    </a:lnTo>
                    <a:lnTo>
                      <a:pt x="0" y="4964609"/>
                    </a:lnTo>
                    <a:lnTo>
                      <a:pt x="0" y="4963555"/>
                    </a:lnTo>
                    <a:lnTo>
                      <a:pt x="0" y="4962424"/>
                    </a:lnTo>
                    <a:lnTo>
                      <a:pt x="0" y="4961577"/>
                    </a:lnTo>
                    <a:lnTo>
                      <a:pt x="0" y="4961398"/>
                    </a:lnTo>
                    <a:lnTo>
                      <a:pt x="0" y="4960857"/>
                    </a:lnTo>
                    <a:lnTo>
                      <a:pt x="0" y="4959322"/>
                    </a:lnTo>
                    <a:lnTo>
                      <a:pt x="0" y="4956994"/>
                    </a:lnTo>
                    <a:lnTo>
                      <a:pt x="0" y="4954011"/>
                    </a:lnTo>
                    <a:lnTo>
                      <a:pt x="0" y="4953086"/>
                    </a:lnTo>
                    <a:lnTo>
                      <a:pt x="0" y="4951367"/>
                    </a:lnTo>
                    <a:lnTo>
                      <a:pt x="0" y="4949798"/>
                    </a:lnTo>
                    <a:lnTo>
                      <a:pt x="0" y="4949528"/>
                    </a:lnTo>
                    <a:lnTo>
                      <a:pt x="0" y="4948947"/>
                    </a:lnTo>
                    <a:lnTo>
                      <a:pt x="0" y="4947956"/>
                    </a:lnTo>
                    <a:lnTo>
                      <a:pt x="0" y="4943453"/>
                    </a:lnTo>
                    <a:lnTo>
                      <a:pt x="0" y="4942169"/>
                    </a:lnTo>
                    <a:lnTo>
                      <a:pt x="0" y="4941947"/>
                    </a:lnTo>
                    <a:lnTo>
                      <a:pt x="0" y="4936896"/>
                    </a:lnTo>
                    <a:lnTo>
                      <a:pt x="0" y="4936175"/>
                    </a:lnTo>
                    <a:lnTo>
                      <a:pt x="0" y="4935126"/>
                    </a:lnTo>
                    <a:lnTo>
                      <a:pt x="0" y="4932395"/>
                    </a:lnTo>
                    <a:lnTo>
                      <a:pt x="0" y="4929510"/>
                    </a:lnTo>
                    <a:lnTo>
                      <a:pt x="0" y="4925478"/>
                    </a:lnTo>
                    <a:lnTo>
                      <a:pt x="0" y="4925118"/>
                    </a:lnTo>
                    <a:lnTo>
                      <a:pt x="0" y="4924267"/>
                    </a:lnTo>
                    <a:lnTo>
                      <a:pt x="0" y="4921235"/>
                    </a:lnTo>
                    <a:lnTo>
                      <a:pt x="0" y="4920907"/>
                    </a:lnTo>
                    <a:lnTo>
                      <a:pt x="0" y="4918980"/>
                    </a:lnTo>
                    <a:lnTo>
                      <a:pt x="0" y="4913669"/>
                    </a:lnTo>
                    <a:lnTo>
                      <a:pt x="0" y="4912861"/>
                    </a:lnTo>
                    <a:lnTo>
                      <a:pt x="0" y="4912744"/>
                    </a:lnTo>
                    <a:lnTo>
                      <a:pt x="0" y="4911458"/>
                    </a:lnTo>
                    <a:lnTo>
                      <a:pt x="0" y="4910869"/>
                    </a:lnTo>
                    <a:lnTo>
                      <a:pt x="0" y="4907922"/>
                    </a:lnTo>
                    <a:lnTo>
                      <a:pt x="0" y="4907151"/>
                    </a:lnTo>
                    <a:lnTo>
                      <a:pt x="0" y="4906507"/>
                    </a:lnTo>
                    <a:lnTo>
                      <a:pt x="0" y="4901802"/>
                    </a:lnTo>
                    <a:lnTo>
                      <a:pt x="0" y="4901686"/>
                    </a:lnTo>
                    <a:lnTo>
                      <a:pt x="0" y="4899668"/>
                    </a:lnTo>
                    <a:lnTo>
                      <a:pt x="0" y="4899104"/>
                    </a:lnTo>
                    <a:lnTo>
                      <a:pt x="0" y="4896554"/>
                    </a:lnTo>
                    <a:lnTo>
                      <a:pt x="0" y="4895335"/>
                    </a:lnTo>
                    <a:lnTo>
                      <a:pt x="0" y="4894503"/>
                    </a:lnTo>
                    <a:lnTo>
                      <a:pt x="0" y="4894051"/>
                    </a:lnTo>
                    <a:lnTo>
                      <a:pt x="0" y="4892936"/>
                    </a:lnTo>
                    <a:lnTo>
                      <a:pt x="0" y="4891304"/>
                    </a:lnTo>
                    <a:lnTo>
                      <a:pt x="0" y="4890020"/>
                    </a:lnTo>
                    <a:lnTo>
                      <a:pt x="0" y="4889735"/>
                    </a:lnTo>
                    <a:lnTo>
                      <a:pt x="0" y="4889276"/>
                    </a:lnTo>
                    <a:lnTo>
                      <a:pt x="0" y="4888451"/>
                    </a:lnTo>
                    <a:lnTo>
                      <a:pt x="0" y="4888181"/>
                    </a:lnTo>
                    <a:lnTo>
                      <a:pt x="0" y="4888046"/>
                    </a:lnTo>
                    <a:lnTo>
                      <a:pt x="0" y="4887941"/>
                    </a:lnTo>
                    <a:lnTo>
                      <a:pt x="0" y="4887010"/>
                    </a:lnTo>
                    <a:lnTo>
                      <a:pt x="0" y="4884729"/>
                    </a:lnTo>
                    <a:lnTo>
                      <a:pt x="0" y="4884281"/>
                    </a:lnTo>
                    <a:lnTo>
                      <a:pt x="0" y="4883446"/>
                    </a:lnTo>
                    <a:lnTo>
                      <a:pt x="0" y="4883161"/>
                    </a:lnTo>
                    <a:lnTo>
                      <a:pt x="0" y="4882976"/>
                    </a:lnTo>
                    <a:lnTo>
                      <a:pt x="0" y="4881876"/>
                    </a:lnTo>
                    <a:lnTo>
                      <a:pt x="0" y="4880246"/>
                    </a:lnTo>
                    <a:lnTo>
                      <a:pt x="0" y="4878677"/>
                    </a:lnTo>
                    <a:lnTo>
                      <a:pt x="0" y="4877123"/>
                    </a:lnTo>
                    <a:lnTo>
                      <a:pt x="0" y="4875194"/>
                    </a:lnTo>
                    <a:lnTo>
                      <a:pt x="0" y="4874424"/>
                    </a:lnTo>
                    <a:lnTo>
                      <a:pt x="0" y="4873779"/>
                    </a:lnTo>
                    <a:lnTo>
                      <a:pt x="0" y="4871649"/>
                    </a:lnTo>
                    <a:lnTo>
                      <a:pt x="0" y="4871048"/>
                    </a:lnTo>
                    <a:lnTo>
                      <a:pt x="0" y="4868959"/>
                    </a:lnTo>
                    <a:lnTo>
                      <a:pt x="0" y="4868367"/>
                    </a:lnTo>
                    <a:lnTo>
                      <a:pt x="0" y="4863367"/>
                    </a:lnTo>
                    <a:lnTo>
                      <a:pt x="0" y="4862721"/>
                    </a:lnTo>
                    <a:lnTo>
                      <a:pt x="0" y="4862310"/>
                    </a:lnTo>
                    <a:lnTo>
                      <a:pt x="0" y="4861460"/>
                    </a:lnTo>
                    <a:lnTo>
                      <a:pt x="0" y="4860592"/>
                    </a:lnTo>
                    <a:lnTo>
                      <a:pt x="0" y="4859889"/>
                    </a:lnTo>
                    <a:lnTo>
                      <a:pt x="0" y="4856549"/>
                    </a:lnTo>
                    <a:lnTo>
                      <a:pt x="0" y="4854535"/>
                    </a:lnTo>
                    <a:lnTo>
                      <a:pt x="0" y="4853709"/>
                    </a:lnTo>
                    <a:lnTo>
                      <a:pt x="0" y="4852004"/>
                    </a:lnTo>
                    <a:lnTo>
                      <a:pt x="0" y="4851551"/>
                    </a:lnTo>
                    <a:lnTo>
                      <a:pt x="0" y="4850915"/>
                    </a:lnTo>
                    <a:lnTo>
                      <a:pt x="0" y="4850433"/>
                    </a:lnTo>
                    <a:lnTo>
                      <a:pt x="0" y="4850114"/>
                    </a:lnTo>
                    <a:lnTo>
                      <a:pt x="0" y="4849678"/>
                    </a:lnTo>
                    <a:lnTo>
                      <a:pt x="0" y="4848830"/>
                    </a:lnTo>
                    <a:lnTo>
                      <a:pt x="0" y="4848109"/>
                    </a:lnTo>
                    <a:lnTo>
                      <a:pt x="0" y="4847704"/>
                    </a:lnTo>
                    <a:lnTo>
                      <a:pt x="0" y="4847702"/>
                    </a:lnTo>
                    <a:lnTo>
                      <a:pt x="0" y="4847599"/>
                    </a:lnTo>
                    <a:lnTo>
                      <a:pt x="0" y="4847519"/>
                    </a:lnTo>
                    <a:lnTo>
                      <a:pt x="0" y="4845951"/>
                    </a:lnTo>
                    <a:lnTo>
                      <a:pt x="0" y="4845491"/>
                    </a:lnTo>
                    <a:lnTo>
                      <a:pt x="0" y="4843939"/>
                    </a:lnTo>
                    <a:lnTo>
                      <a:pt x="0" y="4843476"/>
                    </a:lnTo>
                    <a:lnTo>
                      <a:pt x="0" y="4843104"/>
                    </a:lnTo>
                    <a:lnTo>
                      <a:pt x="0" y="4842651"/>
                    </a:lnTo>
                    <a:lnTo>
                      <a:pt x="0" y="4841534"/>
                    </a:lnTo>
                    <a:lnTo>
                      <a:pt x="0" y="4841141"/>
                    </a:lnTo>
                    <a:lnTo>
                      <a:pt x="0" y="4840942"/>
                    </a:lnTo>
                    <a:lnTo>
                      <a:pt x="0" y="4840337"/>
                    </a:lnTo>
                    <a:lnTo>
                      <a:pt x="0" y="4839904"/>
                    </a:lnTo>
                    <a:lnTo>
                      <a:pt x="0" y="4838619"/>
                    </a:lnTo>
                    <a:lnTo>
                      <a:pt x="0" y="4838335"/>
                    </a:lnTo>
                    <a:lnTo>
                      <a:pt x="0" y="4837051"/>
                    </a:lnTo>
                    <a:lnTo>
                      <a:pt x="0" y="4836781"/>
                    </a:lnTo>
                    <a:lnTo>
                      <a:pt x="0" y="4830706"/>
                    </a:lnTo>
                    <a:lnTo>
                      <a:pt x="0" y="4829199"/>
                    </a:lnTo>
                    <a:lnTo>
                      <a:pt x="0" y="4826002"/>
                    </a:lnTo>
                    <a:lnTo>
                      <a:pt x="0" y="4825519"/>
                    </a:lnTo>
                    <a:lnTo>
                      <a:pt x="0" y="4823025"/>
                    </a:lnTo>
                    <a:lnTo>
                      <a:pt x="0" y="4822379"/>
                    </a:lnTo>
                    <a:lnTo>
                      <a:pt x="0" y="4821968"/>
                    </a:lnTo>
                    <a:lnTo>
                      <a:pt x="0" y="4820250"/>
                    </a:lnTo>
                    <a:lnTo>
                      <a:pt x="0" y="4819648"/>
                    </a:lnTo>
                    <a:lnTo>
                      <a:pt x="0" y="4817388"/>
                    </a:lnTo>
                    <a:lnTo>
                      <a:pt x="0" y="4815637"/>
                    </a:lnTo>
                    <a:lnTo>
                      <a:pt x="0" y="4814466"/>
                    </a:lnTo>
                    <a:lnTo>
                      <a:pt x="0" y="4811601"/>
                    </a:lnTo>
                    <a:lnTo>
                      <a:pt x="0" y="4811209"/>
                    </a:lnTo>
                    <a:lnTo>
                      <a:pt x="0" y="4808533"/>
                    </a:lnTo>
                    <a:lnTo>
                      <a:pt x="0" y="4808488"/>
                    </a:lnTo>
                    <a:lnTo>
                      <a:pt x="0" y="4808413"/>
                    </a:lnTo>
                    <a:lnTo>
                      <a:pt x="0" y="4807360"/>
                    </a:lnTo>
                    <a:lnTo>
                      <a:pt x="0" y="4807177"/>
                    </a:lnTo>
                    <a:lnTo>
                      <a:pt x="0" y="4806329"/>
                    </a:lnTo>
                    <a:lnTo>
                      <a:pt x="0" y="4806077"/>
                    </a:lnTo>
                    <a:lnTo>
                      <a:pt x="0" y="4805609"/>
                    </a:lnTo>
                    <a:lnTo>
                      <a:pt x="0" y="4805149"/>
                    </a:lnTo>
                    <a:lnTo>
                      <a:pt x="0" y="4803134"/>
                    </a:lnTo>
                    <a:lnTo>
                      <a:pt x="0" y="4803127"/>
                    </a:lnTo>
                    <a:lnTo>
                      <a:pt x="0" y="4801843"/>
                    </a:lnTo>
                    <a:lnTo>
                      <a:pt x="0" y="4800600"/>
                    </a:lnTo>
                    <a:lnTo>
                      <a:pt x="0" y="4800152"/>
                    </a:lnTo>
                    <a:lnTo>
                      <a:pt x="0" y="4799995"/>
                    </a:lnTo>
                    <a:lnTo>
                      <a:pt x="0" y="4796302"/>
                    </a:lnTo>
                    <a:lnTo>
                      <a:pt x="0" y="4796117"/>
                    </a:lnTo>
                    <a:lnTo>
                      <a:pt x="0" y="4794549"/>
                    </a:lnTo>
                    <a:lnTo>
                      <a:pt x="0" y="4792069"/>
                    </a:lnTo>
                    <a:lnTo>
                      <a:pt x="0" y="4788940"/>
                    </a:lnTo>
                    <a:lnTo>
                      <a:pt x="0" y="4786920"/>
                    </a:lnTo>
                    <a:lnTo>
                      <a:pt x="0" y="4786357"/>
                    </a:lnTo>
                    <a:lnTo>
                      <a:pt x="0" y="4782590"/>
                    </a:lnTo>
                    <a:lnTo>
                      <a:pt x="0" y="4776584"/>
                    </a:lnTo>
                    <a:lnTo>
                      <a:pt x="0" y="4775299"/>
                    </a:lnTo>
                    <a:lnTo>
                      <a:pt x="0" y="4774124"/>
                    </a:lnTo>
                    <a:lnTo>
                      <a:pt x="0" y="4771530"/>
                    </a:lnTo>
                    <a:lnTo>
                      <a:pt x="0" y="4768191"/>
                    </a:lnTo>
                    <a:lnTo>
                      <a:pt x="0" y="4765987"/>
                    </a:lnTo>
                    <a:lnTo>
                      <a:pt x="0" y="4763575"/>
                    </a:lnTo>
                    <a:lnTo>
                      <a:pt x="0" y="4763483"/>
                    </a:lnTo>
                    <a:lnTo>
                      <a:pt x="0" y="4761501"/>
                    </a:lnTo>
                    <a:lnTo>
                      <a:pt x="0" y="4759341"/>
                    </a:lnTo>
                    <a:lnTo>
                      <a:pt x="0" y="4757133"/>
                    </a:lnTo>
                    <a:lnTo>
                      <a:pt x="0" y="4756210"/>
                    </a:lnTo>
                    <a:lnTo>
                      <a:pt x="0" y="4751727"/>
                    </a:lnTo>
                    <a:lnTo>
                      <a:pt x="0" y="4750443"/>
                    </a:lnTo>
                    <a:lnTo>
                      <a:pt x="0" y="4745321"/>
                    </a:lnTo>
                    <a:lnTo>
                      <a:pt x="0" y="4743856"/>
                    </a:lnTo>
                    <a:lnTo>
                      <a:pt x="0" y="4740304"/>
                    </a:lnTo>
                    <a:lnTo>
                      <a:pt x="0" y="4738805"/>
                    </a:lnTo>
                    <a:lnTo>
                      <a:pt x="0" y="4734957"/>
                    </a:lnTo>
                    <a:lnTo>
                      <a:pt x="0" y="4734955"/>
                    </a:lnTo>
                    <a:lnTo>
                      <a:pt x="0" y="4733824"/>
                    </a:lnTo>
                    <a:lnTo>
                      <a:pt x="0" y="4732798"/>
                    </a:lnTo>
                    <a:lnTo>
                      <a:pt x="0" y="4732257"/>
                    </a:lnTo>
                    <a:lnTo>
                      <a:pt x="0" y="4731188"/>
                    </a:lnTo>
                    <a:lnTo>
                      <a:pt x="0" y="4724406"/>
                    </a:lnTo>
                    <a:lnTo>
                      <a:pt x="0" y="4723141"/>
                    </a:lnTo>
                    <a:lnTo>
                      <a:pt x="0" y="4722767"/>
                    </a:lnTo>
                    <a:lnTo>
                      <a:pt x="0" y="4721198"/>
                    </a:lnTo>
                    <a:lnTo>
                      <a:pt x="0" y="4718999"/>
                    </a:lnTo>
                    <a:lnTo>
                      <a:pt x="0" y="4714853"/>
                    </a:lnTo>
                    <a:lnTo>
                      <a:pt x="0" y="4713569"/>
                    </a:lnTo>
                    <a:lnTo>
                      <a:pt x="0" y="4712083"/>
                    </a:lnTo>
                    <a:lnTo>
                      <a:pt x="0" y="4707941"/>
                    </a:lnTo>
                    <a:lnTo>
                      <a:pt x="0" y="4707575"/>
                    </a:lnTo>
                    <a:lnTo>
                      <a:pt x="0" y="4703795"/>
                    </a:lnTo>
                    <a:lnTo>
                      <a:pt x="0" y="4698463"/>
                    </a:lnTo>
                    <a:lnTo>
                      <a:pt x="0" y="4696518"/>
                    </a:lnTo>
                    <a:lnTo>
                      <a:pt x="0" y="4694613"/>
                    </a:lnTo>
                    <a:lnTo>
                      <a:pt x="0" y="4692635"/>
                    </a:lnTo>
                    <a:lnTo>
                      <a:pt x="0" y="4692456"/>
                    </a:lnTo>
                    <a:lnTo>
                      <a:pt x="0" y="4690380"/>
                    </a:lnTo>
                    <a:lnTo>
                      <a:pt x="0" y="4687405"/>
                    </a:lnTo>
                    <a:lnTo>
                      <a:pt x="0" y="4684144"/>
                    </a:lnTo>
                    <a:lnTo>
                      <a:pt x="0" y="4683555"/>
                    </a:lnTo>
                    <a:lnTo>
                      <a:pt x="0" y="4682858"/>
                    </a:lnTo>
                    <a:lnTo>
                      <a:pt x="0" y="4682425"/>
                    </a:lnTo>
                    <a:lnTo>
                      <a:pt x="0" y="4680856"/>
                    </a:lnTo>
                    <a:lnTo>
                      <a:pt x="0" y="4679322"/>
                    </a:lnTo>
                    <a:lnTo>
                      <a:pt x="0" y="4677075"/>
                    </a:lnTo>
                    <a:lnTo>
                      <a:pt x="0" y="4675507"/>
                    </a:lnTo>
                    <a:lnTo>
                      <a:pt x="0" y="4673227"/>
                    </a:lnTo>
                    <a:lnTo>
                      <a:pt x="0" y="4673086"/>
                    </a:lnTo>
                    <a:lnTo>
                      <a:pt x="0" y="4671789"/>
                    </a:lnTo>
                    <a:lnTo>
                      <a:pt x="0" y="4671068"/>
                    </a:lnTo>
                    <a:lnTo>
                      <a:pt x="0" y="4667954"/>
                    </a:lnTo>
                    <a:lnTo>
                      <a:pt x="0" y="4663453"/>
                    </a:lnTo>
                    <a:lnTo>
                      <a:pt x="0" y="4662169"/>
                    </a:lnTo>
                    <a:lnTo>
                      <a:pt x="0" y="4656176"/>
                    </a:lnTo>
                    <a:lnTo>
                      <a:pt x="0" y="4650826"/>
                    </a:lnTo>
                    <a:lnTo>
                      <a:pt x="0" y="4646594"/>
                    </a:lnTo>
                    <a:lnTo>
                      <a:pt x="0" y="4642516"/>
                    </a:lnTo>
                    <a:lnTo>
                      <a:pt x="0" y="4640359"/>
                    </a:lnTo>
                    <a:lnTo>
                      <a:pt x="0" y="4638980"/>
                    </a:lnTo>
                    <a:lnTo>
                      <a:pt x="0" y="4633488"/>
                    </a:lnTo>
                    <a:lnTo>
                      <a:pt x="0" y="4632744"/>
                    </a:lnTo>
                    <a:lnTo>
                      <a:pt x="0" y="4632575"/>
                    </a:lnTo>
                    <a:lnTo>
                      <a:pt x="0" y="4631460"/>
                    </a:lnTo>
                    <a:lnTo>
                      <a:pt x="0" y="4630726"/>
                    </a:lnTo>
                    <a:lnTo>
                      <a:pt x="0" y="4625109"/>
                    </a:lnTo>
                    <a:lnTo>
                      <a:pt x="0" y="4621078"/>
                    </a:lnTo>
                    <a:lnTo>
                      <a:pt x="0" y="4619667"/>
                    </a:lnTo>
                    <a:lnTo>
                      <a:pt x="0" y="4619509"/>
                    </a:lnTo>
                    <a:lnTo>
                      <a:pt x="0" y="4619104"/>
                    </a:lnTo>
                    <a:lnTo>
                      <a:pt x="0" y="4615339"/>
                    </a:lnTo>
                    <a:lnTo>
                      <a:pt x="0" y="4614051"/>
                    </a:lnTo>
                    <a:lnTo>
                      <a:pt x="0" y="4611304"/>
                    </a:lnTo>
                    <a:lnTo>
                      <a:pt x="0" y="4610019"/>
                    </a:lnTo>
                    <a:lnTo>
                      <a:pt x="0" y="4609735"/>
                    </a:lnTo>
                    <a:lnTo>
                      <a:pt x="0" y="4608451"/>
                    </a:lnTo>
                    <a:lnTo>
                      <a:pt x="0" y="4606252"/>
                    </a:lnTo>
                    <a:lnTo>
                      <a:pt x="0" y="4602106"/>
                    </a:lnTo>
                    <a:lnTo>
                      <a:pt x="0" y="4600017"/>
                    </a:lnTo>
                    <a:lnTo>
                      <a:pt x="0" y="4598210"/>
                    </a:lnTo>
                    <a:lnTo>
                      <a:pt x="0" y="4597402"/>
                    </a:lnTo>
                    <a:lnTo>
                      <a:pt x="0" y="4595194"/>
                    </a:lnTo>
                    <a:lnTo>
                      <a:pt x="0" y="4594425"/>
                    </a:lnTo>
                    <a:lnTo>
                      <a:pt x="0" y="4591048"/>
                    </a:lnTo>
                    <a:lnTo>
                      <a:pt x="0" y="4588957"/>
                    </a:lnTo>
                    <a:lnTo>
                      <a:pt x="0" y="4583001"/>
                    </a:lnTo>
                    <a:lnTo>
                      <a:pt x="0" y="4582609"/>
                    </a:lnTo>
                    <a:lnTo>
                      <a:pt x="0" y="4579888"/>
                    </a:lnTo>
                    <a:lnTo>
                      <a:pt x="0" y="4578760"/>
                    </a:lnTo>
                    <a:lnTo>
                      <a:pt x="0" y="4578577"/>
                    </a:lnTo>
                    <a:lnTo>
                      <a:pt x="0" y="4577477"/>
                    </a:lnTo>
                    <a:lnTo>
                      <a:pt x="0" y="4577009"/>
                    </a:lnTo>
                    <a:lnTo>
                      <a:pt x="0" y="4576549"/>
                    </a:lnTo>
                    <a:lnTo>
                      <a:pt x="0" y="4573709"/>
                    </a:lnTo>
                    <a:lnTo>
                      <a:pt x="0" y="4571552"/>
                    </a:lnTo>
                    <a:lnTo>
                      <a:pt x="0" y="4571395"/>
                    </a:lnTo>
                    <a:lnTo>
                      <a:pt x="0" y="4569677"/>
                    </a:lnTo>
                    <a:lnTo>
                      <a:pt x="0" y="4568109"/>
                    </a:lnTo>
                    <a:lnTo>
                      <a:pt x="0" y="4567702"/>
                    </a:lnTo>
                    <a:lnTo>
                      <a:pt x="0" y="4567517"/>
                    </a:lnTo>
                    <a:lnTo>
                      <a:pt x="0" y="4565949"/>
                    </a:lnTo>
                    <a:lnTo>
                      <a:pt x="0" y="4560340"/>
                    </a:lnTo>
                    <a:lnTo>
                      <a:pt x="0" y="4559043"/>
                    </a:lnTo>
                    <a:lnTo>
                      <a:pt x="0" y="4558320"/>
                    </a:lnTo>
                    <a:lnTo>
                      <a:pt x="0" y="4557060"/>
                    </a:lnTo>
                    <a:lnTo>
                      <a:pt x="0" y="4550706"/>
                    </a:lnTo>
                    <a:lnTo>
                      <a:pt x="0" y="4546001"/>
                    </a:lnTo>
                    <a:lnTo>
                      <a:pt x="0" y="4545524"/>
                    </a:lnTo>
                    <a:lnTo>
                      <a:pt x="0" y="4542659"/>
                    </a:lnTo>
                    <a:lnTo>
                      <a:pt x="0" y="4539591"/>
                    </a:lnTo>
                    <a:lnTo>
                      <a:pt x="0" y="4537387"/>
                    </a:lnTo>
                    <a:lnTo>
                      <a:pt x="0" y="4537135"/>
                    </a:lnTo>
                    <a:lnTo>
                      <a:pt x="0" y="4534975"/>
                    </a:lnTo>
                    <a:lnTo>
                      <a:pt x="0" y="4532901"/>
                    </a:lnTo>
                    <a:lnTo>
                      <a:pt x="0" y="4531601"/>
                    </a:lnTo>
                    <a:lnTo>
                      <a:pt x="0" y="4531210"/>
                    </a:lnTo>
                    <a:lnTo>
                      <a:pt x="0" y="4528533"/>
                    </a:lnTo>
                    <a:lnTo>
                      <a:pt x="0" y="4527610"/>
                    </a:lnTo>
                    <a:lnTo>
                      <a:pt x="0" y="4527360"/>
                    </a:lnTo>
                    <a:lnTo>
                      <a:pt x="0" y="4527175"/>
                    </a:lnTo>
                    <a:lnTo>
                      <a:pt x="0" y="4526075"/>
                    </a:lnTo>
                    <a:lnTo>
                      <a:pt x="0" y="4525607"/>
                    </a:lnTo>
                    <a:lnTo>
                      <a:pt x="0" y="4523127"/>
                    </a:lnTo>
                    <a:lnTo>
                      <a:pt x="0" y="4521843"/>
                    </a:lnTo>
                    <a:lnTo>
                      <a:pt x="0" y="4519998"/>
                    </a:lnTo>
                    <a:lnTo>
                      <a:pt x="0" y="4517978"/>
                    </a:lnTo>
                    <a:lnTo>
                      <a:pt x="0" y="4516721"/>
                    </a:lnTo>
                    <a:lnTo>
                      <a:pt x="0" y="4506920"/>
                    </a:lnTo>
                    <a:lnTo>
                      <a:pt x="0" y="4506509"/>
                    </a:lnTo>
                    <a:lnTo>
                      <a:pt x="0" y="4506357"/>
                    </a:lnTo>
                    <a:lnTo>
                      <a:pt x="0" y="4504942"/>
                    </a:lnTo>
                    <a:lnTo>
                      <a:pt x="0" y="4502588"/>
                    </a:lnTo>
                    <a:lnTo>
                      <a:pt x="0" y="4495806"/>
                    </a:lnTo>
                    <a:lnTo>
                      <a:pt x="0" y="4494633"/>
                    </a:lnTo>
                    <a:lnTo>
                      <a:pt x="0" y="4494541"/>
                    </a:lnTo>
                    <a:lnTo>
                      <a:pt x="0" y="4490399"/>
                    </a:lnTo>
                    <a:lnTo>
                      <a:pt x="0" y="4488191"/>
                    </a:lnTo>
                    <a:lnTo>
                      <a:pt x="0" y="4487268"/>
                    </a:lnTo>
                    <a:lnTo>
                      <a:pt x="0" y="4483573"/>
                    </a:lnTo>
                    <a:lnTo>
                      <a:pt x="0" y="4483483"/>
                    </a:lnTo>
                    <a:lnTo>
                      <a:pt x="0" y="4481501"/>
                    </a:lnTo>
                    <a:lnTo>
                      <a:pt x="0" y="4479341"/>
                    </a:lnTo>
                    <a:lnTo>
                      <a:pt x="0" y="4476379"/>
                    </a:lnTo>
                    <a:lnTo>
                      <a:pt x="0" y="4476210"/>
                    </a:lnTo>
                    <a:lnTo>
                      <a:pt x="0" y="4475098"/>
                    </a:lnTo>
                    <a:lnTo>
                      <a:pt x="0" y="4469863"/>
                    </a:lnTo>
                    <a:lnTo>
                      <a:pt x="0" y="4466013"/>
                    </a:lnTo>
                    <a:lnTo>
                      <a:pt x="0" y="4465321"/>
                    </a:lnTo>
                    <a:lnTo>
                      <a:pt x="0" y="4463856"/>
                    </a:lnTo>
                    <a:lnTo>
                      <a:pt x="0" y="4458805"/>
                    </a:lnTo>
                    <a:lnTo>
                      <a:pt x="0" y="4455464"/>
                    </a:lnTo>
                    <a:lnTo>
                      <a:pt x="0" y="4454955"/>
                    </a:lnTo>
                    <a:lnTo>
                      <a:pt x="0" y="4453825"/>
                    </a:lnTo>
                    <a:lnTo>
                      <a:pt x="0" y="4452256"/>
                    </a:lnTo>
                    <a:lnTo>
                      <a:pt x="0" y="4448475"/>
                    </a:lnTo>
                    <a:lnTo>
                      <a:pt x="0" y="4446907"/>
                    </a:lnTo>
                    <a:lnTo>
                      <a:pt x="0" y="4444627"/>
                    </a:lnTo>
                    <a:lnTo>
                      <a:pt x="0" y="4444406"/>
                    </a:lnTo>
                    <a:lnTo>
                      <a:pt x="0" y="4443189"/>
                    </a:lnTo>
                    <a:lnTo>
                      <a:pt x="0" y="4443141"/>
                    </a:lnTo>
                    <a:lnTo>
                      <a:pt x="0" y="4440730"/>
                    </a:lnTo>
                    <a:lnTo>
                      <a:pt x="0" y="4438999"/>
                    </a:lnTo>
                    <a:lnTo>
                      <a:pt x="0" y="4434853"/>
                    </a:lnTo>
                    <a:lnTo>
                      <a:pt x="0" y="4433569"/>
                    </a:lnTo>
                    <a:lnTo>
                      <a:pt x="0" y="4432594"/>
                    </a:lnTo>
                    <a:lnTo>
                      <a:pt x="0" y="4427576"/>
                    </a:lnTo>
                    <a:lnTo>
                      <a:pt x="0" y="4422226"/>
                    </a:lnTo>
                    <a:lnTo>
                      <a:pt x="0" y="4418463"/>
                    </a:lnTo>
                    <a:lnTo>
                      <a:pt x="0" y="4414613"/>
                    </a:lnTo>
                    <a:lnTo>
                      <a:pt x="0" y="4413916"/>
                    </a:lnTo>
                    <a:lnTo>
                      <a:pt x="0" y="4410380"/>
                    </a:lnTo>
                    <a:lnTo>
                      <a:pt x="0" y="4408133"/>
                    </a:lnTo>
                    <a:lnTo>
                      <a:pt x="0" y="4406565"/>
                    </a:lnTo>
                    <a:lnTo>
                      <a:pt x="0" y="4404888"/>
                    </a:lnTo>
                    <a:lnTo>
                      <a:pt x="0" y="4404144"/>
                    </a:lnTo>
                    <a:lnTo>
                      <a:pt x="0" y="4403975"/>
                    </a:lnTo>
                    <a:lnTo>
                      <a:pt x="0" y="4402860"/>
                    </a:lnTo>
                    <a:lnTo>
                      <a:pt x="0" y="4402847"/>
                    </a:lnTo>
                    <a:lnTo>
                      <a:pt x="0" y="4402126"/>
                    </a:lnTo>
                    <a:lnTo>
                      <a:pt x="0" y="4401563"/>
                    </a:lnTo>
                    <a:lnTo>
                      <a:pt x="0" y="4397794"/>
                    </a:lnTo>
                    <a:lnTo>
                      <a:pt x="0" y="4397076"/>
                    </a:lnTo>
                    <a:lnTo>
                      <a:pt x="0" y="4395507"/>
                    </a:lnTo>
                    <a:lnTo>
                      <a:pt x="0" y="4393763"/>
                    </a:lnTo>
                    <a:lnTo>
                      <a:pt x="0" y="4393227"/>
                    </a:lnTo>
                    <a:lnTo>
                      <a:pt x="0" y="4392194"/>
                    </a:lnTo>
                    <a:lnTo>
                      <a:pt x="0" y="4391789"/>
                    </a:lnTo>
                    <a:lnTo>
                      <a:pt x="0" y="4391067"/>
                    </a:lnTo>
                    <a:lnTo>
                      <a:pt x="0" y="4381884"/>
                    </a:lnTo>
                    <a:lnTo>
                      <a:pt x="0" y="4377652"/>
                    </a:lnTo>
                    <a:lnTo>
                      <a:pt x="0" y="4371417"/>
                    </a:lnTo>
                    <a:lnTo>
                      <a:pt x="0" y="4370826"/>
                    </a:lnTo>
                    <a:lnTo>
                      <a:pt x="0" y="4369610"/>
                    </a:lnTo>
                    <a:lnTo>
                      <a:pt x="0" y="4366594"/>
                    </a:lnTo>
                    <a:lnTo>
                      <a:pt x="0" y="4364546"/>
                    </a:lnTo>
                    <a:lnTo>
                      <a:pt x="0" y="4363633"/>
                    </a:lnTo>
                    <a:lnTo>
                      <a:pt x="0" y="4362518"/>
                    </a:lnTo>
                    <a:lnTo>
                      <a:pt x="0" y="4360357"/>
                    </a:lnTo>
                    <a:lnTo>
                      <a:pt x="0" y="4359062"/>
                    </a:lnTo>
                    <a:lnTo>
                      <a:pt x="0" y="4353488"/>
                    </a:lnTo>
                    <a:lnTo>
                      <a:pt x="0" y="4352573"/>
                    </a:lnTo>
                    <a:lnTo>
                      <a:pt x="0" y="4350725"/>
                    </a:lnTo>
                    <a:lnTo>
                      <a:pt x="0" y="4345109"/>
                    </a:lnTo>
                    <a:lnTo>
                      <a:pt x="0" y="4341077"/>
                    </a:lnTo>
                    <a:lnTo>
                      <a:pt x="0" y="4339509"/>
                    </a:lnTo>
                    <a:lnTo>
                      <a:pt x="0" y="4330443"/>
                    </a:lnTo>
                    <a:lnTo>
                      <a:pt x="0" y="4329268"/>
                    </a:lnTo>
                    <a:lnTo>
                      <a:pt x="0" y="4328460"/>
                    </a:lnTo>
                    <a:lnTo>
                      <a:pt x="0" y="4327978"/>
                    </a:lnTo>
                    <a:lnTo>
                      <a:pt x="0" y="4326252"/>
                    </a:lnTo>
                    <a:lnTo>
                      <a:pt x="0" y="4322106"/>
                    </a:lnTo>
                    <a:lnTo>
                      <a:pt x="0" y="4320015"/>
                    </a:lnTo>
                    <a:lnTo>
                      <a:pt x="0" y="4319847"/>
                    </a:lnTo>
                    <a:lnTo>
                      <a:pt x="0" y="4318209"/>
                    </a:lnTo>
                    <a:lnTo>
                      <a:pt x="0" y="4317401"/>
                    </a:lnTo>
                    <a:lnTo>
                      <a:pt x="0" y="4314059"/>
                    </a:lnTo>
                    <a:lnTo>
                      <a:pt x="0" y="4308535"/>
                    </a:lnTo>
                    <a:lnTo>
                      <a:pt x="0" y="4305586"/>
                    </a:lnTo>
                    <a:lnTo>
                      <a:pt x="0" y="4303001"/>
                    </a:lnTo>
                    <a:lnTo>
                      <a:pt x="0" y="4302610"/>
                    </a:lnTo>
                    <a:lnTo>
                      <a:pt x="0" y="4298760"/>
                    </a:lnTo>
                    <a:lnTo>
                      <a:pt x="0" y="4298575"/>
                    </a:lnTo>
                    <a:lnTo>
                      <a:pt x="0" y="4297475"/>
                    </a:lnTo>
                    <a:lnTo>
                      <a:pt x="0" y="4297007"/>
                    </a:lnTo>
                    <a:lnTo>
                      <a:pt x="0" y="4291398"/>
                    </a:lnTo>
                    <a:lnTo>
                      <a:pt x="0" y="4290101"/>
                    </a:lnTo>
                    <a:lnTo>
                      <a:pt x="0" y="4289378"/>
                    </a:lnTo>
                    <a:lnTo>
                      <a:pt x="0" y="4285479"/>
                    </a:lnTo>
                    <a:lnTo>
                      <a:pt x="0" y="4279043"/>
                    </a:lnTo>
                    <a:lnTo>
                      <a:pt x="0" y="4278320"/>
                    </a:lnTo>
                    <a:lnTo>
                      <a:pt x="0" y="4277909"/>
                    </a:lnTo>
                    <a:lnTo>
                      <a:pt x="0" y="4277059"/>
                    </a:lnTo>
                    <a:lnTo>
                      <a:pt x="0" y="4276342"/>
                    </a:lnTo>
                    <a:lnTo>
                      <a:pt x="0" y="4267228"/>
                    </a:lnTo>
                    <a:lnTo>
                      <a:pt x="0" y="4266033"/>
                    </a:lnTo>
                    <a:lnTo>
                      <a:pt x="0" y="4262659"/>
                    </a:lnTo>
                    <a:lnTo>
                      <a:pt x="0" y="4259591"/>
                    </a:lnTo>
                    <a:lnTo>
                      <a:pt x="0" y="4258668"/>
                    </a:lnTo>
                    <a:lnTo>
                      <a:pt x="0" y="4257133"/>
                    </a:lnTo>
                    <a:lnTo>
                      <a:pt x="0" y="4254973"/>
                    </a:lnTo>
                    <a:lnTo>
                      <a:pt x="0" y="4252901"/>
                    </a:lnTo>
                    <a:lnTo>
                      <a:pt x="0" y="4247779"/>
                    </a:lnTo>
                    <a:lnTo>
                      <a:pt x="0" y="4247610"/>
                    </a:lnTo>
                    <a:lnTo>
                      <a:pt x="0" y="4246498"/>
                    </a:lnTo>
                    <a:lnTo>
                      <a:pt x="0" y="4246315"/>
                    </a:lnTo>
                    <a:lnTo>
                      <a:pt x="0" y="4237978"/>
                    </a:lnTo>
                    <a:lnTo>
                      <a:pt x="0" y="4237567"/>
                    </a:lnTo>
                    <a:lnTo>
                      <a:pt x="0" y="4236721"/>
                    </a:lnTo>
                    <a:lnTo>
                      <a:pt x="0" y="4236283"/>
                    </a:lnTo>
                    <a:lnTo>
                      <a:pt x="0" y="4236000"/>
                    </a:lnTo>
                    <a:lnTo>
                      <a:pt x="0" y="4234716"/>
                    </a:lnTo>
                    <a:lnTo>
                      <a:pt x="0" y="4226864"/>
                    </a:lnTo>
                    <a:lnTo>
                      <a:pt x="0" y="4226509"/>
                    </a:lnTo>
                    <a:lnTo>
                      <a:pt x="0" y="4224942"/>
                    </a:lnTo>
                    <a:lnTo>
                      <a:pt x="0" y="4217312"/>
                    </a:lnTo>
                    <a:lnTo>
                      <a:pt x="0" y="4215806"/>
                    </a:lnTo>
                    <a:lnTo>
                      <a:pt x="0" y="4214631"/>
                    </a:lnTo>
                    <a:lnTo>
                      <a:pt x="0" y="4214541"/>
                    </a:lnTo>
                    <a:lnTo>
                      <a:pt x="0" y="4212130"/>
                    </a:lnTo>
                    <a:lnTo>
                      <a:pt x="0" y="4210399"/>
                    </a:lnTo>
                    <a:lnTo>
                      <a:pt x="0" y="4207268"/>
                    </a:lnTo>
                    <a:lnTo>
                      <a:pt x="0" y="4206156"/>
                    </a:lnTo>
                    <a:lnTo>
                      <a:pt x="0" y="4203994"/>
                    </a:lnTo>
                    <a:lnTo>
                      <a:pt x="0" y="4196379"/>
                    </a:lnTo>
                    <a:lnTo>
                      <a:pt x="0" y="4195094"/>
                    </a:lnTo>
                    <a:lnTo>
                      <a:pt x="0" y="4193782"/>
                    </a:lnTo>
                    <a:lnTo>
                      <a:pt x="0" y="4192213"/>
                    </a:lnTo>
                    <a:lnTo>
                      <a:pt x="0" y="4189863"/>
                    </a:lnTo>
                    <a:lnTo>
                      <a:pt x="0" y="4186603"/>
                    </a:lnTo>
                    <a:lnTo>
                      <a:pt x="0" y="4186013"/>
                    </a:lnTo>
                    <a:lnTo>
                      <a:pt x="0" y="4179533"/>
                    </a:lnTo>
                    <a:lnTo>
                      <a:pt x="0" y="4177965"/>
                    </a:lnTo>
                    <a:lnTo>
                      <a:pt x="0" y="4175464"/>
                    </a:lnTo>
                    <a:lnTo>
                      <a:pt x="0" y="4174247"/>
                    </a:lnTo>
                    <a:lnTo>
                      <a:pt x="0" y="4172963"/>
                    </a:lnTo>
                    <a:lnTo>
                      <a:pt x="0" y="4171788"/>
                    </a:lnTo>
                    <a:lnTo>
                      <a:pt x="0" y="4169194"/>
                    </a:lnTo>
                    <a:lnTo>
                      <a:pt x="0" y="4168476"/>
                    </a:lnTo>
                    <a:lnTo>
                      <a:pt x="0" y="4166907"/>
                    </a:lnTo>
                    <a:lnTo>
                      <a:pt x="0" y="4165163"/>
                    </a:lnTo>
                    <a:lnTo>
                      <a:pt x="0" y="4164627"/>
                    </a:lnTo>
                    <a:lnTo>
                      <a:pt x="0" y="4163653"/>
                    </a:lnTo>
                    <a:lnTo>
                      <a:pt x="0" y="4163594"/>
                    </a:lnTo>
                    <a:lnTo>
                      <a:pt x="0" y="4163189"/>
                    </a:lnTo>
                    <a:lnTo>
                      <a:pt x="0" y="4160730"/>
                    </a:lnTo>
                    <a:lnTo>
                      <a:pt x="0" y="4153284"/>
                    </a:lnTo>
                    <a:lnTo>
                      <a:pt x="0" y="4152592"/>
                    </a:lnTo>
                    <a:lnTo>
                      <a:pt x="0" y="4142226"/>
                    </a:lnTo>
                    <a:lnTo>
                      <a:pt x="0" y="4135946"/>
                    </a:lnTo>
                    <a:lnTo>
                      <a:pt x="0" y="4135033"/>
                    </a:lnTo>
                    <a:lnTo>
                      <a:pt x="0" y="4133918"/>
                    </a:lnTo>
                    <a:lnTo>
                      <a:pt x="0" y="4132621"/>
                    </a:lnTo>
                    <a:lnTo>
                      <a:pt x="0" y="4130462"/>
                    </a:lnTo>
                    <a:lnTo>
                      <a:pt x="0" y="4128852"/>
                    </a:lnTo>
                    <a:lnTo>
                      <a:pt x="0" y="4128134"/>
                    </a:lnTo>
                    <a:lnTo>
                      <a:pt x="0" y="4126566"/>
                    </a:lnTo>
                    <a:lnTo>
                      <a:pt x="0" y="4124888"/>
                    </a:lnTo>
                    <a:lnTo>
                      <a:pt x="0" y="4124821"/>
                    </a:lnTo>
                    <a:lnTo>
                      <a:pt x="0" y="4123973"/>
                    </a:lnTo>
                    <a:lnTo>
                      <a:pt x="0" y="4123252"/>
                    </a:lnTo>
                    <a:lnTo>
                      <a:pt x="0" y="4122847"/>
                    </a:lnTo>
                    <a:lnTo>
                      <a:pt x="0" y="4122126"/>
                    </a:lnTo>
                    <a:lnTo>
                      <a:pt x="0" y="4121563"/>
                    </a:lnTo>
                    <a:lnTo>
                      <a:pt x="0" y="4117798"/>
                    </a:lnTo>
                    <a:lnTo>
                      <a:pt x="0" y="4113763"/>
                    </a:lnTo>
                    <a:lnTo>
                      <a:pt x="0" y="4112194"/>
                    </a:lnTo>
                    <a:lnTo>
                      <a:pt x="0" y="4109747"/>
                    </a:lnTo>
                    <a:lnTo>
                      <a:pt x="0" y="4105716"/>
                    </a:lnTo>
                    <a:lnTo>
                      <a:pt x="0" y="4101884"/>
                    </a:lnTo>
                    <a:lnTo>
                      <a:pt x="0" y="4101145"/>
                    </a:lnTo>
                    <a:lnTo>
                      <a:pt x="0" y="4100668"/>
                    </a:lnTo>
                    <a:lnTo>
                      <a:pt x="0" y="4099378"/>
                    </a:lnTo>
                    <a:lnTo>
                      <a:pt x="0" y="4097653"/>
                    </a:lnTo>
                    <a:lnTo>
                      <a:pt x="0" y="4091415"/>
                    </a:lnTo>
                    <a:lnTo>
                      <a:pt x="0" y="4091247"/>
                    </a:lnTo>
                    <a:lnTo>
                      <a:pt x="0" y="4090121"/>
                    </a:lnTo>
                    <a:lnTo>
                      <a:pt x="0" y="4089609"/>
                    </a:lnTo>
                    <a:lnTo>
                      <a:pt x="0" y="4086744"/>
                    </a:lnTo>
                    <a:lnTo>
                      <a:pt x="0" y="4085068"/>
                    </a:lnTo>
                    <a:lnTo>
                      <a:pt x="0" y="4084546"/>
                    </a:lnTo>
                    <a:lnTo>
                      <a:pt x="0" y="4083631"/>
                    </a:lnTo>
                    <a:lnTo>
                      <a:pt x="0" y="4081219"/>
                    </a:lnTo>
                    <a:lnTo>
                      <a:pt x="0" y="4081036"/>
                    </a:lnTo>
                    <a:lnTo>
                      <a:pt x="0" y="4079468"/>
                    </a:lnTo>
                    <a:lnTo>
                      <a:pt x="0" y="4079063"/>
                    </a:lnTo>
                    <a:lnTo>
                      <a:pt x="0" y="4076986"/>
                    </a:lnTo>
                    <a:lnTo>
                      <a:pt x="0" y="4061501"/>
                    </a:lnTo>
                    <a:lnTo>
                      <a:pt x="0" y="4059036"/>
                    </a:lnTo>
                    <a:lnTo>
                      <a:pt x="0" y="4056879"/>
                    </a:lnTo>
                    <a:lnTo>
                      <a:pt x="0" y="4050905"/>
                    </a:lnTo>
                    <a:lnTo>
                      <a:pt x="0" y="4050443"/>
                    </a:lnTo>
                    <a:lnTo>
                      <a:pt x="0" y="4049267"/>
                    </a:lnTo>
                    <a:lnTo>
                      <a:pt x="0" y="4048459"/>
                    </a:lnTo>
                    <a:lnTo>
                      <a:pt x="0" y="4047983"/>
                    </a:lnTo>
                    <a:lnTo>
                      <a:pt x="0" y="4039846"/>
                    </a:lnTo>
                    <a:lnTo>
                      <a:pt x="0" y="4038628"/>
                    </a:lnTo>
                    <a:lnTo>
                      <a:pt x="0" y="4036644"/>
                    </a:lnTo>
                    <a:lnTo>
                      <a:pt x="0" y="4034060"/>
                    </a:lnTo>
                    <a:lnTo>
                      <a:pt x="0" y="4028533"/>
                    </a:lnTo>
                    <a:lnTo>
                      <a:pt x="0" y="4025586"/>
                    </a:lnTo>
                    <a:lnTo>
                      <a:pt x="0" y="4017715"/>
                    </a:lnTo>
                    <a:lnTo>
                      <a:pt x="0" y="4016537"/>
                    </a:lnTo>
                    <a:lnTo>
                      <a:pt x="0" y="4010101"/>
                    </a:lnTo>
                    <a:lnTo>
                      <a:pt x="0" y="4009378"/>
                    </a:lnTo>
                    <a:lnTo>
                      <a:pt x="0" y="4008968"/>
                    </a:lnTo>
                    <a:lnTo>
                      <a:pt x="0" y="4007683"/>
                    </a:lnTo>
                    <a:lnTo>
                      <a:pt x="0" y="4007401"/>
                    </a:lnTo>
                    <a:lnTo>
                      <a:pt x="0" y="4006116"/>
                    </a:lnTo>
                    <a:lnTo>
                      <a:pt x="0" y="4005479"/>
                    </a:lnTo>
                    <a:lnTo>
                      <a:pt x="0" y="3998287"/>
                    </a:lnTo>
                    <a:lnTo>
                      <a:pt x="0" y="3997909"/>
                    </a:lnTo>
                    <a:lnTo>
                      <a:pt x="0" y="3997001"/>
                    </a:lnTo>
                    <a:lnTo>
                      <a:pt x="0" y="3996342"/>
                    </a:lnTo>
                    <a:lnTo>
                      <a:pt x="0" y="3992858"/>
                    </a:lnTo>
                    <a:lnTo>
                      <a:pt x="0" y="3988712"/>
                    </a:lnTo>
                    <a:lnTo>
                      <a:pt x="0" y="3987227"/>
                    </a:lnTo>
                    <a:lnTo>
                      <a:pt x="0" y="3986031"/>
                    </a:lnTo>
                    <a:lnTo>
                      <a:pt x="0" y="3978668"/>
                    </a:lnTo>
                    <a:lnTo>
                      <a:pt x="0" y="3977557"/>
                    </a:lnTo>
                    <a:lnTo>
                      <a:pt x="0" y="3977373"/>
                    </a:lnTo>
                    <a:lnTo>
                      <a:pt x="0" y="3967779"/>
                    </a:lnTo>
                    <a:lnTo>
                      <a:pt x="0" y="3967342"/>
                    </a:lnTo>
                    <a:lnTo>
                      <a:pt x="0" y="3966494"/>
                    </a:lnTo>
                    <a:lnTo>
                      <a:pt x="0" y="3966316"/>
                    </a:lnTo>
                    <a:lnTo>
                      <a:pt x="0" y="3965775"/>
                    </a:lnTo>
                    <a:lnTo>
                      <a:pt x="0" y="3965182"/>
                    </a:lnTo>
                    <a:lnTo>
                      <a:pt x="0" y="3963613"/>
                    </a:lnTo>
                    <a:lnTo>
                      <a:pt x="0" y="3958003"/>
                    </a:lnTo>
                    <a:lnTo>
                      <a:pt x="0" y="3957568"/>
                    </a:lnTo>
                    <a:lnTo>
                      <a:pt x="0" y="3956284"/>
                    </a:lnTo>
                    <a:lnTo>
                      <a:pt x="0" y="3956000"/>
                    </a:lnTo>
                    <a:lnTo>
                      <a:pt x="0" y="3954715"/>
                    </a:lnTo>
                    <a:lnTo>
                      <a:pt x="0" y="3954501"/>
                    </a:lnTo>
                    <a:lnTo>
                      <a:pt x="0" y="3952219"/>
                    </a:lnTo>
                    <a:lnTo>
                      <a:pt x="0" y="3950651"/>
                    </a:lnTo>
                    <a:lnTo>
                      <a:pt x="0" y="3948370"/>
                    </a:lnTo>
                    <a:lnTo>
                      <a:pt x="0" y="3946864"/>
                    </a:lnTo>
                    <a:lnTo>
                      <a:pt x="0" y="3943665"/>
                    </a:lnTo>
                    <a:lnTo>
                      <a:pt x="0" y="3943188"/>
                    </a:lnTo>
                    <a:lnTo>
                      <a:pt x="0" y="3937312"/>
                    </a:lnTo>
                    <a:lnTo>
                      <a:pt x="0" y="3935053"/>
                    </a:lnTo>
                    <a:lnTo>
                      <a:pt x="0" y="3932130"/>
                    </a:lnTo>
                    <a:lnTo>
                      <a:pt x="0" y="3929265"/>
                    </a:lnTo>
                    <a:lnTo>
                      <a:pt x="0" y="3926153"/>
                    </a:lnTo>
                    <a:lnTo>
                      <a:pt x="0" y="3924840"/>
                    </a:lnTo>
                    <a:lnTo>
                      <a:pt x="0" y="3923993"/>
                    </a:lnTo>
                    <a:lnTo>
                      <a:pt x="0" y="3923272"/>
                    </a:lnTo>
                    <a:lnTo>
                      <a:pt x="0" y="3917661"/>
                    </a:lnTo>
                    <a:lnTo>
                      <a:pt x="0" y="3913782"/>
                    </a:lnTo>
                    <a:lnTo>
                      <a:pt x="0" y="3912216"/>
                    </a:lnTo>
                    <a:lnTo>
                      <a:pt x="0" y="3908631"/>
                    </a:lnTo>
                    <a:lnTo>
                      <a:pt x="0" y="3906603"/>
                    </a:lnTo>
                    <a:lnTo>
                      <a:pt x="0" y="3904586"/>
                    </a:lnTo>
                    <a:lnTo>
                      <a:pt x="0" y="3904021"/>
                    </a:lnTo>
                    <a:lnTo>
                      <a:pt x="0" y="3900253"/>
                    </a:lnTo>
                    <a:lnTo>
                      <a:pt x="0" y="3899534"/>
                    </a:lnTo>
                    <a:lnTo>
                      <a:pt x="0" y="3897965"/>
                    </a:lnTo>
                    <a:lnTo>
                      <a:pt x="0" y="3896222"/>
                    </a:lnTo>
                    <a:lnTo>
                      <a:pt x="0" y="3894652"/>
                    </a:lnTo>
                    <a:lnTo>
                      <a:pt x="0" y="3894247"/>
                    </a:lnTo>
                    <a:lnTo>
                      <a:pt x="0" y="3892963"/>
                    </a:lnTo>
                    <a:lnTo>
                      <a:pt x="0" y="3891788"/>
                    </a:lnTo>
                    <a:lnTo>
                      <a:pt x="0" y="3889198"/>
                    </a:lnTo>
                    <a:lnTo>
                      <a:pt x="0" y="3885163"/>
                    </a:lnTo>
                    <a:lnTo>
                      <a:pt x="0" y="3883650"/>
                    </a:lnTo>
                    <a:lnTo>
                      <a:pt x="0" y="3883595"/>
                    </a:lnTo>
                    <a:lnTo>
                      <a:pt x="0" y="3881147"/>
                    </a:lnTo>
                    <a:lnTo>
                      <a:pt x="0" y="3877116"/>
                    </a:lnTo>
                    <a:lnTo>
                      <a:pt x="0" y="3873876"/>
                    </a:lnTo>
                    <a:lnTo>
                      <a:pt x="0" y="3873284"/>
                    </a:lnTo>
                    <a:lnTo>
                      <a:pt x="0" y="3872545"/>
                    </a:lnTo>
                    <a:lnTo>
                      <a:pt x="0" y="3861520"/>
                    </a:lnTo>
                    <a:lnTo>
                      <a:pt x="0" y="3858145"/>
                    </a:lnTo>
                    <a:lnTo>
                      <a:pt x="0" y="3856468"/>
                    </a:lnTo>
                    <a:lnTo>
                      <a:pt x="0" y="3855946"/>
                    </a:lnTo>
                    <a:lnTo>
                      <a:pt x="0" y="3855031"/>
                    </a:lnTo>
                    <a:lnTo>
                      <a:pt x="0" y="3852621"/>
                    </a:lnTo>
                    <a:lnTo>
                      <a:pt x="0" y="3852619"/>
                    </a:lnTo>
                    <a:lnTo>
                      <a:pt x="0" y="3852436"/>
                    </a:lnTo>
                    <a:lnTo>
                      <a:pt x="0" y="3850868"/>
                    </a:lnTo>
                    <a:lnTo>
                      <a:pt x="0" y="3850463"/>
                    </a:lnTo>
                    <a:lnTo>
                      <a:pt x="0" y="3848856"/>
                    </a:lnTo>
                    <a:lnTo>
                      <a:pt x="0" y="3844821"/>
                    </a:lnTo>
                    <a:lnTo>
                      <a:pt x="0" y="3843252"/>
                    </a:lnTo>
                    <a:lnTo>
                      <a:pt x="0" y="3840805"/>
                    </a:lnTo>
                    <a:lnTo>
                      <a:pt x="0" y="3836774"/>
                    </a:lnTo>
                    <a:lnTo>
                      <a:pt x="0" y="3832204"/>
                    </a:lnTo>
                    <a:lnTo>
                      <a:pt x="0" y="3830919"/>
                    </a:lnTo>
                    <a:lnTo>
                      <a:pt x="0" y="3830436"/>
                    </a:lnTo>
                    <a:lnTo>
                      <a:pt x="0" y="3829747"/>
                    </a:lnTo>
                    <a:lnTo>
                      <a:pt x="0" y="3825715"/>
                    </a:lnTo>
                    <a:lnTo>
                      <a:pt x="0" y="3822305"/>
                    </a:lnTo>
                    <a:lnTo>
                      <a:pt x="0" y="3821144"/>
                    </a:lnTo>
                    <a:lnTo>
                      <a:pt x="0" y="3820667"/>
                    </a:lnTo>
                    <a:lnTo>
                      <a:pt x="0" y="3819384"/>
                    </a:lnTo>
                    <a:lnTo>
                      <a:pt x="0" y="3817802"/>
                    </a:lnTo>
                    <a:lnTo>
                      <a:pt x="0" y="3816519"/>
                    </a:lnTo>
                    <a:lnTo>
                      <a:pt x="0" y="3816126"/>
                    </a:lnTo>
                    <a:lnTo>
                      <a:pt x="0" y="3812278"/>
                    </a:lnTo>
                    <a:lnTo>
                      <a:pt x="0" y="3812094"/>
                    </a:lnTo>
                    <a:lnTo>
                      <a:pt x="0" y="3811247"/>
                    </a:lnTo>
                    <a:lnTo>
                      <a:pt x="0" y="3810526"/>
                    </a:lnTo>
                    <a:lnTo>
                      <a:pt x="0" y="3810122"/>
                    </a:lnTo>
                    <a:lnTo>
                      <a:pt x="0" y="3808044"/>
                    </a:lnTo>
                    <a:lnTo>
                      <a:pt x="0" y="3806744"/>
                    </a:lnTo>
                    <a:lnTo>
                      <a:pt x="0" y="3805069"/>
                    </a:lnTo>
                    <a:lnTo>
                      <a:pt x="0" y="3801219"/>
                    </a:lnTo>
                    <a:lnTo>
                      <a:pt x="0" y="3801034"/>
                    </a:lnTo>
                    <a:lnTo>
                      <a:pt x="0" y="3799466"/>
                    </a:lnTo>
                    <a:lnTo>
                      <a:pt x="0" y="3796986"/>
                    </a:lnTo>
                    <a:lnTo>
                      <a:pt x="0" y="3794740"/>
                    </a:lnTo>
                    <a:lnTo>
                      <a:pt x="0" y="3793173"/>
                    </a:lnTo>
                    <a:lnTo>
                      <a:pt x="0" y="3788418"/>
                    </a:lnTo>
                    <a:lnTo>
                      <a:pt x="0" y="3787937"/>
                    </a:lnTo>
                    <a:lnTo>
                      <a:pt x="0" y="3781501"/>
                    </a:lnTo>
                    <a:lnTo>
                      <a:pt x="0" y="3779041"/>
                    </a:lnTo>
                    <a:lnTo>
                      <a:pt x="0" y="3776880"/>
                    </a:lnTo>
                    <a:lnTo>
                      <a:pt x="0" y="3774016"/>
                    </a:lnTo>
                    <a:lnTo>
                      <a:pt x="0" y="3770904"/>
                    </a:lnTo>
                    <a:lnTo>
                      <a:pt x="0" y="3769686"/>
                    </a:lnTo>
                    <a:lnTo>
                      <a:pt x="0" y="3768492"/>
                    </a:lnTo>
                    <a:lnTo>
                      <a:pt x="0" y="3768401"/>
                    </a:lnTo>
                    <a:lnTo>
                      <a:pt x="0" y="3764258"/>
                    </a:lnTo>
                    <a:lnTo>
                      <a:pt x="0" y="3758626"/>
                    </a:lnTo>
                    <a:lnTo>
                      <a:pt x="0" y="3756644"/>
                    </a:lnTo>
                    <a:lnTo>
                      <a:pt x="0" y="3751152"/>
                    </a:lnTo>
                    <a:lnTo>
                      <a:pt x="0" y="3750238"/>
                    </a:lnTo>
                    <a:lnTo>
                      <a:pt x="0" y="3748773"/>
                    </a:lnTo>
                    <a:lnTo>
                      <a:pt x="0" y="3738741"/>
                    </a:lnTo>
                    <a:lnTo>
                      <a:pt x="0" y="3737715"/>
                    </a:lnTo>
                    <a:lnTo>
                      <a:pt x="0" y="3737175"/>
                    </a:lnTo>
                    <a:lnTo>
                      <a:pt x="0" y="3736537"/>
                    </a:lnTo>
                    <a:lnTo>
                      <a:pt x="0" y="3728968"/>
                    </a:lnTo>
                    <a:lnTo>
                      <a:pt x="0" y="3728058"/>
                    </a:lnTo>
                    <a:lnTo>
                      <a:pt x="0" y="3727684"/>
                    </a:lnTo>
                    <a:lnTo>
                      <a:pt x="0" y="3727400"/>
                    </a:lnTo>
                    <a:lnTo>
                      <a:pt x="0" y="3726116"/>
                    </a:lnTo>
                    <a:lnTo>
                      <a:pt x="0" y="3725901"/>
                    </a:lnTo>
                    <a:lnTo>
                      <a:pt x="0" y="3723916"/>
                    </a:lnTo>
                    <a:lnTo>
                      <a:pt x="0" y="3723619"/>
                    </a:lnTo>
                    <a:lnTo>
                      <a:pt x="0" y="3722051"/>
                    </a:lnTo>
                    <a:lnTo>
                      <a:pt x="0" y="3719770"/>
                    </a:lnTo>
                    <a:lnTo>
                      <a:pt x="0" y="3718284"/>
                    </a:lnTo>
                    <a:lnTo>
                      <a:pt x="0" y="3717000"/>
                    </a:lnTo>
                    <a:lnTo>
                      <a:pt x="0" y="3715874"/>
                    </a:lnTo>
                    <a:lnTo>
                      <a:pt x="0" y="3715065"/>
                    </a:lnTo>
                    <a:lnTo>
                      <a:pt x="0" y="3712858"/>
                    </a:lnTo>
                    <a:lnTo>
                      <a:pt x="0" y="3708712"/>
                    </a:lnTo>
                    <a:lnTo>
                      <a:pt x="0" y="3704567"/>
                    </a:lnTo>
                    <a:lnTo>
                      <a:pt x="0" y="3700665"/>
                    </a:lnTo>
                    <a:lnTo>
                      <a:pt x="0" y="3698329"/>
                    </a:lnTo>
                    <a:lnTo>
                      <a:pt x="0" y="3697552"/>
                    </a:lnTo>
                    <a:lnTo>
                      <a:pt x="0" y="3697373"/>
                    </a:lnTo>
                    <a:lnTo>
                      <a:pt x="0" y="3696240"/>
                    </a:lnTo>
                    <a:lnTo>
                      <a:pt x="0" y="3694793"/>
                    </a:lnTo>
                    <a:lnTo>
                      <a:pt x="0" y="3694672"/>
                    </a:lnTo>
                    <a:lnTo>
                      <a:pt x="0" y="3689061"/>
                    </a:lnTo>
                    <a:lnTo>
                      <a:pt x="0" y="3687342"/>
                    </a:lnTo>
                    <a:lnTo>
                      <a:pt x="0" y="3685773"/>
                    </a:lnTo>
                    <a:lnTo>
                      <a:pt x="0" y="3685559"/>
                    </a:lnTo>
                    <a:lnTo>
                      <a:pt x="0" y="3685182"/>
                    </a:lnTo>
                    <a:lnTo>
                      <a:pt x="0" y="3683615"/>
                    </a:lnTo>
                    <a:lnTo>
                      <a:pt x="0" y="3683278"/>
                    </a:lnTo>
                    <a:lnTo>
                      <a:pt x="0" y="3681992"/>
                    </a:lnTo>
                    <a:lnTo>
                      <a:pt x="0" y="3681709"/>
                    </a:lnTo>
                    <a:lnTo>
                      <a:pt x="0" y="3680425"/>
                    </a:lnTo>
                    <a:lnTo>
                      <a:pt x="0" y="3680031"/>
                    </a:lnTo>
                    <a:lnTo>
                      <a:pt x="0" y="3678003"/>
                    </a:lnTo>
                    <a:lnTo>
                      <a:pt x="0" y="3676706"/>
                    </a:lnTo>
                    <a:lnTo>
                      <a:pt x="0" y="3675985"/>
                    </a:lnTo>
                    <a:lnTo>
                      <a:pt x="0" y="3674724"/>
                    </a:lnTo>
                    <a:lnTo>
                      <a:pt x="0" y="3674501"/>
                    </a:lnTo>
                    <a:lnTo>
                      <a:pt x="0" y="3673651"/>
                    </a:lnTo>
                    <a:lnTo>
                      <a:pt x="0" y="3672219"/>
                    </a:lnTo>
                    <a:lnTo>
                      <a:pt x="0" y="3670651"/>
                    </a:lnTo>
                    <a:lnTo>
                      <a:pt x="0" y="3668370"/>
                    </a:lnTo>
                    <a:lnTo>
                      <a:pt x="0" y="3663665"/>
                    </a:lnTo>
                    <a:lnTo>
                      <a:pt x="0" y="3663188"/>
                    </a:lnTo>
                    <a:lnTo>
                      <a:pt x="0" y="3662065"/>
                    </a:lnTo>
                    <a:lnTo>
                      <a:pt x="0" y="3660323"/>
                    </a:lnTo>
                    <a:lnTo>
                      <a:pt x="0" y="3655050"/>
                    </a:lnTo>
                    <a:lnTo>
                      <a:pt x="0" y="3649266"/>
                    </a:lnTo>
                    <a:lnTo>
                      <a:pt x="0" y="3645276"/>
                    </a:lnTo>
                    <a:lnTo>
                      <a:pt x="0" y="3644840"/>
                    </a:lnTo>
                    <a:lnTo>
                      <a:pt x="0" y="3643273"/>
                    </a:lnTo>
                    <a:lnTo>
                      <a:pt x="0" y="3639690"/>
                    </a:lnTo>
                    <a:lnTo>
                      <a:pt x="0" y="3639492"/>
                    </a:lnTo>
                    <a:lnTo>
                      <a:pt x="0" y="3638405"/>
                    </a:lnTo>
                    <a:lnTo>
                      <a:pt x="0" y="3637923"/>
                    </a:lnTo>
                    <a:lnTo>
                      <a:pt x="0" y="3637662"/>
                    </a:lnTo>
                    <a:lnTo>
                      <a:pt x="0" y="3635643"/>
                    </a:lnTo>
                    <a:lnTo>
                      <a:pt x="0" y="3629522"/>
                    </a:lnTo>
                    <a:lnTo>
                      <a:pt x="0" y="3628631"/>
                    </a:lnTo>
                    <a:lnTo>
                      <a:pt x="0" y="3625490"/>
                    </a:lnTo>
                    <a:lnTo>
                      <a:pt x="0" y="3624584"/>
                    </a:lnTo>
                    <a:lnTo>
                      <a:pt x="0" y="3624021"/>
                    </a:lnTo>
                    <a:lnTo>
                      <a:pt x="0" y="3623922"/>
                    </a:lnTo>
                    <a:lnTo>
                      <a:pt x="0" y="3620256"/>
                    </a:lnTo>
                    <a:lnTo>
                      <a:pt x="0" y="3616293"/>
                    </a:lnTo>
                    <a:lnTo>
                      <a:pt x="0" y="3616222"/>
                    </a:lnTo>
                    <a:lnTo>
                      <a:pt x="0" y="3614652"/>
                    </a:lnTo>
                    <a:lnTo>
                      <a:pt x="0" y="3612205"/>
                    </a:lnTo>
                    <a:lnTo>
                      <a:pt x="0" y="3608174"/>
                    </a:lnTo>
                    <a:lnTo>
                      <a:pt x="0" y="3606519"/>
                    </a:lnTo>
                    <a:lnTo>
                      <a:pt x="0" y="3604935"/>
                    </a:lnTo>
                    <a:lnTo>
                      <a:pt x="0" y="3603604"/>
                    </a:lnTo>
                    <a:lnTo>
                      <a:pt x="0" y="3603127"/>
                    </a:lnTo>
                    <a:lnTo>
                      <a:pt x="0" y="3602319"/>
                    </a:lnTo>
                    <a:lnTo>
                      <a:pt x="0" y="3601147"/>
                    </a:lnTo>
                    <a:lnTo>
                      <a:pt x="0" y="3599241"/>
                    </a:lnTo>
                    <a:lnTo>
                      <a:pt x="0" y="3597116"/>
                    </a:lnTo>
                    <a:lnTo>
                      <a:pt x="0" y="3595904"/>
                    </a:lnTo>
                    <a:lnTo>
                      <a:pt x="0" y="3593874"/>
                    </a:lnTo>
                    <a:lnTo>
                      <a:pt x="0" y="3592948"/>
                    </a:lnTo>
                    <a:lnTo>
                      <a:pt x="0" y="3592544"/>
                    </a:lnTo>
                    <a:lnTo>
                      <a:pt x="0" y="3589202"/>
                    </a:lnTo>
                    <a:lnTo>
                      <a:pt x="0" y="3587919"/>
                    </a:lnTo>
                    <a:lnTo>
                      <a:pt x="0" y="3587526"/>
                    </a:lnTo>
                    <a:lnTo>
                      <a:pt x="0" y="3585582"/>
                    </a:lnTo>
                    <a:lnTo>
                      <a:pt x="0" y="3583677"/>
                    </a:lnTo>
                    <a:lnTo>
                      <a:pt x="0" y="3583494"/>
                    </a:lnTo>
                    <a:lnTo>
                      <a:pt x="0" y="3581926"/>
                    </a:lnTo>
                    <a:lnTo>
                      <a:pt x="0" y="3581521"/>
                    </a:lnTo>
                    <a:lnTo>
                      <a:pt x="0" y="3578145"/>
                    </a:lnTo>
                    <a:lnTo>
                      <a:pt x="0" y="3576469"/>
                    </a:lnTo>
                    <a:lnTo>
                      <a:pt x="0" y="3575811"/>
                    </a:lnTo>
                    <a:lnTo>
                      <a:pt x="0" y="3573791"/>
                    </a:lnTo>
                    <a:lnTo>
                      <a:pt x="0" y="3572619"/>
                    </a:lnTo>
                    <a:lnTo>
                      <a:pt x="0" y="3572434"/>
                    </a:lnTo>
                    <a:lnTo>
                      <a:pt x="0" y="3570866"/>
                    </a:lnTo>
                    <a:lnTo>
                      <a:pt x="0" y="3566140"/>
                    </a:lnTo>
                    <a:lnTo>
                      <a:pt x="0" y="3564573"/>
                    </a:lnTo>
                    <a:lnTo>
                      <a:pt x="0" y="3561978"/>
                    </a:lnTo>
                    <a:lnTo>
                      <a:pt x="0" y="3560805"/>
                    </a:lnTo>
                    <a:lnTo>
                      <a:pt x="0" y="3559818"/>
                    </a:lnTo>
                    <a:lnTo>
                      <a:pt x="0" y="3556773"/>
                    </a:lnTo>
                    <a:lnTo>
                      <a:pt x="0" y="3553778"/>
                    </a:lnTo>
                    <a:lnTo>
                      <a:pt x="0" y="3552202"/>
                    </a:lnTo>
                    <a:lnTo>
                      <a:pt x="0" y="3550918"/>
                    </a:lnTo>
                    <a:lnTo>
                      <a:pt x="0" y="3550441"/>
                    </a:lnTo>
                    <a:lnTo>
                      <a:pt x="0" y="3550013"/>
                    </a:lnTo>
                    <a:lnTo>
                      <a:pt x="0" y="3547576"/>
                    </a:lnTo>
                    <a:lnTo>
                      <a:pt x="0" y="3545416"/>
                    </a:lnTo>
                    <a:lnTo>
                      <a:pt x="0" y="3544004"/>
                    </a:lnTo>
                    <a:lnTo>
                      <a:pt x="0" y="3543081"/>
                    </a:lnTo>
                    <a:lnTo>
                      <a:pt x="0" y="3542304"/>
                    </a:lnTo>
                    <a:lnTo>
                      <a:pt x="0" y="3539892"/>
                    </a:lnTo>
                    <a:lnTo>
                      <a:pt x="0" y="3537802"/>
                    </a:lnTo>
                    <a:lnTo>
                      <a:pt x="0" y="3537314"/>
                    </a:lnTo>
                    <a:lnTo>
                      <a:pt x="0" y="3536519"/>
                    </a:lnTo>
                    <a:lnTo>
                      <a:pt x="0" y="3536128"/>
                    </a:lnTo>
                    <a:lnTo>
                      <a:pt x="0" y="3532278"/>
                    </a:lnTo>
                    <a:lnTo>
                      <a:pt x="0" y="3532092"/>
                    </a:lnTo>
                    <a:lnTo>
                      <a:pt x="0" y="3530524"/>
                    </a:lnTo>
                    <a:lnTo>
                      <a:pt x="0" y="3528044"/>
                    </a:lnTo>
                    <a:lnTo>
                      <a:pt x="0" y="3525798"/>
                    </a:lnTo>
                    <a:lnTo>
                      <a:pt x="0" y="3524231"/>
                    </a:lnTo>
                    <a:lnTo>
                      <a:pt x="0" y="3522553"/>
                    </a:lnTo>
                    <a:lnTo>
                      <a:pt x="0" y="3521639"/>
                    </a:lnTo>
                    <a:lnTo>
                      <a:pt x="0" y="3519476"/>
                    </a:lnTo>
                    <a:lnTo>
                      <a:pt x="0" y="3516775"/>
                    </a:lnTo>
                    <a:lnTo>
                      <a:pt x="0" y="3514742"/>
                    </a:lnTo>
                    <a:lnTo>
                      <a:pt x="0" y="3513172"/>
                    </a:lnTo>
                    <a:lnTo>
                      <a:pt x="0" y="3512633"/>
                    </a:lnTo>
                    <a:lnTo>
                      <a:pt x="0" y="3511426"/>
                    </a:lnTo>
                    <a:lnTo>
                      <a:pt x="0" y="3511277"/>
                    </a:lnTo>
                    <a:lnTo>
                      <a:pt x="0" y="3509859"/>
                    </a:lnTo>
                    <a:lnTo>
                      <a:pt x="0" y="3508419"/>
                    </a:lnTo>
                    <a:lnTo>
                      <a:pt x="0" y="3507937"/>
                    </a:lnTo>
                    <a:lnTo>
                      <a:pt x="0" y="3505075"/>
                    </a:lnTo>
                    <a:lnTo>
                      <a:pt x="0" y="3499550"/>
                    </a:lnTo>
                    <a:lnTo>
                      <a:pt x="0" y="3499458"/>
                    </a:lnTo>
                    <a:lnTo>
                      <a:pt x="0" y="3495316"/>
                    </a:lnTo>
                    <a:lnTo>
                      <a:pt x="0" y="3494016"/>
                    </a:lnTo>
                    <a:lnTo>
                      <a:pt x="0" y="3489684"/>
                    </a:lnTo>
                    <a:lnTo>
                      <a:pt x="0" y="3488490"/>
                    </a:lnTo>
                    <a:lnTo>
                      <a:pt x="0" y="3488401"/>
                    </a:lnTo>
                    <a:lnTo>
                      <a:pt x="0" y="3487274"/>
                    </a:lnTo>
                    <a:lnTo>
                      <a:pt x="0" y="3484258"/>
                    </a:lnTo>
                    <a:lnTo>
                      <a:pt x="0" y="3482210"/>
                    </a:lnTo>
                    <a:lnTo>
                      <a:pt x="0" y="3481296"/>
                    </a:lnTo>
                    <a:lnTo>
                      <a:pt x="0" y="3480199"/>
                    </a:lnTo>
                    <a:lnTo>
                      <a:pt x="0" y="3476481"/>
                    </a:lnTo>
                    <a:lnTo>
                      <a:pt x="0" y="3474276"/>
                    </a:lnTo>
                    <a:lnTo>
                      <a:pt x="0" y="3471152"/>
                    </a:lnTo>
                    <a:lnTo>
                      <a:pt x="0" y="3470426"/>
                    </a:lnTo>
                    <a:lnTo>
                      <a:pt x="0" y="3470239"/>
                    </a:lnTo>
                    <a:lnTo>
                      <a:pt x="0" y="3468773"/>
                    </a:lnTo>
                    <a:lnTo>
                      <a:pt x="0" y="3458742"/>
                    </a:lnTo>
                    <a:lnTo>
                      <a:pt x="0" y="3458606"/>
                    </a:lnTo>
                    <a:lnTo>
                      <a:pt x="0" y="3457173"/>
                    </a:lnTo>
                    <a:lnTo>
                      <a:pt x="0" y="3456959"/>
                    </a:lnTo>
                    <a:lnTo>
                      <a:pt x="0" y="3454677"/>
                    </a:lnTo>
                    <a:lnTo>
                      <a:pt x="0" y="3453392"/>
                    </a:lnTo>
                    <a:lnTo>
                      <a:pt x="0" y="3453109"/>
                    </a:lnTo>
                    <a:lnTo>
                      <a:pt x="0" y="3451973"/>
                    </a:lnTo>
                    <a:lnTo>
                      <a:pt x="0" y="3451824"/>
                    </a:lnTo>
                    <a:lnTo>
                      <a:pt x="0" y="3449040"/>
                    </a:lnTo>
                    <a:lnTo>
                      <a:pt x="0" y="3448107"/>
                    </a:lnTo>
                    <a:lnTo>
                      <a:pt x="0" y="3448058"/>
                    </a:lnTo>
                    <a:lnTo>
                      <a:pt x="0" y="3446932"/>
                    </a:lnTo>
                    <a:lnTo>
                      <a:pt x="0" y="3446123"/>
                    </a:lnTo>
                    <a:lnTo>
                      <a:pt x="0" y="3445902"/>
                    </a:lnTo>
                    <a:lnTo>
                      <a:pt x="0" y="3445647"/>
                    </a:lnTo>
                    <a:lnTo>
                      <a:pt x="0" y="3443916"/>
                    </a:lnTo>
                    <a:lnTo>
                      <a:pt x="0" y="3443619"/>
                    </a:lnTo>
                    <a:lnTo>
                      <a:pt x="0" y="3442051"/>
                    </a:lnTo>
                    <a:lnTo>
                      <a:pt x="0" y="3439770"/>
                    </a:lnTo>
                    <a:lnTo>
                      <a:pt x="0" y="3437697"/>
                    </a:lnTo>
                    <a:lnTo>
                      <a:pt x="0" y="3437511"/>
                    </a:lnTo>
                    <a:lnTo>
                      <a:pt x="0" y="3435873"/>
                    </a:lnTo>
                    <a:lnTo>
                      <a:pt x="0" y="3435625"/>
                    </a:lnTo>
                    <a:lnTo>
                      <a:pt x="0" y="3435065"/>
                    </a:lnTo>
                    <a:lnTo>
                      <a:pt x="0" y="3431723"/>
                    </a:lnTo>
                    <a:lnTo>
                      <a:pt x="0" y="3431257"/>
                    </a:lnTo>
                    <a:lnTo>
                      <a:pt x="0" y="3429387"/>
                    </a:lnTo>
                    <a:lnTo>
                      <a:pt x="0" y="3425851"/>
                    </a:lnTo>
                    <a:lnTo>
                      <a:pt x="0" y="3424564"/>
                    </a:lnTo>
                    <a:lnTo>
                      <a:pt x="0" y="3420665"/>
                    </a:lnTo>
                    <a:lnTo>
                      <a:pt x="0" y="3419446"/>
                    </a:lnTo>
                    <a:lnTo>
                      <a:pt x="0" y="3418331"/>
                    </a:lnTo>
                    <a:lnTo>
                      <a:pt x="0" y="3416240"/>
                    </a:lnTo>
                    <a:lnTo>
                      <a:pt x="0" y="3414673"/>
                    </a:lnTo>
                    <a:lnTo>
                      <a:pt x="0" y="3413050"/>
                    </a:lnTo>
                    <a:lnTo>
                      <a:pt x="0" y="3411482"/>
                    </a:lnTo>
                    <a:lnTo>
                      <a:pt x="0" y="3411090"/>
                    </a:lnTo>
                    <a:lnTo>
                      <a:pt x="0" y="3410892"/>
                    </a:lnTo>
                    <a:lnTo>
                      <a:pt x="0" y="3409805"/>
                    </a:lnTo>
                    <a:lnTo>
                      <a:pt x="0" y="3409323"/>
                    </a:lnTo>
                    <a:lnTo>
                      <a:pt x="0" y="3409061"/>
                    </a:lnTo>
                    <a:lnTo>
                      <a:pt x="0" y="3407764"/>
                    </a:lnTo>
                    <a:lnTo>
                      <a:pt x="0" y="3407043"/>
                    </a:lnTo>
                    <a:lnTo>
                      <a:pt x="0" y="3406489"/>
                    </a:lnTo>
                    <a:lnTo>
                      <a:pt x="0" y="3405559"/>
                    </a:lnTo>
                    <a:lnTo>
                      <a:pt x="0" y="3404709"/>
                    </a:lnTo>
                    <a:lnTo>
                      <a:pt x="0" y="3403278"/>
                    </a:lnTo>
                    <a:lnTo>
                      <a:pt x="0" y="3403146"/>
                    </a:lnTo>
                    <a:lnTo>
                      <a:pt x="0" y="3401993"/>
                    </a:lnTo>
                    <a:lnTo>
                      <a:pt x="0" y="3401709"/>
                    </a:lnTo>
                    <a:lnTo>
                      <a:pt x="0" y="3400424"/>
                    </a:lnTo>
                    <a:lnTo>
                      <a:pt x="0" y="3400031"/>
                    </a:lnTo>
                    <a:lnTo>
                      <a:pt x="0" y="3398530"/>
                    </a:lnTo>
                    <a:lnTo>
                      <a:pt x="0" y="3396706"/>
                    </a:lnTo>
                    <a:lnTo>
                      <a:pt x="0" y="3395984"/>
                    </a:lnTo>
                    <a:lnTo>
                      <a:pt x="0" y="3394724"/>
                    </a:lnTo>
                    <a:lnTo>
                      <a:pt x="0" y="3393648"/>
                    </a:lnTo>
                    <a:lnTo>
                      <a:pt x="0" y="3393123"/>
                    </a:lnTo>
                    <a:lnTo>
                      <a:pt x="0" y="3384890"/>
                    </a:lnTo>
                    <a:lnTo>
                      <a:pt x="0" y="3382065"/>
                    </a:lnTo>
                    <a:lnTo>
                      <a:pt x="0" y="3380859"/>
                    </a:lnTo>
                    <a:lnTo>
                      <a:pt x="0" y="3380323"/>
                    </a:lnTo>
                    <a:lnTo>
                      <a:pt x="0" y="3376334"/>
                    </a:lnTo>
                    <a:lnTo>
                      <a:pt x="0" y="3374527"/>
                    </a:lnTo>
                    <a:lnTo>
                      <a:pt x="0" y="3370550"/>
                    </a:lnTo>
                    <a:lnTo>
                      <a:pt x="0" y="3369463"/>
                    </a:lnTo>
                    <a:lnTo>
                      <a:pt x="0" y="3368981"/>
                    </a:lnTo>
                    <a:lnTo>
                      <a:pt x="0" y="3367304"/>
                    </a:lnTo>
                    <a:lnTo>
                      <a:pt x="0" y="3365274"/>
                    </a:lnTo>
                    <a:lnTo>
                      <a:pt x="0" y="3363979"/>
                    </a:lnTo>
                    <a:lnTo>
                      <a:pt x="0" y="3360580"/>
                    </a:lnTo>
                    <a:lnTo>
                      <a:pt x="0" y="3359689"/>
                    </a:lnTo>
                    <a:lnTo>
                      <a:pt x="0" y="3359490"/>
                    </a:lnTo>
                    <a:lnTo>
                      <a:pt x="0" y="3358405"/>
                    </a:lnTo>
                    <a:lnTo>
                      <a:pt x="0" y="3357922"/>
                    </a:lnTo>
                    <a:lnTo>
                      <a:pt x="0" y="3356548"/>
                    </a:lnTo>
                    <a:lnTo>
                      <a:pt x="0" y="3355642"/>
                    </a:lnTo>
                    <a:lnTo>
                      <a:pt x="0" y="3354980"/>
                    </a:lnTo>
                    <a:lnTo>
                      <a:pt x="0" y="3347351"/>
                    </a:lnTo>
                    <a:lnTo>
                      <a:pt x="0" y="3345914"/>
                    </a:lnTo>
                    <a:lnTo>
                      <a:pt x="0" y="3337577"/>
                    </a:lnTo>
                    <a:lnTo>
                      <a:pt x="0" y="3336293"/>
                    </a:lnTo>
                    <a:lnTo>
                      <a:pt x="0" y="3334185"/>
                    </a:lnTo>
                    <a:lnTo>
                      <a:pt x="0" y="3333378"/>
                    </a:lnTo>
                    <a:lnTo>
                      <a:pt x="0" y="3332205"/>
                    </a:lnTo>
                    <a:lnTo>
                      <a:pt x="0" y="3330299"/>
                    </a:lnTo>
                    <a:lnTo>
                      <a:pt x="0" y="3328173"/>
                    </a:lnTo>
                    <a:lnTo>
                      <a:pt x="0" y="3326962"/>
                    </a:lnTo>
                    <a:lnTo>
                      <a:pt x="0" y="3324932"/>
                    </a:lnTo>
                    <a:lnTo>
                      <a:pt x="0" y="3324006"/>
                    </a:lnTo>
                    <a:lnTo>
                      <a:pt x="0" y="3323602"/>
                    </a:lnTo>
                    <a:lnTo>
                      <a:pt x="0" y="3323126"/>
                    </a:lnTo>
                    <a:lnTo>
                      <a:pt x="0" y="3322318"/>
                    </a:lnTo>
                    <a:lnTo>
                      <a:pt x="0" y="3318976"/>
                    </a:lnTo>
                    <a:lnTo>
                      <a:pt x="0" y="3316640"/>
                    </a:lnTo>
                    <a:lnTo>
                      <a:pt x="0" y="3315904"/>
                    </a:lnTo>
                    <a:lnTo>
                      <a:pt x="0" y="3315074"/>
                    </a:lnTo>
                    <a:lnTo>
                      <a:pt x="0" y="3312946"/>
                    </a:lnTo>
                    <a:lnTo>
                      <a:pt x="0" y="3309634"/>
                    </a:lnTo>
                    <a:lnTo>
                      <a:pt x="0" y="3309202"/>
                    </a:lnTo>
                    <a:lnTo>
                      <a:pt x="0" y="3307918"/>
                    </a:lnTo>
                    <a:lnTo>
                      <a:pt x="0" y="3307527"/>
                    </a:lnTo>
                    <a:lnTo>
                      <a:pt x="0" y="3306869"/>
                    </a:lnTo>
                    <a:lnTo>
                      <a:pt x="0" y="3305581"/>
                    </a:lnTo>
                    <a:lnTo>
                      <a:pt x="0" y="3304849"/>
                    </a:lnTo>
                    <a:lnTo>
                      <a:pt x="0" y="3303677"/>
                    </a:lnTo>
                    <a:lnTo>
                      <a:pt x="0" y="3303492"/>
                    </a:lnTo>
                    <a:lnTo>
                      <a:pt x="0" y="3301924"/>
                    </a:lnTo>
                    <a:lnTo>
                      <a:pt x="0" y="3297198"/>
                    </a:lnTo>
                    <a:lnTo>
                      <a:pt x="0" y="3295631"/>
                    </a:lnTo>
                    <a:lnTo>
                      <a:pt x="0" y="3293791"/>
                    </a:lnTo>
                    <a:lnTo>
                      <a:pt x="0" y="3290876"/>
                    </a:lnTo>
                    <a:lnTo>
                      <a:pt x="0" y="3290396"/>
                    </a:lnTo>
                    <a:lnTo>
                      <a:pt x="0" y="3286141"/>
                    </a:lnTo>
                    <a:lnTo>
                      <a:pt x="0" y="3284836"/>
                    </a:lnTo>
                    <a:lnTo>
                      <a:pt x="0" y="3284571"/>
                    </a:lnTo>
                    <a:lnTo>
                      <a:pt x="0" y="3282826"/>
                    </a:lnTo>
                    <a:lnTo>
                      <a:pt x="0" y="3281976"/>
                    </a:lnTo>
                    <a:lnTo>
                      <a:pt x="0" y="3281259"/>
                    </a:lnTo>
                    <a:lnTo>
                      <a:pt x="0" y="3281071"/>
                    </a:lnTo>
                    <a:lnTo>
                      <a:pt x="0" y="3279818"/>
                    </a:lnTo>
                    <a:lnTo>
                      <a:pt x="0" y="3276475"/>
                    </a:lnTo>
                    <a:lnTo>
                      <a:pt x="0" y="3275062"/>
                    </a:lnTo>
                    <a:lnTo>
                      <a:pt x="0" y="3274139"/>
                    </a:lnTo>
                    <a:lnTo>
                      <a:pt x="0" y="3273777"/>
                    </a:lnTo>
                    <a:lnTo>
                      <a:pt x="0" y="3272145"/>
                    </a:lnTo>
                    <a:lnTo>
                      <a:pt x="0" y="3270950"/>
                    </a:lnTo>
                    <a:lnTo>
                      <a:pt x="0" y="3270013"/>
                    </a:lnTo>
                    <a:lnTo>
                      <a:pt x="0" y="3268372"/>
                    </a:lnTo>
                    <a:lnTo>
                      <a:pt x="0" y="3267576"/>
                    </a:lnTo>
                    <a:lnTo>
                      <a:pt x="0" y="3265416"/>
                    </a:lnTo>
                    <a:lnTo>
                      <a:pt x="0" y="3263081"/>
                    </a:lnTo>
                    <a:lnTo>
                      <a:pt x="0" y="3261969"/>
                    </a:lnTo>
                    <a:lnTo>
                      <a:pt x="0" y="3259890"/>
                    </a:lnTo>
                    <a:lnTo>
                      <a:pt x="0" y="3253610"/>
                    </a:lnTo>
                    <a:lnTo>
                      <a:pt x="0" y="3252696"/>
                    </a:lnTo>
                    <a:lnTo>
                      <a:pt x="0" y="3247833"/>
                    </a:lnTo>
                    <a:lnTo>
                      <a:pt x="0" y="3245799"/>
                    </a:lnTo>
                    <a:lnTo>
                      <a:pt x="0" y="3244229"/>
                    </a:lnTo>
                    <a:lnTo>
                      <a:pt x="0" y="3243691"/>
                    </a:lnTo>
                    <a:lnTo>
                      <a:pt x="0" y="3242552"/>
                    </a:lnTo>
                    <a:lnTo>
                      <a:pt x="0" y="3242484"/>
                    </a:lnTo>
                    <a:lnTo>
                      <a:pt x="0" y="3242335"/>
                    </a:lnTo>
                    <a:lnTo>
                      <a:pt x="0" y="3241639"/>
                    </a:lnTo>
                    <a:lnTo>
                      <a:pt x="0" y="3240917"/>
                    </a:lnTo>
                    <a:lnTo>
                      <a:pt x="0" y="3239476"/>
                    </a:lnTo>
                    <a:lnTo>
                      <a:pt x="0" y="3237286"/>
                    </a:lnTo>
                    <a:lnTo>
                      <a:pt x="0" y="3231426"/>
                    </a:lnTo>
                    <a:lnTo>
                      <a:pt x="0" y="3231277"/>
                    </a:lnTo>
                    <a:lnTo>
                      <a:pt x="0" y="3229859"/>
                    </a:lnTo>
                    <a:lnTo>
                      <a:pt x="0" y="3225074"/>
                    </a:lnTo>
                    <a:lnTo>
                      <a:pt x="0" y="3223379"/>
                    </a:lnTo>
                    <a:lnTo>
                      <a:pt x="0" y="3219548"/>
                    </a:lnTo>
                    <a:lnTo>
                      <a:pt x="0" y="3219458"/>
                    </a:lnTo>
                    <a:lnTo>
                      <a:pt x="0" y="3218809"/>
                    </a:lnTo>
                    <a:lnTo>
                      <a:pt x="0" y="3218332"/>
                    </a:lnTo>
                    <a:lnTo>
                      <a:pt x="0" y="3217047"/>
                    </a:lnTo>
                    <a:lnTo>
                      <a:pt x="0" y="3215316"/>
                    </a:lnTo>
                    <a:lnTo>
                      <a:pt x="0" y="3211257"/>
                    </a:lnTo>
                    <a:lnTo>
                      <a:pt x="0" y="3208911"/>
                    </a:lnTo>
                    <a:lnTo>
                      <a:pt x="0" y="3207539"/>
                    </a:lnTo>
                    <a:lnTo>
                      <a:pt x="0" y="3207273"/>
                    </a:lnTo>
                    <a:lnTo>
                      <a:pt x="0" y="3205334"/>
                    </a:lnTo>
                    <a:lnTo>
                      <a:pt x="0" y="3204408"/>
                    </a:lnTo>
                    <a:lnTo>
                      <a:pt x="0" y="3202210"/>
                    </a:lnTo>
                    <a:lnTo>
                      <a:pt x="0" y="3201484"/>
                    </a:lnTo>
                    <a:lnTo>
                      <a:pt x="0" y="3201296"/>
                    </a:lnTo>
                    <a:lnTo>
                      <a:pt x="0" y="3200199"/>
                    </a:lnTo>
                    <a:lnTo>
                      <a:pt x="0" y="3198699"/>
                    </a:lnTo>
                    <a:lnTo>
                      <a:pt x="0" y="3197130"/>
                    </a:lnTo>
                    <a:lnTo>
                      <a:pt x="0" y="3196481"/>
                    </a:lnTo>
                    <a:lnTo>
                      <a:pt x="0" y="3189664"/>
                    </a:lnTo>
                    <a:lnTo>
                      <a:pt x="0" y="3188434"/>
                    </a:lnTo>
                    <a:lnTo>
                      <a:pt x="0" y="3184665"/>
                    </a:lnTo>
                    <a:lnTo>
                      <a:pt x="0" y="3184451"/>
                    </a:lnTo>
                    <a:lnTo>
                      <a:pt x="0" y="3183031"/>
                    </a:lnTo>
                    <a:lnTo>
                      <a:pt x="0" y="3182882"/>
                    </a:lnTo>
                    <a:lnTo>
                      <a:pt x="0" y="3180634"/>
                    </a:lnTo>
                    <a:lnTo>
                      <a:pt x="0" y="3180098"/>
                    </a:lnTo>
                    <a:lnTo>
                      <a:pt x="0" y="3179164"/>
                    </a:lnTo>
                    <a:lnTo>
                      <a:pt x="0" y="3179065"/>
                    </a:lnTo>
                    <a:lnTo>
                      <a:pt x="0" y="3178606"/>
                    </a:lnTo>
                    <a:lnTo>
                      <a:pt x="0" y="3177889"/>
                    </a:lnTo>
                    <a:lnTo>
                      <a:pt x="0" y="3176959"/>
                    </a:lnTo>
                    <a:lnTo>
                      <a:pt x="0" y="3176706"/>
                    </a:lnTo>
                    <a:lnTo>
                      <a:pt x="0" y="3174677"/>
                    </a:lnTo>
                    <a:lnTo>
                      <a:pt x="0" y="3174545"/>
                    </a:lnTo>
                    <a:lnTo>
                      <a:pt x="0" y="3173393"/>
                    </a:lnTo>
                    <a:lnTo>
                      <a:pt x="0" y="3173109"/>
                    </a:lnTo>
                    <a:lnTo>
                      <a:pt x="0" y="3171825"/>
                    </a:lnTo>
                    <a:lnTo>
                      <a:pt x="0" y="3168755"/>
                    </a:lnTo>
                    <a:lnTo>
                      <a:pt x="0" y="3168569"/>
                    </a:lnTo>
                    <a:lnTo>
                      <a:pt x="0" y="3168107"/>
                    </a:lnTo>
                    <a:lnTo>
                      <a:pt x="0" y="3166931"/>
                    </a:lnTo>
                    <a:lnTo>
                      <a:pt x="0" y="3166123"/>
                    </a:lnTo>
                    <a:lnTo>
                      <a:pt x="0" y="3165647"/>
                    </a:lnTo>
                    <a:lnTo>
                      <a:pt x="0" y="3163754"/>
                    </a:lnTo>
                    <a:lnTo>
                      <a:pt x="0" y="3162315"/>
                    </a:lnTo>
                    <a:lnTo>
                      <a:pt x="0" y="3157697"/>
                    </a:lnTo>
                    <a:lnTo>
                      <a:pt x="0" y="3157509"/>
                    </a:lnTo>
                    <a:lnTo>
                      <a:pt x="0" y="3156290"/>
                    </a:lnTo>
                    <a:lnTo>
                      <a:pt x="0" y="3155622"/>
                    </a:lnTo>
                    <a:lnTo>
                      <a:pt x="0" y="3152259"/>
                    </a:lnTo>
                    <a:lnTo>
                      <a:pt x="0" y="3151723"/>
                    </a:lnTo>
                    <a:lnTo>
                      <a:pt x="0" y="3150504"/>
                    </a:lnTo>
                    <a:lnTo>
                      <a:pt x="0" y="3149389"/>
                    </a:lnTo>
                    <a:lnTo>
                      <a:pt x="0" y="3149219"/>
                    </a:lnTo>
                    <a:lnTo>
                      <a:pt x="0" y="3145879"/>
                    </a:lnTo>
                    <a:lnTo>
                      <a:pt x="0" y="3141950"/>
                    </a:lnTo>
                    <a:lnTo>
                      <a:pt x="0" y="3140864"/>
                    </a:lnTo>
                    <a:lnTo>
                      <a:pt x="0" y="3140381"/>
                    </a:lnTo>
                    <a:lnTo>
                      <a:pt x="0" y="3139444"/>
                    </a:lnTo>
                    <a:lnTo>
                      <a:pt x="0" y="3137546"/>
                    </a:lnTo>
                    <a:lnTo>
                      <a:pt x="0" y="3135379"/>
                    </a:lnTo>
                    <a:lnTo>
                      <a:pt x="0" y="3134203"/>
                    </a:lnTo>
                    <a:lnTo>
                      <a:pt x="0" y="3133051"/>
                    </a:lnTo>
                    <a:lnTo>
                      <a:pt x="0" y="3131482"/>
                    </a:lnTo>
                    <a:lnTo>
                      <a:pt x="0" y="3131090"/>
                    </a:lnTo>
                    <a:lnTo>
                      <a:pt x="0" y="3130890"/>
                    </a:lnTo>
                    <a:lnTo>
                      <a:pt x="0" y="3129805"/>
                    </a:lnTo>
                    <a:lnTo>
                      <a:pt x="0" y="3129588"/>
                    </a:lnTo>
                    <a:lnTo>
                      <a:pt x="0" y="3129322"/>
                    </a:lnTo>
                    <a:lnTo>
                      <a:pt x="0" y="3127764"/>
                    </a:lnTo>
                    <a:lnTo>
                      <a:pt x="0" y="3127042"/>
                    </a:lnTo>
                    <a:lnTo>
                      <a:pt x="0" y="3126489"/>
                    </a:lnTo>
                    <a:lnTo>
                      <a:pt x="0" y="3124706"/>
                    </a:lnTo>
                    <a:lnTo>
                      <a:pt x="0" y="3123145"/>
                    </a:lnTo>
                    <a:lnTo>
                      <a:pt x="0" y="3118529"/>
                    </a:lnTo>
                    <a:lnTo>
                      <a:pt x="0" y="3115948"/>
                    </a:lnTo>
                    <a:lnTo>
                      <a:pt x="0" y="3114849"/>
                    </a:lnTo>
                    <a:lnTo>
                      <a:pt x="0" y="3114664"/>
                    </a:lnTo>
                    <a:lnTo>
                      <a:pt x="0" y="3113123"/>
                    </a:lnTo>
                    <a:lnTo>
                      <a:pt x="0" y="3111917"/>
                    </a:lnTo>
                    <a:lnTo>
                      <a:pt x="0" y="3110633"/>
                    </a:lnTo>
                    <a:lnTo>
                      <a:pt x="0" y="3106718"/>
                    </a:lnTo>
                    <a:lnTo>
                      <a:pt x="0" y="3106062"/>
                    </a:lnTo>
                    <a:lnTo>
                      <a:pt x="0" y="3105586"/>
                    </a:lnTo>
                    <a:lnTo>
                      <a:pt x="0" y="3104894"/>
                    </a:lnTo>
                    <a:lnTo>
                      <a:pt x="0" y="3100859"/>
                    </a:lnTo>
                    <a:lnTo>
                      <a:pt x="0" y="3098362"/>
                    </a:lnTo>
                    <a:lnTo>
                      <a:pt x="0" y="3096332"/>
                    </a:lnTo>
                    <a:lnTo>
                      <a:pt x="0" y="3095037"/>
                    </a:lnTo>
                    <a:lnTo>
                      <a:pt x="0" y="3094526"/>
                    </a:lnTo>
                    <a:lnTo>
                      <a:pt x="0" y="3092457"/>
                    </a:lnTo>
                    <a:lnTo>
                      <a:pt x="0" y="3091661"/>
                    </a:lnTo>
                    <a:lnTo>
                      <a:pt x="0" y="3090548"/>
                    </a:lnTo>
                    <a:lnTo>
                      <a:pt x="0" y="3089464"/>
                    </a:lnTo>
                    <a:lnTo>
                      <a:pt x="0" y="3088980"/>
                    </a:lnTo>
                    <a:lnTo>
                      <a:pt x="0" y="3087304"/>
                    </a:lnTo>
                    <a:lnTo>
                      <a:pt x="0" y="3086475"/>
                    </a:lnTo>
                    <a:lnTo>
                      <a:pt x="0" y="3083980"/>
                    </a:lnTo>
                    <a:lnTo>
                      <a:pt x="0" y="3076972"/>
                    </a:lnTo>
                    <a:lnTo>
                      <a:pt x="0" y="3075687"/>
                    </a:lnTo>
                    <a:lnTo>
                      <a:pt x="0" y="3072164"/>
                    </a:lnTo>
                    <a:lnTo>
                      <a:pt x="0" y="3071920"/>
                    </a:lnTo>
                    <a:lnTo>
                      <a:pt x="0" y="3069885"/>
                    </a:lnTo>
                    <a:lnTo>
                      <a:pt x="0" y="3068315"/>
                    </a:lnTo>
                    <a:lnTo>
                      <a:pt x="0" y="3068131"/>
                    </a:lnTo>
                    <a:lnTo>
                      <a:pt x="0" y="3067351"/>
                    </a:lnTo>
                    <a:lnTo>
                      <a:pt x="0" y="3065914"/>
                    </a:lnTo>
                    <a:lnTo>
                      <a:pt x="0" y="3061796"/>
                    </a:lnTo>
                    <a:lnTo>
                      <a:pt x="0" y="3054184"/>
                    </a:lnTo>
                    <a:lnTo>
                      <a:pt x="0" y="3053376"/>
                    </a:lnTo>
                    <a:lnTo>
                      <a:pt x="0" y="3046962"/>
                    </a:lnTo>
                    <a:lnTo>
                      <a:pt x="0" y="3046132"/>
                    </a:lnTo>
                    <a:lnTo>
                      <a:pt x="0" y="3044004"/>
                    </a:lnTo>
                    <a:lnTo>
                      <a:pt x="0" y="3043545"/>
                    </a:lnTo>
                    <a:lnTo>
                      <a:pt x="0" y="3040692"/>
                    </a:lnTo>
                    <a:lnTo>
                      <a:pt x="0" y="3038976"/>
                    </a:lnTo>
                    <a:lnTo>
                      <a:pt x="0" y="3036639"/>
                    </a:lnTo>
                    <a:lnTo>
                      <a:pt x="0" y="3035079"/>
                    </a:lnTo>
                    <a:lnTo>
                      <a:pt x="0" y="3033186"/>
                    </a:lnTo>
                    <a:lnTo>
                      <a:pt x="0" y="3029634"/>
                    </a:lnTo>
                    <a:lnTo>
                      <a:pt x="0" y="3026295"/>
                    </a:lnTo>
                    <a:lnTo>
                      <a:pt x="0" y="3024849"/>
                    </a:lnTo>
                    <a:lnTo>
                      <a:pt x="0" y="3023154"/>
                    </a:lnTo>
                    <a:lnTo>
                      <a:pt x="0" y="3021587"/>
                    </a:lnTo>
                    <a:lnTo>
                      <a:pt x="0" y="3021454"/>
                    </a:lnTo>
                    <a:lnTo>
                      <a:pt x="0" y="3017199"/>
                    </a:lnTo>
                    <a:lnTo>
                      <a:pt x="0" y="3015629"/>
                    </a:lnTo>
                    <a:lnTo>
                      <a:pt x="0" y="3013884"/>
                    </a:lnTo>
                    <a:lnTo>
                      <a:pt x="0" y="3012317"/>
                    </a:lnTo>
                    <a:lnTo>
                      <a:pt x="0" y="3010876"/>
                    </a:lnTo>
                    <a:lnTo>
                      <a:pt x="0" y="3010396"/>
                    </a:lnTo>
                    <a:lnTo>
                      <a:pt x="0" y="3004835"/>
                    </a:lnTo>
                    <a:lnTo>
                      <a:pt x="0" y="3004183"/>
                    </a:lnTo>
                    <a:lnTo>
                      <a:pt x="0" y="3003203"/>
                    </a:lnTo>
                    <a:lnTo>
                      <a:pt x="0" y="3002826"/>
                    </a:lnTo>
                    <a:lnTo>
                      <a:pt x="0" y="3001259"/>
                    </a:lnTo>
                    <a:lnTo>
                      <a:pt x="0" y="3001071"/>
                    </a:lnTo>
                    <a:lnTo>
                      <a:pt x="0" y="2996905"/>
                    </a:lnTo>
                    <a:lnTo>
                      <a:pt x="0" y="2996474"/>
                    </a:lnTo>
                    <a:lnTo>
                      <a:pt x="0" y="2994779"/>
                    </a:lnTo>
                    <a:lnTo>
                      <a:pt x="0" y="2994139"/>
                    </a:lnTo>
                    <a:lnTo>
                      <a:pt x="0" y="2993027"/>
                    </a:lnTo>
                    <a:lnTo>
                      <a:pt x="0" y="2992143"/>
                    </a:lnTo>
                    <a:lnTo>
                      <a:pt x="0" y="2990948"/>
                    </a:lnTo>
                    <a:lnTo>
                      <a:pt x="0" y="2990210"/>
                    </a:lnTo>
                    <a:lnTo>
                      <a:pt x="0" y="2981965"/>
                    </a:lnTo>
                    <a:lnTo>
                      <a:pt x="0" y="2979710"/>
                    </a:lnTo>
                    <a:lnTo>
                      <a:pt x="0" y="2975808"/>
                    </a:lnTo>
                    <a:lnTo>
                      <a:pt x="0" y="2973610"/>
                    </a:lnTo>
                    <a:lnTo>
                      <a:pt x="0" y="2973474"/>
                    </a:lnTo>
                    <a:lnTo>
                      <a:pt x="0" y="2972696"/>
                    </a:lnTo>
                    <a:lnTo>
                      <a:pt x="0" y="2970099"/>
                    </a:lnTo>
                    <a:lnTo>
                      <a:pt x="0" y="2968531"/>
                    </a:lnTo>
                    <a:lnTo>
                      <a:pt x="0" y="2968344"/>
                    </a:lnTo>
                    <a:lnTo>
                      <a:pt x="0" y="2962484"/>
                    </a:lnTo>
                    <a:lnTo>
                      <a:pt x="0" y="2962335"/>
                    </a:lnTo>
                    <a:lnTo>
                      <a:pt x="0" y="2960918"/>
                    </a:lnTo>
                    <a:lnTo>
                      <a:pt x="0" y="2959418"/>
                    </a:lnTo>
                    <a:lnTo>
                      <a:pt x="0" y="2957284"/>
                    </a:lnTo>
                    <a:lnTo>
                      <a:pt x="0" y="2957137"/>
                    </a:lnTo>
                    <a:lnTo>
                      <a:pt x="0" y="2955568"/>
                    </a:lnTo>
                    <a:lnTo>
                      <a:pt x="0" y="2954438"/>
                    </a:lnTo>
                    <a:lnTo>
                      <a:pt x="0" y="2949867"/>
                    </a:lnTo>
                    <a:lnTo>
                      <a:pt x="0" y="2948582"/>
                    </a:lnTo>
                    <a:lnTo>
                      <a:pt x="0" y="2948105"/>
                    </a:lnTo>
                    <a:lnTo>
                      <a:pt x="0" y="2943380"/>
                    </a:lnTo>
                    <a:lnTo>
                      <a:pt x="0" y="2939969"/>
                    </a:lnTo>
                    <a:lnTo>
                      <a:pt x="0" y="2938808"/>
                    </a:lnTo>
                    <a:lnTo>
                      <a:pt x="0" y="2938332"/>
                    </a:lnTo>
                    <a:lnTo>
                      <a:pt x="0" y="2937047"/>
                    </a:lnTo>
                    <a:lnTo>
                      <a:pt x="0" y="2935467"/>
                    </a:lnTo>
                    <a:lnTo>
                      <a:pt x="0" y="2934182"/>
                    </a:lnTo>
                    <a:lnTo>
                      <a:pt x="0" y="2931257"/>
                    </a:lnTo>
                    <a:lnTo>
                      <a:pt x="0" y="2929758"/>
                    </a:lnTo>
                    <a:lnTo>
                      <a:pt x="0" y="2928909"/>
                    </a:lnTo>
                    <a:lnTo>
                      <a:pt x="0" y="2928188"/>
                    </a:lnTo>
                    <a:lnTo>
                      <a:pt x="0" y="2927539"/>
                    </a:lnTo>
                    <a:lnTo>
                      <a:pt x="0" y="2924408"/>
                    </a:lnTo>
                    <a:lnTo>
                      <a:pt x="0" y="2919492"/>
                    </a:lnTo>
                    <a:lnTo>
                      <a:pt x="0" y="2918699"/>
                    </a:lnTo>
                    <a:lnTo>
                      <a:pt x="0" y="2917132"/>
                    </a:lnTo>
                    <a:lnTo>
                      <a:pt x="0" y="2915723"/>
                    </a:lnTo>
                    <a:lnTo>
                      <a:pt x="0" y="2914439"/>
                    </a:lnTo>
                    <a:lnTo>
                      <a:pt x="0" y="2913548"/>
                    </a:lnTo>
                    <a:lnTo>
                      <a:pt x="0" y="2911692"/>
                    </a:lnTo>
                    <a:lnTo>
                      <a:pt x="0" y="2910408"/>
                    </a:lnTo>
                    <a:lnTo>
                      <a:pt x="0" y="2910123"/>
                    </a:lnTo>
                    <a:lnTo>
                      <a:pt x="0" y="2909664"/>
                    </a:lnTo>
                    <a:lnTo>
                      <a:pt x="0" y="2908946"/>
                    </a:lnTo>
                    <a:lnTo>
                      <a:pt x="0" y="2908839"/>
                    </a:lnTo>
                    <a:lnTo>
                      <a:pt x="0" y="2908434"/>
                    </a:lnTo>
                    <a:lnTo>
                      <a:pt x="0" y="2906081"/>
                    </a:lnTo>
                    <a:lnTo>
                      <a:pt x="0" y="2905603"/>
                    </a:lnTo>
                    <a:lnTo>
                      <a:pt x="0" y="2904669"/>
                    </a:lnTo>
                    <a:lnTo>
                      <a:pt x="0" y="2904452"/>
                    </a:lnTo>
                    <a:lnTo>
                      <a:pt x="0" y="2902882"/>
                    </a:lnTo>
                    <a:lnTo>
                      <a:pt x="0" y="2900634"/>
                    </a:lnTo>
                    <a:lnTo>
                      <a:pt x="0" y="2899164"/>
                    </a:lnTo>
                    <a:lnTo>
                      <a:pt x="0" y="2899065"/>
                    </a:lnTo>
                    <a:lnTo>
                      <a:pt x="0" y="2897888"/>
                    </a:lnTo>
                    <a:lnTo>
                      <a:pt x="0" y="2896706"/>
                    </a:lnTo>
                    <a:lnTo>
                      <a:pt x="0" y="2894812"/>
                    </a:lnTo>
                    <a:lnTo>
                      <a:pt x="0" y="2894546"/>
                    </a:lnTo>
                    <a:lnTo>
                      <a:pt x="0" y="2891681"/>
                    </a:lnTo>
                    <a:lnTo>
                      <a:pt x="0" y="2891436"/>
                    </a:lnTo>
                    <a:lnTo>
                      <a:pt x="0" y="2888755"/>
                    </a:lnTo>
                    <a:lnTo>
                      <a:pt x="0" y="2888567"/>
                    </a:lnTo>
                    <a:lnTo>
                      <a:pt x="0" y="2887349"/>
                    </a:lnTo>
                    <a:lnTo>
                      <a:pt x="0" y="2886064"/>
                    </a:lnTo>
                    <a:lnTo>
                      <a:pt x="0" y="2883755"/>
                    </a:lnTo>
                    <a:lnTo>
                      <a:pt x="0" y="2883317"/>
                    </a:lnTo>
                    <a:lnTo>
                      <a:pt x="0" y="2882033"/>
                    </a:lnTo>
                    <a:lnTo>
                      <a:pt x="0" y="2880277"/>
                    </a:lnTo>
                    <a:lnTo>
                      <a:pt x="0" y="2877462"/>
                    </a:lnTo>
                    <a:lnTo>
                      <a:pt x="0" y="2876937"/>
                    </a:lnTo>
                    <a:lnTo>
                      <a:pt x="0" y="2876294"/>
                    </a:lnTo>
                    <a:lnTo>
                      <a:pt x="0" y="2872259"/>
                    </a:lnTo>
                    <a:lnTo>
                      <a:pt x="0" y="2871939"/>
                    </a:lnTo>
                    <a:lnTo>
                      <a:pt x="0" y="2870502"/>
                    </a:lnTo>
                    <a:lnTo>
                      <a:pt x="0" y="2869218"/>
                    </a:lnTo>
                    <a:lnTo>
                      <a:pt x="0" y="2868090"/>
                    </a:lnTo>
                    <a:lnTo>
                      <a:pt x="0" y="2867907"/>
                    </a:lnTo>
                    <a:lnTo>
                      <a:pt x="0" y="2866437"/>
                    </a:lnTo>
                    <a:lnTo>
                      <a:pt x="0" y="2866339"/>
                    </a:lnTo>
                    <a:lnTo>
                      <a:pt x="0" y="2865879"/>
                    </a:lnTo>
                    <a:lnTo>
                      <a:pt x="0" y="2863061"/>
                    </a:lnTo>
                    <a:lnTo>
                      <a:pt x="0" y="2861948"/>
                    </a:lnTo>
                    <a:lnTo>
                      <a:pt x="0" y="2860863"/>
                    </a:lnTo>
                    <a:lnTo>
                      <a:pt x="0" y="2860725"/>
                    </a:lnTo>
                    <a:lnTo>
                      <a:pt x="0" y="2860381"/>
                    </a:lnTo>
                    <a:lnTo>
                      <a:pt x="0" y="2857546"/>
                    </a:lnTo>
                    <a:lnTo>
                      <a:pt x="0" y="2855381"/>
                    </a:lnTo>
                    <a:lnTo>
                      <a:pt x="0" y="2854203"/>
                    </a:lnTo>
                    <a:lnTo>
                      <a:pt x="0" y="2849587"/>
                    </a:lnTo>
                    <a:lnTo>
                      <a:pt x="0" y="2845907"/>
                    </a:lnTo>
                    <a:lnTo>
                      <a:pt x="0" y="2845723"/>
                    </a:lnTo>
                    <a:lnTo>
                      <a:pt x="0" y="2843564"/>
                    </a:lnTo>
                    <a:lnTo>
                      <a:pt x="0" y="2841692"/>
                    </a:lnTo>
                    <a:lnTo>
                      <a:pt x="0" y="2841285"/>
                    </a:lnTo>
                    <a:lnTo>
                      <a:pt x="0" y="2839715"/>
                    </a:lnTo>
                    <a:lnTo>
                      <a:pt x="0" y="2839532"/>
                    </a:lnTo>
                    <a:lnTo>
                      <a:pt x="0" y="2837776"/>
                    </a:lnTo>
                    <a:lnTo>
                      <a:pt x="0" y="2837120"/>
                    </a:lnTo>
                    <a:lnTo>
                      <a:pt x="0" y="2835952"/>
                    </a:lnTo>
                    <a:lnTo>
                      <a:pt x="0" y="2834854"/>
                    </a:lnTo>
                    <a:lnTo>
                      <a:pt x="0" y="2834664"/>
                    </a:lnTo>
                    <a:lnTo>
                      <a:pt x="0" y="2831918"/>
                    </a:lnTo>
                    <a:lnTo>
                      <a:pt x="0" y="2830632"/>
                    </a:lnTo>
                    <a:lnTo>
                      <a:pt x="0" y="2828921"/>
                    </a:lnTo>
                    <a:lnTo>
                      <a:pt x="0" y="2826717"/>
                    </a:lnTo>
                    <a:lnTo>
                      <a:pt x="0" y="2826061"/>
                    </a:lnTo>
                    <a:lnTo>
                      <a:pt x="0" y="2825584"/>
                    </a:lnTo>
                    <a:lnTo>
                      <a:pt x="0" y="2823515"/>
                    </a:lnTo>
                    <a:lnTo>
                      <a:pt x="0" y="2822719"/>
                    </a:lnTo>
                    <a:lnTo>
                      <a:pt x="0" y="2822231"/>
                    </a:lnTo>
                    <a:lnTo>
                      <a:pt x="0" y="2818362"/>
                    </a:lnTo>
                    <a:lnTo>
                      <a:pt x="0" y="2818015"/>
                    </a:lnTo>
                    <a:lnTo>
                      <a:pt x="0" y="2817532"/>
                    </a:lnTo>
                    <a:lnTo>
                      <a:pt x="0" y="2815038"/>
                    </a:lnTo>
                    <a:lnTo>
                      <a:pt x="0" y="2812457"/>
                    </a:lnTo>
                    <a:lnTo>
                      <a:pt x="0" y="2811661"/>
                    </a:lnTo>
                    <a:lnTo>
                      <a:pt x="0" y="2806745"/>
                    </a:lnTo>
                    <a:lnTo>
                      <a:pt x="0" y="2806480"/>
                    </a:lnTo>
                    <a:lnTo>
                      <a:pt x="0" y="2803222"/>
                    </a:lnTo>
                    <a:lnTo>
                      <a:pt x="0" y="2802978"/>
                    </a:lnTo>
                    <a:lnTo>
                      <a:pt x="0" y="2800944"/>
                    </a:lnTo>
                    <a:lnTo>
                      <a:pt x="0" y="2799657"/>
                    </a:lnTo>
                    <a:lnTo>
                      <a:pt x="0" y="2799373"/>
                    </a:lnTo>
                    <a:lnTo>
                      <a:pt x="0" y="2799189"/>
                    </a:lnTo>
                    <a:lnTo>
                      <a:pt x="0" y="2798090"/>
                    </a:lnTo>
                    <a:lnTo>
                      <a:pt x="0" y="2797695"/>
                    </a:lnTo>
                    <a:lnTo>
                      <a:pt x="0" y="2796972"/>
                    </a:lnTo>
                    <a:lnTo>
                      <a:pt x="0" y="2795687"/>
                    </a:lnTo>
                    <a:lnTo>
                      <a:pt x="0" y="2793335"/>
                    </a:lnTo>
                    <a:lnTo>
                      <a:pt x="0" y="2792854"/>
                    </a:lnTo>
                    <a:lnTo>
                      <a:pt x="0" y="2792164"/>
                    </a:lnTo>
                    <a:lnTo>
                      <a:pt x="0" y="2791918"/>
                    </a:lnTo>
                    <a:lnTo>
                      <a:pt x="0" y="2789883"/>
                    </a:lnTo>
                    <a:lnTo>
                      <a:pt x="0" y="2788315"/>
                    </a:lnTo>
                    <a:lnTo>
                      <a:pt x="0" y="2788130"/>
                    </a:lnTo>
                    <a:lnTo>
                      <a:pt x="0" y="2783871"/>
                    </a:lnTo>
                    <a:lnTo>
                      <a:pt x="0" y="2781796"/>
                    </a:lnTo>
                    <a:lnTo>
                      <a:pt x="0" y="2779729"/>
                    </a:lnTo>
                    <a:lnTo>
                      <a:pt x="0" y="2778933"/>
                    </a:lnTo>
                    <a:lnTo>
                      <a:pt x="0" y="2776803"/>
                    </a:lnTo>
                    <a:lnTo>
                      <a:pt x="0" y="2774603"/>
                    </a:lnTo>
                    <a:lnTo>
                      <a:pt x="0" y="2766137"/>
                    </a:lnTo>
                    <a:lnTo>
                      <a:pt x="0" y="2764244"/>
                    </a:lnTo>
                    <a:lnTo>
                      <a:pt x="0" y="2763543"/>
                    </a:lnTo>
                    <a:lnTo>
                      <a:pt x="0" y="2760692"/>
                    </a:lnTo>
                    <a:lnTo>
                      <a:pt x="0" y="2759689"/>
                    </a:lnTo>
                    <a:lnTo>
                      <a:pt x="0" y="2759193"/>
                    </a:lnTo>
                    <a:lnTo>
                      <a:pt x="0" y="2757353"/>
                    </a:lnTo>
                    <a:lnTo>
                      <a:pt x="0" y="2757158"/>
                    </a:lnTo>
                    <a:lnTo>
                      <a:pt x="0" y="2756070"/>
                    </a:lnTo>
                    <a:lnTo>
                      <a:pt x="0" y="2755587"/>
                    </a:lnTo>
                    <a:lnTo>
                      <a:pt x="0" y="2755343"/>
                    </a:lnTo>
                    <a:lnTo>
                      <a:pt x="0" y="2754212"/>
                    </a:lnTo>
                    <a:lnTo>
                      <a:pt x="0" y="2753186"/>
                    </a:lnTo>
                    <a:lnTo>
                      <a:pt x="0" y="2752645"/>
                    </a:lnTo>
                    <a:lnTo>
                      <a:pt x="0" y="2746295"/>
                    </a:lnTo>
                    <a:lnTo>
                      <a:pt x="0" y="2743155"/>
                    </a:lnTo>
                    <a:lnTo>
                      <a:pt x="0" y="2741586"/>
                    </a:lnTo>
                    <a:lnTo>
                      <a:pt x="0" y="2741454"/>
                    </a:lnTo>
                    <a:lnTo>
                      <a:pt x="0" y="2735241"/>
                    </a:lnTo>
                    <a:lnTo>
                      <a:pt x="0" y="2733957"/>
                    </a:lnTo>
                    <a:lnTo>
                      <a:pt x="0" y="2733884"/>
                    </a:lnTo>
                    <a:lnTo>
                      <a:pt x="0" y="2732318"/>
                    </a:lnTo>
                    <a:lnTo>
                      <a:pt x="0" y="2730818"/>
                    </a:lnTo>
                    <a:lnTo>
                      <a:pt x="0" y="2728537"/>
                    </a:lnTo>
                    <a:lnTo>
                      <a:pt x="0" y="2727963"/>
                    </a:lnTo>
                    <a:lnTo>
                      <a:pt x="0" y="2726968"/>
                    </a:lnTo>
                    <a:lnTo>
                      <a:pt x="0" y="2725837"/>
                    </a:lnTo>
                    <a:lnTo>
                      <a:pt x="0" y="2724183"/>
                    </a:lnTo>
                    <a:lnTo>
                      <a:pt x="0" y="2723201"/>
                    </a:lnTo>
                    <a:lnTo>
                      <a:pt x="0" y="2721267"/>
                    </a:lnTo>
                    <a:lnTo>
                      <a:pt x="0" y="2720791"/>
                    </a:lnTo>
                    <a:lnTo>
                      <a:pt x="0" y="2719982"/>
                    </a:lnTo>
                    <a:lnTo>
                      <a:pt x="0" y="2716906"/>
                    </a:lnTo>
                    <a:lnTo>
                      <a:pt x="0" y="2714780"/>
                    </a:lnTo>
                    <a:lnTo>
                      <a:pt x="0" y="2713567"/>
                    </a:lnTo>
                    <a:lnTo>
                      <a:pt x="0" y="2713023"/>
                    </a:lnTo>
                    <a:lnTo>
                      <a:pt x="0" y="2710768"/>
                    </a:lnTo>
                    <a:lnTo>
                      <a:pt x="0" y="2710208"/>
                    </a:lnTo>
                    <a:lnTo>
                      <a:pt x="0" y="2706866"/>
                    </a:lnTo>
                    <a:lnTo>
                      <a:pt x="0" y="2705582"/>
                    </a:lnTo>
                    <a:lnTo>
                      <a:pt x="0" y="2704532"/>
                    </a:lnTo>
                    <a:lnTo>
                      <a:pt x="0" y="2703246"/>
                    </a:lnTo>
                    <a:lnTo>
                      <a:pt x="0" y="2701158"/>
                    </a:lnTo>
                    <a:lnTo>
                      <a:pt x="0" y="2699710"/>
                    </a:lnTo>
                    <a:lnTo>
                      <a:pt x="0" y="2699588"/>
                    </a:lnTo>
                    <a:lnTo>
                      <a:pt x="0" y="2695808"/>
                    </a:lnTo>
                    <a:lnTo>
                      <a:pt x="0" y="2693474"/>
                    </a:lnTo>
                    <a:lnTo>
                      <a:pt x="0" y="2691456"/>
                    </a:lnTo>
                    <a:lnTo>
                      <a:pt x="0" y="2690477"/>
                    </a:lnTo>
                    <a:lnTo>
                      <a:pt x="0" y="2690099"/>
                    </a:lnTo>
                    <a:lnTo>
                      <a:pt x="0" y="2688532"/>
                    </a:lnTo>
                    <a:lnTo>
                      <a:pt x="0" y="2688342"/>
                    </a:lnTo>
                    <a:lnTo>
                      <a:pt x="0" y="2688194"/>
                    </a:lnTo>
                    <a:lnTo>
                      <a:pt x="0" y="2686626"/>
                    </a:lnTo>
                    <a:lnTo>
                      <a:pt x="0" y="2684949"/>
                    </a:lnTo>
                    <a:lnTo>
                      <a:pt x="0" y="2681633"/>
                    </a:lnTo>
                    <a:lnTo>
                      <a:pt x="0" y="2679640"/>
                    </a:lnTo>
                    <a:lnTo>
                      <a:pt x="0" y="2679418"/>
                    </a:lnTo>
                    <a:lnTo>
                      <a:pt x="0" y="2677481"/>
                    </a:lnTo>
                    <a:lnTo>
                      <a:pt x="0" y="2677136"/>
                    </a:lnTo>
                    <a:lnTo>
                      <a:pt x="0" y="2675568"/>
                    </a:lnTo>
                    <a:lnTo>
                      <a:pt x="0" y="2674438"/>
                    </a:lnTo>
                    <a:lnTo>
                      <a:pt x="0" y="2669866"/>
                    </a:lnTo>
                    <a:lnTo>
                      <a:pt x="0" y="2669088"/>
                    </a:lnTo>
                    <a:lnTo>
                      <a:pt x="0" y="2668582"/>
                    </a:lnTo>
                    <a:lnTo>
                      <a:pt x="0" y="2668105"/>
                    </a:lnTo>
                    <a:lnTo>
                      <a:pt x="0" y="2666982"/>
                    </a:lnTo>
                    <a:lnTo>
                      <a:pt x="0" y="2665240"/>
                    </a:lnTo>
                    <a:lnTo>
                      <a:pt x="0" y="2663080"/>
                    </a:lnTo>
                    <a:lnTo>
                      <a:pt x="0" y="2660747"/>
                    </a:lnTo>
                    <a:lnTo>
                      <a:pt x="0" y="2659967"/>
                    </a:lnTo>
                    <a:lnTo>
                      <a:pt x="0" y="2655466"/>
                    </a:lnTo>
                    <a:lnTo>
                      <a:pt x="0" y="2654182"/>
                    </a:lnTo>
                    <a:lnTo>
                      <a:pt x="0" y="2649758"/>
                    </a:lnTo>
                    <a:lnTo>
                      <a:pt x="0" y="2648190"/>
                    </a:lnTo>
                    <a:lnTo>
                      <a:pt x="0" y="2645497"/>
                    </a:lnTo>
                    <a:lnTo>
                      <a:pt x="0" y="2644606"/>
                    </a:lnTo>
                    <a:lnTo>
                      <a:pt x="0" y="2644409"/>
                    </a:lnTo>
                    <a:lnTo>
                      <a:pt x="0" y="2642841"/>
                    </a:lnTo>
                    <a:lnTo>
                      <a:pt x="0" y="2641466"/>
                    </a:lnTo>
                    <a:lnTo>
                      <a:pt x="0" y="2639897"/>
                    </a:lnTo>
                    <a:lnTo>
                      <a:pt x="0" y="2639492"/>
                    </a:lnTo>
                    <a:lnTo>
                      <a:pt x="0" y="2637140"/>
                    </a:lnTo>
                    <a:lnTo>
                      <a:pt x="0" y="2635727"/>
                    </a:lnTo>
                    <a:lnTo>
                      <a:pt x="0" y="2634439"/>
                    </a:lnTo>
                    <a:lnTo>
                      <a:pt x="0" y="2633548"/>
                    </a:lnTo>
                    <a:lnTo>
                      <a:pt x="0" y="2631692"/>
                    </a:lnTo>
                    <a:lnTo>
                      <a:pt x="0" y="2630407"/>
                    </a:lnTo>
                    <a:lnTo>
                      <a:pt x="0" y="2630123"/>
                    </a:lnTo>
                    <a:lnTo>
                      <a:pt x="0" y="2628946"/>
                    </a:lnTo>
                    <a:lnTo>
                      <a:pt x="0" y="2628839"/>
                    </a:lnTo>
                    <a:lnTo>
                      <a:pt x="0" y="2626082"/>
                    </a:lnTo>
                    <a:lnTo>
                      <a:pt x="0" y="2625603"/>
                    </a:lnTo>
                    <a:lnTo>
                      <a:pt x="0" y="2625501"/>
                    </a:lnTo>
                    <a:lnTo>
                      <a:pt x="0" y="2622738"/>
                    </a:lnTo>
                    <a:lnTo>
                      <a:pt x="0" y="2622494"/>
                    </a:lnTo>
                    <a:lnTo>
                      <a:pt x="0" y="2617790"/>
                    </a:lnTo>
                    <a:lnTo>
                      <a:pt x="0" y="2617122"/>
                    </a:lnTo>
                    <a:lnTo>
                      <a:pt x="0" y="2614813"/>
                    </a:lnTo>
                    <a:lnTo>
                      <a:pt x="0" y="2613091"/>
                    </a:lnTo>
                    <a:lnTo>
                      <a:pt x="0" y="2611680"/>
                    </a:lnTo>
                    <a:lnTo>
                      <a:pt x="0" y="2611436"/>
                    </a:lnTo>
                    <a:lnTo>
                      <a:pt x="0" y="2608520"/>
                    </a:lnTo>
                    <a:lnTo>
                      <a:pt x="0" y="2607353"/>
                    </a:lnTo>
                    <a:lnTo>
                      <a:pt x="0" y="2606064"/>
                    </a:lnTo>
                    <a:lnTo>
                      <a:pt x="0" y="2603389"/>
                    </a:lnTo>
                    <a:lnTo>
                      <a:pt x="0" y="2603317"/>
                    </a:lnTo>
                    <a:lnTo>
                      <a:pt x="0" y="2602997"/>
                    </a:lnTo>
                    <a:lnTo>
                      <a:pt x="0" y="2602032"/>
                    </a:lnTo>
                    <a:lnTo>
                      <a:pt x="0" y="2600821"/>
                    </a:lnTo>
                    <a:lnTo>
                      <a:pt x="0" y="2600276"/>
                    </a:lnTo>
                    <a:lnTo>
                      <a:pt x="0" y="2599148"/>
                    </a:lnTo>
                    <a:lnTo>
                      <a:pt x="0" y="2598965"/>
                    </a:lnTo>
                    <a:lnTo>
                      <a:pt x="0" y="2597865"/>
                    </a:lnTo>
                    <a:lnTo>
                      <a:pt x="0" y="2597461"/>
                    </a:lnTo>
                    <a:lnTo>
                      <a:pt x="0" y="2597397"/>
                    </a:lnTo>
                    <a:lnTo>
                      <a:pt x="0" y="2596937"/>
                    </a:lnTo>
                    <a:lnTo>
                      <a:pt x="0" y="2594119"/>
                    </a:lnTo>
                    <a:lnTo>
                      <a:pt x="0" y="2591940"/>
                    </a:lnTo>
                    <a:lnTo>
                      <a:pt x="0" y="2591783"/>
                    </a:lnTo>
                    <a:lnTo>
                      <a:pt x="0" y="2590223"/>
                    </a:lnTo>
                    <a:lnTo>
                      <a:pt x="0" y="2589415"/>
                    </a:lnTo>
                    <a:lnTo>
                      <a:pt x="0" y="2588090"/>
                    </a:lnTo>
                    <a:lnTo>
                      <a:pt x="0" y="2587905"/>
                    </a:lnTo>
                    <a:lnTo>
                      <a:pt x="0" y="2586438"/>
                    </a:lnTo>
                    <a:lnTo>
                      <a:pt x="0" y="2586337"/>
                    </a:lnTo>
                    <a:lnTo>
                      <a:pt x="0" y="2583061"/>
                    </a:lnTo>
                    <a:lnTo>
                      <a:pt x="0" y="2580728"/>
                    </a:lnTo>
                    <a:lnTo>
                      <a:pt x="0" y="2578708"/>
                    </a:lnTo>
                    <a:lnTo>
                      <a:pt x="0" y="2574623"/>
                    </a:lnTo>
                    <a:lnTo>
                      <a:pt x="0" y="2572343"/>
                    </a:lnTo>
                    <a:lnTo>
                      <a:pt x="0" y="2571057"/>
                    </a:lnTo>
                    <a:lnTo>
                      <a:pt x="0" y="2570773"/>
                    </a:lnTo>
                    <a:lnTo>
                      <a:pt x="0" y="2570589"/>
                    </a:lnTo>
                    <a:lnTo>
                      <a:pt x="0" y="2569491"/>
                    </a:lnTo>
                    <a:lnTo>
                      <a:pt x="0" y="2565912"/>
                    </a:lnTo>
                    <a:lnTo>
                      <a:pt x="0" y="2565722"/>
                    </a:lnTo>
                    <a:lnTo>
                      <a:pt x="0" y="2564735"/>
                    </a:lnTo>
                    <a:lnTo>
                      <a:pt x="0" y="2563564"/>
                    </a:lnTo>
                    <a:lnTo>
                      <a:pt x="0" y="2561690"/>
                    </a:lnTo>
                    <a:lnTo>
                      <a:pt x="0" y="2561284"/>
                    </a:lnTo>
                    <a:lnTo>
                      <a:pt x="0" y="2559979"/>
                    </a:lnTo>
                    <a:lnTo>
                      <a:pt x="0" y="2559715"/>
                    </a:lnTo>
                    <a:lnTo>
                      <a:pt x="0" y="2559530"/>
                    </a:lnTo>
                    <a:lnTo>
                      <a:pt x="0" y="2557775"/>
                    </a:lnTo>
                    <a:lnTo>
                      <a:pt x="0" y="2557120"/>
                    </a:lnTo>
                    <a:lnTo>
                      <a:pt x="0" y="2555363"/>
                    </a:lnTo>
                    <a:lnTo>
                      <a:pt x="0" y="2553289"/>
                    </a:lnTo>
                    <a:lnTo>
                      <a:pt x="0" y="2550333"/>
                    </a:lnTo>
                    <a:lnTo>
                      <a:pt x="0" y="2549074"/>
                    </a:lnTo>
                    <a:lnTo>
                      <a:pt x="0" y="2548921"/>
                    </a:lnTo>
                    <a:lnTo>
                      <a:pt x="0" y="2548204"/>
                    </a:lnTo>
                    <a:lnTo>
                      <a:pt x="0" y="2547998"/>
                    </a:lnTo>
                    <a:lnTo>
                      <a:pt x="0" y="2543515"/>
                    </a:lnTo>
                    <a:lnTo>
                      <a:pt x="0" y="2542719"/>
                    </a:lnTo>
                    <a:lnTo>
                      <a:pt x="0" y="2542231"/>
                    </a:lnTo>
                    <a:lnTo>
                      <a:pt x="0" y="2538014"/>
                    </a:lnTo>
                    <a:lnTo>
                      <a:pt x="0" y="2537537"/>
                    </a:lnTo>
                    <a:lnTo>
                      <a:pt x="0" y="2537109"/>
                    </a:lnTo>
                    <a:lnTo>
                      <a:pt x="0" y="2531089"/>
                    </a:lnTo>
                    <a:lnTo>
                      <a:pt x="0" y="2530715"/>
                    </a:lnTo>
                    <a:lnTo>
                      <a:pt x="0" y="2529148"/>
                    </a:lnTo>
                    <a:lnTo>
                      <a:pt x="0" y="2528753"/>
                    </a:lnTo>
                    <a:lnTo>
                      <a:pt x="0" y="2528558"/>
                    </a:lnTo>
                    <a:lnTo>
                      <a:pt x="0" y="2527469"/>
                    </a:lnTo>
                    <a:lnTo>
                      <a:pt x="0" y="2526987"/>
                    </a:lnTo>
                    <a:lnTo>
                      <a:pt x="0" y="2526745"/>
                    </a:lnTo>
                    <a:lnTo>
                      <a:pt x="0" y="2524393"/>
                    </a:lnTo>
                    <a:lnTo>
                      <a:pt x="0" y="2524153"/>
                    </a:lnTo>
                    <a:lnTo>
                      <a:pt x="0" y="2523222"/>
                    </a:lnTo>
                    <a:lnTo>
                      <a:pt x="0" y="2522976"/>
                    </a:lnTo>
                    <a:lnTo>
                      <a:pt x="0" y="2520941"/>
                    </a:lnTo>
                    <a:lnTo>
                      <a:pt x="0" y="2519658"/>
                    </a:lnTo>
                    <a:lnTo>
                      <a:pt x="0" y="2519373"/>
                    </a:lnTo>
                    <a:lnTo>
                      <a:pt x="0" y="2519188"/>
                    </a:lnTo>
                    <a:lnTo>
                      <a:pt x="0" y="2518088"/>
                    </a:lnTo>
                    <a:lnTo>
                      <a:pt x="0" y="2517696"/>
                    </a:lnTo>
                    <a:lnTo>
                      <a:pt x="0" y="2516194"/>
                    </a:lnTo>
                    <a:lnTo>
                      <a:pt x="0" y="2514929"/>
                    </a:lnTo>
                    <a:lnTo>
                      <a:pt x="0" y="2513335"/>
                    </a:lnTo>
                    <a:lnTo>
                      <a:pt x="0" y="2512854"/>
                    </a:lnTo>
                    <a:lnTo>
                      <a:pt x="0" y="2510787"/>
                    </a:lnTo>
                    <a:lnTo>
                      <a:pt x="0" y="2509991"/>
                    </a:lnTo>
                    <a:lnTo>
                      <a:pt x="0" y="2507861"/>
                    </a:lnTo>
                    <a:lnTo>
                      <a:pt x="0" y="2503871"/>
                    </a:lnTo>
                    <a:lnTo>
                      <a:pt x="0" y="2499729"/>
                    </a:lnTo>
                    <a:lnTo>
                      <a:pt x="0" y="2498933"/>
                    </a:lnTo>
                    <a:lnTo>
                      <a:pt x="0" y="2498523"/>
                    </a:lnTo>
                    <a:lnTo>
                      <a:pt x="0" y="2496804"/>
                    </a:lnTo>
                    <a:lnTo>
                      <a:pt x="0" y="2494601"/>
                    </a:lnTo>
                    <a:lnTo>
                      <a:pt x="0" y="2492192"/>
                    </a:lnTo>
                    <a:lnTo>
                      <a:pt x="0" y="2490747"/>
                    </a:lnTo>
                    <a:lnTo>
                      <a:pt x="0" y="2490251"/>
                    </a:lnTo>
                    <a:lnTo>
                      <a:pt x="0" y="2488216"/>
                    </a:lnTo>
                    <a:lnTo>
                      <a:pt x="0" y="2487127"/>
                    </a:lnTo>
                    <a:lnTo>
                      <a:pt x="0" y="2486645"/>
                    </a:lnTo>
                    <a:lnTo>
                      <a:pt x="0" y="2486401"/>
                    </a:lnTo>
                    <a:lnTo>
                      <a:pt x="0" y="2484967"/>
                    </a:lnTo>
                    <a:lnTo>
                      <a:pt x="0" y="2484244"/>
                    </a:lnTo>
                    <a:lnTo>
                      <a:pt x="0" y="2479689"/>
                    </a:lnTo>
                    <a:lnTo>
                      <a:pt x="0" y="2479193"/>
                    </a:lnTo>
                    <a:lnTo>
                      <a:pt x="0" y="2477353"/>
                    </a:lnTo>
                    <a:lnTo>
                      <a:pt x="0" y="2477154"/>
                    </a:lnTo>
                    <a:lnTo>
                      <a:pt x="0" y="2475343"/>
                    </a:lnTo>
                    <a:lnTo>
                      <a:pt x="0" y="2474213"/>
                    </a:lnTo>
                    <a:lnTo>
                      <a:pt x="0" y="2472644"/>
                    </a:lnTo>
                    <a:lnTo>
                      <a:pt x="0" y="2468863"/>
                    </a:lnTo>
                    <a:lnTo>
                      <a:pt x="0" y="2467295"/>
                    </a:lnTo>
                    <a:lnTo>
                      <a:pt x="0" y="2465015"/>
                    </a:lnTo>
                    <a:lnTo>
                      <a:pt x="0" y="2463577"/>
                    </a:lnTo>
                    <a:lnTo>
                      <a:pt x="0" y="2461876"/>
                    </a:lnTo>
                    <a:lnTo>
                      <a:pt x="0" y="2459594"/>
                    </a:lnTo>
                    <a:lnTo>
                      <a:pt x="0" y="2458027"/>
                    </a:lnTo>
                    <a:lnTo>
                      <a:pt x="0" y="2455241"/>
                    </a:lnTo>
                    <a:lnTo>
                      <a:pt x="0" y="2453957"/>
                    </a:lnTo>
                    <a:lnTo>
                      <a:pt x="0" y="2453033"/>
                    </a:lnTo>
                    <a:lnTo>
                      <a:pt x="0" y="2451849"/>
                    </a:lnTo>
                    <a:lnTo>
                      <a:pt x="0" y="2451040"/>
                    </a:lnTo>
                    <a:lnTo>
                      <a:pt x="0" y="2450818"/>
                    </a:lnTo>
                    <a:lnTo>
                      <a:pt x="0" y="2448536"/>
                    </a:lnTo>
                    <a:lnTo>
                      <a:pt x="0" y="2447964"/>
                    </a:lnTo>
                    <a:lnTo>
                      <a:pt x="0" y="2446968"/>
                    </a:lnTo>
                    <a:lnTo>
                      <a:pt x="0" y="2445838"/>
                    </a:lnTo>
                    <a:lnTo>
                      <a:pt x="0" y="2444626"/>
                    </a:lnTo>
                    <a:lnTo>
                      <a:pt x="0" y="2442614"/>
                    </a:lnTo>
                    <a:lnTo>
                      <a:pt x="0" y="2441266"/>
                    </a:lnTo>
                    <a:lnTo>
                      <a:pt x="0" y="2440488"/>
                    </a:lnTo>
                    <a:lnTo>
                      <a:pt x="0" y="2439982"/>
                    </a:lnTo>
                    <a:lnTo>
                      <a:pt x="0" y="2436641"/>
                    </a:lnTo>
                    <a:lnTo>
                      <a:pt x="0" y="2434304"/>
                    </a:lnTo>
                    <a:lnTo>
                      <a:pt x="0" y="2430768"/>
                    </a:lnTo>
                    <a:lnTo>
                      <a:pt x="0" y="2426867"/>
                    </a:lnTo>
                    <a:lnTo>
                      <a:pt x="0" y="2425582"/>
                    </a:lnTo>
                    <a:lnTo>
                      <a:pt x="0" y="2425276"/>
                    </a:lnTo>
                    <a:lnTo>
                      <a:pt x="0" y="2424532"/>
                    </a:lnTo>
                    <a:lnTo>
                      <a:pt x="0" y="2424363"/>
                    </a:lnTo>
                    <a:lnTo>
                      <a:pt x="0" y="2423248"/>
                    </a:lnTo>
                    <a:lnTo>
                      <a:pt x="0" y="2422514"/>
                    </a:lnTo>
                    <a:lnTo>
                      <a:pt x="0" y="2421157"/>
                    </a:lnTo>
                    <a:lnTo>
                      <a:pt x="0" y="2419590"/>
                    </a:lnTo>
                    <a:lnTo>
                      <a:pt x="0" y="2416006"/>
                    </a:lnTo>
                    <a:lnTo>
                      <a:pt x="0" y="2415809"/>
                    </a:lnTo>
                    <a:lnTo>
                      <a:pt x="0" y="2414240"/>
                    </a:lnTo>
                    <a:lnTo>
                      <a:pt x="0" y="2412691"/>
                    </a:lnTo>
                    <a:lnTo>
                      <a:pt x="0" y="2411455"/>
                    </a:lnTo>
                    <a:lnTo>
                      <a:pt x="0" y="2410476"/>
                    </a:lnTo>
                    <a:lnTo>
                      <a:pt x="0" y="2408540"/>
                    </a:lnTo>
                    <a:lnTo>
                      <a:pt x="0" y="2408194"/>
                    </a:lnTo>
                    <a:lnTo>
                      <a:pt x="0" y="2406626"/>
                    </a:lnTo>
                    <a:lnTo>
                      <a:pt x="0" y="2404948"/>
                    </a:lnTo>
                    <a:lnTo>
                      <a:pt x="0" y="2400147"/>
                    </a:lnTo>
                    <a:lnTo>
                      <a:pt x="0" y="2399640"/>
                    </a:lnTo>
                    <a:lnTo>
                      <a:pt x="0" y="2398040"/>
                    </a:lnTo>
                    <a:lnTo>
                      <a:pt x="0" y="2397482"/>
                    </a:lnTo>
                    <a:lnTo>
                      <a:pt x="0" y="2396901"/>
                    </a:lnTo>
                    <a:lnTo>
                      <a:pt x="0" y="2394138"/>
                    </a:lnTo>
                    <a:lnTo>
                      <a:pt x="0" y="2391805"/>
                    </a:lnTo>
                    <a:lnTo>
                      <a:pt x="0" y="2389998"/>
                    </a:lnTo>
                    <a:lnTo>
                      <a:pt x="0" y="2386982"/>
                    </a:lnTo>
                    <a:lnTo>
                      <a:pt x="0" y="2385241"/>
                    </a:lnTo>
                    <a:lnTo>
                      <a:pt x="0" y="2383080"/>
                    </a:lnTo>
                    <a:lnTo>
                      <a:pt x="0" y="2380745"/>
                    </a:lnTo>
                    <a:lnTo>
                      <a:pt x="0" y="2375468"/>
                    </a:lnTo>
                    <a:lnTo>
                      <a:pt x="0" y="2373898"/>
                    </a:lnTo>
                    <a:lnTo>
                      <a:pt x="0" y="2372221"/>
                    </a:lnTo>
                    <a:lnTo>
                      <a:pt x="0" y="2365497"/>
                    </a:lnTo>
                    <a:lnTo>
                      <a:pt x="0" y="2364606"/>
                    </a:lnTo>
                    <a:lnTo>
                      <a:pt x="0" y="2361623"/>
                    </a:lnTo>
                    <a:lnTo>
                      <a:pt x="0" y="2361465"/>
                    </a:lnTo>
                    <a:lnTo>
                      <a:pt x="0" y="2359897"/>
                    </a:lnTo>
                    <a:lnTo>
                      <a:pt x="0" y="2357140"/>
                    </a:lnTo>
                    <a:lnTo>
                      <a:pt x="0" y="2356559"/>
                    </a:lnTo>
                    <a:lnTo>
                      <a:pt x="0" y="2350831"/>
                    </a:lnTo>
                    <a:lnTo>
                      <a:pt x="0" y="2348848"/>
                    </a:lnTo>
                    <a:lnTo>
                      <a:pt x="0" y="2342738"/>
                    </a:lnTo>
                    <a:lnTo>
                      <a:pt x="0" y="2342494"/>
                    </a:lnTo>
                    <a:lnTo>
                      <a:pt x="0" y="2337789"/>
                    </a:lnTo>
                    <a:lnTo>
                      <a:pt x="0" y="2337123"/>
                    </a:lnTo>
                    <a:lnTo>
                      <a:pt x="0" y="2334447"/>
                    </a:lnTo>
                    <a:lnTo>
                      <a:pt x="0" y="2333090"/>
                    </a:lnTo>
                    <a:lnTo>
                      <a:pt x="0" y="2331879"/>
                    </a:lnTo>
                    <a:lnTo>
                      <a:pt x="0" y="2328923"/>
                    </a:lnTo>
                    <a:lnTo>
                      <a:pt x="0" y="2328519"/>
                    </a:lnTo>
                    <a:lnTo>
                      <a:pt x="0" y="2323389"/>
                    </a:lnTo>
                    <a:lnTo>
                      <a:pt x="0" y="2322998"/>
                    </a:lnTo>
                    <a:lnTo>
                      <a:pt x="0" y="2321281"/>
                    </a:lnTo>
                    <a:lnTo>
                      <a:pt x="0" y="2320473"/>
                    </a:lnTo>
                    <a:lnTo>
                      <a:pt x="0" y="2319148"/>
                    </a:lnTo>
                    <a:lnTo>
                      <a:pt x="0" y="2318963"/>
                    </a:lnTo>
                    <a:lnTo>
                      <a:pt x="0" y="2317863"/>
                    </a:lnTo>
                    <a:lnTo>
                      <a:pt x="0" y="2317395"/>
                    </a:lnTo>
                    <a:lnTo>
                      <a:pt x="0" y="2314119"/>
                    </a:lnTo>
                    <a:lnTo>
                      <a:pt x="0" y="2311786"/>
                    </a:lnTo>
                    <a:lnTo>
                      <a:pt x="0" y="2309766"/>
                    </a:lnTo>
                    <a:lnTo>
                      <a:pt x="0" y="2309414"/>
                    </a:lnTo>
                    <a:lnTo>
                      <a:pt x="0" y="2302115"/>
                    </a:lnTo>
                    <a:lnTo>
                      <a:pt x="0" y="2300548"/>
                    </a:lnTo>
                    <a:lnTo>
                      <a:pt x="0" y="2298708"/>
                    </a:lnTo>
                    <a:lnTo>
                      <a:pt x="0" y="2298297"/>
                    </a:lnTo>
                    <a:lnTo>
                      <a:pt x="0" y="2296730"/>
                    </a:lnTo>
                    <a:lnTo>
                      <a:pt x="0" y="2295794"/>
                    </a:lnTo>
                    <a:lnTo>
                      <a:pt x="0" y="2295553"/>
                    </a:lnTo>
                    <a:lnTo>
                      <a:pt x="0" y="2294623"/>
                    </a:lnTo>
                    <a:lnTo>
                      <a:pt x="0" y="2292341"/>
                    </a:lnTo>
                    <a:lnTo>
                      <a:pt x="0" y="2291058"/>
                    </a:lnTo>
                    <a:lnTo>
                      <a:pt x="0" y="2290773"/>
                    </a:lnTo>
                    <a:lnTo>
                      <a:pt x="0" y="2290588"/>
                    </a:lnTo>
                    <a:lnTo>
                      <a:pt x="0" y="2289488"/>
                    </a:lnTo>
                    <a:lnTo>
                      <a:pt x="0" y="2286421"/>
                    </a:lnTo>
                    <a:lnTo>
                      <a:pt x="0" y="2284735"/>
                    </a:lnTo>
                    <a:lnTo>
                      <a:pt x="0" y="2281391"/>
                    </a:lnTo>
                    <a:lnTo>
                      <a:pt x="0" y="2279979"/>
                    </a:lnTo>
                    <a:lnTo>
                      <a:pt x="0" y="2279261"/>
                    </a:lnTo>
                    <a:lnTo>
                      <a:pt x="0" y="2279056"/>
                    </a:lnTo>
                    <a:lnTo>
                      <a:pt x="0" y="2275361"/>
                    </a:lnTo>
                    <a:lnTo>
                      <a:pt x="0" y="2273289"/>
                    </a:lnTo>
                    <a:lnTo>
                      <a:pt x="0" y="2270333"/>
                    </a:lnTo>
                    <a:lnTo>
                      <a:pt x="0" y="2269922"/>
                    </a:lnTo>
                    <a:lnTo>
                      <a:pt x="0" y="2269072"/>
                    </a:lnTo>
                    <a:lnTo>
                      <a:pt x="0" y="2268204"/>
                    </a:lnTo>
                    <a:lnTo>
                      <a:pt x="0" y="2268167"/>
                    </a:lnTo>
                    <a:lnTo>
                      <a:pt x="0" y="2267998"/>
                    </a:lnTo>
                    <a:lnTo>
                      <a:pt x="0" y="2266886"/>
                    </a:lnTo>
                    <a:lnTo>
                      <a:pt x="0" y="2262147"/>
                    </a:lnTo>
                    <a:lnTo>
                      <a:pt x="0" y="2259616"/>
                    </a:lnTo>
                    <a:lnTo>
                      <a:pt x="0" y="2258527"/>
                    </a:lnTo>
                    <a:lnTo>
                      <a:pt x="0" y="2258045"/>
                    </a:lnTo>
                    <a:lnTo>
                      <a:pt x="0" y="2257109"/>
                    </a:lnTo>
                    <a:lnTo>
                      <a:pt x="0" y="2255211"/>
                    </a:lnTo>
                    <a:lnTo>
                      <a:pt x="0" y="2251088"/>
                    </a:lnTo>
                    <a:lnTo>
                      <a:pt x="0" y="2250716"/>
                    </a:lnTo>
                    <a:lnTo>
                      <a:pt x="0" y="2249147"/>
                    </a:lnTo>
                    <a:lnTo>
                      <a:pt x="0" y="2248753"/>
                    </a:lnTo>
                    <a:lnTo>
                      <a:pt x="0" y="2248554"/>
                    </a:lnTo>
                    <a:lnTo>
                      <a:pt x="0" y="2247252"/>
                    </a:lnTo>
                    <a:lnTo>
                      <a:pt x="0" y="2244394"/>
                    </a:lnTo>
                    <a:lnTo>
                      <a:pt x="0" y="2236194"/>
                    </a:lnTo>
                    <a:lnTo>
                      <a:pt x="0" y="2234929"/>
                    </a:lnTo>
                    <a:lnTo>
                      <a:pt x="0" y="2232518"/>
                    </a:lnTo>
                    <a:lnTo>
                      <a:pt x="0" y="2230787"/>
                    </a:lnTo>
                    <a:lnTo>
                      <a:pt x="0" y="2229992"/>
                    </a:lnTo>
                    <a:lnTo>
                      <a:pt x="0" y="2229580"/>
                    </a:lnTo>
                    <a:lnTo>
                      <a:pt x="0" y="2227862"/>
                    </a:lnTo>
                    <a:lnTo>
                      <a:pt x="0" y="2224382"/>
                    </a:lnTo>
                    <a:lnTo>
                      <a:pt x="0" y="2223249"/>
                    </a:lnTo>
                    <a:lnTo>
                      <a:pt x="0" y="2216026"/>
                    </a:lnTo>
                    <a:lnTo>
                      <a:pt x="0" y="2210746"/>
                    </a:lnTo>
                    <a:lnTo>
                      <a:pt x="0" y="2210251"/>
                    </a:lnTo>
                    <a:lnTo>
                      <a:pt x="0" y="2208212"/>
                    </a:lnTo>
                    <a:lnTo>
                      <a:pt x="0" y="2206401"/>
                    </a:lnTo>
                    <a:lnTo>
                      <a:pt x="0" y="2199921"/>
                    </a:lnTo>
                    <a:lnTo>
                      <a:pt x="0" y="2198353"/>
                    </a:lnTo>
                    <a:lnTo>
                      <a:pt x="0" y="2194635"/>
                    </a:lnTo>
                    <a:lnTo>
                      <a:pt x="0" y="2193351"/>
                    </a:lnTo>
                    <a:lnTo>
                      <a:pt x="0" y="2189582"/>
                    </a:lnTo>
                    <a:lnTo>
                      <a:pt x="0" y="2188864"/>
                    </a:lnTo>
                    <a:lnTo>
                      <a:pt x="0" y="2187295"/>
                    </a:lnTo>
                    <a:lnTo>
                      <a:pt x="0" y="2185551"/>
                    </a:lnTo>
                    <a:lnTo>
                      <a:pt x="0" y="2185015"/>
                    </a:lnTo>
                    <a:lnTo>
                      <a:pt x="0" y="2183982"/>
                    </a:lnTo>
                    <a:lnTo>
                      <a:pt x="0" y="2183577"/>
                    </a:lnTo>
                    <a:lnTo>
                      <a:pt x="0" y="2173672"/>
                    </a:lnTo>
                    <a:lnTo>
                      <a:pt x="0" y="2162614"/>
                    </a:lnTo>
                    <a:lnTo>
                      <a:pt x="0" y="2156334"/>
                    </a:lnTo>
                    <a:lnTo>
                      <a:pt x="0" y="2155421"/>
                    </a:lnTo>
                    <a:lnTo>
                      <a:pt x="0" y="2154306"/>
                    </a:lnTo>
                    <a:lnTo>
                      <a:pt x="0" y="2150850"/>
                    </a:lnTo>
                    <a:lnTo>
                      <a:pt x="0" y="2145276"/>
                    </a:lnTo>
                    <a:lnTo>
                      <a:pt x="0" y="2144361"/>
                    </a:lnTo>
                    <a:lnTo>
                      <a:pt x="0" y="2142513"/>
                    </a:lnTo>
                    <a:lnTo>
                      <a:pt x="0" y="2121056"/>
                    </a:lnTo>
                    <a:lnTo>
                      <a:pt x="0" y="2119766"/>
                    </a:lnTo>
                    <a:lnTo>
                      <a:pt x="0" y="2118040"/>
                    </a:lnTo>
                    <a:lnTo>
                      <a:pt x="0" y="2111803"/>
                    </a:lnTo>
                    <a:lnTo>
                      <a:pt x="0" y="2111635"/>
                    </a:lnTo>
                    <a:lnTo>
                      <a:pt x="0" y="2109997"/>
                    </a:lnTo>
                    <a:lnTo>
                      <a:pt x="0" y="2097374"/>
                    </a:lnTo>
                    <a:lnTo>
                      <a:pt x="0" y="2081889"/>
                    </a:lnTo>
                    <a:lnTo>
                      <a:pt x="0" y="2077267"/>
                    </a:lnTo>
                    <a:lnTo>
                      <a:pt x="0" y="2070831"/>
                    </a:lnTo>
                    <a:lnTo>
                      <a:pt x="0" y="2068847"/>
                    </a:lnTo>
                    <a:lnTo>
                      <a:pt x="0" y="2059016"/>
                    </a:lnTo>
                    <a:lnTo>
                      <a:pt x="0" y="2054447"/>
                    </a:lnTo>
                    <a:lnTo>
                      <a:pt x="0" y="2048921"/>
                    </a:lnTo>
                    <a:lnTo>
                      <a:pt x="0" y="2038103"/>
                    </a:lnTo>
                    <a:lnTo>
                      <a:pt x="0" y="2029766"/>
                    </a:lnTo>
                    <a:lnTo>
                      <a:pt x="0" y="2029355"/>
                    </a:lnTo>
                    <a:lnTo>
                      <a:pt x="0" y="2028071"/>
                    </a:lnTo>
                    <a:lnTo>
                      <a:pt x="0" y="2027788"/>
                    </a:lnTo>
                    <a:lnTo>
                      <a:pt x="0" y="2026504"/>
                    </a:lnTo>
                    <a:lnTo>
                      <a:pt x="0" y="2018297"/>
                    </a:lnTo>
                    <a:lnTo>
                      <a:pt x="0" y="2016730"/>
                    </a:lnTo>
                    <a:lnTo>
                      <a:pt x="0" y="2009100"/>
                    </a:lnTo>
                    <a:lnTo>
                      <a:pt x="0" y="2006419"/>
                    </a:lnTo>
                    <a:lnTo>
                      <a:pt x="0" y="1999056"/>
                    </a:lnTo>
                    <a:lnTo>
                      <a:pt x="0" y="1997944"/>
                    </a:lnTo>
                    <a:lnTo>
                      <a:pt x="0" y="1988167"/>
                    </a:lnTo>
                    <a:lnTo>
                      <a:pt x="0" y="1986882"/>
                    </a:lnTo>
                    <a:lnTo>
                      <a:pt x="0" y="1985570"/>
                    </a:lnTo>
                    <a:lnTo>
                      <a:pt x="0" y="1984001"/>
                    </a:lnTo>
                    <a:lnTo>
                      <a:pt x="0" y="1978391"/>
                    </a:lnTo>
                    <a:lnTo>
                      <a:pt x="0" y="1967252"/>
                    </a:lnTo>
                    <a:lnTo>
                      <a:pt x="0" y="1963576"/>
                    </a:lnTo>
                    <a:lnTo>
                      <a:pt x="0" y="1955440"/>
                    </a:lnTo>
                    <a:lnTo>
                      <a:pt x="0" y="1952518"/>
                    </a:lnTo>
                    <a:lnTo>
                      <a:pt x="0" y="1944380"/>
                    </a:lnTo>
                    <a:lnTo>
                      <a:pt x="0" y="1924409"/>
                    </a:lnTo>
                    <a:lnTo>
                      <a:pt x="0" y="1920640"/>
                    </a:lnTo>
                    <a:lnTo>
                      <a:pt x="0" y="1919922"/>
                    </a:lnTo>
                    <a:lnTo>
                      <a:pt x="0" y="1918353"/>
                    </a:lnTo>
                    <a:lnTo>
                      <a:pt x="0" y="1916609"/>
                    </a:lnTo>
                    <a:lnTo>
                      <a:pt x="0" y="1915040"/>
                    </a:lnTo>
                    <a:lnTo>
                      <a:pt x="0" y="1914635"/>
                    </a:lnTo>
                    <a:lnTo>
                      <a:pt x="0" y="1913351"/>
                    </a:lnTo>
                    <a:lnTo>
                      <a:pt x="0" y="1909586"/>
                    </a:lnTo>
                    <a:lnTo>
                      <a:pt x="0" y="1905551"/>
                    </a:lnTo>
                    <a:lnTo>
                      <a:pt x="0" y="1903982"/>
                    </a:lnTo>
                    <a:lnTo>
                      <a:pt x="0" y="1901535"/>
                    </a:lnTo>
                    <a:lnTo>
                      <a:pt x="0" y="1897504"/>
                    </a:lnTo>
                    <a:lnTo>
                      <a:pt x="0" y="1893672"/>
                    </a:lnTo>
                    <a:lnTo>
                      <a:pt x="0" y="1892933"/>
                    </a:lnTo>
                    <a:lnTo>
                      <a:pt x="0" y="1881908"/>
                    </a:lnTo>
                    <a:lnTo>
                      <a:pt x="0" y="1878532"/>
                    </a:lnTo>
                    <a:lnTo>
                      <a:pt x="0" y="1876856"/>
                    </a:lnTo>
                    <a:lnTo>
                      <a:pt x="0" y="1876334"/>
                    </a:lnTo>
                    <a:lnTo>
                      <a:pt x="0" y="1875419"/>
                    </a:lnTo>
                    <a:lnTo>
                      <a:pt x="0" y="1873007"/>
                    </a:lnTo>
                    <a:lnTo>
                      <a:pt x="0" y="1872824"/>
                    </a:lnTo>
                    <a:lnTo>
                      <a:pt x="0" y="1871256"/>
                    </a:lnTo>
                    <a:lnTo>
                      <a:pt x="0" y="1870851"/>
                    </a:lnTo>
                    <a:lnTo>
                      <a:pt x="0" y="1850824"/>
                    </a:lnTo>
                    <a:lnTo>
                      <a:pt x="0" y="1842693"/>
                    </a:lnTo>
                    <a:lnTo>
                      <a:pt x="0" y="1841055"/>
                    </a:lnTo>
                    <a:lnTo>
                      <a:pt x="0" y="1839771"/>
                    </a:lnTo>
                    <a:lnTo>
                      <a:pt x="0" y="1831634"/>
                    </a:lnTo>
                    <a:lnTo>
                      <a:pt x="0" y="1828432"/>
                    </a:lnTo>
                    <a:lnTo>
                      <a:pt x="0" y="1817374"/>
                    </a:lnTo>
                    <a:lnTo>
                      <a:pt x="0" y="1808325"/>
                    </a:lnTo>
                    <a:lnTo>
                      <a:pt x="0" y="1801889"/>
                    </a:lnTo>
                    <a:lnTo>
                      <a:pt x="0" y="1797267"/>
                    </a:lnTo>
                    <a:lnTo>
                      <a:pt x="0" y="1790074"/>
                    </a:lnTo>
                    <a:lnTo>
                      <a:pt x="0" y="1788788"/>
                    </a:lnTo>
                    <a:lnTo>
                      <a:pt x="0" y="1784646"/>
                    </a:lnTo>
                    <a:lnTo>
                      <a:pt x="0" y="1779014"/>
                    </a:lnTo>
                    <a:lnTo>
                      <a:pt x="0" y="1769161"/>
                    </a:lnTo>
                    <a:lnTo>
                      <a:pt x="0" y="1759129"/>
                    </a:lnTo>
                    <a:lnTo>
                      <a:pt x="0" y="1758103"/>
                    </a:lnTo>
                    <a:lnTo>
                      <a:pt x="0" y="1757562"/>
                    </a:lnTo>
                    <a:lnTo>
                      <a:pt x="0" y="1749355"/>
                    </a:lnTo>
                    <a:lnTo>
                      <a:pt x="0" y="1748072"/>
                    </a:lnTo>
                    <a:lnTo>
                      <a:pt x="0" y="1747788"/>
                    </a:lnTo>
                    <a:lnTo>
                      <a:pt x="0" y="1746503"/>
                    </a:lnTo>
                    <a:lnTo>
                      <a:pt x="0" y="1746289"/>
                    </a:lnTo>
                    <a:lnTo>
                      <a:pt x="0" y="1744007"/>
                    </a:lnTo>
                    <a:lnTo>
                      <a:pt x="0" y="1742439"/>
                    </a:lnTo>
                    <a:lnTo>
                      <a:pt x="0" y="1740158"/>
                    </a:lnTo>
                    <a:lnTo>
                      <a:pt x="0" y="1735453"/>
                    </a:lnTo>
                    <a:lnTo>
                      <a:pt x="0" y="1729100"/>
                    </a:lnTo>
                    <a:lnTo>
                      <a:pt x="0" y="1721053"/>
                    </a:lnTo>
                    <a:lnTo>
                      <a:pt x="0" y="1717940"/>
                    </a:lnTo>
                    <a:lnTo>
                      <a:pt x="0" y="1716628"/>
                    </a:lnTo>
                    <a:lnTo>
                      <a:pt x="0" y="1715059"/>
                    </a:lnTo>
                    <a:lnTo>
                      <a:pt x="0" y="1709449"/>
                    </a:lnTo>
                    <a:lnTo>
                      <a:pt x="0" y="1705570"/>
                    </a:lnTo>
                    <a:lnTo>
                      <a:pt x="0" y="1704003"/>
                    </a:lnTo>
                    <a:lnTo>
                      <a:pt x="0" y="1700419"/>
                    </a:lnTo>
                    <a:lnTo>
                      <a:pt x="0" y="1698391"/>
                    </a:lnTo>
                    <a:lnTo>
                      <a:pt x="0" y="1696373"/>
                    </a:lnTo>
                    <a:lnTo>
                      <a:pt x="0" y="1683576"/>
                    </a:lnTo>
                    <a:lnTo>
                      <a:pt x="0" y="1675438"/>
                    </a:lnTo>
                    <a:lnTo>
                      <a:pt x="0" y="1665664"/>
                    </a:lnTo>
                    <a:lnTo>
                      <a:pt x="0" y="1644409"/>
                    </a:lnTo>
                    <a:lnTo>
                      <a:pt x="0" y="1640644"/>
                    </a:lnTo>
                    <a:lnTo>
                      <a:pt x="0" y="1636609"/>
                    </a:lnTo>
                    <a:lnTo>
                      <a:pt x="0" y="1635040"/>
                    </a:lnTo>
                    <a:lnTo>
                      <a:pt x="0" y="1632593"/>
                    </a:lnTo>
                    <a:lnTo>
                      <a:pt x="0" y="1628562"/>
                    </a:lnTo>
                    <a:lnTo>
                      <a:pt x="0" y="1623991"/>
                    </a:lnTo>
                    <a:lnTo>
                      <a:pt x="0" y="1622707"/>
                    </a:lnTo>
                    <a:lnTo>
                      <a:pt x="0" y="1621535"/>
                    </a:lnTo>
                    <a:lnTo>
                      <a:pt x="0" y="1617503"/>
                    </a:lnTo>
                    <a:lnTo>
                      <a:pt x="0" y="1612932"/>
                    </a:lnTo>
                    <a:lnTo>
                      <a:pt x="0" y="1609590"/>
                    </a:lnTo>
                    <a:lnTo>
                      <a:pt x="0" y="1608306"/>
                    </a:lnTo>
                    <a:lnTo>
                      <a:pt x="0" y="1607914"/>
                    </a:lnTo>
                    <a:lnTo>
                      <a:pt x="0" y="1604065"/>
                    </a:lnTo>
                    <a:lnTo>
                      <a:pt x="0" y="1603882"/>
                    </a:lnTo>
                    <a:lnTo>
                      <a:pt x="0" y="1602314"/>
                    </a:lnTo>
                    <a:lnTo>
                      <a:pt x="0" y="1601909"/>
                    </a:lnTo>
                    <a:lnTo>
                      <a:pt x="0" y="1598532"/>
                    </a:lnTo>
                    <a:lnTo>
                      <a:pt x="0" y="1596857"/>
                    </a:lnTo>
                    <a:lnTo>
                      <a:pt x="0" y="1593007"/>
                    </a:lnTo>
                    <a:lnTo>
                      <a:pt x="0" y="1592822"/>
                    </a:lnTo>
                    <a:lnTo>
                      <a:pt x="0" y="1591254"/>
                    </a:lnTo>
                    <a:lnTo>
                      <a:pt x="0" y="1586528"/>
                    </a:lnTo>
                    <a:lnTo>
                      <a:pt x="0" y="1584961"/>
                    </a:lnTo>
                    <a:lnTo>
                      <a:pt x="0" y="1580206"/>
                    </a:lnTo>
                    <a:lnTo>
                      <a:pt x="0" y="1570829"/>
                    </a:lnTo>
                    <a:lnTo>
                      <a:pt x="0" y="1565804"/>
                    </a:lnTo>
                    <a:lnTo>
                      <a:pt x="0" y="1562692"/>
                    </a:lnTo>
                    <a:lnTo>
                      <a:pt x="0" y="1560280"/>
                    </a:lnTo>
                    <a:lnTo>
                      <a:pt x="0" y="1548432"/>
                    </a:lnTo>
                    <a:lnTo>
                      <a:pt x="0" y="1542940"/>
                    </a:lnTo>
                    <a:lnTo>
                      <a:pt x="0" y="1542026"/>
                    </a:lnTo>
                    <a:lnTo>
                      <a:pt x="0" y="1528325"/>
                    </a:lnTo>
                    <a:lnTo>
                      <a:pt x="0" y="1519846"/>
                    </a:lnTo>
                    <a:lnTo>
                      <a:pt x="0" y="1515704"/>
                    </a:lnTo>
                    <a:lnTo>
                      <a:pt x="0" y="1510072"/>
                    </a:lnTo>
                    <a:lnTo>
                      <a:pt x="0" y="1508788"/>
                    </a:lnTo>
                    <a:lnTo>
                      <a:pt x="0" y="1507662"/>
                    </a:lnTo>
                    <a:lnTo>
                      <a:pt x="0" y="1504646"/>
                    </a:lnTo>
                    <a:lnTo>
                      <a:pt x="0" y="1489161"/>
                    </a:lnTo>
                    <a:lnTo>
                      <a:pt x="0" y="1479130"/>
                    </a:lnTo>
                    <a:lnTo>
                      <a:pt x="0" y="1477561"/>
                    </a:lnTo>
                    <a:lnTo>
                      <a:pt x="0" y="1477347"/>
                    </a:lnTo>
                    <a:lnTo>
                      <a:pt x="0" y="1475065"/>
                    </a:lnTo>
                    <a:lnTo>
                      <a:pt x="0" y="1473780"/>
                    </a:lnTo>
                    <a:lnTo>
                      <a:pt x="0" y="1473497"/>
                    </a:lnTo>
                    <a:lnTo>
                      <a:pt x="0" y="1472212"/>
                    </a:lnTo>
                    <a:lnTo>
                      <a:pt x="0" y="1468494"/>
                    </a:lnTo>
                    <a:lnTo>
                      <a:pt x="0" y="1466511"/>
                    </a:lnTo>
                    <a:lnTo>
                      <a:pt x="0" y="1466289"/>
                    </a:lnTo>
                    <a:lnTo>
                      <a:pt x="0" y="1464007"/>
                    </a:lnTo>
                    <a:lnTo>
                      <a:pt x="0" y="1462439"/>
                    </a:lnTo>
                    <a:lnTo>
                      <a:pt x="0" y="1460158"/>
                    </a:lnTo>
                    <a:lnTo>
                      <a:pt x="0" y="1455453"/>
                    </a:lnTo>
                    <a:lnTo>
                      <a:pt x="0" y="1452111"/>
                    </a:lnTo>
                    <a:lnTo>
                      <a:pt x="0" y="1441053"/>
                    </a:lnTo>
                    <a:lnTo>
                      <a:pt x="0" y="1436628"/>
                    </a:lnTo>
                    <a:lnTo>
                      <a:pt x="0" y="1435061"/>
                    </a:lnTo>
                    <a:lnTo>
                      <a:pt x="0" y="1431477"/>
                    </a:lnTo>
                    <a:lnTo>
                      <a:pt x="0" y="1431280"/>
                    </a:lnTo>
                    <a:lnTo>
                      <a:pt x="0" y="1430193"/>
                    </a:lnTo>
                    <a:lnTo>
                      <a:pt x="0" y="1429711"/>
                    </a:lnTo>
                    <a:lnTo>
                      <a:pt x="0" y="1429449"/>
                    </a:lnTo>
                    <a:lnTo>
                      <a:pt x="0" y="1427431"/>
                    </a:lnTo>
                    <a:lnTo>
                      <a:pt x="0" y="1420419"/>
                    </a:lnTo>
                    <a:lnTo>
                      <a:pt x="0" y="1416372"/>
                    </a:lnTo>
                    <a:lnTo>
                      <a:pt x="0" y="1396722"/>
                    </a:lnTo>
                    <a:lnTo>
                      <a:pt x="0" y="1394915"/>
                    </a:lnTo>
                    <a:lnTo>
                      <a:pt x="0" y="1387692"/>
                    </a:lnTo>
                    <a:lnTo>
                      <a:pt x="0" y="1385662"/>
                    </a:lnTo>
                    <a:lnTo>
                      <a:pt x="0" y="1353765"/>
                    </a:lnTo>
                    <a:lnTo>
                      <a:pt x="0" y="1352593"/>
                    </a:lnTo>
                    <a:lnTo>
                      <a:pt x="0" y="1348561"/>
                    </a:lnTo>
                    <a:lnTo>
                      <a:pt x="0" y="1343990"/>
                    </a:lnTo>
                    <a:lnTo>
                      <a:pt x="0" y="1342706"/>
                    </a:lnTo>
                    <a:lnTo>
                      <a:pt x="0" y="1339364"/>
                    </a:lnTo>
                    <a:lnTo>
                      <a:pt x="0" y="1329590"/>
                    </a:lnTo>
                    <a:lnTo>
                      <a:pt x="0" y="1328306"/>
                    </a:lnTo>
                    <a:lnTo>
                      <a:pt x="0" y="1327915"/>
                    </a:lnTo>
                    <a:lnTo>
                      <a:pt x="0" y="1324065"/>
                    </a:lnTo>
                    <a:lnTo>
                      <a:pt x="0" y="1323880"/>
                    </a:lnTo>
                    <a:lnTo>
                      <a:pt x="0" y="1322312"/>
                    </a:lnTo>
                    <a:lnTo>
                      <a:pt x="0" y="1317586"/>
                    </a:lnTo>
                    <a:lnTo>
                      <a:pt x="0" y="1316019"/>
                    </a:lnTo>
                    <a:lnTo>
                      <a:pt x="0" y="1311264"/>
                    </a:lnTo>
                    <a:lnTo>
                      <a:pt x="0" y="1306529"/>
                    </a:lnTo>
                    <a:lnTo>
                      <a:pt x="0" y="1304959"/>
                    </a:lnTo>
                    <a:lnTo>
                      <a:pt x="0" y="1303214"/>
                    </a:lnTo>
                    <a:lnTo>
                      <a:pt x="0" y="1301647"/>
                    </a:lnTo>
                    <a:lnTo>
                      <a:pt x="0" y="1300206"/>
                    </a:lnTo>
                    <a:lnTo>
                      <a:pt x="0" y="1296862"/>
                    </a:lnTo>
                    <a:lnTo>
                      <a:pt x="0" y="1291338"/>
                    </a:lnTo>
                    <a:lnTo>
                      <a:pt x="0" y="1285804"/>
                    </a:lnTo>
                    <a:lnTo>
                      <a:pt x="0" y="1280278"/>
                    </a:lnTo>
                    <a:lnTo>
                      <a:pt x="0" y="1273998"/>
                    </a:lnTo>
                    <a:lnTo>
                      <a:pt x="0" y="1273084"/>
                    </a:lnTo>
                    <a:lnTo>
                      <a:pt x="0" y="1262940"/>
                    </a:lnTo>
                    <a:lnTo>
                      <a:pt x="0" y="1262026"/>
                    </a:lnTo>
                    <a:lnTo>
                      <a:pt x="0" y="1239846"/>
                    </a:lnTo>
                    <a:lnTo>
                      <a:pt x="0" y="1238720"/>
                    </a:lnTo>
                    <a:lnTo>
                      <a:pt x="0" y="1237435"/>
                    </a:lnTo>
                    <a:lnTo>
                      <a:pt x="0" y="1235704"/>
                    </a:lnTo>
                    <a:lnTo>
                      <a:pt x="0" y="1229299"/>
                    </a:lnTo>
                    <a:lnTo>
                      <a:pt x="0" y="1227661"/>
                    </a:lnTo>
                    <a:lnTo>
                      <a:pt x="0" y="1204838"/>
                    </a:lnTo>
                    <a:lnTo>
                      <a:pt x="0" y="1203270"/>
                    </a:lnTo>
                    <a:lnTo>
                      <a:pt x="0" y="1199552"/>
                    </a:lnTo>
                    <a:lnTo>
                      <a:pt x="0" y="1198276"/>
                    </a:lnTo>
                    <a:lnTo>
                      <a:pt x="0" y="1197347"/>
                    </a:lnTo>
                    <a:lnTo>
                      <a:pt x="0" y="1195065"/>
                    </a:lnTo>
                    <a:lnTo>
                      <a:pt x="0" y="1194933"/>
                    </a:lnTo>
                    <a:lnTo>
                      <a:pt x="0" y="1193781"/>
                    </a:lnTo>
                    <a:lnTo>
                      <a:pt x="0" y="1193497"/>
                    </a:lnTo>
                    <a:lnTo>
                      <a:pt x="0" y="1192212"/>
                    </a:lnTo>
                    <a:lnTo>
                      <a:pt x="0" y="1188494"/>
                    </a:lnTo>
                    <a:lnTo>
                      <a:pt x="0" y="1186511"/>
                    </a:lnTo>
                    <a:lnTo>
                      <a:pt x="0" y="1176678"/>
                    </a:lnTo>
                    <a:lnTo>
                      <a:pt x="0" y="1172647"/>
                    </a:lnTo>
                    <a:lnTo>
                      <a:pt x="0" y="1172111"/>
                    </a:lnTo>
                    <a:lnTo>
                      <a:pt x="0" y="1162338"/>
                    </a:lnTo>
                    <a:lnTo>
                      <a:pt x="0" y="1161251"/>
                    </a:lnTo>
                    <a:lnTo>
                      <a:pt x="0" y="1160769"/>
                    </a:lnTo>
                    <a:lnTo>
                      <a:pt x="0" y="1155767"/>
                    </a:lnTo>
                    <a:lnTo>
                      <a:pt x="0" y="1151477"/>
                    </a:lnTo>
                    <a:lnTo>
                      <a:pt x="0" y="1151278"/>
                    </a:lnTo>
                    <a:lnTo>
                      <a:pt x="0" y="1150193"/>
                    </a:lnTo>
                    <a:lnTo>
                      <a:pt x="0" y="1149710"/>
                    </a:lnTo>
                    <a:lnTo>
                      <a:pt x="0" y="1147430"/>
                    </a:lnTo>
                    <a:lnTo>
                      <a:pt x="0" y="1125973"/>
                    </a:lnTo>
                    <a:lnTo>
                      <a:pt x="0" y="1118750"/>
                    </a:lnTo>
                    <a:lnTo>
                      <a:pt x="0" y="1116720"/>
                    </a:lnTo>
                    <a:lnTo>
                      <a:pt x="0" y="1114914"/>
                    </a:lnTo>
                    <a:lnTo>
                      <a:pt x="0" y="1107692"/>
                    </a:lnTo>
                    <a:lnTo>
                      <a:pt x="0" y="1106862"/>
                    </a:lnTo>
                    <a:lnTo>
                      <a:pt x="0" y="1082184"/>
                    </a:lnTo>
                    <a:lnTo>
                      <a:pt x="0" y="1073764"/>
                    </a:lnTo>
                    <a:lnTo>
                      <a:pt x="0" y="1063933"/>
                    </a:lnTo>
                    <a:lnTo>
                      <a:pt x="0" y="1059364"/>
                    </a:lnTo>
                    <a:lnTo>
                      <a:pt x="0" y="1037587"/>
                    </a:lnTo>
                    <a:lnTo>
                      <a:pt x="0" y="1036017"/>
                    </a:lnTo>
                    <a:lnTo>
                      <a:pt x="0" y="1034272"/>
                    </a:lnTo>
                    <a:lnTo>
                      <a:pt x="0" y="1032705"/>
                    </a:lnTo>
                    <a:lnTo>
                      <a:pt x="0" y="1031264"/>
                    </a:lnTo>
                    <a:lnTo>
                      <a:pt x="0" y="1023214"/>
                    </a:lnTo>
                    <a:lnTo>
                      <a:pt x="0" y="1021647"/>
                    </a:lnTo>
                    <a:lnTo>
                      <a:pt x="0" y="1016862"/>
                    </a:lnTo>
                    <a:lnTo>
                      <a:pt x="0" y="1015167"/>
                    </a:lnTo>
                    <a:lnTo>
                      <a:pt x="0" y="1011336"/>
                    </a:lnTo>
                    <a:lnTo>
                      <a:pt x="0" y="1010597"/>
                    </a:lnTo>
                    <a:lnTo>
                      <a:pt x="0" y="996196"/>
                    </a:lnTo>
                    <a:lnTo>
                      <a:pt x="0" y="993998"/>
                    </a:lnTo>
                    <a:lnTo>
                      <a:pt x="0" y="993084"/>
                    </a:lnTo>
                    <a:lnTo>
                      <a:pt x="0" y="990487"/>
                    </a:lnTo>
                    <a:lnTo>
                      <a:pt x="0" y="988918"/>
                    </a:lnTo>
                    <a:lnTo>
                      <a:pt x="0" y="968493"/>
                    </a:lnTo>
                    <a:lnTo>
                      <a:pt x="0" y="960357"/>
                    </a:lnTo>
                    <a:lnTo>
                      <a:pt x="0" y="958719"/>
                    </a:lnTo>
                    <a:lnTo>
                      <a:pt x="0" y="957435"/>
                    </a:lnTo>
                    <a:lnTo>
                      <a:pt x="0" y="949297"/>
                    </a:lnTo>
                    <a:lnTo>
                      <a:pt x="0" y="929334"/>
                    </a:lnTo>
                    <a:lnTo>
                      <a:pt x="0" y="925991"/>
                    </a:lnTo>
                    <a:lnTo>
                      <a:pt x="0" y="924839"/>
                    </a:lnTo>
                    <a:lnTo>
                      <a:pt x="0" y="923270"/>
                    </a:lnTo>
                    <a:lnTo>
                      <a:pt x="0" y="919552"/>
                    </a:lnTo>
                    <a:lnTo>
                      <a:pt x="0" y="918276"/>
                    </a:lnTo>
                    <a:lnTo>
                      <a:pt x="0" y="914933"/>
                    </a:lnTo>
                    <a:lnTo>
                      <a:pt x="0" y="907736"/>
                    </a:lnTo>
                    <a:lnTo>
                      <a:pt x="0" y="906452"/>
                    </a:lnTo>
                    <a:lnTo>
                      <a:pt x="0" y="903705"/>
                    </a:lnTo>
                    <a:lnTo>
                      <a:pt x="0" y="902421"/>
                    </a:lnTo>
                    <a:lnTo>
                      <a:pt x="0" y="897850"/>
                    </a:lnTo>
                    <a:lnTo>
                      <a:pt x="0" y="896682"/>
                    </a:lnTo>
                    <a:lnTo>
                      <a:pt x="0" y="892647"/>
                    </a:lnTo>
                    <a:lnTo>
                      <a:pt x="0" y="886825"/>
                    </a:lnTo>
                    <a:lnTo>
                      <a:pt x="0" y="883449"/>
                    </a:lnTo>
                    <a:lnTo>
                      <a:pt x="0" y="882336"/>
                    </a:lnTo>
                    <a:lnTo>
                      <a:pt x="0" y="881251"/>
                    </a:lnTo>
                    <a:lnTo>
                      <a:pt x="0" y="880768"/>
                    </a:lnTo>
                    <a:lnTo>
                      <a:pt x="0" y="875768"/>
                    </a:lnTo>
                    <a:lnTo>
                      <a:pt x="0" y="863952"/>
                    </a:lnTo>
                    <a:lnTo>
                      <a:pt x="0" y="861673"/>
                    </a:lnTo>
                    <a:lnTo>
                      <a:pt x="0" y="860103"/>
                    </a:lnTo>
                    <a:lnTo>
                      <a:pt x="0" y="859919"/>
                    </a:lnTo>
                    <a:lnTo>
                      <a:pt x="0" y="845972"/>
                    </a:lnTo>
                    <a:lnTo>
                      <a:pt x="0" y="838750"/>
                    </a:lnTo>
                    <a:lnTo>
                      <a:pt x="0" y="837920"/>
                    </a:lnTo>
                    <a:lnTo>
                      <a:pt x="0" y="826867"/>
                    </a:lnTo>
                    <a:lnTo>
                      <a:pt x="0" y="818083"/>
                    </a:lnTo>
                    <a:lnTo>
                      <a:pt x="0" y="813242"/>
                    </a:lnTo>
                    <a:lnTo>
                      <a:pt x="0" y="802184"/>
                    </a:lnTo>
                    <a:lnTo>
                      <a:pt x="0" y="794991"/>
                    </a:lnTo>
                    <a:lnTo>
                      <a:pt x="0" y="783931"/>
                    </a:lnTo>
                    <a:lnTo>
                      <a:pt x="0" y="754272"/>
                    </a:lnTo>
                    <a:lnTo>
                      <a:pt x="0" y="752705"/>
                    </a:lnTo>
                    <a:lnTo>
                      <a:pt x="0" y="751206"/>
                    </a:lnTo>
                    <a:lnTo>
                      <a:pt x="0" y="748924"/>
                    </a:lnTo>
                    <a:lnTo>
                      <a:pt x="0" y="747356"/>
                    </a:lnTo>
                    <a:lnTo>
                      <a:pt x="0" y="746225"/>
                    </a:lnTo>
                    <a:lnTo>
                      <a:pt x="0" y="741655"/>
                    </a:lnTo>
                    <a:lnTo>
                      <a:pt x="0" y="740370"/>
                    </a:lnTo>
                    <a:lnTo>
                      <a:pt x="0" y="735168"/>
                    </a:lnTo>
                    <a:lnTo>
                      <a:pt x="0" y="730596"/>
                    </a:lnTo>
                    <a:lnTo>
                      <a:pt x="0" y="727254"/>
                    </a:lnTo>
                    <a:lnTo>
                      <a:pt x="0" y="725970"/>
                    </a:lnTo>
                    <a:lnTo>
                      <a:pt x="0" y="721545"/>
                    </a:lnTo>
                    <a:lnTo>
                      <a:pt x="0" y="719976"/>
                    </a:lnTo>
                    <a:lnTo>
                      <a:pt x="0" y="716196"/>
                    </a:lnTo>
                    <a:lnTo>
                      <a:pt x="0" y="710487"/>
                    </a:lnTo>
                    <a:lnTo>
                      <a:pt x="0" y="708920"/>
                    </a:lnTo>
                    <a:lnTo>
                      <a:pt x="0" y="705336"/>
                    </a:lnTo>
                    <a:lnTo>
                      <a:pt x="0" y="697869"/>
                    </a:lnTo>
                    <a:lnTo>
                      <a:pt x="0" y="688493"/>
                    </a:lnTo>
                    <a:lnTo>
                      <a:pt x="0" y="683468"/>
                    </a:lnTo>
                    <a:lnTo>
                      <a:pt x="0" y="680355"/>
                    </a:lnTo>
                    <a:lnTo>
                      <a:pt x="0" y="649334"/>
                    </a:lnTo>
                    <a:lnTo>
                      <a:pt x="0" y="645991"/>
                    </a:lnTo>
                    <a:lnTo>
                      <a:pt x="0" y="637510"/>
                    </a:lnTo>
                    <a:lnTo>
                      <a:pt x="0" y="633479"/>
                    </a:lnTo>
                    <a:lnTo>
                      <a:pt x="0" y="628908"/>
                    </a:lnTo>
                    <a:lnTo>
                      <a:pt x="0" y="627740"/>
                    </a:lnTo>
                    <a:lnTo>
                      <a:pt x="0" y="626452"/>
                    </a:lnTo>
                    <a:lnTo>
                      <a:pt x="0" y="623705"/>
                    </a:lnTo>
                    <a:lnTo>
                      <a:pt x="0" y="622420"/>
                    </a:lnTo>
                    <a:lnTo>
                      <a:pt x="0" y="617849"/>
                    </a:lnTo>
                    <a:lnTo>
                      <a:pt x="0" y="614507"/>
                    </a:lnTo>
                    <a:lnTo>
                      <a:pt x="0" y="609803"/>
                    </a:lnTo>
                    <a:lnTo>
                      <a:pt x="0" y="606826"/>
                    </a:lnTo>
                    <a:lnTo>
                      <a:pt x="0" y="603449"/>
                    </a:lnTo>
                    <a:lnTo>
                      <a:pt x="0" y="595010"/>
                    </a:lnTo>
                    <a:lnTo>
                      <a:pt x="0" y="592731"/>
                    </a:lnTo>
                    <a:lnTo>
                      <a:pt x="0" y="591445"/>
                    </a:lnTo>
                    <a:lnTo>
                      <a:pt x="0" y="591161"/>
                    </a:lnTo>
                    <a:lnTo>
                      <a:pt x="0" y="590977"/>
                    </a:lnTo>
                    <a:lnTo>
                      <a:pt x="0" y="589878"/>
                    </a:lnTo>
                    <a:lnTo>
                      <a:pt x="0" y="585123"/>
                    </a:lnTo>
                    <a:lnTo>
                      <a:pt x="0" y="583952"/>
                    </a:lnTo>
                    <a:lnTo>
                      <a:pt x="0" y="581671"/>
                    </a:lnTo>
                    <a:lnTo>
                      <a:pt x="0" y="580103"/>
                    </a:lnTo>
                    <a:lnTo>
                      <a:pt x="0" y="579918"/>
                    </a:lnTo>
                    <a:lnTo>
                      <a:pt x="0" y="570721"/>
                    </a:lnTo>
                    <a:lnTo>
                      <a:pt x="0" y="568591"/>
                    </a:lnTo>
                    <a:lnTo>
                      <a:pt x="0" y="557925"/>
                    </a:lnTo>
                    <a:lnTo>
                      <a:pt x="0" y="551477"/>
                    </a:lnTo>
                    <a:lnTo>
                      <a:pt x="0" y="549141"/>
                    </a:lnTo>
                    <a:lnTo>
                      <a:pt x="0" y="548946"/>
                    </a:lnTo>
                    <a:lnTo>
                      <a:pt x="0" y="547857"/>
                    </a:lnTo>
                    <a:lnTo>
                      <a:pt x="0" y="547375"/>
                    </a:lnTo>
                    <a:lnTo>
                      <a:pt x="0" y="538083"/>
                    </a:lnTo>
                    <a:lnTo>
                      <a:pt x="0" y="533242"/>
                    </a:lnTo>
                    <a:lnTo>
                      <a:pt x="0" y="514989"/>
                    </a:lnTo>
                    <a:lnTo>
                      <a:pt x="0" y="512579"/>
                    </a:lnTo>
                    <a:lnTo>
                      <a:pt x="0" y="505355"/>
                    </a:lnTo>
                    <a:lnTo>
                      <a:pt x="0" y="482264"/>
                    </a:lnTo>
                    <a:lnTo>
                      <a:pt x="0" y="479982"/>
                    </a:lnTo>
                    <a:lnTo>
                      <a:pt x="0" y="478414"/>
                    </a:lnTo>
                    <a:lnTo>
                      <a:pt x="0" y="473421"/>
                    </a:lnTo>
                    <a:lnTo>
                      <a:pt x="0" y="471428"/>
                    </a:lnTo>
                    <a:lnTo>
                      <a:pt x="0" y="471206"/>
                    </a:lnTo>
                    <a:lnTo>
                      <a:pt x="0" y="468924"/>
                    </a:lnTo>
                    <a:lnTo>
                      <a:pt x="0" y="467356"/>
                    </a:lnTo>
                    <a:lnTo>
                      <a:pt x="0" y="466226"/>
                    </a:lnTo>
                    <a:lnTo>
                      <a:pt x="0" y="461654"/>
                    </a:lnTo>
                    <a:lnTo>
                      <a:pt x="0" y="460876"/>
                    </a:lnTo>
                    <a:lnTo>
                      <a:pt x="0" y="460370"/>
                    </a:lnTo>
                    <a:lnTo>
                      <a:pt x="0" y="457028"/>
                    </a:lnTo>
                    <a:lnTo>
                      <a:pt x="0" y="447254"/>
                    </a:lnTo>
                    <a:lnTo>
                      <a:pt x="0" y="445970"/>
                    </a:lnTo>
                    <a:lnTo>
                      <a:pt x="0" y="441545"/>
                    </a:lnTo>
                    <a:lnTo>
                      <a:pt x="0" y="439978"/>
                    </a:lnTo>
                    <a:lnTo>
                      <a:pt x="0" y="436394"/>
                    </a:lnTo>
                    <a:lnTo>
                      <a:pt x="0" y="436197"/>
                    </a:lnTo>
                    <a:lnTo>
                      <a:pt x="0" y="434628"/>
                    </a:lnTo>
                    <a:lnTo>
                      <a:pt x="0" y="428927"/>
                    </a:lnTo>
                    <a:lnTo>
                      <a:pt x="0" y="425336"/>
                    </a:lnTo>
                    <a:lnTo>
                      <a:pt x="0" y="417870"/>
                    </a:lnTo>
                    <a:lnTo>
                      <a:pt x="0" y="417289"/>
                    </a:lnTo>
                    <a:lnTo>
                      <a:pt x="0" y="414526"/>
                    </a:lnTo>
                    <a:lnTo>
                      <a:pt x="0" y="403468"/>
                    </a:lnTo>
                    <a:lnTo>
                      <a:pt x="0" y="392609"/>
                    </a:lnTo>
                    <a:lnTo>
                      <a:pt x="0" y="382011"/>
                    </a:lnTo>
                    <a:lnTo>
                      <a:pt x="0" y="357510"/>
                    </a:lnTo>
                    <a:lnTo>
                      <a:pt x="0" y="353478"/>
                    </a:lnTo>
                    <a:lnTo>
                      <a:pt x="0" y="348907"/>
                    </a:lnTo>
                    <a:lnTo>
                      <a:pt x="0" y="340861"/>
                    </a:lnTo>
                    <a:lnTo>
                      <a:pt x="0" y="334507"/>
                    </a:lnTo>
                    <a:lnTo>
                      <a:pt x="0" y="329802"/>
                    </a:lnTo>
                    <a:lnTo>
                      <a:pt x="0" y="322503"/>
                    </a:lnTo>
                    <a:lnTo>
                      <a:pt x="0" y="320936"/>
                    </a:lnTo>
                    <a:lnTo>
                      <a:pt x="0" y="316181"/>
                    </a:lnTo>
                    <a:lnTo>
                      <a:pt x="0" y="315941"/>
                    </a:lnTo>
                    <a:lnTo>
                      <a:pt x="0" y="315010"/>
                    </a:lnTo>
                    <a:lnTo>
                      <a:pt x="0" y="312729"/>
                    </a:lnTo>
                    <a:lnTo>
                      <a:pt x="0" y="311446"/>
                    </a:lnTo>
                    <a:lnTo>
                      <a:pt x="0" y="311161"/>
                    </a:lnTo>
                    <a:lnTo>
                      <a:pt x="0" y="310976"/>
                    </a:lnTo>
                    <a:lnTo>
                      <a:pt x="0" y="309876"/>
                    </a:lnTo>
                    <a:lnTo>
                      <a:pt x="0" y="305123"/>
                    </a:lnTo>
                    <a:lnTo>
                      <a:pt x="0" y="301779"/>
                    </a:lnTo>
                    <a:lnTo>
                      <a:pt x="0" y="299649"/>
                    </a:lnTo>
                    <a:lnTo>
                      <a:pt x="0" y="290721"/>
                    </a:lnTo>
                    <a:lnTo>
                      <a:pt x="0" y="290310"/>
                    </a:lnTo>
                    <a:lnTo>
                      <a:pt x="0" y="288592"/>
                    </a:lnTo>
                    <a:lnTo>
                      <a:pt x="0" y="282535"/>
                    </a:lnTo>
                    <a:lnTo>
                      <a:pt x="0" y="280004"/>
                    </a:lnTo>
                    <a:lnTo>
                      <a:pt x="0" y="278915"/>
                    </a:lnTo>
                    <a:lnTo>
                      <a:pt x="0" y="278433"/>
                    </a:lnTo>
                    <a:lnTo>
                      <a:pt x="0" y="271476"/>
                    </a:lnTo>
                    <a:lnTo>
                      <a:pt x="0" y="269141"/>
                    </a:lnTo>
                    <a:lnTo>
                      <a:pt x="0" y="268942"/>
                    </a:lnTo>
                    <a:lnTo>
                      <a:pt x="0" y="243637"/>
                    </a:lnTo>
                    <a:lnTo>
                      <a:pt x="0" y="236413"/>
                    </a:lnTo>
                    <a:lnTo>
                      <a:pt x="0" y="204479"/>
                    </a:lnTo>
                    <a:lnTo>
                      <a:pt x="0" y="202264"/>
                    </a:lnTo>
                    <a:lnTo>
                      <a:pt x="0" y="199982"/>
                    </a:lnTo>
                    <a:lnTo>
                      <a:pt x="0" y="198414"/>
                    </a:lnTo>
                    <a:lnTo>
                      <a:pt x="0" y="191934"/>
                    </a:lnTo>
                    <a:lnTo>
                      <a:pt x="0" y="191428"/>
                    </a:lnTo>
                    <a:lnTo>
                      <a:pt x="0" y="177028"/>
                    </a:lnTo>
                    <a:lnTo>
                      <a:pt x="0" y="167255"/>
                    </a:lnTo>
                    <a:lnTo>
                      <a:pt x="0" y="165686"/>
                    </a:lnTo>
                    <a:lnTo>
                      <a:pt x="0" y="156394"/>
                    </a:lnTo>
                    <a:lnTo>
                      <a:pt x="0" y="148928"/>
                    </a:lnTo>
                    <a:lnTo>
                      <a:pt x="0" y="148347"/>
                    </a:lnTo>
                    <a:lnTo>
                      <a:pt x="0" y="134526"/>
                    </a:lnTo>
                    <a:lnTo>
                      <a:pt x="0" y="123667"/>
                    </a:lnTo>
                    <a:lnTo>
                      <a:pt x="0" y="113069"/>
                    </a:lnTo>
                    <a:lnTo>
                      <a:pt x="0" y="60860"/>
                    </a:lnTo>
                    <a:lnTo>
                      <a:pt x="0" y="46999"/>
                    </a:lnTo>
                    <a:lnTo>
                      <a:pt x="0" y="42504"/>
                    </a:lnTo>
                    <a:lnTo>
                      <a:pt x="0" y="40934"/>
                    </a:lnTo>
                    <a:lnTo>
                      <a:pt x="0" y="36181"/>
                    </a:lnTo>
                    <a:lnTo>
                      <a:pt x="0" y="21779"/>
                    </a:lnTo>
                    <a:lnTo>
                      <a:pt x="0" y="21368"/>
                    </a:lnTo>
                    <a:lnTo>
                      <a:pt x="0" y="19650"/>
                    </a:lnTo>
                    <a:lnTo>
                      <a:pt x="0" y="25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wrap="square" lIns="0" tIns="548640" rIns="0" bIns="0" rtlCol="0" anchor="ctr">
                <a:noAutofit/>
              </a:bodyPr>
              <a:lstStyle/>
              <a:p>
                <a:pPr marL="0" indent="0" fontAlgn="auto">
                  <a:spcBef>
                    <a:spcPts val="0"/>
                  </a:spcBef>
                  <a:spcAft>
                    <a:spcPts val="0"/>
                  </a:spcAft>
                  <a:buFont typeface="Arial" panose="020B0604020202020204" pitchFamily="34" charset="0"/>
                  <a:buNone/>
                </a:pPr>
                <a:endParaRPr lang="en-US" sz="12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xmlns="" id="{1E19BD41-5980-364C-BCEC-EE6BC275A02E}"/>
                  </a:ext>
                </a:extLst>
              </p:cNvPr>
              <p:cNvSpPr/>
              <p:nvPr/>
            </p:nvSpPr>
            <p:spPr>
              <a:xfrm rot="16200000">
                <a:off x="3420858" y="-1846877"/>
                <a:ext cx="562467" cy="5041339"/>
              </a:xfrm>
              <a:custGeom>
                <a:avLst/>
                <a:gdLst>
                  <a:gd name="connsiteX0" fmla="*/ 1018183 w 1018183"/>
                  <a:gd name="connsiteY0" fmla="*/ 0 h 9085945"/>
                  <a:gd name="connsiteX1" fmla="*/ 1018183 w 1018183"/>
                  <a:gd name="connsiteY1" fmla="*/ 6230 h 9085945"/>
                  <a:gd name="connsiteX2" fmla="*/ 1018183 w 1018183"/>
                  <a:gd name="connsiteY2" fmla="*/ 18774 h 9085945"/>
                  <a:gd name="connsiteX3" fmla="*/ 1018183 w 1018183"/>
                  <a:gd name="connsiteY3" fmla="*/ 21368 h 9085945"/>
                  <a:gd name="connsiteX4" fmla="*/ 1018183 w 1018183"/>
                  <a:gd name="connsiteY4" fmla="*/ 40934 h 9085945"/>
                  <a:gd name="connsiteX5" fmla="*/ 1018183 w 1018183"/>
                  <a:gd name="connsiteY5" fmla="*/ 42504 h 9085945"/>
                  <a:gd name="connsiteX6" fmla="*/ 1018183 w 1018183"/>
                  <a:gd name="connsiteY6" fmla="*/ 46999 h 9085945"/>
                  <a:gd name="connsiteX7" fmla="*/ 1018183 w 1018183"/>
                  <a:gd name="connsiteY7" fmla="*/ 54332 h 9085945"/>
                  <a:gd name="connsiteX8" fmla="*/ 1018183 w 1018183"/>
                  <a:gd name="connsiteY8" fmla="*/ 71445 h 9085945"/>
                  <a:gd name="connsiteX9" fmla="*/ 1018183 w 1018183"/>
                  <a:gd name="connsiteY9" fmla="*/ 87059 h 9085945"/>
                  <a:gd name="connsiteX10" fmla="*/ 1018183 w 1018183"/>
                  <a:gd name="connsiteY10" fmla="*/ 96832 h 9085945"/>
                  <a:gd name="connsiteX11" fmla="*/ 1018183 w 1018183"/>
                  <a:gd name="connsiteY11" fmla="*/ 104172 h 9085945"/>
                  <a:gd name="connsiteX12" fmla="*/ 1018183 w 1018183"/>
                  <a:gd name="connsiteY12" fmla="*/ 112657 h 9085945"/>
                  <a:gd name="connsiteX13" fmla="*/ 1018183 w 1018183"/>
                  <a:gd name="connsiteY13" fmla="*/ 113945 h 9085945"/>
                  <a:gd name="connsiteX14" fmla="*/ 1018183 w 1018183"/>
                  <a:gd name="connsiteY14" fmla="*/ 125273 h 9085945"/>
                  <a:gd name="connsiteX15" fmla="*/ 1018183 w 1018183"/>
                  <a:gd name="connsiteY15" fmla="*/ 134526 h 9085945"/>
                  <a:gd name="connsiteX16" fmla="*/ 1018183 w 1018183"/>
                  <a:gd name="connsiteY16" fmla="*/ 145384 h 9085945"/>
                  <a:gd name="connsiteX17" fmla="*/ 1018183 w 1018183"/>
                  <a:gd name="connsiteY17" fmla="*/ 148928 h 9085945"/>
                  <a:gd name="connsiteX18" fmla="*/ 1018183 w 1018183"/>
                  <a:gd name="connsiteY18" fmla="*/ 155156 h 9085945"/>
                  <a:gd name="connsiteX19" fmla="*/ 1018183 w 1018183"/>
                  <a:gd name="connsiteY19" fmla="*/ 177028 h 9085945"/>
                  <a:gd name="connsiteX20" fmla="*/ 1018183 w 1018183"/>
                  <a:gd name="connsiteY20" fmla="*/ 191428 h 9085945"/>
                  <a:gd name="connsiteX21" fmla="*/ 1018183 w 1018183"/>
                  <a:gd name="connsiteY21" fmla="*/ 232869 h 9085945"/>
                  <a:gd name="connsiteX22" fmla="*/ 1018183 w 1018183"/>
                  <a:gd name="connsiteY22" fmla="*/ 236413 h 9085945"/>
                  <a:gd name="connsiteX23" fmla="*/ 1018183 w 1018183"/>
                  <a:gd name="connsiteY23" fmla="*/ 243637 h 9085945"/>
                  <a:gd name="connsiteX24" fmla="*/ 1018183 w 1018183"/>
                  <a:gd name="connsiteY24" fmla="*/ 268942 h 9085945"/>
                  <a:gd name="connsiteX25" fmla="*/ 1018183 w 1018183"/>
                  <a:gd name="connsiteY25" fmla="*/ 269141 h 9085945"/>
                  <a:gd name="connsiteX26" fmla="*/ 1018183 w 1018183"/>
                  <a:gd name="connsiteY26" fmla="*/ 275172 h 9085945"/>
                  <a:gd name="connsiteX27" fmla="*/ 1018183 w 1018183"/>
                  <a:gd name="connsiteY27" fmla="*/ 276458 h 9085945"/>
                  <a:gd name="connsiteX28" fmla="*/ 1018183 w 1018183"/>
                  <a:gd name="connsiteY28" fmla="*/ 278433 h 9085945"/>
                  <a:gd name="connsiteX29" fmla="*/ 1018183 w 1018183"/>
                  <a:gd name="connsiteY29" fmla="*/ 278915 h 9085945"/>
                  <a:gd name="connsiteX30" fmla="*/ 1018183 w 1018183"/>
                  <a:gd name="connsiteY30" fmla="*/ 280004 h 9085945"/>
                  <a:gd name="connsiteX31" fmla="*/ 1018183 w 1018183"/>
                  <a:gd name="connsiteY31" fmla="*/ 287716 h 9085945"/>
                  <a:gd name="connsiteX32" fmla="*/ 1018183 w 1018183"/>
                  <a:gd name="connsiteY32" fmla="*/ 290310 h 9085945"/>
                  <a:gd name="connsiteX33" fmla="*/ 1018183 w 1018183"/>
                  <a:gd name="connsiteY33" fmla="*/ 309876 h 9085945"/>
                  <a:gd name="connsiteX34" fmla="*/ 1018183 w 1018183"/>
                  <a:gd name="connsiteY34" fmla="*/ 311161 h 9085945"/>
                  <a:gd name="connsiteX35" fmla="*/ 1018183 w 1018183"/>
                  <a:gd name="connsiteY35" fmla="*/ 311446 h 9085945"/>
                  <a:gd name="connsiteX36" fmla="*/ 1018183 w 1018183"/>
                  <a:gd name="connsiteY36" fmla="*/ 312729 h 9085945"/>
                  <a:gd name="connsiteX37" fmla="*/ 1018183 w 1018183"/>
                  <a:gd name="connsiteY37" fmla="*/ 315010 h 9085945"/>
                  <a:gd name="connsiteX38" fmla="*/ 1018183 w 1018183"/>
                  <a:gd name="connsiteY38" fmla="*/ 315941 h 9085945"/>
                  <a:gd name="connsiteX39" fmla="*/ 1018183 w 1018183"/>
                  <a:gd name="connsiteY39" fmla="*/ 320936 h 9085945"/>
                  <a:gd name="connsiteX40" fmla="*/ 1018183 w 1018183"/>
                  <a:gd name="connsiteY40" fmla="*/ 322503 h 9085945"/>
                  <a:gd name="connsiteX41" fmla="*/ 1018183 w 1018183"/>
                  <a:gd name="connsiteY41" fmla="*/ 323274 h 9085945"/>
                  <a:gd name="connsiteX42" fmla="*/ 1018183 w 1018183"/>
                  <a:gd name="connsiteY42" fmla="*/ 329720 h 9085945"/>
                  <a:gd name="connsiteX43" fmla="*/ 1018183 w 1018183"/>
                  <a:gd name="connsiteY43" fmla="*/ 340387 h 9085945"/>
                  <a:gd name="connsiteX44" fmla="*/ 1018183 w 1018183"/>
                  <a:gd name="connsiteY44" fmla="*/ 356001 h 9085945"/>
                  <a:gd name="connsiteX45" fmla="*/ 1018183 w 1018183"/>
                  <a:gd name="connsiteY45" fmla="*/ 357510 h 9085945"/>
                  <a:gd name="connsiteX46" fmla="*/ 1018183 w 1018183"/>
                  <a:gd name="connsiteY46" fmla="*/ 365774 h 9085945"/>
                  <a:gd name="connsiteX47" fmla="*/ 1018183 w 1018183"/>
                  <a:gd name="connsiteY47" fmla="*/ 367058 h 9085945"/>
                  <a:gd name="connsiteX48" fmla="*/ 1018183 w 1018183"/>
                  <a:gd name="connsiteY48" fmla="*/ 372218 h 9085945"/>
                  <a:gd name="connsiteX49" fmla="*/ 1018183 w 1018183"/>
                  <a:gd name="connsiteY49" fmla="*/ 373114 h 9085945"/>
                  <a:gd name="connsiteX50" fmla="*/ 1018183 w 1018183"/>
                  <a:gd name="connsiteY50" fmla="*/ 381599 h 9085945"/>
                  <a:gd name="connsiteX51" fmla="*/ 1018183 w 1018183"/>
                  <a:gd name="connsiteY51" fmla="*/ 382887 h 9085945"/>
                  <a:gd name="connsiteX52" fmla="*/ 1018183 w 1018183"/>
                  <a:gd name="connsiteY52" fmla="*/ 384171 h 9085945"/>
                  <a:gd name="connsiteX53" fmla="*/ 1018183 w 1018183"/>
                  <a:gd name="connsiteY53" fmla="*/ 394215 h 9085945"/>
                  <a:gd name="connsiteX54" fmla="*/ 1018183 w 1018183"/>
                  <a:gd name="connsiteY54" fmla="*/ 403468 h 9085945"/>
                  <a:gd name="connsiteX55" fmla="*/ 1018183 w 1018183"/>
                  <a:gd name="connsiteY55" fmla="*/ 405274 h 9085945"/>
                  <a:gd name="connsiteX56" fmla="*/ 1018183 w 1018183"/>
                  <a:gd name="connsiteY56" fmla="*/ 414326 h 9085945"/>
                  <a:gd name="connsiteX57" fmla="*/ 1018183 w 1018183"/>
                  <a:gd name="connsiteY57" fmla="*/ 414526 h 9085945"/>
                  <a:gd name="connsiteX58" fmla="*/ 1018183 w 1018183"/>
                  <a:gd name="connsiteY58" fmla="*/ 417870 h 9085945"/>
                  <a:gd name="connsiteX59" fmla="*/ 1018183 w 1018183"/>
                  <a:gd name="connsiteY59" fmla="*/ 421130 h 9085945"/>
                  <a:gd name="connsiteX60" fmla="*/ 1018183 w 1018183"/>
                  <a:gd name="connsiteY60" fmla="*/ 424098 h 9085945"/>
                  <a:gd name="connsiteX61" fmla="*/ 1018183 w 1018183"/>
                  <a:gd name="connsiteY61" fmla="*/ 425384 h 9085945"/>
                  <a:gd name="connsiteX62" fmla="*/ 1018183 w 1018183"/>
                  <a:gd name="connsiteY62" fmla="*/ 428927 h 9085945"/>
                  <a:gd name="connsiteX63" fmla="*/ 1018183 w 1018183"/>
                  <a:gd name="connsiteY63" fmla="*/ 438001 h 9085945"/>
                  <a:gd name="connsiteX64" fmla="*/ 1018183 w 1018183"/>
                  <a:gd name="connsiteY64" fmla="*/ 439978 h 9085945"/>
                  <a:gd name="connsiteX65" fmla="*/ 1018183 w 1018183"/>
                  <a:gd name="connsiteY65" fmla="*/ 441545 h 9085945"/>
                  <a:gd name="connsiteX66" fmla="*/ 1018183 w 1018183"/>
                  <a:gd name="connsiteY66" fmla="*/ 445970 h 9085945"/>
                  <a:gd name="connsiteX67" fmla="*/ 1018183 w 1018183"/>
                  <a:gd name="connsiteY67" fmla="*/ 447254 h 9085945"/>
                  <a:gd name="connsiteX68" fmla="*/ 1018183 w 1018183"/>
                  <a:gd name="connsiteY68" fmla="*/ 457028 h 9085945"/>
                  <a:gd name="connsiteX69" fmla="*/ 1018183 w 1018183"/>
                  <a:gd name="connsiteY69" fmla="*/ 460370 h 9085945"/>
                  <a:gd name="connsiteX70" fmla="*/ 1018183 w 1018183"/>
                  <a:gd name="connsiteY70" fmla="*/ 461654 h 9085945"/>
                  <a:gd name="connsiteX71" fmla="*/ 1018183 w 1018183"/>
                  <a:gd name="connsiteY71" fmla="*/ 463630 h 9085945"/>
                  <a:gd name="connsiteX72" fmla="*/ 1018183 w 1018183"/>
                  <a:gd name="connsiteY72" fmla="*/ 466226 h 9085945"/>
                  <a:gd name="connsiteX73" fmla="*/ 1018183 w 1018183"/>
                  <a:gd name="connsiteY73" fmla="*/ 471428 h 9085945"/>
                  <a:gd name="connsiteX74" fmla="*/ 1018183 w 1018183"/>
                  <a:gd name="connsiteY74" fmla="*/ 501811 h 9085945"/>
                  <a:gd name="connsiteX75" fmla="*/ 1018183 w 1018183"/>
                  <a:gd name="connsiteY75" fmla="*/ 505355 h 9085945"/>
                  <a:gd name="connsiteX76" fmla="*/ 1018183 w 1018183"/>
                  <a:gd name="connsiteY76" fmla="*/ 512579 h 9085945"/>
                  <a:gd name="connsiteX77" fmla="*/ 1018183 w 1018183"/>
                  <a:gd name="connsiteY77" fmla="*/ 538083 h 9085945"/>
                  <a:gd name="connsiteX78" fmla="*/ 1018183 w 1018183"/>
                  <a:gd name="connsiteY78" fmla="*/ 545400 h 9085945"/>
                  <a:gd name="connsiteX79" fmla="*/ 1018183 w 1018183"/>
                  <a:gd name="connsiteY79" fmla="*/ 547375 h 9085945"/>
                  <a:gd name="connsiteX80" fmla="*/ 1018183 w 1018183"/>
                  <a:gd name="connsiteY80" fmla="*/ 547857 h 9085945"/>
                  <a:gd name="connsiteX81" fmla="*/ 1018183 w 1018183"/>
                  <a:gd name="connsiteY81" fmla="*/ 548946 h 9085945"/>
                  <a:gd name="connsiteX82" fmla="*/ 1018183 w 1018183"/>
                  <a:gd name="connsiteY82" fmla="*/ 549141 h 9085945"/>
                  <a:gd name="connsiteX83" fmla="*/ 1018183 w 1018183"/>
                  <a:gd name="connsiteY83" fmla="*/ 580103 h 9085945"/>
                  <a:gd name="connsiteX84" fmla="*/ 1018183 w 1018183"/>
                  <a:gd name="connsiteY84" fmla="*/ 581671 h 9085945"/>
                  <a:gd name="connsiteX85" fmla="*/ 1018183 w 1018183"/>
                  <a:gd name="connsiteY85" fmla="*/ 583952 h 9085945"/>
                  <a:gd name="connsiteX86" fmla="*/ 1018183 w 1018183"/>
                  <a:gd name="connsiteY86" fmla="*/ 589878 h 9085945"/>
                  <a:gd name="connsiteX87" fmla="*/ 1018183 w 1018183"/>
                  <a:gd name="connsiteY87" fmla="*/ 591161 h 9085945"/>
                  <a:gd name="connsiteX88" fmla="*/ 1018183 w 1018183"/>
                  <a:gd name="connsiteY88" fmla="*/ 591445 h 9085945"/>
                  <a:gd name="connsiteX89" fmla="*/ 1018183 w 1018183"/>
                  <a:gd name="connsiteY89" fmla="*/ 592731 h 9085945"/>
                  <a:gd name="connsiteX90" fmla="*/ 1018183 w 1018183"/>
                  <a:gd name="connsiteY90" fmla="*/ 595010 h 9085945"/>
                  <a:gd name="connsiteX91" fmla="*/ 1018183 w 1018183"/>
                  <a:gd name="connsiteY91" fmla="*/ 598662 h 9085945"/>
                  <a:gd name="connsiteX92" fmla="*/ 1018183 w 1018183"/>
                  <a:gd name="connsiteY92" fmla="*/ 606826 h 9085945"/>
                  <a:gd name="connsiteX93" fmla="*/ 1018183 w 1018183"/>
                  <a:gd name="connsiteY93" fmla="*/ 609720 h 9085945"/>
                  <a:gd name="connsiteX94" fmla="*/ 1018183 w 1018183"/>
                  <a:gd name="connsiteY94" fmla="*/ 626452 h 9085945"/>
                  <a:gd name="connsiteX95" fmla="*/ 1018183 w 1018183"/>
                  <a:gd name="connsiteY95" fmla="*/ 627740 h 9085945"/>
                  <a:gd name="connsiteX96" fmla="*/ 1018183 w 1018183"/>
                  <a:gd name="connsiteY96" fmla="*/ 636000 h 9085945"/>
                  <a:gd name="connsiteX97" fmla="*/ 1018183 w 1018183"/>
                  <a:gd name="connsiteY97" fmla="*/ 637510 h 9085945"/>
                  <a:gd name="connsiteX98" fmla="*/ 1018183 w 1018183"/>
                  <a:gd name="connsiteY98" fmla="*/ 641160 h 9085945"/>
                  <a:gd name="connsiteX99" fmla="*/ 1018183 w 1018183"/>
                  <a:gd name="connsiteY99" fmla="*/ 642448 h 9085945"/>
                  <a:gd name="connsiteX100" fmla="*/ 1018183 w 1018183"/>
                  <a:gd name="connsiteY100" fmla="*/ 645991 h 9085945"/>
                  <a:gd name="connsiteX101" fmla="*/ 1018183 w 1018183"/>
                  <a:gd name="connsiteY101" fmla="*/ 652217 h 9085945"/>
                  <a:gd name="connsiteX102" fmla="*/ 1018183 w 1018183"/>
                  <a:gd name="connsiteY102" fmla="*/ 653045 h 9085945"/>
                  <a:gd name="connsiteX103" fmla="*/ 1018183 w 1018183"/>
                  <a:gd name="connsiteY103" fmla="*/ 653113 h 9085945"/>
                  <a:gd name="connsiteX104" fmla="*/ 1018183 w 1018183"/>
                  <a:gd name="connsiteY104" fmla="*/ 674216 h 9085945"/>
                  <a:gd name="connsiteX105" fmla="*/ 1018183 w 1018183"/>
                  <a:gd name="connsiteY105" fmla="*/ 677726 h 9085945"/>
                  <a:gd name="connsiteX106" fmla="*/ 1018183 w 1018183"/>
                  <a:gd name="connsiteY106" fmla="*/ 680355 h 9085945"/>
                  <a:gd name="connsiteX107" fmla="*/ 1018183 w 1018183"/>
                  <a:gd name="connsiteY107" fmla="*/ 683468 h 9085945"/>
                  <a:gd name="connsiteX108" fmla="*/ 1018183 w 1018183"/>
                  <a:gd name="connsiteY108" fmla="*/ 688493 h 9085945"/>
                  <a:gd name="connsiteX109" fmla="*/ 1018183 w 1018183"/>
                  <a:gd name="connsiteY109" fmla="*/ 690072 h 9085945"/>
                  <a:gd name="connsiteX110" fmla="*/ 1018183 w 1018183"/>
                  <a:gd name="connsiteY110" fmla="*/ 694326 h 9085945"/>
                  <a:gd name="connsiteX111" fmla="*/ 1018183 w 1018183"/>
                  <a:gd name="connsiteY111" fmla="*/ 695065 h 9085945"/>
                  <a:gd name="connsiteX112" fmla="*/ 1018183 w 1018183"/>
                  <a:gd name="connsiteY112" fmla="*/ 696633 h 9085945"/>
                  <a:gd name="connsiteX113" fmla="*/ 1018183 w 1018183"/>
                  <a:gd name="connsiteY113" fmla="*/ 697869 h 9085945"/>
                  <a:gd name="connsiteX114" fmla="*/ 1018183 w 1018183"/>
                  <a:gd name="connsiteY114" fmla="*/ 701130 h 9085945"/>
                  <a:gd name="connsiteX115" fmla="*/ 1018183 w 1018183"/>
                  <a:gd name="connsiteY115" fmla="*/ 706943 h 9085945"/>
                  <a:gd name="connsiteX116" fmla="*/ 1018183 w 1018183"/>
                  <a:gd name="connsiteY116" fmla="*/ 708920 h 9085945"/>
                  <a:gd name="connsiteX117" fmla="*/ 1018183 w 1018183"/>
                  <a:gd name="connsiteY117" fmla="*/ 710487 h 9085945"/>
                  <a:gd name="connsiteX118" fmla="*/ 1018183 w 1018183"/>
                  <a:gd name="connsiteY118" fmla="*/ 716196 h 9085945"/>
                  <a:gd name="connsiteX119" fmla="*/ 1018183 w 1018183"/>
                  <a:gd name="connsiteY119" fmla="*/ 718001 h 9085945"/>
                  <a:gd name="connsiteX120" fmla="*/ 1018183 w 1018183"/>
                  <a:gd name="connsiteY120" fmla="*/ 719976 h 9085945"/>
                  <a:gd name="connsiteX121" fmla="*/ 1018183 w 1018183"/>
                  <a:gd name="connsiteY121" fmla="*/ 721313 h 9085945"/>
                  <a:gd name="connsiteX122" fmla="*/ 1018183 w 1018183"/>
                  <a:gd name="connsiteY122" fmla="*/ 721545 h 9085945"/>
                  <a:gd name="connsiteX123" fmla="*/ 1018183 w 1018183"/>
                  <a:gd name="connsiteY123" fmla="*/ 725970 h 9085945"/>
                  <a:gd name="connsiteX124" fmla="*/ 1018183 w 1018183"/>
                  <a:gd name="connsiteY124" fmla="*/ 727254 h 9085945"/>
                  <a:gd name="connsiteX125" fmla="*/ 1018183 w 1018183"/>
                  <a:gd name="connsiteY125" fmla="*/ 730596 h 9085945"/>
                  <a:gd name="connsiteX126" fmla="*/ 1018183 w 1018183"/>
                  <a:gd name="connsiteY126" fmla="*/ 732572 h 9085945"/>
                  <a:gd name="connsiteX127" fmla="*/ 1018183 w 1018183"/>
                  <a:gd name="connsiteY127" fmla="*/ 733857 h 9085945"/>
                  <a:gd name="connsiteX128" fmla="*/ 1018183 w 1018183"/>
                  <a:gd name="connsiteY128" fmla="*/ 735168 h 9085945"/>
                  <a:gd name="connsiteX129" fmla="*/ 1018183 w 1018183"/>
                  <a:gd name="connsiteY129" fmla="*/ 740370 h 9085945"/>
                  <a:gd name="connsiteX130" fmla="*/ 1018183 w 1018183"/>
                  <a:gd name="connsiteY130" fmla="*/ 741655 h 9085945"/>
                  <a:gd name="connsiteX131" fmla="*/ 1018183 w 1018183"/>
                  <a:gd name="connsiteY131" fmla="*/ 743631 h 9085945"/>
                  <a:gd name="connsiteX132" fmla="*/ 1018183 w 1018183"/>
                  <a:gd name="connsiteY132" fmla="*/ 746225 h 9085945"/>
                  <a:gd name="connsiteX133" fmla="*/ 1018183 w 1018183"/>
                  <a:gd name="connsiteY133" fmla="*/ 752705 h 9085945"/>
                  <a:gd name="connsiteX134" fmla="*/ 1018183 w 1018183"/>
                  <a:gd name="connsiteY134" fmla="*/ 754272 h 9085945"/>
                  <a:gd name="connsiteX135" fmla="*/ 1018183 w 1018183"/>
                  <a:gd name="connsiteY135" fmla="*/ 811915 h 9085945"/>
                  <a:gd name="connsiteX136" fmla="*/ 1018183 w 1018183"/>
                  <a:gd name="connsiteY136" fmla="*/ 818083 h 9085945"/>
                  <a:gd name="connsiteX137" fmla="*/ 1018183 w 1018183"/>
                  <a:gd name="connsiteY137" fmla="*/ 829028 h 9085945"/>
                  <a:gd name="connsiteX138" fmla="*/ 1018183 w 1018183"/>
                  <a:gd name="connsiteY138" fmla="*/ 831158 h 9085945"/>
                  <a:gd name="connsiteX139" fmla="*/ 1018183 w 1018183"/>
                  <a:gd name="connsiteY139" fmla="*/ 845559 h 9085945"/>
                  <a:gd name="connsiteX140" fmla="*/ 1018183 w 1018183"/>
                  <a:gd name="connsiteY140" fmla="*/ 860103 h 9085945"/>
                  <a:gd name="connsiteX141" fmla="*/ 1018183 w 1018183"/>
                  <a:gd name="connsiteY141" fmla="*/ 861673 h 9085945"/>
                  <a:gd name="connsiteX142" fmla="*/ 1018183 w 1018183"/>
                  <a:gd name="connsiteY142" fmla="*/ 863952 h 9085945"/>
                  <a:gd name="connsiteX143" fmla="*/ 1018183 w 1018183"/>
                  <a:gd name="connsiteY143" fmla="*/ 870240 h 9085945"/>
                  <a:gd name="connsiteX144" fmla="*/ 1018183 w 1018183"/>
                  <a:gd name="connsiteY144" fmla="*/ 875768 h 9085945"/>
                  <a:gd name="connsiteX145" fmla="*/ 1018183 w 1018183"/>
                  <a:gd name="connsiteY145" fmla="*/ 878662 h 9085945"/>
                  <a:gd name="connsiteX146" fmla="*/ 1018183 w 1018183"/>
                  <a:gd name="connsiteY146" fmla="*/ 886825 h 9085945"/>
                  <a:gd name="connsiteX147" fmla="*/ 1018183 w 1018183"/>
                  <a:gd name="connsiteY147" fmla="*/ 896682 h 9085945"/>
                  <a:gd name="connsiteX148" fmla="*/ 1018183 w 1018183"/>
                  <a:gd name="connsiteY148" fmla="*/ 906452 h 9085945"/>
                  <a:gd name="connsiteX149" fmla="*/ 1018183 w 1018183"/>
                  <a:gd name="connsiteY149" fmla="*/ 907736 h 9085945"/>
                  <a:gd name="connsiteX150" fmla="*/ 1018183 w 1018183"/>
                  <a:gd name="connsiteY150" fmla="*/ 911390 h 9085945"/>
                  <a:gd name="connsiteX151" fmla="*/ 1018183 w 1018183"/>
                  <a:gd name="connsiteY151" fmla="*/ 914933 h 9085945"/>
                  <a:gd name="connsiteX152" fmla="*/ 1018183 w 1018183"/>
                  <a:gd name="connsiteY152" fmla="*/ 919552 h 9085945"/>
                  <a:gd name="connsiteX153" fmla="*/ 1018183 w 1018183"/>
                  <a:gd name="connsiteY153" fmla="*/ 921159 h 9085945"/>
                  <a:gd name="connsiteX154" fmla="*/ 1018183 w 1018183"/>
                  <a:gd name="connsiteY154" fmla="*/ 921987 h 9085945"/>
                  <a:gd name="connsiteX155" fmla="*/ 1018183 w 1018183"/>
                  <a:gd name="connsiteY155" fmla="*/ 922443 h 9085945"/>
                  <a:gd name="connsiteX156" fmla="*/ 1018183 w 1018183"/>
                  <a:gd name="connsiteY156" fmla="*/ 925991 h 9085945"/>
                  <a:gd name="connsiteX157" fmla="*/ 1018183 w 1018183"/>
                  <a:gd name="connsiteY157" fmla="*/ 933045 h 9085945"/>
                  <a:gd name="connsiteX158" fmla="*/ 1018183 w 1018183"/>
                  <a:gd name="connsiteY158" fmla="*/ 946668 h 9085945"/>
                  <a:gd name="connsiteX159" fmla="*/ 1018183 w 1018183"/>
                  <a:gd name="connsiteY159" fmla="*/ 949297 h 9085945"/>
                  <a:gd name="connsiteX160" fmla="*/ 1018183 w 1018183"/>
                  <a:gd name="connsiteY160" fmla="*/ 957435 h 9085945"/>
                  <a:gd name="connsiteX161" fmla="*/ 1018183 w 1018183"/>
                  <a:gd name="connsiteY161" fmla="*/ 957726 h 9085945"/>
                  <a:gd name="connsiteX162" fmla="*/ 1018183 w 1018183"/>
                  <a:gd name="connsiteY162" fmla="*/ 958719 h 9085945"/>
                  <a:gd name="connsiteX163" fmla="*/ 1018183 w 1018183"/>
                  <a:gd name="connsiteY163" fmla="*/ 960357 h 9085945"/>
                  <a:gd name="connsiteX164" fmla="*/ 1018183 w 1018183"/>
                  <a:gd name="connsiteY164" fmla="*/ 964007 h 9085945"/>
                  <a:gd name="connsiteX165" fmla="*/ 1018183 w 1018183"/>
                  <a:gd name="connsiteY165" fmla="*/ 965575 h 9085945"/>
                  <a:gd name="connsiteX166" fmla="*/ 1018183 w 1018183"/>
                  <a:gd name="connsiteY166" fmla="*/ 965773 h 9085945"/>
                  <a:gd name="connsiteX167" fmla="*/ 1018183 w 1018183"/>
                  <a:gd name="connsiteY167" fmla="*/ 968493 h 9085945"/>
                  <a:gd name="connsiteX168" fmla="*/ 1018183 w 1018183"/>
                  <a:gd name="connsiteY168" fmla="*/ 970072 h 9085945"/>
                  <a:gd name="connsiteX169" fmla="*/ 1018183 w 1018183"/>
                  <a:gd name="connsiteY169" fmla="*/ 975065 h 9085945"/>
                  <a:gd name="connsiteX170" fmla="*/ 1018183 w 1018183"/>
                  <a:gd name="connsiteY170" fmla="*/ 976633 h 9085945"/>
                  <a:gd name="connsiteX171" fmla="*/ 1018183 w 1018183"/>
                  <a:gd name="connsiteY171" fmla="*/ 986943 h 9085945"/>
                  <a:gd name="connsiteX172" fmla="*/ 1018183 w 1018183"/>
                  <a:gd name="connsiteY172" fmla="*/ 988918 h 9085945"/>
                  <a:gd name="connsiteX173" fmla="*/ 1018183 w 1018183"/>
                  <a:gd name="connsiteY173" fmla="*/ 990255 h 9085945"/>
                  <a:gd name="connsiteX174" fmla="*/ 1018183 w 1018183"/>
                  <a:gd name="connsiteY174" fmla="*/ 990487 h 9085945"/>
                  <a:gd name="connsiteX175" fmla="*/ 1018183 w 1018183"/>
                  <a:gd name="connsiteY175" fmla="*/ 993084 h 9085945"/>
                  <a:gd name="connsiteX176" fmla="*/ 1018183 w 1018183"/>
                  <a:gd name="connsiteY176" fmla="*/ 993998 h 9085945"/>
                  <a:gd name="connsiteX177" fmla="*/ 1018183 w 1018183"/>
                  <a:gd name="connsiteY177" fmla="*/ 996196 h 9085945"/>
                  <a:gd name="connsiteX178" fmla="*/ 1018183 w 1018183"/>
                  <a:gd name="connsiteY178" fmla="*/ 1001313 h 9085945"/>
                  <a:gd name="connsiteX179" fmla="*/ 1018183 w 1018183"/>
                  <a:gd name="connsiteY179" fmla="*/ 1002799 h 9085945"/>
                  <a:gd name="connsiteX180" fmla="*/ 1018183 w 1018183"/>
                  <a:gd name="connsiteY180" fmla="*/ 1007794 h 9085945"/>
                  <a:gd name="connsiteX181" fmla="*/ 1018183 w 1018183"/>
                  <a:gd name="connsiteY181" fmla="*/ 1009362 h 9085945"/>
                  <a:gd name="connsiteX182" fmla="*/ 1018183 w 1018183"/>
                  <a:gd name="connsiteY182" fmla="*/ 1010597 h 9085945"/>
                  <a:gd name="connsiteX183" fmla="*/ 1018183 w 1018183"/>
                  <a:gd name="connsiteY183" fmla="*/ 1011336 h 9085945"/>
                  <a:gd name="connsiteX184" fmla="*/ 1018183 w 1018183"/>
                  <a:gd name="connsiteY184" fmla="*/ 1011642 h 9085945"/>
                  <a:gd name="connsiteX185" fmla="*/ 1018183 w 1018183"/>
                  <a:gd name="connsiteY185" fmla="*/ 1012573 h 9085945"/>
                  <a:gd name="connsiteX186" fmla="*/ 1018183 w 1018183"/>
                  <a:gd name="connsiteY186" fmla="*/ 1013857 h 9085945"/>
                  <a:gd name="connsiteX187" fmla="*/ 1018183 w 1018183"/>
                  <a:gd name="connsiteY187" fmla="*/ 1015167 h 9085945"/>
                  <a:gd name="connsiteX188" fmla="*/ 1018183 w 1018183"/>
                  <a:gd name="connsiteY188" fmla="*/ 1021647 h 9085945"/>
                  <a:gd name="connsiteX189" fmla="*/ 1018183 w 1018183"/>
                  <a:gd name="connsiteY189" fmla="*/ 1023214 h 9085945"/>
                  <a:gd name="connsiteX190" fmla="*/ 1018183 w 1018183"/>
                  <a:gd name="connsiteY190" fmla="*/ 1032705 h 9085945"/>
                  <a:gd name="connsiteX191" fmla="*/ 1018183 w 1018183"/>
                  <a:gd name="connsiteY191" fmla="*/ 1034272 h 9085945"/>
                  <a:gd name="connsiteX192" fmla="*/ 1018183 w 1018183"/>
                  <a:gd name="connsiteY192" fmla="*/ 1036017 h 9085945"/>
                  <a:gd name="connsiteX193" fmla="*/ 1018183 w 1018183"/>
                  <a:gd name="connsiteY193" fmla="*/ 1037587 h 9085945"/>
                  <a:gd name="connsiteX194" fmla="*/ 1018183 w 1018183"/>
                  <a:gd name="connsiteY194" fmla="*/ 1080857 h 9085945"/>
                  <a:gd name="connsiteX195" fmla="*/ 1018183 w 1018183"/>
                  <a:gd name="connsiteY195" fmla="*/ 1091915 h 9085945"/>
                  <a:gd name="connsiteX196" fmla="*/ 1018183 w 1018183"/>
                  <a:gd name="connsiteY196" fmla="*/ 1097970 h 9085945"/>
                  <a:gd name="connsiteX197" fmla="*/ 1018183 w 1018183"/>
                  <a:gd name="connsiteY197" fmla="*/ 1100100 h 9085945"/>
                  <a:gd name="connsiteX198" fmla="*/ 1018183 w 1018183"/>
                  <a:gd name="connsiteY198" fmla="*/ 1109028 h 9085945"/>
                  <a:gd name="connsiteX199" fmla="*/ 1018183 w 1018183"/>
                  <a:gd name="connsiteY199" fmla="*/ 1111158 h 9085945"/>
                  <a:gd name="connsiteX200" fmla="*/ 1018183 w 1018183"/>
                  <a:gd name="connsiteY200" fmla="*/ 1114501 h 9085945"/>
                  <a:gd name="connsiteX201" fmla="*/ 1018183 w 1018183"/>
                  <a:gd name="connsiteY201" fmla="*/ 1116720 h 9085945"/>
                  <a:gd name="connsiteX202" fmla="*/ 1018183 w 1018183"/>
                  <a:gd name="connsiteY202" fmla="*/ 1120356 h 9085945"/>
                  <a:gd name="connsiteX203" fmla="*/ 1018183 w 1018183"/>
                  <a:gd name="connsiteY203" fmla="*/ 1125561 h 9085945"/>
                  <a:gd name="connsiteX204" fmla="*/ 1018183 w 1018183"/>
                  <a:gd name="connsiteY204" fmla="*/ 1139182 h 9085945"/>
                  <a:gd name="connsiteX205" fmla="*/ 1018183 w 1018183"/>
                  <a:gd name="connsiteY205" fmla="*/ 1143886 h 9085945"/>
                  <a:gd name="connsiteX206" fmla="*/ 1018183 w 1018183"/>
                  <a:gd name="connsiteY206" fmla="*/ 1147430 h 9085945"/>
                  <a:gd name="connsiteX207" fmla="*/ 1018183 w 1018183"/>
                  <a:gd name="connsiteY207" fmla="*/ 1150239 h 9085945"/>
                  <a:gd name="connsiteX208" fmla="*/ 1018183 w 1018183"/>
                  <a:gd name="connsiteY208" fmla="*/ 1155767 h 9085945"/>
                  <a:gd name="connsiteX209" fmla="*/ 1018183 w 1018183"/>
                  <a:gd name="connsiteY209" fmla="*/ 1158288 h 9085945"/>
                  <a:gd name="connsiteX210" fmla="*/ 1018183 w 1018183"/>
                  <a:gd name="connsiteY210" fmla="*/ 1162857 h 9085945"/>
                  <a:gd name="connsiteX211" fmla="*/ 1018183 w 1018183"/>
                  <a:gd name="connsiteY211" fmla="*/ 1172111 h 9085945"/>
                  <a:gd name="connsiteX212" fmla="*/ 1018183 w 1018183"/>
                  <a:gd name="connsiteY212" fmla="*/ 1176678 h 9085945"/>
                  <a:gd name="connsiteX213" fmla="*/ 1018183 w 1018183"/>
                  <a:gd name="connsiteY213" fmla="*/ 1186511 h 9085945"/>
                  <a:gd name="connsiteX214" fmla="*/ 1018183 w 1018183"/>
                  <a:gd name="connsiteY214" fmla="*/ 1188494 h 9085945"/>
                  <a:gd name="connsiteX215" fmla="*/ 1018183 w 1018183"/>
                  <a:gd name="connsiteY215" fmla="*/ 1191385 h 9085945"/>
                  <a:gd name="connsiteX216" fmla="*/ 1018183 w 1018183"/>
                  <a:gd name="connsiteY216" fmla="*/ 1194933 h 9085945"/>
                  <a:gd name="connsiteX217" fmla="*/ 1018183 w 1018183"/>
                  <a:gd name="connsiteY217" fmla="*/ 1199552 h 9085945"/>
                  <a:gd name="connsiteX218" fmla="*/ 1018183 w 1018183"/>
                  <a:gd name="connsiteY218" fmla="*/ 1201987 h 9085945"/>
                  <a:gd name="connsiteX219" fmla="*/ 1018183 w 1018183"/>
                  <a:gd name="connsiteY219" fmla="*/ 1226668 h 9085945"/>
                  <a:gd name="connsiteX220" fmla="*/ 1018183 w 1018183"/>
                  <a:gd name="connsiteY220" fmla="*/ 1227661 h 9085945"/>
                  <a:gd name="connsiteX221" fmla="*/ 1018183 w 1018183"/>
                  <a:gd name="connsiteY221" fmla="*/ 1229299 h 9085945"/>
                  <a:gd name="connsiteX222" fmla="*/ 1018183 w 1018183"/>
                  <a:gd name="connsiteY222" fmla="*/ 1234715 h 9085945"/>
                  <a:gd name="connsiteX223" fmla="*/ 1018183 w 1018183"/>
                  <a:gd name="connsiteY223" fmla="*/ 1235704 h 9085945"/>
                  <a:gd name="connsiteX224" fmla="*/ 1018183 w 1018183"/>
                  <a:gd name="connsiteY224" fmla="*/ 1237435 h 9085945"/>
                  <a:gd name="connsiteX225" fmla="*/ 1018183 w 1018183"/>
                  <a:gd name="connsiteY225" fmla="*/ 1238720 h 9085945"/>
                  <a:gd name="connsiteX226" fmla="*/ 1018183 w 1018183"/>
                  <a:gd name="connsiteY226" fmla="*/ 1244007 h 9085945"/>
                  <a:gd name="connsiteX227" fmla="*/ 1018183 w 1018183"/>
                  <a:gd name="connsiteY227" fmla="*/ 1245575 h 9085945"/>
                  <a:gd name="connsiteX228" fmla="*/ 1018183 w 1018183"/>
                  <a:gd name="connsiteY228" fmla="*/ 1245773 h 9085945"/>
                  <a:gd name="connsiteX229" fmla="*/ 1018183 w 1018183"/>
                  <a:gd name="connsiteY229" fmla="*/ 1262026 h 9085945"/>
                  <a:gd name="connsiteX230" fmla="*/ 1018183 w 1018183"/>
                  <a:gd name="connsiteY230" fmla="*/ 1262940 h 9085945"/>
                  <a:gd name="connsiteX231" fmla="*/ 1018183 w 1018183"/>
                  <a:gd name="connsiteY231" fmla="*/ 1270255 h 9085945"/>
                  <a:gd name="connsiteX232" fmla="*/ 1018183 w 1018183"/>
                  <a:gd name="connsiteY232" fmla="*/ 1273084 h 9085945"/>
                  <a:gd name="connsiteX233" fmla="*/ 1018183 w 1018183"/>
                  <a:gd name="connsiteY233" fmla="*/ 1273998 h 9085945"/>
                  <a:gd name="connsiteX234" fmla="*/ 1018183 w 1018183"/>
                  <a:gd name="connsiteY234" fmla="*/ 1276736 h 9085945"/>
                  <a:gd name="connsiteX235" fmla="*/ 1018183 w 1018183"/>
                  <a:gd name="connsiteY235" fmla="*/ 1278304 h 9085945"/>
                  <a:gd name="connsiteX236" fmla="*/ 1018183 w 1018183"/>
                  <a:gd name="connsiteY236" fmla="*/ 1280278 h 9085945"/>
                  <a:gd name="connsiteX237" fmla="*/ 1018183 w 1018183"/>
                  <a:gd name="connsiteY237" fmla="*/ 1280584 h 9085945"/>
                  <a:gd name="connsiteX238" fmla="*/ 1018183 w 1018183"/>
                  <a:gd name="connsiteY238" fmla="*/ 1282799 h 9085945"/>
                  <a:gd name="connsiteX239" fmla="*/ 1018183 w 1018183"/>
                  <a:gd name="connsiteY239" fmla="*/ 1287794 h 9085945"/>
                  <a:gd name="connsiteX240" fmla="*/ 1018183 w 1018183"/>
                  <a:gd name="connsiteY240" fmla="*/ 1289362 h 9085945"/>
                  <a:gd name="connsiteX241" fmla="*/ 1018183 w 1018183"/>
                  <a:gd name="connsiteY241" fmla="*/ 1291338 h 9085945"/>
                  <a:gd name="connsiteX242" fmla="*/ 1018183 w 1018183"/>
                  <a:gd name="connsiteY242" fmla="*/ 1291643 h 9085945"/>
                  <a:gd name="connsiteX243" fmla="*/ 1018183 w 1018183"/>
                  <a:gd name="connsiteY243" fmla="*/ 1301647 h 9085945"/>
                  <a:gd name="connsiteX244" fmla="*/ 1018183 w 1018183"/>
                  <a:gd name="connsiteY244" fmla="*/ 1303214 h 9085945"/>
                  <a:gd name="connsiteX245" fmla="*/ 1018183 w 1018183"/>
                  <a:gd name="connsiteY245" fmla="*/ 1304959 h 9085945"/>
                  <a:gd name="connsiteX246" fmla="*/ 1018183 w 1018183"/>
                  <a:gd name="connsiteY246" fmla="*/ 1306529 h 9085945"/>
                  <a:gd name="connsiteX247" fmla="*/ 1018183 w 1018183"/>
                  <a:gd name="connsiteY247" fmla="*/ 1316019 h 9085945"/>
                  <a:gd name="connsiteX248" fmla="*/ 1018183 w 1018183"/>
                  <a:gd name="connsiteY248" fmla="*/ 1317586 h 9085945"/>
                  <a:gd name="connsiteX249" fmla="*/ 1018183 w 1018183"/>
                  <a:gd name="connsiteY249" fmla="*/ 1324065 h 9085945"/>
                  <a:gd name="connsiteX250" fmla="*/ 1018183 w 1018183"/>
                  <a:gd name="connsiteY250" fmla="*/ 1324371 h 9085945"/>
                  <a:gd name="connsiteX251" fmla="*/ 1018183 w 1018183"/>
                  <a:gd name="connsiteY251" fmla="*/ 1327915 h 9085945"/>
                  <a:gd name="connsiteX252" fmla="*/ 1018183 w 1018183"/>
                  <a:gd name="connsiteY252" fmla="*/ 1342624 h 9085945"/>
                  <a:gd name="connsiteX253" fmla="*/ 1018183 w 1018183"/>
                  <a:gd name="connsiteY253" fmla="*/ 1352593 h 9085945"/>
                  <a:gd name="connsiteX254" fmla="*/ 1018183 w 1018183"/>
                  <a:gd name="connsiteY254" fmla="*/ 1360857 h 9085945"/>
                  <a:gd name="connsiteX255" fmla="*/ 1018183 w 1018183"/>
                  <a:gd name="connsiteY255" fmla="*/ 1367301 h 9085945"/>
                  <a:gd name="connsiteX256" fmla="*/ 1018183 w 1018183"/>
                  <a:gd name="connsiteY256" fmla="*/ 1377970 h 9085945"/>
                  <a:gd name="connsiteX257" fmla="*/ 1018183 w 1018183"/>
                  <a:gd name="connsiteY257" fmla="*/ 1380100 h 9085945"/>
                  <a:gd name="connsiteX258" fmla="*/ 1018183 w 1018183"/>
                  <a:gd name="connsiteY258" fmla="*/ 1385662 h 9085945"/>
                  <a:gd name="connsiteX259" fmla="*/ 1018183 w 1018183"/>
                  <a:gd name="connsiteY259" fmla="*/ 1389298 h 9085945"/>
                  <a:gd name="connsiteX260" fmla="*/ 1018183 w 1018183"/>
                  <a:gd name="connsiteY260" fmla="*/ 1394503 h 9085945"/>
                  <a:gd name="connsiteX261" fmla="*/ 1018183 w 1018183"/>
                  <a:gd name="connsiteY261" fmla="*/ 1396722 h 9085945"/>
                  <a:gd name="connsiteX262" fmla="*/ 1018183 w 1018183"/>
                  <a:gd name="connsiteY262" fmla="*/ 1400357 h 9085945"/>
                  <a:gd name="connsiteX263" fmla="*/ 1018183 w 1018183"/>
                  <a:gd name="connsiteY263" fmla="*/ 1412828 h 9085945"/>
                  <a:gd name="connsiteX264" fmla="*/ 1018183 w 1018183"/>
                  <a:gd name="connsiteY264" fmla="*/ 1416372 h 9085945"/>
                  <a:gd name="connsiteX265" fmla="*/ 1018183 w 1018183"/>
                  <a:gd name="connsiteY265" fmla="*/ 1419181 h 9085945"/>
                  <a:gd name="connsiteX266" fmla="*/ 1018183 w 1018183"/>
                  <a:gd name="connsiteY266" fmla="*/ 1423886 h 9085945"/>
                  <a:gd name="connsiteX267" fmla="*/ 1018183 w 1018183"/>
                  <a:gd name="connsiteY267" fmla="*/ 1427230 h 9085945"/>
                  <a:gd name="connsiteX268" fmla="*/ 1018183 w 1018183"/>
                  <a:gd name="connsiteY268" fmla="*/ 1427431 h 9085945"/>
                  <a:gd name="connsiteX269" fmla="*/ 1018183 w 1018183"/>
                  <a:gd name="connsiteY269" fmla="*/ 1429449 h 9085945"/>
                  <a:gd name="connsiteX270" fmla="*/ 1018183 w 1018183"/>
                  <a:gd name="connsiteY270" fmla="*/ 1431799 h 9085945"/>
                  <a:gd name="connsiteX271" fmla="*/ 1018183 w 1018183"/>
                  <a:gd name="connsiteY271" fmla="*/ 1433084 h 9085945"/>
                  <a:gd name="connsiteX272" fmla="*/ 1018183 w 1018183"/>
                  <a:gd name="connsiteY272" fmla="*/ 1435061 h 9085945"/>
                  <a:gd name="connsiteX273" fmla="*/ 1018183 w 1018183"/>
                  <a:gd name="connsiteY273" fmla="*/ 1436628 h 9085945"/>
                  <a:gd name="connsiteX274" fmla="*/ 1018183 w 1018183"/>
                  <a:gd name="connsiteY274" fmla="*/ 1438288 h 9085945"/>
                  <a:gd name="connsiteX275" fmla="*/ 1018183 w 1018183"/>
                  <a:gd name="connsiteY275" fmla="*/ 1441053 h 9085945"/>
                  <a:gd name="connsiteX276" fmla="*/ 1018183 w 1018183"/>
                  <a:gd name="connsiteY276" fmla="*/ 1442856 h 9085945"/>
                  <a:gd name="connsiteX277" fmla="*/ 1018183 w 1018183"/>
                  <a:gd name="connsiteY277" fmla="*/ 1452111 h 9085945"/>
                  <a:gd name="connsiteX278" fmla="*/ 1018183 w 1018183"/>
                  <a:gd name="connsiteY278" fmla="*/ 1455453 h 9085945"/>
                  <a:gd name="connsiteX279" fmla="*/ 1018183 w 1018183"/>
                  <a:gd name="connsiteY279" fmla="*/ 1458713 h 9085945"/>
                  <a:gd name="connsiteX280" fmla="*/ 1018183 w 1018183"/>
                  <a:gd name="connsiteY280" fmla="*/ 1460158 h 9085945"/>
                  <a:gd name="connsiteX281" fmla="*/ 1018183 w 1018183"/>
                  <a:gd name="connsiteY281" fmla="*/ 1466511 h 9085945"/>
                  <a:gd name="connsiteX282" fmla="*/ 1018183 w 1018183"/>
                  <a:gd name="connsiteY282" fmla="*/ 1468494 h 9085945"/>
                  <a:gd name="connsiteX283" fmla="*/ 1018183 w 1018183"/>
                  <a:gd name="connsiteY283" fmla="*/ 1477561 h 9085945"/>
                  <a:gd name="connsiteX284" fmla="*/ 1018183 w 1018183"/>
                  <a:gd name="connsiteY284" fmla="*/ 1479130 h 9085945"/>
                  <a:gd name="connsiteX285" fmla="*/ 1018183 w 1018183"/>
                  <a:gd name="connsiteY285" fmla="*/ 1504646 h 9085945"/>
                  <a:gd name="connsiteX286" fmla="*/ 1018183 w 1018183"/>
                  <a:gd name="connsiteY286" fmla="*/ 1507662 h 9085945"/>
                  <a:gd name="connsiteX287" fmla="*/ 1018183 w 1018183"/>
                  <a:gd name="connsiteY287" fmla="*/ 1514715 h 9085945"/>
                  <a:gd name="connsiteX288" fmla="*/ 1018183 w 1018183"/>
                  <a:gd name="connsiteY288" fmla="*/ 1515704 h 9085945"/>
                  <a:gd name="connsiteX289" fmla="*/ 1018183 w 1018183"/>
                  <a:gd name="connsiteY289" fmla="*/ 1542026 h 9085945"/>
                  <a:gd name="connsiteX290" fmla="*/ 1018183 w 1018183"/>
                  <a:gd name="connsiteY290" fmla="*/ 1542940 h 9085945"/>
                  <a:gd name="connsiteX291" fmla="*/ 1018183 w 1018183"/>
                  <a:gd name="connsiteY291" fmla="*/ 1548432 h 9085945"/>
                  <a:gd name="connsiteX292" fmla="*/ 1018183 w 1018183"/>
                  <a:gd name="connsiteY292" fmla="*/ 1556736 h 9085945"/>
                  <a:gd name="connsiteX293" fmla="*/ 1018183 w 1018183"/>
                  <a:gd name="connsiteY293" fmla="*/ 1558304 h 9085945"/>
                  <a:gd name="connsiteX294" fmla="*/ 1018183 w 1018183"/>
                  <a:gd name="connsiteY294" fmla="*/ 1560280 h 9085945"/>
                  <a:gd name="connsiteX295" fmla="*/ 1018183 w 1018183"/>
                  <a:gd name="connsiteY295" fmla="*/ 1560585 h 9085945"/>
                  <a:gd name="connsiteX296" fmla="*/ 1018183 w 1018183"/>
                  <a:gd name="connsiteY296" fmla="*/ 1584961 h 9085945"/>
                  <a:gd name="connsiteX297" fmla="*/ 1018183 w 1018183"/>
                  <a:gd name="connsiteY297" fmla="*/ 1586528 h 9085945"/>
                  <a:gd name="connsiteX298" fmla="*/ 1018183 w 1018183"/>
                  <a:gd name="connsiteY298" fmla="*/ 1593007 h 9085945"/>
                  <a:gd name="connsiteX299" fmla="*/ 1018183 w 1018183"/>
                  <a:gd name="connsiteY299" fmla="*/ 1593313 h 9085945"/>
                  <a:gd name="connsiteX300" fmla="*/ 1018183 w 1018183"/>
                  <a:gd name="connsiteY300" fmla="*/ 1596857 h 9085945"/>
                  <a:gd name="connsiteX301" fmla="*/ 1018183 w 1018183"/>
                  <a:gd name="connsiteY301" fmla="*/ 1601909 h 9085945"/>
                  <a:gd name="connsiteX302" fmla="*/ 1018183 w 1018183"/>
                  <a:gd name="connsiteY302" fmla="*/ 1604065 h 9085945"/>
                  <a:gd name="connsiteX303" fmla="*/ 1018183 w 1018183"/>
                  <a:gd name="connsiteY303" fmla="*/ 1604369 h 9085945"/>
                  <a:gd name="connsiteX304" fmla="*/ 1018183 w 1018183"/>
                  <a:gd name="connsiteY304" fmla="*/ 1607914 h 9085945"/>
                  <a:gd name="connsiteX305" fmla="*/ 1018183 w 1018183"/>
                  <a:gd name="connsiteY305" fmla="*/ 1611566 h 9085945"/>
                  <a:gd name="connsiteX306" fmla="*/ 1018183 w 1018183"/>
                  <a:gd name="connsiteY306" fmla="*/ 1621535 h 9085945"/>
                  <a:gd name="connsiteX307" fmla="*/ 1018183 w 1018183"/>
                  <a:gd name="connsiteY307" fmla="*/ 1622624 h 9085945"/>
                  <a:gd name="connsiteX308" fmla="*/ 1018183 w 1018183"/>
                  <a:gd name="connsiteY308" fmla="*/ 1632593 h 9085945"/>
                  <a:gd name="connsiteX309" fmla="*/ 1018183 w 1018183"/>
                  <a:gd name="connsiteY309" fmla="*/ 1636243 h 9085945"/>
                  <a:gd name="connsiteX310" fmla="*/ 1018183 w 1018183"/>
                  <a:gd name="connsiteY310" fmla="*/ 1640644 h 9085945"/>
                  <a:gd name="connsiteX311" fmla="*/ 1018183 w 1018183"/>
                  <a:gd name="connsiteY311" fmla="*/ 1644409 h 9085945"/>
                  <a:gd name="connsiteX312" fmla="*/ 1018183 w 1018183"/>
                  <a:gd name="connsiteY312" fmla="*/ 1647300 h 9085945"/>
                  <a:gd name="connsiteX313" fmla="*/ 1018183 w 1018183"/>
                  <a:gd name="connsiteY313" fmla="*/ 1648128 h 9085945"/>
                  <a:gd name="connsiteX314" fmla="*/ 1018183 w 1018183"/>
                  <a:gd name="connsiteY314" fmla="*/ 1655352 h 9085945"/>
                  <a:gd name="connsiteX315" fmla="*/ 1018183 w 1018183"/>
                  <a:gd name="connsiteY315" fmla="*/ 1665664 h 9085945"/>
                  <a:gd name="connsiteX316" fmla="*/ 1018183 w 1018183"/>
                  <a:gd name="connsiteY316" fmla="*/ 1669299 h 9085945"/>
                  <a:gd name="connsiteX317" fmla="*/ 1018183 w 1018183"/>
                  <a:gd name="connsiteY317" fmla="*/ 1675438 h 9085945"/>
                  <a:gd name="connsiteX318" fmla="*/ 1018183 w 1018183"/>
                  <a:gd name="connsiteY318" fmla="*/ 1683576 h 9085945"/>
                  <a:gd name="connsiteX319" fmla="*/ 1018183 w 1018183"/>
                  <a:gd name="connsiteY319" fmla="*/ 1690148 h 9085945"/>
                  <a:gd name="connsiteX320" fmla="*/ 1018183 w 1018183"/>
                  <a:gd name="connsiteY320" fmla="*/ 1690630 h 9085945"/>
                  <a:gd name="connsiteX321" fmla="*/ 1018183 w 1018183"/>
                  <a:gd name="connsiteY321" fmla="*/ 1691716 h 9085945"/>
                  <a:gd name="connsiteX322" fmla="*/ 1018183 w 1018183"/>
                  <a:gd name="connsiteY322" fmla="*/ 1692828 h 9085945"/>
                  <a:gd name="connsiteX323" fmla="*/ 1018183 w 1018183"/>
                  <a:gd name="connsiteY323" fmla="*/ 1696373 h 9085945"/>
                  <a:gd name="connsiteX324" fmla="*/ 1018183 w 1018183"/>
                  <a:gd name="connsiteY324" fmla="*/ 1698391 h 9085945"/>
                  <a:gd name="connsiteX325" fmla="*/ 1018183 w 1018183"/>
                  <a:gd name="connsiteY325" fmla="*/ 1702026 h 9085945"/>
                  <a:gd name="connsiteX326" fmla="*/ 1018183 w 1018183"/>
                  <a:gd name="connsiteY326" fmla="*/ 1704003 h 9085945"/>
                  <a:gd name="connsiteX327" fmla="*/ 1018183 w 1018183"/>
                  <a:gd name="connsiteY327" fmla="*/ 1705570 h 9085945"/>
                  <a:gd name="connsiteX328" fmla="*/ 1018183 w 1018183"/>
                  <a:gd name="connsiteY328" fmla="*/ 1707230 h 9085945"/>
                  <a:gd name="connsiteX329" fmla="*/ 1018183 w 1018183"/>
                  <a:gd name="connsiteY329" fmla="*/ 1709449 h 9085945"/>
                  <a:gd name="connsiteX330" fmla="*/ 1018183 w 1018183"/>
                  <a:gd name="connsiteY330" fmla="*/ 1711798 h 9085945"/>
                  <a:gd name="connsiteX331" fmla="*/ 1018183 w 1018183"/>
                  <a:gd name="connsiteY331" fmla="*/ 1713084 h 9085945"/>
                  <a:gd name="connsiteX332" fmla="*/ 1018183 w 1018183"/>
                  <a:gd name="connsiteY332" fmla="*/ 1715059 h 9085945"/>
                  <a:gd name="connsiteX333" fmla="*/ 1018183 w 1018183"/>
                  <a:gd name="connsiteY333" fmla="*/ 1716628 h 9085945"/>
                  <a:gd name="connsiteX334" fmla="*/ 1018183 w 1018183"/>
                  <a:gd name="connsiteY334" fmla="*/ 1717940 h 9085945"/>
                  <a:gd name="connsiteX335" fmla="*/ 1018183 w 1018183"/>
                  <a:gd name="connsiteY335" fmla="*/ 1721053 h 9085945"/>
                  <a:gd name="connsiteX336" fmla="*/ 1018183 w 1018183"/>
                  <a:gd name="connsiteY336" fmla="*/ 1727655 h 9085945"/>
                  <a:gd name="connsiteX337" fmla="*/ 1018183 w 1018183"/>
                  <a:gd name="connsiteY337" fmla="*/ 1729100 h 9085945"/>
                  <a:gd name="connsiteX338" fmla="*/ 1018183 w 1018183"/>
                  <a:gd name="connsiteY338" fmla="*/ 1732650 h 9085945"/>
                  <a:gd name="connsiteX339" fmla="*/ 1018183 w 1018183"/>
                  <a:gd name="connsiteY339" fmla="*/ 1734217 h 9085945"/>
                  <a:gd name="connsiteX340" fmla="*/ 1018183 w 1018183"/>
                  <a:gd name="connsiteY340" fmla="*/ 1735453 h 9085945"/>
                  <a:gd name="connsiteX341" fmla="*/ 1018183 w 1018183"/>
                  <a:gd name="connsiteY341" fmla="*/ 1738714 h 9085945"/>
                  <a:gd name="connsiteX342" fmla="*/ 1018183 w 1018183"/>
                  <a:gd name="connsiteY342" fmla="*/ 1740158 h 9085945"/>
                  <a:gd name="connsiteX343" fmla="*/ 1018183 w 1018183"/>
                  <a:gd name="connsiteY343" fmla="*/ 1746503 h 9085945"/>
                  <a:gd name="connsiteX344" fmla="*/ 1018183 w 1018183"/>
                  <a:gd name="connsiteY344" fmla="*/ 1747788 h 9085945"/>
                  <a:gd name="connsiteX345" fmla="*/ 1018183 w 1018183"/>
                  <a:gd name="connsiteY345" fmla="*/ 1748072 h 9085945"/>
                  <a:gd name="connsiteX346" fmla="*/ 1018183 w 1018183"/>
                  <a:gd name="connsiteY346" fmla="*/ 1749355 h 9085945"/>
                  <a:gd name="connsiteX347" fmla="*/ 1018183 w 1018183"/>
                  <a:gd name="connsiteY347" fmla="*/ 1757562 h 9085945"/>
                  <a:gd name="connsiteX348" fmla="*/ 1018183 w 1018183"/>
                  <a:gd name="connsiteY348" fmla="*/ 1759129 h 9085945"/>
                  <a:gd name="connsiteX349" fmla="*/ 1018183 w 1018183"/>
                  <a:gd name="connsiteY349" fmla="*/ 1784646 h 9085945"/>
                  <a:gd name="connsiteX350" fmla="*/ 1018183 w 1018183"/>
                  <a:gd name="connsiteY350" fmla="*/ 1817374 h 9085945"/>
                  <a:gd name="connsiteX351" fmla="*/ 1018183 w 1018183"/>
                  <a:gd name="connsiteY351" fmla="*/ 1826241 h 9085945"/>
                  <a:gd name="connsiteX352" fmla="*/ 1018183 w 1018183"/>
                  <a:gd name="connsiteY352" fmla="*/ 1828432 h 9085945"/>
                  <a:gd name="connsiteX353" fmla="*/ 1018183 w 1018183"/>
                  <a:gd name="connsiteY353" fmla="*/ 1840642 h 9085945"/>
                  <a:gd name="connsiteX354" fmla="*/ 1018183 w 1018183"/>
                  <a:gd name="connsiteY354" fmla="*/ 1868743 h 9085945"/>
                  <a:gd name="connsiteX355" fmla="*/ 1018183 w 1018183"/>
                  <a:gd name="connsiteY355" fmla="*/ 1870851 h 9085945"/>
                  <a:gd name="connsiteX356" fmla="*/ 1018183 w 1018183"/>
                  <a:gd name="connsiteY356" fmla="*/ 1873007 h 9085945"/>
                  <a:gd name="connsiteX357" fmla="*/ 1018183 w 1018183"/>
                  <a:gd name="connsiteY357" fmla="*/ 1873311 h 9085945"/>
                  <a:gd name="connsiteX358" fmla="*/ 1018183 w 1018183"/>
                  <a:gd name="connsiteY358" fmla="*/ 1876856 h 9085945"/>
                  <a:gd name="connsiteX359" fmla="*/ 1018183 w 1018183"/>
                  <a:gd name="connsiteY359" fmla="*/ 1881908 h 9085945"/>
                  <a:gd name="connsiteX360" fmla="*/ 1018183 w 1018183"/>
                  <a:gd name="connsiteY360" fmla="*/ 1883144 h 9085945"/>
                  <a:gd name="connsiteX361" fmla="*/ 1018183 w 1018183"/>
                  <a:gd name="connsiteY361" fmla="*/ 1891566 h 9085945"/>
                  <a:gd name="connsiteX362" fmla="*/ 1018183 w 1018183"/>
                  <a:gd name="connsiteY362" fmla="*/ 1901535 h 9085945"/>
                  <a:gd name="connsiteX363" fmla="*/ 1018183 w 1018183"/>
                  <a:gd name="connsiteY363" fmla="*/ 1909586 h 9085945"/>
                  <a:gd name="connsiteX364" fmla="*/ 1018183 w 1018183"/>
                  <a:gd name="connsiteY364" fmla="*/ 1913351 h 9085945"/>
                  <a:gd name="connsiteX365" fmla="*/ 1018183 w 1018183"/>
                  <a:gd name="connsiteY365" fmla="*/ 1914635 h 9085945"/>
                  <a:gd name="connsiteX366" fmla="*/ 1018183 w 1018183"/>
                  <a:gd name="connsiteY366" fmla="*/ 1916242 h 9085945"/>
                  <a:gd name="connsiteX367" fmla="*/ 1018183 w 1018183"/>
                  <a:gd name="connsiteY367" fmla="*/ 1917070 h 9085945"/>
                  <a:gd name="connsiteX368" fmla="*/ 1018183 w 1018183"/>
                  <a:gd name="connsiteY368" fmla="*/ 1920640 h 9085945"/>
                  <a:gd name="connsiteX369" fmla="*/ 1018183 w 1018183"/>
                  <a:gd name="connsiteY369" fmla="*/ 1924294 h 9085945"/>
                  <a:gd name="connsiteX370" fmla="*/ 1018183 w 1018183"/>
                  <a:gd name="connsiteY370" fmla="*/ 1924409 h 9085945"/>
                  <a:gd name="connsiteX371" fmla="*/ 1018183 w 1018183"/>
                  <a:gd name="connsiteY371" fmla="*/ 1928128 h 9085945"/>
                  <a:gd name="connsiteX372" fmla="*/ 1018183 w 1018183"/>
                  <a:gd name="connsiteY372" fmla="*/ 1935347 h 9085945"/>
                  <a:gd name="connsiteX373" fmla="*/ 1018183 w 1018183"/>
                  <a:gd name="connsiteY373" fmla="*/ 1944380 h 9085945"/>
                  <a:gd name="connsiteX374" fmla="*/ 1018183 w 1018183"/>
                  <a:gd name="connsiteY374" fmla="*/ 1952518 h 9085945"/>
                  <a:gd name="connsiteX375" fmla="*/ 1018183 w 1018183"/>
                  <a:gd name="connsiteY375" fmla="*/ 1955440 h 9085945"/>
                  <a:gd name="connsiteX376" fmla="*/ 1018183 w 1018183"/>
                  <a:gd name="connsiteY376" fmla="*/ 1959090 h 9085945"/>
                  <a:gd name="connsiteX377" fmla="*/ 1018183 w 1018183"/>
                  <a:gd name="connsiteY377" fmla="*/ 1959572 h 9085945"/>
                  <a:gd name="connsiteX378" fmla="*/ 1018183 w 1018183"/>
                  <a:gd name="connsiteY378" fmla="*/ 1960658 h 9085945"/>
                  <a:gd name="connsiteX379" fmla="*/ 1018183 w 1018183"/>
                  <a:gd name="connsiteY379" fmla="*/ 1960856 h 9085945"/>
                  <a:gd name="connsiteX380" fmla="*/ 1018183 w 1018183"/>
                  <a:gd name="connsiteY380" fmla="*/ 1963576 h 9085945"/>
                  <a:gd name="connsiteX381" fmla="*/ 1018183 w 1018183"/>
                  <a:gd name="connsiteY381" fmla="*/ 1967252 h 9085945"/>
                  <a:gd name="connsiteX382" fmla="*/ 1018183 w 1018183"/>
                  <a:gd name="connsiteY382" fmla="*/ 1970148 h 9085945"/>
                  <a:gd name="connsiteX383" fmla="*/ 1018183 w 1018183"/>
                  <a:gd name="connsiteY383" fmla="*/ 1970630 h 9085945"/>
                  <a:gd name="connsiteX384" fmla="*/ 1018183 w 1018183"/>
                  <a:gd name="connsiteY384" fmla="*/ 1971716 h 9085945"/>
                  <a:gd name="connsiteX385" fmla="*/ 1018183 w 1018183"/>
                  <a:gd name="connsiteY385" fmla="*/ 1978391 h 9085945"/>
                  <a:gd name="connsiteX386" fmla="*/ 1018183 w 1018183"/>
                  <a:gd name="connsiteY386" fmla="*/ 1982026 h 9085945"/>
                  <a:gd name="connsiteX387" fmla="*/ 1018183 w 1018183"/>
                  <a:gd name="connsiteY387" fmla="*/ 1984001 h 9085945"/>
                  <a:gd name="connsiteX388" fmla="*/ 1018183 w 1018183"/>
                  <a:gd name="connsiteY388" fmla="*/ 1985570 h 9085945"/>
                  <a:gd name="connsiteX389" fmla="*/ 1018183 w 1018183"/>
                  <a:gd name="connsiteY389" fmla="*/ 1986882 h 9085945"/>
                  <a:gd name="connsiteX390" fmla="*/ 1018183 w 1018183"/>
                  <a:gd name="connsiteY390" fmla="*/ 1988167 h 9085945"/>
                  <a:gd name="connsiteX391" fmla="*/ 1018183 w 1018183"/>
                  <a:gd name="connsiteY391" fmla="*/ 1997944 h 9085945"/>
                  <a:gd name="connsiteX392" fmla="*/ 1018183 w 1018183"/>
                  <a:gd name="connsiteY392" fmla="*/ 2001592 h 9085945"/>
                  <a:gd name="connsiteX393" fmla="*/ 1018183 w 1018183"/>
                  <a:gd name="connsiteY393" fmla="*/ 2002877 h 9085945"/>
                  <a:gd name="connsiteX394" fmla="*/ 1018183 w 1018183"/>
                  <a:gd name="connsiteY394" fmla="*/ 2003159 h 9085945"/>
                  <a:gd name="connsiteX395" fmla="*/ 1018183 w 1018183"/>
                  <a:gd name="connsiteY395" fmla="*/ 2004445 h 9085945"/>
                  <a:gd name="connsiteX396" fmla="*/ 1018183 w 1018183"/>
                  <a:gd name="connsiteY396" fmla="*/ 2006419 h 9085945"/>
                  <a:gd name="connsiteX397" fmla="*/ 1018183 w 1018183"/>
                  <a:gd name="connsiteY397" fmla="*/ 2006725 h 9085945"/>
                  <a:gd name="connsiteX398" fmla="*/ 1018183 w 1018183"/>
                  <a:gd name="connsiteY398" fmla="*/ 2007656 h 9085945"/>
                  <a:gd name="connsiteX399" fmla="*/ 1018183 w 1018183"/>
                  <a:gd name="connsiteY399" fmla="*/ 2009100 h 9085945"/>
                  <a:gd name="connsiteX400" fmla="*/ 1018183 w 1018183"/>
                  <a:gd name="connsiteY400" fmla="*/ 2012650 h 9085945"/>
                  <a:gd name="connsiteX401" fmla="*/ 1018183 w 1018183"/>
                  <a:gd name="connsiteY401" fmla="*/ 2014217 h 9085945"/>
                  <a:gd name="connsiteX402" fmla="*/ 1018183 w 1018183"/>
                  <a:gd name="connsiteY402" fmla="*/ 2016730 h 9085945"/>
                  <a:gd name="connsiteX403" fmla="*/ 1018183 w 1018183"/>
                  <a:gd name="connsiteY403" fmla="*/ 2018297 h 9085945"/>
                  <a:gd name="connsiteX404" fmla="*/ 1018183 w 1018183"/>
                  <a:gd name="connsiteY404" fmla="*/ 2026504 h 9085945"/>
                  <a:gd name="connsiteX405" fmla="*/ 1018183 w 1018183"/>
                  <a:gd name="connsiteY405" fmla="*/ 2027788 h 9085945"/>
                  <a:gd name="connsiteX406" fmla="*/ 1018183 w 1018183"/>
                  <a:gd name="connsiteY406" fmla="*/ 2028071 h 9085945"/>
                  <a:gd name="connsiteX407" fmla="*/ 1018183 w 1018183"/>
                  <a:gd name="connsiteY407" fmla="*/ 2029355 h 9085945"/>
                  <a:gd name="connsiteX408" fmla="*/ 1018183 w 1018183"/>
                  <a:gd name="connsiteY408" fmla="*/ 2048921 h 9085945"/>
                  <a:gd name="connsiteX409" fmla="*/ 1018183 w 1018183"/>
                  <a:gd name="connsiteY409" fmla="*/ 2049224 h 9085945"/>
                  <a:gd name="connsiteX410" fmla="*/ 1018183 w 1018183"/>
                  <a:gd name="connsiteY410" fmla="*/ 2095183 h 9085945"/>
                  <a:gd name="connsiteX411" fmla="*/ 1018183 w 1018183"/>
                  <a:gd name="connsiteY411" fmla="*/ 2097374 h 9085945"/>
                  <a:gd name="connsiteX412" fmla="*/ 1018183 w 1018183"/>
                  <a:gd name="connsiteY412" fmla="*/ 2106241 h 9085945"/>
                  <a:gd name="connsiteX413" fmla="*/ 1018183 w 1018183"/>
                  <a:gd name="connsiteY413" fmla="*/ 2109584 h 9085945"/>
                  <a:gd name="connsiteX414" fmla="*/ 1018183 w 1018183"/>
                  <a:gd name="connsiteY414" fmla="*/ 2111803 h 9085945"/>
                  <a:gd name="connsiteX415" fmla="*/ 1018183 w 1018183"/>
                  <a:gd name="connsiteY415" fmla="*/ 2120644 h 9085945"/>
                  <a:gd name="connsiteX416" fmla="*/ 1018183 w 1018183"/>
                  <a:gd name="connsiteY416" fmla="*/ 2131692 h 9085945"/>
                  <a:gd name="connsiteX417" fmla="*/ 1018183 w 1018183"/>
                  <a:gd name="connsiteY417" fmla="*/ 2133260 h 9085945"/>
                  <a:gd name="connsiteX418" fmla="*/ 1018183 w 1018183"/>
                  <a:gd name="connsiteY418" fmla="*/ 2137685 h 9085945"/>
                  <a:gd name="connsiteX419" fmla="*/ 1018183 w 1018183"/>
                  <a:gd name="connsiteY419" fmla="*/ 2138969 h 9085945"/>
                  <a:gd name="connsiteX420" fmla="*/ 1018183 w 1018183"/>
                  <a:gd name="connsiteY420" fmla="*/ 2142513 h 9085945"/>
                  <a:gd name="connsiteX421" fmla="*/ 1018183 w 1018183"/>
                  <a:gd name="connsiteY421" fmla="*/ 2148743 h 9085945"/>
                  <a:gd name="connsiteX422" fmla="*/ 1018183 w 1018183"/>
                  <a:gd name="connsiteY422" fmla="*/ 2150850 h 9085945"/>
                  <a:gd name="connsiteX423" fmla="*/ 1018183 w 1018183"/>
                  <a:gd name="connsiteY423" fmla="*/ 2152086 h 9085945"/>
                  <a:gd name="connsiteX424" fmla="*/ 1018183 w 1018183"/>
                  <a:gd name="connsiteY424" fmla="*/ 2153371 h 9085945"/>
                  <a:gd name="connsiteX425" fmla="*/ 1018183 w 1018183"/>
                  <a:gd name="connsiteY425" fmla="*/ 2154306 h 9085945"/>
                  <a:gd name="connsiteX426" fmla="*/ 1018183 w 1018183"/>
                  <a:gd name="connsiteY426" fmla="*/ 2157940 h 9085945"/>
                  <a:gd name="connsiteX427" fmla="*/ 1018183 w 1018183"/>
                  <a:gd name="connsiteY427" fmla="*/ 2163143 h 9085945"/>
                  <a:gd name="connsiteX428" fmla="*/ 1018183 w 1018183"/>
                  <a:gd name="connsiteY428" fmla="*/ 2183577 h 9085945"/>
                  <a:gd name="connsiteX429" fmla="*/ 1018183 w 1018183"/>
                  <a:gd name="connsiteY429" fmla="*/ 2185015 h 9085945"/>
                  <a:gd name="connsiteX430" fmla="*/ 1018183 w 1018183"/>
                  <a:gd name="connsiteY430" fmla="*/ 2189582 h 9085945"/>
                  <a:gd name="connsiteX431" fmla="*/ 1018183 w 1018183"/>
                  <a:gd name="connsiteY431" fmla="*/ 2193351 h 9085945"/>
                  <a:gd name="connsiteX432" fmla="*/ 1018183 w 1018183"/>
                  <a:gd name="connsiteY432" fmla="*/ 2194635 h 9085945"/>
                  <a:gd name="connsiteX433" fmla="*/ 1018183 w 1018183"/>
                  <a:gd name="connsiteY433" fmla="*/ 2197070 h 9085945"/>
                  <a:gd name="connsiteX434" fmla="*/ 1018183 w 1018183"/>
                  <a:gd name="connsiteY434" fmla="*/ 2204289 h 9085945"/>
                  <a:gd name="connsiteX435" fmla="*/ 1018183 w 1018183"/>
                  <a:gd name="connsiteY435" fmla="*/ 2208212 h 9085945"/>
                  <a:gd name="connsiteX436" fmla="*/ 1018183 w 1018183"/>
                  <a:gd name="connsiteY436" fmla="*/ 2212481 h 9085945"/>
                  <a:gd name="connsiteX437" fmla="*/ 1018183 w 1018183"/>
                  <a:gd name="connsiteY437" fmla="*/ 2214443 h 9085945"/>
                  <a:gd name="connsiteX438" fmla="*/ 1018183 w 1018183"/>
                  <a:gd name="connsiteY438" fmla="*/ 2216026 h 9085945"/>
                  <a:gd name="connsiteX439" fmla="*/ 1018183 w 1018183"/>
                  <a:gd name="connsiteY439" fmla="*/ 2223249 h 9085945"/>
                  <a:gd name="connsiteX440" fmla="*/ 1018183 w 1018183"/>
                  <a:gd name="connsiteY440" fmla="*/ 2224382 h 9085945"/>
                  <a:gd name="connsiteX441" fmla="*/ 1018183 w 1018183"/>
                  <a:gd name="connsiteY441" fmla="*/ 2226987 h 9085945"/>
                  <a:gd name="connsiteX442" fmla="*/ 1018183 w 1018183"/>
                  <a:gd name="connsiteY442" fmla="*/ 2229580 h 9085945"/>
                  <a:gd name="connsiteX443" fmla="*/ 1018183 w 1018183"/>
                  <a:gd name="connsiteY443" fmla="*/ 2229798 h 9085945"/>
                  <a:gd name="connsiteX444" fmla="*/ 1018183 w 1018183"/>
                  <a:gd name="connsiteY444" fmla="*/ 2230787 h 9085945"/>
                  <a:gd name="connsiteX445" fmla="*/ 1018183 w 1018183"/>
                  <a:gd name="connsiteY445" fmla="*/ 2232518 h 9085945"/>
                  <a:gd name="connsiteX446" fmla="*/ 1018183 w 1018183"/>
                  <a:gd name="connsiteY446" fmla="*/ 2236194 h 9085945"/>
                  <a:gd name="connsiteX447" fmla="*/ 1018183 w 1018183"/>
                  <a:gd name="connsiteY447" fmla="*/ 2239090 h 9085945"/>
                  <a:gd name="connsiteX448" fmla="*/ 1018183 w 1018183"/>
                  <a:gd name="connsiteY448" fmla="*/ 2239572 h 9085945"/>
                  <a:gd name="connsiteX449" fmla="*/ 1018183 w 1018183"/>
                  <a:gd name="connsiteY449" fmla="*/ 2240658 h 9085945"/>
                  <a:gd name="connsiteX450" fmla="*/ 1018183 w 1018183"/>
                  <a:gd name="connsiteY450" fmla="*/ 2240856 h 9085945"/>
                  <a:gd name="connsiteX451" fmla="*/ 1018183 w 1018183"/>
                  <a:gd name="connsiteY451" fmla="*/ 2247252 h 9085945"/>
                  <a:gd name="connsiteX452" fmla="*/ 1018183 w 1018183"/>
                  <a:gd name="connsiteY452" fmla="*/ 2248554 h 9085945"/>
                  <a:gd name="connsiteX453" fmla="*/ 1018183 w 1018183"/>
                  <a:gd name="connsiteY453" fmla="*/ 2248753 h 9085945"/>
                  <a:gd name="connsiteX454" fmla="*/ 1018183 w 1018183"/>
                  <a:gd name="connsiteY454" fmla="*/ 2249147 h 9085945"/>
                  <a:gd name="connsiteX455" fmla="*/ 1018183 w 1018183"/>
                  <a:gd name="connsiteY455" fmla="*/ 2250716 h 9085945"/>
                  <a:gd name="connsiteX456" fmla="*/ 1018183 w 1018183"/>
                  <a:gd name="connsiteY456" fmla="*/ 2254784 h 9085945"/>
                  <a:gd name="connsiteX457" fmla="*/ 1018183 w 1018183"/>
                  <a:gd name="connsiteY457" fmla="*/ 2255211 h 9085945"/>
                  <a:gd name="connsiteX458" fmla="*/ 1018183 w 1018183"/>
                  <a:gd name="connsiteY458" fmla="*/ 2256070 h 9085945"/>
                  <a:gd name="connsiteX459" fmla="*/ 1018183 w 1018183"/>
                  <a:gd name="connsiteY459" fmla="*/ 2257109 h 9085945"/>
                  <a:gd name="connsiteX460" fmla="*/ 1018183 w 1018183"/>
                  <a:gd name="connsiteY460" fmla="*/ 2258045 h 9085945"/>
                  <a:gd name="connsiteX461" fmla="*/ 1018183 w 1018183"/>
                  <a:gd name="connsiteY461" fmla="*/ 2258527 h 9085945"/>
                  <a:gd name="connsiteX462" fmla="*/ 1018183 w 1018183"/>
                  <a:gd name="connsiteY462" fmla="*/ 2259616 h 9085945"/>
                  <a:gd name="connsiteX463" fmla="*/ 1018183 w 1018183"/>
                  <a:gd name="connsiteY463" fmla="*/ 2262544 h 9085945"/>
                  <a:gd name="connsiteX464" fmla="*/ 1018183 w 1018183"/>
                  <a:gd name="connsiteY464" fmla="*/ 2266886 h 9085945"/>
                  <a:gd name="connsiteX465" fmla="*/ 1018183 w 1018183"/>
                  <a:gd name="connsiteY465" fmla="*/ 2267328 h 9085945"/>
                  <a:gd name="connsiteX466" fmla="*/ 1018183 w 1018183"/>
                  <a:gd name="connsiteY466" fmla="*/ 2268167 h 9085945"/>
                  <a:gd name="connsiteX467" fmla="*/ 1018183 w 1018183"/>
                  <a:gd name="connsiteY467" fmla="*/ 2269922 h 9085945"/>
                  <a:gd name="connsiteX468" fmla="*/ 1018183 w 1018183"/>
                  <a:gd name="connsiteY468" fmla="*/ 2271819 h 9085945"/>
                  <a:gd name="connsiteX469" fmla="*/ 1018183 w 1018183"/>
                  <a:gd name="connsiteY469" fmla="*/ 2273289 h 9085945"/>
                  <a:gd name="connsiteX470" fmla="*/ 1018183 w 1018183"/>
                  <a:gd name="connsiteY470" fmla="*/ 2273387 h 9085945"/>
                  <a:gd name="connsiteX471" fmla="*/ 1018183 w 1018183"/>
                  <a:gd name="connsiteY471" fmla="*/ 2275361 h 9085945"/>
                  <a:gd name="connsiteX472" fmla="*/ 1018183 w 1018183"/>
                  <a:gd name="connsiteY472" fmla="*/ 2275667 h 9085945"/>
                  <a:gd name="connsiteX473" fmla="*/ 1018183 w 1018183"/>
                  <a:gd name="connsiteY473" fmla="*/ 2279657 h 9085945"/>
                  <a:gd name="connsiteX474" fmla="*/ 1018183 w 1018183"/>
                  <a:gd name="connsiteY474" fmla="*/ 2279979 h 9085945"/>
                  <a:gd name="connsiteX475" fmla="*/ 1018183 w 1018183"/>
                  <a:gd name="connsiteY475" fmla="*/ 2281592 h 9085945"/>
                  <a:gd name="connsiteX476" fmla="*/ 1018183 w 1018183"/>
                  <a:gd name="connsiteY476" fmla="*/ 2282877 h 9085945"/>
                  <a:gd name="connsiteX477" fmla="*/ 1018183 w 1018183"/>
                  <a:gd name="connsiteY477" fmla="*/ 2283159 h 9085945"/>
                  <a:gd name="connsiteX478" fmla="*/ 1018183 w 1018183"/>
                  <a:gd name="connsiteY478" fmla="*/ 2284445 h 9085945"/>
                  <a:gd name="connsiteX479" fmla="*/ 1018183 w 1018183"/>
                  <a:gd name="connsiteY479" fmla="*/ 2286421 h 9085945"/>
                  <a:gd name="connsiteX480" fmla="*/ 1018183 w 1018183"/>
                  <a:gd name="connsiteY480" fmla="*/ 2286726 h 9085945"/>
                  <a:gd name="connsiteX481" fmla="*/ 1018183 w 1018183"/>
                  <a:gd name="connsiteY481" fmla="*/ 2289488 h 9085945"/>
                  <a:gd name="connsiteX482" fmla="*/ 1018183 w 1018183"/>
                  <a:gd name="connsiteY482" fmla="*/ 2290773 h 9085945"/>
                  <a:gd name="connsiteX483" fmla="*/ 1018183 w 1018183"/>
                  <a:gd name="connsiteY483" fmla="*/ 2291058 h 9085945"/>
                  <a:gd name="connsiteX484" fmla="*/ 1018183 w 1018183"/>
                  <a:gd name="connsiteY484" fmla="*/ 2292341 h 9085945"/>
                  <a:gd name="connsiteX485" fmla="*/ 1018183 w 1018183"/>
                  <a:gd name="connsiteY485" fmla="*/ 2294623 h 9085945"/>
                  <a:gd name="connsiteX486" fmla="*/ 1018183 w 1018183"/>
                  <a:gd name="connsiteY486" fmla="*/ 2295271 h 9085945"/>
                  <a:gd name="connsiteX487" fmla="*/ 1018183 w 1018183"/>
                  <a:gd name="connsiteY487" fmla="*/ 2295553 h 9085945"/>
                  <a:gd name="connsiteX488" fmla="*/ 1018183 w 1018183"/>
                  <a:gd name="connsiteY488" fmla="*/ 2296730 h 9085945"/>
                  <a:gd name="connsiteX489" fmla="*/ 1018183 w 1018183"/>
                  <a:gd name="connsiteY489" fmla="*/ 2298297 h 9085945"/>
                  <a:gd name="connsiteX490" fmla="*/ 1018183 w 1018183"/>
                  <a:gd name="connsiteY490" fmla="*/ 2298539 h 9085945"/>
                  <a:gd name="connsiteX491" fmla="*/ 1018183 w 1018183"/>
                  <a:gd name="connsiteY491" fmla="*/ 2300548 h 9085945"/>
                  <a:gd name="connsiteX492" fmla="*/ 1018183 w 1018183"/>
                  <a:gd name="connsiteY492" fmla="*/ 2302115 h 9085945"/>
                  <a:gd name="connsiteX493" fmla="*/ 1018183 w 1018183"/>
                  <a:gd name="connsiteY493" fmla="*/ 2302886 h 9085945"/>
                  <a:gd name="connsiteX494" fmla="*/ 1018183 w 1018183"/>
                  <a:gd name="connsiteY494" fmla="*/ 2305044 h 9085945"/>
                  <a:gd name="connsiteX495" fmla="*/ 1018183 w 1018183"/>
                  <a:gd name="connsiteY495" fmla="*/ 2309332 h 9085945"/>
                  <a:gd name="connsiteX496" fmla="*/ 1018183 w 1018183"/>
                  <a:gd name="connsiteY496" fmla="*/ 2312384 h 9085945"/>
                  <a:gd name="connsiteX497" fmla="*/ 1018183 w 1018183"/>
                  <a:gd name="connsiteY497" fmla="*/ 2317863 h 9085945"/>
                  <a:gd name="connsiteX498" fmla="*/ 1018183 w 1018183"/>
                  <a:gd name="connsiteY498" fmla="*/ 2318166 h 9085945"/>
                  <a:gd name="connsiteX499" fmla="*/ 1018183 w 1018183"/>
                  <a:gd name="connsiteY499" fmla="*/ 2319148 h 9085945"/>
                  <a:gd name="connsiteX500" fmla="*/ 1018183 w 1018183"/>
                  <a:gd name="connsiteY500" fmla="*/ 2319454 h 9085945"/>
                  <a:gd name="connsiteX501" fmla="*/ 1018183 w 1018183"/>
                  <a:gd name="connsiteY501" fmla="*/ 2319999 h 9085945"/>
                  <a:gd name="connsiteX502" fmla="*/ 1018183 w 1018183"/>
                  <a:gd name="connsiteY502" fmla="*/ 2320869 h 9085945"/>
                  <a:gd name="connsiteX503" fmla="*/ 1018183 w 1018183"/>
                  <a:gd name="connsiteY503" fmla="*/ 2322157 h 9085945"/>
                  <a:gd name="connsiteX504" fmla="*/ 1018183 w 1018183"/>
                  <a:gd name="connsiteY504" fmla="*/ 2322998 h 9085945"/>
                  <a:gd name="connsiteX505" fmla="*/ 1018183 w 1018183"/>
                  <a:gd name="connsiteY505" fmla="*/ 2328923 h 9085945"/>
                  <a:gd name="connsiteX506" fmla="*/ 1018183 w 1018183"/>
                  <a:gd name="connsiteY506" fmla="*/ 2329227 h 9085945"/>
                  <a:gd name="connsiteX507" fmla="*/ 1018183 w 1018183"/>
                  <a:gd name="connsiteY507" fmla="*/ 2333485 h 9085945"/>
                  <a:gd name="connsiteX508" fmla="*/ 1018183 w 1018183"/>
                  <a:gd name="connsiteY508" fmla="*/ 2335614 h 9085945"/>
                  <a:gd name="connsiteX509" fmla="*/ 1018183 w 1018183"/>
                  <a:gd name="connsiteY509" fmla="*/ 2337123 h 9085945"/>
                  <a:gd name="connsiteX510" fmla="*/ 1018183 w 1018183"/>
                  <a:gd name="connsiteY510" fmla="*/ 2337707 h 9085945"/>
                  <a:gd name="connsiteX511" fmla="*/ 1018183 w 1018183"/>
                  <a:gd name="connsiteY511" fmla="*/ 2342738 h 9085945"/>
                  <a:gd name="connsiteX512" fmla="*/ 1018183 w 1018183"/>
                  <a:gd name="connsiteY512" fmla="*/ 2345386 h 9085945"/>
                  <a:gd name="connsiteX513" fmla="*/ 1018183 w 1018183"/>
                  <a:gd name="connsiteY513" fmla="*/ 2346670 h 9085945"/>
                  <a:gd name="connsiteX514" fmla="*/ 1018183 w 1018183"/>
                  <a:gd name="connsiteY514" fmla="*/ 2351830 h 9085945"/>
                  <a:gd name="connsiteX515" fmla="*/ 1018183 w 1018183"/>
                  <a:gd name="connsiteY515" fmla="*/ 2352726 h 9085945"/>
                  <a:gd name="connsiteX516" fmla="*/ 1018183 w 1018183"/>
                  <a:gd name="connsiteY516" fmla="*/ 2353596 h 9085945"/>
                  <a:gd name="connsiteX517" fmla="*/ 1018183 w 1018183"/>
                  <a:gd name="connsiteY517" fmla="*/ 2357140 h 9085945"/>
                  <a:gd name="connsiteX518" fmla="*/ 1018183 w 1018183"/>
                  <a:gd name="connsiteY518" fmla="*/ 2361211 h 9085945"/>
                  <a:gd name="connsiteX519" fmla="*/ 1018183 w 1018183"/>
                  <a:gd name="connsiteY519" fmla="*/ 2362499 h 9085945"/>
                  <a:gd name="connsiteX520" fmla="*/ 1018183 w 1018183"/>
                  <a:gd name="connsiteY520" fmla="*/ 2363368 h 9085945"/>
                  <a:gd name="connsiteX521" fmla="*/ 1018183 w 1018183"/>
                  <a:gd name="connsiteY521" fmla="*/ 2363783 h 9085945"/>
                  <a:gd name="connsiteX522" fmla="*/ 1018183 w 1018183"/>
                  <a:gd name="connsiteY522" fmla="*/ 2365497 h 9085945"/>
                  <a:gd name="connsiteX523" fmla="*/ 1018183 w 1018183"/>
                  <a:gd name="connsiteY523" fmla="*/ 2372071 h 9085945"/>
                  <a:gd name="connsiteX524" fmla="*/ 1018183 w 1018183"/>
                  <a:gd name="connsiteY524" fmla="*/ 2373827 h 9085945"/>
                  <a:gd name="connsiteX525" fmla="*/ 1018183 w 1018183"/>
                  <a:gd name="connsiteY525" fmla="*/ 2375183 h 9085945"/>
                  <a:gd name="connsiteX526" fmla="*/ 1018183 w 1018183"/>
                  <a:gd name="connsiteY526" fmla="*/ 2380205 h 9085945"/>
                  <a:gd name="connsiteX527" fmla="*/ 1018183 w 1018183"/>
                  <a:gd name="connsiteY527" fmla="*/ 2380745 h 9085945"/>
                  <a:gd name="connsiteX528" fmla="*/ 1018183 w 1018183"/>
                  <a:gd name="connsiteY528" fmla="*/ 2383080 h 9085945"/>
                  <a:gd name="connsiteX529" fmla="*/ 1018183 w 1018183"/>
                  <a:gd name="connsiteY529" fmla="*/ 2384886 h 9085945"/>
                  <a:gd name="connsiteX530" fmla="*/ 1018183 w 1018183"/>
                  <a:gd name="connsiteY530" fmla="*/ 2385241 h 9085945"/>
                  <a:gd name="connsiteX531" fmla="*/ 1018183 w 1018183"/>
                  <a:gd name="connsiteY531" fmla="*/ 2389586 h 9085945"/>
                  <a:gd name="connsiteX532" fmla="*/ 1018183 w 1018183"/>
                  <a:gd name="connsiteY532" fmla="*/ 2391805 h 9085945"/>
                  <a:gd name="connsiteX533" fmla="*/ 1018183 w 1018183"/>
                  <a:gd name="connsiteY533" fmla="*/ 2393938 h 9085945"/>
                  <a:gd name="connsiteX534" fmla="*/ 1018183 w 1018183"/>
                  <a:gd name="connsiteY534" fmla="*/ 2394138 h 9085945"/>
                  <a:gd name="connsiteX535" fmla="*/ 1018183 w 1018183"/>
                  <a:gd name="connsiteY535" fmla="*/ 2397482 h 9085945"/>
                  <a:gd name="connsiteX536" fmla="*/ 1018183 w 1018183"/>
                  <a:gd name="connsiteY536" fmla="*/ 2399640 h 9085945"/>
                  <a:gd name="connsiteX537" fmla="*/ 1018183 w 1018183"/>
                  <a:gd name="connsiteY537" fmla="*/ 2400634 h 9085945"/>
                  <a:gd name="connsiteX538" fmla="*/ 1018183 w 1018183"/>
                  <a:gd name="connsiteY538" fmla="*/ 2400742 h 9085945"/>
                  <a:gd name="connsiteX539" fmla="*/ 1018183 w 1018183"/>
                  <a:gd name="connsiteY539" fmla="*/ 2402202 h 9085945"/>
                  <a:gd name="connsiteX540" fmla="*/ 1018183 w 1018183"/>
                  <a:gd name="connsiteY540" fmla="*/ 2403710 h 9085945"/>
                  <a:gd name="connsiteX541" fmla="*/ 1018183 w 1018183"/>
                  <a:gd name="connsiteY541" fmla="*/ 2404996 h 9085945"/>
                  <a:gd name="connsiteX542" fmla="*/ 1018183 w 1018183"/>
                  <a:gd name="connsiteY542" fmla="*/ 2407911 h 9085945"/>
                  <a:gd name="connsiteX543" fmla="*/ 1018183 w 1018183"/>
                  <a:gd name="connsiteY543" fmla="*/ 2408540 h 9085945"/>
                  <a:gd name="connsiteX544" fmla="*/ 1018183 w 1018183"/>
                  <a:gd name="connsiteY544" fmla="*/ 2411455 h 9085945"/>
                  <a:gd name="connsiteX545" fmla="*/ 1018183 w 1018183"/>
                  <a:gd name="connsiteY545" fmla="*/ 2411692 h 9085945"/>
                  <a:gd name="connsiteX546" fmla="*/ 1018183 w 1018183"/>
                  <a:gd name="connsiteY546" fmla="*/ 2413261 h 9085945"/>
                  <a:gd name="connsiteX547" fmla="*/ 1018183 w 1018183"/>
                  <a:gd name="connsiteY547" fmla="*/ 2417613 h 9085945"/>
                  <a:gd name="connsiteX548" fmla="*/ 1018183 w 1018183"/>
                  <a:gd name="connsiteY548" fmla="*/ 2417685 h 9085945"/>
                  <a:gd name="connsiteX549" fmla="*/ 1018183 w 1018183"/>
                  <a:gd name="connsiteY549" fmla="*/ 2418969 h 9085945"/>
                  <a:gd name="connsiteX550" fmla="*/ 1018183 w 1018183"/>
                  <a:gd name="connsiteY550" fmla="*/ 2419590 h 9085945"/>
                  <a:gd name="connsiteX551" fmla="*/ 1018183 w 1018183"/>
                  <a:gd name="connsiteY551" fmla="*/ 2421157 h 9085945"/>
                  <a:gd name="connsiteX552" fmla="*/ 1018183 w 1018183"/>
                  <a:gd name="connsiteY552" fmla="*/ 2422313 h 9085945"/>
                  <a:gd name="connsiteX553" fmla="*/ 1018183 w 1018183"/>
                  <a:gd name="connsiteY553" fmla="*/ 2422514 h 9085945"/>
                  <a:gd name="connsiteX554" fmla="*/ 1018183 w 1018183"/>
                  <a:gd name="connsiteY554" fmla="*/ 2423248 h 9085945"/>
                  <a:gd name="connsiteX555" fmla="*/ 1018183 w 1018183"/>
                  <a:gd name="connsiteY555" fmla="*/ 2424532 h 9085945"/>
                  <a:gd name="connsiteX556" fmla="*/ 1018183 w 1018183"/>
                  <a:gd name="connsiteY556" fmla="*/ 2425582 h 9085945"/>
                  <a:gd name="connsiteX557" fmla="*/ 1018183 w 1018183"/>
                  <a:gd name="connsiteY557" fmla="*/ 2426867 h 9085945"/>
                  <a:gd name="connsiteX558" fmla="*/ 1018183 w 1018183"/>
                  <a:gd name="connsiteY558" fmla="*/ 2426882 h 9085945"/>
                  <a:gd name="connsiteX559" fmla="*/ 1018183 w 1018183"/>
                  <a:gd name="connsiteY559" fmla="*/ 2432085 h 9085945"/>
                  <a:gd name="connsiteX560" fmla="*/ 1018183 w 1018183"/>
                  <a:gd name="connsiteY560" fmla="*/ 2433371 h 9085945"/>
                  <a:gd name="connsiteX561" fmla="*/ 1018183 w 1018183"/>
                  <a:gd name="connsiteY561" fmla="*/ 2434304 h 9085945"/>
                  <a:gd name="connsiteX562" fmla="*/ 1018183 w 1018183"/>
                  <a:gd name="connsiteY562" fmla="*/ 2436641 h 9085945"/>
                  <a:gd name="connsiteX563" fmla="*/ 1018183 w 1018183"/>
                  <a:gd name="connsiteY563" fmla="*/ 2437939 h 9085945"/>
                  <a:gd name="connsiteX564" fmla="*/ 1018183 w 1018183"/>
                  <a:gd name="connsiteY564" fmla="*/ 2439982 h 9085945"/>
                  <a:gd name="connsiteX565" fmla="*/ 1018183 w 1018183"/>
                  <a:gd name="connsiteY565" fmla="*/ 2441081 h 9085945"/>
                  <a:gd name="connsiteX566" fmla="*/ 1018183 w 1018183"/>
                  <a:gd name="connsiteY566" fmla="*/ 2441266 h 9085945"/>
                  <a:gd name="connsiteX567" fmla="*/ 1018183 w 1018183"/>
                  <a:gd name="connsiteY567" fmla="*/ 2443242 h 9085945"/>
                  <a:gd name="connsiteX568" fmla="*/ 1018183 w 1018183"/>
                  <a:gd name="connsiteY568" fmla="*/ 2444421 h 9085945"/>
                  <a:gd name="connsiteX569" fmla="*/ 1018183 w 1018183"/>
                  <a:gd name="connsiteY569" fmla="*/ 2444626 h 9085945"/>
                  <a:gd name="connsiteX570" fmla="*/ 1018183 w 1018183"/>
                  <a:gd name="connsiteY570" fmla="*/ 2445838 h 9085945"/>
                  <a:gd name="connsiteX571" fmla="*/ 1018183 w 1018183"/>
                  <a:gd name="connsiteY571" fmla="*/ 2445988 h 9085945"/>
                  <a:gd name="connsiteX572" fmla="*/ 1018183 w 1018183"/>
                  <a:gd name="connsiteY572" fmla="*/ 2447964 h 9085945"/>
                  <a:gd name="connsiteX573" fmla="*/ 1018183 w 1018183"/>
                  <a:gd name="connsiteY573" fmla="*/ 2451040 h 9085945"/>
                  <a:gd name="connsiteX574" fmla="*/ 1018183 w 1018183"/>
                  <a:gd name="connsiteY574" fmla="*/ 2451849 h 9085945"/>
                  <a:gd name="connsiteX575" fmla="*/ 1018183 w 1018183"/>
                  <a:gd name="connsiteY575" fmla="*/ 2453957 h 9085945"/>
                  <a:gd name="connsiteX576" fmla="*/ 1018183 w 1018183"/>
                  <a:gd name="connsiteY576" fmla="*/ 2455241 h 9085945"/>
                  <a:gd name="connsiteX577" fmla="*/ 1018183 w 1018183"/>
                  <a:gd name="connsiteY577" fmla="*/ 2463577 h 9085945"/>
                  <a:gd name="connsiteX578" fmla="*/ 1018183 w 1018183"/>
                  <a:gd name="connsiteY578" fmla="*/ 2465015 h 9085945"/>
                  <a:gd name="connsiteX579" fmla="*/ 1018183 w 1018183"/>
                  <a:gd name="connsiteY579" fmla="*/ 2472644 h 9085945"/>
                  <a:gd name="connsiteX580" fmla="*/ 1018183 w 1018183"/>
                  <a:gd name="connsiteY580" fmla="*/ 2474213 h 9085945"/>
                  <a:gd name="connsiteX581" fmla="*/ 1018183 w 1018183"/>
                  <a:gd name="connsiteY581" fmla="*/ 2477154 h 9085945"/>
                  <a:gd name="connsiteX582" fmla="*/ 1018183 w 1018183"/>
                  <a:gd name="connsiteY582" fmla="*/ 2477353 h 9085945"/>
                  <a:gd name="connsiteX583" fmla="*/ 1018183 w 1018183"/>
                  <a:gd name="connsiteY583" fmla="*/ 2481423 h 9085945"/>
                  <a:gd name="connsiteX584" fmla="*/ 1018183 w 1018183"/>
                  <a:gd name="connsiteY584" fmla="*/ 2483384 h 9085945"/>
                  <a:gd name="connsiteX585" fmla="*/ 1018183 w 1018183"/>
                  <a:gd name="connsiteY585" fmla="*/ 2484670 h 9085945"/>
                  <a:gd name="connsiteX586" fmla="*/ 1018183 w 1018183"/>
                  <a:gd name="connsiteY586" fmla="*/ 2484967 h 9085945"/>
                  <a:gd name="connsiteX587" fmla="*/ 1018183 w 1018183"/>
                  <a:gd name="connsiteY587" fmla="*/ 2486645 h 9085945"/>
                  <a:gd name="connsiteX588" fmla="*/ 1018183 w 1018183"/>
                  <a:gd name="connsiteY588" fmla="*/ 2487127 h 9085945"/>
                  <a:gd name="connsiteX589" fmla="*/ 1018183 w 1018183"/>
                  <a:gd name="connsiteY589" fmla="*/ 2488216 h 9085945"/>
                  <a:gd name="connsiteX590" fmla="*/ 1018183 w 1018183"/>
                  <a:gd name="connsiteY590" fmla="*/ 2492192 h 9085945"/>
                  <a:gd name="connsiteX591" fmla="*/ 1018183 w 1018183"/>
                  <a:gd name="connsiteY591" fmla="*/ 2495928 h 9085945"/>
                  <a:gd name="connsiteX592" fmla="*/ 1018183 w 1018183"/>
                  <a:gd name="connsiteY592" fmla="*/ 2498523 h 9085945"/>
                  <a:gd name="connsiteX593" fmla="*/ 1018183 w 1018183"/>
                  <a:gd name="connsiteY593" fmla="*/ 2499729 h 9085945"/>
                  <a:gd name="connsiteX594" fmla="*/ 1018183 w 1018183"/>
                  <a:gd name="connsiteY594" fmla="*/ 2509798 h 9085945"/>
                  <a:gd name="connsiteX595" fmla="*/ 1018183 w 1018183"/>
                  <a:gd name="connsiteY595" fmla="*/ 2510787 h 9085945"/>
                  <a:gd name="connsiteX596" fmla="*/ 1018183 w 1018183"/>
                  <a:gd name="connsiteY596" fmla="*/ 2516194 h 9085945"/>
                  <a:gd name="connsiteX597" fmla="*/ 1018183 w 1018183"/>
                  <a:gd name="connsiteY597" fmla="*/ 2517696 h 9085945"/>
                  <a:gd name="connsiteX598" fmla="*/ 1018183 w 1018183"/>
                  <a:gd name="connsiteY598" fmla="*/ 2518088 h 9085945"/>
                  <a:gd name="connsiteX599" fmla="*/ 1018183 w 1018183"/>
                  <a:gd name="connsiteY599" fmla="*/ 2519373 h 9085945"/>
                  <a:gd name="connsiteX600" fmla="*/ 1018183 w 1018183"/>
                  <a:gd name="connsiteY600" fmla="*/ 2519658 h 9085945"/>
                  <a:gd name="connsiteX601" fmla="*/ 1018183 w 1018183"/>
                  <a:gd name="connsiteY601" fmla="*/ 2520941 h 9085945"/>
                  <a:gd name="connsiteX602" fmla="*/ 1018183 w 1018183"/>
                  <a:gd name="connsiteY602" fmla="*/ 2523222 h 9085945"/>
                  <a:gd name="connsiteX603" fmla="*/ 1018183 w 1018183"/>
                  <a:gd name="connsiteY603" fmla="*/ 2524153 h 9085945"/>
                  <a:gd name="connsiteX604" fmla="*/ 1018183 w 1018183"/>
                  <a:gd name="connsiteY604" fmla="*/ 2525012 h 9085945"/>
                  <a:gd name="connsiteX605" fmla="*/ 1018183 w 1018183"/>
                  <a:gd name="connsiteY605" fmla="*/ 2526987 h 9085945"/>
                  <a:gd name="connsiteX606" fmla="*/ 1018183 w 1018183"/>
                  <a:gd name="connsiteY606" fmla="*/ 2527469 h 9085945"/>
                  <a:gd name="connsiteX607" fmla="*/ 1018183 w 1018183"/>
                  <a:gd name="connsiteY607" fmla="*/ 2528558 h 9085945"/>
                  <a:gd name="connsiteX608" fmla="*/ 1018183 w 1018183"/>
                  <a:gd name="connsiteY608" fmla="*/ 2528753 h 9085945"/>
                  <a:gd name="connsiteX609" fmla="*/ 1018183 w 1018183"/>
                  <a:gd name="connsiteY609" fmla="*/ 2529148 h 9085945"/>
                  <a:gd name="connsiteX610" fmla="*/ 1018183 w 1018183"/>
                  <a:gd name="connsiteY610" fmla="*/ 2530715 h 9085945"/>
                  <a:gd name="connsiteX611" fmla="*/ 1018183 w 1018183"/>
                  <a:gd name="connsiteY611" fmla="*/ 2531486 h 9085945"/>
                  <a:gd name="connsiteX612" fmla="*/ 1018183 w 1018183"/>
                  <a:gd name="connsiteY612" fmla="*/ 2537109 h 9085945"/>
                  <a:gd name="connsiteX613" fmla="*/ 1018183 w 1018183"/>
                  <a:gd name="connsiteY613" fmla="*/ 2537932 h 9085945"/>
                  <a:gd name="connsiteX614" fmla="*/ 1018183 w 1018183"/>
                  <a:gd name="connsiteY614" fmla="*/ 2542231 h 9085945"/>
                  <a:gd name="connsiteX615" fmla="*/ 1018183 w 1018183"/>
                  <a:gd name="connsiteY615" fmla="*/ 2543515 h 9085945"/>
                  <a:gd name="connsiteX616" fmla="*/ 1018183 w 1018183"/>
                  <a:gd name="connsiteY616" fmla="*/ 2548600 h 9085945"/>
                  <a:gd name="connsiteX617" fmla="*/ 1018183 w 1018183"/>
                  <a:gd name="connsiteY617" fmla="*/ 2548921 h 9085945"/>
                  <a:gd name="connsiteX618" fmla="*/ 1018183 w 1018183"/>
                  <a:gd name="connsiteY618" fmla="*/ 2551819 h 9085945"/>
                  <a:gd name="connsiteX619" fmla="*/ 1018183 w 1018183"/>
                  <a:gd name="connsiteY619" fmla="*/ 2553289 h 9085945"/>
                  <a:gd name="connsiteX620" fmla="*/ 1018183 w 1018183"/>
                  <a:gd name="connsiteY620" fmla="*/ 2553387 h 9085945"/>
                  <a:gd name="connsiteX621" fmla="*/ 1018183 w 1018183"/>
                  <a:gd name="connsiteY621" fmla="*/ 2555363 h 9085945"/>
                  <a:gd name="connsiteX622" fmla="*/ 1018183 w 1018183"/>
                  <a:gd name="connsiteY622" fmla="*/ 2555668 h 9085945"/>
                  <a:gd name="connsiteX623" fmla="*/ 1018183 w 1018183"/>
                  <a:gd name="connsiteY623" fmla="*/ 2559715 h 9085945"/>
                  <a:gd name="connsiteX624" fmla="*/ 1018183 w 1018183"/>
                  <a:gd name="connsiteY624" fmla="*/ 2559979 h 9085945"/>
                  <a:gd name="connsiteX625" fmla="*/ 1018183 w 1018183"/>
                  <a:gd name="connsiteY625" fmla="*/ 2561284 h 9085945"/>
                  <a:gd name="connsiteX626" fmla="*/ 1018183 w 1018183"/>
                  <a:gd name="connsiteY626" fmla="*/ 2563564 h 9085945"/>
                  <a:gd name="connsiteX627" fmla="*/ 1018183 w 1018183"/>
                  <a:gd name="connsiteY627" fmla="*/ 2564214 h 9085945"/>
                  <a:gd name="connsiteX628" fmla="*/ 1018183 w 1018183"/>
                  <a:gd name="connsiteY628" fmla="*/ 2565722 h 9085945"/>
                  <a:gd name="connsiteX629" fmla="*/ 1018183 w 1018183"/>
                  <a:gd name="connsiteY629" fmla="*/ 2567481 h 9085945"/>
                  <a:gd name="connsiteX630" fmla="*/ 1018183 w 1018183"/>
                  <a:gd name="connsiteY630" fmla="*/ 2569491 h 9085945"/>
                  <a:gd name="connsiteX631" fmla="*/ 1018183 w 1018183"/>
                  <a:gd name="connsiteY631" fmla="*/ 2570773 h 9085945"/>
                  <a:gd name="connsiteX632" fmla="*/ 1018183 w 1018183"/>
                  <a:gd name="connsiteY632" fmla="*/ 2571057 h 9085945"/>
                  <a:gd name="connsiteX633" fmla="*/ 1018183 w 1018183"/>
                  <a:gd name="connsiteY633" fmla="*/ 2572343 h 9085945"/>
                  <a:gd name="connsiteX634" fmla="*/ 1018183 w 1018183"/>
                  <a:gd name="connsiteY634" fmla="*/ 2573986 h 9085945"/>
                  <a:gd name="connsiteX635" fmla="*/ 1018183 w 1018183"/>
                  <a:gd name="connsiteY635" fmla="*/ 2574623 h 9085945"/>
                  <a:gd name="connsiteX636" fmla="*/ 1018183 w 1018183"/>
                  <a:gd name="connsiteY636" fmla="*/ 2575270 h 9085945"/>
                  <a:gd name="connsiteX637" fmla="*/ 1018183 w 1018183"/>
                  <a:gd name="connsiteY637" fmla="*/ 2578275 h 9085945"/>
                  <a:gd name="connsiteX638" fmla="*/ 1018183 w 1018183"/>
                  <a:gd name="connsiteY638" fmla="*/ 2578539 h 9085945"/>
                  <a:gd name="connsiteX639" fmla="*/ 1018183 w 1018183"/>
                  <a:gd name="connsiteY639" fmla="*/ 2580431 h 9085945"/>
                  <a:gd name="connsiteX640" fmla="*/ 1018183 w 1018183"/>
                  <a:gd name="connsiteY640" fmla="*/ 2581326 h 9085945"/>
                  <a:gd name="connsiteX641" fmla="*/ 1018183 w 1018183"/>
                  <a:gd name="connsiteY641" fmla="*/ 2586438 h 9085945"/>
                  <a:gd name="connsiteX642" fmla="*/ 1018183 w 1018183"/>
                  <a:gd name="connsiteY642" fmla="*/ 2588090 h 9085945"/>
                  <a:gd name="connsiteX643" fmla="*/ 1018183 w 1018183"/>
                  <a:gd name="connsiteY643" fmla="*/ 2588396 h 9085945"/>
                  <a:gd name="connsiteX644" fmla="*/ 1018183 w 1018183"/>
                  <a:gd name="connsiteY644" fmla="*/ 2589332 h 9085945"/>
                  <a:gd name="connsiteX645" fmla="*/ 1018183 w 1018183"/>
                  <a:gd name="connsiteY645" fmla="*/ 2589811 h 9085945"/>
                  <a:gd name="connsiteX646" fmla="*/ 1018183 w 1018183"/>
                  <a:gd name="connsiteY646" fmla="*/ 2591099 h 9085945"/>
                  <a:gd name="connsiteX647" fmla="*/ 1018183 w 1018183"/>
                  <a:gd name="connsiteY647" fmla="*/ 2591940 h 9085945"/>
                  <a:gd name="connsiteX648" fmla="*/ 1018183 w 1018183"/>
                  <a:gd name="connsiteY648" fmla="*/ 2592383 h 9085945"/>
                  <a:gd name="connsiteX649" fmla="*/ 1018183 w 1018183"/>
                  <a:gd name="connsiteY649" fmla="*/ 2596937 h 9085945"/>
                  <a:gd name="connsiteX650" fmla="*/ 1018183 w 1018183"/>
                  <a:gd name="connsiteY650" fmla="*/ 2597865 h 9085945"/>
                  <a:gd name="connsiteX651" fmla="*/ 1018183 w 1018183"/>
                  <a:gd name="connsiteY651" fmla="*/ 2598169 h 9085945"/>
                  <a:gd name="connsiteX652" fmla="*/ 1018183 w 1018183"/>
                  <a:gd name="connsiteY652" fmla="*/ 2599148 h 9085945"/>
                  <a:gd name="connsiteX653" fmla="*/ 1018183 w 1018183"/>
                  <a:gd name="connsiteY653" fmla="*/ 2599452 h 9085945"/>
                  <a:gd name="connsiteX654" fmla="*/ 1018183 w 1018183"/>
                  <a:gd name="connsiteY654" fmla="*/ 2602427 h 9085945"/>
                  <a:gd name="connsiteX655" fmla="*/ 1018183 w 1018183"/>
                  <a:gd name="connsiteY655" fmla="*/ 2602997 h 9085945"/>
                  <a:gd name="connsiteX656" fmla="*/ 1018183 w 1018183"/>
                  <a:gd name="connsiteY656" fmla="*/ 2606064 h 9085945"/>
                  <a:gd name="connsiteX657" fmla="*/ 1018183 w 1018183"/>
                  <a:gd name="connsiteY657" fmla="*/ 2606649 h 9085945"/>
                  <a:gd name="connsiteX658" fmla="*/ 1018183 w 1018183"/>
                  <a:gd name="connsiteY658" fmla="*/ 2607353 h 9085945"/>
                  <a:gd name="connsiteX659" fmla="*/ 1018183 w 1018183"/>
                  <a:gd name="connsiteY659" fmla="*/ 2611267 h 9085945"/>
                  <a:gd name="connsiteX660" fmla="*/ 1018183 w 1018183"/>
                  <a:gd name="connsiteY660" fmla="*/ 2611680 h 9085945"/>
                  <a:gd name="connsiteX661" fmla="*/ 1018183 w 1018183"/>
                  <a:gd name="connsiteY661" fmla="*/ 2613487 h 9085945"/>
                  <a:gd name="connsiteX662" fmla="*/ 1018183 w 1018183"/>
                  <a:gd name="connsiteY662" fmla="*/ 2614813 h 9085945"/>
                  <a:gd name="connsiteX663" fmla="*/ 1018183 w 1018183"/>
                  <a:gd name="connsiteY663" fmla="*/ 2615612 h 9085945"/>
                  <a:gd name="connsiteX664" fmla="*/ 1018183 w 1018183"/>
                  <a:gd name="connsiteY664" fmla="*/ 2617122 h 9085945"/>
                  <a:gd name="connsiteX665" fmla="*/ 1018183 w 1018183"/>
                  <a:gd name="connsiteY665" fmla="*/ 2617707 h 9085945"/>
                  <a:gd name="connsiteX666" fmla="*/ 1018183 w 1018183"/>
                  <a:gd name="connsiteY666" fmla="*/ 2620772 h 9085945"/>
                  <a:gd name="connsiteX667" fmla="*/ 1018183 w 1018183"/>
                  <a:gd name="connsiteY667" fmla="*/ 2622060 h 9085945"/>
                  <a:gd name="connsiteX668" fmla="*/ 1018183 w 1018183"/>
                  <a:gd name="connsiteY668" fmla="*/ 2622539 h 9085945"/>
                  <a:gd name="connsiteX669" fmla="*/ 1018183 w 1018183"/>
                  <a:gd name="connsiteY669" fmla="*/ 2622738 h 9085945"/>
                  <a:gd name="connsiteX670" fmla="*/ 1018183 w 1018183"/>
                  <a:gd name="connsiteY670" fmla="*/ 2625603 h 9085945"/>
                  <a:gd name="connsiteX671" fmla="*/ 1018183 w 1018183"/>
                  <a:gd name="connsiteY671" fmla="*/ 2626082 h 9085945"/>
                  <a:gd name="connsiteX672" fmla="*/ 1018183 w 1018183"/>
                  <a:gd name="connsiteY672" fmla="*/ 2629342 h 9085945"/>
                  <a:gd name="connsiteX673" fmla="*/ 1018183 w 1018183"/>
                  <a:gd name="connsiteY673" fmla="*/ 2631829 h 9085945"/>
                  <a:gd name="connsiteX674" fmla="*/ 1018183 w 1018183"/>
                  <a:gd name="connsiteY674" fmla="*/ 2632310 h 9085945"/>
                  <a:gd name="connsiteX675" fmla="*/ 1018183 w 1018183"/>
                  <a:gd name="connsiteY675" fmla="*/ 2632657 h 9085945"/>
                  <a:gd name="connsiteX676" fmla="*/ 1018183 w 1018183"/>
                  <a:gd name="connsiteY676" fmla="*/ 2632725 h 9085945"/>
                  <a:gd name="connsiteX677" fmla="*/ 1018183 w 1018183"/>
                  <a:gd name="connsiteY677" fmla="*/ 2633596 h 9085945"/>
                  <a:gd name="connsiteX678" fmla="*/ 1018183 w 1018183"/>
                  <a:gd name="connsiteY678" fmla="*/ 2634439 h 9085945"/>
                  <a:gd name="connsiteX679" fmla="*/ 1018183 w 1018183"/>
                  <a:gd name="connsiteY679" fmla="*/ 2635727 h 9085945"/>
                  <a:gd name="connsiteX680" fmla="*/ 1018183 w 1018183"/>
                  <a:gd name="connsiteY680" fmla="*/ 2637140 h 9085945"/>
                  <a:gd name="connsiteX681" fmla="*/ 1018183 w 1018183"/>
                  <a:gd name="connsiteY681" fmla="*/ 2639492 h 9085945"/>
                  <a:gd name="connsiteX682" fmla="*/ 1018183 w 1018183"/>
                  <a:gd name="connsiteY682" fmla="*/ 2641013 h 9085945"/>
                  <a:gd name="connsiteX683" fmla="*/ 1018183 w 1018183"/>
                  <a:gd name="connsiteY683" fmla="*/ 2645497 h 9085945"/>
                  <a:gd name="connsiteX684" fmla="*/ 1018183 w 1018183"/>
                  <a:gd name="connsiteY684" fmla="*/ 2646213 h 9085945"/>
                  <a:gd name="connsiteX685" fmla="*/ 1018183 w 1018183"/>
                  <a:gd name="connsiteY685" fmla="*/ 2648190 h 9085945"/>
                  <a:gd name="connsiteX686" fmla="*/ 1018183 w 1018183"/>
                  <a:gd name="connsiteY686" fmla="*/ 2649147 h 9085945"/>
                  <a:gd name="connsiteX687" fmla="*/ 1018183 w 1018183"/>
                  <a:gd name="connsiteY687" fmla="*/ 2649758 h 9085945"/>
                  <a:gd name="connsiteX688" fmla="*/ 1018183 w 1018183"/>
                  <a:gd name="connsiteY688" fmla="*/ 2650435 h 9085945"/>
                  <a:gd name="connsiteX689" fmla="*/ 1018183 w 1018183"/>
                  <a:gd name="connsiteY689" fmla="*/ 2652073 h 9085945"/>
                  <a:gd name="connsiteX690" fmla="*/ 1018183 w 1018183"/>
                  <a:gd name="connsiteY690" fmla="*/ 2653828 h 9085945"/>
                  <a:gd name="connsiteX691" fmla="*/ 1018183 w 1018183"/>
                  <a:gd name="connsiteY691" fmla="*/ 2654182 h 9085945"/>
                  <a:gd name="connsiteX692" fmla="*/ 1018183 w 1018183"/>
                  <a:gd name="connsiteY692" fmla="*/ 2655466 h 9085945"/>
                  <a:gd name="connsiteX693" fmla="*/ 1018183 w 1018183"/>
                  <a:gd name="connsiteY693" fmla="*/ 2657339 h 9085945"/>
                  <a:gd name="connsiteX694" fmla="*/ 1018183 w 1018183"/>
                  <a:gd name="connsiteY694" fmla="*/ 2659967 h 9085945"/>
                  <a:gd name="connsiteX695" fmla="*/ 1018183 w 1018183"/>
                  <a:gd name="connsiteY695" fmla="*/ 2660204 h 9085945"/>
                  <a:gd name="connsiteX696" fmla="*/ 1018183 w 1018183"/>
                  <a:gd name="connsiteY696" fmla="*/ 2660747 h 9085945"/>
                  <a:gd name="connsiteX697" fmla="*/ 1018183 w 1018183"/>
                  <a:gd name="connsiteY697" fmla="*/ 2663080 h 9085945"/>
                  <a:gd name="connsiteX698" fmla="*/ 1018183 w 1018183"/>
                  <a:gd name="connsiteY698" fmla="*/ 2665240 h 9085945"/>
                  <a:gd name="connsiteX699" fmla="*/ 1018183 w 1018183"/>
                  <a:gd name="connsiteY699" fmla="*/ 2668105 h 9085945"/>
                  <a:gd name="connsiteX700" fmla="*/ 1018183 w 1018183"/>
                  <a:gd name="connsiteY700" fmla="*/ 2668582 h 9085945"/>
                  <a:gd name="connsiteX701" fmla="*/ 1018183 w 1018183"/>
                  <a:gd name="connsiteY701" fmla="*/ 2669685 h 9085945"/>
                  <a:gd name="connsiteX702" fmla="*/ 1018183 w 1018183"/>
                  <a:gd name="connsiteY702" fmla="*/ 2669866 h 9085945"/>
                  <a:gd name="connsiteX703" fmla="*/ 1018183 w 1018183"/>
                  <a:gd name="connsiteY703" fmla="*/ 2671842 h 9085945"/>
                  <a:gd name="connsiteX704" fmla="*/ 1018183 w 1018183"/>
                  <a:gd name="connsiteY704" fmla="*/ 2673939 h 9085945"/>
                  <a:gd name="connsiteX705" fmla="*/ 1018183 w 1018183"/>
                  <a:gd name="connsiteY705" fmla="*/ 2674438 h 9085945"/>
                  <a:gd name="connsiteX706" fmla="*/ 1018183 w 1018183"/>
                  <a:gd name="connsiteY706" fmla="*/ 2674677 h 9085945"/>
                  <a:gd name="connsiteX707" fmla="*/ 1018183 w 1018183"/>
                  <a:gd name="connsiteY707" fmla="*/ 2676245 h 9085945"/>
                  <a:gd name="connsiteX708" fmla="*/ 1018183 w 1018183"/>
                  <a:gd name="connsiteY708" fmla="*/ 2677481 h 9085945"/>
                  <a:gd name="connsiteX709" fmla="*/ 1018183 w 1018183"/>
                  <a:gd name="connsiteY709" fmla="*/ 2679640 h 9085945"/>
                  <a:gd name="connsiteX710" fmla="*/ 1018183 w 1018183"/>
                  <a:gd name="connsiteY710" fmla="*/ 2680634 h 9085945"/>
                  <a:gd name="connsiteX711" fmla="*/ 1018183 w 1018183"/>
                  <a:gd name="connsiteY711" fmla="*/ 2680742 h 9085945"/>
                  <a:gd name="connsiteX712" fmla="*/ 1018183 w 1018183"/>
                  <a:gd name="connsiteY712" fmla="*/ 2682203 h 9085945"/>
                  <a:gd name="connsiteX713" fmla="*/ 1018183 w 1018183"/>
                  <a:gd name="connsiteY713" fmla="*/ 2684800 h 9085945"/>
                  <a:gd name="connsiteX714" fmla="*/ 1018183 w 1018183"/>
                  <a:gd name="connsiteY714" fmla="*/ 2685713 h 9085945"/>
                  <a:gd name="connsiteX715" fmla="*/ 1018183 w 1018183"/>
                  <a:gd name="connsiteY715" fmla="*/ 2686555 h 9085945"/>
                  <a:gd name="connsiteX716" fmla="*/ 1018183 w 1018183"/>
                  <a:gd name="connsiteY716" fmla="*/ 2687911 h 9085945"/>
                  <a:gd name="connsiteX717" fmla="*/ 1018183 w 1018183"/>
                  <a:gd name="connsiteY717" fmla="*/ 2688342 h 9085945"/>
                  <a:gd name="connsiteX718" fmla="*/ 1018183 w 1018183"/>
                  <a:gd name="connsiteY718" fmla="*/ 2688532 h 9085945"/>
                  <a:gd name="connsiteX719" fmla="*/ 1018183 w 1018183"/>
                  <a:gd name="connsiteY719" fmla="*/ 2690099 h 9085945"/>
                  <a:gd name="connsiteX720" fmla="*/ 1018183 w 1018183"/>
                  <a:gd name="connsiteY720" fmla="*/ 2691456 h 9085945"/>
                  <a:gd name="connsiteX721" fmla="*/ 1018183 w 1018183"/>
                  <a:gd name="connsiteY721" fmla="*/ 2693474 h 9085945"/>
                  <a:gd name="connsiteX722" fmla="*/ 1018183 w 1018183"/>
                  <a:gd name="connsiteY722" fmla="*/ 2695808 h 9085945"/>
                  <a:gd name="connsiteX723" fmla="*/ 1018183 w 1018183"/>
                  <a:gd name="connsiteY723" fmla="*/ 2697613 h 9085945"/>
                  <a:gd name="connsiteX724" fmla="*/ 1018183 w 1018183"/>
                  <a:gd name="connsiteY724" fmla="*/ 2699588 h 9085945"/>
                  <a:gd name="connsiteX725" fmla="*/ 1018183 w 1018183"/>
                  <a:gd name="connsiteY725" fmla="*/ 2700925 h 9085945"/>
                  <a:gd name="connsiteX726" fmla="*/ 1018183 w 1018183"/>
                  <a:gd name="connsiteY726" fmla="*/ 2701158 h 9085945"/>
                  <a:gd name="connsiteX727" fmla="*/ 1018183 w 1018183"/>
                  <a:gd name="connsiteY727" fmla="*/ 2702313 h 9085945"/>
                  <a:gd name="connsiteX728" fmla="*/ 1018183 w 1018183"/>
                  <a:gd name="connsiteY728" fmla="*/ 2703052 h 9085945"/>
                  <a:gd name="connsiteX729" fmla="*/ 1018183 w 1018183"/>
                  <a:gd name="connsiteY729" fmla="*/ 2703246 h 9085945"/>
                  <a:gd name="connsiteX730" fmla="*/ 1018183 w 1018183"/>
                  <a:gd name="connsiteY730" fmla="*/ 2704532 h 9085945"/>
                  <a:gd name="connsiteX731" fmla="*/ 1018183 w 1018183"/>
                  <a:gd name="connsiteY731" fmla="*/ 2705582 h 9085945"/>
                  <a:gd name="connsiteX732" fmla="*/ 1018183 w 1018183"/>
                  <a:gd name="connsiteY732" fmla="*/ 2706866 h 9085945"/>
                  <a:gd name="connsiteX733" fmla="*/ 1018183 w 1018183"/>
                  <a:gd name="connsiteY733" fmla="*/ 2706881 h 9085945"/>
                  <a:gd name="connsiteX734" fmla="*/ 1018183 w 1018183"/>
                  <a:gd name="connsiteY734" fmla="*/ 2710023 h 9085945"/>
                  <a:gd name="connsiteX735" fmla="*/ 1018183 w 1018183"/>
                  <a:gd name="connsiteY735" fmla="*/ 2710208 h 9085945"/>
                  <a:gd name="connsiteX736" fmla="*/ 1018183 w 1018183"/>
                  <a:gd name="connsiteY736" fmla="*/ 2712185 h 9085945"/>
                  <a:gd name="connsiteX737" fmla="*/ 1018183 w 1018183"/>
                  <a:gd name="connsiteY737" fmla="*/ 2713023 h 9085945"/>
                  <a:gd name="connsiteX738" fmla="*/ 1018183 w 1018183"/>
                  <a:gd name="connsiteY738" fmla="*/ 2713363 h 9085945"/>
                  <a:gd name="connsiteX739" fmla="*/ 1018183 w 1018183"/>
                  <a:gd name="connsiteY739" fmla="*/ 2713469 h 9085945"/>
                  <a:gd name="connsiteX740" fmla="*/ 1018183 w 1018183"/>
                  <a:gd name="connsiteY740" fmla="*/ 2713567 h 9085945"/>
                  <a:gd name="connsiteX741" fmla="*/ 1018183 w 1018183"/>
                  <a:gd name="connsiteY741" fmla="*/ 2714780 h 9085945"/>
                  <a:gd name="connsiteX742" fmla="*/ 1018183 w 1018183"/>
                  <a:gd name="connsiteY742" fmla="*/ 2714930 h 9085945"/>
                  <a:gd name="connsiteX743" fmla="*/ 1018183 w 1018183"/>
                  <a:gd name="connsiteY743" fmla="*/ 2716906 h 9085945"/>
                  <a:gd name="connsiteX744" fmla="*/ 1018183 w 1018183"/>
                  <a:gd name="connsiteY744" fmla="*/ 2719982 h 9085945"/>
                  <a:gd name="connsiteX745" fmla="*/ 1018183 w 1018183"/>
                  <a:gd name="connsiteY745" fmla="*/ 2720791 h 9085945"/>
                  <a:gd name="connsiteX746" fmla="*/ 1018183 w 1018183"/>
                  <a:gd name="connsiteY746" fmla="*/ 2721267 h 9085945"/>
                  <a:gd name="connsiteX747" fmla="*/ 1018183 w 1018183"/>
                  <a:gd name="connsiteY747" fmla="*/ 2723244 h 9085945"/>
                  <a:gd name="connsiteX748" fmla="*/ 1018183 w 1018183"/>
                  <a:gd name="connsiteY748" fmla="*/ 2724183 h 9085945"/>
                  <a:gd name="connsiteX749" fmla="*/ 1018183 w 1018183"/>
                  <a:gd name="connsiteY749" fmla="*/ 2724421 h 9085945"/>
                  <a:gd name="connsiteX750" fmla="*/ 1018183 w 1018183"/>
                  <a:gd name="connsiteY750" fmla="*/ 2725837 h 9085945"/>
                  <a:gd name="connsiteX751" fmla="*/ 1018183 w 1018183"/>
                  <a:gd name="connsiteY751" fmla="*/ 2725988 h 9085945"/>
                  <a:gd name="connsiteX752" fmla="*/ 1018183 w 1018183"/>
                  <a:gd name="connsiteY752" fmla="*/ 2727733 h 9085945"/>
                  <a:gd name="connsiteX753" fmla="*/ 1018183 w 1018183"/>
                  <a:gd name="connsiteY753" fmla="*/ 2727963 h 9085945"/>
                  <a:gd name="connsiteX754" fmla="*/ 1018183 w 1018183"/>
                  <a:gd name="connsiteY754" fmla="*/ 2729300 h 9085945"/>
                  <a:gd name="connsiteX755" fmla="*/ 1018183 w 1018183"/>
                  <a:gd name="connsiteY755" fmla="*/ 2732318 h 9085945"/>
                  <a:gd name="connsiteX756" fmla="*/ 1018183 w 1018183"/>
                  <a:gd name="connsiteY756" fmla="*/ 2733884 h 9085945"/>
                  <a:gd name="connsiteX757" fmla="*/ 1018183 w 1018183"/>
                  <a:gd name="connsiteY757" fmla="*/ 2733957 h 9085945"/>
                  <a:gd name="connsiteX758" fmla="*/ 1018183 w 1018183"/>
                  <a:gd name="connsiteY758" fmla="*/ 2735241 h 9085945"/>
                  <a:gd name="connsiteX759" fmla="*/ 1018183 w 1018183"/>
                  <a:gd name="connsiteY759" fmla="*/ 2741586 h 9085945"/>
                  <a:gd name="connsiteX760" fmla="*/ 1018183 w 1018183"/>
                  <a:gd name="connsiteY760" fmla="*/ 2743155 h 9085945"/>
                  <a:gd name="connsiteX761" fmla="*/ 1018183 w 1018183"/>
                  <a:gd name="connsiteY761" fmla="*/ 2746295 h 9085945"/>
                  <a:gd name="connsiteX762" fmla="*/ 1018183 w 1018183"/>
                  <a:gd name="connsiteY762" fmla="*/ 2752645 h 9085945"/>
                  <a:gd name="connsiteX763" fmla="*/ 1018183 w 1018183"/>
                  <a:gd name="connsiteY763" fmla="*/ 2753613 h 9085945"/>
                  <a:gd name="connsiteX764" fmla="*/ 1018183 w 1018183"/>
                  <a:gd name="connsiteY764" fmla="*/ 2754212 h 9085945"/>
                  <a:gd name="connsiteX765" fmla="*/ 1018183 w 1018183"/>
                  <a:gd name="connsiteY765" fmla="*/ 2755587 h 9085945"/>
                  <a:gd name="connsiteX766" fmla="*/ 1018183 w 1018183"/>
                  <a:gd name="connsiteY766" fmla="*/ 2756070 h 9085945"/>
                  <a:gd name="connsiteX767" fmla="*/ 1018183 w 1018183"/>
                  <a:gd name="connsiteY767" fmla="*/ 2757158 h 9085945"/>
                  <a:gd name="connsiteX768" fmla="*/ 1018183 w 1018183"/>
                  <a:gd name="connsiteY768" fmla="*/ 2757353 h 9085945"/>
                  <a:gd name="connsiteX769" fmla="*/ 1018183 w 1018183"/>
                  <a:gd name="connsiteY769" fmla="*/ 2760692 h 9085945"/>
                  <a:gd name="connsiteX770" fmla="*/ 1018183 w 1018183"/>
                  <a:gd name="connsiteY770" fmla="*/ 2779729 h 9085945"/>
                  <a:gd name="connsiteX771" fmla="*/ 1018183 w 1018183"/>
                  <a:gd name="connsiteY771" fmla="*/ 2788315 h 9085945"/>
                  <a:gd name="connsiteX772" fmla="*/ 1018183 w 1018183"/>
                  <a:gd name="connsiteY772" fmla="*/ 2789883 h 9085945"/>
                  <a:gd name="connsiteX773" fmla="*/ 1018183 w 1018183"/>
                  <a:gd name="connsiteY773" fmla="*/ 2791527 h 9085945"/>
                  <a:gd name="connsiteX774" fmla="*/ 1018183 w 1018183"/>
                  <a:gd name="connsiteY774" fmla="*/ 2792164 h 9085945"/>
                  <a:gd name="connsiteX775" fmla="*/ 1018183 w 1018183"/>
                  <a:gd name="connsiteY775" fmla="*/ 2797695 h 9085945"/>
                  <a:gd name="connsiteX776" fmla="*/ 1018183 w 1018183"/>
                  <a:gd name="connsiteY776" fmla="*/ 2798090 h 9085945"/>
                  <a:gd name="connsiteX777" fmla="*/ 1018183 w 1018183"/>
                  <a:gd name="connsiteY777" fmla="*/ 2799373 h 9085945"/>
                  <a:gd name="connsiteX778" fmla="*/ 1018183 w 1018183"/>
                  <a:gd name="connsiteY778" fmla="*/ 2799657 h 9085945"/>
                  <a:gd name="connsiteX779" fmla="*/ 1018183 w 1018183"/>
                  <a:gd name="connsiteY779" fmla="*/ 2800944 h 9085945"/>
                  <a:gd name="connsiteX780" fmla="*/ 1018183 w 1018183"/>
                  <a:gd name="connsiteY780" fmla="*/ 2803222 h 9085945"/>
                  <a:gd name="connsiteX781" fmla="*/ 1018183 w 1018183"/>
                  <a:gd name="connsiteY781" fmla="*/ 2806874 h 9085945"/>
                  <a:gd name="connsiteX782" fmla="*/ 1018183 w 1018183"/>
                  <a:gd name="connsiteY782" fmla="*/ 2808434 h 9085945"/>
                  <a:gd name="connsiteX783" fmla="*/ 1018183 w 1018183"/>
                  <a:gd name="connsiteY783" fmla="*/ 2808640 h 9085945"/>
                  <a:gd name="connsiteX784" fmla="*/ 1018183 w 1018183"/>
                  <a:gd name="connsiteY784" fmla="*/ 2810771 h 9085945"/>
                  <a:gd name="connsiteX785" fmla="*/ 1018183 w 1018183"/>
                  <a:gd name="connsiteY785" fmla="*/ 2812457 h 9085945"/>
                  <a:gd name="connsiteX786" fmla="*/ 1018183 w 1018183"/>
                  <a:gd name="connsiteY786" fmla="*/ 2815038 h 9085945"/>
                  <a:gd name="connsiteX787" fmla="*/ 1018183 w 1018183"/>
                  <a:gd name="connsiteY787" fmla="*/ 2817932 h 9085945"/>
                  <a:gd name="connsiteX788" fmla="*/ 1018183 w 1018183"/>
                  <a:gd name="connsiteY788" fmla="*/ 2822231 h 9085945"/>
                  <a:gd name="connsiteX789" fmla="*/ 1018183 w 1018183"/>
                  <a:gd name="connsiteY789" fmla="*/ 2823515 h 9085945"/>
                  <a:gd name="connsiteX790" fmla="*/ 1018183 w 1018183"/>
                  <a:gd name="connsiteY790" fmla="*/ 2825171 h 9085945"/>
                  <a:gd name="connsiteX791" fmla="*/ 1018183 w 1018183"/>
                  <a:gd name="connsiteY791" fmla="*/ 2828921 h 9085945"/>
                  <a:gd name="connsiteX792" fmla="*/ 1018183 w 1018183"/>
                  <a:gd name="connsiteY792" fmla="*/ 2834664 h 9085945"/>
                  <a:gd name="connsiteX793" fmla="*/ 1018183 w 1018183"/>
                  <a:gd name="connsiteY793" fmla="*/ 2835952 h 9085945"/>
                  <a:gd name="connsiteX794" fmla="*/ 1018183 w 1018183"/>
                  <a:gd name="connsiteY794" fmla="*/ 2839145 h 9085945"/>
                  <a:gd name="connsiteX795" fmla="*/ 1018183 w 1018183"/>
                  <a:gd name="connsiteY795" fmla="*/ 2839715 h 9085945"/>
                  <a:gd name="connsiteX796" fmla="*/ 1018183 w 1018183"/>
                  <a:gd name="connsiteY796" fmla="*/ 2841285 h 9085945"/>
                  <a:gd name="connsiteX797" fmla="*/ 1018183 w 1018183"/>
                  <a:gd name="connsiteY797" fmla="*/ 2843564 h 9085945"/>
                  <a:gd name="connsiteX798" fmla="*/ 1018183 w 1018183"/>
                  <a:gd name="connsiteY798" fmla="*/ 2844212 h 9085945"/>
                  <a:gd name="connsiteX799" fmla="*/ 1018183 w 1018183"/>
                  <a:gd name="connsiteY799" fmla="*/ 2845723 h 9085945"/>
                  <a:gd name="connsiteX800" fmla="*/ 1018183 w 1018183"/>
                  <a:gd name="connsiteY800" fmla="*/ 2847481 h 9085945"/>
                  <a:gd name="connsiteX801" fmla="*/ 1018183 w 1018183"/>
                  <a:gd name="connsiteY801" fmla="*/ 2849372 h 9085945"/>
                  <a:gd name="connsiteX802" fmla="*/ 1018183 w 1018183"/>
                  <a:gd name="connsiteY802" fmla="*/ 2849853 h 9085945"/>
                  <a:gd name="connsiteX803" fmla="*/ 1018183 w 1018183"/>
                  <a:gd name="connsiteY803" fmla="*/ 2850661 h 9085945"/>
                  <a:gd name="connsiteX804" fmla="*/ 1018183 w 1018183"/>
                  <a:gd name="connsiteY804" fmla="*/ 2854203 h 9085945"/>
                  <a:gd name="connsiteX805" fmla="*/ 1018183 w 1018183"/>
                  <a:gd name="connsiteY805" fmla="*/ 2855381 h 9085945"/>
                  <a:gd name="connsiteX806" fmla="*/ 1018183 w 1018183"/>
                  <a:gd name="connsiteY806" fmla="*/ 2858275 h 9085945"/>
                  <a:gd name="connsiteX807" fmla="*/ 1018183 w 1018183"/>
                  <a:gd name="connsiteY807" fmla="*/ 2860429 h 9085945"/>
                  <a:gd name="connsiteX808" fmla="*/ 1018183 w 1018183"/>
                  <a:gd name="connsiteY808" fmla="*/ 2861257 h 9085945"/>
                  <a:gd name="connsiteX809" fmla="*/ 1018183 w 1018183"/>
                  <a:gd name="connsiteY809" fmla="*/ 2861326 h 9085945"/>
                  <a:gd name="connsiteX810" fmla="*/ 1018183 w 1018183"/>
                  <a:gd name="connsiteY810" fmla="*/ 2863826 h 9085945"/>
                  <a:gd name="connsiteX811" fmla="*/ 1018183 w 1018183"/>
                  <a:gd name="connsiteY811" fmla="*/ 2865879 h 9085945"/>
                  <a:gd name="connsiteX812" fmla="*/ 1018183 w 1018183"/>
                  <a:gd name="connsiteY812" fmla="*/ 2866437 h 9085945"/>
                  <a:gd name="connsiteX813" fmla="*/ 1018183 w 1018183"/>
                  <a:gd name="connsiteY813" fmla="*/ 2868090 h 9085945"/>
                  <a:gd name="connsiteX814" fmla="*/ 1018183 w 1018183"/>
                  <a:gd name="connsiteY814" fmla="*/ 2868394 h 9085945"/>
                  <a:gd name="connsiteX815" fmla="*/ 1018183 w 1018183"/>
                  <a:gd name="connsiteY815" fmla="*/ 2871939 h 9085945"/>
                  <a:gd name="connsiteX816" fmla="*/ 1018183 w 1018183"/>
                  <a:gd name="connsiteY816" fmla="*/ 2876294 h 9085945"/>
                  <a:gd name="connsiteX817" fmla="*/ 1018183 w 1018183"/>
                  <a:gd name="connsiteY817" fmla="*/ 2876937 h 9085945"/>
                  <a:gd name="connsiteX818" fmla="*/ 1018183 w 1018183"/>
                  <a:gd name="connsiteY818" fmla="*/ 2878227 h 9085945"/>
                  <a:gd name="connsiteX819" fmla="*/ 1018183 w 1018183"/>
                  <a:gd name="connsiteY819" fmla="*/ 2880209 h 9085945"/>
                  <a:gd name="connsiteX820" fmla="*/ 1018183 w 1018183"/>
                  <a:gd name="connsiteY820" fmla="*/ 2882428 h 9085945"/>
                  <a:gd name="connsiteX821" fmla="*/ 1018183 w 1018183"/>
                  <a:gd name="connsiteY821" fmla="*/ 2883755 h 9085945"/>
                  <a:gd name="connsiteX822" fmla="*/ 1018183 w 1018183"/>
                  <a:gd name="connsiteY822" fmla="*/ 2885938 h 9085945"/>
                  <a:gd name="connsiteX823" fmla="*/ 1018183 w 1018183"/>
                  <a:gd name="connsiteY823" fmla="*/ 2886064 h 9085945"/>
                  <a:gd name="connsiteX824" fmla="*/ 1018183 w 1018183"/>
                  <a:gd name="connsiteY824" fmla="*/ 2886649 h 9085945"/>
                  <a:gd name="connsiteX825" fmla="*/ 1018183 w 1018183"/>
                  <a:gd name="connsiteY825" fmla="*/ 2887349 h 9085945"/>
                  <a:gd name="connsiteX826" fmla="*/ 1018183 w 1018183"/>
                  <a:gd name="connsiteY826" fmla="*/ 2888567 h 9085945"/>
                  <a:gd name="connsiteX827" fmla="*/ 1018183 w 1018183"/>
                  <a:gd name="connsiteY827" fmla="*/ 2891002 h 9085945"/>
                  <a:gd name="connsiteX828" fmla="*/ 1018183 w 1018183"/>
                  <a:gd name="connsiteY828" fmla="*/ 2891267 h 9085945"/>
                  <a:gd name="connsiteX829" fmla="*/ 1018183 w 1018183"/>
                  <a:gd name="connsiteY829" fmla="*/ 2891681 h 9085945"/>
                  <a:gd name="connsiteX830" fmla="*/ 1018183 w 1018183"/>
                  <a:gd name="connsiteY830" fmla="*/ 2894546 h 9085945"/>
                  <a:gd name="connsiteX831" fmla="*/ 1018183 w 1018183"/>
                  <a:gd name="connsiteY831" fmla="*/ 2894812 h 9085945"/>
                  <a:gd name="connsiteX832" fmla="*/ 1018183 w 1018183"/>
                  <a:gd name="connsiteY832" fmla="*/ 2896706 h 9085945"/>
                  <a:gd name="connsiteX833" fmla="*/ 1018183 w 1018183"/>
                  <a:gd name="connsiteY833" fmla="*/ 2898284 h 9085945"/>
                  <a:gd name="connsiteX834" fmla="*/ 1018183 w 1018183"/>
                  <a:gd name="connsiteY834" fmla="*/ 2899164 h 9085945"/>
                  <a:gd name="connsiteX835" fmla="*/ 1018183 w 1018183"/>
                  <a:gd name="connsiteY835" fmla="*/ 2900771 h 9085945"/>
                  <a:gd name="connsiteX836" fmla="*/ 1018183 w 1018183"/>
                  <a:gd name="connsiteY836" fmla="*/ 2901599 h 9085945"/>
                  <a:gd name="connsiteX837" fmla="*/ 1018183 w 1018183"/>
                  <a:gd name="connsiteY837" fmla="*/ 2902055 h 9085945"/>
                  <a:gd name="connsiteX838" fmla="*/ 1018183 w 1018183"/>
                  <a:gd name="connsiteY838" fmla="*/ 2902538 h 9085945"/>
                  <a:gd name="connsiteX839" fmla="*/ 1018183 w 1018183"/>
                  <a:gd name="connsiteY839" fmla="*/ 2903277 h 9085945"/>
                  <a:gd name="connsiteX840" fmla="*/ 1018183 w 1018183"/>
                  <a:gd name="connsiteY840" fmla="*/ 2904669 h 9085945"/>
                  <a:gd name="connsiteX841" fmla="*/ 1018183 w 1018183"/>
                  <a:gd name="connsiteY841" fmla="*/ 2904845 h 9085945"/>
                  <a:gd name="connsiteX842" fmla="*/ 1018183 w 1018183"/>
                  <a:gd name="connsiteY842" fmla="*/ 2905603 h 9085945"/>
                  <a:gd name="connsiteX843" fmla="*/ 1018183 w 1018183"/>
                  <a:gd name="connsiteY843" fmla="*/ 2906081 h 9085945"/>
                  <a:gd name="connsiteX844" fmla="*/ 1018183 w 1018183"/>
                  <a:gd name="connsiteY844" fmla="*/ 2908434 h 9085945"/>
                  <a:gd name="connsiteX845" fmla="*/ 1018183 w 1018183"/>
                  <a:gd name="connsiteY845" fmla="*/ 2909342 h 9085945"/>
                  <a:gd name="connsiteX846" fmla="*/ 1018183 w 1018183"/>
                  <a:gd name="connsiteY846" fmla="*/ 2909664 h 9085945"/>
                  <a:gd name="connsiteX847" fmla="*/ 1018183 w 1018183"/>
                  <a:gd name="connsiteY847" fmla="*/ 2912657 h 9085945"/>
                  <a:gd name="connsiteX848" fmla="*/ 1018183 w 1018183"/>
                  <a:gd name="connsiteY848" fmla="*/ 2914439 h 9085945"/>
                  <a:gd name="connsiteX849" fmla="*/ 1018183 w 1018183"/>
                  <a:gd name="connsiteY849" fmla="*/ 2915155 h 9085945"/>
                  <a:gd name="connsiteX850" fmla="*/ 1018183 w 1018183"/>
                  <a:gd name="connsiteY850" fmla="*/ 2915723 h 9085945"/>
                  <a:gd name="connsiteX851" fmla="*/ 1018183 w 1018183"/>
                  <a:gd name="connsiteY851" fmla="*/ 2917132 h 9085945"/>
                  <a:gd name="connsiteX852" fmla="*/ 1018183 w 1018183"/>
                  <a:gd name="connsiteY852" fmla="*/ 2918699 h 9085945"/>
                  <a:gd name="connsiteX853" fmla="*/ 1018183 w 1018183"/>
                  <a:gd name="connsiteY853" fmla="*/ 2919377 h 9085945"/>
                  <a:gd name="connsiteX854" fmla="*/ 1018183 w 1018183"/>
                  <a:gd name="connsiteY854" fmla="*/ 2919492 h 9085945"/>
                  <a:gd name="connsiteX855" fmla="*/ 1018183 w 1018183"/>
                  <a:gd name="connsiteY855" fmla="*/ 2921015 h 9085945"/>
                  <a:gd name="connsiteX856" fmla="*/ 1018183 w 1018183"/>
                  <a:gd name="connsiteY856" fmla="*/ 2924408 h 9085945"/>
                  <a:gd name="connsiteX857" fmla="*/ 1018183 w 1018183"/>
                  <a:gd name="connsiteY857" fmla="*/ 2926213 h 9085945"/>
                  <a:gd name="connsiteX858" fmla="*/ 1018183 w 1018183"/>
                  <a:gd name="connsiteY858" fmla="*/ 2926280 h 9085945"/>
                  <a:gd name="connsiteX859" fmla="*/ 1018183 w 1018183"/>
                  <a:gd name="connsiteY859" fmla="*/ 2927419 h 9085945"/>
                  <a:gd name="connsiteX860" fmla="*/ 1018183 w 1018183"/>
                  <a:gd name="connsiteY860" fmla="*/ 2927539 h 9085945"/>
                  <a:gd name="connsiteX861" fmla="*/ 1018183 w 1018183"/>
                  <a:gd name="connsiteY861" fmla="*/ 2928188 h 9085945"/>
                  <a:gd name="connsiteX862" fmla="*/ 1018183 w 1018183"/>
                  <a:gd name="connsiteY862" fmla="*/ 2928909 h 9085945"/>
                  <a:gd name="connsiteX863" fmla="*/ 1018183 w 1018183"/>
                  <a:gd name="connsiteY863" fmla="*/ 2929146 h 9085945"/>
                  <a:gd name="connsiteX864" fmla="*/ 1018183 w 1018183"/>
                  <a:gd name="connsiteY864" fmla="*/ 2929525 h 9085945"/>
                  <a:gd name="connsiteX865" fmla="*/ 1018183 w 1018183"/>
                  <a:gd name="connsiteY865" fmla="*/ 2929758 h 9085945"/>
                  <a:gd name="connsiteX866" fmla="*/ 1018183 w 1018183"/>
                  <a:gd name="connsiteY866" fmla="*/ 2930430 h 9085945"/>
                  <a:gd name="connsiteX867" fmla="*/ 1018183 w 1018183"/>
                  <a:gd name="connsiteY867" fmla="*/ 2934182 h 9085945"/>
                  <a:gd name="connsiteX868" fmla="*/ 1018183 w 1018183"/>
                  <a:gd name="connsiteY868" fmla="*/ 2935467 h 9085945"/>
                  <a:gd name="connsiteX869" fmla="*/ 1018183 w 1018183"/>
                  <a:gd name="connsiteY869" fmla="*/ 2937047 h 9085945"/>
                  <a:gd name="connsiteX870" fmla="*/ 1018183 w 1018183"/>
                  <a:gd name="connsiteY870" fmla="*/ 2937338 h 9085945"/>
                  <a:gd name="connsiteX871" fmla="*/ 1018183 w 1018183"/>
                  <a:gd name="connsiteY871" fmla="*/ 2938332 h 9085945"/>
                  <a:gd name="connsiteX872" fmla="*/ 1018183 w 1018183"/>
                  <a:gd name="connsiteY872" fmla="*/ 2938808 h 9085945"/>
                  <a:gd name="connsiteX873" fmla="*/ 1018183 w 1018183"/>
                  <a:gd name="connsiteY873" fmla="*/ 2939969 h 9085945"/>
                  <a:gd name="connsiteX874" fmla="*/ 1018183 w 1018183"/>
                  <a:gd name="connsiteY874" fmla="*/ 2940784 h 9085945"/>
                  <a:gd name="connsiteX875" fmla="*/ 1018183 w 1018183"/>
                  <a:gd name="connsiteY875" fmla="*/ 2942069 h 9085945"/>
                  <a:gd name="connsiteX876" fmla="*/ 1018183 w 1018183"/>
                  <a:gd name="connsiteY876" fmla="*/ 2943380 h 9085945"/>
                  <a:gd name="connsiteX877" fmla="*/ 1018183 w 1018183"/>
                  <a:gd name="connsiteY877" fmla="*/ 2943619 h 9085945"/>
                  <a:gd name="connsiteX878" fmla="*/ 1018183 w 1018183"/>
                  <a:gd name="connsiteY878" fmla="*/ 2945187 h 9085945"/>
                  <a:gd name="connsiteX879" fmla="*/ 1018183 w 1018183"/>
                  <a:gd name="connsiteY879" fmla="*/ 2945385 h 9085945"/>
                  <a:gd name="connsiteX880" fmla="*/ 1018183 w 1018183"/>
                  <a:gd name="connsiteY880" fmla="*/ 2948105 h 9085945"/>
                  <a:gd name="connsiteX881" fmla="*/ 1018183 w 1018183"/>
                  <a:gd name="connsiteY881" fmla="*/ 2948582 h 9085945"/>
                  <a:gd name="connsiteX882" fmla="*/ 1018183 w 1018183"/>
                  <a:gd name="connsiteY882" fmla="*/ 2949685 h 9085945"/>
                  <a:gd name="connsiteX883" fmla="*/ 1018183 w 1018183"/>
                  <a:gd name="connsiteY883" fmla="*/ 2949867 h 9085945"/>
                  <a:gd name="connsiteX884" fmla="*/ 1018183 w 1018183"/>
                  <a:gd name="connsiteY884" fmla="*/ 2951843 h 9085945"/>
                  <a:gd name="connsiteX885" fmla="*/ 1018183 w 1018183"/>
                  <a:gd name="connsiteY885" fmla="*/ 2953742 h 9085945"/>
                  <a:gd name="connsiteX886" fmla="*/ 1018183 w 1018183"/>
                  <a:gd name="connsiteY886" fmla="*/ 2954438 h 9085945"/>
                  <a:gd name="connsiteX887" fmla="*/ 1018183 w 1018183"/>
                  <a:gd name="connsiteY887" fmla="*/ 2954655 h 9085945"/>
                  <a:gd name="connsiteX888" fmla="*/ 1018183 w 1018183"/>
                  <a:gd name="connsiteY888" fmla="*/ 2954677 h 9085945"/>
                  <a:gd name="connsiteX889" fmla="*/ 1018183 w 1018183"/>
                  <a:gd name="connsiteY889" fmla="*/ 2956245 h 9085945"/>
                  <a:gd name="connsiteX890" fmla="*/ 1018183 w 1018183"/>
                  <a:gd name="connsiteY890" fmla="*/ 2957284 h 9085945"/>
                  <a:gd name="connsiteX891" fmla="*/ 1018183 w 1018183"/>
                  <a:gd name="connsiteY891" fmla="*/ 2960918 h 9085945"/>
                  <a:gd name="connsiteX892" fmla="*/ 1018183 w 1018183"/>
                  <a:gd name="connsiteY892" fmla="*/ 2962335 h 9085945"/>
                  <a:gd name="connsiteX893" fmla="*/ 1018183 w 1018183"/>
                  <a:gd name="connsiteY893" fmla="*/ 2962484 h 9085945"/>
                  <a:gd name="connsiteX894" fmla="*/ 1018183 w 1018183"/>
                  <a:gd name="connsiteY894" fmla="*/ 2964800 h 9085945"/>
                  <a:gd name="connsiteX895" fmla="*/ 1018183 w 1018183"/>
                  <a:gd name="connsiteY895" fmla="*/ 2965713 h 9085945"/>
                  <a:gd name="connsiteX896" fmla="*/ 1018183 w 1018183"/>
                  <a:gd name="connsiteY896" fmla="*/ 2966555 h 9085945"/>
                  <a:gd name="connsiteX897" fmla="*/ 1018183 w 1018183"/>
                  <a:gd name="connsiteY897" fmla="*/ 2968344 h 9085945"/>
                  <a:gd name="connsiteX898" fmla="*/ 1018183 w 1018183"/>
                  <a:gd name="connsiteY898" fmla="*/ 2968531 h 9085945"/>
                  <a:gd name="connsiteX899" fmla="*/ 1018183 w 1018183"/>
                  <a:gd name="connsiteY899" fmla="*/ 2969867 h 9085945"/>
                  <a:gd name="connsiteX900" fmla="*/ 1018183 w 1018183"/>
                  <a:gd name="connsiteY900" fmla="*/ 2970099 h 9085945"/>
                  <a:gd name="connsiteX901" fmla="*/ 1018183 w 1018183"/>
                  <a:gd name="connsiteY901" fmla="*/ 2971994 h 9085945"/>
                  <a:gd name="connsiteX902" fmla="*/ 1018183 w 1018183"/>
                  <a:gd name="connsiteY902" fmla="*/ 2972696 h 9085945"/>
                  <a:gd name="connsiteX903" fmla="*/ 1018183 w 1018183"/>
                  <a:gd name="connsiteY903" fmla="*/ 2973474 h 9085945"/>
                  <a:gd name="connsiteX904" fmla="*/ 1018183 w 1018183"/>
                  <a:gd name="connsiteY904" fmla="*/ 2973610 h 9085945"/>
                  <a:gd name="connsiteX905" fmla="*/ 1018183 w 1018183"/>
                  <a:gd name="connsiteY905" fmla="*/ 2975808 h 9085945"/>
                  <a:gd name="connsiteX906" fmla="*/ 1018183 w 1018183"/>
                  <a:gd name="connsiteY906" fmla="*/ 2980925 h 9085945"/>
                  <a:gd name="connsiteX907" fmla="*/ 1018183 w 1018183"/>
                  <a:gd name="connsiteY907" fmla="*/ 2981965 h 9085945"/>
                  <a:gd name="connsiteX908" fmla="*/ 1018183 w 1018183"/>
                  <a:gd name="connsiteY908" fmla="*/ 2982411 h 9085945"/>
                  <a:gd name="connsiteX909" fmla="*/ 1018183 w 1018183"/>
                  <a:gd name="connsiteY909" fmla="*/ 2983052 h 9085945"/>
                  <a:gd name="connsiteX910" fmla="*/ 1018183 w 1018183"/>
                  <a:gd name="connsiteY910" fmla="*/ 2987407 h 9085945"/>
                  <a:gd name="connsiteX911" fmla="*/ 1018183 w 1018183"/>
                  <a:gd name="connsiteY911" fmla="*/ 2988974 h 9085945"/>
                  <a:gd name="connsiteX912" fmla="*/ 1018183 w 1018183"/>
                  <a:gd name="connsiteY912" fmla="*/ 2990210 h 9085945"/>
                  <a:gd name="connsiteX913" fmla="*/ 1018183 w 1018183"/>
                  <a:gd name="connsiteY913" fmla="*/ 2990948 h 9085945"/>
                  <a:gd name="connsiteX914" fmla="*/ 1018183 w 1018183"/>
                  <a:gd name="connsiteY914" fmla="*/ 2991254 h 9085945"/>
                  <a:gd name="connsiteX915" fmla="*/ 1018183 w 1018183"/>
                  <a:gd name="connsiteY915" fmla="*/ 2992185 h 9085945"/>
                  <a:gd name="connsiteX916" fmla="*/ 1018183 w 1018183"/>
                  <a:gd name="connsiteY916" fmla="*/ 2993027 h 9085945"/>
                  <a:gd name="connsiteX917" fmla="*/ 1018183 w 1018183"/>
                  <a:gd name="connsiteY917" fmla="*/ 2993363 h 9085945"/>
                  <a:gd name="connsiteX918" fmla="*/ 1018183 w 1018183"/>
                  <a:gd name="connsiteY918" fmla="*/ 2993469 h 9085945"/>
                  <a:gd name="connsiteX919" fmla="*/ 1018183 w 1018183"/>
                  <a:gd name="connsiteY919" fmla="*/ 2994779 h 9085945"/>
                  <a:gd name="connsiteX920" fmla="*/ 1018183 w 1018183"/>
                  <a:gd name="connsiteY920" fmla="*/ 2994930 h 9085945"/>
                  <a:gd name="connsiteX921" fmla="*/ 1018183 w 1018183"/>
                  <a:gd name="connsiteY921" fmla="*/ 2996675 h 9085945"/>
                  <a:gd name="connsiteX922" fmla="*/ 1018183 w 1018183"/>
                  <a:gd name="connsiteY922" fmla="*/ 2996905 h 9085945"/>
                  <a:gd name="connsiteX923" fmla="*/ 1018183 w 1018183"/>
                  <a:gd name="connsiteY923" fmla="*/ 2998242 h 9085945"/>
                  <a:gd name="connsiteX924" fmla="*/ 1018183 w 1018183"/>
                  <a:gd name="connsiteY924" fmla="*/ 3001071 h 9085945"/>
                  <a:gd name="connsiteX925" fmla="*/ 1018183 w 1018183"/>
                  <a:gd name="connsiteY925" fmla="*/ 3001259 h 9085945"/>
                  <a:gd name="connsiteX926" fmla="*/ 1018183 w 1018183"/>
                  <a:gd name="connsiteY926" fmla="*/ 3002826 h 9085945"/>
                  <a:gd name="connsiteX927" fmla="*/ 1018183 w 1018183"/>
                  <a:gd name="connsiteY927" fmla="*/ 3004183 h 9085945"/>
                  <a:gd name="connsiteX928" fmla="*/ 1018183 w 1018183"/>
                  <a:gd name="connsiteY928" fmla="*/ 3004835 h 9085945"/>
                  <a:gd name="connsiteX929" fmla="*/ 1018183 w 1018183"/>
                  <a:gd name="connsiteY929" fmla="*/ 3007733 h 9085945"/>
                  <a:gd name="connsiteX930" fmla="*/ 1018183 w 1018183"/>
                  <a:gd name="connsiteY930" fmla="*/ 3009300 h 9085945"/>
                  <a:gd name="connsiteX931" fmla="*/ 1018183 w 1018183"/>
                  <a:gd name="connsiteY931" fmla="*/ 3012317 h 9085945"/>
                  <a:gd name="connsiteX932" fmla="*/ 1018183 w 1018183"/>
                  <a:gd name="connsiteY932" fmla="*/ 3013884 h 9085945"/>
                  <a:gd name="connsiteX933" fmla="*/ 1018183 w 1018183"/>
                  <a:gd name="connsiteY933" fmla="*/ 3015629 h 9085945"/>
                  <a:gd name="connsiteX934" fmla="*/ 1018183 w 1018183"/>
                  <a:gd name="connsiteY934" fmla="*/ 3015781 h 9085945"/>
                  <a:gd name="connsiteX935" fmla="*/ 1018183 w 1018183"/>
                  <a:gd name="connsiteY935" fmla="*/ 3017199 h 9085945"/>
                  <a:gd name="connsiteX936" fmla="*/ 1018183 w 1018183"/>
                  <a:gd name="connsiteY936" fmla="*/ 3019629 h 9085945"/>
                  <a:gd name="connsiteX937" fmla="*/ 1018183 w 1018183"/>
                  <a:gd name="connsiteY937" fmla="*/ 3020127 h 9085945"/>
                  <a:gd name="connsiteX938" fmla="*/ 1018183 w 1018183"/>
                  <a:gd name="connsiteY938" fmla="*/ 3021587 h 9085945"/>
                  <a:gd name="connsiteX939" fmla="*/ 1018183 w 1018183"/>
                  <a:gd name="connsiteY939" fmla="*/ 3023154 h 9085945"/>
                  <a:gd name="connsiteX940" fmla="*/ 1018183 w 1018183"/>
                  <a:gd name="connsiteY940" fmla="*/ 3026295 h 9085945"/>
                  <a:gd name="connsiteX941" fmla="*/ 1018183 w 1018183"/>
                  <a:gd name="connsiteY941" fmla="*/ 3029634 h 9085945"/>
                  <a:gd name="connsiteX942" fmla="*/ 1018183 w 1018183"/>
                  <a:gd name="connsiteY942" fmla="*/ 3037240 h 9085945"/>
                  <a:gd name="connsiteX943" fmla="*/ 1018183 w 1018183"/>
                  <a:gd name="connsiteY943" fmla="*/ 3039370 h 9085945"/>
                  <a:gd name="connsiteX944" fmla="*/ 1018183 w 1018183"/>
                  <a:gd name="connsiteY944" fmla="*/ 3040692 h 9085945"/>
                  <a:gd name="connsiteX945" fmla="*/ 1018183 w 1018183"/>
                  <a:gd name="connsiteY945" fmla="*/ 3044004 h 9085945"/>
                  <a:gd name="connsiteX946" fmla="*/ 1018183 w 1018183"/>
                  <a:gd name="connsiteY946" fmla="*/ 3044307 h 9085945"/>
                  <a:gd name="connsiteX947" fmla="*/ 1018183 w 1018183"/>
                  <a:gd name="connsiteY947" fmla="*/ 3053771 h 9085945"/>
                  <a:gd name="connsiteX948" fmla="*/ 1018183 w 1018183"/>
                  <a:gd name="connsiteY948" fmla="*/ 3060469 h 9085945"/>
                  <a:gd name="connsiteX949" fmla="*/ 1018183 w 1018183"/>
                  <a:gd name="connsiteY949" fmla="*/ 3068315 h 9085945"/>
                  <a:gd name="connsiteX950" fmla="*/ 1018183 w 1018183"/>
                  <a:gd name="connsiteY950" fmla="*/ 3069885 h 9085945"/>
                  <a:gd name="connsiteX951" fmla="*/ 1018183 w 1018183"/>
                  <a:gd name="connsiteY951" fmla="*/ 3071527 h 9085945"/>
                  <a:gd name="connsiteX952" fmla="*/ 1018183 w 1018183"/>
                  <a:gd name="connsiteY952" fmla="*/ 3072164 h 9085945"/>
                  <a:gd name="connsiteX953" fmla="*/ 1018183 w 1018183"/>
                  <a:gd name="connsiteY953" fmla="*/ 3077376 h 9085945"/>
                  <a:gd name="connsiteX954" fmla="*/ 1018183 w 1018183"/>
                  <a:gd name="connsiteY954" fmla="*/ 3077582 h 9085945"/>
                  <a:gd name="connsiteX955" fmla="*/ 1018183 w 1018183"/>
                  <a:gd name="connsiteY955" fmla="*/ 3078452 h 9085945"/>
                  <a:gd name="connsiteX956" fmla="*/ 1018183 w 1018183"/>
                  <a:gd name="connsiteY956" fmla="*/ 3079712 h 9085945"/>
                  <a:gd name="connsiteX957" fmla="*/ 1018183 w 1018183"/>
                  <a:gd name="connsiteY957" fmla="*/ 3083980 h 9085945"/>
                  <a:gd name="connsiteX958" fmla="*/ 1018183 w 1018183"/>
                  <a:gd name="connsiteY958" fmla="*/ 3086874 h 9085945"/>
                  <a:gd name="connsiteX959" fmla="*/ 1018183 w 1018183"/>
                  <a:gd name="connsiteY959" fmla="*/ 3088435 h 9085945"/>
                  <a:gd name="connsiteX960" fmla="*/ 1018183 w 1018183"/>
                  <a:gd name="connsiteY960" fmla="*/ 3088640 h 9085945"/>
                  <a:gd name="connsiteX961" fmla="*/ 1018183 w 1018183"/>
                  <a:gd name="connsiteY961" fmla="*/ 3090770 h 9085945"/>
                  <a:gd name="connsiteX962" fmla="*/ 1018183 w 1018183"/>
                  <a:gd name="connsiteY962" fmla="*/ 3092457 h 9085945"/>
                  <a:gd name="connsiteX963" fmla="*/ 1018183 w 1018183"/>
                  <a:gd name="connsiteY963" fmla="*/ 3094114 h 9085945"/>
                  <a:gd name="connsiteX964" fmla="*/ 1018183 w 1018183"/>
                  <a:gd name="connsiteY964" fmla="*/ 3095037 h 9085945"/>
                  <a:gd name="connsiteX965" fmla="*/ 1018183 w 1018183"/>
                  <a:gd name="connsiteY965" fmla="*/ 3096332 h 9085945"/>
                  <a:gd name="connsiteX966" fmla="*/ 1018183 w 1018183"/>
                  <a:gd name="connsiteY966" fmla="*/ 3099968 h 9085945"/>
                  <a:gd name="connsiteX967" fmla="*/ 1018183 w 1018183"/>
                  <a:gd name="connsiteY967" fmla="*/ 3104894 h 9085945"/>
                  <a:gd name="connsiteX968" fmla="*/ 1018183 w 1018183"/>
                  <a:gd name="connsiteY968" fmla="*/ 3105174 h 9085945"/>
                  <a:gd name="connsiteX969" fmla="*/ 1018183 w 1018183"/>
                  <a:gd name="connsiteY969" fmla="*/ 3108087 h 9085945"/>
                  <a:gd name="connsiteX970" fmla="*/ 1018183 w 1018183"/>
                  <a:gd name="connsiteY970" fmla="*/ 3114664 h 9085945"/>
                  <a:gd name="connsiteX971" fmla="*/ 1018183 w 1018183"/>
                  <a:gd name="connsiteY971" fmla="*/ 3115948 h 9085945"/>
                  <a:gd name="connsiteX972" fmla="*/ 1018183 w 1018183"/>
                  <a:gd name="connsiteY972" fmla="*/ 3118794 h 9085945"/>
                  <a:gd name="connsiteX973" fmla="*/ 1018183 w 1018183"/>
                  <a:gd name="connsiteY973" fmla="*/ 3119145 h 9085945"/>
                  <a:gd name="connsiteX974" fmla="*/ 1018183 w 1018183"/>
                  <a:gd name="connsiteY974" fmla="*/ 3119602 h 9085945"/>
                  <a:gd name="connsiteX975" fmla="*/ 1018183 w 1018183"/>
                  <a:gd name="connsiteY975" fmla="*/ 3121163 h 9085945"/>
                  <a:gd name="connsiteX976" fmla="*/ 1018183 w 1018183"/>
                  <a:gd name="connsiteY976" fmla="*/ 3123145 h 9085945"/>
                  <a:gd name="connsiteX977" fmla="*/ 1018183 w 1018183"/>
                  <a:gd name="connsiteY977" fmla="*/ 3123498 h 9085945"/>
                  <a:gd name="connsiteX978" fmla="*/ 1018183 w 1018183"/>
                  <a:gd name="connsiteY978" fmla="*/ 3124706 h 9085945"/>
                  <a:gd name="connsiteX979" fmla="*/ 1018183 w 1018183"/>
                  <a:gd name="connsiteY979" fmla="*/ 3126775 h 9085945"/>
                  <a:gd name="connsiteX980" fmla="*/ 1018183 w 1018183"/>
                  <a:gd name="connsiteY980" fmla="*/ 3127042 h 9085945"/>
                  <a:gd name="connsiteX981" fmla="*/ 1018183 w 1018183"/>
                  <a:gd name="connsiteY981" fmla="*/ 3127764 h 9085945"/>
                  <a:gd name="connsiteX982" fmla="*/ 1018183 w 1018183"/>
                  <a:gd name="connsiteY982" fmla="*/ 3128343 h 9085945"/>
                  <a:gd name="connsiteX983" fmla="*/ 1018183 w 1018183"/>
                  <a:gd name="connsiteY983" fmla="*/ 3129371 h 9085945"/>
                  <a:gd name="connsiteX984" fmla="*/ 1018183 w 1018183"/>
                  <a:gd name="connsiteY984" fmla="*/ 3129851 h 9085945"/>
                  <a:gd name="connsiteX985" fmla="*/ 1018183 w 1018183"/>
                  <a:gd name="connsiteY985" fmla="*/ 3130199 h 9085945"/>
                  <a:gd name="connsiteX986" fmla="*/ 1018183 w 1018183"/>
                  <a:gd name="connsiteY986" fmla="*/ 3130655 h 9085945"/>
                  <a:gd name="connsiteX987" fmla="*/ 1018183 w 1018183"/>
                  <a:gd name="connsiteY987" fmla="*/ 3132768 h 9085945"/>
                  <a:gd name="connsiteX988" fmla="*/ 1018183 w 1018183"/>
                  <a:gd name="connsiteY988" fmla="*/ 3134203 h 9085945"/>
                  <a:gd name="connsiteX989" fmla="*/ 1018183 w 1018183"/>
                  <a:gd name="connsiteY989" fmla="*/ 3135379 h 9085945"/>
                  <a:gd name="connsiteX990" fmla="*/ 1018183 w 1018183"/>
                  <a:gd name="connsiteY990" fmla="*/ 3137900 h 9085945"/>
                  <a:gd name="connsiteX991" fmla="*/ 1018183 w 1018183"/>
                  <a:gd name="connsiteY991" fmla="*/ 3141257 h 9085945"/>
                  <a:gd name="connsiteX992" fmla="*/ 1018183 w 1018183"/>
                  <a:gd name="connsiteY992" fmla="*/ 3142469 h 9085945"/>
                  <a:gd name="connsiteX993" fmla="*/ 1018183 w 1018183"/>
                  <a:gd name="connsiteY993" fmla="*/ 3143826 h 9085945"/>
                  <a:gd name="connsiteX994" fmla="*/ 1018183 w 1018183"/>
                  <a:gd name="connsiteY994" fmla="*/ 3145879 h 9085945"/>
                  <a:gd name="connsiteX995" fmla="*/ 1018183 w 1018183"/>
                  <a:gd name="connsiteY995" fmla="*/ 3147169 h 9085945"/>
                  <a:gd name="connsiteX996" fmla="*/ 1018183 w 1018183"/>
                  <a:gd name="connsiteY996" fmla="*/ 3149389 h 9085945"/>
                  <a:gd name="connsiteX997" fmla="*/ 1018183 w 1018183"/>
                  <a:gd name="connsiteY997" fmla="*/ 3151723 h 9085945"/>
                  <a:gd name="connsiteX998" fmla="*/ 1018183 w 1018183"/>
                  <a:gd name="connsiteY998" fmla="*/ 3151873 h 9085945"/>
                  <a:gd name="connsiteX999" fmla="*/ 1018183 w 1018183"/>
                  <a:gd name="connsiteY999" fmla="*/ 3154880 h 9085945"/>
                  <a:gd name="connsiteX1000" fmla="*/ 1018183 w 1018183"/>
                  <a:gd name="connsiteY1000" fmla="*/ 3156290 h 9085945"/>
                  <a:gd name="connsiteX1001" fmla="*/ 1018183 w 1018183"/>
                  <a:gd name="connsiteY1001" fmla="*/ 3157509 h 9085945"/>
                  <a:gd name="connsiteX1002" fmla="*/ 1018183 w 1018183"/>
                  <a:gd name="connsiteY1002" fmla="*/ 3158226 h 9085945"/>
                  <a:gd name="connsiteX1003" fmla="*/ 1018183 w 1018183"/>
                  <a:gd name="connsiteY1003" fmla="*/ 3160209 h 9085945"/>
                  <a:gd name="connsiteX1004" fmla="*/ 1018183 w 1018183"/>
                  <a:gd name="connsiteY1004" fmla="*/ 3163754 h 9085945"/>
                  <a:gd name="connsiteX1005" fmla="*/ 1018183 w 1018183"/>
                  <a:gd name="connsiteY1005" fmla="*/ 3165647 h 9085945"/>
                  <a:gd name="connsiteX1006" fmla="*/ 1018183 w 1018183"/>
                  <a:gd name="connsiteY1006" fmla="*/ 3165939 h 9085945"/>
                  <a:gd name="connsiteX1007" fmla="*/ 1018183 w 1018183"/>
                  <a:gd name="connsiteY1007" fmla="*/ 3166123 h 9085945"/>
                  <a:gd name="connsiteX1008" fmla="*/ 1018183 w 1018183"/>
                  <a:gd name="connsiteY1008" fmla="*/ 3166931 h 9085945"/>
                  <a:gd name="connsiteX1009" fmla="*/ 1018183 w 1018183"/>
                  <a:gd name="connsiteY1009" fmla="*/ 3168107 h 9085945"/>
                  <a:gd name="connsiteX1010" fmla="*/ 1018183 w 1018183"/>
                  <a:gd name="connsiteY1010" fmla="*/ 3168569 h 9085945"/>
                  <a:gd name="connsiteX1011" fmla="*/ 1018183 w 1018183"/>
                  <a:gd name="connsiteY1011" fmla="*/ 3169277 h 9085945"/>
                  <a:gd name="connsiteX1012" fmla="*/ 1018183 w 1018183"/>
                  <a:gd name="connsiteY1012" fmla="*/ 3170844 h 9085945"/>
                  <a:gd name="connsiteX1013" fmla="*/ 1018183 w 1018183"/>
                  <a:gd name="connsiteY1013" fmla="*/ 3170997 h 9085945"/>
                  <a:gd name="connsiteX1014" fmla="*/ 1018183 w 1018183"/>
                  <a:gd name="connsiteY1014" fmla="*/ 3172219 h 9085945"/>
                  <a:gd name="connsiteX1015" fmla="*/ 1018183 w 1018183"/>
                  <a:gd name="connsiteY1015" fmla="*/ 3173788 h 9085945"/>
                  <a:gd name="connsiteX1016" fmla="*/ 1018183 w 1018183"/>
                  <a:gd name="connsiteY1016" fmla="*/ 3173985 h 9085945"/>
                  <a:gd name="connsiteX1017" fmla="*/ 1018183 w 1018183"/>
                  <a:gd name="connsiteY1017" fmla="*/ 3174545 h 9085945"/>
                  <a:gd name="connsiteX1018" fmla="*/ 1018183 w 1018183"/>
                  <a:gd name="connsiteY1018" fmla="*/ 3176706 h 9085945"/>
                  <a:gd name="connsiteX1019" fmla="*/ 1018183 w 1018183"/>
                  <a:gd name="connsiteY1019" fmla="*/ 3178284 h 9085945"/>
                  <a:gd name="connsiteX1020" fmla="*/ 1018183 w 1018183"/>
                  <a:gd name="connsiteY1020" fmla="*/ 3178606 h 9085945"/>
                  <a:gd name="connsiteX1021" fmla="*/ 1018183 w 1018183"/>
                  <a:gd name="connsiteY1021" fmla="*/ 3179164 h 9085945"/>
                  <a:gd name="connsiteX1022" fmla="*/ 1018183 w 1018183"/>
                  <a:gd name="connsiteY1022" fmla="*/ 3180098 h 9085945"/>
                  <a:gd name="connsiteX1023" fmla="*/ 1018183 w 1018183"/>
                  <a:gd name="connsiteY1023" fmla="*/ 3181599 h 9085945"/>
                  <a:gd name="connsiteX1024" fmla="*/ 1018183 w 1018183"/>
                  <a:gd name="connsiteY1024" fmla="*/ 3183031 h 9085945"/>
                  <a:gd name="connsiteX1025" fmla="*/ 1018183 w 1018183"/>
                  <a:gd name="connsiteY1025" fmla="*/ 3183277 h 9085945"/>
                  <a:gd name="connsiteX1026" fmla="*/ 1018183 w 1018183"/>
                  <a:gd name="connsiteY1026" fmla="*/ 3184665 h 9085945"/>
                  <a:gd name="connsiteX1027" fmla="*/ 1018183 w 1018183"/>
                  <a:gd name="connsiteY1027" fmla="*/ 3184845 h 9085945"/>
                  <a:gd name="connsiteX1028" fmla="*/ 1018183 w 1018183"/>
                  <a:gd name="connsiteY1028" fmla="*/ 3188434 h 9085945"/>
                  <a:gd name="connsiteX1029" fmla="*/ 1018183 w 1018183"/>
                  <a:gd name="connsiteY1029" fmla="*/ 3189664 h 9085945"/>
                  <a:gd name="connsiteX1030" fmla="*/ 1018183 w 1018183"/>
                  <a:gd name="connsiteY1030" fmla="*/ 3195155 h 9085945"/>
                  <a:gd name="connsiteX1031" fmla="*/ 1018183 w 1018183"/>
                  <a:gd name="connsiteY1031" fmla="*/ 3196361 h 9085945"/>
                  <a:gd name="connsiteX1032" fmla="*/ 1018183 w 1018183"/>
                  <a:gd name="connsiteY1032" fmla="*/ 3196481 h 9085945"/>
                  <a:gd name="connsiteX1033" fmla="*/ 1018183 w 1018183"/>
                  <a:gd name="connsiteY1033" fmla="*/ 3197130 h 9085945"/>
                  <a:gd name="connsiteX1034" fmla="*/ 1018183 w 1018183"/>
                  <a:gd name="connsiteY1034" fmla="*/ 3198467 h 9085945"/>
                  <a:gd name="connsiteX1035" fmla="*/ 1018183 w 1018183"/>
                  <a:gd name="connsiteY1035" fmla="*/ 3198699 h 9085945"/>
                  <a:gd name="connsiteX1036" fmla="*/ 1018183 w 1018183"/>
                  <a:gd name="connsiteY1036" fmla="*/ 3199372 h 9085945"/>
                  <a:gd name="connsiteX1037" fmla="*/ 1018183 w 1018183"/>
                  <a:gd name="connsiteY1037" fmla="*/ 3201296 h 9085945"/>
                  <a:gd name="connsiteX1038" fmla="*/ 1018183 w 1018183"/>
                  <a:gd name="connsiteY1038" fmla="*/ 3202210 h 9085945"/>
                  <a:gd name="connsiteX1039" fmla="*/ 1018183 w 1018183"/>
                  <a:gd name="connsiteY1039" fmla="*/ 3204408 h 9085945"/>
                  <a:gd name="connsiteX1040" fmla="*/ 1018183 w 1018183"/>
                  <a:gd name="connsiteY1040" fmla="*/ 3206280 h 9085945"/>
                  <a:gd name="connsiteX1041" fmla="*/ 1018183 w 1018183"/>
                  <a:gd name="connsiteY1041" fmla="*/ 3207273 h 9085945"/>
                  <a:gd name="connsiteX1042" fmla="*/ 1018183 w 1018183"/>
                  <a:gd name="connsiteY1042" fmla="*/ 3207419 h 9085945"/>
                  <a:gd name="connsiteX1043" fmla="*/ 1018183 w 1018183"/>
                  <a:gd name="connsiteY1043" fmla="*/ 3207539 h 9085945"/>
                  <a:gd name="connsiteX1044" fmla="*/ 1018183 w 1018183"/>
                  <a:gd name="connsiteY1044" fmla="*/ 3208911 h 9085945"/>
                  <a:gd name="connsiteX1045" fmla="*/ 1018183 w 1018183"/>
                  <a:gd name="connsiteY1045" fmla="*/ 3209525 h 9085945"/>
                  <a:gd name="connsiteX1046" fmla="*/ 1018183 w 1018183"/>
                  <a:gd name="connsiteY1046" fmla="*/ 3211011 h 9085945"/>
                  <a:gd name="connsiteX1047" fmla="*/ 1018183 w 1018183"/>
                  <a:gd name="connsiteY1047" fmla="*/ 3214327 h 9085945"/>
                  <a:gd name="connsiteX1048" fmla="*/ 1018183 w 1018183"/>
                  <a:gd name="connsiteY1048" fmla="*/ 3215316 h 9085945"/>
                  <a:gd name="connsiteX1049" fmla="*/ 1018183 w 1018183"/>
                  <a:gd name="connsiteY1049" fmla="*/ 3216006 h 9085945"/>
                  <a:gd name="connsiteX1050" fmla="*/ 1018183 w 1018183"/>
                  <a:gd name="connsiteY1050" fmla="*/ 3217047 h 9085945"/>
                  <a:gd name="connsiteX1051" fmla="*/ 1018183 w 1018183"/>
                  <a:gd name="connsiteY1051" fmla="*/ 3217574 h 9085945"/>
                  <a:gd name="connsiteX1052" fmla="*/ 1018183 w 1018183"/>
                  <a:gd name="connsiteY1052" fmla="*/ 3218332 h 9085945"/>
                  <a:gd name="connsiteX1053" fmla="*/ 1018183 w 1018183"/>
                  <a:gd name="connsiteY1053" fmla="*/ 3218809 h 9085945"/>
                  <a:gd name="connsiteX1054" fmla="*/ 1018183 w 1018183"/>
                  <a:gd name="connsiteY1054" fmla="*/ 3219548 h 9085945"/>
                  <a:gd name="connsiteX1055" fmla="*/ 1018183 w 1018183"/>
                  <a:gd name="connsiteY1055" fmla="*/ 3219854 h 9085945"/>
                  <a:gd name="connsiteX1056" fmla="*/ 1018183 w 1018183"/>
                  <a:gd name="connsiteY1056" fmla="*/ 3220785 h 9085945"/>
                  <a:gd name="connsiteX1057" fmla="*/ 1018183 w 1018183"/>
                  <a:gd name="connsiteY1057" fmla="*/ 3222069 h 9085945"/>
                  <a:gd name="connsiteX1058" fmla="*/ 1018183 w 1018183"/>
                  <a:gd name="connsiteY1058" fmla="*/ 3223379 h 9085945"/>
                  <a:gd name="connsiteX1059" fmla="*/ 1018183 w 1018183"/>
                  <a:gd name="connsiteY1059" fmla="*/ 3223619 h 9085945"/>
                  <a:gd name="connsiteX1060" fmla="*/ 1018183 w 1018183"/>
                  <a:gd name="connsiteY1060" fmla="*/ 3225187 h 9085945"/>
                  <a:gd name="connsiteX1061" fmla="*/ 1018183 w 1018183"/>
                  <a:gd name="connsiteY1061" fmla="*/ 3225385 h 9085945"/>
                  <a:gd name="connsiteX1062" fmla="*/ 1018183 w 1018183"/>
                  <a:gd name="connsiteY1062" fmla="*/ 3229859 h 9085945"/>
                  <a:gd name="connsiteX1063" fmla="*/ 1018183 w 1018183"/>
                  <a:gd name="connsiteY1063" fmla="*/ 3231277 h 9085945"/>
                  <a:gd name="connsiteX1064" fmla="*/ 1018183 w 1018183"/>
                  <a:gd name="connsiteY1064" fmla="*/ 3231426 h 9085945"/>
                  <a:gd name="connsiteX1065" fmla="*/ 1018183 w 1018183"/>
                  <a:gd name="connsiteY1065" fmla="*/ 3233742 h 9085945"/>
                  <a:gd name="connsiteX1066" fmla="*/ 1018183 w 1018183"/>
                  <a:gd name="connsiteY1066" fmla="*/ 3234655 h 9085945"/>
                  <a:gd name="connsiteX1067" fmla="*/ 1018183 w 1018183"/>
                  <a:gd name="connsiteY1067" fmla="*/ 3237286 h 9085945"/>
                  <a:gd name="connsiteX1068" fmla="*/ 1018183 w 1018183"/>
                  <a:gd name="connsiteY1068" fmla="*/ 3240146 h 9085945"/>
                  <a:gd name="connsiteX1069" fmla="*/ 1018183 w 1018183"/>
                  <a:gd name="connsiteY1069" fmla="*/ 3240917 h 9085945"/>
                  <a:gd name="connsiteX1070" fmla="*/ 1018183 w 1018183"/>
                  <a:gd name="connsiteY1070" fmla="*/ 3241639 h 9085945"/>
                  <a:gd name="connsiteX1071" fmla="*/ 1018183 w 1018183"/>
                  <a:gd name="connsiteY1071" fmla="*/ 3242335 h 9085945"/>
                  <a:gd name="connsiteX1072" fmla="*/ 1018183 w 1018183"/>
                  <a:gd name="connsiteY1072" fmla="*/ 3242484 h 9085945"/>
                  <a:gd name="connsiteX1073" fmla="*/ 1018183 w 1018183"/>
                  <a:gd name="connsiteY1073" fmla="*/ 3242552 h 9085945"/>
                  <a:gd name="connsiteX1074" fmla="*/ 1018183 w 1018183"/>
                  <a:gd name="connsiteY1074" fmla="*/ 3243691 h 9085945"/>
                  <a:gd name="connsiteX1075" fmla="*/ 1018183 w 1018183"/>
                  <a:gd name="connsiteY1075" fmla="*/ 3244229 h 9085945"/>
                  <a:gd name="connsiteX1076" fmla="*/ 1018183 w 1018183"/>
                  <a:gd name="connsiteY1076" fmla="*/ 3245799 h 9085945"/>
                  <a:gd name="connsiteX1077" fmla="*/ 1018183 w 1018183"/>
                  <a:gd name="connsiteY1077" fmla="*/ 3249867 h 9085945"/>
                  <a:gd name="connsiteX1078" fmla="*/ 1018183 w 1018183"/>
                  <a:gd name="connsiteY1078" fmla="*/ 3251994 h 9085945"/>
                  <a:gd name="connsiteX1079" fmla="*/ 1018183 w 1018183"/>
                  <a:gd name="connsiteY1079" fmla="*/ 3252696 h 9085945"/>
                  <a:gd name="connsiteX1080" fmla="*/ 1018183 w 1018183"/>
                  <a:gd name="connsiteY1080" fmla="*/ 3253610 h 9085945"/>
                  <a:gd name="connsiteX1081" fmla="*/ 1018183 w 1018183"/>
                  <a:gd name="connsiteY1081" fmla="*/ 3256348 h 9085945"/>
                  <a:gd name="connsiteX1082" fmla="*/ 1018183 w 1018183"/>
                  <a:gd name="connsiteY1082" fmla="*/ 3257917 h 9085945"/>
                  <a:gd name="connsiteX1083" fmla="*/ 1018183 w 1018183"/>
                  <a:gd name="connsiteY1083" fmla="*/ 3259890 h 9085945"/>
                  <a:gd name="connsiteX1084" fmla="*/ 1018183 w 1018183"/>
                  <a:gd name="connsiteY1084" fmla="*/ 3260196 h 9085945"/>
                  <a:gd name="connsiteX1085" fmla="*/ 1018183 w 1018183"/>
                  <a:gd name="connsiteY1085" fmla="*/ 3261969 h 9085945"/>
                  <a:gd name="connsiteX1086" fmla="*/ 1018183 w 1018183"/>
                  <a:gd name="connsiteY1086" fmla="*/ 3262411 h 9085945"/>
                  <a:gd name="connsiteX1087" fmla="*/ 1018183 w 1018183"/>
                  <a:gd name="connsiteY1087" fmla="*/ 3267406 h 9085945"/>
                  <a:gd name="connsiteX1088" fmla="*/ 1018183 w 1018183"/>
                  <a:gd name="connsiteY1088" fmla="*/ 3268372 h 9085945"/>
                  <a:gd name="connsiteX1089" fmla="*/ 1018183 w 1018183"/>
                  <a:gd name="connsiteY1089" fmla="*/ 3268974 h 9085945"/>
                  <a:gd name="connsiteX1090" fmla="*/ 1018183 w 1018183"/>
                  <a:gd name="connsiteY1090" fmla="*/ 3270013 h 9085945"/>
                  <a:gd name="connsiteX1091" fmla="*/ 1018183 w 1018183"/>
                  <a:gd name="connsiteY1091" fmla="*/ 3270950 h 9085945"/>
                  <a:gd name="connsiteX1092" fmla="*/ 1018183 w 1018183"/>
                  <a:gd name="connsiteY1092" fmla="*/ 3271255 h 9085945"/>
                  <a:gd name="connsiteX1093" fmla="*/ 1018183 w 1018183"/>
                  <a:gd name="connsiteY1093" fmla="*/ 3273777 h 9085945"/>
                  <a:gd name="connsiteX1094" fmla="*/ 1018183 w 1018183"/>
                  <a:gd name="connsiteY1094" fmla="*/ 3275062 h 9085945"/>
                  <a:gd name="connsiteX1095" fmla="*/ 1018183 w 1018183"/>
                  <a:gd name="connsiteY1095" fmla="*/ 3276675 h 9085945"/>
                  <a:gd name="connsiteX1096" fmla="*/ 1018183 w 1018183"/>
                  <a:gd name="connsiteY1096" fmla="*/ 3278242 h 9085945"/>
                  <a:gd name="connsiteX1097" fmla="*/ 1018183 w 1018183"/>
                  <a:gd name="connsiteY1097" fmla="*/ 3281071 h 9085945"/>
                  <a:gd name="connsiteX1098" fmla="*/ 1018183 w 1018183"/>
                  <a:gd name="connsiteY1098" fmla="*/ 3281259 h 9085945"/>
                  <a:gd name="connsiteX1099" fmla="*/ 1018183 w 1018183"/>
                  <a:gd name="connsiteY1099" fmla="*/ 3282826 h 9085945"/>
                  <a:gd name="connsiteX1100" fmla="*/ 1018183 w 1018183"/>
                  <a:gd name="connsiteY1100" fmla="*/ 3284571 h 9085945"/>
                  <a:gd name="connsiteX1101" fmla="*/ 1018183 w 1018183"/>
                  <a:gd name="connsiteY1101" fmla="*/ 3284723 h 9085945"/>
                  <a:gd name="connsiteX1102" fmla="*/ 1018183 w 1018183"/>
                  <a:gd name="connsiteY1102" fmla="*/ 3284836 h 9085945"/>
                  <a:gd name="connsiteX1103" fmla="*/ 1018183 w 1018183"/>
                  <a:gd name="connsiteY1103" fmla="*/ 3286141 h 9085945"/>
                  <a:gd name="connsiteX1104" fmla="*/ 1018183 w 1018183"/>
                  <a:gd name="connsiteY1104" fmla="*/ 3288571 h 9085945"/>
                  <a:gd name="connsiteX1105" fmla="*/ 1018183 w 1018183"/>
                  <a:gd name="connsiteY1105" fmla="*/ 3289069 h 9085945"/>
                  <a:gd name="connsiteX1106" fmla="*/ 1018183 w 1018183"/>
                  <a:gd name="connsiteY1106" fmla="*/ 3293622 h 9085945"/>
                  <a:gd name="connsiteX1107" fmla="*/ 1018183 w 1018183"/>
                  <a:gd name="connsiteY1107" fmla="*/ 3295631 h 9085945"/>
                  <a:gd name="connsiteX1108" fmla="*/ 1018183 w 1018183"/>
                  <a:gd name="connsiteY1108" fmla="*/ 3295781 h 9085945"/>
                  <a:gd name="connsiteX1109" fmla="*/ 1018183 w 1018183"/>
                  <a:gd name="connsiteY1109" fmla="*/ 3297198 h 9085945"/>
                  <a:gd name="connsiteX1110" fmla="*/ 1018183 w 1018183"/>
                  <a:gd name="connsiteY1110" fmla="*/ 3299630 h 9085945"/>
                  <a:gd name="connsiteX1111" fmla="*/ 1018183 w 1018183"/>
                  <a:gd name="connsiteY1111" fmla="*/ 3300128 h 9085945"/>
                  <a:gd name="connsiteX1112" fmla="*/ 1018183 w 1018183"/>
                  <a:gd name="connsiteY1112" fmla="*/ 3303677 h 9085945"/>
                  <a:gd name="connsiteX1113" fmla="*/ 1018183 w 1018183"/>
                  <a:gd name="connsiteY1113" fmla="*/ 3303983 h 9085945"/>
                  <a:gd name="connsiteX1114" fmla="*/ 1018183 w 1018183"/>
                  <a:gd name="connsiteY1114" fmla="*/ 3306182 h 9085945"/>
                  <a:gd name="connsiteX1115" fmla="*/ 1018183 w 1018183"/>
                  <a:gd name="connsiteY1115" fmla="*/ 3307527 h 9085945"/>
                  <a:gd name="connsiteX1116" fmla="*/ 1018183 w 1018183"/>
                  <a:gd name="connsiteY1116" fmla="*/ 3308312 h 9085945"/>
                  <a:gd name="connsiteX1117" fmla="*/ 1018183 w 1018183"/>
                  <a:gd name="connsiteY1117" fmla="*/ 3309634 h 9085945"/>
                  <a:gd name="connsiteX1118" fmla="*/ 1018183 w 1018183"/>
                  <a:gd name="connsiteY1118" fmla="*/ 3312946 h 9085945"/>
                  <a:gd name="connsiteX1119" fmla="*/ 1018183 w 1018183"/>
                  <a:gd name="connsiteY1119" fmla="*/ 3313249 h 9085945"/>
                  <a:gd name="connsiteX1120" fmla="*/ 1018183 w 1018183"/>
                  <a:gd name="connsiteY1120" fmla="*/ 3317240 h 9085945"/>
                  <a:gd name="connsiteX1121" fmla="*/ 1018183 w 1018183"/>
                  <a:gd name="connsiteY1121" fmla="*/ 3319371 h 9085945"/>
                  <a:gd name="connsiteX1122" fmla="*/ 1018183 w 1018183"/>
                  <a:gd name="connsiteY1122" fmla="*/ 3322236 h 9085945"/>
                  <a:gd name="connsiteX1123" fmla="*/ 1018183 w 1018183"/>
                  <a:gd name="connsiteY1123" fmla="*/ 3322713 h 9085945"/>
                  <a:gd name="connsiteX1124" fmla="*/ 1018183 w 1018183"/>
                  <a:gd name="connsiteY1124" fmla="*/ 3324006 h 9085945"/>
                  <a:gd name="connsiteX1125" fmla="*/ 1018183 w 1018183"/>
                  <a:gd name="connsiteY1125" fmla="*/ 3324310 h 9085945"/>
                  <a:gd name="connsiteX1126" fmla="*/ 1018183 w 1018183"/>
                  <a:gd name="connsiteY1126" fmla="*/ 3324932 h 9085945"/>
                  <a:gd name="connsiteX1127" fmla="*/ 1018183 w 1018183"/>
                  <a:gd name="connsiteY1127" fmla="*/ 3328568 h 9085945"/>
                  <a:gd name="connsiteX1128" fmla="*/ 1018183 w 1018183"/>
                  <a:gd name="connsiteY1128" fmla="*/ 3332205 h 9085945"/>
                  <a:gd name="connsiteX1129" fmla="*/ 1018183 w 1018183"/>
                  <a:gd name="connsiteY1129" fmla="*/ 3332358 h 9085945"/>
                  <a:gd name="connsiteX1130" fmla="*/ 1018183 w 1018183"/>
                  <a:gd name="connsiteY1130" fmla="*/ 3333773 h 9085945"/>
                  <a:gd name="connsiteX1131" fmla="*/ 1018183 w 1018183"/>
                  <a:gd name="connsiteY1131" fmla="*/ 3336124 h 9085945"/>
                  <a:gd name="connsiteX1132" fmla="*/ 1018183 w 1018183"/>
                  <a:gd name="connsiteY1132" fmla="*/ 3340469 h 9085945"/>
                  <a:gd name="connsiteX1133" fmla="*/ 1018183 w 1018183"/>
                  <a:gd name="connsiteY1133" fmla="*/ 3346913 h 9085945"/>
                  <a:gd name="connsiteX1134" fmla="*/ 1018183 w 1018183"/>
                  <a:gd name="connsiteY1134" fmla="*/ 3347394 h 9085945"/>
                  <a:gd name="connsiteX1135" fmla="*/ 1018183 w 1018183"/>
                  <a:gd name="connsiteY1135" fmla="*/ 3352098 h 9085945"/>
                  <a:gd name="connsiteX1136" fmla="*/ 1018183 w 1018183"/>
                  <a:gd name="connsiteY1136" fmla="*/ 3355642 h 9085945"/>
                  <a:gd name="connsiteX1137" fmla="*/ 1018183 w 1018183"/>
                  <a:gd name="connsiteY1137" fmla="*/ 3357377 h 9085945"/>
                  <a:gd name="connsiteX1138" fmla="*/ 1018183 w 1018183"/>
                  <a:gd name="connsiteY1138" fmla="*/ 3357583 h 9085945"/>
                  <a:gd name="connsiteX1139" fmla="*/ 1018183 w 1018183"/>
                  <a:gd name="connsiteY1139" fmla="*/ 3358451 h 9085945"/>
                  <a:gd name="connsiteX1140" fmla="*/ 1018183 w 1018183"/>
                  <a:gd name="connsiteY1140" fmla="*/ 3359712 h 9085945"/>
                  <a:gd name="connsiteX1141" fmla="*/ 1018183 w 1018183"/>
                  <a:gd name="connsiteY1141" fmla="*/ 3360580 h 9085945"/>
                  <a:gd name="connsiteX1142" fmla="*/ 1018183 w 1018183"/>
                  <a:gd name="connsiteY1142" fmla="*/ 3363979 h 9085945"/>
                  <a:gd name="connsiteX1143" fmla="*/ 1018183 w 1018183"/>
                  <a:gd name="connsiteY1143" fmla="*/ 3365274 h 9085945"/>
                  <a:gd name="connsiteX1144" fmla="*/ 1018183 w 1018183"/>
                  <a:gd name="connsiteY1144" fmla="*/ 3366500 h 9085945"/>
                  <a:gd name="connsiteX1145" fmla="*/ 1018183 w 1018183"/>
                  <a:gd name="connsiteY1145" fmla="*/ 3367154 h 9085945"/>
                  <a:gd name="connsiteX1146" fmla="*/ 1018183 w 1018183"/>
                  <a:gd name="connsiteY1146" fmla="*/ 3368911 h 9085945"/>
                  <a:gd name="connsiteX1147" fmla="*/ 1018183 w 1018183"/>
                  <a:gd name="connsiteY1147" fmla="*/ 3371069 h 9085945"/>
                  <a:gd name="connsiteX1148" fmla="*/ 1018183 w 1018183"/>
                  <a:gd name="connsiteY1148" fmla="*/ 3374115 h 9085945"/>
                  <a:gd name="connsiteX1149" fmla="*/ 1018183 w 1018183"/>
                  <a:gd name="connsiteY1149" fmla="*/ 3375288 h 9085945"/>
                  <a:gd name="connsiteX1150" fmla="*/ 1018183 w 1018183"/>
                  <a:gd name="connsiteY1150" fmla="*/ 3376334 h 9085945"/>
                  <a:gd name="connsiteX1151" fmla="*/ 1018183 w 1018183"/>
                  <a:gd name="connsiteY1151" fmla="*/ 3379969 h 9085945"/>
                  <a:gd name="connsiteX1152" fmla="*/ 1018183 w 1018183"/>
                  <a:gd name="connsiteY1152" fmla="*/ 3380323 h 9085945"/>
                  <a:gd name="connsiteX1153" fmla="*/ 1018183 w 1018183"/>
                  <a:gd name="connsiteY1153" fmla="*/ 3384890 h 9085945"/>
                  <a:gd name="connsiteX1154" fmla="*/ 1018183 w 1018183"/>
                  <a:gd name="connsiteY1154" fmla="*/ 3388087 h 9085945"/>
                  <a:gd name="connsiteX1155" fmla="*/ 1018183 w 1018183"/>
                  <a:gd name="connsiteY1155" fmla="*/ 3390105 h 9085945"/>
                  <a:gd name="connsiteX1156" fmla="*/ 1018183 w 1018183"/>
                  <a:gd name="connsiteY1156" fmla="*/ 3392440 h 9085945"/>
                  <a:gd name="connsiteX1157" fmla="*/ 1018183 w 1018183"/>
                  <a:gd name="connsiteY1157" fmla="*/ 3393648 h 9085945"/>
                  <a:gd name="connsiteX1158" fmla="*/ 1018183 w 1018183"/>
                  <a:gd name="connsiteY1158" fmla="*/ 3394724 h 9085945"/>
                  <a:gd name="connsiteX1159" fmla="*/ 1018183 w 1018183"/>
                  <a:gd name="connsiteY1159" fmla="*/ 3395717 h 9085945"/>
                  <a:gd name="connsiteX1160" fmla="*/ 1018183 w 1018183"/>
                  <a:gd name="connsiteY1160" fmla="*/ 3395984 h 9085945"/>
                  <a:gd name="connsiteX1161" fmla="*/ 1018183 w 1018183"/>
                  <a:gd name="connsiteY1161" fmla="*/ 3396706 h 9085945"/>
                  <a:gd name="connsiteX1162" fmla="*/ 1018183 w 1018183"/>
                  <a:gd name="connsiteY1162" fmla="*/ 3397285 h 9085945"/>
                  <a:gd name="connsiteX1163" fmla="*/ 1018183 w 1018183"/>
                  <a:gd name="connsiteY1163" fmla="*/ 3398793 h 9085945"/>
                  <a:gd name="connsiteX1164" fmla="*/ 1018183 w 1018183"/>
                  <a:gd name="connsiteY1164" fmla="*/ 3399597 h 9085945"/>
                  <a:gd name="connsiteX1165" fmla="*/ 1018183 w 1018183"/>
                  <a:gd name="connsiteY1165" fmla="*/ 3401163 h 9085945"/>
                  <a:gd name="connsiteX1166" fmla="*/ 1018183 w 1018183"/>
                  <a:gd name="connsiteY1166" fmla="*/ 3403146 h 9085945"/>
                  <a:gd name="connsiteX1167" fmla="*/ 1018183 w 1018183"/>
                  <a:gd name="connsiteY1167" fmla="*/ 3403498 h 9085945"/>
                  <a:gd name="connsiteX1168" fmla="*/ 1018183 w 1018183"/>
                  <a:gd name="connsiteY1168" fmla="*/ 3404709 h 9085945"/>
                  <a:gd name="connsiteX1169" fmla="*/ 1018183 w 1018183"/>
                  <a:gd name="connsiteY1169" fmla="*/ 3406775 h 9085945"/>
                  <a:gd name="connsiteX1170" fmla="*/ 1018183 w 1018183"/>
                  <a:gd name="connsiteY1170" fmla="*/ 3406842 h 9085945"/>
                  <a:gd name="connsiteX1171" fmla="*/ 1018183 w 1018183"/>
                  <a:gd name="connsiteY1171" fmla="*/ 3407043 h 9085945"/>
                  <a:gd name="connsiteX1172" fmla="*/ 1018183 w 1018183"/>
                  <a:gd name="connsiteY1172" fmla="*/ 3407764 h 9085945"/>
                  <a:gd name="connsiteX1173" fmla="*/ 1018183 w 1018183"/>
                  <a:gd name="connsiteY1173" fmla="*/ 3408344 h 9085945"/>
                  <a:gd name="connsiteX1174" fmla="*/ 1018183 w 1018183"/>
                  <a:gd name="connsiteY1174" fmla="*/ 3409061 h 9085945"/>
                  <a:gd name="connsiteX1175" fmla="*/ 1018183 w 1018183"/>
                  <a:gd name="connsiteY1175" fmla="*/ 3409656 h 9085945"/>
                  <a:gd name="connsiteX1176" fmla="*/ 1018183 w 1018183"/>
                  <a:gd name="connsiteY1176" fmla="*/ 3410199 h 9085945"/>
                  <a:gd name="connsiteX1177" fmla="*/ 1018183 w 1018183"/>
                  <a:gd name="connsiteY1177" fmla="*/ 3411411 h 9085945"/>
                  <a:gd name="connsiteX1178" fmla="*/ 1018183 w 1018183"/>
                  <a:gd name="connsiteY1178" fmla="*/ 3412696 h 9085945"/>
                  <a:gd name="connsiteX1179" fmla="*/ 1018183 w 1018183"/>
                  <a:gd name="connsiteY1179" fmla="*/ 3412768 h 9085945"/>
                  <a:gd name="connsiteX1180" fmla="*/ 1018183 w 1018183"/>
                  <a:gd name="connsiteY1180" fmla="*/ 3414673 h 9085945"/>
                  <a:gd name="connsiteX1181" fmla="*/ 1018183 w 1018183"/>
                  <a:gd name="connsiteY1181" fmla="*/ 3416240 h 9085945"/>
                  <a:gd name="connsiteX1182" fmla="*/ 1018183 w 1018183"/>
                  <a:gd name="connsiteY1182" fmla="*/ 3417900 h 9085945"/>
                  <a:gd name="connsiteX1183" fmla="*/ 1018183 w 1018183"/>
                  <a:gd name="connsiteY1183" fmla="*/ 3418331 h 9085945"/>
                  <a:gd name="connsiteX1184" fmla="*/ 1018183 w 1018183"/>
                  <a:gd name="connsiteY1184" fmla="*/ 3420665 h 9085945"/>
                  <a:gd name="connsiteX1185" fmla="*/ 1018183 w 1018183"/>
                  <a:gd name="connsiteY1185" fmla="*/ 3420815 h 9085945"/>
                  <a:gd name="connsiteX1186" fmla="*/ 1018183 w 1018183"/>
                  <a:gd name="connsiteY1186" fmla="*/ 3422468 h 9085945"/>
                  <a:gd name="connsiteX1187" fmla="*/ 1018183 w 1018183"/>
                  <a:gd name="connsiteY1187" fmla="*/ 3427168 h 9085945"/>
                  <a:gd name="connsiteX1188" fmla="*/ 1018183 w 1018183"/>
                  <a:gd name="connsiteY1188" fmla="*/ 3429387 h 9085945"/>
                  <a:gd name="connsiteX1189" fmla="*/ 1018183 w 1018183"/>
                  <a:gd name="connsiteY1189" fmla="*/ 3431723 h 9085945"/>
                  <a:gd name="connsiteX1190" fmla="*/ 1018183 w 1018183"/>
                  <a:gd name="connsiteY1190" fmla="*/ 3431873 h 9085945"/>
                  <a:gd name="connsiteX1191" fmla="*/ 1018183 w 1018183"/>
                  <a:gd name="connsiteY1191" fmla="*/ 3434880 h 9085945"/>
                  <a:gd name="connsiteX1192" fmla="*/ 1018183 w 1018183"/>
                  <a:gd name="connsiteY1192" fmla="*/ 3435065 h 9085945"/>
                  <a:gd name="connsiteX1193" fmla="*/ 1018183 w 1018183"/>
                  <a:gd name="connsiteY1193" fmla="*/ 3435873 h 9085945"/>
                  <a:gd name="connsiteX1194" fmla="*/ 1018183 w 1018183"/>
                  <a:gd name="connsiteY1194" fmla="*/ 3437436 h 9085945"/>
                  <a:gd name="connsiteX1195" fmla="*/ 1018183 w 1018183"/>
                  <a:gd name="connsiteY1195" fmla="*/ 3437511 h 9085945"/>
                  <a:gd name="connsiteX1196" fmla="*/ 1018183 w 1018183"/>
                  <a:gd name="connsiteY1196" fmla="*/ 3438219 h 9085945"/>
                  <a:gd name="connsiteX1197" fmla="*/ 1018183 w 1018183"/>
                  <a:gd name="connsiteY1197" fmla="*/ 3438325 h 9085945"/>
                  <a:gd name="connsiteX1198" fmla="*/ 1018183 w 1018183"/>
                  <a:gd name="connsiteY1198" fmla="*/ 3439504 h 9085945"/>
                  <a:gd name="connsiteX1199" fmla="*/ 1018183 w 1018183"/>
                  <a:gd name="connsiteY1199" fmla="*/ 3439770 h 9085945"/>
                  <a:gd name="connsiteX1200" fmla="*/ 1018183 w 1018183"/>
                  <a:gd name="connsiteY1200" fmla="*/ 3439786 h 9085945"/>
                  <a:gd name="connsiteX1201" fmla="*/ 1018183 w 1018183"/>
                  <a:gd name="connsiteY1201" fmla="*/ 3441071 h 9085945"/>
                  <a:gd name="connsiteX1202" fmla="*/ 1018183 w 1018183"/>
                  <a:gd name="connsiteY1202" fmla="*/ 3442927 h 9085945"/>
                  <a:gd name="connsiteX1203" fmla="*/ 1018183 w 1018183"/>
                  <a:gd name="connsiteY1203" fmla="*/ 3443047 h 9085945"/>
                  <a:gd name="connsiteX1204" fmla="*/ 1018183 w 1018183"/>
                  <a:gd name="connsiteY1204" fmla="*/ 3443916 h 9085945"/>
                  <a:gd name="connsiteX1205" fmla="*/ 1018183 w 1018183"/>
                  <a:gd name="connsiteY1205" fmla="*/ 3445647 h 9085945"/>
                  <a:gd name="connsiteX1206" fmla="*/ 1018183 w 1018183"/>
                  <a:gd name="connsiteY1206" fmla="*/ 3446123 h 9085945"/>
                  <a:gd name="connsiteX1207" fmla="*/ 1018183 w 1018183"/>
                  <a:gd name="connsiteY1207" fmla="*/ 3446932 h 9085945"/>
                  <a:gd name="connsiteX1208" fmla="*/ 1018183 w 1018183"/>
                  <a:gd name="connsiteY1208" fmla="*/ 3448107 h 9085945"/>
                  <a:gd name="connsiteX1209" fmla="*/ 1018183 w 1018183"/>
                  <a:gd name="connsiteY1209" fmla="*/ 3449040 h 9085945"/>
                  <a:gd name="connsiteX1210" fmla="*/ 1018183 w 1018183"/>
                  <a:gd name="connsiteY1210" fmla="*/ 3449277 h 9085945"/>
                  <a:gd name="connsiteX1211" fmla="*/ 1018183 w 1018183"/>
                  <a:gd name="connsiteY1211" fmla="*/ 3450843 h 9085945"/>
                  <a:gd name="connsiteX1212" fmla="*/ 1018183 w 1018183"/>
                  <a:gd name="connsiteY1212" fmla="*/ 3451973 h 9085945"/>
                  <a:gd name="connsiteX1213" fmla="*/ 1018183 w 1018183"/>
                  <a:gd name="connsiteY1213" fmla="*/ 3452219 h 9085945"/>
                  <a:gd name="connsiteX1214" fmla="*/ 1018183 w 1018183"/>
                  <a:gd name="connsiteY1214" fmla="*/ 3453787 h 9085945"/>
                  <a:gd name="connsiteX1215" fmla="*/ 1018183 w 1018183"/>
                  <a:gd name="connsiteY1215" fmla="*/ 3453985 h 9085945"/>
                  <a:gd name="connsiteX1216" fmla="*/ 1018183 w 1018183"/>
                  <a:gd name="connsiteY1216" fmla="*/ 3457173 h 9085945"/>
                  <a:gd name="connsiteX1217" fmla="*/ 1018183 w 1018183"/>
                  <a:gd name="connsiteY1217" fmla="*/ 3458606 h 9085945"/>
                  <a:gd name="connsiteX1218" fmla="*/ 1018183 w 1018183"/>
                  <a:gd name="connsiteY1218" fmla="*/ 3458742 h 9085945"/>
                  <a:gd name="connsiteX1219" fmla="*/ 1018183 w 1018183"/>
                  <a:gd name="connsiteY1219" fmla="*/ 3460098 h 9085945"/>
                  <a:gd name="connsiteX1220" fmla="*/ 1018183 w 1018183"/>
                  <a:gd name="connsiteY1220" fmla="*/ 3463031 h 9085945"/>
                  <a:gd name="connsiteX1221" fmla="*/ 1018183 w 1018183"/>
                  <a:gd name="connsiteY1221" fmla="*/ 3470239 h 9085945"/>
                  <a:gd name="connsiteX1222" fmla="*/ 1018183 w 1018183"/>
                  <a:gd name="connsiteY1222" fmla="*/ 3471152 h 9085945"/>
                  <a:gd name="connsiteX1223" fmla="*/ 1018183 w 1018183"/>
                  <a:gd name="connsiteY1223" fmla="*/ 3476361 h 9085945"/>
                  <a:gd name="connsiteX1224" fmla="*/ 1018183 w 1018183"/>
                  <a:gd name="connsiteY1224" fmla="*/ 3476481 h 9085945"/>
                  <a:gd name="connsiteX1225" fmla="*/ 1018183 w 1018183"/>
                  <a:gd name="connsiteY1225" fmla="*/ 3478467 h 9085945"/>
                  <a:gd name="connsiteX1226" fmla="*/ 1018183 w 1018183"/>
                  <a:gd name="connsiteY1226" fmla="*/ 3481296 h 9085945"/>
                  <a:gd name="connsiteX1227" fmla="*/ 1018183 w 1018183"/>
                  <a:gd name="connsiteY1227" fmla="*/ 3482210 h 9085945"/>
                  <a:gd name="connsiteX1228" fmla="*/ 1018183 w 1018183"/>
                  <a:gd name="connsiteY1228" fmla="*/ 3484258 h 9085945"/>
                  <a:gd name="connsiteX1229" fmla="*/ 1018183 w 1018183"/>
                  <a:gd name="connsiteY1229" fmla="*/ 3484948 h 9085945"/>
                  <a:gd name="connsiteX1230" fmla="*/ 1018183 w 1018183"/>
                  <a:gd name="connsiteY1230" fmla="*/ 3485548 h 9085945"/>
                  <a:gd name="connsiteX1231" fmla="*/ 1018183 w 1018183"/>
                  <a:gd name="connsiteY1231" fmla="*/ 3486517 h 9085945"/>
                  <a:gd name="connsiteX1232" fmla="*/ 1018183 w 1018183"/>
                  <a:gd name="connsiteY1232" fmla="*/ 3487274 h 9085945"/>
                  <a:gd name="connsiteX1233" fmla="*/ 1018183 w 1018183"/>
                  <a:gd name="connsiteY1233" fmla="*/ 3488490 h 9085945"/>
                  <a:gd name="connsiteX1234" fmla="*/ 1018183 w 1018183"/>
                  <a:gd name="connsiteY1234" fmla="*/ 3488797 h 9085945"/>
                  <a:gd name="connsiteX1235" fmla="*/ 1018183 w 1018183"/>
                  <a:gd name="connsiteY1235" fmla="*/ 3491011 h 9085945"/>
                  <a:gd name="connsiteX1236" fmla="*/ 1018183 w 1018183"/>
                  <a:gd name="connsiteY1236" fmla="*/ 3494327 h 9085945"/>
                  <a:gd name="connsiteX1237" fmla="*/ 1018183 w 1018183"/>
                  <a:gd name="connsiteY1237" fmla="*/ 3495316 h 9085945"/>
                  <a:gd name="connsiteX1238" fmla="*/ 1018183 w 1018183"/>
                  <a:gd name="connsiteY1238" fmla="*/ 3495759 h 9085945"/>
                  <a:gd name="connsiteX1239" fmla="*/ 1018183 w 1018183"/>
                  <a:gd name="connsiteY1239" fmla="*/ 3496007 h 9085945"/>
                  <a:gd name="connsiteX1240" fmla="*/ 1018183 w 1018183"/>
                  <a:gd name="connsiteY1240" fmla="*/ 3497574 h 9085945"/>
                  <a:gd name="connsiteX1241" fmla="*/ 1018183 w 1018183"/>
                  <a:gd name="connsiteY1241" fmla="*/ 3499550 h 9085945"/>
                  <a:gd name="connsiteX1242" fmla="*/ 1018183 w 1018183"/>
                  <a:gd name="connsiteY1242" fmla="*/ 3499855 h 9085945"/>
                  <a:gd name="connsiteX1243" fmla="*/ 1018183 w 1018183"/>
                  <a:gd name="connsiteY1243" fmla="*/ 3509088 h 9085945"/>
                  <a:gd name="connsiteX1244" fmla="*/ 1018183 w 1018183"/>
                  <a:gd name="connsiteY1244" fmla="*/ 3509859 h 9085945"/>
                  <a:gd name="connsiteX1245" fmla="*/ 1018183 w 1018183"/>
                  <a:gd name="connsiteY1245" fmla="*/ 3511277 h 9085945"/>
                  <a:gd name="connsiteX1246" fmla="*/ 1018183 w 1018183"/>
                  <a:gd name="connsiteY1246" fmla="*/ 3511426 h 9085945"/>
                  <a:gd name="connsiteX1247" fmla="*/ 1018183 w 1018183"/>
                  <a:gd name="connsiteY1247" fmla="*/ 3512633 h 9085945"/>
                  <a:gd name="connsiteX1248" fmla="*/ 1018183 w 1018183"/>
                  <a:gd name="connsiteY1248" fmla="*/ 3513172 h 9085945"/>
                  <a:gd name="connsiteX1249" fmla="*/ 1018183 w 1018183"/>
                  <a:gd name="connsiteY1249" fmla="*/ 3514742 h 9085945"/>
                  <a:gd name="connsiteX1250" fmla="*/ 1018183 w 1018183"/>
                  <a:gd name="connsiteY1250" fmla="*/ 3520146 h 9085945"/>
                  <a:gd name="connsiteX1251" fmla="*/ 1018183 w 1018183"/>
                  <a:gd name="connsiteY1251" fmla="*/ 3521639 h 9085945"/>
                  <a:gd name="connsiteX1252" fmla="*/ 1018183 w 1018183"/>
                  <a:gd name="connsiteY1252" fmla="*/ 3522553 h 9085945"/>
                  <a:gd name="connsiteX1253" fmla="*/ 1018183 w 1018183"/>
                  <a:gd name="connsiteY1253" fmla="*/ 3523691 h 9085945"/>
                  <a:gd name="connsiteX1254" fmla="*/ 1018183 w 1018183"/>
                  <a:gd name="connsiteY1254" fmla="*/ 3524231 h 9085945"/>
                  <a:gd name="connsiteX1255" fmla="*/ 1018183 w 1018183"/>
                  <a:gd name="connsiteY1255" fmla="*/ 3525798 h 9085945"/>
                  <a:gd name="connsiteX1256" fmla="*/ 1018183 w 1018183"/>
                  <a:gd name="connsiteY1256" fmla="*/ 3528044 h 9085945"/>
                  <a:gd name="connsiteX1257" fmla="*/ 1018183 w 1018183"/>
                  <a:gd name="connsiteY1257" fmla="*/ 3532278 h 9085945"/>
                  <a:gd name="connsiteX1258" fmla="*/ 1018183 w 1018183"/>
                  <a:gd name="connsiteY1258" fmla="*/ 3532583 h 9085945"/>
                  <a:gd name="connsiteX1259" fmla="*/ 1018183 w 1018183"/>
                  <a:gd name="connsiteY1259" fmla="*/ 3536128 h 9085945"/>
                  <a:gd name="connsiteX1260" fmla="*/ 1018183 w 1018183"/>
                  <a:gd name="connsiteY1260" fmla="*/ 3536348 h 9085945"/>
                  <a:gd name="connsiteX1261" fmla="*/ 1018183 w 1018183"/>
                  <a:gd name="connsiteY1261" fmla="*/ 3537314 h 9085945"/>
                  <a:gd name="connsiteX1262" fmla="*/ 1018183 w 1018183"/>
                  <a:gd name="connsiteY1262" fmla="*/ 3537916 h 9085945"/>
                  <a:gd name="connsiteX1263" fmla="*/ 1018183 w 1018183"/>
                  <a:gd name="connsiteY1263" fmla="*/ 3539892 h 9085945"/>
                  <a:gd name="connsiteX1264" fmla="*/ 1018183 w 1018183"/>
                  <a:gd name="connsiteY1264" fmla="*/ 3540197 h 9085945"/>
                  <a:gd name="connsiteX1265" fmla="*/ 1018183 w 1018183"/>
                  <a:gd name="connsiteY1265" fmla="*/ 3544004 h 9085945"/>
                  <a:gd name="connsiteX1266" fmla="*/ 1018183 w 1018183"/>
                  <a:gd name="connsiteY1266" fmla="*/ 3548372 h 9085945"/>
                  <a:gd name="connsiteX1267" fmla="*/ 1018183 w 1018183"/>
                  <a:gd name="connsiteY1267" fmla="*/ 3550013 h 9085945"/>
                  <a:gd name="connsiteX1268" fmla="*/ 1018183 w 1018183"/>
                  <a:gd name="connsiteY1268" fmla="*/ 3550836 h 9085945"/>
                  <a:gd name="connsiteX1269" fmla="*/ 1018183 w 1018183"/>
                  <a:gd name="connsiteY1269" fmla="*/ 3553778 h 9085945"/>
                  <a:gd name="connsiteX1270" fmla="*/ 1018183 w 1018183"/>
                  <a:gd name="connsiteY1270" fmla="*/ 3555062 h 9085945"/>
                  <a:gd name="connsiteX1271" fmla="*/ 1018183 w 1018183"/>
                  <a:gd name="connsiteY1271" fmla="*/ 3556419 h 9085945"/>
                  <a:gd name="connsiteX1272" fmla="*/ 1018183 w 1018183"/>
                  <a:gd name="connsiteY1272" fmla="*/ 3560805 h 9085945"/>
                  <a:gd name="connsiteX1273" fmla="*/ 1018183 w 1018183"/>
                  <a:gd name="connsiteY1273" fmla="*/ 3562564 h 9085945"/>
                  <a:gd name="connsiteX1274" fmla="*/ 1018183 w 1018183"/>
                  <a:gd name="connsiteY1274" fmla="*/ 3564573 h 9085945"/>
                  <a:gd name="connsiteX1275" fmla="*/ 1018183 w 1018183"/>
                  <a:gd name="connsiteY1275" fmla="*/ 3564723 h 9085945"/>
                  <a:gd name="connsiteX1276" fmla="*/ 1018183 w 1018183"/>
                  <a:gd name="connsiteY1276" fmla="*/ 3566140 h 9085945"/>
                  <a:gd name="connsiteX1277" fmla="*/ 1018183 w 1018183"/>
                  <a:gd name="connsiteY1277" fmla="*/ 3568572 h 9085945"/>
                  <a:gd name="connsiteX1278" fmla="*/ 1018183 w 1018183"/>
                  <a:gd name="connsiteY1278" fmla="*/ 3569069 h 9085945"/>
                  <a:gd name="connsiteX1279" fmla="*/ 1018183 w 1018183"/>
                  <a:gd name="connsiteY1279" fmla="*/ 3572619 h 9085945"/>
                  <a:gd name="connsiteX1280" fmla="*/ 1018183 w 1018183"/>
                  <a:gd name="connsiteY1280" fmla="*/ 3572925 h 9085945"/>
                  <a:gd name="connsiteX1281" fmla="*/ 1018183 w 1018183"/>
                  <a:gd name="connsiteY1281" fmla="*/ 3573622 h 9085945"/>
                  <a:gd name="connsiteX1282" fmla="*/ 1018183 w 1018183"/>
                  <a:gd name="connsiteY1282" fmla="*/ 3575513 h 9085945"/>
                  <a:gd name="connsiteX1283" fmla="*/ 1018183 w 1018183"/>
                  <a:gd name="connsiteY1283" fmla="*/ 3576469 h 9085945"/>
                  <a:gd name="connsiteX1284" fmla="*/ 1018183 w 1018183"/>
                  <a:gd name="connsiteY1284" fmla="*/ 3581521 h 9085945"/>
                  <a:gd name="connsiteX1285" fmla="*/ 1018183 w 1018183"/>
                  <a:gd name="connsiteY1285" fmla="*/ 3583677 h 9085945"/>
                  <a:gd name="connsiteX1286" fmla="*/ 1018183 w 1018183"/>
                  <a:gd name="connsiteY1286" fmla="*/ 3583982 h 9085945"/>
                  <a:gd name="connsiteX1287" fmla="*/ 1018183 w 1018183"/>
                  <a:gd name="connsiteY1287" fmla="*/ 3586182 h 9085945"/>
                  <a:gd name="connsiteX1288" fmla="*/ 1018183 w 1018183"/>
                  <a:gd name="connsiteY1288" fmla="*/ 3587526 h 9085945"/>
                  <a:gd name="connsiteX1289" fmla="*/ 1018183 w 1018183"/>
                  <a:gd name="connsiteY1289" fmla="*/ 3588312 h 9085945"/>
                  <a:gd name="connsiteX1290" fmla="*/ 1018183 w 1018183"/>
                  <a:gd name="connsiteY1290" fmla="*/ 3591178 h 9085945"/>
                  <a:gd name="connsiteX1291" fmla="*/ 1018183 w 1018183"/>
                  <a:gd name="connsiteY1291" fmla="*/ 3592020 h 9085945"/>
                  <a:gd name="connsiteX1292" fmla="*/ 1018183 w 1018183"/>
                  <a:gd name="connsiteY1292" fmla="*/ 3592948 h 9085945"/>
                  <a:gd name="connsiteX1293" fmla="*/ 1018183 w 1018183"/>
                  <a:gd name="connsiteY1293" fmla="*/ 3593252 h 9085945"/>
                  <a:gd name="connsiteX1294" fmla="*/ 1018183 w 1018183"/>
                  <a:gd name="connsiteY1294" fmla="*/ 3593874 h 9085945"/>
                  <a:gd name="connsiteX1295" fmla="*/ 1018183 w 1018183"/>
                  <a:gd name="connsiteY1295" fmla="*/ 3597510 h 9085945"/>
                  <a:gd name="connsiteX1296" fmla="*/ 1018183 w 1018183"/>
                  <a:gd name="connsiteY1296" fmla="*/ 3601147 h 9085945"/>
                  <a:gd name="connsiteX1297" fmla="*/ 1018183 w 1018183"/>
                  <a:gd name="connsiteY1297" fmla="*/ 3601300 h 9085945"/>
                  <a:gd name="connsiteX1298" fmla="*/ 1018183 w 1018183"/>
                  <a:gd name="connsiteY1298" fmla="*/ 3602236 h 9085945"/>
                  <a:gd name="connsiteX1299" fmla="*/ 1018183 w 1018183"/>
                  <a:gd name="connsiteY1299" fmla="*/ 3602715 h 9085945"/>
                  <a:gd name="connsiteX1300" fmla="*/ 1018183 w 1018183"/>
                  <a:gd name="connsiteY1300" fmla="*/ 3604935 h 9085945"/>
                  <a:gd name="connsiteX1301" fmla="*/ 1018183 w 1018183"/>
                  <a:gd name="connsiteY1301" fmla="*/ 3605066 h 9085945"/>
                  <a:gd name="connsiteX1302" fmla="*/ 1018183 w 1018183"/>
                  <a:gd name="connsiteY1302" fmla="*/ 3606350 h 9085945"/>
                  <a:gd name="connsiteX1303" fmla="*/ 1018183 w 1018183"/>
                  <a:gd name="connsiteY1303" fmla="*/ 3608569 h 9085945"/>
                  <a:gd name="connsiteX1304" fmla="*/ 1018183 w 1018183"/>
                  <a:gd name="connsiteY1304" fmla="*/ 3609896 h 9085945"/>
                  <a:gd name="connsiteX1305" fmla="*/ 1018183 w 1018183"/>
                  <a:gd name="connsiteY1305" fmla="*/ 3612205 h 9085945"/>
                  <a:gd name="connsiteX1306" fmla="*/ 1018183 w 1018183"/>
                  <a:gd name="connsiteY1306" fmla="*/ 3612356 h 9085945"/>
                  <a:gd name="connsiteX1307" fmla="*/ 1018183 w 1018183"/>
                  <a:gd name="connsiteY1307" fmla="*/ 3615855 h 9085945"/>
                  <a:gd name="connsiteX1308" fmla="*/ 1018183 w 1018183"/>
                  <a:gd name="connsiteY1308" fmla="*/ 3616124 h 9085945"/>
                  <a:gd name="connsiteX1309" fmla="*/ 1018183 w 1018183"/>
                  <a:gd name="connsiteY1309" fmla="*/ 3620256 h 9085945"/>
                  <a:gd name="connsiteX1310" fmla="*/ 1018183 w 1018183"/>
                  <a:gd name="connsiteY1310" fmla="*/ 3621041 h 9085945"/>
                  <a:gd name="connsiteX1311" fmla="*/ 1018183 w 1018183"/>
                  <a:gd name="connsiteY1311" fmla="*/ 3624021 h 9085945"/>
                  <a:gd name="connsiteX1312" fmla="*/ 1018183 w 1018183"/>
                  <a:gd name="connsiteY1312" fmla="*/ 3624584 h 9085945"/>
                  <a:gd name="connsiteX1313" fmla="*/ 1018183 w 1018183"/>
                  <a:gd name="connsiteY1313" fmla="*/ 3626912 h 9085945"/>
                  <a:gd name="connsiteX1314" fmla="*/ 1018183 w 1018183"/>
                  <a:gd name="connsiteY1314" fmla="*/ 3627393 h 9085945"/>
                  <a:gd name="connsiteX1315" fmla="*/ 1018183 w 1018183"/>
                  <a:gd name="connsiteY1315" fmla="*/ 3627740 h 9085945"/>
                  <a:gd name="connsiteX1316" fmla="*/ 1018183 w 1018183"/>
                  <a:gd name="connsiteY1316" fmla="*/ 3629522 h 9085945"/>
                  <a:gd name="connsiteX1317" fmla="*/ 1018183 w 1018183"/>
                  <a:gd name="connsiteY1317" fmla="*/ 3632098 h 9085945"/>
                  <a:gd name="connsiteX1318" fmla="*/ 1018183 w 1018183"/>
                  <a:gd name="connsiteY1318" fmla="*/ 3634520 h 9085945"/>
                  <a:gd name="connsiteX1319" fmla="*/ 1018183 w 1018183"/>
                  <a:gd name="connsiteY1319" fmla="*/ 3634964 h 9085945"/>
                  <a:gd name="connsiteX1320" fmla="*/ 1018183 w 1018183"/>
                  <a:gd name="connsiteY1320" fmla="*/ 3635442 h 9085945"/>
                  <a:gd name="connsiteX1321" fmla="*/ 1018183 w 1018183"/>
                  <a:gd name="connsiteY1321" fmla="*/ 3635643 h 9085945"/>
                  <a:gd name="connsiteX1322" fmla="*/ 1018183 w 1018183"/>
                  <a:gd name="connsiteY1322" fmla="*/ 3636096 h 9085945"/>
                  <a:gd name="connsiteX1323" fmla="*/ 1018183 w 1018183"/>
                  <a:gd name="connsiteY1323" fmla="*/ 3637662 h 9085945"/>
                  <a:gd name="connsiteX1324" fmla="*/ 1018183 w 1018183"/>
                  <a:gd name="connsiteY1324" fmla="*/ 3640011 h 9085945"/>
                  <a:gd name="connsiteX1325" fmla="*/ 1018183 w 1018183"/>
                  <a:gd name="connsiteY1325" fmla="*/ 3640580 h 9085945"/>
                  <a:gd name="connsiteX1326" fmla="*/ 1018183 w 1018183"/>
                  <a:gd name="connsiteY1326" fmla="*/ 3641297 h 9085945"/>
                  <a:gd name="connsiteX1327" fmla="*/ 1018183 w 1018183"/>
                  <a:gd name="connsiteY1327" fmla="*/ 3643273 h 9085945"/>
                  <a:gd name="connsiteX1328" fmla="*/ 1018183 w 1018183"/>
                  <a:gd name="connsiteY1328" fmla="*/ 3644230 h 9085945"/>
                  <a:gd name="connsiteX1329" fmla="*/ 1018183 w 1018183"/>
                  <a:gd name="connsiteY1329" fmla="*/ 3644840 h 9085945"/>
                  <a:gd name="connsiteX1330" fmla="*/ 1018183 w 1018183"/>
                  <a:gd name="connsiteY1330" fmla="*/ 3645276 h 9085945"/>
                  <a:gd name="connsiteX1331" fmla="*/ 1018183 w 1018183"/>
                  <a:gd name="connsiteY1331" fmla="*/ 3646500 h 9085945"/>
                  <a:gd name="connsiteX1332" fmla="*/ 1018183 w 1018183"/>
                  <a:gd name="connsiteY1332" fmla="*/ 3647156 h 9085945"/>
                  <a:gd name="connsiteX1333" fmla="*/ 1018183 w 1018183"/>
                  <a:gd name="connsiteY1333" fmla="*/ 3648911 h 9085945"/>
                  <a:gd name="connsiteX1334" fmla="*/ 1018183 w 1018183"/>
                  <a:gd name="connsiteY1334" fmla="*/ 3649266 h 9085945"/>
                  <a:gd name="connsiteX1335" fmla="*/ 1018183 w 1018183"/>
                  <a:gd name="connsiteY1335" fmla="*/ 3651068 h 9085945"/>
                  <a:gd name="connsiteX1336" fmla="*/ 1018183 w 1018183"/>
                  <a:gd name="connsiteY1336" fmla="*/ 3652396 h 9085945"/>
                  <a:gd name="connsiteX1337" fmla="*/ 1018183 w 1018183"/>
                  <a:gd name="connsiteY1337" fmla="*/ 3655050 h 9085945"/>
                  <a:gd name="connsiteX1338" fmla="*/ 1018183 w 1018183"/>
                  <a:gd name="connsiteY1338" fmla="*/ 3655287 h 9085945"/>
                  <a:gd name="connsiteX1339" fmla="*/ 1018183 w 1018183"/>
                  <a:gd name="connsiteY1339" fmla="*/ 3658966 h 9085945"/>
                  <a:gd name="connsiteX1340" fmla="*/ 1018183 w 1018183"/>
                  <a:gd name="connsiteY1340" fmla="*/ 3660323 h 9085945"/>
                  <a:gd name="connsiteX1341" fmla="*/ 1018183 w 1018183"/>
                  <a:gd name="connsiteY1341" fmla="*/ 3663188 h 9085945"/>
                  <a:gd name="connsiteX1342" fmla="*/ 1018183 w 1018183"/>
                  <a:gd name="connsiteY1342" fmla="*/ 3663665 h 9085945"/>
                  <a:gd name="connsiteX1343" fmla="*/ 1018183 w 1018183"/>
                  <a:gd name="connsiteY1343" fmla="*/ 3666925 h 9085945"/>
                  <a:gd name="connsiteX1344" fmla="*/ 1018183 w 1018183"/>
                  <a:gd name="connsiteY1344" fmla="*/ 3668370 h 9085945"/>
                  <a:gd name="connsiteX1345" fmla="*/ 1018183 w 1018183"/>
                  <a:gd name="connsiteY1345" fmla="*/ 3669760 h 9085945"/>
                  <a:gd name="connsiteX1346" fmla="*/ 1018183 w 1018183"/>
                  <a:gd name="connsiteY1346" fmla="*/ 3670105 h 9085945"/>
                  <a:gd name="connsiteX1347" fmla="*/ 1018183 w 1018183"/>
                  <a:gd name="connsiteY1347" fmla="*/ 3670242 h 9085945"/>
                  <a:gd name="connsiteX1348" fmla="*/ 1018183 w 1018183"/>
                  <a:gd name="connsiteY1348" fmla="*/ 3671328 h 9085945"/>
                  <a:gd name="connsiteX1349" fmla="*/ 1018183 w 1018183"/>
                  <a:gd name="connsiteY1349" fmla="*/ 3672441 h 9085945"/>
                  <a:gd name="connsiteX1350" fmla="*/ 1018183 w 1018183"/>
                  <a:gd name="connsiteY1350" fmla="*/ 3673651 h 9085945"/>
                  <a:gd name="connsiteX1351" fmla="*/ 1018183 w 1018183"/>
                  <a:gd name="connsiteY1351" fmla="*/ 3674724 h 9085945"/>
                  <a:gd name="connsiteX1352" fmla="*/ 1018183 w 1018183"/>
                  <a:gd name="connsiteY1352" fmla="*/ 3675717 h 9085945"/>
                  <a:gd name="connsiteX1353" fmla="*/ 1018183 w 1018183"/>
                  <a:gd name="connsiteY1353" fmla="*/ 3675985 h 9085945"/>
                  <a:gd name="connsiteX1354" fmla="*/ 1018183 w 1018183"/>
                  <a:gd name="connsiteY1354" fmla="*/ 3676706 h 9085945"/>
                  <a:gd name="connsiteX1355" fmla="*/ 1018183 w 1018183"/>
                  <a:gd name="connsiteY1355" fmla="*/ 3677286 h 9085945"/>
                  <a:gd name="connsiteX1356" fmla="*/ 1018183 w 1018183"/>
                  <a:gd name="connsiteY1356" fmla="*/ 3678003 h 9085945"/>
                  <a:gd name="connsiteX1357" fmla="*/ 1018183 w 1018183"/>
                  <a:gd name="connsiteY1357" fmla="*/ 3678598 h 9085945"/>
                  <a:gd name="connsiteX1358" fmla="*/ 1018183 w 1018183"/>
                  <a:gd name="connsiteY1358" fmla="*/ 3679883 h 9085945"/>
                  <a:gd name="connsiteX1359" fmla="*/ 1018183 w 1018183"/>
                  <a:gd name="connsiteY1359" fmla="*/ 3681638 h 9085945"/>
                  <a:gd name="connsiteX1360" fmla="*/ 1018183 w 1018183"/>
                  <a:gd name="connsiteY1360" fmla="*/ 3683425 h 9085945"/>
                  <a:gd name="connsiteX1361" fmla="*/ 1018183 w 1018183"/>
                  <a:gd name="connsiteY1361" fmla="*/ 3683615 h 9085945"/>
                  <a:gd name="connsiteX1362" fmla="*/ 1018183 w 1018183"/>
                  <a:gd name="connsiteY1362" fmla="*/ 3685182 h 9085945"/>
                  <a:gd name="connsiteX1363" fmla="*/ 1018183 w 1018183"/>
                  <a:gd name="connsiteY1363" fmla="*/ 3685773 h 9085945"/>
                  <a:gd name="connsiteX1364" fmla="*/ 1018183 w 1018183"/>
                  <a:gd name="connsiteY1364" fmla="*/ 3686843 h 9085945"/>
                  <a:gd name="connsiteX1365" fmla="*/ 1018183 w 1018183"/>
                  <a:gd name="connsiteY1365" fmla="*/ 3687342 h 9085945"/>
                  <a:gd name="connsiteX1366" fmla="*/ 1018183 w 1018183"/>
                  <a:gd name="connsiteY1366" fmla="*/ 3689061 h 9085945"/>
                  <a:gd name="connsiteX1367" fmla="*/ 1018183 w 1018183"/>
                  <a:gd name="connsiteY1367" fmla="*/ 3689656 h 9085945"/>
                  <a:gd name="connsiteX1368" fmla="*/ 1018183 w 1018183"/>
                  <a:gd name="connsiteY1368" fmla="*/ 3691410 h 9085945"/>
                  <a:gd name="connsiteX1369" fmla="*/ 1018183 w 1018183"/>
                  <a:gd name="connsiteY1369" fmla="*/ 3692697 h 9085945"/>
                  <a:gd name="connsiteX1370" fmla="*/ 1018183 w 1018183"/>
                  <a:gd name="connsiteY1370" fmla="*/ 3694672 h 9085945"/>
                  <a:gd name="connsiteX1371" fmla="*/ 1018183 w 1018183"/>
                  <a:gd name="connsiteY1371" fmla="*/ 3696240 h 9085945"/>
                  <a:gd name="connsiteX1372" fmla="*/ 1018183 w 1018183"/>
                  <a:gd name="connsiteY1372" fmla="*/ 3697552 h 9085945"/>
                  <a:gd name="connsiteX1373" fmla="*/ 1018183 w 1018183"/>
                  <a:gd name="connsiteY1373" fmla="*/ 3698135 h 9085945"/>
                  <a:gd name="connsiteX1374" fmla="*/ 1018183 w 1018183"/>
                  <a:gd name="connsiteY1374" fmla="*/ 3698329 h 9085945"/>
                  <a:gd name="connsiteX1375" fmla="*/ 1018183 w 1018183"/>
                  <a:gd name="connsiteY1375" fmla="*/ 3700665 h 9085945"/>
                  <a:gd name="connsiteX1376" fmla="*/ 1018183 w 1018183"/>
                  <a:gd name="connsiteY1376" fmla="*/ 3700815 h 9085945"/>
                  <a:gd name="connsiteX1377" fmla="*/ 1018183 w 1018183"/>
                  <a:gd name="connsiteY1377" fmla="*/ 3706378 h 9085945"/>
                  <a:gd name="connsiteX1378" fmla="*/ 1018183 w 1018183"/>
                  <a:gd name="connsiteY1378" fmla="*/ 3707267 h 9085945"/>
                  <a:gd name="connsiteX1379" fmla="*/ 1018183 w 1018183"/>
                  <a:gd name="connsiteY1379" fmla="*/ 3708446 h 9085945"/>
                  <a:gd name="connsiteX1380" fmla="*/ 1018183 w 1018183"/>
                  <a:gd name="connsiteY1380" fmla="*/ 3708712 h 9085945"/>
                  <a:gd name="connsiteX1381" fmla="*/ 1018183 w 1018183"/>
                  <a:gd name="connsiteY1381" fmla="*/ 3710013 h 9085945"/>
                  <a:gd name="connsiteX1382" fmla="*/ 1018183 w 1018183"/>
                  <a:gd name="connsiteY1382" fmla="*/ 3711989 h 9085945"/>
                  <a:gd name="connsiteX1383" fmla="*/ 1018183 w 1018183"/>
                  <a:gd name="connsiteY1383" fmla="*/ 3712262 h 9085945"/>
                  <a:gd name="connsiteX1384" fmla="*/ 1018183 w 1018183"/>
                  <a:gd name="connsiteY1384" fmla="*/ 3712858 h 9085945"/>
                  <a:gd name="connsiteX1385" fmla="*/ 1018183 w 1018183"/>
                  <a:gd name="connsiteY1385" fmla="*/ 3713829 h 9085945"/>
                  <a:gd name="connsiteX1386" fmla="*/ 1018183 w 1018183"/>
                  <a:gd name="connsiteY1386" fmla="*/ 3715065 h 9085945"/>
                  <a:gd name="connsiteX1387" fmla="*/ 1018183 w 1018183"/>
                  <a:gd name="connsiteY1387" fmla="*/ 3715874 h 9085945"/>
                  <a:gd name="connsiteX1388" fmla="*/ 1018183 w 1018183"/>
                  <a:gd name="connsiteY1388" fmla="*/ 3717436 h 9085945"/>
                  <a:gd name="connsiteX1389" fmla="*/ 1018183 w 1018183"/>
                  <a:gd name="connsiteY1389" fmla="*/ 3718219 h 9085945"/>
                  <a:gd name="connsiteX1390" fmla="*/ 1018183 w 1018183"/>
                  <a:gd name="connsiteY1390" fmla="*/ 3718326 h 9085945"/>
                  <a:gd name="connsiteX1391" fmla="*/ 1018183 w 1018183"/>
                  <a:gd name="connsiteY1391" fmla="*/ 3719504 h 9085945"/>
                  <a:gd name="connsiteX1392" fmla="*/ 1018183 w 1018183"/>
                  <a:gd name="connsiteY1392" fmla="*/ 3719770 h 9085945"/>
                  <a:gd name="connsiteX1393" fmla="*/ 1018183 w 1018183"/>
                  <a:gd name="connsiteY1393" fmla="*/ 3719785 h 9085945"/>
                  <a:gd name="connsiteX1394" fmla="*/ 1018183 w 1018183"/>
                  <a:gd name="connsiteY1394" fmla="*/ 3721071 h 9085945"/>
                  <a:gd name="connsiteX1395" fmla="*/ 1018183 w 1018183"/>
                  <a:gd name="connsiteY1395" fmla="*/ 3722927 h 9085945"/>
                  <a:gd name="connsiteX1396" fmla="*/ 1018183 w 1018183"/>
                  <a:gd name="connsiteY1396" fmla="*/ 3723046 h 9085945"/>
                  <a:gd name="connsiteX1397" fmla="*/ 1018183 w 1018183"/>
                  <a:gd name="connsiteY1397" fmla="*/ 3723916 h 9085945"/>
                  <a:gd name="connsiteX1398" fmla="*/ 1018183 w 1018183"/>
                  <a:gd name="connsiteY1398" fmla="*/ 3725927 h 9085945"/>
                  <a:gd name="connsiteX1399" fmla="*/ 1018183 w 1018183"/>
                  <a:gd name="connsiteY1399" fmla="*/ 3726116 h 9085945"/>
                  <a:gd name="connsiteX1400" fmla="*/ 1018183 w 1018183"/>
                  <a:gd name="connsiteY1400" fmla="*/ 3727400 h 9085945"/>
                  <a:gd name="connsiteX1401" fmla="*/ 1018183 w 1018183"/>
                  <a:gd name="connsiteY1401" fmla="*/ 3727684 h 9085945"/>
                  <a:gd name="connsiteX1402" fmla="*/ 1018183 w 1018183"/>
                  <a:gd name="connsiteY1402" fmla="*/ 3728968 h 9085945"/>
                  <a:gd name="connsiteX1403" fmla="*/ 1018183 w 1018183"/>
                  <a:gd name="connsiteY1403" fmla="*/ 3729040 h 9085945"/>
                  <a:gd name="connsiteX1404" fmla="*/ 1018183 w 1018183"/>
                  <a:gd name="connsiteY1404" fmla="*/ 3731973 h 9085945"/>
                  <a:gd name="connsiteX1405" fmla="*/ 1018183 w 1018183"/>
                  <a:gd name="connsiteY1405" fmla="*/ 3737175 h 9085945"/>
                  <a:gd name="connsiteX1406" fmla="*/ 1018183 w 1018183"/>
                  <a:gd name="connsiteY1406" fmla="*/ 3738741 h 9085945"/>
                  <a:gd name="connsiteX1407" fmla="*/ 1018183 w 1018183"/>
                  <a:gd name="connsiteY1407" fmla="*/ 3740637 h 9085945"/>
                  <a:gd name="connsiteX1408" fmla="*/ 1018183 w 1018183"/>
                  <a:gd name="connsiteY1408" fmla="*/ 3750238 h 9085945"/>
                  <a:gd name="connsiteX1409" fmla="*/ 1018183 w 1018183"/>
                  <a:gd name="connsiteY1409" fmla="*/ 3751152 h 9085945"/>
                  <a:gd name="connsiteX1410" fmla="*/ 1018183 w 1018183"/>
                  <a:gd name="connsiteY1410" fmla="*/ 3754490 h 9085945"/>
                  <a:gd name="connsiteX1411" fmla="*/ 1018183 w 1018183"/>
                  <a:gd name="connsiteY1411" fmla="*/ 3755775 h 9085945"/>
                  <a:gd name="connsiteX1412" fmla="*/ 1018183 w 1018183"/>
                  <a:gd name="connsiteY1412" fmla="*/ 3756644 h 9085945"/>
                  <a:gd name="connsiteX1413" fmla="*/ 1018183 w 1018183"/>
                  <a:gd name="connsiteY1413" fmla="*/ 3764258 h 9085945"/>
                  <a:gd name="connsiteX1414" fmla="*/ 1018183 w 1018183"/>
                  <a:gd name="connsiteY1414" fmla="*/ 3764701 h 9085945"/>
                  <a:gd name="connsiteX1415" fmla="*/ 1018183 w 1018183"/>
                  <a:gd name="connsiteY1415" fmla="*/ 3764948 h 9085945"/>
                  <a:gd name="connsiteX1416" fmla="*/ 1018183 w 1018183"/>
                  <a:gd name="connsiteY1416" fmla="*/ 3765549 h 9085945"/>
                  <a:gd name="connsiteX1417" fmla="*/ 1018183 w 1018183"/>
                  <a:gd name="connsiteY1417" fmla="*/ 3766517 h 9085945"/>
                  <a:gd name="connsiteX1418" fmla="*/ 1018183 w 1018183"/>
                  <a:gd name="connsiteY1418" fmla="*/ 3768492 h 9085945"/>
                  <a:gd name="connsiteX1419" fmla="*/ 1018183 w 1018183"/>
                  <a:gd name="connsiteY1419" fmla="*/ 3768797 h 9085945"/>
                  <a:gd name="connsiteX1420" fmla="*/ 1018183 w 1018183"/>
                  <a:gd name="connsiteY1420" fmla="*/ 3775759 h 9085945"/>
                  <a:gd name="connsiteX1421" fmla="*/ 1018183 w 1018183"/>
                  <a:gd name="connsiteY1421" fmla="*/ 3789088 h 9085945"/>
                  <a:gd name="connsiteX1422" fmla="*/ 1018183 w 1018183"/>
                  <a:gd name="connsiteY1422" fmla="*/ 3792633 h 9085945"/>
                  <a:gd name="connsiteX1423" fmla="*/ 1018183 w 1018183"/>
                  <a:gd name="connsiteY1423" fmla="*/ 3793173 h 9085945"/>
                  <a:gd name="connsiteX1424" fmla="*/ 1018183 w 1018183"/>
                  <a:gd name="connsiteY1424" fmla="*/ 3794740 h 9085945"/>
                  <a:gd name="connsiteX1425" fmla="*/ 1018183 w 1018183"/>
                  <a:gd name="connsiteY1425" fmla="*/ 3796986 h 9085945"/>
                  <a:gd name="connsiteX1426" fmla="*/ 1018183 w 1018183"/>
                  <a:gd name="connsiteY1426" fmla="*/ 3801219 h 9085945"/>
                  <a:gd name="connsiteX1427" fmla="*/ 1018183 w 1018183"/>
                  <a:gd name="connsiteY1427" fmla="*/ 3801525 h 9085945"/>
                  <a:gd name="connsiteX1428" fmla="*/ 1018183 w 1018183"/>
                  <a:gd name="connsiteY1428" fmla="*/ 3803517 h 9085945"/>
                  <a:gd name="connsiteX1429" fmla="*/ 1018183 w 1018183"/>
                  <a:gd name="connsiteY1429" fmla="*/ 3805069 h 9085945"/>
                  <a:gd name="connsiteX1430" fmla="*/ 1018183 w 1018183"/>
                  <a:gd name="connsiteY1430" fmla="*/ 3805853 h 9085945"/>
                  <a:gd name="connsiteX1431" fmla="*/ 1018183 w 1018183"/>
                  <a:gd name="connsiteY1431" fmla="*/ 3808044 h 9085945"/>
                  <a:gd name="connsiteX1432" fmla="*/ 1018183 w 1018183"/>
                  <a:gd name="connsiteY1432" fmla="*/ 3810122 h 9085945"/>
                  <a:gd name="connsiteX1433" fmla="*/ 1018183 w 1018183"/>
                  <a:gd name="connsiteY1433" fmla="*/ 3812278 h 9085945"/>
                  <a:gd name="connsiteX1434" fmla="*/ 1018183 w 1018183"/>
                  <a:gd name="connsiteY1434" fmla="*/ 3812581 h 9085945"/>
                  <a:gd name="connsiteX1435" fmla="*/ 1018183 w 1018183"/>
                  <a:gd name="connsiteY1435" fmla="*/ 3816126 h 9085945"/>
                  <a:gd name="connsiteX1436" fmla="*/ 1018183 w 1018183"/>
                  <a:gd name="connsiteY1436" fmla="*/ 3817314 h 9085945"/>
                  <a:gd name="connsiteX1437" fmla="*/ 1018183 w 1018183"/>
                  <a:gd name="connsiteY1437" fmla="*/ 3819778 h 9085945"/>
                  <a:gd name="connsiteX1438" fmla="*/ 1018183 w 1018183"/>
                  <a:gd name="connsiteY1438" fmla="*/ 3820254 h 9085945"/>
                  <a:gd name="connsiteX1439" fmla="*/ 1018183 w 1018183"/>
                  <a:gd name="connsiteY1439" fmla="*/ 3823936 h 9085945"/>
                  <a:gd name="connsiteX1440" fmla="*/ 1018183 w 1018183"/>
                  <a:gd name="connsiteY1440" fmla="*/ 3824004 h 9085945"/>
                  <a:gd name="connsiteX1441" fmla="*/ 1018183 w 1018183"/>
                  <a:gd name="connsiteY1441" fmla="*/ 3825361 h 9085945"/>
                  <a:gd name="connsiteX1442" fmla="*/ 1018183 w 1018183"/>
                  <a:gd name="connsiteY1442" fmla="*/ 3829747 h 9085945"/>
                  <a:gd name="connsiteX1443" fmla="*/ 1018183 w 1018183"/>
                  <a:gd name="connsiteY1443" fmla="*/ 3830836 h 9085945"/>
                  <a:gd name="connsiteX1444" fmla="*/ 1018183 w 1018183"/>
                  <a:gd name="connsiteY1444" fmla="*/ 3834228 h 9085945"/>
                  <a:gd name="connsiteX1445" fmla="*/ 1018183 w 1018183"/>
                  <a:gd name="connsiteY1445" fmla="*/ 3836419 h 9085945"/>
                  <a:gd name="connsiteX1446" fmla="*/ 1018183 w 1018183"/>
                  <a:gd name="connsiteY1446" fmla="*/ 3840805 h 9085945"/>
                  <a:gd name="connsiteX1447" fmla="*/ 1018183 w 1018183"/>
                  <a:gd name="connsiteY1447" fmla="*/ 3842564 h 9085945"/>
                  <a:gd name="connsiteX1448" fmla="*/ 1018183 w 1018183"/>
                  <a:gd name="connsiteY1448" fmla="*/ 3844455 h 9085945"/>
                  <a:gd name="connsiteX1449" fmla="*/ 1018183 w 1018183"/>
                  <a:gd name="connsiteY1449" fmla="*/ 3846019 h 9085945"/>
                  <a:gd name="connsiteX1450" fmla="*/ 1018183 w 1018183"/>
                  <a:gd name="connsiteY1450" fmla="*/ 3848355 h 9085945"/>
                  <a:gd name="connsiteX1451" fmla="*/ 1018183 w 1018183"/>
                  <a:gd name="connsiteY1451" fmla="*/ 3848856 h 9085945"/>
                  <a:gd name="connsiteX1452" fmla="*/ 1018183 w 1018183"/>
                  <a:gd name="connsiteY1452" fmla="*/ 3850463 h 9085945"/>
                  <a:gd name="connsiteX1453" fmla="*/ 1018183 w 1018183"/>
                  <a:gd name="connsiteY1453" fmla="*/ 3852619 h 9085945"/>
                  <a:gd name="connsiteX1454" fmla="*/ 1018183 w 1018183"/>
                  <a:gd name="connsiteY1454" fmla="*/ 3852621 h 9085945"/>
                  <a:gd name="connsiteX1455" fmla="*/ 1018183 w 1018183"/>
                  <a:gd name="connsiteY1455" fmla="*/ 3852923 h 9085945"/>
                  <a:gd name="connsiteX1456" fmla="*/ 1018183 w 1018183"/>
                  <a:gd name="connsiteY1456" fmla="*/ 3855512 h 9085945"/>
                  <a:gd name="connsiteX1457" fmla="*/ 1018183 w 1018183"/>
                  <a:gd name="connsiteY1457" fmla="*/ 3856340 h 9085945"/>
                  <a:gd name="connsiteX1458" fmla="*/ 1018183 w 1018183"/>
                  <a:gd name="connsiteY1458" fmla="*/ 3856468 h 9085945"/>
                  <a:gd name="connsiteX1459" fmla="*/ 1018183 w 1018183"/>
                  <a:gd name="connsiteY1459" fmla="*/ 3860962 h 9085945"/>
                  <a:gd name="connsiteX1460" fmla="*/ 1018183 w 1018183"/>
                  <a:gd name="connsiteY1460" fmla="*/ 3861520 h 9085945"/>
                  <a:gd name="connsiteX1461" fmla="*/ 1018183 w 1018183"/>
                  <a:gd name="connsiteY1461" fmla="*/ 3862756 h 9085945"/>
                  <a:gd name="connsiteX1462" fmla="*/ 1018183 w 1018183"/>
                  <a:gd name="connsiteY1462" fmla="*/ 3863564 h 9085945"/>
                  <a:gd name="connsiteX1463" fmla="*/ 1018183 w 1018183"/>
                  <a:gd name="connsiteY1463" fmla="*/ 3871178 h 9085945"/>
                  <a:gd name="connsiteX1464" fmla="*/ 1018183 w 1018183"/>
                  <a:gd name="connsiteY1464" fmla="*/ 3872020 h 9085945"/>
                  <a:gd name="connsiteX1465" fmla="*/ 1018183 w 1018183"/>
                  <a:gd name="connsiteY1465" fmla="*/ 3873876 h 9085945"/>
                  <a:gd name="connsiteX1466" fmla="*/ 1018183 w 1018183"/>
                  <a:gd name="connsiteY1466" fmla="*/ 3875292 h 9085945"/>
                  <a:gd name="connsiteX1467" fmla="*/ 1018183 w 1018183"/>
                  <a:gd name="connsiteY1467" fmla="*/ 3876730 h 9085945"/>
                  <a:gd name="connsiteX1468" fmla="*/ 1018183 w 1018183"/>
                  <a:gd name="connsiteY1468" fmla="*/ 3877511 h 9085945"/>
                  <a:gd name="connsiteX1469" fmla="*/ 1018183 w 1018183"/>
                  <a:gd name="connsiteY1469" fmla="*/ 3878838 h 9085945"/>
                  <a:gd name="connsiteX1470" fmla="*/ 1018183 w 1018183"/>
                  <a:gd name="connsiteY1470" fmla="*/ 3881147 h 9085945"/>
                  <a:gd name="connsiteX1471" fmla="*/ 1018183 w 1018183"/>
                  <a:gd name="connsiteY1471" fmla="*/ 3881298 h 9085945"/>
                  <a:gd name="connsiteX1472" fmla="*/ 1018183 w 1018183"/>
                  <a:gd name="connsiteY1472" fmla="*/ 3883650 h 9085945"/>
                  <a:gd name="connsiteX1473" fmla="*/ 1018183 w 1018183"/>
                  <a:gd name="connsiteY1473" fmla="*/ 3885066 h 9085945"/>
                  <a:gd name="connsiteX1474" fmla="*/ 1018183 w 1018183"/>
                  <a:gd name="connsiteY1474" fmla="*/ 3886350 h 9085945"/>
                  <a:gd name="connsiteX1475" fmla="*/ 1018183 w 1018183"/>
                  <a:gd name="connsiteY1475" fmla="*/ 3889198 h 9085945"/>
                  <a:gd name="connsiteX1476" fmla="*/ 1018183 w 1018183"/>
                  <a:gd name="connsiteY1476" fmla="*/ 3889895 h 9085945"/>
                  <a:gd name="connsiteX1477" fmla="*/ 1018183 w 1018183"/>
                  <a:gd name="connsiteY1477" fmla="*/ 3891788 h 9085945"/>
                  <a:gd name="connsiteX1478" fmla="*/ 1018183 w 1018183"/>
                  <a:gd name="connsiteY1478" fmla="*/ 3892963 h 9085945"/>
                  <a:gd name="connsiteX1479" fmla="*/ 1018183 w 1018183"/>
                  <a:gd name="connsiteY1479" fmla="*/ 3894247 h 9085945"/>
                  <a:gd name="connsiteX1480" fmla="*/ 1018183 w 1018183"/>
                  <a:gd name="connsiteY1480" fmla="*/ 3895854 h 9085945"/>
                  <a:gd name="connsiteX1481" fmla="*/ 1018183 w 1018183"/>
                  <a:gd name="connsiteY1481" fmla="*/ 3896683 h 9085945"/>
                  <a:gd name="connsiteX1482" fmla="*/ 1018183 w 1018183"/>
                  <a:gd name="connsiteY1482" fmla="*/ 3898361 h 9085945"/>
                  <a:gd name="connsiteX1483" fmla="*/ 1018183 w 1018183"/>
                  <a:gd name="connsiteY1483" fmla="*/ 3898843 h 9085945"/>
                  <a:gd name="connsiteX1484" fmla="*/ 1018183 w 1018183"/>
                  <a:gd name="connsiteY1484" fmla="*/ 3899928 h 9085945"/>
                  <a:gd name="connsiteX1485" fmla="*/ 1018183 w 1018183"/>
                  <a:gd name="connsiteY1485" fmla="*/ 3900253 h 9085945"/>
                  <a:gd name="connsiteX1486" fmla="*/ 1018183 w 1018183"/>
                  <a:gd name="connsiteY1486" fmla="*/ 3901040 h 9085945"/>
                  <a:gd name="connsiteX1487" fmla="*/ 1018183 w 1018183"/>
                  <a:gd name="connsiteY1487" fmla="*/ 3903462 h 9085945"/>
                  <a:gd name="connsiteX1488" fmla="*/ 1018183 w 1018183"/>
                  <a:gd name="connsiteY1488" fmla="*/ 3903906 h 9085945"/>
                  <a:gd name="connsiteX1489" fmla="*/ 1018183 w 1018183"/>
                  <a:gd name="connsiteY1489" fmla="*/ 3904021 h 9085945"/>
                  <a:gd name="connsiteX1490" fmla="*/ 1018183 w 1018183"/>
                  <a:gd name="connsiteY1490" fmla="*/ 3904586 h 9085945"/>
                  <a:gd name="connsiteX1491" fmla="*/ 1018183 w 1018183"/>
                  <a:gd name="connsiteY1491" fmla="*/ 3904747 h 9085945"/>
                  <a:gd name="connsiteX1492" fmla="*/ 1018183 w 1018183"/>
                  <a:gd name="connsiteY1492" fmla="*/ 3906603 h 9085945"/>
                  <a:gd name="connsiteX1493" fmla="*/ 1018183 w 1018183"/>
                  <a:gd name="connsiteY1493" fmla="*/ 3907740 h 9085945"/>
                  <a:gd name="connsiteX1494" fmla="*/ 1018183 w 1018183"/>
                  <a:gd name="connsiteY1494" fmla="*/ 3909522 h 9085945"/>
                  <a:gd name="connsiteX1495" fmla="*/ 1018183 w 1018183"/>
                  <a:gd name="connsiteY1495" fmla="*/ 3910238 h 9085945"/>
                  <a:gd name="connsiteX1496" fmla="*/ 1018183 w 1018183"/>
                  <a:gd name="connsiteY1496" fmla="*/ 3912216 h 9085945"/>
                  <a:gd name="connsiteX1497" fmla="*/ 1018183 w 1018183"/>
                  <a:gd name="connsiteY1497" fmla="*/ 3913782 h 9085945"/>
                  <a:gd name="connsiteX1498" fmla="*/ 1018183 w 1018183"/>
                  <a:gd name="connsiteY1498" fmla="*/ 3914521 h 9085945"/>
                  <a:gd name="connsiteX1499" fmla="*/ 1018183 w 1018183"/>
                  <a:gd name="connsiteY1499" fmla="*/ 3914959 h 9085945"/>
                  <a:gd name="connsiteX1500" fmla="*/ 1018183 w 1018183"/>
                  <a:gd name="connsiteY1500" fmla="*/ 3915442 h 9085945"/>
                  <a:gd name="connsiteX1501" fmla="*/ 1018183 w 1018183"/>
                  <a:gd name="connsiteY1501" fmla="*/ 3916098 h 9085945"/>
                  <a:gd name="connsiteX1502" fmla="*/ 1018183 w 1018183"/>
                  <a:gd name="connsiteY1502" fmla="*/ 3917661 h 9085945"/>
                  <a:gd name="connsiteX1503" fmla="*/ 1018183 w 1018183"/>
                  <a:gd name="connsiteY1503" fmla="*/ 3920011 h 9085945"/>
                  <a:gd name="connsiteX1504" fmla="*/ 1018183 w 1018183"/>
                  <a:gd name="connsiteY1504" fmla="*/ 3921296 h 9085945"/>
                  <a:gd name="connsiteX1505" fmla="*/ 1018183 w 1018183"/>
                  <a:gd name="connsiteY1505" fmla="*/ 3921338 h 9085945"/>
                  <a:gd name="connsiteX1506" fmla="*/ 1018183 w 1018183"/>
                  <a:gd name="connsiteY1506" fmla="*/ 3922502 h 9085945"/>
                  <a:gd name="connsiteX1507" fmla="*/ 1018183 w 1018183"/>
                  <a:gd name="connsiteY1507" fmla="*/ 3922622 h 9085945"/>
                  <a:gd name="connsiteX1508" fmla="*/ 1018183 w 1018183"/>
                  <a:gd name="connsiteY1508" fmla="*/ 3923272 h 9085945"/>
                  <a:gd name="connsiteX1509" fmla="*/ 1018183 w 1018183"/>
                  <a:gd name="connsiteY1509" fmla="*/ 3923993 h 9085945"/>
                  <a:gd name="connsiteX1510" fmla="*/ 1018183 w 1018183"/>
                  <a:gd name="connsiteY1510" fmla="*/ 3924229 h 9085945"/>
                  <a:gd name="connsiteX1511" fmla="*/ 1018183 w 1018183"/>
                  <a:gd name="connsiteY1511" fmla="*/ 3924840 h 9085945"/>
                  <a:gd name="connsiteX1512" fmla="*/ 1018183 w 1018183"/>
                  <a:gd name="connsiteY1512" fmla="*/ 3926153 h 9085945"/>
                  <a:gd name="connsiteX1513" fmla="*/ 1018183 w 1018183"/>
                  <a:gd name="connsiteY1513" fmla="*/ 3927908 h 9085945"/>
                  <a:gd name="connsiteX1514" fmla="*/ 1018183 w 1018183"/>
                  <a:gd name="connsiteY1514" fmla="*/ 3929265 h 9085945"/>
                  <a:gd name="connsiteX1515" fmla="*/ 1018183 w 1018183"/>
                  <a:gd name="connsiteY1515" fmla="*/ 3932130 h 9085945"/>
                  <a:gd name="connsiteX1516" fmla="*/ 1018183 w 1018183"/>
                  <a:gd name="connsiteY1516" fmla="*/ 3932396 h 9085945"/>
                  <a:gd name="connsiteX1517" fmla="*/ 1018183 w 1018183"/>
                  <a:gd name="connsiteY1517" fmla="*/ 3935053 h 9085945"/>
                  <a:gd name="connsiteX1518" fmla="*/ 1018183 w 1018183"/>
                  <a:gd name="connsiteY1518" fmla="*/ 3935867 h 9085945"/>
                  <a:gd name="connsiteX1519" fmla="*/ 1018183 w 1018183"/>
                  <a:gd name="connsiteY1519" fmla="*/ 3937312 h 9085945"/>
                  <a:gd name="connsiteX1520" fmla="*/ 1018183 w 1018183"/>
                  <a:gd name="connsiteY1520" fmla="*/ 3938702 h 9085945"/>
                  <a:gd name="connsiteX1521" fmla="*/ 1018183 w 1018183"/>
                  <a:gd name="connsiteY1521" fmla="*/ 3938966 h 9085945"/>
                  <a:gd name="connsiteX1522" fmla="*/ 1018183 w 1018183"/>
                  <a:gd name="connsiteY1522" fmla="*/ 3939184 h 9085945"/>
                  <a:gd name="connsiteX1523" fmla="*/ 1018183 w 1018183"/>
                  <a:gd name="connsiteY1523" fmla="*/ 3940270 h 9085945"/>
                  <a:gd name="connsiteX1524" fmla="*/ 1018183 w 1018183"/>
                  <a:gd name="connsiteY1524" fmla="*/ 3940469 h 9085945"/>
                  <a:gd name="connsiteX1525" fmla="*/ 1018183 w 1018183"/>
                  <a:gd name="connsiteY1525" fmla="*/ 3940862 h 9085945"/>
                  <a:gd name="connsiteX1526" fmla="*/ 1018183 w 1018183"/>
                  <a:gd name="connsiteY1526" fmla="*/ 3942429 h 9085945"/>
                  <a:gd name="connsiteX1527" fmla="*/ 1018183 w 1018183"/>
                  <a:gd name="connsiteY1527" fmla="*/ 3943188 h 9085945"/>
                  <a:gd name="connsiteX1528" fmla="*/ 1018183 w 1018183"/>
                  <a:gd name="connsiteY1528" fmla="*/ 3943665 h 9085945"/>
                  <a:gd name="connsiteX1529" fmla="*/ 1018183 w 1018183"/>
                  <a:gd name="connsiteY1529" fmla="*/ 3946864 h 9085945"/>
                  <a:gd name="connsiteX1530" fmla="*/ 1018183 w 1018183"/>
                  <a:gd name="connsiteY1530" fmla="*/ 3946926 h 9085945"/>
                  <a:gd name="connsiteX1531" fmla="*/ 1018183 w 1018183"/>
                  <a:gd name="connsiteY1531" fmla="*/ 3948370 h 9085945"/>
                  <a:gd name="connsiteX1532" fmla="*/ 1018183 w 1018183"/>
                  <a:gd name="connsiteY1532" fmla="*/ 3948825 h 9085945"/>
                  <a:gd name="connsiteX1533" fmla="*/ 1018183 w 1018183"/>
                  <a:gd name="connsiteY1533" fmla="*/ 3949760 h 9085945"/>
                  <a:gd name="connsiteX1534" fmla="*/ 1018183 w 1018183"/>
                  <a:gd name="connsiteY1534" fmla="*/ 3950243 h 9085945"/>
                  <a:gd name="connsiteX1535" fmla="*/ 1018183 w 1018183"/>
                  <a:gd name="connsiteY1535" fmla="*/ 3951328 h 9085945"/>
                  <a:gd name="connsiteX1536" fmla="*/ 1018183 w 1018183"/>
                  <a:gd name="connsiteY1536" fmla="*/ 3952367 h 9085945"/>
                  <a:gd name="connsiteX1537" fmla="*/ 1018183 w 1018183"/>
                  <a:gd name="connsiteY1537" fmla="*/ 3954715 h 9085945"/>
                  <a:gd name="connsiteX1538" fmla="*/ 1018183 w 1018183"/>
                  <a:gd name="connsiteY1538" fmla="*/ 3956000 h 9085945"/>
                  <a:gd name="connsiteX1539" fmla="*/ 1018183 w 1018183"/>
                  <a:gd name="connsiteY1539" fmla="*/ 3956284 h 9085945"/>
                  <a:gd name="connsiteX1540" fmla="*/ 1018183 w 1018183"/>
                  <a:gd name="connsiteY1540" fmla="*/ 3957568 h 9085945"/>
                  <a:gd name="connsiteX1541" fmla="*/ 1018183 w 1018183"/>
                  <a:gd name="connsiteY1541" fmla="*/ 3958003 h 9085945"/>
                  <a:gd name="connsiteX1542" fmla="*/ 1018183 w 1018183"/>
                  <a:gd name="connsiteY1542" fmla="*/ 3958598 h 9085945"/>
                  <a:gd name="connsiteX1543" fmla="*/ 1018183 w 1018183"/>
                  <a:gd name="connsiteY1543" fmla="*/ 3959883 h 9085945"/>
                  <a:gd name="connsiteX1544" fmla="*/ 1018183 w 1018183"/>
                  <a:gd name="connsiteY1544" fmla="*/ 3961638 h 9085945"/>
                  <a:gd name="connsiteX1545" fmla="*/ 1018183 w 1018183"/>
                  <a:gd name="connsiteY1545" fmla="*/ 3963427 h 9085945"/>
                  <a:gd name="connsiteX1546" fmla="*/ 1018183 w 1018183"/>
                  <a:gd name="connsiteY1546" fmla="*/ 3963613 h 9085945"/>
                  <a:gd name="connsiteX1547" fmla="*/ 1018183 w 1018183"/>
                  <a:gd name="connsiteY1547" fmla="*/ 3965003 h 9085945"/>
                  <a:gd name="connsiteX1548" fmla="*/ 1018183 w 1018183"/>
                  <a:gd name="connsiteY1548" fmla="*/ 3965182 h 9085945"/>
                  <a:gd name="connsiteX1549" fmla="*/ 1018183 w 1018183"/>
                  <a:gd name="connsiteY1549" fmla="*/ 3965775 h 9085945"/>
                  <a:gd name="connsiteX1550" fmla="*/ 1018183 w 1018183"/>
                  <a:gd name="connsiteY1550" fmla="*/ 3966494 h 9085945"/>
                  <a:gd name="connsiteX1551" fmla="*/ 1018183 w 1018183"/>
                  <a:gd name="connsiteY1551" fmla="*/ 3967077 h 9085945"/>
                  <a:gd name="connsiteX1552" fmla="*/ 1018183 w 1018183"/>
                  <a:gd name="connsiteY1552" fmla="*/ 3967342 h 9085945"/>
                  <a:gd name="connsiteX1553" fmla="*/ 1018183 w 1018183"/>
                  <a:gd name="connsiteY1553" fmla="*/ 3967779 h 9085945"/>
                  <a:gd name="connsiteX1554" fmla="*/ 1018183 w 1018183"/>
                  <a:gd name="connsiteY1554" fmla="*/ 3971694 h 9085945"/>
                  <a:gd name="connsiteX1555" fmla="*/ 1018183 w 1018183"/>
                  <a:gd name="connsiteY1555" fmla="*/ 3975239 h 9085945"/>
                  <a:gd name="connsiteX1556" fmla="*/ 1018183 w 1018183"/>
                  <a:gd name="connsiteY1556" fmla="*/ 3977557 h 9085945"/>
                  <a:gd name="connsiteX1557" fmla="*/ 1018183 w 1018183"/>
                  <a:gd name="connsiteY1557" fmla="*/ 3978135 h 9085945"/>
                  <a:gd name="connsiteX1558" fmla="*/ 1018183 w 1018183"/>
                  <a:gd name="connsiteY1558" fmla="*/ 3981204 h 9085945"/>
                  <a:gd name="connsiteX1559" fmla="*/ 1018183 w 1018183"/>
                  <a:gd name="connsiteY1559" fmla="*/ 3982489 h 9085945"/>
                  <a:gd name="connsiteX1560" fmla="*/ 1018183 w 1018183"/>
                  <a:gd name="connsiteY1560" fmla="*/ 3982771 h 9085945"/>
                  <a:gd name="connsiteX1561" fmla="*/ 1018183 w 1018183"/>
                  <a:gd name="connsiteY1561" fmla="*/ 3984057 h 9085945"/>
                  <a:gd name="connsiteX1562" fmla="*/ 1018183 w 1018183"/>
                  <a:gd name="connsiteY1562" fmla="*/ 3986031 h 9085945"/>
                  <a:gd name="connsiteX1563" fmla="*/ 1018183 w 1018183"/>
                  <a:gd name="connsiteY1563" fmla="*/ 3986337 h 9085945"/>
                  <a:gd name="connsiteX1564" fmla="*/ 1018183 w 1018183"/>
                  <a:gd name="connsiteY1564" fmla="*/ 3986378 h 9085945"/>
                  <a:gd name="connsiteX1565" fmla="*/ 1018183 w 1018183"/>
                  <a:gd name="connsiteY1565" fmla="*/ 3987269 h 9085945"/>
                  <a:gd name="connsiteX1566" fmla="*/ 1018183 w 1018183"/>
                  <a:gd name="connsiteY1566" fmla="*/ 3988446 h 9085945"/>
                  <a:gd name="connsiteX1567" fmla="*/ 1018183 w 1018183"/>
                  <a:gd name="connsiteY1567" fmla="*/ 3988712 h 9085945"/>
                  <a:gd name="connsiteX1568" fmla="*/ 1018183 w 1018183"/>
                  <a:gd name="connsiteY1568" fmla="*/ 3990013 h 9085945"/>
                  <a:gd name="connsiteX1569" fmla="*/ 1018183 w 1018183"/>
                  <a:gd name="connsiteY1569" fmla="*/ 3991988 h 9085945"/>
                  <a:gd name="connsiteX1570" fmla="*/ 1018183 w 1018183"/>
                  <a:gd name="connsiteY1570" fmla="*/ 3992262 h 9085945"/>
                  <a:gd name="connsiteX1571" fmla="*/ 1018183 w 1018183"/>
                  <a:gd name="connsiteY1571" fmla="*/ 3992858 h 9085945"/>
                  <a:gd name="connsiteX1572" fmla="*/ 1018183 w 1018183"/>
                  <a:gd name="connsiteY1572" fmla="*/ 3993829 h 9085945"/>
                  <a:gd name="connsiteX1573" fmla="*/ 1018183 w 1018183"/>
                  <a:gd name="connsiteY1573" fmla="*/ 3994869 h 9085945"/>
                  <a:gd name="connsiteX1574" fmla="*/ 1018183 w 1018183"/>
                  <a:gd name="connsiteY1574" fmla="*/ 3996154 h 9085945"/>
                  <a:gd name="connsiteX1575" fmla="*/ 1018183 w 1018183"/>
                  <a:gd name="connsiteY1575" fmla="*/ 3996342 h 9085945"/>
                  <a:gd name="connsiteX1576" fmla="*/ 1018183 w 1018183"/>
                  <a:gd name="connsiteY1576" fmla="*/ 3997909 h 9085945"/>
                  <a:gd name="connsiteX1577" fmla="*/ 1018183 w 1018183"/>
                  <a:gd name="connsiteY1577" fmla="*/ 3999918 h 9085945"/>
                  <a:gd name="connsiteX1578" fmla="*/ 1018183 w 1018183"/>
                  <a:gd name="connsiteY1578" fmla="*/ 4005931 h 9085945"/>
                  <a:gd name="connsiteX1579" fmla="*/ 1018183 w 1018183"/>
                  <a:gd name="connsiteY1579" fmla="*/ 4006116 h 9085945"/>
                  <a:gd name="connsiteX1580" fmla="*/ 1018183 w 1018183"/>
                  <a:gd name="connsiteY1580" fmla="*/ 4007401 h 9085945"/>
                  <a:gd name="connsiteX1581" fmla="*/ 1018183 w 1018183"/>
                  <a:gd name="connsiteY1581" fmla="*/ 4007683 h 9085945"/>
                  <a:gd name="connsiteX1582" fmla="*/ 1018183 w 1018183"/>
                  <a:gd name="connsiteY1582" fmla="*/ 4008968 h 9085945"/>
                  <a:gd name="connsiteX1583" fmla="*/ 1018183 w 1018183"/>
                  <a:gd name="connsiteY1583" fmla="*/ 4009579 h 9085945"/>
                  <a:gd name="connsiteX1584" fmla="*/ 1018183 w 1018183"/>
                  <a:gd name="connsiteY1584" fmla="*/ 4010864 h 9085945"/>
                  <a:gd name="connsiteX1585" fmla="*/ 1018183 w 1018183"/>
                  <a:gd name="connsiteY1585" fmla="*/ 4014712 h 9085945"/>
                  <a:gd name="connsiteX1586" fmla="*/ 1018183 w 1018183"/>
                  <a:gd name="connsiteY1586" fmla="*/ 4020637 h 9085945"/>
                  <a:gd name="connsiteX1587" fmla="*/ 1018183 w 1018183"/>
                  <a:gd name="connsiteY1587" fmla="*/ 4024717 h 9085945"/>
                  <a:gd name="connsiteX1588" fmla="*/ 1018183 w 1018183"/>
                  <a:gd name="connsiteY1588" fmla="*/ 4025586 h 9085945"/>
                  <a:gd name="connsiteX1589" fmla="*/ 1018183 w 1018183"/>
                  <a:gd name="connsiteY1589" fmla="*/ 4028533 h 9085945"/>
                  <a:gd name="connsiteX1590" fmla="*/ 1018183 w 1018183"/>
                  <a:gd name="connsiteY1590" fmla="*/ 4028836 h 9085945"/>
                  <a:gd name="connsiteX1591" fmla="*/ 1018183 w 1018183"/>
                  <a:gd name="connsiteY1591" fmla="*/ 4034453 h 9085945"/>
                  <a:gd name="connsiteX1592" fmla="*/ 1018183 w 1018183"/>
                  <a:gd name="connsiteY1592" fmla="*/ 4034491 h 9085945"/>
                  <a:gd name="connsiteX1593" fmla="*/ 1018183 w 1018183"/>
                  <a:gd name="connsiteY1593" fmla="*/ 4035775 h 9085945"/>
                  <a:gd name="connsiteX1594" fmla="*/ 1018183 w 1018183"/>
                  <a:gd name="connsiteY1594" fmla="*/ 4036644 h 9085945"/>
                  <a:gd name="connsiteX1595" fmla="*/ 1018183 w 1018183"/>
                  <a:gd name="connsiteY1595" fmla="*/ 4044701 h 9085945"/>
                  <a:gd name="connsiteX1596" fmla="*/ 1018183 w 1018183"/>
                  <a:gd name="connsiteY1596" fmla="*/ 4048854 h 9085945"/>
                  <a:gd name="connsiteX1597" fmla="*/ 1018183 w 1018183"/>
                  <a:gd name="connsiteY1597" fmla="*/ 4057211 h 9085945"/>
                  <a:gd name="connsiteX1598" fmla="*/ 1018183 w 1018183"/>
                  <a:gd name="connsiteY1598" fmla="*/ 4072459 h 9085945"/>
                  <a:gd name="connsiteX1599" fmla="*/ 1018183 w 1018183"/>
                  <a:gd name="connsiteY1599" fmla="*/ 4074795 h 9085945"/>
                  <a:gd name="connsiteX1600" fmla="*/ 1018183 w 1018183"/>
                  <a:gd name="connsiteY1600" fmla="*/ 4076955 h 9085945"/>
                  <a:gd name="connsiteX1601" fmla="*/ 1018183 w 1018183"/>
                  <a:gd name="connsiteY1601" fmla="*/ 4076986 h 9085945"/>
                  <a:gd name="connsiteX1602" fmla="*/ 1018183 w 1018183"/>
                  <a:gd name="connsiteY1602" fmla="*/ 4079063 h 9085945"/>
                  <a:gd name="connsiteX1603" fmla="*/ 1018183 w 1018183"/>
                  <a:gd name="connsiteY1603" fmla="*/ 4081219 h 9085945"/>
                  <a:gd name="connsiteX1604" fmla="*/ 1018183 w 1018183"/>
                  <a:gd name="connsiteY1604" fmla="*/ 4081523 h 9085945"/>
                  <a:gd name="connsiteX1605" fmla="*/ 1018183 w 1018183"/>
                  <a:gd name="connsiteY1605" fmla="*/ 4083518 h 9085945"/>
                  <a:gd name="connsiteX1606" fmla="*/ 1018183 w 1018183"/>
                  <a:gd name="connsiteY1606" fmla="*/ 4085068 h 9085945"/>
                  <a:gd name="connsiteX1607" fmla="*/ 1018183 w 1018183"/>
                  <a:gd name="connsiteY1607" fmla="*/ 4085853 h 9085945"/>
                  <a:gd name="connsiteX1608" fmla="*/ 1018183 w 1018183"/>
                  <a:gd name="connsiteY1608" fmla="*/ 4089196 h 9085945"/>
                  <a:gd name="connsiteX1609" fmla="*/ 1018183 w 1018183"/>
                  <a:gd name="connsiteY1609" fmla="*/ 4090121 h 9085945"/>
                  <a:gd name="connsiteX1610" fmla="*/ 1018183 w 1018183"/>
                  <a:gd name="connsiteY1610" fmla="*/ 4091356 h 9085945"/>
                  <a:gd name="connsiteX1611" fmla="*/ 1018183 w 1018183"/>
                  <a:gd name="connsiteY1611" fmla="*/ 4091415 h 9085945"/>
                  <a:gd name="connsiteX1612" fmla="*/ 1018183 w 1018183"/>
                  <a:gd name="connsiteY1612" fmla="*/ 4092878 h 9085945"/>
                  <a:gd name="connsiteX1613" fmla="*/ 1018183 w 1018183"/>
                  <a:gd name="connsiteY1613" fmla="*/ 4099778 h 9085945"/>
                  <a:gd name="connsiteX1614" fmla="*/ 1018183 w 1018183"/>
                  <a:gd name="connsiteY1614" fmla="*/ 4100256 h 9085945"/>
                  <a:gd name="connsiteX1615" fmla="*/ 1018183 w 1018183"/>
                  <a:gd name="connsiteY1615" fmla="*/ 4103170 h 9085945"/>
                  <a:gd name="connsiteX1616" fmla="*/ 1018183 w 1018183"/>
                  <a:gd name="connsiteY1616" fmla="*/ 4103935 h 9085945"/>
                  <a:gd name="connsiteX1617" fmla="*/ 1018183 w 1018183"/>
                  <a:gd name="connsiteY1617" fmla="*/ 4105361 h 9085945"/>
                  <a:gd name="connsiteX1618" fmla="*/ 1018183 w 1018183"/>
                  <a:gd name="connsiteY1618" fmla="*/ 4109747 h 9085945"/>
                  <a:gd name="connsiteX1619" fmla="*/ 1018183 w 1018183"/>
                  <a:gd name="connsiteY1619" fmla="*/ 4111305 h 9085945"/>
                  <a:gd name="connsiteX1620" fmla="*/ 1018183 w 1018183"/>
                  <a:gd name="connsiteY1620" fmla="*/ 4112872 h 9085945"/>
                  <a:gd name="connsiteX1621" fmla="*/ 1018183 w 1018183"/>
                  <a:gd name="connsiteY1621" fmla="*/ 4114228 h 9085945"/>
                  <a:gd name="connsiteX1622" fmla="*/ 1018183 w 1018183"/>
                  <a:gd name="connsiteY1622" fmla="*/ 4114961 h 9085945"/>
                  <a:gd name="connsiteX1623" fmla="*/ 1018183 w 1018183"/>
                  <a:gd name="connsiteY1623" fmla="*/ 4116246 h 9085945"/>
                  <a:gd name="connsiteX1624" fmla="*/ 1018183 w 1018183"/>
                  <a:gd name="connsiteY1624" fmla="*/ 4117297 h 9085945"/>
                  <a:gd name="connsiteX1625" fmla="*/ 1018183 w 1018183"/>
                  <a:gd name="connsiteY1625" fmla="*/ 4117798 h 9085945"/>
                  <a:gd name="connsiteX1626" fmla="*/ 1018183 w 1018183"/>
                  <a:gd name="connsiteY1626" fmla="*/ 4118581 h 9085945"/>
                  <a:gd name="connsiteX1627" fmla="*/ 1018183 w 1018183"/>
                  <a:gd name="connsiteY1627" fmla="*/ 4119789 h 9085945"/>
                  <a:gd name="connsiteX1628" fmla="*/ 1018183 w 1018183"/>
                  <a:gd name="connsiteY1628" fmla="*/ 4121563 h 9085945"/>
                  <a:gd name="connsiteX1629" fmla="*/ 1018183 w 1018183"/>
                  <a:gd name="connsiteY1629" fmla="*/ 4122126 h 9085945"/>
                  <a:gd name="connsiteX1630" fmla="*/ 1018183 w 1018183"/>
                  <a:gd name="connsiteY1630" fmla="*/ 4122847 h 9085945"/>
                  <a:gd name="connsiteX1631" fmla="*/ 1018183 w 1018183"/>
                  <a:gd name="connsiteY1631" fmla="*/ 4124455 h 9085945"/>
                  <a:gd name="connsiteX1632" fmla="*/ 1018183 w 1018183"/>
                  <a:gd name="connsiteY1632" fmla="*/ 4125282 h 9085945"/>
                  <a:gd name="connsiteX1633" fmla="*/ 1018183 w 1018183"/>
                  <a:gd name="connsiteY1633" fmla="*/ 4126019 h 9085945"/>
                  <a:gd name="connsiteX1634" fmla="*/ 1018183 w 1018183"/>
                  <a:gd name="connsiteY1634" fmla="*/ 4128355 h 9085945"/>
                  <a:gd name="connsiteX1635" fmla="*/ 1018183 w 1018183"/>
                  <a:gd name="connsiteY1635" fmla="*/ 4128852 h 9085945"/>
                  <a:gd name="connsiteX1636" fmla="*/ 1018183 w 1018183"/>
                  <a:gd name="connsiteY1636" fmla="*/ 4130462 h 9085945"/>
                  <a:gd name="connsiteX1637" fmla="*/ 1018183 w 1018183"/>
                  <a:gd name="connsiteY1637" fmla="*/ 4131698 h 9085945"/>
                  <a:gd name="connsiteX1638" fmla="*/ 1018183 w 1018183"/>
                  <a:gd name="connsiteY1638" fmla="*/ 4132506 h 9085945"/>
                  <a:gd name="connsiteX1639" fmla="*/ 1018183 w 1018183"/>
                  <a:gd name="connsiteY1639" fmla="*/ 4132621 h 9085945"/>
                  <a:gd name="connsiteX1640" fmla="*/ 1018183 w 1018183"/>
                  <a:gd name="connsiteY1640" fmla="*/ 4132984 h 9085945"/>
                  <a:gd name="connsiteX1641" fmla="*/ 1018183 w 1018183"/>
                  <a:gd name="connsiteY1641" fmla="*/ 4133918 h 9085945"/>
                  <a:gd name="connsiteX1642" fmla="*/ 1018183 w 1018183"/>
                  <a:gd name="connsiteY1642" fmla="*/ 4136340 h 9085945"/>
                  <a:gd name="connsiteX1643" fmla="*/ 1018183 w 1018183"/>
                  <a:gd name="connsiteY1643" fmla="*/ 4136663 h 9085945"/>
                  <a:gd name="connsiteX1644" fmla="*/ 1018183 w 1018183"/>
                  <a:gd name="connsiteY1644" fmla="*/ 4137552 h 9085945"/>
                  <a:gd name="connsiteX1645" fmla="*/ 1018183 w 1018183"/>
                  <a:gd name="connsiteY1645" fmla="*/ 4139679 h 9085945"/>
                  <a:gd name="connsiteX1646" fmla="*/ 1018183 w 1018183"/>
                  <a:gd name="connsiteY1646" fmla="*/ 4140962 h 9085945"/>
                  <a:gd name="connsiteX1647" fmla="*/ 1018183 w 1018183"/>
                  <a:gd name="connsiteY1647" fmla="*/ 4142755 h 9085945"/>
                  <a:gd name="connsiteX1648" fmla="*/ 1018183 w 1018183"/>
                  <a:gd name="connsiteY1648" fmla="*/ 4143559 h 9085945"/>
                  <a:gd name="connsiteX1649" fmla="*/ 1018183 w 1018183"/>
                  <a:gd name="connsiteY1649" fmla="*/ 4145672 h 9085945"/>
                  <a:gd name="connsiteX1650" fmla="*/ 1018183 w 1018183"/>
                  <a:gd name="connsiteY1650" fmla="*/ 4146956 h 9085945"/>
                  <a:gd name="connsiteX1651" fmla="*/ 1018183 w 1018183"/>
                  <a:gd name="connsiteY1651" fmla="*/ 4152592 h 9085945"/>
                  <a:gd name="connsiteX1652" fmla="*/ 1018183 w 1018183"/>
                  <a:gd name="connsiteY1652" fmla="*/ 4155292 h 9085945"/>
                  <a:gd name="connsiteX1653" fmla="*/ 1018183 w 1018183"/>
                  <a:gd name="connsiteY1653" fmla="*/ 4156730 h 9085945"/>
                  <a:gd name="connsiteX1654" fmla="*/ 1018183 w 1018183"/>
                  <a:gd name="connsiteY1654" fmla="*/ 4158837 h 9085945"/>
                  <a:gd name="connsiteX1655" fmla="*/ 1018183 w 1018183"/>
                  <a:gd name="connsiteY1655" fmla="*/ 4160730 h 9085945"/>
                  <a:gd name="connsiteX1656" fmla="*/ 1018183 w 1018183"/>
                  <a:gd name="connsiteY1656" fmla="*/ 4162293 h 9085945"/>
                  <a:gd name="connsiteX1657" fmla="*/ 1018183 w 1018183"/>
                  <a:gd name="connsiteY1657" fmla="*/ 4163189 h 9085945"/>
                  <a:gd name="connsiteX1658" fmla="*/ 1018183 w 1018183"/>
                  <a:gd name="connsiteY1658" fmla="*/ 4163653 h 9085945"/>
                  <a:gd name="connsiteX1659" fmla="*/ 1018183 w 1018183"/>
                  <a:gd name="connsiteY1659" fmla="*/ 4164360 h 9085945"/>
                  <a:gd name="connsiteX1660" fmla="*/ 1018183 w 1018183"/>
                  <a:gd name="connsiteY1660" fmla="*/ 4164627 h 9085945"/>
                  <a:gd name="connsiteX1661" fmla="*/ 1018183 w 1018183"/>
                  <a:gd name="connsiteY1661" fmla="*/ 4165927 h 9085945"/>
                  <a:gd name="connsiteX1662" fmla="*/ 1018183 w 1018183"/>
                  <a:gd name="connsiteY1662" fmla="*/ 4167302 h 9085945"/>
                  <a:gd name="connsiteX1663" fmla="*/ 1018183 w 1018183"/>
                  <a:gd name="connsiteY1663" fmla="*/ 4167784 h 9085945"/>
                  <a:gd name="connsiteX1664" fmla="*/ 1018183 w 1018183"/>
                  <a:gd name="connsiteY1664" fmla="*/ 4168870 h 9085945"/>
                  <a:gd name="connsiteX1665" fmla="*/ 1018183 w 1018183"/>
                  <a:gd name="connsiteY1665" fmla="*/ 4169068 h 9085945"/>
                  <a:gd name="connsiteX1666" fmla="*/ 1018183 w 1018183"/>
                  <a:gd name="connsiteY1666" fmla="*/ 4169194 h 9085945"/>
                  <a:gd name="connsiteX1667" fmla="*/ 1018183 w 1018183"/>
                  <a:gd name="connsiteY1667" fmla="*/ 4171788 h 9085945"/>
                  <a:gd name="connsiteX1668" fmla="*/ 1018183 w 1018183"/>
                  <a:gd name="connsiteY1668" fmla="*/ 4172963 h 9085945"/>
                  <a:gd name="connsiteX1669" fmla="*/ 1018183 w 1018183"/>
                  <a:gd name="connsiteY1669" fmla="*/ 4173689 h 9085945"/>
                  <a:gd name="connsiteX1670" fmla="*/ 1018183 w 1018183"/>
                  <a:gd name="connsiteY1670" fmla="*/ 4174247 h 9085945"/>
                  <a:gd name="connsiteX1671" fmla="*/ 1018183 w 1018183"/>
                  <a:gd name="connsiteY1671" fmla="*/ 4175464 h 9085945"/>
                  <a:gd name="connsiteX1672" fmla="*/ 1018183 w 1018183"/>
                  <a:gd name="connsiteY1672" fmla="*/ 4176682 h 9085945"/>
                  <a:gd name="connsiteX1673" fmla="*/ 1018183 w 1018183"/>
                  <a:gd name="connsiteY1673" fmla="*/ 4178114 h 9085945"/>
                  <a:gd name="connsiteX1674" fmla="*/ 1018183 w 1018183"/>
                  <a:gd name="connsiteY1674" fmla="*/ 4178361 h 9085945"/>
                  <a:gd name="connsiteX1675" fmla="*/ 1018183 w 1018183"/>
                  <a:gd name="connsiteY1675" fmla="*/ 4178843 h 9085945"/>
                  <a:gd name="connsiteX1676" fmla="*/ 1018183 w 1018183"/>
                  <a:gd name="connsiteY1676" fmla="*/ 4179928 h 9085945"/>
                  <a:gd name="connsiteX1677" fmla="*/ 1018183 w 1018183"/>
                  <a:gd name="connsiteY1677" fmla="*/ 4183463 h 9085945"/>
                  <a:gd name="connsiteX1678" fmla="*/ 1018183 w 1018183"/>
                  <a:gd name="connsiteY1678" fmla="*/ 4183901 h 9085945"/>
                  <a:gd name="connsiteX1679" fmla="*/ 1018183 w 1018183"/>
                  <a:gd name="connsiteY1679" fmla="*/ 4184747 h 9085945"/>
                  <a:gd name="connsiteX1680" fmla="*/ 1018183 w 1018183"/>
                  <a:gd name="connsiteY1680" fmla="*/ 4186603 h 9085945"/>
                  <a:gd name="connsiteX1681" fmla="*/ 1018183 w 1018183"/>
                  <a:gd name="connsiteY1681" fmla="*/ 4190238 h 9085945"/>
                  <a:gd name="connsiteX1682" fmla="*/ 1018183 w 1018183"/>
                  <a:gd name="connsiteY1682" fmla="*/ 4191444 h 9085945"/>
                  <a:gd name="connsiteX1683" fmla="*/ 1018183 w 1018183"/>
                  <a:gd name="connsiteY1683" fmla="*/ 4191564 h 9085945"/>
                  <a:gd name="connsiteX1684" fmla="*/ 1018183 w 1018183"/>
                  <a:gd name="connsiteY1684" fmla="*/ 4192213 h 9085945"/>
                  <a:gd name="connsiteX1685" fmla="*/ 1018183 w 1018183"/>
                  <a:gd name="connsiteY1685" fmla="*/ 4193782 h 9085945"/>
                  <a:gd name="connsiteX1686" fmla="*/ 1018183 w 1018183"/>
                  <a:gd name="connsiteY1686" fmla="*/ 4195094 h 9085945"/>
                  <a:gd name="connsiteX1687" fmla="*/ 1018183 w 1018183"/>
                  <a:gd name="connsiteY1687" fmla="*/ 4196379 h 9085945"/>
                  <a:gd name="connsiteX1688" fmla="*/ 1018183 w 1018183"/>
                  <a:gd name="connsiteY1688" fmla="*/ 4201338 h 9085945"/>
                  <a:gd name="connsiteX1689" fmla="*/ 1018183 w 1018183"/>
                  <a:gd name="connsiteY1689" fmla="*/ 4202502 h 9085945"/>
                  <a:gd name="connsiteX1690" fmla="*/ 1018183 w 1018183"/>
                  <a:gd name="connsiteY1690" fmla="*/ 4202622 h 9085945"/>
                  <a:gd name="connsiteX1691" fmla="*/ 1018183 w 1018183"/>
                  <a:gd name="connsiteY1691" fmla="*/ 4203994 h 9085945"/>
                  <a:gd name="connsiteX1692" fmla="*/ 1018183 w 1018183"/>
                  <a:gd name="connsiteY1692" fmla="*/ 4206156 h 9085945"/>
                  <a:gd name="connsiteX1693" fmla="*/ 1018183 w 1018183"/>
                  <a:gd name="connsiteY1693" fmla="*/ 4207908 h 9085945"/>
                  <a:gd name="connsiteX1694" fmla="*/ 1018183 w 1018183"/>
                  <a:gd name="connsiteY1694" fmla="*/ 4209410 h 9085945"/>
                  <a:gd name="connsiteX1695" fmla="*/ 1018183 w 1018183"/>
                  <a:gd name="connsiteY1695" fmla="*/ 4209804 h 9085945"/>
                  <a:gd name="connsiteX1696" fmla="*/ 1018183 w 1018183"/>
                  <a:gd name="connsiteY1696" fmla="*/ 4210399 h 9085945"/>
                  <a:gd name="connsiteX1697" fmla="*/ 1018183 w 1018183"/>
                  <a:gd name="connsiteY1697" fmla="*/ 4211089 h 9085945"/>
                  <a:gd name="connsiteX1698" fmla="*/ 1018183 w 1018183"/>
                  <a:gd name="connsiteY1698" fmla="*/ 4211371 h 9085945"/>
                  <a:gd name="connsiteX1699" fmla="*/ 1018183 w 1018183"/>
                  <a:gd name="connsiteY1699" fmla="*/ 4212130 h 9085945"/>
                  <a:gd name="connsiteX1700" fmla="*/ 1018183 w 1018183"/>
                  <a:gd name="connsiteY1700" fmla="*/ 4212657 h 9085945"/>
                  <a:gd name="connsiteX1701" fmla="*/ 1018183 w 1018183"/>
                  <a:gd name="connsiteY1701" fmla="*/ 4214631 h 9085945"/>
                  <a:gd name="connsiteX1702" fmla="*/ 1018183 w 1018183"/>
                  <a:gd name="connsiteY1702" fmla="*/ 4214937 h 9085945"/>
                  <a:gd name="connsiteX1703" fmla="*/ 1018183 w 1018183"/>
                  <a:gd name="connsiteY1703" fmla="*/ 4215806 h 9085945"/>
                  <a:gd name="connsiteX1704" fmla="*/ 1018183 w 1018183"/>
                  <a:gd name="connsiteY1704" fmla="*/ 4215868 h 9085945"/>
                  <a:gd name="connsiteX1705" fmla="*/ 1018183 w 1018183"/>
                  <a:gd name="connsiteY1705" fmla="*/ 4217312 h 9085945"/>
                  <a:gd name="connsiteX1706" fmla="*/ 1018183 w 1018183"/>
                  <a:gd name="connsiteY1706" fmla="*/ 4218702 h 9085945"/>
                  <a:gd name="connsiteX1707" fmla="*/ 1018183 w 1018183"/>
                  <a:gd name="connsiteY1707" fmla="*/ 4219184 h 9085945"/>
                  <a:gd name="connsiteX1708" fmla="*/ 1018183 w 1018183"/>
                  <a:gd name="connsiteY1708" fmla="*/ 4220270 h 9085945"/>
                  <a:gd name="connsiteX1709" fmla="*/ 1018183 w 1018183"/>
                  <a:gd name="connsiteY1709" fmla="*/ 4220468 h 9085945"/>
                  <a:gd name="connsiteX1710" fmla="*/ 1018183 w 1018183"/>
                  <a:gd name="connsiteY1710" fmla="*/ 4220616 h 9085945"/>
                  <a:gd name="connsiteX1711" fmla="*/ 1018183 w 1018183"/>
                  <a:gd name="connsiteY1711" fmla="*/ 4220862 h 9085945"/>
                  <a:gd name="connsiteX1712" fmla="*/ 1018183 w 1018183"/>
                  <a:gd name="connsiteY1712" fmla="*/ 4222429 h 9085945"/>
                  <a:gd name="connsiteX1713" fmla="*/ 1018183 w 1018183"/>
                  <a:gd name="connsiteY1713" fmla="*/ 4224942 h 9085945"/>
                  <a:gd name="connsiteX1714" fmla="*/ 1018183 w 1018183"/>
                  <a:gd name="connsiteY1714" fmla="*/ 4226509 h 9085945"/>
                  <a:gd name="connsiteX1715" fmla="*/ 1018183 w 1018183"/>
                  <a:gd name="connsiteY1715" fmla="*/ 4226864 h 9085945"/>
                  <a:gd name="connsiteX1716" fmla="*/ 1018183 w 1018183"/>
                  <a:gd name="connsiteY1716" fmla="*/ 4228825 h 9085945"/>
                  <a:gd name="connsiteX1717" fmla="*/ 1018183 w 1018183"/>
                  <a:gd name="connsiteY1717" fmla="*/ 4232369 h 9085945"/>
                  <a:gd name="connsiteX1718" fmla="*/ 1018183 w 1018183"/>
                  <a:gd name="connsiteY1718" fmla="*/ 4233945 h 9085945"/>
                  <a:gd name="connsiteX1719" fmla="*/ 1018183 w 1018183"/>
                  <a:gd name="connsiteY1719" fmla="*/ 4234716 h 9085945"/>
                  <a:gd name="connsiteX1720" fmla="*/ 1018183 w 1018183"/>
                  <a:gd name="connsiteY1720" fmla="*/ 4235229 h 9085945"/>
                  <a:gd name="connsiteX1721" fmla="*/ 1018183 w 1018183"/>
                  <a:gd name="connsiteY1721" fmla="*/ 4236000 h 9085945"/>
                  <a:gd name="connsiteX1722" fmla="*/ 1018183 w 1018183"/>
                  <a:gd name="connsiteY1722" fmla="*/ 4236283 h 9085945"/>
                  <a:gd name="connsiteX1723" fmla="*/ 1018183 w 1018183"/>
                  <a:gd name="connsiteY1723" fmla="*/ 4236721 h 9085945"/>
                  <a:gd name="connsiteX1724" fmla="*/ 1018183 w 1018183"/>
                  <a:gd name="connsiteY1724" fmla="*/ 4237567 h 9085945"/>
                  <a:gd name="connsiteX1725" fmla="*/ 1018183 w 1018183"/>
                  <a:gd name="connsiteY1725" fmla="*/ 4238774 h 9085945"/>
                  <a:gd name="connsiteX1726" fmla="*/ 1018183 w 1018183"/>
                  <a:gd name="connsiteY1726" fmla="*/ 4240636 h 9085945"/>
                  <a:gd name="connsiteX1727" fmla="*/ 1018183 w 1018183"/>
                  <a:gd name="connsiteY1727" fmla="*/ 4244181 h 9085945"/>
                  <a:gd name="connsiteX1728" fmla="*/ 1018183 w 1018183"/>
                  <a:gd name="connsiteY1728" fmla="*/ 4245003 h 9085945"/>
                  <a:gd name="connsiteX1729" fmla="*/ 1018183 w 1018183"/>
                  <a:gd name="connsiteY1729" fmla="*/ 4246498 h 9085945"/>
                  <a:gd name="connsiteX1730" fmla="*/ 1018183 w 1018183"/>
                  <a:gd name="connsiteY1730" fmla="*/ 4247077 h 9085945"/>
                  <a:gd name="connsiteX1731" fmla="*/ 1018183 w 1018183"/>
                  <a:gd name="connsiteY1731" fmla="*/ 4247779 h 9085945"/>
                  <a:gd name="connsiteX1732" fmla="*/ 1018183 w 1018183"/>
                  <a:gd name="connsiteY1732" fmla="*/ 4251431 h 9085945"/>
                  <a:gd name="connsiteX1733" fmla="*/ 1018183 w 1018183"/>
                  <a:gd name="connsiteY1733" fmla="*/ 4252901 h 9085945"/>
                  <a:gd name="connsiteX1734" fmla="*/ 1018183 w 1018183"/>
                  <a:gd name="connsiteY1734" fmla="*/ 4252999 h 9085945"/>
                  <a:gd name="connsiteX1735" fmla="*/ 1018183 w 1018183"/>
                  <a:gd name="connsiteY1735" fmla="*/ 4254973 h 9085945"/>
                  <a:gd name="connsiteX1736" fmla="*/ 1018183 w 1018183"/>
                  <a:gd name="connsiteY1736" fmla="*/ 4255279 h 9085945"/>
                  <a:gd name="connsiteX1737" fmla="*/ 1018183 w 1018183"/>
                  <a:gd name="connsiteY1737" fmla="*/ 4257133 h 9085945"/>
                  <a:gd name="connsiteX1738" fmla="*/ 1018183 w 1018183"/>
                  <a:gd name="connsiteY1738" fmla="*/ 4257436 h 9085945"/>
                  <a:gd name="connsiteX1739" fmla="*/ 1018183 w 1018183"/>
                  <a:gd name="connsiteY1739" fmla="*/ 4259591 h 9085945"/>
                  <a:gd name="connsiteX1740" fmla="*/ 1018183 w 1018183"/>
                  <a:gd name="connsiteY1740" fmla="*/ 4261204 h 9085945"/>
                  <a:gd name="connsiteX1741" fmla="*/ 1018183 w 1018183"/>
                  <a:gd name="connsiteY1741" fmla="*/ 4262489 h 9085945"/>
                  <a:gd name="connsiteX1742" fmla="*/ 1018183 w 1018183"/>
                  <a:gd name="connsiteY1742" fmla="*/ 4262771 h 9085945"/>
                  <a:gd name="connsiteX1743" fmla="*/ 1018183 w 1018183"/>
                  <a:gd name="connsiteY1743" fmla="*/ 4264057 h 9085945"/>
                  <a:gd name="connsiteX1744" fmla="*/ 1018183 w 1018183"/>
                  <a:gd name="connsiteY1744" fmla="*/ 4265096 h 9085945"/>
                  <a:gd name="connsiteX1745" fmla="*/ 1018183 w 1018183"/>
                  <a:gd name="connsiteY1745" fmla="*/ 4266033 h 9085945"/>
                  <a:gd name="connsiteX1746" fmla="*/ 1018183 w 1018183"/>
                  <a:gd name="connsiteY1746" fmla="*/ 4266338 h 9085945"/>
                  <a:gd name="connsiteX1747" fmla="*/ 1018183 w 1018183"/>
                  <a:gd name="connsiteY1747" fmla="*/ 4268860 h 9085945"/>
                  <a:gd name="connsiteX1748" fmla="*/ 1018183 w 1018183"/>
                  <a:gd name="connsiteY1748" fmla="*/ 4274873 h 9085945"/>
                  <a:gd name="connsiteX1749" fmla="*/ 1018183 w 1018183"/>
                  <a:gd name="connsiteY1749" fmla="*/ 4276342 h 9085945"/>
                  <a:gd name="connsiteX1750" fmla="*/ 1018183 w 1018183"/>
                  <a:gd name="connsiteY1750" fmla="*/ 4277909 h 9085945"/>
                  <a:gd name="connsiteX1751" fmla="*/ 1018183 w 1018183"/>
                  <a:gd name="connsiteY1751" fmla="*/ 4278151 h 9085945"/>
                  <a:gd name="connsiteX1752" fmla="*/ 1018183 w 1018183"/>
                  <a:gd name="connsiteY1752" fmla="*/ 4279806 h 9085945"/>
                  <a:gd name="connsiteX1753" fmla="*/ 1018183 w 1018183"/>
                  <a:gd name="connsiteY1753" fmla="*/ 4283654 h 9085945"/>
                  <a:gd name="connsiteX1754" fmla="*/ 1018183 w 1018183"/>
                  <a:gd name="connsiteY1754" fmla="*/ 4289579 h 9085945"/>
                  <a:gd name="connsiteX1755" fmla="*/ 1018183 w 1018183"/>
                  <a:gd name="connsiteY1755" fmla="*/ 4297475 h 9085945"/>
                  <a:gd name="connsiteX1756" fmla="*/ 1018183 w 1018183"/>
                  <a:gd name="connsiteY1756" fmla="*/ 4297778 h 9085945"/>
                  <a:gd name="connsiteX1757" fmla="*/ 1018183 w 1018183"/>
                  <a:gd name="connsiteY1757" fmla="*/ 4298760 h 9085945"/>
                  <a:gd name="connsiteX1758" fmla="*/ 1018183 w 1018183"/>
                  <a:gd name="connsiteY1758" fmla="*/ 4299066 h 9085945"/>
                  <a:gd name="connsiteX1759" fmla="*/ 1018183 w 1018183"/>
                  <a:gd name="connsiteY1759" fmla="*/ 4302610 h 9085945"/>
                  <a:gd name="connsiteX1760" fmla="*/ 1018183 w 1018183"/>
                  <a:gd name="connsiteY1760" fmla="*/ 4303395 h 9085945"/>
                  <a:gd name="connsiteX1761" fmla="*/ 1018183 w 1018183"/>
                  <a:gd name="connsiteY1761" fmla="*/ 4304717 h 9085945"/>
                  <a:gd name="connsiteX1762" fmla="*/ 1018183 w 1018183"/>
                  <a:gd name="connsiteY1762" fmla="*/ 4305586 h 9085945"/>
                  <a:gd name="connsiteX1763" fmla="*/ 1018183 w 1018183"/>
                  <a:gd name="connsiteY1763" fmla="*/ 4308535 h 9085945"/>
                  <a:gd name="connsiteX1764" fmla="*/ 1018183 w 1018183"/>
                  <a:gd name="connsiteY1764" fmla="*/ 4308839 h 9085945"/>
                  <a:gd name="connsiteX1765" fmla="*/ 1018183 w 1018183"/>
                  <a:gd name="connsiteY1765" fmla="*/ 4314453 h 9085945"/>
                  <a:gd name="connsiteX1766" fmla="*/ 1018183 w 1018183"/>
                  <a:gd name="connsiteY1766" fmla="*/ 4317319 h 9085945"/>
                  <a:gd name="connsiteX1767" fmla="*/ 1018183 w 1018183"/>
                  <a:gd name="connsiteY1767" fmla="*/ 4317796 h 9085945"/>
                  <a:gd name="connsiteX1768" fmla="*/ 1018183 w 1018183"/>
                  <a:gd name="connsiteY1768" fmla="*/ 4320015 h 9085945"/>
                  <a:gd name="connsiteX1769" fmla="*/ 1018183 w 1018183"/>
                  <a:gd name="connsiteY1769" fmla="*/ 4326153 h 9085945"/>
                  <a:gd name="connsiteX1770" fmla="*/ 1018183 w 1018183"/>
                  <a:gd name="connsiteY1770" fmla="*/ 4328856 h 9085945"/>
                  <a:gd name="connsiteX1771" fmla="*/ 1018183 w 1018183"/>
                  <a:gd name="connsiteY1771" fmla="*/ 4339904 h 9085945"/>
                  <a:gd name="connsiteX1772" fmla="*/ 1018183 w 1018183"/>
                  <a:gd name="connsiteY1772" fmla="*/ 4341472 h 9085945"/>
                  <a:gd name="connsiteX1773" fmla="*/ 1018183 w 1018183"/>
                  <a:gd name="connsiteY1773" fmla="*/ 4345109 h 9085945"/>
                  <a:gd name="connsiteX1774" fmla="*/ 1018183 w 1018183"/>
                  <a:gd name="connsiteY1774" fmla="*/ 4345897 h 9085945"/>
                  <a:gd name="connsiteX1775" fmla="*/ 1018183 w 1018183"/>
                  <a:gd name="connsiteY1775" fmla="*/ 4347181 h 9085945"/>
                  <a:gd name="connsiteX1776" fmla="*/ 1018183 w 1018183"/>
                  <a:gd name="connsiteY1776" fmla="*/ 4350725 h 9085945"/>
                  <a:gd name="connsiteX1777" fmla="*/ 1018183 w 1018183"/>
                  <a:gd name="connsiteY1777" fmla="*/ 4351683 h 9085945"/>
                  <a:gd name="connsiteX1778" fmla="*/ 1018183 w 1018183"/>
                  <a:gd name="connsiteY1778" fmla="*/ 4352460 h 9085945"/>
                  <a:gd name="connsiteX1779" fmla="*/ 1018183 w 1018183"/>
                  <a:gd name="connsiteY1779" fmla="*/ 4354795 h 9085945"/>
                  <a:gd name="connsiteX1780" fmla="*/ 1018183 w 1018183"/>
                  <a:gd name="connsiteY1780" fmla="*/ 4356955 h 9085945"/>
                  <a:gd name="connsiteX1781" fmla="*/ 1018183 w 1018183"/>
                  <a:gd name="connsiteY1781" fmla="*/ 4359062 h 9085945"/>
                  <a:gd name="connsiteX1782" fmla="*/ 1018183 w 1018183"/>
                  <a:gd name="connsiteY1782" fmla="*/ 4359817 h 9085945"/>
                  <a:gd name="connsiteX1783" fmla="*/ 1018183 w 1018183"/>
                  <a:gd name="connsiteY1783" fmla="*/ 4360298 h 9085945"/>
                  <a:gd name="connsiteX1784" fmla="*/ 1018183 w 1018183"/>
                  <a:gd name="connsiteY1784" fmla="*/ 4360357 h 9085945"/>
                  <a:gd name="connsiteX1785" fmla="*/ 1018183 w 1018183"/>
                  <a:gd name="connsiteY1785" fmla="*/ 4361583 h 9085945"/>
                  <a:gd name="connsiteX1786" fmla="*/ 1018183 w 1018183"/>
                  <a:gd name="connsiteY1786" fmla="*/ 4362518 h 9085945"/>
                  <a:gd name="connsiteX1787" fmla="*/ 1018183 w 1018183"/>
                  <a:gd name="connsiteY1787" fmla="*/ 4366152 h 9085945"/>
                  <a:gd name="connsiteX1788" fmla="*/ 1018183 w 1018183"/>
                  <a:gd name="connsiteY1788" fmla="*/ 4369198 h 9085945"/>
                  <a:gd name="connsiteX1789" fmla="*/ 1018183 w 1018183"/>
                  <a:gd name="connsiteY1789" fmla="*/ 4371355 h 9085945"/>
                  <a:gd name="connsiteX1790" fmla="*/ 1018183 w 1018183"/>
                  <a:gd name="connsiteY1790" fmla="*/ 4371417 h 9085945"/>
                  <a:gd name="connsiteX1791" fmla="*/ 1018183 w 1018183"/>
                  <a:gd name="connsiteY1791" fmla="*/ 4372877 h 9085945"/>
                  <a:gd name="connsiteX1792" fmla="*/ 1018183 w 1018183"/>
                  <a:gd name="connsiteY1792" fmla="*/ 4380246 h 9085945"/>
                  <a:gd name="connsiteX1793" fmla="*/ 1018183 w 1018183"/>
                  <a:gd name="connsiteY1793" fmla="*/ 4381814 h 9085945"/>
                  <a:gd name="connsiteX1794" fmla="*/ 1018183 w 1018183"/>
                  <a:gd name="connsiteY1794" fmla="*/ 4383170 h 9085945"/>
                  <a:gd name="connsiteX1795" fmla="*/ 1018183 w 1018183"/>
                  <a:gd name="connsiteY1795" fmla="*/ 4385188 h 9085945"/>
                  <a:gd name="connsiteX1796" fmla="*/ 1018183 w 1018183"/>
                  <a:gd name="connsiteY1796" fmla="*/ 4387523 h 9085945"/>
                  <a:gd name="connsiteX1797" fmla="*/ 1018183 w 1018183"/>
                  <a:gd name="connsiteY1797" fmla="*/ 4388731 h 9085945"/>
                  <a:gd name="connsiteX1798" fmla="*/ 1018183 w 1018183"/>
                  <a:gd name="connsiteY1798" fmla="*/ 4391067 h 9085945"/>
                  <a:gd name="connsiteX1799" fmla="*/ 1018183 w 1018183"/>
                  <a:gd name="connsiteY1799" fmla="*/ 4391304 h 9085945"/>
                  <a:gd name="connsiteX1800" fmla="*/ 1018183 w 1018183"/>
                  <a:gd name="connsiteY1800" fmla="*/ 4391789 h 9085945"/>
                  <a:gd name="connsiteX1801" fmla="*/ 1018183 w 1018183"/>
                  <a:gd name="connsiteY1801" fmla="*/ 4392873 h 9085945"/>
                  <a:gd name="connsiteX1802" fmla="*/ 1018183 w 1018183"/>
                  <a:gd name="connsiteY1802" fmla="*/ 4393227 h 9085945"/>
                  <a:gd name="connsiteX1803" fmla="*/ 1018183 w 1018183"/>
                  <a:gd name="connsiteY1803" fmla="*/ 4394961 h 9085945"/>
                  <a:gd name="connsiteX1804" fmla="*/ 1018183 w 1018183"/>
                  <a:gd name="connsiteY1804" fmla="*/ 4397297 h 9085945"/>
                  <a:gd name="connsiteX1805" fmla="*/ 1018183 w 1018183"/>
                  <a:gd name="connsiteY1805" fmla="*/ 4397794 h 9085945"/>
                  <a:gd name="connsiteX1806" fmla="*/ 1018183 w 1018183"/>
                  <a:gd name="connsiteY1806" fmla="*/ 4398581 h 9085945"/>
                  <a:gd name="connsiteX1807" fmla="*/ 1018183 w 1018183"/>
                  <a:gd name="connsiteY1807" fmla="*/ 4401563 h 9085945"/>
                  <a:gd name="connsiteX1808" fmla="*/ 1018183 w 1018183"/>
                  <a:gd name="connsiteY1808" fmla="*/ 4401925 h 9085945"/>
                  <a:gd name="connsiteX1809" fmla="*/ 1018183 w 1018183"/>
                  <a:gd name="connsiteY1809" fmla="*/ 4402126 h 9085945"/>
                  <a:gd name="connsiteX1810" fmla="*/ 1018183 w 1018183"/>
                  <a:gd name="connsiteY1810" fmla="*/ 4402847 h 9085945"/>
                  <a:gd name="connsiteX1811" fmla="*/ 1018183 w 1018183"/>
                  <a:gd name="connsiteY1811" fmla="*/ 4402860 h 9085945"/>
                  <a:gd name="connsiteX1812" fmla="*/ 1018183 w 1018183"/>
                  <a:gd name="connsiteY1812" fmla="*/ 4404144 h 9085945"/>
                  <a:gd name="connsiteX1813" fmla="*/ 1018183 w 1018183"/>
                  <a:gd name="connsiteY1813" fmla="*/ 4405282 h 9085945"/>
                  <a:gd name="connsiteX1814" fmla="*/ 1018183 w 1018183"/>
                  <a:gd name="connsiteY1814" fmla="*/ 4405605 h 9085945"/>
                  <a:gd name="connsiteX1815" fmla="*/ 1018183 w 1018183"/>
                  <a:gd name="connsiteY1815" fmla="*/ 4406494 h 9085945"/>
                  <a:gd name="connsiteX1816" fmla="*/ 1018183 w 1018183"/>
                  <a:gd name="connsiteY1816" fmla="*/ 4408621 h 9085945"/>
                  <a:gd name="connsiteX1817" fmla="*/ 1018183 w 1018183"/>
                  <a:gd name="connsiteY1817" fmla="*/ 4411697 h 9085945"/>
                  <a:gd name="connsiteX1818" fmla="*/ 1018183 w 1018183"/>
                  <a:gd name="connsiteY1818" fmla="*/ 4412501 h 9085945"/>
                  <a:gd name="connsiteX1819" fmla="*/ 1018183 w 1018183"/>
                  <a:gd name="connsiteY1819" fmla="*/ 4412983 h 9085945"/>
                  <a:gd name="connsiteX1820" fmla="*/ 1018183 w 1018183"/>
                  <a:gd name="connsiteY1820" fmla="*/ 4413916 h 9085945"/>
                  <a:gd name="connsiteX1821" fmla="*/ 1018183 w 1018183"/>
                  <a:gd name="connsiteY1821" fmla="*/ 4415898 h 9085945"/>
                  <a:gd name="connsiteX1822" fmla="*/ 1018183 w 1018183"/>
                  <a:gd name="connsiteY1822" fmla="*/ 4417551 h 9085945"/>
                  <a:gd name="connsiteX1823" fmla="*/ 1018183 w 1018183"/>
                  <a:gd name="connsiteY1823" fmla="*/ 4424033 h 9085945"/>
                  <a:gd name="connsiteX1824" fmla="*/ 1018183 w 1018183"/>
                  <a:gd name="connsiteY1824" fmla="*/ 4425600 h 9085945"/>
                  <a:gd name="connsiteX1825" fmla="*/ 1018183 w 1018183"/>
                  <a:gd name="connsiteY1825" fmla="*/ 4425672 h 9085945"/>
                  <a:gd name="connsiteX1826" fmla="*/ 1018183 w 1018183"/>
                  <a:gd name="connsiteY1826" fmla="*/ 4427576 h 9085945"/>
                  <a:gd name="connsiteX1827" fmla="*/ 1018183 w 1018183"/>
                  <a:gd name="connsiteY1827" fmla="*/ 4431235 h 9085945"/>
                  <a:gd name="connsiteX1828" fmla="*/ 1018183 w 1018183"/>
                  <a:gd name="connsiteY1828" fmla="*/ 4432594 h 9085945"/>
                  <a:gd name="connsiteX1829" fmla="*/ 1018183 w 1018183"/>
                  <a:gd name="connsiteY1829" fmla="*/ 4433302 h 9085945"/>
                  <a:gd name="connsiteX1830" fmla="*/ 1018183 w 1018183"/>
                  <a:gd name="connsiteY1830" fmla="*/ 4433569 h 9085945"/>
                  <a:gd name="connsiteX1831" fmla="*/ 1018183 w 1018183"/>
                  <a:gd name="connsiteY1831" fmla="*/ 4434853 h 9085945"/>
                  <a:gd name="connsiteX1832" fmla="*/ 1018183 w 1018183"/>
                  <a:gd name="connsiteY1832" fmla="*/ 4434869 h 9085945"/>
                  <a:gd name="connsiteX1833" fmla="*/ 1018183 w 1018183"/>
                  <a:gd name="connsiteY1833" fmla="*/ 4438010 h 9085945"/>
                  <a:gd name="connsiteX1834" fmla="*/ 1018183 w 1018183"/>
                  <a:gd name="connsiteY1834" fmla="*/ 4438999 h 9085945"/>
                  <a:gd name="connsiteX1835" fmla="*/ 1018183 w 1018183"/>
                  <a:gd name="connsiteY1835" fmla="*/ 4440730 h 9085945"/>
                  <a:gd name="connsiteX1836" fmla="*/ 1018183 w 1018183"/>
                  <a:gd name="connsiteY1836" fmla="*/ 4443189 h 9085945"/>
                  <a:gd name="connsiteX1837" fmla="*/ 1018183 w 1018183"/>
                  <a:gd name="connsiteY1837" fmla="*/ 4444406 h 9085945"/>
                  <a:gd name="connsiteX1838" fmla="*/ 1018183 w 1018183"/>
                  <a:gd name="connsiteY1838" fmla="*/ 4444627 h 9085945"/>
                  <a:gd name="connsiteX1839" fmla="*/ 1018183 w 1018183"/>
                  <a:gd name="connsiteY1839" fmla="*/ 4447056 h 9085945"/>
                  <a:gd name="connsiteX1840" fmla="*/ 1018183 w 1018183"/>
                  <a:gd name="connsiteY1840" fmla="*/ 4447302 h 9085945"/>
                  <a:gd name="connsiteX1841" fmla="*/ 1018183 w 1018183"/>
                  <a:gd name="connsiteY1841" fmla="*/ 4447784 h 9085945"/>
                  <a:gd name="connsiteX1842" fmla="*/ 1018183 w 1018183"/>
                  <a:gd name="connsiteY1842" fmla="*/ 4448870 h 9085945"/>
                  <a:gd name="connsiteX1843" fmla="*/ 1018183 w 1018183"/>
                  <a:gd name="connsiteY1843" fmla="*/ 4449068 h 9085945"/>
                  <a:gd name="connsiteX1844" fmla="*/ 1018183 w 1018183"/>
                  <a:gd name="connsiteY1844" fmla="*/ 4452256 h 9085945"/>
                  <a:gd name="connsiteX1845" fmla="*/ 1018183 w 1018183"/>
                  <a:gd name="connsiteY1845" fmla="*/ 4453689 h 9085945"/>
                  <a:gd name="connsiteX1846" fmla="*/ 1018183 w 1018183"/>
                  <a:gd name="connsiteY1846" fmla="*/ 4453825 h 9085945"/>
                  <a:gd name="connsiteX1847" fmla="*/ 1018183 w 1018183"/>
                  <a:gd name="connsiteY1847" fmla="*/ 4455464 h 9085945"/>
                  <a:gd name="connsiteX1848" fmla="*/ 1018183 w 1018183"/>
                  <a:gd name="connsiteY1848" fmla="*/ 4465321 h 9085945"/>
                  <a:gd name="connsiteX1849" fmla="*/ 1018183 w 1018183"/>
                  <a:gd name="connsiteY1849" fmla="*/ 4471444 h 9085945"/>
                  <a:gd name="connsiteX1850" fmla="*/ 1018183 w 1018183"/>
                  <a:gd name="connsiteY1850" fmla="*/ 4471564 h 9085945"/>
                  <a:gd name="connsiteX1851" fmla="*/ 1018183 w 1018183"/>
                  <a:gd name="connsiteY1851" fmla="*/ 4475098 h 9085945"/>
                  <a:gd name="connsiteX1852" fmla="*/ 1018183 w 1018183"/>
                  <a:gd name="connsiteY1852" fmla="*/ 4476379 h 9085945"/>
                  <a:gd name="connsiteX1853" fmla="*/ 1018183 w 1018183"/>
                  <a:gd name="connsiteY1853" fmla="*/ 4479341 h 9085945"/>
                  <a:gd name="connsiteX1854" fmla="*/ 1018183 w 1018183"/>
                  <a:gd name="connsiteY1854" fmla="*/ 4480031 h 9085945"/>
                  <a:gd name="connsiteX1855" fmla="*/ 1018183 w 1018183"/>
                  <a:gd name="connsiteY1855" fmla="*/ 4481501 h 9085945"/>
                  <a:gd name="connsiteX1856" fmla="*/ 1018183 w 1018183"/>
                  <a:gd name="connsiteY1856" fmla="*/ 4481599 h 9085945"/>
                  <a:gd name="connsiteX1857" fmla="*/ 1018183 w 1018183"/>
                  <a:gd name="connsiteY1857" fmla="*/ 4483573 h 9085945"/>
                  <a:gd name="connsiteX1858" fmla="*/ 1018183 w 1018183"/>
                  <a:gd name="connsiteY1858" fmla="*/ 4483879 h 9085945"/>
                  <a:gd name="connsiteX1859" fmla="*/ 1018183 w 1018183"/>
                  <a:gd name="connsiteY1859" fmla="*/ 4488191 h 9085945"/>
                  <a:gd name="connsiteX1860" fmla="*/ 1018183 w 1018183"/>
                  <a:gd name="connsiteY1860" fmla="*/ 4489410 h 9085945"/>
                  <a:gd name="connsiteX1861" fmla="*/ 1018183 w 1018183"/>
                  <a:gd name="connsiteY1861" fmla="*/ 4489558 h 9085945"/>
                  <a:gd name="connsiteX1862" fmla="*/ 1018183 w 1018183"/>
                  <a:gd name="connsiteY1862" fmla="*/ 4489804 h 9085945"/>
                  <a:gd name="connsiteX1863" fmla="*/ 1018183 w 1018183"/>
                  <a:gd name="connsiteY1863" fmla="*/ 4490399 h 9085945"/>
                  <a:gd name="connsiteX1864" fmla="*/ 1018183 w 1018183"/>
                  <a:gd name="connsiteY1864" fmla="*/ 4491089 h 9085945"/>
                  <a:gd name="connsiteX1865" fmla="*/ 1018183 w 1018183"/>
                  <a:gd name="connsiteY1865" fmla="*/ 4491371 h 9085945"/>
                  <a:gd name="connsiteX1866" fmla="*/ 1018183 w 1018183"/>
                  <a:gd name="connsiteY1866" fmla="*/ 4492657 h 9085945"/>
                  <a:gd name="connsiteX1867" fmla="*/ 1018183 w 1018183"/>
                  <a:gd name="connsiteY1867" fmla="*/ 4494633 h 9085945"/>
                  <a:gd name="connsiteX1868" fmla="*/ 1018183 w 1018183"/>
                  <a:gd name="connsiteY1868" fmla="*/ 4494938 h 9085945"/>
                  <a:gd name="connsiteX1869" fmla="*/ 1018183 w 1018183"/>
                  <a:gd name="connsiteY1869" fmla="*/ 4495806 h 9085945"/>
                  <a:gd name="connsiteX1870" fmla="*/ 1018183 w 1018183"/>
                  <a:gd name="connsiteY1870" fmla="*/ 4504171 h 9085945"/>
                  <a:gd name="connsiteX1871" fmla="*/ 1018183 w 1018183"/>
                  <a:gd name="connsiteY1871" fmla="*/ 4504942 h 9085945"/>
                  <a:gd name="connsiteX1872" fmla="*/ 1018183 w 1018183"/>
                  <a:gd name="connsiteY1872" fmla="*/ 4506509 h 9085945"/>
                  <a:gd name="connsiteX1873" fmla="*/ 1018183 w 1018183"/>
                  <a:gd name="connsiteY1873" fmla="*/ 4506751 h 9085945"/>
                  <a:gd name="connsiteX1874" fmla="*/ 1018183 w 1018183"/>
                  <a:gd name="connsiteY1874" fmla="*/ 4507716 h 9085945"/>
                  <a:gd name="connsiteX1875" fmla="*/ 1018183 w 1018183"/>
                  <a:gd name="connsiteY1875" fmla="*/ 4513945 h 9085945"/>
                  <a:gd name="connsiteX1876" fmla="*/ 1018183 w 1018183"/>
                  <a:gd name="connsiteY1876" fmla="*/ 4516721 h 9085945"/>
                  <a:gd name="connsiteX1877" fmla="*/ 1018183 w 1018183"/>
                  <a:gd name="connsiteY1877" fmla="*/ 4521843 h 9085945"/>
                  <a:gd name="connsiteX1878" fmla="*/ 1018183 w 1018183"/>
                  <a:gd name="connsiteY1878" fmla="*/ 4523127 h 9085945"/>
                  <a:gd name="connsiteX1879" fmla="*/ 1018183 w 1018183"/>
                  <a:gd name="connsiteY1879" fmla="*/ 4526075 h 9085945"/>
                  <a:gd name="connsiteX1880" fmla="*/ 1018183 w 1018183"/>
                  <a:gd name="connsiteY1880" fmla="*/ 4526378 h 9085945"/>
                  <a:gd name="connsiteX1881" fmla="*/ 1018183 w 1018183"/>
                  <a:gd name="connsiteY1881" fmla="*/ 4527360 h 9085945"/>
                  <a:gd name="connsiteX1882" fmla="*/ 1018183 w 1018183"/>
                  <a:gd name="connsiteY1882" fmla="*/ 4527666 h 9085945"/>
                  <a:gd name="connsiteX1883" fmla="*/ 1018183 w 1018183"/>
                  <a:gd name="connsiteY1883" fmla="*/ 4528533 h 9085945"/>
                  <a:gd name="connsiteX1884" fmla="*/ 1018183 w 1018183"/>
                  <a:gd name="connsiteY1884" fmla="*/ 4531210 h 9085945"/>
                  <a:gd name="connsiteX1885" fmla="*/ 1018183 w 1018183"/>
                  <a:gd name="connsiteY1885" fmla="*/ 4531431 h 9085945"/>
                  <a:gd name="connsiteX1886" fmla="*/ 1018183 w 1018183"/>
                  <a:gd name="connsiteY1886" fmla="*/ 4532901 h 9085945"/>
                  <a:gd name="connsiteX1887" fmla="*/ 1018183 w 1018183"/>
                  <a:gd name="connsiteY1887" fmla="*/ 4532999 h 9085945"/>
                  <a:gd name="connsiteX1888" fmla="*/ 1018183 w 1018183"/>
                  <a:gd name="connsiteY1888" fmla="*/ 4534975 h 9085945"/>
                  <a:gd name="connsiteX1889" fmla="*/ 1018183 w 1018183"/>
                  <a:gd name="connsiteY1889" fmla="*/ 4535280 h 9085945"/>
                  <a:gd name="connsiteX1890" fmla="*/ 1018183 w 1018183"/>
                  <a:gd name="connsiteY1890" fmla="*/ 4537135 h 9085945"/>
                  <a:gd name="connsiteX1891" fmla="*/ 1018183 w 1018183"/>
                  <a:gd name="connsiteY1891" fmla="*/ 4537439 h 9085945"/>
                  <a:gd name="connsiteX1892" fmla="*/ 1018183 w 1018183"/>
                  <a:gd name="connsiteY1892" fmla="*/ 4539591 h 9085945"/>
                  <a:gd name="connsiteX1893" fmla="*/ 1018183 w 1018183"/>
                  <a:gd name="connsiteY1893" fmla="*/ 4545919 h 9085945"/>
                  <a:gd name="connsiteX1894" fmla="*/ 1018183 w 1018183"/>
                  <a:gd name="connsiteY1894" fmla="*/ 4547093 h 9085945"/>
                  <a:gd name="connsiteX1895" fmla="*/ 1018183 w 1018183"/>
                  <a:gd name="connsiteY1895" fmla="*/ 4558151 h 9085945"/>
                  <a:gd name="connsiteX1896" fmla="*/ 1018183 w 1018183"/>
                  <a:gd name="connsiteY1896" fmla="*/ 4567702 h 9085945"/>
                  <a:gd name="connsiteX1897" fmla="*/ 1018183 w 1018183"/>
                  <a:gd name="connsiteY1897" fmla="*/ 4568008 h 9085945"/>
                  <a:gd name="connsiteX1898" fmla="*/ 1018183 w 1018183"/>
                  <a:gd name="connsiteY1898" fmla="*/ 4571552 h 9085945"/>
                  <a:gd name="connsiteX1899" fmla="*/ 1018183 w 1018183"/>
                  <a:gd name="connsiteY1899" fmla="*/ 4573709 h 9085945"/>
                  <a:gd name="connsiteX1900" fmla="*/ 1018183 w 1018183"/>
                  <a:gd name="connsiteY1900" fmla="*/ 4576549 h 9085945"/>
                  <a:gd name="connsiteX1901" fmla="*/ 1018183 w 1018183"/>
                  <a:gd name="connsiteY1901" fmla="*/ 4577477 h 9085945"/>
                  <a:gd name="connsiteX1902" fmla="*/ 1018183 w 1018183"/>
                  <a:gd name="connsiteY1902" fmla="*/ 4577781 h 9085945"/>
                  <a:gd name="connsiteX1903" fmla="*/ 1018183 w 1018183"/>
                  <a:gd name="connsiteY1903" fmla="*/ 4578760 h 9085945"/>
                  <a:gd name="connsiteX1904" fmla="*/ 1018183 w 1018183"/>
                  <a:gd name="connsiteY1904" fmla="*/ 4579064 h 9085945"/>
                  <a:gd name="connsiteX1905" fmla="*/ 1018183 w 1018183"/>
                  <a:gd name="connsiteY1905" fmla="*/ 4580283 h 9085945"/>
                  <a:gd name="connsiteX1906" fmla="*/ 1018183 w 1018183"/>
                  <a:gd name="connsiteY1906" fmla="*/ 4582609 h 9085945"/>
                  <a:gd name="connsiteX1907" fmla="*/ 1018183 w 1018183"/>
                  <a:gd name="connsiteY1907" fmla="*/ 4583395 h 9085945"/>
                  <a:gd name="connsiteX1908" fmla="*/ 1018183 w 1018183"/>
                  <a:gd name="connsiteY1908" fmla="*/ 4586261 h 9085945"/>
                  <a:gd name="connsiteX1909" fmla="*/ 1018183 w 1018183"/>
                  <a:gd name="connsiteY1909" fmla="*/ 4588417 h 9085945"/>
                  <a:gd name="connsiteX1910" fmla="*/ 1018183 w 1018183"/>
                  <a:gd name="connsiteY1910" fmla="*/ 4588957 h 9085945"/>
                  <a:gd name="connsiteX1911" fmla="*/ 1018183 w 1018183"/>
                  <a:gd name="connsiteY1911" fmla="*/ 4590879 h 9085945"/>
                  <a:gd name="connsiteX1912" fmla="*/ 1018183 w 1018183"/>
                  <a:gd name="connsiteY1912" fmla="*/ 4594425 h 9085945"/>
                  <a:gd name="connsiteX1913" fmla="*/ 1018183 w 1018183"/>
                  <a:gd name="connsiteY1913" fmla="*/ 4597319 h 9085945"/>
                  <a:gd name="connsiteX1914" fmla="*/ 1018183 w 1018183"/>
                  <a:gd name="connsiteY1914" fmla="*/ 4597798 h 9085945"/>
                  <a:gd name="connsiteX1915" fmla="*/ 1018183 w 1018183"/>
                  <a:gd name="connsiteY1915" fmla="*/ 4600017 h 9085945"/>
                  <a:gd name="connsiteX1916" fmla="*/ 1018183 w 1018183"/>
                  <a:gd name="connsiteY1916" fmla="*/ 4608846 h 9085945"/>
                  <a:gd name="connsiteX1917" fmla="*/ 1018183 w 1018183"/>
                  <a:gd name="connsiteY1917" fmla="*/ 4610414 h 9085945"/>
                  <a:gd name="connsiteX1918" fmla="*/ 1018183 w 1018183"/>
                  <a:gd name="connsiteY1918" fmla="*/ 4614051 h 9085945"/>
                  <a:gd name="connsiteX1919" fmla="*/ 1018183 w 1018183"/>
                  <a:gd name="connsiteY1919" fmla="*/ 4615339 h 9085945"/>
                  <a:gd name="connsiteX1920" fmla="*/ 1018183 w 1018183"/>
                  <a:gd name="connsiteY1920" fmla="*/ 4616123 h 9085945"/>
                  <a:gd name="connsiteX1921" fmla="*/ 1018183 w 1018183"/>
                  <a:gd name="connsiteY1921" fmla="*/ 4619104 h 9085945"/>
                  <a:gd name="connsiteX1922" fmla="*/ 1018183 w 1018183"/>
                  <a:gd name="connsiteY1922" fmla="*/ 4619667 h 9085945"/>
                  <a:gd name="connsiteX1923" fmla="*/ 1018183 w 1018183"/>
                  <a:gd name="connsiteY1923" fmla="*/ 4619904 h 9085945"/>
                  <a:gd name="connsiteX1924" fmla="*/ 1018183 w 1018183"/>
                  <a:gd name="connsiteY1924" fmla="*/ 4620625 h 9085945"/>
                  <a:gd name="connsiteX1925" fmla="*/ 1018183 w 1018183"/>
                  <a:gd name="connsiteY1925" fmla="*/ 4621473 h 9085945"/>
                  <a:gd name="connsiteX1926" fmla="*/ 1018183 w 1018183"/>
                  <a:gd name="connsiteY1926" fmla="*/ 4625109 h 9085945"/>
                  <a:gd name="connsiteX1927" fmla="*/ 1018183 w 1018183"/>
                  <a:gd name="connsiteY1927" fmla="*/ 4625897 h 9085945"/>
                  <a:gd name="connsiteX1928" fmla="*/ 1018183 w 1018183"/>
                  <a:gd name="connsiteY1928" fmla="*/ 4627181 h 9085945"/>
                  <a:gd name="connsiteX1929" fmla="*/ 1018183 w 1018183"/>
                  <a:gd name="connsiteY1929" fmla="*/ 4628759 h 9085945"/>
                  <a:gd name="connsiteX1930" fmla="*/ 1018183 w 1018183"/>
                  <a:gd name="connsiteY1930" fmla="*/ 4630047 h 9085945"/>
                  <a:gd name="connsiteX1931" fmla="*/ 1018183 w 1018183"/>
                  <a:gd name="connsiteY1931" fmla="*/ 4630525 h 9085945"/>
                  <a:gd name="connsiteX1932" fmla="*/ 1018183 w 1018183"/>
                  <a:gd name="connsiteY1932" fmla="*/ 4630726 h 9085945"/>
                  <a:gd name="connsiteX1933" fmla="*/ 1018183 w 1018183"/>
                  <a:gd name="connsiteY1933" fmla="*/ 4631460 h 9085945"/>
                  <a:gd name="connsiteX1934" fmla="*/ 1018183 w 1018183"/>
                  <a:gd name="connsiteY1934" fmla="*/ 4631685 h 9085945"/>
                  <a:gd name="connsiteX1935" fmla="*/ 1018183 w 1018183"/>
                  <a:gd name="connsiteY1935" fmla="*/ 4632744 h 9085945"/>
                  <a:gd name="connsiteX1936" fmla="*/ 1018183 w 1018183"/>
                  <a:gd name="connsiteY1936" fmla="*/ 4635094 h 9085945"/>
                  <a:gd name="connsiteX1937" fmla="*/ 1018183 w 1018183"/>
                  <a:gd name="connsiteY1937" fmla="*/ 4639816 h 9085945"/>
                  <a:gd name="connsiteX1938" fmla="*/ 1018183 w 1018183"/>
                  <a:gd name="connsiteY1938" fmla="*/ 4640297 h 9085945"/>
                  <a:gd name="connsiteX1939" fmla="*/ 1018183 w 1018183"/>
                  <a:gd name="connsiteY1939" fmla="*/ 4640359 h 9085945"/>
                  <a:gd name="connsiteX1940" fmla="*/ 1018183 w 1018183"/>
                  <a:gd name="connsiteY1940" fmla="*/ 4641583 h 9085945"/>
                  <a:gd name="connsiteX1941" fmla="*/ 1018183 w 1018183"/>
                  <a:gd name="connsiteY1941" fmla="*/ 4642516 h 9085945"/>
                  <a:gd name="connsiteX1942" fmla="*/ 1018183 w 1018183"/>
                  <a:gd name="connsiteY1942" fmla="*/ 4646151 h 9085945"/>
                  <a:gd name="connsiteX1943" fmla="*/ 1018183 w 1018183"/>
                  <a:gd name="connsiteY1943" fmla="*/ 4652633 h 9085945"/>
                  <a:gd name="connsiteX1944" fmla="*/ 1018183 w 1018183"/>
                  <a:gd name="connsiteY1944" fmla="*/ 4654200 h 9085945"/>
                  <a:gd name="connsiteX1945" fmla="*/ 1018183 w 1018183"/>
                  <a:gd name="connsiteY1945" fmla="*/ 4656176 h 9085945"/>
                  <a:gd name="connsiteX1946" fmla="*/ 1018183 w 1018183"/>
                  <a:gd name="connsiteY1946" fmla="*/ 4660246 h 9085945"/>
                  <a:gd name="connsiteX1947" fmla="*/ 1018183 w 1018183"/>
                  <a:gd name="connsiteY1947" fmla="*/ 4661815 h 9085945"/>
                  <a:gd name="connsiteX1948" fmla="*/ 1018183 w 1018183"/>
                  <a:gd name="connsiteY1948" fmla="*/ 4662169 h 9085945"/>
                  <a:gd name="connsiteX1949" fmla="*/ 1018183 w 1018183"/>
                  <a:gd name="connsiteY1949" fmla="*/ 4663453 h 9085945"/>
                  <a:gd name="connsiteX1950" fmla="*/ 1018183 w 1018183"/>
                  <a:gd name="connsiteY1950" fmla="*/ 4664412 h 9085945"/>
                  <a:gd name="connsiteX1951" fmla="*/ 1018183 w 1018183"/>
                  <a:gd name="connsiteY1951" fmla="*/ 4665325 h 9085945"/>
                  <a:gd name="connsiteX1952" fmla="*/ 1018183 w 1018183"/>
                  <a:gd name="connsiteY1952" fmla="*/ 4667523 h 9085945"/>
                  <a:gd name="connsiteX1953" fmla="*/ 1018183 w 1018183"/>
                  <a:gd name="connsiteY1953" fmla="*/ 4667954 h 9085945"/>
                  <a:gd name="connsiteX1954" fmla="*/ 1018183 w 1018183"/>
                  <a:gd name="connsiteY1954" fmla="*/ 4671068 h 9085945"/>
                  <a:gd name="connsiteX1955" fmla="*/ 1018183 w 1018183"/>
                  <a:gd name="connsiteY1955" fmla="*/ 4671789 h 9085945"/>
                  <a:gd name="connsiteX1956" fmla="*/ 1018183 w 1018183"/>
                  <a:gd name="connsiteY1956" fmla="*/ 4673086 h 9085945"/>
                  <a:gd name="connsiteX1957" fmla="*/ 1018183 w 1018183"/>
                  <a:gd name="connsiteY1957" fmla="*/ 4673227 h 9085945"/>
                  <a:gd name="connsiteX1958" fmla="*/ 1018183 w 1018183"/>
                  <a:gd name="connsiteY1958" fmla="*/ 4680856 h 9085945"/>
                  <a:gd name="connsiteX1959" fmla="*/ 1018183 w 1018183"/>
                  <a:gd name="connsiteY1959" fmla="*/ 4681925 h 9085945"/>
                  <a:gd name="connsiteX1960" fmla="*/ 1018183 w 1018183"/>
                  <a:gd name="connsiteY1960" fmla="*/ 4682425 h 9085945"/>
                  <a:gd name="connsiteX1961" fmla="*/ 1018183 w 1018183"/>
                  <a:gd name="connsiteY1961" fmla="*/ 4682664 h 9085945"/>
                  <a:gd name="connsiteX1962" fmla="*/ 1018183 w 1018183"/>
                  <a:gd name="connsiteY1962" fmla="*/ 4682858 h 9085945"/>
                  <a:gd name="connsiteX1963" fmla="*/ 1018183 w 1018183"/>
                  <a:gd name="connsiteY1963" fmla="*/ 4684144 h 9085945"/>
                  <a:gd name="connsiteX1964" fmla="*/ 1018183 w 1018183"/>
                  <a:gd name="connsiteY1964" fmla="*/ 4686493 h 9085945"/>
                  <a:gd name="connsiteX1965" fmla="*/ 1018183 w 1018183"/>
                  <a:gd name="connsiteY1965" fmla="*/ 4692635 h 9085945"/>
                  <a:gd name="connsiteX1966" fmla="*/ 1018183 w 1018183"/>
                  <a:gd name="connsiteY1966" fmla="*/ 4692975 h 9085945"/>
                  <a:gd name="connsiteX1967" fmla="*/ 1018183 w 1018183"/>
                  <a:gd name="connsiteY1967" fmla="*/ 4694542 h 9085945"/>
                  <a:gd name="connsiteX1968" fmla="*/ 1018183 w 1018183"/>
                  <a:gd name="connsiteY1968" fmla="*/ 4696518 h 9085945"/>
                  <a:gd name="connsiteX1969" fmla="*/ 1018183 w 1018183"/>
                  <a:gd name="connsiteY1969" fmla="*/ 4703795 h 9085945"/>
                  <a:gd name="connsiteX1970" fmla="*/ 1018183 w 1018183"/>
                  <a:gd name="connsiteY1970" fmla="*/ 4704033 h 9085945"/>
                  <a:gd name="connsiteX1971" fmla="*/ 1018183 w 1018183"/>
                  <a:gd name="connsiteY1971" fmla="*/ 4705600 h 9085945"/>
                  <a:gd name="connsiteX1972" fmla="*/ 1018183 w 1018183"/>
                  <a:gd name="connsiteY1972" fmla="*/ 4707345 h 9085945"/>
                  <a:gd name="connsiteX1973" fmla="*/ 1018183 w 1018183"/>
                  <a:gd name="connsiteY1973" fmla="*/ 4707575 h 9085945"/>
                  <a:gd name="connsiteX1974" fmla="*/ 1018183 w 1018183"/>
                  <a:gd name="connsiteY1974" fmla="*/ 4707941 h 9085945"/>
                  <a:gd name="connsiteX1975" fmla="*/ 1018183 w 1018183"/>
                  <a:gd name="connsiteY1975" fmla="*/ 4708912 h 9085945"/>
                  <a:gd name="connsiteX1976" fmla="*/ 1018183 w 1018183"/>
                  <a:gd name="connsiteY1976" fmla="*/ 4713569 h 9085945"/>
                  <a:gd name="connsiteX1977" fmla="*/ 1018183 w 1018183"/>
                  <a:gd name="connsiteY1977" fmla="*/ 4714853 h 9085945"/>
                  <a:gd name="connsiteX1978" fmla="*/ 1018183 w 1018183"/>
                  <a:gd name="connsiteY1978" fmla="*/ 4718010 h 9085945"/>
                  <a:gd name="connsiteX1979" fmla="*/ 1018183 w 1018183"/>
                  <a:gd name="connsiteY1979" fmla="*/ 4718999 h 9085945"/>
                  <a:gd name="connsiteX1980" fmla="*/ 1018183 w 1018183"/>
                  <a:gd name="connsiteY1980" fmla="*/ 4721198 h 9085945"/>
                  <a:gd name="connsiteX1981" fmla="*/ 1018183 w 1018183"/>
                  <a:gd name="connsiteY1981" fmla="*/ 4722767 h 9085945"/>
                  <a:gd name="connsiteX1982" fmla="*/ 1018183 w 1018183"/>
                  <a:gd name="connsiteY1982" fmla="*/ 4724406 h 9085945"/>
                  <a:gd name="connsiteX1983" fmla="*/ 1018183 w 1018183"/>
                  <a:gd name="connsiteY1983" fmla="*/ 4732257 h 9085945"/>
                  <a:gd name="connsiteX1984" fmla="*/ 1018183 w 1018183"/>
                  <a:gd name="connsiteY1984" fmla="*/ 4733824 h 9085945"/>
                  <a:gd name="connsiteX1985" fmla="*/ 1018183 w 1018183"/>
                  <a:gd name="connsiteY1985" fmla="*/ 4740304 h 9085945"/>
                  <a:gd name="connsiteX1986" fmla="*/ 1018183 w 1018183"/>
                  <a:gd name="connsiteY1986" fmla="*/ 4745321 h 9085945"/>
                  <a:gd name="connsiteX1987" fmla="*/ 1018183 w 1018183"/>
                  <a:gd name="connsiteY1987" fmla="*/ 4750443 h 9085945"/>
                  <a:gd name="connsiteX1988" fmla="*/ 1018183 w 1018183"/>
                  <a:gd name="connsiteY1988" fmla="*/ 4751727 h 9085945"/>
                  <a:gd name="connsiteX1989" fmla="*/ 1018183 w 1018183"/>
                  <a:gd name="connsiteY1989" fmla="*/ 4757133 h 9085945"/>
                  <a:gd name="connsiteX1990" fmla="*/ 1018183 w 1018183"/>
                  <a:gd name="connsiteY1990" fmla="*/ 4759341 h 9085945"/>
                  <a:gd name="connsiteX1991" fmla="*/ 1018183 w 1018183"/>
                  <a:gd name="connsiteY1991" fmla="*/ 4760031 h 9085945"/>
                  <a:gd name="connsiteX1992" fmla="*/ 1018183 w 1018183"/>
                  <a:gd name="connsiteY1992" fmla="*/ 4761501 h 9085945"/>
                  <a:gd name="connsiteX1993" fmla="*/ 1018183 w 1018183"/>
                  <a:gd name="connsiteY1993" fmla="*/ 4761599 h 9085945"/>
                  <a:gd name="connsiteX1994" fmla="*/ 1018183 w 1018183"/>
                  <a:gd name="connsiteY1994" fmla="*/ 4763575 h 9085945"/>
                  <a:gd name="connsiteX1995" fmla="*/ 1018183 w 1018183"/>
                  <a:gd name="connsiteY1995" fmla="*/ 4763880 h 9085945"/>
                  <a:gd name="connsiteX1996" fmla="*/ 1018183 w 1018183"/>
                  <a:gd name="connsiteY1996" fmla="*/ 4768191 h 9085945"/>
                  <a:gd name="connsiteX1997" fmla="*/ 1018183 w 1018183"/>
                  <a:gd name="connsiteY1997" fmla="*/ 4775693 h 9085945"/>
                  <a:gd name="connsiteX1998" fmla="*/ 1018183 w 1018183"/>
                  <a:gd name="connsiteY1998" fmla="*/ 4786751 h 9085945"/>
                  <a:gd name="connsiteX1999" fmla="*/ 1018183 w 1018183"/>
                  <a:gd name="connsiteY1999" fmla="*/ 4788046 h 9085945"/>
                  <a:gd name="connsiteX2000" fmla="*/ 1018183 w 1018183"/>
                  <a:gd name="connsiteY2000" fmla="*/ 4792069 h 9085945"/>
                  <a:gd name="connsiteX2001" fmla="*/ 1018183 w 1018183"/>
                  <a:gd name="connsiteY2001" fmla="*/ 4796302 h 9085945"/>
                  <a:gd name="connsiteX2002" fmla="*/ 1018183 w 1018183"/>
                  <a:gd name="connsiteY2002" fmla="*/ 4796608 h 9085945"/>
                  <a:gd name="connsiteX2003" fmla="*/ 1018183 w 1018183"/>
                  <a:gd name="connsiteY2003" fmla="*/ 4800152 h 9085945"/>
                  <a:gd name="connsiteX2004" fmla="*/ 1018183 w 1018183"/>
                  <a:gd name="connsiteY2004" fmla="*/ 4800600 h 9085945"/>
                  <a:gd name="connsiteX2005" fmla="*/ 1018183 w 1018183"/>
                  <a:gd name="connsiteY2005" fmla="*/ 4801843 h 9085945"/>
                  <a:gd name="connsiteX2006" fmla="*/ 1018183 w 1018183"/>
                  <a:gd name="connsiteY2006" fmla="*/ 4803127 h 9085945"/>
                  <a:gd name="connsiteX2007" fmla="*/ 1018183 w 1018183"/>
                  <a:gd name="connsiteY2007" fmla="*/ 4804869 h 9085945"/>
                  <a:gd name="connsiteX2008" fmla="*/ 1018183 w 1018183"/>
                  <a:gd name="connsiteY2008" fmla="*/ 4805149 h 9085945"/>
                  <a:gd name="connsiteX2009" fmla="*/ 1018183 w 1018183"/>
                  <a:gd name="connsiteY2009" fmla="*/ 4806077 h 9085945"/>
                  <a:gd name="connsiteX2010" fmla="*/ 1018183 w 1018183"/>
                  <a:gd name="connsiteY2010" fmla="*/ 4806381 h 9085945"/>
                  <a:gd name="connsiteX2011" fmla="*/ 1018183 w 1018183"/>
                  <a:gd name="connsiteY2011" fmla="*/ 4806830 h 9085945"/>
                  <a:gd name="connsiteX2012" fmla="*/ 1018183 w 1018183"/>
                  <a:gd name="connsiteY2012" fmla="*/ 4807360 h 9085945"/>
                  <a:gd name="connsiteX2013" fmla="*/ 1018183 w 1018183"/>
                  <a:gd name="connsiteY2013" fmla="*/ 4807664 h 9085945"/>
                  <a:gd name="connsiteX2014" fmla="*/ 1018183 w 1018183"/>
                  <a:gd name="connsiteY2014" fmla="*/ 4808413 h 9085945"/>
                  <a:gd name="connsiteX2015" fmla="*/ 1018183 w 1018183"/>
                  <a:gd name="connsiteY2015" fmla="*/ 4808533 h 9085945"/>
                  <a:gd name="connsiteX2016" fmla="*/ 1018183 w 1018183"/>
                  <a:gd name="connsiteY2016" fmla="*/ 4811209 h 9085945"/>
                  <a:gd name="connsiteX2017" fmla="*/ 1018183 w 1018183"/>
                  <a:gd name="connsiteY2017" fmla="*/ 4814861 h 9085945"/>
                  <a:gd name="connsiteX2018" fmla="*/ 1018183 w 1018183"/>
                  <a:gd name="connsiteY2018" fmla="*/ 4815637 h 9085945"/>
                  <a:gd name="connsiteX2019" fmla="*/ 1018183 w 1018183"/>
                  <a:gd name="connsiteY2019" fmla="*/ 4818757 h 9085945"/>
                  <a:gd name="connsiteX2020" fmla="*/ 1018183 w 1018183"/>
                  <a:gd name="connsiteY2020" fmla="*/ 4819374 h 9085945"/>
                  <a:gd name="connsiteX2021" fmla="*/ 1018183 w 1018183"/>
                  <a:gd name="connsiteY2021" fmla="*/ 4819479 h 9085945"/>
                  <a:gd name="connsiteX2022" fmla="*/ 1018183 w 1018183"/>
                  <a:gd name="connsiteY2022" fmla="*/ 4821968 h 9085945"/>
                  <a:gd name="connsiteX2023" fmla="*/ 1018183 w 1018183"/>
                  <a:gd name="connsiteY2023" fmla="*/ 4823025 h 9085945"/>
                  <a:gd name="connsiteX2024" fmla="*/ 1018183 w 1018183"/>
                  <a:gd name="connsiteY2024" fmla="*/ 4825919 h 9085945"/>
                  <a:gd name="connsiteX2025" fmla="*/ 1018183 w 1018183"/>
                  <a:gd name="connsiteY2025" fmla="*/ 4827093 h 9085945"/>
                  <a:gd name="connsiteX2026" fmla="*/ 1018183 w 1018183"/>
                  <a:gd name="connsiteY2026" fmla="*/ 4840942 h 9085945"/>
                  <a:gd name="connsiteX2027" fmla="*/ 1018183 w 1018183"/>
                  <a:gd name="connsiteY2027" fmla="*/ 4841141 h 9085945"/>
                  <a:gd name="connsiteX2028" fmla="*/ 1018183 w 1018183"/>
                  <a:gd name="connsiteY2028" fmla="*/ 4841534 h 9085945"/>
                  <a:gd name="connsiteX2029" fmla="*/ 1018183 w 1018183"/>
                  <a:gd name="connsiteY2029" fmla="*/ 4842651 h 9085945"/>
                  <a:gd name="connsiteX2030" fmla="*/ 1018183 w 1018183"/>
                  <a:gd name="connsiteY2030" fmla="*/ 4843104 h 9085945"/>
                  <a:gd name="connsiteX2031" fmla="*/ 1018183 w 1018183"/>
                  <a:gd name="connsiteY2031" fmla="*/ 4843438 h 9085945"/>
                  <a:gd name="connsiteX2032" fmla="*/ 1018183 w 1018183"/>
                  <a:gd name="connsiteY2032" fmla="*/ 4843939 h 9085945"/>
                  <a:gd name="connsiteX2033" fmla="*/ 1018183 w 1018183"/>
                  <a:gd name="connsiteY2033" fmla="*/ 4845491 h 9085945"/>
                  <a:gd name="connsiteX2034" fmla="*/ 1018183 w 1018183"/>
                  <a:gd name="connsiteY2034" fmla="*/ 4847172 h 9085945"/>
                  <a:gd name="connsiteX2035" fmla="*/ 1018183 w 1018183"/>
                  <a:gd name="connsiteY2035" fmla="*/ 4847599 h 9085945"/>
                  <a:gd name="connsiteX2036" fmla="*/ 1018183 w 1018183"/>
                  <a:gd name="connsiteY2036" fmla="*/ 4847702 h 9085945"/>
                  <a:gd name="connsiteX2037" fmla="*/ 1018183 w 1018183"/>
                  <a:gd name="connsiteY2037" fmla="*/ 4847704 h 9085945"/>
                  <a:gd name="connsiteX2038" fmla="*/ 1018183 w 1018183"/>
                  <a:gd name="connsiteY2038" fmla="*/ 4848006 h 9085945"/>
                  <a:gd name="connsiteX2039" fmla="*/ 1018183 w 1018183"/>
                  <a:gd name="connsiteY2039" fmla="*/ 4848458 h 9085945"/>
                  <a:gd name="connsiteX2040" fmla="*/ 1018183 w 1018183"/>
                  <a:gd name="connsiteY2040" fmla="*/ 4849225 h 9085945"/>
                  <a:gd name="connsiteX2041" fmla="*/ 1018183 w 1018183"/>
                  <a:gd name="connsiteY2041" fmla="*/ 4850433 h 9085945"/>
                  <a:gd name="connsiteX2042" fmla="*/ 1018183 w 1018183"/>
                  <a:gd name="connsiteY2042" fmla="*/ 4850915 h 9085945"/>
                  <a:gd name="connsiteX2043" fmla="*/ 1018183 w 1018183"/>
                  <a:gd name="connsiteY2043" fmla="*/ 4851551 h 9085945"/>
                  <a:gd name="connsiteX2044" fmla="*/ 1018183 w 1018183"/>
                  <a:gd name="connsiteY2044" fmla="*/ 4852004 h 9085945"/>
                  <a:gd name="connsiteX2045" fmla="*/ 1018183 w 1018183"/>
                  <a:gd name="connsiteY2045" fmla="*/ 4853709 h 9085945"/>
                  <a:gd name="connsiteX2046" fmla="*/ 1018183 w 1018183"/>
                  <a:gd name="connsiteY2046" fmla="*/ 4854932 h 9085945"/>
                  <a:gd name="connsiteX2047" fmla="*/ 1018183 w 1018183"/>
                  <a:gd name="connsiteY2047" fmla="*/ 4856549 h 9085945"/>
                  <a:gd name="connsiteX2048" fmla="*/ 1018183 w 1018183"/>
                  <a:gd name="connsiteY2048" fmla="*/ 4857359 h 9085945"/>
                  <a:gd name="connsiteX2049" fmla="*/ 1018183 w 1018183"/>
                  <a:gd name="connsiteY2049" fmla="*/ 4857839 h 9085945"/>
                  <a:gd name="connsiteX2050" fmla="*/ 1018183 w 1018183"/>
                  <a:gd name="connsiteY2050" fmla="*/ 4858647 h 9085945"/>
                  <a:gd name="connsiteX2051" fmla="*/ 1018183 w 1018183"/>
                  <a:gd name="connsiteY2051" fmla="*/ 4859716 h 9085945"/>
                  <a:gd name="connsiteX2052" fmla="*/ 1018183 w 1018183"/>
                  <a:gd name="connsiteY2052" fmla="*/ 4859821 h 9085945"/>
                  <a:gd name="connsiteX2053" fmla="*/ 1018183 w 1018183"/>
                  <a:gd name="connsiteY2053" fmla="*/ 4860285 h 9085945"/>
                  <a:gd name="connsiteX2054" fmla="*/ 1018183 w 1018183"/>
                  <a:gd name="connsiteY2054" fmla="*/ 4862310 h 9085945"/>
                  <a:gd name="connsiteX2055" fmla="*/ 1018183 w 1018183"/>
                  <a:gd name="connsiteY2055" fmla="*/ 4863367 h 9085945"/>
                  <a:gd name="connsiteX2056" fmla="*/ 1018183 w 1018183"/>
                  <a:gd name="connsiteY2056" fmla="*/ 4866261 h 9085945"/>
                  <a:gd name="connsiteX2057" fmla="*/ 1018183 w 1018183"/>
                  <a:gd name="connsiteY2057" fmla="*/ 4868416 h 9085945"/>
                  <a:gd name="connsiteX2058" fmla="*/ 1018183 w 1018183"/>
                  <a:gd name="connsiteY2058" fmla="*/ 4868959 h 9085945"/>
                  <a:gd name="connsiteX2059" fmla="*/ 1018183 w 1018183"/>
                  <a:gd name="connsiteY2059" fmla="*/ 4870879 h 9085945"/>
                  <a:gd name="connsiteX2060" fmla="*/ 1018183 w 1018183"/>
                  <a:gd name="connsiteY2060" fmla="*/ 4872045 h 9085945"/>
                  <a:gd name="connsiteX2061" fmla="*/ 1018183 w 1018183"/>
                  <a:gd name="connsiteY2061" fmla="*/ 4874424 h 9085945"/>
                  <a:gd name="connsiteX2062" fmla="*/ 1018183 w 1018183"/>
                  <a:gd name="connsiteY2062" fmla="*/ 4881876 h 9085945"/>
                  <a:gd name="connsiteX2063" fmla="*/ 1018183 w 1018183"/>
                  <a:gd name="connsiteY2063" fmla="*/ 4883161 h 9085945"/>
                  <a:gd name="connsiteX2064" fmla="*/ 1018183 w 1018183"/>
                  <a:gd name="connsiteY2064" fmla="*/ 4883446 h 9085945"/>
                  <a:gd name="connsiteX2065" fmla="*/ 1018183 w 1018183"/>
                  <a:gd name="connsiteY2065" fmla="*/ 4884281 h 9085945"/>
                  <a:gd name="connsiteX2066" fmla="*/ 1018183 w 1018183"/>
                  <a:gd name="connsiteY2066" fmla="*/ 4884729 h 9085945"/>
                  <a:gd name="connsiteX2067" fmla="*/ 1018183 w 1018183"/>
                  <a:gd name="connsiteY2067" fmla="*/ 4887010 h 9085945"/>
                  <a:gd name="connsiteX2068" fmla="*/ 1018183 w 1018183"/>
                  <a:gd name="connsiteY2068" fmla="*/ 4887659 h 9085945"/>
                  <a:gd name="connsiteX2069" fmla="*/ 1018183 w 1018183"/>
                  <a:gd name="connsiteY2069" fmla="*/ 4887941 h 9085945"/>
                  <a:gd name="connsiteX2070" fmla="*/ 1018183 w 1018183"/>
                  <a:gd name="connsiteY2070" fmla="*/ 4888046 h 9085945"/>
                  <a:gd name="connsiteX2071" fmla="*/ 1018183 w 1018183"/>
                  <a:gd name="connsiteY2071" fmla="*/ 4888846 h 9085945"/>
                  <a:gd name="connsiteX2072" fmla="*/ 1018183 w 1018183"/>
                  <a:gd name="connsiteY2072" fmla="*/ 4889276 h 9085945"/>
                  <a:gd name="connsiteX2073" fmla="*/ 1018183 w 1018183"/>
                  <a:gd name="connsiteY2073" fmla="*/ 4890415 h 9085945"/>
                  <a:gd name="connsiteX2074" fmla="*/ 1018183 w 1018183"/>
                  <a:gd name="connsiteY2074" fmla="*/ 4892936 h 9085945"/>
                  <a:gd name="connsiteX2075" fmla="*/ 1018183 w 1018183"/>
                  <a:gd name="connsiteY2075" fmla="*/ 4893012 h 9085945"/>
                  <a:gd name="connsiteX2076" fmla="*/ 1018183 w 1018183"/>
                  <a:gd name="connsiteY2076" fmla="*/ 4893925 h 9085945"/>
                  <a:gd name="connsiteX2077" fmla="*/ 1018183 w 1018183"/>
                  <a:gd name="connsiteY2077" fmla="*/ 4894051 h 9085945"/>
                  <a:gd name="connsiteX2078" fmla="*/ 1018183 w 1018183"/>
                  <a:gd name="connsiteY2078" fmla="*/ 4894503 h 9085945"/>
                  <a:gd name="connsiteX2079" fmla="*/ 1018183 w 1018183"/>
                  <a:gd name="connsiteY2079" fmla="*/ 4895274 h 9085945"/>
                  <a:gd name="connsiteX2080" fmla="*/ 1018183 w 1018183"/>
                  <a:gd name="connsiteY2080" fmla="*/ 4895335 h 9085945"/>
                  <a:gd name="connsiteX2081" fmla="*/ 1018183 w 1018183"/>
                  <a:gd name="connsiteY2081" fmla="*/ 4896123 h 9085945"/>
                  <a:gd name="connsiteX2082" fmla="*/ 1018183 w 1018183"/>
                  <a:gd name="connsiteY2082" fmla="*/ 4896554 h 9085945"/>
                  <a:gd name="connsiteX2083" fmla="*/ 1018183 w 1018183"/>
                  <a:gd name="connsiteY2083" fmla="*/ 4897432 h 9085945"/>
                  <a:gd name="connsiteX2084" fmla="*/ 1018183 w 1018183"/>
                  <a:gd name="connsiteY2084" fmla="*/ 4898989 h 9085945"/>
                  <a:gd name="connsiteX2085" fmla="*/ 1018183 w 1018183"/>
                  <a:gd name="connsiteY2085" fmla="*/ 4899104 h 9085945"/>
                  <a:gd name="connsiteX2086" fmla="*/ 1018183 w 1018183"/>
                  <a:gd name="connsiteY2086" fmla="*/ 4899668 h 9085945"/>
                  <a:gd name="connsiteX2087" fmla="*/ 1018183 w 1018183"/>
                  <a:gd name="connsiteY2087" fmla="*/ 4900627 h 9085945"/>
                  <a:gd name="connsiteX2088" fmla="*/ 1018183 w 1018183"/>
                  <a:gd name="connsiteY2088" fmla="*/ 4901686 h 9085945"/>
                  <a:gd name="connsiteX2089" fmla="*/ 1018183 w 1018183"/>
                  <a:gd name="connsiteY2089" fmla="*/ 4901720 h 9085945"/>
                  <a:gd name="connsiteX2090" fmla="*/ 1018183 w 1018183"/>
                  <a:gd name="connsiteY2090" fmla="*/ 4904772 h 9085945"/>
                  <a:gd name="connsiteX2091" fmla="*/ 1018183 w 1018183"/>
                  <a:gd name="connsiteY2091" fmla="*/ 4907031 h 9085945"/>
                  <a:gd name="connsiteX2092" fmla="*/ 1018183 w 1018183"/>
                  <a:gd name="connsiteY2092" fmla="*/ 4907151 h 9085945"/>
                  <a:gd name="connsiteX2093" fmla="*/ 1018183 w 1018183"/>
                  <a:gd name="connsiteY2093" fmla="*/ 4908758 h 9085945"/>
                  <a:gd name="connsiteX2094" fmla="*/ 1018183 w 1018183"/>
                  <a:gd name="connsiteY2094" fmla="*/ 4910042 h 9085945"/>
                  <a:gd name="connsiteX2095" fmla="*/ 1018183 w 1018183"/>
                  <a:gd name="connsiteY2095" fmla="*/ 4910525 h 9085945"/>
                  <a:gd name="connsiteX2096" fmla="*/ 1018183 w 1018183"/>
                  <a:gd name="connsiteY2096" fmla="*/ 4911264 h 9085945"/>
                  <a:gd name="connsiteX2097" fmla="*/ 1018183 w 1018183"/>
                  <a:gd name="connsiteY2097" fmla="*/ 4911458 h 9085945"/>
                  <a:gd name="connsiteX2098" fmla="*/ 1018183 w 1018183"/>
                  <a:gd name="connsiteY2098" fmla="*/ 4912387 h 9085945"/>
                  <a:gd name="connsiteX2099" fmla="*/ 1018183 w 1018183"/>
                  <a:gd name="connsiteY2099" fmla="*/ 4912744 h 9085945"/>
                  <a:gd name="connsiteX2100" fmla="*/ 1018183 w 1018183"/>
                  <a:gd name="connsiteY2100" fmla="*/ 4913257 h 9085945"/>
                  <a:gd name="connsiteX2101" fmla="*/ 1018183 w 1018183"/>
                  <a:gd name="connsiteY2101" fmla="*/ 4914545 h 9085945"/>
                  <a:gd name="connsiteX2102" fmla="*/ 1018183 w 1018183"/>
                  <a:gd name="connsiteY2102" fmla="*/ 4915093 h 9085945"/>
                  <a:gd name="connsiteX2103" fmla="*/ 1018183 w 1018183"/>
                  <a:gd name="connsiteY2103" fmla="*/ 4921235 h 9085945"/>
                  <a:gd name="connsiteX2104" fmla="*/ 1018183 w 1018183"/>
                  <a:gd name="connsiteY2104" fmla="*/ 4921575 h 9085945"/>
                  <a:gd name="connsiteX2105" fmla="*/ 1018183 w 1018183"/>
                  <a:gd name="connsiteY2105" fmla="*/ 4923142 h 9085945"/>
                  <a:gd name="connsiteX2106" fmla="*/ 1018183 w 1018183"/>
                  <a:gd name="connsiteY2106" fmla="*/ 4925118 h 9085945"/>
                  <a:gd name="connsiteX2107" fmla="*/ 1018183 w 1018183"/>
                  <a:gd name="connsiteY2107" fmla="*/ 4925873 h 9085945"/>
                  <a:gd name="connsiteX2108" fmla="*/ 1018183 w 1018183"/>
                  <a:gd name="connsiteY2108" fmla="*/ 4928001 h 9085945"/>
                  <a:gd name="connsiteX2109" fmla="*/ 1018183 w 1018183"/>
                  <a:gd name="connsiteY2109" fmla="*/ 4929510 h 9085945"/>
                  <a:gd name="connsiteX2110" fmla="*/ 1018183 w 1018183"/>
                  <a:gd name="connsiteY2110" fmla="*/ 4932395 h 9085945"/>
                  <a:gd name="connsiteX2111" fmla="*/ 1018183 w 1018183"/>
                  <a:gd name="connsiteY2111" fmla="*/ 4932633 h 9085945"/>
                  <a:gd name="connsiteX2112" fmla="*/ 1018183 w 1018183"/>
                  <a:gd name="connsiteY2112" fmla="*/ 4933354 h 9085945"/>
                  <a:gd name="connsiteX2113" fmla="*/ 1018183 w 1018183"/>
                  <a:gd name="connsiteY2113" fmla="*/ 4934200 h 9085945"/>
                  <a:gd name="connsiteX2114" fmla="*/ 1018183 w 1018183"/>
                  <a:gd name="connsiteY2114" fmla="*/ 4934267 h 9085945"/>
                  <a:gd name="connsiteX2115" fmla="*/ 1018183 w 1018183"/>
                  <a:gd name="connsiteY2115" fmla="*/ 4935126 h 9085945"/>
                  <a:gd name="connsiteX2116" fmla="*/ 1018183 w 1018183"/>
                  <a:gd name="connsiteY2116" fmla="*/ 4935945 h 9085945"/>
                  <a:gd name="connsiteX2117" fmla="*/ 1018183 w 1018183"/>
                  <a:gd name="connsiteY2117" fmla="*/ 4936175 h 9085945"/>
                  <a:gd name="connsiteX2118" fmla="*/ 1018183 w 1018183"/>
                  <a:gd name="connsiteY2118" fmla="*/ 4936896 h 9085945"/>
                  <a:gd name="connsiteX2119" fmla="*/ 1018183 w 1018183"/>
                  <a:gd name="connsiteY2119" fmla="*/ 4937512 h 9085945"/>
                  <a:gd name="connsiteX2120" fmla="*/ 1018183 w 1018183"/>
                  <a:gd name="connsiteY2120" fmla="*/ 4937774 h 9085945"/>
                  <a:gd name="connsiteX2121" fmla="*/ 1018183 w 1018183"/>
                  <a:gd name="connsiteY2121" fmla="*/ 4939058 h 9085945"/>
                  <a:gd name="connsiteX2122" fmla="*/ 1018183 w 1018183"/>
                  <a:gd name="connsiteY2122" fmla="*/ 4941947 h 9085945"/>
                  <a:gd name="connsiteX2123" fmla="*/ 1018183 w 1018183"/>
                  <a:gd name="connsiteY2123" fmla="*/ 4942169 h 9085945"/>
                  <a:gd name="connsiteX2124" fmla="*/ 1018183 w 1018183"/>
                  <a:gd name="connsiteY2124" fmla="*/ 4943453 h 9085945"/>
                  <a:gd name="connsiteX2125" fmla="*/ 1018183 w 1018183"/>
                  <a:gd name="connsiteY2125" fmla="*/ 4944218 h 9085945"/>
                  <a:gd name="connsiteX2126" fmla="*/ 1018183 w 1018183"/>
                  <a:gd name="connsiteY2126" fmla="*/ 4944412 h 9085945"/>
                  <a:gd name="connsiteX2127" fmla="*/ 1018183 w 1018183"/>
                  <a:gd name="connsiteY2127" fmla="*/ 4945114 h 9085945"/>
                  <a:gd name="connsiteX2128" fmla="*/ 1018183 w 1018183"/>
                  <a:gd name="connsiteY2128" fmla="*/ 4945325 h 9085945"/>
                  <a:gd name="connsiteX2129" fmla="*/ 1018183 w 1018183"/>
                  <a:gd name="connsiteY2129" fmla="*/ 4945984 h 9085945"/>
                  <a:gd name="connsiteX2130" fmla="*/ 1018183 w 1018183"/>
                  <a:gd name="connsiteY2130" fmla="*/ 4947956 h 9085945"/>
                  <a:gd name="connsiteX2131" fmla="*/ 1018183 w 1018183"/>
                  <a:gd name="connsiteY2131" fmla="*/ 4949528 h 9085945"/>
                  <a:gd name="connsiteX2132" fmla="*/ 1018183 w 1018183"/>
                  <a:gd name="connsiteY2132" fmla="*/ 4949798 h 9085945"/>
                  <a:gd name="connsiteX2133" fmla="*/ 1018183 w 1018183"/>
                  <a:gd name="connsiteY2133" fmla="*/ 4951367 h 9085945"/>
                  <a:gd name="connsiteX2134" fmla="*/ 1018183 w 1018183"/>
                  <a:gd name="connsiteY2134" fmla="*/ 4951606 h 9085945"/>
                  <a:gd name="connsiteX2135" fmla="*/ 1018183 w 1018183"/>
                  <a:gd name="connsiteY2135" fmla="*/ 4953086 h 9085945"/>
                  <a:gd name="connsiteX2136" fmla="*/ 1018183 w 1018183"/>
                  <a:gd name="connsiteY2136" fmla="*/ 4953599 h 9085945"/>
                  <a:gd name="connsiteX2137" fmla="*/ 1018183 w 1018183"/>
                  <a:gd name="connsiteY2137" fmla="*/ 4954887 h 9085945"/>
                  <a:gd name="connsiteX2138" fmla="*/ 1018183 w 1018183"/>
                  <a:gd name="connsiteY2138" fmla="*/ 4955756 h 9085945"/>
                  <a:gd name="connsiteX2139" fmla="*/ 1018183 w 1018183"/>
                  <a:gd name="connsiteY2139" fmla="*/ 4956171 h 9085945"/>
                  <a:gd name="connsiteX2140" fmla="*/ 1018183 w 1018183"/>
                  <a:gd name="connsiteY2140" fmla="*/ 4960857 h 9085945"/>
                  <a:gd name="connsiteX2141" fmla="*/ 1018183 w 1018183"/>
                  <a:gd name="connsiteY2141" fmla="*/ 4961577 h 9085945"/>
                  <a:gd name="connsiteX2142" fmla="*/ 1018183 w 1018183"/>
                  <a:gd name="connsiteY2142" fmla="*/ 4962424 h 9085945"/>
                  <a:gd name="connsiteX2143" fmla="*/ 1018183 w 1018183"/>
                  <a:gd name="connsiteY2143" fmla="*/ 4962664 h 9085945"/>
                  <a:gd name="connsiteX2144" fmla="*/ 1018183 w 1018183"/>
                  <a:gd name="connsiteY2144" fmla="*/ 4966215 h 9085945"/>
                  <a:gd name="connsiteX2145" fmla="*/ 1018183 w 1018183"/>
                  <a:gd name="connsiteY2145" fmla="*/ 4968904 h 9085945"/>
                  <a:gd name="connsiteX2146" fmla="*/ 1018183 w 1018183"/>
                  <a:gd name="connsiteY2146" fmla="*/ 4972639 h 9085945"/>
                  <a:gd name="connsiteX2147" fmla="*/ 1018183 w 1018183"/>
                  <a:gd name="connsiteY2147" fmla="*/ 4972975 h 9085945"/>
                  <a:gd name="connsiteX2148" fmla="*/ 1018183 w 1018183"/>
                  <a:gd name="connsiteY2148" fmla="*/ 4974542 h 9085945"/>
                  <a:gd name="connsiteX2149" fmla="*/ 1018183 w 1018183"/>
                  <a:gd name="connsiteY2149" fmla="*/ 4975468 h 9085945"/>
                  <a:gd name="connsiteX2150" fmla="*/ 1018183 w 1018183"/>
                  <a:gd name="connsiteY2150" fmla="*/ 4976287 h 9085945"/>
                  <a:gd name="connsiteX2151" fmla="*/ 1018183 w 1018183"/>
                  <a:gd name="connsiteY2151" fmla="*/ 4976517 h 9085945"/>
                  <a:gd name="connsiteX2152" fmla="*/ 1018183 w 1018183"/>
                  <a:gd name="connsiteY2152" fmla="*/ 4977274 h 9085945"/>
                  <a:gd name="connsiteX2153" fmla="*/ 1018183 w 1018183"/>
                  <a:gd name="connsiteY2153" fmla="*/ 4977628 h 9085945"/>
                  <a:gd name="connsiteX2154" fmla="*/ 1018183 w 1018183"/>
                  <a:gd name="connsiteY2154" fmla="*/ 4977854 h 9085945"/>
                  <a:gd name="connsiteX2155" fmla="*/ 1018183 w 1018183"/>
                  <a:gd name="connsiteY2155" fmla="*/ 4980683 h 9085945"/>
                  <a:gd name="connsiteX2156" fmla="*/ 1018183 w 1018183"/>
                  <a:gd name="connsiteY2156" fmla="*/ 4983795 h 9085945"/>
                  <a:gd name="connsiteX2157" fmla="*/ 1018183 w 1018183"/>
                  <a:gd name="connsiteY2157" fmla="*/ 4984447 h 9085945"/>
                  <a:gd name="connsiteX2158" fmla="*/ 1018183 w 1018183"/>
                  <a:gd name="connsiteY2158" fmla="*/ 4986326 h 9085945"/>
                  <a:gd name="connsiteX2159" fmla="*/ 1018183 w 1018183"/>
                  <a:gd name="connsiteY2159" fmla="*/ 4986526 h 9085945"/>
                  <a:gd name="connsiteX2160" fmla="*/ 1018183 w 1018183"/>
                  <a:gd name="connsiteY2160" fmla="*/ 4987345 h 9085945"/>
                  <a:gd name="connsiteX2161" fmla="*/ 1018183 w 1018183"/>
                  <a:gd name="connsiteY2161" fmla="*/ 4987941 h 9085945"/>
                  <a:gd name="connsiteX2162" fmla="*/ 1018183 w 1018183"/>
                  <a:gd name="connsiteY2162" fmla="*/ 4988912 h 9085945"/>
                  <a:gd name="connsiteX2163" fmla="*/ 1018183 w 1018183"/>
                  <a:gd name="connsiteY2163" fmla="*/ 4989870 h 9085945"/>
                  <a:gd name="connsiteX2164" fmla="*/ 1018183 w 1018183"/>
                  <a:gd name="connsiteY2164" fmla="*/ 4992028 h 9085945"/>
                  <a:gd name="connsiteX2165" fmla="*/ 1018183 w 1018183"/>
                  <a:gd name="connsiteY2165" fmla="*/ 4993130 h 9085945"/>
                  <a:gd name="connsiteX2166" fmla="*/ 1018183 w 1018183"/>
                  <a:gd name="connsiteY2166" fmla="*/ 4995393 h 9085945"/>
                  <a:gd name="connsiteX2167" fmla="*/ 1018183 w 1018183"/>
                  <a:gd name="connsiteY2167" fmla="*/ 4996098 h 9085945"/>
                  <a:gd name="connsiteX2168" fmla="*/ 1018183 w 1018183"/>
                  <a:gd name="connsiteY2168" fmla="*/ 4997384 h 9085945"/>
                  <a:gd name="connsiteX2169" fmla="*/ 1018183 w 1018183"/>
                  <a:gd name="connsiteY2169" fmla="*/ 4999241 h 9085945"/>
                  <a:gd name="connsiteX2170" fmla="*/ 1018183 w 1018183"/>
                  <a:gd name="connsiteY2170" fmla="*/ 5000927 h 9085945"/>
                  <a:gd name="connsiteX2171" fmla="*/ 1018183 w 1018183"/>
                  <a:gd name="connsiteY2171" fmla="*/ 5001199 h 9085945"/>
                  <a:gd name="connsiteX2172" fmla="*/ 1018183 w 1018183"/>
                  <a:gd name="connsiteY2172" fmla="*/ 5002766 h 9085945"/>
                  <a:gd name="connsiteX2173" fmla="*/ 1018183 w 1018183"/>
                  <a:gd name="connsiteY2173" fmla="*/ 5009246 h 9085945"/>
                  <a:gd name="connsiteX2174" fmla="*/ 1018183 w 1018183"/>
                  <a:gd name="connsiteY2174" fmla="*/ 5010001 h 9085945"/>
                  <a:gd name="connsiteX2175" fmla="*/ 1018183 w 1018183"/>
                  <a:gd name="connsiteY2175" fmla="*/ 5011978 h 9085945"/>
                  <a:gd name="connsiteX2176" fmla="*/ 1018183 w 1018183"/>
                  <a:gd name="connsiteY2176" fmla="*/ 5013545 h 9085945"/>
                  <a:gd name="connsiteX2177" fmla="*/ 1018183 w 1018183"/>
                  <a:gd name="connsiteY2177" fmla="*/ 5016646 h 9085945"/>
                  <a:gd name="connsiteX2178" fmla="*/ 1018183 w 1018183"/>
                  <a:gd name="connsiteY2178" fmla="*/ 5017970 h 9085945"/>
                  <a:gd name="connsiteX2179" fmla="*/ 1018183 w 1018183"/>
                  <a:gd name="connsiteY2179" fmla="*/ 5019254 h 9085945"/>
                  <a:gd name="connsiteX2180" fmla="*/ 1018183 w 1018183"/>
                  <a:gd name="connsiteY2180" fmla="*/ 5020304 h 9085945"/>
                  <a:gd name="connsiteX2181" fmla="*/ 1018183 w 1018183"/>
                  <a:gd name="connsiteY2181" fmla="*/ 5020669 h 9085945"/>
                  <a:gd name="connsiteX2182" fmla="*/ 1018183 w 1018183"/>
                  <a:gd name="connsiteY2182" fmla="*/ 5023616 h 9085945"/>
                  <a:gd name="connsiteX2183" fmla="*/ 1018183 w 1018183"/>
                  <a:gd name="connsiteY2183" fmla="*/ 5023919 h 9085945"/>
                  <a:gd name="connsiteX2184" fmla="*/ 1018183 w 1018183"/>
                  <a:gd name="connsiteY2184" fmla="*/ 5029028 h 9085945"/>
                  <a:gd name="connsiteX2185" fmla="*/ 1018183 w 1018183"/>
                  <a:gd name="connsiteY2185" fmla="*/ 5030443 h 9085945"/>
                  <a:gd name="connsiteX2186" fmla="*/ 1018183 w 1018183"/>
                  <a:gd name="connsiteY2186" fmla="*/ 5031727 h 9085945"/>
                  <a:gd name="connsiteX2187" fmla="*/ 1018183 w 1018183"/>
                  <a:gd name="connsiteY2187" fmla="*/ 5032370 h 9085945"/>
                  <a:gd name="connsiteX2188" fmla="*/ 1018183 w 1018183"/>
                  <a:gd name="connsiteY2188" fmla="*/ 5033469 h 9085945"/>
                  <a:gd name="connsiteX2189" fmla="*/ 1018183 w 1018183"/>
                  <a:gd name="connsiteY2189" fmla="*/ 5033654 h 9085945"/>
                  <a:gd name="connsiteX2190" fmla="*/ 1018183 w 1018183"/>
                  <a:gd name="connsiteY2190" fmla="*/ 5035630 h 9085945"/>
                  <a:gd name="connsiteX2191" fmla="*/ 1018183 w 1018183"/>
                  <a:gd name="connsiteY2191" fmla="*/ 5037013 h 9085945"/>
                  <a:gd name="connsiteX2192" fmla="*/ 1018183 w 1018183"/>
                  <a:gd name="connsiteY2192" fmla="*/ 5037133 h 9085945"/>
                  <a:gd name="connsiteX2193" fmla="*/ 1018183 w 1018183"/>
                  <a:gd name="connsiteY2193" fmla="*/ 5038226 h 9085945"/>
                  <a:gd name="connsiteX2194" fmla="*/ 1018183 w 1018183"/>
                  <a:gd name="connsiteY2194" fmla="*/ 5043428 h 9085945"/>
                  <a:gd name="connsiteX2195" fmla="*/ 1018183 w 1018183"/>
                  <a:gd name="connsiteY2195" fmla="*/ 5044237 h 9085945"/>
                  <a:gd name="connsiteX2196" fmla="*/ 1018183 w 1018183"/>
                  <a:gd name="connsiteY2196" fmla="*/ 5047357 h 9085945"/>
                  <a:gd name="connsiteX2197" fmla="*/ 1018183 w 1018183"/>
                  <a:gd name="connsiteY2197" fmla="*/ 5055693 h 9085945"/>
                  <a:gd name="connsiteX2198" fmla="*/ 1018183 w 1018183"/>
                  <a:gd name="connsiteY2198" fmla="*/ 5056988 h 9085945"/>
                  <a:gd name="connsiteX2199" fmla="*/ 1018183 w 1018183"/>
                  <a:gd name="connsiteY2199" fmla="*/ 5068047 h 9085945"/>
                  <a:gd name="connsiteX2200" fmla="*/ 1018183 w 1018183"/>
                  <a:gd name="connsiteY2200" fmla="*/ 5069542 h 9085945"/>
                  <a:gd name="connsiteX2201" fmla="*/ 1018183 w 1018183"/>
                  <a:gd name="connsiteY2201" fmla="*/ 5069741 h 9085945"/>
                  <a:gd name="connsiteX2202" fmla="*/ 1018183 w 1018183"/>
                  <a:gd name="connsiteY2202" fmla="*/ 5072038 h 9085945"/>
                  <a:gd name="connsiteX2203" fmla="*/ 1018183 w 1018183"/>
                  <a:gd name="connsiteY2203" fmla="*/ 5072069 h 9085945"/>
                  <a:gd name="connsiteX2204" fmla="*/ 1018183 w 1018183"/>
                  <a:gd name="connsiteY2204" fmla="*/ 5073811 h 9085945"/>
                  <a:gd name="connsiteX2205" fmla="*/ 1018183 w 1018183"/>
                  <a:gd name="connsiteY2205" fmla="*/ 5074091 h 9085945"/>
                  <a:gd name="connsiteX2206" fmla="*/ 1018183 w 1018183"/>
                  <a:gd name="connsiteY2206" fmla="*/ 5075772 h 9085945"/>
                  <a:gd name="connsiteX2207" fmla="*/ 1018183 w 1018183"/>
                  <a:gd name="connsiteY2207" fmla="*/ 5076302 h 9085945"/>
                  <a:gd name="connsiteX2208" fmla="*/ 1018183 w 1018183"/>
                  <a:gd name="connsiteY2208" fmla="*/ 5076606 h 9085945"/>
                  <a:gd name="connsiteX2209" fmla="*/ 1018183 w 1018183"/>
                  <a:gd name="connsiteY2209" fmla="*/ 5077058 h 9085945"/>
                  <a:gd name="connsiteX2210" fmla="*/ 1018183 w 1018183"/>
                  <a:gd name="connsiteY2210" fmla="*/ 5077355 h 9085945"/>
                  <a:gd name="connsiteX2211" fmla="*/ 1018183 w 1018183"/>
                  <a:gd name="connsiteY2211" fmla="*/ 5079033 h 9085945"/>
                  <a:gd name="connsiteX2212" fmla="*/ 1018183 w 1018183"/>
                  <a:gd name="connsiteY2212" fmla="*/ 5079515 h 9085945"/>
                  <a:gd name="connsiteX2213" fmla="*/ 1018183 w 1018183"/>
                  <a:gd name="connsiteY2213" fmla="*/ 5080151 h 9085945"/>
                  <a:gd name="connsiteX2214" fmla="*/ 1018183 w 1018183"/>
                  <a:gd name="connsiteY2214" fmla="*/ 5080604 h 9085945"/>
                  <a:gd name="connsiteX2215" fmla="*/ 1018183 w 1018183"/>
                  <a:gd name="connsiteY2215" fmla="*/ 5084579 h 9085945"/>
                  <a:gd name="connsiteX2216" fmla="*/ 1018183 w 1018183"/>
                  <a:gd name="connsiteY2216" fmla="*/ 5085149 h 9085945"/>
                  <a:gd name="connsiteX2217" fmla="*/ 1018183 w 1018183"/>
                  <a:gd name="connsiteY2217" fmla="*/ 5086439 h 9085945"/>
                  <a:gd name="connsiteX2218" fmla="*/ 1018183 w 1018183"/>
                  <a:gd name="connsiteY2218" fmla="*/ 5087699 h 9085945"/>
                  <a:gd name="connsiteX2219" fmla="*/ 1018183 w 1018183"/>
                  <a:gd name="connsiteY2219" fmla="*/ 5088316 h 9085945"/>
                  <a:gd name="connsiteX2220" fmla="*/ 1018183 w 1018183"/>
                  <a:gd name="connsiteY2220" fmla="*/ 5088421 h 9085945"/>
                  <a:gd name="connsiteX2221" fmla="*/ 1018183 w 1018183"/>
                  <a:gd name="connsiteY2221" fmla="*/ 5090910 h 9085945"/>
                  <a:gd name="connsiteX2222" fmla="*/ 1018183 w 1018183"/>
                  <a:gd name="connsiteY2222" fmla="*/ 5091967 h 9085945"/>
                  <a:gd name="connsiteX2223" fmla="*/ 1018183 w 1018183"/>
                  <a:gd name="connsiteY2223" fmla="*/ 5094861 h 9085945"/>
                  <a:gd name="connsiteX2224" fmla="*/ 1018183 w 1018183"/>
                  <a:gd name="connsiteY2224" fmla="*/ 5098757 h 9085945"/>
                  <a:gd name="connsiteX2225" fmla="*/ 1018183 w 1018183"/>
                  <a:gd name="connsiteY2225" fmla="*/ 5099479 h 9085945"/>
                  <a:gd name="connsiteX2226" fmla="*/ 1018183 w 1018183"/>
                  <a:gd name="connsiteY2226" fmla="*/ 5100775 h 9085945"/>
                  <a:gd name="connsiteX2227" fmla="*/ 1018183 w 1018183"/>
                  <a:gd name="connsiteY2227" fmla="*/ 5103024 h 9085945"/>
                  <a:gd name="connsiteX2228" fmla="*/ 1018183 w 1018183"/>
                  <a:gd name="connsiteY2228" fmla="*/ 5104318 h 9085945"/>
                  <a:gd name="connsiteX2229" fmla="*/ 1018183 w 1018183"/>
                  <a:gd name="connsiteY2229" fmla="*/ 5106387 h 9085945"/>
                  <a:gd name="connsiteX2230" fmla="*/ 1018183 w 1018183"/>
                  <a:gd name="connsiteY2230" fmla="*/ 5107955 h 9085945"/>
                  <a:gd name="connsiteX2231" fmla="*/ 1018183 w 1018183"/>
                  <a:gd name="connsiteY2231" fmla="*/ 5110083 h 9085945"/>
                  <a:gd name="connsiteX2232" fmla="*/ 1018183 w 1018183"/>
                  <a:gd name="connsiteY2232" fmla="*/ 5110476 h 9085945"/>
                  <a:gd name="connsiteX2233" fmla="*/ 1018183 w 1018183"/>
                  <a:gd name="connsiteY2233" fmla="*/ 5111761 h 9085945"/>
                  <a:gd name="connsiteX2234" fmla="*/ 1018183 w 1018183"/>
                  <a:gd name="connsiteY2234" fmla="*/ 5112046 h 9085945"/>
                  <a:gd name="connsiteX2235" fmla="*/ 1018183 w 1018183"/>
                  <a:gd name="connsiteY2235" fmla="*/ 5112380 h 9085945"/>
                  <a:gd name="connsiteX2236" fmla="*/ 1018183 w 1018183"/>
                  <a:gd name="connsiteY2236" fmla="*/ 5112881 h 9085945"/>
                  <a:gd name="connsiteX2237" fmla="*/ 1018183 w 1018183"/>
                  <a:gd name="connsiteY2237" fmla="*/ 5113329 h 9085945"/>
                  <a:gd name="connsiteX2238" fmla="*/ 1018183 w 1018183"/>
                  <a:gd name="connsiteY2238" fmla="*/ 5115610 h 9085945"/>
                  <a:gd name="connsiteX2239" fmla="*/ 1018183 w 1018183"/>
                  <a:gd name="connsiteY2239" fmla="*/ 5116541 h 9085945"/>
                  <a:gd name="connsiteX2240" fmla="*/ 1018183 w 1018183"/>
                  <a:gd name="connsiteY2240" fmla="*/ 5116646 h 9085945"/>
                  <a:gd name="connsiteX2241" fmla="*/ 1018183 w 1018183"/>
                  <a:gd name="connsiteY2241" fmla="*/ 5117400 h 9085945"/>
                  <a:gd name="connsiteX2242" fmla="*/ 1018183 w 1018183"/>
                  <a:gd name="connsiteY2242" fmla="*/ 5117876 h 9085945"/>
                  <a:gd name="connsiteX2243" fmla="*/ 1018183 w 1018183"/>
                  <a:gd name="connsiteY2243" fmla="*/ 5119375 h 9085945"/>
                  <a:gd name="connsiteX2244" fmla="*/ 1018183 w 1018183"/>
                  <a:gd name="connsiteY2244" fmla="*/ 5119857 h 9085945"/>
                  <a:gd name="connsiteX2245" fmla="*/ 1018183 w 1018183"/>
                  <a:gd name="connsiteY2245" fmla="*/ 5120946 h 9085945"/>
                  <a:gd name="connsiteX2246" fmla="*/ 1018183 w 1018183"/>
                  <a:gd name="connsiteY2246" fmla="*/ 5121141 h 9085945"/>
                  <a:gd name="connsiteX2247" fmla="*/ 1018183 w 1018183"/>
                  <a:gd name="connsiteY2247" fmla="*/ 5121536 h 9085945"/>
                  <a:gd name="connsiteX2248" fmla="*/ 1018183 w 1018183"/>
                  <a:gd name="connsiteY2248" fmla="*/ 5122651 h 9085945"/>
                  <a:gd name="connsiteX2249" fmla="*/ 1018183 w 1018183"/>
                  <a:gd name="connsiteY2249" fmla="*/ 5123103 h 9085945"/>
                  <a:gd name="connsiteX2250" fmla="*/ 1018183 w 1018183"/>
                  <a:gd name="connsiteY2250" fmla="*/ 5123438 h 9085945"/>
                  <a:gd name="connsiteX2251" fmla="*/ 1018183 w 1018183"/>
                  <a:gd name="connsiteY2251" fmla="*/ 5123874 h 9085945"/>
                  <a:gd name="connsiteX2252" fmla="*/ 1018183 w 1018183"/>
                  <a:gd name="connsiteY2252" fmla="*/ 5123935 h 9085945"/>
                  <a:gd name="connsiteX2253" fmla="*/ 1018183 w 1018183"/>
                  <a:gd name="connsiteY2253" fmla="*/ 5125491 h 9085945"/>
                  <a:gd name="connsiteX2254" fmla="*/ 1018183 w 1018183"/>
                  <a:gd name="connsiteY2254" fmla="*/ 5126781 h 9085945"/>
                  <a:gd name="connsiteX2255" fmla="*/ 1018183 w 1018183"/>
                  <a:gd name="connsiteY2255" fmla="*/ 5127589 h 9085945"/>
                  <a:gd name="connsiteX2256" fmla="*/ 1018183 w 1018183"/>
                  <a:gd name="connsiteY2256" fmla="*/ 5127704 h 9085945"/>
                  <a:gd name="connsiteX2257" fmla="*/ 1018183 w 1018183"/>
                  <a:gd name="connsiteY2257" fmla="*/ 5129001 h 9085945"/>
                  <a:gd name="connsiteX2258" fmla="*/ 1018183 w 1018183"/>
                  <a:gd name="connsiteY2258" fmla="*/ 5129227 h 9085945"/>
                  <a:gd name="connsiteX2259" fmla="*/ 1018183 w 1018183"/>
                  <a:gd name="connsiteY2259" fmla="*/ 5130320 h 9085945"/>
                  <a:gd name="connsiteX2260" fmla="*/ 1018183 w 1018183"/>
                  <a:gd name="connsiteY2260" fmla="*/ 5131485 h 9085945"/>
                  <a:gd name="connsiteX2261" fmla="*/ 1018183 w 1018183"/>
                  <a:gd name="connsiteY2261" fmla="*/ 5135631 h 9085945"/>
                  <a:gd name="connsiteX2262" fmla="*/ 1018183 w 1018183"/>
                  <a:gd name="connsiteY2262" fmla="*/ 5135751 h 9085945"/>
                  <a:gd name="connsiteX2263" fmla="*/ 1018183 w 1018183"/>
                  <a:gd name="connsiteY2263" fmla="*/ 5137358 h 9085945"/>
                  <a:gd name="connsiteX2264" fmla="*/ 1018183 w 1018183"/>
                  <a:gd name="connsiteY2264" fmla="*/ 5137838 h 9085945"/>
                  <a:gd name="connsiteX2265" fmla="*/ 1018183 w 1018183"/>
                  <a:gd name="connsiteY2265" fmla="*/ 5138642 h 9085945"/>
                  <a:gd name="connsiteX2266" fmla="*/ 1018183 w 1018183"/>
                  <a:gd name="connsiteY2266" fmla="*/ 5139821 h 9085945"/>
                  <a:gd name="connsiteX2267" fmla="*/ 1018183 w 1018183"/>
                  <a:gd name="connsiteY2267" fmla="*/ 5140987 h 9085945"/>
                  <a:gd name="connsiteX2268" fmla="*/ 1018183 w 1018183"/>
                  <a:gd name="connsiteY2268" fmla="*/ 5143366 h 9085945"/>
                  <a:gd name="connsiteX2269" fmla="*/ 1018183 w 1018183"/>
                  <a:gd name="connsiteY2269" fmla="*/ 5148889 h 9085945"/>
                  <a:gd name="connsiteX2270" fmla="*/ 1018183 w 1018183"/>
                  <a:gd name="connsiteY2270" fmla="*/ 5150456 h 9085945"/>
                  <a:gd name="connsiteX2271" fmla="*/ 1018183 w 1018183"/>
                  <a:gd name="connsiteY2271" fmla="*/ 5152103 h 9085945"/>
                  <a:gd name="connsiteX2272" fmla="*/ 1018183 w 1018183"/>
                  <a:gd name="connsiteY2272" fmla="*/ 5153671 h 9085945"/>
                  <a:gd name="connsiteX2273" fmla="*/ 1018183 w 1018183"/>
                  <a:gd name="connsiteY2273" fmla="*/ 5155952 h 9085945"/>
                  <a:gd name="connsiteX2274" fmla="*/ 1018183 w 1018183"/>
                  <a:gd name="connsiteY2274" fmla="*/ 5156601 h 9085945"/>
                  <a:gd name="connsiteX2275" fmla="*/ 1018183 w 1018183"/>
                  <a:gd name="connsiteY2275" fmla="*/ 5158110 h 9085945"/>
                  <a:gd name="connsiteX2276" fmla="*/ 1018183 w 1018183"/>
                  <a:gd name="connsiteY2276" fmla="*/ 5158218 h 9085945"/>
                  <a:gd name="connsiteX2277" fmla="*/ 1018183 w 1018183"/>
                  <a:gd name="connsiteY2277" fmla="*/ 5159710 h 9085945"/>
                  <a:gd name="connsiteX2278" fmla="*/ 1018183 w 1018183"/>
                  <a:gd name="connsiteY2278" fmla="*/ 5161878 h 9085945"/>
                  <a:gd name="connsiteX2279" fmla="*/ 1018183 w 1018183"/>
                  <a:gd name="connsiteY2279" fmla="*/ 5161954 h 9085945"/>
                  <a:gd name="connsiteX2280" fmla="*/ 1018183 w 1018183"/>
                  <a:gd name="connsiteY2280" fmla="*/ 5162643 h 9085945"/>
                  <a:gd name="connsiteX2281" fmla="*/ 1018183 w 1018183"/>
                  <a:gd name="connsiteY2281" fmla="*/ 5162867 h 9085945"/>
                  <a:gd name="connsiteX2282" fmla="*/ 1018183 w 1018183"/>
                  <a:gd name="connsiteY2282" fmla="*/ 5163161 h 9085945"/>
                  <a:gd name="connsiteX2283" fmla="*/ 1018183 w 1018183"/>
                  <a:gd name="connsiteY2283" fmla="*/ 5163445 h 9085945"/>
                  <a:gd name="connsiteX2284" fmla="*/ 1018183 w 1018183"/>
                  <a:gd name="connsiteY2284" fmla="*/ 5164277 h 9085945"/>
                  <a:gd name="connsiteX2285" fmla="*/ 1018183 w 1018183"/>
                  <a:gd name="connsiteY2285" fmla="*/ 5164731 h 9085945"/>
                  <a:gd name="connsiteX2286" fmla="*/ 1018183 w 1018183"/>
                  <a:gd name="connsiteY2286" fmla="*/ 5165496 h 9085945"/>
                  <a:gd name="connsiteX2287" fmla="*/ 1018183 w 1018183"/>
                  <a:gd name="connsiteY2287" fmla="*/ 5166374 h 9085945"/>
                  <a:gd name="connsiteX2288" fmla="*/ 1018183 w 1018183"/>
                  <a:gd name="connsiteY2288" fmla="*/ 5167010 h 9085945"/>
                  <a:gd name="connsiteX2289" fmla="*/ 1018183 w 1018183"/>
                  <a:gd name="connsiteY2289" fmla="*/ 5167658 h 9085945"/>
                  <a:gd name="connsiteX2290" fmla="*/ 1018183 w 1018183"/>
                  <a:gd name="connsiteY2290" fmla="*/ 5168046 h 9085945"/>
                  <a:gd name="connsiteX2291" fmla="*/ 1018183 w 1018183"/>
                  <a:gd name="connsiteY2291" fmla="*/ 5169276 h 9085945"/>
                  <a:gd name="connsiteX2292" fmla="*/ 1018183 w 1018183"/>
                  <a:gd name="connsiteY2292" fmla="*/ 5170547 h 9085945"/>
                  <a:gd name="connsiteX2293" fmla="*/ 1018183 w 1018183"/>
                  <a:gd name="connsiteY2293" fmla="*/ 5170662 h 9085945"/>
                  <a:gd name="connsiteX2294" fmla="*/ 1018183 w 1018183"/>
                  <a:gd name="connsiteY2294" fmla="*/ 5172818 h 9085945"/>
                  <a:gd name="connsiteX2295" fmla="*/ 1018183 w 1018183"/>
                  <a:gd name="connsiteY2295" fmla="*/ 5173012 h 9085945"/>
                  <a:gd name="connsiteX2296" fmla="*/ 1018183 w 1018183"/>
                  <a:gd name="connsiteY2296" fmla="*/ 5173714 h 9085945"/>
                  <a:gd name="connsiteX2297" fmla="*/ 1018183 w 1018183"/>
                  <a:gd name="connsiteY2297" fmla="*/ 5173925 h 9085945"/>
                  <a:gd name="connsiteX2298" fmla="*/ 1018183 w 1018183"/>
                  <a:gd name="connsiteY2298" fmla="*/ 5175973 h 9085945"/>
                  <a:gd name="connsiteX2299" fmla="*/ 1018183 w 1018183"/>
                  <a:gd name="connsiteY2299" fmla="*/ 5176093 h 9085945"/>
                  <a:gd name="connsiteX2300" fmla="*/ 1018183 w 1018183"/>
                  <a:gd name="connsiteY2300" fmla="*/ 5176556 h 9085945"/>
                  <a:gd name="connsiteX2301" fmla="*/ 1018183 w 1018183"/>
                  <a:gd name="connsiteY2301" fmla="*/ 5178826 h 9085945"/>
                  <a:gd name="connsiteX2302" fmla="*/ 1018183 w 1018183"/>
                  <a:gd name="connsiteY2302" fmla="*/ 5178984 h 9085945"/>
                  <a:gd name="connsiteX2303" fmla="*/ 1018183 w 1018183"/>
                  <a:gd name="connsiteY2303" fmla="*/ 5180206 h 9085945"/>
                  <a:gd name="connsiteX2304" fmla="*/ 1018183 w 1018183"/>
                  <a:gd name="connsiteY2304" fmla="*/ 5181686 h 9085945"/>
                  <a:gd name="connsiteX2305" fmla="*/ 1018183 w 1018183"/>
                  <a:gd name="connsiteY2305" fmla="*/ 5181720 h 9085945"/>
                  <a:gd name="connsiteX2306" fmla="*/ 1018183 w 1018183"/>
                  <a:gd name="connsiteY2306" fmla="*/ 5182199 h 9085945"/>
                  <a:gd name="connsiteX2307" fmla="*/ 1018183 w 1018183"/>
                  <a:gd name="connsiteY2307" fmla="*/ 5183487 h 9085945"/>
                  <a:gd name="connsiteX2308" fmla="*/ 1018183 w 1018183"/>
                  <a:gd name="connsiteY2308" fmla="*/ 5184771 h 9085945"/>
                  <a:gd name="connsiteX2309" fmla="*/ 1018183 w 1018183"/>
                  <a:gd name="connsiteY2309" fmla="*/ 5187031 h 9085945"/>
                  <a:gd name="connsiteX2310" fmla="*/ 1018183 w 1018183"/>
                  <a:gd name="connsiteY2310" fmla="*/ 5187151 h 9085945"/>
                  <a:gd name="connsiteX2311" fmla="*/ 1018183 w 1018183"/>
                  <a:gd name="connsiteY2311" fmla="*/ 5190177 h 9085945"/>
                  <a:gd name="connsiteX2312" fmla="*/ 1018183 w 1018183"/>
                  <a:gd name="connsiteY2312" fmla="*/ 5191264 h 9085945"/>
                  <a:gd name="connsiteX2313" fmla="*/ 1018183 w 1018183"/>
                  <a:gd name="connsiteY2313" fmla="*/ 5194815 h 9085945"/>
                  <a:gd name="connsiteX2314" fmla="*/ 1018183 w 1018183"/>
                  <a:gd name="connsiteY2314" fmla="*/ 5198452 h 9085945"/>
                  <a:gd name="connsiteX2315" fmla="*/ 1018183 w 1018183"/>
                  <a:gd name="connsiteY2315" fmla="*/ 5199740 h 9085945"/>
                  <a:gd name="connsiteX2316" fmla="*/ 1018183 w 1018183"/>
                  <a:gd name="connsiteY2316" fmla="*/ 5201239 h 9085945"/>
                  <a:gd name="connsiteX2317" fmla="*/ 1018183 w 1018183"/>
                  <a:gd name="connsiteY2317" fmla="*/ 5201575 h 9085945"/>
                  <a:gd name="connsiteX2318" fmla="*/ 1018183 w 1018183"/>
                  <a:gd name="connsiteY2318" fmla="*/ 5203142 h 9085945"/>
                  <a:gd name="connsiteX2319" fmla="*/ 1018183 w 1018183"/>
                  <a:gd name="connsiteY2319" fmla="*/ 5204068 h 9085945"/>
                  <a:gd name="connsiteX2320" fmla="*/ 1018183 w 1018183"/>
                  <a:gd name="connsiteY2320" fmla="*/ 5204887 h 9085945"/>
                  <a:gd name="connsiteX2321" fmla="*/ 1018183 w 1018183"/>
                  <a:gd name="connsiteY2321" fmla="*/ 5205117 h 9085945"/>
                  <a:gd name="connsiteX2322" fmla="*/ 1018183 w 1018183"/>
                  <a:gd name="connsiteY2322" fmla="*/ 5205874 h 9085945"/>
                  <a:gd name="connsiteX2323" fmla="*/ 1018183 w 1018183"/>
                  <a:gd name="connsiteY2323" fmla="*/ 5206454 h 9085945"/>
                  <a:gd name="connsiteX2324" fmla="*/ 1018183 w 1018183"/>
                  <a:gd name="connsiteY2324" fmla="*/ 5208000 h 9085945"/>
                  <a:gd name="connsiteX2325" fmla="*/ 1018183 w 1018183"/>
                  <a:gd name="connsiteY2325" fmla="*/ 5209283 h 9085945"/>
                  <a:gd name="connsiteX2326" fmla="*/ 1018183 w 1018183"/>
                  <a:gd name="connsiteY2326" fmla="*/ 5209510 h 9085945"/>
                  <a:gd name="connsiteX2327" fmla="*/ 1018183 w 1018183"/>
                  <a:gd name="connsiteY2327" fmla="*/ 5210889 h 9085945"/>
                  <a:gd name="connsiteX2328" fmla="*/ 1018183 w 1018183"/>
                  <a:gd name="connsiteY2328" fmla="*/ 5212395 h 9085945"/>
                  <a:gd name="connsiteX2329" fmla="*/ 1018183 w 1018183"/>
                  <a:gd name="connsiteY2329" fmla="*/ 5213047 h 9085945"/>
                  <a:gd name="connsiteX2330" fmla="*/ 1018183 w 1018183"/>
                  <a:gd name="connsiteY2330" fmla="*/ 5213160 h 9085945"/>
                  <a:gd name="connsiteX2331" fmla="*/ 1018183 w 1018183"/>
                  <a:gd name="connsiteY2331" fmla="*/ 5213354 h 9085945"/>
                  <a:gd name="connsiteX2332" fmla="*/ 1018183 w 1018183"/>
                  <a:gd name="connsiteY2332" fmla="*/ 5214267 h 9085945"/>
                  <a:gd name="connsiteX2333" fmla="*/ 1018183 w 1018183"/>
                  <a:gd name="connsiteY2333" fmla="*/ 5214448 h 9085945"/>
                  <a:gd name="connsiteX2334" fmla="*/ 1018183 w 1018183"/>
                  <a:gd name="connsiteY2334" fmla="*/ 5214926 h 9085945"/>
                  <a:gd name="connsiteX2335" fmla="*/ 1018183 w 1018183"/>
                  <a:gd name="connsiteY2335" fmla="*/ 5215126 h 9085945"/>
                  <a:gd name="connsiteX2336" fmla="*/ 1018183 w 1018183"/>
                  <a:gd name="connsiteY2336" fmla="*/ 5215945 h 9085945"/>
                  <a:gd name="connsiteX2337" fmla="*/ 1018183 w 1018183"/>
                  <a:gd name="connsiteY2337" fmla="*/ 5216898 h 9085945"/>
                  <a:gd name="connsiteX2338" fmla="*/ 1018183 w 1018183"/>
                  <a:gd name="connsiteY2338" fmla="*/ 5217512 h 9085945"/>
                  <a:gd name="connsiteX2339" fmla="*/ 1018183 w 1018183"/>
                  <a:gd name="connsiteY2339" fmla="*/ 5217991 h 9085945"/>
                  <a:gd name="connsiteX2340" fmla="*/ 1018183 w 1018183"/>
                  <a:gd name="connsiteY2340" fmla="*/ 5218470 h 9085945"/>
                  <a:gd name="connsiteX2341" fmla="*/ 1018183 w 1018183"/>
                  <a:gd name="connsiteY2341" fmla="*/ 5219758 h 9085945"/>
                  <a:gd name="connsiteX2342" fmla="*/ 1018183 w 1018183"/>
                  <a:gd name="connsiteY2342" fmla="*/ 5221730 h 9085945"/>
                  <a:gd name="connsiteX2343" fmla="*/ 1018183 w 1018183"/>
                  <a:gd name="connsiteY2343" fmla="*/ 5221947 h 9085945"/>
                  <a:gd name="connsiteX2344" fmla="*/ 1018183 w 1018183"/>
                  <a:gd name="connsiteY2344" fmla="*/ 5223303 h 9085945"/>
                  <a:gd name="connsiteX2345" fmla="*/ 1018183 w 1018183"/>
                  <a:gd name="connsiteY2345" fmla="*/ 5223993 h 9085945"/>
                  <a:gd name="connsiteX2346" fmla="*/ 1018183 w 1018183"/>
                  <a:gd name="connsiteY2346" fmla="*/ 5224217 h 9085945"/>
                  <a:gd name="connsiteX2347" fmla="*/ 1018183 w 1018183"/>
                  <a:gd name="connsiteY2347" fmla="*/ 5224698 h 9085945"/>
                  <a:gd name="connsiteX2348" fmla="*/ 1018183 w 1018183"/>
                  <a:gd name="connsiteY2348" fmla="*/ 5225045 h 9085945"/>
                  <a:gd name="connsiteX2349" fmla="*/ 1018183 w 1018183"/>
                  <a:gd name="connsiteY2349" fmla="*/ 5225113 h 9085945"/>
                  <a:gd name="connsiteX2350" fmla="*/ 1018183 w 1018183"/>
                  <a:gd name="connsiteY2350" fmla="*/ 5225984 h 9085945"/>
                  <a:gd name="connsiteX2351" fmla="*/ 1018183 w 1018183"/>
                  <a:gd name="connsiteY2351" fmla="*/ 5227841 h 9085945"/>
                  <a:gd name="connsiteX2352" fmla="*/ 1018183 w 1018183"/>
                  <a:gd name="connsiteY2352" fmla="*/ 5229527 h 9085945"/>
                  <a:gd name="connsiteX2353" fmla="*/ 1018183 w 1018183"/>
                  <a:gd name="connsiteY2353" fmla="*/ 5229799 h 9085945"/>
                  <a:gd name="connsiteX2354" fmla="*/ 1018183 w 1018183"/>
                  <a:gd name="connsiteY2354" fmla="*/ 5231366 h 9085945"/>
                  <a:gd name="connsiteX2355" fmla="*/ 1018183 w 1018183"/>
                  <a:gd name="connsiteY2355" fmla="*/ 5231606 h 9085945"/>
                  <a:gd name="connsiteX2356" fmla="*/ 1018183 w 1018183"/>
                  <a:gd name="connsiteY2356" fmla="*/ 5237846 h 9085945"/>
                  <a:gd name="connsiteX2357" fmla="*/ 1018183 w 1018183"/>
                  <a:gd name="connsiteY2357" fmla="*/ 5238601 h 9085945"/>
                  <a:gd name="connsiteX2358" fmla="*/ 1018183 w 1018183"/>
                  <a:gd name="connsiteY2358" fmla="*/ 5240578 h 9085945"/>
                  <a:gd name="connsiteX2359" fmla="*/ 1018183 w 1018183"/>
                  <a:gd name="connsiteY2359" fmla="*/ 5241581 h 9085945"/>
                  <a:gd name="connsiteX2360" fmla="*/ 1018183 w 1018183"/>
                  <a:gd name="connsiteY2360" fmla="*/ 5242145 h 9085945"/>
                  <a:gd name="connsiteX2361" fmla="*/ 1018183 w 1018183"/>
                  <a:gd name="connsiteY2361" fmla="*/ 5246216 h 9085945"/>
                  <a:gd name="connsiteX2362" fmla="*/ 1018183 w 1018183"/>
                  <a:gd name="connsiteY2362" fmla="*/ 5246570 h 9085945"/>
                  <a:gd name="connsiteX2363" fmla="*/ 1018183 w 1018183"/>
                  <a:gd name="connsiteY2363" fmla="*/ 5247854 h 9085945"/>
                  <a:gd name="connsiteX2364" fmla="*/ 1018183 w 1018183"/>
                  <a:gd name="connsiteY2364" fmla="*/ 5247984 h 9085945"/>
                  <a:gd name="connsiteX2365" fmla="*/ 1018183 w 1018183"/>
                  <a:gd name="connsiteY2365" fmla="*/ 5248904 h 9085945"/>
                  <a:gd name="connsiteX2366" fmla="*/ 1018183 w 1018183"/>
                  <a:gd name="connsiteY2366" fmla="*/ 5249625 h 9085945"/>
                  <a:gd name="connsiteX2367" fmla="*/ 1018183 w 1018183"/>
                  <a:gd name="connsiteY2367" fmla="*/ 5249726 h 9085945"/>
                  <a:gd name="connsiteX2368" fmla="*/ 1018183 w 1018183"/>
                  <a:gd name="connsiteY2368" fmla="*/ 5252216 h 9085945"/>
                  <a:gd name="connsiteX2369" fmla="*/ 1018183 w 1018183"/>
                  <a:gd name="connsiteY2369" fmla="*/ 5252355 h 9085945"/>
                  <a:gd name="connsiteX2370" fmla="*/ 1018183 w 1018183"/>
                  <a:gd name="connsiteY2370" fmla="*/ 5252519 h 9085945"/>
                  <a:gd name="connsiteX2371" fmla="*/ 1018183 w 1018183"/>
                  <a:gd name="connsiteY2371" fmla="*/ 5253389 h 9085945"/>
                  <a:gd name="connsiteX2372" fmla="*/ 1018183 w 1018183"/>
                  <a:gd name="connsiteY2372" fmla="*/ 5254674 h 9085945"/>
                  <a:gd name="connsiteX2373" fmla="*/ 1018183 w 1018183"/>
                  <a:gd name="connsiteY2373" fmla="*/ 5255468 h 9085945"/>
                  <a:gd name="connsiteX2374" fmla="*/ 1018183 w 1018183"/>
                  <a:gd name="connsiteY2374" fmla="*/ 5256287 h 9085945"/>
                  <a:gd name="connsiteX2375" fmla="*/ 1018183 w 1018183"/>
                  <a:gd name="connsiteY2375" fmla="*/ 5257628 h 9085945"/>
                  <a:gd name="connsiteX2376" fmla="*/ 1018183 w 1018183"/>
                  <a:gd name="connsiteY2376" fmla="*/ 5257854 h 9085945"/>
                  <a:gd name="connsiteX2377" fmla="*/ 1018183 w 1018183"/>
                  <a:gd name="connsiteY2377" fmla="*/ 5260493 h 9085945"/>
                  <a:gd name="connsiteX2378" fmla="*/ 1018183 w 1018183"/>
                  <a:gd name="connsiteY2378" fmla="*/ 5260683 h 9085945"/>
                  <a:gd name="connsiteX2379" fmla="*/ 1018183 w 1018183"/>
                  <a:gd name="connsiteY2379" fmla="*/ 5260970 h 9085945"/>
                  <a:gd name="connsiteX2380" fmla="*/ 1018183 w 1018183"/>
                  <a:gd name="connsiteY2380" fmla="*/ 5262072 h 9085945"/>
                  <a:gd name="connsiteX2381" fmla="*/ 1018183 w 1018183"/>
                  <a:gd name="connsiteY2381" fmla="*/ 5262254 h 9085945"/>
                  <a:gd name="connsiteX2382" fmla="*/ 1018183 w 1018183"/>
                  <a:gd name="connsiteY2382" fmla="*/ 5264230 h 9085945"/>
                  <a:gd name="connsiteX2383" fmla="*/ 1018183 w 1018183"/>
                  <a:gd name="connsiteY2383" fmla="*/ 5264335 h 9085945"/>
                  <a:gd name="connsiteX2384" fmla="*/ 1018183 w 1018183"/>
                  <a:gd name="connsiteY2384" fmla="*/ 5264448 h 9085945"/>
                  <a:gd name="connsiteX2385" fmla="*/ 1018183 w 1018183"/>
                  <a:gd name="connsiteY2385" fmla="*/ 5266326 h 9085945"/>
                  <a:gd name="connsiteX2386" fmla="*/ 1018183 w 1018183"/>
                  <a:gd name="connsiteY2386" fmla="*/ 5266826 h 9085945"/>
                  <a:gd name="connsiteX2387" fmla="*/ 1018183 w 1018183"/>
                  <a:gd name="connsiteY2387" fmla="*/ 5267065 h 9085945"/>
                  <a:gd name="connsiteX2388" fmla="*/ 1018183 w 1018183"/>
                  <a:gd name="connsiteY2388" fmla="*/ 5268183 h 9085945"/>
                  <a:gd name="connsiteX2389" fmla="*/ 1018183 w 1018183"/>
                  <a:gd name="connsiteY2389" fmla="*/ 5268633 h 9085945"/>
                  <a:gd name="connsiteX2390" fmla="*/ 1018183 w 1018183"/>
                  <a:gd name="connsiteY2390" fmla="*/ 5269869 h 9085945"/>
                  <a:gd name="connsiteX2391" fmla="*/ 1018183 w 1018183"/>
                  <a:gd name="connsiteY2391" fmla="*/ 5272028 h 9085945"/>
                  <a:gd name="connsiteX2392" fmla="*/ 1018183 w 1018183"/>
                  <a:gd name="connsiteY2392" fmla="*/ 5273130 h 9085945"/>
                  <a:gd name="connsiteX2393" fmla="*/ 1018183 w 1018183"/>
                  <a:gd name="connsiteY2393" fmla="*/ 5273234 h 9085945"/>
                  <a:gd name="connsiteX2394" fmla="*/ 1018183 w 1018183"/>
                  <a:gd name="connsiteY2394" fmla="*/ 5275393 h 9085945"/>
                  <a:gd name="connsiteX2395" fmla="*/ 1018183 w 1018183"/>
                  <a:gd name="connsiteY2395" fmla="*/ 5278943 h 9085945"/>
                  <a:gd name="connsiteX2396" fmla="*/ 1018183 w 1018183"/>
                  <a:gd name="connsiteY2396" fmla="*/ 5279242 h 9085945"/>
                  <a:gd name="connsiteX2397" fmla="*/ 1018183 w 1018183"/>
                  <a:gd name="connsiteY2397" fmla="*/ 5280920 h 9085945"/>
                  <a:gd name="connsiteX2398" fmla="*/ 1018183 w 1018183"/>
                  <a:gd name="connsiteY2398" fmla="*/ 5282487 h 9085945"/>
                  <a:gd name="connsiteX2399" fmla="*/ 1018183 w 1018183"/>
                  <a:gd name="connsiteY2399" fmla="*/ 5285588 h 9085945"/>
                  <a:gd name="connsiteX2400" fmla="*/ 1018183 w 1018183"/>
                  <a:gd name="connsiteY2400" fmla="*/ 5288196 h 9085945"/>
                  <a:gd name="connsiteX2401" fmla="*/ 1018183 w 1018183"/>
                  <a:gd name="connsiteY2401" fmla="*/ 5289246 h 9085945"/>
                  <a:gd name="connsiteX2402" fmla="*/ 1018183 w 1018183"/>
                  <a:gd name="connsiteY2402" fmla="*/ 5290001 h 9085945"/>
                  <a:gd name="connsiteX2403" fmla="*/ 1018183 w 1018183"/>
                  <a:gd name="connsiteY2403" fmla="*/ 5291976 h 9085945"/>
                  <a:gd name="connsiteX2404" fmla="*/ 1018183 w 1018183"/>
                  <a:gd name="connsiteY2404" fmla="*/ 5292558 h 9085945"/>
                  <a:gd name="connsiteX2405" fmla="*/ 1018183 w 1018183"/>
                  <a:gd name="connsiteY2405" fmla="*/ 5292861 h 9085945"/>
                  <a:gd name="connsiteX2406" fmla="*/ 1018183 w 1018183"/>
                  <a:gd name="connsiteY2406" fmla="*/ 5293313 h 9085945"/>
                  <a:gd name="connsiteX2407" fmla="*/ 1018183 w 1018183"/>
                  <a:gd name="connsiteY2407" fmla="*/ 5293545 h 9085945"/>
                  <a:gd name="connsiteX2408" fmla="*/ 1018183 w 1018183"/>
                  <a:gd name="connsiteY2408" fmla="*/ 5296647 h 9085945"/>
                  <a:gd name="connsiteX2409" fmla="*/ 1018183 w 1018183"/>
                  <a:gd name="connsiteY2409" fmla="*/ 5297970 h 9085945"/>
                  <a:gd name="connsiteX2410" fmla="*/ 1018183 w 1018183"/>
                  <a:gd name="connsiteY2410" fmla="*/ 5299254 h 9085945"/>
                  <a:gd name="connsiteX2411" fmla="*/ 1018183 w 1018183"/>
                  <a:gd name="connsiteY2411" fmla="*/ 5300669 h 9085945"/>
                  <a:gd name="connsiteX2412" fmla="*/ 1018183 w 1018183"/>
                  <a:gd name="connsiteY2412" fmla="*/ 5302411 h 9085945"/>
                  <a:gd name="connsiteX2413" fmla="*/ 1018183 w 1018183"/>
                  <a:gd name="connsiteY2413" fmla="*/ 5302596 h 9085945"/>
                  <a:gd name="connsiteX2414" fmla="*/ 1018183 w 1018183"/>
                  <a:gd name="connsiteY2414" fmla="*/ 5303618 h 9085945"/>
                  <a:gd name="connsiteX2415" fmla="*/ 1018183 w 1018183"/>
                  <a:gd name="connsiteY2415" fmla="*/ 5303922 h 9085945"/>
                  <a:gd name="connsiteX2416" fmla="*/ 1018183 w 1018183"/>
                  <a:gd name="connsiteY2416" fmla="*/ 5304572 h 9085945"/>
                  <a:gd name="connsiteX2417" fmla="*/ 1018183 w 1018183"/>
                  <a:gd name="connsiteY2417" fmla="*/ 5305857 h 9085945"/>
                  <a:gd name="connsiteX2418" fmla="*/ 1018183 w 1018183"/>
                  <a:gd name="connsiteY2418" fmla="*/ 5305955 h 9085945"/>
                  <a:gd name="connsiteX2419" fmla="*/ 1018183 w 1018183"/>
                  <a:gd name="connsiteY2419" fmla="*/ 5307168 h 9085945"/>
                  <a:gd name="connsiteX2420" fmla="*/ 1018183 w 1018183"/>
                  <a:gd name="connsiteY2420" fmla="*/ 5311970 h 9085945"/>
                  <a:gd name="connsiteX2421" fmla="*/ 1018183 w 1018183"/>
                  <a:gd name="connsiteY2421" fmla="*/ 5312370 h 9085945"/>
                  <a:gd name="connsiteX2422" fmla="*/ 1018183 w 1018183"/>
                  <a:gd name="connsiteY2422" fmla="*/ 5313179 h 9085945"/>
                  <a:gd name="connsiteX2423" fmla="*/ 1018183 w 1018183"/>
                  <a:gd name="connsiteY2423" fmla="*/ 5313655 h 9085945"/>
                  <a:gd name="connsiteX2424" fmla="*/ 1018183 w 1018183"/>
                  <a:gd name="connsiteY2424" fmla="*/ 5315631 h 9085945"/>
                  <a:gd name="connsiteX2425" fmla="*/ 1018183 w 1018183"/>
                  <a:gd name="connsiteY2425" fmla="*/ 5315736 h 9085945"/>
                  <a:gd name="connsiteX2426" fmla="*/ 1018183 w 1018183"/>
                  <a:gd name="connsiteY2426" fmla="*/ 5316299 h 9085945"/>
                  <a:gd name="connsiteX2427" fmla="*/ 1018183 w 1018183"/>
                  <a:gd name="connsiteY2427" fmla="*/ 5318225 h 9085945"/>
                  <a:gd name="connsiteX2428" fmla="*/ 1018183 w 1018183"/>
                  <a:gd name="connsiteY2428" fmla="*/ 5324705 h 9085945"/>
                  <a:gd name="connsiteX2429" fmla="*/ 1018183 w 1018183"/>
                  <a:gd name="connsiteY2429" fmla="*/ 5326272 h 9085945"/>
                  <a:gd name="connsiteX2430" fmla="*/ 1018183 w 1018183"/>
                  <a:gd name="connsiteY2430" fmla="*/ 5327357 h 9085945"/>
                  <a:gd name="connsiteX2431" fmla="*/ 1018183 w 1018183"/>
                  <a:gd name="connsiteY2431" fmla="*/ 5329375 h 9085945"/>
                  <a:gd name="connsiteX2432" fmla="*/ 1018183 w 1018183"/>
                  <a:gd name="connsiteY2432" fmla="*/ 5332918 h 9085945"/>
                  <a:gd name="connsiteX2433" fmla="*/ 1018183 w 1018183"/>
                  <a:gd name="connsiteY2433" fmla="*/ 5334987 h 9085945"/>
                  <a:gd name="connsiteX2434" fmla="*/ 1018183 w 1018183"/>
                  <a:gd name="connsiteY2434" fmla="*/ 5336555 h 9085945"/>
                  <a:gd name="connsiteX2435" fmla="*/ 1018183 w 1018183"/>
                  <a:gd name="connsiteY2435" fmla="*/ 5336989 h 9085945"/>
                  <a:gd name="connsiteX2436" fmla="*/ 1018183 w 1018183"/>
                  <a:gd name="connsiteY2436" fmla="*/ 5338683 h 9085945"/>
                  <a:gd name="connsiteX2437" fmla="*/ 1018183 w 1018183"/>
                  <a:gd name="connsiteY2437" fmla="*/ 5340192 h 9085945"/>
                  <a:gd name="connsiteX2438" fmla="*/ 1018183 w 1018183"/>
                  <a:gd name="connsiteY2438" fmla="*/ 5340980 h 9085945"/>
                  <a:gd name="connsiteX2439" fmla="*/ 1018183 w 1018183"/>
                  <a:gd name="connsiteY2439" fmla="*/ 5346000 h 9085945"/>
                  <a:gd name="connsiteX2440" fmla="*/ 1018183 w 1018183"/>
                  <a:gd name="connsiteY2440" fmla="*/ 5346766 h 9085945"/>
                  <a:gd name="connsiteX2441" fmla="*/ 1018183 w 1018183"/>
                  <a:gd name="connsiteY2441" fmla="*/ 5347975 h 9085945"/>
                  <a:gd name="connsiteX2442" fmla="*/ 1018183 w 1018183"/>
                  <a:gd name="connsiteY2442" fmla="*/ 5348457 h 9085945"/>
                  <a:gd name="connsiteX2443" fmla="*/ 1018183 w 1018183"/>
                  <a:gd name="connsiteY2443" fmla="*/ 5349546 h 9085945"/>
                  <a:gd name="connsiteX2444" fmla="*/ 1018183 w 1018183"/>
                  <a:gd name="connsiteY2444" fmla="*/ 5349741 h 9085945"/>
                  <a:gd name="connsiteX2445" fmla="*/ 1018183 w 1018183"/>
                  <a:gd name="connsiteY2445" fmla="*/ 5352038 h 9085945"/>
                  <a:gd name="connsiteX2446" fmla="*/ 1018183 w 1018183"/>
                  <a:gd name="connsiteY2446" fmla="*/ 5354091 h 9085945"/>
                  <a:gd name="connsiteX2447" fmla="*/ 1018183 w 1018183"/>
                  <a:gd name="connsiteY2447" fmla="*/ 5354900 h 9085945"/>
                  <a:gd name="connsiteX2448" fmla="*/ 1018183 w 1018183"/>
                  <a:gd name="connsiteY2448" fmla="*/ 5355381 h 9085945"/>
                  <a:gd name="connsiteX2449" fmla="*/ 1018183 w 1018183"/>
                  <a:gd name="connsiteY2449" fmla="*/ 5357601 h 9085945"/>
                  <a:gd name="connsiteX2450" fmla="*/ 1018183 w 1018183"/>
                  <a:gd name="connsiteY2450" fmla="*/ 5360085 h 9085945"/>
                  <a:gd name="connsiteX2451" fmla="*/ 1018183 w 1018183"/>
                  <a:gd name="connsiteY2451" fmla="*/ 5366438 h 9085945"/>
                  <a:gd name="connsiteX2452" fmla="*/ 1018183 w 1018183"/>
                  <a:gd name="connsiteY2452" fmla="*/ 5367699 h 9085945"/>
                  <a:gd name="connsiteX2453" fmla="*/ 1018183 w 1018183"/>
                  <a:gd name="connsiteY2453" fmla="*/ 5368421 h 9085945"/>
                  <a:gd name="connsiteX2454" fmla="*/ 1018183 w 1018183"/>
                  <a:gd name="connsiteY2454" fmla="*/ 5369717 h 9085945"/>
                  <a:gd name="connsiteX2455" fmla="*/ 1018183 w 1018183"/>
                  <a:gd name="connsiteY2455" fmla="*/ 5371966 h 9085945"/>
                  <a:gd name="connsiteX2456" fmla="*/ 1018183 w 1018183"/>
                  <a:gd name="connsiteY2456" fmla="*/ 5373260 h 9085945"/>
                  <a:gd name="connsiteX2457" fmla="*/ 1018183 w 1018183"/>
                  <a:gd name="connsiteY2457" fmla="*/ 5375329 h 9085945"/>
                  <a:gd name="connsiteX2458" fmla="*/ 1018183 w 1018183"/>
                  <a:gd name="connsiteY2458" fmla="*/ 5376897 h 9085945"/>
                  <a:gd name="connsiteX2459" fmla="*/ 1018183 w 1018183"/>
                  <a:gd name="connsiteY2459" fmla="*/ 5377489 h 9085945"/>
                  <a:gd name="connsiteX2460" fmla="*/ 1018183 w 1018183"/>
                  <a:gd name="connsiteY2460" fmla="*/ 5379056 h 9085945"/>
                  <a:gd name="connsiteX2461" fmla="*/ 1018183 w 1018183"/>
                  <a:gd name="connsiteY2461" fmla="*/ 5380703 h 9085945"/>
                  <a:gd name="connsiteX2462" fmla="*/ 1018183 w 1018183"/>
                  <a:gd name="connsiteY2462" fmla="*/ 5380775 h 9085945"/>
                  <a:gd name="connsiteX2463" fmla="*/ 1018183 w 1018183"/>
                  <a:gd name="connsiteY2463" fmla="*/ 5382271 h 9085945"/>
                  <a:gd name="connsiteX2464" fmla="*/ 1018183 w 1018183"/>
                  <a:gd name="connsiteY2464" fmla="*/ 5383915 h 9085945"/>
                  <a:gd name="connsiteX2465" fmla="*/ 1018183 w 1018183"/>
                  <a:gd name="connsiteY2465" fmla="*/ 5384321 h 9085945"/>
                  <a:gd name="connsiteX2466" fmla="*/ 1018183 w 1018183"/>
                  <a:gd name="connsiteY2466" fmla="*/ 5384552 h 9085945"/>
                  <a:gd name="connsiteX2467" fmla="*/ 1018183 w 1018183"/>
                  <a:gd name="connsiteY2467" fmla="*/ 5386387 h 9085945"/>
                  <a:gd name="connsiteX2468" fmla="*/ 1018183 w 1018183"/>
                  <a:gd name="connsiteY2468" fmla="*/ 5386818 h 9085945"/>
                  <a:gd name="connsiteX2469" fmla="*/ 1018183 w 1018183"/>
                  <a:gd name="connsiteY2469" fmla="*/ 5387956 h 9085945"/>
                  <a:gd name="connsiteX2470" fmla="*/ 1018183 w 1018183"/>
                  <a:gd name="connsiteY2470" fmla="*/ 5388310 h 9085945"/>
                  <a:gd name="connsiteX2471" fmla="*/ 1018183 w 1018183"/>
                  <a:gd name="connsiteY2471" fmla="*/ 5389268 h 9085945"/>
                  <a:gd name="connsiteX2472" fmla="*/ 1018183 w 1018183"/>
                  <a:gd name="connsiteY2472" fmla="*/ 5390083 h 9085945"/>
                  <a:gd name="connsiteX2473" fmla="*/ 1018183 w 1018183"/>
                  <a:gd name="connsiteY2473" fmla="*/ 5390478 h 9085945"/>
                  <a:gd name="connsiteX2474" fmla="*/ 1018183 w 1018183"/>
                  <a:gd name="connsiteY2474" fmla="*/ 5391243 h 9085945"/>
                  <a:gd name="connsiteX2475" fmla="*/ 1018183 w 1018183"/>
                  <a:gd name="connsiteY2475" fmla="*/ 5391761 h 9085945"/>
                  <a:gd name="connsiteX2476" fmla="*/ 1018183 w 1018183"/>
                  <a:gd name="connsiteY2476" fmla="*/ 5392045 h 9085945"/>
                  <a:gd name="connsiteX2477" fmla="*/ 1018183 w 1018183"/>
                  <a:gd name="connsiteY2477" fmla="*/ 5392380 h 9085945"/>
                  <a:gd name="connsiteX2478" fmla="*/ 1018183 w 1018183"/>
                  <a:gd name="connsiteY2478" fmla="*/ 5392877 h 9085945"/>
                  <a:gd name="connsiteX2479" fmla="*/ 1018183 w 1018183"/>
                  <a:gd name="connsiteY2479" fmla="*/ 5393331 h 9085945"/>
                  <a:gd name="connsiteX2480" fmla="*/ 1018183 w 1018183"/>
                  <a:gd name="connsiteY2480" fmla="*/ 5395610 h 9085945"/>
                  <a:gd name="connsiteX2481" fmla="*/ 1018183 w 1018183"/>
                  <a:gd name="connsiteY2481" fmla="*/ 5396646 h 9085945"/>
                  <a:gd name="connsiteX2482" fmla="*/ 1018183 w 1018183"/>
                  <a:gd name="connsiteY2482" fmla="*/ 5397876 h 9085945"/>
                  <a:gd name="connsiteX2483" fmla="*/ 1018183 w 1018183"/>
                  <a:gd name="connsiteY2483" fmla="*/ 5397943 h 9085945"/>
                  <a:gd name="connsiteX2484" fmla="*/ 1018183 w 1018183"/>
                  <a:gd name="connsiteY2484" fmla="*/ 5399262 h 9085945"/>
                  <a:gd name="connsiteX2485" fmla="*/ 1018183 w 1018183"/>
                  <a:gd name="connsiteY2485" fmla="*/ 5400427 h 9085945"/>
                  <a:gd name="connsiteX2486" fmla="*/ 1018183 w 1018183"/>
                  <a:gd name="connsiteY2486" fmla="*/ 5401028 h 9085945"/>
                  <a:gd name="connsiteX2487" fmla="*/ 1018183 w 1018183"/>
                  <a:gd name="connsiteY2487" fmla="*/ 5403158 h 9085945"/>
                  <a:gd name="connsiteX2488" fmla="*/ 1018183 w 1018183"/>
                  <a:gd name="connsiteY2488" fmla="*/ 5404573 h 9085945"/>
                  <a:gd name="connsiteX2489" fmla="*/ 1018183 w 1018183"/>
                  <a:gd name="connsiteY2489" fmla="*/ 5404693 h 9085945"/>
                  <a:gd name="connsiteX2490" fmla="*/ 1018183 w 1018183"/>
                  <a:gd name="connsiteY2490" fmla="*/ 5406780 h 9085945"/>
                  <a:gd name="connsiteX2491" fmla="*/ 1018183 w 1018183"/>
                  <a:gd name="connsiteY2491" fmla="*/ 5407426 h 9085945"/>
                  <a:gd name="connsiteX2492" fmla="*/ 1018183 w 1018183"/>
                  <a:gd name="connsiteY2492" fmla="*/ 5407584 h 9085945"/>
                  <a:gd name="connsiteX2493" fmla="*/ 1018183 w 1018183"/>
                  <a:gd name="connsiteY2493" fmla="*/ 5408999 h 9085945"/>
                  <a:gd name="connsiteX2494" fmla="*/ 1018183 w 1018183"/>
                  <a:gd name="connsiteY2494" fmla="*/ 5410320 h 9085945"/>
                  <a:gd name="connsiteX2495" fmla="*/ 1018183 w 1018183"/>
                  <a:gd name="connsiteY2495" fmla="*/ 5411485 h 9085945"/>
                  <a:gd name="connsiteX2496" fmla="*/ 1018183 w 1018183"/>
                  <a:gd name="connsiteY2496" fmla="*/ 5415631 h 9085945"/>
                  <a:gd name="connsiteX2497" fmla="*/ 1018183 w 1018183"/>
                  <a:gd name="connsiteY2497" fmla="*/ 5415751 h 9085945"/>
                  <a:gd name="connsiteX2498" fmla="*/ 1018183 w 1018183"/>
                  <a:gd name="connsiteY2498" fmla="*/ 5417048 h 9085945"/>
                  <a:gd name="connsiteX2499" fmla="*/ 1018183 w 1018183"/>
                  <a:gd name="connsiteY2499" fmla="*/ 5417559 h 9085945"/>
                  <a:gd name="connsiteX2500" fmla="*/ 1018183 w 1018183"/>
                  <a:gd name="connsiteY2500" fmla="*/ 5417831 h 9085945"/>
                  <a:gd name="connsiteX2501" fmla="*/ 1018183 w 1018183"/>
                  <a:gd name="connsiteY2501" fmla="*/ 5419116 h 9085945"/>
                  <a:gd name="connsiteX2502" fmla="*/ 1018183 w 1018183"/>
                  <a:gd name="connsiteY2502" fmla="*/ 5419398 h 9085945"/>
                  <a:gd name="connsiteX2503" fmla="*/ 1018183 w 1018183"/>
                  <a:gd name="connsiteY2503" fmla="*/ 5420683 h 9085945"/>
                  <a:gd name="connsiteX2504" fmla="*/ 1018183 w 1018183"/>
                  <a:gd name="connsiteY2504" fmla="*/ 5422659 h 9085945"/>
                  <a:gd name="connsiteX2505" fmla="*/ 1018183 w 1018183"/>
                  <a:gd name="connsiteY2505" fmla="*/ 5427052 h 9085945"/>
                  <a:gd name="connsiteX2506" fmla="*/ 1018183 w 1018183"/>
                  <a:gd name="connsiteY2506" fmla="*/ 5428340 h 9085945"/>
                  <a:gd name="connsiteX2507" fmla="*/ 1018183 w 1018183"/>
                  <a:gd name="connsiteY2507" fmla="*/ 5428652 h 9085945"/>
                  <a:gd name="connsiteX2508" fmla="*/ 1018183 w 1018183"/>
                  <a:gd name="connsiteY2508" fmla="*/ 5428889 h 9085945"/>
                  <a:gd name="connsiteX2509" fmla="*/ 1018183 w 1018183"/>
                  <a:gd name="connsiteY2509" fmla="*/ 5430455 h 9085945"/>
                  <a:gd name="connsiteX2510" fmla="*/ 1018183 w 1018183"/>
                  <a:gd name="connsiteY2510" fmla="*/ 5431585 h 9085945"/>
                  <a:gd name="connsiteX2511" fmla="*/ 1018183 w 1018183"/>
                  <a:gd name="connsiteY2511" fmla="*/ 5432103 h 9085945"/>
                  <a:gd name="connsiteX2512" fmla="*/ 1018183 w 1018183"/>
                  <a:gd name="connsiteY2512" fmla="*/ 5433673 h 9085945"/>
                  <a:gd name="connsiteX2513" fmla="*/ 1018183 w 1018183"/>
                  <a:gd name="connsiteY2513" fmla="*/ 5435952 h 9085945"/>
                  <a:gd name="connsiteX2514" fmla="*/ 1018183 w 1018183"/>
                  <a:gd name="connsiteY2514" fmla="*/ 5436600 h 9085945"/>
                  <a:gd name="connsiteX2515" fmla="*/ 1018183 w 1018183"/>
                  <a:gd name="connsiteY2515" fmla="*/ 5438110 h 9085945"/>
                  <a:gd name="connsiteX2516" fmla="*/ 1018183 w 1018183"/>
                  <a:gd name="connsiteY2516" fmla="*/ 5438218 h 9085945"/>
                  <a:gd name="connsiteX2517" fmla="*/ 1018183 w 1018183"/>
                  <a:gd name="connsiteY2517" fmla="*/ 5439489 h 9085945"/>
                  <a:gd name="connsiteX2518" fmla="*/ 1018183 w 1018183"/>
                  <a:gd name="connsiteY2518" fmla="*/ 5439710 h 9085945"/>
                  <a:gd name="connsiteX2519" fmla="*/ 1018183 w 1018183"/>
                  <a:gd name="connsiteY2519" fmla="*/ 5441760 h 9085945"/>
                  <a:gd name="connsiteX2520" fmla="*/ 1018183 w 1018183"/>
                  <a:gd name="connsiteY2520" fmla="*/ 5441954 h 9085945"/>
                  <a:gd name="connsiteX2521" fmla="*/ 1018183 w 1018183"/>
                  <a:gd name="connsiteY2521" fmla="*/ 5442240 h 9085945"/>
                  <a:gd name="connsiteX2522" fmla="*/ 1018183 w 1018183"/>
                  <a:gd name="connsiteY2522" fmla="*/ 5442643 h 9085945"/>
                  <a:gd name="connsiteX2523" fmla="*/ 1018183 w 1018183"/>
                  <a:gd name="connsiteY2523" fmla="*/ 5442867 h 9085945"/>
                  <a:gd name="connsiteX2524" fmla="*/ 1018183 w 1018183"/>
                  <a:gd name="connsiteY2524" fmla="*/ 5443048 h 9085945"/>
                  <a:gd name="connsiteX2525" fmla="*/ 1018183 w 1018183"/>
                  <a:gd name="connsiteY2525" fmla="*/ 5445498 h 9085945"/>
                  <a:gd name="connsiteX2526" fmla="*/ 1018183 w 1018183"/>
                  <a:gd name="connsiteY2526" fmla="*/ 5446591 h 9085945"/>
                  <a:gd name="connsiteX2527" fmla="*/ 1018183 w 1018183"/>
                  <a:gd name="connsiteY2527" fmla="*/ 5447768 h 9085945"/>
                  <a:gd name="connsiteX2528" fmla="*/ 1018183 w 1018183"/>
                  <a:gd name="connsiteY2528" fmla="*/ 5448358 h 9085945"/>
                  <a:gd name="connsiteX2529" fmla="*/ 1018183 w 1018183"/>
                  <a:gd name="connsiteY2529" fmla="*/ 5450547 h 9085945"/>
                  <a:gd name="connsiteX2530" fmla="*/ 1018183 w 1018183"/>
                  <a:gd name="connsiteY2530" fmla="*/ 5450662 h 9085945"/>
                  <a:gd name="connsiteX2531" fmla="*/ 1018183 w 1018183"/>
                  <a:gd name="connsiteY2531" fmla="*/ 5451903 h 9085945"/>
                  <a:gd name="connsiteX2532" fmla="*/ 1018183 w 1018183"/>
                  <a:gd name="connsiteY2532" fmla="*/ 5452817 h 9085945"/>
                  <a:gd name="connsiteX2533" fmla="*/ 1018183 w 1018183"/>
                  <a:gd name="connsiteY2533" fmla="*/ 5453645 h 9085945"/>
                  <a:gd name="connsiteX2534" fmla="*/ 1018183 w 1018183"/>
                  <a:gd name="connsiteY2534" fmla="*/ 5453713 h 9085945"/>
                  <a:gd name="connsiteX2535" fmla="*/ 1018183 w 1018183"/>
                  <a:gd name="connsiteY2535" fmla="*/ 5455973 h 9085945"/>
                  <a:gd name="connsiteX2536" fmla="*/ 1018183 w 1018183"/>
                  <a:gd name="connsiteY2536" fmla="*/ 5456093 h 9085945"/>
                  <a:gd name="connsiteX2537" fmla="*/ 1018183 w 1018183"/>
                  <a:gd name="connsiteY2537" fmla="*/ 5458825 h 9085945"/>
                  <a:gd name="connsiteX2538" fmla="*/ 1018183 w 1018183"/>
                  <a:gd name="connsiteY2538" fmla="*/ 5460206 h 9085945"/>
                  <a:gd name="connsiteX2539" fmla="*/ 1018183 w 1018183"/>
                  <a:gd name="connsiteY2539" fmla="*/ 5465160 h 9085945"/>
                  <a:gd name="connsiteX2540" fmla="*/ 1018183 w 1018183"/>
                  <a:gd name="connsiteY2540" fmla="*/ 5468682 h 9085945"/>
                  <a:gd name="connsiteX2541" fmla="*/ 1018183 w 1018183"/>
                  <a:gd name="connsiteY2541" fmla="*/ 5470181 h 9085945"/>
                  <a:gd name="connsiteX2542" fmla="*/ 1018183 w 1018183"/>
                  <a:gd name="connsiteY2542" fmla="*/ 5474816 h 9085945"/>
                  <a:gd name="connsiteX2543" fmla="*/ 1018183 w 1018183"/>
                  <a:gd name="connsiteY2543" fmla="*/ 5475371 h 9085945"/>
                  <a:gd name="connsiteX2544" fmla="*/ 1018183 w 1018183"/>
                  <a:gd name="connsiteY2544" fmla="*/ 5476584 h 9085945"/>
                  <a:gd name="connsiteX2545" fmla="*/ 1018183 w 1018183"/>
                  <a:gd name="connsiteY2545" fmla="*/ 5478225 h 9085945"/>
                  <a:gd name="connsiteX2546" fmla="*/ 1018183 w 1018183"/>
                  <a:gd name="connsiteY2546" fmla="*/ 5478326 h 9085945"/>
                  <a:gd name="connsiteX2547" fmla="*/ 1018183 w 1018183"/>
                  <a:gd name="connsiteY2547" fmla="*/ 5478452 h 9085945"/>
                  <a:gd name="connsiteX2548" fmla="*/ 1018183 w 1018183"/>
                  <a:gd name="connsiteY2548" fmla="*/ 5479736 h 9085945"/>
                  <a:gd name="connsiteX2549" fmla="*/ 1018183 w 1018183"/>
                  <a:gd name="connsiteY2549" fmla="*/ 5480955 h 9085945"/>
                  <a:gd name="connsiteX2550" fmla="*/ 1018183 w 1018183"/>
                  <a:gd name="connsiteY2550" fmla="*/ 5481989 h 9085945"/>
                  <a:gd name="connsiteX2551" fmla="*/ 1018183 w 1018183"/>
                  <a:gd name="connsiteY2551" fmla="*/ 5483274 h 9085945"/>
                  <a:gd name="connsiteX2552" fmla="*/ 1018183 w 1018183"/>
                  <a:gd name="connsiteY2552" fmla="*/ 5483390 h 9085945"/>
                  <a:gd name="connsiteX2553" fmla="*/ 1018183 w 1018183"/>
                  <a:gd name="connsiteY2553" fmla="*/ 5484068 h 9085945"/>
                  <a:gd name="connsiteX2554" fmla="*/ 1018183 w 1018183"/>
                  <a:gd name="connsiteY2554" fmla="*/ 5484887 h 9085945"/>
                  <a:gd name="connsiteX2555" fmla="*/ 1018183 w 1018183"/>
                  <a:gd name="connsiteY2555" fmla="*/ 5486454 h 9085945"/>
                  <a:gd name="connsiteX2556" fmla="*/ 1018183 w 1018183"/>
                  <a:gd name="connsiteY2556" fmla="*/ 5486933 h 9085945"/>
                  <a:gd name="connsiteX2557" fmla="*/ 1018183 w 1018183"/>
                  <a:gd name="connsiteY2557" fmla="*/ 5488700 h 9085945"/>
                  <a:gd name="connsiteX2558" fmla="*/ 1018183 w 1018183"/>
                  <a:gd name="connsiteY2558" fmla="*/ 5489093 h 9085945"/>
                  <a:gd name="connsiteX2559" fmla="*/ 1018183 w 1018183"/>
                  <a:gd name="connsiteY2559" fmla="*/ 5489283 h 9085945"/>
                  <a:gd name="connsiteX2560" fmla="*/ 1018183 w 1018183"/>
                  <a:gd name="connsiteY2560" fmla="*/ 5490672 h 9085945"/>
                  <a:gd name="connsiteX2561" fmla="*/ 1018183 w 1018183"/>
                  <a:gd name="connsiteY2561" fmla="*/ 5490889 h 9085945"/>
                  <a:gd name="connsiteX2562" fmla="*/ 1018183 w 1018183"/>
                  <a:gd name="connsiteY2562" fmla="*/ 5491552 h 9085945"/>
                  <a:gd name="connsiteX2563" fmla="*/ 1018183 w 1018183"/>
                  <a:gd name="connsiteY2563" fmla="*/ 5492245 h 9085945"/>
                  <a:gd name="connsiteX2564" fmla="*/ 1018183 w 1018183"/>
                  <a:gd name="connsiteY2564" fmla="*/ 5492935 h 9085945"/>
                  <a:gd name="connsiteX2565" fmla="*/ 1018183 w 1018183"/>
                  <a:gd name="connsiteY2565" fmla="*/ 5493048 h 9085945"/>
                  <a:gd name="connsiteX2566" fmla="*/ 1018183 w 1018183"/>
                  <a:gd name="connsiteY2566" fmla="*/ 5493159 h 9085945"/>
                  <a:gd name="connsiteX2567" fmla="*/ 1018183 w 1018183"/>
                  <a:gd name="connsiteY2567" fmla="*/ 5493987 h 9085945"/>
                  <a:gd name="connsiteX2568" fmla="*/ 1018183 w 1018183"/>
                  <a:gd name="connsiteY2568" fmla="*/ 5494443 h 9085945"/>
                  <a:gd name="connsiteX2569" fmla="*/ 1018183 w 1018183"/>
                  <a:gd name="connsiteY2569" fmla="*/ 5494926 h 9085945"/>
                  <a:gd name="connsiteX2570" fmla="*/ 1018183 w 1018183"/>
                  <a:gd name="connsiteY2570" fmla="*/ 5495665 h 9085945"/>
                  <a:gd name="connsiteX2571" fmla="*/ 1018183 w 1018183"/>
                  <a:gd name="connsiteY2571" fmla="*/ 5496783 h 9085945"/>
                  <a:gd name="connsiteX2572" fmla="*/ 1018183 w 1018183"/>
                  <a:gd name="connsiteY2572" fmla="*/ 5497233 h 9085945"/>
                  <a:gd name="connsiteX2573" fmla="*/ 1018183 w 1018183"/>
                  <a:gd name="connsiteY2573" fmla="*/ 5497991 h 9085945"/>
                  <a:gd name="connsiteX2574" fmla="*/ 1018183 w 1018183"/>
                  <a:gd name="connsiteY2574" fmla="*/ 5498469 h 9085945"/>
                  <a:gd name="connsiteX2575" fmla="*/ 1018183 w 1018183"/>
                  <a:gd name="connsiteY2575" fmla="*/ 5499758 h 9085945"/>
                  <a:gd name="connsiteX2576" fmla="*/ 1018183 w 1018183"/>
                  <a:gd name="connsiteY2576" fmla="*/ 5501730 h 9085945"/>
                  <a:gd name="connsiteX2577" fmla="*/ 1018183 w 1018183"/>
                  <a:gd name="connsiteY2577" fmla="*/ 5501834 h 9085945"/>
                  <a:gd name="connsiteX2578" fmla="*/ 1018183 w 1018183"/>
                  <a:gd name="connsiteY2578" fmla="*/ 5503303 h 9085945"/>
                  <a:gd name="connsiteX2579" fmla="*/ 1018183 w 1018183"/>
                  <a:gd name="connsiteY2579" fmla="*/ 5503993 h 9085945"/>
                  <a:gd name="connsiteX2580" fmla="*/ 1018183 w 1018183"/>
                  <a:gd name="connsiteY2580" fmla="*/ 5505045 h 9085945"/>
                  <a:gd name="connsiteX2581" fmla="*/ 1018183 w 1018183"/>
                  <a:gd name="connsiteY2581" fmla="*/ 5507543 h 9085945"/>
                  <a:gd name="connsiteX2582" fmla="*/ 1018183 w 1018183"/>
                  <a:gd name="connsiteY2582" fmla="*/ 5507842 h 9085945"/>
                  <a:gd name="connsiteX2583" fmla="*/ 1018183 w 1018183"/>
                  <a:gd name="connsiteY2583" fmla="*/ 5509520 h 9085945"/>
                  <a:gd name="connsiteX2584" fmla="*/ 1018183 w 1018183"/>
                  <a:gd name="connsiteY2584" fmla="*/ 5511087 h 9085945"/>
                  <a:gd name="connsiteX2585" fmla="*/ 1018183 w 1018183"/>
                  <a:gd name="connsiteY2585" fmla="*/ 5516796 h 9085945"/>
                  <a:gd name="connsiteX2586" fmla="*/ 1018183 w 1018183"/>
                  <a:gd name="connsiteY2586" fmla="*/ 5516926 h 9085945"/>
                  <a:gd name="connsiteX2587" fmla="*/ 1018183 w 1018183"/>
                  <a:gd name="connsiteY2587" fmla="*/ 5517846 h 9085945"/>
                  <a:gd name="connsiteX2588" fmla="*/ 1018183 w 1018183"/>
                  <a:gd name="connsiteY2588" fmla="*/ 5518601 h 9085945"/>
                  <a:gd name="connsiteX2589" fmla="*/ 1018183 w 1018183"/>
                  <a:gd name="connsiteY2589" fmla="*/ 5518668 h 9085945"/>
                  <a:gd name="connsiteX2590" fmla="*/ 1018183 w 1018183"/>
                  <a:gd name="connsiteY2590" fmla="*/ 5520576 h 9085945"/>
                  <a:gd name="connsiteX2591" fmla="*/ 1018183 w 1018183"/>
                  <a:gd name="connsiteY2591" fmla="*/ 5521158 h 9085945"/>
                  <a:gd name="connsiteX2592" fmla="*/ 1018183 w 1018183"/>
                  <a:gd name="connsiteY2592" fmla="*/ 5521297 h 9085945"/>
                  <a:gd name="connsiteX2593" fmla="*/ 1018183 w 1018183"/>
                  <a:gd name="connsiteY2593" fmla="*/ 5521461 h 9085945"/>
                  <a:gd name="connsiteX2594" fmla="*/ 1018183 w 1018183"/>
                  <a:gd name="connsiteY2594" fmla="*/ 5521913 h 9085945"/>
                  <a:gd name="connsiteX2595" fmla="*/ 1018183 w 1018183"/>
                  <a:gd name="connsiteY2595" fmla="*/ 5522145 h 9085945"/>
                  <a:gd name="connsiteX2596" fmla="*/ 1018183 w 1018183"/>
                  <a:gd name="connsiteY2596" fmla="*/ 5523616 h 9085945"/>
                  <a:gd name="connsiteX2597" fmla="*/ 1018183 w 1018183"/>
                  <a:gd name="connsiteY2597" fmla="*/ 5526570 h 9085945"/>
                  <a:gd name="connsiteX2598" fmla="*/ 1018183 w 1018183"/>
                  <a:gd name="connsiteY2598" fmla="*/ 5527854 h 9085945"/>
                  <a:gd name="connsiteX2599" fmla="*/ 1018183 w 1018183"/>
                  <a:gd name="connsiteY2599" fmla="*/ 5527984 h 9085945"/>
                  <a:gd name="connsiteX2600" fmla="*/ 1018183 w 1018183"/>
                  <a:gd name="connsiteY2600" fmla="*/ 5529435 h 9085945"/>
                  <a:gd name="connsiteX2601" fmla="*/ 1018183 w 1018183"/>
                  <a:gd name="connsiteY2601" fmla="*/ 5529625 h 9085945"/>
                  <a:gd name="connsiteX2602" fmla="*/ 1018183 w 1018183"/>
                  <a:gd name="connsiteY2602" fmla="*/ 5529726 h 9085945"/>
                  <a:gd name="connsiteX2603" fmla="*/ 1018183 w 1018183"/>
                  <a:gd name="connsiteY2603" fmla="*/ 5530719 h 9085945"/>
                  <a:gd name="connsiteX2604" fmla="*/ 1018183 w 1018183"/>
                  <a:gd name="connsiteY2604" fmla="*/ 5531196 h 9085945"/>
                  <a:gd name="connsiteX2605" fmla="*/ 1018183 w 1018183"/>
                  <a:gd name="connsiteY2605" fmla="*/ 5532218 h 9085945"/>
                  <a:gd name="connsiteX2606" fmla="*/ 1018183 w 1018183"/>
                  <a:gd name="connsiteY2606" fmla="*/ 5532357 h 9085945"/>
                  <a:gd name="connsiteX2607" fmla="*/ 1018183 w 1018183"/>
                  <a:gd name="connsiteY2607" fmla="*/ 5532522 h 9085945"/>
                  <a:gd name="connsiteX2608" fmla="*/ 1018183 w 1018183"/>
                  <a:gd name="connsiteY2608" fmla="*/ 5533172 h 9085945"/>
                  <a:gd name="connsiteX2609" fmla="*/ 1018183 w 1018183"/>
                  <a:gd name="connsiteY2609" fmla="*/ 5533390 h 9085945"/>
                  <a:gd name="connsiteX2610" fmla="*/ 1018183 w 1018183"/>
                  <a:gd name="connsiteY2610" fmla="*/ 5534457 h 9085945"/>
                  <a:gd name="connsiteX2611" fmla="*/ 1018183 w 1018183"/>
                  <a:gd name="connsiteY2611" fmla="*/ 5534674 h 9085945"/>
                  <a:gd name="connsiteX2612" fmla="*/ 1018183 w 1018183"/>
                  <a:gd name="connsiteY2612" fmla="*/ 5535768 h 9085945"/>
                  <a:gd name="connsiteX2613" fmla="*/ 1018183 w 1018183"/>
                  <a:gd name="connsiteY2613" fmla="*/ 5536007 h 9085945"/>
                  <a:gd name="connsiteX2614" fmla="*/ 1018183 w 1018183"/>
                  <a:gd name="connsiteY2614" fmla="*/ 5536031 h 9085945"/>
                  <a:gd name="connsiteX2615" fmla="*/ 1018183 w 1018183"/>
                  <a:gd name="connsiteY2615" fmla="*/ 5537575 h 9085945"/>
                  <a:gd name="connsiteX2616" fmla="*/ 1018183 w 1018183"/>
                  <a:gd name="connsiteY2616" fmla="*/ 5537773 h 9085945"/>
                  <a:gd name="connsiteX2617" fmla="*/ 1018183 w 1018183"/>
                  <a:gd name="connsiteY2617" fmla="*/ 5540493 h 9085945"/>
                  <a:gd name="connsiteX2618" fmla="*/ 1018183 w 1018183"/>
                  <a:gd name="connsiteY2618" fmla="*/ 5540570 h 9085945"/>
                  <a:gd name="connsiteX2619" fmla="*/ 1018183 w 1018183"/>
                  <a:gd name="connsiteY2619" fmla="*/ 5540970 h 9085945"/>
                  <a:gd name="connsiteX2620" fmla="*/ 1018183 w 1018183"/>
                  <a:gd name="connsiteY2620" fmla="*/ 5542072 h 9085945"/>
                  <a:gd name="connsiteX2621" fmla="*/ 1018183 w 1018183"/>
                  <a:gd name="connsiteY2621" fmla="*/ 5542176 h 9085945"/>
                  <a:gd name="connsiteX2622" fmla="*/ 1018183 w 1018183"/>
                  <a:gd name="connsiteY2622" fmla="*/ 5542255 h 9085945"/>
                  <a:gd name="connsiteX2623" fmla="*/ 1018183 w 1018183"/>
                  <a:gd name="connsiteY2623" fmla="*/ 5544231 h 9085945"/>
                  <a:gd name="connsiteX2624" fmla="*/ 1018183 w 1018183"/>
                  <a:gd name="connsiteY2624" fmla="*/ 5544335 h 9085945"/>
                  <a:gd name="connsiteX2625" fmla="*/ 1018183 w 1018183"/>
                  <a:gd name="connsiteY2625" fmla="*/ 5544336 h 9085945"/>
                  <a:gd name="connsiteX2626" fmla="*/ 1018183 w 1018183"/>
                  <a:gd name="connsiteY2626" fmla="*/ 5546825 h 9085945"/>
                  <a:gd name="connsiteX2627" fmla="*/ 1018183 w 1018183"/>
                  <a:gd name="connsiteY2627" fmla="*/ 5547065 h 9085945"/>
                  <a:gd name="connsiteX2628" fmla="*/ 1018183 w 1018183"/>
                  <a:gd name="connsiteY2628" fmla="*/ 5548184 h 9085945"/>
                  <a:gd name="connsiteX2629" fmla="*/ 1018183 w 1018183"/>
                  <a:gd name="connsiteY2629" fmla="*/ 5548633 h 9085945"/>
                  <a:gd name="connsiteX2630" fmla="*/ 1018183 w 1018183"/>
                  <a:gd name="connsiteY2630" fmla="*/ 5553234 h 9085945"/>
                  <a:gd name="connsiteX2631" fmla="*/ 1018183 w 1018183"/>
                  <a:gd name="connsiteY2631" fmla="*/ 5553305 h 9085945"/>
                  <a:gd name="connsiteX2632" fmla="*/ 1018183 w 1018183"/>
                  <a:gd name="connsiteY2632" fmla="*/ 5554872 h 9085945"/>
                  <a:gd name="connsiteX2633" fmla="*/ 1018183 w 1018183"/>
                  <a:gd name="connsiteY2633" fmla="*/ 5558943 h 9085945"/>
                  <a:gd name="connsiteX2634" fmla="*/ 1018183 w 1018183"/>
                  <a:gd name="connsiteY2634" fmla="*/ 5560918 h 9085945"/>
                  <a:gd name="connsiteX2635" fmla="*/ 1018183 w 1018183"/>
                  <a:gd name="connsiteY2635" fmla="*/ 5562255 h 9085945"/>
                  <a:gd name="connsiteX2636" fmla="*/ 1018183 w 1018183"/>
                  <a:gd name="connsiteY2636" fmla="*/ 5562487 h 9085945"/>
                  <a:gd name="connsiteX2637" fmla="*/ 1018183 w 1018183"/>
                  <a:gd name="connsiteY2637" fmla="*/ 5565084 h 9085945"/>
                  <a:gd name="connsiteX2638" fmla="*/ 1018183 w 1018183"/>
                  <a:gd name="connsiteY2638" fmla="*/ 5565589 h 9085945"/>
                  <a:gd name="connsiteX2639" fmla="*/ 1018183 w 1018183"/>
                  <a:gd name="connsiteY2639" fmla="*/ 5565998 h 9085945"/>
                  <a:gd name="connsiteX2640" fmla="*/ 1018183 w 1018183"/>
                  <a:gd name="connsiteY2640" fmla="*/ 5568196 h 9085945"/>
                  <a:gd name="connsiteX2641" fmla="*/ 1018183 w 1018183"/>
                  <a:gd name="connsiteY2641" fmla="*/ 5568792 h 9085945"/>
                  <a:gd name="connsiteX2642" fmla="*/ 1018183 w 1018183"/>
                  <a:gd name="connsiteY2642" fmla="*/ 5571632 h 9085945"/>
                  <a:gd name="connsiteX2643" fmla="*/ 1018183 w 1018183"/>
                  <a:gd name="connsiteY2643" fmla="*/ 5572560 h 9085945"/>
                  <a:gd name="connsiteX2644" fmla="*/ 1018183 w 1018183"/>
                  <a:gd name="connsiteY2644" fmla="*/ 5572864 h 9085945"/>
                  <a:gd name="connsiteX2645" fmla="*/ 1018183 w 1018183"/>
                  <a:gd name="connsiteY2645" fmla="*/ 5573313 h 9085945"/>
                  <a:gd name="connsiteX2646" fmla="*/ 1018183 w 1018183"/>
                  <a:gd name="connsiteY2646" fmla="*/ 5574799 h 9085945"/>
                  <a:gd name="connsiteX2647" fmla="*/ 1018183 w 1018183"/>
                  <a:gd name="connsiteY2647" fmla="*/ 5575366 h 9085945"/>
                  <a:gd name="connsiteX2648" fmla="*/ 1018183 w 1018183"/>
                  <a:gd name="connsiteY2648" fmla="*/ 5579794 h 9085945"/>
                  <a:gd name="connsiteX2649" fmla="*/ 1018183 w 1018183"/>
                  <a:gd name="connsiteY2649" fmla="*/ 5580912 h 9085945"/>
                  <a:gd name="connsiteX2650" fmla="*/ 1018183 w 1018183"/>
                  <a:gd name="connsiteY2650" fmla="*/ 5581362 h 9085945"/>
                  <a:gd name="connsiteX2651" fmla="*/ 1018183 w 1018183"/>
                  <a:gd name="connsiteY2651" fmla="*/ 5582597 h 9085945"/>
                  <a:gd name="connsiteX2652" fmla="*/ 1018183 w 1018183"/>
                  <a:gd name="connsiteY2652" fmla="*/ 5583336 h 9085945"/>
                  <a:gd name="connsiteX2653" fmla="*/ 1018183 w 1018183"/>
                  <a:gd name="connsiteY2653" fmla="*/ 5583500 h 9085945"/>
                  <a:gd name="connsiteX2654" fmla="*/ 1018183 w 1018183"/>
                  <a:gd name="connsiteY2654" fmla="*/ 5583642 h 9085945"/>
                  <a:gd name="connsiteX2655" fmla="*/ 1018183 w 1018183"/>
                  <a:gd name="connsiteY2655" fmla="*/ 5584573 h 9085945"/>
                  <a:gd name="connsiteX2656" fmla="*/ 1018183 w 1018183"/>
                  <a:gd name="connsiteY2656" fmla="*/ 5584678 h 9085945"/>
                  <a:gd name="connsiteX2657" fmla="*/ 1018183 w 1018183"/>
                  <a:gd name="connsiteY2657" fmla="*/ 5585857 h 9085945"/>
                  <a:gd name="connsiteX2658" fmla="*/ 1018183 w 1018183"/>
                  <a:gd name="connsiteY2658" fmla="*/ 5585962 h 9085945"/>
                  <a:gd name="connsiteX2659" fmla="*/ 1018183 w 1018183"/>
                  <a:gd name="connsiteY2659" fmla="*/ 5587167 h 9085945"/>
                  <a:gd name="connsiteX2660" fmla="*/ 1018183 w 1018183"/>
                  <a:gd name="connsiteY2660" fmla="*/ 5589508 h 9085945"/>
                  <a:gd name="connsiteX2661" fmla="*/ 1018183 w 1018183"/>
                  <a:gd name="connsiteY2661" fmla="*/ 5591968 h 9085945"/>
                  <a:gd name="connsiteX2662" fmla="*/ 1018183 w 1018183"/>
                  <a:gd name="connsiteY2662" fmla="*/ 5593647 h 9085945"/>
                  <a:gd name="connsiteX2663" fmla="*/ 1018183 w 1018183"/>
                  <a:gd name="connsiteY2663" fmla="*/ 5595214 h 9085945"/>
                  <a:gd name="connsiteX2664" fmla="*/ 1018183 w 1018183"/>
                  <a:gd name="connsiteY2664" fmla="*/ 5595736 h 9085945"/>
                  <a:gd name="connsiteX2665" fmla="*/ 1018183 w 1018183"/>
                  <a:gd name="connsiteY2665" fmla="*/ 5596299 h 9085945"/>
                  <a:gd name="connsiteX2666" fmla="*/ 1018183 w 1018183"/>
                  <a:gd name="connsiteY2666" fmla="*/ 5598317 h 9085945"/>
                  <a:gd name="connsiteX2667" fmla="*/ 1018183 w 1018183"/>
                  <a:gd name="connsiteY2667" fmla="*/ 5601860 h 9085945"/>
                  <a:gd name="connsiteX2668" fmla="*/ 1018183 w 1018183"/>
                  <a:gd name="connsiteY2668" fmla="*/ 5603929 h 9085945"/>
                  <a:gd name="connsiteX2669" fmla="*/ 1018183 w 1018183"/>
                  <a:gd name="connsiteY2669" fmla="*/ 5604705 h 9085945"/>
                  <a:gd name="connsiteX2670" fmla="*/ 1018183 w 1018183"/>
                  <a:gd name="connsiteY2670" fmla="*/ 5605497 h 9085945"/>
                  <a:gd name="connsiteX2671" fmla="*/ 1018183 w 1018183"/>
                  <a:gd name="connsiteY2671" fmla="*/ 5606272 h 9085945"/>
                  <a:gd name="connsiteX2672" fmla="*/ 1018183 w 1018183"/>
                  <a:gd name="connsiteY2672" fmla="*/ 5608017 h 9085945"/>
                  <a:gd name="connsiteX2673" fmla="*/ 1018183 w 1018183"/>
                  <a:gd name="connsiteY2673" fmla="*/ 5609134 h 9085945"/>
                  <a:gd name="connsiteX2674" fmla="*/ 1018183 w 1018183"/>
                  <a:gd name="connsiteY2674" fmla="*/ 5609375 h 9085945"/>
                  <a:gd name="connsiteX2675" fmla="*/ 1018183 w 1018183"/>
                  <a:gd name="connsiteY2675" fmla="*/ 5609587 h 9085945"/>
                  <a:gd name="connsiteX2676" fmla="*/ 1018183 w 1018183"/>
                  <a:gd name="connsiteY2676" fmla="*/ 5612515 h 9085945"/>
                  <a:gd name="connsiteX2677" fmla="*/ 1018183 w 1018183"/>
                  <a:gd name="connsiteY2677" fmla="*/ 5612921 h 9085945"/>
                  <a:gd name="connsiteX2678" fmla="*/ 1018183 w 1018183"/>
                  <a:gd name="connsiteY2678" fmla="*/ 5614132 h 9085945"/>
                  <a:gd name="connsiteX2679" fmla="*/ 1018183 w 1018183"/>
                  <a:gd name="connsiteY2679" fmla="*/ 5614987 h 9085945"/>
                  <a:gd name="connsiteX2680" fmla="*/ 1018183 w 1018183"/>
                  <a:gd name="connsiteY2680" fmla="*/ 5615708 h 9085945"/>
                  <a:gd name="connsiteX2681" fmla="*/ 1018183 w 1018183"/>
                  <a:gd name="connsiteY2681" fmla="*/ 5616556 h 9085945"/>
                  <a:gd name="connsiteX2682" fmla="*/ 1018183 w 1018183"/>
                  <a:gd name="connsiteY2682" fmla="*/ 5617868 h 9085945"/>
                  <a:gd name="connsiteX2683" fmla="*/ 1018183 w 1018183"/>
                  <a:gd name="connsiteY2683" fmla="*/ 5618683 h 9085945"/>
                  <a:gd name="connsiteX2684" fmla="*/ 1018183 w 1018183"/>
                  <a:gd name="connsiteY2684" fmla="*/ 5620192 h 9085945"/>
                  <a:gd name="connsiteX2685" fmla="*/ 1018183 w 1018183"/>
                  <a:gd name="connsiteY2685" fmla="*/ 5620980 h 9085945"/>
                  <a:gd name="connsiteX2686" fmla="*/ 1018183 w 1018183"/>
                  <a:gd name="connsiteY2686" fmla="*/ 5623842 h 9085945"/>
                  <a:gd name="connsiteX2687" fmla="*/ 1018183 w 1018183"/>
                  <a:gd name="connsiteY2687" fmla="*/ 5626543 h 9085945"/>
                  <a:gd name="connsiteX2688" fmla="*/ 1018183 w 1018183"/>
                  <a:gd name="connsiteY2688" fmla="*/ 5626768 h 9085945"/>
                  <a:gd name="connsiteX2689" fmla="*/ 1018183 w 1018183"/>
                  <a:gd name="connsiteY2689" fmla="*/ 5629027 h 9085945"/>
                  <a:gd name="connsiteX2690" fmla="*/ 1018183 w 1018183"/>
                  <a:gd name="connsiteY2690" fmla="*/ 5629628 h 9085945"/>
                  <a:gd name="connsiteX2691" fmla="*/ 1018183 w 1018183"/>
                  <a:gd name="connsiteY2691" fmla="*/ 5631758 h 9085945"/>
                  <a:gd name="connsiteX2692" fmla="*/ 1018183 w 1018183"/>
                  <a:gd name="connsiteY2692" fmla="*/ 5632008 h 9085945"/>
                  <a:gd name="connsiteX2693" fmla="*/ 1018183 w 1018183"/>
                  <a:gd name="connsiteY2693" fmla="*/ 5634899 h 9085945"/>
                  <a:gd name="connsiteX2694" fmla="*/ 1018183 w 1018183"/>
                  <a:gd name="connsiteY2694" fmla="*/ 5635380 h 9085945"/>
                  <a:gd name="connsiteX2695" fmla="*/ 1018183 w 1018183"/>
                  <a:gd name="connsiteY2695" fmla="*/ 5637599 h 9085945"/>
                  <a:gd name="connsiteX2696" fmla="*/ 1018183 w 1018183"/>
                  <a:gd name="connsiteY2696" fmla="*/ 5638578 h 9085945"/>
                  <a:gd name="connsiteX2697" fmla="*/ 1018183 w 1018183"/>
                  <a:gd name="connsiteY2697" fmla="*/ 5640085 h 9085945"/>
                  <a:gd name="connsiteX2698" fmla="*/ 1018183 w 1018183"/>
                  <a:gd name="connsiteY2698" fmla="*/ 5645648 h 9085945"/>
                  <a:gd name="connsiteX2699" fmla="*/ 1018183 w 1018183"/>
                  <a:gd name="connsiteY2699" fmla="*/ 5646159 h 9085945"/>
                  <a:gd name="connsiteX2700" fmla="*/ 1018183 w 1018183"/>
                  <a:gd name="connsiteY2700" fmla="*/ 5646431 h 9085945"/>
                  <a:gd name="connsiteX2701" fmla="*/ 1018183 w 1018183"/>
                  <a:gd name="connsiteY2701" fmla="*/ 5647716 h 9085945"/>
                  <a:gd name="connsiteX2702" fmla="*/ 1018183 w 1018183"/>
                  <a:gd name="connsiteY2702" fmla="*/ 5647998 h 9085945"/>
                  <a:gd name="connsiteX2703" fmla="*/ 1018183 w 1018183"/>
                  <a:gd name="connsiteY2703" fmla="*/ 5649283 h 9085945"/>
                  <a:gd name="connsiteX2704" fmla="*/ 1018183 w 1018183"/>
                  <a:gd name="connsiteY2704" fmla="*/ 5649717 h 9085945"/>
                  <a:gd name="connsiteX2705" fmla="*/ 1018183 w 1018183"/>
                  <a:gd name="connsiteY2705" fmla="*/ 5651259 h 9085945"/>
                  <a:gd name="connsiteX2706" fmla="*/ 1018183 w 1018183"/>
                  <a:gd name="connsiteY2706" fmla="*/ 5652857 h 9085945"/>
                  <a:gd name="connsiteX2707" fmla="*/ 1018183 w 1018183"/>
                  <a:gd name="connsiteY2707" fmla="*/ 5653263 h 9085945"/>
                  <a:gd name="connsiteX2708" fmla="*/ 1018183 w 1018183"/>
                  <a:gd name="connsiteY2708" fmla="*/ 5655329 h 9085945"/>
                  <a:gd name="connsiteX2709" fmla="*/ 1018183 w 1018183"/>
                  <a:gd name="connsiteY2709" fmla="*/ 5656898 h 9085945"/>
                  <a:gd name="connsiteX2710" fmla="*/ 1018183 w 1018183"/>
                  <a:gd name="connsiteY2710" fmla="*/ 5657252 h 9085945"/>
                  <a:gd name="connsiteX2711" fmla="*/ 1018183 w 1018183"/>
                  <a:gd name="connsiteY2711" fmla="*/ 5657489 h 9085945"/>
                  <a:gd name="connsiteX2712" fmla="*/ 1018183 w 1018183"/>
                  <a:gd name="connsiteY2712" fmla="*/ 5658210 h 9085945"/>
                  <a:gd name="connsiteX2713" fmla="*/ 1018183 w 1018183"/>
                  <a:gd name="connsiteY2713" fmla="*/ 5659055 h 9085945"/>
                  <a:gd name="connsiteX2714" fmla="*/ 1018183 w 1018183"/>
                  <a:gd name="connsiteY2714" fmla="*/ 5659495 h 9085945"/>
                  <a:gd name="connsiteX2715" fmla="*/ 1018183 w 1018183"/>
                  <a:gd name="connsiteY2715" fmla="*/ 5660185 h 9085945"/>
                  <a:gd name="connsiteX2716" fmla="*/ 1018183 w 1018183"/>
                  <a:gd name="connsiteY2716" fmla="*/ 5660703 h 9085945"/>
                  <a:gd name="connsiteX2717" fmla="*/ 1018183 w 1018183"/>
                  <a:gd name="connsiteY2717" fmla="*/ 5662273 h 9085945"/>
                  <a:gd name="connsiteX2718" fmla="*/ 1018183 w 1018183"/>
                  <a:gd name="connsiteY2718" fmla="*/ 5663037 h 9085945"/>
                  <a:gd name="connsiteX2719" fmla="*/ 1018183 w 1018183"/>
                  <a:gd name="connsiteY2719" fmla="*/ 5663915 h 9085945"/>
                  <a:gd name="connsiteX2720" fmla="*/ 1018183 w 1018183"/>
                  <a:gd name="connsiteY2720" fmla="*/ 5664552 h 9085945"/>
                  <a:gd name="connsiteX2721" fmla="*/ 1018183 w 1018183"/>
                  <a:gd name="connsiteY2721" fmla="*/ 5666818 h 9085945"/>
                  <a:gd name="connsiteX2722" fmla="*/ 1018183 w 1018183"/>
                  <a:gd name="connsiteY2722" fmla="*/ 5668310 h 9085945"/>
                  <a:gd name="connsiteX2723" fmla="*/ 1018183 w 1018183"/>
                  <a:gd name="connsiteY2723" fmla="*/ 5669268 h 9085945"/>
                  <a:gd name="connsiteX2724" fmla="*/ 1018183 w 1018183"/>
                  <a:gd name="connsiteY2724" fmla="*/ 5669970 h 9085945"/>
                  <a:gd name="connsiteX2725" fmla="*/ 1018183 w 1018183"/>
                  <a:gd name="connsiteY2725" fmla="*/ 5670840 h 9085945"/>
                  <a:gd name="connsiteX2726" fmla="*/ 1018183 w 1018183"/>
                  <a:gd name="connsiteY2726" fmla="*/ 5671243 h 9085945"/>
                  <a:gd name="connsiteX2727" fmla="*/ 1018183 w 1018183"/>
                  <a:gd name="connsiteY2727" fmla="*/ 5672100 h 9085945"/>
                  <a:gd name="connsiteX2728" fmla="*/ 1018183 w 1018183"/>
                  <a:gd name="connsiteY2728" fmla="*/ 5676368 h 9085945"/>
                  <a:gd name="connsiteX2729" fmla="*/ 1018183 w 1018183"/>
                  <a:gd name="connsiteY2729" fmla="*/ 5677747 h 9085945"/>
                  <a:gd name="connsiteX2730" fmla="*/ 1018183 w 1018183"/>
                  <a:gd name="connsiteY2730" fmla="*/ 5677941 h 9085945"/>
                  <a:gd name="connsiteX2731" fmla="*/ 1018183 w 1018183"/>
                  <a:gd name="connsiteY2731" fmla="*/ 5679262 h 9085945"/>
                  <a:gd name="connsiteX2732" fmla="*/ 1018183 w 1018183"/>
                  <a:gd name="connsiteY2732" fmla="*/ 5680427 h 9085945"/>
                  <a:gd name="connsiteX2733" fmla="*/ 1018183 w 1018183"/>
                  <a:gd name="connsiteY2733" fmla="*/ 5681028 h 9085945"/>
                  <a:gd name="connsiteX2734" fmla="*/ 1018183 w 1018183"/>
                  <a:gd name="connsiteY2734" fmla="*/ 5683158 h 9085945"/>
                  <a:gd name="connsiteX2735" fmla="*/ 1018183 w 1018183"/>
                  <a:gd name="connsiteY2735" fmla="*/ 5684573 h 9085945"/>
                  <a:gd name="connsiteX2736" fmla="*/ 1018183 w 1018183"/>
                  <a:gd name="connsiteY2736" fmla="*/ 5684693 h 9085945"/>
                  <a:gd name="connsiteX2737" fmla="*/ 1018183 w 1018183"/>
                  <a:gd name="connsiteY2737" fmla="*/ 5685990 h 9085945"/>
                  <a:gd name="connsiteX2738" fmla="*/ 1018183 w 1018183"/>
                  <a:gd name="connsiteY2738" fmla="*/ 5686501 h 9085945"/>
                  <a:gd name="connsiteX2739" fmla="*/ 1018183 w 1018183"/>
                  <a:gd name="connsiteY2739" fmla="*/ 5687425 h 9085945"/>
                  <a:gd name="connsiteX2740" fmla="*/ 1018183 w 1018183"/>
                  <a:gd name="connsiteY2740" fmla="*/ 5688058 h 9085945"/>
                  <a:gd name="connsiteX2741" fmla="*/ 1018183 w 1018183"/>
                  <a:gd name="connsiteY2741" fmla="*/ 5688720 h 9085945"/>
                  <a:gd name="connsiteX2742" fmla="*/ 1018183 w 1018183"/>
                  <a:gd name="connsiteY2742" fmla="*/ 5689625 h 9085945"/>
                  <a:gd name="connsiteX2743" fmla="*/ 1018183 w 1018183"/>
                  <a:gd name="connsiteY2743" fmla="*/ 5691601 h 9085945"/>
                  <a:gd name="connsiteX2744" fmla="*/ 1018183 w 1018183"/>
                  <a:gd name="connsiteY2744" fmla="*/ 5692356 h 9085945"/>
                  <a:gd name="connsiteX2745" fmla="*/ 1018183 w 1018183"/>
                  <a:gd name="connsiteY2745" fmla="*/ 5693760 h 9085945"/>
                  <a:gd name="connsiteX2746" fmla="*/ 1018183 w 1018183"/>
                  <a:gd name="connsiteY2746" fmla="*/ 5697048 h 9085945"/>
                  <a:gd name="connsiteX2747" fmla="*/ 1018183 w 1018183"/>
                  <a:gd name="connsiteY2747" fmla="*/ 5697282 h 9085945"/>
                  <a:gd name="connsiteX2748" fmla="*/ 1018183 w 1018183"/>
                  <a:gd name="connsiteY2748" fmla="*/ 5697561 h 9085945"/>
                  <a:gd name="connsiteX2749" fmla="*/ 1018183 w 1018183"/>
                  <a:gd name="connsiteY2749" fmla="*/ 5697831 h 9085945"/>
                  <a:gd name="connsiteX2750" fmla="*/ 1018183 w 1018183"/>
                  <a:gd name="connsiteY2750" fmla="*/ 5699116 h 9085945"/>
                  <a:gd name="connsiteX2751" fmla="*/ 1018183 w 1018183"/>
                  <a:gd name="connsiteY2751" fmla="*/ 5699397 h 9085945"/>
                  <a:gd name="connsiteX2752" fmla="*/ 1018183 w 1018183"/>
                  <a:gd name="connsiteY2752" fmla="*/ 5700683 h 9085945"/>
                  <a:gd name="connsiteX2753" fmla="*/ 1018183 w 1018183"/>
                  <a:gd name="connsiteY2753" fmla="*/ 5702658 h 9085945"/>
                  <a:gd name="connsiteX2754" fmla="*/ 1018183 w 1018183"/>
                  <a:gd name="connsiteY2754" fmla="*/ 5703971 h 9085945"/>
                  <a:gd name="connsiteX2755" fmla="*/ 1018183 w 1018183"/>
                  <a:gd name="connsiteY2755" fmla="*/ 5705539 h 9085945"/>
                  <a:gd name="connsiteX2756" fmla="*/ 1018183 w 1018183"/>
                  <a:gd name="connsiteY2756" fmla="*/ 5707052 h 9085945"/>
                  <a:gd name="connsiteX2757" fmla="*/ 1018183 w 1018183"/>
                  <a:gd name="connsiteY2757" fmla="*/ 5708336 h 9085945"/>
                  <a:gd name="connsiteX2758" fmla="*/ 1018183 w 1018183"/>
                  <a:gd name="connsiteY2758" fmla="*/ 5708652 h 9085945"/>
                  <a:gd name="connsiteX2759" fmla="*/ 1018183 w 1018183"/>
                  <a:gd name="connsiteY2759" fmla="*/ 5711182 h 9085945"/>
                  <a:gd name="connsiteX2760" fmla="*/ 1018183 w 1018183"/>
                  <a:gd name="connsiteY2760" fmla="*/ 5711585 h 9085945"/>
                  <a:gd name="connsiteX2761" fmla="*/ 1018183 w 1018183"/>
                  <a:gd name="connsiteY2761" fmla="*/ 5711990 h 9085945"/>
                  <a:gd name="connsiteX2762" fmla="*/ 1018183 w 1018183"/>
                  <a:gd name="connsiteY2762" fmla="*/ 5715533 h 9085945"/>
                  <a:gd name="connsiteX2763" fmla="*/ 1018183 w 1018183"/>
                  <a:gd name="connsiteY2763" fmla="*/ 5715886 h 9085945"/>
                  <a:gd name="connsiteX2764" fmla="*/ 1018183 w 1018183"/>
                  <a:gd name="connsiteY2764" fmla="*/ 5717300 h 9085945"/>
                  <a:gd name="connsiteX2765" fmla="*/ 1018183 w 1018183"/>
                  <a:gd name="connsiteY2765" fmla="*/ 5719430 h 9085945"/>
                  <a:gd name="connsiteX2766" fmla="*/ 1018183 w 1018183"/>
                  <a:gd name="connsiteY2766" fmla="*/ 5719489 h 9085945"/>
                  <a:gd name="connsiteX2767" fmla="*/ 1018183 w 1018183"/>
                  <a:gd name="connsiteY2767" fmla="*/ 5720152 h 9085945"/>
                  <a:gd name="connsiteX2768" fmla="*/ 1018183 w 1018183"/>
                  <a:gd name="connsiteY2768" fmla="*/ 5720249 h 9085945"/>
                  <a:gd name="connsiteX2769" fmla="*/ 1018183 w 1018183"/>
                  <a:gd name="connsiteY2769" fmla="*/ 5720845 h 9085945"/>
                  <a:gd name="connsiteX2770" fmla="*/ 1018183 w 1018183"/>
                  <a:gd name="connsiteY2770" fmla="*/ 5721759 h 9085945"/>
                  <a:gd name="connsiteX2771" fmla="*/ 1018183 w 1018183"/>
                  <a:gd name="connsiteY2771" fmla="*/ 5722239 h 9085945"/>
                  <a:gd name="connsiteX2772" fmla="*/ 1018183 w 1018183"/>
                  <a:gd name="connsiteY2772" fmla="*/ 5722587 h 9085945"/>
                  <a:gd name="connsiteX2773" fmla="*/ 1018183 w 1018183"/>
                  <a:gd name="connsiteY2773" fmla="*/ 5723043 h 9085945"/>
                  <a:gd name="connsiteX2774" fmla="*/ 1018183 w 1018183"/>
                  <a:gd name="connsiteY2774" fmla="*/ 5726591 h 9085945"/>
                  <a:gd name="connsiteX2775" fmla="*/ 1018183 w 1018183"/>
                  <a:gd name="connsiteY2775" fmla="*/ 5727767 h 9085945"/>
                  <a:gd name="connsiteX2776" fmla="*/ 1018183 w 1018183"/>
                  <a:gd name="connsiteY2776" fmla="*/ 5728358 h 9085945"/>
                  <a:gd name="connsiteX2777" fmla="*/ 1018183 w 1018183"/>
                  <a:gd name="connsiteY2777" fmla="*/ 5730288 h 9085945"/>
                  <a:gd name="connsiteX2778" fmla="*/ 1018183 w 1018183"/>
                  <a:gd name="connsiteY2778" fmla="*/ 5731903 h 9085945"/>
                  <a:gd name="connsiteX2779" fmla="*/ 1018183 w 1018183"/>
                  <a:gd name="connsiteY2779" fmla="*/ 5733645 h 9085945"/>
                  <a:gd name="connsiteX2780" fmla="*/ 1018183 w 1018183"/>
                  <a:gd name="connsiteY2780" fmla="*/ 5734102 h 9085945"/>
                  <a:gd name="connsiteX2781" fmla="*/ 1018183 w 1018183"/>
                  <a:gd name="connsiteY2781" fmla="*/ 5734857 h 9085945"/>
                  <a:gd name="connsiteX2782" fmla="*/ 1018183 w 1018183"/>
                  <a:gd name="connsiteY2782" fmla="*/ 5735387 h 9085945"/>
                  <a:gd name="connsiteX2783" fmla="*/ 1018183 w 1018183"/>
                  <a:gd name="connsiteY2783" fmla="*/ 5744111 h 9085945"/>
                  <a:gd name="connsiteX2784" fmla="*/ 1018183 w 1018183"/>
                  <a:gd name="connsiteY2784" fmla="*/ 5744313 h 9085945"/>
                  <a:gd name="connsiteX2785" fmla="*/ 1018183 w 1018183"/>
                  <a:gd name="connsiteY2785" fmla="*/ 5745161 h 9085945"/>
                  <a:gd name="connsiteX2786" fmla="*/ 1018183 w 1018183"/>
                  <a:gd name="connsiteY2786" fmla="*/ 5745526 h 9085945"/>
                  <a:gd name="connsiteX2787" fmla="*/ 1018183 w 1018183"/>
                  <a:gd name="connsiteY2787" fmla="*/ 5747268 h 9085945"/>
                  <a:gd name="connsiteX2788" fmla="*/ 1018183 w 1018183"/>
                  <a:gd name="connsiteY2788" fmla="*/ 5748678 h 9085945"/>
                  <a:gd name="connsiteX2789" fmla="*/ 1018183 w 1018183"/>
                  <a:gd name="connsiteY2789" fmla="*/ 5749897 h 9085945"/>
                  <a:gd name="connsiteX2790" fmla="*/ 1018183 w 1018183"/>
                  <a:gd name="connsiteY2790" fmla="*/ 5752216 h 9085945"/>
                  <a:gd name="connsiteX2791" fmla="*/ 1018183 w 1018183"/>
                  <a:gd name="connsiteY2791" fmla="*/ 5755371 h 9085945"/>
                  <a:gd name="connsiteX2792" fmla="*/ 1018183 w 1018183"/>
                  <a:gd name="connsiteY2792" fmla="*/ 5756584 h 9085945"/>
                  <a:gd name="connsiteX2793" fmla="*/ 1018183 w 1018183"/>
                  <a:gd name="connsiteY2793" fmla="*/ 5758035 h 9085945"/>
                  <a:gd name="connsiteX2794" fmla="*/ 1018183 w 1018183"/>
                  <a:gd name="connsiteY2794" fmla="*/ 5758225 h 9085945"/>
                  <a:gd name="connsiteX2795" fmla="*/ 1018183 w 1018183"/>
                  <a:gd name="connsiteY2795" fmla="*/ 5758326 h 9085945"/>
                  <a:gd name="connsiteX2796" fmla="*/ 1018183 w 1018183"/>
                  <a:gd name="connsiteY2796" fmla="*/ 5758511 h 9085945"/>
                  <a:gd name="connsiteX2797" fmla="*/ 1018183 w 1018183"/>
                  <a:gd name="connsiteY2797" fmla="*/ 5759319 h 9085945"/>
                  <a:gd name="connsiteX2798" fmla="*/ 1018183 w 1018183"/>
                  <a:gd name="connsiteY2798" fmla="*/ 5760494 h 9085945"/>
                  <a:gd name="connsiteX2799" fmla="*/ 1018183 w 1018183"/>
                  <a:gd name="connsiteY2799" fmla="*/ 5760957 h 9085945"/>
                  <a:gd name="connsiteX2800" fmla="*/ 1018183 w 1018183"/>
                  <a:gd name="connsiteY2800" fmla="*/ 5761990 h 9085945"/>
                  <a:gd name="connsiteX2801" fmla="*/ 1018183 w 1018183"/>
                  <a:gd name="connsiteY2801" fmla="*/ 5763274 h 9085945"/>
                  <a:gd name="connsiteX2802" fmla="*/ 1018183 w 1018183"/>
                  <a:gd name="connsiteY2802" fmla="*/ 5763385 h 9085945"/>
                  <a:gd name="connsiteX2803" fmla="*/ 1018183 w 1018183"/>
                  <a:gd name="connsiteY2803" fmla="*/ 5764607 h 9085945"/>
                  <a:gd name="connsiteX2804" fmla="*/ 1018183 w 1018183"/>
                  <a:gd name="connsiteY2804" fmla="*/ 5764631 h 9085945"/>
                  <a:gd name="connsiteX2805" fmla="*/ 1018183 w 1018183"/>
                  <a:gd name="connsiteY2805" fmla="*/ 5766175 h 9085945"/>
                  <a:gd name="connsiteX2806" fmla="*/ 1018183 w 1018183"/>
                  <a:gd name="connsiteY2806" fmla="*/ 5766373 h 9085945"/>
                  <a:gd name="connsiteX2807" fmla="*/ 1018183 w 1018183"/>
                  <a:gd name="connsiteY2807" fmla="*/ 5766933 h 9085945"/>
                  <a:gd name="connsiteX2808" fmla="*/ 1018183 w 1018183"/>
                  <a:gd name="connsiteY2808" fmla="*/ 5768700 h 9085945"/>
                  <a:gd name="connsiteX2809" fmla="*/ 1018183 w 1018183"/>
                  <a:gd name="connsiteY2809" fmla="*/ 5769093 h 9085945"/>
                  <a:gd name="connsiteX2810" fmla="*/ 1018183 w 1018183"/>
                  <a:gd name="connsiteY2810" fmla="*/ 5770672 h 9085945"/>
                  <a:gd name="connsiteX2811" fmla="*/ 1018183 w 1018183"/>
                  <a:gd name="connsiteY2811" fmla="*/ 5770776 h 9085945"/>
                  <a:gd name="connsiteX2812" fmla="*/ 1018183 w 1018183"/>
                  <a:gd name="connsiteY2812" fmla="*/ 5771552 h 9085945"/>
                  <a:gd name="connsiteX2813" fmla="*/ 1018183 w 1018183"/>
                  <a:gd name="connsiteY2813" fmla="*/ 5772245 h 9085945"/>
                  <a:gd name="connsiteX2814" fmla="*/ 1018183 w 1018183"/>
                  <a:gd name="connsiteY2814" fmla="*/ 5772935 h 9085945"/>
                  <a:gd name="connsiteX2815" fmla="*/ 1018183 w 1018183"/>
                  <a:gd name="connsiteY2815" fmla="*/ 5773987 h 9085945"/>
                  <a:gd name="connsiteX2816" fmla="*/ 1018183 w 1018183"/>
                  <a:gd name="connsiteY2816" fmla="*/ 5775665 h 9085945"/>
                  <a:gd name="connsiteX2817" fmla="*/ 1018183 w 1018183"/>
                  <a:gd name="connsiteY2817" fmla="*/ 5776784 h 9085945"/>
                  <a:gd name="connsiteX2818" fmla="*/ 1018183 w 1018183"/>
                  <a:gd name="connsiteY2818" fmla="*/ 5777233 h 9085945"/>
                  <a:gd name="connsiteX2819" fmla="*/ 1018183 w 1018183"/>
                  <a:gd name="connsiteY2819" fmla="*/ 5781834 h 9085945"/>
                  <a:gd name="connsiteX2820" fmla="*/ 1018183 w 1018183"/>
                  <a:gd name="connsiteY2820" fmla="*/ 5783129 h 9085945"/>
                  <a:gd name="connsiteX2821" fmla="*/ 1018183 w 1018183"/>
                  <a:gd name="connsiteY2821" fmla="*/ 5787543 h 9085945"/>
                  <a:gd name="connsiteX2822" fmla="*/ 1018183 w 1018183"/>
                  <a:gd name="connsiteY2822" fmla="*/ 5789518 h 9085945"/>
                  <a:gd name="connsiteX2823" fmla="*/ 1018183 w 1018183"/>
                  <a:gd name="connsiteY2823" fmla="*/ 5790855 h 9085945"/>
                  <a:gd name="connsiteX2824" fmla="*/ 1018183 w 1018183"/>
                  <a:gd name="connsiteY2824" fmla="*/ 5791087 h 9085945"/>
                  <a:gd name="connsiteX2825" fmla="*/ 1018183 w 1018183"/>
                  <a:gd name="connsiteY2825" fmla="*/ 5793684 h 9085945"/>
                  <a:gd name="connsiteX2826" fmla="*/ 1018183 w 1018183"/>
                  <a:gd name="connsiteY2826" fmla="*/ 5794598 h 9085945"/>
                  <a:gd name="connsiteX2827" fmla="*/ 1018183 w 1018183"/>
                  <a:gd name="connsiteY2827" fmla="*/ 5796796 h 9085945"/>
                  <a:gd name="connsiteX2828" fmla="*/ 1018183 w 1018183"/>
                  <a:gd name="connsiteY2828" fmla="*/ 5796926 h 9085945"/>
                  <a:gd name="connsiteX2829" fmla="*/ 1018183 w 1018183"/>
                  <a:gd name="connsiteY2829" fmla="*/ 5798668 h 9085945"/>
                  <a:gd name="connsiteX2830" fmla="*/ 1018183 w 1018183"/>
                  <a:gd name="connsiteY2830" fmla="*/ 5799661 h 9085945"/>
                  <a:gd name="connsiteX2831" fmla="*/ 1018183 w 1018183"/>
                  <a:gd name="connsiteY2831" fmla="*/ 5800232 h 9085945"/>
                  <a:gd name="connsiteX2832" fmla="*/ 1018183 w 1018183"/>
                  <a:gd name="connsiteY2832" fmla="*/ 5801160 h 9085945"/>
                  <a:gd name="connsiteX2833" fmla="*/ 1018183 w 1018183"/>
                  <a:gd name="connsiteY2833" fmla="*/ 5801299 h 9085945"/>
                  <a:gd name="connsiteX2834" fmla="*/ 1018183 w 1018183"/>
                  <a:gd name="connsiteY2834" fmla="*/ 5801464 h 9085945"/>
                  <a:gd name="connsiteX2835" fmla="*/ 1018183 w 1018183"/>
                  <a:gd name="connsiteY2835" fmla="*/ 5801913 h 9085945"/>
                  <a:gd name="connsiteX2836" fmla="*/ 1018183 w 1018183"/>
                  <a:gd name="connsiteY2836" fmla="*/ 5803399 h 9085945"/>
                  <a:gd name="connsiteX2837" fmla="*/ 1018183 w 1018183"/>
                  <a:gd name="connsiteY2837" fmla="*/ 5803548 h 9085945"/>
                  <a:gd name="connsiteX2838" fmla="*/ 1018183 w 1018183"/>
                  <a:gd name="connsiteY2838" fmla="*/ 5803616 h 9085945"/>
                  <a:gd name="connsiteX2839" fmla="*/ 1018183 w 1018183"/>
                  <a:gd name="connsiteY2839" fmla="*/ 5804973 h 9085945"/>
                  <a:gd name="connsiteX2840" fmla="*/ 1018183 w 1018183"/>
                  <a:gd name="connsiteY2840" fmla="*/ 5806715 h 9085945"/>
                  <a:gd name="connsiteX2841" fmla="*/ 1018183 w 1018183"/>
                  <a:gd name="connsiteY2841" fmla="*/ 5807704 h 9085945"/>
                  <a:gd name="connsiteX2842" fmla="*/ 1018183 w 1018183"/>
                  <a:gd name="connsiteY2842" fmla="*/ 5808394 h 9085945"/>
                  <a:gd name="connsiteX2843" fmla="*/ 1018183 w 1018183"/>
                  <a:gd name="connsiteY2843" fmla="*/ 5809435 h 9085945"/>
                  <a:gd name="connsiteX2844" fmla="*/ 1018183 w 1018183"/>
                  <a:gd name="connsiteY2844" fmla="*/ 5809512 h 9085945"/>
                  <a:gd name="connsiteX2845" fmla="*/ 1018183 w 1018183"/>
                  <a:gd name="connsiteY2845" fmla="*/ 5809962 h 9085945"/>
                  <a:gd name="connsiteX2846" fmla="*/ 1018183 w 1018183"/>
                  <a:gd name="connsiteY2846" fmla="*/ 5810720 h 9085945"/>
                  <a:gd name="connsiteX2847" fmla="*/ 1018183 w 1018183"/>
                  <a:gd name="connsiteY2847" fmla="*/ 5811197 h 9085945"/>
                  <a:gd name="connsiteX2848" fmla="*/ 1018183 w 1018183"/>
                  <a:gd name="connsiteY2848" fmla="*/ 5811936 h 9085945"/>
                  <a:gd name="connsiteX2849" fmla="*/ 1018183 w 1018183"/>
                  <a:gd name="connsiteY2849" fmla="*/ 5812242 h 9085945"/>
                  <a:gd name="connsiteX2850" fmla="*/ 1018183 w 1018183"/>
                  <a:gd name="connsiteY2850" fmla="*/ 5813173 h 9085945"/>
                  <a:gd name="connsiteX2851" fmla="*/ 1018183 w 1018183"/>
                  <a:gd name="connsiteY2851" fmla="*/ 5813278 h 9085945"/>
                  <a:gd name="connsiteX2852" fmla="*/ 1018183 w 1018183"/>
                  <a:gd name="connsiteY2852" fmla="*/ 5813840 h 9085945"/>
                  <a:gd name="connsiteX2853" fmla="*/ 1018183 w 1018183"/>
                  <a:gd name="connsiteY2853" fmla="*/ 5814457 h 9085945"/>
                  <a:gd name="connsiteX2854" fmla="*/ 1018183 w 1018183"/>
                  <a:gd name="connsiteY2854" fmla="*/ 5814562 h 9085945"/>
                  <a:gd name="connsiteX2855" fmla="*/ 1018183 w 1018183"/>
                  <a:gd name="connsiteY2855" fmla="*/ 5815767 h 9085945"/>
                  <a:gd name="connsiteX2856" fmla="*/ 1018183 w 1018183"/>
                  <a:gd name="connsiteY2856" fmla="*/ 5816007 h 9085945"/>
                  <a:gd name="connsiteX2857" fmla="*/ 1018183 w 1018183"/>
                  <a:gd name="connsiteY2857" fmla="*/ 5816031 h 9085945"/>
                  <a:gd name="connsiteX2858" fmla="*/ 1018183 w 1018183"/>
                  <a:gd name="connsiteY2858" fmla="*/ 5817575 h 9085945"/>
                  <a:gd name="connsiteX2859" fmla="*/ 1018183 w 1018183"/>
                  <a:gd name="connsiteY2859" fmla="*/ 5817773 h 9085945"/>
                  <a:gd name="connsiteX2860" fmla="*/ 1018183 w 1018183"/>
                  <a:gd name="connsiteY2860" fmla="*/ 5818108 h 9085945"/>
                  <a:gd name="connsiteX2861" fmla="*/ 1018183 w 1018183"/>
                  <a:gd name="connsiteY2861" fmla="*/ 5820568 h 9085945"/>
                  <a:gd name="connsiteX2862" fmla="*/ 1018183 w 1018183"/>
                  <a:gd name="connsiteY2862" fmla="*/ 5822176 h 9085945"/>
                  <a:gd name="connsiteX2863" fmla="*/ 1018183 w 1018183"/>
                  <a:gd name="connsiteY2863" fmla="*/ 5822247 h 9085945"/>
                  <a:gd name="connsiteX2864" fmla="*/ 1018183 w 1018183"/>
                  <a:gd name="connsiteY2864" fmla="*/ 5823814 h 9085945"/>
                  <a:gd name="connsiteX2865" fmla="*/ 1018183 w 1018183"/>
                  <a:gd name="connsiteY2865" fmla="*/ 5824336 h 9085945"/>
                  <a:gd name="connsiteX2866" fmla="*/ 1018183 w 1018183"/>
                  <a:gd name="connsiteY2866" fmla="*/ 5825631 h 9085945"/>
                  <a:gd name="connsiteX2867" fmla="*/ 1018183 w 1018183"/>
                  <a:gd name="connsiteY2867" fmla="*/ 5833305 h 9085945"/>
                  <a:gd name="connsiteX2868" fmla="*/ 1018183 w 1018183"/>
                  <a:gd name="connsiteY2868" fmla="*/ 5834026 h 9085945"/>
                  <a:gd name="connsiteX2869" fmla="*/ 1018183 w 1018183"/>
                  <a:gd name="connsiteY2869" fmla="*/ 5834872 h 9085945"/>
                  <a:gd name="connsiteX2870" fmla="*/ 1018183 w 1018183"/>
                  <a:gd name="connsiteY2870" fmla="*/ 5834940 h 9085945"/>
                  <a:gd name="connsiteX2871" fmla="*/ 1018183 w 1018183"/>
                  <a:gd name="connsiteY2871" fmla="*/ 5836617 h 9085945"/>
                  <a:gd name="connsiteX2872" fmla="*/ 1018183 w 1018183"/>
                  <a:gd name="connsiteY2872" fmla="*/ 5837734 h 9085945"/>
                  <a:gd name="connsiteX2873" fmla="*/ 1018183 w 1018183"/>
                  <a:gd name="connsiteY2873" fmla="*/ 5838187 h 9085945"/>
                  <a:gd name="connsiteX2874" fmla="*/ 1018183 w 1018183"/>
                  <a:gd name="connsiteY2874" fmla="*/ 5840574 h 9085945"/>
                  <a:gd name="connsiteX2875" fmla="*/ 1018183 w 1018183"/>
                  <a:gd name="connsiteY2875" fmla="*/ 5842255 h 9085945"/>
                  <a:gd name="connsiteX2876" fmla="*/ 1018183 w 1018183"/>
                  <a:gd name="connsiteY2876" fmla="*/ 5842732 h 9085945"/>
                  <a:gd name="connsiteX2877" fmla="*/ 1018183 w 1018183"/>
                  <a:gd name="connsiteY2877" fmla="*/ 5844308 h 9085945"/>
                  <a:gd name="connsiteX2878" fmla="*/ 1018183 w 1018183"/>
                  <a:gd name="connsiteY2878" fmla="*/ 5845084 h 9085945"/>
                  <a:gd name="connsiteX2879" fmla="*/ 1018183 w 1018183"/>
                  <a:gd name="connsiteY2879" fmla="*/ 5845998 h 9085945"/>
                  <a:gd name="connsiteX2880" fmla="*/ 1018183 w 1018183"/>
                  <a:gd name="connsiteY2880" fmla="*/ 5848736 h 9085945"/>
                  <a:gd name="connsiteX2881" fmla="*/ 1018183 w 1018183"/>
                  <a:gd name="connsiteY2881" fmla="*/ 5848792 h 9085945"/>
                  <a:gd name="connsiteX2882" fmla="*/ 1018183 w 1018183"/>
                  <a:gd name="connsiteY2882" fmla="*/ 5850304 h 9085945"/>
                  <a:gd name="connsiteX2883" fmla="*/ 1018183 w 1018183"/>
                  <a:gd name="connsiteY2883" fmla="*/ 5851632 h 9085945"/>
                  <a:gd name="connsiteX2884" fmla="*/ 1018183 w 1018183"/>
                  <a:gd name="connsiteY2884" fmla="*/ 5852278 h 9085945"/>
                  <a:gd name="connsiteX2885" fmla="*/ 1018183 w 1018183"/>
                  <a:gd name="connsiteY2885" fmla="*/ 5852442 h 9085945"/>
                  <a:gd name="connsiteX2886" fmla="*/ 1018183 w 1018183"/>
                  <a:gd name="connsiteY2886" fmla="*/ 5852584 h 9085945"/>
                  <a:gd name="connsiteX2887" fmla="*/ 1018183 w 1018183"/>
                  <a:gd name="connsiteY2887" fmla="*/ 5854799 h 9085945"/>
                  <a:gd name="connsiteX2888" fmla="*/ 1018183 w 1018183"/>
                  <a:gd name="connsiteY2888" fmla="*/ 5854904 h 9085945"/>
                  <a:gd name="connsiteX2889" fmla="*/ 1018183 w 1018183"/>
                  <a:gd name="connsiteY2889" fmla="*/ 5855368 h 9085945"/>
                  <a:gd name="connsiteX2890" fmla="*/ 1018183 w 1018183"/>
                  <a:gd name="connsiteY2890" fmla="*/ 5856342 h 9085945"/>
                  <a:gd name="connsiteX2891" fmla="*/ 1018183 w 1018183"/>
                  <a:gd name="connsiteY2891" fmla="*/ 5858450 h 9085945"/>
                  <a:gd name="connsiteX2892" fmla="*/ 1018183 w 1018183"/>
                  <a:gd name="connsiteY2892" fmla="*/ 5859794 h 9085945"/>
                  <a:gd name="connsiteX2893" fmla="*/ 1018183 w 1018183"/>
                  <a:gd name="connsiteY2893" fmla="*/ 5860608 h 9085945"/>
                  <a:gd name="connsiteX2894" fmla="*/ 1018183 w 1018183"/>
                  <a:gd name="connsiteY2894" fmla="*/ 5860910 h 9085945"/>
                  <a:gd name="connsiteX2895" fmla="*/ 1018183 w 1018183"/>
                  <a:gd name="connsiteY2895" fmla="*/ 5861362 h 9085945"/>
                  <a:gd name="connsiteX2896" fmla="*/ 1018183 w 1018183"/>
                  <a:gd name="connsiteY2896" fmla="*/ 5863338 h 9085945"/>
                  <a:gd name="connsiteX2897" fmla="*/ 1018183 w 1018183"/>
                  <a:gd name="connsiteY2897" fmla="*/ 5863499 h 9085945"/>
                  <a:gd name="connsiteX2898" fmla="*/ 1018183 w 1018183"/>
                  <a:gd name="connsiteY2898" fmla="*/ 5863643 h 9085945"/>
                  <a:gd name="connsiteX2899" fmla="*/ 1018183 w 1018183"/>
                  <a:gd name="connsiteY2899" fmla="*/ 5864678 h 9085945"/>
                  <a:gd name="connsiteX2900" fmla="*/ 1018183 w 1018183"/>
                  <a:gd name="connsiteY2900" fmla="*/ 5865962 h 9085945"/>
                  <a:gd name="connsiteX2901" fmla="*/ 1018183 w 1018183"/>
                  <a:gd name="connsiteY2901" fmla="*/ 5867178 h 9085945"/>
                  <a:gd name="connsiteX2902" fmla="*/ 1018183 w 1018183"/>
                  <a:gd name="connsiteY2902" fmla="*/ 5869507 h 9085945"/>
                  <a:gd name="connsiteX2903" fmla="*/ 1018183 w 1018183"/>
                  <a:gd name="connsiteY2903" fmla="*/ 5873647 h 9085945"/>
                  <a:gd name="connsiteX2904" fmla="*/ 1018183 w 1018183"/>
                  <a:gd name="connsiteY2904" fmla="*/ 5875214 h 9085945"/>
                  <a:gd name="connsiteX2905" fmla="*/ 1018183 w 1018183"/>
                  <a:gd name="connsiteY2905" fmla="*/ 5876959 h 9085945"/>
                  <a:gd name="connsiteX2906" fmla="*/ 1018183 w 1018183"/>
                  <a:gd name="connsiteY2906" fmla="*/ 5878317 h 9085945"/>
                  <a:gd name="connsiteX2907" fmla="*/ 1018183 w 1018183"/>
                  <a:gd name="connsiteY2907" fmla="*/ 5878529 h 9085945"/>
                  <a:gd name="connsiteX2908" fmla="*/ 1018183 w 1018183"/>
                  <a:gd name="connsiteY2908" fmla="*/ 5881457 h 9085945"/>
                  <a:gd name="connsiteX2909" fmla="*/ 1018183 w 1018183"/>
                  <a:gd name="connsiteY2909" fmla="*/ 5881863 h 9085945"/>
                  <a:gd name="connsiteX2910" fmla="*/ 1018183 w 1018183"/>
                  <a:gd name="connsiteY2910" fmla="*/ 5883074 h 9085945"/>
                  <a:gd name="connsiteX2911" fmla="*/ 1018183 w 1018183"/>
                  <a:gd name="connsiteY2911" fmla="*/ 5883929 h 9085945"/>
                  <a:gd name="connsiteX2912" fmla="*/ 1018183 w 1018183"/>
                  <a:gd name="connsiteY2912" fmla="*/ 5884359 h 9085945"/>
                  <a:gd name="connsiteX2913" fmla="*/ 1018183 w 1018183"/>
                  <a:gd name="connsiteY2913" fmla="*/ 5885498 h 9085945"/>
                  <a:gd name="connsiteX2914" fmla="*/ 1018183 w 1018183"/>
                  <a:gd name="connsiteY2914" fmla="*/ 5886810 h 9085945"/>
                  <a:gd name="connsiteX2915" fmla="*/ 1018183 w 1018183"/>
                  <a:gd name="connsiteY2915" fmla="*/ 5888019 h 9085945"/>
                  <a:gd name="connsiteX2916" fmla="*/ 1018183 w 1018183"/>
                  <a:gd name="connsiteY2916" fmla="*/ 5888095 h 9085945"/>
                  <a:gd name="connsiteX2917" fmla="*/ 1018183 w 1018183"/>
                  <a:gd name="connsiteY2917" fmla="*/ 5889134 h 9085945"/>
                  <a:gd name="connsiteX2918" fmla="*/ 1018183 w 1018183"/>
                  <a:gd name="connsiteY2918" fmla="*/ 5889586 h 9085945"/>
                  <a:gd name="connsiteX2919" fmla="*/ 1018183 w 1018183"/>
                  <a:gd name="connsiteY2919" fmla="*/ 5891637 h 9085945"/>
                  <a:gd name="connsiteX2920" fmla="*/ 1018183 w 1018183"/>
                  <a:gd name="connsiteY2920" fmla="*/ 5892515 h 9085945"/>
                  <a:gd name="connsiteX2921" fmla="*/ 1018183 w 1018183"/>
                  <a:gd name="connsiteY2921" fmla="*/ 5894133 h 9085945"/>
                  <a:gd name="connsiteX2922" fmla="*/ 1018183 w 1018183"/>
                  <a:gd name="connsiteY2922" fmla="*/ 5895710 h 9085945"/>
                  <a:gd name="connsiteX2923" fmla="*/ 1018183 w 1018183"/>
                  <a:gd name="connsiteY2923" fmla="*/ 5896065 h 9085945"/>
                  <a:gd name="connsiteX2924" fmla="*/ 1018183 w 1018183"/>
                  <a:gd name="connsiteY2924" fmla="*/ 5896371 h 9085945"/>
                  <a:gd name="connsiteX2925" fmla="*/ 1018183 w 1018183"/>
                  <a:gd name="connsiteY2925" fmla="*/ 5897868 h 9085945"/>
                  <a:gd name="connsiteX2926" fmla="*/ 1018183 w 1018183"/>
                  <a:gd name="connsiteY2926" fmla="*/ 5898570 h 9085945"/>
                  <a:gd name="connsiteX2927" fmla="*/ 1018183 w 1018183"/>
                  <a:gd name="connsiteY2927" fmla="*/ 5899915 h 9085945"/>
                  <a:gd name="connsiteX2928" fmla="*/ 1018183 w 1018183"/>
                  <a:gd name="connsiteY2928" fmla="*/ 5900700 h 9085945"/>
                  <a:gd name="connsiteX2929" fmla="*/ 1018183 w 1018183"/>
                  <a:gd name="connsiteY2929" fmla="*/ 5900950 h 9085945"/>
                  <a:gd name="connsiteX2930" fmla="*/ 1018183 w 1018183"/>
                  <a:gd name="connsiteY2930" fmla="*/ 5902114 h 9085945"/>
                  <a:gd name="connsiteX2931" fmla="*/ 1018183 w 1018183"/>
                  <a:gd name="connsiteY2931" fmla="*/ 5902234 h 9085945"/>
                  <a:gd name="connsiteX2932" fmla="*/ 1018183 w 1018183"/>
                  <a:gd name="connsiteY2932" fmla="*/ 5903841 h 9085945"/>
                  <a:gd name="connsiteX2933" fmla="*/ 1018183 w 1018183"/>
                  <a:gd name="connsiteY2933" fmla="*/ 5906347 h 9085945"/>
                  <a:gd name="connsiteX2934" fmla="*/ 1018183 w 1018183"/>
                  <a:gd name="connsiteY2934" fmla="*/ 5906541 h 9085945"/>
                  <a:gd name="connsiteX2935" fmla="*/ 1018183 w 1018183"/>
                  <a:gd name="connsiteY2935" fmla="*/ 5907520 h 9085945"/>
                  <a:gd name="connsiteX2936" fmla="*/ 1018183 w 1018183"/>
                  <a:gd name="connsiteY2936" fmla="*/ 5909027 h 9085945"/>
                  <a:gd name="connsiteX2937" fmla="*/ 1018183 w 1018183"/>
                  <a:gd name="connsiteY2937" fmla="*/ 5909628 h 9085945"/>
                  <a:gd name="connsiteX2938" fmla="*/ 1018183 w 1018183"/>
                  <a:gd name="connsiteY2938" fmla="*/ 5911758 h 9085945"/>
                  <a:gd name="connsiteX2939" fmla="*/ 1018183 w 1018183"/>
                  <a:gd name="connsiteY2939" fmla="*/ 5912008 h 9085945"/>
                  <a:gd name="connsiteX2940" fmla="*/ 1018183 w 1018183"/>
                  <a:gd name="connsiteY2940" fmla="*/ 5914590 h 9085945"/>
                  <a:gd name="connsiteX2941" fmla="*/ 1018183 w 1018183"/>
                  <a:gd name="connsiteY2941" fmla="*/ 5914624 h 9085945"/>
                  <a:gd name="connsiteX2942" fmla="*/ 1018183 w 1018183"/>
                  <a:gd name="connsiteY2942" fmla="*/ 5915101 h 9085945"/>
                  <a:gd name="connsiteX2943" fmla="*/ 1018183 w 1018183"/>
                  <a:gd name="connsiteY2943" fmla="*/ 5916658 h 9085945"/>
                  <a:gd name="connsiteX2944" fmla="*/ 1018183 w 1018183"/>
                  <a:gd name="connsiteY2944" fmla="*/ 5917320 h 9085945"/>
                  <a:gd name="connsiteX2945" fmla="*/ 1018183 w 1018183"/>
                  <a:gd name="connsiteY2945" fmla="*/ 5918225 h 9085945"/>
                  <a:gd name="connsiteX2946" fmla="*/ 1018183 w 1018183"/>
                  <a:gd name="connsiteY2946" fmla="*/ 5918578 h 9085945"/>
                  <a:gd name="connsiteX2947" fmla="*/ 1018183 w 1018183"/>
                  <a:gd name="connsiteY2947" fmla="*/ 5920201 h 9085945"/>
                  <a:gd name="connsiteX2948" fmla="*/ 1018183 w 1018183"/>
                  <a:gd name="connsiteY2948" fmla="*/ 5920956 h 9085945"/>
                  <a:gd name="connsiteX2949" fmla="*/ 1018183 w 1018183"/>
                  <a:gd name="connsiteY2949" fmla="*/ 5924593 h 9085945"/>
                  <a:gd name="connsiteX2950" fmla="*/ 1018183 w 1018183"/>
                  <a:gd name="connsiteY2950" fmla="*/ 5925648 h 9085945"/>
                  <a:gd name="connsiteX2951" fmla="*/ 1018183 w 1018183"/>
                  <a:gd name="connsiteY2951" fmla="*/ 5926161 h 9085945"/>
                  <a:gd name="connsiteX2952" fmla="*/ 1018183 w 1018183"/>
                  <a:gd name="connsiteY2952" fmla="*/ 5926431 h 9085945"/>
                  <a:gd name="connsiteX2953" fmla="*/ 1018183 w 1018183"/>
                  <a:gd name="connsiteY2953" fmla="*/ 5927716 h 9085945"/>
                  <a:gd name="connsiteX2954" fmla="*/ 1018183 w 1018183"/>
                  <a:gd name="connsiteY2954" fmla="*/ 5927997 h 9085945"/>
                  <a:gd name="connsiteX2955" fmla="*/ 1018183 w 1018183"/>
                  <a:gd name="connsiteY2955" fmla="*/ 5928437 h 9085945"/>
                  <a:gd name="connsiteX2956" fmla="*/ 1018183 w 1018183"/>
                  <a:gd name="connsiteY2956" fmla="*/ 5929283 h 9085945"/>
                  <a:gd name="connsiteX2957" fmla="*/ 1018183 w 1018183"/>
                  <a:gd name="connsiteY2957" fmla="*/ 5931258 h 9085945"/>
                  <a:gd name="connsiteX2958" fmla="*/ 1018183 w 1018183"/>
                  <a:gd name="connsiteY2958" fmla="*/ 5931979 h 9085945"/>
                  <a:gd name="connsiteX2959" fmla="*/ 1018183 w 1018183"/>
                  <a:gd name="connsiteY2959" fmla="*/ 5932857 h 9085945"/>
                  <a:gd name="connsiteX2960" fmla="*/ 1018183 w 1018183"/>
                  <a:gd name="connsiteY2960" fmla="*/ 5934139 h 9085945"/>
                  <a:gd name="connsiteX2961" fmla="*/ 1018183 w 1018183"/>
                  <a:gd name="connsiteY2961" fmla="*/ 5937252 h 9085945"/>
                  <a:gd name="connsiteX2962" fmla="*/ 1018183 w 1018183"/>
                  <a:gd name="connsiteY2962" fmla="*/ 5938210 h 9085945"/>
                  <a:gd name="connsiteX2963" fmla="*/ 1018183 w 1018183"/>
                  <a:gd name="connsiteY2963" fmla="*/ 5939301 h 9085945"/>
                  <a:gd name="connsiteX2964" fmla="*/ 1018183 w 1018183"/>
                  <a:gd name="connsiteY2964" fmla="*/ 5939495 h 9085945"/>
                  <a:gd name="connsiteX2965" fmla="*/ 1018183 w 1018183"/>
                  <a:gd name="connsiteY2965" fmla="*/ 5939782 h 9085945"/>
                  <a:gd name="connsiteX2966" fmla="*/ 1018183 w 1018183"/>
                  <a:gd name="connsiteY2966" fmla="*/ 5940185 h 9085945"/>
                  <a:gd name="connsiteX2967" fmla="*/ 1018183 w 1018183"/>
                  <a:gd name="connsiteY2967" fmla="*/ 5943039 h 9085945"/>
                  <a:gd name="connsiteX2968" fmla="*/ 1018183 w 1018183"/>
                  <a:gd name="connsiteY2968" fmla="*/ 5944486 h 9085945"/>
                  <a:gd name="connsiteX2969" fmla="*/ 1018183 w 1018183"/>
                  <a:gd name="connsiteY2969" fmla="*/ 5944615 h 9085945"/>
                  <a:gd name="connsiteX2970" fmla="*/ 1018183 w 1018183"/>
                  <a:gd name="connsiteY2970" fmla="*/ 5946689 h 9085945"/>
                  <a:gd name="connsiteX2971" fmla="*/ 1018183 w 1018183"/>
                  <a:gd name="connsiteY2971" fmla="*/ 5948030 h 9085945"/>
                  <a:gd name="connsiteX2972" fmla="*/ 1018183 w 1018183"/>
                  <a:gd name="connsiteY2972" fmla="*/ 5948849 h 9085945"/>
                  <a:gd name="connsiteX2973" fmla="*/ 1018183 w 1018183"/>
                  <a:gd name="connsiteY2973" fmla="*/ 5949970 h 9085945"/>
                  <a:gd name="connsiteX2974" fmla="*/ 1018183 w 1018183"/>
                  <a:gd name="connsiteY2974" fmla="*/ 5950839 h 9085945"/>
                  <a:gd name="connsiteX2975" fmla="*/ 1018183 w 1018183"/>
                  <a:gd name="connsiteY2975" fmla="*/ 5951306 h 9085945"/>
                  <a:gd name="connsiteX2976" fmla="*/ 1018183 w 1018183"/>
                  <a:gd name="connsiteY2976" fmla="*/ 5952100 h 9085945"/>
                  <a:gd name="connsiteX2977" fmla="*/ 1018183 w 1018183"/>
                  <a:gd name="connsiteY2977" fmla="*/ 5954851 h 9085945"/>
                  <a:gd name="connsiteX2978" fmla="*/ 1018183 w 1018183"/>
                  <a:gd name="connsiteY2978" fmla="*/ 5956367 h 9085945"/>
                  <a:gd name="connsiteX2979" fmla="*/ 1018183 w 1018183"/>
                  <a:gd name="connsiteY2979" fmla="*/ 5957662 h 9085945"/>
                  <a:gd name="connsiteX2980" fmla="*/ 1018183 w 1018183"/>
                  <a:gd name="connsiteY2980" fmla="*/ 5957747 h 9085945"/>
                  <a:gd name="connsiteX2981" fmla="*/ 1018183 w 1018183"/>
                  <a:gd name="connsiteY2981" fmla="*/ 5958888 h 9085945"/>
                  <a:gd name="connsiteX2982" fmla="*/ 1018183 w 1018183"/>
                  <a:gd name="connsiteY2982" fmla="*/ 5961298 h 9085945"/>
                  <a:gd name="connsiteX2983" fmla="*/ 1018183 w 1018183"/>
                  <a:gd name="connsiteY2983" fmla="*/ 5962702 h 9085945"/>
                  <a:gd name="connsiteX2984" fmla="*/ 1018183 w 1018183"/>
                  <a:gd name="connsiteY2984" fmla="*/ 5963457 h 9085945"/>
                  <a:gd name="connsiteX2985" fmla="*/ 1018183 w 1018183"/>
                  <a:gd name="connsiteY2985" fmla="*/ 5963987 h 9085945"/>
                  <a:gd name="connsiteX2986" fmla="*/ 1018183 w 1018183"/>
                  <a:gd name="connsiteY2986" fmla="*/ 5965990 h 9085945"/>
                  <a:gd name="connsiteX2987" fmla="*/ 1018183 w 1018183"/>
                  <a:gd name="connsiteY2987" fmla="*/ 5966503 h 9085945"/>
                  <a:gd name="connsiteX2988" fmla="*/ 1018183 w 1018183"/>
                  <a:gd name="connsiteY2988" fmla="*/ 5968058 h 9085945"/>
                  <a:gd name="connsiteX2989" fmla="*/ 1018183 w 1018183"/>
                  <a:gd name="connsiteY2989" fmla="*/ 5968722 h 9085945"/>
                  <a:gd name="connsiteX2990" fmla="*/ 1018183 w 1018183"/>
                  <a:gd name="connsiteY2990" fmla="*/ 5969625 h 9085945"/>
                  <a:gd name="connsiteX2991" fmla="*/ 1018183 w 1018183"/>
                  <a:gd name="connsiteY2991" fmla="*/ 5971600 h 9085945"/>
                  <a:gd name="connsiteX2992" fmla="*/ 1018183 w 1018183"/>
                  <a:gd name="connsiteY2992" fmla="*/ 5972357 h 9085945"/>
                  <a:gd name="connsiteX2993" fmla="*/ 1018183 w 1018183"/>
                  <a:gd name="connsiteY2993" fmla="*/ 5972711 h 9085945"/>
                  <a:gd name="connsiteX2994" fmla="*/ 1018183 w 1018183"/>
                  <a:gd name="connsiteY2994" fmla="*/ 5972913 h 9085945"/>
                  <a:gd name="connsiteX2995" fmla="*/ 1018183 w 1018183"/>
                  <a:gd name="connsiteY2995" fmla="*/ 5973761 h 9085945"/>
                  <a:gd name="connsiteX2996" fmla="*/ 1018183 w 1018183"/>
                  <a:gd name="connsiteY2996" fmla="*/ 5974481 h 9085945"/>
                  <a:gd name="connsiteX2997" fmla="*/ 1018183 w 1018183"/>
                  <a:gd name="connsiteY2997" fmla="*/ 5975766 h 9085945"/>
                  <a:gd name="connsiteX2998" fmla="*/ 1018183 w 1018183"/>
                  <a:gd name="connsiteY2998" fmla="*/ 5977278 h 9085945"/>
                  <a:gd name="connsiteX2999" fmla="*/ 1018183 w 1018183"/>
                  <a:gd name="connsiteY2999" fmla="*/ 5979530 h 9085945"/>
                  <a:gd name="connsiteX3000" fmla="*/ 1018183 w 1018183"/>
                  <a:gd name="connsiteY3000" fmla="*/ 5983971 h 9085945"/>
                  <a:gd name="connsiteX3001" fmla="*/ 1018183 w 1018183"/>
                  <a:gd name="connsiteY3001" fmla="*/ 5984828 h 9085945"/>
                  <a:gd name="connsiteX3002" fmla="*/ 1018183 w 1018183"/>
                  <a:gd name="connsiteY3002" fmla="*/ 5985543 h 9085945"/>
                  <a:gd name="connsiteX3003" fmla="*/ 1018183 w 1018183"/>
                  <a:gd name="connsiteY3003" fmla="*/ 5987111 h 9085945"/>
                  <a:gd name="connsiteX3004" fmla="*/ 1018183 w 1018183"/>
                  <a:gd name="connsiteY3004" fmla="*/ 5988372 h 9085945"/>
                  <a:gd name="connsiteX3005" fmla="*/ 1018183 w 1018183"/>
                  <a:gd name="connsiteY3005" fmla="*/ 5989094 h 9085945"/>
                  <a:gd name="connsiteX3006" fmla="*/ 1018183 w 1018183"/>
                  <a:gd name="connsiteY3006" fmla="*/ 5989191 h 9085945"/>
                  <a:gd name="connsiteX3007" fmla="*/ 1018183 w 1018183"/>
                  <a:gd name="connsiteY3007" fmla="*/ 5990476 h 9085945"/>
                  <a:gd name="connsiteX3008" fmla="*/ 1018183 w 1018183"/>
                  <a:gd name="connsiteY3008" fmla="*/ 5991181 h 9085945"/>
                  <a:gd name="connsiteX3009" fmla="*/ 1018183 w 1018183"/>
                  <a:gd name="connsiteY3009" fmla="*/ 5991985 h 9085945"/>
                  <a:gd name="connsiteX3010" fmla="*/ 1018183 w 1018183"/>
                  <a:gd name="connsiteY3010" fmla="*/ 5994324 h 9085945"/>
                  <a:gd name="connsiteX3011" fmla="*/ 1018183 w 1018183"/>
                  <a:gd name="connsiteY3011" fmla="*/ 5995533 h 9085945"/>
                  <a:gd name="connsiteX3012" fmla="*/ 1018183 w 1018183"/>
                  <a:gd name="connsiteY3012" fmla="*/ 5995886 h 9085945"/>
                  <a:gd name="connsiteX3013" fmla="*/ 1018183 w 1018183"/>
                  <a:gd name="connsiteY3013" fmla="*/ 5997300 h 9085945"/>
                  <a:gd name="connsiteX3014" fmla="*/ 1018183 w 1018183"/>
                  <a:gd name="connsiteY3014" fmla="*/ 5999230 h 9085945"/>
                  <a:gd name="connsiteX3015" fmla="*/ 1018183 w 1018183"/>
                  <a:gd name="connsiteY3015" fmla="*/ 5999431 h 9085945"/>
                  <a:gd name="connsiteX3016" fmla="*/ 1018183 w 1018183"/>
                  <a:gd name="connsiteY3016" fmla="*/ 6000152 h 9085945"/>
                  <a:gd name="connsiteX3017" fmla="*/ 1018183 w 1018183"/>
                  <a:gd name="connsiteY3017" fmla="*/ 6000249 h 9085945"/>
                  <a:gd name="connsiteX3018" fmla="*/ 1018183 w 1018183"/>
                  <a:gd name="connsiteY3018" fmla="*/ 6000845 h 9085945"/>
                  <a:gd name="connsiteX3019" fmla="*/ 1018183 w 1018183"/>
                  <a:gd name="connsiteY3019" fmla="*/ 6001449 h 9085945"/>
                  <a:gd name="connsiteX3020" fmla="*/ 1018183 w 1018183"/>
                  <a:gd name="connsiteY3020" fmla="*/ 6002587 h 9085945"/>
                  <a:gd name="connsiteX3021" fmla="*/ 1018183 w 1018183"/>
                  <a:gd name="connsiteY3021" fmla="*/ 6003799 h 9085945"/>
                  <a:gd name="connsiteX3022" fmla="*/ 1018183 w 1018183"/>
                  <a:gd name="connsiteY3022" fmla="*/ 6004329 h 9085945"/>
                  <a:gd name="connsiteX3023" fmla="*/ 1018183 w 1018183"/>
                  <a:gd name="connsiteY3023" fmla="*/ 6005084 h 9085945"/>
                  <a:gd name="connsiteX3024" fmla="*/ 1018183 w 1018183"/>
                  <a:gd name="connsiteY3024" fmla="*/ 6007061 h 9085945"/>
                  <a:gd name="connsiteX3025" fmla="*/ 1018183 w 1018183"/>
                  <a:gd name="connsiteY3025" fmla="*/ 6008628 h 9085945"/>
                  <a:gd name="connsiteX3026" fmla="*/ 1018183 w 1018183"/>
                  <a:gd name="connsiteY3026" fmla="*/ 6010288 h 9085945"/>
                  <a:gd name="connsiteX3027" fmla="*/ 1018183 w 1018183"/>
                  <a:gd name="connsiteY3027" fmla="*/ 6011729 h 9085945"/>
                  <a:gd name="connsiteX3028" fmla="*/ 1018183 w 1018183"/>
                  <a:gd name="connsiteY3028" fmla="*/ 6013053 h 9085945"/>
                  <a:gd name="connsiteX3029" fmla="*/ 1018183 w 1018183"/>
                  <a:gd name="connsiteY3029" fmla="*/ 6014103 h 9085945"/>
                  <a:gd name="connsiteX3030" fmla="*/ 1018183 w 1018183"/>
                  <a:gd name="connsiteY3030" fmla="*/ 6014856 h 9085945"/>
                  <a:gd name="connsiteX3031" fmla="*/ 1018183 w 1018183"/>
                  <a:gd name="connsiteY3031" fmla="*/ 6015387 h 9085945"/>
                  <a:gd name="connsiteX3032" fmla="*/ 1018183 w 1018183"/>
                  <a:gd name="connsiteY3032" fmla="*/ 6024111 h 9085945"/>
                  <a:gd name="connsiteX3033" fmla="*/ 1018183 w 1018183"/>
                  <a:gd name="connsiteY3033" fmla="*/ 6024313 h 9085945"/>
                  <a:gd name="connsiteX3034" fmla="*/ 1018183 w 1018183"/>
                  <a:gd name="connsiteY3034" fmla="*/ 6025526 h 9085945"/>
                  <a:gd name="connsiteX3035" fmla="*/ 1018183 w 1018183"/>
                  <a:gd name="connsiteY3035" fmla="*/ 6027268 h 9085945"/>
                  <a:gd name="connsiteX3036" fmla="*/ 1018183 w 1018183"/>
                  <a:gd name="connsiteY3036" fmla="*/ 6027453 h 9085945"/>
                  <a:gd name="connsiteX3037" fmla="*/ 1018183 w 1018183"/>
                  <a:gd name="connsiteY3037" fmla="*/ 6028261 h 9085945"/>
                  <a:gd name="connsiteX3038" fmla="*/ 1018183 w 1018183"/>
                  <a:gd name="connsiteY3038" fmla="*/ 6029899 h 9085945"/>
                  <a:gd name="connsiteX3039" fmla="*/ 1018183 w 1018183"/>
                  <a:gd name="connsiteY3039" fmla="*/ 6030713 h 9085945"/>
                  <a:gd name="connsiteX3040" fmla="*/ 1018183 w 1018183"/>
                  <a:gd name="connsiteY3040" fmla="*/ 6032148 h 9085945"/>
                  <a:gd name="connsiteX3041" fmla="*/ 1018183 w 1018183"/>
                  <a:gd name="connsiteY3041" fmla="*/ 6032158 h 9085945"/>
                  <a:gd name="connsiteX3042" fmla="*/ 1018183 w 1018183"/>
                  <a:gd name="connsiteY3042" fmla="*/ 6032216 h 9085945"/>
                  <a:gd name="connsiteX3043" fmla="*/ 1018183 w 1018183"/>
                  <a:gd name="connsiteY3043" fmla="*/ 6033573 h 9085945"/>
                  <a:gd name="connsiteX3044" fmla="*/ 1018183 w 1018183"/>
                  <a:gd name="connsiteY3044" fmla="*/ 6035315 h 9085945"/>
                  <a:gd name="connsiteX3045" fmla="*/ 1018183 w 1018183"/>
                  <a:gd name="connsiteY3045" fmla="*/ 6036304 h 9085945"/>
                  <a:gd name="connsiteX3046" fmla="*/ 1018183 w 1018183"/>
                  <a:gd name="connsiteY3046" fmla="*/ 6036823 h 9085945"/>
                  <a:gd name="connsiteX3047" fmla="*/ 1018183 w 1018183"/>
                  <a:gd name="connsiteY3047" fmla="*/ 6038035 h 9085945"/>
                  <a:gd name="connsiteX3048" fmla="*/ 1018183 w 1018183"/>
                  <a:gd name="connsiteY3048" fmla="*/ 6038511 h 9085945"/>
                  <a:gd name="connsiteX3049" fmla="*/ 1018183 w 1018183"/>
                  <a:gd name="connsiteY3049" fmla="*/ 6039320 h 9085945"/>
                  <a:gd name="connsiteX3050" fmla="*/ 1018183 w 1018183"/>
                  <a:gd name="connsiteY3050" fmla="*/ 6040494 h 9085945"/>
                  <a:gd name="connsiteX3051" fmla="*/ 1018183 w 1018183"/>
                  <a:gd name="connsiteY3051" fmla="*/ 6042440 h 9085945"/>
                  <a:gd name="connsiteX3052" fmla="*/ 1018183 w 1018183"/>
                  <a:gd name="connsiteY3052" fmla="*/ 6044607 h 9085945"/>
                  <a:gd name="connsiteX3053" fmla="*/ 1018183 w 1018183"/>
                  <a:gd name="connsiteY3053" fmla="*/ 6044631 h 9085945"/>
                  <a:gd name="connsiteX3054" fmla="*/ 1018183 w 1018183"/>
                  <a:gd name="connsiteY3054" fmla="*/ 6046175 h 9085945"/>
                  <a:gd name="connsiteX3055" fmla="*/ 1018183 w 1018183"/>
                  <a:gd name="connsiteY3055" fmla="*/ 6046373 h 9085945"/>
                  <a:gd name="connsiteX3056" fmla="*/ 1018183 w 1018183"/>
                  <a:gd name="connsiteY3056" fmla="*/ 6049561 h 9085945"/>
                  <a:gd name="connsiteX3057" fmla="*/ 1018183 w 1018183"/>
                  <a:gd name="connsiteY3057" fmla="*/ 6050776 h 9085945"/>
                  <a:gd name="connsiteX3058" fmla="*/ 1018183 w 1018183"/>
                  <a:gd name="connsiteY3058" fmla="*/ 6051130 h 9085945"/>
                  <a:gd name="connsiteX3059" fmla="*/ 1018183 w 1018183"/>
                  <a:gd name="connsiteY3059" fmla="*/ 6052071 h 9085945"/>
                  <a:gd name="connsiteX3060" fmla="*/ 1018183 w 1018183"/>
                  <a:gd name="connsiteY3060" fmla="*/ 6054231 h 9085945"/>
                  <a:gd name="connsiteX3061" fmla="*/ 1018183 w 1018183"/>
                  <a:gd name="connsiteY3061" fmla="*/ 6062626 h 9085945"/>
                  <a:gd name="connsiteX3062" fmla="*/ 1018183 w 1018183"/>
                  <a:gd name="connsiteY3062" fmla="*/ 6063130 h 9085945"/>
                  <a:gd name="connsiteX3063" fmla="*/ 1018183 w 1018183"/>
                  <a:gd name="connsiteY3063" fmla="*/ 6063540 h 9085945"/>
                  <a:gd name="connsiteX3064" fmla="*/ 1018183 w 1018183"/>
                  <a:gd name="connsiteY3064" fmla="*/ 6069174 h 9085945"/>
                  <a:gd name="connsiteX3065" fmla="*/ 1018183 w 1018183"/>
                  <a:gd name="connsiteY3065" fmla="*/ 6070855 h 9085945"/>
                  <a:gd name="connsiteX3066" fmla="*/ 1018183 w 1018183"/>
                  <a:gd name="connsiteY3066" fmla="*/ 6072490 h 9085945"/>
                  <a:gd name="connsiteX3067" fmla="*/ 1018183 w 1018183"/>
                  <a:gd name="connsiteY3067" fmla="*/ 6073684 h 9085945"/>
                  <a:gd name="connsiteX3068" fmla="*/ 1018183 w 1018183"/>
                  <a:gd name="connsiteY3068" fmla="*/ 6074598 h 9085945"/>
                  <a:gd name="connsiteX3069" fmla="*/ 1018183 w 1018183"/>
                  <a:gd name="connsiteY3069" fmla="*/ 6076646 h 9085945"/>
                  <a:gd name="connsiteX3070" fmla="*/ 1018183 w 1018183"/>
                  <a:gd name="connsiteY3070" fmla="*/ 6077336 h 9085945"/>
                  <a:gd name="connsiteX3071" fmla="*/ 1018183 w 1018183"/>
                  <a:gd name="connsiteY3071" fmla="*/ 6078904 h 9085945"/>
                  <a:gd name="connsiteX3072" fmla="*/ 1018183 w 1018183"/>
                  <a:gd name="connsiteY3072" fmla="*/ 6079662 h 9085945"/>
                  <a:gd name="connsiteX3073" fmla="*/ 1018183 w 1018183"/>
                  <a:gd name="connsiteY3073" fmla="*/ 6080232 h 9085945"/>
                  <a:gd name="connsiteX3074" fmla="*/ 1018183 w 1018183"/>
                  <a:gd name="connsiteY3074" fmla="*/ 6080878 h 9085945"/>
                  <a:gd name="connsiteX3075" fmla="*/ 1018183 w 1018183"/>
                  <a:gd name="connsiteY3075" fmla="*/ 6081184 h 9085945"/>
                  <a:gd name="connsiteX3076" fmla="*/ 1018183 w 1018183"/>
                  <a:gd name="connsiteY3076" fmla="*/ 6082782 h 9085945"/>
                  <a:gd name="connsiteX3077" fmla="*/ 1018183 w 1018183"/>
                  <a:gd name="connsiteY3077" fmla="*/ 6083399 h 9085945"/>
                  <a:gd name="connsiteX3078" fmla="*/ 1018183 w 1018183"/>
                  <a:gd name="connsiteY3078" fmla="*/ 6083504 h 9085945"/>
                  <a:gd name="connsiteX3079" fmla="*/ 1018183 w 1018183"/>
                  <a:gd name="connsiteY3079" fmla="*/ 6083547 h 9085945"/>
                  <a:gd name="connsiteX3080" fmla="*/ 1018183 w 1018183"/>
                  <a:gd name="connsiteY3080" fmla="*/ 6084942 h 9085945"/>
                  <a:gd name="connsiteX3081" fmla="*/ 1018183 w 1018183"/>
                  <a:gd name="connsiteY3081" fmla="*/ 6084973 h 9085945"/>
                  <a:gd name="connsiteX3082" fmla="*/ 1018183 w 1018183"/>
                  <a:gd name="connsiteY3082" fmla="*/ 6086715 h 9085945"/>
                  <a:gd name="connsiteX3083" fmla="*/ 1018183 w 1018183"/>
                  <a:gd name="connsiteY3083" fmla="*/ 6087050 h 9085945"/>
                  <a:gd name="connsiteX3084" fmla="*/ 1018183 w 1018183"/>
                  <a:gd name="connsiteY3084" fmla="*/ 6087704 h 9085945"/>
                  <a:gd name="connsiteX3085" fmla="*/ 1018183 w 1018183"/>
                  <a:gd name="connsiteY3085" fmla="*/ 6088394 h 9085945"/>
                  <a:gd name="connsiteX3086" fmla="*/ 1018183 w 1018183"/>
                  <a:gd name="connsiteY3086" fmla="*/ 6089510 h 9085945"/>
                  <a:gd name="connsiteX3087" fmla="*/ 1018183 w 1018183"/>
                  <a:gd name="connsiteY3087" fmla="*/ 6089962 h 9085945"/>
                  <a:gd name="connsiteX3088" fmla="*/ 1018183 w 1018183"/>
                  <a:gd name="connsiteY3088" fmla="*/ 6091938 h 9085945"/>
                  <a:gd name="connsiteX3089" fmla="*/ 1018183 w 1018183"/>
                  <a:gd name="connsiteY3089" fmla="*/ 6092243 h 9085945"/>
                  <a:gd name="connsiteX3090" fmla="*/ 1018183 w 1018183"/>
                  <a:gd name="connsiteY3090" fmla="*/ 6093278 h 9085945"/>
                  <a:gd name="connsiteX3091" fmla="*/ 1018183 w 1018183"/>
                  <a:gd name="connsiteY3091" fmla="*/ 6093840 h 9085945"/>
                  <a:gd name="connsiteX3092" fmla="*/ 1018183 w 1018183"/>
                  <a:gd name="connsiteY3092" fmla="*/ 6094562 h 9085945"/>
                  <a:gd name="connsiteX3093" fmla="*/ 1018183 w 1018183"/>
                  <a:gd name="connsiteY3093" fmla="*/ 6094573 h 9085945"/>
                  <a:gd name="connsiteX3094" fmla="*/ 1018183 w 1018183"/>
                  <a:gd name="connsiteY3094" fmla="*/ 6095858 h 9085945"/>
                  <a:gd name="connsiteX3095" fmla="*/ 1018183 w 1018183"/>
                  <a:gd name="connsiteY3095" fmla="*/ 6098107 h 9085945"/>
                  <a:gd name="connsiteX3096" fmla="*/ 1018183 w 1018183"/>
                  <a:gd name="connsiteY3096" fmla="*/ 6099401 h 9085945"/>
                  <a:gd name="connsiteX3097" fmla="*/ 1018183 w 1018183"/>
                  <a:gd name="connsiteY3097" fmla="*/ 6102247 h 9085945"/>
                  <a:gd name="connsiteX3098" fmla="*/ 1018183 w 1018183"/>
                  <a:gd name="connsiteY3098" fmla="*/ 6103814 h 9085945"/>
                  <a:gd name="connsiteX3099" fmla="*/ 1018183 w 1018183"/>
                  <a:gd name="connsiteY3099" fmla="*/ 6105559 h 9085945"/>
                  <a:gd name="connsiteX3100" fmla="*/ 1018183 w 1018183"/>
                  <a:gd name="connsiteY3100" fmla="*/ 6105631 h 9085945"/>
                  <a:gd name="connsiteX3101" fmla="*/ 1018183 w 1018183"/>
                  <a:gd name="connsiteY3101" fmla="*/ 6107129 h 9085945"/>
                  <a:gd name="connsiteX3102" fmla="*/ 1018183 w 1018183"/>
                  <a:gd name="connsiteY3102" fmla="*/ 6111674 h 9085945"/>
                  <a:gd name="connsiteX3103" fmla="*/ 1018183 w 1018183"/>
                  <a:gd name="connsiteY3103" fmla="*/ 6112959 h 9085945"/>
                  <a:gd name="connsiteX3104" fmla="*/ 1018183 w 1018183"/>
                  <a:gd name="connsiteY3104" fmla="*/ 6114026 h 9085945"/>
                  <a:gd name="connsiteX3105" fmla="*/ 1018183 w 1018183"/>
                  <a:gd name="connsiteY3105" fmla="*/ 6114940 h 9085945"/>
                  <a:gd name="connsiteX3106" fmla="*/ 1018183 w 1018183"/>
                  <a:gd name="connsiteY3106" fmla="*/ 6116275 h 9085945"/>
                  <a:gd name="connsiteX3107" fmla="*/ 1018183 w 1018183"/>
                  <a:gd name="connsiteY3107" fmla="*/ 6116619 h 9085945"/>
                  <a:gd name="connsiteX3108" fmla="*/ 1018183 w 1018183"/>
                  <a:gd name="connsiteY3108" fmla="*/ 6117734 h 9085945"/>
                  <a:gd name="connsiteX3109" fmla="*/ 1018183 w 1018183"/>
                  <a:gd name="connsiteY3109" fmla="*/ 6118186 h 9085945"/>
                  <a:gd name="connsiteX3110" fmla="*/ 1018183 w 1018183"/>
                  <a:gd name="connsiteY3110" fmla="*/ 6119291 h 9085945"/>
                  <a:gd name="connsiteX3111" fmla="*/ 1018183 w 1018183"/>
                  <a:gd name="connsiteY3111" fmla="*/ 6120432 h 9085945"/>
                  <a:gd name="connsiteX3112" fmla="*/ 1018183 w 1018183"/>
                  <a:gd name="connsiteY3112" fmla="*/ 6120574 h 9085945"/>
                  <a:gd name="connsiteX3113" fmla="*/ 1018183 w 1018183"/>
                  <a:gd name="connsiteY3113" fmla="*/ 6122733 h 9085945"/>
                  <a:gd name="connsiteX3114" fmla="*/ 1018183 w 1018183"/>
                  <a:gd name="connsiteY3114" fmla="*/ 6124310 h 9085945"/>
                  <a:gd name="connsiteX3115" fmla="*/ 1018183 w 1018183"/>
                  <a:gd name="connsiteY3115" fmla="*/ 6124665 h 9085945"/>
                  <a:gd name="connsiteX3116" fmla="*/ 1018183 w 1018183"/>
                  <a:gd name="connsiteY3116" fmla="*/ 6124971 h 9085945"/>
                  <a:gd name="connsiteX3117" fmla="*/ 1018183 w 1018183"/>
                  <a:gd name="connsiteY3117" fmla="*/ 6125284 h 9085945"/>
                  <a:gd name="connsiteX3118" fmla="*/ 1018183 w 1018183"/>
                  <a:gd name="connsiteY3118" fmla="*/ 6126568 h 9085945"/>
                  <a:gd name="connsiteX3119" fmla="*/ 1018183 w 1018183"/>
                  <a:gd name="connsiteY3119" fmla="*/ 6128515 h 9085945"/>
                  <a:gd name="connsiteX3120" fmla="*/ 1018183 w 1018183"/>
                  <a:gd name="connsiteY3120" fmla="*/ 6128736 h 9085945"/>
                  <a:gd name="connsiteX3121" fmla="*/ 1018183 w 1018183"/>
                  <a:gd name="connsiteY3121" fmla="*/ 6129550 h 9085945"/>
                  <a:gd name="connsiteX3122" fmla="*/ 1018183 w 1018183"/>
                  <a:gd name="connsiteY3122" fmla="*/ 6130304 h 9085945"/>
                  <a:gd name="connsiteX3123" fmla="*/ 1018183 w 1018183"/>
                  <a:gd name="connsiteY3123" fmla="*/ 6130714 h 9085945"/>
                  <a:gd name="connsiteX3124" fmla="*/ 1018183 w 1018183"/>
                  <a:gd name="connsiteY3124" fmla="*/ 6130834 h 9085945"/>
                  <a:gd name="connsiteX3125" fmla="*/ 1018183 w 1018183"/>
                  <a:gd name="connsiteY3125" fmla="*/ 6132280 h 9085945"/>
                  <a:gd name="connsiteX3126" fmla="*/ 1018183 w 1018183"/>
                  <a:gd name="connsiteY3126" fmla="*/ 6132441 h 9085945"/>
                  <a:gd name="connsiteX3127" fmla="*/ 1018183 w 1018183"/>
                  <a:gd name="connsiteY3127" fmla="*/ 6132585 h 9085945"/>
                  <a:gd name="connsiteX3128" fmla="*/ 1018183 w 1018183"/>
                  <a:gd name="connsiteY3128" fmla="*/ 6134904 h 9085945"/>
                  <a:gd name="connsiteX3129" fmla="*/ 1018183 w 1018183"/>
                  <a:gd name="connsiteY3129" fmla="*/ 6136120 h 9085945"/>
                  <a:gd name="connsiteX3130" fmla="*/ 1018183 w 1018183"/>
                  <a:gd name="connsiteY3130" fmla="*/ 6136342 h 9085945"/>
                  <a:gd name="connsiteX3131" fmla="*/ 1018183 w 1018183"/>
                  <a:gd name="connsiteY3131" fmla="*/ 6138449 h 9085945"/>
                  <a:gd name="connsiteX3132" fmla="*/ 1018183 w 1018183"/>
                  <a:gd name="connsiteY3132" fmla="*/ 6140608 h 9085945"/>
                  <a:gd name="connsiteX3133" fmla="*/ 1018183 w 1018183"/>
                  <a:gd name="connsiteY3133" fmla="*/ 6141905 h 9085945"/>
                  <a:gd name="connsiteX3134" fmla="*/ 1018183 w 1018183"/>
                  <a:gd name="connsiteY3134" fmla="*/ 6143224 h 9085945"/>
                  <a:gd name="connsiteX3135" fmla="*/ 1018183 w 1018183"/>
                  <a:gd name="connsiteY3135" fmla="*/ 6143972 h 9085945"/>
                  <a:gd name="connsiteX3136" fmla="*/ 1018183 w 1018183"/>
                  <a:gd name="connsiteY3136" fmla="*/ 6145539 h 9085945"/>
                  <a:gd name="connsiteX3137" fmla="*/ 1018183 w 1018183"/>
                  <a:gd name="connsiteY3137" fmla="*/ 6147178 h 9085945"/>
                  <a:gd name="connsiteX3138" fmla="*/ 1018183 w 1018183"/>
                  <a:gd name="connsiteY3138" fmla="*/ 6153193 h 9085945"/>
                  <a:gd name="connsiteX3139" fmla="*/ 1018183 w 1018183"/>
                  <a:gd name="connsiteY3139" fmla="*/ 6153301 h 9085945"/>
                  <a:gd name="connsiteX3140" fmla="*/ 1018183 w 1018183"/>
                  <a:gd name="connsiteY3140" fmla="*/ 6156961 h 9085945"/>
                  <a:gd name="connsiteX3141" fmla="*/ 1018183 w 1018183"/>
                  <a:gd name="connsiteY3141" fmla="*/ 6157037 h 9085945"/>
                  <a:gd name="connsiteX3142" fmla="*/ 1018183 w 1018183"/>
                  <a:gd name="connsiteY3142" fmla="*/ 6157726 h 9085945"/>
                  <a:gd name="connsiteX3143" fmla="*/ 1018183 w 1018183"/>
                  <a:gd name="connsiteY3143" fmla="*/ 6158528 h 9085945"/>
                  <a:gd name="connsiteX3144" fmla="*/ 1018183 w 1018183"/>
                  <a:gd name="connsiteY3144" fmla="*/ 6160579 h 9085945"/>
                  <a:gd name="connsiteX3145" fmla="*/ 1018183 w 1018183"/>
                  <a:gd name="connsiteY3145" fmla="*/ 6161457 h 9085945"/>
                  <a:gd name="connsiteX3146" fmla="*/ 1018183 w 1018183"/>
                  <a:gd name="connsiteY3146" fmla="*/ 6163075 h 9085945"/>
                  <a:gd name="connsiteX3147" fmla="*/ 1018183 w 1018183"/>
                  <a:gd name="connsiteY3147" fmla="*/ 6164359 h 9085945"/>
                  <a:gd name="connsiteX3148" fmla="*/ 1018183 w 1018183"/>
                  <a:gd name="connsiteY3148" fmla="*/ 6165007 h 9085945"/>
                  <a:gd name="connsiteX3149" fmla="*/ 1018183 w 1018183"/>
                  <a:gd name="connsiteY3149" fmla="*/ 6165313 h 9085945"/>
                  <a:gd name="connsiteX3150" fmla="*/ 1018183 w 1018183"/>
                  <a:gd name="connsiteY3150" fmla="*/ 6166810 h 9085945"/>
                  <a:gd name="connsiteX3151" fmla="*/ 1018183 w 1018183"/>
                  <a:gd name="connsiteY3151" fmla="*/ 6167901 h 9085945"/>
                  <a:gd name="connsiteX3152" fmla="*/ 1018183 w 1018183"/>
                  <a:gd name="connsiteY3152" fmla="*/ 6168095 h 9085945"/>
                  <a:gd name="connsiteX3153" fmla="*/ 1018183 w 1018183"/>
                  <a:gd name="connsiteY3153" fmla="*/ 6168857 h 9085945"/>
                  <a:gd name="connsiteX3154" fmla="*/ 1018183 w 1018183"/>
                  <a:gd name="connsiteY3154" fmla="*/ 6171056 h 9085945"/>
                  <a:gd name="connsiteX3155" fmla="*/ 1018183 w 1018183"/>
                  <a:gd name="connsiteY3155" fmla="*/ 6171176 h 9085945"/>
                  <a:gd name="connsiteX3156" fmla="*/ 1018183 w 1018183"/>
                  <a:gd name="connsiteY3156" fmla="*/ 6171639 h 9085945"/>
                  <a:gd name="connsiteX3157" fmla="*/ 1018183 w 1018183"/>
                  <a:gd name="connsiteY3157" fmla="*/ 6173215 h 9085945"/>
                  <a:gd name="connsiteX3158" fmla="*/ 1018183 w 1018183"/>
                  <a:gd name="connsiteY3158" fmla="*/ 6173909 h 9085945"/>
                  <a:gd name="connsiteX3159" fmla="*/ 1018183 w 1018183"/>
                  <a:gd name="connsiteY3159" fmla="*/ 6175289 h 9085945"/>
                  <a:gd name="connsiteX3160" fmla="*/ 1018183 w 1018183"/>
                  <a:gd name="connsiteY3160" fmla="*/ 6176065 h 9085945"/>
                  <a:gd name="connsiteX3161" fmla="*/ 1018183 w 1018183"/>
                  <a:gd name="connsiteY3161" fmla="*/ 6176369 h 9085945"/>
                  <a:gd name="connsiteX3162" fmla="*/ 1018183 w 1018183"/>
                  <a:gd name="connsiteY3162" fmla="*/ 6178570 h 9085945"/>
                  <a:gd name="connsiteX3163" fmla="*/ 1018183 w 1018183"/>
                  <a:gd name="connsiteY3163" fmla="*/ 6179906 h 9085945"/>
                  <a:gd name="connsiteX3164" fmla="*/ 1018183 w 1018183"/>
                  <a:gd name="connsiteY3164" fmla="*/ 6179914 h 9085945"/>
                  <a:gd name="connsiteX3165" fmla="*/ 1018183 w 1018183"/>
                  <a:gd name="connsiteY3165" fmla="*/ 6180700 h 9085945"/>
                  <a:gd name="connsiteX3166" fmla="*/ 1018183 w 1018183"/>
                  <a:gd name="connsiteY3166" fmla="*/ 6180950 h 9085945"/>
                  <a:gd name="connsiteX3167" fmla="*/ 1018183 w 1018183"/>
                  <a:gd name="connsiteY3167" fmla="*/ 6182114 h 9085945"/>
                  <a:gd name="connsiteX3168" fmla="*/ 1018183 w 1018183"/>
                  <a:gd name="connsiteY3168" fmla="*/ 6182234 h 9085945"/>
                  <a:gd name="connsiteX3169" fmla="*/ 1018183 w 1018183"/>
                  <a:gd name="connsiteY3169" fmla="*/ 6183451 h 9085945"/>
                  <a:gd name="connsiteX3170" fmla="*/ 1018183 w 1018183"/>
                  <a:gd name="connsiteY3170" fmla="*/ 6183566 h 9085945"/>
                  <a:gd name="connsiteX3171" fmla="*/ 1018183 w 1018183"/>
                  <a:gd name="connsiteY3171" fmla="*/ 6186262 h 9085945"/>
                  <a:gd name="connsiteX3172" fmla="*/ 1018183 w 1018183"/>
                  <a:gd name="connsiteY3172" fmla="*/ 6186347 h 9085945"/>
                  <a:gd name="connsiteX3173" fmla="*/ 1018183 w 1018183"/>
                  <a:gd name="connsiteY3173" fmla="*/ 6187520 h 9085945"/>
                  <a:gd name="connsiteX3174" fmla="*/ 1018183 w 1018183"/>
                  <a:gd name="connsiteY3174" fmla="*/ 6189898 h 9085945"/>
                  <a:gd name="connsiteX3175" fmla="*/ 1018183 w 1018183"/>
                  <a:gd name="connsiteY3175" fmla="*/ 6193535 h 9085945"/>
                  <a:gd name="connsiteX3176" fmla="*/ 1018183 w 1018183"/>
                  <a:gd name="connsiteY3176" fmla="*/ 6194590 h 9085945"/>
                  <a:gd name="connsiteX3177" fmla="*/ 1018183 w 1018183"/>
                  <a:gd name="connsiteY3177" fmla="*/ 6194624 h 9085945"/>
                  <a:gd name="connsiteX3178" fmla="*/ 1018183 w 1018183"/>
                  <a:gd name="connsiteY3178" fmla="*/ 6195103 h 9085945"/>
                  <a:gd name="connsiteX3179" fmla="*/ 1018183 w 1018183"/>
                  <a:gd name="connsiteY3179" fmla="*/ 6196658 h 9085945"/>
                  <a:gd name="connsiteX3180" fmla="*/ 1018183 w 1018183"/>
                  <a:gd name="connsiteY3180" fmla="*/ 6197322 h 9085945"/>
                  <a:gd name="connsiteX3181" fmla="*/ 1018183 w 1018183"/>
                  <a:gd name="connsiteY3181" fmla="*/ 6198225 h 9085945"/>
                  <a:gd name="connsiteX3182" fmla="*/ 1018183 w 1018183"/>
                  <a:gd name="connsiteY3182" fmla="*/ 6200200 h 9085945"/>
                  <a:gd name="connsiteX3183" fmla="*/ 1018183 w 1018183"/>
                  <a:gd name="connsiteY3183" fmla="*/ 6200228 h 9085945"/>
                  <a:gd name="connsiteX3184" fmla="*/ 1018183 w 1018183"/>
                  <a:gd name="connsiteY3184" fmla="*/ 6200957 h 9085945"/>
                  <a:gd name="connsiteX3185" fmla="*/ 1018183 w 1018183"/>
                  <a:gd name="connsiteY3185" fmla="*/ 6203081 h 9085945"/>
                  <a:gd name="connsiteX3186" fmla="*/ 1018183 w 1018183"/>
                  <a:gd name="connsiteY3186" fmla="*/ 6204366 h 9085945"/>
                  <a:gd name="connsiteX3187" fmla="*/ 1018183 w 1018183"/>
                  <a:gd name="connsiteY3187" fmla="*/ 6204593 h 9085945"/>
                  <a:gd name="connsiteX3188" fmla="*/ 1018183 w 1018183"/>
                  <a:gd name="connsiteY3188" fmla="*/ 6208130 h 9085945"/>
                  <a:gd name="connsiteX3189" fmla="*/ 1018183 w 1018183"/>
                  <a:gd name="connsiteY3189" fmla="*/ 6208243 h 9085945"/>
                  <a:gd name="connsiteX3190" fmla="*/ 1018183 w 1018183"/>
                  <a:gd name="connsiteY3190" fmla="*/ 6208437 h 9085945"/>
                  <a:gd name="connsiteX3191" fmla="*/ 1018183 w 1018183"/>
                  <a:gd name="connsiteY3191" fmla="*/ 6211981 h 9085945"/>
                  <a:gd name="connsiteX3192" fmla="*/ 1018183 w 1018183"/>
                  <a:gd name="connsiteY3192" fmla="*/ 6212644 h 9085945"/>
                  <a:gd name="connsiteX3193" fmla="*/ 1018183 w 1018183"/>
                  <a:gd name="connsiteY3193" fmla="*/ 6213428 h 9085945"/>
                  <a:gd name="connsiteX3194" fmla="*/ 1018183 w 1018183"/>
                  <a:gd name="connsiteY3194" fmla="*/ 6213557 h 9085945"/>
                  <a:gd name="connsiteX3195" fmla="*/ 1018183 w 1018183"/>
                  <a:gd name="connsiteY3195" fmla="*/ 6214143 h 9085945"/>
                  <a:gd name="connsiteX3196" fmla="*/ 1018183 w 1018183"/>
                  <a:gd name="connsiteY3196" fmla="*/ 6214841 h 9085945"/>
                  <a:gd name="connsiteX3197" fmla="*/ 1018183 w 1018183"/>
                  <a:gd name="connsiteY3197" fmla="*/ 6216409 h 9085945"/>
                  <a:gd name="connsiteX3198" fmla="*/ 1018183 w 1018183"/>
                  <a:gd name="connsiteY3198" fmla="*/ 6216972 h 9085945"/>
                  <a:gd name="connsiteX3199" fmla="*/ 1018183 w 1018183"/>
                  <a:gd name="connsiteY3199" fmla="*/ 6217791 h 9085945"/>
                  <a:gd name="connsiteX3200" fmla="*/ 1018183 w 1018183"/>
                  <a:gd name="connsiteY3200" fmla="*/ 6218386 h 9085945"/>
                  <a:gd name="connsiteX3201" fmla="*/ 1018183 w 1018183"/>
                  <a:gd name="connsiteY3201" fmla="*/ 6219076 h 9085945"/>
                  <a:gd name="connsiteX3202" fmla="*/ 1018183 w 1018183"/>
                  <a:gd name="connsiteY3202" fmla="*/ 6219300 h 9085945"/>
                  <a:gd name="connsiteX3203" fmla="*/ 1018183 w 1018183"/>
                  <a:gd name="connsiteY3203" fmla="*/ 6219781 h 9085945"/>
                  <a:gd name="connsiteX3204" fmla="*/ 1018183 w 1018183"/>
                  <a:gd name="connsiteY3204" fmla="*/ 6220128 h 9085945"/>
                  <a:gd name="connsiteX3205" fmla="*/ 1018183 w 1018183"/>
                  <a:gd name="connsiteY3205" fmla="*/ 6220248 h 9085945"/>
                  <a:gd name="connsiteX3206" fmla="*/ 1018183 w 1018183"/>
                  <a:gd name="connsiteY3206" fmla="*/ 6222924 h 9085945"/>
                  <a:gd name="connsiteX3207" fmla="*/ 1018183 w 1018183"/>
                  <a:gd name="connsiteY3207" fmla="*/ 6223793 h 9085945"/>
                  <a:gd name="connsiteX3208" fmla="*/ 1018183 w 1018183"/>
                  <a:gd name="connsiteY3208" fmla="*/ 6224486 h 9085945"/>
                  <a:gd name="connsiteX3209" fmla="*/ 1018183 w 1018183"/>
                  <a:gd name="connsiteY3209" fmla="*/ 6224615 h 9085945"/>
                  <a:gd name="connsiteX3210" fmla="*/ 1018183 w 1018183"/>
                  <a:gd name="connsiteY3210" fmla="*/ 6226689 h 9085945"/>
                  <a:gd name="connsiteX3211" fmla="*/ 1018183 w 1018183"/>
                  <a:gd name="connsiteY3211" fmla="*/ 6227352 h 9085945"/>
                  <a:gd name="connsiteX3212" fmla="*/ 1018183 w 1018183"/>
                  <a:gd name="connsiteY3212" fmla="*/ 6227830 h 9085945"/>
                  <a:gd name="connsiteX3213" fmla="*/ 1018183 w 1018183"/>
                  <a:gd name="connsiteY3213" fmla="*/ 6228031 h 9085945"/>
                  <a:gd name="connsiteX3214" fmla="*/ 1018183 w 1018183"/>
                  <a:gd name="connsiteY3214" fmla="*/ 6228849 h 9085945"/>
                  <a:gd name="connsiteX3215" fmla="*/ 1018183 w 1018183"/>
                  <a:gd name="connsiteY3215" fmla="*/ 6230049 h 9085945"/>
                  <a:gd name="connsiteX3216" fmla="*/ 1018183 w 1018183"/>
                  <a:gd name="connsiteY3216" fmla="*/ 6232399 h 9085945"/>
                  <a:gd name="connsiteX3217" fmla="*/ 1018183 w 1018183"/>
                  <a:gd name="connsiteY3217" fmla="*/ 6232929 h 9085945"/>
                  <a:gd name="connsiteX3218" fmla="*/ 1018183 w 1018183"/>
                  <a:gd name="connsiteY3218" fmla="*/ 6233684 h 9085945"/>
                  <a:gd name="connsiteX3219" fmla="*/ 1018183 w 1018183"/>
                  <a:gd name="connsiteY3219" fmla="*/ 6235661 h 9085945"/>
                  <a:gd name="connsiteX3220" fmla="*/ 1018183 w 1018183"/>
                  <a:gd name="connsiteY3220" fmla="*/ 6237228 h 9085945"/>
                  <a:gd name="connsiteX3221" fmla="*/ 1018183 w 1018183"/>
                  <a:gd name="connsiteY3221" fmla="*/ 6237664 h 9085945"/>
                  <a:gd name="connsiteX3222" fmla="*/ 1018183 w 1018183"/>
                  <a:gd name="connsiteY3222" fmla="*/ 6238888 h 9085945"/>
                  <a:gd name="connsiteX3223" fmla="*/ 1018183 w 1018183"/>
                  <a:gd name="connsiteY3223" fmla="*/ 6241299 h 9085945"/>
                  <a:gd name="connsiteX3224" fmla="*/ 1018183 w 1018183"/>
                  <a:gd name="connsiteY3224" fmla="*/ 6241653 h 9085945"/>
                  <a:gd name="connsiteX3225" fmla="*/ 1018183 w 1018183"/>
                  <a:gd name="connsiteY3225" fmla="*/ 6242703 h 9085945"/>
                  <a:gd name="connsiteX3226" fmla="*/ 1018183 w 1018183"/>
                  <a:gd name="connsiteY3226" fmla="*/ 6243456 h 9085945"/>
                  <a:gd name="connsiteX3227" fmla="*/ 1018183 w 1018183"/>
                  <a:gd name="connsiteY3227" fmla="*/ 6243987 h 9085945"/>
                  <a:gd name="connsiteX3228" fmla="*/ 1018183 w 1018183"/>
                  <a:gd name="connsiteY3228" fmla="*/ 6244708 h 9085945"/>
                  <a:gd name="connsiteX3229" fmla="*/ 1018183 w 1018183"/>
                  <a:gd name="connsiteY3229" fmla="*/ 6247438 h 9085945"/>
                  <a:gd name="connsiteX3230" fmla="*/ 1018183 w 1018183"/>
                  <a:gd name="connsiteY3230" fmla="*/ 6248472 h 9085945"/>
                  <a:gd name="connsiteX3231" fmla="*/ 1018183 w 1018183"/>
                  <a:gd name="connsiteY3231" fmla="*/ 6252711 h 9085945"/>
                  <a:gd name="connsiteX3232" fmla="*/ 1018183 w 1018183"/>
                  <a:gd name="connsiteY3232" fmla="*/ 6252913 h 9085945"/>
                  <a:gd name="connsiteX3233" fmla="*/ 1018183 w 1018183"/>
                  <a:gd name="connsiteY3233" fmla="*/ 6254485 h 9085945"/>
                  <a:gd name="connsiteX3234" fmla="*/ 1018183 w 1018183"/>
                  <a:gd name="connsiteY3234" fmla="*/ 6255576 h 9085945"/>
                  <a:gd name="connsiteX3235" fmla="*/ 1018183 w 1018183"/>
                  <a:gd name="connsiteY3235" fmla="*/ 6256053 h 9085945"/>
                  <a:gd name="connsiteX3236" fmla="*/ 1018183 w 1018183"/>
                  <a:gd name="connsiteY3236" fmla="*/ 6259313 h 9085945"/>
                  <a:gd name="connsiteX3237" fmla="*/ 1018183 w 1018183"/>
                  <a:gd name="connsiteY3237" fmla="*/ 6259418 h 9085945"/>
                  <a:gd name="connsiteX3238" fmla="*/ 1018183 w 1018183"/>
                  <a:gd name="connsiteY3238" fmla="*/ 6260758 h 9085945"/>
                  <a:gd name="connsiteX3239" fmla="*/ 1018183 w 1018183"/>
                  <a:gd name="connsiteY3239" fmla="*/ 6262148 h 9085945"/>
                  <a:gd name="connsiteX3240" fmla="*/ 1018183 w 1018183"/>
                  <a:gd name="connsiteY3240" fmla="*/ 6262630 h 9085945"/>
                  <a:gd name="connsiteX3241" fmla="*/ 1018183 w 1018183"/>
                  <a:gd name="connsiteY3241" fmla="*/ 6263266 h 9085945"/>
                  <a:gd name="connsiteX3242" fmla="*/ 1018183 w 1018183"/>
                  <a:gd name="connsiteY3242" fmla="*/ 6263716 h 9085945"/>
                  <a:gd name="connsiteX3243" fmla="*/ 1018183 w 1018183"/>
                  <a:gd name="connsiteY3243" fmla="*/ 6264828 h 9085945"/>
                  <a:gd name="connsiteX3244" fmla="*/ 1018183 w 1018183"/>
                  <a:gd name="connsiteY3244" fmla="*/ 6265423 h 9085945"/>
                  <a:gd name="connsiteX3245" fmla="*/ 1018183 w 1018183"/>
                  <a:gd name="connsiteY3245" fmla="*/ 6267111 h 9085945"/>
                  <a:gd name="connsiteX3246" fmla="*/ 1018183 w 1018183"/>
                  <a:gd name="connsiteY3246" fmla="*/ 6268373 h 9085945"/>
                  <a:gd name="connsiteX3247" fmla="*/ 1018183 w 1018183"/>
                  <a:gd name="connsiteY3247" fmla="*/ 6269094 h 9085945"/>
                  <a:gd name="connsiteX3248" fmla="*/ 1018183 w 1018183"/>
                  <a:gd name="connsiteY3248" fmla="*/ 6269191 h 9085945"/>
                  <a:gd name="connsiteX3249" fmla="*/ 1018183 w 1018183"/>
                  <a:gd name="connsiteY3249" fmla="*/ 6270391 h 9085945"/>
                  <a:gd name="connsiteX3250" fmla="*/ 1018183 w 1018183"/>
                  <a:gd name="connsiteY3250" fmla="*/ 6274026 h 9085945"/>
                  <a:gd name="connsiteX3251" fmla="*/ 1018183 w 1018183"/>
                  <a:gd name="connsiteY3251" fmla="*/ 6276003 h 9085945"/>
                  <a:gd name="connsiteX3252" fmla="*/ 1018183 w 1018183"/>
                  <a:gd name="connsiteY3252" fmla="*/ 6277570 h 9085945"/>
                  <a:gd name="connsiteX3253" fmla="*/ 1018183 w 1018183"/>
                  <a:gd name="connsiteY3253" fmla="*/ 6278161 h 9085945"/>
                  <a:gd name="connsiteX3254" fmla="*/ 1018183 w 1018183"/>
                  <a:gd name="connsiteY3254" fmla="*/ 6279230 h 9085945"/>
                  <a:gd name="connsiteX3255" fmla="*/ 1018183 w 1018183"/>
                  <a:gd name="connsiteY3255" fmla="*/ 6279730 h 9085945"/>
                  <a:gd name="connsiteX3256" fmla="*/ 1018183 w 1018183"/>
                  <a:gd name="connsiteY3256" fmla="*/ 6280671 h 9085945"/>
                  <a:gd name="connsiteX3257" fmla="*/ 1018183 w 1018183"/>
                  <a:gd name="connsiteY3257" fmla="*/ 6281449 h 9085945"/>
                  <a:gd name="connsiteX3258" fmla="*/ 1018183 w 1018183"/>
                  <a:gd name="connsiteY3258" fmla="*/ 6283798 h 9085945"/>
                  <a:gd name="connsiteX3259" fmla="*/ 1018183 w 1018183"/>
                  <a:gd name="connsiteY3259" fmla="*/ 6284329 h 9085945"/>
                  <a:gd name="connsiteX3260" fmla="*/ 1018183 w 1018183"/>
                  <a:gd name="connsiteY3260" fmla="*/ 6285084 h 9085945"/>
                  <a:gd name="connsiteX3261" fmla="*/ 1018183 w 1018183"/>
                  <a:gd name="connsiteY3261" fmla="*/ 6287059 h 9085945"/>
                  <a:gd name="connsiteX3262" fmla="*/ 1018183 w 1018183"/>
                  <a:gd name="connsiteY3262" fmla="*/ 6288628 h 9085945"/>
                  <a:gd name="connsiteX3263" fmla="*/ 1018183 w 1018183"/>
                  <a:gd name="connsiteY3263" fmla="*/ 6289940 h 9085945"/>
                  <a:gd name="connsiteX3264" fmla="*/ 1018183 w 1018183"/>
                  <a:gd name="connsiteY3264" fmla="*/ 6291730 h 9085945"/>
                  <a:gd name="connsiteX3265" fmla="*/ 1018183 w 1018183"/>
                  <a:gd name="connsiteY3265" fmla="*/ 6293053 h 9085945"/>
                  <a:gd name="connsiteX3266" fmla="*/ 1018183 w 1018183"/>
                  <a:gd name="connsiteY3266" fmla="*/ 6299655 h 9085945"/>
                  <a:gd name="connsiteX3267" fmla="*/ 1018183 w 1018183"/>
                  <a:gd name="connsiteY3267" fmla="*/ 6301090 h 9085945"/>
                  <a:gd name="connsiteX3268" fmla="*/ 1018183 w 1018183"/>
                  <a:gd name="connsiteY3268" fmla="*/ 6301100 h 9085945"/>
                  <a:gd name="connsiteX3269" fmla="*/ 1018183 w 1018183"/>
                  <a:gd name="connsiteY3269" fmla="*/ 6304650 h 9085945"/>
                  <a:gd name="connsiteX3270" fmla="*/ 1018183 w 1018183"/>
                  <a:gd name="connsiteY3270" fmla="*/ 6305246 h 9085945"/>
                  <a:gd name="connsiteX3271" fmla="*/ 1018183 w 1018183"/>
                  <a:gd name="connsiteY3271" fmla="*/ 6305765 h 9085945"/>
                  <a:gd name="connsiteX3272" fmla="*/ 1018183 w 1018183"/>
                  <a:gd name="connsiteY3272" fmla="*/ 6306217 h 9085945"/>
                  <a:gd name="connsiteX3273" fmla="*/ 1018183 w 1018183"/>
                  <a:gd name="connsiteY3273" fmla="*/ 6307453 h 9085945"/>
                  <a:gd name="connsiteX3274" fmla="*/ 1018183 w 1018183"/>
                  <a:gd name="connsiteY3274" fmla="*/ 6308262 h 9085945"/>
                  <a:gd name="connsiteX3275" fmla="*/ 1018183 w 1018183"/>
                  <a:gd name="connsiteY3275" fmla="*/ 6310714 h 9085945"/>
                  <a:gd name="connsiteX3276" fmla="*/ 1018183 w 1018183"/>
                  <a:gd name="connsiteY3276" fmla="*/ 6311382 h 9085945"/>
                  <a:gd name="connsiteX3277" fmla="*/ 1018183 w 1018183"/>
                  <a:gd name="connsiteY3277" fmla="*/ 6312147 h 9085945"/>
                  <a:gd name="connsiteX3278" fmla="*/ 1018183 w 1018183"/>
                  <a:gd name="connsiteY3278" fmla="*/ 6312158 h 9085945"/>
                  <a:gd name="connsiteX3279" fmla="*/ 1018183 w 1018183"/>
                  <a:gd name="connsiteY3279" fmla="*/ 6313573 h 9085945"/>
                  <a:gd name="connsiteX3280" fmla="*/ 1018183 w 1018183"/>
                  <a:gd name="connsiteY3280" fmla="*/ 6315315 h 9085945"/>
                  <a:gd name="connsiteX3281" fmla="*/ 1018183 w 1018183"/>
                  <a:gd name="connsiteY3281" fmla="*/ 6316304 h 9085945"/>
                  <a:gd name="connsiteX3282" fmla="*/ 1018183 w 1018183"/>
                  <a:gd name="connsiteY3282" fmla="*/ 6318503 h 9085945"/>
                  <a:gd name="connsiteX3283" fmla="*/ 1018183 w 1018183"/>
                  <a:gd name="connsiteY3283" fmla="*/ 6319788 h 9085945"/>
                  <a:gd name="connsiteX3284" fmla="*/ 1018183 w 1018183"/>
                  <a:gd name="connsiteY3284" fmla="*/ 6320072 h 9085945"/>
                  <a:gd name="connsiteX3285" fmla="*/ 1018183 w 1018183"/>
                  <a:gd name="connsiteY3285" fmla="*/ 6321355 h 9085945"/>
                  <a:gd name="connsiteX3286" fmla="*/ 1018183 w 1018183"/>
                  <a:gd name="connsiteY3286" fmla="*/ 6322440 h 9085945"/>
                  <a:gd name="connsiteX3287" fmla="*/ 1018183 w 1018183"/>
                  <a:gd name="connsiteY3287" fmla="*/ 6323173 h 9085945"/>
                  <a:gd name="connsiteX3288" fmla="*/ 1018183 w 1018183"/>
                  <a:gd name="connsiteY3288" fmla="*/ 6324458 h 9085945"/>
                  <a:gd name="connsiteX3289" fmla="*/ 1018183 w 1018183"/>
                  <a:gd name="connsiteY3289" fmla="*/ 6328001 h 9085945"/>
                  <a:gd name="connsiteX3290" fmla="*/ 1018183 w 1018183"/>
                  <a:gd name="connsiteY3290" fmla="*/ 6329562 h 9085945"/>
                  <a:gd name="connsiteX3291" fmla="*/ 1018183 w 1018183"/>
                  <a:gd name="connsiteY3291" fmla="*/ 6331129 h 9085945"/>
                  <a:gd name="connsiteX3292" fmla="*/ 1018183 w 1018183"/>
                  <a:gd name="connsiteY3292" fmla="*/ 6332072 h 9085945"/>
                  <a:gd name="connsiteX3293" fmla="*/ 1018183 w 1018183"/>
                  <a:gd name="connsiteY3293" fmla="*/ 6334231 h 9085945"/>
                  <a:gd name="connsiteX3294" fmla="*/ 1018183 w 1018183"/>
                  <a:gd name="connsiteY3294" fmla="*/ 6342626 h 9085945"/>
                  <a:gd name="connsiteX3295" fmla="*/ 1018183 w 1018183"/>
                  <a:gd name="connsiteY3295" fmla="*/ 6343540 h 9085945"/>
                  <a:gd name="connsiteX3296" fmla="*/ 1018183 w 1018183"/>
                  <a:gd name="connsiteY3296" fmla="*/ 6344875 h 9085945"/>
                  <a:gd name="connsiteX3297" fmla="*/ 1018183 w 1018183"/>
                  <a:gd name="connsiteY3297" fmla="*/ 6347891 h 9085945"/>
                  <a:gd name="connsiteX3298" fmla="*/ 1018183 w 1018183"/>
                  <a:gd name="connsiteY3298" fmla="*/ 6349032 h 9085945"/>
                  <a:gd name="connsiteX3299" fmla="*/ 1018183 w 1018183"/>
                  <a:gd name="connsiteY3299" fmla="*/ 6349174 h 9085945"/>
                  <a:gd name="connsiteX3300" fmla="*/ 1018183 w 1018183"/>
                  <a:gd name="connsiteY3300" fmla="*/ 6352489 h 9085945"/>
                  <a:gd name="connsiteX3301" fmla="*/ 1018183 w 1018183"/>
                  <a:gd name="connsiteY3301" fmla="*/ 6353884 h 9085945"/>
                  <a:gd name="connsiteX3302" fmla="*/ 1018183 w 1018183"/>
                  <a:gd name="connsiteY3302" fmla="*/ 6355168 h 9085945"/>
                  <a:gd name="connsiteX3303" fmla="*/ 1018183 w 1018183"/>
                  <a:gd name="connsiteY3303" fmla="*/ 6356646 h 9085945"/>
                  <a:gd name="connsiteX3304" fmla="*/ 1018183 w 1018183"/>
                  <a:gd name="connsiteY3304" fmla="*/ 6357336 h 9085945"/>
                  <a:gd name="connsiteX3305" fmla="*/ 1018183 w 1018183"/>
                  <a:gd name="connsiteY3305" fmla="*/ 6358904 h 9085945"/>
                  <a:gd name="connsiteX3306" fmla="*/ 1018183 w 1018183"/>
                  <a:gd name="connsiteY3306" fmla="*/ 6360880 h 9085945"/>
                  <a:gd name="connsiteX3307" fmla="*/ 1018183 w 1018183"/>
                  <a:gd name="connsiteY3307" fmla="*/ 6361185 h 9085945"/>
                  <a:gd name="connsiteX3308" fmla="*/ 1018183 w 1018183"/>
                  <a:gd name="connsiteY3308" fmla="*/ 6362782 h 9085945"/>
                  <a:gd name="connsiteX3309" fmla="*/ 1018183 w 1018183"/>
                  <a:gd name="connsiteY3309" fmla="*/ 6363504 h 9085945"/>
                  <a:gd name="connsiteX3310" fmla="*/ 1018183 w 1018183"/>
                  <a:gd name="connsiteY3310" fmla="*/ 6364800 h 9085945"/>
                  <a:gd name="connsiteX3311" fmla="*/ 1018183 w 1018183"/>
                  <a:gd name="connsiteY3311" fmla="*/ 6364942 h 9085945"/>
                  <a:gd name="connsiteX3312" fmla="*/ 1018183 w 1018183"/>
                  <a:gd name="connsiteY3312" fmla="*/ 6367049 h 9085945"/>
                  <a:gd name="connsiteX3313" fmla="*/ 1018183 w 1018183"/>
                  <a:gd name="connsiteY3313" fmla="*/ 6368343 h 9085945"/>
                  <a:gd name="connsiteX3314" fmla="*/ 1018183 w 1018183"/>
                  <a:gd name="connsiteY3314" fmla="*/ 6370505 h 9085945"/>
                  <a:gd name="connsiteX3315" fmla="*/ 1018183 w 1018183"/>
                  <a:gd name="connsiteY3315" fmla="*/ 6372572 h 9085945"/>
                  <a:gd name="connsiteX3316" fmla="*/ 1018183 w 1018183"/>
                  <a:gd name="connsiteY3316" fmla="*/ 6374139 h 9085945"/>
                  <a:gd name="connsiteX3317" fmla="*/ 1018183 w 1018183"/>
                  <a:gd name="connsiteY3317" fmla="*/ 6374573 h 9085945"/>
                  <a:gd name="connsiteX3318" fmla="*/ 1018183 w 1018183"/>
                  <a:gd name="connsiteY3318" fmla="*/ 6381901 h 9085945"/>
                  <a:gd name="connsiteX3319" fmla="*/ 1018183 w 1018183"/>
                  <a:gd name="connsiteY3319" fmla="*/ 6385217 h 9085945"/>
                  <a:gd name="connsiteX3320" fmla="*/ 1018183 w 1018183"/>
                  <a:gd name="connsiteY3320" fmla="*/ 6385561 h 9085945"/>
                  <a:gd name="connsiteX3321" fmla="*/ 1018183 w 1018183"/>
                  <a:gd name="connsiteY3321" fmla="*/ 6386326 h 9085945"/>
                  <a:gd name="connsiteX3322" fmla="*/ 1018183 w 1018183"/>
                  <a:gd name="connsiteY3322" fmla="*/ 6387128 h 9085945"/>
                  <a:gd name="connsiteX3323" fmla="*/ 1018183 w 1018183"/>
                  <a:gd name="connsiteY3323" fmla="*/ 6388233 h 9085945"/>
                  <a:gd name="connsiteX3324" fmla="*/ 1018183 w 1018183"/>
                  <a:gd name="connsiteY3324" fmla="*/ 6389374 h 9085945"/>
                  <a:gd name="connsiteX3325" fmla="*/ 1018183 w 1018183"/>
                  <a:gd name="connsiteY3325" fmla="*/ 6391675 h 9085945"/>
                  <a:gd name="connsiteX3326" fmla="*/ 1018183 w 1018183"/>
                  <a:gd name="connsiteY3326" fmla="*/ 6392959 h 9085945"/>
                  <a:gd name="connsiteX3327" fmla="*/ 1018183 w 1018183"/>
                  <a:gd name="connsiteY3327" fmla="*/ 6393607 h 9085945"/>
                  <a:gd name="connsiteX3328" fmla="*/ 1018183 w 1018183"/>
                  <a:gd name="connsiteY3328" fmla="*/ 6393913 h 9085945"/>
                  <a:gd name="connsiteX3329" fmla="*/ 1018183 w 1018183"/>
                  <a:gd name="connsiteY3329" fmla="*/ 6395510 h 9085945"/>
                  <a:gd name="connsiteX3330" fmla="*/ 1018183 w 1018183"/>
                  <a:gd name="connsiteY3330" fmla="*/ 6397457 h 9085945"/>
                  <a:gd name="connsiteX3331" fmla="*/ 1018183 w 1018183"/>
                  <a:gd name="connsiteY3331" fmla="*/ 6398241 h 9085945"/>
                  <a:gd name="connsiteX3332" fmla="*/ 1018183 w 1018183"/>
                  <a:gd name="connsiteY3332" fmla="*/ 6399656 h 9085945"/>
                  <a:gd name="connsiteX3333" fmla="*/ 1018183 w 1018183"/>
                  <a:gd name="connsiteY3333" fmla="*/ 6399776 h 9085945"/>
                  <a:gd name="connsiteX3334" fmla="*/ 1018183 w 1018183"/>
                  <a:gd name="connsiteY3334" fmla="*/ 6400432 h 9085945"/>
                  <a:gd name="connsiteX3335" fmla="*/ 1018183 w 1018183"/>
                  <a:gd name="connsiteY3335" fmla="*/ 6402509 h 9085945"/>
                  <a:gd name="connsiteX3336" fmla="*/ 1018183 w 1018183"/>
                  <a:gd name="connsiteY3336" fmla="*/ 6404665 h 9085945"/>
                  <a:gd name="connsiteX3337" fmla="*/ 1018183 w 1018183"/>
                  <a:gd name="connsiteY3337" fmla="*/ 6404969 h 9085945"/>
                  <a:gd name="connsiteX3338" fmla="*/ 1018183 w 1018183"/>
                  <a:gd name="connsiteY3338" fmla="*/ 6405284 h 9085945"/>
                  <a:gd name="connsiteX3339" fmla="*/ 1018183 w 1018183"/>
                  <a:gd name="connsiteY3339" fmla="*/ 6408514 h 9085945"/>
                  <a:gd name="connsiteX3340" fmla="*/ 1018183 w 1018183"/>
                  <a:gd name="connsiteY3340" fmla="*/ 6409550 h 9085945"/>
                  <a:gd name="connsiteX3341" fmla="*/ 1018183 w 1018183"/>
                  <a:gd name="connsiteY3341" fmla="*/ 6410714 h 9085945"/>
                  <a:gd name="connsiteX3342" fmla="*/ 1018183 w 1018183"/>
                  <a:gd name="connsiteY3342" fmla="*/ 6410834 h 9085945"/>
                  <a:gd name="connsiteX3343" fmla="*/ 1018183 w 1018183"/>
                  <a:gd name="connsiteY3343" fmla="*/ 6410847 h 9085945"/>
                  <a:gd name="connsiteX3344" fmla="*/ 1018183 w 1018183"/>
                  <a:gd name="connsiteY3344" fmla="*/ 6412166 h 9085945"/>
                  <a:gd name="connsiteX3345" fmla="*/ 1018183 w 1018183"/>
                  <a:gd name="connsiteY3345" fmla="*/ 6412642 h 9085945"/>
                  <a:gd name="connsiteX3346" fmla="*/ 1018183 w 1018183"/>
                  <a:gd name="connsiteY3346" fmla="*/ 6412914 h 9085945"/>
                  <a:gd name="connsiteX3347" fmla="*/ 1018183 w 1018183"/>
                  <a:gd name="connsiteY3347" fmla="*/ 6414481 h 9085945"/>
                  <a:gd name="connsiteX3348" fmla="*/ 1018183 w 1018183"/>
                  <a:gd name="connsiteY3348" fmla="*/ 6416120 h 9085945"/>
                  <a:gd name="connsiteX3349" fmla="*/ 1018183 w 1018183"/>
                  <a:gd name="connsiteY3349" fmla="*/ 6422135 h 9085945"/>
                  <a:gd name="connsiteX3350" fmla="*/ 1018183 w 1018183"/>
                  <a:gd name="connsiteY3350" fmla="*/ 6423224 h 9085945"/>
                  <a:gd name="connsiteX3351" fmla="*/ 1018183 w 1018183"/>
                  <a:gd name="connsiteY3351" fmla="*/ 6426668 h 9085945"/>
                  <a:gd name="connsiteX3352" fmla="*/ 1018183 w 1018183"/>
                  <a:gd name="connsiteY3352" fmla="*/ 6428828 h 9085945"/>
                  <a:gd name="connsiteX3353" fmla="*/ 1018183 w 1018183"/>
                  <a:gd name="connsiteY3353" fmla="*/ 6433193 h 9085945"/>
                  <a:gd name="connsiteX3354" fmla="*/ 1018183 w 1018183"/>
                  <a:gd name="connsiteY3354" fmla="*/ 6433301 h 9085945"/>
                  <a:gd name="connsiteX3355" fmla="*/ 1018183 w 1018183"/>
                  <a:gd name="connsiteY3355" fmla="*/ 6436843 h 9085945"/>
                  <a:gd name="connsiteX3356" fmla="*/ 1018183 w 1018183"/>
                  <a:gd name="connsiteY3356" fmla="*/ 6437037 h 9085945"/>
                  <a:gd name="connsiteX3357" fmla="*/ 1018183 w 1018183"/>
                  <a:gd name="connsiteY3357" fmla="*/ 6440581 h 9085945"/>
                  <a:gd name="connsiteX3358" fmla="*/ 1018183 w 1018183"/>
                  <a:gd name="connsiteY3358" fmla="*/ 6440743 h 9085945"/>
                  <a:gd name="connsiteX3359" fmla="*/ 1018183 w 1018183"/>
                  <a:gd name="connsiteY3359" fmla="*/ 6441244 h 9085945"/>
                  <a:gd name="connsiteX3360" fmla="*/ 1018183 w 1018183"/>
                  <a:gd name="connsiteY3360" fmla="*/ 6442157 h 9085945"/>
                  <a:gd name="connsiteX3361" fmla="*/ 1018183 w 1018183"/>
                  <a:gd name="connsiteY3361" fmla="*/ 6442851 h 9085945"/>
                  <a:gd name="connsiteX3362" fmla="*/ 1018183 w 1018183"/>
                  <a:gd name="connsiteY3362" fmla="*/ 6443441 h 9085945"/>
                  <a:gd name="connsiteX3363" fmla="*/ 1018183 w 1018183"/>
                  <a:gd name="connsiteY3363" fmla="*/ 6445007 h 9085945"/>
                  <a:gd name="connsiteX3364" fmla="*/ 1018183 w 1018183"/>
                  <a:gd name="connsiteY3364" fmla="*/ 6445009 h 9085945"/>
                  <a:gd name="connsiteX3365" fmla="*/ 1018183 w 1018183"/>
                  <a:gd name="connsiteY3365" fmla="*/ 6445311 h 9085945"/>
                  <a:gd name="connsiteX3366" fmla="*/ 1018183 w 1018183"/>
                  <a:gd name="connsiteY3366" fmla="*/ 6446986 h 9085945"/>
                  <a:gd name="connsiteX3367" fmla="*/ 1018183 w 1018183"/>
                  <a:gd name="connsiteY3367" fmla="*/ 6447900 h 9085945"/>
                  <a:gd name="connsiteX3368" fmla="*/ 1018183 w 1018183"/>
                  <a:gd name="connsiteY3368" fmla="*/ 6448728 h 9085945"/>
                  <a:gd name="connsiteX3369" fmla="*/ 1018183 w 1018183"/>
                  <a:gd name="connsiteY3369" fmla="*/ 6448848 h 9085945"/>
                  <a:gd name="connsiteX3370" fmla="*/ 1018183 w 1018183"/>
                  <a:gd name="connsiteY3370" fmla="*/ 6448856 h 9085945"/>
                  <a:gd name="connsiteX3371" fmla="*/ 1018183 w 1018183"/>
                  <a:gd name="connsiteY3371" fmla="*/ 6451056 h 9085945"/>
                  <a:gd name="connsiteX3372" fmla="*/ 1018183 w 1018183"/>
                  <a:gd name="connsiteY3372" fmla="*/ 6451176 h 9085945"/>
                  <a:gd name="connsiteX3373" fmla="*/ 1018183 w 1018183"/>
                  <a:gd name="connsiteY3373" fmla="*/ 6452393 h 9085945"/>
                  <a:gd name="connsiteX3374" fmla="*/ 1018183 w 1018183"/>
                  <a:gd name="connsiteY3374" fmla="*/ 6453215 h 9085945"/>
                  <a:gd name="connsiteX3375" fmla="*/ 1018183 w 1018183"/>
                  <a:gd name="connsiteY3375" fmla="*/ 6453908 h 9085945"/>
                  <a:gd name="connsiteX3376" fmla="*/ 1018183 w 1018183"/>
                  <a:gd name="connsiteY3376" fmla="*/ 6455144 h 9085945"/>
                  <a:gd name="connsiteX3377" fmla="*/ 1018183 w 1018183"/>
                  <a:gd name="connsiteY3377" fmla="*/ 6455289 h 9085945"/>
                  <a:gd name="connsiteX3378" fmla="*/ 1018183 w 1018183"/>
                  <a:gd name="connsiteY3378" fmla="*/ 6455952 h 9085945"/>
                  <a:gd name="connsiteX3379" fmla="*/ 1018183 w 1018183"/>
                  <a:gd name="connsiteY3379" fmla="*/ 6463566 h 9085945"/>
                  <a:gd name="connsiteX3380" fmla="*/ 1018183 w 1018183"/>
                  <a:gd name="connsiteY3380" fmla="*/ 6466264 h 9085945"/>
                  <a:gd name="connsiteX3381" fmla="*/ 1018183 w 1018183"/>
                  <a:gd name="connsiteY3381" fmla="*/ 6469170 h 9085945"/>
                  <a:gd name="connsiteX3382" fmla="*/ 1018183 w 1018183"/>
                  <a:gd name="connsiteY3382" fmla="*/ 6469899 h 9085945"/>
                  <a:gd name="connsiteX3383" fmla="*/ 1018183 w 1018183"/>
                  <a:gd name="connsiteY3383" fmla="*/ 6473308 h 9085945"/>
                  <a:gd name="connsiteX3384" fmla="*/ 1018183 w 1018183"/>
                  <a:gd name="connsiteY3384" fmla="*/ 6473535 h 9085945"/>
                  <a:gd name="connsiteX3385" fmla="*/ 1018183 w 1018183"/>
                  <a:gd name="connsiteY3385" fmla="*/ 6476038 h 9085945"/>
                  <a:gd name="connsiteX3386" fmla="*/ 1018183 w 1018183"/>
                  <a:gd name="connsiteY3386" fmla="*/ 6477072 h 9085945"/>
                  <a:gd name="connsiteX3387" fmla="*/ 1018183 w 1018183"/>
                  <a:gd name="connsiteY3387" fmla="*/ 6481586 h 9085945"/>
                  <a:gd name="connsiteX3388" fmla="*/ 1018183 w 1018183"/>
                  <a:gd name="connsiteY3388" fmla="*/ 6483085 h 9085945"/>
                  <a:gd name="connsiteX3389" fmla="*/ 1018183 w 1018183"/>
                  <a:gd name="connsiteY3389" fmla="*/ 6483783 h 9085945"/>
                  <a:gd name="connsiteX3390" fmla="*/ 1018183 w 1018183"/>
                  <a:gd name="connsiteY3390" fmla="*/ 6484176 h 9085945"/>
                  <a:gd name="connsiteX3391" fmla="*/ 1018183 w 1018183"/>
                  <a:gd name="connsiteY3391" fmla="*/ 6485351 h 9085945"/>
                  <a:gd name="connsiteX3392" fmla="*/ 1018183 w 1018183"/>
                  <a:gd name="connsiteY3392" fmla="*/ 6486635 h 9085945"/>
                  <a:gd name="connsiteX3393" fmla="*/ 1018183 w 1018183"/>
                  <a:gd name="connsiteY3393" fmla="*/ 6487328 h 9085945"/>
                  <a:gd name="connsiteX3394" fmla="*/ 1018183 w 1018183"/>
                  <a:gd name="connsiteY3394" fmla="*/ 6488018 h 9085945"/>
                  <a:gd name="connsiteX3395" fmla="*/ 1018183 w 1018183"/>
                  <a:gd name="connsiteY3395" fmla="*/ 6488242 h 9085945"/>
                  <a:gd name="connsiteX3396" fmla="*/ 1018183 w 1018183"/>
                  <a:gd name="connsiteY3396" fmla="*/ 6489070 h 9085945"/>
                  <a:gd name="connsiteX3397" fmla="*/ 1018183 w 1018183"/>
                  <a:gd name="connsiteY3397" fmla="*/ 6490748 h 9085945"/>
                  <a:gd name="connsiteX3398" fmla="*/ 1018183 w 1018183"/>
                  <a:gd name="connsiteY3398" fmla="*/ 6491230 h 9085945"/>
                  <a:gd name="connsiteX3399" fmla="*/ 1018183 w 1018183"/>
                  <a:gd name="connsiteY3399" fmla="*/ 6491866 h 9085945"/>
                  <a:gd name="connsiteX3400" fmla="*/ 1018183 w 1018183"/>
                  <a:gd name="connsiteY3400" fmla="*/ 6492316 h 9085945"/>
                  <a:gd name="connsiteX3401" fmla="*/ 1018183 w 1018183"/>
                  <a:gd name="connsiteY3401" fmla="*/ 6492640 h 9085945"/>
                  <a:gd name="connsiteX3402" fmla="*/ 1018183 w 1018183"/>
                  <a:gd name="connsiteY3402" fmla="*/ 6493428 h 9085945"/>
                  <a:gd name="connsiteX3403" fmla="*/ 1018183 w 1018183"/>
                  <a:gd name="connsiteY3403" fmla="*/ 6493557 h 9085945"/>
                  <a:gd name="connsiteX3404" fmla="*/ 1018183 w 1018183"/>
                  <a:gd name="connsiteY3404" fmla="*/ 6496294 h 9085945"/>
                  <a:gd name="connsiteX3405" fmla="*/ 1018183 w 1018183"/>
                  <a:gd name="connsiteY3405" fmla="*/ 6496409 h 9085945"/>
                  <a:gd name="connsiteX3406" fmla="*/ 1018183 w 1018183"/>
                  <a:gd name="connsiteY3406" fmla="*/ 6496973 h 9085945"/>
                  <a:gd name="connsiteX3407" fmla="*/ 1018183 w 1018183"/>
                  <a:gd name="connsiteY3407" fmla="*/ 6498991 h 9085945"/>
                  <a:gd name="connsiteX3408" fmla="*/ 1018183 w 1018183"/>
                  <a:gd name="connsiteY3408" fmla="*/ 6500128 h 9085945"/>
                  <a:gd name="connsiteX3409" fmla="*/ 1018183 w 1018183"/>
                  <a:gd name="connsiteY3409" fmla="*/ 6502626 h 9085945"/>
                  <a:gd name="connsiteX3410" fmla="*/ 1018183 w 1018183"/>
                  <a:gd name="connsiteY3410" fmla="*/ 6504603 h 9085945"/>
                  <a:gd name="connsiteX3411" fmla="*/ 1018183 w 1018183"/>
                  <a:gd name="connsiteY3411" fmla="*/ 6506170 h 9085945"/>
                  <a:gd name="connsiteX3412" fmla="*/ 1018183 w 1018183"/>
                  <a:gd name="connsiteY3412" fmla="*/ 6507347 h 9085945"/>
                  <a:gd name="connsiteX3413" fmla="*/ 1018183 w 1018183"/>
                  <a:gd name="connsiteY3413" fmla="*/ 6507830 h 9085945"/>
                  <a:gd name="connsiteX3414" fmla="*/ 1018183 w 1018183"/>
                  <a:gd name="connsiteY3414" fmla="*/ 6510049 h 9085945"/>
                  <a:gd name="connsiteX3415" fmla="*/ 1018183 w 1018183"/>
                  <a:gd name="connsiteY3415" fmla="*/ 6512398 h 9085945"/>
                  <a:gd name="connsiteX3416" fmla="*/ 1018183 w 1018183"/>
                  <a:gd name="connsiteY3416" fmla="*/ 6513684 h 9085945"/>
                  <a:gd name="connsiteX3417" fmla="*/ 1018183 w 1018183"/>
                  <a:gd name="connsiteY3417" fmla="*/ 6515659 h 9085945"/>
                  <a:gd name="connsiteX3418" fmla="*/ 1018183 w 1018183"/>
                  <a:gd name="connsiteY3418" fmla="*/ 6516380 h 9085945"/>
                  <a:gd name="connsiteX3419" fmla="*/ 1018183 w 1018183"/>
                  <a:gd name="connsiteY3419" fmla="*/ 6517228 h 9085945"/>
                  <a:gd name="connsiteX3420" fmla="*/ 1018183 w 1018183"/>
                  <a:gd name="connsiteY3420" fmla="*/ 6518540 h 9085945"/>
                  <a:gd name="connsiteX3421" fmla="*/ 1018183 w 1018183"/>
                  <a:gd name="connsiteY3421" fmla="*/ 6521653 h 9085945"/>
                  <a:gd name="connsiteX3422" fmla="*/ 1018183 w 1018183"/>
                  <a:gd name="connsiteY3422" fmla="*/ 6524518 h 9085945"/>
                  <a:gd name="connsiteX3423" fmla="*/ 1018183 w 1018183"/>
                  <a:gd name="connsiteY3423" fmla="*/ 6527440 h 9085945"/>
                  <a:gd name="connsiteX3424" fmla="*/ 1018183 w 1018183"/>
                  <a:gd name="connsiteY3424" fmla="*/ 6528255 h 9085945"/>
                  <a:gd name="connsiteX3425" fmla="*/ 1018183 w 1018183"/>
                  <a:gd name="connsiteY3425" fmla="*/ 6529700 h 9085945"/>
                  <a:gd name="connsiteX3426" fmla="*/ 1018183 w 1018183"/>
                  <a:gd name="connsiteY3426" fmla="*/ 6531090 h 9085945"/>
                  <a:gd name="connsiteX3427" fmla="*/ 1018183 w 1018183"/>
                  <a:gd name="connsiteY3427" fmla="*/ 6531572 h 9085945"/>
                  <a:gd name="connsiteX3428" fmla="*/ 1018183 w 1018183"/>
                  <a:gd name="connsiteY3428" fmla="*/ 6532658 h 9085945"/>
                  <a:gd name="connsiteX3429" fmla="*/ 1018183 w 1018183"/>
                  <a:gd name="connsiteY3429" fmla="*/ 6532856 h 9085945"/>
                  <a:gd name="connsiteX3430" fmla="*/ 1018183 w 1018183"/>
                  <a:gd name="connsiteY3430" fmla="*/ 6533250 h 9085945"/>
                  <a:gd name="connsiteX3431" fmla="*/ 1018183 w 1018183"/>
                  <a:gd name="connsiteY3431" fmla="*/ 6534817 h 9085945"/>
                  <a:gd name="connsiteX3432" fmla="*/ 1018183 w 1018183"/>
                  <a:gd name="connsiteY3432" fmla="*/ 6535576 h 9085945"/>
                  <a:gd name="connsiteX3433" fmla="*/ 1018183 w 1018183"/>
                  <a:gd name="connsiteY3433" fmla="*/ 6536053 h 9085945"/>
                  <a:gd name="connsiteX3434" fmla="*/ 1018183 w 1018183"/>
                  <a:gd name="connsiteY3434" fmla="*/ 6539252 h 9085945"/>
                  <a:gd name="connsiteX3435" fmla="*/ 1018183 w 1018183"/>
                  <a:gd name="connsiteY3435" fmla="*/ 6539314 h 9085945"/>
                  <a:gd name="connsiteX3436" fmla="*/ 1018183 w 1018183"/>
                  <a:gd name="connsiteY3436" fmla="*/ 6540758 h 9085945"/>
                  <a:gd name="connsiteX3437" fmla="*/ 1018183 w 1018183"/>
                  <a:gd name="connsiteY3437" fmla="*/ 6542148 h 9085945"/>
                  <a:gd name="connsiteX3438" fmla="*/ 1018183 w 1018183"/>
                  <a:gd name="connsiteY3438" fmla="*/ 6542630 h 9085945"/>
                  <a:gd name="connsiteX3439" fmla="*/ 1018183 w 1018183"/>
                  <a:gd name="connsiteY3439" fmla="*/ 6543716 h 9085945"/>
                  <a:gd name="connsiteX3440" fmla="*/ 1018183 w 1018183"/>
                  <a:gd name="connsiteY3440" fmla="*/ 6547103 h 9085945"/>
                  <a:gd name="connsiteX3441" fmla="*/ 1018183 w 1018183"/>
                  <a:gd name="connsiteY3441" fmla="*/ 6548388 h 9085945"/>
                  <a:gd name="connsiteX3442" fmla="*/ 1018183 w 1018183"/>
                  <a:gd name="connsiteY3442" fmla="*/ 6548672 h 9085945"/>
                  <a:gd name="connsiteX3443" fmla="*/ 1018183 w 1018183"/>
                  <a:gd name="connsiteY3443" fmla="*/ 6549955 h 9085945"/>
                  <a:gd name="connsiteX3444" fmla="*/ 1018183 w 1018183"/>
                  <a:gd name="connsiteY3444" fmla="*/ 6550391 h 9085945"/>
                  <a:gd name="connsiteX3445" fmla="*/ 1018183 w 1018183"/>
                  <a:gd name="connsiteY3445" fmla="*/ 6554026 h 9085945"/>
                  <a:gd name="connsiteX3446" fmla="*/ 1018183 w 1018183"/>
                  <a:gd name="connsiteY3446" fmla="*/ 6556001 h 9085945"/>
                  <a:gd name="connsiteX3447" fmla="*/ 1018183 w 1018183"/>
                  <a:gd name="connsiteY3447" fmla="*/ 6557570 h 9085945"/>
                  <a:gd name="connsiteX3448" fmla="*/ 1018183 w 1018183"/>
                  <a:gd name="connsiteY3448" fmla="*/ 6558162 h 9085945"/>
                  <a:gd name="connsiteX3449" fmla="*/ 1018183 w 1018183"/>
                  <a:gd name="connsiteY3449" fmla="*/ 6558882 h 9085945"/>
                  <a:gd name="connsiteX3450" fmla="*/ 1018183 w 1018183"/>
                  <a:gd name="connsiteY3450" fmla="*/ 6559729 h 9085945"/>
                  <a:gd name="connsiteX3451" fmla="*/ 1018183 w 1018183"/>
                  <a:gd name="connsiteY3451" fmla="*/ 6560167 h 9085945"/>
                  <a:gd name="connsiteX3452" fmla="*/ 1018183 w 1018183"/>
                  <a:gd name="connsiteY3452" fmla="*/ 6569944 h 9085945"/>
                  <a:gd name="connsiteX3453" fmla="*/ 1018183 w 1018183"/>
                  <a:gd name="connsiteY3453" fmla="*/ 6573592 h 9085945"/>
                  <a:gd name="connsiteX3454" fmla="*/ 1018183 w 1018183"/>
                  <a:gd name="connsiteY3454" fmla="*/ 6574877 h 9085945"/>
                  <a:gd name="connsiteX3455" fmla="*/ 1018183 w 1018183"/>
                  <a:gd name="connsiteY3455" fmla="*/ 6575159 h 9085945"/>
                  <a:gd name="connsiteX3456" fmla="*/ 1018183 w 1018183"/>
                  <a:gd name="connsiteY3456" fmla="*/ 6576445 h 9085945"/>
                  <a:gd name="connsiteX3457" fmla="*/ 1018183 w 1018183"/>
                  <a:gd name="connsiteY3457" fmla="*/ 6578419 h 9085945"/>
                  <a:gd name="connsiteX3458" fmla="*/ 1018183 w 1018183"/>
                  <a:gd name="connsiteY3458" fmla="*/ 6578725 h 9085945"/>
                  <a:gd name="connsiteX3459" fmla="*/ 1018183 w 1018183"/>
                  <a:gd name="connsiteY3459" fmla="*/ 6579656 h 9085945"/>
                  <a:gd name="connsiteX3460" fmla="*/ 1018183 w 1018183"/>
                  <a:gd name="connsiteY3460" fmla="*/ 6581100 h 9085945"/>
                  <a:gd name="connsiteX3461" fmla="*/ 1018183 w 1018183"/>
                  <a:gd name="connsiteY3461" fmla="*/ 6584650 h 9085945"/>
                  <a:gd name="connsiteX3462" fmla="*/ 1018183 w 1018183"/>
                  <a:gd name="connsiteY3462" fmla="*/ 6585246 h 9085945"/>
                  <a:gd name="connsiteX3463" fmla="*/ 1018183 w 1018183"/>
                  <a:gd name="connsiteY3463" fmla="*/ 6586217 h 9085945"/>
                  <a:gd name="connsiteX3464" fmla="*/ 1018183 w 1018183"/>
                  <a:gd name="connsiteY3464" fmla="*/ 6588730 h 9085945"/>
                  <a:gd name="connsiteX3465" fmla="*/ 1018183 w 1018183"/>
                  <a:gd name="connsiteY3465" fmla="*/ 6590297 h 9085945"/>
                  <a:gd name="connsiteX3466" fmla="*/ 1018183 w 1018183"/>
                  <a:gd name="connsiteY3466" fmla="*/ 6598504 h 9085945"/>
                  <a:gd name="connsiteX3467" fmla="*/ 1018183 w 1018183"/>
                  <a:gd name="connsiteY3467" fmla="*/ 6599788 h 9085945"/>
                  <a:gd name="connsiteX3468" fmla="*/ 1018183 w 1018183"/>
                  <a:gd name="connsiteY3468" fmla="*/ 6600071 h 9085945"/>
                  <a:gd name="connsiteX3469" fmla="*/ 1018183 w 1018183"/>
                  <a:gd name="connsiteY3469" fmla="*/ 6601355 h 9085945"/>
                  <a:gd name="connsiteX3470" fmla="*/ 1018183 w 1018183"/>
                  <a:gd name="connsiteY3470" fmla="*/ 6617974 h 9085945"/>
                  <a:gd name="connsiteX3471" fmla="*/ 1018183 w 1018183"/>
                  <a:gd name="connsiteY3471" fmla="*/ 6620921 h 9085945"/>
                  <a:gd name="connsiteX3472" fmla="*/ 1018183 w 1018183"/>
                  <a:gd name="connsiteY3472" fmla="*/ 6621224 h 9085945"/>
                  <a:gd name="connsiteX3473" fmla="*/ 1018183 w 1018183"/>
                  <a:gd name="connsiteY3473" fmla="*/ 6626841 h 9085945"/>
                  <a:gd name="connsiteX3474" fmla="*/ 1018183 w 1018183"/>
                  <a:gd name="connsiteY3474" fmla="*/ 6629032 h 9085945"/>
                  <a:gd name="connsiteX3475" fmla="*/ 1018183 w 1018183"/>
                  <a:gd name="connsiteY3475" fmla="*/ 6641242 h 9085945"/>
                  <a:gd name="connsiteX3476" fmla="*/ 1018183 w 1018183"/>
                  <a:gd name="connsiteY3476" fmla="*/ 6667183 h 9085945"/>
                  <a:gd name="connsiteX3477" fmla="*/ 1018183 w 1018183"/>
                  <a:gd name="connsiteY3477" fmla="*/ 6669343 h 9085945"/>
                  <a:gd name="connsiteX3478" fmla="*/ 1018183 w 1018183"/>
                  <a:gd name="connsiteY3478" fmla="*/ 6669374 h 9085945"/>
                  <a:gd name="connsiteX3479" fmla="*/ 1018183 w 1018183"/>
                  <a:gd name="connsiteY3479" fmla="*/ 6671451 h 9085945"/>
                  <a:gd name="connsiteX3480" fmla="*/ 1018183 w 1018183"/>
                  <a:gd name="connsiteY3480" fmla="*/ 6673607 h 9085945"/>
                  <a:gd name="connsiteX3481" fmla="*/ 1018183 w 1018183"/>
                  <a:gd name="connsiteY3481" fmla="*/ 6673911 h 9085945"/>
                  <a:gd name="connsiteX3482" fmla="*/ 1018183 w 1018183"/>
                  <a:gd name="connsiteY3482" fmla="*/ 6677456 h 9085945"/>
                  <a:gd name="connsiteX3483" fmla="*/ 1018183 w 1018183"/>
                  <a:gd name="connsiteY3483" fmla="*/ 6678241 h 9085945"/>
                  <a:gd name="connsiteX3484" fmla="*/ 1018183 w 1018183"/>
                  <a:gd name="connsiteY3484" fmla="*/ 6681584 h 9085945"/>
                  <a:gd name="connsiteX3485" fmla="*/ 1018183 w 1018183"/>
                  <a:gd name="connsiteY3485" fmla="*/ 6682508 h 9085945"/>
                  <a:gd name="connsiteX3486" fmla="*/ 1018183 w 1018183"/>
                  <a:gd name="connsiteY3486" fmla="*/ 6683744 h 9085945"/>
                  <a:gd name="connsiteX3487" fmla="*/ 1018183 w 1018183"/>
                  <a:gd name="connsiteY3487" fmla="*/ 6683803 h 9085945"/>
                  <a:gd name="connsiteX3488" fmla="*/ 1018183 w 1018183"/>
                  <a:gd name="connsiteY3488" fmla="*/ 6692166 h 9085945"/>
                  <a:gd name="connsiteX3489" fmla="*/ 1018183 w 1018183"/>
                  <a:gd name="connsiteY3489" fmla="*/ 6692644 h 9085945"/>
                  <a:gd name="connsiteX3490" fmla="*/ 1018183 w 1018183"/>
                  <a:gd name="connsiteY3490" fmla="*/ 6702135 h 9085945"/>
                  <a:gd name="connsiteX3491" fmla="*/ 1018183 w 1018183"/>
                  <a:gd name="connsiteY3491" fmla="*/ 6703692 h 9085945"/>
                  <a:gd name="connsiteX3492" fmla="*/ 1018183 w 1018183"/>
                  <a:gd name="connsiteY3492" fmla="*/ 6705260 h 9085945"/>
                  <a:gd name="connsiteX3493" fmla="*/ 1018183 w 1018183"/>
                  <a:gd name="connsiteY3493" fmla="*/ 6709685 h 9085945"/>
                  <a:gd name="connsiteX3494" fmla="*/ 1018183 w 1018183"/>
                  <a:gd name="connsiteY3494" fmla="*/ 6710186 h 9085945"/>
                  <a:gd name="connsiteX3495" fmla="*/ 1018183 w 1018183"/>
                  <a:gd name="connsiteY3495" fmla="*/ 6710969 h 9085945"/>
                  <a:gd name="connsiteX3496" fmla="*/ 1018183 w 1018183"/>
                  <a:gd name="connsiteY3496" fmla="*/ 6713951 h 9085945"/>
                  <a:gd name="connsiteX3497" fmla="*/ 1018183 w 1018183"/>
                  <a:gd name="connsiteY3497" fmla="*/ 6714513 h 9085945"/>
                  <a:gd name="connsiteX3498" fmla="*/ 1018183 w 1018183"/>
                  <a:gd name="connsiteY3498" fmla="*/ 6715235 h 9085945"/>
                  <a:gd name="connsiteX3499" fmla="*/ 1018183 w 1018183"/>
                  <a:gd name="connsiteY3499" fmla="*/ 6716842 h 9085945"/>
                  <a:gd name="connsiteX3500" fmla="*/ 1018183 w 1018183"/>
                  <a:gd name="connsiteY3500" fmla="*/ 6717670 h 9085945"/>
                  <a:gd name="connsiteX3501" fmla="*/ 1018183 w 1018183"/>
                  <a:gd name="connsiteY3501" fmla="*/ 6720743 h 9085945"/>
                  <a:gd name="connsiteX3502" fmla="*/ 1018183 w 1018183"/>
                  <a:gd name="connsiteY3502" fmla="*/ 6721240 h 9085945"/>
                  <a:gd name="connsiteX3503" fmla="*/ 1018183 w 1018183"/>
                  <a:gd name="connsiteY3503" fmla="*/ 6722850 h 9085945"/>
                  <a:gd name="connsiteX3504" fmla="*/ 1018183 w 1018183"/>
                  <a:gd name="connsiteY3504" fmla="*/ 6724086 h 9085945"/>
                  <a:gd name="connsiteX3505" fmla="*/ 1018183 w 1018183"/>
                  <a:gd name="connsiteY3505" fmla="*/ 6724894 h 9085945"/>
                  <a:gd name="connsiteX3506" fmla="*/ 1018183 w 1018183"/>
                  <a:gd name="connsiteY3506" fmla="*/ 6725009 h 9085945"/>
                  <a:gd name="connsiteX3507" fmla="*/ 1018183 w 1018183"/>
                  <a:gd name="connsiteY3507" fmla="*/ 6725371 h 9085945"/>
                  <a:gd name="connsiteX3508" fmla="*/ 1018183 w 1018183"/>
                  <a:gd name="connsiteY3508" fmla="*/ 6726306 h 9085945"/>
                  <a:gd name="connsiteX3509" fmla="*/ 1018183 w 1018183"/>
                  <a:gd name="connsiteY3509" fmla="*/ 6728728 h 9085945"/>
                  <a:gd name="connsiteX3510" fmla="*/ 1018183 w 1018183"/>
                  <a:gd name="connsiteY3510" fmla="*/ 6729940 h 9085945"/>
                  <a:gd name="connsiteX3511" fmla="*/ 1018183 w 1018183"/>
                  <a:gd name="connsiteY3511" fmla="*/ 6735143 h 9085945"/>
                  <a:gd name="connsiteX3512" fmla="*/ 1018183 w 1018183"/>
                  <a:gd name="connsiteY3512" fmla="*/ 6735947 h 9085945"/>
                  <a:gd name="connsiteX3513" fmla="*/ 1018183 w 1018183"/>
                  <a:gd name="connsiteY3513" fmla="*/ 6744980 h 9085945"/>
                  <a:gd name="connsiteX3514" fmla="*/ 1018183 w 1018183"/>
                  <a:gd name="connsiteY3514" fmla="*/ 6753118 h 9085945"/>
                  <a:gd name="connsiteX3515" fmla="*/ 1018183 w 1018183"/>
                  <a:gd name="connsiteY3515" fmla="*/ 6755577 h 9085945"/>
                  <a:gd name="connsiteX3516" fmla="*/ 1018183 w 1018183"/>
                  <a:gd name="connsiteY3516" fmla="*/ 6756040 h 9085945"/>
                  <a:gd name="connsiteX3517" fmla="*/ 1018183 w 1018183"/>
                  <a:gd name="connsiteY3517" fmla="*/ 6757015 h 9085945"/>
                  <a:gd name="connsiteX3518" fmla="*/ 1018183 w 1018183"/>
                  <a:gd name="connsiteY3518" fmla="*/ 6759690 h 9085945"/>
                  <a:gd name="connsiteX3519" fmla="*/ 1018183 w 1018183"/>
                  <a:gd name="connsiteY3519" fmla="*/ 6760172 h 9085945"/>
                  <a:gd name="connsiteX3520" fmla="*/ 1018183 w 1018183"/>
                  <a:gd name="connsiteY3520" fmla="*/ 6761258 h 9085945"/>
                  <a:gd name="connsiteX3521" fmla="*/ 1018183 w 1018183"/>
                  <a:gd name="connsiteY3521" fmla="*/ 6761456 h 9085945"/>
                  <a:gd name="connsiteX3522" fmla="*/ 1018183 w 1018183"/>
                  <a:gd name="connsiteY3522" fmla="*/ 6761582 h 9085945"/>
                  <a:gd name="connsiteX3523" fmla="*/ 1018183 w 1018183"/>
                  <a:gd name="connsiteY3523" fmla="*/ 6764176 h 9085945"/>
                  <a:gd name="connsiteX3524" fmla="*/ 1018183 w 1018183"/>
                  <a:gd name="connsiteY3524" fmla="*/ 6765351 h 9085945"/>
                  <a:gd name="connsiteX3525" fmla="*/ 1018183 w 1018183"/>
                  <a:gd name="connsiteY3525" fmla="*/ 6766635 h 9085945"/>
                  <a:gd name="connsiteX3526" fmla="*/ 1018183 w 1018183"/>
                  <a:gd name="connsiteY3526" fmla="*/ 6767852 h 9085945"/>
                  <a:gd name="connsiteX3527" fmla="*/ 1018183 w 1018183"/>
                  <a:gd name="connsiteY3527" fmla="*/ 6769070 h 9085945"/>
                  <a:gd name="connsiteX3528" fmla="*/ 1018183 w 1018183"/>
                  <a:gd name="connsiteY3528" fmla="*/ 6770748 h 9085945"/>
                  <a:gd name="connsiteX3529" fmla="*/ 1018183 w 1018183"/>
                  <a:gd name="connsiteY3529" fmla="*/ 6771230 h 9085945"/>
                  <a:gd name="connsiteX3530" fmla="*/ 1018183 w 1018183"/>
                  <a:gd name="connsiteY3530" fmla="*/ 6772316 h 9085945"/>
                  <a:gd name="connsiteX3531" fmla="*/ 1018183 w 1018183"/>
                  <a:gd name="connsiteY3531" fmla="*/ 6776289 h 9085945"/>
                  <a:gd name="connsiteX3532" fmla="*/ 1018183 w 1018183"/>
                  <a:gd name="connsiteY3532" fmla="*/ 6778991 h 9085945"/>
                  <a:gd name="connsiteX3533" fmla="*/ 1018183 w 1018183"/>
                  <a:gd name="connsiteY3533" fmla="*/ 6782626 h 9085945"/>
                  <a:gd name="connsiteX3534" fmla="*/ 1018183 w 1018183"/>
                  <a:gd name="connsiteY3534" fmla="*/ 6784601 h 9085945"/>
                  <a:gd name="connsiteX3535" fmla="*/ 1018183 w 1018183"/>
                  <a:gd name="connsiteY3535" fmla="*/ 6786170 h 9085945"/>
                  <a:gd name="connsiteX3536" fmla="*/ 1018183 w 1018183"/>
                  <a:gd name="connsiteY3536" fmla="*/ 6787482 h 9085945"/>
                  <a:gd name="connsiteX3537" fmla="*/ 1018183 w 1018183"/>
                  <a:gd name="connsiteY3537" fmla="*/ 6788767 h 9085945"/>
                  <a:gd name="connsiteX3538" fmla="*/ 1018183 w 1018183"/>
                  <a:gd name="connsiteY3538" fmla="*/ 6796382 h 9085945"/>
                  <a:gd name="connsiteX3539" fmla="*/ 1018183 w 1018183"/>
                  <a:gd name="connsiteY3539" fmla="*/ 6798544 h 9085945"/>
                  <a:gd name="connsiteX3540" fmla="*/ 1018183 w 1018183"/>
                  <a:gd name="connsiteY3540" fmla="*/ 6801798 h 9085945"/>
                  <a:gd name="connsiteX3541" fmla="*/ 1018183 w 1018183"/>
                  <a:gd name="connsiteY3541" fmla="*/ 6802192 h 9085945"/>
                  <a:gd name="connsiteX3542" fmla="*/ 1018183 w 1018183"/>
                  <a:gd name="connsiteY3542" fmla="*/ 6802787 h 9085945"/>
                  <a:gd name="connsiteX3543" fmla="*/ 1018183 w 1018183"/>
                  <a:gd name="connsiteY3543" fmla="*/ 6803477 h 9085945"/>
                  <a:gd name="connsiteX3544" fmla="*/ 1018183 w 1018183"/>
                  <a:gd name="connsiteY3544" fmla="*/ 6803759 h 9085945"/>
                  <a:gd name="connsiteX3545" fmla="*/ 1018183 w 1018183"/>
                  <a:gd name="connsiteY3545" fmla="*/ 6804518 h 9085945"/>
                  <a:gd name="connsiteX3546" fmla="*/ 1018183 w 1018183"/>
                  <a:gd name="connsiteY3546" fmla="*/ 6805045 h 9085945"/>
                  <a:gd name="connsiteX3547" fmla="*/ 1018183 w 1018183"/>
                  <a:gd name="connsiteY3547" fmla="*/ 6807019 h 9085945"/>
                  <a:gd name="connsiteX3548" fmla="*/ 1018183 w 1018183"/>
                  <a:gd name="connsiteY3548" fmla="*/ 6807325 h 9085945"/>
                  <a:gd name="connsiteX3549" fmla="*/ 1018183 w 1018183"/>
                  <a:gd name="connsiteY3549" fmla="*/ 6808194 h 9085945"/>
                  <a:gd name="connsiteX3550" fmla="*/ 1018183 w 1018183"/>
                  <a:gd name="connsiteY3550" fmla="*/ 6808256 h 9085945"/>
                  <a:gd name="connsiteX3551" fmla="*/ 1018183 w 1018183"/>
                  <a:gd name="connsiteY3551" fmla="*/ 6809700 h 9085945"/>
                  <a:gd name="connsiteX3552" fmla="*/ 1018183 w 1018183"/>
                  <a:gd name="connsiteY3552" fmla="*/ 6811090 h 9085945"/>
                  <a:gd name="connsiteX3553" fmla="*/ 1018183 w 1018183"/>
                  <a:gd name="connsiteY3553" fmla="*/ 6811572 h 9085945"/>
                  <a:gd name="connsiteX3554" fmla="*/ 1018183 w 1018183"/>
                  <a:gd name="connsiteY3554" fmla="*/ 6812658 h 9085945"/>
                  <a:gd name="connsiteX3555" fmla="*/ 1018183 w 1018183"/>
                  <a:gd name="connsiteY3555" fmla="*/ 6812856 h 9085945"/>
                  <a:gd name="connsiteX3556" fmla="*/ 1018183 w 1018183"/>
                  <a:gd name="connsiteY3556" fmla="*/ 6813250 h 9085945"/>
                  <a:gd name="connsiteX3557" fmla="*/ 1018183 w 1018183"/>
                  <a:gd name="connsiteY3557" fmla="*/ 6814817 h 9085945"/>
                  <a:gd name="connsiteX3558" fmla="*/ 1018183 w 1018183"/>
                  <a:gd name="connsiteY3558" fmla="*/ 6817330 h 9085945"/>
                  <a:gd name="connsiteX3559" fmla="*/ 1018183 w 1018183"/>
                  <a:gd name="connsiteY3559" fmla="*/ 6818897 h 9085945"/>
                  <a:gd name="connsiteX3560" fmla="*/ 1018183 w 1018183"/>
                  <a:gd name="connsiteY3560" fmla="*/ 6819252 h 9085945"/>
                  <a:gd name="connsiteX3561" fmla="*/ 1018183 w 1018183"/>
                  <a:gd name="connsiteY3561" fmla="*/ 6827104 h 9085945"/>
                  <a:gd name="connsiteX3562" fmla="*/ 1018183 w 1018183"/>
                  <a:gd name="connsiteY3562" fmla="*/ 6828388 h 9085945"/>
                  <a:gd name="connsiteX3563" fmla="*/ 1018183 w 1018183"/>
                  <a:gd name="connsiteY3563" fmla="*/ 6828671 h 9085945"/>
                  <a:gd name="connsiteX3564" fmla="*/ 1018183 w 1018183"/>
                  <a:gd name="connsiteY3564" fmla="*/ 6829109 h 9085945"/>
                  <a:gd name="connsiteX3565" fmla="*/ 1018183 w 1018183"/>
                  <a:gd name="connsiteY3565" fmla="*/ 6829955 h 9085945"/>
                  <a:gd name="connsiteX3566" fmla="*/ 1018183 w 1018183"/>
                  <a:gd name="connsiteY3566" fmla="*/ 6838886 h 9085945"/>
                  <a:gd name="connsiteX3567" fmla="*/ 1018183 w 1018183"/>
                  <a:gd name="connsiteY3567" fmla="*/ 6840167 h 9085945"/>
                  <a:gd name="connsiteX3568" fmla="*/ 1018183 w 1018183"/>
                  <a:gd name="connsiteY3568" fmla="*/ 6843819 h 9085945"/>
                  <a:gd name="connsiteX3569" fmla="*/ 1018183 w 1018183"/>
                  <a:gd name="connsiteY3569" fmla="*/ 6845289 h 9085945"/>
                  <a:gd name="connsiteX3570" fmla="*/ 1018183 w 1018183"/>
                  <a:gd name="connsiteY3570" fmla="*/ 6845387 h 9085945"/>
                  <a:gd name="connsiteX3571" fmla="*/ 1018183 w 1018183"/>
                  <a:gd name="connsiteY3571" fmla="*/ 6847361 h 9085945"/>
                  <a:gd name="connsiteX3572" fmla="*/ 1018183 w 1018183"/>
                  <a:gd name="connsiteY3572" fmla="*/ 6847667 h 9085945"/>
                  <a:gd name="connsiteX3573" fmla="*/ 1018183 w 1018183"/>
                  <a:gd name="connsiteY3573" fmla="*/ 6849521 h 9085945"/>
                  <a:gd name="connsiteX3574" fmla="*/ 1018183 w 1018183"/>
                  <a:gd name="connsiteY3574" fmla="*/ 6849824 h 9085945"/>
                  <a:gd name="connsiteX3575" fmla="*/ 1018183 w 1018183"/>
                  <a:gd name="connsiteY3575" fmla="*/ 6851979 h 9085945"/>
                  <a:gd name="connsiteX3576" fmla="*/ 1018183 w 1018183"/>
                  <a:gd name="connsiteY3576" fmla="*/ 6853592 h 9085945"/>
                  <a:gd name="connsiteX3577" fmla="*/ 1018183 w 1018183"/>
                  <a:gd name="connsiteY3577" fmla="*/ 6854877 h 9085945"/>
                  <a:gd name="connsiteX3578" fmla="*/ 1018183 w 1018183"/>
                  <a:gd name="connsiteY3578" fmla="*/ 6855159 h 9085945"/>
                  <a:gd name="connsiteX3579" fmla="*/ 1018183 w 1018183"/>
                  <a:gd name="connsiteY3579" fmla="*/ 6856445 h 9085945"/>
                  <a:gd name="connsiteX3580" fmla="*/ 1018183 w 1018183"/>
                  <a:gd name="connsiteY3580" fmla="*/ 6858421 h 9085945"/>
                  <a:gd name="connsiteX3581" fmla="*/ 1018183 w 1018183"/>
                  <a:gd name="connsiteY3581" fmla="*/ 6858726 h 9085945"/>
                  <a:gd name="connsiteX3582" fmla="*/ 1018183 w 1018183"/>
                  <a:gd name="connsiteY3582" fmla="*/ 6868730 h 9085945"/>
                  <a:gd name="connsiteX3583" fmla="*/ 1018183 w 1018183"/>
                  <a:gd name="connsiteY3583" fmla="*/ 6870297 h 9085945"/>
                  <a:gd name="connsiteX3584" fmla="*/ 1018183 w 1018183"/>
                  <a:gd name="connsiteY3584" fmla="*/ 6870539 h 9085945"/>
                  <a:gd name="connsiteX3585" fmla="*/ 1018183 w 1018183"/>
                  <a:gd name="connsiteY3585" fmla="*/ 6889863 h 9085945"/>
                  <a:gd name="connsiteX3586" fmla="*/ 1018183 w 1018183"/>
                  <a:gd name="connsiteY3586" fmla="*/ 6890166 h 9085945"/>
                  <a:gd name="connsiteX3587" fmla="*/ 1018183 w 1018183"/>
                  <a:gd name="connsiteY3587" fmla="*/ 6891148 h 9085945"/>
                  <a:gd name="connsiteX3588" fmla="*/ 1018183 w 1018183"/>
                  <a:gd name="connsiteY3588" fmla="*/ 6891454 h 9085945"/>
                  <a:gd name="connsiteX3589" fmla="*/ 1018183 w 1018183"/>
                  <a:gd name="connsiteY3589" fmla="*/ 6894998 h 9085945"/>
                  <a:gd name="connsiteX3590" fmla="*/ 1018183 w 1018183"/>
                  <a:gd name="connsiteY3590" fmla="*/ 6895783 h 9085945"/>
                  <a:gd name="connsiteX3591" fmla="*/ 1018183 w 1018183"/>
                  <a:gd name="connsiteY3591" fmla="*/ 6897974 h 9085945"/>
                  <a:gd name="connsiteX3592" fmla="*/ 1018183 w 1018183"/>
                  <a:gd name="connsiteY3592" fmla="*/ 6900923 h 9085945"/>
                  <a:gd name="connsiteX3593" fmla="*/ 1018183 w 1018183"/>
                  <a:gd name="connsiteY3593" fmla="*/ 6901227 h 9085945"/>
                  <a:gd name="connsiteX3594" fmla="*/ 1018183 w 1018183"/>
                  <a:gd name="connsiteY3594" fmla="*/ 6906841 h 9085945"/>
                  <a:gd name="connsiteX3595" fmla="*/ 1018183 w 1018183"/>
                  <a:gd name="connsiteY3595" fmla="*/ 6909707 h 9085945"/>
                  <a:gd name="connsiteX3596" fmla="*/ 1018183 w 1018183"/>
                  <a:gd name="connsiteY3596" fmla="*/ 6910184 h 9085945"/>
                  <a:gd name="connsiteX3597" fmla="*/ 1018183 w 1018183"/>
                  <a:gd name="connsiteY3597" fmla="*/ 6912403 h 9085945"/>
                  <a:gd name="connsiteX3598" fmla="*/ 1018183 w 1018183"/>
                  <a:gd name="connsiteY3598" fmla="*/ 6921244 h 9085945"/>
                  <a:gd name="connsiteX3599" fmla="*/ 1018183 w 1018183"/>
                  <a:gd name="connsiteY3599" fmla="*/ 6932292 h 9085945"/>
                  <a:gd name="connsiteX3600" fmla="*/ 1018183 w 1018183"/>
                  <a:gd name="connsiteY3600" fmla="*/ 6933860 h 9085945"/>
                  <a:gd name="connsiteX3601" fmla="*/ 1018183 w 1018183"/>
                  <a:gd name="connsiteY3601" fmla="*/ 6937497 h 9085945"/>
                  <a:gd name="connsiteX3602" fmla="*/ 1018183 w 1018183"/>
                  <a:gd name="connsiteY3602" fmla="*/ 6938285 h 9085945"/>
                  <a:gd name="connsiteX3603" fmla="*/ 1018183 w 1018183"/>
                  <a:gd name="connsiteY3603" fmla="*/ 6939569 h 9085945"/>
                  <a:gd name="connsiteX3604" fmla="*/ 1018183 w 1018183"/>
                  <a:gd name="connsiteY3604" fmla="*/ 6943113 h 9085945"/>
                  <a:gd name="connsiteX3605" fmla="*/ 1018183 w 1018183"/>
                  <a:gd name="connsiteY3605" fmla="*/ 6944071 h 9085945"/>
                  <a:gd name="connsiteX3606" fmla="*/ 1018183 w 1018183"/>
                  <a:gd name="connsiteY3606" fmla="*/ 6947183 h 9085945"/>
                  <a:gd name="connsiteX3607" fmla="*/ 1018183 w 1018183"/>
                  <a:gd name="connsiteY3607" fmla="*/ 6949343 h 9085945"/>
                  <a:gd name="connsiteX3608" fmla="*/ 1018183 w 1018183"/>
                  <a:gd name="connsiteY3608" fmla="*/ 6951450 h 9085945"/>
                  <a:gd name="connsiteX3609" fmla="*/ 1018183 w 1018183"/>
                  <a:gd name="connsiteY3609" fmla="*/ 6952205 h 9085945"/>
                  <a:gd name="connsiteX3610" fmla="*/ 1018183 w 1018183"/>
                  <a:gd name="connsiteY3610" fmla="*/ 6952686 h 9085945"/>
                  <a:gd name="connsiteX3611" fmla="*/ 1018183 w 1018183"/>
                  <a:gd name="connsiteY3611" fmla="*/ 6952745 h 9085945"/>
                  <a:gd name="connsiteX3612" fmla="*/ 1018183 w 1018183"/>
                  <a:gd name="connsiteY3612" fmla="*/ 6953971 h 9085945"/>
                  <a:gd name="connsiteX3613" fmla="*/ 1018183 w 1018183"/>
                  <a:gd name="connsiteY3613" fmla="*/ 6954906 h 9085945"/>
                  <a:gd name="connsiteX3614" fmla="*/ 1018183 w 1018183"/>
                  <a:gd name="connsiteY3614" fmla="*/ 6958540 h 9085945"/>
                  <a:gd name="connsiteX3615" fmla="*/ 1018183 w 1018183"/>
                  <a:gd name="connsiteY3615" fmla="*/ 6961586 h 9085945"/>
                  <a:gd name="connsiteX3616" fmla="*/ 1018183 w 1018183"/>
                  <a:gd name="connsiteY3616" fmla="*/ 6963743 h 9085945"/>
                  <a:gd name="connsiteX3617" fmla="*/ 1018183 w 1018183"/>
                  <a:gd name="connsiteY3617" fmla="*/ 6963805 h 9085945"/>
                  <a:gd name="connsiteX3618" fmla="*/ 1018183 w 1018183"/>
                  <a:gd name="connsiteY3618" fmla="*/ 6972634 h 9085945"/>
                  <a:gd name="connsiteX3619" fmla="*/ 1018183 w 1018183"/>
                  <a:gd name="connsiteY3619" fmla="*/ 6974202 h 9085945"/>
                  <a:gd name="connsiteX3620" fmla="*/ 1018183 w 1018183"/>
                  <a:gd name="connsiteY3620" fmla="*/ 6979911 h 9085945"/>
                  <a:gd name="connsiteX3621" fmla="*/ 1018183 w 1018183"/>
                  <a:gd name="connsiteY3621" fmla="*/ 6983455 h 9085945"/>
                  <a:gd name="connsiteX3622" fmla="*/ 1018183 w 1018183"/>
                  <a:gd name="connsiteY3622" fmla="*/ 6983692 h 9085945"/>
                  <a:gd name="connsiteX3623" fmla="*/ 1018183 w 1018183"/>
                  <a:gd name="connsiteY3623" fmla="*/ 6984177 h 9085945"/>
                  <a:gd name="connsiteX3624" fmla="*/ 1018183 w 1018183"/>
                  <a:gd name="connsiteY3624" fmla="*/ 6985261 h 9085945"/>
                  <a:gd name="connsiteX3625" fmla="*/ 1018183 w 1018183"/>
                  <a:gd name="connsiteY3625" fmla="*/ 6985615 h 9085945"/>
                  <a:gd name="connsiteX3626" fmla="*/ 1018183 w 1018183"/>
                  <a:gd name="connsiteY3626" fmla="*/ 6989685 h 9085945"/>
                  <a:gd name="connsiteX3627" fmla="*/ 1018183 w 1018183"/>
                  <a:gd name="connsiteY3627" fmla="*/ 6990182 h 9085945"/>
                  <a:gd name="connsiteX3628" fmla="*/ 1018183 w 1018183"/>
                  <a:gd name="connsiteY3628" fmla="*/ 6990969 h 9085945"/>
                  <a:gd name="connsiteX3629" fmla="*/ 1018183 w 1018183"/>
                  <a:gd name="connsiteY3629" fmla="*/ 6993951 h 9085945"/>
                  <a:gd name="connsiteX3630" fmla="*/ 1018183 w 1018183"/>
                  <a:gd name="connsiteY3630" fmla="*/ 6994313 h 9085945"/>
                  <a:gd name="connsiteX3631" fmla="*/ 1018183 w 1018183"/>
                  <a:gd name="connsiteY3631" fmla="*/ 6994514 h 9085945"/>
                  <a:gd name="connsiteX3632" fmla="*/ 1018183 w 1018183"/>
                  <a:gd name="connsiteY3632" fmla="*/ 6995235 h 9085945"/>
                  <a:gd name="connsiteX3633" fmla="*/ 1018183 w 1018183"/>
                  <a:gd name="connsiteY3633" fmla="*/ 6995248 h 9085945"/>
                  <a:gd name="connsiteX3634" fmla="*/ 1018183 w 1018183"/>
                  <a:gd name="connsiteY3634" fmla="*/ 6996532 h 9085945"/>
                  <a:gd name="connsiteX3635" fmla="*/ 1018183 w 1018183"/>
                  <a:gd name="connsiteY3635" fmla="*/ 6997670 h 9085945"/>
                  <a:gd name="connsiteX3636" fmla="*/ 1018183 w 1018183"/>
                  <a:gd name="connsiteY3636" fmla="*/ 6998882 h 9085945"/>
                  <a:gd name="connsiteX3637" fmla="*/ 1018183 w 1018183"/>
                  <a:gd name="connsiteY3637" fmla="*/ 7004085 h 9085945"/>
                  <a:gd name="connsiteX3638" fmla="*/ 1018183 w 1018183"/>
                  <a:gd name="connsiteY3638" fmla="*/ 7004889 h 9085945"/>
                  <a:gd name="connsiteX3639" fmla="*/ 1018183 w 1018183"/>
                  <a:gd name="connsiteY3639" fmla="*/ 7005371 h 9085945"/>
                  <a:gd name="connsiteX3640" fmla="*/ 1018183 w 1018183"/>
                  <a:gd name="connsiteY3640" fmla="*/ 7006304 h 9085945"/>
                  <a:gd name="connsiteX3641" fmla="*/ 1018183 w 1018183"/>
                  <a:gd name="connsiteY3641" fmla="*/ 7009939 h 9085945"/>
                  <a:gd name="connsiteX3642" fmla="*/ 1018183 w 1018183"/>
                  <a:gd name="connsiteY3642" fmla="*/ 7016421 h 9085945"/>
                  <a:gd name="connsiteX3643" fmla="*/ 1018183 w 1018183"/>
                  <a:gd name="connsiteY3643" fmla="*/ 7017988 h 9085945"/>
                  <a:gd name="connsiteX3644" fmla="*/ 1018183 w 1018183"/>
                  <a:gd name="connsiteY3644" fmla="*/ 7019964 h 9085945"/>
                  <a:gd name="connsiteX3645" fmla="*/ 1018183 w 1018183"/>
                  <a:gd name="connsiteY3645" fmla="*/ 7024982 h 9085945"/>
                  <a:gd name="connsiteX3646" fmla="*/ 1018183 w 1018183"/>
                  <a:gd name="connsiteY3646" fmla="*/ 7025957 h 9085945"/>
                  <a:gd name="connsiteX3647" fmla="*/ 1018183 w 1018183"/>
                  <a:gd name="connsiteY3647" fmla="*/ 7027241 h 9085945"/>
                  <a:gd name="connsiteX3648" fmla="*/ 1018183 w 1018183"/>
                  <a:gd name="connsiteY3648" fmla="*/ 7030398 h 9085945"/>
                  <a:gd name="connsiteX3649" fmla="*/ 1018183 w 1018183"/>
                  <a:gd name="connsiteY3649" fmla="*/ 7031387 h 9085945"/>
                  <a:gd name="connsiteX3650" fmla="*/ 1018183 w 1018183"/>
                  <a:gd name="connsiteY3650" fmla="*/ 7033118 h 9085945"/>
                  <a:gd name="connsiteX3651" fmla="*/ 1018183 w 1018183"/>
                  <a:gd name="connsiteY3651" fmla="*/ 7035577 h 9085945"/>
                  <a:gd name="connsiteX3652" fmla="*/ 1018183 w 1018183"/>
                  <a:gd name="connsiteY3652" fmla="*/ 7036794 h 9085945"/>
                  <a:gd name="connsiteX3653" fmla="*/ 1018183 w 1018183"/>
                  <a:gd name="connsiteY3653" fmla="*/ 7037015 h 9085945"/>
                  <a:gd name="connsiteX3654" fmla="*/ 1018183 w 1018183"/>
                  <a:gd name="connsiteY3654" fmla="*/ 7039690 h 9085945"/>
                  <a:gd name="connsiteX3655" fmla="*/ 1018183 w 1018183"/>
                  <a:gd name="connsiteY3655" fmla="*/ 7040172 h 9085945"/>
                  <a:gd name="connsiteX3656" fmla="*/ 1018183 w 1018183"/>
                  <a:gd name="connsiteY3656" fmla="*/ 7041258 h 9085945"/>
                  <a:gd name="connsiteX3657" fmla="*/ 1018183 w 1018183"/>
                  <a:gd name="connsiteY3657" fmla="*/ 7041456 h 9085945"/>
                  <a:gd name="connsiteX3658" fmla="*/ 1018183 w 1018183"/>
                  <a:gd name="connsiteY3658" fmla="*/ 7044644 h 9085945"/>
                  <a:gd name="connsiteX3659" fmla="*/ 1018183 w 1018183"/>
                  <a:gd name="connsiteY3659" fmla="*/ 7046213 h 9085945"/>
                  <a:gd name="connsiteX3660" fmla="*/ 1018183 w 1018183"/>
                  <a:gd name="connsiteY3660" fmla="*/ 7047852 h 9085945"/>
                  <a:gd name="connsiteX3661" fmla="*/ 1018183 w 1018183"/>
                  <a:gd name="connsiteY3661" fmla="*/ 7057709 h 9085945"/>
                  <a:gd name="connsiteX3662" fmla="*/ 1018183 w 1018183"/>
                  <a:gd name="connsiteY3662" fmla="*/ 7067486 h 9085945"/>
                  <a:gd name="connsiteX3663" fmla="*/ 1018183 w 1018183"/>
                  <a:gd name="connsiteY3663" fmla="*/ 7068767 h 9085945"/>
                  <a:gd name="connsiteX3664" fmla="*/ 1018183 w 1018183"/>
                  <a:gd name="connsiteY3664" fmla="*/ 7071729 h 9085945"/>
                  <a:gd name="connsiteX3665" fmla="*/ 1018183 w 1018183"/>
                  <a:gd name="connsiteY3665" fmla="*/ 7072419 h 9085945"/>
                  <a:gd name="connsiteX3666" fmla="*/ 1018183 w 1018183"/>
                  <a:gd name="connsiteY3666" fmla="*/ 7073889 h 9085945"/>
                  <a:gd name="connsiteX3667" fmla="*/ 1018183 w 1018183"/>
                  <a:gd name="connsiteY3667" fmla="*/ 7073987 h 9085945"/>
                  <a:gd name="connsiteX3668" fmla="*/ 1018183 w 1018183"/>
                  <a:gd name="connsiteY3668" fmla="*/ 7075961 h 9085945"/>
                  <a:gd name="connsiteX3669" fmla="*/ 1018183 w 1018183"/>
                  <a:gd name="connsiteY3669" fmla="*/ 7076267 h 9085945"/>
                  <a:gd name="connsiteX3670" fmla="*/ 1018183 w 1018183"/>
                  <a:gd name="connsiteY3670" fmla="*/ 7080579 h 9085945"/>
                  <a:gd name="connsiteX3671" fmla="*/ 1018183 w 1018183"/>
                  <a:gd name="connsiteY3671" fmla="*/ 7081798 h 9085945"/>
                  <a:gd name="connsiteX3672" fmla="*/ 1018183 w 1018183"/>
                  <a:gd name="connsiteY3672" fmla="*/ 7082192 h 9085945"/>
                  <a:gd name="connsiteX3673" fmla="*/ 1018183 w 1018183"/>
                  <a:gd name="connsiteY3673" fmla="*/ 7082787 h 9085945"/>
                  <a:gd name="connsiteX3674" fmla="*/ 1018183 w 1018183"/>
                  <a:gd name="connsiteY3674" fmla="*/ 7083477 h 9085945"/>
                  <a:gd name="connsiteX3675" fmla="*/ 1018183 w 1018183"/>
                  <a:gd name="connsiteY3675" fmla="*/ 7083759 h 9085945"/>
                  <a:gd name="connsiteX3676" fmla="*/ 1018183 w 1018183"/>
                  <a:gd name="connsiteY3676" fmla="*/ 7085045 h 9085945"/>
                  <a:gd name="connsiteX3677" fmla="*/ 1018183 w 1018183"/>
                  <a:gd name="connsiteY3677" fmla="*/ 7087021 h 9085945"/>
                  <a:gd name="connsiteX3678" fmla="*/ 1018183 w 1018183"/>
                  <a:gd name="connsiteY3678" fmla="*/ 7087326 h 9085945"/>
                  <a:gd name="connsiteX3679" fmla="*/ 1018183 w 1018183"/>
                  <a:gd name="connsiteY3679" fmla="*/ 7088194 h 9085945"/>
                  <a:gd name="connsiteX3680" fmla="*/ 1018183 w 1018183"/>
                  <a:gd name="connsiteY3680" fmla="*/ 7097330 h 9085945"/>
                  <a:gd name="connsiteX3681" fmla="*/ 1018183 w 1018183"/>
                  <a:gd name="connsiteY3681" fmla="*/ 7098897 h 9085945"/>
                  <a:gd name="connsiteX3682" fmla="*/ 1018183 w 1018183"/>
                  <a:gd name="connsiteY3682" fmla="*/ 7099139 h 9085945"/>
                  <a:gd name="connsiteX3683" fmla="*/ 1018183 w 1018183"/>
                  <a:gd name="connsiteY3683" fmla="*/ 7109109 h 9085945"/>
                  <a:gd name="connsiteX3684" fmla="*/ 1018183 w 1018183"/>
                  <a:gd name="connsiteY3684" fmla="*/ 7114231 h 9085945"/>
                  <a:gd name="connsiteX3685" fmla="*/ 1018183 w 1018183"/>
                  <a:gd name="connsiteY3685" fmla="*/ 7115515 h 9085945"/>
                  <a:gd name="connsiteX3686" fmla="*/ 1018183 w 1018183"/>
                  <a:gd name="connsiteY3686" fmla="*/ 7118463 h 9085945"/>
                  <a:gd name="connsiteX3687" fmla="*/ 1018183 w 1018183"/>
                  <a:gd name="connsiteY3687" fmla="*/ 7118766 h 9085945"/>
                  <a:gd name="connsiteX3688" fmla="*/ 1018183 w 1018183"/>
                  <a:gd name="connsiteY3688" fmla="*/ 7119748 h 9085945"/>
                  <a:gd name="connsiteX3689" fmla="*/ 1018183 w 1018183"/>
                  <a:gd name="connsiteY3689" fmla="*/ 7120054 h 9085945"/>
                  <a:gd name="connsiteX3690" fmla="*/ 1018183 w 1018183"/>
                  <a:gd name="connsiteY3690" fmla="*/ 7120921 h 9085945"/>
                  <a:gd name="connsiteX3691" fmla="*/ 1018183 w 1018183"/>
                  <a:gd name="connsiteY3691" fmla="*/ 7123598 h 9085945"/>
                  <a:gd name="connsiteX3692" fmla="*/ 1018183 w 1018183"/>
                  <a:gd name="connsiteY3692" fmla="*/ 7123819 h 9085945"/>
                  <a:gd name="connsiteX3693" fmla="*/ 1018183 w 1018183"/>
                  <a:gd name="connsiteY3693" fmla="*/ 7125289 h 9085945"/>
                  <a:gd name="connsiteX3694" fmla="*/ 1018183 w 1018183"/>
                  <a:gd name="connsiteY3694" fmla="*/ 7125387 h 9085945"/>
                  <a:gd name="connsiteX3695" fmla="*/ 1018183 w 1018183"/>
                  <a:gd name="connsiteY3695" fmla="*/ 7127363 h 9085945"/>
                  <a:gd name="connsiteX3696" fmla="*/ 1018183 w 1018183"/>
                  <a:gd name="connsiteY3696" fmla="*/ 7127668 h 9085945"/>
                  <a:gd name="connsiteX3697" fmla="*/ 1018183 w 1018183"/>
                  <a:gd name="connsiteY3697" fmla="*/ 7129523 h 9085945"/>
                  <a:gd name="connsiteX3698" fmla="*/ 1018183 w 1018183"/>
                  <a:gd name="connsiteY3698" fmla="*/ 7129827 h 9085945"/>
                  <a:gd name="connsiteX3699" fmla="*/ 1018183 w 1018183"/>
                  <a:gd name="connsiteY3699" fmla="*/ 7131979 h 9085945"/>
                  <a:gd name="connsiteX3700" fmla="*/ 1018183 w 1018183"/>
                  <a:gd name="connsiteY3700" fmla="*/ 7138307 h 9085945"/>
                  <a:gd name="connsiteX3701" fmla="*/ 1018183 w 1018183"/>
                  <a:gd name="connsiteY3701" fmla="*/ 7139481 h 9085945"/>
                  <a:gd name="connsiteX3702" fmla="*/ 1018183 w 1018183"/>
                  <a:gd name="connsiteY3702" fmla="*/ 7150539 h 9085945"/>
                  <a:gd name="connsiteX3703" fmla="*/ 1018183 w 1018183"/>
                  <a:gd name="connsiteY3703" fmla="*/ 7160090 h 9085945"/>
                  <a:gd name="connsiteX3704" fmla="*/ 1018183 w 1018183"/>
                  <a:gd name="connsiteY3704" fmla="*/ 7160396 h 9085945"/>
                  <a:gd name="connsiteX3705" fmla="*/ 1018183 w 1018183"/>
                  <a:gd name="connsiteY3705" fmla="*/ 7163940 h 9085945"/>
                  <a:gd name="connsiteX3706" fmla="*/ 1018183 w 1018183"/>
                  <a:gd name="connsiteY3706" fmla="*/ 7166097 h 9085945"/>
                  <a:gd name="connsiteX3707" fmla="*/ 1018183 w 1018183"/>
                  <a:gd name="connsiteY3707" fmla="*/ 7168937 h 9085945"/>
                  <a:gd name="connsiteX3708" fmla="*/ 1018183 w 1018183"/>
                  <a:gd name="connsiteY3708" fmla="*/ 7169865 h 9085945"/>
                  <a:gd name="connsiteX3709" fmla="*/ 1018183 w 1018183"/>
                  <a:gd name="connsiteY3709" fmla="*/ 7170169 h 9085945"/>
                  <a:gd name="connsiteX3710" fmla="*/ 1018183 w 1018183"/>
                  <a:gd name="connsiteY3710" fmla="*/ 7171148 h 9085945"/>
                  <a:gd name="connsiteX3711" fmla="*/ 1018183 w 1018183"/>
                  <a:gd name="connsiteY3711" fmla="*/ 7171452 h 9085945"/>
                  <a:gd name="connsiteX3712" fmla="*/ 1018183 w 1018183"/>
                  <a:gd name="connsiteY3712" fmla="*/ 7172671 h 9085945"/>
                  <a:gd name="connsiteX3713" fmla="*/ 1018183 w 1018183"/>
                  <a:gd name="connsiteY3713" fmla="*/ 7174997 h 9085945"/>
                  <a:gd name="connsiteX3714" fmla="*/ 1018183 w 1018183"/>
                  <a:gd name="connsiteY3714" fmla="*/ 7175783 h 9085945"/>
                  <a:gd name="connsiteX3715" fmla="*/ 1018183 w 1018183"/>
                  <a:gd name="connsiteY3715" fmla="*/ 7178649 h 9085945"/>
                  <a:gd name="connsiteX3716" fmla="*/ 1018183 w 1018183"/>
                  <a:gd name="connsiteY3716" fmla="*/ 7180805 h 9085945"/>
                  <a:gd name="connsiteX3717" fmla="*/ 1018183 w 1018183"/>
                  <a:gd name="connsiteY3717" fmla="*/ 7181345 h 9085945"/>
                  <a:gd name="connsiteX3718" fmla="*/ 1018183 w 1018183"/>
                  <a:gd name="connsiteY3718" fmla="*/ 7183267 h 9085945"/>
                  <a:gd name="connsiteX3719" fmla="*/ 1018183 w 1018183"/>
                  <a:gd name="connsiteY3719" fmla="*/ 7186813 h 9085945"/>
                  <a:gd name="connsiteX3720" fmla="*/ 1018183 w 1018183"/>
                  <a:gd name="connsiteY3720" fmla="*/ 7189707 h 9085945"/>
                  <a:gd name="connsiteX3721" fmla="*/ 1018183 w 1018183"/>
                  <a:gd name="connsiteY3721" fmla="*/ 7190186 h 9085945"/>
                  <a:gd name="connsiteX3722" fmla="*/ 1018183 w 1018183"/>
                  <a:gd name="connsiteY3722" fmla="*/ 7192405 h 9085945"/>
                  <a:gd name="connsiteX3723" fmla="*/ 1018183 w 1018183"/>
                  <a:gd name="connsiteY3723" fmla="*/ 7201234 h 9085945"/>
                  <a:gd name="connsiteX3724" fmla="*/ 1018183 w 1018183"/>
                  <a:gd name="connsiteY3724" fmla="*/ 7202802 h 9085945"/>
                  <a:gd name="connsiteX3725" fmla="*/ 1018183 w 1018183"/>
                  <a:gd name="connsiteY3725" fmla="*/ 7206439 h 9085945"/>
                  <a:gd name="connsiteX3726" fmla="*/ 1018183 w 1018183"/>
                  <a:gd name="connsiteY3726" fmla="*/ 7207727 h 9085945"/>
                  <a:gd name="connsiteX3727" fmla="*/ 1018183 w 1018183"/>
                  <a:gd name="connsiteY3727" fmla="*/ 7208511 h 9085945"/>
                  <a:gd name="connsiteX3728" fmla="*/ 1018183 w 1018183"/>
                  <a:gd name="connsiteY3728" fmla="*/ 7211492 h 9085945"/>
                  <a:gd name="connsiteX3729" fmla="*/ 1018183 w 1018183"/>
                  <a:gd name="connsiteY3729" fmla="*/ 7212055 h 9085945"/>
                  <a:gd name="connsiteX3730" fmla="*/ 1018183 w 1018183"/>
                  <a:gd name="connsiteY3730" fmla="*/ 7212292 h 9085945"/>
                  <a:gd name="connsiteX3731" fmla="*/ 1018183 w 1018183"/>
                  <a:gd name="connsiteY3731" fmla="*/ 7213013 h 9085945"/>
                  <a:gd name="connsiteX3732" fmla="*/ 1018183 w 1018183"/>
                  <a:gd name="connsiteY3732" fmla="*/ 7213861 h 9085945"/>
                  <a:gd name="connsiteX3733" fmla="*/ 1018183 w 1018183"/>
                  <a:gd name="connsiteY3733" fmla="*/ 7217497 h 9085945"/>
                  <a:gd name="connsiteX3734" fmla="*/ 1018183 w 1018183"/>
                  <a:gd name="connsiteY3734" fmla="*/ 7218285 h 9085945"/>
                  <a:gd name="connsiteX3735" fmla="*/ 1018183 w 1018183"/>
                  <a:gd name="connsiteY3735" fmla="*/ 7219569 h 9085945"/>
                  <a:gd name="connsiteX3736" fmla="*/ 1018183 w 1018183"/>
                  <a:gd name="connsiteY3736" fmla="*/ 7221147 h 9085945"/>
                  <a:gd name="connsiteX3737" fmla="*/ 1018183 w 1018183"/>
                  <a:gd name="connsiteY3737" fmla="*/ 7222435 h 9085945"/>
                  <a:gd name="connsiteX3738" fmla="*/ 1018183 w 1018183"/>
                  <a:gd name="connsiteY3738" fmla="*/ 7222913 h 9085945"/>
                  <a:gd name="connsiteX3739" fmla="*/ 1018183 w 1018183"/>
                  <a:gd name="connsiteY3739" fmla="*/ 7223114 h 9085945"/>
                  <a:gd name="connsiteX3740" fmla="*/ 1018183 w 1018183"/>
                  <a:gd name="connsiteY3740" fmla="*/ 7223848 h 9085945"/>
                  <a:gd name="connsiteX3741" fmla="*/ 1018183 w 1018183"/>
                  <a:gd name="connsiteY3741" fmla="*/ 7224073 h 9085945"/>
                  <a:gd name="connsiteX3742" fmla="*/ 1018183 w 1018183"/>
                  <a:gd name="connsiteY3742" fmla="*/ 7225132 h 9085945"/>
                  <a:gd name="connsiteX3743" fmla="*/ 1018183 w 1018183"/>
                  <a:gd name="connsiteY3743" fmla="*/ 7227482 h 9085945"/>
                  <a:gd name="connsiteX3744" fmla="*/ 1018183 w 1018183"/>
                  <a:gd name="connsiteY3744" fmla="*/ 7232204 h 9085945"/>
                  <a:gd name="connsiteX3745" fmla="*/ 1018183 w 1018183"/>
                  <a:gd name="connsiteY3745" fmla="*/ 7232685 h 9085945"/>
                  <a:gd name="connsiteX3746" fmla="*/ 1018183 w 1018183"/>
                  <a:gd name="connsiteY3746" fmla="*/ 7232747 h 9085945"/>
                  <a:gd name="connsiteX3747" fmla="*/ 1018183 w 1018183"/>
                  <a:gd name="connsiteY3747" fmla="*/ 7233971 h 9085945"/>
                  <a:gd name="connsiteX3748" fmla="*/ 1018183 w 1018183"/>
                  <a:gd name="connsiteY3748" fmla="*/ 7234904 h 9085945"/>
                  <a:gd name="connsiteX3749" fmla="*/ 1018183 w 1018183"/>
                  <a:gd name="connsiteY3749" fmla="*/ 7238539 h 9085945"/>
                  <a:gd name="connsiteX3750" fmla="*/ 1018183 w 1018183"/>
                  <a:gd name="connsiteY3750" fmla="*/ 7245021 h 9085945"/>
                  <a:gd name="connsiteX3751" fmla="*/ 1018183 w 1018183"/>
                  <a:gd name="connsiteY3751" fmla="*/ 7246588 h 9085945"/>
                  <a:gd name="connsiteX3752" fmla="*/ 1018183 w 1018183"/>
                  <a:gd name="connsiteY3752" fmla="*/ 7248564 h 9085945"/>
                  <a:gd name="connsiteX3753" fmla="*/ 1018183 w 1018183"/>
                  <a:gd name="connsiteY3753" fmla="*/ 7252634 h 9085945"/>
                  <a:gd name="connsiteX3754" fmla="*/ 1018183 w 1018183"/>
                  <a:gd name="connsiteY3754" fmla="*/ 7254203 h 9085945"/>
                  <a:gd name="connsiteX3755" fmla="*/ 1018183 w 1018183"/>
                  <a:gd name="connsiteY3755" fmla="*/ 7254557 h 9085945"/>
                  <a:gd name="connsiteX3756" fmla="*/ 1018183 w 1018183"/>
                  <a:gd name="connsiteY3756" fmla="*/ 7255841 h 9085945"/>
                  <a:gd name="connsiteX3757" fmla="*/ 1018183 w 1018183"/>
                  <a:gd name="connsiteY3757" fmla="*/ 7256800 h 9085945"/>
                  <a:gd name="connsiteX3758" fmla="*/ 1018183 w 1018183"/>
                  <a:gd name="connsiteY3758" fmla="*/ 7257713 h 9085945"/>
                  <a:gd name="connsiteX3759" fmla="*/ 1018183 w 1018183"/>
                  <a:gd name="connsiteY3759" fmla="*/ 7259911 h 9085945"/>
                  <a:gd name="connsiteX3760" fmla="*/ 1018183 w 1018183"/>
                  <a:gd name="connsiteY3760" fmla="*/ 7260342 h 9085945"/>
                  <a:gd name="connsiteX3761" fmla="*/ 1018183 w 1018183"/>
                  <a:gd name="connsiteY3761" fmla="*/ 7263456 h 9085945"/>
                  <a:gd name="connsiteX3762" fmla="*/ 1018183 w 1018183"/>
                  <a:gd name="connsiteY3762" fmla="*/ 7264177 h 9085945"/>
                  <a:gd name="connsiteX3763" fmla="*/ 1018183 w 1018183"/>
                  <a:gd name="connsiteY3763" fmla="*/ 7265474 h 9085945"/>
                  <a:gd name="connsiteX3764" fmla="*/ 1018183 w 1018183"/>
                  <a:gd name="connsiteY3764" fmla="*/ 7265615 h 9085945"/>
                  <a:gd name="connsiteX3765" fmla="*/ 1018183 w 1018183"/>
                  <a:gd name="connsiteY3765" fmla="*/ 7273244 h 9085945"/>
                  <a:gd name="connsiteX3766" fmla="*/ 1018183 w 1018183"/>
                  <a:gd name="connsiteY3766" fmla="*/ 7274313 h 9085945"/>
                  <a:gd name="connsiteX3767" fmla="*/ 1018183 w 1018183"/>
                  <a:gd name="connsiteY3767" fmla="*/ 7274813 h 9085945"/>
                  <a:gd name="connsiteX3768" fmla="*/ 1018183 w 1018183"/>
                  <a:gd name="connsiteY3768" fmla="*/ 7275052 h 9085945"/>
                  <a:gd name="connsiteX3769" fmla="*/ 1018183 w 1018183"/>
                  <a:gd name="connsiteY3769" fmla="*/ 7275246 h 9085945"/>
                  <a:gd name="connsiteX3770" fmla="*/ 1018183 w 1018183"/>
                  <a:gd name="connsiteY3770" fmla="*/ 7276532 h 9085945"/>
                  <a:gd name="connsiteX3771" fmla="*/ 1018183 w 1018183"/>
                  <a:gd name="connsiteY3771" fmla="*/ 7278881 h 9085945"/>
                  <a:gd name="connsiteX3772" fmla="*/ 1018183 w 1018183"/>
                  <a:gd name="connsiteY3772" fmla="*/ 7285023 h 9085945"/>
                  <a:gd name="connsiteX3773" fmla="*/ 1018183 w 1018183"/>
                  <a:gd name="connsiteY3773" fmla="*/ 7285363 h 9085945"/>
                  <a:gd name="connsiteX3774" fmla="*/ 1018183 w 1018183"/>
                  <a:gd name="connsiteY3774" fmla="*/ 7286930 h 9085945"/>
                  <a:gd name="connsiteX3775" fmla="*/ 1018183 w 1018183"/>
                  <a:gd name="connsiteY3775" fmla="*/ 7288906 h 9085945"/>
                  <a:gd name="connsiteX3776" fmla="*/ 1018183 w 1018183"/>
                  <a:gd name="connsiteY3776" fmla="*/ 7296183 h 9085945"/>
                  <a:gd name="connsiteX3777" fmla="*/ 1018183 w 1018183"/>
                  <a:gd name="connsiteY3777" fmla="*/ 7296421 h 9085945"/>
                  <a:gd name="connsiteX3778" fmla="*/ 1018183 w 1018183"/>
                  <a:gd name="connsiteY3778" fmla="*/ 7297988 h 9085945"/>
                  <a:gd name="connsiteX3779" fmla="*/ 1018183 w 1018183"/>
                  <a:gd name="connsiteY3779" fmla="*/ 7299733 h 9085945"/>
                  <a:gd name="connsiteX3780" fmla="*/ 1018183 w 1018183"/>
                  <a:gd name="connsiteY3780" fmla="*/ 7299963 h 9085945"/>
                  <a:gd name="connsiteX3781" fmla="*/ 1018183 w 1018183"/>
                  <a:gd name="connsiteY3781" fmla="*/ 7300329 h 9085945"/>
                  <a:gd name="connsiteX3782" fmla="*/ 1018183 w 1018183"/>
                  <a:gd name="connsiteY3782" fmla="*/ 7301300 h 9085945"/>
                  <a:gd name="connsiteX3783" fmla="*/ 1018183 w 1018183"/>
                  <a:gd name="connsiteY3783" fmla="*/ 7305957 h 9085945"/>
                  <a:gd name="connsiteX3784" fmla="*/ 1018183 w 1018183"/>
                  <a:gd name="connsiteY3784" fmla="*/ 7307241 h 9085945"/>
                  <a:gd name="connsiteX3785" fmla="*/ 1018183 w 1018183"/>
                  <a:gd name="connsiteY3785" fmla="*/ 7310398 h 9085945"/>
                  <a:gd name="connsiteX3786" fmla="*/ 1018183 w 1018183"/>
                  <a:gd name="connsiteY3786" fmla="*/ 7311387 h 9085945"/>
                  <a:gd name="connsiteX3787" fmla="*/ 1018183 w 1018183"/>
                  <a:gd name="connsiteY3787" fmla="*/ 7313586 h 9085945"/>
                  <a:gd name="connsiteX3788" fmla="*/ 1018183 w 1018183"/>
                  <a:gd name="connsiteY3788" fmla="*/ 7315155 h 9085945"/>
                  <a:gd name="connsiteX3789" fmla="*/ 1018183 w 1018183"/>
                  <a:gd name="connsiteY3789" fmla="*/ 7316794 h 9085945"/>
                  <a:gd name="connsiteX3790" fmla="*/ 1018183 w 1018183"/>
                  <a:gd name="connsiteY3790" fmla="*/ 7324645 h 9085945"/>
                  <a:gd name="connsiteX3791" fmla="*/ 1018183 w 1018183"/>
                  <a:gd name="connsiteY3791" fmla="*/ 7326212 h 9085945"/>
                  <a:gd name="connsiteX3792" fmla="*/ 1018183 w 1018183"/>
                  <a:gd name="connsiteY3792" fmla="*/ 7332692 h 9085945"/>
                  <a:gd name="connsiteX3793" fmla="*/ 1018183 w 1018183"/>
                  <a:gd name="connsiteY3793" fmla="*/ 7337709 h 9085945"/>
                  <a:gd name="connsiteX3794" fmla="*/ 1018183 w 1018183"/>
                  <a:gd name="connsiteY3794" fmla="*/ 7342831 h 9085945"/>
                  <a:gd name="connsiteX3795" fmla="*/ 1018183 w 1018183"/>
                  <a:gd name="connsiteY3795" fmla="*/ 7344115 h 9085945"/>
                  <a:gd name="connsiteX3796" fmla="*/ 1018183 w 1018183"/>
                  <a:gd name="connsiteY3796" fmla="*/ 7349521 h 9085945"/>
                  <a:gd name="connsiteX3797" fmla="*/ 1018183 w 1018183"/>
                  <a:gd name="connsiteY3797" fmla="*/ 7351729 h 9085945"/>
                  <a:gd name="connsiteX3798" fmla="*/ 1018183 w 1018183"/>
                  <a:gd name="connsiteY3798" fmla="*/ 7352419 h 9085945"/>
                  <a:gd name="connsiteX3799" fmla="*/ 1018183 w 1018183"/>
                  <a:gd name="connsiteY3799" fmla="*/ 7353889 h 9085945"/>
                  <a:gd name="connsiteX3800" fmla="*/ 1018183 w 1018183"/>
                  <a:gd name="connsiteY3800" fmla="*/ 7353987 h 9085945"/>
                  <a:gd name="connsiteX3801" fmla="*/ 1018183 w 1018183"/>
                  <a:gd name="connsiteY3801" fmla="*/ 7355963 h 9085945"/>
                  <a:gd name="connsiteX3802" fmla="*/ 1018183 w 1018183"/>
                  <a:gd name="connsiteY3802" fmla="*/ 7356268 h 9085945"/>
                  <a:gd name="connsiteX3803" fmla="*/ 1018183 w 1018183"/>
                  <a:gd name="connsiteY3803" fmla="*/ 7360579 h 9085945"/>
                  <a:gd name="connsiteX3804" fmla="*/ 1018183 w 1018183"/>
                  <a:gd name="connsiteY3804" fmla="*/ 7368081 h 9085945"/>
                  <a:gd name="connsiteX3805" fmla="*/ 1018183 w 1018183"/>
                  <a:gd name="connsiteY3805" fmla="*/ 7379139 h 9085945"/>
                  <a:gd name="connsiteX3806" fmla="*/ 1018183 w 1018183"/>
                  <a:gd name="connsiteY3806" fmla="*/ 7380434 h 9085945"/>
                  <a:gd name="connsiteX3807" fmla="*/ 1018183 w 1018183"/>
                  <a:gd name="connsiteY3807" fmla="*/ 7384457 h 9085945"/>
                  <a:gd name="connsiteX3808" fmla="*/ 1018183 w 1018183"/>
                  <a:gd name="connsiteY3808" fmla="*/ 7388690 h 9085945"/>
                  <a:gd name="connsiteX3809" fmla="*/ 1018183 w 1018183"/>
                  <a:gd name="connsiteY3809" fmla="*/ 7388996 h 9085945"/>
                  <a:gd name="connsiteX3810" fmla="*/ 1018183 w 1018183"/>
                  <a:gd name="connsiteY3810" fmla="*/ 7392540 h 9085945"/>
                  <a:gd name="connsiteX3811" fmla="*/ 1018183 w 1018183"/>
                  <a:gd name="connsiteY3811" fmla="*/ 7394231 h 9085945"/>
                  <a:gd name="connsiteX3812" fmla="*/ 1018183 w 1018183"/>
                  <a:gd name="connsiteY3812" fmla="*/ 7395515 h 9085945"/>
                  <a:gd name="connsiteX3813" fmla="*/ 1018183 w 1018183"/>
                  <a:gd name="connsiteY3813" fmla="*/ 7397537 h 9085945"/>
                  <a:gd name="connsiteX3814" fmla="*/ 1018183 w 1018183"/>
                  <a:gd name="connsiteY3814" fmla="*/ 7398465 h 9085945"/>
                  <a:gd name="connsiteX3815" fmla="*/ 1018183 w 1018183"/>
                  <a:gd name="connsiteY3815" fmla="*/ 7398769 h 9085945"/>
                  <a:gd name="connsiteX3816" fmla="*/ 1018183 w 1018183"/>
                  <a:gd name="connsiteY3816" fmla="*/ 7399748 h 9085945"/>
                  <a:gd name="connsiteX3817" fmla="*/ 1018183 w 1018183"/>
                  <a:gd name="connsiteY3817" fmla="*/ 7400052 h 9085945"/>
                  <a:gd name="connsiteX3818" fmla="*/ 1018183 w 1018183"/>
                  <a:gd name="connsiteY3818" fmla="*/ 7400921 h 9085945"/>
                  <a:gd name="connsiteX3819" fmla="*/ 1018183 w 1018183"/>
                  <a:gd name="connsiteY3819" fmla="*/ 7403597 h 9085945"/>
                  <a:gd name="connsiteX3820" fmla="*/ 1018183 w 1018183"/>
                  <a:gd name="connsiteY3820" fmla="*/ 7407249 h 9085945"/>
                  <a:gd name="connsiteX3821" fmla="*/ 1018183 w 1018183"/>
                  <a:gd name="connsiteY3821" fmla="*/ 7411145 h 9085945"/>
                  <a:gd name="connsiteX3822" fmla="*/ 1018183 w 1018183"/>
                  <a:gd name="connsiteY3822" fmla="*/ 7411867 h 9085945"/>
                  <a:gd name="connsiteX3823" fmla="*/ 1018183 w 1018183"/>
                  <a:gd name="connsiteY3823" fmla="*/ 7415413 h 9085945"/>
                  <a:gd name="connsiteX3824" fmla="*/ 1018183 w 1018183"/>
                  <a:gd name="connsiteY3824" fmla="*/ 7418307 h 9085945"/>
                  <a:gd name="connsiteX3825" fmla="*/ 1018183 w 1018183"/>
                  <a:gd name="connsiteY3825" fmla="*/ 7419481 h 9085945"/>
                  <a:gd name="connsiteX3826" fmla="*/ 1018183 w 1018183"/>
                  <a:gd name="connsiteY3826" fmla="*/ 7435039 h 9085945"/>
                  <a:gd name="connsiteX3827" fmla="*/ 1018183 w 1018183"/>
                  <a:gd name="connsiteY3827" fmla="*/ 7435826 h 9085945"/>
                  <a:gd name="connsiteX3828" fmla="*/ 1018183 w 1018183"/>
                  <a:gd name="connsiteY3828" fmla="*/ 7436327 h 9085945"/>
                  <a:gd name="connsiteX3829" fmla="*/ 1018183 w 1018183"/>
                  <a:gd name="connsiteY3829" fmla="*/ 7437879 h 9085945"/>
                  <a:gd name="connsiteX3830" fmla="*/ 1018183 w 1018183"/>
                  <a:gd name="connsiteY3830" fmla="*/ 7440090 h 9085945"/>
                  <a:gd name="connsiteX3831" fmla="*/ 1018183 w 1018183"/>
                  <a:gd name="connsiteY3831" fmla="*/ 7440092 h 9085945"/>
                  <a:gd name="connsiteX3832" fmla="*/ 1018183 w 1018183"/>
                  <a:gd name="connsiteY3832" fmla="*/ 7440394 h 9085945"/>
                  <a:gd name="connsiteX3833" fmla="*/ 1018183 w 1018183"/>
                  <a:gd name="connsiteY3833" fmla="*/ 7441613 h 9085945"/>
                  <a:gd name="connsiteX3834" fmla="*/ 1018183 w 1018183"/>
                  <a:gd name="connsiteY3834" fmla="*/ 7443939 h 9085945"/>
                  <a:gd name="connsiteX3835" fmla="*/ 1018183 w 1018183"/>
                  <a:gd name="connsiteY3835" fmla="*/ 7446097 h 9085945"/>
                  <a:gd name="connsiteX3836" fmla="*/ 1018183 w 1018183"/>
                  <a:gd name="connsiteY3836" fmla="*/ 7448937 h 9085945"/>
                  <a:gd name="connsiteX3837" fmla="*/ 1018183 w 1018183"/>
                  <a:gd name="connsiteY3837" fmla="*/ 7449747 h 9085945"/>
                  <a:gd name="connsiteX3838" fmla="*/ 1018183 w 1018183"/>
                  <a:gd name="connsiteY3838" fmla="*/ 7450227 h 9085945"/>
                  <a:gd name="connsiteX3839" fmla="*/ 1018183 w 1018183"/>
                  <a:gd name="connsiteY3839" fmla="*/ 7451035 h 9085945"/>
                  <a:gd name="connsiteX3840" fmla="*/ 1018183 w 1018183"/>
                  <a:gd name="connsiteY3840" fmla="*/ 7452209 h 9085945"/>
                  <a:gd name="connsiteX3841" fmla="*/ 1018183 w 1018183"/>
                  <a:gd name="connsiteY3841" fmla="*/ 7452673 h 9085945"/>
                  <a:gd name="connsiteX3842" fmla="*/ 1018183 w 1018183"/>
                  <a:gd name="connsiteY3842" fmla="*/ 7455755 h 9085945"/>
                  <a:gd name="connsiteX3843" fmla="*/ 1018183 w 1018183"/>
                  <a:gd name="connsiteY3843" fmla="*/ 7458649 h 9085945"/>
                  <a:gd name="connsiteX3844" fmla="*/ 1018183 w 1018183"/>
                  <a:gd name="connsiteY3844" fmla="*/ 7460804 h 9085945"/>
                  <a:gd name="connsiteX3845" fmla="*/ 1018183 w 1018183"/>
                  <a:gd name="connsiteY3845" fmla="*/ 7461347 h 9085945"/>
                  <a:gd name="connsiteX3846" fmla="*/ 1018183 w 1018183"/>
                  <a:gd name="connsiteY3846" fmla="*/ 7463267 h 9085945"/>
                  <a:gd name="connsiteX3847" fmla="*/ 1018183 w 1018183"/>
                  <a:gd name="connsiteY3847" fmla="*/ 7466812 h 9085945"/>
                  <a:gd name="connsiteX3848" fmla="*/ 1018183 w 1018183"/>
                  <a:gd name="connsiteY3848" fmla="*/ 7476669 h 9085945"/>
                  <a:gd name="connsiteX3849" fmla="*/ 1018183 w 1018183"/>
                  <a:gd name="connsiteY3849" fmla="*/ 7480434 h 9085945"/>
                  <a:gd name="connsiteX3850" fmla="*/ 1018183 w 1018183"/>
                  <a:gd name="connsiteY3850" fmla="*/ 7481234 h 9085945"/>
                  <a:gd name="connsiteX3851" fmla="*/ 1018183 w 1018183"/>
                  <a:gd name="connsiteY3851" fmla="*/ 7481664 h 9085945"/>
                  <a:gd name="connsiteX3852" fmla="*/ 1018183 w 1018183"/>
                  <a:gd name="connsiteY3852" fmla="*/ 7482803 h 9085945"/>
                  <a:gd name="connsiteX3853" fmla="*/ 1018183 w 1018183"/>
                  <a:gd name="connsiteY3853" fmla="*/ 7485400 h 9085945"/>
                  <a:gd name="connsiteX3854" fmla="*/ 1018183 w 1018183"/>
                  <a:gd name="connsiteY3854" fmla="*/ 7486313 h 9085945"/>
                  <a:gd name="connsiteX3855" fmla="*/ 1018183 w 1018183"/>
                  <a:gd name="connsiteY3855" fmla="*/ 7486439 h 9085945"/>
                  <a:gd name="connsiteX3856" fmla="*/ 1018183 w 1018183"/>
                  <a:gd name="connsiteY3856" fmla="*/ 7487723 h 9085945"/>
                  <a:gd name="connsiteX3857" fmla="*/ 1018183 w 1018183"/>
                  <a:gd name="connsiteY3857" fmla="*/ 7488511 h 9085945"/>
                  <a:gd name="connsiteX3858" fmla="*/ 1018183 w 1018183"/>
                  <a:gd name="connsiteY3858" fmla="*/ 7488942 h 9085945"/>
                  <a:gd name="connsiteX3859" fmla="*/ 1018183 w 1018183"/>
                  <a:gd name="connsiteY3859" fmla="*/ 7491377 h 9085945"/>
                  <a:gd name="connsiteX3860" fmla="*/ 1018183 w 1018183"/>
                  <a:gd name="connsiteY3860" fmla="*/ 7491492 h 9085945"/>
                  <a:gd name="connsiteX3861" fmla="*/ 1018183 w 1018183"/>
                  <a:gd name="connsiteY3861" fmla="*/ 7492056 h 9085945"/>
                  <a:gd name="connsiteX3862" fmla="*/ 1018183 w 1018183"/>
                  <a:gd name="connsiteY3862" fmla="*/ 7493015 h 9085945"/>
                  <a:gd name="connsiteX3863" fmla="*/ 1018183 w 1018183"/>
                  <a:gd name="connsiteY3863" fmla="*/ 7494074 h 9085945"/>
                  <a:gd name="connsiteX3864" fmla="*/ 1018183 w 1018183"/>
                  <a:gd name="connsiteY3864" fmla="*/ 7499419 h 9085945"/>
                  <a:gd name="connsiteX3865" fmla="*/ 1018183 w 1018183"/>
                  <a:gd name="connsiteY3865" fmla="*/ 7499539 h 9085945"/>
                  <a:gd name="connsiteX3866" fmla="*/ 1018183 w 1018183"/>
                  <a:gd name="connsiteY3866" fmla="*/ 7501146 h 9085945"/>
                  <a:gd name="connsiteX3867" fmla="*/ 1018183 w 1018183"/>
                  <a:gd name="connsiteY3867" fmla="*/ 7502430 h 9085945"/>
                  <a:gd name="connsiteX3868" fmla="*/ 1018183 w 1018183"/>
                  <a:gd name="connsiteY3868" fmla="*/ 7502913 h 9085945"/>
                  <a:gd name="connsiteX3869" fmla="*/ 1018183 w 1018183"/>
                  <a:gd name="connsiteY3869" fmla="*/ 7503652 h 9085945"/>
                  <a:gd name="connsiteX3870" fmla="*/ 1018183 w 1018183"/>
                  <a:gd name="connsiteY3870" fmla="*/ 7503846 h 9085945"/>
                  <a:gd name="connsiteX3871" fmla="*/ 1018183 w 1018183"/>
                  <a:gd name="connsiteY3871" fmla="*/ 7505132 h 9085945"/>
                  <a:gd name="connsiteX3872" fmla="*/ 1018183 w 1018183"/>
                  <a:gd name="connsiteY3872" fmla="*/ 7507481 h 9085945"/>
                  <a:gd name="connsiteX3873" fmla="*/ 1018183 w 1018183"/>
                  <a:gd name="connsiteY3873" fmla="*/ 7513623 h 9085945"/>
                  <a:gd name="connsiteX3874" fmla="*/ 1018183 w 1018183"/>
                  <a:gd name="connsiteY3874" fmla="*/ 7513963 h 9085945"/>
                  <a:gd name="connsiteX3875" fmla="*/ 1018183 w 1018183"/>
                  <a:gd name="connsiteY3875" fmla="*/ 7515530 h 9085945"/>
                  <a:gd name="connsiteX3876" fmla="*/ 1018183 w 1018183"/>
                  <a:gd name="connsiteY3876" fmla="*/ 7517506 h 9085945"/>
                  <a:gd name="connsiteX3877" fmla="*/ 1018183 w 1018183"/>
                  <a:gd name="connsiteY3877" fmla="*/ 7524783 h 9085945"/>
                  <a:gd name="connsiteX3878" fmla="*/ 1018183 w 1018183"/>
                  <a:gd name="connsiteY3878" fmla="*/ 7525021 h 9085945"/>
                  <a:gd name="connsiteX3879" fmla="*/ 1018183 w 1018183"/>
                  <a:gd name="connsiteY3879" fmla="*/ 7525742 h 9085945"/>
                  <a:gd name="connsiteX3880" fmla="*/ 1018183 w 1018183"/>
                  <a:gd name="connsiteY3880" fmla="*/ 7526588 h 9085945"/>
                  <a:gd name="connsiteX3881" fmla="*/ 1018183 w 1018183"/>
                  <a:gd name="connsiteY3881" fmla="*/ 7526655 h 9085945"/>
                  <a:gd name="connsiteX3882" fmla="*/ 1018183 w 1018183"/>
                  <a:gd name="connsiteY3882" fmla="*/ 7528333 h 9085945"/>
                  <a:gd name="connsiteX3883" fmla="*/ 1018183 w 1018183"/>
                  <a:gd name="connsiteY3883" fmla="*/ 7528563 h 9085945"/>
                  <a:gd name="connsiteX3884" fmla="*/ 1018183 w 1018183"/>
                  <a:gd name="connsiteY3884" fmla="*/ 7529284 h 9085945"/>
                  <a:gd name="connsiteX3885" fmla="*/ 1018183 w 1018183"/>
                  <a:gd name="connsiteY3885" fmla="*/ 7529900 h 9085945"/>
                  <a:gd name="connsiteX3886" fmla="*/ 1018183 w 1018183"/>
                  <a:gd name="connsiteY3886" fmla="*/ 7534335 h 9085945"/>
                  <a:gd name="connsiteX3887" fmla="*/ 1018183 w 1018183"/>
                  <a:gd name="connsiteY3887" fmla="*/ 7534557 h 9085945"/>
                  <a:gd name="connsiteX3888" fmla="*/ 1018183 w 1018183"/>
                  <a:gd name="connsiteY3888" fmla="*/ 7535841 h 9085945"/>
                  <a:gd name="connsiteX3889" fmla="*/ 1018183 w 1018183"/>
                  <a:gd name="connsiteY3889" fmla="*/ 7536800 h 9085945"/>
                  <a:gd name="connsiteX3890" fmla="*/ 1018183 w 1018183"/>
                  <a:gd name="connsiteY3890" fmla="*/ 7537713 h 9085945"/>
                  <a:gd name="connsiteX3891" fmla="*/ 1018183 w 1018183"/>
                  <a:gd name="connsiteY3891" fmla="*/ 7540344 h 9085945"/>
                  <a:gd name="connsiteX3892" fmla="*/ 1018183 w 1018183"/>
                  <a:gd name="connsiteY3892" fmla="*/ 7542186 h 9085945"/>
                  <a:gd name="connsiteX3893" fmla="*/ 1018183 w 1018183"/>
                  <a:gd name="connsiteY3893" fmla="*/ 7543755 h 9085945"/>
                  <a:gd name="connsiteX3894" fmla="*/ 1018183 w 1018183"/>
                  <a:gd name="connsiteY3894" fmla="*/ 7543994 h 9085945"/>
                  <a:gd name="connsiteX3895" fmla="*/ 1018183 w 1018183"/>
                  <a:gd name="connsiteY3895" fmla="*/ 7545474 h 9085945"/>
                  <a:gd name="connsiteX3896" fmla="*/ 1018183 w 1018183"/>
                  <a:gd name="connsiteY3896" fmla="*/ 7553245 h 9085945"/>
                  <a:gd name="connsiteX3897" fmla="*/ 1018183 w 1018183"/>
                  <a:gd name="connsiteY3897" fmla="*/ 7553965 h 9085945"/>
                  <a:gd name="connsiteX3898" fmla="*/ 1018183 w 1018183"/>
                  <a:gd name="connsiteY3898" fmla="*/ 7554812 h 9085945"/>
                  <a:gd name="connsiteX3899" fmla="*/ 1018183 w 1018183"/>
                  <a:gd name="connsiteY3899" fmla="*/ 7555052 h 9085945"/>
                  <a:gd name="connsiteX3900" fmla="*/ 1018183 w 1018183"/>
                  <a:gd name="connsiteY3900" fmla="*/ 7561292 h 9085945"/>
                  <a:gd name="connsiteX3901" fmla="*/ 1018183 w 1018183"/>
                  <a:gd name="connsiteY3901" fmla="*/ 7565027 h 9085945"/>
                  <a:gd name="connsiteX3902" fmla="*/ 1018183 w 1018183"/>
                  <a:gd name="connsiteY3902" fmla="*/ 7565363 h 9085945"/>
                  <a:gd name="connsiteX3903" fmla="*/ 1018183 w 1018183"/>
                  <a:gd name="connsiteY3903" fmla="*/ 7566930 h 9085945"/>
                  <a:gd name="connsiteX3904" fmla="*/ 1018183 w 1018183"/>
                  <a:gd name="connsiteY3904" fmla="*/ 7568675 h 9085945"/>
                  <a:gd name="connsiteX3905" fmla="*/ 1018183 w 1018183"/>
                  <a:gd name="connsiteY3905" fmla="*/ 7568905 h 9085945"/>
                  <a:gd name="connsiteX3906" fmla="*/ 1018183 w 1018183"/>
                  <a:gd name="connsiteY3906" fmla="*/ 7570242 h 9085945"/>
                  <a:gd name="connsiteX3907" fmla="*/ 1018183 w 1018183"/>
                  <a:gd name="connsiteY3907" fmla="*/ 7573071 h 9085945"/>
                  <a:gd name="connsiteX3908" fmla="*/ 1018183 w 1018183"/>
                  <a:gd name="connsiteY3908" fmla="*/ 7576183 h 9085945"/>
                  <a:gd name="connsiteX3909" fmla="*/ 1018183 w 1018183"/>
                  <a:gd name="connsiteY3909" fmla="*/ 7576835 h 9085945"/>
                  <a:gd name="connsiteX3910" fmla="*/ 1018183 w 1018183"/>
                  <a:gd name="connsiteY3910" fmla="*/ 7579733 h 9085945"/>
                  <a:gd name="connsiteX3911" fmla="*/ 1018183 w 1018183"/>
                  <a:gd name="connsiteY3911" fmla="*/ 7580329 h 9085945"/>
                  <a:gd name="connsiteX3912" fmla="*/ 1018183 w 1018183"/>
                  <a:gd name="connsiteY3912" fmla="*/ 7581300 h 9085945"/>
                  <a:gd name="connsiteX3913" fmla="*/ 1018183 w 1018183"/>
                  <a:gd name="connsiteY3913" fmla="*/ 7587781 h 9085945"/>
                  <a:gd name="connsiteX3914" fmla="*/ 1018183 w 1018183"/>
                  <a:gd name="connsiteY3914" fmla="*/ 7591629 h 9085945"/>
                  <a:gd name="connsiteX3915" fmla="*/ 1018183 w 1018183"/>
                  <a:gd name="connsiteY3915" fmla="*/ 7593587 h 9085945"/>
                  <a:gd name="connsiteX3916" fmla="*/ 1018183 w 1018183"/>
                  <a:gd name="connsiteY3916" fmla="*/ 7595154 h 9085945"/>
                  <a:gd name="connsiteX3917" fmla="*/ 1018183 w 1018183"/>
                  <a:gd name="connsiteY3917" fmla="*/ 7601634 h 9085945"/>
                  <a:gd name="connsiteX3918" fmla="*/ 1018183 w 1018183"/>
                  <a:gd name="connsiteY3918" fmla="*/ 7609034 h 9085945"/>
                  <a:gd name="connsiteX3919" fmla="*/ 1018183 w 1018183"/>
                  <a:gd name="connsiteY3919" fmla="*/ 7612692 h 9085945"/>
                  <a:gd name="connsiteX3920" fmla="*/ 1018183 w 1018183"/>
                  <a:gd name="connsiteY3920" fmla="*/ 7613057 h 9085945"/>
                  <a:gd name="connsiteX3921" fmla="*/ 1018183 w 1018183"/>
                  <a:gd name="connsiteY3921" fmla="*/ 7616004 h 9085945"/>
                  <a:gd name="connsiteX3922" fmla="*/ 1018183 w 1018183"/>
                  <a:gd name="connsiteY3922" fmla="*/ 7616307 h 9085945"/>
                  <a:gd name="connsiteX3923" fmla="*/ 1018183 w 1018183"/>
                  <a:gd name="connsiteY3923" fmla="*/ 7622831 h 9085945"/>
                  <a:gd name="connsiteX3924" fmla="*/ 1018183 w 1018183"/>
                  <a:gd name="connsiteY3924" fmla="*/ 7624115 h 9085945"/>
                  <a:gd name="connsiteX3925" fmla="*/ 1018183 w 1018183"/>
                  <a:gd name="connsiteY3925" fmla="*/ 7629521 h 9085945"/>
                  <a:gd name="connsiteX3926" fmla="*/ 1018183 w 1018183"/>
                  <a:gd name="connsiteY3926" fmla="*/ 7639745 h 9085945"/>
                  <a:gd name="connsiteX3927" fmla="*/ 1018183 w 1018183"/>
                  <a:gd name="connsiteY3927" fmla="*/ 7648081 h 9085945"/>
                  <a:gd name="connsiteX3928" fmla="*/ 1018183 w 1018183"/>
                  <a:gd name="connsiteY3928" fmla="*/ 7649376 h 9085945"/>
                  <a:gd name="connsiteX3929" fmla="*/ 1018183 w 1018183"/>
                  <a:gd name="connsiteY3929" fmla="*/ 7660435 h 9085945"/>
                  <a:gd name="connsiteX3930" fmla="*/ 1018183 w 1018183"/>
                  <a:gd name="connsiteY3930" fmla="*/ 7664426 h 9085945"/>
                  <a:gd name="connsiteX3931" fmla="*/ 1018183 w 1018183"/>
                  <a:gd name="connsiteY3931" fmla="*/ 7664457 h 9085945"/>
                  <a:gd name="connsiteX3932" fmla="*/ 1018183 w 1018183"/>
                  <a:gd name="connsiteY3932" fmla="*/ 7666479 h 9085945"/>
                  <a:gd name="connsiteX3933" fmla="*/ 1018183 w 1018183"/>
                  <a:gd name="connsiteY3933" fmla="*/ 7668690 h 9085945"/>
                  <a:gd name="connsiteX3934" fmla="*/ 1018183 w 1018183"/>
                  <a:gd name="connsiteY3934" fmla="*/ 7668994 h 9085945"/>
                  <a:gd name="connsiteX3935" fmla="*/ 1018183 w 1018183"/>
                  <a:gd name="connsiteY3935" fmla="*/ 7672539 h 9085945"/>
                  <a:gd name="connsiteX3936" fmla="*/ 1018183 w 1018183"/>
                  <a:gd name="connsiteY3936" fmla="*/ 7677537 h 9085945"/>
                  <a:gd name="connsiteX3937" fmla="*/ 1018183 w 1018183"/>
                  <a:gd name="connsiteY3937" fmla="*/ 7678827 h 9085945"/>
                  <a:gd name="connsiteX3938" fmla="*/ 1018183 w 1018183"/>
                  <a:gd name="connsiteY3938" fmla="*/ 7680087 h 9085945"/>
                  <a:gd name="connsiteX3939" fmla="*/ 1018183 w 1018183"/>
                  <a:gd name="connsiteY3939" fmla="*/ 7680809 h 9085945"/>
                  <a:gd name="connsiteX3940" fmla="*/ 1018183 w 1018183"/>
                  <a:gd name="connsiteY3940" fmla="*/ 7684355 h 9085945"/>
                  <a:gd name="connsiteX3941" fmla="*/ 1018183 w 1018183"/>
                  <a:gd name="connsiteY3941" fmla="*/ 7687249 h 9085945"/>
                  <a:gd name="connsiteX3942" fmla="*/ 1018183 w 1018183"/>
                  <a:gd name="connsiteY3942" fmla="*/ 7691145 h 9085945"/>
                  <a:gd name="connsiteX3943" fmla="*/ 1018183 w 1018183"/>
                  <a:gd name="connsiteY3943" fmla="*/ 7691867 h 9085945"/>
                  <a:gd name="connsiteX3944" fmla="*/ 1018183 w 1018183"/>
                  <a:gd name="connsiteY3944" fmla="*/ 7693163 h 9085945"/>
                  <a:gd name="connsiteX3945" fmla="*/ 1018183 w 1018183"/>
                  <a:gd name="connsiteY3945" fmla="*/ 7695412 h 9085945"/>
                  <a:gd name="connsiteX3946" fmla="*/ 1018183 w 1018183"/>
                  <a:gd name="connsiteY3946" fmla="*/ 7696706 h 9085945"/>
                  <a:gd name="connsiteX3947" fmla="*/ 1018183 w 1018183"/>
                  <a:gd name="connsiteY3947" fmla="*/ 7698775 h 9085945"/>
                  <a:gd name="connsiteX3948" fmla="*/ 1018183 w 1018183"/>
                  <a:gd name="connsiteY3948" fmla="*/ 7700343 h 9085945"/>
                  <a:gd name="connsiteX3949" fmla="*/ 1018183 w 1018183"/>
                  <a:gd name="connsiteY3949" fmla="*/ 7704768 h 9085945"/>
                  <a:gd name="connsiteX3950" fmla="*/ 1018183 w 1018183"/>
                  <a:gd name="connsiteY3950" fmla="*/ 7705269 h 9085945"/>
                  <a:gd name="connsiteX3951" fmla="*/ 1018183 w 1018183"/>
                  <a:gd name="connsiteY3951" fmla="*/ 7709034 h 9085945"/>
                  <a:gd name="connsiteX3952" fmla="*/ 1018183 w 1018183"/>
                  <a:gd name="connsiteY3952" fmla="*/ 7710264 h 9085945"/>
                  <a:gd name="connsiteX3953" fmla="*/ 1018183 w 1018183"/>
                  <a:gd name="connsiteY3953" fmla="*/ 7715039 h 9085945"/>
                  <a:gd name="connsiteX3954" fmla="*/ 1018183 w 1018183"/>
                  <a:gd name="connsiteY3954" fmla="*/ 7715826 h 9085945"/>
                  <a:gd name="connsiteX3955" fmla="*/ 1018183 w 1018183"/>
                  <a:gd name="connsiteY3955" fmla="*/ 7716323 h 9085945"/>
                  <a:gd name="connsiteX3956" fmla="*/ 1018183 w 1018183"/>
                  <a:gd name="connsiteY3956" fmla="*/ 7717879 h 9085945"/>
                  <a:gd name="connsiteX3957" fmla="*/ 1018183 w 1018183"/>
                  <a:gd name="connsiteY3957" fmla="*/ 7719169 h 9085945"/>
                  <a:gd name="connsiteX3958" fmla="*/ 1018183 w 1018183"/>
                  <a:gd name="connsiteY3958" fmla="*/ 7719977 h 9085945"/>
                  <a:gd name="connsiteX3959" fmla="*/ 1018183 w 1018183"/>
                  <a:gd name="connsiteY3959" fmla="*/ 7720092 h 9085945"/>
                  <a:gd name="connsiteX3960" fmla="*/ 1018183 w 1018183"/>
                  <a:gd name="connsiteY3960" fmla="*/ 7721389 h 9085945"/>
                  <a:gd name="connsiteX3961" fmla="*/ 1018183 w 1018183"/>
                  <a:gd name="connsiteY3961" fmla="*/ 7721615 h 9085945"/>
                  <a:gd name="connsiteX3962" fmla="*/ 1018183 w 1018183"/>
                  <a:gd name="connsiteY3962" fmla="*/ 7723873 h 9085945"/>
                  <a:gd name="connsiteX3963" fmla="*/ 1018183 w 1018183"/>
                  <a:gd name="connsiteY3963" fmla="*/ 7728019 h 9085945"/>
                  <a:gd name="connsiteX3964" fmla="*/ 1018183 w 1018183"/>
                  <a:gd name="connsiteY3964" fmla="*/ 7728139 h 9085945"/>
                  <a:gd name="connsiteX3965" fmla="*/ 1018183 w 1018183"/>
                  <a:gd name="connsiteY3965" fmla="*/ 7729746 h 9085945"/>
                  <a:gd name="connsiteX3966" fmla="*/ 1018183 w 1018183"/>
                  <a:gd name="connsiteY3966" fmla="*/ 7730226 h 9085945"/>
                  <a:gd name="connsiteX3967" fmla="*/ 1018183 w 1018183"/>
                  <a:gd name="connsiteY3967" fmla="*/ 7731030 h 9085945"/>
                  <a:gd name="connsiteX3968" fmla="*/ 1018183 w 1018183"/>
                  <a:gd name="connsiteY3968" fmla="*/ 7732209 h 9085945"/>
                  <a:gd name="connsiteX3969" fmla="*/ 1018183 w 1018183"/>
                  <a:gd name="connsiteY3969" fmla="*/ 7735754 h 9085945"/>
                  <a:gd name="connsiteX3970" fmla="*/ 1018183 w 1018183"/>
                  <a:gd name="connsiteY3970" fmla="*/ 7741277 h 9085945"/>
                  <a:gd name="connsiteX3971" fmla="*/ 1018183 w 1018183"/>
                  <a:gd name="connsiteY3971" fmla="*/ 7742844 h 9085945"/>
                  <a:gd name="connsiteX3972" fmla="*/ 1018183 w 1018183"/>
                  <a:gd name="connsiteY3972" fmla="*/ 7750606 h 9085945"/>
                  <a:gd name="connsiteX3973" fmla="*/ 1018183 w 1018183"/>
                  <a:gd name="connsiteY3973" fmla="*/ 7752098 h 9085945"/>
                  <a:gd name="connsiteX3974" fmla="*/ 1018183 w 1018183"/>
                  <a:gd name="connsiteY3974" fmla="*/ 7754342 h 9085945"/>
                  <a:gd name="connsiteX3975" fmla="*/ 1018183 w 1018183"/>
                  <a:gd name="connsiteY3975" fmla="*/ 7755031 h 9085945"/>
                  <a:gd name="connsiteX3976" fmla="*/ 1018183 w 1018183"/>
                  <a:gd name="connsiteY3976" fmla="*/ 7755255 h 9085945"/>
                  <a:gd name="connsiteX3977" fmla="*/ 1018183 w 1018183"/>
                  <a:gd name="connsiteY3977" fmla="*/ 7756665 h 9085945"/>
                  <a:gd name="connsiteX3978" fmla="*/ 1018183 w 1018183"/>
                  <a:gd name="connsiteY3978" fmla="*/ 7757884 h 9085945"/>
                  <a:gd name="connsiteX3979" fmla="*/ 1018183 w 1018183"/>
                  <a:gd name="connsiteY3979" fmla="*/ 7760434 h 9085945"/>
                  <a:gd name="connsiteX3980" fmla="*/ 1018183 w 1018183"/>
                  <a:gd name="connsiteY3980" fmla="*/ 7761664 h 9085945"/>
                  <a:gd name="connsiteX3981" fmla="*/ 1018183 w 1018183"/>
                  <a:gd name="connsiteY3981" fmla="*/ 7762935 h 9085945"/>
                  <a:gd name="connsiteX3982" fmla="*/ 1018183 w 1018183"/>
                  <a:gd name="connsiteY3982" fmla="*/ 7765400 h 9085945"/>
                  <a:gd name="connsiteX3983" fmla="*/ 1018183 w 1018183"/>
                  <a:gd name="connsiteY3983" fmla="*/ 7766313 h 9085945"/>
                  <a:gd name="connsiteX3984" fmla="*/ 1018183 w 1018183"/>
                  <a:gd name="connsiteY3984" fmla="*/ 7768361 h 9085945"/>
                  <a:gd name="connsiteX3985" fmla="*/ 1018183 w 1018183"/>
                  <a:gd name="connsiteY3985" fmla="*/ 7768481 h 9085945"/>
                  <a:gd name="connsiteX3986" fmla="*/ 1018183 w 1018183"/>
                  <a:gd name="connsiteY3986" fmla="*/ 7768944 h 9085945"/>
                  <a:gd name="connsiteX3987" fmla="*/ 1018183 w 1018183"/>
                  <a:gd name="connsiteY3987" fmla="*/ 7771372 h 9085945"/>
                  <a:gd name="connsiteX3988" fmla="*/ 1018183 w 1018183"/>
                  <a:gd name="connsiteY3988" fmla="*/ 7772594 h 9085945"/>
                  <a:gd name="connsiteX3989" fmla="*/ 1018183 w 1018183"/>
                  <a:gd name="connsiteY3989" fmla="*/ 7774074 h 9085945"/>
                  <a:gd name="connsiteX3990" fmla="*/ 1018183 w 1018183"/>
                  <a:gd name="connsiteY3990" fmla="*/ 7779419 h 9085945"/>
                  <a:gd name="connsiteX3991" fmla="*/ 1018183 w 1018183"/>
                  <a:gd name="connsiteY3991" fmla="*/ 7779539 h 9085945"/>
                  <a:gd name="connsiteX3992" fmla="*/ 1018183 w 1018183"/>
                  <a:gd name="connsiteY3992" fmla="*/ 7782565 h 9085945"/>
                  <a:gd name="connsiteX3993" fmla="*/ 1018183 w 1018183"/>
                  <a:gd name="connsiteY3993" fmla="*/ 7783652 h 9085945"/>
                  <a:gd name="connsiteX3994" fmla="*/ 1018183 w 1018183"/>
                  <a:gd name="connsiteY3994" fmla="*/ 7793627 h 9085945"/>
                  <a:gd name="connsiteX3995" fmla="*/ 1018183 w 1018183"/>
                  <a:gd name="connsiteY3995" fmla="*/ 7793963 h 9085945"/>
                  <a:gd name="connsiteX3996" fmla="*/ 1018183 w 1018183"/>
                  <a:gd name="connsiteY3996" fmla="*/ 7795530 h 9085945"/>
                  <a:gd name="connsiteX3997" fmla="*/ 1018183 w 1018183"/>
                  <a:gd name="connsiteY3997" fmla="*/ 7797275 h 9085945"/>
                  <a:gd name="connsiteX3998" fmla="*/ 1018183 w 1018183"/>
                  <a:gd name="connsiteY3998" fmla="*/ 7797505 h 9085945"/>
                  <a:gd name="connsiteX3999" fmla="*/ 1018183 w 1018183"/>
                  <a:gd name="connsiteY3999" fmla="*/ 7798842 h 9085945"/>
                  <a:gd name="connsiteX4000" fmla="*/ 1018183 w 1018183"/>
                  <a:gd name="connsiteY4000" fmla="*/ 7801671 h 9085945"/>
                  <a:gd name="connsiteX4001" fmla="*/ 1018183 w 1018183"/>
                  <a:gd name="connsiteY4001" fmla="*/ 7803277 h 9085945"/>
                  <a:gd name="connsiteX4002" fmla="*/ 1018183 w 1018183"/>
                  <a:gd name="connsiteY4002" fmla="*/ 7804783 h 9085945"/>
                  <a:gd name="connsiteX4003" fmla="*/ 1018183 w 1018183"/>
                  <a:gd name="connsiteY4003" fmla="*/ 7805435 h 9085945"/>
                  <a:gd name="connsiteX4004" fmla="*/ 1018183 w 1018183"/>
                  <a:gd name="connsiteY4004" fmla="*/ 7805742 h 9085945"/>
                  <a:gd name="connsiteX4005" fmla="*/ 1018183 w 1018183"/>
                  <a:gd name="connsiteY4005" fmla="*/ 7806655 h 9085945"/>
                  <a:gd name="connsiteX4006" fmla="*/ 1018183 w 1018183"/>
                  <a:gd name="connsiteY4006" fmla="*/ 7808333 h 9085945"/>
                  <a:gd name="connsiteX4007" fmla="*/ 1018183 w 1018183"/>
                  <a:gd name="connsiteY4007" fmla="*/ 7809286 h 9085945"/>
                  <a:gd name="connsiteX4008" fmla="*/ 1018183 w 1018183"/>
                  <a:gd name="connsiteY4008" fmla="*/ 7809900 h 9085945"/>
                  <a:gd name="connsiteX4009" fmla="*/ 1018183 w 1018183"/>
                  <a:gd name="connsiteY4009" fmla="*/ 7812146 h 9085945"/>
                  <a:gd name="connsiteX4010" fmla="*/ 1018183 w 1018183"/>
                  <a:gd name="connsiteY4010" fmla="*/ 7814335 h 9085945"/>
                  <a:gd name="connsiteX4011" fmla="*/ 1018183 w 1018183"/>
                  <a:gd name="connsiteY4011" fmla="*/ 7815691 h 9085945"/>
                  <a:gd name="connsiteX4012" fmla="*/ 1018183 w 1018183"/>
                  <a:gd name="connsiteY4012" fmla="*/ 7816381 h 9085945"/>
                  <a:gd name="connsiteX4013" fmla="*/ 1018183 w 1018183"/>
                  <a:gd name="connsiteY4013" fmla="*/ 7820229 h 9085945"/>
                  <a:gd name="connsiteX4014" fmla="*/ 1018183 w 1018183"/>
                  <a:gd name="connsiteY4014" fmla="*/ 7822187 h 9085945"/>
                  <a:gd name="connsiteX4015" fmla="*/ 1018183 w 1018183"/>
                  <a:gd name="connsiteY4015" fmla="*/ 7823754 h 9085945"/>
                  <a:gd name="connsiteX4016" fmla="*/ 1018183 w 1018183"/>
                  <a:gd name="connsiteY4016" fmla="*/ 7823994 h 9085945"/>
                  <a:gd name="connsiteX4017" fmla="*/ 1018183 w 1018183"/>
                  <a:gd name="connsiteY4017" fmla="*/ 7830234 h 9085945"/>
                  <a:gd name="connsiteX4018" fmla="*/ 1018183 w 1018183"/>
                  <a:gd name="connsiteY4018" fmla="*/ 7833969 h 9085945"/>
                  <a:gd name="connsiteX4019" fmla="*/ 1018183 w 1018183"/>
                  <a:gd name="connsiteY4019" fmla="*/ 7840372 h 9085945"/>
                  <a:gd name="connsiteX4020" fmla="*/ 1018183 w 1018183"/>
                  <a:gd name="connsiteY4020" fmla="*/ 7841292 h 9085945"/>
                  <a:gd name="connsiteX4021" fmla="*/ 1018183 w 1018183"/>
                  <a:gd name="connsiteY4021" fmla="*/ 7842013 h 9085945"/>
                  <a:gd name="connsiteX4022" fmla="*/ 1018183 w 1018183"/>
                  <a:gd name="connsiteY4022" fmla="*/ 7844604 h 9085945"/>
                  <a:gd name="connsiteX4023" fmla="*/ 1018183 w 1018183"/>
                  <a:gd name="connsiteY4023" fmla="*/ 7844907 h 9085945"/>
                  <a:gd name="connsiteX4024" fmla="*/ 1018183 w 1018183"/>
                  <a:gd name="connsiteY4024" fmla="*/ 7845777 h 9085945"/>
                  <a:gd name="connsiteX4025" fmla="*/ 1018183 w 1018183"/>
                  <a:gd name="connsiteY4025" fmla="*/ 7847062 h 9085945"/>
                  <a:gd name="connsiteX4026" fmla="*/ 1018183 w 1018183"/>
                  <a:gd name="connsiteY4026" fmla="*/ 7848675 h 9085945"/>
                  <a:gd name="connsiteX4027" fmla="*/ 1018183 w 1018183"/>
                  <a:gd name="connsiteY4027" fmla="*/ 7850242 h 9085945"/>
                  <a:gd name="connsiteX4028" fmla="*/ 1018183 w 1018183"/>
                  <a:gd name="connsiteY4028" fmla="*/ 7853071 h 9085945"/>
                  <a:gd name="connsiteX4029" fmla="*/ 1018183 w 1018183"/>
                  <a:gd name="connsiteY4029" fmla="*/ 7856723 h 9085945"/>
                  <a:gd name="connsiteX4030" fmla="*/ 1018183 w 1018183"/>
                  <a:gd name="connsiteY4030" fmla="*/ 7856836 h 9085945"/>
                  <a:gd name="connsiteX4031" fmla="*/ 1018183 w 1018183"/>
                  <a:gd name="connsiteY4031" fmla="*/ 7860571 h 9085945"/>
                  <a:gd name="connsiteX4032" fmla="*/ 1018183 w 1018183"/>
                  <a:gd name="connsiteY4032" fmla="*/ 7865622 h 9085945"/>
                  <a:gd name="connsiteX4033" fmla="*/ 1018183 w 1018183"/>
                  <a:gd name="connsiteY4033" fmla="*/ 7867781 h 9085945"/>
                  <a:gd name="connsiteX4034" fmla="*/ 1018183 w 1018183"/>
                  <a:gd name="connsiteY4034" fmla="*/ 7871630 h 9085945"/>
                  <a:gd name="connsiteX4035" fmla="*/ 1018183 w 1018183"/>
                  <a:gd name="connsiteY4035" fmla="*/ 7877976 h 9085945"/>
                  <a:gd name="connsiteX4036" fmla="*/ 1018183 w 1018183"/>
                  <a:gd name="connsiteY4036" fmla="*/ 7881634 h 9085945"/>
                  <a:gd name="connsiteX4037" fmla="*/ 1018183 w 1018183"/>
                  <a:gd name="connsiteY4037" fmla="*/ 7884946 h 9085945"/>
                  <a:gd name="connsiteX4038" fmla="*/ 1018183 w 1018183"/>
                  <a:gd name="connsiteY4038" fmla="*/ 7885249 h 9085945"/>
                  <a:gd name="connsiteX4039" fmla="*/ 1018183 w 1018183"/>
                  <a:gd name="connsiteY4039" fmla="*/ 7889035 h 9085945"/>
                  <a:gd name="connsiteX4040" fmla="*/ 1018183 w 1018183"/>
                  <a:gd name="connsiteY4040" fmla="*/ 7893057 h 9085945"/>
                  <a:gd name="connsiteX4041" fmla="*/ 1018183 w 1018183"/>
                  <a:gd name="connsiteY4041" fmla="*/ 7896006 h 9085945"/>
                  <a:gd name="connsiteX4042" fmla="*/ 1018183 w 1018183"/>
                  <a:gd name="connsiteY4042" fmla="*/ 7896310 h 9085945"/>
                  <a:gd name="connsiteX4043" fmla="*/ 1018183 w 1018183"/>
                  <a:gd name="connsiteY4043" fmla="*/ 7904358 h 9085945"/>
                  <a:gd name="connsiteX4044" fmla="*/ 1018183 w 1018183"/>
                  <a:gd name="connsiteY4044" fmla="*/ 7908124 h 9085945"/>
                  <a:gd name="connsiteX4045" fmla="*/ 1018183 w 1018183"/>
                  <a:gd name="connsiteY4045" fmla="*/ 7908687 h 9085945"/>
                  <a:gd name="connsiteX4046" fmla="*/ 1018183 w 1018183"/>
                  <a:gd name="connsiteY4046" fmla="*/ 7919745 h 9085945"/>
                  <a:gd name="connsiteX4047" fmla="*/ 1018183 w 1018183"/>
                  <a:gd name="connsiteY4047" fmla="*/ 7921763 h 9085945"/>
                  <a:gd name="connsiteX4048" fmla="*/ 1018183 w 1018183"/>
                  <a:gd name="connsiteY4048" fmla="*/ 7925306 h 9085945"/>
                  <a:gd name="connsiteX4049" fmla="*/ 1018183 w 1018183"/>
                  <a:gd name="connsiteY4049" fmla="*/ 7927375 h 9085945"/>
                  <a:gd name="connsiteX4050" fmla="*/ 1018183 w 1018183"/>
                  <a:gd name="connsiteY4050" fmla="*/ 7928943 h 9085945"/>
                  <a:gd name="connsiteX4051" fmla="*/ 1018183 w 1018183"/>
                  <a:gd name="connsiteY4051" fmla="*/ 7929377 h 9085945"/>
                  <a:gd name="connsiteX4052" fmla="*/ 1018183 w 1018183"/>
                  <a:gd name="connsiteY4052" fmla="*/ 7932580 h 9085945"/>
                  <a:gd name="connsiteX4053" fmla="*/ 1018183 w 1018183"/>
                  <a:gd name="connsiteY4053" fmla="*/ 7933368 h 9085945"/>
                  <a:gd name="connsiteX4054" fmla="*/ 1018183 w 1018183"/>
                  <a:gd name="connsiteY4054" fmla="*/ 7939154 h 9085945"/>
                  <a:gd name="connsiteX4055" fmla="*/ 1018183 w 1018183"/>
                  <a:gd name="connsiteY4055" fmla="*/ 7944426 h 9085945"/>
                  <a:gd name="connsiteX4056" fmla="*/ 1018183 w 1018183"/>
                  <a:gd name="connsiteY4056" fmla="*/ 7946479 h 9085945"/>
                  <a:gd name="connsiteX4057" fmla="*/ 1018183 w 1018183"/>
                  <a:gd name="connsiteY4057" fmla="*/ 7947288 h 9085945"/>
                  <a:gd name="connsiteX4058" fmla="*/ 1018183 w 1018183"/>
                  <a:gd name="connsiteY4058" fmla="*/ 7947769 h 9085945"/>
                  <a:gd name="connsiteX4059" fmla="*/ 1018183 w 1018183"/>
                  <a:gd name="connsiteY4059" fmla="*/ 7949989 h 9085945"/>
                  <a:gd name="connsiteX4060" fmla="*/ 1018183 w 1018183"/>
                  <a:gd name="connsiteY4060" fmla="*/ 7952473 h 9085945"/>
                  <a:gd name="connsiteX4061" fmla="*/ 1018183 w 1018183"/>
                  <a:gd name="connsiteY4061" fmla="*/ 7958826 h 9085945"/>
                  <a:gd name="connsiteX4062" fmla="*/ 1018183 w 1018183"/>
                  <a:gd name="connsiteY4062" fmla="*/ 7960087 h 9085945"/>
                  <a:gd name="connsiteX4063" fmla="*/ 1018183 w 1018183"/>
                  <a:gd name="connsiteY4063" fmla="*/ 7960809 h 9085945"/>
                  <a:gd name="connsiteX4064" fmla="*/ 1018183 w 1018183"/>
                  <a:gd name="connsiteY4064" fmla="*/ 7962105 h 9085945"/>
                  <a:gd name="connsiteX4065" fmla="*/ 1018183 w 1018183"/>
                  <a:gd name="connsiteY4065" fmla="*/ 7964354 h 9085945"/>
                  <a:gd name="connsiteX4066" fmla="*/ 1018183 w 1018183"/>
                  <a:gd name="connsiteY4066" fmla="*/ 7965648 h 9085945"/>
                  <a:gd name="connsiteX4067" fmla="*/ 1018183 w 1018183"/>
                  <a:gd name="connsiteY4067" fmla="*/ 7967717 h 9085945"/>
                  <a:gd name="connsiteX4068" fmla="*/ 1018183 w 1018183"/>
                  <a:gd name="connsiteY4068" fmla="*/ 7969285 h 9085945"/>
                  <a:gd name="connsiteX4069" fmla="*/ 1018183 w 1018183"/>
                  <a:gd name="connsiteY4069" fmla="*/ 7969877 h 9085945"/>
                  <a:gd name="connsiteX4070" fmla="*/ 1018183 w 1018183"/>
                  <a:gd name="connsiteY4070" fmla="*/ 7971444 h 9085945"/>
                  <a:gd name="connsiteX4071" fmla="*/ 1018183 w 1018183"/>
                  <a:gd name="connsiteY4071" fmla="*/ 7973163 h 9085945"/>
                  <a:gd name="connsiteX4072" fmla="*/ 1018183 w 1018183"/>
                  <a:gd name="connsiteY4072" fmla="*/ 7976709 h 9085945"/>
                  <a:gd name="connsiteX4073" fmla="*/ 1018183 w 1018183"/>
                  <a:gd name="connsiteY4073" fmla="*/ 7978775 h 9085945"/>
                  <a:gd name="connsiteX4074" fmla="*/ 1018183 w 1018183"/>
                  <a:gd name="connsiteY4074" fmla="*/ 7979206 h 9085945"/>
                  <a:gd name="connsiteX4075" fmla="*/ 1018183 w 1018183"/>
                  <a:gd name="connsiteY4075" fmla="*/ 7980344 h 9085945"/>
                  <a:gd name="connsiteX4076" fmla="*/ 1018183 w 1018183"/>
                  <a:gd name="connsiteY4076" fmla="*/ 7980698 h 9085945"/>
                  <a:gd name="connsiteX4077" fmla="*/ 1018183 w 1018183"/>
                  <a:gd name="connsiteY4077" fmla="*/ 7981656 h 9085945"/>
                  <a:gd name="connsiteX4078" fmla="*/ 1018183 w 1018183"/>
                  <a:gd name="connsiteY4078" fmla="*/ 7983631 h 9085945"/>
                  <a:gd name="connsiteX4079" fmla="*/ 1018183 w 1018183"/>
                  <a:gd name="connsiteY4079" fmla="*/ 7984768 h 9085945"/>
                  <a:gd name="connsiteX4080" fmla="*/ 1018183 w 1018183"/>
                  <a:gd name="connsiteY4080" fmla="*/ 7985265 h 9085945"/>
                  <a:gd name="connsiteX4081" fmla="*/ 1018183 w 1018183"/>
                  <a:gd name="connsiteY4081" fmla="*/ 7989034 h 9085945"/>
                  <a:gd name="connsiteX4082" fmla="*/ 1018183 w 1018183"/>
                  <a:gd name="connsiteY4082" fmla="*/ 7990264 h 9085945"/>
                  <a:gd name="connsiteX4083" fmla="*/ 1018183 w 1018183"/>
                  <a:gd name="connsiteY4083" fmla="*/ 7990331 h 9085945"/>
                  <a:gd name="connsiteX4084" fmla="*/ 1018183 w 1018183"/>
                  <a:gd name="connsiteY4084" fmla="*/ 7992815 h 9085945"/>
                  <a:gd name="connsiteX4085" fmla="*/ 1018183 w 1018183"/>
                  <a:gd name="connsiteY4085" fmla="*/ 7996961 h 9085945"/>
                  <a:gd name="connsiteX4086" fmla="*/ 1018183 w 1018183"/>
                  <a:gd name="connsiteY4086" fmla="*/ 7997081 h 9085945"/>
                  <a:gd name="connsiteX4087" fmla="*/ 1018183 w 1018183"/>
                  <a:gd name="connsiteY4087" fmla="*/ 7999168 h 9085945"/>
                  <a:gd name="connsiteX4088" fmla="*/ 1018183 w 1018183"/>
                  <a:gd name="connsiteY4088" fmla="*/ 7999972 h 9085945"/>
                  <a:gd name="connsiteX4089" fmla="*/ 1018183 w 1018183"/>
                  <a:gd name="connsiteY4089" fmla="*/ 8001387 h 9085945"/>
                  <a:gd name="connsiteX4090" fmla="*/ 1018183 w 1018183"/>
                  <a:gd name="connsiteY4090" fmla="*/ 8003873 h 9085945"/>
                  <a:gd name="connsiteX4091" fmla="*/ 1018183 w 1018183"/>
                  <a:gd name="connsiteY4091" fmla="*/ 8008019 h 9085945"/>
                  <a:gd name="connsiteX4092" fmla="*/ 1018183 w 1018183"/>
                  <a:gd name="connsiteY4092" fmla="*/ 8008139 h 9085945"/>
                  <a:gd name="connsiteX4093" fmla="*/ 1018183 w 1018183"/>
                  <a:gd name="connsiteY4093" fmla="*/ 8009436 h 9085945"/>
                  <a:gd name="connsiteX4094" fmla="*/ 1018183 w 1018183"/>
                  <a:gd name="connsiteY4094" fmla="*/ 8010219 h 9085945"/>
                  <a:gd name="connsiteX4095" fmla="*/ 1018183 w 1018183"/>
                  <a:gd name="connsiteY4095" fmla="*/ 8011504 h 9085945"/>
                  <a:gd name="connsiteX4096" fmla="*/ 1018183 w 1018183"/>
                  <a:gd name="connsiteY4096" fmla="*/ 8011786 h 9085945"/>
                  <a:gd name="connsiteX4097" fmla="*/ 1018183 w 1018183"/>
                  <a:gd name="connsiteY4097" fmla="*/ 8013071 h 9085945"/>
                  <a:gd name="connsiteX4098" fmla="*/ 1018183 w 1018183"/>
                  <a:gd name="connsiteY4098" fmla="*/ 8015047 h 9085945"/>
                  <a:gd name="connsiteX4099" fmla="*/ 1018183 w 1018183"/>
                  <a:gd name="connsiteY4099" fmla="*/ 8021040 h 9085945"/>
                  <a:gd name="connsiteX4100" fmla="*/ 1018183 w 1018183"/>
                  <a:gd name="connsiteY4100" fmla="*/ 8021277 h 9085945"/>
                  <a:gd name="connsiteX4101" fmla="*/ 1018183 w 1018183"/>
                  <a:gd name="connsiteY4101" fmla="*/ 8022843 h 9085945"/>
                  <a:gd name="connsiteX4102" fmla="*/ 1018183 w 1018183"/>
                  <a:gd name="connsiteY4102" fmla="*/ 8023973 h 9085945"/>
                  <a:gd name="connsiteX4103" fmla="*/ 1018183 w 1018183"/>
                  <a:gd name="connsiteY4103" fmla="*/ 8030606 h 9085945"/>
                  <a:gd name="connsiteX4104" fmla="*/ 1018183 w 1018183"/>
                  <a:gd name="connsiteY4104" fmla="*/ 8031877 h 9085945"/>
                  <a:gd name="connsiteX4105" fmla="*/ 1018183 w 1018183"/>
                  <a:gd name="connsiteY4105" fmla="*/ 8032098 h 9085945"/>
                  <a:gd name="connsiteX4106" fmla="*/ 1018183 w 1018183"/>
                  <a:gd name="connsiteY4106" fmla="*/ 8034342 h 9085945"/>
                  <a:gd name="connsiteX4107" fmla="*/ 1018183 w 1018183"/>
                  <a:gd name="connsiteY4107" fmla="*/ 8035031 h 9085945"/>
                  <a:gd name="connsiteX4108" fmla="*/ 1018183 w 1018183"/>
                  <a:gd name="connsiteY4108" fmla="*/ 8035255 h 9085945"/>
                  <a:gd name="connsiteX4109" fmla="*/ 1018183 w 1018183"/>
                  <a:gd name="connsiteY4109" fmla="*/ 8037886 h 9085945"/>
                  <a:gd name="connsiteX4110" fmla="*/ 1018183 w 1018183"/>
                  <a:gd name="connsiteY4110" fmla="*/ 8040746 h 9085945"/>
                  <a:gd name="connsiteX4111" fmla="*/ 1018183 w 1018183"/>
                  <a:gd name="connsiteY4111" fmla="*/ 8042935 h 9085945"/>
                  <a:gd name="connsiteX4112" fmla="*/ 1018183 w 1018183"/>
                  <a:gd name="connsiteY4112" fmla="*/ 8044291 h 9085945"/>
                  <a:gd name="connsiteX4113" fmla="*/ 1018183 w 1018183"/>
                  <a:gd name="connsiteY4113" fmla="*/ 8048361 h 9085945"/>
                  <a:gd name="connsiteX4114" fmla="*/ 1018183 w 1018183"/>
                  <a:gd name="connsiteY4114" fmla="*/ 8048481 h 9085945"/>
                  <a:gd name="connsiteX4115" fmla="*/ 1018183 w 1018183"/>
                  <a:gd name="connsiteY4115" fmla="*/ 8052594 h 9085945"/>
                  <a:gd name="connsiteX4116" fmla="*/ 1018183 w 1018183"/>
                  <a:gd name="connsiteY4116" fmla="*/ 8057548 h 9085945"/>
                  <a:gd name="connsiteX4117" fmla="*/ 1018183 w 1018183"/>
                  <a:gd name="connsiteY4117" fmla="*/ 8062569 h 9085945"/>
                  <a:gd name="connsiteX4118" fmla="*/ 1018183 w 1018183"/>
                  <a:gd name="connsiteY4118" fmla="*/ 8067759 h 9085945"/>
                  <a:gd name="connsiteX4119" fmla="*/ 1018183 w 1018183"/>
                  <a:gd name="connsiteY4119" fmla="*/ 8068972 h 9085945"/>
                  <a:gd name="connsiteX4120" fmla="*/ 1018183 w 1018183"/>
                  <a:gd name="connsiteY4120" fmla="*/ 8070613 h 9085945"/>
                  <a:gd name="connsiteX4121" fmla="*/ 1018183 w 1018183"/>
                  <a:gd name="connsiteY4121" fmla="*/ 8074377 h 9085945"/>
                  <a:gd name="connsiteX4122" fmla="*/ 1018183 w 1018183"/>
                  <a:gd name="connsiteY4122" fmla="*/ 8075662 h 9085945"/>
                  <a:gd name="connsiteX4123" fmla="*/ 1018183 w 1018183"/>
                  <a:gd name="connsiteY4123" fmla="*/ 8077275 h 9085945"/>
                  <a:gd name="connsiteX4124" fmla="*/ 1018183 w 1018183"/>
                  <a:gd name="connsiteY4124" fmla="*/ 8078842 h 9085945"/>
                  <a:gd name="connsiteX4125" fmla="*/ 1018183 w 1018183"/>
                  <a:gd name="connsiteY4125" fmla="*/ 8081088 h 9085945"/>
                  <a:gd name="connsiteX4126" fmla="*/ 1018183 w 1018183"/>
                  <a:gd name="connsiteY4126" fmla="*/ 8081671 h 9085945"/>
                  <a:gd name="connsiteX4127" fmla="*/ 1018183 w 1018183"/>
                  <a:gd name="connsiteY4127" fmla="*/ 8083277 h 9085945"/>
                  <a:gd name="connsiteX4128" fmla="*/ 1018183 w 1018183"/>
                  <a:gd name="connsiteY4128" fmla="*/ 8084633 h 9085945"/>
                  <a:gd name="connsiteX4129" fmla="*/ 1018183 w 1018183"/>
                  <a:gd name="connsiteY4129" fmla="*/ 8085323 h 9085945"/>
                  <a:gd name="connsiteX4130" fmla="*/ 1018183 w 1018183"/>
                  <a:gd name="connsiteY4130" fmla="*/ 8085436 h 9085945"/>
                  <a:gd name="connsiteX4131" fmla="*/ 1018183 w 1018183"/>
                  <a:gd name="connsiteY4131" fmla="*/ 8089171 h 9085945"/>
                  <a:gd name="connsiteX4132" fmla="*/ 1018183 w 1018183"/>
                  <a:gd name="connsiteY4132" fmla="*/ 8092146 h 9085945"/>
                  <a:gd name="connsiteX4133" fmla="*/ 1018183 w 1018183"/>
                  <a:gd name="connsiteY4133" fmla="*/ 8094222 h 9085945"/>
                  <a:gd name="connsiteX4134" fmla="*/ 1018183 w 1018183"/>
                  <a:gd name="connsiteY4134" fmla="*/ 8095691 h 9085945"/>
                  <a:gd name="connsiteX4135" fmla="*/ 1018183 w 1018183"/>
                  <a:gd name="connsiteY4135" fmla="*/ 8096381 h 9085945"/>
                  <a:gd name="connsiteX4136" fmla="*/ 1018183 w 1018183"/>
                  <a:gd name="connsiteY4136" fmla="*/ 8100230 h 9085945"/>
                  <a:gd name="connsiteX4137" fmla="*/ 1018183 w 1018183"/>
                  <a:gd name="connsiteY4137" fmla="*/ 8109314 h 9085945"/>
                  <a:gd name="connsiteX4138" fmla="*/ 1018183 w 1018183"/>
                  <a:gd name="connsiteY4138" fmla="*/ 8110234 h 9085945"/>
                  <a:gd name="connsiteX4139" fmla="*/ 1018183 w 1018183"/>
                  <a:gd name="connsiteY4139" fmla="*/ 8113546 h 9085945"/>
                  <a:gd name="connsiteX4140" fmla="*/ 1018183 w 1018183"/>
                  <a:gd name="connsiteY4140" fmla="*/ 8113849 h 9085945"/>
                  <a:gd name="connsiteX4141" fmla="*/ 1018183 w 1018183"/>
                  <a:gd name="connsiteY4141" fmla="*/ 8116004 h 9085945"/>
                  <a:gd name="connsiteX4142" fmla="*/ 1018183 w 1018183"/>
                  <a:gd name="connsiteY4142" fmla="*/ 8120372 h 9085945"/>
                  <a:gd name="connsiteX4143" fmla="*/ 1018183 w 1018183"/>
                  <a:gd name="connsiteY4143" fmla="*/ 8122013 h 9085945"/>
                  <a:gd name="connsiteX4144" fmla="*/ 1018183 w 1018183"/>
                  <a:gd name="connsiteY4144" fmla="*/ 8124606 h 9085945"/>
                  <a:gd name="connsiteX4145" fmla="*/ 1018183 w 1018183"/>
                  <a:gd name="connsiteY4145" fmla="*/ 8124910 h 9085945"/>
                  <a:gd name="connsiteX4146" fmla="*/ 1018183 w 1018183"/>
                  <a:gd name="connsiteY4146" fmla="*/ 8125778 h 9085945"/>
                  <a:gd name="connsiteX4147" fmla="*/ 1018183 w 1018183"/>
                  <a:gd name="connsiteY4147" fmla="*/ 8127062 h 9085945"/>
                  <a:gd name="connsiteX4148" fmla="*/ 1018183 w 1018183"/>
                  <a:gd name="connsiteY4148" fmla="*/ 8128419 h 9085945"/>
                  <a:gd name="connsiteX4149" fmla="*/ 1018183 w 1018183"/>
                  <a:gd name="connsiteY4149" fmla="*/ 8132958 h 9085945"/>
                  <a:gd name="connsiteX4150" fmla="*/ 1018183 w 1018183"/>
                  <a:gd name="connsiteY4150" fmla="*/ 8134564 h 9085945"/>
                  <a:gd name="connsiteX4151" fmla="*/ 1018183 w 1018183"/>
                  <a:gd name="connsiteY4151" fmla="*/ 8136723 h 9085945"/>
                  <a:gd name="connsiteX4152" fmla="*/ 1018183 w 1018183"/>
                  <a:gd name="connsiteY4152" fmla="*/ 8136724 h 9085945"/>
                  <a:gd name="connsiteX4153" fmla="*/ 1018183 w 1018183"/>
                  <a:gd name="connsiteY4153" fmla="*/ 8140572 h 9085945"/>
                  <a:gd name="connsiteX4154" fmla="*/ 1018183 w 1018183"/>
                  <a:gd name="connsiteY4154" fmla="*/ 8145622 h 9085945"/>
                  <a:gd name="connsiteX4155" fmla="*/ 1018183 w 1018183"/>
                  <a:gd name="connsiteY4155" fmla="*/ 8157977 h 9085945"/>
                  <a:gd name="connsiteX4156" fmla="*/ 1018183 w 1018183"/>
                  <a:gd name="connsiteY4156" fmla="*/ 8161180 h 9085945"/>
                  <a:gd name="connsiteX4157" fmla="*/ 1018183 w 1018183"/>
                  <a:gd name="connsiteY4157" fmla="*/ 8164020 h 9085945"/>
                  <a:gd name="connsiteX4158" fmla="*/ 1018183 w 1018183"/>
                  <a:gd name="connsiteY4158" fmla="*/ 8164948 h 9085945"/>
                  <a:gd name="connsiteX4159" fmla="*/ 1018183 w 1018183"/>
                  <a:gd name="connsiteY4159" fmla="*/ 8165252 h 9085945"/>
                  <a:gd name="connsiteX4160" fmla="*/ 1018183 w 1018183"/>
                  <a:gd name="connsiteY4160" fmla="*/ 8167754 h 9085945"/>
                  <a:gd name="connsiteX4161" fmla="*/ 1018183 w 1018183"/>
                  <a:gd name="connsiteY4161" fmla="*/ 8173300 h 9085945"/>
                  <a:gd name="connsiteX4162" fmla="*/ 1018183 w 1018183"/>
                  <a:gd name="connsiteY4162" fmla="*/ 8175888 h 9085945"/>
                  <a:gd name="connsiteX4163" fmla="*/ 1018183 w 1018183"/>
                  <a:gd name="connsiteY4163" fmla="*/ 8177066 h 9085945"/>
                  <a:gd name="connsiteX4164" fmla="*/ 1018183 w 1018183"/>
                  <a:gd name="connsiteY4164" fmla="*/ 8178350 h 9085945"/>
                  <a:gd name="connsiteX4165" fmla="*/ 1018183 w 1018183"/>
                  <a:gd name="connsiteY4165" fmla="*/ 8181896 h 9085945"/>
                  <a:gd name="connsiteX4166" fmla="*/ 1018183 w 1018183"/>
                  <a:gd name="connsiteY4166" fmla="*/ 8184356 h 9085945"/>
                  <a:gd name="connsiteX4167" fmla="*/ 1018183 w 1018183"/>
                  <a:gd name="connsiteY4167" fmla="*/ 8188124 h 9085945"/>
                  <a:gd name="connsiteX4168" fmla="*/ 1018183 w 1018183"/>
                  <a:gd name="connsiteY4168" fmla="*/ 8188687 h 9085945"/>
                  <a:gd name="connsiteX4169" fmla="*/ 1018183 w 1018183"/>
                  <a:gd name="connsiteY4169" fmla="*/ 8190705 h 9085945"/>
                  <a:gd name="connsiteX4170" fmla="*/ 1018183 w 1018183"/>
                  <a:gd name="connsiteY4170" fmla="*/ 8194248 h 9085945"/>
                  <a:gd name="connsiteX4171" fmla="*/ 1018183 w 1018183"/>
                  <a:gd name="connsiteY4171" fmla="*/ 8196317 h 9085945"/>
                  <a:gd name="connsiteX4172" fmla="*/ 1018183 w 1018183"/>
                  <a:gd name="connsiteY4172" fmla="*/ 8197885 h 9085945"/>
                  <a:gd name="connsiteX4173" fmla="*/ 1018183 w 1018183"/>
                  <a:gd name="connsiteY4173" fmla="*/ 8201522 h 9085945"/>
                  <a:gd name="connsiteX4174" fmla="*/ 1018183 w 1018183"/>
                  <a:gd name="connsiteY4174" fmla="*/ 8201763 h 9085945"/>
                  <a:gd name="connsiteX4175" fmla="*/ 1018183 w 1018183"/>
                  <a:gd name="connsiteY4175" fmla="*/ 8205309 h 9085945"/>
                  <a:gd name="connsiteX4176" fmla="*/ 1018183 w 1018183"/>
                  <a:gd name="connsiteY4176" fmla="*/ 8206520 h 9085945"/>
                  <a:gd name="connsiteX4177" fmla="*/ 1018183 w 1018183"/>
                  <a:gd name="connsiteY4177" fmla="*/ 8207375 h 9085945"/>
                  <a:gd name="connsiteX4178" fmla="*/ 1018183 w 1018183"/>
                  <a:gd name="connsiteY4178" fmla="*/ 8208096 h 9085945"/>
                  <a:gd name="connsiteX4179" fmla="*/ 1018183 w 1018183"/>
                  <a:gd name="connsiteY4179" fmla="*/ 8208944 h 9085945"/>
                  <a:gd name="connsiteX4180" fmla="*/ 1018183 w 1018183"/>
                  <a:gd name="connsiteY4180" fmla="*/ 8210256 h 9085945"/>
                  <a:gd name="connsiteX4181" fmla="*/ 1018183 w 1018183"/>
                  <a:gd name="connsiteY4181" fmla="*/ 8212580 h 9085945"/>
                  <a:gd name="connsiteX4182" fmla="*/ 1018183 w 1018183"/>
                  <a:gd name="connsiteY4182" fmla="*/ 8213368 h 9085945"/>
                  <a:gd name="connsiteX4183" fmla="*/ 1018183 w 1018183"/>
                  <a:gd name="connsiteY4183" fmla="*/ 8216230 h 9085945"/>
                  <a:gd name="connsiteX4184" fmla="*/ 1018183 w 1018183"/>
                  <a:gd name="connsiteY4184" fmla="*/ 8218931 h 9085945"/>
                  <a:gd name="connsiteX4185" fmla="*/ 1018183 w 1018183"/>
                  <a:gd name="connsiteY4185" fmla="*/ 8219156 h 9085945"/>
                  <a:gd name="connsiteX4186" fmla="*/ 1018183 w 1018183"/>
                  <a:gd name="connsiteY4186" fmla="*/ 8221415 h 9085945"/>
                  <a:gd name="connsiteX4187" fmla="*/ 1018183 w 1018183"/>
                  <a:gd name="connsiteY4187" fmla="*/ 8224396 h 9085945"/>
                  <a:gd name="connsiteX4188" fmla="*/ 1018183 w 1018183"/>
                  <a:gd name="connsiteY4188" fmla="*/ 8227287 h 9085945"/>
                  <a:gd name="connsiteX4189" fmla="*/ 1018183 w 1018183"/>
                  <a:gd name="connsiteY4189" fmla="*/ 8227768 h 9085945"/>
                  <a:gd name="connsiteX4190" fmla="*/ 1018183 w 1018183"/>
                  <a:gd name="connsiteY4190" fmla="*/ 8229987 h 9085945"/>
                  <a:gd name="connsiteX4191" fmla="*/ 1018183 w 1018183"/>
                  <a:gd name="connsiteY4191" fmla="*/ 8230966 h 9085945"/>
                  <a:gd name="connsiteX4192" fmla="*/ 1018183 w 1018183"/>
                  <a:gd name="connsiteY4192" fmla="*/ 8232473 h 9085945"/>
                  <a:gd name="connsiteX4193" fmla="*/ 1018183 w 1018183"/>
                  <a:gd name="connsiteY4193" fmla="*/ 8238036 h 9085945"/>
                  <a:gd name="connsiteX4194" fmla="*/ 1018183 w 1018183"/>
                  <a:gd name="connsiteY4194" fmla="*/ 8238819 h 9085945"/>
                  <a:gd name="connsiteX4195" fmla="*/ 1018183 w 1018183"/>
                  <a:gd name="connsiteY4195" fmla="*/ 8240104 h 9085945"/>
                  <a:gd name="connsiteX4196" fmla="*/ 1018183 w 1018183"/>
                  <a:gd name="connsiteY4196" fmla="*/ 8240386 h 9085945"/>
                  <a:gd name="connsiteX4197" fmla="*/ 1018183 w 1018183"/>
                  <a:gd name="connsiteY4197" fmla="*/ 8241671 h 9085945"/>
                  <a:gd name="connsiteX4198" fmla="*/ 1018183 w 1018183"/>
                  <a:gd name="connsiteY4198" fmla="*/ 8242105 h 9085945"/>
                  <a:gd name="connsiteX4199" fmla="*/ 1018183 w 1018183"/>
                  <a:gd name="connsiteY4199" fmla="*/ 8243647 h 9085945"/>
                  <a:gd name="connsiteX4200" fmla="*/ 1018183 w 1018183"/>
                  <a:gd name="connsiteY4200" fmla="*/ 8245651 h 9085945"/>
                  <a:gd name="connsiteX4201" fmla="*/ 1018183 w 1018183"/>
                  <a:gd name="connsiteY4201" fmla="*/ 8247717 h 9085945"/>
                  <a:gd name="connsiteX4202" fmla="*/ 1018183 w 1018183"/>
                  <a:gd name="connsiteY4202" fmla="*/ 8249286 h 9085945"/>
                  <a:gd name="connsiteX4203" fmla="*/ 1018183 w 1018183"/>
                  <a:gd name="connsiteY4203" fmla="*/ 8249640 h 9085945"/>
                  <a:gd name="connsiteX4204" fmla="*/ 1018183 w 1018183"/>
                  <a:gd name="connsiteY4204" fmla="*/ 8249877 h 9085945"/>
                  <a:gd name="connsiteX4205" fmla="*/ 1018183 w 1018183"/>
                  <a:gd name="connsiteY4205" fmla="*/ 8250598 h 9085945"/>
                  <a:gd name="connsiteX4206" fmla="*/ 1018183 w 1018183"/>
                  <a:gd name="connsiteY4206" fmla="*/ 8251443 h 9085945"/>
                  <a:gd name="connsiteX4207" fmla="*/ 1018183 w 1018183"/>
                  <a:gd name="connsiteY4207" fmla="*/ 8251883 h 9085945"/>
                  <a:gd name="connsiteX4208" fmla="*/ 1018183 w 1018183"/>
                  <a:gd name="connsiteY4208" fmla="*/ 8252573 h 9085945"/>
                  <a:gd name="connsiteX4209" fmla="*/ 1018183 w 1018183"/>
                  <a:gd name="connsiteY4209" fmla="*/ 8255425 h 9085945"/>
                  <a:gd name="connsiteX4210" fmla="*/ 1018183 w 1018183"/>
                  <a:gd name="connsiteY4210" fmla="*/ 8259206 h 9085945"/>
                  <a:gd name="connsiteX4211" fmla="*/ 1018183 w 1018183"/>
                  <a:gd name="connsiteY4211" fmla="*/ 8260698 h 9085945"/>
                  <a:gd name="connsiteX4212" fmla="*/ 1018183 w 1018183"/>
                  <a:gd name="connsiteY4212" fmla="*/ 8261656 h 9085945"/>
                  <a:gd name="connsiteX4213" fmla="*/ 1018183 w 1018183"/>
                  <a:gd name="connsiteY4213" fmla="*/ 8263631 h 9085945"/>
                  <a:gd name="connsiteX4214" fmla="*/ 1018183 w 1018183"/>
                  <a:gd name="connsiteY4214" fmla="*/ 8270135 h 9085945"/>
                  <a:gd name="connsiteX4215" fmla="*/ 1018183 w 1018183"/>
                  <a:gd name="connsiteY4215" fmla="*/ 8270329 h 9085945"/>
                  <a:gd name="connsiteX4216" fmla="*/ 1018183 w 1018183"/>
                  <a:gd name="connsiteY4216" fmla="*/ 8272815 h 9085945"/>
                  <a:gd name="connsiteX4217" fmla="*/ 1018183 w 1018183"/>
                  <a:gd name="connsiteY4217" fmla="*/ 8276961 h 9085945"/>
                  <a:gd name="connsiteX4218" fmla="*/ 1018183 w 1018183"/>
                  <a:gd name="connsiteY4218" fmla="*/ 8277081 h 9085945"/>
                  <a:gd name="connsiteX4219" fmla="*/ 1018183 w 1018183"/>
                  <a:gd name="connsiteY4219" fmla="*/ 8278378 h 9085945"/>
                  <a:gd name="connsiteX4220" fmla="*/ 1018183 w 1018183"/>
                  <a:gd name="connsiteY4220" fmla="*/ 8280446 h 9085945"/>
                  <a:gd name="connsiteX4221" fmla="*/ 1018183 w 1018183"/>
                  <a:gd name="connsiteY4221" fmla="*/ 8282013 h 9085945"/>
                  <a:gd name="connsiteX4222" fmla="*/ 1018183 w 1018183"/>
                  <a:gd name="connsiteY4222" fmla="*/ 8283989 h 9085945"/>
                  <a:gd name="connsiteX4223" fmla="*/ 1018183 w 1018183"/>
                  <a:gd name="connsiteY4223" fmla="*/ 8286148 h 9085945"/>
                  <a:gd name="connsiteX4224" fmla="*/ 1018183 w 1018183"/>
                  <a:gd name="connsiteY4224" fmla="*/ 8289436 h 9085945"/>
                  <a:gd name="connsiteX4225" fmla="*/ 1018183 w 1018183"/>
                  <a:gd name="connsiteY4225" fmla="*/ 8290219 h 9085945"/>
                  <a:gd name="connsiteX4226" fmla="*/ 1018183 w 1018183"/>
                  <a:gd name="connsiteY4226" fmla="*/ 8291504 h 9085945"/>
                  <a:gd name="connsiteX4227" fmla="*/ 1018183 w 1018183"/>
                  <a:gd name="connsiteY4227" fmla="*/ 8291785 h 9085945"/>
                  <a:gd name="connsiteX4228" fmla="*/ 1018183 w 1018183"/>
                  <a:gd name="connsiteY4228" fmla="*/ 8293071 h 9085945"/>
                  <a:gd name="connsiteX4229" fmla="*/ 1018183 w 1018183"/>
                  <a:gd name="connsiteY4229" fmla="*/ 8295046 h 9085945"/>
                  <a:gd name="connsiteX4230" fmla="*/ 1018183 w 1018183"/>
                  <a:gd name="connsiteY4230" fmla="*/ 8296359 h 9085945"/>
                  <a:gd name="connsiteX4231" fmla="*/ 1018183 w 1018183"/>
                  <a:gd name="connsiteY4231" fmla="*/ 8297927 h 9085945"/>
                  <a:gd name="connsiteX4232" fmla="*/ 1018183 w 1018183"/>
                  <a:gd name="connsiteY4232" fmla="*/ 8301040 h 9085945"/>
                  <a:gd name="connsiteX4233" fmla="*/ 1018183 w 1018183"/>
                  <a:gd name="connsiteY4233" fmla="*/ 8303973 h 9085945"/>
                  <a:gd name="connsiteX4234" fmla="*/ 1018183 w 1018183"/>
                  <a:gd name="connsiteY4234" fmla="*/ 8309688 h 9085945"/>
                  <a:gd name="connsiteX4235" fmla="*/ 1018183 w 1018183"/>
                  <a:gd name="connsiteY4235" fmla="*/ 8311877 h 9085945"/>
                  <a:gd name="connsiteX4236" fmla="*/ 1018183 w 1018183"/>
                  <a:gd name="connsiteY4236" fmla="*/ 8312637 h 9085945"/>
                  <a:gd name="connsiteX4237" fmla="*/ 1018183 w 1018183"/>
                  <a:gd name="connsiteY4237" fmla="*/ 8313233 h 9085945"/>
                  <a:gd name="connsiteX4238" fmla="*/ 1018183 w 1018183"/>
                  <a:gd name="connsiteY4238" fmla="*/ 8320746 h 9085945"/>
                  <a:gd name="connsiteX4239" fmla="*/ 1018183 w 1018183"/>
                  <a:gd name="connsiteY4239" fmla="*/ 8324291 h 9085945"/>
                  <a:gd name="connsiteX4240" fmla="*/ 1018183 w 1018183"/>
                  <a:gd name="connsiteY4240" fmla="*/ 8326490 h 9085945"/>
                  <a:gd name="connsiteX4241" fmla="*/ 1018183 w 1018183"/>
                  <a:gd name="connsiteY4241" fmla="*/ 8327775 h 9085945"/>
                  <a:gd name="connsiteX4242" fmla="*/ 1018183 w 1018183"/>
                  <a:gd name="connsiteY4242" fmla="*/ 8336701 h 9085945"/>
                  <a:gd name="connsiteX4243" fmla="*/ 1018183 w 1018183"/>
                  <a:gd name="connsiteY4243" fmla="*/ 8337549 h 9085945"/>
                  <a:gd name="connsiteX4244" fmla="*/ 1018183 w 1018183"/>
                  <a:gd name="connsiteY4244" fmla="*/ 8337914 h 9085945"/>
                  <a:gd name="connsiteX4245" fmla="*/ 1018183 w 1018183"/>
                  <a:gd name="connsiteY4245" fmla="*/ 8344604 h 9085945"/>
                  <a:gd name="connsiteX4246" fmla="*/ 1018183 w 1018183"/>
                  <a:gd name="connsiteY4246" fmla="*/ 8347759 h 9085945"/>
                  <a:gd name="connsiteX4247" fmla="*/ 1018183 w 1018183"/>
                  <a:gd name="connsiteY4247" fmla="*/ 8348972 h 9085945"/>
                  <a:gd name="connsiteX4248" fmla="*/ 1018183 w 1018183"/>
                  <a:gd name="connsiteY4248" fmla="*/ 8350613 h 9085945"/>
                  <a:gd name="connsiteX4249" fmla="*/ 1018183 w 1018183"/>
                  <a:gd name="connsiteY4249" fmla="*/ 8354378 h 9085945"/>
                  <a:gd name="connsiteX4250" fmla="*/ 1018183 w 1018183"/>
                  <a:gd name="connsiteY4250" fmla="*/ 8355662 h 9085945"/>
                  <a:gd name="connsiteX4251" fmla="*/ 1018183 w 1018183"/>
                  <a:gd name="connsiteY4251" fmla="*/ 8357019 h 9085945"/>
                  <a:gd name="connsiteX4252" fmla="*/ 1018183 w 1018183"/>
                  <a:gd name="connsiteY4252" fmla="*/ 8361088 h 9085945"/>
                  <a:gd name="connsiteX4253" fmla="*/ 1018183 w 1018183"/>
                  <a:gd name="connsiteY4253" fmla="*/ 8363164 h 9085945"/>
                  <a:gd name="connsiteX4254" fmla="*/ 1018183 w 1018183"/>
                  <a:gd name="connsiteY4254" fmla="*/ 8364633 h 9085945"/>
                  <a:gd name="connsiteX4255" fmla="*/ 1018183 w 1018183"/>
                  <a:gd name="connsiteY4255" fmla="*/ 8365323 h 9085945"/>
                  <a:gd name="connsiteX4256" fmla="*/ 1018183 w 1018183"/>
                  <a:gd name="connsiteY4256" fmla="*/ 8369172 h 9085945"/>
                  <a:gd name="connsiteX4257" fmla="*/ 1018183 w 1018183"/>
                  <a:gd name="connsiteY4257" fmla="*/ 8374222 h 9085945"/>
                  <a:gd name="connsiteX4258" fmla="*/ 1018183 w 1018183"/>
                  <a:gd name="connsiteY4258" fmla="*/ 8375517 h 9085945"/>
                  <a:gd name="connsiteX4259" fmla="*/ 1018183 w 1018183"/>
                  <a:gd name="connsiteY4259" fmla="*/ 8389314 h 9085945"/>
                  <a:gd name="connsiteX4260" fmla="*/ 1018183 w 1018183"/>
                  <a:gd name="connsiteY4260" fmla="*/ 8392620 h 9085945"/>
                  <a:gd name="connsiteX4261" fmla="*/ 1018183 w 1018183"/>
                  <a:gd name="connsiteY4261" fmla="*/ 8393548 h 9085945"/>
                  <a:gd name="connsiteX4262" fmla="*/ 1018183 w 1018183"/>
                  <a:gd name="connsiteY4262" fmla="*/ 8393852 h 9085945"/>
                  <a:gd name="connsiteX4263" fmla="*/ 1018183 w 1018183"/>
                  <a:gd name="connsiteY4263" fmla="*/ 8395936 h 9085945"/>
                  <a:gd name="connsiteX4264" fmla="*/ 1018183 w 1018183"/>
                  <a:gd name="connsiteY4264" fmla="*/ 8396004 h 9085945"/>
                  <a:gd name="connsiteX4265" fmla="*/ 1018183 w 1018183"/>
                  <a:gd name="connsiteY4265" fmla="*/ 8397361 h 9085945"/>
                  <a:gd name="connsiteX4266" fmla="*/ 1018183 w 1018183"/>
                  <a:gd name="connsiteY4266" fmla="*/ 8401900 h 9085945"/>
                  <a:gd name="connsiteX4267" fmla="*/ 1018183 w 1018183"/>
                  <a:gd name="connsiteY4267" fmla="*/ 8405666 h 9085945"/>
                  <a:gd name="connsiteX4268" fmla="*/ 1018183 w 1018183"/>
                  <a:gd name="connsiteY4268" fmla="*/ 8406228 h 9085945"/>
                  <a:gd name="connsiteX4269" fmla="*/ 1018183 w 1018183"/>
                  <a:gd name="connsiteY4269" fmla="*/ 8406950 h 9085945"/>
                  <a:gd name="connsiteX4270" fmla="*/ 1018183 w 1018183"/>
                  <a:gd name="connsiteY4270" fmla="*/ 8408419 h 9085945"/>
                  <a:gd name="connsiteX4271" fmla="*/ 1018183 w 1018183"/>
                  <a:gd name="connsiteY4271" fmla="*/ 8410496 h 9085945"/>
                  <a:gd name="connsiteX4272" fmla="*/ 1018183 w 1018183"/>
                  <a:gd name="connsiteY4272" fmla="*/ 8412956 h 9085945"/>
                  <a:gd name="connsiteX4273" fmla="*/ 1018183 w 1018183"/>
                  <a:gd name="connsiteY4273" fmla="*/ 8414564 h 9085945"/>
                  <a:gd name="connsiteX4274" fmla="*/ 1018183 w 1018183"/>
                  <a:gd name="connsiteY4274" fmla="*/ 8416724 h 9085945"/>
                  <a:gd name="connsiteX4275" fmla="*/ 1018183 w 1018183"/>
                  <a:gd name="connsiteY4275" fmla="*/ 8418019 h 9085945"/>
                  <a:gd name="connsiteX4276" fmla="*/ 1018183 w 1018183"/>
                  <a:gd name="connsiteY4276" fmla="*/ 8430122 h 9085945"/>
                  <a:gd name="connsiteX4277" fmla="*/ 1018183 w 1018183"/>
                  <a:gd name="connsiteY4277" fmla="*/ 8432962 h 9085945"/>
                  <a:gd name="connsiteX4278" fmla="*/ 1018183 w 1018183"/>
                  <a:gd name="connsiteY4278" fmla="*/ 8435120 h 9085945"/>
                  <a:gd name="connsiteX4279" fmla="*/ 1018183 w 1018183"/>
                  <a:gd name="connsiteY4279" fmla="*/ 8436696 h 9085945"/>
                  <a:gd name="connsiteX4280" fmla="*/ 1018183 w 1018183"/>
                  <a:gd name="connsiteY4280" fmla="*/ 8441180 h 9085945"/>
                  <a:gd name="connsiteX4281" fmla="*/ 1018183 w 1018183"/>
                  <a:gd name="connsiteY4281" fmla="*/ 8444020 h 9085945"/>
                  <a:gd name="connsiteX4282" fmla="*/ 1018183 w 1018183"/>
                  <a:gd name="connsiteY4282" fmla="*/ 8444830 h 9085945"/>
                  <a:gd name="connsiteX4283" fmla="*/ 1018183 w 1018183"/>
                  <a:gd name="connsiteY4283" fmla="*/ 8447292 h 9085945"/>
                  <a:gd name="connsiteX4284" fmla="*/ 1018183 w 1018183"/>
                  <a:gd name="connsiteY4284" fmla="*/ 8447756 h 9085945"/>
                  <a:gd name="connsiteX4285" fmla="*/ 1018183 w 1018183"/>
                  <a:gd name="connsiteY4285" fmla="*/ 8448730 h 9085945"/>
                  <a:gd name="connsiteX4286" fmla="*/ 1018183 w 1018183"/>
                  <a:gd name="connsiteY4286" fmla="*/ 8450838 h 9085945"/>
                  <a:gd name="connsiteX4287" fmla="*/ 1018183 w 1018183"/>
                  <a:gd name="connsiteY4287" fmla="*/ 8452996 h 9085945"/>
                  <a:gd name="connsiteX4288" fmla="*/ 1018183 w 1018183"/>
                  <a:gd name="connsiteY4288" fmla="*/ 8453298 h 9085945"/>
                  <a:gd name="connsiteX4289" fmla="*/ 1018183 w 1018183"/>
                  <a:gd name="connsiteY4289" fmla="*/ 8455887 h 9085945"/>
                  <a:gd name="connsiteX4290" fmla="*/ 1018183 w 1018183"/>
                  <a:gd name="connsiteY4290" fmla="*/ 8457066 h 9085945"/>
                  <a:gd name="connsiteX4291" fmla="*/ 1018183 w 1018183"/>
                  <a:gd name="connsiteY4291" fmla="*/ 8458350 h 9085945"/>
                  <a:gd name="connsiteX4292" fmla="*/ 1018183 w 1018183"/>
                  <a:gd name="connsiteY4292" fmla="*/ 8459566 h 9085945"/>
                  <a:gd name="connsiteX4293" fmla="*/ 1018183 w 1018183"/>
                  <a:gd name="connsiteY4293" fmla="*/ 8461895 h 9085945"/>
                  <a:gd name="connsiteX4294" fmla="*/ 1018183 w 1018183"/>
                  <a:gd name="connsiteY4294" fmla="*/ 8470705 h 9085945"/>
                  <a:gd name="connsiteX4295" fmla="*/ 1018183 w 1018183"/>
                  <a:gd name="connsiteY4295" fmla="*/ 8474251 h 9085945"/>
                  <a:gd name="connsiteX4296" fmla="*/ 1018183 w 1018183"/>
                  <a:gd name="connsiteY4296" fmla="*/ 8475462 h 9085945"/>
                  <a:gd name="connsiteX4297" fmla="*/ 1018183 w 1018183"/>
                  <a:gd name="connsiteY4297" fmla="*/ 8476317 h 9085945"/>
                  <a:gd name="connsiteX4298" fmla="*/ 1018183 w 1018183"/>
                  <a:gd name="connsiteY4298" fmla="*/ 8476747 h 9085945"/>
                  <a:gd name="connsiteX4299" fmla="*/ 1018183 w 1018183"/>
                  <a:gd name="connsiteY4299" fmla="*/ 8477886 h 9085945"/>
                  <a:gd name="connsiteX4300" fmla="*/ 1018183 w 1018183"/>
                  <a:gd name="connsiteY4300" fmla="*/ 8479198 h 9085945"/>
                  <a:gd name="connsiteX4301" fmla="*/ 1018183 w 1018183"/>
                  <a:gd name="connsiteY4301" fmla="*/ 8480483 h 9085945"/>
                  <a:gd name="connsiteX4302" fmla="*/ 1018183 w 1018183"/>
                  <a:gd name="connsiteY4302" fmla="*/ 8481522 h 9085945"/>
                  <a:gd name="connsiteX4303" fmla="*/ 1018183 w 1018183"/>
                  <a:gd name="connsiteY4303" fmla="*/ 8484025 h 9085945"/>
                  <a:gd name="connsiteX4304" fmla="*/ 1018183 w 1018183"/>
                  <a:gd name="connsiteY4304" fmla="*/ 8486521 h 9085945"/>
                  <a:gd name="connsiteX4305" fmla="*/ 1018183 w 1018183"/>
                  <a:gd name="connsiteY4305" fmla="*/ 8488098 h 9085945"/>
                  <a:gd name="connsiteX4306" fmla="*/ 1018183 w 1018183"/>
                  <a:gd name="connsiteY4306" fmla="*/ 8490256 h 9085945"/>
                  <a:gd name="connsiteX4307" fmla="*/ 1018183 w 1018183"/>
                  <a:gd name="connsiteY4307" fmla="*/ 8493338 h 9085945"/>
                  <a:gd name="connsiteX4308" fmla="*/ 1018183 w 1018183"/>
                  <a:gd name="connsiteY4308" fmla="*/ 8494502 h 9085945"/>
                  <a:gd name="connsiteX4309" fmla="*/ 1018183 w 1018183"/>
                  <a:gd name="connsiteY4309" fmla="*/ 8494622 h 9085945"/>
                  <a:gd name="connsiteX4310" fmla="*/ 1018183 w 1018183"/>
                  <a:gd name="connsiteY4310" fmla="*/ 8496229 h 9085945"/>
                  <a:gd name="connsiteX4311" fmla="*/ 1018183 w 1018183"/>
                  <a:gd name="connsiteY4311" fmla="*/ 8498735 h 9085945"/>
                  <a:gd name="connsiteX4312" fmla="*/ 1018183 w 1018183"/>
                  <a:gd name="connsiteY4312" fmla="*/ 8498929 h 9085945"/>
                  <a:gd name="connsiteX4313" fmla="*/ 1018183 w 1018183"/>
                  <a:gd name="connsiteY4313" fmla="*/ 8499908 h 9085945"/>
                  <a:gd name="connsiteX4314" fmla="*/ 1018183 w 1018183"/>
                  <a:gd name="connsiteY4314" fmla="*/ 8501415 h 9085945"/>
                  <a:gd name="connsiteX4315" fmla="*/ 1018183 w 1018183"/>
                  <a:gd name="connsiteY4315" fmla="*/ 8504396 h 9085945"/>
                  <a:gd name="connsiteX4316" fmla="*/ 1018183 w 1018183"/>
                  <a:gd name="connsiteY4316" fmla="*/ 8506978 h 9085945"/>
                  <a:gd name="connsiteX4317" fmla="*/ 1018183 w 1018183"/>
                  <a:gd name="connsiteY4317" fmla="*/ 8509046 h 9085945"/>
                  <a:gd name="connsiteX4318" fmla="*/ 1018183 w 1018183"/>
                  <a:gd name="connsiteY4318" fmla="*/ 8510613 h 9085945"/>
                  <a:gd name="connsiteX4319" fmla="*/ 1018183 w 1018183"/>
                  <a:gd name="connsiteY4319" fmla="*/ 8510966 h 9085945"/>
                  <a:gd name="connsiteX4320" fmla="*/ 1018183 w 1018183"/>
                  <a:gd name="connsiteY4320" fmla="*/ 8512589 h 9085945"/>
                  <a:gd name="connsiteX4321" fmla="*/ 1018183 w 1018183"/>
                  <a:gd name="connsiteY4321" fmla="*/ 8518036 h 9085945"/>
                  <a:gd name="connsiteX4322" fmla="*/ 1018183 w 1018183"/>
                  <a:gd name="connsiteY4322" fmla="*/ 8518819 h 9085945"/>
                  <a:gd name="connsiteX4323" fmla="*/ 1018183 w 1018183"/>
                  <a:gd name="connsiteY4323" fmla="*/ 8520104 h 9085945"/>
                  <a:gd name="connsiteX4324" fmla="*/ 1018183 w 1018183"/>
                  <a:gd name="connsiteY4324" fmla="*/ 8520385 h 9085945"/>
                  <a:gd name="connsiteX4325" fmla="*/ 1018183 w 1018183"/>
                  <a:gd name="connsiteY4325" fmla="*/ 8520825 h 9085945"/>
                  <a:gd name="connsiteX4326" fmla="*/ 1018183 w 1018183"/>
                  <a:gd name="connsiteY4326" fmla="*/ 8521671 h 9085945"/>
                  <a:gd name="connsiteX4327" fmla="*/ 1018183 w 1018183"/>
                  <a:gd name="connsiteY4327" fmla="*/ 8523646 h 9085945"/>
                  <a:gd name="connsiteX4328" fmla="*/ 1018183 w 1018183"/>
                  <a:gd name="connsiteY4328" fmla="*/ 8524367 h 9085945"/>
                  <a:gd name="connsiteX4329" fmla="*/ 1018183 w 1018183"/>
                  <a:gd name="connsiteY4329" fmla="*/ 8526527 h 9085945"/>
                  <a:gd name="connsiteX4330" fmla="*/ 1018183 w 1018183"/>
                  <a:gd name="connsiteY4330" fmla="*/ 8529640 h 9085945"/>
                  <a:gd name="connsiteX4331" fmla="*/ 1018183 w 1018183"/>
                  <a:gd name="connsiteY4331" fmla="*/ 8530598 h 9085945"/>
                  <a:gd name="connsiteX4332" fmla="*/ 1018183 w 1018183"/>
                  <a:gd name="connsiteY4332" fmla="*/ 8531883 h 9085945"/>
                  <a:gd name="connsiteX4333" fmla="*/ 1018183 w 1018183"/>
                  <a:gd name="connsiteY4333" fmla="*/ 8532573 h 9085945"/>
                  <a:gd name="connsiteX4334" fmla="*/ 1018183 w 1018183"/>
                  <a:gd name="connsiteY4334" fmla="*/ 8535427 h 9085945"/>
                  <a:gd name="connsiteX4335" fmla="*/ 1018183 w 1018183"/>
                  <a:gd name="connsiteY4335" fmla="*/ 8537003 h 9085945"/>
                  <a:gd name="connsiteX4336" fmla="*/ 1018183 w 1018183"/>
                  <a:gd name="connsiteY4336" fmla="*/ 8539077 h 9085945"/>
                  <a:gd name="connsiteX4337" fmla="*/ 1018183 w 1018183"/>
                  <a:gd name="connsiteY4337" fmla="*/ 8541237 h 9085945"/>
                  <a:gd name="connsiteX4338" fmla="*/ 1018183 w 1018183"/>
                  <a:gd name="connsiteY4338" fmla="*/ 8543694 h 9085945"/>
                  <a:gd name="connsiteX4339" fmla="*/ 1018183 w 1018183"/>
                  <a:gd name="connsiteY4339" fmla="*/ 8547239 h 9085945"/>
                  <a:gd name="connsiteX4340" fmla="*/ 1018183 w 1018183"/>
                  <a:gd name="connsiteY4340" fmla="*/ 8550135 h 9085945"/>
                  <a:gd name="connsiteX4341" fmla="*/ 1018183 w 1018183"/>
                  <a:gd name="connsiteY4341" fmla="*/ 8555090 h 9085945"/>
                  <a:gd name="connsiteX4342" fmla="*/ 1018183 w 1018183"/>
                  <a:gd name="connsiteY4342" fmla="*/ 8556375 h 9085945"/>
                  <a:gd name="connsiteX4343" fmla="*/ 1018183 w 1018183"/>
                  <a:gd name="connsiteY4343" fmla="*/ 8558378 h 9085945"/>
                  <a:gd name="connsiteX4344" fmla="*/ 1018183 w 1018183"/>
                  <a:gd name="connsiteY4344" fmla="*/ 8560446 h 9085945"/>
                  <a:gd name="connsiteX4345" fmla="*/ 1018183 w 1018183"/>
                  <a:gd name="connsiteY4345" fmla="*/ 8562013 h 9085945"/>
                  <a:gd name="connsiteX4346" fmla="*/ 1018183 w 1018183"/>
                  <a:gd name="connsiteY4346" fmla="*/ 8563988 h 9085945"/>
                  <a:gd name="connsiteX4347" fmla="*/ 1018183 w 1018183"/>
                  <a:gd name="connsiteY4347" fmla="*/ 8565301 h 9085945"/>
                  <a:gd name="connsiteX4348" fmla="*/ 1018183 w 1018183"/>
                  <a:gd name="connsiteY4348" fmla="*/ 8566149 h 9085945"/>
                  <a:gd name="connsiteX4349" fmla="*/ 1018183 w 1018183"/>
                  <a:gd name="connsiteY4349" fmla="*/ 8566869 h 9085945"/>
                  <a:gd name="connsiteX4350" fmla="*/ 1018183 w 1018183"/>
                  <a:gd name="connsiteY4350" fmla="*/ 8568154 h 9085945"/>
                  <a:gd name="connsiteX4351" fmla="*/ 1018183 w 1018183"/>
                  <a:gd name="connsiteY4351" fmla="*/ 8571918 h 9085945"/>
                  <a:gd name="connsiteX4352" fmla="*/ 1018183 w 1018183"/>
                  <a:gd name="connsiteY4352" fmla="*/ 8576359 h 9085945"/>
                  <a:gd name="connsiteX4353" fmla="*/ 1018183 w 1018183"/>
                  <a:gd name="connsiteY4353" fmla="*/ 8577931 h 9085945"/>
                  <a:gd name="connsiteX4354" fmla="*/ 1018183 w 1018183"/>
                  <a:gd name="connsiteY4354" fmla="*/ 8581579 h 9085945"/>
                  <a:gd name="connsiteX4355" fmla="*/ 1018183 w 1018183"/>
                  <a:gd name="connsiteY4355" fmla="*/ 8582864 h 9085945"/>
                  <a:gd name="connsiteX4356" fmla="*/ 1018183 w 1018183"/>
                  <a:gd name="connsiteY4356" fmla="*/ 8586712 h 9085945"/>
                  <a:gd name="connsiteX4357" fmla="*/ 1018183 w 1018183"/>
                  <a:gd name="connsiteY4357" fmla="*/ 8589688 h 9085945"/>
                  <a:gd name="connsiteX4358" fmla="*/ 1018183 w 1018183"/>
                  <a:gd name="connsiteY4358" fmla="*/ 8592637 h 9085945"/>
                  <a:gd name="connsiteX4359" fmla="*/ 1018183 w 1018183"/>
                  <a:gd name="connsiteY4359" fmla="*/ 8593233 h 9085945"/>
                  <a:gd name="connsiteX4360" fmla="*/ 1018183 w 1018183"/>
                  <a:gd name="connsiteY4360" fmla="*/ 8596717 h 9085945"/>
                  <a:gd name="connsiteX4361" fmla="*/ 1018183 w 1018183"/>
                  <a:gd name="connsiteY4361" fmla="*/ 8604117 h 9085945"/>
                  <a:gd name="connsiteX4362" fmla="*/ 1018183 w 1018183"/>
                  <a:gd name="connsiteY4362" fmla="*/ 8606491 h 9085945"/>
                  <a:gd name="connsiteX4363" fmla="*/ 1018183 w 1018183"/>
                  <a:gd name="connsiteY4363" fmla="*/ 8607775 h 9085945"/>
                  <a:gd name="connsiteX4364" fmla="*/ 1018183 w 1018183"/>
                  <a:gd name="connsiteY4364" fmla="*/ 8616701 h 9085945"/>
                  <a:gd name="connsiteX4365" fmla="*/ 1018183 w 1018183"/>
                  <a:gd name="connsiteY4365" fmla="*/ 8617914 h 9085945"/>
                  <a:gd name="connsiteX4366" fmla="*/ 1018183 w 1018183"/>
                  <a:gd name="connsiteY4366" fmla="*/ 8624536 h 9085945"/>
                  <a:gd name="connsiteX4367" fmla="*/ 1018183 w 1018183"/>
                  <a:gd name="connsiteY4367" fmla="*/ 8624604 h 9085945"/>
                  <a:gd name="connsiteX4368" fmla="*/ 1018183 w 1018183"/>
                  <a:gd name="connsiteY4368" fmla="*/ 8625961 h 9085945"/>
                  <a:gd name="connsiteX4369" fmla="*/ 1018183 w 1018183"/>
                  <a:gd name="connsiteY4369" fmla="*/ 8629211 h 9085945"/>
                  <a:gd name="connsiteX4370" fmla="*/ 1018183 w 1018183"/>
                  <a:gd name="connsiteY4370" fmla="*/ 8634828 h 9085945"/>
                  <a:gd name="connsiteX4371" fmla="*/ 1018183 w 1018183"/>
                  <a:gd name="connsiteY4371" fmla="*/ 8637019 h 9085945"/>
                  <a:gd name="connsiteX4372" fmla="*/ 1018183 w 1018183"/>
                  <a:gd name="connsiteY4372" fmla="*/ 8643164 h 9085945"/>
                  <a:gd name="connsiteX4373" fmla="*/ 1018183 w 1018183"/>
                  <a:gd name="connsiteY4373" fmla="*/ 8644459 h 9085945"/>
                  <a:gd name="connsiteX4374" fmla="*/ 1018183 w 1018183"/>
                  <a:gd name="connsiteY4374" fmla="*/ 8646619 h 9085945"/>
                  <a:gd name="connsiteX4375" fmla="*/ 1018183 w 1018183"/>
                  <a:gd name="connsiteY4375" fmla="*/ 8655518 h 9085945"/>
                  <a:gd name="connsiteX4376" fmla="*/ 1018183 w 1018183"/>
                  <a:gd name="connsiteY4376" fmla="*/ 8661562 h 9085945"/>
                  <a:gd name="connsiteX4377" fmla="*/ 1018183 w 1018183"/>
                  <a:gd name="connsiteY4377" fmla="*/ 8664878 h 9085945"/>
                  <a:gd name="connsiteX4378" fmla="*/ 1018183 w 1018183"/>
                  <a:gd name="connsiteY4378" fmla="*/ 8672620 h 9085945"/>
                  <a:gd name="connsiteX4379" fmla="*/ 1018183 w 1018183"/>
                  <a:gd name="connsiteY4379" fmla="*/ 8675170 h 9085945"/>
                  <a:gd name="connsiteX4380" fmla="*/ 1018183 w 1018183"/>
                  <a:gd name="connsiteY4380" fmla="*/ 8675892 h 9085945"/>
                  <a:gd name="connsiteX4381" fmla="*/ 1018183 w 1018183"/>
                  <a:gd name="connsiteY4381" fmla="*/ 8675935 h 9085945"/>
                  <a:gd name="connsiteX4382" fmla="*/ 1018183 w 1018183"/>
                  <a:gd name="connsiteY4382" fmla="*/ 8677330 h 9085945"/>
                  <a:gd name="connsiteX4383" fmla="*/ 1018183 w 1018183"/>
                  <a:gd name="connsiteY4383" fmla="*/ 8677361 h 9085945"/>
                  <a:gd name="connsiteX4384" fmla="*/ 1018183 w 1018183"/>
                  <a:gd name="connsiteY4384" fmla="*/ 8679438 h 9085945"/>
                  <a:gd name="connsiteX4385" fmla="*/ 1018183 w 1018183"/>
                  <a:gd name="connsiteY4385" fmla="*/ 8681898 h 9085945"/>
                  <a:gd name="connsiteX4386" fmla="*/ 1018183 w 1018183"/>
                  <a:gd name="connsiteY4386" fmla="*/ 8685666 h 9085945"/>
                  <a:gd name="connsiteX4387" fmla="*/ 1018183 w 1018183"/>
                  <a:gd name="connsiteY4387" fmla="*/ 8686228 h 9085945"/>
                  <a:gd name="connsiteX4388" fmla="*/ 1018183 w 1018183"/>
                  <a:gd name="connsiteY4388" fmla="*/ 8686950 h 9085945"/>
                  <a:gd name="connsiteX4389" fmla="*/ 1018183 w 1018183"/>
                  <a:gd name="connsiteY4389" fmla="*/ 8686961 h 9085945"/>
                  <a:gd name="connsiteX4390" fmla="*/ 1018183 w 1018183"/>
                  <a:gd name="connsiteY4390" fmla="*/ 8688246 h 9085945"/>
                  <a:gd name="connsiteX4391" fmla="*/ 1018183 w 1018183"/>
                  <a:gd name="connsiteY4391" fmla="*/ 8690495 h 9085945"/>
                  <a:gd name="connsiteX4392" fmla="*/ 1018183 w 1018183"/>
                  <a:gd name="connsiteY4392" fmla="*/ 8691789 h 9085945"/>
                  <a:gd name="connsiteX4393" fmla="*/ 1018183 w 1018183"/>
                  <a:gd name="connsiteY4393" fmla="*/ 8698019 h 9085945"/>
                  <a:gd name="connsiteX4394" fmla="*/ 1018183 w 1018183"/>
                  <a:gd name="connsiteY4394" fmla="*/ 8704062 h 9085945"/>
                  <a:gd name="connsiteX4395" fmla="*/ 1018183 w 1018183"/>
                  <a:gd name="connsiteY4395" fmla="*/ 8705347 h 9085945"/>
                  <a:gd name="connsiteX4396" fmla="*/ 1018183 w 1018183"/>
                  <a:gd name="connsiteY4396" fmla="*/ 8708663 h 9085945"/>
                  <a:gd name="connsiteX4397" fmla="*/ 1018183 w 1018183"/>
                  <a:gd name="connsiteY4397" fmla="*/ 8710122 h 9085945"/>
                  <a:gd name="connsiteX4398" fmla="*/ 1018183 w 1018183"/>
                  <a:gd name="connsiteY4398" fmla="*/ 8711679 h 9085945"/>
                  <a:gd name="connsiteX4399" fmla="*/ 1018183 w 1018183"/>
                  <a:gd name="connsiteY4399" fmla="*/ 8712962 h 9085945"/>
                  <a:gd name="connsiteX4400" fmla="*/ 1018183 w 1018183"/>
                  <a:gd name="connsiteY4400" fmla="*/ 8715121 h 9085945"/>
                  <a:gd name="connsiteX4401" fmla="*/ 1018183 w 1018183"/>
                  <a:gd name="connsiteY4401" fmla="*/ 8716698 h 9085945"/>
                  <a:gd name="connsiteX4402" fmla="*/ 1018183 w 1018183"/>
                  <a:gd name="connsiteY4402" fmla="*/ 8717672 h 9085945"/>
                  <a:gd name="connsiteX4403" fmla="*/ 1018183 w 1018183"/>
                  <a:gd name="connsiteY4403" fmla="*/ 8718956 h 9085945"/>
                  <a:gd name="connsiteX4404" fmla="*/ 1018183 w 1018183"/>
                  <a:gd name="connsiteY4404" fmla="*/ 8721938 h 9085945"/>
                  <a:gd name="connsiteX4405" fmla="*/ 1018183 w 1018183"/>
                  <a:gd name="connsiteY4405" fmla="*/ 8723102 h 9085945"/>
                  <a:gd name="connsiteX4406" fmla="*/ 1018183 w 1018183"/>
                  <a:gd name="connsiteY4406" fmla="*/ 8723222 h 9085945"/>
                  <a:gd name="connsiteX4407" fmla="*/ 1018183 w 1018183"/>
                  <a:gd name="connsiteY4407" fmla="*/ 8724829 h 9085945"/>
                  <a:gd name="connsiteX4408" fmla="*/ 1018183 w 1018183"/>
                  <a:gd name="connsiteY4408" fmla="*/ 8727292 h 9085945"/>
                  <a:gd name="connsiteX4409" fmla="*/ 1018183 w 1018183"/>
                  <a:gd name="connsiteY4409" fmla="*/ 8728508 h 9085945"/>
                  <a:gd name="connsiteX4410" fmla="*/ 1018183 w 1018183"/>
                  <a:gd name="connsiteY4410" fmla="*/ 8728730 h 9085945"/>
                  <a:gd name="connsiteX4411" fmla="*/ 1018183 w 1018183"/>
                  <a:gd name="connsiteY4411" fmla="*/ 8730837 h 9085945"/>
                  <a:gd name="connsiteX4412" fmla="*/ 1018183 w 1018183"/>
                  <a:gd name="connsiteY4412" fmla="*/ 8732996 h 9085945"/>
                  <a:gd name="connsiteX4413" fmla="*/ 1018183 w 1018183"/>
                  <a:gd name="connsiteY4413" fmla="*/ 8734293 h 9085945"/>
                  <a:gd name="connsiteX4414" fmla="*/ 1018183 w 1018183"/>
                  <a:gd name="connsiteY4414" fmla="*/ 8736360 h 9085945"/>
                  <a:gd name="connsiteX4415" fmla="*/ 1018183 w 1018183"/>
                  <a:gd name="connsiteY4415" fmla="*/ 8737927 h 9085945"/>
                  <a:gd name="connsiteX4416" fmla="*/ 1018183 w 1018183"/>
                  <a:gd name="connsiteY4416" fmla="*/ 8739566 h 9085945"/>
                  <a:gd name="connsiteX4417" fmla="*/ 1018183 w 1018183"/>
                  <a:gd name="connsiteY4417" fmla="*/ 8745689 h 9085945"/>
                  <a:gd name="connsiteX4418" fmla="*/ 1018183 w 1018183"/>
                  <a:gd name="connsiteY4418" fmla="*/ 8749425 h 9085945"/>
                  <a:gd name="connsiteX4419" fmla="*/ 1018183 w 1018183"/>
                  <a:gd name="connsiteY4419" fmla="*/ 8750114 h 9085945"/>
                  <a:gd name="connsiteX4420" fmla="*/ 1018183 w 1018183"/>
                  <a:gd name="connsiteY4420" fmla="*/ 8752967 h 9085945"/>
                  <a:gd name="connsiteX4421" fmla="*/ 1018183 w 1018183"/>
                  <a:gd name="connsiteY4421" fmla="*/ 8755463 h 9085945"/>
                  <a:gd name="connsiteX4422" fmla="*/ 1018183 w 1018183"/>
                  <a:gd name="connsiteY4422" fmla="*/ 8756747 h 9085945"/>
                  <a:gd name="connsiteX4423" fmla="*/ 1018183 w 1018183"/>
                  <a:gd name="connsiteY4423" fmla="*/ 8759198 h 9085945"/>
                  <a:gd name="connsiteX4424" fmla="*/ 1018183 w 1018183"/>
                  <a:gd name="connsiteY4424" fmla="*/ 8760483 h 9085945"/>
                  <a:gd name="connsiteX4425" fmla="*/ 1018183 w 1018183"/>
                  <a:gd name="connsiteY4425" fmla="*/ 8763444 h 9085945"/>
                  <a:gd name="connsiteX4426" fmla="*/ 1018183 w 1018183"/>
                  <a:gd name="connsiteY4426" fmla="*/ 8763564 h 9085945"/>
                  <a:gd name="connsiteX4427" fmla="*/ 1018183 w 1018183"/>
                  <a:gd name="connsiteY4427" fmla="*/ 8764027 h 9085945"/>
                  <a:gd name="connsiteX4428" fmla="*/ 1018183 w 1018183"/>
                  <a:gd name="connsiteY4428" fmla="*/ 8765603 h 9085945"/>
                  <a:gd name="connsiteX4429" fmla="*/ 1018183 w 1018183"/>
                  <a:gd name="connsiteY4429" fmla="*/ 8767677 h 9085945"/>
                  <a:gd name="connsiteX4430" fmla="*/ 1018183 w 1018183"/>
                  <a:gd name="connsiteY4430" fmla="*/ 8772294 h 9085945"/>
                  <a:gd name="connsiteX4431" fmla="*/ 1018183 w 1018183"/>
                  <a:gd name="connsiteY4431" fmla="*/ 8773338 h 9085945"/>
                  <a:gd name="connsiteX4432" fmla="*/ 1018183 w 1018183"/>
                  <a:gd name="connsiteY4432" fmla="*/ 8774502 h 9085945"/>
                  <a:gd name="connsiteX4433" fmla="*/ 1018183 w 1018183"/>
                  <a:gd name="connsiteY4433" fmla="*/ 8774622 h 9085945"/>
                  <a:gd name="connsiteX4434" fmla="*/ 1018183 w 1018183"/>
                  <a:gd name="connsiteY4434" fmla="*/ 8775839 h 9085945"/>
                  <a:gd name="connsiteX4435" fmla="*/ 1018183 w 1018183"/>
                  <a:gd name="connsiteY4435" fmla="*/ 8778735 h 9085945"/>
                  <a:gd name="connsiteX4436" fmla="*/ 1018183 w 1018183"/>
                  <a:gd name="connsiteY4436" fmla="*/ 8779908 h 9085945"/>
                  <a:gd name="connsiteX4437" fmla="*/ 1018183 w 1018183"/>
                  <a:gd name="connsiteY4437" fmla="*/ 8786978 h 9085945"/>
                  <a:gd name="connsiteX4438" fmla="*/ 1018183 w 1018183"/>
                  <a:gd name="connsiteY4438" fmla="*/ 8789046 h 9085945"/>
                  <a:gd name="connsiteX4439" fmla="*/ 1018183 w 1018183"/>
                  <a:gd name="connsiteY4439" fmla="*/ 8790613 h 9085945"/>
                  <a:gd name="connsiteX4440" fmla="*/ 1018183 w 1018183"/>
                  <a:gd name="connsiteY4440" fmla="*/ 8792588 h 9085945"/>
                  <a:gd name="connsiteX4441" fmla="*/ 1018183 w 1018183"/>
                  <a:gd name="connsiteY4441" fmla="*/ 8792616 h 9085945"/>
                  <a:gd name="connsiteX4442" fmla="*/ 1018183 w 1018183"/>
                  <a:gd name="connsiteY4442" fmla="*/ 8795469 h 9085945"/>
                  <a:gd name="connsiteX4443" fmla="*/ 1018183 w 1018183"/>
                  <a:gd name="connsiteY4443" fmla="*/ 8796754 h 9085945"/>
                  <a:gd name="connsiteX4444" fmla="*/ 1018183 w 1018183"/>
                  <a:gd name="connsiteY4444" fmla="*/ 8800518 h 9085945"/>
                  <a:gd name="connsiteX4445" fmla="*/ 1018183 w 1018183"/>
                  <a:gd name="connsiteY4445" fmla="*/ 8800825 h 9085945"/>
                  <a:gd name="connsiteX4446" fmla="*/ 1018183 w 1018183"/>
                  <a:gd name="connsiteY4446" fmla="*/ 8804369 h 9085945"/>
                  <a:gd name="connsiteX4447" fmla="*/ 1018183 w 1018183"/>
                  <a:gd name="connsiteY4447" fmla="*/ 8805945 h 9085945"/>
                  <a:gd name="connsiteX4448" fmla="*/ 1018183 w 1018183"/>
                  <a:gd name="connsiteY4448" fmla="*/ 8806531 h 9085945"/>
                  <a:gd name="connsiteX4449" fmla="*/ 1018183 w 1018183"/>
                  <a:gd name="connsiteY4449" fmla="*/ 8807229 h 9085945"/>
                  <a:gd name="connsiteX4450" fmla="*/ 1018183 w 1018183"/>
                  <a:gd name="connsiteY4450" fmla="*/ 8810179 h 9085945"/>
                  <a:gd name="connsiteX4451" fmla="*/ 1018183 w 1018183"/>
                  <a:gd name="connsiteY4451" fmla="*/ 8810774 h 9085945"/>
                  <a:gd name="connsiteX4452" fmla="*/ 1018183 w 1018183"/>
                  <a:gd name="connsiteY4452" fmla="*/ 8811464 h 9085945"/>
                  <a:gd name="connsiteX4453" fmla="*/ 1018183 w 1018183"/>
                  <a:gd name="connsiteY4453" fmla="*/ 8812636 h 9085945"/>
                  <a:gd name="connsiteX4454" fmla="*/ 1018183 w 1018183"/>
                  <a:gd name="connsiteY4454" fmla="*/ 8815312 h 9085945"/>
                  <a:gd name="connsiteX4455" fmla="*/ 1018183 w 1018183"/>
                  <a:gd name="connsiteY4455" fmla="*/ 8816181 h 9085945"/>
                  <a:gd name="connsiteX4456" fmla="*/ 1018183 w 1018183"/>
                  <a:gd name="connsiteY4456" fmla="*/ 8817003 h 9085945"/>
                  <a:gd name="connsiteX4457" fmla="*/ 1018183 w 1018183"/>
                  <a:gd name="connsiteY4457" fmla="*/ 8819077 h 9085945"/>
                  <a:gd name="connsiteX4458" fmla="*/ 1018183 w 1018183"/>
                  <a:gd name="connsiteY4458" fmla="*/ 8821237 h 9085945"/>
                  <a:gd name="connsiteX4459" fmla="*/ 1018183 w 1018183"/>
                  <a:gd name="connsiteY4459" fmla="*/ 8825317 h 9085945"/>
                  <a:gd name="connsiteX4460" fmla="*/ 1018183 w 1018183"/>
                  <a:gd name="connsiteY4460" fmla="*/ 8835091 h 9085945"/>
                  <a:gd name="connsiteX4461" fmla="*/ 1018183 w 1018183"/>
                  <a:gd name="connsiteY4461" fmla="*/ 8836375 h 9085945"/>
                  <a:gd name="connsiteX4462" fmla="*/ 1018183 w 1018183"/>
                  <a:gd name="connsiteY4462" fmla="*/ 8837096 h 9085945"/>
                  <a:gd name="connsiteX4463" fmla="*/ 1018183 w 1018183"/>
                  <a:gd name="connsiteY4463" fmla="*/ 8840860 h 9085945"/>
                  <a:gd name="connsiteX4464" fmla="*/ 1018183 w 1018183"/>
                  <a:gd name="connsiteY4464" fmla="*/ 8845301 h 9085945"/>
                  <a:gd name="connsiteX4465" fmla="*/ 1018183 w 1018183"/>
                  <a:gd name="connsiteY4465" fmla="*/ 8846873 h 9085945"/>
                  <a:gd name="connsiteX4466" fmla="*/ 1018183 w 1018183"/>
                  <a:gd name="connsiteY4466" fmla="*/ 8851806 h 9085945"/>
                  <a:gd name="connsiteX4467" fmla="*/ 1018183 w 1018183"/>
                  <a:gd name="connsiteY4467" fmla="*/ 8855654 h 9085945"/>
                  <a:gd name="connsiteX4468" fmla="*/ 1018183 w 1018183"/>
                  <a:gd name="connsiteY4468" fmla="*/ 8857811 h 9085945"/>
                  <a:gd name="connsiteX4469" fmla="*/ 1018183 w 1018183"/>
                  <a:gd name="connsiteY4469" fmla="*/ 8861579 h 9085945"/>
                  <a:gd name="connsiteX4470" fmla="*/ 1018183 w 1018183"/>
                  <a:gd name="connsiteY4470" fmla="*/ 8873059 h 9085945"/>
                  <a:gd name="connsiteX4471" fmla="*/ 1018183 w 1018183"/>
                  <a:gd name="connsiteY4471" fmla="*/ 8876717 h 9085945"/>
                  <a:gd name="connsiteX4472" fmla="*/ 1018183 w 1018183"/>
                  <a:gd name="connsiteY4472" fmla="*/ 8884118 h 9085945"/>
                  <a:gd name="connsiteX4473" fmla="*/ 1018183 w 1018183"/>
                  <a:gd name="connsiteY4473" fmla="*/ 8893478 h 9085945"/>
                  <a:gd name="connsiteX4474" fmla="*/ 1018183 w 1018183"/>
                  <a:gd name="connsiteY4474" fmla="*/ 8898153 h 9085945"/>
                  <a:gd name="connsiteX4475" fmla="*/ 1018183 w 1018183"/>
                  <a:gd name="connsiteY4475" fmla="*/ 8903770 h 9085945"/>
                  <a:gd name="connsiteX4476" fmla="*/ 1018183 w 1018183"/>
                  <a:gd name="connsiteY4476" fmla="*/ 8904535 h 9085945"/>
                  <a:gd name="connsiteX4477" fmla="*/ 1018183 w 1018183"/>
                  <a:gd name="connsiteY4477" fmla="*/ 8905961 h 9085945"/>
                  <a:gd name="connsiteX4478" fmla="*/ 1018183 w 1018183"/>
                  <a:gd name="connsiteY4478" fmla="*/ 8914828 h 9085945"/>
                  <a:gd name="connsiteX4479" fmla="*/ 1018183 w 1018183"/>
                  <a:gd name="connsiteY4479" fmla="*/ 8915561 h 9085945"/>
                  <a:gd name="connsiteX4480" fmla="*/ 1018183 w 1018183"/>
                  <a:gd name="connsiteY4480" fmla="*/ 8916846 h 9085945"/>
                  <a:gd name="connsiteX4481" fmla="*/ 1018183 w 1018183"/>
                  <a:gd name="connsiteY4481" fmla="*/ 8920389 h 9085945"/>
                  <a:gd name="connsiteX4482" fmla="*/ 1018183 w 1018183"/>
                  <a:gd name="connsiteY4482" fmla="*/ 8924460 h 9085945"/>
                  <a:gd name="connsiteX4483" fmla="*/ 1018183 w 1018183"/>
                  <a:gd name="connsiteY4483" fmla="*/ 8926619 h 9085945"/>
                  <a:gd name="connsiteX4484" fmla="*/ 1018183 w 1018183"/>
                  <a:gd name="connsiteY4484" fmla="*/ 8937263 h 9085945"/>
                  <a:gd name="connsiteX4485" fmla="*/ 1018183 w 1018183"/>
                  <a:gd name="connsiteY4485" fmla="*/ 8940279 h 9085945"/>
                  <a:gd name="connsiteX4486" fmla="*/ 1018183 w 1018183"/>
                  <a:gd name="connsiteY4486" fmla="*/ 8941562 h 9085945"/>
                  <a:gd name="connsiteX4487" fmla="*/ 1018183 w 1018183"/>
                  <a:gd name="connsiteY4487" fmla="*/ 8944877 h 9085945"/>
                  <a:gd name="connsiteX4488" fmla="*/ 1018183 w 1018183"/>
                  <a:gd name="connsiteY4488" fmla="*/ 8946272 h 9085945"/>
                  <a:gd name="connsiteX4489" fmla="*/ 1018183 w 1018183"/>
                  <a:gd name="connsiteY4489" fmla="*/ 8947556 h 9085945"/>
                  <a:gd name="connsiteX4490" fmla="*/ 1018183 w 1018183"/>
                  <a:gd name="connsiteY4490" fmla="*/ 8955170 h 9085945"/>
                  <a:gd name="connsiteX4491" fmla="*/ 1018183 w 1018183"/>
                  <a:gd name="connsiteY4491" fmla="*/ 8955892 h 9085945"/>
                  <a:gd name="connsiteX4492" fmla="*/ 1018183 w 1018183"/>
                  <a:gd name="connsiteY4492" fmla="*/ 8957188 h 9085945"/>
                  <a:gd name="connsiteX4493" fmla="*/ 1018183 w 1018183"/>
                  <a:gd name="connsiteY4493" fmla="*/ 8957330 h 9085945"/>
                  <a:gd name="connsiteX4494" fmla="*/ 1018183 w 1018183"/>
                  <a:gd name="connsiteY4494" fmla="*/ 8959437 h 9085945"/>
                  <a:gd name="connsiteX4495" fmla="*/ 1018183 w 1018183"/>
                  <a:gd name="connsiteY4495" fmla="*/ 8960731 h 9085945"/>
                  <a:gd name="connsiteX4496" fmla="*/ 1018183 w 1018183"/>
                  <a:gd name="connsiteY4496" fmla="*/ 8962893 h 9085945"/>
                  <a:gd name="connsiteX4497" fmla="*/ 1018183 w 1018183"/>
                  <a:gd name="connsiteY4497" fmla="*/ 8964960 h 9085945"/>
                  <a:gd name="connsiteX4498" fmla="*/ 1018183 w 1018183"/>
                  <a:gd name="connsiteY4498" fmla="*/ 8966527 h 9085945"/>
                  <a:gd name="connsiteX4499" fmla="*/ 1018183 w 1018183"/>
                  <a:gd name="connsiteY4499" fmla="*/ 8966961 h 9085945"/>
                  <a:gd name="connsiteX4500" fmla="*/ 1018183 w 1018183"/>
                  <a:gd name="connsiteY4500" fmla="*/ 8974289 h 9085945"/>
                  <a:gd name="connsiteX4501" fmla="*/ 1018183 w 1018183"/>
                  <a:gd name="connsiteY4501" fmla="*/ 8977605 h 9085945"/>
                  <a:gd name="connsiteX4502" fmla="*/ 1018183 w 1018183"/>
                  <a:gd name="connsiteY4502" fmla="*/ 8978714 h 9085945"/>
                  <a:gd name="connsiteX4503" fmla="*/ 1018183 w 1018183"/>
                  <a:gd name="connsiteY4503" fmla="*/ 8980621 h 9085945"/>
                  <a:gd name="connsiteX4504" fmla="*/ 1018183 w 1018183"/>
                  <a:gd name="connsiteY4504" fmla="*/ 8984063 h 9085945"/>
                  <a:gd name="connsiteX4505" fmla="*/ 1018183 w 1018183"/>
                  <a:gd name="connsiteY4505" fmla="*/ 8985347 h 9085945"/>
                  <a:gd name="connsiteX4506" fmla="*/ 1018183 w 1018183"/>
                  <a:gd name="connsiteY4506" fmla="*/ 8987898 h 9085945"/>
                  <a:gd name="connsiteX4507" fmla="*/ 1018183 w 1018183"/>
                  <a:gd name="connsiteY4507" fmla="*/ 8992044 h 9085945"/>
                  <a:gd name="connsiteX4508" fmla="*/ 1018183 w 1018183"/>
                  <a:gd name="connsiteY4508" fmla="*/ 8992164 h 9085945"/>
                  <a:gd name="connsiteX4509" fmla="*/ 1018183 w 1018183"/>
                  <a:gd name="connsiteY4509" fmla="*/ 8997672 h 9085945"/>
                  <a:gd name="connsiteX4510" fmla="*/ 1018183 w 1018183"/>
                  <a:gd name="connsiteY4510" fmla="*/ 9001938 h 9085945"/>
                  <a:gd name="connsiteX4511" fmla="*/ 1018183 w 1018183"/>
                  <a:gd name="connsiteY4511" fmla="*/ 9003102 h 9085945"/>
                  <a:gd name="connsiteX4512" fmla="*/ 1018183 w 1018183"/>
                  <a:gd name="connsiteY4512" fmla="*/ 9003222 h 9085945"/>
                  <a:gd name="connsiteX4513" fmla="*/ 1018183 w 1018183"/>
                  <a:gd name="connsiteY4513" fmla="*/ 9003235 h 9085945"/>
                  <a:gd name="connsiteX4514" fmla="*/ 1018183 w 1018183"/>
                  <a:gd name="connsiteY4514" fmla="*/ 9005302 h 9085945"/>
                  <a:gd name="connsiteX4515" fmla="*/ 1018183 w 1018183"/>
                  <a:gd name="connsiteY4515" fmla="*/ 9006869 h 9085945"/>
                  <a:gd name="connsiteX4516" fmla="*/ 1018183 w 1018183"/>
                  <a:gd name="connsiteY4516" fmla="*/ 9008508 h 9085945"/>
                  <a:gd name="connsiteX4517" fmla="*/ 1018183 w 1018183"/>
                  <a:gd name="connsiteY4517" fmla="*/ 9019056 h 9085945"/>
                  <a:gd name="connsiteX4518" fmla="*/ 1018183 w 1018183"/>
                  <a:gd name="connsiteY4518" fmla="*/ 9021216 h 9085945"/>
                  <a:gd name="connsiteX4519" fmla="*/ 1018183 w 1018183"/>
                  <a:gd name="connsiteY4519" fmla="*/ 9025689 h 9085945"/>
                  <a:gd name="connsiteX4520" fmla="*/ 1018183 w 1018183"/>
                  <a:gd name="connsiteY4520" fmla="*/ 9029425 h 9085945"/>
                  <a:gd name="connsiteX4521" fmla="*/ 1018183 w 1018183"/>
                  <a:gd name="connsiteY4521" fmla="*/ 9032969 h 9085945"/>
                  <a:gd name="connsiteX4522" fmla="*/ 1018183 w 1018183"/>
                  <a:gd name="connsiteY4522" fmla="*/ 9034545 h 9085945"/>
                  <a:gd name="connsiteX4523" fmla="*/ 1018183 w 1018183"/>
                  <a:gd name="connsiteY4523" fmla="*/ 9035829 h 9085945"/>
                  <a:gd name="connsiteX4524" fmla="*/ 1018183 w 1018183"/>
                  <a:gd name="connsiteY4524" fmla="*/ 9039374 h 9085945"/>
                  <a:gd name="connsiteX4525" fmla="*/ 1018183 w 1018183"/>
                  <a:gd name="connsiteY4525" fmla="*/ 9041236 h 9085945"/>
                  <a:gd name="connsiteX4526" fmla="*/ 1018183 w 1018183"/>
                  <a:gd name="connsiteY4526" fmla="*/ 9043444 h 9085945"/>
                  <a:gd name="connsiteX4527" fmla="*/ 1018183 w 1018183"/>
                  <a:gd name="connsiteY4527" fmla="*/ 9043564 h 9085945"/>
                  <a:gd name="connsiteX4528" fmla="*/ 1018183 w 1018183"/>
                  <a:gd name="connsiteY4528" fmla="*/ 9044781 h 9085945"/>
                  <a:gd name="connsiteX4529" fmla="*/ 1018183 w 1018183"/>
                  <a:gd name="connsiteY4529" fmla="*/ 9045603 h 9085945"/>
                  <a:gd name="connsiteX4530" fmla="*/ 1018183 w 1018183"/>
                  <a:gd name="connsiteY4530" fmla="*/ 9047677 h 9085945"/>
                  <a:gd name="connsiteX4531" fmla="*/ 1018183 w 1018183"/>
                  <a:gd name="connsiteY4531" fmla="*/ 9061558 h 9085945"/>
                  <a:gd name="connsiteX4532" fmla="*/ 1018183 w 1018183"/>
                  <a:gd name="connsiteY4532" fmla="*/ 9065696 h 9085945"/>
                  <a:gd name="connsiteX4533" fmla="*/ 1018183 w 1018183"/>
                  <a:gd name="connsiteY4533" fmla="*/ 9069460 h 9085945"/>
                  <a:gd name="connsiteX4534" fmla="*/ 1018183 w 1018183"/>
                  <a:gd name="connsiteY4534" fmla="*/ 9075473 h 9085945"/>
                  <a:gd name="connsiteX4535" fmla="*/ 1018183 w 1018183"/>
                  <a:gd name="connsiteY4535" fmla="*/ 9076171 h 9085945"/>
                  <a:gd name="connsiteX4536" fmla="*/ 1018183 w 1018183"/>
                  <a:gd name="connsiteY4536" fmla="*/ 9079716 h 9085945"/>
                  <a:gd name="connsiteX4537" fmla="*/ 1018183 w 1018183"/>
                  <a:gd name="connsiteY4537" fmla="*/ 9080406 h 9085945"/>
                  <a:gd name="connsiteX4538" fmla="*/ 1018183 w 1018183"/>
                  <a:gd name="connsiteY4538" fmla="*/ 9084254 h 9085945"/>
                  <a:gd name="connsiteX4539" fmla="*/ 1018183 w 1018183"/>
                  <a:gd name="connsiteY4539" fmla="*/ 9085945 h 9085945"/>
                  <a:gd name="connsiteX4540" fmla="*/ 1013240 w 1018183"/>
                  <a:gd name="connsiteY4540" fmla="*/ 9085945 h 9085945"/>
                  <a:gd name="connsiteX4541" fmla="*/ 0 w 1018183"/>
                  <a:gd name="connsiteY4541" fmla="*/ 8276567 h 9085945"/>
                  <a:gd name="connsiteX4542" fmla="*/ 0 w 1018183"/>
                  <a:gd name="connsiteY4542" fmla="*/ 8274876 h 9085945"/>
                  <a:gd name="connsiteX4543" fmla="*/ 0 w 1018183"/>
                  <a:gd name="connsiteY4543" fmla="*/ 8271026 h 9085945"/>
                  <a:gd name="connsiteX4544" fmla="*/ 0 w 1018183"/>
                  <a:gd name="connsiteY4544" fmla="*/ 8270329 h 9085945"/>
                  <a:gd name="connsiteX4545" fmla="*/ 0 w 1018183"/>
                  <a:gd name="connsiteY4545" fmla="*/ 8266793 h 9085945"/>
                  <a:gd name="connsiteX4546" fmla="*/ 0 w 1018183"/>
                  <a:gd name="connsiteY4546" fmla="*/ 8259206 h 9085945"/>
                  <a:gd name="connsiteX4547" fmla="*/ 0 w 1018183"/>
                  <a:gd name="connsiteY4547" fmla="*/ 8252573 h 9085945"/>
                  <a:gd name="connsiteX4548" fmla="*/ 0 w 1018183"/>
                  <a:gd name="connsiteY4548" fmla="*/ 8249640 h 9085945"/>
                  <a:gd name="connsiteX4549" fmla="*/ 0 w 1018183"/>
                  <a:gd name="connsiteY4549" fmla="*/ 8245651 h 9085945"/>
                  <a:gd name="connsiteX4550" fmla="*/ 0 w 1018183"/>
                  <a:gd name="connsiteY4550" fmla="*/ 8238297 h 9085945"/>
                  <a:gd name="connsiteX4551" fmla="*/ 0 w 1018183"/>
                  <a:gd name="connsiteY4551" fmla="*/ 8236225 h 9085945"/>
                  <a:gd name="connsiteX4552" fmla="*/ 0 w 1018183"/>
                  <a:gd name="connsiteY4552" fmla="*/ 8234065 h 9085945"/>
                  <a:gd name="connsiteX4553" fmla="*/ 0 w 1018183"/>
                  <a:gd name="connsiteY4553" fmla="*/ 8231857 h 9085945"/>
                  <a:gd name="connsiteX4554" fmla="*/ 0 w 1018183"/>
                  <a:gd name="connsiteY4554" fmla="*/ 8229987 h 9085945"/>
                  <a:gd name="connsiteX4555" fmla="*/ 0 w 1018183"/>
                  <a:gd name="connsiteY4555" fmla="*/ 8226451 h 9085945"/>
                  <a:gd name="connsiteX4556" fmla="*/ 0 w 1018183"/>
                  <a:gd name="connsiteY4556" fmla="*/ 8225164 h 9085945"/>
                  <a:gd name="connsiteX4557" fmla="*/ 0 w 1018183"/>
                  <a:gd name="connsiteY4557" fmla="*/ 8220046 h 9085945"/>
                  <a:gd name="connsiteX4558" fmla="*/ 0 w 1018183"/>
                  <a:gd name="connsiteY4558" fmla="*/ 8218931 h 9085945"/>
                  <a:gd name="connsiteX4559" fmla="*/ 0 w 1018183"/>
                  <a:gd name="connsiteY4559" fmla="*/ 8205309 h 9085945"/>
                  <a:gd name="connsiteX4560" fmla="*/ 0 w 1018183"/>
                  <a:gd name="connsiteY4560" fmla="*/ 8201522 h 9085945"/>
                  <a:gd name="connsiteX4561" fmla="*/ 0 w 1018183"/>
                  <a:gd name="connsiteY4561" fmla="*/ 8199130 h 9085945"/>
                  <a:gd name="connsiteX4562" fmla="*/ 0 w 1018183"/>
                  <a:gd name="connsiteY4562" fmla="*/ 8197490 h 9085945"/>
                  <a:gd name="connsiteX4563" fmla="*/ 0 w 1018183"/>
                  <a:gd name="connsiteY4563" fmla="*/ 8195922 h 9085945"/>
                  <a:gd name="connsiteX4564" fmla="*/ 0 w 1018183"/>
                  <a:gd name="connsiteY4564" fmla="*/ 8194248 h 9085945"/>
                  <a:gd name="connsiteX4565" fmla="*/ 0 w 1018183"/>
                  <a:gd name="connsiteY4565" fmla="*/ 8193723 h 9085945"/>
                  <a:gd name="connsiteX4566" fmla="*/ 0 w 1018183"/>
                  <a:gd name="connsiteY4566" fmla="*/ 8188293 h 9085945"/>
                  <a:gd name="connsiteX4567" fmla="*/ 0 w 1018183"/>
                  <a:gd name="connsiteY4567" fmla="*/ 8182665 h 9085945"/>
                  <a:gd name="connsiteX4568" fmla="*/ 0 w 1018183"/>
                  <a:gd name="connsiteY4568" fmla="*/ 8178519 h 9085945"/>
                  <a:gd name="connsiteX4569" fmla="*/ 0 w 1018183"/>
                  <a:gd name="connsiteY4569" fmla="*/ 8171241 h 9085945"/>
                  <a:gd name="connsiteX4570" fmla="*/ 0 w 1018183"/>
                  <a:gd name="connsiteY4570" fmla="*/ 8164948 h 9085945"/>
                  <a:gd name="connsiteX4571" fmla="*/ 0 w 1018183"/>
                  <a:gd name="connsiteY4571" fmla="*/ 8161180 h 9085945"/>
                  <a:gd name="connsiteX4572" fmla="*/ 0 w 1018183"/>
                  <a:gd name="connsiteY4572" fmla="*/ 8157582 h 9085945"/>
                  <a:gd name="connsiteX4573" fmla="*/ 0 w 1018183"/>
                  <a:gd name="connsiteY4573" fmla="*/ 8157148 h 9085945"/>
                  <a:gd name="connsiteX4574" fmla="*/ 0 w 1018183"/>
                  <a:gd name="connsiteY4574" fmla="*/ 8155580 h 9085945"/>
                  <a:gd name="connsiteX4575" fmla="*/ 0 w 1018183"/>
                  <a:gd name="connsiteY4575" fmla="*/ 8147951 h 9085945"/>
                  <a:gd name="connsiteX4576" fmla="*/ 0 w 1018183"/>
                  <a:gd name="connsiteY4576" fmla="*/ 8147811 h 9085945"/>
                  <a:gd name="connsiteX4577" fmla="*/ 0 w 1018183"/>
                  <a:gd name="connsiteY4577" fmla="*/ 8146514 h 9085945"/>
                  <a:gd name="connsiteX4578" fmla="*/ 0 w 1018183"/>
                  <a:gd name="connsiteY4578" fmla="*/ 8145791 h 9085945"/>
                  <a:gd name="connsiteX4579" fmla="*/ 0 w 1018183"/>
                  <a:gd name="connsiteY4579" fmla="*/ 8138177 h 9085945"/>
                  <a:gd name="connsiteX4580" fmla="*/ 0 w 1018183"/>
                  <a:gd name="connsiteY4580" fmla="*/ 8136893 h 9085945"/>
                  <a:gd name="connsiteX4581" fmla="*/ 0 w 1018183"/>
                  <a:gd name="connsiteY4581" fmla="*/ 8130899 h 9085945"/>
                  <a:gd name="connsiteX4582" fmla="*/ 0 w 1018183"/>
                  <a:gd name="connsiteY4582" fmla="*/ 8125778 h 9085945"/>
                  <a:gd name="connsiteX4583" fmla="*/ 0 w 1018183"/>
                  <a:gd name="connsiteY4583" fmla="*/ 8124606 h 9085945"/>
                  <a:gd name="connsiteX4584" fmla="*/ 0 w 1018183"/>
                  <a:gd name="connsiteY4584" fmla="*/ 8122013 h 9085945"/>
                  <a:gd name="connsiteX4585" fmla="*/ 0 w 1018183"/>
                  <a:gd name="connsiteY4585" fmla="*/ 8117240 h 9085945"/>
                  <a:gd name="connsiteX4586" fmla="*/ 0 w 1018183"/>
                  <a:gd name="connsiteY4586" fmla="*/ 8116004 h 9085945"/>
                  <a:gd name="connsiteX4587" fmla="*/ 0 w 1018183"/>
                  <a:gd name="connsiteY4587" fmla="*/ 8115081 h 9085945"/>
                  <a:gd name="connsiteX4588" fmla="*/ 0 w 1018183"/>
                  <a:gd name="connsiteY4588" fmla="*/ 8113546 h 9085945"/>
                  <a:gd name="connsiteX4589" fmla="*/ 0 w 1018183"/>
                  <a:gd name="connsiteY4589" fmla="*/ 8110234 h 9085945"/>
                  <a:gd name="connsiteX4590" fmla="*/ 0 w 1018183"/>
                  <a:gd name="connsiteY4590" fmla="*/ 8109314 h 9085945"/>
                  <a:gd name="connsiteX4591" fmla="*/ 0 w 1018183"/>
                  <a:gd name="connsiteY4591" fmla="*/ 8107469 h 9085945"/>
                  <a:gd name="connsiteX4592" fmla="*/ 0 w 1018183"/>
                  <a:gd name="connsiteY4592" fmla="*/ 8106181 h 9085945"/>
                  <a:gd name="connsiteX4593" fmla="*/ 0 w 1018183"/>
                  <a:gd name="connsiteY4593" fmla="*/ 8105449 h 9085945"/>
                  <a:gd name="connsiteX4594" fmla="*/ 0 w 1018183"/>
                  <a:gd name="connsiteY4594" fmla="*/ 8094391 h 9085945"/>
                  <a:gd name="connsiteX4595" fmla="*/ 0 w 1018183"/>
                  <a:gd name="connsiteY4595" fmla="*/ 8088775 h 9085945"/>
                  <a:gd name="connsiteX4596" fmla="*/ 0 w 1018183"/>
                  <a:gd name="connsiteY4596" fmla="*/ 8085436 h 9085945"/>
                  <a:gd name="connsiteX4597" fmla="*/ 0 w 1018183"/>
                  <a:gd name="connsiteY4597" fmla="*/ 8084633 h 9085945"/>
                  <a:gd name="connsiteX4598" fmla="*/ 0 w 1018183"/>
                  <a:gd name="connsiteY4598" fmla="*/ 8083277 h 9085945"/>
                  <a:gd name="connsiteX4599" fmla="*/ 0 w 1018183"/>
                  <a:gd name="connsiteY4599" fmla="*/ 8081671 h 9085945"/>
                  <a:gd name="connsiteX4600" fmla="*/ 0 w 1018183"/>
                  <a:gd name="connsiteY4600" fmla="*/ 8075662 h 9085945"/>
                  <a:gd name="connsiteX4601" fmla="*/ 0 w 1018183"/>
                  <a:gd name="connsiteY4601" fmla="*/ 8074739 h 9085945"/>
                  <a:gd name="connsiteX4602" fmla="*/ 0 w 1018183"/>
                  <a:gd name="connsiteY4602" fmla="*/ 8074377 h 9085945"/>
                  <a:gd name="connsiteX4603" fmla="*/ 0 w 1018183"/>
                  <a:gd name="connsiteY4603" fmla="*/ 8070613 h 9085945"/>
                  <a:gd name="connsiteX4604" fmla="*/ 0 w 1018183"/>
                  <a:gd name="connsiteY4604" fmla="*/ 8068972 h 9085945"/>
                  <a:gd name="connsiteX4605" fmla="*/ 0 w 1018183"/>
                  <a:gd name="connsiteY4605" fmla="*/ 8063681 h 9085945"/>
                  <a:gd name="connsiteX4606" fmla="*/ 0 w 1018183"/>
                  <a:gd name="connsiteY4606" fmla="*/ 8062569 h 9085945"/>
                  <a:gd name="connsiteX4607" fmla="*/ 0 w 1018183"/>
                  <a:gd name="connsiteY4607" fmla="*/ 8052199 h 9085945"/>
                  <a:gd name="connsiteX4608" fmla="*/ 0 w 1018183"/>
                  <a:gd name="connsiteY4608" fmla="*/ 8048481 h 9085945"/>
                  <a:gd name="connsiteX4609" fmla="*/ 0 w 1018183"/>
                  <a:gd name="connsiteY4609" fmla="*/ 8048433 h 9085945"/>
                  <a:gd name="connsiteX4610" fmla="*/ 0 w 1018183"/>
                  <a:gd name="connsiteY4610" fmla="*/ 8046276 h 9085945"/>
                  <a:gd name="connsiteX4611" fmla="*/ 0 w 1018183"/>
                  <a:gd name="connsiteY4611" fmla="*/ 8044291 h 9085945"/>
                  <a:gd name="connsiteX4612" fmla="*/ 0 w 1018183"/>
                  <a:gd name="connsiteY4612" fmla="*/ 8042935 h 9085945"/>
                  <a:gd name="connsiteX4613" fmla="*/ 0 w 1018183"/>
                  <a:gd name="connsiteY4613" fmla="*/ 8042426 h 9085945"/>
                  <a:gd name="connsiteX4614" fmla="*/ 0 w 1018183"/>
                  <a:gd name="connsiteY4614" fmla="*/ 8037886 h 9085945"/>
                  <a:gd name="connsiteX4615" fmla="*/ 0 w 1018183"/>
                  <a:gd name="connsiteY4615" fmla="*/ 8031877 h 9085945"/>
                  <a:gd name="connsiteX4616" fmla="*/ 0 w 1018183"/>
                  <a:gd name="connsiteY4616" fmla="*/ 8030606 h 9085945"/>
                  <a:gd name="connsiteX4617" fmla="*/ 0 w 1018183"/>
                  <a:gd name="connsiteY4617" fmla="*/ 8023973 h 9085945"/>
                  <a:gd name="connsiteX4618" fmla="*/ 0 w 1018183"/>
                  <a:gd name="connsiteY4618" fmla="*/ 8021040 h 9085945"/>
                  <a:gd name="connsiteX4619" fmla="*/ 0 w 1018183"/>
                  <a:gd name="connsiteY4619" fmla="*/ 8011857 h 9085945"/>
                  <a:gd name="connsiteX4620" fmla="*/ 0 w 1018183"/>
                  <a:gd name="connsiteY4620" fmla="*/ 8009697 h 9085945"/>
                  <a:gd name="connsiteX4621" fmla="*/ 0 w 1018183"/>
                  <a:gd name="connsiteY4621" fmla="*/ 8008139 h 9085945"/>
                  <a:gd name="connsiteX4622" fmla="*/ 0 w 1018183"/>
                  <a:gd name="connsiteY4622" fmla="*/ 8007625 h 9085945"/>
                  <a:gd name="connsiteX4623" fmla="*/ 0 w 1018183"/>
                  <a:gd name="connsiteY4623" fmla="*/ 8005934 h 9085945"/>
                  <a:gd name="connsiteX4624" fmla="*/ 0 w 1018183"/>
                  <a:gd name="connsiteY4624" fmla="*/ 8003257 h 9085945"/>
                  <a:gd name="connsiteX4625" fmla="*/ 0 w 1018183"/>
                  <a:gd name="connsiteY4625" fmla="*/ 8002084 h 9085945"/>
                  <a:gd name="connsiteX4626" fmla="*/ 0 w 1018183"/>
                  <a:gd name="connsiteY4626" fmla="*/ 8001387 h 9085945"/>
                  <a:gd name="connsiteX4627" fmla="*/ 0 w 1018183"/>
                  <a:gd name="connsiteY4627" fmla="*/ 8000799 h 9085945"/>
                  <a:gd name="connsiteX4628" fmla="*/ 0 w 1018183"/>
                  <a:gd name="connsiteY4628" fmla="*/ 7997851 h 9085945"/>
                  <a:gd name="connsiteX4629" fmla="*/ 0 w 1018183"/>
                  <a:gd name="connsiteY4629" fmla="*/ 7997081 h 9085945"/>
                  <a:gd name="connsiteX4630" fmla="*/ 0 w 1018183"/>
                  <a:gd name="connsiteY4630" fmla="*/ 7996564 h 9085945"/>
                  <a:gd name="connsiteX4631" fmla="*/ 0 w 1018183"/>
                  <a:gd name="connsiteY4631" fmla="*/ 7991446 h 9085945"/>
                  <a:gd name="connsiteX4632" fmla="*/ 0 w 1018183"/>
                  <a:gd name="connsiteY4632" fmla="*/ 7990331 h 9085945"/>
                  <a:gd name="connsiteX4633" fmla="*/ 0 w 1018183"/>
                  <a:gd name="connsiteY4633" fmla="*/ 7990264 h 9085945"/>
                  <a:gd name="connsiteX4634" fmla="*/ 0 w 1018183"/>
                  <a:gd name="connsiteY4634" fmla="*/ 7989034 h 9085945"/>
                  <a:gd name="connsiteX4635" fmla="*/ 0 w 1018183"/>
                  <a:gd name="connsiteY4635" fmla="*/ 7985265 h 9085945"/>
                  <a:gd name="connsiteX4636" fmla="*/ 0 w 1018183"/>
                  <a:gd name="connsiteY4636" fmla="*/ 7983631 h 9085945"/>
                  <a:gd name="connsiteX4637" fmla="*/ 0 w 1018183"/>
                  <a:gd name="connsiteY4637" fmla="*/ 7981234 h 9085945"/>
                  <a:gd name="connsiteX4638" fmla="*/ 0 w 1018183"/>
                  <a:gd name="connsiteY4638" fmla="*/ 7980698 h 9085945"/>
                  <a:gd name="connsiteX4639" fmla="*/ 0 w 1018183"/>
                  <a:gd name="connsiteY4639" fmla="*/ 7979665 h 9085945"/>
                  <a:gd name="connsiteX4640" fmla="*/ 0 w 1018183"/>
                  <a:gd name="connsiteY4640" fmla="*/ 7979206 h 9085945"/>
                  <a:gd name="connsiteX4641" fmla="*/ 0 w 1018183"/>
                  <a:gd name="connsiteY4641" fmla="*/ 7976709 h 9085945"/>
                  <a:gd name="connsiteX4642" fmla="*/ 0 w 1018183"/>
                  <a:gd name="connsiteY4642" fmla="*/ 7970530 h 9085945"/>
                  <a:gd name="connsiteX4643" fmla="*/ 0 w 1018183"/>
                  <a:gd name="connsiteY4643" fmla="*/ 7969355 h 9085945"/>
                  <a:gd name="connsiteX4644" fmla="*/ 0 w 1018183"/>
                  <a:gd name="connsiteY4644" fmla="*/ 7965648 h 9085945"/>
                  <a:gd name="connsiteX4645" fmla="*/ 0 w 1018183"/>
                  <a:gd name="connsiteY4645" fmla="*/ 7965123 h 9085945"/>
                  <a:gd name="connsiteX4646" fmla="*/ 0 w 1018183"/>
                  <a:gd name="connsiteY4646" fmla="*/ 7964354 h 9085945"/>
                  <a:gd name="connsiteX4647" fmla="*/ 0 w 1018183"/>
                  <a:gd name="connsiteY4647" fmla="*/ 7962915 h 9085945"/>
                  <a:gd name="connsiteX4648" fmla="*/ 0 w 1018183"/>
                  <a:gd name="connsiteY4648" fmla="*/ 7958297 h 9085945"/>
                  <a:gd name="connsiteX4649" fmla="*/ 0 w 1018183"/>
                  <a:gd name="connsiteY4649" fmla="*/ 7956222 h 9085945"/>
                  <a:gd name="connsiteX4650" fmla="*/ 0 w 1018183"/>
                  <a:gd name="connsiteY4650" fmla="*/ 7954065 h 9085945"/>
                  <a:gd name="connsiteX4651" fmla="*/ 0 w 1018183"/>
                  <a:gd name="connsiteY4651" fmla="*/ 7951104 h 9085945"/>
                  <a:gd name="connsiteX4652" fmla="*/ 0 w 1018183"/>
                  <a:gd name="connsiteY4652" fmla="*/ 7949989 h 9085945"/>
                  <a:gd name="connsiteX4653" fmla="*/ 0 w 1018183"/>
                  <a:gd name="connsiteY4653" fmla="*/ 7949819 h 9085945"/>
                  <a:gd name="connsiteX4654" fmla="*/ 0 w 1018183"/>
                  <a:gd name="connsiteY4654" fmla="*/ 7946479 h 9085945"/>
                  <a:gd name="connsiteX4655" fmla="*/ 0 w 1018183"/>
                  <a:gd name="connsiteY4655" fmla="*/ 7940044 h 9085945"/>
                  <a:gd name="connsiteX4656" fmla="*/ 0 w 1018183"/>
                  <a:gd name="connsiteY4656" fmla="*/ 7932580 h 9085945"/>
                  <a:gd name="connsiteX4657" fmla="*/ 0 w 1018183"/>
                  <a:gd name="connsiteY4657" fmla="*/ 7930188 h 9085945"/>
                  <a:gd name="connsiteX4658" fmla="*/ 0 w 1018183"/>
                  <a:gd name="connsiteY4658" fmla="*/ 7928548 h 9085945"/>
                  <a:gd name="connsiteX4659" fmla="*/ 0 w 1018183"/>
                  <a:gd name="connsiteY4659" fmla="*/ 7926980 h 9085945"/>
                  <a:gd name="connsiteX4660" fmla="*/ 0 w 1018183"/>
                  <a:gd name="connsiteY4660" fmla="*/ 7925306 h 9085945"/>
                  <a:gd name="connsiteX4661" fmla="*/ 0 w 1018183"/>
                  <a:gd name="connsiteY4661" fmla="*/ 7919351 h 9085945"/>
                  <a:gd name="connsiteX4662" fmla="*/ 0 w 1018183"/>
                  <a:gd name="connsiteY4662" fmla="*/ 7919129 h 9085945"/>
                  <a:gd name="connsiteX4663" fmla="*/ 0 w 1018183"/>
                  <a:gd name="connsiteY4663" fmla="*/ 7917914 h 9085945"/>
                  <a:gd name="connsiteX4664" fmla="*/ 0 w 1018183"/>
                  <a:gd name="connsiteY4664" fmla="*/ 7915449 h 9085945"/>
                  <a:gd name="connsiteX4665" fmla="*/ 0 w 1018183"/>
                  <a:gd name="connsiteY4665" fmla="*/ 7913723 h 9085945"/>
                  <a:gd name="connsiteX4666" fmla="*/ 0 w 1018183"/>
                  <a:gd name="connsiteY4666" fmla="*/ 7909577 h 9085945"/>
                  <a:gd name="connsiteX4667" fmla="*/ 0 w 1018183"/>
                  <a:gd name="connsiteY4667" fmla="*/ 7908293 h 9085945"/>
                  <a:gd name="connsiteX4668" fmla="*/ 0 w 1018183"/>
                  <a:gd name="connsiteY4668" fmla="*/ 7907318 h 9085945"/>
                  <a:gd name="connsiteX4669" fmla="*/ 0 w 1018183"/>
                  <a:gd name="connsiteY4669" fmla="*/ 7902299 h 9085945"/>
                  <a:gd name="connsiteX4670" fmla="*/ 0 w 1018183"/>
                  <a:gd name="connsiteY4670" fmla="*/ 7896006 h 9085945"/>
                  <a:gd name="connsiteX4671" fmla="*/ 0 w 1018183"/>
                  <a:gd name="connsiteY4671" fmla="*/ 7893057 h 9085945"/>
                  <a:gd name="connsiteX4672" fmla="*/ 0 w 1018183"/>
                  <a:gd name="connsiteY4672" fmla="*/ 7888640 h 9085945"/>
                  <a:gd name="connsiteX4673" fmla="*/ 0 w 1018183"/>
                  <a:gd name="connsiteY4673" fmla="*/ 7884946 h 9085945"/>
                  <a:gd name="connsiteX4674" fmla="*/ 0 w 1018183"/>
                  <a:gd name="connsiteY4674" fmla="*/ 7881634 h 9085945"/>
                  <a:gd name="connsiteX4675" fmla="*/ 0 w 1018183"/>
                  <a:gd name="connsiteY4675" fmla="*/ 7878869 h 9085945"/>
                  <a:gd name="connsiteX4676" fmla="*/ 0 w 1018183"/>
                  <a:gd name="connsiteY4676" fmla="*/ 7877581 h 9085945"/>
                  <a:gd name="connsiteX4677" fmla="*/ 0 w 1018183"/>
                  <a:gd name="connsiteY4677" fmla="*/ 7877572 h 9085945"/>
                  <a:gd name="connsiteX4678" fmla="*/ 0 w 1018183"/>
                  <a:gd name="connsiteY4678" fmla="*/ 7876849 h 9085945"/>
                  <a:gd name="connsiteX4679" fmla="*/ 0 w 1018183"/>
                  <a:gd name="connsiteY4679" fmla="*/ 7876287 h 9085945"/>
                  <a:gd name="connsiteX4680" fmla="*/ 0 w 1018183"/>
                  <a:gd name="connsiteY4680" fmla="*/ 7872520 h 9085945"/>
                  <a:gd name="connsiteX4681" fmla="*/ 0 w 1018183"/>
                  <a:gd name="connsiteY4681" fmla="*/ 7867951 h 9085945"/>
                  <a:gd name="connsiteX4682" fmla="*/ 0 w 1018183"/>
                  <a:gd name="connsiteY4682" fmla="*/ 7866514 h 9085945"/>
                  <a:gd name="connsiteX4683" fmla="*/ 0 w 1018183"/>
                  <a:gd name="connsiteY4683" fmla="*/ 7865791 h 9085945"/>
                  <a:gd name="connsiteX4684" fmla="*/ 0 w 1018183"/>
                  <a:gd name="connsiteY4684" fmla="*/ 7856836 h 9085945"/>
                  <a:gd name="connsiteX4685" fmla="*/ 0 w 1018183"/>
                  <a:gd name="connsiteY4685" fmla="*/ 7853071 h 9085945"/>
                  <a:gd name="connsiteX4686" fmla="*/ 0 w 1018183"/>
                  <a:gd name="connsiteY4686" fmla="*/ 7847062 h 9085945"/>
                  <a:gd name="connsiteX4687" fmla="*/ 0 w 1018183"/>
                  <a:gd name="connsiteY4687" fmla="*/ 7846139 h 9085945"/>
                  <a:gd name="connsiteX4688" fmla="*/ 0 w 1018183"/>
                  <a:gd name="connsiteY4688" fmla="*/ 7845777 h 9085945"/>
                  <a:gd name="connsiteX4689" fmla="*/ 0 w 1018183"/>
                  <a:gd name="connsiteY4689" fmla="*/ 7844604 h 9085945"/>
                  <a:gd name="connsiteX4690" fmla="*/ 0 w 1018183"/>
                  <a:gd name="connsiteY4690" fmla="*/ 7842013 h 9085945"/>
                  <a:gd name="connsiteX4691" fmla="*/ 0 w 1018183"/>
                  <a:gd name="connsiteY4691" fmla="*/ 7841292 h 9085945"/>
                  <a:gd name="connsiteX4692" fmla="*/ 0 w 1018183"/>
                  <a:gd name="connsiteY4692" fmla="*/ 7840372 h 9085945"/>
                  <a:gd name="connsiteX4693" fmla="*/ 0 w 1018183"/>
                  <a:gd name="connsiteY4693" fmla="*/ 7837239 h 9085945"/>
                  <a:gd name="connsiteX4694" fmla="*/ 0 w 1018183"/>
                  <a:gd name="connsiteY4694" fmla="*/ 7835081 h 9085945"/>
                  <a:gd name="connsiteX4695" fmla="*/ 0 w 1018183"/>
                  <a:gd name="connsiteY4695" fmla="*/ 7833969 h 9085945"/>
                  <a:gd name="connsiteX4696" fmla="*/ 0 w 1018183"/>
                  <a:gd name="connsiteY4696" fmla="*/ 7833786 h 9085945"/>
                  <a:gd name="connsiteX4697" fmla="*/ 0 w 1018183"/>
                  <a:gd name="connsiteY4697" fmla="*/ 7830234 h 9085945"/>
                  <a:gd name="connsiteX4698" fmla="*/ 0 w 1018183"/>
                  <a:gd name="connsiteY4698" fmla="*/ 7825449 h 9085945"/>
                  <a:gd name="connsiteX4699" fmla="*/ 0 w 1018183"/>
                  <a:gd name="connsiteY4699" fmla="*/ 7823754 h 9085945"/>
                  <a:gd name="connsiteX4700" fmla="*/ 0 w 1018183"/>
                  <a:gd name="connsiteY4700" fmla="*/ 7822187 h 9085945"/>
                  <a:gd name="connsiteX4701" fmla="*/ 0 w 1018183"/>
                  <a:gd name="connsiteY4701" fmla="*/ 7819833 h 9085945"/>
                  <a:gd name="connsiteX4702" fmla="*/ 0 w 1018183"/>
                  <a:gd name="connsiteY4702" fmla="*/ 7815691 h 9085945"/>
                  <a:gd name="connsiteX4703" fmla="*/ 0 w 1018183"/>
                  <a:gd name="connsiteY4703" fmla="*/ 7814335 h 9085945"/>
                  <a:gd name="connsiteX4704" fmla="*/ 0 w 1018183"/>
                  <a:gd name="connsiteY4704" fmla="*/ 7809286 h 9085945"/>
                  <a:gd name="connsiteX4705" fmla="*/ 0 w 1018183"/>
                  <a:gd name="connsiteY4705" fmla="*/ 7805435 h 9085945"/>
                  <a:gd name="connsiteX4706" fmla="*/ 0 w 1018183"/>
                  <a:gd name="connsiteY4706" fmla="*/ 7804783 h 9085945"/>
                  <a:gd name="connsiteX4707" fmla="*/ 0 w 1018183"/>
                  <a:gd name="connsiteY4707" fmla="*/ 7803277 h 9085945"/>
                  <a:gd name="connsiteX4708" fmla="*/ 0 w 1018183"/>
                  <a:gd name="connsiteY4708" fmla="*/ 7801671 h 9085945"/>
                  <a:gd name="connsiteX4709" fmla="*/ 0 w 1018183"/>
                  <a:gd name="connsiteY4709" fmla="*/ 7797505 h 9085945"/>
                  <a:gd name="connsiteX4710" fmla="*/ 0 w 1018183"/>
                  <a:gd name="connsiteY4710" fmla="*/ 7794739 h 9085945"/>
                  <a:gd name="connsiteX4711" fmla="*/ 0 w 1018183"/>
                  <a:gd name="connsiteY4711" fmla="*/ 7793627 h 9085945"/>
                  <a:gd name="connsiteX4712" fmla="*/ 0 w 1018183"/>
                  <a:gd name="connsiteY4712" fmla="*/ 7783257 h 9085945"/>
                  <a:gd name="connsiteX4713" fmla="*/ 0 w 1018183"/>
                  <a:gd name="connsiteY4713" fmla="*/ 7782565 h 9085945"/>
                  <a:gd name="connsiteX4714" fmla="*/ 0 w 1018183"/>
                  <a:gd name="connsiteY4714" fmla="*/ 7780310 h 9085945"/>
                  <a:gd name="connsiteX4715" fmla="*/ 0 w 1018183"/>
                  <a:gd name="connsiteY4715" fmla="*/ 7779539 h 9085945"/>
                  <a:gd name="connsiteX4716" fmla="*/ 0 w 1018183"/>
                  <a:gd name="connsiteY4716" fmla="*/ 7777334 h 9085945"/>
                  <a:gd name="connsiteX4717" fmla="*/ 0 w 1018183"/>
                  <a:gd name="connsiteY4717" fmla="*/ 7774074 h 9085945"/>
                  <a:gd name="connsiteX4718" fmla="*/ 0 w 1018183"/>
                  <a:gd name="connsiteY4718" fmla="*/ 7773484 h 9085945"/>
                  <a:gd name="connsiteX4719" fmla="*/ 0 w 1018183"/>
                  <a:gd name="connsiteY4719" fmla="*/ 7772199 h 9085945"/>
                  <a:gd name="connsiteX4720" fmla="*/ 0 w 1018183"/>
                  <a:gd name="connsiteY4720" fmla="*/ 7768944 h 9085945"/>
                  <a:gd name="connsiteX4721" fmla="*/ 0 w 1018183"/>
                  <a:gd name="connsiteY4721" fmla="*/ 7768481 h 9085945"/>
                  <a:gd name="connsiteX4722" fmla="*/ 0 w 1018183"/>
                  <a:gd name="connsiteY4722" fmla="*/ 7762935 h 9085945"/>
                  <a:gd name="connsiteX4723" fmla="*/ 0 w 1018183"/>
                  <a:gd name="connsiteY4723" fmla="*/ 7761664 h 9085945"/>
                  <a:gd name="connsiteX4724" fmla="*/ 0 w 1018183"/>
                  <a:gd name="connsiteY4724" fmla="*/ 7760434 h 9085945"/>
                  <a:gd name="connsiteX4725" fmla="*/ 0 w 1018183"/>
                  <a:gd name="connsiteY4725" fmla="*/ 7757884 h 9085945"/>
                  <a:gd name="connsiteX4726" fmla="*/ 0 w 1018183"/>
                  <a:gd name="connsiteY4726" fmla="*/ 7756665 h 9085945"/>
                  <a:gd name="connsiteX4727" fmla="*/ 0 w 1018183"/>
                  <a:gd name="connsiteY4727" fmla="*/ 7755031 h 9085945"/>
                  <a:gd name="connsiteX4728" fmla="*/ 0 w 1018183"/>
                  <a:gd name="connsiteY4728" fmla="*/ 7752634 h 9085945"/>
                  <a:gd name="connsiteX4729" fmla="*/ 0 w 1018183"/>
                  <a:gd name="connsiteY4729" fmla="*/ 7752098 h 9085945"/>
                  <a:gd name="connsiteX4730" fmla="*/ 0 w 1018183"/>
                  <a:gd name="connsiteY4730" fmla="*/ 7751065 h 9085945"/>
                  <a:gd name="connsiteX4731" fmla="*/ 0 w 1018183"/>
                  <a:gd name="connsiteY4731" fmla="*/ 7750606 h 9085945"/>
                  <a:gd name="connsiteX4732" fmla="*/ 0 w 1018183"/>
                  <a:gd name="connsiteY4732" fmla="*/ 7740755 h 9085945"/>
                  <a:gd name="connsiteX4733" fmla="*/ 0 w 1018183"/>
                  <a:gd name="connsiteY4733" fmla="*/ 7735754 h 9085945"/>
                  <a:gd name="connsiteX4734" fmla="*/ 0 w 1018183"/>
                  <a:gd name="connsiteY4734" fmla="*/ 7734315 h 9085945"/>
                  <a:gd name="connsiteX4735" fmla="*/ 0 w 1018183"/>
                  <a:gd name="connsiteY4735" fmla="*/ 7731857 h 9085945"/>
                  <a:gd name="connsiteX4736" fmla="*/ 0 w 1018183"/>
                  <a:gd name="connsiteY4736" fmla="*/ 7729697 h 9085945"/>
                  <a:gd name="connsiteX4737" fmla="*/ 0 w 1018183"/>
                  <a:gd name="connsiteY4737" fmla="*/ 7728139 h 9085945"/>
                  <a:gd name="connsiteX4738" fmla="*/ 0 w 1018183"/>
                  <a:gd name="connsiteY4738" fmla="*/ 7727622 h 9085945"/>
                  <a:gd name="connsiteX4739" fmla="*/ 0 w 1018183"/>
                  <a:gd name="connsiteY4739" fmla="*/ 7722504 h 9085945"/>
                  <a:gd name="connsiteX4740" fmla="*/ 0 w 1018183"/>
                  <a:gd name="connsiteY4740" fmla="*/ 7721389 h 9085945"/>
                  <a:gd name="connsiteX4741" fmla="*/ 0 w 1018183"/>
                  <a:gd name="connsiteY4741" fmla="*/ 7721219 h 9085945"/>
                  <a:gd name="connsiteX4742" fmla="*/ 0 w 1018183"/>
                  <a:gd name="connsiteY4742" fmla="*/ 7720092 h 9085945"/>
                  <a:gd name="connsiteX4743" fmla="*/ 0 w 1018183"/>
                  <a:gd name="connsiteY4743" fmla="*/ 7717879 h 9085945"/>
                  <a:gd name="connsiteX4744" fmla="*/ 0 w 1018183"/>
                  <a:gd name="connsiteY4744" fmla="*/ 7716323 h 9085945"/>
                  <a:gd name="connsiteX4745" fmla="*/ 0 w 1018183"/>
                  <a:gd name="connsiteY4745" fmla="*/ 7715039 h 9085945"/>
                  <a:gd name="connsiteX4746" fmla="*/ 0 w 1018183"/>
                  <a:gd name="connsiteY4746" fmla="*/ 7712292 h 9085945"/>
                  <a:gd name="connsiteX4747" fmla="*/ 0 w 1018183"/>
                  <a:gd name="connsiteY4747" fmla="*/ 7711444 h 9085945"/>
                  <a:gd name="connsiteX4748" fmla="*/ 0 w 1018183"/>
                  <a:gd name="connsiteY4748" fmla="*/ 7711008 h 9085945"/>
                  <a:gd name="connsiteX4749" fmla="*/ 0 w 1018183"/>
                  <a:gd name="connsiteY4749" fmla="*/ 7710723 h 9085945"/>
                  <a:gd name="connsiteX4750" fmla="*/ 0 w 1018183"/>
                  <a:gd name="connsiteY4750" fmla="*/ 7710264 h 9085945"/>
                  <a:gd name="connsiteX4751" fmla="*/ 0 w 1018183"/>
                  <a:gd name="connsiteY4751" fmla="*/ 7709439 h 9085945"/>
                  <a:gd name="connsiteX4752" fmla="*/ 0 w 1018183"/>
                  <a:gd name="connsiteY4752" fmla="*/ 7709034 h 9085945"/>
                  <a:gd name="connsiteX4753" fmla="*/ 0 w 1018183"/>
                  <a:gd name="connsiteY4753" fmla="*/ 7705269 h 9085945"/>
                  <a:gd name="connsiteX4754" fmla="*/ 0 w 1018183"/>
                  <a:gd name="connsiteY4754" fmla="*/ 7701588 h 9085945"/>
                  <a:gd name="connsiteX4755" fmla="*/ 0 w 1018183"/>
                  <a:gd name="connsiteY4755" fmla="*/ 7701234 h 9085945"/>
                  <a:gd name="connsiteX4756" fmla="*/ 0 w 1018183"/>
                  <a:gd name="connsiteY4756" fmla="*/ 7699665 h 9085945"/>
                  <a:gd name="connsiteX4757" fmla="*/ 0 w 1018183"/>
                  <a:gd name="connsiteY4757" fmla="*/ 7696706 h 9085945"/>
                  <a:gd name="connsiteX4758" fmla="*/ 0 w 1018183"/>
                  <a:gd name="connsiteY4758" fmla="*/ 7695412 h 9085945"/>
                  <a:gd name="connsiteX4759" fmla="*/ 0 w 1018183"/>
                  <a:gd name="connsiteY4759" fmla="*/ 7692036 h 9085945"/>
                  <a:gd name="connsiteX4760" fmla="*/ 0 w 1018183"/>
                  <a:gd name="connsiteY4760" fmla="*/ 7690529 h 9085945"/>
                  <a:gd name="connsiteX4761" fmla="*/ 0 w 1018183"/>
                  <a:gd name="connsiteY4761" fmla="*/ 7689355 h 9085945"/>
                  <a:gd name="connsiteX4762" fmla="*/ 0 w 1018183"/>
                  <a:gd name="connsiteY4762" fmla="*/ 7686849 h 9085945"/>
                  <a:gd name="connsiteX4763" fmla="*/ 0 w 1018183"/>
                  <a:gd name="connsiteY4763" fmla="*/ 7685123 h 9085945"/>
                  <a:gd name="connsiteX4764" fmla="*/ 0 w 1018183"/>
                  <a:gd name="connsiteY4764" fmla="*/ 7684355 h 9085945"/>
                  <a:gd name="connsiteX4765" fmla="*/ 0 w 1018183"/>
                  <a:gd name="connsiteY4765" fmla="*/ 7680877 h 9085945"/>
                  <a:gd name="connsiteX4766" fmla="*/ 0 w 1018183"/>
                  <a:gd name="connsiteY4766" fmla="*/ 7678718 h 9085945"/>
                  <a:gd name="connsiteX4767" fmla="*/ 0 w 1018183"/>
                  <a:gd name="connsiteY4767" fmla="*/ 7677537 h 9085945"/>
                  <a:gd name="connsiteX4768" fmla="*/ 0 w 1018183"/>
                  <a:gd name="connsiteY4768" fmla="*/ 7672539 h 9085945"/>
                  <a:gd name="connsiteX4769" fmla="*/ 0 w 1018183"/>
                  <a:gd name="connsiteY4769" fmla="*/ 7671102 h 9085945"/>
                  <a:gd name="connsiteX4770" fmla="*/ 0 w 1018183"/>
                  <a:gd name="connsiteY4770" fmla="*/ 7669818 h 9085945"/>
                  <a:gd name="connsiteX4771" fmla="*/ 0 w 1018183"/>
                  <a:gd name="connsiteY4771" fmla="*/ 7668690 h 9085945"/>
                  <a:gd name="connsiteX4772" fmla="*/ 0 w 1018183"/>
                  <a:gd name="connsiteY4772" fmla="*/ 7668507 h 9085945"/>
                  <a:gd name="connsiteX4773" fmla="*/ 0 w 1018183"/>
                  <a:gd name="connsiteY4773" fmla="*/ 7666939 h 9085945"/>
                  <a:gd name="connsiteX4774" fmla="*/ 0 w 1018183"/>
                  <a:gd name="connsiteY4774" fmla="*/ 7666479 h 9085945"/>
                  <a:gd name="connsiteX4775" fmla="*/ 0 w 1018183"/>
                  <a:gd name="connsiteY4775" fmla="*/ 7664457 h 9085945"/>
                  <a:gd name="connsiteX4776" fmla="*/ 0 w 1018183"/>
                  <a:gd name="connsiteY4776" fmla="*/ 7661325 h 9085945"/>
                  <a:gd name="connsiteX4777" fmla="*/ 0 w 1018183"/>
                  <a:gd name="connsiteY4777" fmla="*/ 7650187 h 9085945"/>
                  <a:gd name="connsiteX4778" fmla="*/ 0 w 1018183"/>
                  <a:gd name="connsiteY4778" fmla="*/ 7648972 h 9085945"/>
                  <a:gd name="connsiteX4779" fmla="*/ 0 w 1018183"/>
                  <a:gd name="connsiteY4779" fmla="*/ 7647687 h 9085945"/>
                  <a:gd name="connsiteX4780" fmla="*/ 0 w 1018183"/>
                  <a:gd name="connsiteY4780" fmla="*/ 7646507 h 9085945"/>
                  <a:gd name="connsiteX4781" fmla="*/ 0 w 1018183"/>
                  <a:gd name="connsiteY4781" fmla="*/ 7643920 h 9085945"/>
                  <a:gd name="connsiteX4782" fmla="*/ 0 w 1018183"/>
                  <a:gd name="connsiteY4782" fmla="*/ 7639351 h 9085945"/>
                  <a:gd name="connsiteX4783" fmla="*/ 0 w 1018183"/>
                  <a:gd name="connsiteY4783" fmla="*/ 7638376 h 9085945"/>
                  <a:gd name="connsiteX4784" fmla="*/ 0 w 1018183"/>
                  <a:gd name="connsiteY4784" fmla="*/ 7637914 h 9085945"/>
                  <a:gd name="connsiteX4785" fmla="*/ 0 w 1018183"/>
                  <a:gd name="connsiteY4785" fmla="*/ 7635454 h 9085945"/>
                  <a:gd name="connsiteX4786" fmla="*/ 0 w 1018183"/>
                  <a:gd name="connsiteY4786" fmla="*/ 7629521 h 9085945"/>
                  <a:gd name="connsiteX4787" fmla="*/ 0 w 1018183"/>
                  <a:gd name="connsiteY4787" fmla="*/ 7627317 h 9085945"/>
                  <a:gd name="connsiteX4788" fmla="*/ 0 w 1018183"/>
                  <a:gd name="connsiteY4788" fmla="*/ 7624115 h 9085945"/>
                  <a:gd name="connsiteX4789" fmla="*/ 0 w 1018183"/>
                  <a:gd name="connsiteY4789" fmla="*/ 7622831 h 9085945"/>
                  <a:gd name="connsiteX4790" fmla="*/ 0 w 1018183"/>
                  <a:gd name="connsiteY4790" fmla="*/ 7616004 h 9085945"/>
                  <a:gd name="connsiteX4791" fmla="*/ 0 w 1018183"/>
                  <a:gd name="connsiteY4791" fmla="*/ 7613057 h 9085945"/>
                  <a:gd name="connsiteX4792" fmla="*/ 0 w 1018183"/>
                  <a:gd name="connsiteY4792" fmla="*/ 7612692 h 9085945"/>
                  <a:gd name="connsiteX4793" fmla="*/ 0 w 1018183"/>
                  <a:gd name="connsiteY4793" fmla="*/ 7608639 h 9085945"/>
                  <a:gd name="connsiteX4794" fmla="*/ 0 w 1018183"/>
                  <a:gd name="connsiteY4794" fmla="*/ 7607345 h 9085945"/>
                  <a:gd name="connsiteX4795" fmla="*/ 0 w 1018183"/>
                  <a:gd name="connsiteY4795" fmla="*/ 7605186 h 9085945"/>
                  <a:gd name="connsiteX4796" fmla="*/ 0 w 1018183"/>
                  <a:gd name="connsiteY4796" fmla="*/ 7603578 h 9085945"/>
                  <a:gd name="connsiteX4797" fmla="*/ 0 w 1018183"/>
                  <a:gd name="connsiteY4797" fmla="*/ 7601634 h 9085945"/>
                  <a:gd name="connsiteX4798" fmla="*/ 0 w 1018183"/>
                  <a:gd name="connsiteY4798" fmla="*/ 7597572 h 9085945"/>
                  <a:gd name="connsiteX4799" fmla="*/ 0 w 1018183"/>
                  <a:gd name="connsiteY4799" fmla="*/ 7596849 h 9085945"/>
                  <a:gd name="connsiteX4800" fmla="*/ 0 w 1018183"/>
                  <a:gd name="connsiteY4800" fmla="*/ 7596287 h 9085945"/>
                  <a:gd name="connsiteX4801" fmla="*/ 0 w 1018183"/>
                  <a:gd name="connsiteY4801" fmla="*/ 7595154 h 9085945"/>
                  <a:gd name="connsiteX4802" fmla="*/ 0 w 1018183"/>
                  <a:gd name="connsiteY4802" fmla="*/ 7593587 h 9085945"/>
                  <a:gd name="connsiteX4803" fmla="*/ 0 w 1018183"/>
                  <a:gd name="connsiteY4803" fmla="*/ 7592518 h 9085945"/>
                  <a:gd name="connsiteX4804" fmla="*/ 0 w 1018183"/>
                  <a:gd name="connsiteY4804" fmla="*/ 7584471 h 9085945"/>
                  <a:gd name="connsiteX4805" fmla="*/ 0 w 1018183"/>
                  <a:gd name="connsiteY4805" fmla="*/ 7580329 h 9085945"/>
                  <a:gd name="connsiteX4806" fmla="*/ 0 w 1018183"/>
                  <a:gd name="connsiteY4806" fmla="*/ 7576835 h 9085945"/>
                  <a:gd name="connsiteX4807" fmla="*/ 0 w 1018183"/>
                  <a:gd name="connsiteY4807" fmla="*/ 7576183 h 9085945"/>
                  <a:gd name="connsiteX4808" fmla="*/ 0 w 1018183"/>
                  <a:gd name="connsiteY4808" fmla="*/ 7573071 h 9085945"/>
                  <a:gd name="connsiteX4809" fmla="*/ 0 w 1018183"/>
                  <a:gd name="connsiteY4809" fmla="*/ 7568905 h 9085945"/>
                  <a:gd name="connsiteX4810" fmla="*/ 0 w 1018183"/>
                  <a:gd name="connsiteY4810" fmla="*/ 7566139 h 9085945"/>
                  <a:gd name="connsiteX4811" fmla="*/ 0 w 1018183"/>
                  <a:gd name="connsiteY4811" fmla="*/ 7565027 h 9085945"/>
                  <a:gd name="connsiteX4812" fmla="*/ 0 w 1018183"/>
                  <a:gd name="connsiteY4812" fmla="*/ 7564844 h 9085945"/>
                  <a:gd name="connsiteX4813" fmla="*/ 0 w 1018183"/>
                  <a:gd name="connsiteY4813" fmla="*/ 7561292 h 9085945"/>
                  <a:gd name="connsiteX4814" fmla="*/ 0 w 1018183"/>
                  <a:gd name="connsiteY4814" fmla="*/ 7559793 h 9085945"/>
                  <a:gd name="connsiteX4815" fmla="*/ 0 w 1018183"/>
                  <a:gd name="connsiteY4815" fmla="*/ 7555943 h 9085945"/>
                  <a:gd name="connsiteX4816" fmla="*/ 0 w 1018183"/>
                  <a:gd name="connsiteY4816" fmla="*/ 7554812 h 9085945"/>
                  <a:gd name="connsiteX4817" fmla="*/ 0 w 1018183"/>
                  <a:gd name="connsiteY4817" fmla="*/ 7553965 h 9085945"/>
                  <a:gd name="connsiteX4818" fmla="*/ 0 w 1018183"/>
                  <a:gd name="connsiteY4818" fmla="*/ 7553786 h 9085945"/>
                  <a:gd name="connsiteX4819" fmla="*/ 0 w 1018183"/>
                  <a:gd name="connsiteY4819" fmla="*/ 7553245 h 9085945"/>
                  <a:gd name="connsiteX4820" fmla="*/ 0 w 1018183"/>
                  <a:gd name="connsiteY4820" fmla="*/ 7551710 h 9085945"/>
                  <a:gd name="connsiteX4821" fmla="*/ 0 w 1018183"/>
                  <a:gd name="connsiteY4821" fmla="*/ 7545474 h 9085945"/>
                  <a:gd name="connsiteX4822" fmla="*/ 0 w 1018183"/>
                  <a:gd name="connsiteY4822" fmla="*/ 7543755 h 9085945"/>
                  <a:gd name="connsiteX4823" fmla="*/ 0 w 1018183"/>
                  <a:gd name="connsiteY4823" fmla="*/ 7542186 h 9085945"/>
                  <a:gd name="connsiteX4824" fmla="*/ 0 w 1018183"/>
                  <a:gd name="connsiteY4824" fmla="*/ 7540344 h 9085945"/>
                  <a:gd name="connsiteX4825" fmla="*/ 0 w 1018183"/>
                  <a:gd name="connsiteY4825" fmla="*/ 7535841 h 9085945"/>
                  <a:gd name="connsiteX4826" fmla="*/ 0 w 1018183"/>
                  <a:gd name="connsiteY4826" fmla="*/ 7534557 h 9085945"/>
                  <a:gd name="connsiteX4827" fmla="*/ 0 w 1018183"/>
                  <a:gd name="connsiteY4827" fmla="*/ 7534335 h 9085945"/>
                  <a:gd name="connsiteX4828" fmla="*/ 0 w 1018183"/>
                  <a:gd name="connsiteY4828" fmla="*/ 7529284 h 9085945"/>
                  <a:gd name="connsiteX4829" fmla="*/ 0 w 1018183"/>
                  <a:gd name="connsiteY4829" fmla="*/ 7528563 h 9085945"/>
                  <a:gd name="connsiteX4830" fmla="*/ 0 w 1018183"/>
                  <a:gd name="connsiteY4830" fmla="*/ 7524783 h 9085945"/>
                  <a:gd name="connsiteX4831" fmla="*/ 0 w 1018183"/>
                  <a:gd name="connsiteY4831" fmla="*/ 7517506 h 9085945"/>
                  <a:gd name="connsiteX4832" fmla="*/ 0 w 1018183"/>
                  <a:gd name="connsiteY4832" fmla="*/ 7513623 h 9085945"/>
                  <a:gd name="connsiteX4833" fmla="*/ 0 w 1018183"/>
                  <a:gd name="connsiteY4833" fmla="*/ 7511368 h 9085945"/>
                  <a:gd name="connsiteX4834" fmla="*/ 0 w 1018183"/>
                  <a:gd name="connsiteY4834" fmla="*/ 7505132 h 9085945"/>
                  <a:gd name="connsiteX4835" fmla="*/ 0 w 1018183"/>
                  <a:gd name="connsiteY4835" fmla="*/ 7503846 h 9085945"/>
                  <a:gd name="connsiteX4836" fmla="*/ 0 w 1018183"/>
                  <a:gd name="connsiteY4836" fmla="*/ 7503257 h 9085945"/>
                  <a:gd name="connsiteX4837" fmla="*/ 0 w 1018183"/>
                  <a:gd name="connsiteY4837" fmla="*/ 7500310 h 9085945"/>
                  <a:gd name="connsiteX4838" fmla="*/ 0 w 1018183"/>
                  <a:gd name="connsiteY4838" fmla="*/ 7499539 h 9085945"/>
                  <a:gd name="connsiteX4839" fmla="*/ 0 w 1018183"/>
                  <a:gd name="connsiteY4839" fmla="*/ 7494074 h 9085945"/>
                  <a:gd name="connsiteX4840" fmla="*/ 0 w 1018183"/>
                  <a:gd name="connsiteY4840" fmla="*/ 7492056 h 9085945"/>
                  <a:gd name="connsiteX4841" fmla="*/ 0 w 1018183"/>
                  <a:gd name="connsiteY4841" fmla="*/ 7491492 h 9085945"/>
                  <a:gd name="connsiteX4842" fmla="*/ 0 w 1018183"/>
                  <a:gd name="connsiteY4842" fmla="*/ 7488942 h 9085945"/>
                  <a:gd name="connsiteX4843" fmla="*/ 0 w 1018183"/>
                  <a:gd name="connsiteY4843" fmla="*/ 7487723 h 9085945"/>
                  <a:gd name="connsiteX4844" fmla="*/ 0 w 1018183"/>
                  <a:gd name="connsiteY4844" fmla="*/ 7486439 h 9085945"/>
                  <a:gd name="connsiteX4845" fmla="*/ 0 w 1018183"/>
                  <a:gd name="connsiteY4845" fmla="*/ 7483692 h 9085945"/>
                  <a:gd name="connsiteX4846" fmla="*/ 0 w 1018183"/>
                  <a:gd name="connsiteY4846" fmla="*/ 7482408 h 9085945"/>
                  <a:gd name="connsiteX4847" fmla="*/ 0 w 1018183"/>
                  <a:gd name="connsiteY4847" fmla="*/ 7482123 h 9085945"/>
                  <a:gd name="connsiteX4848" fmla="*/ 0 w 1018183"/>
                  <a:gd name="connsiteY4848" fmla="*/ 7481664 h 9085945"/>
                  <a:gd name="connsiteX4849" fmla="*/ 0 w 1018183"/>
                  <a:gd name="connsiteY4849" fmla="*/ 7480839 h 9085945"/>
                  <a:gd name="connsiteX4850" fmla="*/ 0 w 1018183"/>
                  <a:gd name="connsiteY4850" fmla="*/ 7480434 h 9085945"/>
                  <a:gd name="connsiteX4851" fmla="*/ 0 w 1018183"/>
                  <a:gd name="connsiteY4851" fmla="*/ 7476669 h 9085945"/>
                  <a:gd name="connsiteX4852" fmla="*/ 0 w 1018183"/>
                  <a:gd name="connsiteY4852" fmla="*/ 7472634 h 9085945"/>
                  <a:gd name="connsiteX4853" fmla="*/ 0 w 1018183"/>
                  <a:gd name="connsiteY4853" fmla="*/ 7471065 h 9085945"/>
                  <a:gd name="connsiteX4854" fmla="*/ 0 w 1018183"/>
                  <a:gd name="connsiteY4854" fmla="*/ 7467582 h 9085945"/>
                  <a:gd name="connsiteX4855" fmla="*/ 0 w 1018183"/>
                  <a:gd name="connsiteY4855" fmla="*/ 7466812 h 9085945"/>
                  <a:gd name="connsiteX4856" fmla="*/ 0 w 1018183"/>
                  <a:gd name="connsiteY4856" fmla="*/ 7463436 h 9085945"/>
                  <a:gd name="connsiteX4857" fmla="*/ 0 w 1018183"/>
                  <a:gd name="connsiteY4857" fmla="*/ 7461347 h 9085945"/>
                  <a:gd name="connsiteX4858" fmla="*/ 0 w 1018183"/>
                  <a:gd name="connsiteY4858" fmla="*/ 7460755 h 9085945"/>
                  <a:gd name="connsiteX4859" fmla="*/ 0 w 1018183"/>
                  <a:gd name="connsiteY4859" fmla="*/ 7455755 h 9085945"/>
                  <a:gd name="connsiteX4860" fmla="*/ 0 w 1018183"/>
                  <a:gd name="connsiteY4860" fmla="*/ 7452277 h 9085945"/>
                  <a:gd name="connsiteX4861" fmla="*/ 0 w 1018183"/>
                  <a:gd name="connsiteY4861" fmla="*/ 7448937 h 9085945"/>
                  <a:gd name="connsiteX4862" fmla="*/ 0 w 1018183"/>
                  <a:gd name="connsiteY4862" fmla="*/ 7446097 h 9085945"/>
                  <a:gd name="connsiteX4863" fmla="*/ 0 w 1018183"/>
                  <a:gd name="connsiteY4863" fmla="*/ 7443939 h 9085945"/>
                  <a:gd name="connsiteX4864" fmla="*/ 0 w 1018183"/>
                  <a:gd name="connsiteY4864" fmla="*/ 7442502 h 9085945"/>
                  <a:gd name="connsiteX4865" fmla="*/ 0 w 1018183"/>
                  <a:gd name="connsiteY4865" fmla="*/ 7442066 h 9085945"/>
                  <a:gd name="connsiteX4866" fmla="*/ 0 w 1018183"/>
                  <a:gd name="connsiteY4866" fmla="*/ 7441218 h 9085945"/>
                  <a:gd name="connsiteX4867" fmla="*/ 0 w 1018183"/>
                  <a:gd name="connsiteY4867" fmla="*/ 7440497 h 9085945"/>
                  <a:gd name="connsiteX4868" fmla="*/ 0 w 1018183"/>
                  <a:gd name="connsiteY4868" fmla="*/ 7440092 h 9085945"/>
                  <a:gd name="connsiteX4869" fmla="*/ 0 w 1018183"/>
                  <a:gd name="connsiteY4869" fmla="*/ 7440090 h 9085945"/>
                  <a:gd name="connsiteX4870" fmla="*/ 0 w 1018183"/>
                  <a:gd name="connsiteY4870" fmla="*/ 7439907 h 9085945"/>
                  <a:gd name="connsiteX4871" fmla="*/ 0 w 1018183"/>
                  <a:gd name="connsiteY4871" fmla="*/ 7438339 h 9085945"/>
                  <a:gd name="connsiteX4872" fmla="*/ 0 w 1018183"/>
                  <a:gd name="connsiteY4872" fmla="*/ 7437879 h 9085945"/>
                  <a:gd name="connsiteX4873" fmla="*/ 0 w 1018183"/>
                  <a:gd name="connsiteY4873" fmla="*/ 7436327 h 9085945"/>
                  <a:gd name="connsiteX4874" fmla="*/ 0 w 1018183"/>
                  <a:gd name="connsiteY4874" fmla="*/ 7435039 h 9085945"/>
                  <a:gd name="connsiteX4875" fmla="*/ 0 w 1018183"/>
                  <a:gd name="connsiteY4875" fmla="*/ 7432725 h 9085945"/>
                  <a:gd name="connsiteX4876" fmla="*/ 0 w 1018183"/>
                  <a:gd name="connsiteY4876" fmla="*/ 7432292 h 9085945"/>
                  <a:gd name="connsiteX4877" fmla="*/ 0 w 1018183"/>
                  <a:gd name="connsiteY4877" fmla="*/ 7431007 h 9085945"/>
                  <a:gd name="connsiteX4878" fmla="*/ 0 w 1018183"/>
                  <a:gd name="connsiteY4878" fmla="*/ 7430723 h 9085945"/>
                  <a:gd name="connsiteX4879" fmla="*/ 0 w 1018183"/>
                  <a:gd name="connsiteY4879" fmla="*/ 7429439 h 9085945"/>
                  <a:gd name="connsiteX4880" fmla="*/ 0 w 1018183"/>
                  <a:gd name="connsiteY4880" fmla="*/ 7423094 h 9085945"/>
                  <a:gd name="connsiteX4881" fmla="*/ 0 w 1018183"/>
                  <a:gd name="connsiteY4881" fmla="*/ 7421587 h 9085945"/>
                  <a:gd name="connsiteX4882" fmla="*/ 0 w 1018183"/>
                  <a:gd name="connsiteY4882" fmla="*/ 7418390 h 9085945"/>
                  <a:gd name="connsiteX4883" fmla="*/ 0 w 1018183"/>
                  <a:gd name="connsiteY4883" fmla="*/ 7417907 h 9085945"/>
                  <a:gd name="connsiteX4884" fmla="*/ 0 w 1018183"/>
                  <a:gd name="connsiteY4884" fmla="*/ 7415413 h 9085945"/>
                  <a:gd name="connsiteX4885" fmla="*/ 0 w 1018183"/>
                  <a:gd name="connsiteY4885" fmla="*/ 7412036 h 9085945"/>
                  <a:gd name="connsiteX4886" fmla="*/ 0 w 1018183"/>
                  <a:gd name="connsiteY4886" fmla="*/ 7409776 h 9085945"/>
                  <a:gd name="connsiteX4887" fmla="*/ 0 w 1018183"/>
                  <a:gd name="connsiteY4887" fmla="*/ 7406854 h 9085945"/>
                  <a:gd name="connsiteX4888" fmla="*/ 0 w 1018183"/>
                  <a:gd name="connsiteY4888" fmla="*/ 7403989 h 9085945"/>
                  <a:gd name="connsiteX4889" fmla="*/ 0 w 1018183"/>
                  <a:gd name="connsiteY4889" fmla="*/ 7403597 h 9085945"/>
                  <a:gd name="connsiteX4890" fmla="*/ 0 w 1018183"/>
                  <a:gd name="connsiteY4890" fmla="*/ 7400921 h 9085945"/>
                  <a:gd name="connsiteX4891" fmla="*/ 0 w 1018183"/>
                  <a:gd name="connsiteY4891" fmla="*/ 7400876 h 9085945"/>
                  <a:gd name="connsiteX4892" fmla="*/ 0 w 1018183"/>
                  <a:gd name="connsiteY4892" fmla="*/ 7399748 h 9085945"/>
                  <a:gd name="connsiteX4893" fmla="*/ 0 w 1018183"/>
                  <a:gd name="connsiteY4893" fmla="*/ 7399565 h 9085945"/>
                  <a:gd name="connsiteX4894" fmla="*/ 0 w 1018183"/>
                  <a:gd name="connsiteY4894" fmla="*/ 7398717 h 9085945"/>
                  <a:gd name="connsiteX4895" fmla="*/ 0 w 1018183"/>
                  <a:gd name="connsiteY4895" fmla="*/ 7398465 h 9085945"/>
                  <a:gd name="connsiteX4896" fmla="*/ 0 w 1018183"/>
                  <a:gd name="connsiteY4896" fmla="*/ 7397997 h 9085945"/>
                  <a:gd name="connsiteX4897" fmla="*/ 0 w 1018183"/>
                  <a:gd name="connsiteY4897" fmla="*/ 7397537 h 9085945"/>
                  <a:gd name="connsiteX4898" fmla="*/ 0 w 1018183"/>
                  <a:gd name="connsiteY4898" fmla="*/ 7395515 h 9085945"/>
                  <a:gd name="connsiteX4899" fmla="*/ 0 w 1018183"/>
                  <a:gd name="connsiteY4899" fmla="*/ 7394231 h 9085945"/>
                  <a:gd name="connsiteX4900" fmla="*/ 0 w 1018183"/>
                  <a:gd name="connsiteY4900" fmla="*/ 7392540 h 9085945"/>
                  <a:gd name="connsiteX4901" fmla="*/ 0 w 1018183"/>
                  <a:gd name="connsiteY4901" fmla="*/ 7392383 h 9085945"/>
                  <a:gd name="connsiteX4902" fmla="*/ 0 w 1018183"/>
                  <a:gd name="connsiteY4902" fmla="*/ 7388690 h 9085945"/>
                  <a:gd name="connsiteX4903" fmla="*/ 0 w 1018183"/>
                  <a:gd name="connsiteY4903" fmla="*/ 7388505 h 9085945"/>
                  <a:gd name="connsiteX4904" fmla="*/ 0 w 1018183"/>
                  <a:gd name="connsiteY4904" fmla="*/ 7386937 h 9085945"/>
                  <a:gd name="connsiteX4905" fmla="*/ 0 w 1018183"/>
                  <a:gd name="connsiteY4905" fmla="*/ 7384457 h 9085945"/>
                  <a:gd name="connsiteX4906" fmla="*/ 0 w 1018183"/>
                  <a:gd name="connsiteY4906" fmla="*/ 7381328 h 9085945"/>
                  <a:gd name="connsiteX4907" fmla="*/ 0 w 1018183"/>
                  <a:gd name="connsiteY4907" fmla="*/ 7379308 h 9085945"/>
                  <a:gd name="connsiteX4908" fmla="*/ 0 w 1018183"/>
                  <a:gd name="connsiteY4908" fmla="*/ 7378745 h 9085945"/>
                  <a:gd name="connsiteX4909" fmla="*/ 0 w 1018183"/>
                  <a:gd name="connsiteY4909" fmla="*/ 7374978 h 9085945"/>
                  <a:gd name="connsiteX4910" fmla="*/ 0 w 1018183"/>
                  <a:gd name="connsiteY4910" fmla="*/ 7368972 h 9085945"/>
                  <a:gd name="connsiteX4911" fmla="*/ 0 w 1018183"/>
                  <a:gd name="connsiteY4911" fmla="*/ 7367687 h 9085945"/>
                  <a:gd name="connsiteX4912" fmla="*/ 0 w 1018183"/>
                  <a:gd name="connsiteY4912" fmla="*/ 7366512 h 9085945"/>
                  <a:gd name="connsiteX4913" fmla="*/ 0 w 1018183"/>
                  <a:gd name="connsiteY4913" fmla="*/ 7363918 h 9085945"/>
                  <a:gd name="connsiteX4914" fmla="*/ 0 w 1018183"/>
                  <a:gd name="connsiteY4914" fmla="*/ 7360579 h 9085945"/>
                  <a:gd name="connsiteX4915" fmla="*/ 0 w 1018183"/>
                  <a:gd name="connsiteY4915" fmla="*/ 7358375 h 9085945"/>
                  <a:gd name="connsiteX4916" fmla="*/ 0 w 1018183"/>
                  <a:gd name="connsiteY4916" fmla="*/ 7355963 h 9085945"/>
                  <a:gd name="connsiteX4917" fmla="*/ 0 w 1018183"/>
                  <a:gd name="connsiteY4917" fmla="*/ 7355871 h 9085945"/>
                  <a:gd name="connsiteX4918" fmla="*/ 0 w 1018183"/>
                  <a:gd name="connsiteY4918" fmla="*/ 7353889 h 9085945"/>
                  <a:gd name="connsiteX4919" fmla="*/ 0 w 1018183"/>
                  <a:gd name="connsiteY4919" fmla="*/ 7351729 h 9085945"/>
                  <a:gd name="connsiteX4920" fmla="*/ 0 w 1018183"/>
                  <a:gd name="connsiteY4920" fmla="*/ 7349521 h 9085945"/>
                  <a:gd name="connsiteX4921" fmla="*/ 0 w 1018183"/>
                  <a:gd name="connsiteY4921" fmla="*/ 7348598 h 9085945"/>
                  <a:gd name="connsiteX4922" fmla="*/ 0 w 1018183"/>
                  <a:gd name="connsiteY4922" fmla="*/ 7344115 h 9085945"/>
                  <a:gd name="connsiteX4923" fmla="*/ 0 w 1018183"/>
                  <a:gd name="connsiteY4923" fmla="*/ 7342831 h 9085945"/>
                  <a:gd name="connsiteX4924" fmla="*/ 0 w 1018183"/>
                  <a:gd name="connsiteY4924" fmla="*/ 7337709 h 9085945"/>
                  <a:gd name="connsiteX4925" fmla="*/ 0 w 1018183"/>
                  <a:gd name="connsiteY4925" fmla="*/ 7336244 h 9085945"/>
                  <a:gd name="connsiteX4926" fmla="*/ 0 w 1018183"/>
                  <a:gd name="connsiteY4926" fmla="*/ 7332692 h 9085945"/>
                  <a:gd name="connsiteX4927" fmla="*/ 0 w 1018183"/>
                  <a:gd name="connsiteY4927" fmla="*/ 7331193 h 9085945"/>
                  <a:gd name="connsiteX4928" fmla="*/ 0 w 1018183"/>
                  <a:gd name="connsiteY4928" fmla="*/ 7327345 h 9085945"/>
                  <a:gd name="connsiteX4929" fmla="*/ 0 w 1018183"/>
                  <a:gd name="connsiteY4929" fmla="*/ 7327343 h 9085945"/>
                  <a:gd name="connsiteX4930" fmla="*/ 0 w 1018183"/>
                  <a:gd name="connsiteY4930" fmla="*/ 7326212 h 9085945"/>
                  <a:gd name="connsiteX4931" fmla="*/ 0 w 1018183"/>
                  <a:gd name="connsiteY4931" fmla="*/ 7325186 h 9085945"/>
                  <a:gd name="connsiteX4932" fmla="*/ 0 w 1018183"/>
                  <a:gd name="connsiteY4932" fmla="*/ 7324645 h 9085945"/>
                  <a:gd name="connsiteX4933" fmla="*/ 0 w 1018183"/>
                  <a:gd name="connsiteY4933" fmla="*/ 7323576 h 9085945"/>
                  <a:gd name="connsiteX4934" fmla="*/ 0 w 1018183"/>
                  <a:gd name="connsiteY4934" fmla="*/ 7316794 h 9085945"/>
                  <a:gd name="connsiteX4935" fmla="*/ 0 w 1018183"/>
                  <a:gd name="connsiteY4935" fmla="*/ 7315529 h 9085945"/>
                  <a:gd name="connsiteX4936" fmla="*/ 0 w 1018183"/>
                  <a:gd name="connsiteY4936" fmla="*/ 7315155 h 9085945"/>
                  <a:gd name="connsiteX4937" fmla="*/ 0 w 1018183"/>
                  <a:gd name="connsiteY4937" fmla="*/ 7313586 h 9085945"/>
                  <a:gd name="connsiteX4938" fmla="*/ 0 w 1018183"/>
                  <a:gd name="connsiteY4938" fmla="*/ 7311387 h 9085945"/>
                  <a:gd name="connsiteX4939" fmla="*/ 0 w 1018183"/>
                  <a:gd name="connsiteY4939" fmla="*/ 7307241 h 9085945"/>
                  <a:gd name="connsiteX4940" fmla="*/ 0 w 1018183"/>
                  <a:gd name="connsiteY4940" fmla="*/ 7305957 h 9085945"/>
                  <a:gd name="connsiteX4941" fmla="*/ 0 w 1018183"/>
                  <a:gd name="connsiteY4941" fmla="*/ 7304471 h 9085945"/>
                  <a:gd name="connsiteX4942" fmla="*/ 0 w 1018183"/>
                  <a:gd name="connsiteY4942" fmla="*/ 7300329 h 9085945"/>
                  <a:gd name="connsiteX4943" fmla="*/ 0 w 1018183"/>
                  <a:gd name="connsiteY4943" fmla="*/ 7299963 h 9085945"/>
                  <a:gd name="connsiteX4944" fmla="*/ 0 w 1018183"/>
                  <a:gd name="connsiteY4944" fmla="*/ 7296183 h 9085945"/>
                  <a:gd name="connsiteX4945" fmla="*/ 0 w 1018183"/>
                  <a:gd name="connsiteY4945" fmla="*/ 7290851 h 9085945"/>
                  <a:gd name="connsiteX4946" fmla="*/ 0 w 1018183"/>
                  <a:gd name="connsiteY4946" fmla="*/ 7288906 h 9085945"/>
                  <a:gd name="connsiteX4947" fmla="*/ 0 w 1018183"/>
                  <a:gd name="connsiteY4947" fmla="*/ 7287001 h 9085945"/>
                  <a:gd name="connsiteX4948" fmla="*/ 0 w 1018183"/>
                  <a:gd name="connsiteY4948" fmla="*/ 7285023 h 9085945"/>
                  <a:gd name="connsiteX4949" fmla="*/ 0 w 1018183"/>
                  <a:gd name="connsiteY4949" fmla="*/ 7284844 h 9085945"/>
                  <a:gd name="connsiteX4950" fmla="*/ 0 w 1018183"/>
                  <a:gd name="connsiteY4950" fmla="*/ 7282768 h 9085945"/>
                  <a:gd name="connsiteX4951" fmla="*/ 0 w 1018183"/>
                  <a:gd name="connsiteY4951" fmla="*/ 7279793 h 9085945"/>
                  <a:gd name="connsiteX4952" fmla="*/ 0 w 1018183"/>
                  <a:gd name="connsiteY4952" fmla="*/ 7276532 h 9085945"/>
                  <a:gd name="connsiteX4953" fmla="*/ 0 w 1018183"/>
                  <a:gd name="connsiteY4953" fmla="*/ 7275943 h 9085945"/>
                  <a:gd name="connsiteX4954" fmla="*/ 0 w 1018183"/>
                  <a:gd name="connsiteY4954" fmla="*/ 7275246 h 9085945"/>
                  <a:gd name="connsiteX4955" fmla="*/ 0 w 1018183"/>
                  <a:gd name="connsiteY4955" fmla="*/ 7274813 h 9085945"/>
                  <a:gd name="connsiteX4956" fmla="*/ 0 w 1018183"/>
                  <a:gd name="connsiteY4956" fmla="*/ 7273244 h 9085945"/>
                  <a:gd name="connsiteX4957" fmla="*/ 0 w 1018183"/>
                  <a:gd name="connsiteY4957" fmla="*/ 7271710 h 9085945"/>
                  <a:gd name="connsiteX4958" fmla="*/ 0 w 1018183"/>
                  <a:gd name="connsiteY4958" fmla="*/ 7269463 h 9085945"/>
                  <a:gd name="connsiteX4959" fmla="*/ 0 w 1018183"/>
                  <a:gd name="connsiteY4959" fmla="*/ 7267895 h 9085945"/>
                  <a:gd name="connsiteX4960" fmla="*/ 0 w 1018183"/>
                  <a:gd name="connsiteY4960" fmla="*/ 7265615 h 9085945"/>
                  <a:gd name="connsiteX4961" fmla="*/ 0 w 1018183"/>
                  <a:gd name="connsiteY4961" fmla="*/ 7265474 h 9085945"/>
                  <a:gd name="connsiteX4962" fmla="*/ 0 w 1018183"/>
                  <a:gd name="connsiteY4962" fmla="*/ 7264177 h 9085945"/>
                  <a:gd name="connsiteX4963" fmla="*/ 0 w 1018183"/>
                  <a:gd name="connsiteY4963" fmla="*/ 7263456 h 9085945"/>
                  <a:gd name="connsiteX4964" fmla="*/ 0 w 1018183"/>
                  <a:gd name="connsiteY4964" fmla="*/ 7260342 h 9085945"/>
                  <a:gd name="connsiteX4965" fmla="*/ 0 w 1018183"/>
                  <a:gd name="connsiteY4965" fmla="*/ 7255841 h 9085945"/>
                  <a:gd name="connsiteX4966" fmla="*/ 0 w 1018183"/>
                  <a:gd name="connsiteY4966" fmla="*/ 7254557 h 9085945"/>
                  <a:gd name="connsiteX4967" fmla="*/ 0 w 1018183"/>
                  <a:gd name="connsiteY4967" fmla="*/ 7248564 h 9085945"/>
                  <a:gd name="connsiteX4968" fmla="*/ 0 w 1018183"/>
                  <a:gd name="connsiteY4968" fmla="*/ 7243214 h 9085945"/>
                  <a:gd name="connsiteX4969" fmla="*/ 0 w 1018183"/>
                  <a:gd name="connsiteY4969" fmla="*/ 7238982 h 9085945"/>
                  <a:gd name="connsiteX4970" fmla="*/ 0 w 1018183"/>
                  <a:gd name="connsiteY4970" fmla="*/ 7234904 h 9085945"/>
                  <a:gd name="connsiteX4971" fmla="*/ 0 w 1018183"/>
                  <a:gd name="connsiteY4971" fmla="*/ 7232747 h 9085945"/>
                  <a:gd name="connsiteX4972" fmla="*/ 0 w 1018183"/>
                  <a:gd name="connsiteY4972" fmla="*/ 7231368 h 9085945"/>
                  <a:gd name="connsiteX4973" fmla="*/ 0 w 1018183"/>
                  <a:gd name="connsiteY4973" fmla="*/ 7225876 h 9085945"/>
                  <a:gd name="connsiteX4974" fmla="*/ 0 w 1018183"/>
                  <a:gd name="connsiteY4974" fmla="*/ 7225132 h 9085945"/>
                  <a:gd name="connsiteX4975" fmla="*/ 0 w 1018183"/>
                  <a:gd name="connsiteY4975" fmla="*/ 7224963 h 9085945"/>
                  <a:gd name="connsiteX4976" fmla="*/ 0 w 1018183"/>
                  <a:gd name="connsiteY4976" fmla="*/ 7223848 h 9085945"/>
                  <a:gd name="connsiteX4977" fmla="*/ 0 w 1018183"/>
                  <a:gd name="connsiteY4977" fmla="*/ 7223114 h 9085945"/>
                  <a:gd name="connsiteX4978" fmla="*/ 0 w 1018183"/>
                  <a:gd name="connsiteY4978" fmla="*/ 7217497 h 9085945"/>
                  <a:gd name="connsiteX4979" fmla="*/ 0 w 1018183"/>
                  <a:gd name="connsiteY4979" fmla="*/ 7213466 h 9085945"/>
                  <a:gd name="connsiteX4980" fmla="*/ 0 w 1018183"/>
                  <a:gd name="connsiteY4980" fmla="*/ 7212055 h 9085945"/>
                  <a:gd name="connsiteX4981" fmla="*/ 0 w 1018183"/>
                  <a:gd name="connsiteY4981" fmla="*/ 7211897 h 9085945"/>
                  <a:gd name="connsiteX4982" fmla="*/ 0 w 1018183"/>
                  <a:gd name="connsiteY4982" fmla="*/ 7211492 h 9085945"/>
                  <a:gd name="connsiteX4983" fmla="*/ 0 w 1018183"/>
                  <a:gd name="connsiteY4983" fmla="*/ 7207727 h 9085945"/>
                  <a:gd name="connsiteX4984" fmla="*/ 0 w 1018183"/>
                  <a:gd name="connsiteY4984" fmla="*/ 7206439 h 9085945"/>
                  <a:gd name="connsiteX4985" fmla="*/ 0 w 1018183"/>
                  <a:gd name="connsiteY4985" fmla="*/ 7203692 h 9085945"/>
                  <a:gd name="connsiteX4986" fmla="*/ 0 w 1018183"/>
                  <a:gd name="connsiteY4986" fmla="*/ 7202407 h 9085945"/>
                  <a:gd name="connsiteX4987" fmla="*/ 0 w 1018183"/>
                  <a:gd name="connsiteY4987" fmla="*/ 7202123 h 9085945"/>
                  <a:gd name="connsiteX4988" fmla="*/ 0 w 1018183"/>
                  <a:gd name="connsiteY4988" fmla="*/ 7200839 h 9085945"/>
                  <a:gd name="connsiteX4989" fmla="*/ 0 w 1018183"/>
                  <a:gd name="connsiteY4989" fmla="*/ 7198640 h 9085945"/>
                  <a:gd name="connsiteX4990" fmla="*/ 0 w 1018183"/>
                  <a:gd name="connsiteY4990" fmla="*/ 7194494 h 9085945"/>
                  <a:gd name="connsiteX4991" fmla="*/ 0 w 1018183"/>
                  <a:gd name="connsiteY4991" fmla="*/ 7192405 h 9085945"/>
                  <a:gd name="connsiteX4992" fmla="*/ 0 w 1018183"/>
                  <a:gd name="connsiteY4992" fmla="*/ 7190598 h 9085945"/>
                  <a:gd name="connsiteX4993" fmla="*/ 0 w 1018183"/>
                  <a:gd name="connsiteY4993" fmla="*/ 7189790 h 9085945"/>
                  <a:gd name="connsiteX4994" fmla="*/ 0 w 1018183"/>
                  <a:gd name="connsiteY4994" fmla="*/ 7187582 h 9085945"/>
                  <a:gd name="connsiteX4995" fmla="*/ 0 w 1018183"/>
                  <a:gd name="connsiteY4995" fmla="*/ 7186813 h 9085945"/>
                  <a:gd name="connsiteX4996" fmla="*/ 0 w 1018183"/>
                  <a:gd name="connsiteY4996" fmla="*/ 7183436 h 9085945"/>
                  <a:gd name="connsiteX4997" fmla="*/ 0 w 1018183"/>
                  <a:gd name="connsiteY4997" fmla="*/ 7181345 h 9085945"/>
                  <a:gd name="connsiteX4998" fmla="*/ 0 w 1018183"/>
                  <a:gd name="connsiteY4998" fmla="*/ 7175389 h 9085945"/>
                  <a:gd name="connsiteX4999" fmla="*/ 0 w 1018183"/>
                  <a:gd name="connsiteY4999" fmla="*/ 7174997 h 9085945"/>
                  <a:gd name="connsiteX5000" fmla="*/ 0 w 1018183"/>
                  <a:gd name="connsiteY5000" fmla="*/ 7172276 h 9085945"/>
                  <a:gd name="connsiteX5001" fmla="*/ 0 w 1018183"/>
                  <a:gd name="connsiteY5001" fmla="*/ 7171148 h 9085945"/>
                  <a:gd name="connsiteX5002" fmla="*/ 0 w 1018183"/>
                  <a:gd name="connsiteY5002" fmla="*/ 7170965 h 9085945"/>
                  <a:gd name="connsiteX5003" fmla="*/ 0 w 1018183"/>
                  <a:gd name="connsiteY5003" fmla="*/ 7169865 h 9085945"/>
                  <a:gd name="connsiteX5004" fmla="*/ 0 w 1018183"/>
                  <a:gd name="connsiteY5004" fmla="*/ 7169397 h 9085945"/>
                  <a:gd name="connsiteX5005" fmla="*/ 0 w 1018183"/>
                  <a:gd name="connsiteY5005" fmla="*/ 7168937 h 9085945"/>
                  <a:gd name="connsiteX5006" fmla="*/ 0 w 1018183"/>
                  <a:gd name="connsiteY5006" fmla="*/ 7166097 h 9085945"/>
                  <a:gd name="connsiteX5007" fmla="*/ 0 w 1018183"/>
                  <a:gd name="connsiteY5007" fmla="*/ 7163940 h 9085945"/>
                  <a:gd name="connsiteX5008" fmla="*/ 0 w 1018183"/>
                  <a:gd name="connsiteY5008" fmla="*/ 7163783 h 9085945"/>
                  <a:gd name="connsiteX5009" fmla="*/ 0 w 1018183"/>
                  <a:gd name="connsiteY5009" fmla="*/ 7162065 h 9085945"/>
                  <a:gd name="connsiteX5010" fmla="*/ 0 w 1018183"/>
                  <a:gd name="connsiteY5010" fmla="*/ 7160497 h 9085945"/>
                  <a:gd name="connsiteX5011" fmla="*/ 0 w 1018183"/>
                  <a:gd name="connsiteY5011" fmla="*/ 7160090 h 9085945"/>
                  <a:gd name="connsiteX5012" fmla="*/ 0 w 1018183"/>
                  <a:gd name="connsiteY5012" fmla="*/ 7159905 h 9085945"/>
                  <a:gd name="connsiteX5013" fmla="*/ 0 w 1018183"/>
                  <a:gd name="connsiteY5013" fmla="*/ 7158337 h 9085945"/>
                  <a:gd name="connsiteX5014" fmla="*/ 0 w 1018183"/>
                  <a:gd name="connsiteY5014" fmla="*/ 7152728 h 9085945"/>
                  <a:gd name="connsiteX5015" fmla="*/ 0 w 1018183"/>
                  <a:gd name="connsiteY5015" fmla="*/ 7151431 h 9085945"/>
                  <a:gd name="connsiteX5016" fmla="*/ 0 w 1018183"/>
                  <a:gd name="connsiteY5016" fmla="*/ 7150708 h 9085945"/>
                  <a:gd name="connsiteX5017" fmla="*/ 0 w 1018183"/>
                  <a:gd name="connsiteY5017" fmla="*/ 7149448 h 9085945"/>
                  <a:gd name="connsiteX5018" fmla="*/ 0 w 1018183"/>
                  <a:gd name="connsiteY5018" fmla="*/ 7143094 h 9085945"/>
                  <a:gd name="connsiteX5019" fmla="*/ 0 w 1018183"/>
                  <a:gd name="connsiteY5019" fmla="*/ 7138389 h 9085945"/>
                  <a:gd name="connsiteX5020" fmla="*/ 0 w 1018183"/>
                  <a:gd name="connsiteY5020" fmla="*/ 7137912 h 9085945"/>
                  <a:gd name="connsiteX5021" fmla="*/ 0 w 1018183"/>
                  <a:gd name="connsiteY5021" fmla="*/ 7135047 h 9085945"/>
                  <a:gd name="connsiteX5022" fmla="*/ 0 w 1018183"/>
                  <a:gd name="connsiteY5022" fmla="*/ 7131979 h 9085945"/>
                  <a:gd name="connsiteX5023" fmla="*/ 0 w 1018183"/>
                  <a:gd name="connsiteY5023" fmla="*/ 7129775 h 9085945"/>
                  <a:gd name="connsiteX5024" fmla="*/ 0 w 1018183"/>
                  <a:gd name="connsiteY5024" fmla="*/ 7129523 h 9085945"/>
                  <a:gd name="connsiteX5025" fmla="*/ 0 w 1018183"/>
                  <a:gd name="connsiteY5025" fmla="*/ 7127363 h 9085945"/>
                  <a:gd name="connsiteX5026" fmla="*/ 0 w 1018183"/>
                  <a:gd name="connsiteY5026" fmla="*/ 7125289 h 9085945"/>
                  <a:gd name="connsiteX5027" fmla="*/ 0 w 1018183"/>
                  <a:gd name="connsiteY5027" fmla="*/ 7123989 h 9085945"/>
                  <a:gd name="connsiteX5028" fmla="*/ 0 w 1018183"/>
                  <a:gd name="connsiteY5028" fmla="*/ 7123598 h 9085945"/>
                  <a:gd name="connsiteX5029" fmla="*/ 0 w 1018183"/>
                  <a:gd name="connsiteY5029" fmla="*/ 7120921 h 9085945"/>
                  <a:gd name="connsiteX5030" fmla="*/ 0 w 1018183"/>
                  <a:gd name="connsiteY5030" fmla="*/ 7119998 h 9085945"/>
                  <a:gd name="connsiteX5031" fmla="*/ 0 w 1018183"/>
                  <a:gd name="connsiteY5031" fmla="*/ 7119748 h 9085945"/>
                  <a:gd name="connsiteX5032" fmla="*/ 0 w 1018183"/>
                  <a:gd name="connsiteY5032" fmla="*/ 7119563 h 9085945"/>
                  <a:gd name="connsiteX5033" fmla="*/ 0 w 1018183"/>
                  <a:gd name="connsiteY5033" fmla="*/ 7118463 h 9085945"/>
                  <a:gd name="connsiteX5034" fmla="*/ 0 w 1018183"/>
                  <a:gd name="connsiteY5034" fmla="*/ 7117995 h 9085945"/>
                  <a:gd name="connsiteX5035" fmla="*/ 0 w 1018183"/>
                  <a:gd name="connsiteY5035" fmla="*/ 7115515 h 9085945"/>
                  <a:gd name="connsiteX5036" fmla="*/ 0 w 1018183"/>
                  <a:gd name="connsiteY5036" fmla="*/ 7114231 h 9085945"/>
                  <a:gd name="connsiteX5037" fmla="*/ 0 w 1018183"/>
                  <a:gd name="connsiteY5037" fmla="*/ 7112386 h 9085945"/>
                  <a:gd name="connsiteX5038" fmla="*/ 0 w 1018183"/>
                  <a:gd name="connsiteY5038" fmla="*/ 7110366 h 9085945"/>
                  <a:gd name="connsiteX5039" fmla="*/ 0 w 1018183"/>
                  <a:gd name="connsiteY5039" fmla="*/ 7109109 h 9085945"/>
                  <a:gd name="connsiteX5040" fmla="*/ 0 w 1018183"/>
                  <a:gd name="connsiteY5040" fmla="*/ 7099308 h 9085945"/>
                  <a:gd name="connsiteX5041" fmla="*/ 0 w 1018183"/>
                  <a:gd name="connsiteY5041" fmla="*/ 7098897 h 9085945"/>
                  <a:gd name="connsiteX5042" fmla="*/ 0 w 1018183"/>
                  <a:gd name="connsiteY5042" fmla="*/ 7098745 h 9085945"/>
                  <a:gd name="connsiteX5043" fmla="*/ 0 w 1018183"/>
                  <a:gd name="connsiteY5043" fmla="*/ 7097330 h 9085945"/>
                  <a:gd name="connsiteX5044" fmla="*/ 0 w 1018183"/>
                  <a:gd name="connsiteY5044" fmla="*/ 7094976 h 9085945"/>
                  <a:gd name="connsiteX5045" fmla="*/ 0 w 1018183"/>
                  <a:gd name="connsiteY5045" fmla="*/ 7088194 h 9085945"/>
                  <a:gd name="connsiteX5046" fmla="*/ 0 w 1018183"/>
                  <a:gd name="connsiteY5046" fmla="*/ 7087021 h 9085945"/>
                  <a:gd name="connsiteX5047" fmla="*/ 0 w 1018183"/>
                  <a:gd name="connsiteY5047" fmla="*/ 7086929 h 9085945"/>
                  <a:gd name="connsiteX5048" fmla="*/ 0 w 1018183"/>
                  <a:gd name="connsiteY5048" fmla="*/ 7082787 h 9085945"/>
                  <a:gd name="connsiteX5049" fmla="*/ 0 w 1018183"/>
                  <a:gd name="connsiteY5049" fmla="*/ 7080579 h 9085945"/>
                  <a:gd name="connsiteX5050" fmla="*/ 0 w 1018183"/>
                  <a:gd name="connsiteY5050" fmla="*/ 7079656 h 9085945"/>
                  <a:gd name="connsiteX5051" fmla="*/ 0 w 1018183"/>
                  <a:gd name="connsiteY5051" fmla="*/ 7075961 h 9085945"/>
                  <a:gd name="connsiteX5052" fmla="*/ 0 w 1018183"/>
                  <a:gd name="connsiteY5052" fmla="*/ 7075871 h 9085945"/>
                  <a:gd name="connsiteX5053" fmla="*/ 0 w 1018183"/>
                  <a:gd name="connsiteY5053" fmla="*/ 7073889 h 9085945"/>
                  <a:gd name="connsiteX5054" fmla="*/ 0 w 1018183"/>
                  <a:gd name="connsiteY5054" fmla="*/ 7071729 h 9085945"/>
                  <a:gd name="connsiteX5055" fmla="*/ 0 w 1018183"/>
                  <a:gd name="connsiteY5055" fmla="*/ 7068767 h 9085945"/>
                  <a:gd name="connsiteX5056" fmla="*/ 0 w 1018183"/>
                  <a:gd name="connsiteY5056" fmla="*/ 7068598 h 9085945"/>
                  <a:gd name="connsiteX5057" fmla="*/ 0 w 1018183"/>
                  <a:gd name="connsiteY5057" fmla="*/ 7067486 h 9085945"/>
                  <a:gd name="connsiteX5058" fmla="*/ 0 w 1018183"/>
                  <a:gd name="connsiteY5058" fmla="*/ 7062251 h 9085945"/>
                  <a:gd name="connsiteX5059" fmla="*/ 0 w 1018183"/>
                  <a:gd name="connsiteY5059" fmla="*/ 7058401 h 9085945"/>
                  <a:gd name="connsiteX5060" fmla="*/ 0 w 1018183"/>
                  <a:gd name="connsiteY5060" fmla="*/ 7057709 h 9085945"/>
                  <a:gd name="connsiteX5061" fmla="*/ 0 w 1018183"/>
                  <a:gd name="connsiteY5061" fmla="*/ 7056244 h 9085945"/>
                  <a:gd name="connsiteX5062" fmla="*/ 0 w 1018183"/>
                  <a:gd name="connsiteY5062" fmla="*/ 7051193 h 9085945"/>
                  <a:gd name="connsiteX5063" fmla="*/ 0 w 1018183"/>
                  <a:gd name="connsiteY5063" fmla="*/ 7047852 h 9085945"/>
                  <a:gd name="connsiteX5064" fmla="*/ 0 w 1018183"/>
                  <a:gd name="connsiteY5064" fmla="*/ 7047343 h 9085945"/>
                  <a:gd name="connsiteX5065" fmla="*/ 0 w 1018183"/>
                  <a:gd name="connsiteY5065" fmla="*/ 7046213 h 9085945"/>
                  <a:gd name="connsiteX5066" fmla="*/ 0 w 1018183"/>
                  <a:gd name="connsiteY5066" fmla="*/ 7044644 h 9085945"/>
                  <a:gd name="connsiteX5067" fmla="*/ 0 w 1018183"/>
                  <a:gd name="connsiteY5067" fmla="*/ 7040863 h 9085945"/>
                  <a:gd name="connsiteX5068" fmla="*/ 0 w 1018183"/>
                  <a:gd name="connsiteY5068" fmla="*/ 7039295 h 9085945"/>
                  <a:gd name="connsiteX5069" fmla="*/ 0 w 1018183"/>
                  <a:gd name="connsiteY5069" fmla="*/ 7037015 h 9085945"/>
                  <a:gd name="connsiteX5070" fmla="*/ 0 w 1018183"/>
                  <a:gd name="connsiteY5070" fmla="*/ 7036794 h 9085945"/>
                  <a:gd name="connsiteX5071" fmla="*/ 0 w 1018183"/>
                  <a:gd name="connsiteY5071" fmla="*/ 7035577 h 9085945"/>
                  <a:gd name="connsiteX5072" fmla="*/ 0 w 1018183"/>
                  <a:gd name="connsiteY5072" fmla="*/ 7035529 h 9085945"/>
                  <a:gd name="connsiteX5073" fmla="*/ 0 w 1018183"/>
                  <a:gd name="connsiteY5073" fmla="*/ 7033118 h 9085945"/>
                  <a:gd name="connsiteX5074" fmla="*/ 0 w 1018183"/>
                  <a:gd name="connsiteY5074" fmla="*/ 7031387 h 9085945"/>
                  <a:gd name="connsiteX5075" fmla="*/ 0 w 1018183"/>
                  <a:gd name="connsiteY5075" fmla="*/ 7027241 h 9085945"/>
                  <a:gd name="connsiteX5076" fmla="*/ 0 w 1018183"/>
                  <a:gd name="connsiteY5076" fmla="*/ 7025957 h 9085945"/>
                  <a:gd name="connsiteX5077" fmla="*/ 0 w 1018183"/>
                  <a:gd name="connsiteY5077" fmla="*/ 7024982 h 9085945"/>
                  <a:gd name="connsiteX5078" fmla="*/ 0 w 1018183"/>
                  <a:gd name="connsiteY5078" fmla="*/ 7019964 h 9085945"/>
                  <a:gd name="connsiteX5079" fmla="*/ 0 w 1018183"/>
                  <a:gd name="connsiteY5079" fmla="*/ 7014614 h 9085945"/>
                  <a:gd name="connsiteX5080" fmla="*/ 0 w 1018183"/>
                  <a:gd name="connsiteY5080" fmla="*/ 7010851 h 9085945"/>
                  <a:gd name="connsiteX5081" fmla="*/ 0 w 1018183"/>
                  <a:gd name="connsiteY5081" fmla="*/ 7007001 h 9085945"/>
                  <a:gd name="connsiteX5082" fmla="*/ 0 w 1018183"/>
                  <a:gd name="connsiteY5082" fmla="*/ 7006304 h 9085945"/>
                  <a:gd name="connsiteX5083" fmla="*/ 0 w 1018183"/>
                  <a:gd name="connsiteY5083" fmla="*/ 7002768 h 9085945"/>
                  <a:gd name="connsiteX5084" fmla="*/ 0 w 1018183"/>
                  <a:gd name="connsiteY5084" fmla="*/ 7000521 h 9085945"/>
                  <a:gd name="connsiteX5085" fmla="*/ 0 w 1018183"/>
                  <a:gd name="connsiteY5085" fmla="*/ 6998953 h 9085945"/>
                  <a:gd name="connsiteX5086" fmla="*/ 0 w 1018183"/>
                  <a:gd name="connsiteY5086" fmla="*/ 6997276 h 9085945"/>
                  <a:gd name="connsiteX5087" fmla="*/ 0 w 1018183"/>
                  <a:gd name="connsiteY5087" fmla="*/ 6996532 h 9085945"/>
                  <a:gd name="connsiteX5088" fmla="*/ 0 w 1018183"/>
                  <a:gd name="connsiteY5088" fmla="*/ 6996363 h 9085945"/>
                  <a:gd name="connsiteX5089" fmla="*/ 0 w 1018183"/>
                  <a:gd name="connsiteY5089" fmla="*/ 6995248 h 9085945"/>
                  <a:gd name="connsiteX5090" fmla="*/ 0 w 1018183"/>
                  <a:gd name="connsiteY5090" fmla="*/ 6995235 h 9085945"/>
                  <a:gd name="connsiteX5091" fmla="*/ 0 w 1018183"/>
                  <a:gd name="connsiteY5091" fmla="*/ 6994514 h 9085945"/>
                  <a:gd name="connsiteX5092" fmla="*/ 0 w 1018183"/>
                  <a:gd name="connsiteY5092" fmla="*/ 6993951 h 9085945"/>
                  <a:gd name="connsiteX5093" fmla="*/ 0 w 1018183"/>
                  <a:gd name="connsiteY5093" fmla="*/ 6990182 h 9085945"/>
                  <a:gd name="connsiteX5094" fmla="*/ 0 w 1018183"/>
                  <a:gd name="connsiteY5094" fmla="*/ 6989464 h 9085945"/>
                  <a:gd name="connsiteX5095" fmla="*/ 0 w 1018183"/>
                  <a:gd name="connsiteY5095" fmla="*/ 6987895 h 9085945"/>
                  <a:gd name="connsiteX5096" fmla="*/ 0 w 1018183"/>
                  <a:gd name="connsiteY5096" fmla="*/ 6986151 h 9085945"/>
                  <a:gd name="connsiteX5097" fmla="*/ 0 w 1018183"/>
                  <a:gd name="connsiteY5097" fmla="*/ 6985615 h 9085945"/>
                  <a:gd name="connsiteX5098" fmla="*/ 0 w 1018183"/>
                  <a:gd name="connsiteY5098" fmla="*/ 6984582 h 9085945"/>
                  <a:gd name="connsiteX5099" fmla="*/ 0 w 1018183"/>
                  <a:gd name="connsiteY5099" fmla="*/ 6984177 h 9085945"/>
                  <a:gd name="connsiteX5100" fmla="*/ 0 w 1018183"/>
                  <a:gd name="connsiteY5100" fmla="*/ 6983455 h 9085945"/>
                  <a:gd name="connsiteX5101" fmla="*/ 0 w 1018183"/>
                  <a:gd name="connsiteY5101" fmla="*/ 6974272 h 9085945"/>
                  <a:gd name="connsiteX5102" fmla="*/ 0 w 1018183"/>
                  <a:gd name="connsiteY5102" fmla="*/ 6970040 h 9085945"/>
                  <a:gd name="connsiteX5103" fmla="*/ 0 w 1018183"/>
                  <a:gd name="connsiteY5103" fmla="*/ 6963805 h 9085945"/>
                  <a:gd name="connsiteX5104" fmla="*/ 0 w 1018183"/>
                  <a:gd name="connsiteY5104" fmla="*/ 6963214 h 9085945"/>
                  <a:gd name="connsiteX5105" fmla="*/ 0 w 1018183"/>
                  <a:gd name="connsiteY5105" fmla="*/ 6961998 h 9085945"/>
                  <a:gd name="connsiteX5106" fmla="*/ 0 w 1018183"/>
                  <a:gd name="connsiteY5106" fmla="*/ 6958982 h 9085945"/>
                  <a:gd name="connsiteX5107" fmla="*/ 0 w 1018183"/>
                  <a:gd name="connsiteY5107" fmla="*/ 6956934 h 9085945"/>
                  <a:gd name="connsiteX5108" fmla="*/ 0 w 1018183"/>
                  <a:gd name="connsiteY5108" fmla="*/ 6956021 h 9085945"/>
                  <a:gd name="connsiteX5109" fmla="*/ 0 w 1018183"/>
                  <a:gd name="connsiteY5109" fmla="*/ 6954906 h 9085945"/>
                  <a:gd name="connsiteX5110" fmla="*/ 0 w 1018183"/>
                  <a:gd name="connsiteY5110" fmla="*/ 6952745 h 9085945"/>
                  <a:gd name="connsiteX5111" fmla="*/ 0 w 1018183"/>
                  <a:gd name="connsiteY5111" fmla="*/ 6951450 h 9085945"/>
                  <a:gd name="connsiteX5112" fmla="*/ 0 w 1018183"/>
                  <a:gd name="connsiteY5112" fmla="*/ 6945876 h 9085945"/>
                  <a:gd name="connsiteX5113" fmla="*/ 0 w 1018183"/>
                  <a:gd name="connsiteY5113" fmla="*/ 6944961 h 9085945"/>
                  <a:gd name="connsiteX5114" fmla="*/ 0 w 1018183"/>
                  <a:gd name="connsiteY5114" fmla="*/ 6943113 h 9085945"/>
                  <a:gd name="connsiteX5115" fmla="*/ 0 w 1018183"/>
                  <a:gd name="connsiteY5115" fmla="*/ 6937497 h 9085945"/>
                  <a:gd name="connsiteX5116" fmla="*/ 0 w 1018183"/>
                  <a:gd name="connsiteY5116" fmla="*/ 6933465 h 9085945"/>
                  <a:gd name="connsiteX5117" fmla="*/ 0 w 1018183"/>
                  <a:gd name="connsiteY5117" fmla="*/ 6931897 h 9085945"/>
                  <a:gd name="connsiteX5118" fmla="*/ 0 w 1018183"/>
                  <a:gd name="connsiteY5118" fmla="*/ 6922831 h 9085945"/>
                  <a:gd name="connsiteX5119" fmla="*/ 0 w 1018183"/>
                  <a:gd name="connsiteY5119" fmla="*/ 6921656 h 9085945"/>
                  <a:gd name="connsiteX5120" fmla="*/ 0 w 1018183"/>
                  <a:gd name="connsiteY5120" fmla="*/ 6920848 h 9085945"/>
                  <a:gd name="connsiteX5121" fmla="*/ 0 w 1018183"/>
                  <a:gd name="connsiteY5121" fmla="*/ 6920366 h 9085945"/>
                  <a:gd name="connsiteX5122" fmla="*/ 0 w 1018183"/>
                  <a:gd name="connsiteY5122" fmla="*/ 6918640 h 9085945"/>
                  <a:gd name="connsiteX5123" fmla="*/ 0 w 1018183"/>
                  <a:gd name="connsiteY5123" fmla="*/ 6914494 h 9085945"/>
                  <a:gd name="connsiteX5124" fmla="*/ 0 w 1018183"/>
                  <a:gd name="connsiteY5124" fmla="*/ 6912403 h 9085945"/>
                  <a:gd name="connsiteX5125" fmla="*/ 0 w 1018183"/>
                  <a:gd name="connsiteY5125" fmla="*/ 6912235 h 9085945"/>
                  <a:gd name="connsiteX5126" fmla="*/ 0 w 1018183"/>
                  <a:gd name="connsiteY5126" fmla="*/ 6910597 h 9085945"/>
                  <a:gd name="connsiteX5127" fmla="*/ 0 w 1018183"/>
                  <a:gd name="connsiteY5127" fmla="*/ 6909789 h 9085945"/>
                  <a:gd name="connsiteX5128" fmla="*/ 0 w 1018183"/>
                  <a:gd name="connsiteY5128" fmla="*/ 6906447 h 9085945"/>
                  <a:gd name="connsiteX5129" fmla="*/ 0 w 1018183"/>
                  <a:gd name="connsiteY5129" fmla="*/ 6900923 h 9085945"/>
                  <a:gd name="connsiteX5130" fmla="*/ 0 w 1018183"/>
                  <a:gd name="connsiteY5130" fmla="*/ 6897974 h 9085945"/>
                  <a:gd name="connsiteX5131" fmla="*/ 0 w 1018183"/>
                  <a:gd name="connsiteY5131" fmla="*/ 6895389 h 9085945"/>
                  <a:gd name="connsiteX5132" fmla="*/ 0 w 1018183"/>
                  <a:gd name="connsiteY5132" fmla="*/ 6894998 h 9085945"/>
                  <a:gd name="connsiteX5133" fmla="*/ 0 w 1018183"/>
                  <a:gd name="connsiteY5133" fmla="*/ 6891148 h 9085945"/>
                  <a:gd name="connsiteX5134" fmla="*/ 0 w 1018183"/>
                  <a:gd name="connsiteY5134" fmla="*/ 6890963 h 9085945"/>
                  <a:gd name="connsiteX5135" fmla="*/ 0 w 1018183"/>
                  <a:gd name="connsiteY5135" fmla="*/ 6889863 h 9085945"/>
                  <a:gd name="connsiteX5136" fmla="*/ 0 w 1018183"/>
                  <a:gd name="connsiteY5136" fmla="*/ 6889395 h 9085945"/>
                  <a:gd name="connsiteX5137" fmla="*/ 0 w 1018183"/>
                  <a:gd name="connsiteY5137" fmla="*/ 6883786 h 9085945"/>
                  <a:gd name="connsiteX5138" fmla="*/ 0 w 1018183"/>
                  <a:gd name="connsiteY5138" fmla="*/ 6882489 h 9085945"/>
                  <a:gd name="connsiteX5139" fmla="*/ 0 w 1018183"/>
                  <a:gd name="connsiteY5139" fmla="*/ 6881766 h 9085945"/>
                  <a:gd name="connsiteX5140" fmla="*/ 0 w 1018183"/>
                  <a:gd name="connsiteY5140" fmla="*/ 6877867 h 9085945"/>
                  <a:gd name="connsiteX5141" fmla="*/ 0 w 1018183"/>
                  <a:gd name="connsiteY5141" fmla="*/ 6871431 h 9085945"/>
                  <a:gd name="connsiteX5142" fmla="*/ 0 w 1018183"/>
                  <a:gd name="connsiteY5142" fmla="*/ 6870708 h 9085945"/>
                  <a:gd name="connsiteX5143" fmla="*/ 0 w 1018183"/>
                  <a:gd name="connsiteY5143" fmla="*/ 6870297 h 9085945"/>
                  <a:gd name="connsiteX5144" fmla="*/ 0 w 1018183"/>
                  <a:gd name="connsiteY5144" fmla="*/ 6869447 h 9085945"/>
                  <a:gd name="connsiteX5145" fmla="*/ 0 w 1018183"/>
                  <a:gd name="connsiteY5145" fmla="*/ 6868730 h 9085945"/>
                  <a:gd name="connsiteX5146" fmla="*/ 0 w 1018183"/>
                  <a:gd name="connsiteY5146" fmla="*/ 6859616 h 9085945"/>
                  <a:gd name="connsiteX5147" fmla="*/ 0 w 1018183"/>
                  <a:gd name="connsiteY5147" fmla="*/ 6858421 h 9085945"/>
                  <a:gd name="connsiteX5148" fmla="*/ 0 w 1018183"/>
                  <a:gd name="connsiteY5148" fmla="*/ 6855047 h 9085945"/>
                  <a:gd name="connsiteX5149" fmla="*/ 0 w 1018183"/>
                  <a:gd name="connsiteY5149" fmla="*/ 6851979 h 9085945"/>
                  <a:gd name="connsiteX5150" fmla="*/ 0 w 1018183"/>
                  <a:gd name="connsiteY5150" fmla="*/ 6851056 h 9085945"/>
                  <a:gd name="connsiteX5151" fmla="*/ 0 w 1018183"/>
                  <a:gd name="connsiteY5151" fmla="*/ 6849521 h 9085945"/>
                  <a:gd name="connsiteX5152" fmla="*/ 0 w 1018183"/>
                  <a:gd name="connsiteY5152" fmla="*/ 6847361 h 9085945"/>
                  <a:gd name="connsiteX5153" fmla="*/ 0 w 1018183"/>
                  <a:gd name="connsiteY5153" fmla="*/ 6845289 h 9085945"/>
                  <a:gd name="connsiteX5154" fmla="*/ 0 w 1018183"/>
                  <a:gd name="connsiteY5154" fmla="*/ 6840167 h 9085945"/>
                  <a:gd name="connsiteX5155" fmla="*/ 0 w 1018183"/>
                  <a:gd name="connsiteY5155" fmla="*/ 6839998 h 9085945"/>
                  <a:gd name="connsiteX5156" fmla="*/ 0 w 1018183"/>
                  <a:gd name="connsiteY5156" fmla="*/ 6838886 h 9085945"/>
                  <a:gd name="connsiteX5157" fmla="*/ 0 w 1018183"/>
                  <a:gd name="connsiteY5157" fmla="*/ 6838703 h 9085945"/>
                  <a:gd name="connsiteX5158" fmla="*/ 0 w 1018183"/>
                  <a:gd name="connsiteY5158" fmla="*/ 6830366 h 9085945"/>
                  <a:gd name="connsiteX5159" fmla="*/ 0 w 1018183"/>
                  <a:gd name="connsiteY5159" fmla="*/ 6829955 h 9085945"/>
                  <a:gd name="connsiteX5160" fmla="*/ 0 w 1018183"/>
                  <a:gd name="connsiteY5160" fmla="*/ 6829109 h 9085945"/>
                  <a:gd name="connsiteX5161" fmla="*/ 0 w 1018183"/>
                  <a:gd name="connsiteY5161" fmla="*/ 6828671 h 9085945"/>
                  <a:gd name="connsiteX5162" fmla="*/ 0 w 1018183"/>
                  <a:gd name="connsiteY5162" fmla="*/ 6828388 h 9085945"/>
                  <a:gd name="connsiteX5163" fmla="*/ 0 w 1018183"/>
                  <a:gd name="connsiteY5163" fmla="*/ 6827104 h 9085945"/>
                  <a:gd name="connsiteX5164" fmla="*/ 0 w 1018183"/>
                  <a:gd name="connsiteY5164" fmla="*/ 6819252 h 9085945"/>
                  <a:gd name="connsiteX5165" fmla="*/ 0 w 1018183"/>
                  <a:gd name="connsiteY5165" fmla="*/ 6818897 h 9085945"/>
                  <a:gd name="connsiteX5166" fmla="*/ 0 w 1018183"/>
                  <a:gd name="connsiteY5166" fmla="*/ 6817330 h 9085945"/>
                  <a:gd name="connsiteX5167" fmla="*/ 0 w 1018183"/>
                  <a:gd name="connsiteY5167" fmla="*/ 6809700 h 9085945"/>
                  <a:gd name="connsiteX5168" fmla="*/ 0 w 1018183"/>
                  <a:gd name="connsiteY5168" fmla="*/ 6808194 h 9085945"/>
                  <a:gd name="connsiteX5169" fmla="*/ 0 w 1018183"/>
                  <a:gd name="connsiteY5169" fmla="*/ 6807019 h 9085945"/>
                  <a:gd name="connsiteX5170" fmla="*/ 0 w 1018183"/>
                  <a:gd name="connsiteY5170" fmla="*/ 6806929 h 9085945"/>
                  <a:gd name="connsiteX5171" fmla="*/ 0 w 1018183"/>
                  <a:gd name="connsiteY5171" fmla="*/ 6804518 h 9085945"/>
                  <a:gd name="connsiteX5172" fmla="*/ 0 w 1018183"/>
                  <a:gd name="connsiteY5172" fmla="*/ 6802787 h 9085945"/>
                  <a:gd name="connsiteX5173" fmla="*/ 0 w 1018183"/>
                  <a:gd name="connsiteY5173" fmla="*/ 6799656 h 9085945"/>
                  <a:gd name="connsiteX5174" fmla="*/ 0 w 1018183"/>
                  <a:gd name="connsiteY5174" fmla="*/ 6798544 h 9085945"/>
                  <a:gd name="connsiteX5175" fmla="*/ 0 w 1018183"/>
                  <a:gd name="connsiteY5175" fmla="*/ 6796382 h 9085945"/>
                  <a:gd name="connsiteX5176" fmla="*/ 0 w 1018183"/>
                  <a:gd name="connsiteY5176" fmla="*/ 6788767 h 9085945"/>
                  <a:gd name="connsiteX5177" fmla="*/ 0 w 1018183"/>
                  <a:gd name="connsiteY5177" fmla="*/ 6787482 h 9085945"/>
                  <a:gd name="connsiteX5178" fmla="*/ 0 w 1018183"/>
                  <a:gd name="connsiteY5178" fmla="*/ 6786170 h 9085945"/>
                  <a:gd name="connsiteX5179" fmla="*/ 0 w 1018183"/>
                  <a:gd name="connsiteY5179" fmla="*/ 6784601 h 9085945"/>
                  <a:gd name="connsiteX5180" fmla="*/ 0 w 1018183"/>
                  <a:gd name="connsiteY5180" fmla="*/ 6782251 h 9085945"/>
                  <a:gd name="connsiteX5181" fmla="*/ 0 w 1018183"/>
                  <a:gd name="connsiteY5181" fmla="*/ 6778991 h 9085945"/>
                  <a:gd name="connsiteX5182" fmla="*/ 0 w 1018183"/>
                  <a:gd name="connsiteY5182" fmla="*/ 6778401 h 9085945"/>
                  <a:gd name="connsiteX5183" fmla="*/ 0 w 1018183"/>
                  <a:gd name="connsiteY5183" fmla="*/ 6771921 h 9085945"/>
                  <a:gd name="connsiteX5184" fmla="*/ 0 w 1018183"/>
                  <a:gd name="connsiteY5184" fmla="*/ 6770353 h 9085945"/>
                  <a:gd name="connsiteX5185" fmla="*/ 0 w 1018183"/>
                  <a:gd name="connsiteY5185" fmla="*/ 6767852 h 9085945"/>
                  <a:gd name="connsiteX5186" fmla="*/ 0 w 1018183"/>
                  <a:gd name="connsiteY5186" fmla="*/ 6766635 h 9085945"/>
                  <a:gd name="connsiteX5187" fmla="*/ 0 w 1018183"/>
                  <a:gd name="connsiteY5187" fmla="*/ 6765351 h 9085945"/>
                  <a:gd name="connsiteX5188" fmla="*/ 0 w 1018183"/>
                  <a:gd name="connsiteY5188" fmla="*/ 6764176 h 9085945"/>
                  <a:gd name="connsiteX5189" fmla="*/ 0 w 1018183"/>
                  <a:gd name="connsiteY5189" fmla="*/ 6761582 h 9085945"/>
                  <a:gd name="connsiteX5190" fmla="*/ 0 w 1018183"/>
                  <a:gd name="connsiteY5190" fmla="*/ 6760864 h 9085945"/>
                  <a:gd name="connsiteX5191" fmla="*/ 0 w 1018183"/>
                  <a:gd name="connsiteY5191" fmla="*/ 6759295 h 9085945"/>
                  <a:gd name="connsiteX5192" fmla="*/ 0 w 1018183"/>
                  <a:gd name="connsiteY5192" fmla="*/ 6757551 h 9085945"/>
                  <a:gd name="connsiteX5193" fmla="*/ 0 w 1018183"/>
                  <a:gd name="connsiteY5193" fmla="*/ 6757015 h 9085945"/>
                  <a:gd name="connsiteX5194" fmla="*/ 0 w 1018183"/>
                  <a:gd name="connsiteY5194" fmla="*/ 6756040 h 9085945"/>
                  <a:gd name="connsiteX5195" fmla="*/ 0 w 1018183"/>
                  <a:gd name="connsiteY5195" fmla="*/ 6755982 h 9085945"/>
                  <a:gd name="connsiteX5196" fmla="*/ 0 w 1018183"/>
                  <a:gd name="connsiteY5196" fmla="*/ 6755577 h 9085945"/>
                  <a:gd name="connsiteX5197" fmla="*/ 0 w 1018183"/>
                  <a:gd name="connsiteY5197" fmla="*/ 6753118 h 9085945"/>
                  <a:gd name="connsiteX5198" fmla="*/ 0 w 1018183"/>
                  <a:gd name="connsiteY5198" fmla="*/ 6745672 h 9085945"/>
                  <a:gd name="connsiteX5199" fmla="*/ 0 w 1018183"/>
                  <a:gd name="connsiteY5199" fmla="*/ 6744980 h 9085945"/>
                  <a:gd name="connsiteX5200" fmla="*/ 0 w 1018183"/>
                  <a:gd name="connsiteY5200" fmla="*/ 6734614 h 9085945"/>
                  <a:gd name="connsiteX5201" fmla="*/ 0 w 1018183"/>
                  <a:gd name="connsiteY5201" fmla="*/ 6728334 h 9085945"/>
                  <a:gd name="connsiteX5202" fmla="*/ 0 w 1018183"/>
                  <a:gd name="connsiteY5202" fmla="*/ 6727421 h 9085945"/>
                  <a:gd name="connsiteX5203" fmla="*/ 0 w 1018183"/>
                  <a:gd name="connsiteY5203" fmla="*/ 6726306 h 9085945"/>
                  <a:gd name="connsiteX5204" fmla="*/ 0 w 1018183"/>
                  <a:gd name="connsiteY5204" fmla="*/ 6725009 h 9085945"/>
                  <a:gd name="connsiteX5205" fmla="*/ 0 w 1018183"/>
                  <a:gd name="connsiteY5205" fmla="*/ 6722850 h 9085945"/>
                  <a:gd name="connsiteX5206" fmla="*/ 0 w 1018183"/>
                  <a:gd name="connsiteY5206" fmla="*/ 6721240 h 9085945"/>
                  <a:gd name="connsiteX5207" fmla="*/ 0 w 1018183"/>
                  <a:gd name="connsiteY5207" fmla="*/ 6720522 h 9085945"/>
                  <a:gd name="connsiteX5208" fmla="*/ 0 w 1018183"/>
                  <a:gd name="connsiteY5208" fmla="*/ 6718953 h 9085945"/>
                  <a:gd name="connsiteX5209" fmla="*/ 0 w 1018183"/>
                  <a:gd name="connsiteY5209" fmla="*/ 6717276 h 9085945"/>
                  <a:gd name="connsiteX5210" fmla="*/ 0 w 1018183"/>
                  <a:gd name="connsiteY5210" fmla="*/ 6717209 h 9085945"/>
                  <a:gd name="connsiteX5211" fmla="*/ 0 w 1018183"/>
                  <a:gd name="connsiteY5211" fmla="*/ 6716361 h 9085945"/>
                  <a:gd name="connsiteX5212" fmla="*/ 0 w 1018183"/>
                  <a:gd name="connsiteY5212" fmla="*/ 6715640 h 9085945"/>
                  <a:gd name="connsiteX5213" fmla="*/ 0 w 1018183"/>
                  <a:gd name="connsiteY5213" fmla="*/ 6715235 h 9085945"/>
                  <a:gd name="connsiteX5214" fmla="*/ 0 w 1018183"/>
                  <a:gd name="connsiteY5214" fmla="*/ 6714513 h 9085945"/>
                  <a:gd name="connsiteX5215" fmla="*/ 0 w 1018183"/>
                  <a:gd name="connsiteY5215" fmla="*/ 6713951 h 9085945"/>
                  <a:gd name="connsiteX5216" fmla="*/ 0 w 1018183"/>
                  <a:gd name="connsiteY5216" fmla="*/ 6710186 h 9085945"/>
                  <a:gd name="connsiteX5217" fmla="*/ 0 w 1018183"/>
                  <a:gd name="connsiteY5217" fmla="*/ 6706151 h 9085945"/>
                  <a:gd name="connsiteX5218" fmla="*/ 0 w 1018183"/>
                  <a:gd name="connsiteY5218" fmla="*/ 6704582 h 9085945"/>
                  <a:gd name="connsiteX5219" fmla="*/ 0 w 1018183"/>
                  <a:gd name="connsiteY5219" fmla="*/ 6702135 h 9085945"/>
                  <a:gd name="connsiteX5220" fmla="*/ 0 w 1018183"/>
                  <a:gd name="connsiteY5220" fmla="*/ 6698104 h 9085945"/>
                  <a:gd name="connsiteX5221" fmla="*/ 0 w 1018183"/>
                  <a:gd name="connsiteY5221" fmla="*/ 6694272 h 9085945"/>
                  <a:gd name="connsiteX5222" fmla="*/ 0 w 1018183"/>
                  <a:gd name="connsiteY5222" fmla="*/ 6693533 h 9085945"/>
                  <a:gd name="connsiteX5223" fmla="*/ 0 w 1018183"/>
                  <a:gd name="connsiteY5223" fmla="*/ 6693056 h 9085945"/>
                  <a:gd name="connsiteX5224" fmla="*/ 0 w 1018183"/>
                  <a:gd name="connsiteY5224" fmla="*/ 6691766 h 9085945"/>
                  <a:gd name="connsiteX5225" fmla="*/ 0 w 1018183"/>
                  <a:gd name="connsiteY5225" fmla="*/ 6690040 h 9085945"/>
                  <a:gd name="connsiteX5226" fmla="*/ 0 w 1018183"/>
                  <a:gd name="connsiteY5226" fmla="*/ 6683803 h 9085945"/>
                  <a:gd name="connsiteX5227" fmla="*/ 0 w 1018183"/>
                  <a:gd name="connsiteY5227" fmla="*/ 6683635 h 9085945"/>
                  <a:gd name="connsiteX5228" fmla="*/ 0 w 1018183"/>
                  <a:gd name="connsiteY5228" fmla="*/ 6682508 h 9085945"/>
                  <a:gd name="connsiteX5229" fmla="*/ 0 w 1018183"/>
                  <a:gd name="connsiteY5229" fmla="*/ 6681997 h 9085945"/>
                  <a:gd name="connsiteX5230" fmla="*/ 0 w 1018183"/>
                  <a:gd name="connsiteY5230" fmla="*/ 6679132 h 9085945"/>
                  <a:gd name="connsiteX5231" fmla="*/ 0 w 1018183"/>
                  <a:gd name="connsiteY5231" fmla="*/ 6677456 h 9085945"/>
                  <a:gd name="connsiteX5232" fmla="*/ 0 w 1018183"/>
                  <a:gd name="connsiteY5232" fmla="*/ 6676934 h 9085945"/>
                  <a:gd name="connsiteX5233" fmla="*/ 0 w 1018183"/>
                  <a:gd name="connsiteY5233" fmla="*/ 6676019 h 9085945"/>
                  <a:gd name="connsiteX5234" fmla="*/ 0 w 1018183"/>
                  <a:gd name="connsiteY5234" fmla="*/ 6673607 h 9085945"/>
                  <a:gd name="connsiteX5235" fmla="*/ 0 w 1018183"/>
                  <a:gd name="connsiteY5235" fmla="*/ 6673424 h 9085945"/>
                  <a:gd name="connsiteX5236" fmla="*/ 0 w 1018183"/>
                  <a:gd name="connsiteY5236" fmla="*/ 6671856 h 9085945"/>
                  <a:gd name="connsiteX5237" fmla="*/ 0 w 1018183"/>
                  <a:gd name="connsiteY5237" fmla="*/ 6671451 h 9085945"/>
                  <a:gd name="connsiteX5238" fmla="*/ 0 w 1018183"/>
                  <a:gd name="connsiteY5238" fmla="*/ 6669374 h 9085945"/>
                  <a:gd name="connsiteX5239" fmla="*/ 0 w 1018183"/>
                  <a:gd name="connsiteY5239" fmla="*/ 6653889 h 9085945"/>
                  <a:gd name="connsiteX5240" fmla="*/ 0 w 1018183"/>
                  <a:gd name="connsiteY5240" fmla="*/ 6651424 h 9085945"/>
                  <a:gd name="connsiteX5241" fmla="*/ 0 w 1018183"/>
                  <a:gd name="connsiteY5241" fmla="*/ 6649267 h 9085945"/>
                  <a:gd name="connsiteX5242" fmla="*/ 0 w 1018183"/>
                  <a:gd name="connsiteY5242" fmla="*/ 6643293 h 9085945"/>
                  <a:gd name="connsiteX5243" fmla="*/ 0 w 1018183"/>
                  <a:gd name="connsiteY5243" fmla="*/ 6642831 h 9085945"/>
                  <a:gd name="connsiteX5244" fmla="*/ 0 w 1018183"/>
                  <a:gd name="connsiteY5244" fmla="*/ 6641655 h 9085945"/>
                  <a:gd name="connsiteX5245" fmla="*/ 0 w 1018183"/>
                  <a:gd name="connsiteY5245" fmla="*/ 6640847 h 9085945"/>
                  <a:gd name="connsiteX5246" fmla="*/ 0 w 1018183"/>
                  <a:gd name="connsiteY5246" fmla="*/ 6640371 h 9085945"/>
                  <a:gd name="connsiteX5247" fmla="*/ 0 w 1018183"/>
                  <a:gd name="connsiteY5247" fmla="*/ 6632234 h 9085945"/>
                  <a:gd name="connsiteX5248" fmla="*/ 0 w 1018183"/>
                  <a:gd name="connsiteY5248" fmla="*/ 6631016 h 9085945"/>
                  <a:gd name="connsiteX5249" fmla="*/ 0 w 1018183"/>
                  <a:gd name="connsiteY5249" fmla="*/ 6629032 h 9085945"/>
                  <a:gd name="connsiteX5250" fmla="*/ 0 w 1018183"/>
                  <a:gd name="connsiteY5250" fmla="*/ 6626447 h 9085945"/>
                  <a:gd name="connsiteX5251" fmla="*/ 0 w 1018183"/>
                  <a:gd name="connsiteY5251" fmla="*/ 6620921 h 9085945"/>
                  <a:gd name="connsiteX5252" fmla="*/ 0 w 1018183"/>
                  <a:gd name="connsiteY5252" fmla="*/ 6617974 h 9085945"/>
                  <a:gd name="connsiteX5253" fmla="*/ 0 w 1018183"/>
                  <a:gd name="connsiteY5253" fmla="*/ 6610103 h 9085945"/>
                  <a:gd name="connsiteX5254" fmla="*/ 0 w 1018183"/>
                  <a:gd name="connsiteY5254" fmla="*/ 6608925 h 9085945"/>
                  <a:gd name="connsiteX5255" fmla="*/ 0 w 1018183"/>
                  <a:gd name="connsiteY5255" fmla="*/ 6602489 h 9085945"/>
                  <a:gd name="connsiteX5256" fmla="*/ 0 w 1018183"/>
                  <a:gd name="connsiteY5256" fmla="*/ 6601766 h 9085945"/>
                  <a:gd name="connsiteX5257" fmla="*/ 0 w 1018183"/>
                  <a:gd name="connsiteY5257" fmla="*/ 6601355 h 9085945"/>
                  <a:gd name="connsiteX5258" fmla="*/ 0 w 1018183"/>
                  <a:gd name="connsiteY5258" fmla="*/ 6600071 h 9085945"/>
                  <a:gd name="connsiteX5259" fmla="*/ 0 w 1018183"/>
                  <a:gd name="connsiteY5259" fmla="*/ 6599788 h 9085945"/>
                  <a:gd name="connsiteX5260" fmla="*/ 0 w 1018183"/>
                  <a:gd name="connsiteY5260" fmla="*/ 6598504 h 9085945"/>
                  <a:gd name="connsiteX5261" fmla="*/ 0 w 1018183"/>
                  <a:gd name="connsiteY5261" fmla="*/ 6597867 h 9085945"/>
                  <a:gd name="connsiteX5262" fmla="*/ 0 w 1018183"/>
                  <a:gd name="connsiteY5262" fmla="*/ 6590674 h 9085945"/>
                  <a:gd name="connsiteX5263" fmla="*/ 0 w 1018183"/>
                  <a:gd name="connsiteY5263" fmla="*/ 6590297 h 9085945"/>
                  <a:gd name="connsiteX5264" fmla="*/ 0 w 1018183"/>
                  <a:gd name="connsiteY5264" fmla="*/ 6589388 h 9085945"/>
                  <a:gd name="connsiteX5265" fmla="*/ 0 w 1018183"/>
                  <a:gd name="connsiteY5265" fmla="*/ 6588730 h 9085945"/>
                  <a:gd name="connsiteX5266" fmla="*/ 0 w 1018183"/>
                  <a:gd name="connsiteY5266" fmla="*/ 6585246 h 9085945"/>
                  <a:gd name="connsiteX5267" fmla="*/ 0 w 1018183"/>
                  <a:gd name="connsiteY5267" fmla="*/ 6581100 h 9085945"/>
                  <a:gd name="connsiteX5268" fmla="*/ 0 w 1018183"/>
                  <a:gd name="connsiteY5268" fmla="*/ 6579614 h 9085945"/>
                  <a:gd name="connsiteX5269" fmla="*/ 0 w 1018183"/>
                  <a:gd name="connsiteY5269" fmla="*/ 6578419 h 9085945"/>
                  <a:gd name="connsiteX5270" fmla="*/ 0 w 1018183"/>
                  <a:gd name="connsiteY5270" fmla="*/ 6571056 h 9085945"/>
                  <a:gd name="connsiteX5271" fmla="*/ 0 w 1018183"/>
                  <a:gd name="connsiteY5271" fmla="*/ 6569944 h 9085945"/>
                  <a:gd name="connsiteX5272" fmla="*/ 0 w 1018183"/>
                  <a:gd name="connsiteY5272" fmla="*/ 6569761 h 9085945"/>
                  <a:gd name="connsiteX5273" fmla="*/ 0 w 1018183"/>
                  <a:gd name="connsiteY5273" fmla="*/ 6560167 h 9085945"/>
                  <a:gd name="connsiteX5274" fmla="*/ 0 w 1018183"/>
                  <a:gd name="connsiteY5274" fmla="*/ 6559729 h 9085945"/>
                  <a:gd name="connsiteX5275" fmla="*/ 0 w 1018183"/>
                  <a:gd name="connsiteY5275" fmla="*/ 6558882 h 9085945"/>
                  <a:gd name="connsiteX5276" fmla="*/ 0 w 1018183"/>
                  <a:gd name="connsiteY5276" fmla="*/ 6558703 h 9085945"/>
                  <a:gd name="connsiteX5277" fmla="*/ 0 w 1018183"/>
                  <a:gd name="connsiteY5277" fmla="*/ 6558162 h 9085945"/>
                  <a:gd name="connsiteX5278" fmla="*/ 0 w 1018183"/>
                  <a:gd name="connsiteY5278" fmla="*/ 6557570 h 9085945"/>
                  <a:gd name="connsiteX5279" fmla="*/ 0 w 1018183"/>
                  <a:gd name="connsiteY5279" fmla="*/ 6556001 h 9085945"/>
                  <a:gd name="connsiteX5280" fmla="*/ 0 w 1018183"/>
                  <a:gd name="connsiteY5280" fmla="*/ 6550391 h 9085945"/>
                  <a:gd name="connsiteX5281" fmla="*/ 0 w 1018183"/>
                  <a:gd name="connsiteY5281" fmla="*/ 6549955 h 9085945"/>
                  <a:gd name="connsiteX5282" fmla="*/ 0 w 1018183"/>
                  <a:gd name="connsiteY5282" fmla="*/ 6548672 h 9085945"/>
                  <a:gd name="connsiteX5283" fmla="*/ 0 w 1018183"/>
                  <a:gd name="connsiteY5283" fmla="*/ 6548388 h 9085945"/>
                  <a:gd name="connsiteX5284" fmla="*/ 0 w 1018183"/>
                  <a:gd name="connsiteY5284" fmla="*/ 6547103 h 9085945"/>
                  <a:gd name="connsiteX5285" fmla="*/ 0 w 1018183"/>
                  <a:gd name="connsiteY5285" fmla="*/ 6546889 h 9085945"/>
                  <a:gd name="connsiteX5286" fmla="*/ 0 w 1018183"/>
                  <a:gd name="connsiteY5286" fmla="*/ 6544607 h 9085945"/>
                  <a:gd name="connsiteX5287" fmla="*/ 0 w 1018183"/>
                  <a:gd name="connsiteY5287" fmla="*/ 6543039 h 9085945"/>
                  <a:gd name="connsiteX5288" fmla="*/ 0 w 1018183"/>
                  <a:gd name="connsiteY5288" fmla="*/ 6540758 h 9085945"/>
                  <a:gd name="connsiteX5289" fmla="*/ 0 w 1018183"/>
                  <a:gd name="connsiteY5289" fmla="*/ 6539252 h 9085945"/>
                  <a:gd name="connsiteX5290" fmla="*/ 0 w 1018183"/>
                  <a:gd name="connsiteY5290" fmla="*/ 6536053 h 9085945"/>
                  <a:gd name="connsiteX5291" fmla="*/ 0 w 1018183"/>
                  <a:gd name="connsiteY5291" fmla="*/ 6535576 h 9085945"/>
                  <a:gd name="connsiteX5292" fmla="*/ 0 w 1018183"/>
                  <a:gd name="connsiteY5292" fmla="*/ 6529700 h 9085945"/>
                  <a:gd name="connsiteX5293" fmla="*/ 0 w 1018183"/>
                  <a:gd name="connsiteY5293" fmla="*/ 6527440 h 9085945"/>
                  <a:gd name="connsiteX5294" fmla="*/ 0 w 1018183"/>
                  <a:gd name="connsiteY5294" fmla="*/ 6524518 h 9085945"/>
                  <a:gd name="connsiteX5295" fmla="*/ 0 w 1018183"/>
                  <a:gd name="connsiteY5295" fmla="*/ 6521653 h 9085945"/>
                  <a:gd name="connsiteX5296" fmla="*/ 0 w 1018183"/>
                  <a:gd name="connsiteY5296" fmla="*/ 6518540 h 9085945"/>
                  <a:gd name="connsiteX5297" fmla="*/ 0 w 1018183"/>
                  <a:gd name="connsiteY5297" fmla="*/ 6517228 h 9085945"/>
                  <a:gd name="connsiteX5298" fmla="*/ 0 w 1018183"/>
                  <a:gd name="connsiteY5298" fmla="*/ 6516380 h 9085945"/>
                  <a:gd name="connsiteX5299" fmla="*/ 0 w 1018183"/>
                  <a:gd name="connsiteY5299" fmla="*/ 6515659 h 9085945"/>
                  <a:gd name="connsiteX5300" fmla="*/ 0 w 1018183"/>
                  <a:gd name="connsiteY5300" fmla="*/ 6510049 h 9085945"/>
                  <a:gd name="connsiteX5301" fmla="*/ 0 w 1018183"/>
                  <a:gd name="connsiteY5301" fmla="*/ 6506170 h 9085945"/>
                  <a:gd name="connsiteX5302" fmla="*/ 0 w 1018183"/>
                  <a:gd name="connsiteY5302" fmla="*/ 6504603 h 9085945"/>
                  <a:gd name="connsiteX5303" fmla="*/ 0 w 1018183"/>
                  <a:gd name="connsiteY5303" fmla="*/ 6501019 h 9085945"/>
                  <a:gd name="connsiteX5304" fmla="*/ 0 w 1018183"/>
                  <a:gd name="connsiteY5304" fmla="*/ 6498991 h 9085945"/>
                  <a:gd name="connsiteX5305" fmla="*/ 0 w 1018183"/>
                  <a:gd name="connsiteY5305" fmla="*/ 6496973 h 9085945"/>
                  <a:gd name="connsiteX5306" fmla="*/ 0 w 1018183"/>
                  <a:gd name="connsiteY5306" fmla="*/ 6496409 h 9085945"/>
                  <a:gd name="connsiteX5307" fmla="*/ 0 w 1018183"/>
                  <a:gd name="connsiteY5307" fmla="*/ 6492640 h 9085945"/>
                  <a:gd name="connsiteX5308" fmla="*/ 0 w 1018183"/>
                  <a:gd name="connsiteY5308" fmla="*/ 6491922 h 9085945"/>
                  <a:gd name="connsiteX5309" fmla="*/ 0 w 1018183"/>
                  <a:gd name="connsiteY5309" fmla="*/ 6490353 h 9085945"/>
                  <a:gd name="connsiteX5310" fmla="*/ 0 w 1018183"/>
                  <a:gd name="connsiteY5310" fmla="*/ 6488609 h 9085945"/>
                  <a:gd name="connsiteX5311" fmla="*/ 0 w 1018183"/>
                  <a:gd name="connsiteY5311" fmla="*/ 6487040 h 9085945"/>
                  <a:gd name="connsiteX5312" fmla="*/ 0 w 1018183"/>
                  <a:gd name="connsiteY5312" fmla="*/ 6486635 h 9085945"/>
                  <a:gd name="connsiteX5313" fmla="*/ 0 w 1018183"/>
                  <a:gd name="connsiteY5313" fmla="*/ 6485351 h 9085945"/>
                  <a:gd name="connsiteX5314" fmla="*/ 0 w 1018183"/>
                  <a:gd name="connsiteY5314" fmla="*/ 6484176 h 9085945"/>
                  <a:gd name="connsiteX5315" fmla="*/ 0 w 1018183"/>
                  <a:gd name="connsiteY5315" fmla="*/ 6481586 h 9085945"/>
                  <a:gd name="connsiteX5316" fmla="*/ 0 w 1018183"/>
                  <a:gd name="connsiteY5316" fmla="*/ 6477551 h 9085945"/>
                  <a:gd name="connsiteX5317" fmla="*/ 0 w 1018183"/>
                  <a:gd name="connsiteY5317" fmla="*/ 6476038 h 9085945"/>
                  <a:gd name="connsiteX5318" fmla="*/ 0 w 1018183"/>
                  <a:gd name="connsiteY5318" fmla="*/ 6475982 h 9085945"/>
                  <a:gd name="connsiteX5319" fmla="*/ 0 w 1018183"/>
                  <a:gd name="connsiteY5319" fmla="*/ 6473535 h 9085945"/>
                  <a:gd name="connsiteX5320" fmla="*/ 0 w 1018183"/>
                  <a:gd name="connsiteY5320" fmla="*/ 6469504 h 9085945"/>
                  <a:gd name="connsiteX5321" fmla="*/ 0 w 1018183"/>
                  <a:gd name="connsiteY5321" fmla="*/ 6466264 h 9085945"/>
                  <a:gd name="connsiteX5322" fmla="*/ 0 w 1018183"/>
                  <a:gd name="connsiteY5322" fmla="*/ 6465672 h 9085945"/>
                  <a:gd name="connsiteX5323" fmla="*/ 0 w 1018183"/>
                  <a:gd name="connsiteY5323" fmla="*/ 6464933 h 9085945"/>
                  <a:gd name="connsiteX5324" fmla="*/ 0 w 1018183"/>
                  <a:gd name="connsiteY5324" fmla="*/ 6453908 h 9085945"/>
                  <a:gd name="connsiteX5325" fmla="*/ 0 w 1018183"/>
                  <a:gd name="connsiteY5325" fmla="*/ 6450532 h 9085945"/>
                  <a:gd name="connsiteX5326" fmla="*/ 0 w 1018183"/>
                  <a:gd name="connsiteY5326" fmla="*/ 6448856 h 9085945"/>
                  <a:gd name="connsiteX5327" fmla="*/ 0 w 1018183"/>
                  <a:gd name="connsiteY5327" fmla="*/ 6448334 h 9085945"/>
                  <a:gd name="connsiteX5328" fmla="*/ 0 w 1018183"/>
                  <a:gd name="connsiteY5328" fmla="*/ 6447419 h 9085945"/>
                  <a:gd name="connsiteX5329" fmla="*/ 0 w 1018183"/>
                  <a:gd name="connsiteY5329" fmla="*/ 6445009 h 9085945"/>
                  <a:gd name="connsiteX5330" fmla="*/ 0 w 1018183"/>
                  <a:gd name="connsiteY5330" fmla="*/ 6445007 h 9085945"/>
                  <a:gd name="connsiteX5331" fmla="*/ 0 w 1018183"/>
                  <a:gd name="connsiteY5331" fmla="*/ 6444824 h 9085945"/>
                  <a:gd name="connsiteX5332" fmla="*/ 0 w 1018183"/>
                  <a:gd name="connsiteY5332" fmla="*/ 6443256 h 9085945"/>
                  <a:gd name="connsiteX5333" fmla="*/ 0 w 1018183"/>
                  <a:gd name="connsiteY5333" fmla="*/ 6442851 h 9085945"/>
                  <a:gd name="connsiteX5334" fmla="*/ 0 w 1018183"/>
                  <a:gd name="connsiteY5334" fmla="*/ 6441244 h 9085945"/>
                  <a:gd name="connsiteX5335" fmla="*/ 0 w 1018183"/>
                  <a:gd name="connsiteY5335" fmla="*/ 6437209 h 9085945"/>
                  <a:gd name="connsiteX5336" fmla="*/ 0 w 1018183"/>
                  <a:gd name="connsiteY5336" fmla="*/ 6435640 h 9085945"/>
                  <a:gd name="connsiteX5337" fmla="*/ 0 w 1018183"/>
                  <a:gd name="connsiteY5337" fmla="*/ 6433193 h 9085945"/>
                  <a:gd name="connsiteX5338" fmla="*/ 0 w 1018183"/>
                  <a:gd name="connsiteY5338" fmla="*/ 6429162 h 9085945"/>
                  <a:gd name="connsiteX5339" fmla="*/ 0 w 1018183"/>
                  <a:gd name="connsiteY5339" fmla="*/ 6424591 h 9085945"/>
                  <a:gd name="connsiteX5340" fmla="*/ 0 w 1018183"/>
                  <a:gd name="connsiteY5340" fmla="*/ 6423307 h 9085945"/>
                  <a:gd name="connsiteX5341" fmla="*/ 0 w 1018183"/>
                  <a:gd name="connsiteY5341" fmla="*/ 6422824 h 9085945"/>
                  <a:gd name="connsiteX5342" fmla="*/ 0 w 1018183"/>
                  <a:gd name="connsiteY5342" fmla="*/ 6422135 h 9085945"/>
                  <a:gd name="connsiteX5343" fmla="*/ 0 w 1018183"/>
                  <a:gd name="connsiteY5343" fmla="*/ 6418103 h 9085945"/>
                  <a:gd name="connsiteX5344" fmla="*/ 0 w 1018183"/>
                  <a:gd name="connsiteY5344" fmla="*/ 6414693 h 9085945"/>
                  <a:gd name="connsiteX5345" fmla="*/ 0 w 1018183"/>
                  <a:gd name="connsiteY5345" fmla="*/ 6413532 h 9085945"/>
                  <a:gd name="connsiteX5346" fmla="*/ 0 w 1018183"/>
                  <a:gd name="connsiteY5346" fmla="*/ 6413055 h 9085945"/>
                  <a:gd name="connsiteX5347" fmla="*/ 0 w 1018183"/>
                  <a:gd name="connsiteY5347" fmla="*/ 6411771 h 9085945"/>
                  <a:gd name="connsiteX5348" fmla="*/ 0 w 1018183"/>
                  <a:gd name="connsiteY5348" fmla="*/ 6410190 h 9085945"/>
                  <a:gd name="connsiteX5349" fmla="*/ 0 w 1018183"/>
                  <a:gd name="connsiteY5349" fmla="*/ 6408906 h 9085945"/>
                  <a:gd name="connsiteX5350" fmla="*/ 0 w 1018183"/>
                  <a:gd name="connsiteY5350" fmla="*/ 6408514 h 9085945"/>
                  <a:gd name="connsiteX5351" fmla="*/ 0 w 1018183"/>
                  <a:gd name="connsiteY5351" fmla="*/ 6404665 h 9085945"/>
                  <a:gd name="connsiteX5352" fmla="*/ 0 w 1018183"/>
                  <a:gd name="connsiteY5352" fmla="*/ 6404482 h 9085945"/>
                  <a:gd name="connsiteX5353" fmla="*/ 0 w 1018183"/>
                  <a:gd name="connsiteY5353" fmla="*/ 6403634 h 9085945"/>
                  <a:gd name="connsiteX5354" fmla="*/ 0 w 1018183"/>
                  <a:gd name="connsiteY5354" fmla="*/ 6402914 h 9085945"/>
                  <a:gd name="connsiteX5355" fmla="*/ 0 w 1018183"/>
                  <a:gd name="connsiteY5355" fmla="*/ 6402509 h 9085945"/>
                  <a:gd name="connsiteX5356" fmla="*/ 0 w 1018183"/>
                  <a:gd name="connsiteY5356" fmla="*/ 6400432 h 9085945"/>
                  <a:gd name="connsiteX5357" fmla="*/ 0 w 1018183"/>
                  <a:gd name="connsiteY5357" fmla="*/ 6399132 h 9085945"/>
                  <a:gd name="connsiteX5358" fmla="*/ 0 w 1018183"/>
                  <a:gd name="connsiteY5358" fmla="*/ 6397457 h 9085945"/>
                  <a:gd name="connsiteX5359" fmla="*/ 0 w 1018183"/>
                  <a:gd name="connsiteY5359" fmla="*/ 6393607 h 9085945"/>
                  <a:gd name="connsiteX5360" fmla="*/ 0 w 1018183"/>
                  <a:gd name="connsiteY5360" fmla="*/ 6393422 h 9085945"/>
                  <a:gd name="connsiteX5361" fmla="*/ 0 w 1018183"/>
                  <a:gd name="connsiteY5361" fmla="*/ 6391854 h 9085945"/>
                  <a:gd name="connsiteX5362" fmla="*/ 0 w 1018183"/>
                  <a:gd name="connsiteY5362" fmla="*/ 6389374 h 9085945"/>
                  <a:gd name="connsiteX5363" fmla="*/ 0 w 1018183"/>
                  <a:gd name="connsiteY5363" fmla="*/ 6387128 h 9085945"/>
                  <a:gd name="connsiteX5364" fmla="*/ 0 w 1018183"/>
                  <a:gd name="connsiteY5364" fmla="*/ 6385561 h 9085945"/>
                  <a:gd name="connsiteX5365" fmla="*/ 0 w 1018183"/>
                  <a:gd name="connsiteY5365" fmla="*/ 6380806 h 9085945"/>
                  <a:gd name="connsiteX5366" fmla="*/ 0 w 1018183"/>
                  <a:gd name="connsiteY5366" fmla="*/ 6380325 h 9085945"/>
                  <a:gd name="connsiteX5367" fmla="*/ 0 w 1018183"/>
                  <a:gd name="connsiteY5367" fmla="*/ 6373889 h 9085945"/>
                  <a:gd name="connsiteX5368" fmla="*/ 0 w 1018183"/>
                  <a:gd name="connsiteY5368" fmla="*/ 6371429 h 9085945"/>
                  <a:gd name="connsiteX5369" fmla="*/ 0 w 1018183"/>
                  <a:gd name="connsiteY5369" fmla="*/ 6369267 h 9085945"/>
                  <a:gd name="connsiteX5370" fmla="*/ 0 w 1018183"/>
                  <a:gd name="connsiteY5370" fmla="*/ 6366404 h 9085945"/>
                  <a:gd name="connsiteX5371" fmla="*/ 0 w 1018183"/>
                  <a:gd name="connsiteY5371" fmla="*/ 6363292 h 9085945"/>
                  <a:gd name="connsiteX5372" fmla="*/ 0 w 1018183"/>
                  <a:gd name="connsiteY5372" fmla="*/ 6362074 h 9085945"/>
                  <a:gd name="connsiteX5373" fmla="*/ 0 w 1018183"/>
                  <a:gd name="connsiteY5373" fmla="*/ 6360880 h 9085945"/>
                  <a:gd name="connsiteX5374" fmla="*/ 0 w 1018183"/>
                  <a:gd name="connsiteY5374" fmla="*/ 6360788 h 9085945"/>
                  <a:gd name="connsiteX5375" fmla="*/ 0 w 1018183"/>
                  <a:gd name="connsiteY5375" fmla="*/ 6356646 h 9085945"/>
                  <a:gd name="connsiteX5376" fmla="*/ 0 w 1018183"/>
                  <a:gd name="connsiteY5376" fmla="*/ 6351014 h 9085945"/>
                  <a:gd name="connsiteX5377" fmla="*/ 0 w 1018183"/>
                  <a:gd name="connsiteY5377" fmla="*/ 6349032 h 9085945"/>
                  <a:gd name="connsiteX5378" fmla="*/ 0 w 1018183"/>
                  <a:gd name="connsiteY5378" fmla="*/ 6343540 h 9085945"/>
                  <a:gd name="connsiteX5379" fmla="*/ 0 w 1018183"/>
                  <a:gd name="connsiteY5379" fmla="*/ 6342626 h 9085945"/>
                  <a:gd name="connsiteX5380" fmla="*/ 0 w 1018183"/>
                  <a:gd name="connsiteY5380" fmla="*/ 6341161 h 9085945"/>
                  <a:gd name="connsiteX5381" fmla="*/ 0 w 1018183"/>
                  <a:gd name="connsiteY5381" fmla="*/ 6331129 h 9085945"/>
                  <a:gd name="connsiteX5382" fmla="*/ 0 w 1018183"/>
                  <a:gd name="connsiteY5382" fmla="*/ 6330103 h 9085945"/>
                  <a:gd name="connsiteX5383" fmla="*/ 0 w 1018183"/>
                  <a:gd name="connsiteY5383" fmla="*/ 6329562 h 9085945"/>
                  <a:gd name="connsiteX5384" fmla="*/ 0 w 1018183"/>
                  <a:gd name="connsiteY5384" fmla="*/ 6328925 h 9085945"/>
                  <a:gd name="connsiteX5385" fmla="*/ 0 w 1018183"/>
                  <a:gd name="connsiteY5385" fmla="*/ 6321355 h 9085945"/>
                  <a:gd name="connsiteX5386" fmla="*/ 0 w 1018183"/>
                  <a:gd name="connsiteY5386" fmla="*/ 6320446 h 9085945"/>
                  <a:gd name="connsiteX5387" fmla="*/ 0 w 1018183"/>
                  <a:gd name="connsiteY5387" fmla="*/ 6320072 h 9085945"/>
                  <a:gd name="connsiteX5388" fmla="*/ 0 w 1018183"/>
                  <a:gd name="connsiteY5388" fmla="*/ 6319788 h 9085945"/>
                  <a:gd name="connsiteX5389" fmla="*/ 0 w 1018183"/>
                  <a:gd name="connsiteY5389" fmla="*/ 6318503 h 9085945"/>
                  <a:gd name="connsiteX5390" fmla="*/ 0 w 1018183"/>
                  <a:gd name="connsiteY5390" fmla="*/ 6318289 h 9085945"/>
                  <a:gd name="connsiteX5391" fmla="*/ 0 w 1018183"/>
                  <a:gd name="connsiteY5391" fmla="*/ 6316304 h 9085945"/>
                  <a:gd name="connsiteX5392" fmla="*/ 0 w 1018183"/>
                  <a:gd name="connsiteY5392" fmla="*/ 6316007 h 9085945"/>
                  <a:gd name="connsiteX5393" fmla="*/ 0 w 1018183"/>
                  <a:gd name="connsiteY5393" fmla="*/ 6314439 h 9085945"/>
                  <a:gd name="connsiteX5394" fmla="*/ 0 w 1018183"/>
                  <a:gd name="connsiteY5394" fmla="*/ 6312158 h 9085945"/>
                  <a:gd name="connsiteX5395" fmla="*/ 0 w 1018183"/>
                  <a:gd name="connsiteY5395" fmla="*/ 6310672 h 9085945"/>
                  <a:gd name="connsiteX5396" fmla="*/ 0 w 1018183"/>
                  <a:gd name="connsiteY5396" fmla="*/ 6309388 h 9085945"/>
                  <a:gd name="connsiteX5397" fmla="*/ 0 w 1018183"/>
                  <a:gd name="connsiteY5397" fmla="*/ 6308262 h 9085945"/>
                  <a:gd name="connsiteX5398" fmla="*/ 0 w 1018183"/>
                  <a:gd name="connsiteY5398" fmla="*/ 6307453 h 9085945"/>
                  <a:gd name="connsiteX5399" fmla="*/ 0 w 1018183"/>
                  <a:gd name="connsiteY5399" fmla="*/ 6305246 h 9085945"/>
                  <a:gd name="connsiteX5400" fmla="*/ 0 w 1018183"/>
                  <a:gd name="connsiteY5400" fmla="*/ 6301100 h 9085945"/>
                  <a:gd name="connsiteX5401" fmla="*/ 0 w 1018183"/>
                  <a:gd name="connsiteY5401" fmla="*/ 6293053 h 9085945"/>
                  <a:gd name="connsiteX5402" fmla="*/ 0 w 1018183"/>
                  <a:gd name="connsiteY5402" fmla="*/ 6289940 h 9085945"/>
                  <a:gd name="connsiteX5403" fmla="*/ 0 w 1018183"/>
                  <a:gd name="connsiteY5403" fmla="*/ 6289761 h 9085945"/>
                  <a:gd name="connsiteX5404" fmla="*/ 0 w 1018183"/>
                  <a:gd name="connsiteY5404" fmla="*/ 6288628 h 9085945"/>
                  <a:gd name="connsiteX5405" fmla="*/ 0 w 1018183"/>
                  <a:gd name="connsiteY5405" fmla="*/ 6287059 h 9085945"/>
                  <a:gd name="connsiteX5406" fmla="*/ 0 w 1018183"/>
                  <a:gd name="connsiteY5406" fmla="*/ 6281449 h 9085945"/>
                  <a:gd name="connsiteX5407" fmla="*/ 0 w 1018183"/>
                  <a:gd name="connsiteY5407" fmla="*/ 6279730 h 9085945"/>
                  <a:gd name="connsiteX5408" fmla="*/ 0 w 1018183"/>
                  <a:gd name="connsiteY5408" fmla="*/ 6278161 h 9085945"/>
                  <a:gd name="connsiteX5409" fmla="*/ 0 w 1018183"/>
                  <a:gd name="connsiteY5409" fmla="*/ 6277947 h 9085945"/>
                  <a:gd name="connsiteX5410" fmla="*/ 0 w 1018183"/>
                  <a:gd name="connsiteY5410" fmla="*/ 6277570 h 9085945"/>
                  <a:gd name="connsiteX5411" fmla="*/ 0 w 1018183"/>
                  <a:gd name="connsiteY5411" fmla="*/ 6276003 h 9085945"/>
                  <a:gd name="connsiteX5412" fmla="*/ 0 w 1018183"/>
                  <a:gd name="connsiteY5412" fmla="*/ 6275665 h 9085945"/>
                  <a:gd name="connsiteX5413" fmla="*/ 0 w 1018183"/>
                  <a:gd name="connsiteY5413" fmla="*/ 6274380 h 9085945"/>
                  <a:gd name="connsiteX5414" fmla="*/ 0 w 1018183"/>
                  <a:gd name="connsiteY5414" fmla="*/ 6274097 h 9085945"/>
                  <a:gd name="connsiteX5415" fmla="*/ 0 w 1018183"/>
                  <a:gd name="connsiteY5415" fmla="*/ 6272812 h 9085945"/>
                  <a:gd name="connsiteX5416" fmla="*/ 0 w 1018183"/>
                  <a:gd name="connsiteY5416" fmla="*/ 6272419 h 9085945"/>
                  <a:gd name="connsiteX5417" fmla="*/ 0 w 1018183"/>
                  <a:gd name="connsiteY5417" fmla="*/ 6270391 h 9085945"/>
                  <a:gd name="connsiteX5418" fmla="*/ 0 w 1018183"/>
                  <a:gd name="connsiteY5418" fmla="*/ 6269094 h 9085945"/>
                  <a:gd name="connsiteX5419" fmla="*/ 0 w 1018183"/>
                  <a:gd name="connsiteY5419" fmla="*/ 6268373 h 9085945"/>
                  <a:gd name="connsiteX5420" fmla="*/ 0 w 1018183"/>
                  <a:gd name="connsiteY5420" fmla="*/ 6267111 h 9085945"/>
                  <a:gd name="connsiteX5421" fmla="*/ 0 w 1018183"/>
                  <a:gd name="connsiteY5421" fmla="*/ 6266889 h 9085945"/>
                  <a:gd name="connsiteX5422" fmla="*/ 0 w 1018183"/>
                  <a:gd name="connsiteY5422" fmla="*/ 6264607 h 9085945"/>
                  <a:gd name="connsiteX5423" fmla="*/ 0 w 1018183"/>
                  <a:gd name="connsiteY5423" fmla="*/ 6263039 h 9085945"/>
                  <a:gd name="connsiteX5424" fmla="*/ 0 w 1018183"/>
                  <a:gd name="connsiteY5424" fmla="*/ 6260758 h 9085945"/>
                  <a:gd name="connsiteX5425" fmla="*/ 0 w 1018183"/>
                  <a:gd name="connsiteY5425" fmla="*/ 6256053 h 9085945"/>
                  <a:gd name="connsiteX5426" fmla="*/ 0 w 1018183"/>
                  <a:gd name="connsiteY5426" fmla="*/ 6255576 h 9085945"/>
                  <a:gd name="connsiteX5427" fmla="*/ 0 w 1018183"/>
                  <a:gd name="connsiteY5427" fmla="*/ 6252711 h 9085945"/>
                  <a:gd name="connsiteX5428" fmla="*/ 0 w 1018183"/>
                  <a:gd name="connsiteY5428" fmla="*/ 6247438 h 9085945"/>
                  <a:gd name="connsiteX5429" fmla="*/ 0 w 1018183"/>
                  <a:gd name="connsiteY5429" fmla="*/ 6241653 h 9085945"/>
                  <a:gd name="connsiteX5430" fmla="*/ 0 w 1018183"/>
                  <a:gd name="connsiteY5430" fmla="*/ 6237664 h 9085945"/>
                  <a:gd name="connsiteX5431" fmla="*/ 0 w 1018183"/>
                  <a:gd name="connsiteY5431" fmla="*/ 6237228 h 9085945"/>
                  <a:gd name="connsiteX5432" fmla="*/ 0 w 1018183"/>
                  <a:gd name="connsiteY5432" fmla="*/ 6235661 h 9085945"/>
                  <a:gd name="connsiteX5433" fmla="*/ 0 w 1018183"/>
                  <a:gd name="connsiteY5433" fmla="*/ 6232077 h 9085945"/>
                  <a:gd name="connsiteX5434" fmla="*/ 0 w 1018183"/>
                  <a:gd name="connsiteY5434" fmla="*/ 6231880 h 9085945"/>
                  <a:gd name="connsiteX5435" fmla="*/ 0 w 1018183"/>
                  <a:gd name="connsiteY5435" fmla="*/ 6230793 h 9085945"/>
                  <a:gd name="connsiteX5436" fmla="*/ 0 w 1018183"/>
                  <a:gd name="connsiteY5436" fmla="*/ 6230311 h 9085945"/>
                  <a:gd name="connsiteX5437" fmla="*/ 0 w 1018183"/>
                  <a:gd name="connsiteY5437" fmla="*/ 6230049 h 9085945"/>
                  <a:gd name="connsiteX5438" fmla="*/ 0 w 1018183"/>
                  <a:gd name="connsiteY5438" fmla="*/ 6228031 h 9085945"/>
                  <a:gd name="connsiteX5439" fmla="*/ 0 w 1018183"/>
                  <a:gd name="connsiteY5439" fmla="*/ 6221019 h 9085945"/>
                  <a:gd name="connsiteX5440" fmla="*/ 0 w 1018183"/>
                  <a:gd name="connsiteY5440" fmla="*/ 6216972 h 9085945"/>
                  <a:gd name="connsiteX5441" fmla="*/ 0 w 1018183"/>
                  <a:gd name="connsiteY5441" fmla="*/ 6216409 h 9085945"/>
                  <a:gd name="connsiteX5442" fmla="*/ 0 w 1018183"/>
                  <a:gd name="connsiteY5442" fmla="*/ 6212644 h 9085945"/>
                  <a:gd name="connsiteX5443" fmla="*/ 0 w 1018183"/>
                  <a:gd name="connsiteY5443" fmla="*/ 6208609 h 9085945"/>
                  <a:gd name="connsiteX5444" fmla="*/ 0 w 1018183"/>
                  <a:gd name="connsiteY5444" fmla="*/ 6207040 h 9085945"/>
                  <a:gd name="connsiteX5445" fmla="*/ 0 w 1018183"/>
                  <a:gd name="connsiteY5445" fmla="*/ 6204593 h 9085945"/>
                  <a:gd name="connsiteX5446" fmla="*/ 0 w 1018183"/>
                  <a:gd name="connsiteY5446" fmla="*/ 6200562 h 9085945"/>
                  <a:gd name="connsiteX5447" fmla="*/ 0 w 1018183"/>
                  <a:gd name="connsiteY5447" fmla="*/ 6197322 h 9085945"/>
                  <a:gd name="connsiteX5448" fmla="*/ 0 w 1018183"/>
                  <a:gd name="connsiteY5448" fmla="*/ 6195991 h 9085945"/>
                  <a:gd name="connsiteX5449" fmla="*/ 0 w 1018183"/>
                  <a:gd name="connsiteY5449" fmla="*/ 6195515 h 9085945"/>
                  <a:gd name="connsiteX5450" fmla="*/ 0 w 1018183"/>
                  <a:gd name="connsiteY5450" fmla="*/ 6194707 h 9085945"/>
                  <a:gd name="connsiteX5451" fmla="*/ 0 w 1018183"/>
                  <a:gd name="connsiteY5451" fmla="*/ 6193535 h 9085945"/>
                  <a:gd name="connsiteX5452" fmla="*/ 0 w 1018183"/>
                  <a:gd name="connsiteY5452" fmla="*/ 6189503 h 9085945"/>
                  <a:gd name="connsiteX5453" fmla="*/ 0 w 1018183"/>
                  <a:gd name="connsiteY5453" fmla="*/ 6188292 h 9085945"/>
                  <a:gd name="connsiteX5454" fmla="*/ 0 w 1018183"/>
                  <a:gd name="connsiteY5454" fmla="*/ 6186262 h 9085945"/>
                  <a:gd name="connsiteX5455" fmla="*/ 0 w 1018183"/>
                  <a:gd name="connsiteY5455" fmla="*/ 6184932 h 9085945"/>
                  <a:gd name="connsiteX5456" fmla="*/ 0 w 1018183"/>
                  <a:gd name="connsiteY5456" fmla="*/ 6181590 h 9085945"/>
                  <a:gd name="connsiteX5457" fmla="*/ 0 w 1018183"/>
                  <a:gd name="connsiteY5457" fmla="*/ 6180306 h 9085945"/>
                  <a:gd name="connsiteX5458" fmla="*/ 0 w 1018183"/>
                  <a:gd name="connsiteY5458" fmla="*/ 6179914 h 9085945"/>
                  <a:gd name="connsiteX5459" fmla="*/ 0 w 1018183"/>
                  <a:gd name="connsiteY5459" fmla="*/ 6176065 h 9085945"/>
                  <a:gd name="connsiteX5460" fmla="*/ 0 w 1018183"/>
                  <a:gd name="connsiteY5460" fmla="*/ 6175882 h 9085945"/>
                  <a:gd name="connsiteX5461" fmla="*/ 0 w 1018183"/>
                  <a:gd name="connsiteY5461" fmla="*/ 6174314 h 9085945"/>
                  <a:gd name="connsiteX5462" fmla="*/ 0 w 1018183"/>
                  <a:gd name="connsiteY5462" fmla="*/ 6173909 h 9085945"/>
                  <a:gd name="connsiteX5463" fmla="*/ 0 w 1018183"/>
                  <a:gd name="connsiteY5463" fmla="*/ 6170532 h 9085945"/>
                  <a:gd name="connsiteX5464" fmla="*/ 0 w 1018183"/>
                  <a:gd name="connsiteY5464" fmla="*/ 6168857 h 9085945"/>
                  <a:gd name="connsiteX5465" fmla="*/ 0 w 1018183"/>
                  <a:gd name="connsiteY5465" fmla="*/ 6165007 h 9085945"/>
                  <a:gd name="connsiteX5466" fmla="*/ 0 w 1018183"/>
                  <a:gd name="connsiteY5466" fmla="*/ 6164822 h 9085945"/>
                  <a:gd name="connsiteX5467" fmla="*/ 0 w 1018183"/>
                  <a:gd name="connsiteY5467" fmla="*/ 6163254 h 9085945"/>
                  <a:gd name="connsiteX5468" fmla="*/ 0 w 1018183"/>
                  <a:gd name="connsiteY5468" fmla="*/ 6158528 h 9085945"/>
                  <a:gd name="connsiteX5469" fmla="*/ 0 w 1018183"/>
                  <a:gd name="connsiteY5469" fmla="*/ 6156961 h 9085945"/>
                  <a:gd name="connsiteX5470" fmla="*/ 0 w 1018183"/>
                  <a:gd name="connsiteY5470" fmla="*/ 6154365 h 9085945"/>
                  <a:gd name="connsiteX5471" fmla="*/ 0 w 1018183"/>
                  <a:gd name="connsiteY5471" fmla="*/ 6153193 h 9085945"/>
                  <a:gd name="connsiteX5472" fmla="*/ 0 w 1018183"/>
                  <a:gd name="connsiteY5472" fmla="*/ 6152206 h 9085945"/>
                  <a:gd name="connsiteX5473" fmla="*/ 0 w 1018183"/>
                  <a:gd name="connsiteY5473" fmla="*/ 6149161 h 9085945"/>
                  <a:gd name="connsiteX5474" fmla="*/ 0 w 1018183"/>
                  <a:gd name="connsiteY5474" fmla="*/ 6144590 h 9085945"/>
                  <a:gd name="connsiteX5475" fmla="*/ 0 w 1018183"/>
                  <a:gd name="connsiteY5475" fmla="*/ 6143306 h 9085945"/>
                  <a:gd name="connsiteX5476" fmla="*/ 0 w 1018183"/>
                  <a:gd name="connsiteY5476" fmla="*/ 6142829 h 9085945"/>
                  <a:gd name="connsiteX5477" fmla="*/ 0 w 1018183"/>
                  <a:gd name="connsiteY5477" fmla="*/ 6139964 h 9085945"/>
                  <a:gd name="connsiteX5478" fmla="*/ 0 w 1018183"/>
                  <a:gd name="connsiteY5478" fmla="*/ 6137804 h 9085945"/>
                  <a:gd name="connsiteX5479" fmla="*/ 0 w 1018183"/>
                  <a:gd name="connsiteY5479" fmla="*/ 6134692 h 9085945"/>
                  <a:gd name="connsiteX5480" fmla="*/ 0 w 1018183"/>
                  <a:gd name="connsiteY5480" fmla="*/ 6132280 h 9085945"/>
                  <a:gd name="connsiteX5481" fmla="*/ 0 w 1018183"/>
                  <a:gd name="connsiteY5481" fmla="*/ 6130190 h 9085945"/>
                  <a:gd name="connsiteX5482" fmla="*/ 0 w 1018183"/>
                  <a:gd name="connsiteY5482" fmla="*/ 6128906 h 9085945"/>
                  <a:gd name="connsiteX5483" fmla="*/ 0 w 1018183"/>
                  <a:gd name="connsiteY5483" fmla="*/ 6128515 h 9085945"/>
                  <a:gd name="connsiteX5484" fmla="*/ 0 w 1018183"/>
                  <a:gd name="connsiteY5484" fmla="*/ 6124665 h 9085945"/>
                  <a:gd name="connsiteX5485" fmla="*/ 0 w 1018183"/>
                  <a:gd name="connsiteY5485" fmla="*/ 6124480 h 9085945"/>
                  <a:gd name="connsiteX5486" fmla="*/ 0 w 1018183"/>
                  <a:gd name="connsiteY5486" fmla="*/ 6122912 h 9085945"/>
                  <a:gd name="connsiteX5487" fmla="*/ 0 w 1018183"/>
                  <a:gd name="connsiteY5487" fmla="*/ 6120432 h 9085945"/>
                  <a:gd name="connsiteX5488" fmla="*/ 0 w 1018183"/>
                  <a:gd name="connsiteY5488" fmla="*/ 6118186 h 9085945"/>
                  <a:gd name="connsiteX5489" fmla="*/ 0 w 1018183"/>
                  <a:gd name="connsiteY5489" fmla="*/ 6116619 h 9085945"/>
                  <a:gd name="connsiteX5490" fmla="*/ 0 w 1018183"/>
                  <a:gd name="connsiteY5490" fmla="*/ 6114940 h 9085945"/>
                  <a:gd name="connsiteX5491" fmla="*/ 0 w 1018183"/>
                  <a:gd name="connsiteY5491" fmla="*/ 6114026 h 9085945"/>
                  <a:gd name="connsiteX5492" fmla="*/ 0 w 1018183"/>
                  <a:gd name="connsiteY5492" fmla="*/ 6111864 h 9085945"/>
                  <a:gd name="connsiteX5493" fmla="*/ 0 w 1018183"/>
                  <a:gd name="connsiteY5493" fmla="*/ 6107129 h 9085945"/>
                  <a:gd name="connsiteX5494" fmla="*/ 0 w 1018183"/>
                  <a:gd name="connsiteY5494" fmla="*/ 6105559 h 9085945"/>
                  <a:gd name="connsiteX5495" fmla="*/ 0 w 1018183"/>
                  <a:gd name="connsiteY5495" fmla="*/ 6103814 h 9085945"/>
                  <a:gd name="connsiteX5496" fmla="*/ 0 w 1018183"/>
                  <a:gd name="connsiteY5496" fmla="*/ 6102247 h 9085945"/>
                  <a:gd name="connsiteX5497" fmla="*/ 0 w 1018183"/>
                  <a:gd name="connsiteY5497" fmla="*/ 6100806 h 9085945"/>
                  <a:gd name="connsiteX5498" fmla="*/ 0 w 1018183"/>
                  <a:gd name="connsiteY5498" fmla="*/ 6100325 h 9085945"/>
                  <a:gd name="connsiteX5499" fmla="*/ 0 w 1018183"/>
                  <a:gd name="connsiteY5499" fmla="*/ 6097462 h 9085945"/>
                  <a:gd name="connsiteX5500" fmla="*/ 0 w 1018183"/>
                  <a:gd name="connsiteY5500" fmla="*/ 6091938 h 9085945"/>
                  <a:gd name="connsiteX5501" fmla="*/ 0 w 1018183"/>
                  <a:gd name="connsiteY5501" fmla="*/ 6091846 h 9085945"/>
                  <a:gd name="connsiteX5502" fmla="*/ 0 w 1018183"/>
                  <a:gd name="connsiteY5502" fmla="*/ 6087704 h 9085945"/>
                  <a:gd name="connsiteX5503" fmla="*/ 0 w 1018183"/>
                  <a:gd name="connsiteY5503" fmla="*/ 6086404 h 9085945"/>
                  <a:gd name="connsiteX5504" fmla="*/ 0 w 1018183"/>
                  <a:gd name="connsiteY5504" fmla="*/ 6082072 h 9085945"/>
                  <a:gd name="connsiteX5505" fmla="*/ 0 w 1018183"/>
                  <a:gd name="connsiteY5505" fmla="*/ 6080878 h 9085945"/>
                  <a:gd name="connsiteX5506" fmla="*/ 0 w 1018183"/>
                  <a:gd name="connsiteY5506" fmla="*/ 6080788 h 9085945"/>
                  <a:gd name="connsiteX5507" fmla="*/ 0 w 1018183"/>
                  <a:gd name="connsiteY5507" fmla="*/ 6079662 h 9085945"/>
                  <a:gd name="connsiteX5508" fmla="*/ 0 w 1018183"/>
                  <a:gd name="connsiteY5508" fmla="*/ 6076646 h 9085945"/>
                  <a:gd name="connsiteX5509" fmla="*/ 0 w 1018183"/>
                  <a:gd name="connsiteY5509" fmla="*/ 6074598 h 9085945"/>
                  <a:gd name="connsiteX5510" fmla="*/ 0 w 1018183"/>
                  <a:gd name="connsiteY5510" fmla="*/ 6073684 h 9085945"/>
                  <a:gd name="connsiteX5511" fmla="*/ 0 w 1018183"/>
                  <a:gd name="connsiteY5511" fmla="*/ 6063540 h 9085945"/>
                  <a:gd name="connsiteX5512" fmla="*/ 0 w 1018183"/>
                  <a:gd name="connsiteY5512" fmla="*/ 6062626 h 9085945"/>
                  <a:gd name="connsiteX5513" fmla="*/ 0 w 1018183"/>
                  <a:gd name="connsiteY5513" fmla="*/ 6061161 h 9085945"/>
                  <a:gd name="connsiteX5514" fmla="*/ 0 w 1018183"/>
                  <a:gd name="connsiteY5514" fmla="*/ 6051130 h 9085945"/>
                  <a:gd name="connsiteX5515" fmla="*/ 0 w 1018183"/>
                  <a:gd name="connsiteY5515" fmla="*/ 6049561 h 9085945"/>
                  <a:gd name="connsiteX5516" fmla="*/ 0 w 1018183"/>
                  <a:gd name="connsiteY5516" fmla="*/ 6049347 h 9085945"/>
                  <a:gd name="connsiteX5517" fmla="*/ 0 w 1018183"/>
                  <a:gd name="connsiteY5517" fmla="*/ 6047065 h 9085945"/>
                  <a:gd name="connsiteX5518" fmla="*/ 0 w 1018183"/>
                  <a:gd name="connsiteY5518" fmla="*/ 6045780 h 9085945"/>
                  <a:gd name="connsiteX5519" fmla="*/ 0 w 1018183"/>
                  <a:gd name="connsiteY5519" fmla="*/ 6045497 h 9085945"/>
                  <a:gd name="connsiteX5520" fmla="*/ 0 w 1018183"/>
                  <a:gd name="connsiteY5520" fmla="*/ 6044212 h 9085945"/>
                  <a:gd name="connsiteX5521" fmla="*/ 0 w 1018183"/>
                  <a:gd name="connsiteY5521" fmla="*/ 6040494 h 9085945"/>
                  <a:gd name="connsiteX5522" fmla="*/ 0 w 1018183"/>
                  <a:gd name="connsiteY5522" fmla="*/ 6040446 h 9085945"/>
                  <a:gd name="connsiteX5523" fmla="*/ 0 w 1018183"/>
                  <a:gd name="connsiteY5523" fmla="*/ 6039320 h 9085945"/>
                  <a:gd name="connsiteX5524" fmla="*/ 0 w 1018183"/>
                  <a:gd name="connsiteY5524" fmla="*/ 6038511 h 9085945"/>
                  <a:gd name="connsiteX5525" fmla="*/ 0 w 1018183"/>
                  <a:gd name="connsiteY5525" fmla="*/ 6038289 h 9085945"/>
                  <a:gd name="connsiteX5526" fmla="*/ 0 w 1018183"/>
                  <a:gd name="connsiteY5526" fmla="*/ 6038035 h 9085945"/>
                  <a:gd name="connsiteX5527" fmla="*/ 0 w 1018183"/>
                  <a:gd name="connsiteY5527" fmla="*/ 6036304 h 9085945"/>
                  <a:gd name="connsiteX5528" fmla="*/ 0 w 1018183"/>
                  <a:gd name="connsiteY5528" fmla="*/ 6036007 h 9085945"/>
                  <a:gd name="connsiteX5529" fmla="*/ 0 w 1018183"/>
                  <a:gd name="connsiteY5529" fmla="*/ 6034439 h 9085945"/>
                  <a:gd name="connsiteX5530" fmla="*/ 0 w 1018183"/>
                  <a:gd name="connsiteY5530" fmla="*/ 6032158 h 9085945"/>
                  <a:gd name="connsiteX5531" fmla="*/ 0 w 1018183"/>
                  <a:gd name="connsiteY5531" fmla="*/ 6029899 h 9085945"/>
                  <a:gd name="connsiteX5532" fmla="*/ 0 w 1018183"/>
                  <a:gd name="connsiteY5532" fmla="*/ 6028261 h 9085945"/>
                  <a:gd name="connsiteX5533" fmla="*/ 0 w 1018183"/>
                  <a:gd name="connsiteY5533" fmla="*/ 6027453 h 9085945"/>
                  <a:gd name="connsiteX5534" fmla="*/ 0 w 1018183"/>
                  <a:gd name="connsiteY5534" fmla="*/ 6024111 h 9085945"/>
                  <a:gd name="connsiteX5535" fmla="*/ 0 w 1018183"/>
                  <a:gd name="connsiteY5535" fmla="*/ 6013053 h 9085945"/>
                  <a:gd name="connsiteX5536" fmla="*/ 0 w 1018183"/>
                  <a:gd name="connsiteY5536" fmla="*/ 6008628 h 9085945"/>
                  <a:gd name="connsiteX5537" fmla="*/ 0 w 1018183"/>
                  <a:gd name="connsiteY5537" fmla="*/ 6007061 h 9085945"/>
                  <a:gd name="connsiteX5538" fmla="*/ 0 w 1018183"/>
                  <a:gd name="connsiteY5538" fmla="*/ 6005438 h 9085945"/>
                  <a:gd name="connsiteX5539" fmla="*/ 0 w 1018183"/>
                  <a:gd name="connsiteY5539" fmla="*/ 6003870 h 9085945"/>
                  <a:gd name="connsiteX5540" fmla="*/ 0 w 1018183"/>
                  <a:gd name="connsiteY5540" fmla="*/ 6003477 h 9085945"/>
                  <a:gd name="connsiteX5541" fmla="*/ 0 w 1018183"/>
                  <a:gd name="connsiteY5541" fmla="*/ 6003280 h 9085945"/>
                  <a:gd name="connsiteX5542" fmla="*/ 0 w 1018183"/>
                  <a:gd name="connsiteY5542" fmla="*/ 6002193 h 9085945"/>
                  <a:gd name="connsiteX5543" fmla="*/ 0 w 1018183"/>
                  <a:gd name="connsiteY5543" fmla="*/ 6001711 h 9085945"/>
                  <a:gd name="connsiteX5544" fmla="*/ 0 w 1018183"/>
                  <a:gd name="connsiteY5544" fmla="*/ 6001449 h 9085945"/>
                  <a:gd name="connsiteX5545" fmla="*/ 0 w 1018183"/>
                  <a:gd name="connsiteY5545" fmla="*/ 6000152 h 9085945"/>
                  <a:gd name="connsiteX5546" fmla="*/ 0 w 1018183"/>
                  <a:gd name="connsiteY5546" fmla="*/ 5999431 h 9085945"/>
                  <a:gd name="connsiteX5547" fmla="*/ 0 w 1018183"/>
                  <a:gd name="connsiteY5547" fmla="*/ 5998876 h 9085945"/>
                  <a:gd name="connsiteX5548" fmla="*/ 0 w 1018183"/>
                  <a:gd name="connsiteY5548" fmla="*/ 5997947 h 9085945"/>
                  <a:gd name="connsiteX5549" fmla="*/ 0 w 1018183"/>
                  <a:gd name="connsiteY5549" fmla="*/ 5995665 h 9085945"/>
                  <a:gd name="connsiteX5550" fmla="*/ 0 w 1018183"/>
                  <a:gd name="connsiteY5550" fmla="*/ 5995533 h 9085945"/>
                  <a:gd name="connsiteX5551" fmla="*/ 0 w 1018183"/>
                  <a:gd name="connsiteY5551" fmla="*/ 5994381 h 9085945"/>
                  <a:gd name="connsiteX5552" fmla="*/ 0 w 1018183"/>
                  <a:gd name="connsiteY5552" fmla="*/ 5994097 h 9085945"/>
                  <a:gd name="connsiteX5553" fmla="*/ 0 w 1018183"/>
                  <a:gd name="connsiteY5553" fmla="*/ 5992812 h 9085945"/>
                  <a:gd name="connsiteX5554" fmla="*/ 0 w 1018183"/>
                  <a:gd name="connsiteY5554" fmla="*/ 5992419 h 9085945"/>
                  <a:gd name="connsiteX5555" fmla="*/ 0 w 1018183"/>
                  <a:gd name="connsiteY5555" fmla="*/ 5989094 h 9085945"/>
                  <a:gd name="connsiteX5556" fmla="*/ 0 w 1018183"/>
                  <a:gd name="connsiteY5556" fmla="*/ 5988372 h 9085945"/>
                  <a:gd name="connsiteX5557" fmla="*/ 0 w 1018183"/>
                  <a:gd name="connsiteY5557" fmla="*/ 5987111 h 9085945"/>
                  <a:gd name="connsiteX5558" fmla="*/ 0 w 1018183"/>
                  <a:gd name="connsiteY5558" fmla="*/ 5977278 h 9085945"/>
                  <a:gd name="connsiteX5559" fmla="*/ 0 w 1018183"/>
                  <a:gd name="connsiteY5559" fmla="*/ 5973247 h 9085945"/>
                  <a:gd name="connsiteX5560" fmla="*/ 0 w 1018183"/>
                  <a:gd name="connsiteY5560" fmla="*/ 5972711 h 9085945"/>
                  <a:gd name="connsiteX5561" fmla="*/ 0 w 1018183"/>
                  <a:gd name="connsiteY5561" fmla="*/ 5968722 h 9085945"/>
                  <a:gd name="connsiteX5562" fmla="*/ 0 w 1018183"/>
                  <a:gd name="connsiteY5562" fmla="*/ 5966915 h 9085945"/>
                  <a:gd name="connsiteX5563" fmla="*/ 0 w 1018183"/>
                  <a:gd name="connsiteY5563" fmla="*/ 5962938 h 9085945"/>
                  <a:gd name="connsiteX5564" fmla="*/ 0 w 1018183"/>
                  <a:gd name="connsiteY5564" fmla="*/ 5961851 h 9085945"/>
                  <a:gd name="connsiteX5565" fmla="*/ 0 w 1018183"/>
                  <a:gd name="connsiteY5565" fmla="*/ 5961369 h 9085945"/>
                  <a:gd name="connsiteX5566" fmla="*/ 0 w 1018183"/>
                  <a:gd name="connsiteY5566" fmla="*/ 5959692 h 9085945"/>
                  <a:gd name="connsiteX5567" fmla="*/ 0 w 1018183"/>
                  <a:gd name="connsiteY5567" fmla="*/ 5957662 h 9085945"/>
                  <a:gd name="connsiteX5568" fmla="*/ 0 w 1018183"/>
                  <a:gd name="connsiteY5568" fmla="*/ 5956367 h 9085945"/>
                  <a:gd name="connsiteX5569" fmla="*/ 0 w 1018183"/>
                  <a:gd name="connsiteY5569" fmla="*/ 5952077 h 9085945"/>
                  <a:gd name="connsiteX5570" fmla="*/ 0 w 1018183"/>
                  <a:gd name="connsiteY5570" fmla="*/ 5951878 h 9085945"/>
                  <a:gd name="connsiteX5571" fmla="*/ 0 w 1018183"/>
                  <a:gd name="connsiteY5571" fmla="*/ 5950793 h 9085945"/>
                  <a:gd name="connsiteX5572" fmla="*/ 0 w 1018183"/>
                  <a:gd name="connsiteY5572" fmla="*/ 5950310 h 9085945"/>
                  <a:gd name="connsiteX5573" fmla="*/ 0 w 1018183"/>
                  <a:gd name="connsiteY5573" fmla="*/ 5948030 h 9085945"/>
                  <a:gd name="connsiteX5574" fmla="*/ 0 w 1018183"/>
                  <a:gd name="connsiteY5574" fmla="*/ 5926573 h 9085945"/>
                  <a:gd name="connsiteX5575" fmla="*/ 0 w 1018183"/>
                  <a:gd name="connsiteY5575" fmla="*/ 5925765 h 9085945"/>
                  <a:gd name="connsiteX5576" fmla="*/ 0 w 1018183"/>
                  <a:gd name="connsiteY5576" fmla="*/ 5924593 h 9085945"/>
                  <a:gd name="connsiteX5577" fmla="*/ 0 w 1018183"/>
                  <a:gd name="connsiteY5577" fmla="*/ 5920561 h 9085945"/>
                  <a:gd name="connsiteX5578" fmla="*/ 0 w 1018183"/>
                  <a:gd name="connsiteY5578" fmla="*/ 5919350 h 9085945"/>
                  <a:gd name="connsiteX5579" fmla="*/ 0 w 1018183"/>
                  <a:gd name="connsiteY5579" fmla="*/ 5917320 h 9085945"/>
                  <a:gd name="connsiteX5580" fmla="*/ 0 w 1018183"/>
                  <a:gd name="connsiteY5580" fmla="*/ 5915990 h 9085945"/>
                  <a:gd name="connsiteX5581" fmla="*/ 0 w 1018183"/>
                  <a:gd name="connsiteY5581" fmla="*/ 5915514 h 9085945"/>
                  <a:gd name="connsiteX5582" fmla="*/ 0 w 1018183"/>
                  <a:gd name="connsiteY5582" fmla="*/ 5914706 h 9085945"/>
                  <a:gd name="connsiteX5583" fmla="*/ 0 w 1018183"/>
                  <a:gd name="connsiteY5583" fmla="*/ 5911364 h 9085945"/>
                  <a:gd name="connsiteX5584" fmla="*/ 0 w 1018183"/>
                  <a:gd name="connsiteY5584" fmla="*/ 5908292 h 9085945"/>
                  <a:gd name="connsiteX5585" fmla="*/ 0 w 1018183"/>
                  <a:gd name="connsiteY5585" fmla="*/ 5907462 h 9085945"/>
                  <a:gd name="connsiteX5586" fmla="*/ 0 w 1018183"/>
                  <a:gd name="connsiteY5586" fmla="*/ 5901590 h 9085945"/>
                  <a:gd name="connsiteX5587" fmla="*/ 0 w 1018183"/>
                  <a:gd name="connsiteY5587" fmla="*/ 5900306 h 9085945"/>
                  <a:gd name="connsiteX5588" fmla="*/ 0 w 1018183"/>
                  <a:gd name="connsiteY5588" fmla="*/ 5899915 h 9085945"/>
                  <a:gd name="connsiteX5589" fmla="*/ 0 w 1018183"/>
                  <a:gd name="connsiteY5589" fmla="*/ 5896065 h 9085945"/>
                  <a:gd name="connsiteX5590" fmla="*/ 0 w 1018183"/>
                  <a:gd name="connsiteY5590" fmla="*/ 5895880 h 9085945"/>
                  <a:gd name="connsiteX5591" fmla="*/ 0 w 1018183"/>
                  <a:gd name="connsiteY5591" fmla="*/ 5894312 h 9085945"/>
                  <a:gd name="connsiteX5592" fmla="*/ 0 w 1018183"/>
                  <a:gd name="connsiteY5592" fmla="*/ 5889586 h 9085945"/>
                  <a:gd name="connsiteX5593" fmla="*/ 0 w 1018183"/>
                  <a:gd name="connsiteY5593" fmla="*/ 5888019 h 9085945"/>
                  <a:gd name="connsiteX5594" fmla="*/ 0 w 1018183"/>
                  <a:gd name="connsiteY5594" fmla="*/ 5883264 h 9085945"/>
                  <a:gd name="connsiteX5595" fmla="*/ 0 w 1018183"/>
                  <a:gd name="connsiteY5595" fmla="*/ 5882784 h 9085945"/>
                  <a:gd name="connsiteX5596" fmla="*/ 0 w 1018183"/>
                  <a:gd name="connsiteY5596" fmla="*/ 5878529 h 9085945"/>
                  <a:gd name="connsiteX5597" fmla="*/ 0 w 1018183"/>
                  <a:gd name="connsiteY5597" fmla="*/ 5876959 h 9085945"/>
                  <a:gd name="connsiteX5598" fmla="*/ 0 w 1018183"/>
                  <a:gd name="connsiteY5598" fmla="*/ 5875214 h 9085945"/>
                  <a:gd name="connsiteX5599" fmla="*/ 0 w 1018183"/>
                  <a:gd name="connsiteY5599" fmla="*/ 5874364 h 9085945"/>
                  <a:gd name="connsiteX5600" fmla="*/ 0 w 1018183"/>
                  <a:gd name="connsiteY5600" fmla="*/ 5873647 h 9085945"/>
                  <a:gd name="connsiteX5601" fmla="*/ 0 w 1018183"/>
                  <a:gd name="connsiteY5601" fmla="*/ 5872206 h 9085945"/>
                  <a:gd name="connsiteX5602" fmla="*/ 0 w 1018183"/>
                  <a:gd name="connsiteY5602" fmla="*/ 5868862 h 9085945"/>
                  <a:gd name="connsiteX5603" fmla="*/ 0 w 1018183"/>
                  <a:gd name="connsiteY5603" fmla="*/ 5864533 h 9085945"/>
                  <a:gd name="connsiteX5604" fmla="*/ 0 w 1018183"/>
                  <a:gd name="connsiteY5604" fmla="*/ 5863338 h 9085945"/>
                  <a:gd name="connsiteX5605" fmla="*/ 0 w 1018183"/>
                  <a:gd name="connsiteY5605" fmla="*/ 5859964 h 9085945"/>
                  <a:gd name="connsiteX5606" fmla="*/ 0 w 1018183"/>
                  <a:gd name="connsiteY5606" fmla="*/ 5857804 h 9085945"/>
                  <a:gd name="connsiteX5607" fmla="*/ 0 w 1018183"/>
                  <a:gd name="connsiteY5607" fmla="*/ 5852278 h 9085945"/>
                  <a:gd name="connsiteX5608" fmla="*/ 0 w 1018183"/>
                  <a:gd name="connsiteY5608" fmla="*/ 5845998 h 9085945"/>
                  <a:gd name="connsiteX5609" fmla="*/ 0 w 1018183"/>
                  <a:gd name="connsiteY5609" fmla="*/ 5845084 h 9085945"/>
                  <a:gd name="connsiteX5610" fmla="*/ 0 w 1018183"/>
                  <a:gd name="connsiteY5610" fmla="*/ 5838187 h 9085945"/>
                  <a:gd name="connsiteX5611" fmla="*/ 0 w 1018183"/>
                  <a:gd name="connsiteY5611" fmla="*/ 5836617 h 9085945"/>
                  <a:gd name="connsiteX5612" fmla="*/ 0 w 1018183"/>
                  <a:gd name="connsiteY5612" fmla="*/ 5834940 h 9085945"/>
                  <a:gd name="connsiteX5613" fmla="*/ 0 w 1018183"/>
                  <a:gd name="connsiteY5613" fmla="*/ 5834872 h 9085945"/>
                  <a:gd name="connsiteX5614" fmla="*/ 0 w 1018183"/>
                  <a:gd name="connsiteY5614" fmla="*/ 5834026 h 9085945"/>
                  <a:gd name="connsiteX5615" fmla="*/ 0 w 1018183"/>
                  <a:gd name="connsiteY5615" fmla="*/ 5833305 h 9085945"/>
                  <a:gd name="connsiteX5616" fmla="*/ 0 w 1018183"/>
                  <a:gd name="connsiteY5616" fmla="*/ 5831864 h 9085945"/>
                  <a:gd name="connsiteX5617" fmla="*/ 0 w 1018183"/>
                  <a:gd name="connsiteY5617" fmla="*/ 5823814 h 9085945"/>
                  <a:gd name="connsiteX5618" fmla="*/ 0 w 1018183"/>
                  <a:gd name="connsiteY5618" fmla="*/ 5822247 h 9085945"/>
                  <a:gd name="connsiteX5619" fmla="*/ 0 w 1018183"/>
                  <a:gd name="connsiteY5619" fmla="*/ 5817462 h 9085945"/>
                  <a:gd name="connsiteX5620" fmla="*/ 0 w 1018183"/>
                  <a:gd name="connsiteY5620" fmla="*/ 5815767 h 9085945"/>
                  <a:gd name="connsiteX5621" fmla="*/ 0 w 1018183"/>
                  <a:gd name="connsiteY5621" fmla="*/ 5811936 h 9085945"/>
                  <a:gd name="connsiteX5622" fmla="*/ 0 w 1018183"/>
                  <a:gd name="connsiteY5622" fmla="*/ 5811846 h 9085945"/>
                  <a:gd name="connsiteX5623" fmla="*/ 0 w 1018183"/>
                  <a:gd name="connsiteY5623" fmla="*/ 5811197 h 9085945"/>
                  <a:gd name="connsiteX5624" fmla="*/ 0 w 1018183"/>
                  <a:gd name="connsiteY5624" fmla="*/ 5810720 h 9085945"/>
                  <a:gd name="connsiteX5625" fmla="*/ 0 w 1018183"/>
                  <a:gd name="connsiteY5625" fmla="*/ 5809435 h 9085945"/>
                  <a:gd name="connsiteX5626" fmla="*/ 0 w 1018183"/>
                  <a:gd name="connsiteY5626" fmla="*/ 5807704 h 9085945"/>
                  <a:gd name="connsiteX5627" fmla="*/ 0 w 1018183"/>
                  <a:gd name="connsiteY5627" fmla="*/ 5801299 h 9085945"/>
                  <a:gd name="connsiteX5628" fmla="*/ 0 w 1018183"/>
                  <a:gd name="connsiteY5628" fmla="*/ 5799661 h 9085945"/>
                  <a:gd name="connsiteX5629" fmla="*/ 0 w 1018183"/>
                  <a:gd name="connsiteY5629" fmla="*/ 5796796 h 9085945"/>
                  <a:gd name="connsiteX5630" fmla="*/ 0 w 1018183"/>
                  <a:gd name="connsiteY5630" fmla="*/ 5794598 h 9085945"/>
                  <a:gd name="connsiteX5631" fmla="*/ 0 w 1018183"/>
                  <a:gd name="connsiteY5631" fmla="*/ 5793684 h 9085945"/>
                  <a:gd name="connsiteX5632" fmla="*/ 0 w 1018183"/>
                  <a:gd name="connsiteY5632" fmla="*/ 5791087 h 9085945"/>
                  <a:gd name="connsiteX5633" fmla="*/ 0 w 1018183"/>
                  <a:gd name="connsiteY5633" fmla="*/ 5789518 h 9085945"/>
                  <a:gd name="connsiteX5634" fmla="*/ 0 w 1018183"/>
                  <a:gd name="connsiteY5634" fmla="*/ 5776838 h 9085945"/>
                  <a:gd name="connsiteX5635" fmla="*/ 0 w 1018183"/>
                  <a:gd name="connsiteY5635" fmla="*/ 5775270 h 9085945"/>
                  <a:gd name="connsiteX5636" fmla="*/ 0 w 1018183"/>
                  <a:gd name="connsiteY5636" fmla="*/ 5771552 h 9085945"/>
                  <a:gd name="connsiteX5637" fmla="*/ 0 w 1018183"/>
                  <a:gd name="connsiteY5637" fmla="*/ 5770276 h 9085945"/>
                  <a:gd name="connsiteX5638" fmla="*/ 0 w 1018183"/>
                  <a:gd name="connsiteY5638" fmla="*/ 5769347 h 9085945"/>
                  <a:gd name="connsiteX5639" fmla="*/ 0 w 1018183"/>
                  <a:gd name="connsiteY5639" fmla="*/ 5769093 h 9085945"/>
                  <a:gd name="connsiteX5640" fmla="*/ 0 w 1018183"/>
                  <a:gd name="connsiteY5640" fmla="*/ 5767065 h 9085945"/>
                  <a:gd name="connsiteX5641" fmla="*/ 0 w 1018183"/>
                  <a:gd name="connsiteY5641" fmla="*/ 5766933 h 9085945"/>
                  <a:gd name="connsiteX5642" fmla="*/ 0 w 1018183"/>
                  <a:gd name="connsiteY5642" fmla="*/ 5765781 h 9085945"/>
                  <a:gd name="connsiteX5643" fmla="*/ 0 w 1018183"/>
                  <a:gd name="connsiteY5643" fmla="*/ 5765497 h 9085945"/>
                  <a:gd name="connsiteX5644" fmla="*/ 0 w 1018183"/>
                  <a:gd name="connsiteY5644" fmla="*/ 5764212 h 9085945"/>
                  <a:gd name="connsiteX5645" fmla="*/ 0 w 1018183"/>
                  <a:gd name="connsiteY5645" fmla="*/ 5760957 h 9085945"/>
                  <a:gd name="connsiteX5646" fmla="*/ 0 w 1018183"/>
                  <a:gd name="connsiteY5646" fmla="*/ 5760494 h 9085945"/>
                  <a:gd name="connsiteX5647" fmla="*/ 0 w 1018183"/>
                  <a:gd name="connsiteY5647" fmla="*/ 5759319 h 9085945"/>
                  <a:gd name="connsiteX5648" fmla="*/ 0 w 1018183"/>
                  <a:gd name="connsiteY5648" fmla="*/ 5758511 h 9085945"/>
                  <a:gd name="connsiteX5649" fmla="*/ 0 w 1018183"/>
                  <a:gd name="connsiteY5649" fmla="*/ 5758035 h 9085945"/>
                  <a:gd name="connsiteX5650" fmla="*/ 0 w 1018183"/>
                  <a:gd name="connsiteY5650" fmla="*/ 5749897 h 9085945"/>
                  <a:gd name="connsiteX5651" fmla="*/ 0 w 1018183"/>
                  <a:gd name="connsiteY5651" fmla="*/ 5748678 h 9085945"/>
                  <a:gd name="connsiteX5652" fmla="*/ 0 w 1018183"/>
                  <a:gd name="connsiteY5652" fmla="*/ 5744647 h 9085945"/>
                  <a:gd name="connsiteX5653" fmla="*/ 0 w 1018183"/>
                  <a:gd name="connsiteY5653" fmla="*/ 5744111 h 9085945"/>
                  <a:gd name="connsiteX5654" fmla="*/ 0 w 1018183"/>
                  <a:gd name="connsiteY5654" fmla="*/ 5734338 h 9085945"/>
                  <a:gd name="connsiteX5655" fmla="*/ 0 w 1018183"/>
                  <a:gd name="connsiteY5655" fmla="*/ 5733251 h 9085945"/>
                  <a:gd name="connsiteX5656" fmla="*/ 0 w 1018183"/>
                  <a:gd name="connsiteY5656" fmla="*/ 5732769 h 9085945"/>
                  <a:gd name="connsiteX5657" fmla="*/ 0 w 1018183"/>
                  <a:gd name="connsiteY5657" fmla="*/ 5729934 h 9085945"/>
                  <a:gd name="connsiteX5658" fmla="*/ 0 w 1018183"/>
                  <a:gd name="connsiteY5658" fmla="*/ 5727767 h 9085945"/>
                  <a:gd name="connsiteX5659" fmla="*/ 0 w 1018183"/>
                  <a:gd name="connsiteY5659" fmla="*/ 5726591 h 9085945"/>
                  <a:gd name="connsiteX5660" fmla="*/ 0 w 1018183"/>
                  <a:gd name="connsiteY5660" fmla="*/ 5725439 h 9085945"/>
                  <a:gd name="connsiteX5661" fmla="*/ 0 w 1018183"/>
                  <a:gd name="connsiteY5661" fmla="*/ 5723870 h 9085945"/>
                  <a:gd name="connsiteX5662" fmla="*/ 0 w 1018183"/>
                  <a:gd name="connsiteY5662" fmla="*/ 5723477 h 9085945"/>
                  <a:gd name="connsiteX5663" fmla="*/ 0 w 1018183"/>
                  <a:gd name="connsiteY5663" fmla="*/ 5723278 h 9085945"/>
                  <a:gd name="connsiteX5664" fmla="*/ 0 w 1018183"/>
                  <a:gd name="connsiteY5664" fmla="*/ 5722193 h 9085945"/>
                  <a:gd name="connsiteX5665" fmla="*/ 0 w 1018183"/>
                  <a:gd name="connsiteY5665" fmla="*/ 5721710 h 9085945"/>
                  <a:gd name="connsiteX5666" fmla="*/ 0 w 1018183"/>
                  <a:gd name="connsiteY5666" fmla="*/ 5720152 h 9085945"/>
                  <a:gd name="connsiteX5667" fmla="*/ 0 w 1018183"/>
                  <a:gd name="connsiteY5667" fmla="*/ 5719430 h 9085945"/>
                  <a:gd name="connsiteX5668" fmla="*/ 0 w 1018183"/>
                  <a:gd name="connsiteY5668" fmla="*/ 5718876 h 9085945"/>
                  <a:gd name="connsiteX5669" fmla="*/ 0 w 1018183"/>
                  <a:gd name="connsiteY5669" fmla="*/ 5715533 h 9085945"/>
                  <a:gd name="connsiteX5670" fmla="*/ 0 w 1018183"/>
                  <a:gd name="connsiteY5670" fmla="*/ 5708336 h 9085945"/>
                  <a:gd name="connsiteX5671" fmla="*/ 0 w 1018183"/>
                  <a:gd name="connsiteY5671" fmla="*/ 5707052 h 9085945"/>
                  <a:gd name="connsiteX5672" fmla="*/ 0 w 1018183"/>
                  <a:gd name="connsiteY5672" fmla="*/ 5704305 h 9085945"/>
                  <a:gd name="connsiteX5673" fmla="*/ 0 w 1018183"/>
                  <a:gd name="connsiteY5673" fmla="*/ 5703021 h 9085945"/>
                  <a:gd name="connsiteX5674" fmla="*/ 0 w 1018183"/>
                  <a:gd name="connsiteY5674" fmla="*/ 5698450 h 9085945"/>
                  <a:gd name="connsiteX5675" fmla="*/ 0 w 1018183"/>
                  <a:gd name="connsiteY5675" fmla="*/ 5697973 h 9085945"/>
                  <a:gd name="connsiteX5676" fmla="*/ 0 w 1018183"/>
                  <a:gd name="connsiteY5676" fmla="*/ 5697282 h 9085945"/>
                  <a:gd name="connsiteX5677" fmla="*/ 0 w 1018183"/>
                  <a:gd name="connsiteY5677" fmla="*/ 5693247 h 9085945"/>
                  <a:gd name="connsiteX5678" fmla="*/ 0 w 1018183"/>
                  <a:gd name="connsiteY5678" fmla="*/ 5690750 h 9085945"/>
                  <a:gd name="connsiteX5679" fmla="*/ 0 w 1018183"/>
                  <a:gd name="connsiteY5679" fmla="*/ 5688720 h 9085945"/>
                  <a:gd name="connsiteX5680" fmla="*/ 0 w 1018183"/>
                  <a:gd name="connsiteY5680" fmla="*/ 5687425 h 9085945"/>
                  <a:gd name="connsiteX5681" fmla="*/ 0 w 1018183"/>
                  <a:gd name="connsiteY5681" fmla="*/ 5686914 h 9085945"/>
                  <a:gd name="connsiteX5682" fmla="*/ 0 w 1018183"/>
                  <a:gd name="connsiteY5682" fmla="*/ 5684179 h 9085945"/>
                  <a:gd name="connsiteX5683" fmla="*/ 0 w 1018183"/>
                  <a:gd name="connsiteY5683" fmla="*/ 5684049 h 9085945"/>
                  <a:gd name="connsiteX5684" fmla="*/ 0 w 1018183"/>
                  <a:gd name="connsiteY5684" fmla="*/ 5682936 h 9085945"/>
                  <a:gd name="connsiteX5685" fmla="*/ 0 w 1018183"/>
                  <a:gd name="connsiteY5685" fmla="*/ 5682488 h 9085945"/>
                  <a:gd name="connsiteX5686" fmla="*/ 0 w 1018183"/>
                  <a:gd name="connsiteY5686" fmla="*/ 5681851 h 9085945"/>
                  <a:gd name="connsiteX5687" fmla="*/ 0 w 1018183"/>
                  <a:gd name="connsiteY5687" fmla="*/ 5681368 h 9085945"/>
                  <a:gd name="connsiteX5688" fmla="*/ 0 w 1018183"/>
                  <a:gd name="connsiteY5688" fmla="*/ 5679692 h 9085945"/>
                  <a:gd name="connsiteX5689" fmla="*/ 0 w 1018183"/>
                  <a:gd name="connsiteY5689" fmla="*/ 5678862 h 9085945"/>
                  <a:gd name="connsiteX5690" fmla="*/ 0 w 1018183"/>
                  <a:gd name="connsiteY5690" fmla="*/ 5678638 h 9085945"/>
                  <a:gd name="connsiteX5691" fmla="*/ 0 w 1018183"/>
                  <a:gd name="connsiteY5691" fmla="*/ 5677941 h 9085945"/>
                  <a:gd name="connsiteX5692" fmla="*/ 0 w 1018183"/>
                  <a:gd name="connsiteY5692" fmla="*/ 5676368 h 9085945"/>
                  <a:gd name="connsiteX5693" fmla="*/ 0 w 1018183"/>
                  <a:gd name="connsiteY5693" fmla="*/ 5674405 h 9085945"/>
                  <a:gd name="connsiteX5694" fmla="*/ 0 w 1018183"/>
                  <a:gd name="connsiteY5694" fmla="*/ 5666818 h 9085945"/>
                  <a:gd name="connsiteX5695" fmla="*/ 0 w 1018183"/>
                  <a:gd name="connsiteY5695" fmla="*/ 5664552 h 9085945"/>
                  <a:gd name="connsiteX5696" fmla="*/ 0 w 1018183"/>
                  <a:gd name="connsiteY5696" fmla="*/ 5662273 h 9085945"/>
                  <a:gd name="connsiteX5697" fmla="*/ 0 w 1018183"/>
                  <a:gd name="connsiteY5697" fmla="*/ 5660703 h 9085945"/>
                  <a:gd name="connsiteX5698" fmla="*/ 0 w 1018183"/>
                  <a:gd name="connsiteY5698" fmla="*/ 5660519 h 9085945"/>
                  <a:gd name="connsiteX5699" fmla="*/ 0 w 1018183"/>
                  <a:gd name="connsiteY5699" fmla="*/ 5660185 h 9085945"/>
                  <a:gd name="connsiteX5700" fmla="*/ 0 w 1018183"/>
                  <a:gd name="connsiteY5700" fmla="*/ 5657252 h 9085945"/>
                  <a:gd name="connsiteX5701" fmla="*/ 0 w 1018183"/>
                  <a:gd name="connsiteY5701" fmla="*/ 5654184 h 9085945"/>
                  <a:gd name="connsiteX5702" fmla="*/ 0 w 1018183"/>
                  <a:gd name="connsiteY5702" fmla="*/ 5653263 h 9085945"/>
                  <a:gd name="connsiteX5703" fmla="*/ 0 w 1018183"/>
                  <a:gd name="connsiteY5703" fmla="*/ 5646572 h 9085945"/>
                  <a:gd name="connsiteX5704" fmla="*/ 0 w 1018183"/>
                  <a:gd name="connsiteY5704" fmla="*/ 5645909 h 9085945"/>
                  <a:gd name="connsiteX5705" fmla="*/ 0 w 1018183"/>
                  <a:gd name="connsiteY5705" fmla="*/ 5645764 h 9085945"/>
                  <a:gd name="connsiteX5706" fmla="*/ 0 w 1018183"/>
                  <a:gd name="connsiteY5706" fmla="*/ 5643837 h 9085945"/>
                  <a:gd name="connsiteX5707" fmla="*/ 0 w 1018183"/>
                  <a:gd name="connsiteY5707" fmla="*/ 5641677 h 9085945"/>
                  <a:gd name="connsiteX5708" fmla="*/ 0 w 1018183"/>
                  <a:gd name="connsiteY5708" fmla="*/ 5639469 h 9085945"/>
                  <a:gd name="connsiteX5709" fmla="*/ 0 w 1018183"/>
                  <a:gd name="connsiteY5709" fmla="*/ 5639350 h 9085945"/>
                  <a:gd name="connsiteX5710" fmla="*/ 0 w 1018183"/>
                  <a:gd name="connsiteY5710" fmla="*/ 5638520 h 9085945"/>
                  <a:gd name="connsiteX5711" fmla="*/ 0 w 1018183"/>
                  <a:gd name="connsiteY5711" fmla="*/ 5637599 h 9085945"/>
                  <a:gd name="connsiteX5712" fmla="*/ 0 w 1018183"/>
                  <a:gd name="connsiteY5712" fmla="*/ 5635933 h 9085945"/>
                  <a:gd name="connsiteX5713" fmla="*/ 0 w 1018183"/>
                  <a:gd name="connsiteY5713" fmla="*/ 5634063 h 9085945"/>
                  <a:gd name="connsiteX5714" fmla="*/ 0 w 1018183"/>
                  <a:gd name="connsiteY5714" fmla="*/ 5632776 h 9085945"/>
                  <a:gd name="connsiteX5715" fmla="*/ 0 w 1018183"/>
                  <a:gd name="connsiteY5715" fmla="*/ 5631364 h 9085945"/>
                  <a:gd name="connsiteX5716" fmla="*/ 0 w 1018183"/>
                  <a:gd name="connsiteY5716" fmla="*/ 5627658 h 9085945"/>
                  <a:gd name="connsiteX5717" fmla="*/ 0 w 1018183"/>
                  <a:gd name="connsiteY5717" fmla="*/ 5627467 h 9085945"/>
                  <a:gd name="connsiteX5718" fmla="*/ 0 w 1018183"/>
                  <a:gd name="connsiteY5718" fmla="*/ 5626543 h 9085945"/>
                  <a:gd name="connsiteX5719" fmla="*/ 0 w 1018183"/>
                  <a:gd name="connsiteY5719" fmla="*/ 5618683 h 9085945"/>
                  <a:gd name="connsiteX5720" fmla="*/ 0 w 1018183"/>
                  <a:gd name="connsiteY5720" fmla="*/ 5613842 h 9085945"/>
                  <a:gd name="connsiteX5721" fmla="*/ 0 w 1018183"/>
                  <a:gd name="connsiteY5721" fmla="*/ 5612921 h 9085945"/>
                  <a:gd name="connsiteX5722" fmla="*/ 0 w 1018183"/>
                  <a:gd name="connsiteY5722" fmla="*/ 5609587 h 9085945"/>
                  <a:gd name="connsiteX5723" fmla="*/ 0 w 1018183"/>
                  <a:gd name="connsiteY5723" fmla="*/ 5609134 h 9085945"/>
                  <a:gd name="connsiteX5724" fmla="*/ 0 w 1018183"/>
                  <a:gd name="connsiteY5724" fmla="*/ 5608017 h 9085945"/>
                  <a:gd name="connsiteX5725" fmla="*/ 0 w 1018183"/>
                  <a:gd name="connsiteY5725" fmla="*/ 5606742 h 9085945"/>
                  <a:gd name="connsiteX5726" fmla="*/ 0 w 1018183"/>
                  <a:gd name="connsiteY5726" fmla="*/ 5606272 h 9085945"/>
                  <a:gd name="connsiteX5727" fmla="*/ 0 w 1018183"/>
                  <a:gd name="connsiteY5727" fmla="*/ 5605102 h 9085945"/>
                  <a:gd name="connsiteX5728" fmla="*/ 0 w 1018183"/>
                  <a:gd name="connsiteY5728" fmla="*/ 5604705 h 9085945"/>
                  <a:gd name="connsiteX5729" fmla="*/ 0 w 1018183"/>
                  <a:gd name="connsiteY5729" fmla="*/ 5603534 h 9085945"/>
                  <a:gd name="connsiteX5730" fmla="*/ 0 w 1018183"/>
                  <a:gd name="connsiteY5730" fmla="*/ 5603264 h 9085945"/>
                  <a:gd name="connsiteX5731" fmla="*/ 0 w 1018183"/>
                  <a:gd name="connsiteY5731" fmla="*/ 5602784 h 9085945"/>
                  <a:gd name="connsiteX5732" fmla="*/ 0 w 1018183"/>
                  <a:gd name="connsiteY5732" fmla="*/ 5601860 h 9085945"/>
                  <a:gd name="connsiteX5733" fmla="*/ 0 w 1018183"/>
                  <a:gd name="connsiteY5733" fmla="*/ 5601335 h 9085945"/>
                  <a:gd name="connsiteX5734" fmla="*/ 0 w 1018183"/>
                  <a:gd name="connsiteY5734" fmla="*/ 5595905 h 9085945"/>
                  <a:gd name="connsiteX5735" fmla="*/ 0 w 1018183"/>
                  <a:gd name="connsiteY5735" fmla="*/ 5595591 h 9085945"/>
                  <a:gd name="connsiteX5736" fmla="*/ 0 w 1018183"/>
                  <a:gd name="connsiteY5736" fmla="*/ 5595214 h 9085945"/>
                  <a:gd name="connsiteX5737" fmla="*/ 0 w 1018183"/>
                  <a:gd name="connsiteY5737" fmla="*/ 5593647 h 9085945"/>
                  <a:gd name="connsiteX5738" fmla="*/ 0 w 1018183"/>
                  <a:gd name="connsiteY5738" fmla="*/ 5590277 h 9085945"/>
                  <a:gd name="connsiteX5739" fmla="*/ 0 w 1018183"/>
                  <a:gd name="connsiteY5739" fmla="*/ 5588862 h 9085945"/>
                  <a:gd name="connsiteX5740" fmla="*/ 0 w 1018183"/>
                  <a:gd name="connsiteY5740" fmla="*/ 5587167 h 9085945"/>
                  <a:gd name="connsiteX5741" fmla="*/ 0 w 1018183"/>
                  <a:gd name="connsiteY5741" fmla="*/ 5586131 h 9085945"/>
                  <a:gd name="connsiteX5742" fmla="*/ 0 w 1018183"/>
                  <a:gd name="connsiteY5742" fmla="*/ 5584531 h 9085945"/>
                  <a:gd name="connsiteX5743" fmla="*/ 0 w 1018183"/>
                  <a:gd name="connsiteY5743" fmla="*/ 5583336 h 9085945"/>
                  <a:gd name="connsiteX5744" fmla="*/ 0 w 1018183"/>
                  <a:gd name="connsiteY5744" fmla="*/ 5582597 h 9085945"/>
                  <a:gd name="connsiteX5745" fmla="*/ 0 w 1018183"/>
                  <a:gd name="connsiteY5745" fmla="*/ 5578853 h 9085945"/>
                  <a:gd name="connsiteX5746" fmla="*/ 0 w 1018183"/>
                  <a:gd name="connsiteY5746" fmla="*/ 5572560 h 9085945"/>
                  <a:gd name="connsiteX5747" fmla="*/ 0 w 1018183"/>
                  <a:gd name="connsiteY5747" fmla="*/ 5568792 h 9085945"/>
                  <a:gd name="connsiteX5748" fmla="*/ 0 w 1018183"/>
                  <a:gd name="connsiteY5748" fmla="*/ 5568196 h 9085945"/>
                  <a:gd name="connsiteX5749" fmla="*/ 0 w 1018183"/>
                  <a:gd name="connsiteY5749" fmla="*/ 5565998 h 9085945"/>
                  <a:gd name="connsiteX5750" fmla="*/ 0 w 1018183"/>
                  <a:gd name="connsiteY5750" fmla="*/ 5565194 h 9085945"/>
                  <a:gd name="connsiteX5751" fmla="*/ 0 w 1018183"/>
                  <a:gd name="connsiteY5751" fmla="*/ 5565084 h 9085945"/>
                  <a:gd name="connsiteX5752" fmla="*/ 0 w 1018183"/>
                  <a:gd name="connsiteY5752" fmla="*/ 5564760 h 9085945"/>
                  <a:gd name="connsiteX5753" fmla="*/ 0 w 1018183"/>
                  <a:gd name="connsiteY5753" fmla="*/ 5563192 h 9085945"/>
                  <a:gd name="connsiteX5754" fmla="*/ 0 w 1018183"/>
                  <a:gd name="connsiteY5754" fmla="*/ 5562487 h 9085945"/>
                  <a:gd name="connsiteX5755" fmla="*/ 0 w 1018183"/>
                  <a:gd name="connsiteY5755" fmla="*/ 5560918 h 9085945"/>
                  <a:gd name="connsiteX5756" fmla="*/ 0 w 1018183"/>
                  <a:gd name="connsiteY5756" fmla="*/ 5555563 h 9085945"/>
                  <a:gd name="connsiteX5757" fmla="*/ 0 w 1018183"/>
                  <a:gd name="connsiteY5757" fmla="*/ 5555423 h 9085945"/>
                  <a:gd name="connsiteX5758" fmla="*/ 0 w 1018183"/>
                  <a:gd name="connsiteY5758" fmla="*/ 5554872 h 9085945"/>
                  <a:gd name="connsiteX5759" fmla="*/ 0 w 1018183"/>
                  <a:gd name="connsiteY5759" fmla="*/ 5554126 h 9085945"/>
                  <a:gd name="connsiteX5760" fmla="*/ 0 w 1018183"/>
                  <a:gd name="connsiteY5760" fmla="*/ 5553403 h 9085945"/>
                  <a:gd name="connsiteX5761" fmla="*/ 0 w 1018183"/>
                  <a:gd name="connsiteY5761" fmla="*/ 5553305 h 9085945"/>
                  <a:gd name="connsiteX5762" fmla="*/ 0 w 1018183"/>
                  <a:gd name="connsiteY5762" fmla="*/ 5551806 h 9085945"/>
                  <a:gd name="connsiteX5763" fmla="*/ 0 w 1018183"/>
                  <a:gd name="connsiteY5763" fmla="*/ 5549524 h 9085945"/>
                  <a:gd name="connsiteX5764" fmla="*/ 0 w 1018183"/>
                  <a:gd name="connsiteY5764" fmla="*/ 5547956 h 9085945"/>
                  <a:gd name="connsiteX5765" fmla="*/ 0 w 1018183"/>
                  <a:gd name="connsiteY5765" fmla="*/ 5546825 h 9085945"/>
                  <a:gd name="connsiteX5766" fmla="*/ 0 w 1018183"/>
                  <a:gd name="connsiteY5766" fmla="*/ 5545789 h 9085945"/>
                  <a:gd name="connsiteX5767" fmla="*/ 0 w 1018183"/>
                  <a:gd name="connsiteY5767" fmla="*/ 5544505 h 9085945"/>
                  <a:gd name="connsiteX5768" fmla="*/ 0 w 1018183"/>
                  <a:gd name="connsiteY5768" fmla="*/ 5542255 h 9085945"/>
                  <a:gd name="connsiteX5769" fmla="*/ 0 w 1018183"/>
                  <a:gd name="connsiteY5769" fmla="*/ 5540970 h 9085945"/>
                  <a:gd name="connsiteX5770" fmla="*/ 0 w 1018183"/>
                  <a:gd name="connsiteY5770" fmla="*/ 5540493 h 9085945"/>
                  <a:gd name="connsiteX5771" fmla="*/ 0 w 1018183"/>
                  <a:gd name="connsiteY5771" fmla="*/ 5538511 h 9085945"/>
                  <a:gd name="connsiteX5772" fmla="*/ 0 w 1018183"/>
                  <a:gd name="connsiteY5772" fmla="*/ 5535768 h 9085945"/>
                  <a:gd name="connsiteX5773" fmla="*/ 0 w 1018183"/>
                  <a:gd name="connsiteY5773" fmla="*/ 5533390 h 9085945"/>
                  <a:gd name="connsiteX5774" fmla="*/ 0 w 1018183"/>
                  <a:gd name="connsiteY5774" fmla="*/ 5532357 h 9085945"/>
                  <a:gd name="connsiteX5775" fmla="*/ 0 w 1018183"/>
                  <a:gd name="connsiteY5775" fmla="*/ 5532218 h 9085945"/>
                  <a:gd name="connsiteX5776" fmla="*/ 0 w 1018183"/>
                  <a:gd name="connsiteY5776" fmla="*/ 5531196 h 9085945"/>
                  <a:gd name="connsiteX5777" fmla="*/ 0 w 1018183"/>
                  <a:gd name="connsiteY5777" fmla="*/ 5530719 h 9085945"/>
                  <a:gd name="connsiteX5778" fmla="*/ 0 w 1018183"/>
                  <a:gd name="connsiteY5778" fmla="*/ 5529625 h 9085945"/>
                  <a:gd name="connsiteX5779" fmla="*/ 0 w 1018183"/>
                  <a:gd name="connsiteY5779" fmla="*/ 5529435 h 9085945"/>
                  <a:gd name="connsiteX5780" fmla="*/ 0 w 1018183"/>
                  <a:gd name="connsiteY5780" fmla="*/ 5527854 h 9085945"/>
                  <a:gd name="connsiteX5781" fmla="*/ 0 w 1018183"/>
                  <a:gd name="connsiteY5781" fmla="*/ 5526570 h 9085945"/>
                  <a:gd name="connsiteX5782" fmla="*/ 0 w 1018183"/>
                  <a:gd name="connsiteY5782" fmla="*/ 5524852 h 9085945"/>
                  <a:gd name="connsiteX5783" fmla="*/ 0 w 1018183"/>
                  <a:gd name="connsiteY5783" fmla="*/ 5523616 h 9085945"/>
                  <a:gd name="connsiteX5784" fmla="*/ 0 w 1018183"/>
                  <a:gd name="connsiteY5784" fmla="*/ 5522693 h 9085945"/>
                  <a:gd name="connsiteX5785" fmla="*/ 0 w 1018183"/>
                  <a:gd name="connsiteY5785" fmla="*/ 5522145 h 9085945"/>
                  <a:gd name="connsiteX5786" fmla="*/ 0 w 1018183"/>
                  <a:gd name="connsiteY5786" fmla="*/ 5521297 h 9085945"/>
                  <a:gd name="connsiteX5787" fmla="*/ 0 w 1018183"/>
                  <a:gd name="connsiteY5787" fmla="*/ 5521158 h 9085945"/>
                  <a:gd name="connsiteX5788" fmla="*/ 0 w 1018183"/>
                  <a:gd name="connsiteY5788" fmla="*/ 5520576 h 9085945"/>
                  <a:gd name="connsiteX5789" fmla="*/ 0 w 1018183"/>
                  <a:gd name="connsiteY5789" fmla="*/ 5517846 h 9085945"/>
                  <a:gd name="connsiteX5790" fmla="*/ 0 w 1018183"/>
                  <a:gd name="connsiteY5790" fmla="*/ 5516926 h 9085945"/>
                  <a:gd name="connsiteX5791" fmla="*/ 0 w 1018183"/>
                  <a:gd name="connsiteY5791" fmla="*/ 5516796 h 9085945"/>
                  <a:gd name="connsiteX5792" fmla="*/ 0 w 1018183"/>
                  <a:gd name="connsiteY5792" fmla="*/ 5515081 h 9085945"/>
                  <a:gd name="connsiteX5793" fmla="*/ 0 w 1018183"/>
                  <a:gd name="connsiteY5793" fmla="*/ 5513793 h 9085945"/>
                  <a:gd name="connsiteX5794" fmla="*/ 0 w 1018183"/>
                  <a:gd name="connsiteY5794" fmla="*/ 5513061 h 9085945"/>
                  <a:gd name="connsiteX5795" fmla="*/ 0 w 1018183"/>
                  <a:gd name="connsiteY5795" fmla="*/ 5511087 h 9085945"/>
                  <a:gd name="connsiteX5796" fmla="*/ 0 w 1018183"/>
                  <a:gd name="connsiteY5796" fmla="*/ 5509520 h 9085945"/>
                  <a:gd name="connsiteX5797" fmla="*/ 0 w 1018183"/>
                  <a:gd name="connsiteY5797" fmla="*/ 5505936 h 9085945"/>
                  <a:gd name="connsiteX5798" fmla="*/ 0 w 1018183"/>
                  <a:gd name="connsiteY5798" fmla="*/ 5502003 h 9085945"/>
                  <a:gd name="connsiteX5799" fmla="*/ 0 w 1018183"/>
                  <a:gd name="connsiteY5799" fmla="*/ 5501334 h 9085945"/>
                  <a:gd name="connsiteX5800" fmla="*/ 0 w 1018183"/>
                  <a:gd name="connsiteY5800" fmla="*/ 5498469 h 9085945"/>
                  <a:gd name="connsiteX5801" fmla="*/ 0 w 1018183"/>
                  <a:gd name="connsiteY5801" fmla="*/ 5497991 h 9085945"/>
                  <a:gd name="connsiteX5802" fmla="*/ 0 w 1018183"/>
                  <a:gd name="connsiteY5802" fmla="*/ 5496839 h 9085945"/>
                  <a:gd name="connsiteX5803" fmla="*/ 0 w 1018183"/>
                  <a:gd name="connsiteY5803" fmla="*/ 5496387 h 9085945"/>
                  <a:gd name="connsiteX5804" fmla="*/ 0 w 1018183"/>
                  <a:gd name="connsiteY5804" fmla="*/ 5495270 h 9085945"/>
                  <a:gd name="connsiteX5805" fmla="*/ 0 w 1018183"/>
                  <a:gd name="connsiteY5805" fmla="*/ 5493048 h 9085945"/>
                  <a:gd name="connsiteX5806" fmla="*/ 0 w 1018183"/>
                  <a:gd name="connsiteY5806" fmla="*/ 5492245 h 9085945"/>
                  <a:gd name="connsiteX5807" fmla="*/ 0 w 1018183"/>
                  <a:gd name="connsiteY5807" fmla="*/ 5491552 h 9085945"/>
                  <a:gd name="connsiteX5808" fmla="*/ 0 w 1018183"/>
                  <a:gd name="connsiteY5808" fmla="*/ 5490889 h 9085945"/>
                  <a:gd name="connsiteX5809" fmla="*/ 0 w 1018183"/>
                  <a:gd name="connsiteY5809" fmla="*/ 5490276 h 9085945"/>
                  <a:gd name="connsiteX5810" fmla="*/ 0 w 1018183"/>
                  <a:gd name="connsiteY5810" fmla="*/ 5489283 h 9085945"/>
                  <a:gd name="connsiteX5811" fmla="*/ 0 w 1018183"/>
                  <a:gd name="connsiteY5811" fmla="*/ 5489093 h 9085945"/>
                  <a:gd name="connsiteX5812" fmla="*/ 0 w 1018183"/>
                  <a:gd name="connsiteY5812" fmla="*/ 5486933 h 9085945"/>
                  <a:gd name="connsiteX5813" fmla="*/ 0 w 1018183"/>
                  <a:gd name="connsiteY5813" fmla="*/ 5484068 h 9085945"/>
                  <a:gd name="connsiteX5814" fmla="*/ 0 w 1018183"/>
                  <a:gd name="connsiteY5814" fmla="*/ 5483274 h 9085945"/>
                  <a:gd name="connsiteX5815" fmla="*/ 0 w 1018183"/>
                  <a:gd name="connsiteY5815" fmla="*/ 5482351 h 9085945"/>
                  <a:gd name="connsiteX5816" fmla="*/ 0 w 1018183"/>
                  <a:gd name="connsiteY5816" fmla="*/ 5481989 h 9085945"/>
                  <a:gd name="connsiteX5817" fmla="*/ 0 w 1018183"/>
                  <a:gd name="connsiteY5817" fmla="*/ 5480955 h 9085945"/>
                  <a:gd name="connsiteX5818" fmla="*/ 0 w 1018183"/>
                  <a:gd name="connsiteY5818" fmla="*/ 5479736 h 9085945"/>
                  <a:gd name="connsiteX5819" fmla="*/ 0 w 1018183"/>
                  <a:gd name="connsiteY5819" fmla="*/ 5478452 h 9085945"/>
                  <a:gd name="connsiteX5820" fmla="*/ 0 w 1018183"/>
                  <a:gd name="connsiteY5820" fmla="*/ 5478225 h 9085945"/>
                  <a:gd name="connsiteX5821" fmla="*/ 0 w 1018183"/>
                  <a:gd name="connsiteY5821" fmla="*/ 5476584 h 9085945"/>
                  <a:gd name="connsiteX5822" fmla="*/ 0 w 1018183"/>
                  <a:gd name="connsiteY5822" fmla="*/ 5475705 h 9085945"/>
                  <a:gd name="connsiteX5823" fmla="*/ 0 w 1018183"/>
                  <a:gd name="connsiteY5823" fmla="*/ 5474421 h 9085945"/>
                  <a:gd name="connsiteX5824" fmla="*/ 0 w 1018183"/>
                  <a:gd name="connsiteY5824" fmla="*/ 5471293 h 9085945"/>
                  <a:gd name="connsiteX5825" fmla="*/ 0 w 1018183"/>
                  <a:gd name="connsiteY5825" fmla="*/ 5470181 h 9085945"/>
                  <a:gd name="connsiteX5826" fmla="*/ 0 w 1018183"/>
                  <a:gd name="connsiteY5826" fmla="*/ 5469850 h 9085945"/>
                  <a:gd name="connsiteX5827" fmla="*/ 0 w 1018183"/>
                  <a:gd name="connsiteY5827" fmla="*/ 5468682 h 9085945"/>
                  <a:gd name="connsiteX5828" fmla="*/ 0 w 1018183"/>
                  <a:gd name="connsiteY5828" fmla="*/ 5464647 h 9085945"/>
                  <a:gd name="connsiteX5829" fmla="*/ 0 w 1018183"/>
                  <a:gd name="connsiteY5829" fmla="*/ 5459811 h 9085945"/>
                  <a:gd name="connsiteX5830" fmla="*/ 0 w 1018183"/>
                  <a:gd name="connsiteY5830" fmla="*/ 5458825 h 9085945"/>
                  <a:gd name="connsiteX5831" fmla="*/ 0 w 1018183"/>
                  <a:gd name="connsiteY5831" fmla="*/ 5456093 h 9085945"/>
                  <a:gd name="connsiteX5832" fmla="*/ 0 w 1018183"/>
                  <a:gd name="connsiteY5832" fmla="*/ 5456045 h 9085945"/>
                  <a:gd name="connsiteX5833" fmla="*/ 0 w 1018183"/>
                  <a:gd name="connsiteY5833" fmla="*/ 5455449 h 9085945"/>
                  <a:gd name="connsiteX5834" fmla="*/ 0 w 1018183"/>
                  <a:gd name="connsiteY5834" fmla="*/ 5454336 h 9085945"/>
                  <a:gd name="connsiteX5835" fmla="*/ 0 w 1018183"/>
                  <a:gd name="connsiteY5835" fmla="*/ 5453888 h 9085945"/>
                  <a:gd name="connsiteX5836" fmla="*/ 0 w 1018183"/>
                  <a:gd name="connsiteY5836" fmla="*/ 5453251 h 9085945"/>
                  <a:gd name="connsiteX5837" fmla="*/ 0 w 1018183"/>
                  <a:gd name="connsiteY5837" fmla="*/ 5452768 h 9085945"/>
                  <a:gd name="connsiteX5838" fmla="*/ 0 w 1018183"/>
                  <a:gd name="connsiteY5838" fmla="*/ 5451903 h 9085945"/>
                  <a:gd name="connsiteX5839" fmla="*/ 0 w 1018183"/>
                  <a:gd name="connsiteY5839" fmla="*/ 5450547 h 9085945"/>
                  <a:gd name="connsiteX5840" fmla="*/ 0 w 1018183"/>
                  <a:gd name="connsiteY5840" fmla="*/ 5450038 h 9085945"/>
                  <a:gd name="connsiteX5841" fmla="*/ 0 w 1018183"/>
                  <a:gd name="connsiteY5841" fmla="*/ 5449934 h 9085945"/>
                  <a:gd name="connsiteX5842" fmla="*/ 0 w 1018183"/>
                  <a:gd name="connsiteY5842" fmla="*/ 5447768 h 9085945"/>
                  <a:gd name="connsiteX5843" fmla="*/ 0 w 1018183"/>
                  <a:gd name="connsiteY5843" fmla="*/ 5446591 h 9085945"/>
                  <a:gd name="connsiteX5844" fmla="*/ 0 w 1018183"/>
                  <a:gd name="connsiteY5844" fmla="*/ 5445498 h 9085945"/>
                  <a:gd name="connsiteX5845" fmla="*/ 0 w 1018183"/>
                  <a:gd name="connsiteY5845" fmla="*/ 5439489 h 9085945"/>
                  <a:gd name="connsiteX5846" fmla="*/ 0 w 1018183"/>
                  <a:gd name="connsiteY5846" fmla="*/ 5438218 h 9085945"/>
                  <a:gd name="connsiteX5847" fmla="*/ 0 w 1018183"/>
                  <a:gd name="connsiteY5847" fmla="*/ 5438110 h 9085945"/>
                  <a:gd name="connsiteX5848" fmla="*/ 0 w 1018183"/>
                  <a:gd name="connsiteY5848" fmla="*/ 5435952 h 9085945"/>
                  <a:gd name="connsiteX5849" fmla="*/ 0 w 1018183"/>
                  <a:gd name="connsiteY5849" fmla="*/ 5434079 h 9085945"/>
                  <a:gd name="connsiteX5850" fmla="*/ 0 w 1018183"/>
                  <a:gd name="connsiteY5850" fmla="*/ 5433673 h 9085945"/>
                  <a:gd name="connsiteX5851" fmla="*/ 0 w 1018183"/>
                  <a:gd name="connsiteY5851" fmla="*/ 5432103 h 9085945"/>
                  <a:gd name="connsiteX5852" fmla="*/ 0 w 1018183"/>
                  <a:gd name="connsiteY5852" fmla="*/ 5431919 h 9085945"/>
                  <a:gd name="connsiteX5853" fmla="*/ 0 w 1018183"/>
                  <a:gd name="connsiteY5853" fmla="*/ 5431585 h 9085945"/>
                  <a:gd name="connsiteX5854" fmla="*/ 0 w 1018183"/>
                  <a:gd name="connsiteY5854" fmla="*/ 5429508 h 9085945"/>
                  <a:gd name="connsiteX5855" fmla="*/ 0 w 1018183"/>
                  <a:gd name="connsiteY5855" fmla="*/ 5428652 h 9085945"/>
                  <a:gd name="connsiteX5856" fmla="*/ 0 w 1018183"/>
                  <a:gd name="connsiteY5856" fmla="*/ 5428340 h 9085945"/>
                  <a:gd name="connsiteX5857" fmla="*/ 0 w 1018183"/>
                  <a:gd name="connsiteY5857" fmla="*/ 5427052 h 9085945"/>
                  <a:gd name="connsiteX5858" fmla="*/ 0 w 1018183"/>
                  <a:gd name="connsiteY5858" fmla="*/ 5424305 h 9085945"/>
                  <a:gd name="connsiteX5859" fmla="*/ 0 w 1018183"/>
                  <a:gd name="connsiteY5859" fmla="*/ 5423020 h 9085945"/>
                  <a:gd name="connsiteX5860" fmla="*/ 0 w 1018183"/>
                  <a:gd name="connsiteY5860" fmla="*/ 5419469 h 9085945"/>
                  <a:gd name="connsiteX5861" fmla="*/ 0 w 1018183"/>
                  <a:gd name="connsiteY5861" fmla="*/ 5418449 h 9085945"/>
                  <a:gd name="connsiteX5862" fmla="*/ 0 w 1018183"/>
                  <a:gd name="connsiteY5862" fmla="*/ 5417972 h 9085945"/>
                  <a:gd name="connsiteX5863" fmla="*/ 0 w 1018183"/>
                  <a:gd name="connsiteY5863" fmla="*/ 5417309 h 9085945"/>
                  <a:gd name="connsiteX5864" fmla="*/ 0 w 1018183"/>
                  <a:gd name="connsiteY5864" fmla="*/ 5415751 h 9085945"/>
                  <a:gd name="connsiteX5865" fmla="*/ 0 w 1018183"/>
                  <a:gd name="connsiteY5865" fmla="*/ 5415237 h 9085945"/>
                  <a:gd name="connsiteX5866" fmla="*/ 0 w 1018183"/>
                  <a:gd name="connsiteY5866" fmla="*/ 5415107 h 9085945"/>
                  <a:gd name="connsiteX5867" fmla="*/ 0 w 1018183"/>
                  <a:gd name="connsiteY5867" fmla="*/ 5413546 h 9085945"/>
                  <a:gd name="connsiteX5868" fmla="*/ 0 w 1018183"/>
                  <a:gd name="connsiteY5868" fmla="*/ 5410869 h 9085945"/>
                  <a:gd name="connsiteX5869" fmla="*/ 0 w 1018183"/>
                  <a:gd name="connsiteY5869" fmla="*/ 5410750 h 9085945"/>
                  <a:gd name="connsiteX5870" fmla="*/ 0 w 1018183"/>
                  <a:gd name="connsiteY5870" fmla="*/ 5410403 h 9085945"/>
                  <a:gd name="connsiteX5871" fmla="*/ 0 w 1018183"/>
                  <a:gd name="connsiteY5871" fmla="*/ 5409920 h 9085945"/>
                  <a:gd name="connsiteX5872" fmla="*/ 0 w 1018183"/>
                  <a:gd name="connsiteY5872" fmla="*/ 5409696 h 9085945"/>
                  <a:gd name="connsiteX5873" fmla="*/ 0 w 1018183"/>
                  <a:gd name="connsiteY5873" fmla="*/ 5408999 h 9085945"/>
                  <a:gd name="connsiteX5874" fmla="*/ 0 w 1018183"/>
                  <a:gd name="connsiteY5874" fmla="*/ 5408411 h 9085945"/>
                  <a:gd name="connsiteX5875" fmla="*/ 0 w 1018183"/>
                  <a:gd name="connsiteY5875" fmla="*/ 5407426 h 9085945"/>
                  <a:gd name="connsiteX5876" fmla="*/ 0 w 1018183"/>
                  <a:gd name="connsiteY5876" fmla="*/ 5405463 h 9085945"/>
                  <a:gd name="connsiteX5877" fmla="*/ 0 w 1018183"/>
                  <a:gd name="connsiteY5877" fmla="*/ 5404693 h 9085945"/>
                  <a:gd name="connsiteX5878" fmla="*/ 0 w 1018183"/>
                  <a:gd name="connsiteY5878" fmla="*/ 5404176 h 9085945"/>
                  <a:gd name="connsiteX5879" fmla="*/ 0 w 1018183"/>
                  <a:gd name="connsiteY5879" fmla="*/ 5404049 h 9085945"/>
                  <a:gd name="connsiteX5880" fmla="*/ 0 w 1018183"/>
                  <a:gd name="connsiteY5880" fmla="*/ 5399058 h 9085945"/>
                  <a:gd name="connsiteX5881" fmla="*/ 0 w 1018183"/>
                  <a:gd name="connsiteY5881" fmla="*/ 5398867 h 9085945"/>
                  <a:gd name="connsiteX5882" fmla="*/ 0 w 1018183"/>
                  <a:gd name="connsiteY5882" fmla="*/ 5397943 h 9085945"/>
                  <a:gd name="connsiteX5883" fmla="*/ 0 w 1018183"/>
                  <a:gd name="connsiteY5883" fmla="*/ 5397876 h 9085945"/>
                  <a:gd name="connsiteX5884" fmla="*/ 0 w 1018183"/>
                  <a:gd name="connsiteY5884" fmla="*/ 5396646 h 9085945"/>
                  <a:gd name="connsiteX5885" fmla="*/ 0 w 1018183"/>
                  <a:gd name="connsiteY5885" fmla="*/ 5395610 h 9085945"/>
                  <a:gd name="connsiteX5886" fmla="*/ 0 w 1018183"/>
                  <a:gd name="connsiteY5886" fmla="*/ 5393331 h 9085945"/>
                  <a:gd name="connsiteX5887" fmla="*/ 0 w 1018183"/>
                  <a:gd name="connsiteY5887" fmla="*/ 5392877 h 9085945"/>
                  <a:gd name="connsiteX5888" fmla="*/ 0 w 1018183"/>
                  <a:gd name="connsiteY5888" fmla="*/ 5392045 h 9085945"/>
                  <a:gd name="connsiteX5889" fmla="*/ 0 w 1018183"/>
                  <a:gd name="connsiteY5889" fmla="*/ 5391761 h 9085945"/>
                  <a:gd name="connsiteX5890" fmla="*/ 0 w 1018183"/>
                  <a:gd name="connsiteY5890" fmla="*/ 5391577 h 9085945"/>
                  <a:gd name="connsiteX5891" fmla="*/ 0 w 1018183"/>
                  <a:gd name="connsiteY5891" fmla="*/ 5391243 h 9085945"/>
                  <a:gd name="connsiteX5892" fmla="*/ 0 w 1018183"/>
                  <a:gd name="connsiteY5892" fmla="*/ 5390478 h 9085945"/>
                  <a:gd name="connsiteX5893" fmla="*/ 0 w 1018183"/>
                  <a:gd name="connsiteY5893" fmla="*/ 5390083 h 9085945"/>
                  <a:gd name="connsiteX5894" fmla="*/ 0 w 1018183"/>
                  <a:gd name="connsiteY5894" fmla="*/ 5388846 h 9085945"/>
                  <a:gd name="connsiteX5895" fmla="*/ 0 w 1018183"/>
                  <a:gd name="connsiteY5895" fmla="*/ 5388310 h 9085945"/>
                  <a:gd name="connsiteX5896" fmla="*/ 0 w 1018183"/>
                  <a:gd name="connsiteY5896" fmla="*/ 5387277 h 9085945"/>
                  <a:gd name="connsiteX5897" fmla="*/ 0 w 1018183"/>
                  <a:gd name="connsiteY5897" fmla="*/ 5386818 h 9085945"/>
                  <a:gd name="connsiteX5898" fmla="*/ 0 w 1018183"/>
                  <a:gd name="connsiteY5898" fmla="*/ 5385723 h 9085945"/>
                  <a:gd name="connsiteX5899" fmla="*/ 0 w 1018183"/>
                  <a:gd name="connsiteY5899" fmla="*/ 5385242 h 9085945"/>
                  <a:gd name="connsiteX5900" fmla="*/ 0 w 1018183"/>
                  <a:gd name="connsiteY5900" fmla="*/ 5384552 h 9085945"/>
                  <a:gd name="connsiteX5901" fmla="*/ 0 w 1018183"/>
                  <a:gd name="connsiteY5901" fmla="*/ 5384321 h 9085945"/>
                  <a:gd name="connsiteX5902" fmla="*/ 0 w 1018183"/>
                  <a:gd name="connsiteY5902" fmla="*/ 5382271 h 9085945"/>
                  <a:gd name="connsiteX5903" fmla="*/ 0 w 1018183"/>
                  <a:gd name="connsiteY5903" fmla="*/ 5380703 h 9085945"/>
                  <a:gd name="connsiteX5904" fmla="*/ 0 w 1018183"/>
                  <a:gd name="connsiteY5904" fmla="*/ 5380518 h 9085945"/>
                  <a:gd name="connsiteX5905" fmla="*/ 0 w 1018183"/>
                  <a:gd name="connsiteY5905" fmla="*/ 5378142 h 9085945"/>
                  <a:gd name="connsiteX5906" fmla="*/ 0 w 1018183"/>
                  <a:gd name="connsiteY5906" fmla="*/ 5376967 h 9085945"/>
                  <a:gd name="connsiteX5907" fmla="*/ 0 w 1018183"/>
                  <a:gd name="connsiteY5907" fmla="*/ 5374184 h 9085945"/>
                  <a:gd name="connsiteX5908" fmla="*/ 0 w 1018183"/>
                  <a:gd name="connsiteY5908" fmla="*/ 5373260 h 9085945"/>
                  <a:gd name="connsiteX5909" fmla="*/ 0 w 1018183"/>
                  <a:gd name="connsiteY5909" fmla="*/ 5372735 h 9085945"/>
                  <a:gd name="connsiteX5910" fmla="*/ 0 w 1018183"/>
                  <a:gd name="connsiteY5910" fmla="*/ 5371966 h 9085945"/>
                  <a:gd name="connsiteX5911" fmla="*/ 0 w 1018183"/>
                  <a:gd name="connsiteY5911" fmla="*/ 5371321 h 9085945"/>
                  <a:gd name="connsiteX5912" fmla="*/ 0 w 1018183"/>
                  <a:gd name="connsiteY5912" fmla="*/ 5370527 h 9085945"/>
                  <a:gd name="connsiteX5913" fmla="*/ 0 w 1018183"/>
                  <a:gd name="connsiteY5913" fmla="*/ 5369191 h 9085945"/>
                  <a:gd name="connsiteX5914" fmla="*/ 0 w 1018183"/>
                  <a:gd name="connsiteY5914" fmla="*/ 5366991 h 9085945"/>
                  <a:gd name="connsiteX5915" fmla="*/ 0 w 1018183"/>
                  <a:gd name="connsiteY5915" fmla="*/ 5365909 h 9085945"/>
                  <a:gd name="connsiteX5916" fmla="*/ 0 w 1018183"/>
                  <a:gd name="connsiteY5916" fmla="*/ 5363834 h 9085945"/>
                  <a:gd name="connsiteX5917" fmla="*/ 0 w 1018183"/>
                  <a:gd name="connsiteY5917" fmla="*/ 5361677 h 9085945"/>
                  <a:gd name="connsiteX5918" fmla="*/ 0 w 1018183"/>
                  <a:gd name="connsiteY5918" fmla="*/ 5358716 h 9085945"/>
                  <a:gd name="connsiteX5919" fmla="*/ 0 w 1018183"/>
                  <a:gd name="connsiteY5919" fmla="*/ 5358525 h 9085945"/>
                  <a:gd name="connsiteX5920" fmla="*/ 0 w 1018183"/>
                  <a:gd name="connsiteY5920" fmla="*/ 5357601 h 9085945"/>
                  <a:gd name="connsiteX5921" fmla="*/ 0 w 1018183"/>
                  <a:gd name="connsiteY5921" fmla="*/ 5357431 h 9085945"/>
                  <a:gd name="connsiteX5922" fmla="*/ 0 w 1018183"/>
                  <a:gd name="connsiteY5922" fmla="*/ 5355931 h 9085945"/>
                  <a:gd name="connsiteX5923" fmla="*/ 0 w 1018183"/>
                  <a:gd name="connsiteY5923" fmla="*/ 5354091 h 9085945"/>
                  <a:gd name="connsiteX5924" fmla="*/ 0 w 1018183"/>
                  <a:gd name="connsiteY5924" fmla="*/ 5352077 h 9085945"/>
                  <a:gd name="connsiteX5925" fmla="*/ 0 w 1018183"/>
                  <a:gd name="connsiteY5925" fmla="*/ 5349741 h 9085945"/>
                  <a:gd name="connsiteX5926" fmla="*/ 0 w 1018183"/>
                  <a:gd name="connsiteY5926" fmla="*/ 5349546 h 9085945"/>
                  <a:gd name="connsiteX5927" fmla="*/ 0 w 1018183"/>
                  <a:gd name="connsiteY5927" fmla="*/ 5348457 h 9085945"/>
                  <a:gd name="connsiteX5928" fmla="*/ 0 w 1018183"/>
                  <a:gd name="connsiteY5928" fmla="*/ 5347975 h 9085945"/>
                  <a:gd name="connsiteX5929" fmla="*/ 0 w 1018183"/>
                  <a:gd name="connsiteY5929" fmla="*/ 5347656 h 9085945"/>
                  <a:gd name="connsiteX5930" fmla="*/ 0 w 1018183"/>
                  <a:gd name="connsiteY5930" fmla="*/ 5340192 h 9085945"/>
                  <a:gd name="connsiteX5931" fmla="*/ 0 w 1018183"/>
                  <a:gd name="connsiteY5931" fmla="*/ 5338683 h 9085945"/>
                  <a:gd name="connsiteX5932" fmla="*/ 0 w 1018183"/>
                  <a:gd name="connsiteY5932" fmla="*/ 5337800 h 9085945"/>
                  <a:gd name="connsiteX5933" fmla="*/ 0 w 1018183"/>
                  <a:gd name="connsiteY5933" fmla="*/ 5336160 h 9085945"/>
                  <a:gd name="connsiteX5934" fmla="*/ 0 w 1018183"/>
                  <a:gd name="connsiteY5934" fmla="*/ 5334592 h 9085945"/>
                  <a:gd name="connsiteX5935" fmla="*/ 0 w 1018183"/>
                  <a:gd name="connsiteY5935" fmla="*/ 5333842 h 9085945"/>
                  <a:gd name="connsiteX5936" fmla="*/ 0 w 1018183"/>
                  <a:gd name="connsiteY5936" fmla="*/ 5332918 h 9085945"/>
                  <a:gd name="connsiteX5937" fmla="*/ 0 w 1018183"/>
                  <a:gd name="connsiteY5937" fmla="*/ 5326963 h 9085945"/>
                  <a:gd name="connsiteX5938" fmla="*/ 0 w 1018183"/>
                  <a:gd name="connsiteY5938" fmla="*/ 5326741 h 9085945"/>
                  <a:gd name="connsiteX5939" fmla="*/ 0 w 1018183"/>
                  <a:gd name="connsiteY5939" fmla="*/ 5326272 h 9085945"/>
                  <a:gd name="connsiteX5940" fmla="*/ 0 w 1018183"/>
                  <a:gd name="connsiteY5940" fmla="*/ 5325526 h 9085945"/>
                  <a:gd name="connsiteX5941" fmla="*/ 0 w 1018183"/>
                  <a:gd name="connsiteY5941" fmla="*/ 5324705 h 9085945"/>
                  <a:gd name="connsiteX5942" fmla="*/ 0 w 1018183"/>
                  <a:gd name="connsiteY5942" fmla="*/ 5323206 h 9085945"/>
                  <a:gd name="connsiteX5943" fmla="*/ 0 w 1018183"/>
                  <a:gd name="connsiteY5943" fmla="*/ 5323061 h 9085945"/>
                  <a:gd name="connsiteX5944" fmla="*/ 0 w 1018183"/>
                  <a:gd name="connsiteY5944" fmla="*/ 5321335 h 9085945"/>
                  <a:gd name="connsiteX5945" fmla="*/ 0 w 1018183"/>
                  <a:gd name="connsiteY5945" fmla="*/ 5320924 h 9085945"/>
                  <a:gd name="connsiteX5946" fmla="*/ 0 w 1018183"/>
                  <a:gd name="connsiteY5946" fmla="*/ 5319356 h 9085945"/>
                  <a:gd name="connsiteX5947" fmla="*/ 0 w 1018183"/>
                  <a:gd name="connsiteY5947" fmla="*/ 5318225 h 9085945"/>
                  <a:gd name="connsiteX5948" fmla="*/ 0 w 1018183"/>
                  <a:gd name="connsiteY5948" fmla="*/ 5317189 h 9085945"/>
                  <a:gd name="connsiteX5949" fmla="*/ 0 w 1018183"/>
                  <a:gd name="connsiteY5949" fmla="*/ 5315905 h 9085945"/>
                  <a:gd name="connsiteX5950" fmla="*/ 0 w 1018183"/>
                  <a:gd name="connsiteY5950" fmla="*/ 5315589 h 9085945"/>
                  <a:gd name="connsiteX5951" fmla="*/ 0 w 1018183"/>
                  <a:gd name="connsiteY5951" fmla="*/ 5314930 h 9085945"/>
                  <a:gd name="connsiteX5952" fmla="*/ 0 w 1018183"/>
                  <a:gd name="connsiteY5952" fmla="*/ 5313655 h 9085945"/>
                  <a:gd name="connsiteX5953" fmla="*/ 0 w 1018183"/>
                  <a:gd name="connsiteY5953" fmla="*/ 5313179 h 9085945"/>
                  <a:gd name="connsiteX5954" fmla="*/ 0 w 1018183"/>
                  <a:gd name="connsiteY5954" fmla="*/ 5312370 h 9085945"/>
                  <a:gd name="connsiteX5955" fmla="*/ 0 w 1018183"/>
                  <a:gd name="connsiteY5955" fmla="*/ 5309911 h 9085945"/>
                  <a:gd name="connsiteX5956" fmla="*/ 0 w 1018183"/>
                  <a:gd name="connsiteY5956" fmla="*/ 5307168 h 9085945"/>
                  <a:gd name="connsiteX5957" fmla="*/ 0 w 1018183"/>
                  <a:gd name="connsiteY5957" fmla="*/ 5305955 h 9085945"/>
                  <a:gd name="connsiteX5958" fmla="*/ 0 w 1018183"/>
                  <a:gd name="connsiteY5958" fmla="*/ 5303618 h 9085945"/>
                  <a:gd name="connsiteX5959" fmla="*/ 0 w 1018183"/>
                  <a:gd name="connsiteY5959" fmla="*/ 5302596 h 9085945"/>
                  <a:gd name="connsiteX5960" fmla="*/ 0 w 1018183"/>
                  <a:gd name="connsiteY5960" fmla="*/ 5300669 h 9085945"/>
                  <a:gd name="connsiteX5961" fmla="*/ 0 w 1018183"/>
                  <a:gd name="connsiteY5961" fmla="*/ 5299254 h 9085945"/>
                  <a:gd name="connsiteX5962" fmla="*/ 0 w 1018183"/>
                  <a:gd name="connsiteY5962" fmla="*/ 5297970 h 9085945"/>
                  <a:gd name="connsiteX5963" fmla="*/ 0 w 1018183"/>
                  <a:gd name="connsiteY5963" fmla="*/ 5296252 h 9085945"/>
                  <a:gd name="connsiteX5964" fmla="*/ 0 w 1018183"/>
                  <a:gd name="connsiteY5964" fmla="*/ 5293545 h 9085945"/>
                  <a:gd name="connsiteX5965" fmla="*/ 0 w 1018183"/>
                  <a:gd name="connsiteY5965" fmla="*/ 5292558 h 9085945"/>
                  <a:gd name="connsiteX5966" fmla="*/ 0 w 1018183"/>
                  <a:gd name="connsiteY5966" fmla="*/ 5291976 h 9085945"/>
                  <a:gd name="connsiteX5967" fmla="*/ 0 w 1018183"/>
                  <a:gd name="connsiteY5967" fmla="*/ 5289246 h 9085945"/>
                  <a:gd name="connsiteX5968" fmla="*/ 0 w 1018183"/>
                  <a:gd name="connsiteY5968" fmla="*/ 5288196 h 9085945"/>
                  <a:gd name="connsiteX5969" fmla="*/ 0 w 1018183"/>
                  <a:gd name="connsiteY5969" fmla="*/ 5286481 h 9085945"/>
                  <a:gd name="connsiteX5970" fmla="*/ 0 w 1018183"/>
                  <a:gd name="connsiteY5970" fmla="*/ 5285193 h 9085945"/>
                  <a:gd name="connsiteX5971" fmla="*/ 0 w 1018183"/>
                  <a:gd name="connsiteY5971" fmla="*/ 5285184 h 9085945"/>
                  <a:gd name="connsiteX5972" fmla="*/ 0 w 1018183"/>
                  <a:gd name="connsiteY5972" fmla="*/ 5284461 h 9085945"/>
                  <a:gd name="connsiteX5973" fmla="*/ 0 w 1018183"/>
                  <a:gd name="connsiteY5973" fmla="*/ 5283899 h 9085945"/>
                  <a:gd name="connsiteX5974" fmla="*/ 0 w 1018183"/>
                  <a:gd name="connsiteY5974" fmla="*/ 5282864 h 9085945"/>
                  <a:gd name="connsiteX5975" fmla="*/ 0 w 1018183"/>
                  <a:gd name="connsiteY5975" fmla="*/ 5282487 h 9085945"/>
                  <a:gd name="connsiteX5976" fmla="*/ 0 w 1018183"/>
                  <a:gd name="connsiteY5976" fmla="*/ 5280920 h 9085945"/>
                  <a:gd name="connsiteX5977" fmla="*/ 0 w 1018183"/>
                  <a:gd name="connsiteY5977" fmla="*/ 5280582 h 9085945"/>
                  <a:gd name="connsiteX5978" fmla="*/ 0 w 1018183"/>
                  <a:gd name="connsiteY5978" fmla="*/ 5280132 h 9085945"/>
                  <a:gd name="connsiteX5979" fmla="*/ 0 w 1018183"/>
                  <a:gd name="connsiteY5979" fmla="*/ 5279014 h 9085945"/>
                  <a:gd name="connsiteX5980" fmla="*/ 0 w 1018183"/>
                  <a:gd name="connsiteY5980" fmla="*/ 5277336 h 9085945"/>
                  <a:gd name="connsiteX5981" fmla="*/ 0 w 1018183"/>
                  <a:gd name="connsiteY5981" fmla="*/ 5275563 h 9085945"/>
                  <a:gd name="connsiteX5982" fmla="*/ 0 w 1018183"/>
                  <a:gd name="connsiteY5982" fmla="*/ 5274126 h 9085945"/>
                  <a:gd name="connsiteX5983" fmla="*/ 0 w 1018183"/>
                  <a:gd name="connsiteY5983" fmla="*/ 5274021 h 9085945"/>
                  <a:gd name="connsiteX5984" fmla="*/ 0 w 1018183"/>
                  <a:gd name="connsiteY5984" fmla="*/ 5273403 h 9085945"/>
                  <a:gd name="connsiteX5985" fmla="*/ 0 w 1018183"/>
                  <a:gd name="connsiteY5985" fmla="*/ 5272028 h 9085945"/>
                  <a:gd name="connsiteX5986" fmla="*/ 0 w 1018183"/>
                  <a:gd name="connsiteY5986" fmla="*/ 5271806 h 9085945"/>
                  <a:gd name="connsiteX5987" fmla="*/ 0 w 1018183"/>
                  <a:gd name="connsiteY5987" fmla="*/ 5269869 h 9085945"/>
                  <a:gd name="connsiteX5988" fmla="*/ 0 w 1018183"/>
                  <a:gd name="connsiteY5988" fmla="*/ 5269524 h 9085945"/>
                  <a:gd name="connsiteX5989" fmla="*/ 0 w 1018183"/>
                  <a:gd name="connsiteY5989" fmla="*/ 5267956 h 9085945"/>
                  <a:gd name="connsiteX5990" fmla="*/ 0 w 1018183"/>
                  <a:gd name="connsiteY5990" fmla="*/ 5266826 h 9085945"/>
                  <a:gd name="connsiteX5991" fmla="*/ 0 w 1018183"/>
                  <a:gd name="connsiteY5991" fmla="*/ 5264448 h 9085945"/>
                  <a:gd name="connsiteX5992" fmla="*/ 0 w 1018183"/>
                  <a:gd name="connsiteY5992" fmla="*/ 5262254 h 9085945"/>
                  <a:gd name="connsiteX5993" fmla="*/ 0 w 1018183"/>
                  <a:gd name="connsiteY5993" fmla="*/ 5261476 h 9085945"/>
                  <a:gd name="connsiteX5994" fmla="*/ 0 w 1018183"/>
                  <a:gd name="connsiteY5994" fmla="*/ 5260970 h 9085945"/>
                  <a:gd name="connsiteX5995" fmla="*/ 0 w 1018183"/>
                  <a:gd name="connsiteY5995" fmla="*/ 5260683 h 9085945"/>
                  <a:gd name="connsiteX5996" fmla="*/ 0 w 1018183"/>
                  <a:gd name="connsiteY5996" fmla="*/ 5260493 h 9085945"/>
                  <a:gd name="connsiteX5997" fmla="*/ 0 w 1018183"/>
                  <a:gd name="connsiteY5997" fmla="*/ 5257628 h 9085945"/>
                  <a:gd name="connsiteX5998" fmla="*/ 0 w 1018183"/>
                  <a:gd name="connsiteY5998" fmla="*/ 5255468 h 9085945"/>
                  <a:gd name="connsiteX5999" fmla="*/ 0 w 1018183"/>
                  <a:gd name="connsiteY5999" fmla="*/ 5254674 h 9085945"/>
                  <a:gd name="connsiteX6000" fmla="*/ 0 w 1018183"/>
                  <a:gd name="connsiteY6000" fmla="*/ 5253751 h 9085945"/>
                  <a:gd name="connsiteX6001" fmla="*/ 0 w 1018183"/>
                  <a:gd name="connsiteY6001" fmla="*/ 5253389 h 9085945"/>
                  <a:gd name="connsiteX6002" fmla="*/ 0 w 1018183"/>
                  <a:gd name="connsiteY6002" fmla="*/ 5252355 h 9085945"/>
                  <a:gd name="connsiteX6003" fmla="*/ 0 w 1018183"/>
                  <a:gd name="connsiteY6003" fmla="*/ 5252216 h 9085945"/>
                  <a:gd name="connsiteX6004" fmla="*/ 0 w 1018183"/>
                  <a:gd name="connsiteY6004" fmla="*/ 5249625 h 9085945"/>
                  <a:gd name="connsiteX6005" fmla="*/ 0 w 1018183"/>
                  <a:gd name="connsiteY6005" fmla="*/ 5248904 h 9085945"/>
                  <a:gd name="connsiteX6006" fmla="*/ 0 w 1018183"/>
                  <a:gd name="connsiteY6006" fmla="*/ 5247984 h 9085945"/>
                  <a:gd name="connsiteX6007" fmla="*/ 0 w 1018183"/>
                  <a:gd name="connsiteY6007" fmla="*/ 5247854 h 9085945"/>
                  <a:gd name="connsiteX6008" fmla="*/ 0 w 1018183"/>
                  <a:gd name="connsiteY6008" fmla="*/ 5246570 h 9085945"/>
                  <a:gd name="connsiteX6009" fmla="*/ 0 w 1018183"/>
                  <a:gd name="connsiteY6009" fmla="*/ 5244851 h 9085945"/>
                  <a:gd name="connsiteX6010" fmla="*/ 0 w 1018183"/>
                  <a:gd name="connsiteY6010" fmla="*/ 5242693 h 9085945"/>
                  <a:gd name="connsiteX6011" fmla="*/ 0 w 1018183"/>
                  <a:gd name="connsiteY6011" fmla="*/ 5242145 h 9085945"/>
                  <a:gd name="connsiteX6012" fmla="*/ 0 w 1018183"/>
                  <a:gd name="connsiteY6012" fmla="*/ 5241581 h 9085945"/>
                  <a:gd name="connsiteX6013" fmla="*/ 0 w 1018183"/>
                  <a:gd name="connsiteY6013" fmla="*/ 5241398 h 9085945"/>
                  <a:gd name="connsiteX6014" fmla="*/ 0 w 1018183"/>
                  <a:gd name="connsiteY6014" fmla="*/ 5240578 h 9085945"/>
                  <a:gd name="connsiteX6015" fmla="*/ 0 w 1018183"/>
                  <a:gd name="connsiteY6015" fmla="*/ 5237846 h 9085945"/>
                  <a:gd name="connsiteX6016" fmla="*/ 0 w 1018183"/>
                  <a:gd name="connsiteY6016" fmla="*/ 5236994 h 9085945"/>
                  <a:gd name="connsiteX6017" fmla="*/ 0 w 1018183"/>
                  <a:gd name="connsiteY6017" fmla="*/ 5236797 h 9085945"/>
                  <a:gd name="connsiteX6018" fmla="*/ 0 w 1018183"/>
                  <a:gd name="connsiteY6018" fmla="*/ 5235228 h 9085945"/>
                  <a:gd name="connsiteX6019" fmla="*/ 0 w 1018183"/>
                  <a:gd name="connsiteY6019" fmla="*/ 5233061 h 9085945"/>
                  <a:gd name="connsiteX6020" fmla="*/ 0 w 1018183"/>
                  <a:gd name="connsiteY6020" fmla="*/ 5231366 h 9085945"/>
                  <a:gd name="connsiteX6021" fmla="*/ 0 w 1018183"/>
                  <a:gd name="connsiteY6021" fmla="*/ 5229799 h 9085945"/>
                  <a:gd name="connsiteX6022" fmla="*/ 0 w 1018183"/>
                  <a:gd name="connsiteY6022" fmla="*/ 5229527 h 9085945"/>
                  <a:gd name="connsiteX6023" fmla="*/ 0 w 1018183"/>
                  <a:gd name="connsiteY6023" fmla="*/ 5227445 h 9085945"/>
                  <a:gd name="connsiteX6024" fmla="*/ 0 w 1018183"/>
                  <a:gd name="connsiteY6024" fmla="*/ 5225936 h 9085945"/>
                  <a:gd name="connsiteX6025" fmla="*/ 0 w 1018183"/>
                  <a:gd name="connsiteY6025" fmla="*/ 5223303 h 9085945"/>
                  <a:gd name="connsiteX6026" fmla="*/ 0 w 1018183"/>
                  <a:gd name="connsiteY6026" fmla="*/ 5221947 h 9085945"/>
                  <a:gd name="connsiteX6027" fmla="*/ 0 w 1018183"/>
                  <a:gd name="connsiteY6027" fmla="*/ 5221334 h 9085945"/>
                  <a:gd name="connsiteX6028" fmla="*/ 0 w 1018183"/>
                  <a:gd name="connsiteY6028" fmla="*/ 5218470 h 9085945"/>
                  <a:gd name="connsiteX6029" fmla="*/ 0 w 1018183"/>
                  <a:gd name="connsiteY6029" fmla="*/ 5217991 h 9085945"/>
                  <a:gd name="connsiteX6030" fmla="*/ 0 w 1018183"/>
                  <a:gd name="connsiteY6030" fmla="*/ 5217889 h 9085945"/>
                  <a:gd name="connsiteX6031" fmla="*/ 0 w 1018183"/>
                  <a:gd name="connsiteY6031" fmla="*/ 5216898 h 9085945"/>
                  <a:gd name="connsiteX6032" fmla="*/ 0 w 1018183"/>
                  <a:gd name="connsiteY6032" fmla="*/ 5215126 h 9085945"/>
                  <a:gd name="connsiteX6033" fmla="*/ 0 w 1018183"/>
                  <a:gd name="connsiteY6033" fmla="*/ 5213047 h 9085945"/>
                  <a:gd name="connsiteX6034" fmla="*/ 0 w 1018183"/>
                  <a:gd name="connsiteY6034" fmla="*/ 5212395 h 9085945"/>
                  <a:gd name="connsiteX6035" fmla="*/ 0 w 1018183"/>
                  <a:gd name="connsiteY6035" fmla="*/ 5210889 h 9085945"/>
                  <a:gd name="connsiteX6036" fmla="*/ 0 w 1018183"/>
                  <a:gd name="connsiteY6036" fmla="*/ 5209510 h 9085945"/>
                  <a:gd name="connsiteX6037" fmla="*/ 0 w 1018183"/>
                  <a:gd name="connsiteY6037" fmla="*/ 5209283 h 9085945"/>
                  <a:gd name="connsiteX6038" fmla="*/ 0 w 1018183"/>
                  <a:gd name="connsiteY6038" fmla="*/ 5205479 h 9085945"/>
                  <a:gd name="connsiteX6039" fmla="*/ 0 w 1018183"/>
                  <a:gd name="connsiteY6039" fmla="*/ 5205117 h 9085945"/>
                  <a:gd name="connsiteX6040" fmla="*/ 0 w 1018183"/>
                  <a:gd name="connsiteY6040" fmla="*/ 5204068 h 9085945"/>
                  <a:gd name="connsiteX6041" fmla="*/ 0 w 1018183"/>
                  <a:gd name="connsiteY6041" fmla="*/ 5202351 h 9085945"/>
                  <a:gd name="connsiteX6042" fmla="*/ 0 w 1018183"/>
                  <a:gd name="connsiteY6042" fmla="*/ 5201239 h 9085945"/>
                  <a:gd name="connsiteX6043" fmla="*/ 0 w 1018183"/>
                  <a:gd name="connsiteY6043" fmla="*/ 5200908 h 9085945"/>
                  <a:gd name="connsiteX6044" fmla="*/ 0 w 1018183"/>
                  <a:gd name="connsiteY6044" fmla="*/ 5199740 h 9085945"/>
                  <a:gd name="connsiteX6045" fmla="*/ 0 w 1018183"/>
                  <a:gd name="connsiteY6045" fmla="*/ 5198452 h 9085945"/>
                  <a:gd name="connsiteX6046" fmla="*/ 0 w 1018183"/>
                  <a:gd name="connsiteY6046" fmla="*/ 5195705 h 9085945"/>
                  <a:gd name="connsiteX6047" fmla="*/ 0 w 1018183"/>
                  <a:gd name="connsiteY6047" fmla="*/ 5194420 h 9085945"/>
                  <a:gd name="connsiteX6048" fmla="*/ 0 w 1018183"/>
                  <a:gd name="connsiteY6048" fmla="*/ 5193209 h 9085945"/>
                  <a:gd name="connsiteX6049" fmla="*/ 0 w 1018183"/>
                  <a:gd name="connsiteY6049" fmla="*/ 5190869 h 9085945"/>
                  <a:gd name="connsiteX6050" fmla="*/ 0 w 1018183"/>
                  <a:gd name="connsiteY6050" fmla="*/ 5190177 h 9085945"/>
                  <a:gd name="connsiteX6051" fmla="*/ 0 w 1018183"/>
                  <a:gd name="connsiteY6051" fmla="*/ 5189849 h 9085945"/>
                  <a:gd name="connsiteX6052" fmla="*/ 0 w 1018183"/>
                  <a:gd name="connsiteY6052" fmla="*/ 5187922 h 9085945"/>
                  <a:gd name="connsiteX6053" fmla="*/ 0 w 1018183"/>
                  <a:gd name="connsiteY6053" fmla="*/ 5187151 h 9085945"/>
                  <a:gd name="connsiteX6054" fmla="*/ 0 w 1018183"/>
                  <a:gd name="connsiteY6054" fmla="*/ 5186507 h 9085945"/>
                  <a:gd name="connsiteX6055" fmla="*/ 0 w 1018183"/>
                  <a:gd name="connsiteY6055" fmla="*/ 5184946 h 9085945"/>
                  <a:gd name="connsiteX6056" fmla="*/ 0 w 1018183"/>
                  <a:gd name="connsiteY6056" fmla="*/ 5182611 h 9085945"/>
                  <a:gd name="connsiteX6057" fmla="*/ 0 w 1018183"/>
                  <a:gd name="connsiteY6057" fmla="*/ 5181803 h 9085945"/>
                  <a:gd name="connsiteX6058" fmla="*/ 0 w 1018183"/>
                  <a:gd name="connsiteY6058" fmla="*/ 5181686 h 9085945"/>
                  <a:gd name="connsiteX6059" fmla="*/ 0 w 1018183"/>
                  <a:gd name="connsiteY6059" fmla="*/ 5181096 h 9085945"/>
                  <a:gd name="connsiteX6060" fmla="*/ 0 w 1018183"/>
                  <a:gd name="connsiteY6060" fmla="*/ 5179811 h 9085945"/>
                  <a:gd name="connsiteX6061" fmla="*/ 0 w 1018183"/>
                  <a:gd name="connsiteY6061" fmla="*/ 5178826 h 9085945"/>
                  <a:gd name="connsiteX6062" fmla="*/ 0 w 1018183"/>
                  <a:gd name="connsiteY6062" fmla="*/ 5176556 h 9085945"/>
                  <a:gd name="connsiteX6063" fmla="*/ 0 w 1018183"/>
                  <a:gd name="connsiteY6063" fmla="*/ 5176093 h 9085945"/>
                  <a:gd name="connsiteX6064" fmla="*/ 0 w 1018183"/>
                  <a:gd name="connsiteY6064" fmla="*/ 5175449 h 9085945"/>
                  <a:gd name="connsiteX6065" fmla="*/ 0 w 1018183"/>
                  <a:gd name="connsiteY6065" fmla="*/ 5170547 h 9085945"/>
                  <a:gd name="connsiteX6066" fmla="*/ 0 w 1018183"/>
                  <a:gd name="connsiteY6066" fmla="*/ 5169276 h 9085945"/>
                  <a:gd name="connsiteX6067" fmla="*/ 0 w 1018183"/>
                  <a:gd name="connsiteY6067" fmla="*/ 5168046 h 9085945"/>
                  <a:gd name="connsiteX6068" fmla="*/ 0 w 1018183"/>
                  <a:gd name="connsiteY6068" fmla="*/ 5167010 h 9085945"/>
                  <a:gd name="connsiteX6069" fmla="*/ 0 w 1018183"/>
                  <a:gd name="connsiteY6069" fmla="*/ 5165496 h 9085945"/>
                  <a:gd name="connsiteX6070" fmla="*/ 0 w 1018183"/>
                  <a:gd name="connsiteY6070" fmla="*/ 5164731 h 9085945"/>
                  <a:gd name="connsiteX6071" fmla="*/ 0 w 1018183"/>
                  <a:gd name="connsiteY6071" fmla="*/ 5164277 h 9085945"/>
                  <a:gd name="connsiteX6072" fmla="*/ 0 w 1018183"/>
                  <a:gd name="connsiteY6072" fmla="*/ 5163445 h 9085945"/>
                  <a:gd name="connsiteX6073" fmla="*/ 0 w 1018183"/>
                  <a:gd name="connsiteY6073" fmla="*/ 5163161 h 9085945"/>
                  <a:gd name="connsiteX6074" fmla="*/ 0 w 1018183"/>
                  <a:gd name="connsiteY6074" fmla="*/ 5162977 h 9085945"/>
                  <a:gd name="connsiteX6075" fmla="*/ 0 w 1018183"/>
                  <a:gd name="connsiteY6075" fmla="*/ 5162643 h 9085945"/>
                  <a:gd name="connsiteX6076" fmla="*/ 0 w 1018183"/>
                  <a:gd name="connsiteY6076" fmla="*/ 5161878 h 9085945"/>
                  <a:gd name="connsiteX6077" fmla="*/ 0 w 1018183"/>
                  <a:gd name="connsiteY6077" fmla="*/ 5160246 h 9085945"/>
                  <a:gd name="connsiteX6078" fmla="*/ 0 w 1018183"/>
                  <a:gd name="connsiteY6078" fmla="*/ 5159710 h 9085945"/>
                  <a:gd name="connsiteX6079" fmla="*/ 0 w 1018183"/>
                  <a:gd name="connsiteY6079" fmla="*/ 5158677 h 9085945"/>
                  <a:gd name="connsiteX6080" fmla="*/ 0 w 1018183"/>
                  <a:gd name="connsiteY6080" fmla="*/ 5158218 h 9085945"/>
                  <a:gd name="connsiteX6081" fmla="*/ 0 w 1018183"/>
                  <a:gd name="connsiteY6081" fmla="*/ 5158110 h 9085945"/>
                  <a:gd name="connsiteX6082" fmla="*/ 0 w 1018183"/>
                  <a:gd name="connsiteY6082" fmla="*/ 5157123 h 9085945"/>
                  <a:gd name="connsiteX6083" fmla="*/ 0 w 1018183"/>
                  <a:gd name="connsiteY6083" fmla="*/ 5155952 h 9085945"/>
                  <a:gd name="connsiteX6084" fmla="*/ 0 w 1018183"/>
                  <a:gd name="connsiteY6084" fmla="*/ 5154078 h 9085945"/>
                  <a:gd name="connsiteX6085" fmla="*/ 0 w 1018183"/>
                  <a:gd name="connsiteY6085" fmla="*/ 5153671 h 9085945"/>
                  <a:gd name="connsiteX6086" fmla="*/ 0 w 1018183"/>
                  <a:gd name="connsiteY6086" fmla="*/ 5152103 h 9085945"/>
                  <a:gd name="connsiteX6087" fmla="*/ 0 w 1018183"/>
                  <a:gd name="connsiteY6087" fmla="*/ 5151918 h 9085945"/>
                  <a:gd name="connsiteX6088" fmla="*/ 0 w 1018183"/>
                  <a:gd name="connsiteY6088" fmla="*/ 5149507 h 9085945"/>
                  <a:gd name="connsiteX6089" fmla="*/ 0 w 1018183"/>
                  <a:gd name="connsiteY6089" fmla="*/ 5148367 h 9085945"/>
                  <a:gd name="connsiteX6090" fmla="*/ 0 w 1018183"/>
                  <a:gd name="connsiteY6090" fmla="*/ 5143366 h 9085945"/>
                  <a:gd name="connsiteX6091" fmla="*/ 0 w 1018183"/>
                  <a:gd name="connsiteY6091" fmla="*/ 5142721 h 9085945"/>
                  <a:gd name="connsiteX6092" fmla="*/ 0 w 1018183"/>
                  <a:gd name="connsiteY6092" fmla="*/ 5141927 h 9085945"/>
                  <a:gd name="connsiteX6093" fmla="*/ 0 w 1018183"/>
                  <a:gd name="connsiteY6093" fmla="*/ 5141461 h 9085945"/>
                  <a:gd name="connsiteX6094" fmla="*/ 0 w 1018183"/>
                  <a:gd name="connsiteY6094" fmla="*/ 5140591 h 9085945"/>
                  <a:gd name="connsiteX6095" fmla="*/ 0 w 1018183"/>
                  <a:gd name="connsiteY6095" fmla="*/ 5139469 h 9085945"/>
                  <a:gd name="connsiteX6096" fmla="*/ 0 w 1018183"/>
                  <a:gd name="connsiteY6096" fmla="*/ 5137309 h 9085945"/>
                  <a:gd name="connsiteX6097" fmla="*/ 0 w 1018183"/>
                  <a:gd name="connsiteY6097" fmla="*/ 5135751 h 9085945"/>
                  <a:gd name="connsiteX6098" fmla="*/ 0 w 1018183"/>
                  <a:gd name="connsiteY6098" fmla="*/ 5135234 h 9085945"/>
                  <a:gd name="connsiteX6099" fmla="*/ 0 w 1018183"/>
                  <a:gd name="connsiteY6099" fmla="*/ 5135107 h 9085945"/>
                  <a:gd name="connsiteX6100" fmla="*/ 0 w 1018183"/>
                  <a:gd name="connsiteY6100" fmla="*/ 5130402 h 9085945"/>
                  <a:gd name="connsiteX6101" fmla="*/ 0 w 1018183"/>
                  <a:gd name="connsiteY6101" fmla="*/ 5130116 h 9085945"/>
                  <a:gd name="connsiteX6102" fmla="*/ 0 w 1018183"/>
                  <a:gd name="connsiteY6102" fmla="*/ 5129925 h 9085945"/>
                  <a:gd name="connsiteX6103" fmla="*/ 0 w 1018183"/>
                  <a:gd name="connsiteY6103" fmla="*/ 5129001 h 9085945"/>
                  <a:gd name="connsiteX6104" fmla="*/ 0 w 1018183"/>
                  <a:gd name="connsiteY6104" fmla="*/ 5128831 h 9085945"/>
                  <a:gd name="connsiteX6105" fmla="*/ 0 w 1018183"/>
                  <a:gd name="connsiteY6105" fmla="*/ 5127704 h 9085945"/>
                  <a:gd name="connsiteX6106" fmla="*/ 0 w 1018183"/>
                  <a:gd name="connsiteY6106" fmla="*/ 5125491 h 9085945"/>
                  <a:gd name="connsiteX6107" fmla="*/ 0 w 1018183"/>
                  <a:gd name="connsiteY6107" fmla="*/ 5123935 h 9085945"/>
                  <a:gd name="connsiteX6108" fmla="*/ 0 w 1018183"/>
                  <a:gd name="connsiteY6108" fmla="*/ 5123477 h 9085945"/>
                  <a:gd name="connsiteX6109" fmla="*/ 0 w 1018183"/>
                  <a:gd name="connsiteY6109" fmla="*/ 5123103 h 9085945"/>
                  <a:gd name="connsiteX6110" fmla="*/ 0 w 1018183"/>
                  <a:gd name="connsiteY6110" fmla="*/ 5122651 h 9085945"/>
                  <a:gd name="connsiteX6111" fmla="*/ 0 w 1018183"/>
                  <a:gd name="connsiteY6111" fmla="*/ 5121536 h 9085945"/>
                  <a:gd name="connsiteX6112" fmla="*/ 0 w 1018183"/>
                  <a:gd name="connsiteY6112" fmla="*/ 5121141 h 9085945"/>
                  <a:gd name="connsiteX6113" fmla="*/ 0 w 1018183"/>
                  <a:gd name="connsiteY6113" fmla="*/ 5120946 h 9085945"/>
                  <a:gd name="connsiteX6114" fmla="*/ 0 w 1018183"/>
                  <a:gd name="connsiteY6114" fmla="*/ 5119904 h 9085945"/>
                  <a:gd name="connsiteX6115" fmla="*/ 0 w 1018183"/>
                  <a:gd name="connsiteY6115" fmla="*/ 5119857 h 9085945"/>
                  <a:gd name="connsiteX6116" fmla="*/ 0 w 1018183"/>
                  <a:gd name="connsiteY6116" fmla="*/ 5119375 h 9085945"/>
                  <a:gd name="connsiteX6117" fmla="*/ 0 w 1018183"/>
                  <a:gd name="connsiteY6117" fmla="*/ 5119056 h 9085945"/>
                  <a:gd name="connsiteX6118" fmla="*/ 0 w 1018183"/>
                  <a:gd name="connsiteY6118" fmla="*/ 5118620 h 9085945"/>
                  <a:gd name="connsiteX6119" fmla="*/ 0 w 1018183"/>
                  <a:gd name="connsiteY6119" fmla="*/ 5118335 h 9085945"/>
                  <a:gd name="connsiteX6120" fmla="*/ 0 w 1018183"/>
                  <a:gd name="connsiteY6120" fmla="*/ 5117876 h 9085945"/>
                  <a:gd name="connsiteX6121" fmla="*/ 0 w 1018183"/>
                  <a:gd name="connsiteY6121" fmla="*/ 5117051 h 9085945"/>
                  <a:gd name="connsiteX6122" fmla="*/ 0 w 1018183"/>
                  <a:gd name="connsiteY6122" fmla="*/ 5116781 h 9085945"/>
                  <a:gd name="connsiteX6123" fmla="*/ 0 w 1018183"/>
                  <a:gd name="connsiteY6123" fmla="*/ 5116646 h 9085945"/>
                  <a:gd name="connsiteX6124" fmla="*/ 0 w 1018183"/>
                  <a:gd name="connsiteY6124" fmla="*/ 5116541 h 9085945"/>
                  <a:gd name="connsiteX6125" fmla="*/ 0 w 1018183"/>
                  <a:gd name="connsiteY6125" fmla="*/ 5115610 h 9085945"/>
                  <a:gd name="connsiteX6126" fmla="*/ 0 w 1018183"/>
                  <a:gd name="connsiteY6126" fmla="*/ 5113329 h 9085945"/>
                  <a:gd name="connsiteX6127" fmla="*/ 0 w 1018183"/>
                  <a:gd name="connsiteY6127" fmla="*/ 5112881 h 9085945"/>
                  <a:gd name="connsiteX6128" fmla="*/ 0 w 1018183"/>
                  <a:gd name="connsiteY6128" fmla="*/ 5112046 h 9085945"/>
                  <a:gd name="connsiteX6129" fmla="*/ 0 w 1018183"/>
                  <a:gd name="connsiteY6129" fmla="*/ 5111761 h 9085945"/>
                  <a:gd name="connsiteX6130" fmla="*/ 0 w 1018183"/>
                  <a:gd name="connsiteY6130" fmla="*/ 5111576 h 9085945"/>
                  <a:gd name="connsiteX6131" fmla="*/ 0 w 1018183"/>
                  <a:gd name="connsiteY6131" fmla="*/ 5110476 h 9085945"/>
                  <a:gd name="connsiteX6132" fmla="*/ 0 w 1018183"/>
                  <a:gd name="connsiteY6132" fmla="*/ 5110083 h 9085945"/>
                  <a:gd name="connsiteX6133" fmla="*/ 0 w 1018183"/>
                  <a:gd name="connsiteY6133" fmla="*/ 5109200 h 9085945"/>
                  <a:gd name="connsiteX6134" fmla="*/ 0 w 1018183"/>
                  <a:gd name="connsiteY6134" fmla="*/ 5108846 h 9085945"/>
                  <a:gd name="connsiteX6135" fmla="*/ 0 w 1018183"/>
                  <a:gd name="connsiteY6135" fmla="*/ 5107277 h 9085945"/>
                  <a:gd name="connsiteX6136" fmla="*/ 0 w 1018183"/>
                  <a:gd name="connsiteY6136" fmla="*/ 5105723 h 9085945"/>
                  <a:gd name="connsiteX6137" fmla="*/ 0 w 1018183"/>
                  <a:gd name="connsiteY6137" fmla="*/ 5105242 h 9085945"/>
                  <a:gd name="connsiteX6138" fmla="*/ 0 w 1018183"/>
                  <a:gd name="connsiteY6138" fmla="*/ 5104318 h 9085945"/>
                  <a:gd name="connsiteX6139" fmla="*/ 0 w 1018183"/>
                  <a:gd name="connsiteY6139" fmla="*/ 5103024 h 9085945"/>
                  <a:gd name="connsiteX6140" fmla="*/ 0 w 1018183"/>
                  <a:gd name="connsiteY6140" fmla="*/ 5102379 h 9085945"/>
                  <a:gd name="connsiteX6141" fmla="*/ 0 w 1018183"/>
                  <a:gd name="connsiteY6141" fmla="*/ 5100249 h 9085945"/>
                  <a:gd name="connsiteX6142" fmla="*/ 0 w 1018183"/>
                  <a:gd name="connsiteY6142" fmla="*/ 5099648 h 9085945"/>
                  <a:gd name="connsiteX6143" fmla="*/ 0 w 1018183"/>
                  <a:gd name="connsiteY6143" fmla="*/ 5098141 h 9085945"/>
                  <a:gd name="connsiteX6144" fmla="*/ 0 w 1018183"/>
                  <a:gd name="connsiteY6144" fmla="*/ 5096967 h 9085945"/>
                  <a:gd name="connsiteX6145" fmla="*/ 0 w 1018183"/>
                  <a:gd name="connsiteY6145" fmla="*/ 5094461 h 9085945"/>
                  <a:gd name="connsiteX6146" fmla="*/ 0 w 1018183"/>
                  <a:gd name="connsiteY6146" fmla="*/ 5092735 h 9085945"/>
                  <a:gd name="connsiteX6147" fmla="*/ 0 w 1018183"/>
                  <a:gd name="connsiteY6147" fmla="*/ 5091967 h 9085945"/>
                  <a:gd name="connsiteX6148" fmla="*/ 0 w 1018183"/>
                  <a:gd name="connsiteY6148" fmla="*/ 5091321 h 9085945"/>
                  <a:gd name="connsiteX6149" fmla="*/ 0 w 1018183"/>
                  <a:gd name="connsiteY6149" fmla="*/ 5090910 h 9085945"/>
                  <a:gd name="connsiteX6150" fmla="*/ 0 w 1018183"/>
                  <a:gd name="connsiteY6150" fmla="*/ 5089192 h 9085945"/>
                  <a:gd name="connsiteX6151" fmla="*/ 0 w 1018183"/>
                  <a:gd name="connsiteY6151" fmla="*/ 5088489 h 9085945"/>
                  <a:gd name="connsiteX6152" fmla="*/ 0 w 1018183"/>
                  <a:gd name="connsiteY6152" fmla="*/ 5086989 h 9085945"/>
                  <a:gd name="connsiteX6153" fmla="*/ 0 w 1018183"/>
                  <a:gd name="connsiteY6153" fmla="*/ 5086330 h 9085945"/>
                  <a:gd name="connsiteX6154" fmla="*/ 0 w 1018183"/>
                  <a:gd name="connsiteY6154" fmla="*/ 5085149 h 9085945"/>
                  <a:gd name="connsiteX6155" fmla="*/ 0 w 1018183"/>
                  <a:gd name="connsiteY6155" fmla="*/ 5084579 h 9085945"/>
                  <a:gd name="connsiteX6156" fmla="*/ 0 w 1018183"/>
                  <a:gd name="connsiteY6156" fmla="*/ 5083135 h 9085945"/>
                  <a:gd name="connsiteX6157" fmla="*/ 0 w 1018183"/>
                  <a:gd name="connsiteY6157" fmla="*/ 5080604 h 9085945"/>
                  <a:gd name="connsiteX6158" fmla="*/ 0 w 1018183"/>
                  <a:gd name="connsiteY6158" fmla="*/ 5080151 h 9085945"/>
                  <a:gd name="connsiteX6159" fmla="*/ 0 w 1018183"/>
                  <a:gd name="connsiteY6159" fmla="*/ 5079515 h 9085945"/>
                  <a:gd name="connsiteX6160" fmla="*/ 0 w 1018183"/>
                  <a:gd name="connsiteY6160" fmla="*/ 5079033 h 9085945"/>
                  <a:gd name="connsiteX6161" fmla="*/ 0 w 1018183"/>
                  <a:gd name="connsiteY6161" fmla="*/ 5078714 h 9085945"/>
                  <a:gd name="connsiteX6162" fmla="*/ 0 w 1018183"/>
                  <a:gd name="connsiteY6162" fmla="*/ 5077430 h 9085945"/>
                  <a:gd name="connsiteX6163" fmla="*/ 0 w 1018183"/>
                  <a:gd name="connsiteY6163" fmla="*/ 5077355 h 9085945"/>
                  <a:gd name="connsiteX6164" fmla="*/ 0 w 1018183"/>
                  <a:gd name="connsiteY6164" fmla="*/ 5076302 h 9085945"/>
                  <a:gd name="connsiteX6165" fmla="*/ 0 w 1018183"/>
                  <a:gd name="connsiteY6165" fmla="*/ 5076119 h 9085945"/>
                  <a:gd name="connsiteX6166" fmla="*/ 0 w 1018183"/>
                  <a:gd name="connsiteY6166" fmla="*/ 5074551 h 9085945"/>
                  <a:gd name="connsiteX6167" fmla="*/ 0 w 1018183"/>
                  <a:gd name="connsiteY6167" fmla="*/ 5074091 h 9085945"/>
                  <a:gd name="connsiteX6168" fmla="*/ 0 w 1018183"/>
                  <a:gd name="connsiteY6168" fmla="*/ 5072076 h 9085945"/>
                  <a:gd name="connsiteX6169" fmla="*/ 0 w 1018183"/>
                  <a:gd name="connsiteY6169" fmla="*/ 5072069 h 9085945"/>
                  <a:gd name="connsiteX6170" fmla="*/ 0 w 1018183"/>
                  <a:gd name="connsiteY6170" fmla="*/ 5069741 h 9085945"/>
                  <a:gd name="connsiteX6171" fmla="*/ 0 w 1018183"/>
                  <a:gd name="connsiteY6171" fmla="*/ 5069542 h 9085945"/>
                  <a:gd name="connsiteX6172" fmla="*/ 0 w 1018183"/>
                  <a:gd name="connsiteY6172" fmla="*/ 5068937 h 9085945"/>
                  <a:gd name="connsiteX6173" fmla="*/ 0 w 1018183"/>
                  <a:gd name="connsiteY6173" fmla="*/ 5057799 h 9085945"/>
                  <a:gd name="connsiteX6174" fmla="*/ 0 w 1018183"/>
                  <a:gd name="connsiteY6174" fmla="*/ 5056584 h 9085945"/>
                  <a:gd name="connsiteX6175" fmla="*/ 0 w 1018183"/>
                  <a:gd name="connsiteY6175" fmla="*/ 5055299 h 9085945"/>
                  <a:gd name="connsiteX6176" fmla="*/ 0 w 1018183"/>
                  <a:gd name="connsiteY6176" fmla="*/ 5054264 h 9085945"/>
                  <a:gd name="connsiteX6177" fmla="*/ 0 w 1018183"/>
                  <a:gd name="connsiteY6177" fmla="*/ 5054119 h 9085945"/>
                  <a:gd name="connsiteX6178" fmla="*/ 0 w 1018183"/>
                  <a:gd name="connsiteY6178" fmla="*/ 5051982 h 9085945"/>
                  <a:gd name="connsiteX6179" fmla="*/ 0 w 1018183"/>
                  <a:gd name="connsiteY6179" fmla="*/ 5051532 h 9085945"/>
                  <a:gd name="connsiteX6180" fmla="*/ 0 w 1018183"/>
                  <a:gd name="connsiteY6180" fmla="*/ 5050414 h 9085945"/>
                  <a:gd name="connsiteX6181" fmla="*/ 0 w 1018183"/>
                  <a:gd name="connsiteY6181" fmla="*/ 5046963 h 9085945"/>
                  <a:gd name="connsiteX6182" fmla="*/ 0 w 1018183"/>
                  <a:gd name="connsiteY6182" fmla="*/ 5045988 h 9085945"/>
                  <a:gd name="connsiteX6183" fmla="*/ 0 w 1018183"/>
                  <a:gd name="connsiteY6183" fmla="*/ 5045526 h 9085945"/>
                  <a:gd name="connsiteX6184" fmla="*/ 0 w 1018183"/>
                  <a:gd name="connsiteY6184" fmla="*/ 5045421 h 9085945"/>
                  <a:gd name="connsiteX6185" fmla="*/ 0 w 1018183"/>
                  <a:gd name="connsiteY6185" fmla="*/ 5044237 h 9085945"/>
                  <a:gd name="connsiteX6186" fmla="*/ 0 w 1018183"/>
                  <a:gd name="connsiteY6186" fmla="*/ 5043428 h 9085945"/>
                  <a:gd name="connsiteX6187" fmla="*/ 0 w 1018183"/>
                  <a:gd name="connsiteY6187" fmla="*/ 5043206 h 9085945"/>
                  <a:gd name="connsiteX6188" fmla="*/ 0 w 1018183"/>
                  <a:gd name="connsiteY6188" fmla="*/ 5043066 h 9085945"/>
                  <a:gd name="connsiteX6189" fmla="*/ 0 w 1018183"/>
                  <a:gd name="connsiteY6189" fmla="*/ 5040924 h 9085945"/>
                  <a:gd name="connsiteX6190" fmla="*/ 0 w 1018183"/>
                  <a:gd name="connsiteY6190" fmla="*/ 5039356 h 9085945"/>
                  <a:gd name="connsiteX6191" fmla="*/ 0 w 1018183"/>
                  <a:gd name="connsiteY6191" fmla="*/ 5038226 h 9085945"/>
                  <a:gd name="connsiteX6192" fmla="*/ 0 w 1018183"/>
                  <a:gd name="connsiteY6192" fmla="*/ 5037133 h 9085945"/>
                  <a:gd name="connsiteX6193" fmla="*/ 0 w 1018183"/>
                  <a:gd name="connsiteY6193" fmla="*/ 5037013 h 9085945"/>
                  <a:gd name="connsiteX6194" fmla="*/ 0 w 1018183"/>
                  <a:gd name="connsiteY6194" fmla="*/ 5034929 h 9085945"/>
                  <a:gd name="connsiteX6195" fmla="*/ 0 w 1018183"/>
                  <a:gd name="connsiteY6195" fmla="*/ 5033654 h 9085945"/>
                  <a:gd name="connsiteX6196" fmla="*/ 0 w 1018183"/>
                  <a:gd name="connsiteY6196" fmla="*/ 5032876 h 9085945"/>
                  <a:gd name="connsiteX6197" fmla="*/ 0 w 1018183"/>
                  <a:gd name="connsiteY6197" fmla="*/ 5032370 h 9085945"/>
                  <a:gd name="connsiteX6198" fmla="*/ 0 w 1018183"/>
                  <a:gd name="connsiteY6198" fmla="*/ 5031727 h 9085945"/>
                  <a:gd name="connsiteX6199" fmla="*/ 0 w 1018183"/>
                  <a:gd name="connsiteY6199" fmla="*/ 5030443 h 9085945"/>
                  <a:gd name="connsiteX6200" fmla="*/ 0 w 1018183"/>
                  <a:gd name="connsiteY6200" fmla="*/ 5029028 h 9085945"/>
                  <a:gd name="connsiteX6201" fmla="*/ 0 w 1018183"/>
                  <a:gd name="connsiteY6201" fmla="*/ 5023616 h 9085945"/>
                  <a:gd name="connsiteX6202" fmla="*/ 0 w 1018183"/>
                  <a:gd name="connsiteY6202" fmla="*/ 5020669 h 9085945"/>
                  <a:gd name="connsiteX6203" fmla="*/ 0 w 1018183"/>
                  <a:gd name="connsiteY6203" fmla="*/ 5020304 h 9085945"/>
                  <a:gd name="connsiteX6204" fmla="*/ 0 w 1018183"/>
                  <a:gd name="connsiteY6204" fmla="*/ 5019254 h 9085945"/>
                  <a:gd name="connsiteX6205" fmla="*/ 0 w 1018183"/>
                  <a:gd name="connsiteY6205" fmla="*/ 5017970 h 9085945"/>
                  <a:gd name="connsiteX6206" fmla="*/ 0 w 1018183"/>
                  <a:gd name="connsiteY6206" fmla="*/ 5016251 h 9085945"/>
                  <a:gd name="connsiteX6207" fmla="*/ 0 w 1018183"/>
                  <a:gd name="connsiteY6207" fmla="*/ 5014957 h 9085945"/>
                  <a:gd name="connsiteX6208" fmla="*/ 0 w 1018183"/>
                  <a:gd name="connsiteY6208" fmla="*/ 5013545 h 9085945"/>
                  <a:gd name="connsiteX6209" fmla="*/ 0 w 1018183"/>
                  <a:gd name="connsiteY6209" fmla="*/ 5012798 h 9085945"/>
                  <a:gd name="connsiteX6210" fmla="*/ 0 w 1018183"/>
                  <a:gd name="connsiteY6210" fmla="*/ 5011978 h 9085945"/>
                  <a:gd name="connsiteX6211" fmla="*/ 0 w 1018183"/>
                  <a:gd name="connsiteY6211" fmla="*/ 5011190 h 9085945"/>
                  <a:gd name="connsiteX6212" fmla="*/ 0 w 1018183"/>
                  <a:gd name="connsiteY6212" fmla="*/ 5009246 h 9085945"/>
                  <a:gd name="connsiteX6213" fmla="*/ 0 w 1018183"/>
                  <a:gd name="connsiteY6213" fmla="*/ 5008394 h 9085945"/>
                  <a:gd name="connsiteX6214" fmla="*/ 0 w 1018183"/>
                  <a:gd name="connsiteY6214" fmla="*/ 5008197 h 9085945"/>
                  <a:gd name="connsiteX6215" fmla="*/ 0 w 1018183"/>
                  <a:gd name="connsiteY6215" fmla="*/ 5006628 h 9085945"/>
                  <a:gd name="connsiteX6216" fmla="*/ 0 w 1018183"/>
                  <a:gd name="connsiteY6216" fmla="*/ 5005184 h 9085945"/>
                  <a:gd name="connsiteX6217" fmla="*/ 0 w 1018183"/>
                  <a:gd name="connsiteY6217" fmla="*/ 5005079 h 9085945"/>
                  <a:gd name="connsiteX6218" fmla="*/ 0 w 1018183"/>
                  <a:gd name="connsiteY6218" fmla="*/ 5004461 h 9085945"/>
                  <a:gd name="connsiteX6219" fmla="*/ 0 w 1018183"/>
                  <a:gd name="connsiteY6219" fmla="*/ 5003899 h 9085945"/>
                  <a:gd name="connsiteX6220" fmla="*/ 0 w 1018183"/>
                  <a:gd name="connsiteY6220" fmla="*/ 5002864 h 9085945"/>
                  <a:gd name="connsiteX6221" fmla="*/ 0 w 1018183"/>
                  <a:gd name="connsiteY6221" fmla="*/ 5002766 h 9085945"/>
                  <a:gd name="connsiteX6222" fmla="*/ 0 w 1018183"/>
                  <a:gd name="connsiteY6222" fmla="*/ 5001199 h 9085945"/>
                  <a:gd name="connsiteX6223" fmla="*/ 0 w 1018183"/>
                  <a:gd name="connsiteY6223" fmla="*/ 5000927 h 9085945"/>
                  <a:gd name="connsiteX6224" fmla="*/ 0 w 1018183"/>
                  <a:gd name="connsiteY6224" fmla="*/ 5000582 h 9085945"/>
                  <a:gd name="connsiteX6225" fmla="*/ 0 w 1018183"/>
                  <a:gd name="connsiteY6225" fmla="*/ 5000130 h 9085945"/>
                  <a:gd name="connsiteX6226" fmla="*/ 0 w 1018183"/>
                  <a:gd name="connsiteY6226" fmla="*/ 4999014 h 9085945"/>
                  <a:gd name="connsiteX6227" fmla="*/ 0 w 1018183"/>
                  <a:gd name="connsiteY6227" fmla="*/ 4997336 h 9085945"/>
                  <a:gd name="connsiteX6228" fmla="*/ 0 w 1018183"/>
                  <a:gd name="connsiteY6228" fmla="*/ 4992534 h 9085945"/>
                  <a:gd name="connsiteX6229" fmla="*/ 0 w 1018183"/>
                  <a:gd name="connsiteY6229" fmla="*/ 4992083 h 9085945"/>
                  <a:gd name="connsiteX6230" fmla="*/ 0 w 1018183"/>
                  <a:gd name="connsiteY6230" fmla="*/ 4992028 h 9085945"/>
                  <a:gd name="connsiteX6231" fmla="*/ 0 w 1018183"/>
                  <a:gd name="connsiteY6231" fmla="*/ 4989870 h 9085945"/>
                  <a:gd name="connsiteX6232" fmla="*/ 0 w 1018183"/>
                  <a:gd name="connsiteY6232" fmla="*/ 4989289 h 9085945"/>
                  <a:gd name="connsiteX6233" fmla="*/ 0 w 1018183"/>
                  <a:gd name="connsiteY6233" fmla="*/ 4987941 h 9085945"/>
                  <a:gd name="connsiteX6234" fmla="*/ 0 w 1018183"/>
                  <a:gd name="connsiteY6234" fmla="*/ 4986526 h 9085945"/>
                  <a:gd name="connsiteX6235" fmla="*/ 0 w 1018183"/>
                  <a:gd name="connsiteY6235" fmla="*/ 4984447 h 9085945"/>
                  <a:gd name="connsiteX6236" fmla="*/ 0 w 1018183"/>
                  <a:gd name="connsiteY6236" fmla="*/ 4983795 h 9085945"/>
                  <a:gd name="connsiteX6237" fmla="*/ 0 w 1018183"/>
                  <a:gd name="connsiteY6237" fmla="*/ 4980683 h 9085945"/>
                  <a:gd name="connsiteX6238" fmla="*/ 0 w 1018183"/>
                  <a:gd name="connsiteY6238" fmla="*/ 4977628 h 9085945"/>
                  <a:gd name="connsiteX6239" fmla="*/ 0 w 1018183"/>
                  <a:gd name="connsiteY6239" fmla="*/ 4976517 h 9085945"/>
                  <a:gd name="connsiteX6240" fmla="*/ 0 w 1018183"/>
                  <a:gd name="connsiteY6240" fmla="*/ 4975468 h 9085945"/>
                  <a:gd name="connsiteX6241" fmla="*/ 0 w 1018183"/>
                  <a:gd name="connsiteY6241" fmla="*/ 4973751 h 9085945"/>
                  <a:gd name="connsiteX6242" fmla="*/ 0 w 1018183"/>
                  <a:gd name="connsiteY6242" fmla="*/ 4972639 h 9085945"/>
                  <a:gd name="connsiteX6243" fmla="*/ 0 w 1018183"/>
                  <a:gd name="connsiteY6243" fmla="*/ 4972456 h 9085945"/>
                  <a:gd name="connsiteX6244" fmla="*/ 0 w 1018183"/>
                  <a:gd name="connsiteY6244" fmla="*/ 4968904 h 9085945"/>
                  <a:gd name="connsiteX6245" fmla="*/ 0 w 1018183"/>
                  <a:gd name="connsiteY6245" fmla="*/ 4967855 h 9085945"/>
                  <a:gd name="connsiteX6246" fmla="*/ 0 w 1018183"/>
                  <a:gd name="connsiteY6246" fmla="*/ 4967405 h 9085945"/>
                  <a:gd name="connsiteX6247" fmla="*/ 0 w 1018183"/>
                  <a:gd name="connsiteY6247" fmla="*/ 4966286 h 9085945"/>
                  <a:gd name="connsiteX6248" fmla="*/ 0 w 1018183"/>
                  <a:gd name="connsiteY6248" fmla="*/ 4964609 h 9085945"/>
                  <a:gd name="connsiteX6249" fmla="*/ 0 w 1018183"/>
                  <a:gd name="connsiteY6249" fmla="*/ 4963555 h 9085945"/>
                  <a:gd name="connsiteX6250" fmla="*/ 0 w 1018183"/>
                  <a:gd name="connsiteY6250" fmla="*/ 4962424 h 9085945"/>
                  <a:gd name="connsiteX6251" fmla="*/ 0 w 1018183"/>
                  <a:gd name="connsiteY6251" fmla="*/ 4961577 h 9085945"/>
                  <a:gd name="connsiteX6252" fmla="*/ 0 w 1018183"/>
                  <a:gd name="connsiteY6252" fmla="*/ 4961398 h 9085945"/>
                  <a:gd name="connsiteX6253" fmla="*/ 0 w 1018183"/>
                  <a:gd name="connsiteY6253" fmla="*/ 4960857 h 9085945"/>
                  <a:gd name="connsiteX6254" fmla="*/ 0 w 1018183"/>
                  <a:gd name="connsiteY6254" fmla="*/ 4959322 h 9085945"/>
                  <a:gd name="connsiteX6255" fmla="*/ 0 w 1018183"/>
                  <a:gd name="connsiteY6255" fmla="*/ 4956994 h 9085945"/>
                  <a:gd name="connsiteX6256" fmla="*/ 0 w 1018183"/>
                  <a:gd name="connsiteY6256" fmla="*/ 4954011 h 9085945"/>
                  <a:gd name="connsiteX6257" fmla="*/ 0 w 1018183"/>
                  <a:gd name="connsiteY6257" fmla="*/ 4953086 h 9085945"/>
                  <a:gd name="connsiteX6258" fmla="*/ 0 w 1018183"/>
                  <a:gd name="connsiteY6258" fmla="*/ 4951367 h 9085945"/>
                  <a:gd name="connsiteX6259" fmla="*/ 0 w 1018183"/>
                  <a:gd name="connsiteY6259" fmla="*/ 4949798 h 9085945"/>
                  <a:gd name="connsiteX6260" fmla="*/ 0 w 1018183"/>
                  <a:gd name="connsiteY6260" fmla="*/ 4949528 h 9085945"/>
                  <a:gd name="connsiteX6261" fmla="*/ 0 w 1018183"/>
                  <a:gd name="connsiteY6261" fmla="*/ 4948947 h 9085945"/>
                  <a:gd name="connsiteX6262" fmla="*/ 0 w 1018183"/>
                  <a:gd name="connsiteY6262" fmla="*/ 4947956 h 9085945"/>
                  <a:gd name="connsiteX6263" fmla="*/ 0 w 1018183"/>
                  <a:gd name="connsiteY6263" fmla="*/ 4943453 h 9085945"/>
                  <a:gd name="connsiteX6264" fmla="*/ 0 w 1018183"/>
                  <a:gd name="connsiteY6264" fmla="*/ 4942169 h 9085945"/>
                  <a:gd name="connsiteX6265" fmla="*/ 0 w 1018183"/>
                  <a:gd name="connsiteY6265" fmla="*/ 4941947 h 9085945"/>
                  <a:gd name="connsiteX6266" fmla="*/ 0 w 1018183"/>
                  <a:gd name="connsiteY6266" fmla="*/ 4936896 h 9085945"/>
                  <a:gd name="connsiteX6267" fmla="*/ 0 w 1018183"/>
                  <a:gd name="connsiteY6267" fmla="*/ 4936175 h 9085945"/>
                  <a:gd name="connsiteX6268" fmla="*/ 0 w 1018183"/>
                  <a:gd name="connsiteY6268" fmla="*/ 4935126 h 9085945"/>
                  <a:gd name="connsiteX6269" fmla="*/ 0 w 1018183"/>
                  <a:gd name="connsiteY6269" fmla="*/ 4932395 h 9085945"/>
                  <a:gd name="connsiteX6270" fmla="*/ 0 w 1018183"/>
                  <a:gd name="connsiteY6270" fmla="*/ 4929510 h 9085945"/>
                  <a:gd name="connsiteX6271" fmla="*/ 0 w 1018183"/>
                  <a:gd name="connsiteY6271" fmla="*/ 4925478 h 9085945"/>
                  <a:gd name="connsiteX6272" fmla="*/ 0 w 1018183"/>
                  <a:gd name="connsiteY6272" fmla="*/ 4925118 h 9085945"/>
                  <a:gd name="connsiteX6273" fmla="*/ 0 w 1018183"/>
                  <a:gd name="connsiteY6273" fmla="*/ 4924267 h 9085945"/>
                  <a:gd name="connsiteX6274" fmla="*/ 0 w 1018183"/>
                  <a:gd name="connsiteY6274" fmla="*/ 4921235 h 9085945"/>
                  <a:gd name="connsiteX6275" fmla="*/ 0 w 1018183"/>
                  <a:gd name="connsiteY6275" fmla="*/ 4920907 h 9085945"/>
                  <a:gd name="connsiteX6276" fmla="*/ 0 w 1018183"/>
                  <a:gd name="connsiteY6276" fmla="*/ 4918980 h 9085945"/>
                  <a:gd name="connsiteX6277" fmla="*/ 0 w 1018183"/>
                  <a:gd name="connsiteY6277" fmla="*/ 4913669 h 9085945"/>
                  <a:gd name="connsiteX6278" fmla="*/ 0 w 1018183"/>
                  <a:gd name="connsiteY6278" fmla="*/ 4912861 h 9085945"/>
                  <a:gd name="connsiteX6279" fmla="*/ 0 w 1018183"/>
                  <a:gd name="connsiteY6279" fmla="*/ 4912744 h 9085945"/>
                  <a:gd name="connsiteX6280" fmla="*/ 0 w 1018183"/>
                  <a:gd name="connsiteY6280" fmla="*/ 4911458 h 9085945"/>
                  <a:gd name="connsiteX6281" fmla="*/ 0 w 1018183"/>
                  <a:gd name="connsiteY6281" fmla="*/ 4910869 h 9085945"/>
                  <a:gd name="connsiteX6282" fmla="*/ 0 w 1018183"/>
                  <a:gd name="connsiteY6282" fmla="*/ 4907922 h 9085945"/>
                  <a:gd name="connsiteX6283" fmla="*/ 0 w 1018183"/>
                  <a:gd name="connsiteY6283" fmla="*/ 4907151 h 9085945"/>
                  <a:gd name="connsiteX6284" fmla="*/ 0 w 1018183"/>
                  <a:gd name="connsiteY6284" fmla="*/ 4906507 h 9085945"/>
                  <a:gd name="connsiteX6285" fmla="*/ 0 w 1018183"/>
                  <a:gd name="connsiteY6285" fmla="*/ 4901802 h 9085945"/>
                  <a:gd name="connsiteX6286" fmla="*/ 0 w 1018183"/>
                  <a:gd name="connsiteY6286" fmla="*/ 4901686 h 9085945"/>
                  <a:gd name="connsiteX6287" fmla="*/ 0 w 1018183"/>
                  <a:gd name="connsiteY6287" fmla="*/ 4899668 h 9085945"/>
                  <a:gd name="connsiteX6288" fmla="*/ 0 w 1018183"/>
                  <a:gd name="connsiteY6288" fmla="*/ 4899104 h 9085945"/>
                  <a:gd name="connsiteX6289" fmla="*/ 0 w 1018183"/>
                  <a:gd name="connsiteY6289" fmla="*/ 4896554 h 9085945"/>
                  <a:gd name="connsiteX6290" fmla="*/ 0 w 1018183"/>
                  <a:gd name="connsiteY6290" fmla="*/ 4895335 h 9085945"/>
                  <a:gd name="connsiteX6291" fmla="*/ 0 w 1018183"/>
                  <a:gd name="connsiteY6291" fmla="*/ 4894503 h 9085945"/>
                  <a:gd name="connsiteX6292" fmla="*/ 0 w 1018183"/>
                  <a:gd name="connsiteY6292" fmla="*/ 4894051 h 9085945"/>
                  <a:gd name="connsiteX6293" fmla="*/ 0 w 1018183"/>
                  <a:gd name="connsiteY6293" fmla="*/ 4892936 h 9085945"/>
                  <a:gd name="connsiteX6294" fmla="*/ 0 w 1018183"/>
                  <a:gd name="connsiteY6294" fmla="*/ 4891304 h 9085945"/>
                  <a:gd name="connsiteX6295" fmla="*/ 0 w 1018183"/>
                  <a:gd name="connsiteY6295" fmla="*/ 4890020 h 9085945"/>
                  <a:gd name="connsiteX6296" fmla="*/ 0 w 1018183"/>
                  <a:gd name="connsiteY6296" fmla="*/ 4889735 h 9085945"/>
                  <a:gd name="connsiteX6297" fmla="*/ 0 w 1018183"/>
                  <a:gd name="connsiteY6297" fmla="*/ 4889276 h 9085945"/>
                  <a:gd name="connsiteX6298" fmla="*/ 0 w 1018183"/>
                  <a:gd name="connsiteY6298" fmla="*/ 4888451 h 9085945"/>
                  <a:gd name="connsiteX6299" fmla="*/ 0 w 1018183"/>
                  <a:gd name="connsiteY6299" fmla="*/ 4888181 h 9085945"/>
                  <a:gd name="connsiteX6300" fmla="*/ 0 w 1018183"/>
                  <a:gd name="connsiteY6300" fmla="*/ 4888046 h 9085945"/>
                  <a:gd name="connsiteX6301" fmla="*/ 0 w 1018183"/>
                  <a:gd name="connsiteY6301" fmla="*/ 4887941 h 9085945"/>
                  <a:gd name="connsiteX6302" fmla="*/ 0 w 1018183"/>
                  <a:gd name="connsiteY6302" fmla="*/ 4887010 h 9085945"/>
                  <a:gd name="connsiteX6303" fmla="*/ 0 w 1018183"/>
                  <a:gd name="connsiteY6303" fmla="*/ 4884729 h 9085945"/>
                  <a:gd name="connsiteX6304" fmla="*/ 0 w 1018183"/>
                  <a:gd name="connsiteY6304" fmla="*/ 4884281 h 9085945"/>
                  <a:gd name="connsiteX6305" fmla="*/ 0 w 1018183"/>
                  <a:gd name="connsiteY6305" fmla="*/ 4883446 h 9085945"/>
                  <a:gd name="connsiteX6306" fmla="*/ 0 w 1018183"/>
                  <a:gd name="connsiteY6306" fmla="*/ 4883161 h 9085945"/>
                  <a:gd name="connsiteX6307" fmla="*/ 0 w 1018183"/>
                  <a:gd name="connsiteY6307" fmla="*/ 4882976 h 9085945"/>
                  <a:gd name="connsiteX6308" fmla="*/ 0 w 1018183"/>
                  <a:gd name="connsiteY6308" fmla="*/ 4881876 h 9085945"/>
                  <a:gd name="connsiteX6309" fmla="*/ 0 w 1018183"/>
                  <a:gd name="connsiteY6309" fmla="*/ 4880246 h 9085945"/>
                  <a:gd name="connsiteX6310" fmla="*/ 0 w 1018183"/>
                  <a:gd name="connsiteY6310" fmla="*/ 4878677 h 9085945"/>
                  <a:gd name="connsiteX6311" fmla="*/ 0 w 1018183"/>
                  <a:gd name="connsiteY6311" fmla="*/ 4877123 h 9085945"/>
                  <a:gd name="connsiteX6312" fmla="*/ 0 w 1018183"/>
                  <a:gd name="connsiteY6312" fmla="*/ 4875194 h 9085945"/>
                  <a:gd name="connsiteX6313" fmla="*/ 0 w 1018183"/>
                  <a:gd name="connsiteY6313" fmla="*/ 4874424 h 9085945"/>
                  <a:gd name="connsiteX6314" fmla="*/ 0 w 1018183"/>
                  <a:gd name="connsiteY6314" fmla="*/ 4873779 h 9085945"/>
                  <a:gd name="connsiteX6315" fmla="*/ 0 w 1018183"/>
                  <a:gd name="connsiteY6315" fmla="*/ 4871649 h 9085945"/>
                  <a:gd name="connsiteX6316" fmla="*/ 0 w 1018183"/>
                  <a:gd name="connsiteY6316" fmla="*/ 4871048 h 9085945"/>
                  <a:gd name="connsiteX6317" fmla="*/ 0 w 1018183"/>
                  <a:gd name="connsiteY6317" fmla="*/ 4868959 h 9085945"/>
                  <a:gd name="connsiteX6318" fmla="*/ 0 w 1018183"/>
                  <a:gd name="connsiteY6318" fmla="*/ 4868367 h 9085945"/>
                  <a:gd name="connsiteX6319" fmla="*/ 0 w 1018183"/>
                  <a:gd name="connsiteY6319" fmla="*/ 4863367 h 9085945"/>
                  <a:gd name="connsiteX6320" fmla="*/ 0 w 1018183"/>
                  <a:gd name="connsiteY6320" fmla="*/ 4862721 h 9085945"/>
                  <a:gd name="connsiteX6321" fmla="*/ 0 w 1018183"/>
                  <a:gd name="connsiteY6321" fmla="*/ 4862310 h 9085945"/>
                  <a:gd name="connsiteX6322" fmla="*/ 0 w 1018183"/>
                  <a:gd name="connsiteY6322" fmla="*/ 4861460 h 9085945"/>
                  <a:gd name="connsiteX6323" fmla="*/ 0 w 1018183"/>
                  <a:gd name="connsiteY6323" fmla="*/ 4860592 h 9085945"/>
                  <a:gd name="connsiteX6324" fmla="*/ 0 w 1018183"/>
                  <a:gd name="connsiteY6324" fmla="*/ 4859889 h 9085945"/>
                  <a:gd name="connsiteX6325" fmla="*/ 0 w 1018183"/>
                  <a:gd name="connsiteY6325" fmla="*/ 4856549 h 9085945"/>
                  <a:gd name="connsiteX6326" fmla="*/ 0 w 1018183"/>
                  <a:gd name="connsiteY6326" fmla="*/ 4854535 h 9085945"/>
                  <a:gd name="connsiteX6327" fmla="*/ 0 w 1018183"/>
                  <a:gd name="connsiteY6327" fmla="*/ 4853709 h 9085945"/>
                  <a:gd name="connsiteX6328" fmla="*/ 0 w 1018183"/>
                  <a:gd name="connsiteY6328" fmla="*/ 4852004 h 9085945"/>
                  <a:gd name="connsiteX6329" fmla="*/ 0 w 1018183"/>
                  <a:gd name="connsiteY6329" fmla="*/ 4851551 h 9085945"/>
                  <a:gd name="connsiteX6330" fmla="*/ 0 w 1018183"/>
                  <a:gd name="connsiteY6330" fmla="*/ 4850915 h 9085945"/>
                  <a:gd name="connsiteX6331" fmla="*/ 0 w 1018183"/>
                  <a:gd name="connsiteY6331" fmla="*/ 4850433 h 9085945"/>
                  <a:gd name="connsiteX6332" fmla="*/ 0 w 1018183"/>
                  <a:gd name="connsiteY6332" fmla="*/ 4850114 h 9085945"/>
                  <a:gd name="connsiteX6333" fmla="*/ 0 w 1018183"/>
                  <a:gd name="connsiteY6333" fmla="*/ 4849678 h 9085945"/>
                  <a:gd name="connsiteX6334" fmla="*/ 0 w 1018183"/>
                  <a:gd name="connsiteY6334" fmla="*/ 4848830 h 9085945"/>
                  <a:gd name="connsiteX6335" fmla="*/ 0 w 1018183"/>
                  <a:gd name="connsiteY6335" fmla="*/ 4848109 h 9085945"/>
                  <a:gd name="connsiteX6336" fmla="*/ 0 w 1018183"/>
                  <a:gd name="connsiteY6336" fmla="*/ 4847704 h 9085945"/>
                  <a:gd name="connsiteX6337" fmla="*/ 0 w 1018183"/>
                  <a:gd name="connsiteY6337" fmla="*/ 4847702 h 9085945"/>
                  <a:gd name="connsiteX6338" fmla="*/ 0 w 1018183"/>
                  <a:gd name="connsiteY6338" fmla="*/ 4847599 h 9085945"/>
                  <a:gd name="connsiteX6339" fmla="*/ 0 w 1018183"/>
                  <a:gd name="connsiteY6339" fmla="*/ 4847519 h 9085945"/>
                  <a:gd name="connsiteX6340" fmla="*/ 0 w 1018183"/>
                  <a:gd name="connsiteY6340" fmla="*/ 4845951 h 9085945"/>
                  <a:gd name="connsiteX6341" fmla="*/ 0 w 1018183"/>
                  <a:gd name="connsiteY6341" fmla="*/ 4845491 h 9085945"/>
                  <a:gd name="connsiteX6342" fmla="*/ 0 w 1018183"/>
                  <a:gd name="connsiteY6342" fmla="*/ 4843939 h 9085945"/>
                  <a:gd name="connsiteX6343" fmla="*/ 0 w 1018183"/>
                  <a:gd name="connsiteY6343" fmla="*/ 4843476 h 9085945"/>
                  <a:gd name="connsiteX6344" fmla="*/ 0 w 1018183"/>
                  <a:gd name="connsiteY6344" fmla="*/ 4843104 h 9085945"/>
                  <a:gd name="connsiteX6345" fmla="*/ 0 w 1018183"/>
                  <a:gd name="connsiteY6345" fmla="*/ 4842651 h 9085945"/>
                  <a:gd name="connsiteX6346" fmla="*/ 0 w 1018183"/>
                  <a:gd name="connsiteY6346" fmla="*/ 4841534 h 9085945"/>
                  <a:gd name="connsiteX6347" fmla="*/ 0 w 1018183"/>
                  <a:gd name="connsiteY6347" fmla="*/ 4841141 h 9085945"/>
                  <a:gd name="connsiteX6348" fmla="*/ 0 w 1018183"/>
                  <a:gd name="connsiteY6348" fmla="*/ 4840942 h 9085945"/>
                  <a:gd name="connsiteX6349" fmla="*/ 0 w 1018183"/>
                  <a:gd name="connsiteY6349" fmla="*/ 4840337 h 9085945"/>
                  <a:gd name="connsiteX6350" fmla="*/ 0 w 1018183"/>
                  <a:gd name="connsiteY6350" fmla="*/ 4839904 h 9085945"/>
                  <a:gd name="connsiteX6351" fmla="*/ 0 w 1018183"/>
                  <a:gd name="connsiteY6351" fmla="*/ 4838619 h 9085945"/>
                  <a:gd name="connsiteX6352" fmla="*/ 0 w 1018183"/>
                  <a:gd name="connsiteY6352" fmla="*/ 4838335 h 9085945"/>
                  <a:gd name="connsiteX6353" fmla="*/ 0 w 1018183"/>
                  <a:gd name="connsiteY6353" fmla="*/ 4837051 h 9085945"/>
                  <a:gd name="connsiteX6354" fmla="*/ 0 w 1018183"/>
                  <a:gd name="connsiteY6354" fmla="*/ 4836781 h 9085945"/>
                  <a:gd name="connsiteX6355" fmla="*/ 0 w 1018183"/>
                  <a:gd name="connsiteY6355" fmla="*/ 4830706 h 9085945"/>
                  <a:gd name="connsiteX6356" fmla="*/ 0 w 1018183"/>
                  <a:gd name="connsiteY6356" fmla="*/ 4829199 h 9085945"/>
                  <a:gd name="connsiteX6357" fmla="*/ 0 w 1018183"/>
                  <a:gd name="connsiteY6357" fmla="*/ 4826002 h 9085945"/>
                  <a:gd name="connsiteX6358" fmla="*/ 0 w 1018183"/>
                  <a:gd name="connsiteY6358" fmla="*/ 4825519 h 9085945"/>
                  <a:gd name="connsiteX6359" fmla="*/ 0 w 1018183"/>
                  <a:gd name="connsiteY6359" fmla="*/ 4823025 h 9085945"/>
                  <a:gd name="connsiteX6360" fmla="*/ 0 w 1018183"/>
                  <a:gd name="connsiteY6360" fmla="*/ 4822379 h 9085945"/>
                  <a:gd name="connsiteX6361" fmla="*/ 0 w 1018183"/>
                  <a:gd name="connsiteY6361" fmla="*/ 4821968 h 9085945"/>
                  <a:gd name="connsiteX6362" fmla="*/ 0 w 1018183"/>
                  <a:gd name="connsiteY6362" fmla="*/ 4820250 h 9085945"/>
                  <a:gd name="connsiteX6363" fmla="*/ 0 w 1018183"/>
                  <a:gd name="connsiteY6363" fmla="*/ 4819648 h 9085945"/>
                  <a:gd name="connsiteX6364" fmla="*/ 0 w 1018183"/>
                  <a:gd name="connsiteY6364" fmla="*/ 4817388 h 9085945"/>
                  <a:gd name="connsiteX6365" fmla="*/ 0 w 1018183"/>
                  <a:gd name="connsiteY6365" fmla="*/ 4815637 h 9085945"/>
                  <a:gd name="connsiteX6366" fmla="*/ 0 w 1018183"/>
                  <a:gd name="connsiteY6366" fmla="*/ 4814466 h 9085945"/>
                  <a:gd name="connsiteX6367" fmla="*/ 0 w 1018183"/>
                  <a:gd name="connsiteY6367" fmla="*/ 4811601 h 9085945"/>
                  <a:gd name="connsiteX6368" fmla="*/ 0 w 1018183"/>
                  <a:gd name="connsiteY6368" fmla="*/ 4811209 h 9085945"/>
                  <a:gd name="connsiteX6369" fmla="*/ 0 w 1018183"/>
                  <a:gd name="connsiteY6369" fmla="*/ 4808533 h 9085945"/>
                  <a:gd name="connsiteX6370" fmla="*/ 0 w 1018183"/>
                  <a:gd name="connsiteY6370" fmla="*/ 4808488 h 9085945"/>
                  <a:gd name="connsiteX6371" fmla="*/ 0 w 1018183"/>
                  <a:gd name="connsiteY6371" fmla="*/ 4808413 h 9085945"/>
                  <a:gd name="connsiteX6372" fmla="*/ 0 w 1018183"/>
                  <a:gd name="connsiteY6372" fmla="*/ 4807360 h 9085945"/>
                  <a:gd name="connsiteX6373" fmla="*/ 0 w 1018183"/>
                  <a:gd name="connsiteY6373" fmla="*/ 4807177 h 9085945"/>
                  <a:gd name="connsiteX6374" fmla="*/ 0 w 1018183"/>
                  <a:gd name="connsiteY6374" fmla="*/ 4806329 h 9085945"/>
                  <a:gd name="connsiteX6375" fmla="*/ 0 w 1018183"/>
                  <a:gd name="connsiteY6375" fmla="*/ 4806077 h 9085945"/>
                  <a:gd name="connsiteX6376" fmla="*/ 0 w 1018183"/>
                  <a:gd name="connsiteY6376" fmla="*/ 4805609 h 9085945"/>
                  <a:gd name="connsiteX6377" fmla="*/ 0 w 1018183"/>
                  <a:gd name="connsiteY6377" fmla="*/ 4805149 h 9085945"/>
                  <a:gd name="connsiteX6378" fmla="*/ 0 w 1018183"/>
                  <a:gd name="connsiteY6378" fmla="*/ 4803134 h 9085945"/>
                  <a:gd name="connsiteX6379" fmla="*/ 0 w 1018183"/>
                  <a:gd name="connsiteY6379" fmla="*/ 4803127 h 9085945"/>
                  <a:gd name="connsiteX6380" fmla="*/ 0 w 1018183"/>
                  <a:gd name="connsiteY6380" fmla="*/ 4801843 h 9085945"/>
                  <a:gd name="connsiteX6381" fmla="*/ 0 w 1018183"/>
                  <a:gd name="connsiteY6381" fmla="*/ 4800600 h 9085945"/>
                  <a:gd name="connsiteX6382" fmla="*/ 0 w 1018183"/>
                  <a:gd name="connsiteY6382" fmla="*/ 4800152 h 9085945"/>
                  <a:gd name="connsiteX6383" fmla="*/ 0 w 1018183"/>
                  <a:gd name="connsiteY6383" fmla="*/ 4799995 h 9085945"/>
                  <a:gd name="connsiteX6384" fmla="*/ 0 w 1018183"/>
                  <a:gd name="connsiteY6384" fmla="*/ 4796302 h 9085945"/>
                  <a:gd name="connsiteX6385" fmla="*/ 0 w 1018183"/>
                  <a:gd name="connsiteY6385" fmla="*/ 4796117 h 9085945"/>
                  <a:gd name="connsiteX6386" fmla="*/ 0 w 1018183"/>
                  <a:gd name="connsiteY6386" fmla="*/ 4794549 h 9085945"/>
                  <a:gd name="connsiteX6387" fmla="*/ 0 w 1018183"/>
                  <a:gd name="connsiteY6387" fmla="*/ 4792069 h 9085945"/>
                  <a:gd name="connsiteX6388" fmla="*/ 0 w 1018183"/>
                  <a:gd name="connsiteY6388" fmla="*/ 4788940 h 9085945"/>
                  <a:gd name="connsiteX6389" fmla="*/ 0 w 1018183"/>
                  <a:gd name="connsiteY6389" fmla="*/ 4786920 h 9085945"/>
                  <a:gd name="connsiteX6390" fmla="*/ 0 w 1018183"/>
                  <a:gd name="connsiteY6390" fmla="*/ 4786357 h 9085945"/>
                  <a:gd name="connsiteX6391" fmla="*/ 0 w 1018183"/>
                  <a:gd name="connsiteY6391" fmla="*/ 4782590 h 9085945"/>
                  <a:gd name="connsiteX6392" fmla="*/ 0 w 1018183"/>
                  <a:gd name="connsiteY6392" fmla="*/ 4776584 h 9085945"/>
                  <a:gd name="connsiteX6393" fmla="*/ 0 w 1018183"/>
                  <a:gd name="connsiteY6393" fmla="*/ 4775299 h 9085945"/>
                  <a:gd name="connsiteX6394" fmla="*/ 0 w 1018183"/>
                  <a:gd name="connsiteY6394" fmla="*/ 4774124 h 9085945"/>
                  <a:gd name="connsiteX6395" fmla="*/ 0 w 1018183"/>
                  <a:gd name="connsiteY6395" fmla="*/ 4771530 h 9085945"/>
                  <a:gd name="connsiteX6396" fmla="*/ 0 w 1018183"/>
                  <a:gd name="connsiteY6396" fmla="*/ 4768191 h 9085945"/>
                  <a:gd name="connsiteX6397" fmla="*/ 0 w 1018183"/>
                  <a:gd name="connsiteY6397" fmla="*/ 4765987 h 9085945"/>
                  <a:gd name="connsiteX6398" fmla="*/ 0 w 1018183"/>
                  <a:gd name="connsiteY6398" fmla="*/ 4763575 h 9085945"/>
                  <a:gd name="connsiteX6399" fmla="*/ 0 w 1018183"/>
                  <a:gd name="connsiteY6399" fmla="*/ 4763483 h 9085945"/>
                  <a:gd name="connsiteX6400" fmla="*/ 0 w 1018183"/>
                  <a:gd name="connsiteY6400" fmla="*/ 4761501 h 9085945"/>
                  <a:gd name="connsiteX6401" fmla="*/ 0 w 1018183"/>
                  <a:gd name="connsiteY6401" fmla="*/ 4759341 h 9085945"/>
                  <a:gd name="connsiteX6402" fmla="*/ 0 w 1018183"/>
                  <a:gd name="connsiteY6402" fmla="*/ 4757133 h 9085945"/>
                  <a:gd name="connsiteX6403" fmla="*/ 0 w 1018183"/>
                  <a:gd name="connsiteY6403" fmla="*/ 4756210 h 9085945"/>
                  <a:gd name="connsiteX6404" fmla="*/ 0 w 1018183"/>
                  <a:gd name="connsiteY6404" fmla="*/ 4751727 h 9085945"/>
                  <a:gd name="connsiteX6405" fmla="*/ 0 w 1018183"/>
                  <a:gd name="connsiteY6405" fmla="*/ 4750443 h 9085945"/>
                  <a:gd name="connsiteX6406" fmla="*/ 0 w 1018183"/>
                  <a:gd name="connsiteY6406" fmla="*/ 4745321 h 9085945"/>
                  <a:gd name="connsiteX6407" fmla="*/ 0 w 1018183"/>
                  <a:gd name="connsiteY6407" fmla="*/ 4743856 h 9085945"/>
                  <a:gd name="connsiteX6408" fmla="*/ 0 w 1018183"/>
                  <a:gd name="connsiteY6408" fmla="*/ 4740304 h 9085945"/>
                  <a:gd name="connsiteX6409" fmla="*/ 0 w 1018183"/>
                  <a:gd name="connsiteY6409" fmla="*/ 4738805 h 9085945"/>
                  <a:gd name="connsiteX6410" fmla="*/ 0 w 1018183"/>
                  <a:gd name="connsiteY6410" fmla="*/ 4734957 h 9085945"/>
                  <a:gd name="connsiteX6411" fmla="*/ 0 w 1018183"/>
                  <a:gd name="connsiteY6411" fmla="*/ 4734955 h 9085945"/>
                  <a:gd name="connsiteX6412" fmla="*/ 0 w 1018183"/>
                  <a:gd name="connsiteY6412" fmla="*/ 4733824 h 9085945"/>
                  <a:gd name="connsiteX6413" fmla="*/ 0 w 1018183"/>
                  <a:gd name="connsiteY6413" fmla="*/ 4732798 h 9085945"/>
                  <a:gd name="connsiteX6414" fmla="*/ 0 w 1018183"/>
                  <a:gd name="connsiteY6414" fmla="*/ 4732257 h 9085945"/>
                  <a:gd name="connsiteX6415" fmla="*/ 0 w 1018183"/>
                  <a:gd name="connsiteY6415" fmla="*/ 4731188 h 9085945"/>
                  <a:gd name="connsiteX6416" fmla="*/ 0 w 1018183"/>
                  <a:gd name="connsiteY6416" fmla="*/ 4724406 h 9085945"/>
                  <a:gd name="connsiteX6417" fmla="*/ 0 w 1018183"/>
                  <a:gd name="connsiteY6417" fmla="*/ 4723141 h 9085945"/>
                  <a:gd name="connsiteX6418" fmla="*/ 0 w 1018183"/>
                  <a:gd name="connsiteY6418" fmla="*/ 4722767 h 9085945"/>
                  <a:gd name="connsiteX6419" fmla="*/ 0 w 1018183"/>
                  <a:gd name="connsiteY6419" fmla="*/ 4721198 h 9085945"/>
                  <a:gd name="connsiteX6420" fmla="*/ 0 w 1018183"/>
                  <a:gd name="connsiteY6420" fmla="*/ 4718999 h 9085945"/>
                  <a:gd name="connsiteX6421" fmla="*/ 0 w 1018183"/>
                  <a:gd name="connsiteY6421" fmla="*/ 4714853 h 9085945"/>
                  <a:gd name="connsiteX6422" fmla="*/ 0 w 1018183"/>
                  <a:gd name="connsiteY6422" fmla="*/ 4713569 h 9085945"/>
                  <a:gd name="connsiteX6423" fmla="*/ 0 w 1018183"/>
                  <a:gd name="connsiteY6423" fmla="*/ 4712083 h 9085945"/>
                  <a:gd name="connsiteX6424" fmla="*/ 0 w 1018183"/>
                  <a:gd name="connsiteY6424" fmla="*/ 4707941 h 9085945"/>
                  <a:gd name="connsiteX6425" fmla="*/ 0 w 1018183"/>
                  <a:gd name="connsiteY6425" fmla="*/ 4707575 h 9085945"/>
                  <a:gd name="connsiteX6426" fmla="*/ 0 w 1018183"/>
                  <a:gd name="connsiteY6426" fmla="*/ 4703795 h 9085945"/>
                  <a:gd name="connsiteX6427" fmla="*/ 0 w 1018183"/>
                  <a:gd name="connsiteY6427" fmla="*/ 4698463 h 9085945"/>
                  <a:gd name="connsiteX6428" fmla="*/ 0 w 1018183"/>
                  <a:gd name="connsiteY6428" fmla="*/ 4696518 h 9085945"/>
                  <a:gd name="connsiteX6429" fmla="*/ 0 w 1018183"/>
                  <a:gd name="connsiteY6429" fmla="*/ 4694613 h 9085945"/>
                  <a:gd name="connsiteX6430" fmla="*/ 0 w 1018183"/>
                  <a:gd name="connsiteY6430" fmla="*/ 4692635 h 9085945"/>
                  <a:gd name="connsiteX6431" fmla="*/ 0 w 1018183"/>
                  <a:gd name="connsiteY6431" fmla="*/ 4692456 h 9085945"/>
                  <a:gd name="connsiteX6432" fmla="*/ 0 w 1018183"/>
                  <a:gd name="connsiteY6432" fmla="*/ 4690380 h 9085945"/>
                  <a:gd name="connsiteX6433" fmla="*/ 0 w 1018183"/>
                  <a:gd name="connsiteY6433" fmla="*/ 4687405 h 9085945"/>
                  <a:gd name="connsiteX6434" fmla="*/ 0 w 1018183"/>
                  <a:gd name="connsiteY6434" fmla="*/ 4684144 h 9085945"/>
                  <a:gd name="connsiteX6435" fmla="*/ 0 w 1018183"/>
                  <a:gd name="connsiteY6435" fmla="*/ 4683555 h 9085945"/>
                  <a:gd name="connsiteX6436" fmla="*/ 0 w 1018183"/>
                  <a:gd name="connsiteY6436" fmla="*/ 4682858 h 9085945"/>
                  <a:gd name="connsiteX6437" fmla="*/ 0 w 1018183"/>
                  <a:gd name="connsiteY6437" fmla="*/ 4682425 h 9085945"/>
                  <a:gd name="connsiteX6438" fmla="*/ 0 w 1018183"/>
                  <a:gd name="connsiteY6438" fmla="*/ 4680856 h 9085945"/>
                  <a:gd name="connsiteX6439" fmla="*/ 0 w 1018183"/>
                  <a:gd name="connsiteY6439" fmla="*/ 4679322 h 9085945"/>
                  <a:gd name="connsiteX6440" fmla="*/ 0 w 1018183"/>
                  <a:gd name="connsiteY6440" fmla="*/ 4677075 h 9085945"/>
                  <a:gd name="connsiteX6441" fmla="*/ 0 w 1018183"/>
                  <a:gd name="connsiteY6441" fmla="*/ 4675507 h 9085945"/>
                  <a:gd name="connsiteX6442" fmla="*/ 0 w 1018183"/>
                  <a:gd name="connsiteY6442" fmla="*/ 4673227 h 9085945"/>
                  <a:gd name="connsiteX6443" fmla="*/ 0 w 1018183"/>
                  <a:gd name="connsiteY6443" fmla="*/ 4673086 h 9085945"/>
                  <a:gd name="connsiteX6444" fmla="*/ 0 w 1018183"/>
                  <a:gd name="connsiteY6444" fmla="*/ 4671789 h 9085945"/>
                  <a:gd name="connsiteX6445" fmla="*/ 0 w 1018183"/>
                  <a:gd name="connsiteY6445" fmla="*/ 4671068 h 9085945"/>
                  <a:gd name="connsiteX6446" fmla="*/ 0 w 1018183"/>
                  <a:gd name="connsiteY6446" fmla="*/ 4667954 h 9085945"/>
                  <a:gd name="connsiteX6447" fmla="*/ 0 w 1018183"/>
                  <a:gd name="connsiteY6447" fmla="*/ 4663453 h 9085945"/>
                  <a:gd name="connsiteX6448" fmla="*/ 0 w 1018183"/>
                  <a:gd name="connsiteY6448" fmla="*/ 4662169 h 9085945"/>
                  <a:gd name="connsiteX6449" fmla="*/ 0 w 1018183"/>
                  <a:gd name="connsiteY6449" fmla="*/ 4656176 h 9085945"/>
                  <a:gd name="connsiteX6450" fmla="*/ 0 w 1018183"/>
                  <a:gd name="connsiteY6450" fmla="*/ 4650826 h 9085945"/>
                  <a:gd name="connsiteX6451" fmla="*/ 0 w 1018183"/>
                  <a:gd name="connsiteY6451" fmla="*/ 4646594 h 9085945"/>
                  <a:gd name="connsiteX6452" fmla="*/ 0 w 1018183"/>
                  <a:gd name="connsiteY6452" fmla="*/ 4642516 h 9085945"/>
                  <a:gd name="connsiteX6453" fmla="*/ 0 w 1018183"/>
                  <a:gd name="connsiteY6453" fmla="*/ 4640359 h 9085945"/>
                  <a:gd name="connsiteX6454" fmla="*/ 0 w 1018183"/>
                  <a:gd name="connsiteY6454" fmla="*/ 4638980 h 9085945"/>
                  <a:gd name="connsiteX6455" fmla="*/ 0 w 1018183"/>
                  <a:gd name="connsiteY6455" fmla="*/ 4633488 h 9085945"/>
                  <a:gd name="connsiteX6456" fmla="*/ 0 w 1018183"/>
                  <a:gd name="connsiteY6456" fmla="*/ 4632744 h 9085945"/>
                  <a:gd name="connsiteX6457" fmla="*/ 0 w 1018183"/>
                  <a:gd name="connsiteY6457" fmla="*/ 4632575 h 9085945"/>
                  <a:gd name="connsiteX6458" fmla="*/ 0 w 1018183"/>
                  <a:gd name="connsiteY6458" fmla="*/ 4631460 h 9085945"/>
                  <a:gd name="connsiteX6459" fmla="*/ 0 w 1018183"/>
                  <a:gd name="connsiteY6459" fmla="*/ 4630726 h 9085945"/>
                  <a:gd name="connsiteX6460" fmla="*/ 0 w 1018183"/>
                  <a:gd name="connsiteY6460" fmla="*/ 4625109 h 9085945"/>
                  <a:gd name="connsiteX6461" fmla="*/ 0 w 1018183"/>
                  <a:gd name="connsiteY6461" fmla="*/ 4621078 h 9085945"/>
                  <a:gd name="connsiteX6462" fmla="*/ 0 w 1018183"/>
                  <a:gd name="connsiteY6462" fmla="*/ 4619667 h 9085945"/>
                  <a:gd name="connsiteX6463" fmla="*/ 0 w 1018183"/>
                  <a:gd name="connsiteY6463" fmla="*/ 4619509 h 9085945"/>
                  <a:gd name="connsiteX6464" fmla="*/ 0 w 1018183"/>
                  <a:gd name="connsiteY6464" fmla="*/ 4619104 h 9085945"/>
                  <a:gd name="connsiteX6465" fmla="*/ 0 w 1018183"/>
                  <a:gd name="connsiteY6465" fmla="*/ 4615339 h 9085945"/>
                  <a:gd name="connsiteX6466" fmla="*/ 0 w 1018183"/>
                  <a:gd name="connsiteY6466" fmla="*/ 4614051 h 9085945"/>
                  <a:gd name="connsiteX6467" fmla="*/ 0 w 1018183"/>
                  <a:gd name="connsiteY6467" fmla="*/ 4611304 h 9085945"/>
                  <a:gd name="connsiteX6468" fmla="*/ 0 w 1018183"/>
                  <a:gd name="connsiteY6468" fmla="*/ 4610019 h 9085945"/>
                  <a:gd name="connsiteX6469" fmla="*/ 0 w 1018183"/>
                  <a:gd name="connsiteY6469" fmla="*/ 4609735 h 9085945"/>
                  <a:gd name="connsiteX6470" fmla="*/ 0 w 1018183"/>
                  <a:gd name="connsiteY6470" fmla="*/ 4608451 h 9085945"/>
                  <a:gd name="connsiteX6471" fmla="*/ 0 w 1018183"/>
                  <a:gd name="connsiteY6471" fmla="*/ 4606252 h 9085945"/>
                  <a:gd name="connsiteX6472" fmla="*/ 0 w 1018183"/>
                  <a:gd name="connsiteY6472" fmla="*/ 4602106 h 9085945"/>
                  <a:gd name="connsiteX6473" fmla="*/ 0 w 1018183"/>
                  <a:gd name="connsiteY6473" fmla="*/ 4600017 h 9085945"/>
                  <a:gd name="connsiteX6474" fmla="*/ 0 w 1018183"/>
                  <a:gd name="connsiteY6474" fmla="*/ 4598210 h 9085945"/>
                  <a:gd name="connsiteX6475" fmla="*/ 0 w 1018183"/>
                  <a:gd name="connsiteY6475" fmla="*/ 4597402 h 9085945"/>
                  <a:gd name="connsiteX6476" fmla="*/ 0 w 1018183"/>
                  <a:gd name="connsiteY6476" fmla="*/ 4595194 h 9085945"/>
                  <a:gd name="connsiteX6477" fmla="*/ 0 w 1018183"/>
                  <a:gd name="connsiteY6477" fmla="*/ 4594425 h 9085945"/>
                  <a:gd name="connsiteX6478" fmla="*/ 0 w 1018183"/>
                  <a:gd name="connsiteY6478" fmla="*/ 4591048 h 9085945"/>
                  <a:gd name="connsiteX6479" fmla="*/ 0 w 1018183"/>
                  <a:gd name="connsiteY6479" fmla="*/ 4588957 h 9085945"/>
                  <a:gd name="connsiteX6480" fmla="*/ 0 w 1018183"/>
                  <a:gd name="connsiteY6480" fmla="*/ 4583001 h 9085945"/>
                  <a:gd name="connsiteX6481" fmla="*/ 0 w 1018183"/>
                  <a:gd name="connsiteY6481" fmla="*/ 4582609 h 9085945"/>
                  <a:gd name="connsiteX6482" fmla="*/ 0 w 1018183"/>
                  <a:gd name="connsiteY6482" fmla="*/ 4579888 h 9085945"/>
                  <a:gd name="connsiteX6483" fmla="*/ 0 w 1018183"/>
                  <a:gd name="connsiteY6483" fmla="*/ 4578760 h 9085945"/>
                  <a:gd name="connsiteX6484" fmla="*/ 0 w 1018183"/>
                  <a:gd name="connsiteY6484" fmla="*/ 4578577 h 9085945"/>
                  <a:gd name="connsiteX6485" fmla="*/ 0 w 1018183"/>
                  <a:gd name="connsiteY6485" fmla="*/ 4577477 h 9085945"/>
                  <a:gd name="connsiteX6486" fmla="*/ 0 w 1018183"/>
                  <a:gd name="connsiteY6486" fmla="*/ 4577009 h 9085945"/>
                  <a:gd name="connsiteX6487" fmla="*/ 0 w 1018183"/>
                  <a:gd name="connsiteY6487" fmla="*/ 4576549 h 9085945"/>
                  <a:gd name="connsiteX6488" fmla="*/ 0 w 1018183"/>
                  <a:gd name="connsiteY6488" fmla="*/ 4573709 h 9085945"/>
                  <a:gd name="connsiteX6489" fmla="*/ 0 w 1018183"/>
                  <a:gd name="connsiteY6489" fmla="*/ 4571552 h 9085945"/>
                  <a:gd name="connsiteX6490" fmla="*/ 0 w 1018183"/>
                  <a:gd name="connsiteY6490" fmla="*/ 4571395 h 9085945"/>
                  <a:gd name="connsiteX6491" fmla="*/ 0 w 1018183"/>
                  <a:gd name="connsiteY6491" fmla="*/ 4569677 h 9085945"/>
                  <a:gd name="connsiteX6492" fmla="*/ 0 w 1018183"/>
                  <a:gd name="connsiteY6492" fmla="*/ 4568109 h 9085945"/>
                  <a:gd name="connsiteX6493" fmla="*/ 0 w 1018183"/>
                  <a:gd name="connsiteY6493" fmla="*/ 4567702 h 9085945"/>
                  <a:gd name="connsiteX6494" fmla="*/ 0 w 1018183"/>
                  <a:gd name="connsiteY6494" fmla="*/ 4567517 h 9085945"/>
                  <a:gd name="connsiteX6495" fmla="*/ 0 w 1018183"/>
                  <a:gd name="connsiteY6495" fmla="*/ 4565949 h 9085945"/>
                  <a:gd name="connsiteX6496" fmla="*/ 0 w 1018183"/>
                  <a:gd name="connsiteY6496" fmla="*/ 4560340 h 9085945"/>
                  <a:gd name="connsiteX6497" fmla="*/ 0 w 1018183"/>
                  <a:gd name="connsiteY6497" fmla="*/ 4559043 h 9085945"/>
                  <a:gd name="connsiteX6498" fmla="*/ 0 w 1018183"/>
                  <a:gd name="connsiteY6498" fmla="*/ 4558320 h 9085945"/>
                  <a:gd name="connsiteX6499" fmla="*/ 0 w 1018183"/>
                  <a:gd name="connsiteY6499" fmla="*/ 4557060 h 9085945"/>
                  <a:gd name="connsiteX6500" fmla="*/ 0 w 1018183"/>
                  <a:gd name="connsiteY6500" fmla="*/ 4550706 h 9085945"/>
                  <a:gd name="connsiteX6501" fmla="*/ 0 w 1018183"/>
                  <a:gd name="connsiteY6501" fmla="*/ 4546001 h 9085945"/>
                  <a:gd name="connsiteX6502" fmla="*/ 0 w 1018183"/>
                  <a:gd name="connsiteY6502" fmla="*/ 4545524 h 9085945"/>
                  <a:gd name="connsiteX6503" fmla="*/ 0 w 1018183"/>
                  <a:gd name="connsiteY6503" fmla="*/ 4542659 h 9085945"/>
                  <a:gd name="connsiteX6504" fmla="*/ 0 w 1018183"/>
                  <a:gd name="connsiteY6504" fmla="*/ 4539591 h 9085945"/>
                  <a:gd name="connsiteX6505" fmla="*/ 0 w 1018183"/>
                  <a:gd name="connsiteY6505" fmla="*/ 4537387 h 9085945"/>
                  <a:gd name="connsiteX6506" fmla="*/ 0 w 1018183"/>
                  <a:gd name="connsiteY6506" fmla="*/ 4537135 h 9085945"/>
                  <a:gd name="connsiteX6507" fmla="*/ 0 w 1018183"/>
                  <a:gd name="connsiteY6507" fmla="*/ 4534975 h 9085945"/>
                  <a:gd name="connsiteX6508" fmla="*/ 0 w 1018183"/>
                  <a:gd name="connsiteY6508" fmla="*/ 4532901 h 9085945"/>
                  <a:gd name="connsiteX6509" fmla="*/ 0 w 1018183"/>
                  <a:gd name="connsiteY6509" fmla="*/ 4531601 h 9085945"/>
                  <a:gd name="connsiteX6510" fmla="*/ 0 w 1018183"/>
                  <a:gd name="connsiteY6510" fmla="*/ 4531210 h 9085945"/>
                  <a:gd name="connsiteX6511" fmla="*/ 0 w 1018183"/>
                  <a:gd name="connsiteY6511" fmla="*/ 4528533 h 9085945"/>
                  <a:gd name="connsiteX6512" fmla="*/ 0 w 1018183"/>
                  <a:gd name="connsiteY6512" fmla="*/ 4527610 h 9085945"/>
                  <a:gd name="connsiteX6513" fmla="*/ 0 w 1018183"/>
                  <a:gd name="connsiteY6513" fmla="*/ 4527360 h 9085945"/>
                  <a:gd name="connsiteX6514" fmla="*/ 0 w 1018183"/>
                  <a:gd name="connsiteY6514" fmla="*/ 4527175 h 9085945"/>
                  <a:gd name="connsiteX6515" fmla="*/ 0 w 1018183"/>
                  <a:gd name="connsiteY6515" fmla="*/ 4526075 h 9085945"/>
                  <a:gd name="connsiteX6516" fmla="*/ 0 w 1018183"/>
                  <a:gd name="connsiteY6516" fmla="*/ 4525607 h 9085945"/>
                  <a:gd name="connsiteX6517" fmla="*/ 0 w 1018183"/>
                  <a:gd name="connsiteY6517" fmla="*/ 4523127 h 9085945"/>
                  <a:gd name="connsiteX6518" fmla="*/ 0 w 1018183"/>
                  <a:gd name="connsiteY6518" fmla="*/ 4521843 h 9085945"/>
                  <a:gd name="connsiteX6519" fmla="*/ 0 w 1018183"/>
                  <a:gd name="connsiteY6519" fmla="*/ 4519998 h 9085945"/>
                  <a:gd name="connsiteX6520" fmla="*/ 0 w 1018183"/>
                  <a:gd name="connsiteY6520" fmla="*/ 4517978 h 9085945"/>
                  <a:gd name="connsiteX6521" fmla="*/ 0 w 1018183"/>
                  <a:gd name="connsiteY6521" fmla="*/ 4516721 h 9085945"/>
                  <a:gd name="connsiteX6522" fmla="*/ 0 w 1018183"/>
                  <a:gd name="connsiteY6522" fmla="*/ 4506920 h 9085945"/>
                  <a:gd name="connsiteX6523" fmla="*/ 0 w 1018183"/>
                  <a:gd name="connsiteY6523" fmla="*/ 4506509 h 9085945"/>
                  <a:gd name="connsiteX6524" fmla="*/ 0 w 1018183"/>
                  <a:gd name="connsiteY6524" fmla="*/ 4506357 h 9085945"/>
                  <a:gd name="connsiteX6525" fmla="*/ 0 w 1018183"/>
                  <a:gd name="connsiteY6525" fmla="*/ 4504942 h 9085945"/>
                  <a:gd name="connsiteX6526" fmla="*/ 0 w 1018183"/>
                  <a:gd name="connsiteY6526" fmla="*/ 4502588 h 9085945"/>
                  <a:gd name="connsiteX6527" fmla="*/ 0 w 1018183"/>
                  <a:gd name="connsiteY6527" fmla="*/ 4495806 h 9085945"/>
                  <a:gd name="connsiteX6528" fmla="*/ 0 w 1018183"/>
                  <a:gd name="connsiteY6528" fmla="*/ 4494633 h 9085945"/>
                  <a:gd name="connsiteX6529" fmla="*/ 0 w 1018183"/>
                  <a:gd name="connsiteY6529" fmla="*/ 4494541 h 9085945"/>
                  <a:gd name="connsiteX6530" fmla="*/ 0 w 1018183"/>
                  <a:gd name="connsiteY6530" fmla="*/ 4490399 h 9085945"/>
                  <a:gd name="connsiteX6531" fmla="*/ 0 w 1018183"/>
                  <a:gd name="connsiteY6531" fmla="*/ 4488191 h 9085945"/>
                  <a:gd name="connsiteX6532" fmla="*/ 0 w 1018183"/>
                  <a:gd name="connsiteY6532" fmla="*/ 4487268 h 9085945"/>
                  <a:gd name="connsiteX6533" fmla="*/ 0 w 1018183"/>
                  <a:gd name="connsiteY6533" fmla="*/ 4483573 h 9085945"/>
                  <a:gd name="connsiteX6534" fmla="*/ 0 w 1018183"/>
                  <a:gd name="connsiteY6534" fmla="*/ 4483483 h 9085945"/>
                  <a:gd name="connsiteX6535" fmla="*/ 0 w 1018183"/>
                  <a:gd name="connsiteY6535" fmla="*/ 4481501 h 9085945"/>
                  <a:gd name="connsiteX6536" fmla="*/ 0 w 1018183"/>
                  <a:gd name="connsiteY6536" fmla="*/ 4479341 h 9085945"/>
                  <a:gd name="connsiteX6537" fmla="*/ 0 w 1018183"/>
                  <a:gd name="connsiteY6537" fmla="*/ 4476379 h 9085945"/>
                  <a:gd name="connsiteX6538" fmla="*/ 0 w 1018183"/>
                  <a:gd name="connsiteY6538" fmla="*/ 4476210 h 9085945"/>
                  <a:gd name="connsiteX6539" fmla="*/ 0 w 1018183"/>
                  <a:gd name="connsiteY6539" fmla="*/ 4475098 h 9085945"/>
                  <a:gd name="connsiteX6540" fmla="*/ 0 w 1018183"/>
                  <a:gd name="connsiteY6540" fmla="*/ 4469863 h 9085945"/>
                  <a:gd name="connsiteX6541" fmla="*/ 0 w 1018183"/>
                  <a:gd name="connsiteY6541" fmla="*/ 4466013 h 9085945"/>
                  <a:gd name="connsiteX6542" fmla="*/ 0 w 1018183"/>
                  <a:gd name="connsiteY6542" fmla="*/ 4465321 h 9085945"/>
                  <a:gd name="connsiteX6543" fmla="*/ 0 w 1018183"/>
                  <a:gd name="connsiteY6543" fmla="*/ 4463856 h 9085945"/>
                  <a:gd name="connsiteX6544" fmla="*/ 0 w 1018183"/>
                  <a:gd name="connsiteY6544" fmla="*/ 4458805 h 9085945"/>
                  <a:gd name="connsiteX6545" fmla="*/ 0 w 1018183"/>
                  <a:gd name="connsiteY6545" fmla="*/ 4455464 h 9085945"/>
                  <a:gd name="connsiteX6546" fmla="*/ 0 w 1018183"/>
                  <a:gd name="connsiteY6546" fmla="*/ 4454955 h 9085945"/>
                  <a:gd name="connsiteX6547" fmla="*/ 0 w 1018183"/>
                  <a:gd name="connsiteY6547" fmla="*/ 4453825 h 9085945"/>
                  <a:gd name="connsiteX6548" fmla="*/ 0 w 1018183"/>
                  <a:gd name="connsiteY6548" fmla="*/ 4452256 h 9085945"/>
                  <a:gd name="connsiteX6549" fmla="*/ 0 w 1018183"/>
                  <a:gd name="connsiteY6549" fmla="*/ 4448475 h 9085945"/>
                  <a:gd name="connsiteX6550" fmla="*/ 0 w 1018183"/>
                  <a:gd name="connsiteY6550" fmla="*/ 4446907 h 9085945"/>
                  <a:gd name="connsiteX6551" fmla="*/ 0 w 1018183"/>
                  <a:gd name="connsiteY6551" fmla="*/ 4444627 h 9085945"/>
                  <a:gd name="connsiteX6552" fmla="*/ 0 w 1018183"/>
                  <a:gd name="connsiteY6552" fmla="*/ 4444406 h 9085945"/>
                  <a:gd name="connsiteX6553" fmla="*/ 0 w 1018183"/>
                  <a:gd name="connsiteY6553" fmla="*/ 4443189 h 9085945"/>
                  <a:gd name="connsiteX6554" fmla="*/ 0 w 1018183"/>
                  <a:gd name="connsiteY6554" fmla="*/ 4443141 h 9085945"/>
                  <a:gd name="connsiteX6555" fmla="*/ 0 w 1018183"/>
                  <a:gd name="connsiteY6555" fmla="*/ 4440730 h 9085945"/>
                  <a:gd name="connsiteX6556" fmla="*/ 0 w 1018183"/>
                  <a:gd name="connsiteY6556" fmla="*/ 4438999 h 9085945"/>
                  <a:gd name="connsiteX6557" fmla="*/ 0 w 1018183"/>
                  <a:gd name="connsiteY6557" fmla="*/ 4434853 h 9085945"/>
                  <a:gd name="connsiteX6558" fmla="*/ 0 w 1018183"/>
                  <a:gd name="connsiteY6558" fmla="*/ 4433569 h 9085945"/>
                  <a:gd name="connsiteX6559" fmla="*/ 0 w 1018183"/>
                  <a:gd name="connsiteY6559" fmla="*/ 4432594 h 9085945"/>
                  <a:gd name="connsiteX6560" fmla="*/ 0 w 1018183"/>
                  <a:gd name="connsiteY6560" fmla="*/ 4427576 h 9085945"/>
                  <a:gd name="connsiteX6561" fmla="*/ 0 w 1018183"/>
                  <a:gd name="connsiteY6561" fmla="*/ 4422226 h 9085945"/>
                  <a:gd name="connsiteX6562" fmla="*/ 0 w 1018183"/>
                  <a:gd name="connsiteY6562" fmla="*/ 4418463 h 9085945"/>
                  <a:gd name="connsiteX6563" fmla="*/ 0 w 1018183"/>
                  <a:gd name="connsiteY6563" fmla="*/ 4414613 h 9085945"/>
                  <a:gd name="connsiteX6564" fmla="*/ 0 w 1018183"/>
                  <a:gd name="connsiteY6564" fmla="*/ 4413916 h 9085945"/>
                  <a:gd name="connsiteX6565" fmla="*/ 0 w 1018183"/>
                  <a:gd name="connsiteY6565" fmla="*/ 4410380 h 9085945"/>
                  <a:gd name="connsiteX6566" fmla="*/ 0 w 1018183"/>
                  <a:gd name="connsiteY6566" fmla="*/ 4408133 h 9085945"/>
                  <a:gd name="connsiteX6567" fmla="*/ 0 w 1018183"/>
                  <a:gd name="connsiteY6567" fmla="*/ 4406565 h 9085945"/>
                  <a:gd name="connsiteX6568" fmla="*/ 0 w 1018183"/>
                  <a:gd name="connsiteY6568" fmla="*/ 4404888 h 9085945"/>
                  <a:gd name="connsiteX6569" fmla="*/ 0 w 1018183"/>
                  <a:gd name="connsiteY6569" fmla="*/ 4404144 h 9085945"/>
                  <a:gd name="connsiteX6570" fmla="*/ 0 w 1018183"/>
                  <a:gd name="connsiteY6570" fmla="*/ 4403975 h 9085945"/>
                  <a:gd name="connsiteX6571" fmla="*/ 0 w 1018183"/>
                  <a:gd name="connsiteY6571" fmla="*/ 4402860 h 9085945"/>
                  <a:gd name="connsiteX6572" fmla="*/ 0 w 1018183"/>
                  <a:gd name="connsiteY6572" fmla="*/ 4402847 h 9085945"/>
                  <a:gd name="connsiteX6573" fmla="*/ 0 w 1018183"/>
                  <a:gd name="connsiteY6573" fmla="*/ 4402126 h 9085945"/>
                  <a:gd name="connsiteX6574" fmla="*/ 0 w 1018183"/>
                  <a:gd name="connsiteY6574" fmla="*/ 4401563 h 9085945"/>
                  <a:gd name="connsiteX6575" fmla="*/ 0 w 1018183"/>
                  <a:gd name="connsiteY6575" fmla="*/ 4397794 h 9085945"/>
                  <a:gd name="connsiteX6576" fmla="*/ 0 w 1018183"/>
                  <a:gd name="connsiteY6576" fmla="*/ 4397076 h 9085945"/>
                  <a:gd name="connsiteX6577" fmla="*/ 0 w 1018183"/>
                  <a:gd name="connsiteY6577" fmla="*/ 4395507 h 9085945"/>
                  <a:gd name="connsiteX6578" fmla="*/ 0 w 1018183"/>
                  <a:gd name="connsiteY6578" fmla="*/ 4393763 h 9085945"/>
                  <a:gd name="connsiteX6579" fmla="*/ 0 w 1018183"/>
                  <a:gd name="connsiteY6579" fmla="*/ 4393227 h 9085945"/>
                  <a:gd name="connsiteX6580" fmla="*/ 0 w 1018183"/>
                  <a:gd name="connsiteY6580" fmla="*/ 4392194 h 9085945"/>
                  <a:gd name="connsiteX6581" fmla="*/ 0 w 1018183"/>
                  <a:gd name="connsiteY6581" fmla="*/ 4391789 h 9085945"/>
                  <a:gd name="connsiteX6582" fmla="*/ 0 w 1018183"/>
                  <a:gd name="connsiteY6582" fmla="*/ 4391067 h 9085945"/>
                  <a:gd name="connsiteX6583" fmla="*/ 0 w 1018183"/>
                  <a:gd name="connsiteY6583" fmla="*/ 4381884 h 9085945"/>
                  <a:gd name="connsiteX6584" fmla="*/ 0 w 1018183"/>
                  <a:gd name="connsiteY6584" fmla="*/ 4377652 h 9085945"/>
                  <a:gd name="connsiteX6585" fmla="*/ 0 w 1018183"/>
                  <a:gd name="connsiteY6585" fmla="*/ 4371417 h 9085945"/>
                  <a:gd name="connsiteX6586" fmla="*/ 0 w 1018183"/>
                  <a:gd name="connsiteY6586" fmla="*/ 4370826 h 9085945"/>
                  <a:gd name="connsiteX6587" fmla="*/ 0 w 1018183"/>
                  <a:gd name="connsiteY6587" fmla="*/ 4369610 h 9085945"/>
                  <a:gd name="connsiteX6588" fmla="*/ 0 w 1018183"/>
                  <a:gd name="connsiteY6588" fmla="*/ 4366594 h 9085945"/>
                  <a:gd name="connsiteX6589" fmla="*/ 0 w 1018183"/>
                  <a:gd name="connsiteY6589" fmla="*/ 4364546 h 9085945"/>
                  <a:gd name="connsiteX6590" fmla="*/ 0 w 1018183"/>
                  <a:gd name="connsiteY6590" fmla="*/ 4363633 h 9085945"/>
                  <a:gd name="connsiteX6591" fmla="*/ 0 w 1018183"/>
                  <a:gd name="connsiteY6591" fmla="*/ 4362518 h 9085945"/>
                  <a:gd name="connsiteX6592" fmla="*/ 0 w 1018183"/>
                  <a:gd name="connsiteY6592" fmla="*/ 4360357 h 9085945"/>
                  <a:gd name="connsiteX6593" fmla="*/ 0 w 1018183"/>
                  <a:gd name="connsiteY6593" fmla="*/ 4359062 h 9085945"/>
                  <a:gd name="connsiteX6594" fmla="*/ 0 w 1018183"/>
                  <a:gd name="connsiteY6594" fmla="*/ 4353488 h 9085945"/>
                  <a:gd name="connsiteX6595" fmla="*/ 0 w 1018183"/>
                  <a:gd name="connsiteY6595" fmla="*/ 4352573 h 9085945"/>
                  <a:gd name="connsiteX6596" fmla="*/ 0 w 1018183"/>
                  <a:gd name="connsiteY6596" fmla="*/ 4350725 h 9085945"/>
                  <a:gd name="connsiteX6597" fmla="*/ 0 w 1018183"/>
                  <a:gd name="connsiteY6597" fmla="*/ 4345109 h 9085945"/>
                  <a:gd name="connsiteX6598" fmla="*/ 0 w 1018183"/>
                  <a:gd name="connsiteY6598" fmla="*/ 4341077 h 9085945"/>
                  <a:gd name="connsiteX6599" fmla="*/ 0 w 1018183"/>
                  <a:gd name="connsiteY6599" fmla="*/ 4339509 h 9085945"/>
                  <a:gd name="connsiteX6600" fmla="*/ 0 w 1018183"/>
                  <a:gd name="connsiteY6600" fmla="*/ 4330443 h 9085945"/>
                  <a:gd name="connsiteX6601" fmla="*/ 0 w 1018183"/>
                  <a:gd name="connsiteY6601" fmla="*/ 4329268 h 9085945"/>
                  <a:gd name="connsiteX6602" fmla="*/ 0 w 1018183"/>
                  <a:gd name="connsiteY6602" fmla="*/ 4328460 h 9085945"/>
                  <a:gd name="connsiteX6603" fmla="*/ 0 w 1018183"/>
                  <a:gd name="connsiteY6603" fmla="*/ 4327978 h 9085945"/>
                  <a:gd name="connsiteX6604" fmla="*/ 0 w 1018183"/>
                  <a:gd name="connsiteY6604" fmla="*/ 4326252 h 9085945"/>
                  <a:gd name="connsiteX6605" fmla="*/ 0 w 1018183"/>
                  <a:gd name="connsiteY6605" fmla="*/ 4322106 h 9085945"/>
                  <a:gd name="connsiteX6606" fmla="*/ 0 w 1018183"/>
                  <a:gd name="connsiteY6606" fmla="*/ 4320015 h 9085945"/>
                  <a:gd name="connsiteX6607" fmla="*/ 0 w 1018183"/>
                  <a:gd name="connsiteY6607" fmla="*/ 4319847 h 9085945"/>
                  <a:gd name="connsiteX6608" fmla="*/ 0 w 1018183"/>
                  <a:gd name="connsiteY6608" fmla="*/ 4318209 h 9085945"/>
                  <a:gd name="connsiteX6609" fmla="*/ 0 w 1018183"/>
                  <a:gd name="connsiteY6609" fmla="*/ 4317401 h 9085945"/>
                  <a:gd name="connsiteX6610" fmla="*/ 0 w 1018183"/>
                  <a:gd name="connsiteY6610" fmla="*/ 4314059 h 9085945"/>
                  <a:gd name="connsiteX6611" fmla="*/ 0 w 1018183"/>
                  <a:gd name="connsiteY6611" fmla="*/ 4308535 h 9085945"/>
                  <a:gd name="connsiteX6612" fmla="*/ 0 w 1018183"/>
                  <a:gd name="connsiteY6612" fmla="*/ 4305586 h 9085945"/>
                  <a:gd name="connsiteX6613" fmla="*/ 0 w 1018183"/>
                  <a:gd name="connsiteY6613" fmla="*/ 4303001 h 9085945"/>
                  <a:gd name="connsiteX6614" fmla="*/ 0 w 1018183"/>
                  <a:gd name="connsiteY6614" fmla="*/ 4302610 h 9085945"/>
                  <a:gd name="connsiteX6615" fmla="*/ 0 w 1018183"/>
                  <a:gd name="connsiteY6615" fmla="*/ 4298760 h 9085945"/>
                  <a:gd name="connsiteX6616" fmla="*/ 0 w 1018183"/>
                  <a:gd name="connsiteY6616" fmla="*/ 4298575 h 9085945"/>
                  <a:gd name="connsiteX6617" fmla="*/ 0 w 1018183"/>
                  <a:gd name="connsiteY6617" fmla="*/ 4297475 h 9085945"/>
                  <a:gd name="connsiteX6618" fmla="*/ 0 w 1018183"/>
                  <a:gd name="connsiteY6618" fmla="*/ 4297007 h 9085945"/>
                  <a:gd name="connsiteX6619" fmla="*/ 0 w 1018183"/>
                  <a:gd name="connsiteY6619" fmla="*/ 4291398 h 9085945"/>
                  <a:gd name="connsiteX6620" fmla="*/ 0 w 1018183"/>
                  <a:gd name="connsiteY6620" fmla="*/ 4290101 h 9085945"/>
                  <a:gd name="connsiteX6621" fmla="*/ 0 w 1018183"/>
                  <a:gd name="connsiteY6621" fmla="*/ 4289378 h 9085945"/>
                  <a:gd name="connsiteX6622" fmla="*/ 0 w 1018183"/>
                  <a:gd name="connsiteY6622" fmla="*/ 4285479 h 9085945"/>
                  <a:gd name="connsiteX6623" fmla="*/ 0 w 1018183"/>
                  <a:gd name="connsiteY6623" fmla="*/ 4279043 h 9085945"/>
                  <a:gd name="connsiteX6624" fmla="*/ 0 w 1018183"/>
                  <a:gd name="connsiteY6624" fmla="*/ 4278320 h 9085945"/>
                  <a:gd name="connsiteX6625" fmla="*/ 0 w 1018183"/>
                  <a:gd name="connsiteY6625" fmla="*/ 4277909 h 9085945"/>
                  <a:gd name="connsiteX6626" fmla="*/ 0 w 1018183"/>
                  <a:gd name="connsiteY6626" fmla="*/ 4277059 h 9085945"/>
                  <a:gd name="connsiteX6627" fmla="*/ 0 w 1018183"/>
                  <a:gd name="connsiteY6627" fmla="*/ 4276342 h 9085945"/>
                  <a:gd name="connsiteX6628" fmla="*/ 0 w 1018183"/>
                  <a:gd name="connsiteY6628" fmla="*/ 4267228 h 9085945"/>
                  <a:gd name="connsiteX6629" fmla="*/ 0 w 1018183"/>
                  <a:gd name="connsiteY6629" fmla="*/ 4266033 h 9085945"/>
                  <a:gd name="connsiteX6630" fmla="*/ 0 w 1018183"/>
                  <a:gd name="connsiteY6630" fmla="*/ 4262659 h 9085945"/>
                  <a:gd name="connsiteX6631" fmla="*/ 0 w 1018183"/>
                  <a:gd name="connsiteY6631" fmla="*/ 4259591 h 9085945"/>
                  <a:gd name="connsiteX6632" fmla="*/ 0 w 1018183"/>
                  <a:gd name="connsiteY6632" fmla="*/ 4258668 h 9085945"/>
                  <a:gd name="connsiteX6633" fmla="*/ 0 w 1018183"/>
                  <a:gd name="connsiteY6633" fmla="*/ 4257133 h 9085945"/>
                  <a:gd name="connsiteX6634" fmla="*/ 0 w 1018183"/>
                  <a:gd name="connsiteY6634" fmla="*/ 4254973 h 9085945"/>
                  <a:gd name="connsiteX6635" fmla="*/ 0 w 1018183"/>
                  <a:gd name="connsiteY6635" fmla="*/ 4252901 h 9085945"/>
                  <a:gd name="connsiteX6636" fmla="*/ 0 w 1018183"/>
                  <a:gd name="connsiteY6636" fmla="*/ 4247779 h 9085945"/>
                  <a:gd name="connsiteX6637" fmla="*/ 0 w 1018183"/>
                  <a:gd name="connsiteY6637" fmla="*/ 4247610 h 9085945"/>
                  <a:gd name="connsiteX6638" fmla="*/ 0 w 1018183"/>
                  <a:gd name="connsiteY6638" fmla="*/ 4246498 h 9085945"/>
                  <a:gd name="connsiteX6639" fmla="*/ 0 w 1018183"/>
                  <a:gd name="connsiteY6639" fmla="*/ 4246315 h 9085945"/>
                  <a:gd name="connsiteX6640" fmla="*/ 0 w 1018183"/>
                  <a:gd name="connsiteY6640" fmla="*/ 4237978 h 9085945"/>
                  <a:gd name="connsiteX6641" fmla="*/ 0 w 1018183"/>
                  <a:gd name="connsiteY6641" fmla="*/ 4237567 h 9085945"/>
                  <a:gd name="connsiteX6642" fmla="*/ 0 w 1018183"/>
                  <a:gd name="connsiteY6642" fmla="*/ 4236721 h 9085945"/>
                  <a:gd name="connsiteX6643" fmla="*/ 0 w 1018183"/>
                  <a:gd name="connsiteY6643" fmla="*/ 4236283 h 9085945"/>
                  <a:gd name="connsiteX6644" fmla="*/ 0 w 1018183"/>
                  <a:gd name="connsiteY6644" fmla="*/ 4236000 h 9085945"/>
                  <a:gd name="connsiteX6645" fmla="*/ 0 w 1018183"/>
                  <a:gd name="connsiteY6645" fmla="*/ 4234716 h 9085945"/>
                  <a:gd name="connsiteX6646" fmla="*/ 0 w 1018183"/>
                  <a:gd name="connsiteY6646" fmla="*/ 4226864 h 9085945"/>
                  <a:gd name="connsiteX6647" fmla="*/ 0 w 1018183"/>
                  <a:gd name="connsiteY6647" fmla="*/ 4226509 h 9085945"/>
                  <a:gd name="connsiteX6648" fmla="*/ 0 w 1018183"/>
                  <a:gd name="connsiteY6648" fmla="*/ 4224942 h 9085945"/>
                  <a:gd name="connsiteX6649" fmla="*/ 0 w 1018183"/>
                  <a:gd name="connsiteY6649" fmla="*/ 4217312 h 9085945"/>
                  <a:gd name="connsiteX6650" fmla="*/ 0 w 1018183"/>
                  <a:gd name="connsiteY6650" fmla="*/ 4215806 h 9085945"/>
                  <a:gd name="connsiteX6651" fmla="*/ 0 w 1018183"/>
                  <a:gd name="connsiteY6651" fmla="*/ 4214631 h 9085945"/>
                  <a:gd name="connsiteX6652" fmla="*/ 0 w 1018183"/>
                  <a:gd name="connsiteY6652" fmla="*/ 4214541 h 9085945"/>
                  <a:gd name="connsiteX6653" fmla="*/ 0 w 1018183"/>
                  <a:gd name="connsiteY6653" fmla="*/ 4212130 h 9085945"/>
                  <a:gd name="connsiteX6654" fmla="*/ 0 w 1018183"/>
                  <a:gd name="connsiteY6654" fmla="*/ 4210399 h 9085945"/>
                  <a:gd name="connsiteX6655" fmla="*/ 0 w 1018183"/>
                  <a:gd name="connsiteY6655" fmla="*/ 4207268 h 9085945"/>
                  <a:gd name="connsiteX6656" fmla="*/ 0 w 1018183"/>
                  <a:gd name="connsiteY6656" fmla="*/ 4206156 h 9085945"/>
                  <a:gd name="connsiteX6657" fmla="*/ 0 w 1018183"/>
                  <a:gd name="connsiteY6657" fmla="*/ 4203994 h 9085945"/>
                  <a:gd name="connsiteX6658" fmla="*/ 0 w 1018183"/>
                  <a:gd name="connsiteY6658" fmla="*/ 4196379 h 9085945"/>
                  <a:gd name="connsiteX6659" fmla="*/ 0 w 1018183"/>
                  <a:gd name="connsiteY6659" fmla="*/ 4195094 h 9085945"/>
                  <a:gd name="connsiteX6660" fmla="*/ 0 w 1018183"/>
                  <a:gd name="connsiteY6660" fmla="*/ 4193782 h 9085945"/>
                  <a:gd name="connsiteX6661" fmla="*/ 0 w 1018183"/>
                  <a:gd name="connsiteY6661" fmla="*/ 4192213 h 9085945"/>
                  <a:gd name="connsiteX6662" fmla="*/ 0 w 1018183"/>
                  <a:gd name="connsiteY6662" fmla="*/ 4189863 h 9085945"/>
                  <a:gd name="connsiteX6663" fmla="*/ 0 w 1018183"/>
                  <a:gd name="connsiteY6663" fmla="*/ 4186603 h 9085945"/>
                  <a:gd name="connsiteX6664" fmla="*/ 0 w 1018183"/>
                  <a:gd name="connsiteY6664" fmla="*/ 4186013 h 9085945"/>
                  <a:gd name="connsiteX6665" fmla="*/ 0 w 1018183"/>
                  <a:gd name="connsiteY6665" fmla="*/ 4179533 h 9085945"/>
                  <a:gd name="connsiteX6666" fmla="*/ 0 w 1018183"/>
                  <a:gd name="connsiteY6666" fmla="*/ 4177965 h 9085945"/>
                  <a:gd name="connsiteX6667" fmla="*/ 0 w 1018183"/>
                  <a:gd name="connsiteY6667" fmla="*/ 4175464 h 9085945"/>
                  <a:gd name="connsiteX6668" fmla="*/ 0 w 1018183"/>
                  <a:gd name="connsiteY6668" fmla="*/ 4174247 h 9085945"/>
                  <a:gd name="connsiteX6669" fmla="*/ 0 w 1018183"/>
                  <a:gd name="connsiteY6669" fmla="*/ 4172963 h 9085945"/>
                  <a:gd name="connsiteX6670" fmla="*/ 0 w 1018183"/>
                  <a:gd name="connsiteY6670" fmla="*/ 4171788 h 9085945"/>
                  <a:gd name="connsiteX6671" fmla="*/ 0 w 1018183"/>
                  <a:gd name="connsiteY6671" fmla="*/ 4169194 h 9085945"/>
                  <a:gd name="connsiteX6672" fmla="*/ 0 w 1018183"/>
                  <a:gd name="connsiteY6672" fmla="*/ 4168476 h 9085945"/>
                  <a:gd name="connsiteX6673" fmla="*/ 0 w 1018183"/>
                  <a:gd name="connsiteY6673" fmla="*/ 4166907 h 9085945"/>
                  <a:gd name="connsiteX6674" fmla="*/ 0 w 1018183"/>
                  <a:gd name="connsiteY6674" fmla="*/ 4165163 h 9085945"/>
                  <a:gd name="connsiteX6675" fmla="*/ 0 w 1018183"/>
                  <a:gd name="connsiteY6675" fmla="*/ 4164627 h 9085945"/>
                  <a:gd name="connsiteX6676" fmla="*/ 0 w 1018183"/>
                  <a:gd name="connsiteY6676" fmla="*/ 4163653 h 9085945"/>
                  <a:gd name="connsiteX6677" fmla="*/ 0 w 1018183"/>
                  <a:gd name="connsiteY6677" fmla="*/ 4163594 h 9085945"/>
                  <a:gd name="connsiteX6678" fmla="*/ 0 w 1018183"/>
                  <a:gd name="connsiteY6678" fmla="*/ 4163189 h 9085945"/>
                  <a:gd name="connsiteX6679" fmla="*/ 0 w 1018183"/>
                  <a:gd name="connsiteY6679" fmla="*/ 4160730 h 9085945"/>
                  <a:gd name="connsiteX6680" fmla="*/ 0 w 1018183"/>
                  <a:gd name="connsiteY6680" fmla="*/ 4153284 h 9085945"/>
                  <a:gd name="connsiteX6681" fmla="*/ 0 w 1018183"/>
                  <a:gd name="connsiteY6681" fmla="*/ 4152592 h 9085945"/>
                  <a:gd name="connsiteX6682" fmla="*/ 0 w 1018183"/>
                  <a:gd name="connsiteY6682" fmla="*/ 4142226 h 9085945"/>
                  <a:gd name="connsiteX6683" fmla="*/ 0 w 1018183"/>
                  <a:gd name="connsiteY6683" fmla="*/ 4135946 h 9085945"/>
                  <a:gd name="connsiteX6684" fmla="*/ 0 w 1018183"/>
                  <a:gd name="connsiteY6684" fmla="*/ 4135033 h 9085945"/>
                  <a:gd name="connsiteX6685" fmla="*/ 0 w 1018183"/>
                  <a:gd name="connsiteY6685" fmla="*/ 4133918 h 9085945"/>
                  <a:gd name="connsiteX6686" fmla="*/ 0 w 1018183"/>
                  <a:gd name="connsiteY6686" fmla="*/ 4132621 h 9085945"/>
                  <a:gd name="connsiteX6687" fmla="*/ 0 w 1018183"/>
                  <a:gd name="connsiteY6687" fmla="*/ 4130462 h 9085945"/>
                  <a:gd name="connsiteX6688" fmla="*/ 0 w 1018183"/>
                  <a:gd name="connsiteY6688" fmla="*/ 4128852 h 9085945"/>
                  <a:gd name="connsiteX6689" fmla="*/ 0 w 1018183"/>
                  <a:gd name="connsiteY6689" fmla="*/ 4128134 h 9085945"/>
                  <a:gd name="connsiteX6690" fmla="*/ 0 w 1018183"/>
                  <a:gd name="connsiteY6690" fmla="*/ 4126566 h 9085945"/>
                  <a:gd name="connsiteX6691" fmla="*/ 0 w 1018183"/>
                  <a:gd name="connsiteY6691" fmla="*/ 4124888 h 9085945"/>
                  <a:gd name="connsiteX6692" fmla="*/ 0 w 1018183"/>
                  <a:gd name="connsiteY6692" fmla="*/ 4124821 h 9085945"/>
                  <a:gd name="connsiteX6693" fmla="*/ 0 w 1018183"/>
                  <a:gd name="connsiteY6693" fmla="*/ 4123973 h 9085945"/>
                  <a:gd name="connsiteX6694" fmla="*/ 0 w 1018183"/>
                  <a:gd name="connsiteY6694" fmla="*/ 4123252 h 9085945"/>
                  <a:gd name="connsiteX6695" fmla="*/ 0 w 1018183"/>
                  <a:gd name="connsiteY6695" fmla="*/ 4122847 h 9085945"/>
                  <a:gd name="connsiteX6696" fmla="*/ 0 w 1018183"/>
                  <a:gd name="connsiteY6696" fmla="*/ 4122126 h 9085945"/>
                  <a:gd name="connsiteX6697" fmla="*/ 0 w 1018183"/>
                  <a:gd name="connsiteY6697" fmla="*/ 4121563 h 9085945"/>
                  <a:gd name="connsiteX6698" fmla="*/ 0 w 1018183"/>
                  <a:gd name="connsiteY6698" fmla="*/ 4117798 h 9085945"/>
                  <a:gd name="connsiteX6699" fmla="*/ 0 w 1018183"/>
                  <a:gd name="connsiteY6699" fmla="*/ 4113763 h 9085945"/>
                  <a:gd name="connsiteX6700" fmla="*/ 0 w 1018183"/>
                  <a:gd name="connsiteY6700" fmla="*/ 4112194 h 9085945"/>
                  <a:gd name="connsiteX6701" fmla="*/ 0 w 1018183"/>
                  <a:gd name="connsiteY6701" fmla="*/ 4109747 h 9085945"/>
                  <a:gd name="connsiteX6702" fmla="*/ 0 w 1018183"/>
                  <a:gd name="connsiteY6702" fmla="*/ 4105716 h 9085945"/>
                  <a:gd name="connsiteX6703" fmla="*/ 0 w 1018183"/>
                  <a:gd name="connsiteY6703" fmla="*/ 4101884 h 9085945"/>
                  <a:gd name="connsiteX6704" fmla="*/ 0 w 1018183"/>
                  <a:gd name="connsiteY6704" fmla="*/ 4101145 h 9085945"/>
                  <a:gd name="connsiteX6705" fmla="*/ 0 w 1018183"/>
                  <a:gd name="connsiteY6705" fmla="*/ 4100668 h 9085945"/>
                  <a:gd name="connsiteX6706" fmla="*/ 0 w 1018183"/>
                  <a:gd name="connsiteY6706" fmla="*/ 4099378 h 9085945"/>
                  <a:gd name="connsiteX6707" fmla="*/ 0 w 1018183"/>
                  <a:gd name="connsiteY6707" fmla="*/ 4097653 h 9085945"/>
                  <a:gd name="connsiteX6708" fmla="*/ 0 w 1018183"/>
                  <a:gd name="connsiteY6708" fmla="*/ 4091415 h 9085945"/>
                  <a:gd name="connsiteX6709" fmla="*/ 0 w 1018183"/>
                  <a:gd name="connsiteY6709" fmla="*/ 4091247 h 9085945"/>
                  <a:gd name="connsiteX6710" fmla="*/ 0 w 1018183"/>
                  <a:gd name="connsiteY6710" fmla="*/ 4090121 h 9085945"/>
                  <a:gd name="connsiteX6711" fmla="*/ 0 w 1018183"/>
                  <a:gd name="connsiteY6711" fmla="*/ 4089609 h 9085945"/>
                  <a:gd name="connsiteX6712" fmla="*/ 0 w 1018183"/>
                  <a:gd name="connsiteY6712" fmla="*/ 4086744 h 9085945"/>
                  <a:gd name="connsiteX6713" fmla="*/ 0 w 1018183"/>
                  <a:gd name="connsiteY6713" fmla="*/ 4085068 h 9085945"/>
                  <a:gd name="connsiteX6714" fmla="*/ 0 w 1018183"/>
                  <a:gd name="connsiteY6714" fmla="*/ 4084546 h 9085945"/>
                  <a:gd name="connsiteX6715" fmla="*/ 0 w 1018183"/>
                  <a:gd name="connsiteY6715" fmla="*/ 4083631 h 9085945"/>
                  <a:gd name="connsiteX6716" fmla="*/ 0 w 1018183"/>
                  <a:gd name="connsiteY6716" fmla="*/ 4081219 h 9085945"/>
                  <a:gd name="connsiteX6717" fmla="*/ 0 w 1018183"/>
                  <a:gd name="connsiteY6717" fmla="*/ 4081036 h 9085945"/>
                  <a:gd name="connsiteX6718" fmla="*/ 0 w 1018183"/>
                  <a:gd name="connsiteY6718" fmla="*/ 4079468 h 9085945"/>
                  <a:gd name="connsiteX6719" fmla="*/ 0 w 1018183"/>
                  <a:gd name="connsiteY6719" fmla="*/ 4079063 h 9085945"/>
                  <a:gd name="connsiteX6720" fmla="*/ 0 w 1018183"/>
                  <a:gd name="connsiteY6720" fmla="*/ 4076986 h 9085945"/>
                  <a:gd name="connsiteX6721" fmla="*/ 0 w 1018183"/>
                  <a:gd name="connsiteY6721" fmla="*/ 4061501 h 9085945"/>
                  <a:gd name="connsiteX6722" fmla="*/ 0 w 1018183"/>
                  <a:gd name="connsiteY6722" fmla="*/ 4059036 h 9085945"/>
                  <a:gd name="connsiteX6723" fmla="*/ 0 w 1018183"/>
                  <a:gd name="connsiteY6723" fmla="*/ 4056879 h 9085945"/>
                  <a:gd name="connsiteX6724" fmla="*/ 0 w 1018183"/>
                  <a:gd name="connsiteY6724" fmla="*/ 4050905 h 9085945"/>
                  <a:gd name="connsiteX6725" fmla="*/ 0 w 1018183"/>
                  <a:gd name="connsiteY6725" fmla="*/ 4050443 h 9085945"/>
                  <a:gd name="connsiteX6726" fmla="*/ 0 w 1018183"/>
                  <a:gd name="connsiteY6726" fmla="*/ 4049267 h 9085945"/>
                  <a:gd name="connsiteX6727" fmla="*/ 0 w 1018183"/>
                  <a:gd name="connsiteY6727" fmla="*/ 4048459 h 9085945"/>
                  <a:gd name="connsiteX6728" fmla="*/ 0 w 1018183"/>
                  <a:gd name="connsiteY6728" fmla="*/ 4047983 h 9085945"/>
                  <a:gd name="connsiteX6729" fmla="*/ 0 w 1018183"/>
                  <a:gd name="connsiteY6729" fmla="*/ 4039846 h 9085945"/>
                  <a:gd name="connsiteX6730" fmla="*/ 0 w 1018183"/>
                  <a:gd name="connsiteY6730" fmla="*/ 4038628 h 9085945"/>
                  <a:gd name="connsiteX6731" fmla="*/ 0 w 1018183"/>
                  <a:gd name="connsiteY6731" fmla="*/ 4036644 h 9085945"/>
                  <a:gd name="connsiteX6732" fmla="*/ 0 w 1018183"/>
                  <a:gd name="connsiteY6732" fmla="*/ 4034060 h 9085945"/>
                  <a:gd name="connsiteX6733" fmla="*/ 0 w 1018183"/>
                  <a:gd name="connsiteY6733" fmla="*/ 4028533 h 9085945"/>
                  <a:gd name="connsiteX6734" fmla="*/ 0 w 1018183"/>
                  <a:gd name="connsiteY6734" fmla="*/ 4025586 h 9085945"/>
                  <a:gd name="connsiteX6735" fmla="*/ 0 w 1018183"/>
                  <a:gd name="connsiteY6735" fmla="*/ 4017715 h 9085945"/>
                  <a:gd name="connsiteX6736" fmla="*/ 0 w 1018183"/>
                  <a:gd name="connsiteY6736" fmla="*/ 4016537 h 9085945"/>
                  <a:gd name="connsiteX6737" fmla="*/ 0 w 1018183"/>
                  <a:gd name="connsiteY6737" fmla="*/ 4010101 h 9085945"/>
                  <a:gd name="connsiteX6738" fmla="*/ 0 w 1018183"/>
                  <a:gd name="connsiteY6738" fmla="*/ 4009378 h 9085945"/>
                  <a:gd name="connsiteX6739" fmla="*/ 0 w 1018183"/>
                  <a:gd name="connsiteY6739" fmla="*/ 4008968 h 9085945"/>
                  <a:gd name="connsiteX6740" fmla="*/ 0 w 1018183"/>
                  <a:gd name="connsiteY6740" fmla="*/ 4007683 h 9085945"/>
                  <a:gd name="connsiteX6741" fmla="*/ 0 w 1018183"/>
                  <a:gd name="connsiteY6741" fmla="*/ 4007401 h 9085945"/>
                  <a:gd name="connsiteX6742" fmla="*/ 0 w 1018183"/>
                  <a:gd name="connsiteY6742" fmla="*/ 4006116 h 9085945"/>
                  <a:gd name="connsiteX6743" fmla="*/ 0 w 1018183"/>
                  <a:gd name="connsiteY6743" fmla="*/ 4005479 h 9085945"/>
                  <a:gd name="connsiteX6744" fmla="*/ 0 w 1018183"/>
                  <a:gd name="connsiteY6744" fmla="*/ 3998287 h 9085945"/>
                  <a:gd name="connsiteX6745" fmla="*/ 0 w 1018183"/>
                  <a:gd name="connsiteY6745" fmla="*/ 3997909 h 9085945"/>
                  <a:gd name="connsiteX6746" fmla="*/ 0 w 1018183"/>
                  <a:gd name="connsiteY6746" fmla="*/ 3997001 h 9085945"/>
                  <a:gd name="connsiteX6747" fmla="*/ 0 w 1018183"/>
                  <a:gd name="connsiteY6747" fmla="*/ 3996342 h 9085945"/>
                  <a:gd name="connsiteX6748" fmla="*/ 0 w 1018183"/>
                  <a:gd name="connsiteY6748" fmla="*/ 3992858 h 9085945"/>
                  <a:gd name="connsiteX6749" fmla="*/ 0 w 1018183"/>
                  <a:gd name="connsiteY6749" fmla="*/ 3988712 h 9085945"/>
                  <a:gd name="connsiteX6750" fmla="*/ 0 w 1018183"/>
                  <a:gd name="connsiteY6750" fmla="*/ 3987227 h 9085945"/>
                  <a:gd name="connsiteX6751" fmla="*/ 0 w 1018183"/>
                  <a:gd name="connsiteY6751" fmla="*/ 3986031 h 9085945"/>
                  <a:gd name="connsiteX6752" fmla="*/ 0 w 1018183"/>
                  <a:gd name="connsiteY6752" fmla="*/ 3978668 h 9085945"/>
                  <a:gd name="connsiteX6753" fmla="*/ 0 w 1018183"/>
                  <a:gd name="connsiteY6753" fmla="*/ 3977557 h 9085945"/>
                  <a:gd name="connsiteX6754" fmla="*/ 0 w 1018183"/>
                  <a:gd name="connsiteY6754" fmla="*/ 3977373 h 9085945"/>
                  <a:gd name="connsiteX6755" fmla="*/ 0 w 1018183"/>
                  <a:gd name="connsiteY6755" fmla="*/ 3967779 h 9085945"/>
                  <a:gd name="connsiteX6756" fmla="*/ 0 w 1018183"/>
                  <a:gd name="connsiteY6756" fmla="*/ 3967342 h 9085945"/>
                  <a:gd name="connsiteX6757" fmla="*/ 0 w 1018183"/>
                  <a:gd name="connsiteY6757" fmla="*/ 3966494 h 9085945"/>
                  <a:gd name="connsiteX6758" fmla="*/ 0 w 1018183"/>
                  <a:gd name="connsiteY6758" fmla="*/ 3966316 h 9085945"/>
                  <a:gd name="connsiteX6759" fmla="*/ 0 w 1018183"/>
                  <a:gd name="connsiteY6759" fmla="*/ 3965775 h 9085945"/>
                  <a:gd name="connsiteX6760" fmla="*/ 0 w 1018183"/>
                  <a:gd name="connsiteY6760" fmla="*/ 3965182 h 9085945"/>
                  <a:gd name="connsiteX6761" fmla="*/ 0 w 1018183"/>
                  <a:gd name="connsiteY6761" fmla="*/ 3963613 h 9085945"/>
                  <a:gd name="connsiteX6762" fmla="*/ 0 w 1018183"/>
                  <a:gd name="connsiteY6762" fmla="*/ 3958003 h 9085945"/>
                  <a:gd name="connsiteX6763" fmla="*/ 0 w 1018183"/>
                  <a:gd name="connsiteY6763" fmla="*/ 3957568 h 9085945"/>
                  <a:gd name="connsiteX6764" fmla="*/ 0 w 1018183"/>
                  <a:gd name="connsiteY6764" fmla="*/ 3956284 h 9085945"/>
                  <a:gd name="connsiteX6765" fmla="*/ 0 w 1018183"/>
                  <a:gd name="connsiteY6765" fmla="*/ 3956000 h 9085945"/>
                  <a:gd name="connsiteX6766" fmla="*/ 0 w 1018183"/>
                  <a:gd name="connsiteY6766" fmla="*/ 3954715 h 9085945"/>
                  <a:gd name="connsiteX6767" fmla="*/ 0 w 1018183"/>
                  <a:gd name="connsiteY6767" fmla="*/ 3954501 h 9085945"/>
                  <a:gd name="connsiteX6768" fmla="*/ 0 w 1018183"/>
                  <a:gd name="connsiteY6768" fmla="*/ 3952219 h 9085945"/>
                  <a:gd name="connsiteX6769" fmla="*/ 0 w 1018183"/>
                  <a:gd name="connsiteY6769" fmla="*/ 3950651 h 9085945"/>
                  <a:gd name="connsiteX6770" fmla="*/ 0 w 1018183"/>
                  <a:gd name="connsiteY6770" fmla="*/ 3948370 h 9085945"/>
                  <a:gd name="connsiteX6771" fmla="*/ 0 w 1018183"/>
                  <a:gd name="connsiteY6771" fmla="*/ 3946864 h 9085945"/>
                  <a:gd name="connsiteX6772" fmla="*/ 0 w 1018183"/>
                  <a:gd name="connsiteY6772" fmla="*/ 3943665 h 9085945"/>
                  <a:gd name="connsiteX6773" fmla="*/ 0 w 1018183"/>
                  <a:gd name="connsiteY6773" fmla="*/ 3943188 h 9085945"/>
                  <a:gd name="connsiteX6774" fmla="*/ 0 w 1018183"/>
                  <a:gd name="connsiteY6774" fmla="*/ 3937312 h 9085945"/>
                  <a:gd name="connsiteX6775" fmla="*/ 0 w 1018183"/>
                  <a:gd name="connsiteY6775" fmla="*/ 3935053 h 9085945"/>
                  <a:gd name="connsiteX6776" fmla="*/ 0 w 1018183"/>
                  <a:gd name="connsiteY6776" fmla="*/ 3932130 h 9085945"/>
                  <a:gd name="connsiteX6777" fmla="*/ 0 w 1018183"/>
                  <a:gd name="connsiteY6777" fmla="*/ 3929265 h 9085945"/>
                  <a:gd name="connsiteX6778" fmla="*/ 0 w 1018183"/>
                  <a:gd name="connsiteY6778" fmla="*/ 3926153 h 9085945"/>
                  <a:gd name="connsiteX6779" fmla="*/ 0 w 1018183"/>
                  <a:gd name="connsiteY6779" fmla="*/ 3924840 h 9085945"/>
                  <a:gd name="connsiteX6780" fmla="*/ 0 w 1018183"/>
                  <a:gd name="connsiteY6780" fmla="*/ 3923993 h 9085945"/>
                  <a:gd name="connsiteX6781" fmla="*/ 0 w 1018183"/>
                  <a:gd name="connsiteY6781" fmla="*/ 3923272 h 9085945"/>
                  <a:gd name="connsiteX6782" fmla="*/ 0 w 1018183"/>
                  <a:gd name="connsiteY6782" fmla="*/ 3917661 h 9085945"/>
                  <a:gd name="connsiteX6783" fmla="*/ 0 w 1018183"/>
                  <a:gd name="connsiteY6783" fmla="*/ 3913782 h 9085945"/>
                  <a:gd name="connsiteX6784" fmla="*/ 0 w 1018183"/>
                  <a:gd name="connsiteY6784" fmla="*/ 3912216 h 9085945"/>
                  <a:gd name="connsiteX6785" fmla="*/ 0 w 1018183"/>
                  <a:gd name="connsiteY6785" fmla="*/ 3908631 h 9085945"/>
                  <a:gd name="connsiteX6786" fmla="*/ 0 w 1018183"/>
                  <a:gd name="connsiteY6786" fmla="*/ 3906603 h 9085945"/>
                  <a:gd name="connsiteX6787" fmla="*/ 0 w 1018183"/>
                  <a:gd name="connsiteY6787" fmla="*/ 3904586 h 9085945"/>
                  <a:gd name="connsiteX6788" fmla="*/ 0 w 1018183"/>
                  <a:gd name="connsiteY6788" fmla="*/ 3904021 h 9085945"/>
                  <a:gd name="connsiteX6789" fmla="*/ 0 w 1018183"/>
                  <a:gd name="connsiteY6789" fmla="*/ 3900253 h 9085945"/>
                  <a:gd name="connsiteX6790" fmla="*/ 0 w 1018183"/>
                  <a:gd name="connsiteY6790" fmla="*/ 3899534 h 9085945"/>
                  <a:gd name="connsiteX6791" fmla="*/ 0 w 1018183"/>
                  <a:gd name="connsiteY6791" fmla="*/ 3897965 h 9085945"/>
                  <a:gd name="connsiteX6792" fmla="*/ 0 w 1018183"/>
                  <a:gd name="connsiteY6792" fmla="*/ 3896222 h 9085945"/>
                  <a:gd name="connsiteX6793" fmla="*/ 0 w 1018183"/>
                  <a:gd name="connsiteY6793" fmla="*/ 3894652 h 9085945"/>
                  <a:gd name="connsiteX6794" fmla="*/ 0 w 1018183"/>
                  <a:gd name="connsiteY6794" fmla="*/ 3894247 h 9085945"/>
                  <a:gd name="connsiteX6795" fmla="*/ 0 w 1018183"/>
                  <a:gd name="connsiteY6795" fmla="*/ 3892963 h 9085945"/>
                  <a:gd name="connsiteX6796" fmla="*/ 0 w 1018183"/>
                  <a:gd name="connsiteY6796" fmla="*/ 3891788 h 9085945"/>
                  <a:gd name="connsiteX6797" fmla="*/ 0 w 1018183"/>
                  <a:gd name="connsiteY6797" fmla="*/ 3889198 h 9085945"/>
                  <a:gd name="connsiteX6798" fmla="*/ 0 w 1018183"/>
                  <a:gd name="connsiteY6798" fmla="*/ 3885163 h 9085945"/>
                  <a:gd name="connsiteX6799" fmla="*/ 0 w 1018183"/>
                  <a:gd name="connsiteY6799" fmla="*/ 3883650 h 9085945"/>
                  <a:gd name="connsiteX6800" fmla="*/ 0 w 1018183"/>
                  <a:gd name="connsiteY6800" fmla="*/ 3883595 h 9085945"/>
                  <a:gd name="connsiteX6801" fmla="*/ 0 w 1018183"/>
                  <a:gd name="connsiteY6801" fmla="*/ 3881147 h 9085945"/>
                  <a:gd name="connsiteX6802" fmla="*/ 0 w 1018183"/>
                  <a:gd name="connsiteY6802" fmla="*/ 3877116 h 9085945"/>
                  <a:gd name="connsiteX6803" fmla="*/ 0 w 1018183"/>
                  <a:gd name="connsiteY6803" fmla="*/ 3873876 h 9085945"/>
                  <a:gd name="connsiteX6804" fmla="*/ 0 w 1018183"/>
                  <a:gd name="connsiteY6804" fmla="*/ 3873284 h 9085945"/>
                  <a:gd name="connsiteX6805" fmla="*/ 0 w 1018183"/>
                  <a:gd name="connsiteY6805" fmla="*/ 3872545 h 9085945"/>
                  <a:gd name="connsiteX6806" fmla="*/ 0 w 1018183"/>
                  <a:gd name="connsiteY6806" fmla="*/ 3861520 h 9085945"/>
                  <a:gd name="connsiteX6807" fmla="*/ 0 w 1018183"/>
                  <a:gd name="connsiteY6807" fmla="*/ 3858145 h 9085945"/>
                  <a:gd name="connsiteX6808" fmla="*/ 0 w 1018183"/>
                  <a:gd name="connsiteY6808" fmla="*/ 3856468 h 9085945"/>
                  <a:gd name="connsiteX6809" fmla="*/ 0 w 1018183"/>
                  <a:gd name="connsiteY6809" fmla="*/ 3855946 h 9085945"/>
                  <a:gd name="connsiteX6810" fmla="*/ 0 w 1018183"/>
                  <a:gd name="connsiteY6810" fmla="*/ 3855031 h 9085945"/>
                  <a:gd name="connsiteX6811" fmla="*/ 0 w 1018183"/>
                  <a:gd name="connsiteY6811" fmla="*/ 3852621 h 9085945"/>
                  <a:gd name="connsiteX6812" fmla="*/ 0 w 1018183"/>
                  <a:gd name="connsiteY6812" fmla="*/ 3852619 h 9085945"/>
                  <a:gd name="connsiteX6813" fmla="*/ 0 w 1018183"/>
                  <a:gd name="connsiteY6813" fmla="*/ 3852436 h 9085945"/>
                  <a:gd name="connsiteX6814" fmla="*/ 0 w 1018183"/>
                  <a:gd name="connsiteY6814" fmla="*/ 3850868 h 9085945"/>
                  <a:gd name="connsiteX6815" fmla="*/ 0 w 1018183"/>
                  <a:gd name="connsiteY6815" fmla="*/ 3850463 h 9085945"/>
                  <a:gd name="connsiteX6816" fmla="*/ 0 w 1018183"/>
                  <a:gd name="connsiteY6816" fmla="*/ 3848856 h 9085945"/>
                  <a:gd name="connsiteX6817" fmla="*/ 0 w 1018183"/>
                  <a:gd name="connsiteY6817" fmla="*/ 3844821 h 9085945"/>
                  <a:gd name="connsiteX6818" fmla="*/ 0 w 1018183"/>
                  <a:gd name="connsiteY6818" fmla="*/ 3843252 h 9085945"/>
                  <a:gd name="connsiteX6819" fmla="*/ 0 w 1018183"/>
                  <a:gd name="connsiteY6819" fmla="*/ 3840805 h 9085945"/>
                  <a:gd name="connsiteX6820" fmla="*/ 0 w 1018183"/>
                  <a:gd name="connsiteY6820" fmla="*/ 3836774 h 9085945"/>
                  <a:gd name="connsiteX6821" fmla="*/ 0 w 1018183"/>
                  <a:gd name="connsiteY6821" fmla="*/ 3832204 h 9085945"/>
                  <a:gd name="connsiteX6822" fmla="*/ 0 w 1018183"/>
                  <a:gd name="connsiteY6822" fmla="*/ 3830919 h 9085945"/>
                  <a:gd name="connsiteX6823" fmla="*/ 0 w 1018183"/>
                  <a:gd name="connsiteY6823" fmla="*/ 3830436 h 9085945"/>
                  <a:gd name="connsiteX6824" fmla="*/ 0 w 1018183"/>
                  <a:gd name="connsiteY6824" fmla="*/ 3829747 h 9085945"/>
                  <a:gd name="connsiteX6825" fmla="*/ 0 w 1018183"/>
                  <a:gd name="connsiteY6825" fmla="*/ 3825715 h 9085945"/>
                  <a:gd name="connsiteX6826" fmla="*/ 0 w 1018183"/>
                  <a:gd name="connsiteY6826" fmla="*/ 3822305 h 9085945"/>
                  <a:gd name="connsiteX6827" fmla="*/ 0 w 1018183"/>
                  <a:gd name="connsiteY6827" fmla="*/ 3821144 h 9085945"/>
                  <a:gd name="connsiteX6828" fmla="*/ 0 w 1018183"/>
                  <a:gd name="connsiteY6828" fmla="*/ 3820667 h 9085945"/>
                  <a:gd name="connsiteX6829" fmla="*/ 0 w 1018183"/>
                  <a:gd name="connsiteY6829" fmla="*/ 3819384 h 9085945"/>
                  <a:gd name="connsiteX6830" fmla="*/ 0 w 1018183"/>
                  <a:gd name="connsiteY6830" fmla="*/ 3817802 h 9085945"/>
                  <a:gd name="connsiteX6831" fmla="*/ 0 w 1018183"/>
                  <a:gd name="connsiteY6831" fmla="*/ 3816519 h 9085945"/>
                  <a:gd name="connsiteX6832" fmla="*/ 0 w 1018183"/>
                  <a:gd name="connsiteY6832" fmla="*/ 3816126 h 9085945"/>
                  <a:gd name="connsiteX6833" fmla="*/ 0 w 1018183"/>
                  <a:gd name="connsiteY6833" fmla="*/ 3812278 h 9085945"/>
                  <a:gd name="connsiteX6834" fmla="*/ 0 w 1018183"/>
                  <a:gd name="connsiteY6834" fmla="*/ 3812094 h 9085945"/>
                  <a:gd name="connsiteX6835" fmla="*/ 0 w 1018183"/>
                  <a:gd name="connsiteY6835" fmla="*/ 3811247 h 9085945"/>
                  <a:gd name="connsiteX6836" fmla="*/ 0 w 1018183"/>
                  <a:gd name="connsiteY6836" fmla="*/ 3810526 h 9085945"/>
                  <a:gd name="connsiteX6837" fmla="*/ 0 w 1018183"/>
                  <a:gd name="connsiteY6837" fmla="*/ 3810122 h 9085945"/>
                  <a:gd name="connsiteX6838" fmla="*/ 0 w 1018183"/>
                  <a:gd name="connsiteY6838" fmla="*/ 3808044 h 9085945"/>
                  <a:gd name="connsiteX6839" fmla="*/ 0 w 1018183"/>
                  <a:gd name="connsiteY6839" fmla="*/ 3806744 h 9085945"/>
                  <a:gd name="connsiteX6840" fmla="*/ 0 w 1018183"/>
                  <a:gd name="connsiteY6840" fmla="*/ 3805069 h 9085945"/>
                  <a:gd name="connsiteX6841" fmla="*/ 0 w 1018183"/>
                  <a:gd name="connsiteY6841" fmla="*/ 3801219 h 9085945"/>
                  <a:gd name="connsiteX6842" fmla="*/ 0 w 1018183"/>
                  <a:gd name="connsiteY6842" fmla="*/ 3801034 h 9085945"/>
                  <a:gd name="connsiteX6843" fmla="*/ 0 w 1018183"/>
                  <a:gd name="connsiteY6843" fmla="*/ 3799466 h 9085945"/>
                  <a:gd name="connsiteX6844" fmla="*/ 0 w 1018183"/>
                  <a:gd name="connsiteY6844" fmla="*/ 3796986 h 9085945"/>
                  <a:gd name="connsiteX6845" fmla="*/ 0 w 1018183"/>
                  <a:gd name="connsiteY6845" fmla="*/ 3794740 h 9085945"/>
                  <a:gd name="connsiteX6846" fmla="*/ 0 w 1018183"/>
                  <a:gd name="connsiteY6846" fmla="*/ 3793173 h 9085945"/>
                  <a:gd name="connsiteX6847" fmla="*/ 0 w 1018183"/>
                  <a:gd name="connsiteY6847" fmla="*/ 3788418 h 9085945"/>
                  <a:gd name="connsiteX6848" fmla="*/ 0 w 1018183"/>
                  <a:gd name="connsiteY6848" fmla="*/ 3787937 h 9085945"/>
                  <a:gd name="connsiteX6849" fmla="*/ 0 w 1018183"/>
                  <a:gd name="connsiteY6849" fmla="*/ 3781501 h 9085945"/>
                  <a:gd name="connsiteX6850" fmla="*/ 0 w 1018183"/>
                  <a:gd name="connsiteY6850" fmla="*/ 3779041 h 9085945"/>
                  <a:gd name="connsiteX6851" fmla="*/ 0 w 1018183"/>
                  <a:gd name="connsiteY6851" fmla="*/ 3776880 h 9085945"/>
                  <a:gd name="connsiteX6852" fmla="*/ 0 w 1018183"/>
                  <a:gd name="connsiteY6852" fmla="*/ 3774016 h 9085945"/>
                  <a:gd name="connsiteX6853" fmla="*/ 0 w 1018183"/>
                  <a:gd name="connsiteY6853" fmla="*/ 3770904 h 9085945"/>
                  <a:gd name="connsiteX6854" fmla="*/ 0 w 1018183"/>
                  <a:gd name="connsiteY6854" fmla="*/ 3769686 h 9085945"/>
                  <a:gd name="connsiteX6855" fmla="*/ 0 w 1018183"/>
                  <a:gd name="connsiteY6855" fmla="*/ 3768492 h 9085945"/>
                  <a:gd name="connsiteX6856" fmla="*/ 0 w 1018183"/>
                  <a:gd name="connsiteY6856" fmla="*/ 3768401 h 9085945"/>
                  <a:gd name="connsiteX6857" fmla="*/ 0 w 1018183"/>
                  <a:gd name="connsiteY6857" fmla="*/ 3764258 h 9085945"/>
                  <a:gd name="connsiteX6858" fmla="*/ 0 w 1018183"/>
                  <a:gd name="connsiteY6858" fmla="*/ 3758626 h 9085945"/>
                  <a:gd name="connsiteX6859" fmla="*/ 0 w 1018183"/>
                  <a:gd name="connsiteY6859" fmla="*/ 3756644 h 9085945"/>
                  <a:gd name="connsiteX6860" fmla="*/ 0 w 1018183"/>
                  <a:gd name="connsiteY6860" fmla="*/ 3751152 h 9085945"/>
                  <a:gd name="connsiteX6861" fmla="*/ 0 w 1018183"/>
                  <a:gd name="connsiteY6861" fmla="*/ 3750238 h 9085945"/>
                  <a:gd name="connsiteX6862" fmla="*/ 0 w 1018183"/>
                  <a:gd name="connsiteY6862" fmla="*/ 3748773 h 9085945"/>
                  <a:gd name="connsiteX6863" fmla="*/ 0 w 1018183"/>
                  <a:gd name="connsiteY6863" fmla="*/ 3738741 h 9085945"/>
                  <a:gd name="connsiteX6864" fmla="*/ 0 w 1018183"/>
                  <a:gd name="connsiteY6864" fmla="*/ 3737715 h 9085945"/>
                  <a:gd name="connsiteX6865" fmla="*/ 0 w 1018183"/>
                  <a:gd name="connsiteY6865" fmla="*/ 3737175 h 9085945"/>
                  <a:gd name="connsiteX6866" fmla="*/ 0 w 1018183"/>
                  <a:gd name="connsiteY6866" fmla="*/ 3736537 h 9085945"/>
                  <a:gd name="connsiteX6867" fmla="*/ 0 w 1018183"/>
                  <a:gd name="connsiteY6867" fmla="*/ 3728968 h 9085945"/>
                  <a:gd name="connsiteX6868" fmla="*/ 0 w 1018183"/>
                  <a:gd name="connsiteY6868" fmla="*/ 3728058 h 9085945"/>
                  <a:gd name="connsiteX6869" fmla="*/ 0 w 1018183"/>
                  <a:gd name="connsiteY6869" fmla="*/ 3727684 h 9085945"/>
                  <a:gd name="connsiteX6870" fmla="*/ 0 w 1018183"/>
                  <a:gd name="connsiteY6870" fmla="*/ 3727400 h 9085945"/>
                  <a:gd name="connsiteX6871" fmla="*/ 0 w 1018183"/>
                  <a:gd name="connsiteY6871" fmla="*/ 3726116 h 9085945"/>
                  <a:gd name="connsiteX6872" fmla="*/ 0 w 1018183"/>
                  <a:gd name="connsiteY6872" fmla="*/ 3725901 h 9085945"/>
                  <a:gd name="connsiteX6873" fmla="*/ 0 w 1018183"/>
                  <a:gd name="connsiteY6873" fmla="*/ 3723916 h 9085945"/>
                  <a:gd name="connsiteX6874" fmla="*/ 0 w 1018183"/>
                  <a:gd name="connsiteY6874" fmla="*/ 3723619 h 9085945"/>
                  <a:gd name="connsiteX6875" fmla="*/ 0 w 1018183"/>
                  <a:gd name="connsiteY6875" fmla="*/ 3722051 h 9085945"/>
                  <a:gd name="connsiteX6876" fmla="*/ 0 w 1018183"/>
                  <a:gd name="connsiteY6876" fmla="*/ 3719770 h 9085945"/>
                  <a:gd name="connsiteX6877" fmla="*/ 0 w 1018183"/>
                  <a:gd name="connsiteY6877" fmla="*/ 3718284 h 9085945"/>
                  <a:gd name="connsiteX6878" fmla="*/ 0 w 1018183"/>
                  <a:gd name="connsiteY6878" fmla="*/ 3717000 h 9085945"/>
                  <a:gd name="connsiteX6879" fmla="*/ 0 w 1018183"/>
                  <a:gd name="connsiteY6879" fmla="*/ 3715874 h 9085945"/>
                  <a:gd name="connsiteX6880" fmla="*/ 0 w 1018183"/>
                  <a:gd name="connsiteY6880" fmla="*/ 3715065 h 9085945"/>
                  <a:gd name="connsiteX6881" fmla="*/ 0 w 1018183"/>
                  <a:gd name="connsiteY6881" fmla="*/ 3712858 h 9085945"/>
                  <a:gd name="connsiteX6882" fmla="*/ 0 w 1018183"/>
                  <a:gd name="connsiteY6882" fmla="*/ 3708712 h 9085945"/>
                  <a:gd name="connsiteX6883" fmla="*/ 0 w 1018183"/>
                  <a:gd name="connsiteY6883" fmla="*/ 3704567 h 9085945"/>
                  <a:gd name="connsiteX6884" fmla="*/ 0 w 1018183"/>
                  <a:gd name="connsiteY6884" fmla="*/ 3700665 h 9085945"/>
                  <a:gd name="connsiteX6885" fmla="*/ 0 w 1018183"/>
                  <a:gd name="connsiteY6885" fmla="*/ 3698329 h 9085945"/>
                  <a:gd name="connsiteX6886" fmla="*/ 0 w 1018183"/>
                  <a:gd name="connsiteY6886" fmla="*/ 3697552 h 9085945"/>
                  <a:gd name="connsiteX6887" fmla="*/ 0 w 1018183"/>
                  <a:gd name="connsiteY6887" fmla="*/ 3697373 h 9085945"/>
                  <a:gd name="connsiteX6888" fmla="*/ 0 w 1018183"/>
                  <a:gd name="connsiteY6888" fmla="*/ 3696240 h 9085945"/>
                  <a:gd name="connsiteX6889" fmla="*/ 0 w 1018183"/>
                  <a:gd name="connsiteY6889" fmla="*/ 3694793 h 9085945"/>
                  <a:gd name="connsiteX6890" fmla="*/ 0 w 1018183"/>
                  <a:gd name="connsiteY6890" fmla="*/ 3694672 h 9085945"/>
                  <a:gd name="connsiteX6891" fmla="*/ 0 w 1018183"/>
                  <a:gd name="connsiteY6891" fmla="*/ 3689061 h 9085945"/>
                  <a:gd name="connsiteX6892" fmla="*/ 0 w 1018183"/>
                  <a:gd name="connsiteY6892" fmla="*/ 3687342 h 9085945"/>
                  <a:gd name="connsiteX6893" fmla="*/ 0 w 1018183"/>
                  <a:gd name="connsiteY6893" fmla="*/ 3685773 h 9085945"/>
                  <a:gd name="connsiteX6894" fmla="*/ 0 w 1018183"/>
                  <a:gd name="connsiteY6894" fmla="*/ 3685559 h 9085945"/>
                  <a:gd name="connsiteX6895" fmla="*/ 0 w 1018183"/>
                  <a:gd name="connsiteY6895" fmla="*/ 3685182 h 9085945"/>
                  <a:gd name="connsiteX6896" fmla="*/ 0 w 1018183"/>
                  <a:gd name="connsiteY6896" fmla="*/ 3683615 h 9085945"/>
                  <a:gd name="connsiteX6897" fmla="*/ 0 w 1018183"/>
                  <a:gd name="connsiteY6897" fmla="*/ 3683278 h 9085945"/>
                  <a:gd name="connsiteX6898" fmla="*/ 0 w 1018183"/>
                  <a:gd name="connsiteY6898" fmla="*/ 3681992 h 9085945"/>
                  <a:gd name="connsiteX6899" fmla="*/ 0 w 1018183"/>
                  <a:gd name="connsiteY6899" fmla="*/ 3681709 h 9085945"/>
                  <a:gd name="connsiteX6900" fmla="*/ 0 w 1018183"/>
                  <a:gd name="connsiteY6900" fmla="*/ 3680425 h 9085945"/>
                  <a:gd name="connsiteX6901" fmla="*/ 0 w 1018183"/>
                  <a:gd name="connsiteY6901" fmla="*/ 3680031 h 9085945"/>
                  <a:gd name="connsiteX6902" fmla="*/ 0 w 1018183"/>
                  <a:gd name="connsiteY6902" fmla="*/ 3678003 h 9085945"/>
                  <a:gd name="connsiteX6903" fmla="*/ 0 w 1018183"/>
                  <a:gd name="connsiteY6903" fmla="*/ 3676706 h 9085945"/>
                  <a:gd name="connsiteX6904" fmla="*/ 0 w 1018183"/>
                  <a:gd name="connsiteY6904" fmla="*/ 3675985 h 9085945"/>
                  <a:gd name="connsiteX6905" fmla="*/ 0 w 1018183"/>
                  <a:gd name="connsiteY6905" fmla="*/ 3674724 h 9085945"/>
                  <a:gd name="connsiteX6906" fmla="*/ 0 w 1018183"/>
                  <a:gd name="connsiteY6906" fmla="*/ 3674501 h 9085945"/>
                  <a:gd name="connsiteX6907" fmla="*/ 0 w 1018183"/>
                  <a:gd name="connsiteY6907" fmla="*/ 3673651 h 9085945"/>
                  <a:gd name="connsiteX6908" fmla="*/ 0 w 1018183"/>
                  <a:gd name="connsiteY6908" fmla="*/ 3672219 h 9085945"/>
                  <a:gd name="connsiteX6909" fmla="*/ 0 w 1018183"/>
                  <a:gd name="connsiteY6909" fmla="*/ 3670651 h 9085945"/>
                  <a:gd name="connsiteX6910" fmla="*/ 0 w 1018183"/>
                  <a:gd name="connsiteY6910" fmla="*/ 3668370 h 9085945"/>
                  <a:gd name="connsiteX6911" fmla="*/ 0 w 1018183"/>
                  <a:gd name="connsiteY6911" fmla="*/ 3663665 h 9085945"/>
                  <a:gd name="connsiteX6912" fmla="*/ 0 w 1018183"/>
                  <a:gd name="connsiteY6912" fmla="*/ 3663188 h 9085945"/>
                  <a:gd name="connsiteX6913" fmla="*/ 0 w 1018183"/>
                  <a:gd name="connsiteY6913" fmla="*/ 3662065 h 9085945"/>
                  <a:gd name="connsiteX6914" fmla="*/ 0 w 1018183"/>
                  <a:gd name="connsiteY6914" fmla="*/ 3660323 h 9085945"/>
                  <a:gd name="connsiteX6915" fmla="*/ 0 w 1018183"/>
                  <a:gd name="connsiteY6915" fmla="*/ 3655050 h 9085945"/>
                  <a:gd name="connsiteX6916" fmla="*/ 0 w 1018183"/>
                  <a:gd name="connsiteY6916" fmla="*/ 3649266 h 9085945"/>
                  <a:gd name="connsiteX6917" fmla="*/ 0 w 1018183"/>
                  <a:gd name="connsiteY6917" fmla="*/ 3645276 h 9085945"/>
                  <a:gd name="connsiteX6918" fmla="*/ 0 w 1018183"/>
                  <a:gd name="connsiteY6918" fmla="*/ 3644840 h 9085945"/>
                  <a:gd name="connsiteX6919" fmla="*/ 0 w 1018183"/>
                  <a:gd name="connsiteY6919" fmla="*/ 3643273 h 9085945"/>
                  <a:gd name="connsiteX6920" fmla="*/ 0 w 1018183"/>
                  <a:gd name="connsiteY6920" fmla="*/ 3639690 h 9085945"/>
                  <a:gd name="connsiteX6921" fmla="*/ 0 w 1018183"/>
                  <a:gd name="connsiteY6921" fmla="*/ 3639492 h 9085945"/>
                  <a:gd name="connsiteX6922" fmla="*/ 0 w 1018183"/>
                  <a:gd name="connsiteY6922" fmla="*/ 3638405 h 9085945"/>
                  <a:gd name="connsiteX6923" fmla="*/ 0 w 1018183"/>
                  <a:gd name="connsiteY6923" fmla="*/ 3637923 h 9085945"/>
                  <a:gd name="connsiteX6924" fmla="*/ 0 w 1018183"/>
                  <a:gd name="connsiteY6924" fmla="*/ 3637662 h 9085945"/>
                  <a:gd name="connsiteX6925" fmla="*/ 0 w 1018183"/>
                  <a:gd name="connsiteY6925" fmla="*/ 3635643 h 9085945"/>
                  <a:gd name="connsiteX6926" fmla="*/ 0 w 1018183"/>
                  <a:gd name="connsiteY6926" fmla="*/ 3629522 h 9085945"/>
                  <a:gd name="connsiteX6927" fmla="*/ 0 w 1018183"/>
                  <a:gd name="connsiteY6927" fmla="*/ 3628631 h 9085945"/>
                  <a:gd name="connsiteX6928" fmla="*/ 0 w 1018183"/>
                  <a:gd name="connsiteY6928" fmla="*/ 3625490 h 9085945"/>
                  <a:gd name="connsiteX6929" fmla="*/ 0 w 1018183"/>
                  <a:gd name="connsiteY6929" fmla="*/ 3624584 h 9085945"/>
                  <a:gd name="connsiteX6930" fmla="*/ 0 w 1018183"/>
                  <a:gd name="connsiteY6930" fmla="*/ 3624021 h 9085945"/>
                  <a:gd name="connsiteX6931" fmla="*/ 0 w 1018183"/>
                  <a:gd name="connsiteY6931" fmla="*/ 3623922 h 9085945"/>
                  <a:gd name="connsiteX6932" fmla="*/ 0 w 1018183"/>
                  <a:gd name="connsiteY6932" fmla="*/ 3620256 h 9085945"/>
                  <a:gd name="connsiteX6933" fmla="*/ 0 w 1018183"/>
                  <a:gd name="connsiteY6933" fmla="*/ 3616293 h 9085945"/>
                  <a:gd name="connsiteX6934" fmla="*/ 0 w 1018183"/>
                  <a:gd name="connsiteY6934" fmla="*/ 3616222 h 9085945"/>
                  <a:gd name="connsiteX6935" fmla="*/ 0 w 1018183"/>
                  <a:gd name="connsiteY6935" fmla="*/ 3614652 h 9085945"/>
                  <a:gd name="connsiteX6936" fmla="*/ 0 w 1018183"/>
                  <a:gd name="connsiteY6936" fmla="*/ 3612205 h 9085945"/>
                  <a:gd name="connsiteX6937" fmla="*/ 0 w 1018183"/>
                  <a:gd name="connsiteY6937" fmla="*/ 3608174 h 9085945"/>
                  <a:gd name="connsiteX6938" fmla="*/ 0 w 1018183"/>
                  <a:gd name="connsiteY6938" fmla="*/ 3606519 h 9085945"/>
                  <a:gd name="connsiteX6939" fmla="*/ 0 w 1018183"/>
                  <a:gd name="connsiteY6939" fmla="*/ 3604935 h 9085945"/>
                  <a:gd name="connsiteX6940" fmla="*/ 0 w 1018183"/>
                  <a:gd name="connsiteY6940" fmla="*/ 3603604 h 9085945"/>
                  <a:gd name="connsiteX6941" fmla="*/ 0 w 1018183"/>
                  <a:gd name="connsiteY6941" fmla="*/ 3603127 h 9085945"/>
                  <a:gd name="connsiteX6942" fmla="*/ 0 w 1018183"/>
                  <a:gd name="connsiteY6942" fmla="*/ 3602319 h 9085945"/>
                  <a:gd name="connsiteX6943" fmla="*/ 0 w 1018183"/>
                  <a:gd name="connsiteY6943" fmla="*/ 3601147 h 9085945"/>
                  <a:gd name="connsiteX6944" fmla="*/ 0 w 1018183"/>
                  <a:gd name="connsiteY6944" fmla="*/ 3599241 h 9085945"/>
                  <a:gd name="connsiteX6945" fmla="*/ 0 w 1018183"/>
                  <a:gd name="connsiteY6945" fmla="*/ 3597116 h 9085945"/>
                  <a:gd name="connsiteX6946" fmla="*/ 0 w 1018183"/>
                  <a:gd name="connsiteY6946" fmla="*/ 3595904 h 9085945"/>
                  <a:gd name="connsiteX6947" fmla="*/ 0 w 1018183"/>
                  <a:gd name="connsiteY6947" fmla="*/ 3593874 h 9085945"/>
                  <a:gd name="connsiteX6948" fmla="*/ 0 w 1018183"/>
                  <a:gd name="connsiteY6948" fmla="*/ 3592948 h 9085945"/>
                  <a:gd name="connsiteX6949" fmla="*/ 0 w 1018183"/>
                  <a:gd name="connsiteY6949" fmla="*/ 3592544 h 9085945"/>
                  <a:gd name="connsiteX6950" fmla="*/ 0 w 1018183"/>
                  <a:gd name="connsiteY6950" fmla="*/ 3589202 h 9085945"/>
                  <a:gd name="connsiteX6951" fmla="*/ 0 w 1018183"/>
                  <a:gd name="connsiteY6951" fmla="*/ 3587919 h 9085945"/>
                  <a:gd name="connsiteX6952" fmla="*/ 0 w 1018183"/>
                  <a:gd name="connsiteY6952" fmla="*/ 3587526 h 9085945"/>
                  <a:gd name="connsiteX6953" fmla="*/ 0 w 1018183"/>
                  <a:gd name="connsiteY6953" fmla="*/ 3585582 h 9085945"/>
                  <a:gd name="connsiteX6954" fmla="*/ 0 w 1018183"/>
                  <a:gd name="connsiteY6954" fmla="*/ 3583677 h 9085945"/>
                  <a:gd name="connsiteX6955" fmla="*/ 0 w 1018183"/>
                  <a:gd name="connsiteY6955" fmla="*/ 3583494 h 9085945"/>
                  <a:gd name="connsiteX6956" fmla="*/ 0 w 1018183"/>
                  <a:gd name="connsiteY6956" fmla="*/ 3581926 h 9085945"/>
                  <a:gd name="connsiteX6957" fmla="*/ 0 w 1018183"/>
                  <a:gd name="connsiteY6957" fmla="*/ 3581521 h 9085945"/>
                  <a:gd name="connsiteX6958" fmla="*/ 0 w 1018183"/>
                  <a:gd name="connsiteY6958" fmla="*/ 3578145 h 9085945"/>
                  <a:gd name="connsiteX6959" fmla="*/ 0 w 1018183"/>
                  <a:gd name="connsiteY6959" fmla="*/ 3576469 h 9085945"/>
                  <a:gd name="connsiteX6960" fmla="*/ 0 w 1018183"/>
                  <a:gd name="connsiteY6960" fmla="*/ 3575811 h 9085945"/>
                  <a:gd name="connsiteX6961" fmla="*/ 0 w 1018183"/>
                  <a:gd name="connsiteY6961" fmla="*/ 3573791 h 9085945"/>
                  <a:gd name="connsiteX6962" fmla="*/ 0 w 1018183"/>
                  <a:gd name="connsiteY6962" fmla="*/ 3572619 h 9085945"/>
                  <a:gd name="connsiteX6963" fmla="*/ 0 w 1018183"/>
                  <a:gd name="connsiteY6963" fmla="*/ 3572434 h 9085945"/>
                  <a:gd name="connsiteX6964" fmla="*/ 0 w 1018183"/>
                  <a:gd name="connsiteY6964" fmla="*/ 3570866 h 9085945"/>
                  <a:gd name="connsiteX6965" fmla="*/ 0 w 1018183"/>
                  <a:gd name="connsiteY6965" fmla="*/ 3566140 h 9085945"/>
                  <a:gd name="connsiteX6966" fmla="*/ 0 w 1018183"/>
                  <a:gd name="connsiteY6966" fmla="*/ 3564573 h 9085945"/>
                  <a:gd name="connsiteX6967" fmla="*/ 0 w 1018183"/>
                  <a:gd name="connsiteY6967" fmla="*/ 3561978 h 9085945"/>
                  <a:gd name="connsiteX6968" fmla="*/ 0 w 1018183"/>
                  <a:gd name="connsiteY6968" fmla="*/ 3560805 h 9085945"/>
                  <a:gd name="connsiteX6969" fmla="*/ 0 w 1018183"/>
                  <a:gd name="connsiteY6969" fmla="*/ 3559818 h 9085945"/>
                  <a:gd name="connsiteX6970" fmla="*/ 0 w 1018183"/>
                  <a:gd name="connsiteY6970" fmla="*/ 3556773 h 9085945"/>
                  <a:gd name="connsiteX6971" fmla="*/ 0 w 1018183"/>
                  <a:gd name="connsiteY6971" fmla="*/ 3553778 h 9085945"/>
                  <a:gd name="connsiteX6972" fmla="*/ 0 w 1018183"/>
                  <a:gd name="connsiteY6972" fmla="*/ 3552202 h 9085945"/>
                  <a:gd name="connsiteX6973" fmla="*/ 0 w 1018183"/>
                  <a:gd name="connsiteY6973" fmla="*/ 3550918 h 9085945"/>
                  <a:gd name="connsiteX6974" fmla="*/ 0 w 1018183"/>
                  <a:gd name="connsiteY6974" fmla="*/ 3550441 h 9085945"/>
                  <a:gd name="connsiteX6975" fmla="*/ 0 w 1018183"/>
                  <a:gd name="connsiteY6975" fmla="*/ 3550013 h 9085945"/>
                  <a:gd name="connsiteX6976" fmla="*/ 0 w 1018183"/>
                  <a:gd name="connsiteY6976" fmla="*/ 3547576 h 9085945"/>
                  <a:gd name="connsiteX6977" fmla="*/ 0 w 1018183"/>
                  <a:gd name="connsiteY6977" fmla="*/ 3545416 h 9085945"/>
                  <a:gd name="connsiteX6978" fmla="*/ 0 w 1018183"/>
                  <a:gd name="connsiteY6978" fmla="*/ 3544004 h 9085945"/>
                  <a:gd name="connsiteX6979" fmla="*/ 0 w 1018183"/>
                  <a:gd name="connsiteY6979" fmla="*/ 3543081 h 9085945"/>
                  <a:gd name="connsiteX6980" fmla="*/ 0 w 1018183"/>
                  <a:gd name="connsiteY6980" fmla="*/ 3542304 h 9085945"/>
                  <a:gd name="connsiteX6981" fmla="*/ 0 w 1018183"/>
                  <a:gd name="connsiteY6981" fmla="*/ 3539892 h 9085945"/>
                  <a:gd name="connsiteX6982" fmla="*/ 0 w 1018183"/>
                  <a:gd name="connsiteY6982" fmla="*/ 3537802 h 9085945"/>
                  <a:gd name="connsiteX6983" fmla="*/ 0 w 1018183"/>
                  <a:gd name="connsiteY6983" fmla="*/ 3537314 h 9085945"/>
                  <a:gd name="connsiteX6984" fmla="*/ 0 w 1018183"/>
                  <a:gd name="connsiteY6984" fmla="*/ 3536519 h 9085945"/>
                  <a:gd name="connsiteX6985" fmla="*/ 0 w 1018183"/>
                  <a:gd name="connsiteY6985" fmla="*/ 3536128 h 9085945"/>
                  <a:gd name="connsiteX6986" fmla="*/ 0 w 1018183"/>
                  <a:gd name="connsiteY6986" fmla="*/ 3532278 h 9085945"/>
                  <a:gd name="connsiteX6987" fmla="*/ 0 w 1018183"/>
                  <a:gd name="connsiteY6987" fmla="*/ 3532092 h 9085945"/>
                  <a:gd name="connsiteX6988" fmla="*/ 0 w 1018183"/>
                  <a:gd name="connsiteY6988" fmla="*/ 3530524 h 9085945"/>
                  <a:gd name="connsiteX6989" fmla="*/ 0 w 1018183"/>
                  <a:gd name="connsiteY6989" fmla="*/ 3528044 h 9085945"/>
                  <a:gd name="connsiteX6990" fmla="*/ 0 w 1018183"/>
                  <a:gd name="connsiteY6990" fmla="*/ 3525798 h 9085945"/>
                  <a:gd name="connsiteX6991" fmla="*/ 0 w 1018183"/>
                  <a:gd name="connsiteY6991" fmla="*/ 3524231 h 9085945"/>
                  <a:gd name="connsiteX6992" fmla="*/ 0 w 1018183"/>
                  <a:gd name="connsiteY6992" fmla="*/ 3522553 h 9085945"/>
                  <a:gd name="connsiteX6993" fmla="*/ 0 w 1018183"/>
                  <a:gd name="connsiteY6993" fmla="*/ 3521639 h 9085945"/>
                  <a:gd name="connsiteX6994" fmla="*/ 0 w 1018183"/>
                  <a:gd name="connsiteY6994" fmla="*/ 3519476 h 9085945"/>
                  <a:gd name="connsiteX6995" fmla="*/ 0 w 1018183"/>
                  <a:gd name="connsiteY6995" fmla="*/ 3516775 h 9085945"/>
                  <a:gd name="connsiteX6996" fmla="*/ 0 w 1018183"/>
                  <a:gd name="connsiteY6996" fmla="*/ 3514742 h 9085945"/>
                  <a:gd name="connsiteX6997" fmla="*/ 0 w 1018183"/>
                  <a:gd name="connsiteY6997" fmla="*/ 3513172 h 9085945"/>
                  <a:gd name="connsiteX6998" fmla="*/ 0 w 1018183"/>
                  <a:gd name="connsiteY6998" fmla="*/ 3512633 h 9085945"/>
                  <a:gd name="connsiteX6999" fmla="*/ 0 w 1018183"/>
                  <a:gd name="connsiteY6999" fmla="*/ 3511426 h 9085945"/>
                  <a:gd name="connsiteX7000" fmla="*/ 0 w 1018183"/>
                  <a:gd name="connsiteY7000" fmla="*/ 3511277 h 9085945"/>
                  <a:gd name="connsiteX7001" fmla="*/ 0 w 1018183"/>
                  <a:gd name="connsiteY7001" fmla="*/ 3509859 h 9085945"/>
                  <a:gd name="connsiteX7002" fmla="*/ 0 w 1018183"/>
                  <a:gd name="connsiteY7002" fmla="*/ 3508419 h 9085945"/>
                  <a:gd name="connsiteX7003" fmla="*/ 0 w 1018183"/>
                  <a:gd name="connsiteY7003" fmla="*/ 3507937 h 9085945"/>
                  <a:gd name="connsiteX7004" fmla="*/ 0 w 1018183"/>
                  <a:gd name="connsiteY7004" fmla="*/ 3505075 h 9085945"/>
                  <a:gd name="connsiteX7005" fmla="*/ 0 w 1018183"/>
                  <a:gd name="connsiteY7005" fmla="*/ 3499550 h 9085945"/>
                  <a:gd name="connsiteX7006" fmla="*/ 0 w 1018183"/>
                  <a:gd name="connsiteY7006" fmla="*/ 3499458 h 9085945"/>
                  <a:gd name="connsiteX7007" fmla="*/ 0 w 1018183"/>
                  <a:gd name="connsiteY7007" fmla="*/ 3495316 h 9085945"/>
                  <a:gd name="connsiteX7008" fmla="*/ 0 w 1018183"/>
                  <a:gd name="connsiteY7008" fmla="*/ 3494016 h 9085945"/>
                  <a:gd name="connsiteX7009" fmla="*/ 0 w 1018183"/>
                  <a:gd name="connsiteY7009" fmla="*/ 3489684 h 9085945"/>
                  <a:gd name="connsiteX7010" fmla="*/ 0 w 1018183"/>
                  <a:gd name="connsiteY7010" fmla="*/ 3488490 h 9085945"/>
                  <a:gd name="connsiteX7011" fmla="*/ 0 w 1018183"/>
                  <a:gd name="connsiteY7011" fmla="*/ 3488401 h 9085945"/>
                  <a:gd name="connsiteX7012" fmla="*/ 0 w 1018183"/>
                  <a:gd name="connsiteY7012" fmla="*/ 3487274 h 9085945"/>
                  <a:gd name="connsiteX7013" fmla="*/ 0 w 1018183"/>
                  <a:gd name="connsiteY7013" fmla="*/ 3484258 h 9085945"/>
                  <a:gd name="connsiteX7014" fmla="*/ 0 w 1018183"/>
                  <a:gd name="connsiteY7014" fmla="*/ 3482210 h 9085945"/>
                  <a:gd name="connsiteX7015" fmla="*/ 0 w 1018183"/>
                  <a:gd name="connsiteY7015" fmla="*/ 3481296 h 9085945"/>
                  <a:gd name="connsiteX7016" fmla="*/ 0 w 1018183"/>
                  <a:gd name="connsiteY7016" fmla="*/ 3480199 h 9085945"/>
                  <a:gd name="connsiteX7017" fmla="*/ 0 w 1018183"/>
                  <a:gd name="connsiteY7017" fmla="*/ 3476481 h 9085945"/>
                  <a:gd name="connsiteX7018" fmla="*/ 0 w 1018183"/>
                  <a:gd name="connsiteY7018" fmla="*/ 3474276 h 9085945"/>
                  <a:gd name="connsiteX7019" fmla="*/ 0 w 1018183"/>
                  <a:gd name="connsiteY7019" fmla="*/ 3471152 h 9085945"/>
                  <a:gd name="connsiteX7020" fmla="*/ 0 w 1018183"/>
                  <a:gd name="connsiteY7020" fmla="*/ 3470426 h 9085945"/>
                  <a:gd name="connsiteX7021" fmla="*/ 0 w 1018183"/>
                  <a:gd name="connsiteY7021" fmla="*/ 3470239 h 9085945"/>
                  <a:gd name="connsiteX7022" fmla="*/ 0 w 1018183"/>
                  <a:gd name="connsiteY7022" fmla="*/ 3468773 h 9085945"/>
                  <a:gd name="connsiteX7023" fmla="*/ 0 w 1018183"/>
                  <a:gd name="connsiteY7023" fmla="*/ 3458742 h 9085945"/>
                  <a:gd name="connsiteX7024" fmla="*/ 0 w 1018183"/>
                  <a:gd name="connsiteY7024" fmla="*/ 3458606 h 9085945"/>
                  <a:gd name="connsiteX7025" fmla="*/ 0 w 1018183"/>
                  <a:gd name="connsiteY7025" fmla="*/ 3457173 h 9085945"/>
                  <a:gd name="connsiteX7026" fmla="*/ 0 w 1018183"/>
                  <a:gd name="connsiteY7026" fmla="*/ 3456959 h 9085945"/>
                  <a:gd name="connsiteX7027" fmla="*/ 0 w 1018183"/>
                  <a:gd name="connsiteY7027" fmla="*/ 3454677 h 9085945"/>
                  <a:gd name="connsiteX7028" fmla="*/ 0 w 1018183"/>
                  <a:gd name="connsiteY7028" fmla="*/ 3453392 h 9085945"/>
                  <a:gd name="connsiteX7029" fmla="*/ 0 w 1018183"/>
                  <a:gd name="connsiteY7029" fmla="*/ 3453109 h 9085945"/>
                  <a:gd name="connsiteX7030" fmla="*/ 0 w 1018183"/>
                  <a:gd name="connsiteY7030" fmla="*/ 3451973 h 9085945"/>
                  <a:gd name="connsiteX7031" fmla="*/ 0 w 1018183"/>
                  <a:gd name="connsiteY7031" fmla="*/ 3451824 h 9085945"/>
                  <a:gd name="connsiteX7032" fmla="*/ 0 w 1018183"/>
                  <a:gd name="connsiteY7032" fmla="*/ 3449040 h 9085945"/>
                  <a:gd name="connsiteX7033" fmla="*/ 0 w 1018183"/>
                  <a:gd name="connsiteY7033" fmla="*/ 3448107 h 9085945"/>
                  <a:gd name="connsiteX7034" fmla="*/ 0 w 1018183"/>
                  <a:gd name="connsiteY7034" fmla="*/ 3448058 h 9085945"/>
                  <a:gd name="connsiteX7035" fmla="*/ 0 w 1018183"/>
                  <a:gd name="connsiteY7035" fmla="*/ 3446932 h 9085945"/>
                  <a:gd name="connsiteX7036" fmla="*/ 0 w 1018183"/>
                  <a:gd name="connsiteY7036" fmla="*/ 3446123 h 9085945"/>
                  <a:gd name="connsiteX7037" fmla="*/ 0 w 1018183"/>
                  <a:gd name="connsiteY7037" fmla="*/ 3445902 h 9085945"/>
                  <a:gd name="connsiteX7038" fmla="*/ 0 w 1018183"/>
                  <a:gd name="connsiteY7038" fmla="*/ 3445647 h 9085945"/>
                  <a:gd name="connsiteX7039" fmla="*/ 0 w 1018183"/>
                  <a:gd name="connsiteY7039" fmla="*/ 3443916 h 9085945"/>
                  <a:gd name="connsiteX7040" fmla="*/ 0 w 1018183"/>
                  <a:gd name="connsiteY7040" fmla="*/ 3443619 h 9085945"/>
                  <a:gd name="connsiteX7041" fmla="*/ 0 w 1018183"/>
                  <a:gd name="connsiteY7041" fmla="*/ 3442051 h 9085945"/>
                  <a:gd name="connsiteX7042" fmla="*/ 0 w 1018183"/>
                  <a:gd name="connsiteY7042" fmla="*/ 3439770 h 9085945"/>
                  <a:gd name="connsiteX7043" fmla="*/ 0 w 1018183"/>
                  <a:gd name="connsiteY7043" fmla="*/ 3437697 h 9085945"/>
                  <a:gd name="connsiteX7044" fmla="*/ 0 w 1018183"/>
                  <a:gd name="connsiteY7044" fmla="*/ 3437511 h 9085945"/>
                  <a:gd name="connsiteX7045" fmla="*/ 0 w 1018183"/>
                  <a:gd name="connsiteY7045" fmla="*/ 3435873 h 9085945"/>
                  <a:gd name="connsiteX7046" fmla="*/ 0 w 1018183"/>
                  <a:gd name="connsiteY7046" fmla="*/ 3435625 h 9085945"/>
                  <a:gd name="connsiteX7047" fmla="*/ 0 w 1018183"/>
                  <a:gd name="connsiteY7047" fmla="*/ 3435065 h 9085945"/>
                  <a:gd name="connsiteX7048" fmla="*/ 0 w 1018183"/>
                  <a:gd name="connsiteY7048" fmla="*/ 3431723 h 9085945"/>
                  <a:gd name="connsiteX7049" fmla="*/ 0 w 1018183"/>
                  <a:gd name="connsiteY7049" fmla="*/ 3431257 h 9085945"/>
                  <a:gd name="connsiteX7050" fmla="*/ 0 w 1018183"/>
                  <a:gd name="connsiteY7050" fmla="*/ 3429387 h 9085945"/>
                  <a:gd name="connsiteX7051" fmla="*/ 0 w 1018183"/>
                  <a:gd name="connsiteY7051" fmla="*/ 3425851 h 9085945"/>
                  <a:gd name="connsiteX7052" fmla="*/ 0 w 1018183"/>
                  <a:gd name="connsiteY7052" fmla="*/ 3424564 h 9085945"/>
                  <a:gd name="connsiteX7053" fmla="*/ 0 w 1018183"/>
                  <a:gd name="connsiteY7053" fmla="*/ 3420665 h 9085945"/>
                  <a:gd name="connsiteX7054" fmla="*/ 0 w 1018183"/>
                  <a:gd name="connsiteY7054" fmla="*/ 3419446 h 9085945"/>
                  <a:gd name="connsiteX7055" fmla="*/ 0 w 1018183"/>
                  <a:gd name="connsiteY7055" fmla="*/ 3418331 h 9085945"/>
                  <a:gd name="connsiteX7056" fmla="*/ 0 w 1018183"/>
                  <a:gd name="connsiteY7056" fmla="*/ 3416240 h 9085945"/>
                  <a:gd name="connsiteX7057" fmla="*/ 0 w 1018183"/>
                  <a:gd name="connsiteY7057" fmla="*/ 3414673 h 9085945"/>
                  <a:gd name="connsiteX7058" fmla="*/ 0 w 1018183"/>
                  <a:gd name="connsiteY7058" fmla="*/ 3413050 h 9085945"/>
                  <a:gd name="connsiteX7059" fmla="*/ 0 w 1018183"/>
                  <a:gd name="connsiteY7059" fmla="*/ 3411482 h 9085945"/>
                  <a:gd name="connsiteX7060" fmla="*/ 0 w 1018183"/>
                  <a:gd name="connsiteY7060" fmla="*/ 3411090 h 9085945"/>
                  <a:gd name="connsiteX7061" fmla="*/ 0 w 1018183"/>
                  <a:gd name="connsiteY7061" fmla="*/ 3410892 h 9085945"/>
                  <a:gd name="connsiteX7062" fmla="*/ 0 w 1018183"/>
                  <a:gd name="connsiteY7062" fmla="*/ 3409805 h 9085945"/>
                  <a:gd name="connsiteX7063" fmla="*/ 0 w 1018183"/>
                  <a:gd name="connsiteY7063" fmla="*/ 3409323 h 9085945"/>
                  <a:gd name="connsiteX7064" fmla="*/ 0 w 1018183"/>
                  <a:gd name="connsiteY7064" fmla="*/ 3409061 h 9085945"/>
                  <a:gd name="connsiteX7065" fmla="*/ 0 w 1018183"/>
                  <a:gd name="connsiteY7065" fmla="*/ 3407764 h 9085945"/>
                  <a:gd name="connsiteX7066" fmla="*/ 0 w 1018183"/>
                  <a:gd name="connsiteY7066" fmla="*/ 3407043 h 9085945"/>
                  <a:gd name="connsiteX7067" fmla="*/ 0 w 1018183"/>
                  <a:gd name="connsiteY7067" fmla="*/ 3406489 h 9085945"/>
                  <a:gd name="connsiteX7068" fmla="*/ 0 w 1018183"/>
                  <a:gd name="connsiteY7068" fmla="*/ 3405559 h 9085945"/>
                  <a:gd name="connsiteX7069" fmla="*/ 0 w 1018183"/>
                  <a:gd name="connsiteY7069" fmla="*/ 3404709 h 9085945"/>
                  <a:gd name="connsiteX7070" fmla="*/ 0 w 1018183"/>
                  <a:gd name="connsiteY7070" fmla="*/ 3403278 h 9085945"/>
                  <a:gd name="connsiteX7071" fmla="*/ 0 w 1018183"/>
                  <a:gd name="connsiteY7071" fmla="*/ 3403146 h 9085945"/>
                  <a:gd name="connsiteX7072" fmla="*/ 0 w 1018183"/>
                  <a:gd name="connsiteY7072" fmla="*/ 3401993 h 9085945"/>
                  <a:gd name="connsiteX7073" fmla="*/ 0 w 1018183"/>
                  <a:gd name="connsiteY7073" fmla="*/ 3401709 h 9085945"/>
                  <a:gd name="connsiteX7074" fmla="*/ 0 w 1018183"/>
                  <a:gd name="connsiteY7074" fmla="*/ 3400424 h 9085945"/>
                  <a:gd name="connsiteX7075" fmla="*/ 0 w 1018183"/>
                  <a:gd name="connsiteY7075" fmla="*/ 3400031 h 9085945"/>
                  <a:gd name="connsiteX7076" fmla="*/ 0 w 1018183"/>
                  <a:gd name="connsiteY7076" fmla="*/ 3398530 h 9085945"/>
                  <a:gd name="connsiteX7077" fmla="*/ 0 w 1018183"/>
                  <a:gd name="connsiteY7077" fmla="*/ 3396706 h 9085945"/>
                  <a:gd name="connsiteX7078" fmla="*/ 0 w 1018183"/>
                  <a:gd name="connsiteY7078" fmla="*/ 3395984 h 9085945"/>
                  <a:gd name="connsiteX7079" fmla="*/ 0 w 1018183"/>
                  <a:gd name="connsiteY7079" fmla="*/ 3394724 h 9085945"/>
                  <a:gd name="connsiteX7080" fmla="*/ 0 w 1018183"/>
                  <a:gd name="connsiteY7080" fmla="*/ 3393648 h 9085945"/>
                  <a:gd name="connsiteX7081" fmla="*/ 0 w 1018183"/>
                  <a:gd name="connsiteY7081" fmla="*/ 3393123 h 9085945"/>
                  <a:gd name="connsiteX7082" fmla="*/ 0 w 1018183"/>
                  <a:gd name="connsiteY7082" fmla="*/ 3384890 h 9085945"/>
                  <a:gd name="connsiteX7083" fmla="*/ 0 w 1018183"/>
                  <a:gd name="connsiteY7083" fmla="*/ 3382065 h 9085945"/>
                  <a:gd name="connsiteX7084" fmla="*/ 0 w 1018183"/>
                  <a:gd name="connsiteY7084" fmla="*/ 3380859 h 9085945"/>
                  <a:gd name="connsiteX7085" fmla="*/ 0 w 1018183"/>
                  <a:gd name="connsiteY7085" fmla="*/ 3380323 h 9085945"/>
                  <a:gd name="connsiteX7086" fmla="*/ 0 w 1018183"/>
                  <a:gd name="connsiteY7086" fmla="*/ 3376334 h 9085945"/>
                  <a:gd name="connsiteX7087" fmla="*/ 0 w 1018183"/>
                  <a:gd name="connsiteY7087" fmla="*/ 3374527 h 9085945"/>
                  <a:gd name="connsiteX7088" fmla="*/ 0 w 1018183"/>
                  <a:gd name="connsiteY7088" fmla="*/ 3370550 h 9085945"/>
                  <a:gd name="connsiteX7089" fmla="*/ 0 w 1018183"/>
                  <a:gd name="connsiteY7089" fmla="*/ 3369463 h 9085945"/>
                  <a:gd name="connsiteX7090" fmla="*/ 0 w 1018183"/>
                  <a:gd name="connsiteY7090" fmla="*/ 3368981 h 9085945"/>
                  <a:gd name="connsiteX7091" fmla="*/ 0 w 1018183"/>
                  <a:gd name="connsiteY7091" fmla="*/ 3367304 h 9085945"/>
                  <a:gd name="connsiteX7092" fmla="*/ 0 w 1018183"/>
                  <a:gd name="connsiteY7092" fmla="*/ 3365274 h 9085945"/>
                  <a:gd name="connsiteX7093" fmla="*/ 0 w 1018183"/>
                  <a:gd name="connsiteY7093" fmla="*/ 3363979 h 9085945"/>
                  <a:gd name="connsiteX7094" fmla="*/ 0 w 1018183"/>
                  <a:gd name="connsiteY7094" fmla="*/ 3360580 h 9085945"/>
                  <a:gd name="connsiteX7095" fmla="*/ 0 w 1018183"/>
                  <a:gd name="connsiteY7095" fmla="*/ 3359689 h 9085945"/>
                  <a:gd name="connsiteX7096" fmla="*/ 0 w 1018183"/>
                  <a:gd name="connsiteY7096" fmla="*/ 3359490 h 9085945"/>
                  <a:gd name="connsiteX7097" fmla="*/ 0 w 1018183"/>
                  <a:gd name="connsiteY7097" fmla="*/ 3358405 h 9085945"/>
                  <a:gd name="connsiteX7098" fmla="*/ 0 w 1018183"/>
                  <a:gd name="connsiteY7098" fmla="*/ 3357922 h 9085945"/>
                  <a:gd name="connsiteX7099" fmla="*/ 0 w 1018183"/>
                  <a:gd name="connsiteY7099" fmla="*/ 3356548 h 9085945"/>
                  <a:gd name="connsiteX7100" fmla="*/ 0 w 1018183"/>
                  <a:gd name="connsiteY7100" fmla="*/ 3355642 h 9085945"/>
                  <a:gd name="connsiteX7101" fmla="*/ 0 w 1018183"/>
                  <a:gd name="connsiteY7101" fmla="*/ 3354980 h 9085945"/>
                  <a:gd name="connsiteX7102" fmla="*/ 0 w 1018183"/>
                  <a:gd name="connsiteY7102" fmla="*/ 3347351 h 9085945"/>
                  <a:gd name="connsiteX7103" fmla="*/ 0 w 1018183"/>
                  <a:gd name="connsiteY7103" fmla="*/ 3345914 h 9085945"/>
                  <a:gd name="connsiteX7104" fmla="*/ 0 w 1018183"/>
                  <a:gd name="connsiteY7104" fmla="*/ 3337577 h 9085945"/>
                  <a:gd name="connsiteX7105" fmla="*/ 0 w 1018183"/>
                  <a:gd name="connsiteY7105" fmla="*/ 3336293 h 9085945"/>
                  <a:gd name="connsiteX7106" fmla="*/ 0 w 1018183"/>
                  <a:gd name="connsiteY7106" fmla="*/ 3334185 h 9085945"/>
                  <a:gd name="connsiteX7107" fmla="*/ 0 w 1018183"/>
                  <a:gd name="connsiteY7107" fmla="*/ 3333378 h 9085945"/>
                  <a:gd name="connsiteX7108" fmla="*/ 0 w 1018183"/>
                  <a:gd name="connsiteY7108" fmla="*/ 3332205 h 9085945"/>
                  <a:gd name="connsiteX7109" fmla="*/ 0 w 1018183"/>
                  <a:gd name="connsiteY7109" fmla="*/ 3330299 h 9085945"/>
                  <a:gd name="connsiteX7110" fmla="*/ 0 w 1018183"/>
                  <a:gd name="connsiteY7110" fmla="*/ 3328173 h 9085945"/>
                  <a:gd name="connsiteX7111" fmla="*/ 0 w 1018183"/>
                  <a:gd name="connsiteY7111" fmla="*/ 3326962 h 9085945"/>
                  <a:gd name="connsiteX7112" fmla="*/ 0 w 1018183"/>
                  <a:gd name="connsiteY7112" fmla="*/ 3324932 h 9085945"/>
                  <a:gd name="connsiteX7113" fmla="*/ 0 w 1018183"/>
                  <a:gd name="connsiteY7113" fmla="*/ 3324006 h 9085945"/>
                  <a:gd name="connsiteX7114" fmla="*/ 0 w 1018183"/>
                  <a:gd name="connsiteY7114" fmla="*/ 3323602 h 9085945"/>
                  <a:gd name="connsiteX7115" fmla="*/ 0 w 1018183"/>
                  <a:gd name="connsiteY7115" fmla="*/ 3323126 h 9085945"/>
                  <a:gd name="connsiteX7116" fmla="*/ 0 w 1018183"/>
                  <a:gd name="connsiteY7116" fmla="*/ 3322318 h 9085945"/>
                  <a:gd name="connsiteX7117" fmla="*/ 0 w 1018183"/>
                  <a:gd name="connsiteY7117" fmla="*/ 3318976 h 9085945"/>
                  <a:gd name="connsiteX7118" fmla="*/ 0 w 1018183"/>
                  <a:gd name="connsiteY7118" fmla="*/ 3316640 h 9085945"/>
                  <a:gd name="connsiteX7119" fmla="*/ 0 w 1018183"/>
                  <a:gd name="connsiteY7119" fmla="*/ 3315904 h 9085945"/>
                  <a:gd name="connsiteX7120" fmla="*/ 0 w 1018183"/>
                  <a:gd name="connsiteY7120" fmla="*/ 3315074 h 9085945"/>
                  <a:gd name="connsiteX7121" fmla="*/ 0 w 1018183"/>
                  <a:gd name="connsiteY7121" fmla="*/ 3312946 h 9085945"/>
                  <a:gd name="connsiteX7122" fmla="*/ 0 w 1018183"/>
                  <a:gd name="connsiteY7122" fmla="*/ 3309634 h 9085945"/>
                  <a:gd name="connsiteX7123" fmla="*/ 0 w 1018183"/>
                  <a:gd name="connsiteY7123" fmla="*/ 3309202 h 9085945"/>
                  <a:gd name="connsiteX7124" fmla="*/ 0 w 1018183"/>
                  <a:gd name="connsiteY7124" fmla="*/ 3307918 h 9085945"/>
                  <a:gd name="connsiteX7125" fmla="*/ 0 w 1018183"/>
                  <a:gd name="connsiteY7125" fmla="*/ 3307527 h 9085945"/>
                  <a:gd name="connsiteX7126" fmla="*/ 0 w 1018183"/>
                  <a:gd name="connsiteY7126" fmla="*/ 3306869 h 9085945"/>
                  <a:gd name="connsiteX7127" fmla="*/ 0 w 1018183"/>
                  <a:gd name="connsiteY7127" fmla="*/ 3305581 h 9085945"/>
                  <a:gd name="connsiteX7128" fmla="*/ 0 w 1018183"/>
                  <a:gd name="connsiteY7128" fmla="*/ 3304849 h 9085945"/>
                  <a:gd name="connsiteX7129" fmla="*/ 0 w 1018183"/>
                  <a:gd name="connsiteY7129" fmla="*/ 3303677 h 9085945"/>
                  <a:gd name="connsiteX7130" fmla="*/ 0 w 1018183"/>
                  <a:gd name="connsiteY7130" fmla="*/ 3303492 h 9085945"/>
                  <a:gd name="connsiteX7131" fmla="*/ 0 w 1018183"/>
                  <a:gd name="connsiteY7131" fmla="*/ 3301924 h 9085945"/>
                  <a:gd name="connsiteX7132" fmla="*/ 0 w 1018183"/>
                  <a:gd name="connsiteY7132" fmla="*/ 3297198 h 9085945"/>
                  <a:gd name="connsiteX7133" fmla="*/ 0 w 1018183"/>
                  <a:gd name="connsiteY7133" fmla="*/ 3295631 h 9085945"/>
                  <a:gd name="connsiteX7134" fmla="*/ 0 w 1018183"/>
                  <a:gd name="connsiteY7134" fmla="*/ 3293791 h 9085945"/>
                  <a:gd name="connsiteX7135" fmla="*/ 0 w 1018183"/>
                  <a:gd name="connsiteY7135" fmla="*/ 3290876 h 9085945"/>
                  <a:gd name="connsiteX7136" fmla="*/ 0 w 1018183"/>
                  <a:gd name="connsiteY7136" fmla="*/ 3290396 h 9085945"/>
                  <a:gd name="connsiteX7137" fmla="*/ 0 w 1018183"/>
                  <a:gd name="connsiteY7137" fmla="*/ 3286141 h 9085945"/>
                  <a:gd name="connsiteX7138" fmla="*/ 0 w 1018183"/>
                  <a:gd name="connsiteY7138" fmla="*/ 3284836 h 9085945"/>
                  <a:gd name="connsiteX7139" fmla="*/ 0 w 1018183"/>
                  <a:gd name="connsiteY7139" fmla="*/ 3284571 h 9085945"/>
                  <a:gd name="connsiteX7140" fmla="*/ 0 w 1018183"/>
                  <a:gd name="connsiteY7140" fmla="*/ 3282826 h 9085945"/>
                  <a:gd name="connsiteX7141" fmla="*/ 0 w 1018183"/>
                  <a:gd name="connsiteY7141" fmla="*/ 3281976 h 9085945"/>
                  <a:gd name="connsiteX7142" fmla="*/ 0 w 1018183"/>
                  <a:gd name="connsiteY7142" fmla="*/ 3281259 h 9085945"/>
                  <a:gd name="connsiteX7143" fmla="*/ 0 w 1018183"/>
                  <a:gd name="connsiteY7143" fmla="*/ 3281071 h 9085945"/>
                  <a:gd name="connsiteX7144" fmla="*/ 0 w 1018183"/>
                  <a:gd name="connsiteY7144" fmla="*/ 3279818 h 9085945"/>
                  <a:gd name="connsiteX7145" fmla="*/ 0 w 1018183"/>
                  <a:gd name="connsiteY7145" fmla="*/ 3276475 h 9085945"/>
                  <a:gd name="connsiteX7146" fmla="*/ 0 w 1018183"/>
                  <a:gd name="connsiteY7146" fmla="*/ 3275062 h 9085945"/>
                  <a:gd name="connsiteX7147" fmla="*/ 0 w 1018183"/>
                  <a:gd name="connsiteY7147" fmla="*/ 3274139 h 9085945"/>
                  <a:gd name="connsiteX7148" fmla="*/ 0 w 1018183"/>
                  <a:gd name="connsiteY7148" fmla="*/ 3273777 h 9085945"/>
                  <a:gd name="connsiteX7149" fmla="*/ 0 w 1018183"/>
                  <a:gd name="connsiteY7149" fmla="*/ 3272145 h 9085945"/>
                  <a:gd name="connsiteX7150" fmla="*/ 0 w 1018183"/>
                  <a:gd name="connsiteY7150" fmla="*/ 3270950 h 9085945"/>
                  <a:gd name="connsiteX7151" fmla="*/ 0 w 1018183"/>
                  <a:gd name="connsiteY7151" fmla="*/ 3270013 h 9085945"/>
                  <a:gd name="connsiteX7152" fmla="*/ 0 w 1018183"/>
                  <a:gd name="connsiteY7152" fmla="*/ 3268372 h 9085945"/>
                  <a:gd name="connsiteX7153" fmla="*/ 0 w 1018183"/>
                  <a:gd name="connsiteY7153" fmla="*/ 3267576 h 9085945"/>
                  <a:gd name="connsiteX7154" fmla="*/ 0 w 1018183"/>
                  <a:gd name="connsiteY7154" fmla="*/ 3265416 h 9085945"/>
                  <a:gd name="connsiteX7155" fmla="*/ 0 w 1018183"/>
                  <a:gd name="connsiteY7155" fmla="*/ 3263081 h 9085945"/>
                  <a:gd name="connsiteX7156" fmla="*/ 0 w 1018183"/>
                  <a:gd name="connsiteY7156" fmla="*/ 3261969 h 9085945"/>
                  <a:gd name="connsiteX7157" fmla="*/ 0 w 1018183"/>
                  <a:gd name="connsiteY7157" fmla="*/ 3259890 h 9085945"/>
                  <a:gd name="connsiteX7158" fmla="*/ 0 w 1018183"/>
                  <a:gd name="connsiteY7158" fmla="*/ 3253610 h 9085945"/>
                  <a:gd name="connsiteX7159" fmla="*/ 0 w 1018183"/>
                  <a:gd name="connsiteY7159" fmla="*/ 3252696 h 9085945"/>
                  <a:gd name="connsiteX7160" fmla="*/ 0 w 1018183"/>
                  <a:gd name="connsiteY7160" fmla="*/ 3247833 h 9085945"/>
                  <a:gd name="connsiteX7161" fmla="*/ 0 w 1018183"/>
                  <a:gd name="connsiteY7161" fmla="*/ 3245799 h 9085945"/>
                  <a:gd name="connsiteX7162" fmla="*/ 0 w 1018183"/>
                  <a:gd name="connsiteY7162" fmla="*/ 3244229 h 9085945"/>
                  <a:gd name="connsiteX7163" fmla="*/ 0 w 1018183"/>
                  <a:gd name="connsiteY7163" fmla="*/ 3243691 h 9085945"/>
                  <a:gd name="connsiteX7164" fmla="*/ 0 w 1018183"/>
                  <a:gd name="connsiteY7164" fmla="*/ 3242552 h 9085945"/>
                  <a:gd name="connsiteX7165" fmla="*/ 0 w 1018183"/>
                  <a:gd name="connsiteY7165" fmla="*/ 3242484 h 9085945"/>
                  <a:gd name="connsiteX7166" fmla="*/ 0 w 1018183"/>
                  <a:gd name="connsiteY7166" fmla="*/ 3242335 h 9085945"/>
                  <a:gd name="connsiteX7167" fmla="*/ 0 w 1018183"/>
                  <a:gd name="connsiteY7167" fmla="*/ 3241639 h 9085945"/>
                  <a:gd name="connsiteX7168" fmla="*/ 0 w 1018183"/>
                  <a:gd name="connsiteY7168" fmla="*/ 3240917 h 9085945"/>
                  <a:gd name="connsiteX7169" fmla="*/ 0 w 1018183"/>
                  <a:gd name="connsiteY7169" fmla="*/ 3239476 h 9085945"/>
                  <a:gd name="connsiteX7170" fmla="*/ 0 w 1018183"/>
                  <a:gd name="connsiteY7170" fmla="*/ 3237286 h 9085945"/>
                  <a:gd name="connsiteX7171" fmla="*/ 0 w 1018183"/>
                  <a:gd name="connsiteY7171" fmla="*/ 3231426 h 9085945"/>
                  <a:gd name="connsiteX7172" fmla="*/ 0 w 1018183"/>
                  <a:gd name="connsiteY7172" fmla="*/ 3231277 h 9085945"/>
                  <a:gd name="connsiteX7173" fmla="*/ 0 w 1018183"/>
                  <a:gd name="connsiteY7173" fmla="*/ 3229859 h 9085945"/>
                  <a:gd name="connsiteX7174" fmla="*/ 0 w 1018183"/>
                  <a:gd name="connsiteY7174" fmla="*/ 3225074 h 9085945"/>
                  <a:gd name="connsiteX7175" fmla="*/ 0 w 1018183"/>
                  <a:gd name="connsiteY7175" fmla="*/ 3223379 h 9085945"/>
                  <a:gd name="connsiteX7176" fmla="*/ 0 w 1018183"/>
                  <a:gd name="connsiteY7176" fmla="*/ 3219548 h 9085945"/>
                  <a:gd name="connsiteX7177" fmla="*/ 0 w 1018183"/>
                  <a:gd name="connsiteY7177" fmla="*/ 3219458 h 9085945"/>
                  <a:gd name="connsiteX7178" fmla="*/ 0 w 1018183"/>
                  <a:gd name="connsiteY7178" fmla="*/ 3218809 h 9085945"/>
                  <a:gd name="connsiteX7179" fmla="*/ 0 w 1018183"/>
                  <a:gd name="connsiteY7179" fmla="*/ 3218332 h 9085945"/>
                  <a:gd name="connsiteX7180" fmla="*/ 0 w 1018183"/>
                  <a:gd name="connsiteY7180" fmla="*/ 3217047 h 9085945"/>
                  <a:gd name="connsiteX7181" fmla="*/ 0 w 1018183"/>
                  <a:gd name="connsiteY7181" fmla="*/ 3215316 h 9085945"/>
                  <a:gd name="connsiteX7182" fmla="*/ 0 w 1018183"/>
                  <a:gd name="connsiteY7182" fmla="*/ 3211257 h 9085945"/>
                  <a:gd name="connsiteX7183" fmla="*/ 0 w 1018183"/>
                  <a:gd name="connsiteY7183" fmla="*/ 3208911 h 9085945"/>
                  <a:gd name="connsiteX7184" fmla="*/ 0 w 1018183"/>
                  <a:gd name="connsiteY7184" fmla="*/ 3207539 h 9085945"/>
                  <a:gd name="connsiteX7185" fmla="*/ 0 w 1018183"/>
                  <a:gd name="connsiteY7185" fmla="*/ 3207273 h 9085945"/>
                  <a:gd name="connsiteX7186" fmla="*/ 0 w 1018183"/>
                  <a:gd name="connsiteY7186" fmla="*/ 3205334 h 9085945"/>
                  <a:gd name="connsiteX7187" fmla="*/ 0 w 1018183"/>
                  <a:gd name="connsiteY7187" fmla="*/ 3204408 h 9085945"/>
                  <a:gd name="connsiteX7188" fmla="*/ 0 w 1018183"/>
                  <a:gd name="connsiteY7188" fmla="*/ 3202210 h 9085945"/>
                  <a:gd name="connsiteX7189" fmla="*/ 0 w 1018183"/>
                  <a:gd name="connsiteY7189" fmla="*/ 3201484 h 9085945"/>
                  <a:gd name="connsiteX7190" fmla="*/ 0 w 1018183"/>
                  <a:gd name="connsiteY7190" fmla="*/ 3201296 h 9085945"/>
                  <a:gd name="connsiteX7191" fmla="*/ 0 w 1018183"/>
                  <a:gd name="connsiteY7191" fmla="*/ 3200199 h 9085945"/>
                  <a:gd name="connsiteX7192" fmla="*/ 0 w 1018183"/>
                  <a:gd name="connsiteY7192" fmla="*/ 3198699 h 9085945"/>
                  <a:gd name="connsiteX7193" fmla="*/ 0 w 1018183"/>
                  <a:gd name="connsiteY7193" fmla="*/ 3197130 h 9085945"/>
                  <a:gd name="connsiteX7194" fmla="*/ 0 w 1018183"/>
                  <a:gd name="connsiteY7194" fmla="*/ 3196481 h 9085945"/>
                  <a:gd name="connsiteX7195" fmla="*/ 0 w 1018183"/>
                  <a:gd name="connsiteY7195" fmla="*/ 3189664 h 9085945"/>
                  <a:gd name="connsiteX7196" fmla="*/ 0 w 1018183"/>
                  <a:gd name="connsiteY7196" fmla="*/ 3188434 h 9085945"/>
                  <a:gd name="connsiteX7197" fmla="*/ 0 w 1018183"/>
                  <a:gd name="connsiteY7197" fmla="*/ 3184665 h 9085945"/>
                  <a:gd name="connsiteX7198" fmla="*/ 0 w 1018183"/>
                  <a:gd name="connsiteY7198" fmla="*/ 3184451 h 9085945"/>
                  <a:gd name="connsiteX7199" fmla="*/ 0 w 1018183"/>
                  <a:gd name="connsiteY7199" fmla="*/ 3183031 h 9085945"/>
                  <a:gd name="connsiteX7200" fmla="*/ 0 w 1018183"/>
                  <a:gd name="connsiteY7200" fmla="*/ 3182882 h 9085945"/>
                  <a:gd name="connsiteX7201" fmla="*/ 0 w 1018183"/>
                  <a:gd name="connsiteY7201" fmla="*/ 3180634 h 9085945"/>
                  <a:gd name="connsiteX7202" fmla="*/ 0 w 1018183"/>
                  <a:gd name="connsiteY7202" fmla="*/ 3180098 h 9085945"/>
                  <a:gd name="connsiteX7203" fmla="*/ 0 w 1018183"/>
                  <a:gd name="connsiteY7203" fmla="*/ 3179164 h 9085945"/>
                  <a:gd name="connsiteX7204" fmla="*/ 0 w 1018183"/>
                  <a:gd name="connsiteY7204" fmla="*/ 3179065 h 9085945"/>
                  <a:gd name="connsiteX7205" fmla="*/ 0 w 1018183"/>
                  <a:gd name="connsiteY7205" fmla="*/ 3178606 h 9085945"/>
                  <a:gd name="connsiteX7206" fmla="*/ 0 w 1018183"/>
                  <a:gd name="connsiteY7206" fmla="*/ 3177889 h 9085945"/>
                  <a:gd name="connsiteX7207" fmla="*/ 0 w 1018183"/>
                  <a:gd name="connsiteY7207" fmla="*/ 3176959 h 9085945"/>
                  <a:gd name="connsiteX7208" fmla="*/ 0 w 1018183"/>
                  <a:gd name="connsiteY7208" fmla="*/ 3176706 h 9085945"/>
                  <a:gd name="connsiteX7209" fmla="*/ 0 w 1018183"/>
                  <a:gd name="connsiteY7209" fmla="*/ 3174677 h 9085945"/>
                  <a:gd name="connsiteX7210" fmla="*/ 0 w 1018183"/>
                  <a:gd name="connsiteY7210" fmla="*/ 3174545 h 9085945"/>
                  <a:gd name="connsiteX7211" fmla="*/ 0 w 1018183"/>
                  <a:gd name="connsiteY7211" fmla="*/ 3173393 h 9085945"/>
                  <a:gd name="connsiteX7212" fmla="*/ 0 w 1018183"/>
                  <a:gd name="connsiteY7212" fmla="*/ 3173109 h 9085945"/>
                  <a:gd name="connsiteX7213" fmla="*/ 0 w 1018183"/>
                  <a:gd name="connsiteY7213" fmla="*/ 3171825 h 9085945"/>
                  <a:gd name="connsiteX7214" fmla="*/ 0 w 1018183"/>
                  <a:gd name="connsiteY7214" fmla="*/ 3168755 h 9085945"/>
                  <a:gd name="connsiteX7215" fmla="*/ 0 w 1018183"/>
                  <a:gd name="connsiteY7215" fmla="*/ 3168569 h 9085945"/>
                  <a:gd name="connsiteX7216" fmla="*/ 0 w 1018183"/>
                  <a:gd name="connsiteY7216" fmla="*/ 3168107 h 9085945"/>
                  <a:gd name="connsiteX7217" fmla="*/ 0 w 1018183"/>
                  <a:gd name="connsiteY7217" fmla="*/ 3166931 h 9085945"/>
                  <a:gd name="connsiteX7218" fmla="*/ 0 w 1018183"/>
                  <a:gd name="connsiteY7218" fmla="*/ 3166123 h 9085945"/>
                  <a:gd name="connsiteX7219" fmla="*/ 0 w 1018183"/>
                  <a:gd name="connsiteY7219" fmla="*/ 3165647 h 9085945"/>
                  <a:gd name="connsiteX7220" fmla="*/ 0 w 1018183"/>
                  <a:gd name="connsiteY7220" fmla="*/ 3163754 h 9085945"/>
                  <a:gd name="connsiteX7221" fmla="*/ 0 w 1018183"/>
                  <a:gd name="connsiteY7221" fmla="*/ 3162315 h 9085945"/>
                  <a:gd name="connsiteX7222" fmla="*/ 0 w 1018183"/>
                  <a:gd name="connsiteY7222" fmla="*/ 3157697 h 9085945"/>
                  <a:gd name="connsiteX7223" fmla="*/ 0 w 1018183"/>
                  <a:gd name="connsiteY7223" fmla="*/ 3157509 h 9085945"/>
                  <a:gd name="connsiteX7224" fmla="*/ 0 w 1018183"/>
                  <a:gd name="connsiteY7224" fmla="*/ 3156290 h 9085945"/>
                  <a:gd name="connsiteX7225" fmla="*/ 0 w 1018183"/>
                  <a:gd name="connsiteY7225" fmla="*/ 3155622 h 9085945"/>
                  <a:gd name="connsiteX7226" fmla="*/ 0 w 1018183"/>
                  <a:gd name="connsiteY7226" fmla="*/ 3152259 h 9085945"/>
                  <a:gd name="connsiteX7227" fmla="*/ 0 w 1018183"/>
                  <a:gd name="connsiteY7227" fmla="*/ 3151723 h 9085945"/>
                  <a:gd name="connsiteX7228" fmla="*/ 0 w 1018183"/>
                  <a:gd name="connsiteY7228" fmla="*/ 3150504 h 9085945"/>
                  <a:gd name="connsiteX7229" fmla="*/ 0 w 1018183"/>
                  <a:gd name="connsiteY7229" fmla="*/ 3149389 h 9085945"/>
                  <a:gd name="connsiteX7230" fmla="*/ 0 w 1018183"/>
                  <a:gd name="connsiteY7230" fmla="*/ 3149219 h 9085945"/>
                  <a:gd name="connsiteX7231" fmla="*/ 0 w 1018183"/>
                  <a:gd name="connsiteY7231" fmla="*/ 3145879 h 9085945"/>
                  <a:gd name="connsiteX7232" fmla="*/ 0 w 1018183"/>
                  <a:gd name="connsiteY7232" fmla="*/ 3141950 h 9085945"/>
                  <a:gd name="connsiteX7233" fmla="*/ 0 w 1018183"/>
                  <a:gd name="connsiteY7233" fmla="*/ 3140864 h 9085945"/>
                  <a:gd name="connsiteX7234" fmla="*/ 0 w 1018183"/>
                  <a:gd name="connsiteY7234" fmla="*/ 3140381 h 9085945"/>
                  <a:gd name="connsiteX7235" fmla="*/ 0 w 1018183"/>
                  <a:gd name="connsiteY7235" fmla="*/ 3139444 h 9085945"/>
                  <a:gd name="connsiteX7236" fmla="*/ 0 w 1018183"/>
                  <a:gd name="connsiteY7236" fmla="*/ 3137546 h 9085945"/>
                  <a:gd name="connsiteX7237" fmla="*/ 0 w 1018183"/>
                  <a:gd name="connsiteY7237" fmla="*/ 3135379 h 9085945"/>
                  <a:gd name="connsiteX7238" fmla="*/ 0 w 1018183"/>
                  <a:gd name="connsiteY7238" fmla="*/ 3134203 h 9085945"/>
                  <a:gd name="connsiteX7239" fmla="*/ 0 w 1018183"/>
                  <a:gd name="connsiteY7239" fmla="*/ 3133051 h 9085945"/>
                  <a:gd name="connsiteX7240" fmla="*/ 0 w 1018183"/>
                  <a:gd name="connsiteY7240" fmla="*/ 3131482 h 9085945"/>
                  <a:gd name="connsiteX7241" fmla="*/ 0 w 1018183"/>
                  <a:gd name="connsiteY7241" fmla="*/ 3131090 h 9085945"/>
                  <a:gd name="connsiteX7242" fmla="*/ 0 w 1018183"/>
                  <a:gd name="connsiteY7242" fmla="*/ 3130890 h 9085945"/>
                  <a:gd name="connsiteX7243" fmla="*/ 0 w 1018183"/>
                  <a:gd name="connsiteY7243" fmla="*/ 3129805 h 9085945"/>
                  <a:gd name="connsiteX7244" fmla="*/ 0 w 1018183"/>
                  <a:gd name="connsiteY7244" fmla="*/ 3129588 h 9085945"/>
                  <a:gd name="connsiteX7245" fmla="*/ 0 w 1018183"/>
                  <a:gd name="connsiteY7245" fmla="*/ 3129322 h 9085945"/>
                  <a:gd name="connsiteX7246" fmla="*/ 0 w 1018183"/>
                  <a:gd name="connsiteY7246" fmla="*/ 3127764 h 9085945"/>
                  <a:gd name="connsiteX7247" fmla="*/ 0 w 1018183"/>
                  <a:gd name="connsiteY7247" fmla="*/ 3127042 h 9085945"/>
                  <a:gd name="connsiteX7248" fmla="*/ 0 w 1018183"/>
                  <a:gd name="connsiteY7248" fmla="*/ 3126489 h 9085945"/>
                  <a:gd name="connsiteX7249" fmla="*/ 0 w 1018183"/>
                  <a:gd name="connsiteY7249" fmla="*/ 3124706 h 9085945"/>
                  <a:gd name="connsiteX7250" fmla="*/ 0 w 1018183"/>
                  <a:gd name="connsiteY7250" fmla="*/ 3123145 h 9085945"/>
                  <a:gd name="connsiteX7251" fmla="*/ 0 w 1018183"/>
                  <a:gd name="connsiteY7251" fmla="*/ 3118529 h 9085945"/>
                  <a:gd name="connsiteX7252" fmla="*/ 0 w 1018183"/>
                  <a:gd name="connsiteY7252" fmla="*/ 3115948 h 9085945"/>
                  <a:gd name="connsiteX7253" fmla="*/ 0 w 1018183"/>
                  <a:gd name="connsiteY7253" fmla="*/ 3114849 h 9085945"/>
                  <a:gd name="connsiteX7254" fmla="*/ 0 w 1018183"/>
                  <a:gd name="connsiteY7254" fmla="*/ 3114664 h 9085945"/>
                  <a:gd name="connsiteX7255" fmla="*/ 0 w 1018183"/>
                  <a:gd name="connsiteY7255" fmla="*/ 3113123 h 9085945"/>
                  <a:gd name="connsiteX7256" fmla="*/ 0 w 1018183"/>
                  <a:gd name="connsiteY7256" fmla="*/ 3111917 h 9085945"/>
                  <a:gd name="connsiteX7257" fmla="*/ 0 w 1018183"/>
                  <a:gd name="connsiteY7257" fmla="*/ 3110633 h 9085945"/>
                  <a:gd name="connsiteX7258" fmla="*/ 0 w 1018183"/>
                  <a:gd name="connsiteY7258" fmla="*/ 3106718 h 9085945"/>
                  <a:gd name="connsiteX7259" fmla="*/ 0 w 1018183"/>
                  <a:gd name="connsiteY7259" fmla="*/ 3106062 h 9085945"/>
                  <a:gd name="connsiteX7260" fmla="*/ 0 w 1018183"/>
                  <a:gd name="connsiteY7260" fmla="*/ 3105586 h 9085945"/>
                  <a:gd name="connsiteX7261" fmla="*/ 0 w 1018183"/>
                  <a:gd name="connsiteY7261" fmla="*/ 3104894 h 9085945"/>
                  <a:gd name="connsiteX7262" fmla="*/ 0 w 1018183"/>
                  <a:gd name="connsiteY7262" fmla="*/ 3100859 h 9085945"/>
                  <a:gd name="connsiteX7263" fmla="*/ 0 w 1018183"/>
                  <a:gd name="connsiteY7263" fmla="*/ 3098362 h 9085945"/>
                  <a:gd name="connsiteX7264" fmla="*/ 0 w 1018183"/>
                  <a:gd name="connsiteY7264" fmla="*/ 3096332 h 9085945"/>
                  <a:gd name="connsiteX7265" fmla="*/ 0 w 1018183"/>
                  <a:gd name="connsiteY7265" fmla="*/ 3095037 h 9085945"/>
                  <a:gd name="connsiteX7266" fmla="*/ 0 w 1018183"/>
                  <a:gd name="connsiteY7266" fmla="*/ 3094526 h 9085945"/>
                  <a:gd name="connsiteX7267" fmla="*/ 0 w 1018183"/>
                  <a:gd name="connsiteY7267" fmla="*/ 3092457 h 9085945"/>
                  <a:gd name="connsiteX7268" fmla="*/ 0 w 1018183"/>
                  <a:gd name="connsiteY7268" fmla="*/ 3091661 h 9085945"/>
                  <a:gd name="connsiteX7269" fmla="*/ 0 w 1018183"/>
                  <a:gd name="connsiteY7269" fmla="*/ 3090548 h 9085945"/>
                  <a:gd name="connsiteX7270" fmla="*/ 0 w 1018183"/>
                  <a:gd name="connsiteY7270" fmla="*/ 3089464 h 9085945"/>
                  <a:gd name="connsiteX7271" fmla="*/ 0 w 1018183"/>
                  <a:gd name="connsiteY7271" fmla="*/ 3088980 h 9085945"/>
                  <a:gd name="connsiteX7272" fmla="*/ 0 w 1018183"/>
                  <a:gd name="connsiteY7272" fmla="*/ 3087304 h 9085945"/>
                  <a:gd name="connsiteX7273" fmla="*/ 0 w 1018183"/>
                  <a:gd name="connsiteY7273" fmla="*/ 3086475 h 9085945"/>
                  <a:gd name="connsiteX7274" fmla="*/ 0 w 1018183"/>
                  <a:gd name="connsiteY7274" fmla="*/ 3083980 h 9085945"/>
                  <a:gd name="connsiteX7275" fmla="*/ 0 w 1018183"/>
                  <a:gd name="connsiteY7275" fmla="*/ 3076972 h 9085945"/>
                  <a:gd name="connsiteX7276" fmla="*/ 0 w 1018183"/>
                  <a:gd name="connsiteY7276" fmla="*/ 3075687 h 9085945"/>
                  <a:gd name="connsiteX7277" fmla="*/ 0 w 1018183"/>
                  <a:gd name="connsiteY7277" fmla="*/ 3072164 h 9085945"/>
                  <a:gd name="connsiteX7278" fmla="*/ 0 w 1018183"/>
                  <a:gd name="connsiteY7278" fmla="*/ 3071920 h 9085945"/>
                  <a:gd name="connsiteX7279" fmla="*/ 0 w 1018183"/>
                  <a:gd name="connsiteY7279" fmla="*/ 3069885 h 9085945"/>
                  <a:gd name="connsiteX7280" fmla="*/ 0 w 1018183"/>
                  <a:gd name="connsiteY7280" fmla="*/ 3068315 h 9085945"/>
                  <a:gd name="connsiteX7281" fmla="*/ 0 w 1018183"/>
                  <a:gd name="connsiteY7281" fmla="*/ 3068131 h 9085945"/>
                  <a:gd name="connsiteX7282" fmla="*/ 0 w 1018183"/>
                  <a:gd name="connsiteY7282" fmla="*/ 3067351 h 9085945"/>
                  <a:gd name="connsiteX7283" fmla="*/ 0 w 1018183"/>
                  <a:gd name="connsiteY7283" fmla="*/ 3065914 h 9085945"/>
                  <a:gd name="connsiteX7284" fmla="*/ 0 w 1018183"/>
                  <a:gd name="connsiteY7284" fmla="*/ 3061796 h 9085945"/>
                  <a:gd name="connsiteX7285" fmla="*/ 0 w 1018183"/>
                  <a:gd name="connsiteY7285" fmla="*/ 3054184 h 9085945"/>
                  <a:gd name="connsiteX7286" fmla="*/ 0 w 1018183"/>
                  <a:gd name="connsiteY7286" fmla="*/ 3053376 h 9085945"/>
                  <a:gd name="connsiteX7287" fmla="*/ 0 w 1018183"/>
                  <a:gd name="connsiteY7287" fmla="*/ 3046962 h 9085945"/>
                  <a:gd name="connsiteX7288" fmla="*/ 0 w 1018183"/>
                  <a:gd name="connsiteY7288" fmla="*/ 3046132 h 9085945"/>
                  <a:gd name="connsiteX7289" fmla="*/ 0 w 1018183"/>
                  <a:gd name="connsiteY7289" fmla="*/ 3044004 h 9085945"/>
                  <a:gd name="connsiteX7290" fmla="*/ 0 w 1018183"/>
                  <a:gd name="connsiteY7290" fmla="*/ 3043545 h 9085945"/>
                  <a:gd name="connsiteX7291" fmla="*/ 0 w 1018183"/>
                  <a:gd name="connsiteY7291" fmla="*/ 3040692 h 9085945"/>
                  <a:gd name="connsiteX7292" fmla="*/ 0 w 1018183"/>
                  <a:gd name="connsiteY7292" fmla="*/ 3038976 h 9085945"/>
                  <a:gd name="connsiteX7293" fmla="*/ 0 w 1018183"/>
                  <a:gd name="connsiteY7293" fmla="*/ 3036639 h 9085945"/>
                  <a:gd name="connsiteX7294" fmla="*/ 0 w 1018183"/>
                  <a:gd name="connsiteY7294" fmla="*/ 3035079 h 9085945"/>
                  <a:gd name="connsiteX7295" fmla="*/ 0 w 1018183"/>
                  <a:gd name="connsiteY7295" fmla="*/ 3033186 h 9085945"/>
                  <a:gd name="connsiteX7296" fmla="*/ 0 w 1018183"/>
                  <a:gd name="connsiteY7296" fmla="*/ 3029634 h 9085945"/>
                  <a:gd name="connsiteX7297" fmla="*/ 0 w 1018183"/>
                  <a:gd name="connsiteY7297" fmla="*/ 3026295 h 9085945"/>
                  <a:gd name="connsiteX7298" fmla="*/ 0 w 1018183"/>
                  <a:gd name="connsiteY7298" fmla="*/ 3024849 h 9085945"/>
                  <a:gd name="connsiteX7299" fmla="*/ 0 w 1018183"/>
                  <a:gd name="connsiteY7299" fmla="*/ 3023154 h 9085945"/>
                  <a:gd name="connsiteX7300" fmla="*/ 0 w 1018183"/>
                  <a:gd name="connsiteY7300" fmla="*/ 3021587 h 9085945"/>
                  <a:gd name="connsiteX7301" fmla="*/ 0 w 1018183"/>
                  <a:gd name="connsiteY7301" fmla="*/ 3021454 h 9085945"/>
                  <a:gd name="connsiteX7302" fmla="*/ 0 w 1018183"/>
                  <a:gd name="connsiteY7302" fmla="*/ 3017199 h 9085945"/>
                  <a:gd name="connsiteX7303" fmla="*/ 0 w 1018183"/>
                  <a:gd name="connsiteY7303" fmla="*/ 3015629 h 9085945"/>
                  <a:gd name="connsiteX7304" fmla="*/ 0 w 1018183"/>
                  <a:gd name="connsiteY7304" fmla="*/ 3013884 h 9085945"/>
                  <a:gd name="connsiteX7305" fmla="*/ 0 w 1018183"/>
                  <a:gd name="connsiteY7305" fmla="*/ 3012317 h 9085945"/>
                  <a:gd name="connsiteX7306" fmla="*/ 0 w 1018183"/>
                  <a:gd name="connsiteY7306" fmla="*/ 3010876 h 9085945"/>
                  <a:gd name="connsiteX7307" fmla="*/ 0 w 1018183"/>
                  <a:gd name="connsiteY7307" fmla="*/ 3010396 h 9085945"/>
                  <a:gd name="connsiteX7308" fmla="*/ 0 w 1018183"/>
                  <a:gd name="connsiteY7308" fmla="*/ 3004835 h 9085945"/>
                  <a:gd name="connsiteX7309" fmla="*/ 0 w 1018183"/>
                  <a:gd name="connsiteY7309" fmla="*/ 3004183 h 9085945"/>
                  <a:gd name="connsiteX7310" fmla="*/ 0 w 1018183"/>
                  <a:gd name="connsiteY7310" fmla="*/ 3003203 h 9085945"/>
                  <a:gd name="connsiteX7311" fmla="*/ 0 w 1018183"/>
                  <a:gd name="connsiteY7311" fmla="*/ 3002826 h 9085945"/>
                  <a:gd name="connsiteX7312" fmla="*/ 0 w 1018183"/>
                  <a:gd name="connsiteY7312" fmla="*/ 3001259 h 9085945"/>
                  <a:gd name="connsiteX7313" fmla="*/ 0 w 1018183"/>
                  <a:gd name="connsiteY7313" fmla="*/ 3001071 h 9085945"/>
                  <a:gd name="connsiteX7314" fmla="*/ 0 w 1018183"/>
                  <a:gd name="connsiteY7314" fmla="*/ 2996905 h 9085945"/>
                  <a:gd name="connsiteX7315" fmla="*/ 0 w 1018183"/>
                  <a:gd name="connsiteY7315" fmla="*/ 2996474 h 9085945"/>
                  <a:gd name="connsiteX7316" fmla="*/ 0 w 1018183"/>
                  <a:gd name="connsiteY7316" fmla="*/ 2994779 h 9085945"/>
                  <a:gd name="connsiteX7317" fmla="*/ 0 w 1018183"/>
                  <a:gd name="connsiteY7317" fmla="*/ 2994139 h 9085945"/>
                  <a:gd name="connsiteX7318" fmla="*/ 0 w 1018183"/>
                  <a:gd name="connsiteY7318" fmla="*/ 2993027 h 9085945"/>
                  <a:gd name="connsiteX7319" fmla="*/ 0 w 1018183"/>
                  <a:gd name="connsiteY7319" fmla="*/ 2992143 h 9085945"/>
                  <a:gd name="connsiteX7320" fmla="*/ 0 w 1018183"/>
                  <a:gd name="connsiteY7320" fmla="*/ 2990948 h 9085945"/>
                  <a:gd name="connsiteX7321" fmla="*/ 0 w 1018183"/>
                  <a:gd name="connsiteY7321" fmla="*/ 2990210 h 9085945"/>
                  <a:gd name="connsiteX7322" fmla="*/ 0 w 1018183"/>
                  <a:gd name="connsiteY7322" fmla="*/ 2981965 h 9085945"/>
                  <a:gd name="connsiteX7323" fmla="*/ 0 w 1018183"/>
                  <a:gd name="connsiteY7323" fmla="*/ 2979710 h 9085945"/>
                  <a:gd name="connsiteX7324" fmla="*/ 0 w 1018183"/>
                  <a:gd name="connsiteY7324" fmla="*/ 2975808 h 9085945"/>
                  <a:gd name="connsiteX7325" fmla="*/ 0 w 1018183"/>
                  <a:gd name="connsiteY7325" fmla="*/ 2973610 h 9085945"/>
                  <a:gd name="connsiteX7326" fmla="*/ 0 w 1018183"/>
                  <a:gd name="connsiteY7326" fmla="*/ 2973474 h 9085945"/>
                  <a:gd name="connsiteX7327" fmla="*/ 0 w 1018183"/>
                  <a:gd name="connsiteY7327" fmla="*/ 2972696 h 9085945"/>
                  <a:gd name="connsiteX7328" fmla="*/ 0 w 1018183"/>
                  <a:gd name="connsiteY7328" fmla="*/ 2970099 h 9085945"/>
                  <a:gd name="connsiteX7329" fmla="*/ 0 w 1018183"/>
                  <a:gd name="connsiteY7329" fmla="*/ 2968531 h 9085945"/>
                  <a:gd name="connsiteX7330" fmla="*/ 0 w 1018183"/>
                  <a:gd name="connsiteY7330" fmla="*/ 2968344 h 9085945"/>
                  <a:gd name="connsiteX7331" fmla="*/ 0 w 1018183"/>
                  <a:gd name="connsiteY7331" fmla="*/ 2962484 h 9085945"/>
                  <a:gd name="connsiteX7332" fmla="*/ 0 w 1018183"/>
                  <a:gd name="connsiteY7332" fmla="*/ 2962335 h 9085945"/>
                  <a:gd name="connsiteX7333" fmla="*/ 0 w 1018183"/>
                  <a:gd name="connsiteY7333" fmla="*/ 2960918 h 9085945"/>
                  <a:gd name="connsiteX7334" fmla="*/ 0 w 1018183"/>
                  <a:gd name="connsiteY7334" fmla="*/ 2959418 h 9085945"/>
                  <a:gd name="connsiteX7335" fmla="*/ 0 w 1018183"/>
                  <a:gd name="connsiteY7335" fmla="*/ 2957284 h 9085945"/>
                  <a:gd name="connsiteX7336" fmla="*/ 0 w 1018183"/>
                  <a:gd name="connsiteY7336" fmla="*/ 2957137 h 9085945"/>
                  <a:gd name="connsiteX7337" fmla="*/ 0 w 1018183"/>
                  <a:gd name="connsiteY7337" fmla="*/ 2955568 h 9085945"/>
                  <a:gd name="connsiteX7338" fmla="*/ 0 w 1018183"/>
                  <a:gd name="connsiteY7338" fmla="*/ 2954438 h 9085945"/>
                  <a:gd name="connsiteX7339" fmla="*/ 0 w 1018183"/>
                  <a:gd name="connsiteY7339" fmla="*/ 2949867 h 9085945"/>
                  <a:gd name="connsiteX7340" fmla="*/ 0 w 1018183"/>
                  <a:gd name="connsiteY7340" fmla="*/ 2948582 h 9085945"/>
                  <a:gd name="connsiteX7341" fmla="*/ 0 w 1018183"/>
                  <a:gd name="connsiteY7341" fmla="*/ 2948105 h 9085945"/>
                  <a:gd name="connsiteX7342" fmla="*/ 0 w 1018183"/>
                  <a:gd name="connsiteY7342" fmla="*/ 2943380 h 9085945"/>
                  <a:gd name="connsiteX7343" fmla="*/ 0 w 1018183"/>
                  <a:gd name="connsiteY7343" fmla="*/ 2939969 h 9085945"/>
                  <a:gd name="connsiteX7344" fmla="*/ 0 w 1018183"/>
                  <a:gd name="connsiteY7344" fmla="*/ 2938808 h 9085945"/>
                  <a:gd name="connsiteX7345" fmla="*/ 0 w 1018183"/>
                  <a:gd name="connsiteY7345" fmla="*/ 2938332 h 9085945"/>
                  <a:gd name="connsiteX7346" fmla="*/ 0 w 1018183"/>
                  <a:gd name="connsiteY7346" fmla="*/ 2937047 h 9085945"/>
                  <a:gd name="connsiteX7347" fmla="*/ 0 w 1018183"/>
                  <a:gd name="connsiteY7347" fmla="*/ 2935467 h 9085945"/>
                  <a:gd name="connsiteX7348" fmla="*/ 0 w 1018183"/>
                  <a:gd name="connsiteY7348" fmla="*/ 2934182 h 9085945"/>
                  <a:gd name="connsiteX7349" fmla="*/ 0 w 1018183"/>
                  <a:gd name="connsiteY7349" fmla="*/ 2931257 h 9085945"/>
                  <a:gd name="connsiteX7350" fmla="*/ 0 w 1018183"/>
                  <a:gd name="connsiteY7350" fmla="*/ 2929758 h 9085945"/>
                  <a:gd name="connsiteX7351" fmla="*/ 0 w 1018183"/>
                  <a:gd name="connsiteY7351" fmla="*/ 2928909 h 9085945"/>
                  <a:gd name="connsiteX7352" fmla="*/ 0 w 1018183"/>
                  <a:gd name="connsiteY7352" fmla="*/ 2928188 h 9085945"/>
                  <a:gd name="connsiteX7353" fmla="*/ 0 w 1018183"/>
                  <a:gd name="connsiteY7353" fmla="*/ 2927539 h 9085945"/>
                  <a:gd name="connsiteX7354" fmla="*/ 0 w 1018183"/>
                  <a:gd name="connsiteY7354" fmla="*/ 2924408 h 9085945"/>
                  <a:gd name="connsiteX7355" fmla="*/ 0 w 1018183"/>
                  <a:gd name="connsiteY7355" fmla="*/ 2919492 h 9085945"/>
                  <a:gd name="connsiteX7356" fmla="*/ 0 w 1018183"/>
                  <a:gd name="connsiteY7356" fmla="*/ 2918699 h 9085945"/>
                  <a:gd name="connsiteX7357" fmla="*/ 0 w 1018183"/>
                  <a:gd name="connsiteY7357" fmla="*/ 2917132 h 9085945"/>
                  <a:gd name="connsiteX7358" fmla="*/ 0 w 1018183"/>
                  <a:gd name="connsiteY7358" fmla="*/ 2915723 h 9085945"/>
                  <a:gd name="connsiteX7359" fmla="*/ 0 w 1018183"/>
                  <a:gd name="connsiteY7359" fmla="*/ 2914439 h 9085945"/>
                  <a:gd name="connsiteX7360" fmla="*/ 0 w 1018183"/>
                  <a:gd name="connsiteY7360" fmla="*/ 2913548 h 9085945"/>
                  <a:gd name="connsiteX7361" fmla="*/ 0 w 1018183"/>
                  <a:gd name="connsiteY7361" fmla="*/ 2911692 h 9085945"/>
                  <a:gd name="connsiteX7362" fmla="*/ 0 w 1018183"/>
                  <a:gd name="connsiteY7362" fmla="*/ 2910408 h 9085945"/>
                  <a:gd name="connsiteX7363" fmla="*/ 0 w 1018183"/>
                  <a:gd name="connsiteY7363" fmla="*/ 2910123 h 9085945"/>
                  <a:gd name="connsiteX7364" fmla="*/ 0 w 1018183"/>
                  <a:gd name="connsiteY7364" fmla="*/ 2909664 h 9085945"/>
                  <a:gd name="connsiteX7365" fmla="*/ 0 w 1018183"/>
                  <a:gd name="connsiteY7365" fmla="*/ 2908946 h 9085945"/>
                  <a:gd name="connsiteX7366" fmla="*/ 0 w 1018183"/>
                  <a:gd name="connsiteY7366" fmla="*/ 2908839 h 9085945"/>
                  <a:gd name="connsiteX7367" fmla="*/ 0 w 1018183"/>
                  <a:gd name="connsiteY7367" fmla="*/ 2908434 h 9085945"/>
                  <a:gd name="connsiteX7368" fmla="*/ 0 w 1018183"/>
                  <a:gd name="connsiteY7368" fmla="*/ 2906081 h 9085945"/>
                  <a:gd name="connsiteX7369" fmla="*/ 0 w 1018183"/>
                  <a:gd name="connsiteY7369" fmla="*/ 2905603 h 9085945"/>
                  <a:gd name="connsiteX7370" fmla="*/ 0 w 1018183"/>
                  <a:gd name="connsiteY7370" fmla="*/ 2904669 h 9085945"/>
                  <a:gd name="connsiteX7371" fmla="*/ 0 w 1018183"/>
                  <a:gd name="connsiteY7371" fmla="*/ 2904452 h 9085945"/>
                  <a:gd name="connsiteX7372" fmla="*/ 0 w 1018183"/>
                  <a:gd name="connsiteY7372" fmla="*/ 2902882 h 9085945"/>
                  <a:gd name="connsiteX7373" fmla="*/ 0 w 1018183"/>
                  <a:gd name="connsiteY7373" fmla="*/ 2900634 h 9085945"/>
                  <a:gd name="connsiteX7374" fmla="*/ 0 w 1018183"/>
                  <a:gd name="connsiteY7374" fmla="*/ 2899164 h 9085945"/>
                  <a:gd name="connsiteX7375" fmla="*/ 0 w 1018183"/>
                  <a:gd name="connsiteY7375" fmla="*/ 2899065 h 9085945"/>
                  <a:gd name="connsiteX7376" fmla="*/ 0 w 1018183"/>
                  <a:gd name="connsiteY7376" fmla="*/ 2897888 h 9085945"/>
                  <a:gd name="connsiteX7377" fmla="*/ 0 w 1018183"/>
                  <a:gd name="connsiteY7377" fmla="*/ 2896706 h 9085945"/>
                  <a:gd name="connsiteX7378" fmla="*/ 0 w 1018183"/>
                  <a:gd name="connsiteY7378" fmla="*/ 2894812 h 9085945"/>
                  <a:gd name="connsiteX7379" fmla="*/ 0 w 1018183"/>
                  <a:gd name="connsiteY7379" fmla="*/ 2894546 h 9085945"/>
                  <a:gd name="connsiteX7380" fmla="*/ 0 w 1018183"/>
                  <a:gd name="connsiteY7380" fmla="*/ 2891681 h 9085945"/>
                  <a:gd name="connsiteX7381" fmla="*/ 0 w 1018183"/>
                  <a:gd name="connsiteY7381" fmla="*/ 2891436 h 9085945"/>
                  <a:gd name="connsiteX7382" fmla="*/ 0 w 1018183"/>
                  <a:gd name="connsiteY7382" fmla="*/ 2888755 h 9085945"/>
                  <a:gd name="connsiteX7383" fmla="*/ 0 w 1018183"/>
                  <a:gd name="connsiteY7383" fmla="*/ 2888567 h 9085945"/>
                  <a:gd name="connsiteX7384" fmla="*/ 0 w 1018183"/>
                  <a:gd name="connsiteY7384" fmla="*/ 2887349 h 9085945"/>
                  <a:gd name="connsiteX7385" fmla="*/ 0 w 1018183"/>
                  <a:gd name="connsiteY7385" fmla="*/ 2886064 h 9085945"/>
                  <a:gd name="connsiteX7386" fmla="*/ 0 w 1018183"/>
                  <a:gd name="connsiteY7386" fmla="*/ 2883755 h 9085945"/>
                  <a:gd name="connsiteX7387" fmla="*/ 0 w 1018183"/>
                  <a:gd name="connsiteY7387" fmla="*/ 2883317 h 9085945"/>
                  <a:gd name="connsiteX7388" fmla="*/ 0 w 1018183"/>
                  <a:gd name="connsiteY7388" fmla="*/ 2882033 h 9085945"/>
                  <a:gd name="connsiteX7389" fmla="*/ 0 w 1018183"/>
                  <a:gd name="connsiteY7389" fmla="*/ 2880277 h 9085945"/>
                  <a:gd name="connsiteX7390" fmla="*/ 0 w 1018183"/>
                  <a:gd name="connsiteY7390" fmla="*/ 2877462 h 9085945"/>
                  <a:gd name="connsiteX7391" fmla="*/ 0 w 1018183"/>
                  <a:gd name="connsiteY7391" fmla="*/ 2876937 h 9085945"/>
                  <a:gd name="connsiteX7392" fmla="*/ 0 w 1018183"/>
                  <a:gd name="connsiteY7392" fmla="*/ 2876294 h 9085945"/>
                  <a:gd name="connsiteX7393" fmla="*/ 0 w 1018183"/>
                  <a:gd name="connsiteY7393" fmla="*/ 2872259 h 9085945"/>
                  <a:gd name="connsiteX7394" fmla="*/ 0 w 1018183"/>
                  <a:gd name="connsiteY7394" fmla="*/ 2871939 h 9085945"/>
                  <a:gd name="connsiteX7395" fmla="*/ 0 w 1018183"/>
                  <a:gd name="connsiteY7395" fmla="*/ 2870502 h 9085945"/>
                  <a:gd name="connsiteX7396" fmla="*/ 0 w 1018183"/>
                  <a:gd name="connsiteY7396" fmla="*/ 2869218 h 9085945"/>
                  <a:gd name="connsiteX7397" fmla="*/ 0 w 1018183"/>
                  <a:gd name="connsiteY7397" fmla="*/ 2868090 h 9085945"/>
                  <a:gd name="connsiteX7398" fmla="*/ 0 w 1018183"/>
                  <a:gd name="connsiteY7398" fmla="*/ 2867907 h 9085945"/>
                  <a:gd name="connsiteX7399" fmla="*/ 0 w 1018183"/>
                  <a:gd name="connsiteY7399" fmla="*/ 2866437 h 9085945"/>
                  <a:gd name="connsiteX7400" fmla="*/ 0 w 1018183"/>
                  <a:gd name="connsiteY7400" fmla="*/ 2866339 h 9085945"/>
                  <a:gd name="connsiteX7401" fmla="*/ 0 w 1018183"/>
                  <a:gd name="connsiteY7401" fmla="*/ 2865879 h 9085945"/>
                  <a:gd name="connsiteX7402" fmla="*/ 0 w 1018183"/>
                  <a:gd name="connsiteY7402" fmla="*/ 2863061 h 9085945"/>
                  <a:gd name="connsiteX7403" fmla="*/ 0 w 1018183"/>
                  <a:gd name="connsiteY7403" fmla="*/ 2861948 h 9085945"/>
                  <a:gd name="connsiteX7404" fmla="*/ 0 w 1018183"/>
                  <a:gd name="connsiteY7404" fmla="*/ 2860863 h 9085945"/>
                  <a:gd name="connsiteX7405" fmla="*/ 0 w 1018183"/>
                  <a:gd name="connsiteY7405" fmla="*/ 2860725 h 9085945"/>
                  <a:gd name="connsiteX7406" fmla="*/ 0 w 1018183"/>
                  <a:gd name="connsiteY7406" fmla="*/ 2860381 h 9085945"/>
                  <a:gd name="connsiteX7407" fmla="*/ 0 w 1018183"/>
                  <a:gd name="connsiteY7407" fmla="*/ 2857546 h 9085945"/>
                  <a:gd name="connsiteX7408" fmla="*/ 0 w 1018183"/>
                  <a:gd name="connsiteY7408" fmla="*/ 2855381 h 9085945"/>
                  <a:gd name="connsiteX7409" fmla="*/ 0 w 1018183"/>
                  <a:gd name="connsiteY7409" fmla="*/ 2854203 h 9085945"/>
                  <a:gd name="connsiteX7410" fmla="*/ 0 w 1018183"/>
                  <a:gd name="connsiteY7410" fmla="*/ 2849587 h 9085945"/>
                  <a:gd name="connsiteX7411" fmla="*/ 0 w 1018183"/>
                  <a:gd name="connsiteY7411" fmla="*/ 2845907 h 9085945"/>
                  <a:gd name="connsiteX7412" fmla="*/ 0 w 1018183"/>
                  <a:gd name="connsiteY7412" fmla="*/ 2845723 h 9085945"/>
                  <a:gd name="connsiteX7413" fmla="*/ 0 w 1018183"/>
                  <a:gd name="connsiteY7413" fmla="*/ 2843564 h 9085945"/>
                  <a:gd name="connsiteX7414" fmla="*/ 0 w 1018183"/>
                  <a:gd name="connsiteY7414" fmla="*/ 2841692 h 9085945"/>
                  <a:gd name="connsiteX7415" fmla="*/ 0 w 1018183"/>
                  <a:gd name="connsiteY7415" fmla="*/ 2841285 h 9085945"/>
                  <a:gd name="connsiteX7416" fmla="*/ 0 w 1018183"/>
                  <a:gd name="connsiteY7416" fmla="*/ 2839715 h 9085945"/>
                  <a:gd name="connsiteX7417" fmla="*/ 0 w 1018183"/>
                  <a:gd name="connsiteY7417" fmla="*/ 2839532 h 9085945"/>
                  <a:gd name="connsiteX7418" fmla="*/ 0 w 1018183"/>
                  <a:gd name="connsiteY7418" fmla="*/ 2837776 h 9085945"/>
                  <a:gd name="connsiteX7419" fmla="*/ 0 w 1018183"/>
                  <a:gd name="connsiteY7419" fmla="*/ 2837120 h 9085945"/>
                  <a:gd name="connsiteX7420" fmla="*/ 0 w 1018183"/>
                  <a:gd name="connsiteY7420" fmla="*/ 2835952 h 9085945"/>
                  <a:gd name="connsiteX7421" fmla="*/ 0 w 1018183"/>
                  <a:gd name="connsiteY7421" fmla="*/ 2834854 h 9085945"/>
                  <a:gd name="connsiteX7422" fmla="*/ 0 w 1018183"/>
                  <a:gd name="connsiteY7422" fmla="*/ 2834664 h 9085945"/>
                  <a:gd name="connsiteX7423" fmla="*/ 0 w 1018183"/>
                  <a:gd name="connsiteY7423" fmla="*/ 2831918 h 9085945"/>
                  <a:gd name="connsiteX7424" fmla="*/ 0 w 1018183"/>
                  <a:gd name="connsiteY7424" fmla="*/ 2830632 h 9085945"/>
                  <a:gd name="connsiteX7425" fmla="*/ 0 w 1018183"/>
                  <a:gd name="connsiteY7425" fmla="*/ 2828921 h 9085945"/>
                  <a:gd name="connsiteX7426" fmla="*/ 0 w 1018183"/>
                  <a:gd name="connsiteY7426" fmla="*/ 2826717 h 9085945"/>
                  <a:gd name="connsiteX7427" fmla="*/ 0 w 1018183"/>
                  <a:gd name="connsiteY7427" fmla="*/ 2826061 h 9085945"/>
                  <a:gd name="connsiteX7428" fmla="*/ 0 w 1018183"/>
                  <a:gd name="connsiteY7428" fmla="*/ 2825584 h 9085945"/>
                  <a:gd name="connsiteX7429" fmla="*/ 0 w 1018183"/>
                  <a:gd name="connsiteY7429" fmla="*/ 2823515 h 9085945"/>
                  <a:gd name="connsiteX7430" fmla="*/ 0 w 1018183"/>
                  <a:gd name="connsiteY7430" fmla="*/ 2822719 h 9085945"/>
                  <a:gd name="connsiteX7431" fmla="*/ 0 w 1018183"/>
                  <a:gd name="connsiteY7431" fmla="*/ 2822231 h 9085945"/>
                  <a:gd name="connsiteX7432" fmla="*/ 0 w 1018183"/>
                  <a:gd name="connsiteY7432" fmla="*/ 2818362 h 9085945"/>
                  <a:gd name="connsiteX7433" fmla="*/ 0 w 1018183"/>
                  <a:gd name="connsiteY7433" fmla="*/ 2818015 h 9085945"/>
                  <a:gd name="connsiteX7434" fmla="*/ 0 w 1018183"/>
                  <a:gd name="connsiteY7434" fmla="*/ 2817532 h 9085945"/>
                  <a:gd name="connsiteX7435" fmla="*/ 0 w 1018183"/>
                  <a:gd name="connsiteY7435" fmla="*/ 2815038 h 9085945"/>
                  <a:gd name="connsiteX7436" fmla="*/ 0 w 1018183"/>
                  <a:gd name="connsiteY7436" fmla="*/ 2812457 h 9085945"/>
                  <a:gd name="connsiteX7437" fmla="*/ 0 w 1018183"/>
                  <a:gd name="connsiteY7437" fmla="*/ 2811661 h 9085945"/>
                  <a:gd name="connsiteX7438" fmla="*/ 0 w 1018183"/>
                  <a:gd name="connsiteY7438" fmla="*/ 2806745 h 9085945"/>
                  <a:gd name="connsiteX7439" fmla="*/ 0 w 1018183"/>
                  <a:gd name="connsiteY7439" fmla="*/ 2806480 h 9085945"/>
                  <a:gd name="connsiteX7440" fmla="*/ 0 w 1018183"/>
                  <a:gd name="connsiteY7440" fmla="*/ 2803222 h 9085945"/>
                  <a:gd name="connsiteX7441" fmla="*/ 0 w 1018183"/>
                  <a:gd name="connsiteY7441" fmla="*/ 2802978 h 9085945"/>
                  <a:gd name="connsiteX7442" fmla="*/ 0 w 1018183"/>
                  <a:gd name="connsiteY7442" fmla="*/ 2800944 h 9085945"/>
                  <a:gd name="connsiteX7443" fmla="*/ 0 w 1018183"/>
                  <a:gd name="connsiteY7443" fmla="*/ 2799657 h 9085945"/>
                  <a:gd name="connsiteX7444" fmla="*/ 0 w 1018183"/>
                  <a:gd name="connsiteY7444" fmla="*/ 2799373 h 9085945"/>
                  <a:gd name="connsiteX7445" fmla="*/ 0 w 1018183"/>
                  <a:gd name="connsiteY7445" fmla="*/ 2799189 h 9085945"/>
                  <a:gd name="connsiteX7446" fmla="*/ 0 w 1018183"/>
                  <a:gd name="connsiteY7446" fmla="*/ 2798090 h 9085945"/>
                  <a:gd name="connsiteX7447" fmla="*/ 0 w 1018183"/>
                  <a:gd name="connsiteY7447" fmla="*/ 2797695 h 9085945"/>
                  <a:gd name="connsiteX7448" fmla="*/ 0 w 1018183"/>
                  <a:gd name="connsiteY7448" fmla="*/ 2796972 h 9085945"/>
                  <a:gd name="connsiteX7449" fmla="*/ 0 w 1018183"/>
                  <a:gd name="connsiteY7449" fmla="*/ 2795687 h 9085945"/>
                  <a:gd name="connsiteX7450" fmla="*/ 0 w 1018183"/>
                  <a:gd name="connsiteY7450" fmla="*/ 2793335 h 9085945"/>
                  <a:gd name="connsiteX7451" fmla="*/ 0 w 1018183"/>
                  <a:gd name="connsiteY7451" fmla="*/ 2792854 h 9085945"/>
                  <a:gd name="connsiteX7452" fmla="*/ 0 w 1018183"/>
                  <a:gd name="connsiteY7452" fmla="*/ 2792164 h 9085945"/>
                  <a:gd name="connsiteX7453" fmla="*/ 0 w 1018183"/>
                  <a:gd name="connsiteY7453" fmla="*/ 2791918 h 9085945"/>
                  <a:gd name="connsiteX7454" fmla="*/ 0 w 1018183"/>
                  <a:gd name="connsiteY7454" fmla="*/ 2789883 h 9085945"/>
                  <a:gd name="connsiteX7455" fmla="*/ 0 w 1018183"/>
                  <a:gd name="connsiteY7455" fmla="*/ 2788315 h 9085945"/>
                  <a:gd name="connsiteX7456" fmla="*/ 0 w 1018183"/>
                  <a:gd name="connsiteY7456" fmla="*/ 2788130 h 9085945"/>
                  <a:gd name="connsiteX7457" fmla="*/ 0 w 1018183"/>
                  <a:gd name="connsiteY7457" fmla="*/ 2783871 h 9085945"/>
                  <a:gd name="connsiteX7458" fmla="*/ 0 w 1018183"/>
                  <a:gd name="connsiteY7458" fmla="*/ 2781796 h 9085945"/>
                  <a:gd name="connsiteX7459" fmla="*/ 0 w 1018183"/>
                  <a:gd name="connsiteY7459" fmla="*/ 2779729 h 9085945"/>
                  <a:gd name="connsiteX7460" fmla="*/ 0 w 1018183"/>
                  <a:gd name="connsiteY7460" fmla="*/ 2778933 h 9085945"/>
                  <a:gd name="connsiteX7461" fmla="*/ 0 w 1018183"/>
                  <a:gd name="connsiteY7461" fmla="*/ 2776803 h 9085945"/>
                  <a:gd name="connsiteX7462" fmla="*/ 0 w 1018183"/>
                  <a:gd name="connsiteY7462" fmla="*/ 2774603 h 9085945"/>
                  <a:gd name="connsiteX7463" fmla="*/ 0 w 1018183"/>
                  <a:gd name="connsiteY7463" fmla="*/ 2766137 h 9085945"/>
                  <a:gd name="connsiteX7464" fmla="*/ 0 w 1018183"/>
                  <a:gd name="connsiteY7464" fmla="*/ 2764244 h 9085945"/>
                  <a:gd name="connsiteX7465" fmla="*/ 0 w 1018183"/>
                  <a:gd name="connsiteY7465" fmla="*/ 2763543 h 9085945"/>
                  <a:gd name="connsiteX7466" fmla="*/ 0 w 1018183"/>
                  <a:gd name="connsiteY7466" fmla="*/ 2760692 h 9085945"/>
                  <a:gd name="connsiteX7467" fmla="*/ 0 w 1018183"/>
                  <a:gd name="connsiteY7467" fmla="*/ 2759689 h 9085945"/>
                  <a:gd name="connsiteX7468" fmla="*/ 0 w 1018183"/>
                  <a:gd name="connsiteY7468" fmla="*/ 2759193 h 9085945"/>
                  <a:gd name="connsiteX7469" fmla="*/ 0 w 1018183"/>
                  <a:gd name="connsiteY7469" fmla="*/ 2757353 h 9085945"/>
                  <a:gd name="connsiteX7470" fmla="*/ 0 w 1018183"/>
                  <a:gd name="connsiteY7470" fmla="*/ 2757158 h 9085945"/>
                  <a:gd name="connsiteX7471" fmla="*/ 0 w 1018183"/>
                  <a:gd name="connsiteY7471" fmla="*/ 2756070 h 9085945"/>
                  <a:gd name="connsiteX7472" fmla="*/ 0 w 1018183"/>
                  <a:gd name="connsiteY7472" fmla="*/ 2755587 h 9085945"/>
                  <a:gd name="connsiteX7473" fmla="*/ 0 w 1018183"/>
                  <a:gd name="connsiteY7473" fmla="*/ 2755343 h 9085945"/>
                  <a:gd name="connsiteX7474" fmla="*/ 0 w 1018183"/>
                  <a:gd name="connsiteY7474" fmla="*/ 2754212 h 9085945"/>
                  <a:gd name="connsiteX7475" fmla="*/ 0 w 1018183"/>
                  <a:gd name="connsiteY7475" fmla="*/ 2753186 h 9085945"/>
                  <a:gd name="connsiteX7476" fmla="*/ 0 w 1018183"/>
                  <a:gd name="connsiteY7476" fmla="*/ 2752645 h 9085945"/>
                  <a:gd name="connsiteX7477" fmla="*/ 0 w 1018183"/>
                  <a:gd name="connsiteY7477" fmla="*/ 2746295 h 9085945"/>
                  <a:gd name="connsiteX7478" fmla="*/ 0 w 1018183"/>
                  <a:gd name="connsiteY7478" fmla="*/ 2743155 h 9085945"/>
                  <a:gd name="connsiteX7479" fmla="*/ 0 w 1018183"/>
                  <a:gd name="connsiteY7479" fmla="*/ 2741586 h 9085945"/>
                  <a:gd name="connsiteX7480" fmla="*/ 0 w 1018183"/>
                  <a:gd name="connsiteY7480" fmla="*/ 2741454 h 9085945"/>
                  <a:gd name="connsiteX7481" fmla="*/ 0 w 1018183"/>
                  <a:gd name="connsiteY7481" fmla="*/ 2735241 h 9085945"/>
                  <a:gd name="connsiteX7482" fmla="*/ 0 w 1018183"/>
                  <a:gd name="connsiteY7482" fmla="*/ 2733957 h 9085945"/>
                  <a:gd name="connsiteX7483" fmla="*/ 0 w 1018183"/>
                  <a:gd name="connsiteY7483" fmla="*/ 2733884 h 9085945"/>
                  <a:gd name="connsiteX7484" fmla="*/ 0 w 1018183"/>
                  <a:gd name="connsiteY7484" fmla="*/ 2732318 h 9085945"/>
                  <a:gd name="connsiteX7485" fmla="*/ 0 w 1018183"/>
                  <a:gd name="connsiteY7485" fmla="*/ 2730818 h 9085945"/>
                  <a:gd name="connsiteX7486" fmla="*/ 0 w 1018183"/>
                  <a:gd name="connsiteY7486" fmla="*/ 2728537 h 9085945"/>
                  <a:gd name="connsiteX7487" fmla="*/ 0 w 1018183"/>
                  <a:gd name="connsiteY7487" fmla="*/ 2727963 h 9085945"/>
                  <a:gd name="connsiteX7488" fmla="*/ 0 w 1018183"/>
                  <a:gd name="connsiteY7488" fmla="*/ 2726968 h 9085945"/>
                  <a:gd name="connsiteX7489" fmla="*/ 0 w 1018183"/>
                  <a:gd name="connsiteY7489" fmla="*/ 2725837 h 9085945"/>
                  <a:gd name="connsiteX7490" fmla="*/ 0 w 1018183"/>
                  <a:gd name="connsiteY7490" fmla="*/ 2724183 h 9085945"/>
                  <a:gd name="connsiteX7491" fmla="*/ 0 w 1018183"/>
                  <a:gd name="connsiteY7491" fmla="*/ 2723201 h 9085945"/>
                  <a:gd name="connsiteX7492" fmla="*/ 0 w 1018183"/>
                  <a:gd name="connsiteY7492" fmla="*/ 2721267 h 9085945"/>
                  <a:gd name="connsiteX7493" fmla="*/ 0 w 1018183"/>
                  <a:gd name="connsiteY7493" fmla="*/ 2720791 h 9085945"/>
                  <a:gd name="connsiteX7494" fmla="*/ 0 w 1018183"/>
                  <a:gd name="connsiteY7494" fmla="*/ 2719982 h 9085945"/>
                  <a:gd name="connsiteX7495" fmla="*/ 0 w 1018183"/>
                  <a:gd name="connsiteY7495" fmla="*/ 2716906 h 9085945"/>
                  <a:gd name="connsiteX7496" fmla="*/ 0 w 1018183"/>
                  <a:gd name="connsiteY7496" fmla="*/ 2714780 h 9085945"/>
                  <a:gd name="connsiteX7497" fmla="*/ 0 w 1018183"/>
                  <a:gd name="connsiteY7497" fmla="*/ 2713567 h 9085945"/>
                  <a:gd name="connsiteX7498" fmla="*/ 0 w 1018183"/>
                  <a:gd name="connsiteY7498" fmla="*/ 2713023 h 9085945"/>
                  <a:gd name="connsiteX7499" fmla="*/ 0 w 1018183"/>
                  <a:gd name="connsiteY7499" fmla="*/ 2710768 h 9085945"/>
                  <a:gd name="connsiteX7500" fmla="*/ 0 w 1018183"/>
                  <a:gd name="connsiteY7500" fmla="*/ 2710208 h 9085945"/>
                  <a:gd name="connsiteX7501" fmla="*/ 0 w 1018183"/>
                  <a:gd name="connsiteY7501" fmla="*/ 2706866 h 9085945"/>
                  <a:gd name="connsiteX7502" fmla="*/ 0 w 1018183"/>
                  <a:gd name="connsiteY7502" fmla="*/ 2705582 h 9085945"/>
                  <a:gd name="connsiteX7503" fmla="*/ 0 w 1018183"/>
                  <a:gd name="connsiteY7503" fmla="*/ 2704532 h 9085945"/>
                  <a:gd name="connsiteX7504" fmla="*/ 0 w 1018183"/>
                  <a:gd name="connsiteY7504" fmla="*/ 2703246 h 9085945"/>
                  <a:gd name="connsiteX7505" fmla="*/ 0 w 1018183"/>
                  <a:gd name="connsiteY7505" fmla="*/ 2701158 h 9085945"/>
                  <a:gd name="connsiteX7506" fmla="*/ 0 w 1018183"/>
                  <a:gd name="connsiteY7506" fmla="*/ 2699710 h 9085945"/>
                  <a:gd name="connsiteX7507" fmla="*/ 0 w 1018183"/>
                  <a:gd name="connsiteY7507" fmla="*/ 2699588 h 9085945"/>
                  <a:gd name="connsiteX7508" fmla="*/ 0 w 1018183"/>
                  <a:gd name="connsiteY7508" fmla="*/ 2695808 h 9085945"/>
                  <a:gd name="connsiteX7509" fmla="*/ 0 w 1018183"/>
                  <a:gd name="connsiteY7509" fmla="*/ 2693474 h 9085945"/>
                  <a:gd name="connsiteX7510" fmla="*/ 0 w 1018183"/>
                  <a:gd name="connsiteY7510" fmla="*/ 2691456 h 9085945"/>
                  <a:gd name="connsiteX7511" fmla="*/ 0 w 1018183"/>
                  <a:gd name="connsiteY7511" fmla="*/ 2690477 h 9085945"/>
                  <a:gd name="connsiteX7512" fmla="*/ 0 w 1018183"/>
                  <a:gd name="connsiteY7512" fmla="*/ 2690099 h 9085945"/>
                  <a:gd name="connsiteX7513" fmla="*/ 0 w 1018183"/>
                  <a:gd name="connsiteY7513" fmla="*/ 2688532 h 9085945"/>
                  <a:gd name="connsiteX7514" fmla="*/ 0 w 1018183"/>
                  <a:gd name="connsiteY7514" fmla="*/ 2688342 h 9085945"/>
                  <a:gd name="connsiteX7515" fmla="*/ 0 w 1018183"/>
                  <a:gd name="connsiteY7515" fmla="*/ 2688194 h 9085945"/>
                  <a:gd name="connsiteX7516" fmla="*/ 0 w 1018183"/>
                  <a:gd name="connsiteY7516" fmla="*/ 2686626 h 9085945"/>
                  <a:gd name="connsiteX7517" fmla="*/ 0 w 1018183"/>
                  <a:gd name="connsiteY7517" fmla="*/ 2684949 h 9085945"/>
                  <a:gd name="connsiteX7518" fmla="*/ 0 w 1018183"/>
                  <a:gd name="connsiteY7518" fmla="*/ 2681633 h 9085945"/>
                  <a:gd name="connsiteX7519" fmla="*/ 0 w 1018183"/>
                  <a:gd name="connsiteY7519" fmla="*/ 2679640 h 9085945"/>
                  <a:gd name="connsiteX7520" fmla="*/ 0 w 1018183"/>
                  <a:gd name="connsiteY7520" fmla="*/ 2679418 h 9085945"/>
                  <a:gd name="connsiteX7521" fmla="*/ 0 w 1018183"/>
                  <a:gd name="connsiteY7521" fmla="*/ 2677481 h 9085945"/>
                  <a:gd name="connsiteX7522" fmla="*/ 0 w 1018183"/>
                  <a:gd name="connsiteY7522" fmla="*/ 2677136 h 9085945"/>
                  <a:gd name="connsiteX7523" fmla="*/ 0 w 1018183"/>
                  <a:gd name="connsiteY7523" fmla="*/ 2675568 h 9085945"/>
                  <a:gd name="connsiteX7524" fmla="*/ 0 w 1018183"/>
                  <a:gd name="connsiteY7524" fmla="*/ 2674438 h 9085945"/>
                  <a:gd name="connsiteX7525" fmla="*/ 0 w 1018183"/>
                  <a:gd name="connsiteY7525" fmla="*/ 2669866 h 9085945"/>
                  <a:gd name="connsiteX7526" fmla="*/ 0 w 1018183"/>
                  <a:gd name="connsiteY7526" fmla="*/ 2669088 h 9085945"/>
                  <a:gd name="connsiteX7527" fmla="*/ 0 w 1018183"/>
                  <a:gd name="connsiteY7527" fmla="*/ 2668582 h 9085945"/>
                  <a:gd name="connsiteX7528" fmla="*/ 0 w 1018183"/>
                  <a:gd name="connsiteY7528" fmla="*/ 2668105 h 9085945"/>
                  <a:gd name="connsiteX7529" fmla="*/ 0 w 1018183"/>
                  <a:gd name="connsiteY7529" fmla="*/ 2666982 h 9085945"/>
                  <a:gd name="connsiteX7530" fmla="*/ 0 w 1018183"/>
                  <a:gd name="connsiteY7530" fmla="*/ 2665240 h 9085945"/>
                  <a:gd name="connsiteX7531" fmla="*/ 0 w 1018183"/>
                  <a:gd name="connsiteY7531" fmla="*/ 2663080 h 9085945"/>
                  <a:gd name="connsiteX7532" fmla="*/ 0 w 1018183"/>
                  <a:gd name="connsiteY7532" fmla="*/ 2660747 h 9085945"/>
                  <a:gd name="connsiteX7533" fmla="*/ 0 w 1018183"/>
                  <a:gd name="connsiteY7533" fmla="*/ 2659967 h 9085945"/>
                  <a:gd name="connsiteX7534" fmla="*/ 0 w 1018183"/>
                  <a:gd name="connsiteY7534" fmla="*/ 2655466 h 9085945"/>
                  <a:gd name="connsiteX7535" fmla="*/ 0 w 1018183"/>
                  <a:gd name="connsiteY7535" fmla="*/ 2654182 h 9085945"/>
                  <a:gd name="connsiteX7536" fmla="*/ 0 w 1018183"/>
                  <a:gd name="connsiteY7536" fmla="*/ 2649758 h 9085945"/>
                  <a:gd name="connsiteX7537" fmla="*/ 0 w 1018183"/>
                  <a:gd name="connsiteY7537" fmla="*/ 2648190 h 9085945"/>
                  <a:gd name="connsiteX7538" fmla="*/ 0 w 1018183"/>
                  <a:gd name="connsiteY7538" fmla="*/ 2645497 h 9085945"/>
                  <a:gd name="connsiteX7539" fmla="*/ 0 w 1018183"/>
                  <a:gd name="connsiteY7539" fmla="*/ 2644606 h 9085945"/>
                  <a:gd name="connsiteX7540" fmla="*/ 0 w 1018183"/>
                  <a:gd name="connsiteY7540" fmla="*/ 2644409 h 9085945"/>
                  <a:gd name="connsiteX7541" fmla="*/ 0 w 1018183"/>
                  <a:gd name="connsiteY7541" fmla="*/ 2642841 h 9085945"/>
                  <a:gd name="connsiteX7542" fmla="*/ 0 w 1018183"/>
                  <a:gd name="connsiteY7542" fmla="*/ 2641466 h 9085945"/>
                  <a:gd name="connsiteX7543" fmla="*/ 0 w 1018183"/>
                  <a:gd name="connsiteY7543" fmla="*/ 2639897 h 9085945"/>
                  <a:gd name="connsiteX7544" fmla="*/ 0 w 1018183"/>
                  <a:gd name="connsiteY7544" fmla="*/ 2639492 h 9085945"/>
                  <a:gd name="connsiteX7545" fmla="*/ 0 w 1018183"/>
                  <a:gd name="connsiteY7545" fmla="*/ 2637140 h 9085945"/>
                  <a:gd name="connsiteX7546" fmla="*/ 0 w 1018183"/>
                  <a:gd name="connsiteY7546" fmla="*/ 2635727 h 9085945"/>
                  <a:gd name="connsiteX7547" fmla="*/ 0 w 1018183"/>
                  <a:gd name="connsiteY7547" fmla="*/ 2634439 h 9085945"/>
                  <a:gd name="connsiteX7548" fmla="*/ 0 w 1018183"/>
                  <a:gd name="connsiteY7548" fmla="*/ 2633548 h 9085945"/>
                  <a:gd name="connsiteX7549" fmla="*/ 0 w 1018183"/>
                  <a:gd name="connsiteY7549" fmla="*/ 2631692 h 9085945"/>
                  <a:gd name="connsiteX7550" fmla="*/ 0 w 1018183"/>
                  <a:gd name="connsiteY7550" fmla="*/ 2630407 h 9085945"/>
                  <a:gd name="connsiteX7551" fmla="*/ 0 w 1018183"/>
                  <a:gd name="connsiteY7551" fmla="*/ 2630123 h 9085945"/>
                  <a:gd name="connsiteX7552" fmla="*/ 0 w 1018183"/>
                  <a:gd name="connsiteY7552" fmla="*/ 2628946 h 9085945"/>
                  <a:gd name="connsiteX7553" fmla="*/ 0 w 1018183"/>
                  <a:gd name="connsiteY7553" fmla="*/ 2628839 h 9085945"/>
                  <a:gd name="connsiteX7554" fmla="*/ 0 w 1018183"/>
                  <a:gd name="connsiteY7554" fmla="*/ 2626082 h 9085945"/>
                  <a:gd name="connsiteX7555" fmla="*/ 0 w 1018183"/>
                  <a:gd name="connsiteY7555" fmla="*/ 2625603 h 9085945"/>
                  <a:gd name="connsiteX7556" fmla="*/ 0 w 1018183"/>
                  <a:gd name="connsiteY7556" fmla="*/ 2625501 h 9085945"/>
                  <a:gd name="connsiteX7557" fmla="*/ 0 w 1018183"/>
                  <a:gd name="connsiteY7557" fmla="*/ 2622738 h 9085945"/>
                  <a:gd name="connsiteX7558" fmla="*/ 0 w 1018183"/>
                  <a:gd name="connsiteY7558" fmla="*/ 2622494 h 9085945"/>
                  <a:gd name="connsiteX7559" fmla="*/ 0 w 1018183"/>
                  <a:gd name="connsiteY7559" fmla="*/ 2617790 h 9085945"/>
                  <a:gd name="connsiteX7560" fmla="*/ 0 w 1018183"/>
                  <a:gd name="connsiteY7560" fmla="*/ 2617122 h 9085945"/>
                  <a:gd name="connsiteX7561" fmla="*/ 0 w 1018183"/>
                  <a:gd name="connsiteY7561" fmla="*/ 2614813 h 9085945"/>
                  <a:gd name="connsiteX7562" fmla="*/ 0 w 1018183"/>
                  <a:gd name="connsiteY7562" fmla="*/ 2613091 h 9085945"/>
                  <a:gd name="connsiteX7563" fmla="*/ 0 w 1018183"/>
                  <a:gd name="connsiteY7563" fmla="*/ 2611680 h 9085945"/>
                  <a:gd name="connsiteX7564" fmla="*/ 0 w 1018183"/>
                  <a:gd name="connsiteY7564" fmla="*/ 2611436 h 9085945"/>
                  <a:gd name="connsiteX7565" fmla="*/ 0 w 1018183"/>
                  <a:gd name="connsiteY7565" fmla="*/ 2608520 h 9085945"/>
                  <a:gd name="connsiteX7566" fmla="*/ 0 w 1018183"/>
                  <a:gd name="connsiteY7566" fmla="*/ 2607353 h 9085945"/>
                  <a:gd name="connsiteX7567" fmla="*/ 0 w 1018183"/>
                  <a:gd name="connsiteY7567" fmla="*/ 2606064 h 9085945"/>
                  <a:gd name="connsiteX7568" fmla="*/ 0 w 1018183"/>
                  <a:gd name="connsiteY7568" fmla="*/ 2603389 h 9085945"/>
                  <a:gd name="connsiteX7569" fmla="*/ 0 w 1018183"/>
                  <a:gd name="connsiteY7569" fmla="*/ 2603317 h 9085945"/>
                  <a:gd name="connsiteX7570" fmla="*/ 0 w 1018183"/>
                  <a:gd name="connsiteY7570" fmla="*/ 2602997 h 9085945"/>
                  <a:gd name="connsiteX7571" fmla="*/ 0 w 1018183"/>
                  <a:gd name="connsiteY7571" fmla="*/ 2602032 h 9085945"/>
                  <a:gd name="connsiteX7572" fmla="*/ 0 w 1018183"/>
                  <a:gd name="connsiteY7572" fmla="*/ 2600821 h 9085945"/>
                  <a:gd name="connsiteX7573" fmla="*/ 0 w 1018183"/>
                  <a:gd name="connsiteY7573" fmla="*/ 2600276 h 9085945"/>
                  <a:gd name="connsiteX7574" fmla="*/ 0 w 1018183"/>
                  <a:gd name="connsiteY7574" fmla="*/ 2599148 h 9085945"/>
                  <a:gd name="connsiteX7575" fmla="*/ 0 w 1018183"/>
                  <a:gd name="connsiteY7575" fmla="*/ 2598965 h 9085945"/>
                  <a:gd name="connsiteX7576" fmla="*/ 0 w 1018183"/>
                  <a:gd name="connsiteY7576" fmla="*/ 2597865 h 9085945"/>
                  <a:gd name="connsiteX7577" fmla="*/ 0 w 1018183"/>
                  <a:gd name="connsiteY7577" fmla="*/ 2597461 h 9085945"/>
                  <a:gd name="connsiteX7578" fmla="*/ 0 w 1018183"/>
                  <a:gd name="connsiteY7578" fmla="*/ 2597397 h 9085945"/>
                  <a:gd name="connsiteX7579" fmla="*/ 0 w 1018183"/>
                  <a:gd name="connsiteY7579" fmla="*/ 2596937 h 9085945"/>
                  <a:gd name="connsiteX7580" fmla="*/ 0 w 1018183"/>
                  <a:gd name="connsiteY7580" fmla="*/ 2594119 h 9085945"/>
                  <a:gd name="connsiteX7581" fmla="*/ 0 w 1018183"/>
                  <a:gd name="connsiteY7581" fmla="*/ 2591940 h 9085945"/>
                  <a:gd name="connsiteX7582" fmla="*/ 0 w 1018183"/>
                  <a:gd name="connsiteY7582" fmla="*/ 2591783 h 9085945"/>
                  <a:gd name="connsiteX7583" fmla="*/ 0 w 1018183"/>
                  <a:gd name="connsiteY7583" fmla="*/ 2590223 h 9085945"/>
                  <a:gd name="connsiteX7584" fmla="*/ 0 w 1018183"/>
                  <a:gd name="connsiteY7584" fmla="*/ 2589415 h 9085945"/>
                  <a:gd name="connsiteX7585" fmla="*/ 0 w 1018183"/>
                  <a:gd name="connsiteY7585" fmla="*/ 2588090 h 9085945"/>
                  <a:gd name="connsiteX7586" fmla="*/ 0 w 1018183"/>
                  <a:gd name="connsiteY7586" fmla="*/ 2587905 h 9085945"/>
                  <a:gd name="connsiteX7587" fmla="*/ 0 w 1018183"/>
                  <a:gd name="connsiteY7587" fmla="*/ 2586438 h 9085945"/>
                  <a:gd name="connsiteX7588" fmla="*/ 0 w 1018183"/>
                  <a:gd name="connsiteY7588" fmla="*/ 2586337 h 9085945"/>
                  <a:gd name="connsiteX7589" fmla="*/ 0 w 1018183"/>
                  <a:gd name="connsiteY7589" fmla="*/ 2583061 h 9085945"/>
                  <a:gd name="connsiteX7590" fmla="*/ 0 w 1018183"/>
                  <a:gd name="connsiteY7590" fmla="*/ 2580728 h 9085945"/>
                  <a:gd name="connsiteX7591" fmla="*/ 0 w 1018183"/>
                  <a:gd name="connsiteY7591" fmla="*/ 2578708 h 9085945"/>
                  <a:gd name="connsiteX7592" fmla="*/ 0 w 1018183"/>
                  <a:gd name="connsiteY7592" fmla="*/ 2574623 h 9085945"/>
                  <a:gd name="connsiteX7593" fmla="*/ 0 w 1018183"/>
                  <a:gd name="connsiteY7593" fmla="*/ 2572343 h 9085945"/>
                  <a:gd name="connsiteX7594" fmla="*/ 0 w 1018183"/>
                  <a:gd name="connsiteY7594" fmla="*/ 2571057 h 9085945"/>
                  <a:gd name="connsiteX7595" fmla="*/ 0 w 1018183"/>
                  <a:gd name="connsiteY7595" fmla="*/ 2570773 h 9085945"/>
                  <a:gd name="connsiteX7596" fmla="*/ 0 w 1018183"/>
                  <a:gd name="connsiteY7596" fmla="*/ 2570589 h 9085945"/>
                  <a:gd name="connsiteX7597" fmla="*/ 0 w 1018183"/>
                  <a:gd name="connsiteY7597" fmla="*/ 2569491 h 9085945"/>
                  <a:gd name="connsiteX7598" fmla="*/ 0 w 1018183"/>
                  <a:gd name="connsiteY7598" fmla="*/ 2565912 h 9085945"/>
                  <a:gd name="connsiteX7599" fmla="*/ 0 w 1018183"/>
                  <a:gd name="connsiteY7599" fmla="*/ 2565722 h 9085945"/>
                  <a:gd name="connsiteX7600" fmla="*/ 0 w 1018183"/>
                  <a:gd name="connsiteY7600" fmla="*/ 2564735 h 9085945"/>
                  <a:gd name="connsiteX7601" fmla="*/ 0 w 1018183"/>
                  <a:gd name="connsiteY7601" fmla="*/ 2563564 h 9085945"/>
                  <a:gd name="connsiteX7602" fmla="*/ 0 w 1018183"/>
                  <a:gd name="connsiteY7602" fmla="*/ 2561690 h 9085945"/>
                  <a:gd name="connsiteX7603" fmla="*/ 0 w 1018183"/>
                  <a:gd name="connsiteY7603" fmla="*/ 2561284 h 9085945"/>
                  <a:gd name="connsiteX7604" fmla="*/ 0 w 1018183"/>
                  <a:gd name="connsiteY7604" fmla="*/ 2559979 h 9085945"/>
                  <a:gd name="connsiteX7605" fmla="*/ 0 w 1018183"/>
                  <a:gd name="connsiteY7605" fmla="*/ 2559715 h 9085945"/>
                  <a:gd name="connsiteX7606" fmla="*/ 0 w 1018183"/>
                  <a:gd name="connsiteY7606" fmla="*/ 2559530 h 9085945"/>
                  <a:gd name="connsiteX7607" fmla="*/ 0 w 1018183"/>
                  <a:gd name="connsiteY7607" fmla="*/ 2557775 h 9085945"/>
                  <a:gd name="connsiteX7608" fmla="*/ 0 w 1018183"/>
                  <a:gd name="connsiteY7608" fmla="*/ 2557120 h 9085945"/>
                  <a:gd name="connsiteX7609" fmla="*/ 0 w 1018183"/>
                  <a:gd name="connsiteY7609" fmla="*/ 2555363 h 9085945"/>
                  <a:gd name="connsiteX7610" fmla="*/ 0 w 1018183"/>
                  <a:gd name="connsiteY7610" fmla="*/ 2553289 h 9085945"/>
                  <a:gd name="connsiteX7611" fmla="*/ 0 w 1018183"/>
                  <a:gd name="connsiteY7611" fmla="*/ 2550333 h 9085945"/>
                  <a:gd name="connsiteX7612" fmla="*/ 0 w 1018183"/>
                  <a:gd name="connsiteY7612" fmla="*/ 2549074 h 9085945"/>
                  <a:gd name="connsiteX7613" fmla="*/ 0 w 1018183"/>
                  <a:gd name="connsiteY7613" fmla="*/ 2548921 h 9085945"/>
                  <a:gd name="connsiteX7614" fmla="*/ 0 w 1018183"/>
                  <a:gd name="connsiteY7614" fmla="*/ 2548204 h 9085945"/>
                  <a:gd name="connsiteX7615" fmla="*/ 0 w 1018183"/>
                  <a:gd name="connsiteY7615" fmla="*/ 2547998 h 9085945"/>
                  <a:gd name="connsiteX7616" fmla="*/ 0 w 1018183"/>
                  <a:gd name="connsiteY7616" fmla="*/ 2543515 h 9085945"/>
                  <a:gd name="connsiteX7617" fmla="*/ 0 w 1018183"/>
                  <a:gd name="connsiteY7617" fmla="*/ 2542719 h 9085945"/>
                  <a:gd name="connsiteX7618" fmla="*/ 0 w 1018183"/>
                  <a:gd name="connsiteY7618" fmla="*/ 2542231 h 9085945"/>
                  <a:gd name="connsiteX7619" fmla="*/ 0 w 1018183"/>
                  <a:gd name="connsiteY7619" fmla="*/ 2538014 h 9085945"/>
                  <a:gd name="connsiteX7620" fmla="*/ 0 w 1018183"/>
                  <a:gd name="connsiteY7620" fmla="*/ 2537537 h 9085945"/>
                  <a:gd name="connsiteX7621" fmla="*/ 0 w 1018183"/>
                  <a:gd name="connsiteY7621" fmla="*/ 2537109 h 9085945"/>
                  <a:gd name="connsiteX7622" fmla="*/ 0 w 1018183"/>
                  <a:gd name="connsiteY7622" fmla="*/ 2531089 h 9085945"/>
                  <a:gd name="connsiteX7623" fmla="*/ 0 w 1018183"/>
                  <a:gd name="connsiteY7623" fmla="*/ 2530715 h 9085945"/>
                  <a:gd name="connsiteX7624" fmla="*/ 0 w 1018183"/>
                  <a:gd name="connsiteY7624" fmla="*/ 2529148 h 9085945"/>
                  <a:gd name="connsiteX7625" fmla="*/ 0 w 1018183"/>
                  <a:gd name="connsiteY7625" fmla="*/ 2528753 h 9085945"/>
                  <a:gd name="connsiteX7626" fmla="*/ 0 w 1018183"/>
                  <a:gd name="connsiteY7626" fmla="*/ 2528558 h 9085945"/>
                  <a:gd name="connsiteX7627" fmla="*/ 0 w 1018183"/>
                  <a:gd name="connsiteY7627" fmla="*/ 2527469 h 9085945"/>
                  <a:gd name="connsiteX7628" fmla="*/ 0 w 1018183"/>
                  <a:gd name="connsiteY7628" fmla="*/ 2526987 h 9085945"/>
                  <a:gd name="connsiteX7629" fmla="*/ 0 w 1018183"/>
                  <a:gd name="connsiteY7629" fmla="*/ 2526745 h 9085945"/>
                  <a:gd name="connsiteX7630" fmla="*/ 0 w 1018183"/>
                  <a:gd name="connsiteY7630" fmla="*/ 2524393 h 9085945"/>
                  <a:gd name="connsiteX7631" fmla="*/ 0 w 1018183"/>
                  <a:gd name="connsiteY7631" fmla="*/ 2524153 h 9085945"/>
                  <a:gd name="connsiteX7632" fmla="*/ 0 w 1018183"/>
                  <a:gd name="connsiteY7632" fmla="*/ 2523222 h 9085945"/>
                  <a:gd name="connsiteX7633" fmla="*/ 0 w 1018183"/>
                  <a:gd name="connsiteY7633" fmla="*/ 2522976 h 9085945"/>
                  <a:gd name="connsiteX7634" fmla="*/ 0 w 1018183"/>
                  <a:gd name="connsiteY7634" fmla="*/ 2520941 h 9085945"/>
                  <a:gd name="connsiteX7635" fmla="*/ 0 w 1018183"/>
                  <a:gd name="connsiteY7635" fmla="*/ 2519658 h 9085945"/>
                  <a:gd name="connsiteX7636" fmla="*/ 0 w 1018183"/>
                  <a:gd name="connsiteY7636" fmla="*/ 2519373 h 9085945"/>
                  <a:gd name="connsiteX7637" fmla="*/ 0 w 1018183"/>
                  <a:gd name="connsiteY7637" fmla="*/ 2519188 h 9085945"/>
                  <a:gd name="connsiteX7638" fmla="*/ 0 w 1018183"/>
                  <a:gd name="connsiteY7638" fmla="*/ 2518088 h 9085945"/>
                  <a:gd name="connsiteX7639" fmla="*/ 0 w 1018183"/>
                  <a:gd name="connsiteY7639" fmla="*/ 2517696 h 9085945"/>
                  <a:gd name="connsiteX7640" fmla="*/ 0 w 1018183"/>
                  <a:gd name="connsiteY7640" fmla="*/ 2516194 h 9085945"/>
                  <a:gd name="connsiteX7641" fmla="*/ 0 w 1018183"/>
                  <a:gd name="connsiteY7641" fmla="*/ 2514929 h 9085945"/>
                  <a:gd name="connsiteX7642" fmla="*/ 0 w 1018183"/>
                  <a:gd name="connsiteY7642" fmla="*/ 2513335 h 9085945"/>
                  <a:gd name="connsiteX7643" fmla="*/ 0 w 1018183"/>
                  <a:gd name="connsiteY7643" fmla="*/ 2512854 h 9085945"/>
                  <a:gd name="connsiteX7644" fmla="*/ 0 w 1018183"/>
                  <a:gd name="connsiteY7644" fmla="*/ 2510787 h 9085945"/>
                  <a:gd name="connsiteX7645" fmla="*/ 0 w 1018183"/>
                  <a:gd name="connsiteY7645" fmla="*/ 2509991 h 9085945"/>
                  <a:gd name="connsiteX7646" fmla="*/ 0 w 1018183"/>
                  <a:gd name="connsiteY7646" fmla="*/ 2507861 h 9085945"/>
                  <a:gd name="connsiteX7647" fmla="*/ 0 w 1018183"/>
                  <a:gd name="connsiteY7647" fmla="*/ 2503871 h 9085945"/>
                  <a:gd name="connsiteX7648" fmla="*/ 0 w 1018183"/>
                  <a:gd name="connsiteY7648" fmla="*/ 2499729 h 9085945"/>
                  <a:gd name="connsiteX7649" fmla="*/ 0 w 1018183"/>
                  <a:gd name="connsiteY7649" fmla="*/ 2498933 h 9085945"/>
                  <a:gd name="connsiteX7650" fmla="*/ 0 w 1018183"/>
                  <a:gd name="connsiteY7650" fmla="*/ 2498523 h 9085945"/>
                  <a:gd name="connsiteX7651" fmla="*/ 0 w 1018183"/>
                  <a:gd name="connsiteY7651" fmla="*/ 2496804 h 9085945"/>
                  <a:gd name="connsiteX7652" fmla="*/ 0 w 1018183"/>
                  <a:gd name="connsiteY7652" fmla="*/ 2494601 h 9085945"/>
                  <a:gd name="connsiteX7653" fmla="*/ 0 w 1018183"/>
                  <a:gd name="connsiteY7653" fmla="*/ 2492192 h 9085945"/>
                  <a:gd name="connsiteX7654" fmla="*/ 0 w 1018183"/>
                  <a:gd name="connsiteY7654" fmla="*/ 2490747 h 9085945"/>
                  <a:gd name="connsiteX7655" fmla="*/ 0 w 1018183"/>
                  <a:gd name="connsiteY7655" fmla="*/ 2490251 h 9085945"/>
                  <a:gd name="connsiteX7656" fmla="*/ 0 w 1018183"/>
                  <a:gd name="connsiteY7656" fmla="*/ 2488216 h 9085945"/>
                  <a:gd name="connsiteX7657" fmla="*/ 0 w 1018183"/>
                  <a:gd name="connsiteY7657" fmla="*/ 2487127 h 9085945"/>
                  <a:gd name="connsiteX7658" fmla="*/ 0 w 1018183"/>
                  <a:gd name="connsiteY7658" fmla="*/ 2486645 h 9085945"/>
                  <a:gd name="connsiteX7659" fmla="*/ 0 w 1018183"/>
                  <a:gd name="connsiteY7659" fmla="*/ 2486401 h 9085945"/>
                  <a:gd name="connsiteX7660" fmla="*/ 0 w 1018183"/>
                  <a:gd name="connsiteY7660" fmla="*/ 2484967 h 9085945"/>
                  <a:gd name="connsiteX7661" fmla="*/ 0 w 1018183"/>
                  <a:gd name="connsiteY7661" fmla="*/ 2484244 h 9085945"/>
                  <a:gd name="connsiteX7662" fmla="*/ 0 w 1018183"/>
                  <a:gd name="connsiteY7662" fmla="*/ 2479689 h 9085945"/>
                  <a:gd name="connsiteX7663" fmla="*/ 0 w 1018183"/>
                  <a:gd name="connsiteY7663" fmla="*/ 2479193 h 9085945"/>
                  <a:gd name="connsiteX7664" fmla="*/ 0 w 1018183"/>
                  <a:gd name="connsiteY7664" fmla="*/ 2477353 h 9085945"/>
                  <a:gd name="connsiteX7665" fmla="*/ 0 w 1018183"/>
                  <a:gd name="connsiteY7665" fmla="*/ 2477154 h 9085945"/>
                  <a:gd name="connsiteX7666" fmla="*/ 0 w 1018183"/>
                  <a:gd name="connsiteY7666" fmla="*/ 2475343 h 9085945"/>
                  <a:gd name="connsiteX7667" fmla="*/ 0 w 1018183"/>
                  <a:gd name="connsiteY7667" fmla="*/ 2474213 h 9085945"/>
                  <a:gd name="connsiteX7668" fmla="*/ 0 w 1018183"/>
                  <a:gd name="connsiteY7668" fmla="*/ 2472644 h 9085945"/>
                  <a:gd name="connsiteX7669" fmla="*/ 0 w 1018183"/>
                  <a:gd name="connsiteY7669" fmla="*/ 2468863 h 9085945"/>
                  <a:gd name="connsiteX7670" fmla="*/ 0 w 1018183"/>
                  <a:gd name="connsiteY7670" fmla="*/ 2467295 h 9085945"/>
                  <a:gd name="connsiteX7671" fmla="*/ 0 w 1018183"/>
                  <a:gd name="connsiteY7671" fmla="*/ 2465015 h 9085945"/>
                  <a:gd name="connsiteX7672" fmla="*/ 0 w 1018183"/>
                  <a:gd name="connsiteY7672" fmla="*/ 2463577 h 9085945"/>
                  <a:gd name="connsiteX7673" fmla="*/ 0 w 1018183"/>
                  <a:gd name="connsiteY7673" fmla="*/ 2461876 h 9085945"/>
                  <a:gd name="connsiteX7674" fmla="*/ 0 w 1018183"/>
                  <a:gd name="connsiteY7674" fmla="*/ 2459594 h 9085945"/>
                  <a:gd name="connsiteX7675" fmla="*/ 0 w 1018183"/>
                  <a:gd name="connsiteY7675" fmla="*/ 2458027 h 9085945"/>
                  <a:gd name="connsiteX7676" fmla="*/ 0 w 1018183"/>
                  <a:gd name="connsiteY7676" fmla="*/ 2455241 h 9085945"/>
                  <a:gd name="connsiteX7677" fmla="*/ 0 w 1018183"/>
                  <a:gd name="connsiteY7677" fmla="*/ 2453957 h 9085945"/>
                  <a:gd name="connsiteX7678" fmla="*/ 0 w 1018183"/>
                  <a:gd name="connsiteY7678" fmla="*/ 2453033 h 9085945"/>
                  <a:gd name="connsiteX7679" fmla="*/ 0 w 1018183"/>
                  <a:gd name="connsiteY7679" fmla="*/ 2451849 h 9085945"/>
                  <a:gd name="connsiteX7680" fmla="*/ 0 w 1018183"/>
                  <a:gd name="connsiteY7680" fmla="*/ 2451040 h 9085945"/>
                  <a:gd name="connsiteX7681" fmla="*/ 0 w 1018183"/>
                  <a:gd name="connsiteY7681" fmla="*/ 2450818 h 9085945"/>
                  <a:gd name="connsiteX7682" fmla="*/ 0 w 1018183"/>
                  <a:gd name="connsiteY7682" fmla="*/ 2448536 h 9085945"/>
                  <a:gd name="connsiteX7683" fmla="*/ 0 w 1018183"/>
                  <a:gd name="connsiteY7683" fmla="*/ 2447964 h 9085945"/>
                  <a:gd name="connsiteX7684" fmla="*/ 0 w 1018183"/>
                  <a:gd name="connsiteY7684" fmla="*/ 2446968 h 9085945"/>
                  <a:gd name="connsiteX7685" fmla="*/ 0 w 1018183"/>
                  <a:gd name="connsiteY7685" fmla="*/ 2445838 h 9085945"/>
                  <a:gd name="connsiteX7686" fmla="*/ 0 w 1018183"/>
                  <a:gd name="connsiteY7686" fmla="*/ 2444626 h 9085945"/>
                  <a:gd name="connsiteX7687" fmla="*/ 0 w 1018183"/>
                  <a:gd name="connsiteY7687" fmla="*/ 2442614 h 9085945"/>
                  <a:gd name="connsiteX7688" fmla="*/ 0 w 1018183"/>
                  <a:gd name="connsiteY7688" fmla="*/ 2441266 h 9085945"/>
                  <a:gd name="connsiteX7689" fmla="*/ 0 w 1018183"/>
                  <a:gd name="connsiteY7689" fmla="*/ 2440488 h 9085945"/>
                  <a:gd name="connsiteX7690" fmla="*/ 0 w 1018183"/>
                  <a:gd name="connsiteY7690" fmla="*/ 2439982 h 9085945"/>
                  <a:gd name="connsiteX7691" fmla="*/ 0 w 1018183"/>
                  <a:gd name="connsiteY7691" fmla="*/ 2436641 h 9085945"/>
                  <a:gd name="connsiteX7692" fmla="*/ 0 w 1018183"/>
                  <a:gd name="connsiteY7692" fmla="*/ 2434304 h 9085945"/>
                  <a:gd name="connsiteX7693" fmla="*/ 0 w 1018183"/>
                  <a:gd name="connsiteY7693" fmla="*/ 2430768 h 9085945"/>
                  <a:gd name="connsiteX7694" fmla="*/ 0 w 1018183"/>
                  <a:gd name="connsiteY7694" fmla="*/ 2426867 h 9085945"/>
                  <a:gd name="connsiteX7695" fmla="*/ 0 w 1018183"/>
                  <a:gd name="connsiteY7695" fmla="*/ 2425582 h 9085945"/>
                  <a:gd name="connsiteX7696" fmla="*/ 0 w 1018183"/>
                  <a:gd name="connsiteY7696" fmla="*/ 2425276 h 9085945"/>
                  <a:gd name="connsiteX7697" fmla="*/ 0 w 1018183"/>
                  <a:gd name="connsiteY7697" fmla="*/ 2424532 h 9085945"/>
                  <a:gd name="connsiteX7698" fmla="*/ 0 w 1018183"/>
                  <a:gd name="connsiteY7698" fmla="*/ 2424363 h 9085945"/>
                  <a:gd name="connsiteX7699" fmla="*/ 0 w 1018183"/>
                  <a:gd name="connsiteY7699" fmla="*/ 2423248 h 9085945"/>
                  <a:gd name="connsiteX7700" fmla="*/ 0 w 1018183"/>
                  <a:gd name="connsiteY7700" fmla="*/ 2422514 h 9085945"/>
                  <a:gd name="connsiteX7701" fmla="*/ 0 w 1018183"/>
                  <a:gd name="connsiteY7701" fmla="*/ 2421157 h 9085945"/>
                  <a:gd name="connsiteX7702" fmla="*/ 0 w 1018183"/>
                  <a:gd name="connsiteY7702" fmla="*/ 2419590 h 9085945"/>
                  <a:gd name="connsiteX7703" fmla="*/ 0 w 1018183"/>
                  <a:gd name="connsiteY7703" fmla="*/ 2416006 h 9085945"/>
                  <a:gd name="connsiteX7704" fmla="*/ 0 w 1018183"/>
                  <a:gd name="connsiteY7704" fmla="*/ 2415809 h 9085945"/>
                  <a:gd name="connsiteX7705" fmla="*/ 0 w 1018183"/>
                  <a:gd name="connsiteY7705" fmla="*/ 2414240 h 9085945"/>
                  <a:gd name="connsiteX7706" fmla="*/ 0 w 1018183"/>
                  <a:gd name="connsiteY7706" fmla="*/ 2412691 h 9085945"/>
                  <a:gd name="connsiteX7707" fmla="*/ 0 w 1018183"/>
                  <a:gd name="connsiteY7707" fmla="*/ 2411455 h 9085945"/>
                  <a:gd name="connsiteX7708" fmla="*/ 0 w 1018183"/>
                  <a:gd name="connsiteY7708" fmla="*/ 2410476 h 9085945"/>
                  <a:gd name="connsiteX7709" fmla="*/ 0 w 1018183"/>
                  <a:gd name="connsiteY7709" fmla="*/ 2408540 h 9085945"/>
                  <a:gd name="connsiteX7710" fmla="*/ 0 w 1018183"/>
                  <a:gd name="connsiteY7710" fmla="*/ 2408194 h 9085945"/>
                  <a:gd name="connsiteX7711" fmla="*/ 0 w 1018183"/>
                  <a:gd name="connsiteY7711" fmla="*/ 2406626 h 9085945"/>
                  <a:gd name="connsiteX7712" fmla="*/ 0 w 1018183"/>
                  <a:gd name="connsiteY7712" fmla="*/ 2404948 h 9085945"/>
                  <a:gd name="connsiteX7713" fmla="*/ 0 w 1018183"/>
                  <a:gd name="connsiteY7713" fmla="*/ 2400147 h 9085945"/>
                  <a:gd name="connsiteX7714" fmla="*/ 0 w 1018183"/>
                  <a:gd name="connsiteY7714" fmla="*/ 2399640 h 9085945"/>
                  <a:gd name="connsiteX7715" fmla="*/ 0 w 1018183"/>
                  <a:gd name="connsiteY7715" fmla="*/ 2398040 h 9085945"/>
                  <a:gd name="connsiteX7716" fmla="*/ 0 w 1018183"/>
                  <a:gd name="connsiteY7716" fmla="*/ 2397482 h 9085945"/>
                  <a:gd name="connsiteX7717" fmla="*/ 0 w 1018183"/>
                  <a:gd name="connsiteY7717" fmla="*/ 2396901 h 9085945"/>
                  <a:gd name="connsiteX7718" fmla="*/ 0 w 1018183"/>
                  <a:gd name="connsiteY7718" fmla="*/ 2394138 h 9085945"/>
                  <a:gd name="connsiteX7719" fmla="*/ 0 w 1018183"/>
                  <a:gd name="connsiteY7719" fmla="*/ 2391805 h 9085945"/>
                  <a:gd name="connsiteX7720" fmla="*/ 0 w 1018183"/>
                  <a:gd name="connsiteY7720" fmla="*/ 2389998 h 9085945"/>
                  <a:gd name="connsiteX7721" fmla="*/ 0 w 1018183"/>
                  <a:gd name="connsiteY7721" fmla="*/ 2386982 h 9085945"/>
                  <a:gd name="connsiteX7722" fmla="*/ 0 w 1018183"/>
                  <a:gd name="connsiteY7722" fmla="*/ 2385241 h 9085945"/>
                  <a:gd name="connsiteX7723" fmla="*/ 0 w 1018183"/>
                  <a:gd name="connsiteY7723" fmla="*/ 2383080 h 9085945"/>
                  <a:gd name="connsiteX7724" fmla="*/ 0 w 1018183"/>
                  <a:gd name="connsiteY7724" fmla="*/ 2380745 h 9085945"/>
                  <a:gd name="connsiteX7725" fmla="*/ 0 w 1018183"/>
                  <a:gd name="connsiteY7725" fmla="*/ 2375468 h 9085945"/>
                  <a:gd name="connsiteX7726" fmla="*/ 0 w 1018183"/>
                  <a:gd name="connsiteY7726" fmla="*/ 2373898 h 9085945"/>
                  <a:gd name="connsiteX7727" fmla="*/ 0 w 1018183"/>
                  <a:gd name="connsiteY7727" fmla="*/ 2372221 h 9085945"/>
                  <a:gd name="connsiteX7728" fmla="*/ 0 w 1018183"/>
                  <a:gd name="connsiteY7728" fmla="*/ 2365497 h 9085945"/>
                  <a:gd name="connsiteX7729" fmla="*/ 0 w 1018183"/>
                  <a:gd name="connsiteY7729" fmla="*/ 2364606 h 9085945"/>
                  <a:gd name="connsiteX7730" fmla="*/ 0 w 1018183"/>
                  <a:gd name="connsiteY7730" fmla="*/ 2361623 h 9085945"/>
                  <a:gd name="connsiteX7731" fmla="*/ 0 w 1018183"/>
                  <a:gd name="connsiteY7731" fmla="*/ 2361465 h 9085945"/>
                  <a:gd name="connsiteX7732" fmla="*/ 0 w 1018183"/>
                  <a:gd name="connsiteY7732" fmla="*/ 2359897 h 9085945"/>
                  <a:gd name="connsiteX7733" fmla="*/ 0 w 1018183"/>
                  <a:gd name="connsiteY7733" fmla="*/ 2357140 h 9085945"/>
                  <a:gd name="connsiteX7734" fmla="*/ 0 w 1018183"/>
                  <a:gd name="connsiteY7734" fmla="*/ 2356559 h 9085945"/>
                  <a:gd name="connsiteX7735" fmla="*/ 0 w 1018183"/>
                  <a:gd name="connsiteY7735" fmla="*/ 2350831 h 9085945"/>
                  <a:gd name="connsiteX7736" fmla="*/ 0 w 1018183"/>
                  <a:gd name="connsiteY7736" fmla="*/ 2348848 h 9085945"/>
                  <a:gd name="connsiteX7737" fmla="*/ 0 w 1018183"/>
                  <a:gd name="connsiteY7737" fmla="*/ 2342738 h 9085945"/>
                  <a:gd name="connsiteX7738" fmla="*/ 0 w 1018183"/>
                  <a:gd name="connsiteY7738" fmla="*/ 2342494 h 9085945"/>
                  <a:gd name="connsiteX7739" fmla="*/ 0 w 1018183"/>
                  <a:gd name="connsiteY7739" fmla="*/ 2337789 h 9085945"/>
                  <a:gd name="connsiteX7740" fmla="*/ 0 w 1018183"/>
                  <a:gd name="connsiteY7740" fmla="*/ 2337123 h 9085945"/>
                  <a:gd name="connsiteX7741" fmla="*/ 0 w 1018183"/>
                  <a:gd name="connsiteY7741" fmla="*/ 2334447 h 9085945"/>
                  <a:gd name="connsiteX7742" fmla="*/ 0 w 1018183"/>
                  <a:gd name="connsiteY7742" fmla="*/ 2333090 h 9085945"/>
                  <a:gd name="connsiteX7743" fmla="*/ 0 w 1018183"/>
                  <a:gd name="connsiteY7743" fmla="*/ 2331879 h 9085945"/>
                  <a:gd name="connsiteX7744" fmla="*/ 0 w 1018183"/>
                  <a:gd name="connsiteY7744" fmla="*/ 2328923 h 9085945"/>
                  <a:gd name="connsiteX7745" fmla="*/ 0 w 1018183"/>
                  <a:gd name="connsiteY7745" fmla="*/ 2328519 h 9085945"/>
                  <a:gd name="connsiteX7746" fmla="*/ 0 w 1018183"/>
                  <a:gd name="connsiteY7746" fmla="*/ 2323389 h 9085945"/>
                  <a:gd name="connsiteX7747" fmla="*/ 0 w 1018183"/>
                  <a:gd name="connsiteY7747" fmla="*/ 2322998 h 9085945"/>
                  <a:gd name="connsiteX7748" fmla="*/ 0 w 1018183"/>
                  <a:gd name="connsiteY7748" fmla="*/ 2321281 h 9085945"/>
                  <a:gd name="connsiteX7749" fmla="*/ 0 w 1018183"/>
                  <a:gd name="connsiteY7749" fmla="*/ 2320473 h 9085945"/>
                  <a:gd name="connsiteX7750" fmla="*/ 0 w 1018183"/>
                  <a:gd name="connsiteY7750" fmla="*/ 2319148 h 9085945"/>
                  <a:gd name="connsiteX7751" fmla="*/ 0 w 1018183"/>
                  <a:gd name="connsiteY7751" fmla="*/ 2318963 h 9085945"/>
                  <a:gd name="connsiteX7752" fmla="*/ 0 w 1018183"/>
                  <a:gd name="connsiteY7752" fmla="*/ 2317863 h 9085945"/>
                  <a:gd name="connsiteX7753" fmla="*/ 0 w 1018183"/>
                  <a:gd name="connsiteY7753" fmla="*/ 2317395 h 9085945"/>
                  <a:gd name="connsiteX7754" fmla="*/ 0 w 1018183"/>
                  <a:gd name="connsiteY7754" fmla="*/ 2314119 h 9085945"/>
                  <a:gd name="connsiteX7755" fmla="*/ 0 w 1018183"/>
                  <a:gd name="connsiteY7755" fmla="*/ 2311786 h 9085945"/>
                  <a:gd name="connsiteX7756" fmla="*/ 0 w 1018183"/>
                  <a:gd name="connsiteY7756" fmla="*/ 2309766 h 9085945"/>
                  <a:gd name="connsiteX7757" fmla="*/ 0 w 1018183"/>
                  <a:gd name="connsiteY7757" fmla="*/ 2309414 h 9085945"/>
                  <a:gd name="connsiteX7758" fmla="*/ 0 w 1018183"/>
                  <a:gd name="connsiteY7758" fmla="*/ 2302115 h 9085945"/>
                  <a:gd name="connsiteX7759" fmla="*/ 0 w 1018183"/>
                  <a:gd name="connsiteY7759" fmla="*/ 2300548 h 9085945"/>
                  <a:gd name="connsiteX7760" fmla="*/ 0 w 1018183"/>
                  <a:gd name="connsiteY7760" fmla="*/ 2298708 h 9085945"/>
                  <a:gd name="connsiteX7761" fmla="*/ 0 w 1018183"/>
                  <a:gd name="connsiteY7761" fmla="*/ 2298297 h 9085945"/>
                  <a:gd name="connsiteX7762" fmla="*/ 0 w 1018183"/>
                  <a:gd name="connsiteY7762" fmla="*/ 2296730 h 9085945"/>
                  <a:gd name="connsiteX7763" fmla="*/ 0 w 1018183"/>
                  <a:gd name="connsiteY7763" fmla="*/ 2295794 h 9085945"/>
                  <a:gd name="connsiteX7764" fmla="*/ 0 w 1018183"/>
                  <a:gd name="connsiteY7764" fmla="*/ 2295553 h 9085945"/>
                  <a:gd name="connsiteX7765" fmla="*/ 0 w 1018183"/>
                  <a:gd name="connsiteY7765" fmla="*/ 2294623 h 9085945"/>
                  <a:gd name="connsiteX7766" fmla="*/ 0 w 1018183"/>
                  <a:gd name="connsiteY7766" fmla="*/ 2292341 h 9085945"/>
                  <a:gd name="connsiteX7767" fmla="*/ 0 w 1018183"/>
                  <a:gd name="connsiteY7767" fmla="*/ 2291058 h 9085945"/>
                  <a:gd name="connsiteX7768" fmla="*/ 0 w 1018183"/>
                  <a:gd name="connsiteY7768" fmla="*/ 2290773 h 9085945"/>
                  <a:gd name="connsiteX7769" fmla="*/ 0 w 1018183"/>
                  <a:gd name="connsiteY7769" fmla="*/ 2290588 h 9085945"/>
                  <a:gd name="connsiteX7770" fmla="*/ 0 w 1018183"/>
                  <a:gd name="connsiteY7770" fmla="*/ 2289488 h 9085945"/>
                  <a:gd name="connsiteX7771" fmla="*/ 0 w 1018183"/>
                  <a:gd name="connsiteY7771" fmla="*/ 2286421 h 9085945"/>
                  <a:gd name="connsiteX7772" fmla="*/ 0 w 1018183"/>
                  <a:gd name="connsiteY7772" fmla="*/ 2284735 h 9085945"/>
                  <a:gd name="connsiteX7773" fmla="*/ 0 w 1018183"/>
                  <a:gd name="connsiteY7773" fmla="*/ 2281391 h 9085945"/>
                  <a:gd name="connsiteX7774" fmla="*/ 0 w 1018183"/>
                  <a:gd name="connsiteY7774" fmla="*/ 2279979 h 9085945"/>
                  <a:gd name="connsiteX7775" fmla="*/ 0 w 1018183"/>
                  <a:gd name="connsiteY7775" fmla="*/ 2279261 h 9085945"/>
                  <a:gd name="connsiteX7776" fmla="*/ 0 w 1018183"/>
                  <a:gd name="connsiteY7776" fmla="*/ 2279056 h 9085945"/>
                  <a:gd name="connsiteX7777" fmla="*/ 0 w 1018183"/>
                  <a:gd name="connsiteY7777" fmla="*/ 2275361 h 9085945"/>
                  <a:gd name="connsiteX7778" fmla="*/ 0 w 1018183"/>
                  <a:gd name="connsiteY7778" fmla="*/ 2273289 h 9085945"/>
                  <a:gd name="connsiteX7779" fmla="*/ 0 w 1018183"/>
                  <a:gd name="connsiteY7779" fmla="*/ 2270333 h 9085945"/>
                  <a:gd name="connsiteX7780" fmla="*/ 0 w 1018183"/>
                  <a:gd name="connsiteY7780" fmla="*/ 2269922 h 9085945"/>
                  <a:gd name="connsiteX7781" fmla="*/ 0 w 1018183"/>
                  <a:gd name="connsiteY7781" fmla="*/ 2269072 h 9085945"/>
                  <a:gd name="connsiteX7782" fmla="*/ 0 w 1018183"/>
                  <a:gd name="connsiteY7782" fmla="*/ 2268204 h 9085945"/>
                  <a:gd name="connsiteX7783" fmla="*/ 0 w 1018183"/>
                  <a:gd name="connsiteY7783" fmla="*/ 2268167 h 9085945"/>
                  <a:gd name="connsiteX7784" fmla="*/ 0 w 1018183"/>
                  <a:gd name="connsiteY7784" fmla="*/ 2267998 h 9085945"/>
                  <a:gd name="connsiteX7785" fmla="*/ 0 w 1018183"/>
                  <a:gd name="connsiteY7785" fmla="*/ 2266886 h 9085945"/>
                  <a:gd name="connsiteX7786" fmla="*/ 0 w 1018183"/>
                  <a:gd name="connsiteY7786" fmla="*/ 2262147 h 9085945"/>
                  <a:gd name="connsiteX7787" fmla="*/ 0 w 1018183"/>
                  <a:gd name="connsiteY7787" fmla="*/ 2259616 h 9085945"/>
                  <a:gd name="connsiteX7788" fmla="*/ 0 w 1018183"/>
                  <a:gd name="connsiteY7788" fmla="*/ 2258527 h 9085945"/>
                  <a:gd name="connsiteX7789" fmla="*/ 0 w 1018183"/>
                  <a:gd name="connsiteY7789" fmla="*/ 2258045 h 9085945"/>
                  <a:gd name="connsiteX7790" fmla="*/ 0 w 1018183"/>
                  <a:gd name="connsiteY7790" fmla="*/ 2257109 h 9085945"/>
                  <a:gd name="connsiteX7791" fmla="*/ 0 w 1018183"/>
                  <a:gd name="connsiteY7791" fmla="*/ 2255211 h 9085945"/>
                  <a:gd name="connsiteX7792" fmla="*/ 0 w 1018183"/>
                  <a:gd name="connsiteY7792" fmla="*/ 2251088 h 9085945"/>
                  <a:gd name="connsiteX7793" fmla="*/ 0 w 1018183"/>
                  <a:gd name="connsiteY7793" fmla="*/ 2250716 h 9085945"/>
                  <a:gd name="connsiteX7794" fmla="*/ 0 w 1018183"/>
                  <a:gd name="connsiteY7794" fmla="*/ 2249147 h 9085945"/>
                  <a:gd name="connsiteX7795" fmla="*/ 0 w 1018183"/>
                  <a:gd name="connsiteY7795" fmla="*/ 2248753 h 9085945"/>
                  <a:gd name="connsiteX7796" fmla="*/ 0 w 1018183"/>
                  <a:gd name="connsiteY7796" fmla="*/ 2248554 h 9085945"/>
                  <a:gd name="connsiteX7797" fmla="*/ 0 w 1018183"/>
                  <a:gd name="connsiteY7797" fmla="*/ 2247252 h 9085945"/>
                  <a:gd name="connsiteX7798" fmla="*/ 0 w 1018183"/>
                  <a:gd name="connsiteY7798" fmla="*/ 2244394 h 9085945"/>
                  <a:gd name="connsiteX7799" fmla="*/ 0 w 1018183"/>
                  <a:gd name="connsiteY7799" fmla="*/ 2236194 h 9085945"/>
                  <a:gd name="connsiteX7800" fmla="*/ 0 w 1018183"/>
                  <a:gd name="connsiteY7800" fmla="*/ 2234929 h 9085945"/>
                  <a:gd name="connsiteX7801" fmla="*/ 0 w 1018183"/>
                  <a:gd name="connsiteY7801" fmla="*/ 2232518 h 9085945"/>
                  <a:gd name="connsiteX7802" fmla="*/ 0 w 1018183"/>
                  <a:gd name="connsiteY7802" fmla="*/ 2230787 h 9085945"/>
                  <a:gd name="connsiteX7803" fmla="*/ 0 w 1018183"/>
                  <a:gd name="connsiteY7803" fmla="*/ 2229992 h 9085945"/>
                  <a:gd name="connsiteX7804" fmla="*/ 0 w 1018183"/>
                  <a:gd name="connsiteY7804" fmla="*/ 2229580 h 9085945"/>
                  <a:gd name="connsiteX7805" fmla="*/ 0 w 1018183"/>
                  <a:gd name="connsiteY7805" fmla="*/ 2227862 h 9085945"/>
                  <a:gd name="connsiteX7806" fmla="*/ 0 w 1018183"/>
                  <a:gd name="connsiteY7806" fmla="*/ 2224382 h 9085945"/>
                  <a:gd name="connsiteX7807" fmla="*/ 0 w 1018183"/>
                  <a:gd name="connsiteY7807" fmla="*/ 2223249 h 9085945"/>
                  <a:gd name="connsiteX7808" fmla="*/ 0 w 1018183"/>
                  <a:gd name="connsiteY7808" fmla="*/ 2216026 h 9085945"/>
                  <a:gd name="connsiteX7809" fmla="*/ 0 w 1018183"/>
                  <a:gd name="connsiteY7809" fmla="*/ 2210746 h 9085945"/>
                  <a:gd name="connsiteX7810" fmla="*/ 0 w 1018183"/>
                  <a:gd name="connsiteY7810" fmla="*/ 2210251 h 9085945"/>
                  <a:gd name="connsiteX7811" fmla="*/ 0 w 1018183"/>
                  <a:gd name="connsiteY7811" fmla="*/ 2208212 h 9085945"/>
                  <a:gd name="connsiteX7812" fmla="*/ 0 w 1018183"/>
                  <a:gd name="connsiteY7812" fmla="*/ 2206401 h 9085945"/>
                  <a:gd name="connsiteX7813" fmla="*/ 0 w 1018183"/>
                  <a:gd name="connsiteY7813" fmla="*/ 2199921 h 9085945"/>
                  <a:gd name="connsiteX7814" fmla="*/ 0 w 1018183"/>
                  <a:gd name="connsiteY7814" fmla="*/ 2198353 h 9085945"/>
                  <a:gd name="connsiteX7815" fmla="*/ 0 w 1018183"/>
                  <a:gd name="connsiteY7815" fmla="*/ 2194635 h 9085945"/>
                  <a:gd name="connsiteX7816" fmla="*/ 0 w 1018183"/>
                  <a:gd name="connsiteY7816" fmla="*/ 2193351 h 9085945"/>
                  <a:gd name="connsiteX7817" fmla="*/ 0 w 1018183"/>
                  <a:gd name="connsiteY7817" fmla="*/ 2189582 h 9085945"/>
                  <a:gd name="connsiteX7818" fmla="*/ 0 w 1018183"/>
                  <a:gd name="connsiteY7818" fmla="*/ 2188864 h 9085945"/>
                  <a:gd name="connsiteX7819" fmla="*/ 0 w 1018183"/>
                  <a:gd name="connsiteY7819" fmla="*/ 2187295 h 9085945"/>
                  <a:gd name="connsiteX7820" fmla="*/ 0 w 1018183"/>
                  <a:gd name="connsiteY7820" fmla="*/ 2185551 h 9085945"/>
                  <a:gd name="connsiteX7821" fmla="*/ 0 w 1018183"/>
                  <a:gd name="connsiteY7821" fmla="*/ 2185015 h 9085945"/>
                  <a:gd name="connsiteX7822" fmla="*/ 0 w 1018183"/>
                  <a:gd name="connsiteY7822" fmla="*/ 2183982 h 9085945"/>
                  <a:gd name="connsiteX7823" fmla="*/ 0 w 1018183"/>
                  <a:gd name="connsiteY7823" fmla="*/ 2183577 h 9085945"/>
                  <a:gd name="connsiteX7824" fmla="*/ 0 w 1018183"/>
                  <a:gd name="connsiteY7824" fmla="*/ 2173672 h 9085945"/>
                  <a:gd name="connsiteX7825" fmla="*/ 0 w 1018183"/>
                  <a:gd name="connsiteY7825" fmla="*/ 2162614 h 9085945"/>
                  <a:gd name="connsiteX7826" fmla="*/ 0 w 1018183"/>
                  <a:gd name="connsiteY7826" fmla="*/ 2156334 h 9085945"/>
                  <a:gd name="connsiteX7827" fmla="*/ 0 w 1018183"/>
                  <a:gd name="connsiteY7827" fmla="*/ 2155421 h 9085945"/>
                  <a:gd name="connsiteX7828" fmla="*/ 0 w 1018183"/>
                  <a:gd name="connsiteY7828" fmla="*/ 2154306 h 9085945"/>
                  <a:gd name="connsiteX7829" fmla="*/ 0 w 1018183"/>
                  <a:gd name="connsiteY7829" fmla="*/ 2150850 h 9085945"/>
                  <a:gd name="connsiteX7830" fmla="*/ 0 w 1018183"/>
                  <a:gd name="connsiteY7830" fmla="*/ 2145276 h 9085945"/>
                  <a:gd name="connsiteX7831" fmla="*/ 0 w 1018183"/>
                  <a:gd name="connsiteY7831" fmla="*/ 2144361 h 9085945"/>
                  <a:gd name="connsiteX7832" fmla="*/ 0 w 1018183"/>
                  <a:gd name="connsiteY7832" fmla="*/ 2142513 h 9085945"/>
                  <a:gd name="connsiteX7833" fmla="*/ 0 w 1018183"/>
                  <a:gd name="connsiteY7833" fmla="*/ 2121056 h 9085945"/>
                  <a:gd name="connsiteX7834" fmla="*/ 0 w 1018183"/>
                  <a:gd name="connsiteY7834" fmla="*/ 2119766 h 9085945"/>
                  <a:gd name="connsiteX7835" fmla="*/ 0 w 1018183"/>
                  <a:gd name="connsiteY7835" fmla="*/ 2118040 h 9085945"/>
                  <a:gd name="connsiteX7836" fmla="*/ 0 w 1018183"/>
                  <a:gd name="connsiteY7836" fmla="*/ 2111803 h 9085945"/>
                  <a:gd name="connsiteX7837" fmla="*/ 0 w 1018183"/>
                  <a:gd name="connsiteY7837" fmla="*/ 2111635 h 9085945"/>
                  <a:gd name="connsiteX7838" fmla="*/ 0 w 1018183"/>
                  <a:gd name="connsiteY7838" fmla="*/ 2109997 h 9085945"/>
                  <a:gd name="connsiteX7839" fmla="*/ 0 w 1018183"/>
                  <a:gd name="connsiteY7839" fmla="*/ 2097374 h 9085945"/>
                  <a:gd name="connsiteX7840" fmla="*/ 0 w 1018183"/>
                  <a:gd name="connsiteY7840" fmla="*/ 2081889 h 9085945"/>
                  <a:gd name="connsiteX7841" fmla="*/ 0 w 1018183"/>
                  <a:gd name="connsiteY7841" fmla="*/ 2077267 h 9085945"/>
                  <a:gd name="connsiteX7842" fmla="*/ 0 w 1018183"/>
                  <a:gd name="connsiteY7842" fmla="*/ 2070831 h 9085945"/>
                  <a:gd name="connsiteX7843" fmla="*/ 0 w 1018183"/>
                  <a:gd name="connsiteY7843" fmla="*/ 2068847 h 9085945"/>
                  <a:gd name="connsiteX7844" fmla="*/ 0 w 1018183"/>
                  <a:gd name="connsiteY7844" fmla="*/ 2059016 h 9085945"/>
                  <a:gd name="connsiteX7845" fmla="*/ 0 w 1018183"/>
                  <a:gd name="connsiteY7845" fmla="*/ 2054447 h 9085945"/>
                  <a:gd name="connsiteX7846" fmla="*/ 0 w 1018183"/>
                  <a:gd name="connsiteY7846" fmla="*/ 2048921 h 9085945"/>
                  <a:gd name="connsiteX7847" fmla="*/ 0 w 1018183"/>
                  <a:gd name="connsiteY7847" fmla="*/ 2038103 h 9085945"/>
                  <a:gd name="connsiteX7848" fmla="*/ 0 w 1018183"/>
                  <a:gd name="connsiteY7848" fmla="*/ 2029766 h 9085945"/>
                  <a:gd name="connsiteX7849" fmla="*/ 0 w 1018183"/>
                  <a:gd name="connsiteY7849" fmla="*/ 2029355 h 9085945"/>
                  <a:gd name="connsiteX7850" fmla="*/ 0 w 1018183"/>
                  <a:gd name="connsiteY7850" fmla="*/ 2028071 h 9085945"/>
                  <a:gd name="connsiteX7851" fmla="*/ 0 w 1018183"/>
                  <a:gd name="connsiteY7851" fmla="*/ 2027788 h 9085945"/>
                  <a:gd name="connsiteX7852" fmla="*/ 0 w 1018183"/>
                  <a:gd name="connsiteY7852" fmla="*/ 2026504 h 9085945"/>
                  <a:gd name="connsiteX7853" fmla="*/ 0 w 1018183"/>
                  <a:gd name="connsiteY7853" fmla="*/ 2018297 h 9085945"/>
                  <a:gd name="connsiteX7854" fmla="*/ 0 w 1018183"/>
                  <a:gd name="connsiteY7854" fmla="*/ 2016730 h 9085945"/>
                  <a:gd name="connsiteX7855" fmla="*/ 0 w 1018183"/>
                  <a:gd name="connsiteY7855" fmla="*/ 2009100 h 9085945"/>
                  <a:gd name="connsiteX7856" fmla="*/ 0 w 1018183"/>
                  <a:gd name="connsiteY7856" fmla="*/ 2006419 h 9085945"/>
                  <a:gd name="connsiteX7857" fmla="*/ 0 w 1018183"/>
                  <a:gd name="connsiteY7857" fmla="*/ 1999056 h 9085945"/>
                  <a:gd name="connsiteX7858" fmla="*/ 0 w 1018183"/>
                  <a:gd name="connsiteY7858" fmla="*/ 1997944 h 9085945"/>
                  <a:gd name="connsiteX7859" fmla="*/ 0 w 1018183"/>
                  <a:gd name="connsiteY7859" fmla="*/ 1988167 h 9085945"/>
                  <a:gd name="connsiteX7860" fmla="*/ 0 w 1018183"/>
                  <a:gd name="connsiteY7860" fmla="*/ 1986882 h 9085945"/>
                  <a:gd name="connsiteX7861" fmla="*/ 0 w 1018183"/>
                  <a:gd name="connsiteY7861" fmla="*/ 1985570 h 9085945"/>
                  <a:gd name="connsiteX7862" fmla="*/ 0 w 1018183"/>
                  <a:gd name="connsiteY7862" fmla="*/ 1984001 h 9085945"/>
                  <a:gd name="connsiteX7863" fmla="*/ 0 w 1018183"/>
                  <a:gd name="connsiteY7863" fmla="*/ 1978391 h 9085945"/>
                  <a:gd name="connsiteX7864" fmla="*/ 0 w 1018183"/>
                  <a:gd name="connsiteY7864" fmla="*/ 1967252 h 9085945"/>
                  <a:gd name="connsiteX7865" fmla="*/ 0 w 1018183"/>
                  <a:gd name="connsiteY7865" fmla="*/ 1963576 h 9085945"/>
                  <a:gd name="connsiteX7866" fmla="*/ 0 w 1018183"/>
                  <a:gd name="connsiteY7866" fmla="*/ 1955440 h 9085945"/>
                  <a:gd name="connsiteX7867" fmla="*/ 0 w 1018183"/>
                  <a:gd name="connsiteY7867" fmla="*/ 1952518 h 9085945"/>
                  <a:gd name="connsiteX7868" fmla="*/ 0 w 1018183"/>
                  <a:gd name="connsiteY7868" fmla="*/ 1944380 h 9085945"/>
                  <a:gd name="connsiteX7869" fmla="*/ 0 w 1018183"/>
                  <a:gd name="connsiteY7869" fmla="*/ 1924409 h 9085945"/>
                  <a:gd name="connsiteX7870" fmla="*/ 0 w 1018183"/>
                  <a:gd name="connsiteY7870" fmla="*/ 1920640 h 9085945"/>
                  <a:gd name="connsiteX7871" fmla="*/ 0 w 1018183"/>
                  <a:gd name="connsiteY7871" fmla="*/ 1919922 h 9085945"/>
                  <a:gd name="connsiteX7872" fmla="*/ 0 w 1018183"/>
                  <a:gd name="connsiteY7872" fmla="*/ 1918353 h 9085945"/>
                  <a:gd name="connsiteX7873" fmla="*/ 0 w 1018183"/>
                  <a:gd name="connsiteY7873" fmla="*/ 1916609 h 9085945"/>
                  <a:gd name="connsiteX7874" fmla="*/ 0 w 1018183"/>
                  <a:gd name="connsiteY7874" fmla="*/ 1915040 h 9085945"/>
                  <a:gd name="connsiteX7875" fmla="*/ 0 w 1018183"/>
                  <a:gd name="connsiteY7875" fmla="*/ 1914635 h 9085945"/>
                  <a:gd name="connsiteX7876" fmla="*/ 0 w 1018183"/>
                  <a:gd name="connsiteY7876" fmla="*/ 1913351 h 9085945"/>
                  <a:gd name="connsiteX7877" fmla="*/ 0 w 1018183"/>
                  <a:gd name="connsiteY7877" fmla="*/ 1909586 h 9085945"/>
                  <a:gd name="connsiteX7878" fmla="*/ 0 w 1018183"/>
                  <a:gd name="connsiteY7878" fmla="*/ 1905551 h 9085945"/>
                  <a:gd name="connsiteX7879" fmla="*/ 0 w 1018183"/>
                  <a:gd name="connsiteY7879" fmla="*/ 1903982 h 9085945"/>
                  <a:gd name="connsiteX7880" fmla="*/ 0 w 1018183"/>
                  <a:gd name="connsiteY7880" fmla="*/ 1901535 h 9085945"/>
                  <a:gd name="connsiteX7881" fmla="*/ 0 w 1018183"/>
                  <a:gd name="connsiteY7881" fmla="*/ 1897504 h 9085945"/>
                  <a:gd name="connsiteX7882" fmla="*/ 0 w 1018183"/>
                  <a:gd name="connsiteY7882" fmla="*/ 1893672 h 9085945"/>
                  <a:gd name="connsiteX7883" fmla="*/ 0 w 1018183"/>
                  <a:gd name="connsiteY7883" fmla="*/ 1892933 h 9085945"/>
                  <a:gd name="connsiteX7884" fmla="*/ 0 w 1018183"/>
                  <a:gd name="connsiteY7884" fmla="*/ 1881908 h 9085945"/>
                  <a:gd name="connsiteX7885" fmla="*/ 0 w 1018183"/>
                  <a:gd name="connsiteY7885" fmla="*/ 1878532 h 9085945"/>
                  <a:gd name="connsiteX7886" fmla="*/ 0 w 1018183"/>
                  <a:gd name="connsiteY7886" fmla="*/ 1876856 h 9085945"/>
                  <a:gd name="connsiteX7887" fmla="*/ 0 w 1018183"/>
                  <a:gd name="connsiteY7887" fmla="*/ 1876334 h 9085945"/>
                  <a:gd name="connsiteX7888" fmla="*/ 0 w 1018183"/>
                  <a:gd name="connsiteY7888" fmla="*/ 1875419 h 9085945"/>
                  <a:gd name="connsiteX7889" fmla="*/ 0 w 1018183"/>
                  <a:gd name="connsiteY7889" fmla="*/ 1873007 h 9085945"/>
                  <a:gd name="connsiteX7890" fmla="*/ 0 w 1018183"/>
                  <a:gd name="connsiteY7890" fmla="*/ 1872824 h 9085945"/>
                  <a:gd name="connsiteX7891" fmla="*/ 0 w 1018183"/>
                  <a:gd name="connsiteY7891" fmla="*/ 1871256 h 9085945"/>
                  <a:gd name="connsiteX7892" fmla="*/ 0 w 1018183"/>
                  <a:gd name="connsiteY7892" fmla="*/ 1870851 h 9085945"/>
                  <a:gd name="connsiteX7893" fmla="*/ 0 w 1018183"/>
                  <a:gd name="connsiteY7893" fmla="*/ 1850824 h 9085945"/>
                  <a:gd name="connsiteX7894" fmla="*/ 0 w 1018183"/>
                  <a:gd name="connsiteY7894" fmla="*/ 1842693 h 9085945"/>
                  <a:gd name="connsiteX7895" fmla="*/ 0 w 1018183"/>
                  <a:gd name="connsiteY7895" fmla="*/ 1841055 h 9085945"/>
                  <a:gd name="connsiteX7896" fmla="*/ 0 w 1018183"/>
                  <a:gd name="connsiteY7896" fmla="*/ 1839771 h 9085945"/>
                  <a:gd name="connsiteX7897" fmla="*/ 0 w 1018183"/>
                  <a:gd name="connsiteY7897" fmla="*/ 1831634 h 9085945"/>
                  <a:gd name="connsiteX7898" fmla="*/ 0 w 1018183"/>
                  <a:gd name="connsiteY7898" fmla="*/ 1828432 h 9085945"/>
                  <a:gd name="connsiteX7899" fmla="*/ 0 w 1018183"/>
                  <a:gd name="connsiteY7899" fmla="*/ 1817374 h 9085945"/>
                  <a:gd name="connsiteX7900" fmla="*/ 0 w 1018183"/>
                  <a:gd name="connsiteY7900" fmla="*/ 1808325 h 9085945"/>
                  <a:gd name="connsiteX7901" fmla="*/ 0 w 1018183"/>
                  <a:gd name="connsiteY7901" fmla="*/ 1801889 h 9085945"/>
                  <a:gd name="connsiteX7902" fmla="*/ 0 w 1018183"/>
                  <a:gd name="connsiteY7902" fmla="*/ 1797267 h 9085945"/>
                  <a:gd name="connsiteX7903" fmla="*/ 0 w 1018183"/>
                  <a:gd name="connsiteY7903" fmla="*/ 1790074 h 9085945"/>
                  <a:gd name="connsiteX7904" fmla="*/ 0 w 1018183"/>
                  <a:gd name="connsiteY7904" fmla="*/ 1788788 h 9085945"/>
                  <a:gd name="connsiteX7905" fmla="*/ 0 w 1018183"/>
                  <a:gd name="connsiteY7905" fmla="*/ 1784646 h 9085945"/>
                  <a:gd name="connsiteX7906" fmla="*/ 0 w 1018183"/>
                  <a:gd name="connsiteY7906" fmla="*/ 1779014 h 9085945"/>
                  <a:gd name="connsiteX7907" fmla="*/ 0 w 1018183"/>
                  <a:gd name="connsiteY7907" fmla="*/ 1769161 h 9085945"/>
                  <a:gd name="connsiteX7908" fmla="*/ 0 w 1018183"/>
                  <a:gd name="connsiteY7908" fmla="*/ 1759129 h 9085945"/>
                  <a:gd name="connsiteX7909" fmla="*/ 0 w 1018183"/>
                  <a:gd name="connsiteY7909" fmla="*/ 1758103 h 9085945"/>
                  <a:gd name="connsiteX7910" fmla="*/ 0 w 1018183"/>
                  <a:gd name="connsiteY7910" fmla="*/ 1757562 h 9085945"/>
                  <a:gd name="connsiteX7911" fmla="*/ 0 w 1018183"/>
                  <a:gd name="connsiteY7911" fmla="*/ 1749355 h 9085945"/>
                  <a:gd name="connsiteX7912" fmla="*/ 0 w 1018183"/>
                  <a:gd name="connsiteY7912" fmla="*/ 1748072 h 9085945"/>
                  <a:gd name="connsiteX7913" fmla="*/ 0 w 1018183"/>
                  <a:gd name="connsiteY7913" fmla="*/ 1747788 h 9085945"/>
                  <a:gd name="connsiteX7914" fmla="*/ 0 w 1018183"/>
                  <a:gd name="connsiteY7914" fmla="*/ 1746503 h 9085945"/>
                  <a:gd name="connsiteX7915" fmla="*/ 0 w 1018183"/>
                  <a:gd name="connsiteY7915" fmla="*/ 1746289 h 9085945"/>
                  <a:gd name="connsiteX7916" fmla="*/ 0 w 1018183"/>
                  <a:gd name="connsiteY7916" fmla="*/ 1744007 h 9085945"/>
                  <a:gd name="connsiteX7917" fmla="*/ 0 w 1018183"/>
                  <a:gd name="connsiteY7917" fmla="*/ 1742439 h 9085945"/>
                  <a:gd name="connsiteX7918" fmla="*/ 0 w 1018183"/>
                  <a:gd name="connsiteY7918" fmla="*/ 1740158 h 9085945"/>
                  <a:gd name="connsiteX7919" fmla="*/ 0 w 1018183"/>
                  <a:gd name="connsiteY7919" fmla="*/ 1735453 h 9085945"/>
                  <a:gd name="connsiteX7920" fmla="*/ 0 w 1018183"/>
                  <a:gd name="connsiteY7920" fmla="*/ 1729100 h 9085945"/>
                  <a:gd name="connsiteX7921" fmla="*/ 0 w 1018183"/>
                  <a:gd name="connsiteY7921" fmla="*/ 1721053 h 9085945"/>
                  <a:gd name="connsiteX7922" fmla="*/ 0 w 1018183"/>
                  <a:gd name="connsiteY7922" fmla="*/ 1717940 h 9085945"/>
                  <a:gd name="connsiteX7923" fmla="*/ 0 w 1018183"/>
                  <a:gd name="connsiteY7923" fmla="*/ 1716628 h 9085945"/>
                  <a:gd name="connsiteX7924" fmla="*/ 0 w 1018183"/>
                  <a:gd name="connsiteY7924" fmla="*/ 1715059 h 9085945"/>
                  <a:gd name="connsiteX7925" fmla="*/ 0 w 1018183"/>
                  <a:gd name="connsiteY7925" fmla="*/ 1709449 h 9085945"/>
                  <a:gd name="connsiteX7926" fmla="*/ 0 w 1018183"/>
                  <a:gd name="connsiteY7926" fmla="*/ 1705570 h 9085945"/>
                  <a:gd name="connsiteX7927" fmla="*/ 0 w 1018183"/>
                  <a:gd name="connsiteY7927" fmla="*/ 1704003 h 9085945"/>
                  <a:gd name="connsiteX7928" fmla="*/ 0 w 1018183"/>
                  <a:gd name="connsiteY7928" fmla="*/ 1700419 h 9085945"/>
                  <a:gd name="connsiteX7929" fmla="*/ 0 w 1018183"/>
                  <a:gd name="connsiteY7929" fmla="*/ 1698391 h 9085945"/>
                  <a:gd name="connsiteX7930" fmla="*/ 0 w 1018183"/>
                  <a:gd name="connsiteY7930" fmla="*/ 1696373 h 9085945"/>
                  <a:gd name="connsiteX7931" fmla="*/ 0 w 1018183"/>
                  <a:gd name="connsiteY7931" fmla="*/ 1683576 h 9085945"/>
                  <a:gd name="connsiteX7932" fmla="*/ 0 w 1018183"/>
                  <a:gd name="connsiteY7932" fmla="*/ 1675438 h 9085945"/>
                  <a:gd name="connsiteX7933" fmla="*/ 0 w 1018183"/>
                  <a:gd name="connsiteY7933" fmla="*/ 1665664 h 9085945"/>
                  <a:gd name="connsiteX7934" fmla="*/ 0 w 1018183"/>
                  <a:gd name="connsiteY7934" fmla="*/ 1644409 h 9085945"/>
                  <a:gd name="connsiteX7935" fmla="*/ 0 w 1018183"/>
                  <a:gd name="connsiteY7935" fmla="*/ 1640644 h 9085945"/>
                  <a:gd name="connsiteX7936" fmla="*/ 0 w 1018183"/>
                  <a:gd name="connsiteY7936" fmla="*/ 1636609 h 9085945"/>
                  <a:gd name="connsiteX7937" fmla="*/ 0 w 1018183"/>
                  <a:gd name="connsiteY7937" fmla="*/ 1635040 h 9085945"/>
                  <a:gd name="connsiteX7938" fmla="*/ 0 w 1018183"/>
                  <a:gd name="connsiteY7938" fmla="*/ 1632593 h 9085945"/>
                  <a:gd name="connsiteX7939" fmla="*/ 0 w 1018183"/>
                  <a:gd name="connsiteY7939" fmla="*/ 1628562 h 9085945"/>
                  <a:gd name="connsiteX7940" fmla="*/ 0 w 1018183"/>
                  <a:gd name="connsiteY7940" fmla="*/ 1623991 h 9085945"/>
                  <a:gd name="connsiteX7941" fmla="*/ 0 w 1018183"/>
                  <a:gd name="connsiteY7941" fmla="*/ 1622707 h 9085945"/>
                  <a:gd name="connsiteX7942" fmla="*/ 0 w 1018183"/>
                  <a:gd name="connsiteY7942" fmla="*/ 1621535 h 9085945"/>
                  <a:gd name="connsiteX7943" fmla="*/ 0 w 1018183"/>
                  <a:gd name="connsiteY7943" fmla="*/ 1617503 h 9085945"/>
                  <a:gd name="connsiteX7944" fmla="*/ 0 w 1018183"/>
                  <a:gd name="connsiteY7944" fmla="*/ 1612932 h 9085945"/>
                  <a:gd name="connsiteX7945" fmla="*/ 0 w 1018183"/>
                  <a:gd name="connsiteY7945" fmla="*/ 1609590 h 9085945"/>
                  <a:gd name="connsiteX7946" fmla="*/ 0 w 1018183"/>
                  <a:gd name="connsiteY7946" fmla="*/ 1608306 h 9085945"/>
                  <a:gd name="connsiteX7947" fmla="*/ 0 w 1018183"/>
                  <a:gd name="connsiteY7947" fmla="*/ 1607914 h 9085945"/>
                  <a:gd name="connsiteX7948" fmla="*/ 0 w 1018183"/>
                  <a:gd name="connsiteY7948" fmla="*/ 1604065 h 9085945"/>
                  <a:gd name="connsiteX7949" fmla="*/ 0 w 1018183"/>
                  <a:gd name="connsiteY7949" fmla="*/ 1603882 h 9085945"/>
                  <a:gd name="connsiteX7950" fmla="*/ 0 w 1018183"/>
                  <a:gd name="connsiteY7950" fmla="*/ 1602314 h 9085945"/>
                  <a:gd name="connsiteX7951" fmla="*/ 0 w 1018183"/>
                  <a:gd name="connsiteY7951" fmla="*/ 1601909 h 9085945"/>
                  <a:gd name="connsiteX7952" fmla="*/ 0 w 1018183"/>
                  <a:gd name="connsiteY7952" fmla="*/ 1598532 h 9085945"/>
                  <a:gd name="connsiteX7953" fmla="*/ 0 w 1018183"/>
                  <a:gd name="connsiteY7953" fmla="*/ 1596857 h 9085945"/>
                  <a:gd name="connsiteX7954" fmla="*/ 0 w 1018183"/>
                  <a:gd name="connsiteY7954" fmla="*/ 1593007 h 9085945"/>
                  <a:gd name="connsiteX7955" fmla="*/ 0 w 1018183"/>
                  <a:gd name="connsiteY7955" fmla="*/ 1592822 h 9085945"/>
                  <a:gd name="connsiteX7956" fmla="*/ 0 w 1018183"/>
                  <a:gd name="connsiteY7956" fmla="*/ 1591254 h 9085945"/>
                  <a:gd name="connsiteX7957" fmla="*/ 0 w 1018183"/>
                  <a:gd name="connsiteY7957" fmla="*/ 1586528 h 9085945"/>
                  <a:gd name="connsiteX7958" fmla="*/ 0 w 1018183"/>
                  <a:gd name="connsiteY7958" fmla="*/ 1584961 h 9085945"/>
                  <a:gd name="connsiteX7959" fmla="*/ 0 w 1018183"/>
                  <a:gd name="connsiteY7959" fmla="*/ 1580206 h 9085945"/>
                  <a:gd name="connsiteX7960" fmla="*/ 0 w 1018183"/>
                  <a:gd name="connsiteY7960" fmla="*/ 1570829 h 9085945"/>
                  <a:gd name="connsiteX7961" fmla="*/ 0 w 1018183"/>
                  <a:gd name="connsiteY7961" fmla="*/ 1565804 h 9085945"/>
                  <a:gd name="connsiteX7962" fmla="*/ 0 w 1018183"/>
                  <a:gd name="connsiteY7962" fmla="*/ 1562692 h 9085945"/>
                  <a:gd name="connsiteX7963" fmla="*/ 0 w 1018183"/>
                  <a:gd name="connsiteY7963" fmla="*/ 1560280 h 9085945"/>
                  <a:gd name="connsiteX7964" fmla="*/ 0 w 1018183"/>
                  <a:gd name="connsiteY7964" fmla="*/ 1548432 h 9085945"/>
                  <a:gd name="connsiteX7965" fmla="*/ 0 w 1018183"/>
                  <a:gd name="connsiteY7965" fmla="*/ 1542940 h 9085945"/>
                  <a:gd name="connsiteX7966" fmla="*/ 0 w 1018183"/>
                  <a:gd name="connsiteY7966" fmla="*/ 1542026 h 9085945"/>
                  <a:gd name="connsiteX7967" fmla="*/ 0 w 1018183"/>
                  <a:gd name="connsiteY7967" fmla="*/ 1528325 h 9085945"/>
                  <a:gd name="connsiteX7968" fmla="*/ 0 w 1018183"/>
                  <a:gd name="connsiteY7968" fmla="*/ 1519846 h 9085945"/>
                  <a:gd name="connsiteX7969" fmla="*/ 0 w 1018183"/>
                  <a:gd name="connsiteY7969" fmla="*/ 1515704 h 9085945"/>
                  <a:gd name="connsiteX7970" fmla="*/ 0 w 1018183"/>
                  <a:gd name="connsiteY7970" fmla="*/ 1510072 h 9085945"/>
                  <a:gd name="connsiteX7971" fmla="*/ 0 w 1018183"/>
                  <a:gd name="connsiteY7971" fmla="*/ 1508788 h 9085945"/>
                  <a:gd name="connsiteX7972" fmla="*/ 0 w 1018183"/>
                  <a:gd name="connsiteY7972" fmla="*/ 1507662 h 9085945"/>
                  <a:gd name="connsiteX7973" fmla="*/ 0 w 1018183"/>
                  <a:gd name="connsiteY7973" fmla="*/ 1504646 h 9085945"/>
                  <a:gd name="connsiteX7974" fmla="*/ 0 w 1018183"/>
                  <a:gd name="connsiteY7974" fmla="*/ 1489161 h 9085945"/>
                  <a:gd name="connsiteX7975" fmla="*/ 0 w 1018183"/>
                  <a:gd name="connsiteY7975" fmla="*/ 1479130 h 9085945"/>
                  <a:gd name="connsiteX7976" fmla="*/ 0 w 1018183"/>
                  <a:gd name="connsiteY7976" fmla="*/ 1477561 h 9085945"/>
                  <a:gd name="connsiteX7977" fmla="*/ 0 w 1018183"/>
                  <a:gd name="connsiteY7977" fmla="*/ 1477347 h 9085945"/>
                  <a:gd name="connsiteX7978" fmla="*/ 0 w 1018183"/>
                  <a:gd name="connsiteY7978" fmla="*/ 1475065 h 9085945"/>
                  <a:gd name="connsiteX7979" fmla="*/ 0 w 1018183"/>
                  <a:gd name="connsiteY7979" fmla="*/ 1473780 h 9085945"/>
                  <a:gd name="connsiteX7980" fmla="*/ 0 w 1018183"/>
                  <a:gd name="connsiteY7980" fmla="*/ 1473497 h 9085945"/>
                  <a:gd name="connsiteX7981" fmla="*/ 0 w 1018183"/>
                  <a:gd name="connsiteY7981" fmla="*/ 1472212 h 9085945"/>
                  <a:gd name="connsiteX7982" fmla="*/ 0 w 1018183"/>
                  <a:gd name="connsiteY7982" fmla="*/ 1468494 h 9085945"/>
                  <a:gd name="connsiteX7983" fmla="*/ 0 w 1018183"/>
                  <a:gd name="connsiteY7983" fmla="*/ 1466511 h 9085945"/>
                  <a:gd name="connsiteX7984" fmla="*/ 0 w 1018183"/>
                  <a:gd name="connsiteY7984" fmla="*/ 1466289 h 9085945"/>
                  <a:gd name="connsiteX7985" fmla="*/ 0 w 1018183"/>
                  <a:gd name="connsiteY7985" fmla="*/ 1464007 h 9085945"/>
                  <a:gd name="connsiteX7986" fmla="*/ 0 w 1018183"/>
                  <a:gd name="connsiteY7986" fmla="*/ 1462439 h 9085945"/>
                  <a:gd name="connsiteX7987" fmla="*/ 0 w 1018183"/>
                  <a:gd name="connsiteY7987" fmla="*/ 1460158 h 9085945"/>
                  <a:gd name="connsiteX7988" fmla="*/ 0 w 1018183"/>
                  <a:gd name="connsiteY7988" fmla="*/ 1455453 h 9085945"/>
                  <a:gd name="connsiteX7989" fmla="*/ 0 w 1018183"/>
                  <a:gd name="connsiteY7989" fmla="*/ 1452111 h 9085945"/>
                  <a:gd name="connsiteX7990" fmla="*/ 0 w 1018183"/>
                  <a:gd name="connsiteY7990" fmla="*/ 1441053 h 9085945"/>
                  <a:gd name="connsiteX7991" fmla="*/ 0 w 1018183"/>
                  <a:gd name="connsiteY7991" fmla="*/ 1436628 h 9085945"/>
                  <a:gd name="connsiteX7992" fmla="*/ 0 w 1018183"/>
                  <a:gd name="connsiteY7992" fmla="*/ 1435061 h 9085945"/>
                  <a:gd name="connsiteX7993" fmla="*/ 0 w 1018183"/>
                  <a:gd name="connsiteY7993" fmla="*/ 1431477 h 9085945"/>
                  <a:gd name="connsiteX7994" fmla="*/ 0 w 1018183"/>
                  <a:gd name="connsiteY7994" fmla="*/ 1431280 h 9085945"/>
                  <a:gd name="connsiteX7995" fmla="*/ 0 w 1018183"/>
                  <a:gd name="connsiteY7995" fmla="*/ 1430193 h 9085945"/>
                  <a:gd name="connsiteX7996" fmla="*/ 0 w 1018183"/>
                  <a:gd name="connsiteY7996" fmla="*/ 1429711 h 9085945"/>
                  <a:gd name="connsiteX7997" fmla="*/ 0 w 1018183"/>
                  <a:gd name="connsiteY7997" fmla="*/ 1429449 h 9085945"/>
                  <a:gd name="connsiteX7998" fmla="*/ 0 w 1018183"/>
                  <a:gd name="connsiteY7998" fmla="*/ 1427431 h 9085945"/>
                  <a:gd name="connsiteX7999" fmla="*/ 0 w 1018183"/>
                  <a:gd name="connsiteY7999" fmla="*/ 1420419 h 9085945"/>
                  <a:gd name="connsiteX8000" fmla="*/ 0 w 1018183"/>
                  <a:gd name="connsiteY8000" fmla="*/ 1416372 h 9085945"/>
                  <a:gd name="connsiteX8001" fmla="*/ 0 w 1018183"/>
                  <a:gd name="connsiteY8001" fmla="*/ 1396722 h 9085945"/>
                  <a:gd name="connsiteX8002" fmla="*/ 0 w 1018183"/>
                  <a:gd name="connsiteY8002" fmla="*/ 1394915 h 9085945"/>
                  <a:gd name="connsiteX8003" fmla="*/ 0 w 1018183"/>
                  <a:gd name="connsiteY8003" fmla="*/ 1387692 h 9085945"/>
                  <a:gd name="connsiteX8004" fmla="*/ 0 w 1018183"/>
                  <a:gd name="connsiteY8004" fmla="*/ 1385662 h 9085945"/>
                  <a:gd name="connsiteX8005" fmla="*/ 0 w 1018183"/>
                  <a:gd name="connsiteY8005" fmla="*/ 1353765 h 9085945"/>
                  <a:gd name="connsiteX8006" fmla="*/ 0 w 1018183"/>
                  <a:gd name="connsiteY8006" fmla="*/ 1352593 h 9085945"/>
                  <a:gd name="connsiteX8007" fmla="*/ 0 w 1018183"/>
                  <a:gd name="connsiteY8007" fmla="*/ 1348561 h 9085945"/>
                  <a:gd name="connsiteX8008" fmla="*/ 0 w 1018183"/>
                  <a:gd name="connsiteY8008" fmla="*/ 1343990 h 9085945"/>
                  <a:gd name="connsiteX8009" fmla="*/ 0 w 1018183"/>
                  <a:gd name="connsiteY8009" fmla="*/ 1342706 h 9085945"/>
                  <a:gd name="connsiteX8010" fmla="*/ 0 w 1018183"/>
                  <a:gd name="connsiteY8010" fmla="*/ 1339364 h 9085945"/>
                  <a:gd name="connsiteX8011" fmla="*/ 0 w 1018183"/>
                  <a:gd name="connsiteY8011" fmla="*/ 1329590 h 9085945"/>
                  <a:gd name="connsiteX8012" fmla="*/ 0 w 1018183"/>
                  <a:gd name="connsiteY8012" fmla="*/ 1328306 h 9085945"/>
                  <a:gd name="connsiteX8013" fmla="*/ 0 w 1018183"/>
                  <a:gd name="connsiteY8013" fmla="*/ 1327915 h 9085945"/>
                  <a:gd name="connsiteX8014" fmla="*/ 0 w 1018183"/>
                  <a:gd name="connsiteY8014" fmla="*/ 1324065 h 9085945"/>
                  <a:gd name="connsiteX8015" fmla="*/ 0 w 1018183"/>
                  <a:gd name="connsiteY8015" fmla="*/ 1323880 h 9085945"/>
                  <a:gd name="connsiteX8016" fmla="*/ 0 w 1018183"/>
                  <a:gd name="connsiteY8016" fmla="*/ 1322312 h 9085945"/>
                  <a:gd name="connsiteX8017" fmla="*/ 0 w 1018183"/>
                  <a:gd name="connsiteY8017" fmla="*/ 1317586 h 9085945"/>
                  <a:gd name="connsiteX8018" fmla="*/ 0 w 1018183"/>
                  <a:gd name="connsiteY8018" fmla="*/ 1316019 h 9085945"/>
                  <a:gd name="connsiteX8019" fmla="*/ 0 w 1018183"/>
                  <a:gd name="connsiteY8019" fmla="*/ 1311264 h 9085945"/>
                  <a:gd name="connsiteX8020" fmla="*/ 0 w 1018183"/>
                  <a:gd name="connsiteY8020" fmla="*/ 1306529 h 9085945"/>
                  <a:gd name="connsiteX8021" fmla="*/ 0 w 1018183"/>
                  <a:gd name="connsiteY8021" fmla="*/ 1304959 h 9085945"/>
                  <a:gd name="connsiteX8022" fmla="*/ 0 w 1018183"/>
                  <a:gd name="connsiteY8022" fmla="*/ 1303214 h 9085945"/>
                  <a:gd name="connsiteX8023" fmla="*/ 0 w 1018183"/>
                  <a:gd name="connsiteY8023" fmla="*/ 1301647 h 9085945"/>
                  <a:gd name="connsiteX8024" fmla="*/ 0 w 1018183"/>
                  <a:gd name="connsiteY8024" fmla="*/ 1300206 h 9085945"/>
                  <a:gd name="connsiteX8025" fmla="*/ 0 w 1018183"/>
                  <a:gd name="connsiteY8025" fmla="*/ 1296862 h 9085945"/>
                  <a:gd name="connsiteX8026" fmla="*/ 0 w 1018183"/>
                  <a:gd name="connsiteY8026" fmla="*/ 1291338 h 9085945"/>
                  <a:gd name="connsiteX8027" fmla="*/ 0 w 1018183"/>
                  <a:gd name="connsiteY8027" fmla="*/ 1285804 h 9085945"/>
                  <a:gd name="connsiteX8028" fmla="*/ 0 w 1018183"/>
                  <a:gd name="connsiteY8028" fmla="*/ 1280278 h 9085945"/>
                  <a:gd name="connsiteX8029" fmla="*/ 0 w 1018183"/>
                  <a:gd name="connsiteY8029" fmla="*/ 1273998 h 9085945"/>
                  <a:gd name="connsiteX8030" fmla="*/ 0 w 1018183"/>
                  <a:gd name="connsiteY8030" fmla="*/ 1273084 h 9085945"/>
                  <a:gd name="connsiteX8031" fmla="*/ 0 w 1018183"/>
                  <a:gd name="connsiteY8031" fmla="*/ 1262940 h 9085945"/>
                  <a:gd name="connsiteX8032" fmla="*/ 0 w 1018183"/>
                  <a:gd name="connsiteY8032" fmla="*/ 1262026 h 9085945"/>
                  <a:gd name="connsiteX8033" fmla="*/ 0 w 1018183"/>
                  <a:gd name="connsiteY8033" fmla="*/ 1239846 h 9085945"/>
                  <a:gd name="connsiteX8034" fmla="*/ 0 w 1018183"/>
                  <a:gd name="connsiteY8034" fmla="*/ 1238720 h 9085945"/>
                  <a:gd name="connsiteX8035" fmla="*/ 0 w 1018183"/>
                  <a:gd name="connsiteY8035" fmla="*/ 1237435 h 9085945"/>
                  <a:gd name="connsiteX8036" fmla="*/ 0 w 1018183"/>
                  <a:gd name="connsiteY8036" fmla="*/ 1235704 h 9085945"/>
                  <a:gd name="connsiteX8037" fmla="*/ 0 w 1018183"/>
                  <a:gd name="connsiteY8037" fmla="*/ 1229299 h 9085945"/>
                  <a:gd name="connsiteX8038" fmla="*/ 0 w 1018183"/>
                  <a:gd name="connsiteY8038" fmla="*/ 1227661 h 9085945"/>
                  <a:gd name="connsiteX8039" fmla="*/ 0 w 1018183"/>
                  <a:gd name="connsiteY8039" fmla="*/ 1204838 h 9085945"/>
                  <a:gd name="connsiteX8040" fmla="*/ 0 w 1018183"/>
                  <a:gd name="connsiteY8040" fmla="*/ 1203270 h 9085945"/>
                  <a:gd name="connsiteX8041" fmla="*/ 0 w 1018183"/>
                  <a:gd name="connsiteY8041" fmla="*/ 1199552 h 9085945"/>
                  <a:gd name="connsiteX8042" fmla="*/ 0 w 1018183"/>
                  <a:gd name="connsiteY8042" fmla="*/ 1198276 h 9085945"/>
                  <a:gd name="connsiteX8043" fmla="*/ 0 w 1018183"/>
                  <a:gd name="connsiteY8043" fmla="*/ 1197347 h 9085945"/>
                  <a:gd name="connsiteX8044" fmla="*/ 0 w 1018183"/>
                  <a:gd name="connsiteY8044" fmla="*/ 1195065 h 9085945"/>
                  <a:gd name="connsiteX8045" fmla="*/ 0 w 1018183"/>
                  <a:gd name="connsiteY8045" fmla="*/ 1194933 h 9085945"/>
                  <a:gd name="connsiteX8046" fmla="*/ 0 w 1018183"/>
                  <a:gd name="connsiteY8046" fmla="*/ 1193781 h 9085945"/>
                  <a:gd name="connsiteX8047" fmla="*/ 0 w 1018183"/>
                  <a:gd name="connsiteY8047" fmla="*/ 1193497 h 9085945"/>
                  <a:gd name="connsiteX8048" fmla="*/ 0 w 1018183"/>
                  <a:gd name="connsiteY8048" fmla="*/ 1192212 h 9085945"/>
                  <a:gd name="connsiteX8049" fmla="*/ 0 w 1018183"/>
                  <a:gd name="connsiteY8049" fmla="*/ 1188494 h 9085945"/>
                  <a:gd name="connsiteX8050" fmla="*/ 0 w 1018183"/>
                  <a:gd name="connsiteY8050" fmla="*/ 1186511 h 9085945"/>
                  <a:gd name="connsiteX8051" fmla="*/ 0 w 1018183"/>
                  <a:gd name="connsiteY8051" fmla="*/ 1176678 h 9085945"/>
                  <a:gd name="connsiteX8052" fmla="*/ 0 w 1018183"/>
                  <a:gd name="connsiteY8052" fmla="*/ 1172647 h 9085945"/>
                  <a:gd name="connsiteX8053" fmla="*/ 0 w 1018183"/>
                  <a:gd name="connsiteY8053" fmla="*/ 1172111 h 9085945"/>
                  <a:gd name="connsiteX8054" fmla="*/ 0 w 1018183"/>
                  <a:gd name="connsiteY8054" fmla="*/ 1162338 h 9085945"/>
                  <a:gd name="connsiteX8055" fmla="*/ 0 w 1018183"/>
                  <a:gd name="connsiteY8055" fmla="*/ 1161251 h 9085945"/>
                  <a:gd name="connsiteX8056" fmla="*/ 0 w 1018183"/>
                  <a:gd name="connsiteY8056" fmla="*/ 1160769 h 9085945"/>
                  <a:gd name="connsiteX8057" fmla="*/ 0 w 1018183"/>
                  <a:gd name="connsiteY8057" fmla="*/ 1155767 h 9085945"/>
                  <a:gd name="connsiteX8058" fmla="*/ 0 w 1018183"/>
                  <a:gd name="connsiteY8058" fmla="*/ 1151477 h 9085945"/>
                  <a:gd name="connsiteX8059" fmla="*/ 0 w 1018183"/>
                  <a:gd name="connsiteY8059" fmla="*/ 1151278 h 9085945"/>
                  <a:gd name="connsiteX8060" fmla="*/ 0 w 1018183"/>
                  <a:gd name="connsiteY8060" fmla="*/ 1150193 h 9085945"/>
                  <a:gd name="connsiteX8061" fmla="*/ 0 w 1018183"/>
                  <a:gd name="connsiteY8061" fmla="*/ 1149710 h 9085945"/>
                  <a:gd name="connsiteX8062" fmla="*/ 0 w 1018183"/>
                  <a:gd name="connsiteY8062" fmla="*/ 1147430 h 9085945"/>
                  <a:gd name="connsiteX8063" fmla="*/ 0 w 1018183"/>
                  <a:gd name="connsiteY8063" fmla="*/ 1125973 h 9085945"/>
                  <a:gd name="connsiteX8064" fmla="*/ 0 w 1018183"/>
                  <a:gd name="connsiteY8064" fmla="*/ 1118750 h 9085945"/>
                  <a:gd name="connsiteX8065" fmla="*/ 0 w 1018183"/>
                  <a:gd name="connsiteY8065" fmla="*/ 1116720 h 9085945"/>
                  <a:gd name="connsiteX8066" fmla="*/ 0 w 1018183"/>
                  <a:gd name="connsiteY8066" fmla="*/ 1114914 h 9085945"/>
                  <a:gd name="connsiteX8067" fmla="*/ 0 w 1018183"/>
                  <a:gd name="connsiteY8067" fmla="*/ 1107692 h 9085945"/>
                  <a:gd name="connsiteX8068" fmla="*/ 0 w 1018183"/>
                  <a:gd name="connsiteY8068" fmla="*/ 1106862 h 9085945"/>
                  <a:gd name="connsiteX8069" fmla="*/ 0 w 1018183"/>
                  <a:gd name="connsiteY8069" fmla="*/ 1082184 h 9085945"/>
                  <a:gd name="connsiteX8070" fmla="*/ 0 w 1018183"/>
                  <a:gd name="connsiteY8070" fmla="*/ 1073764 h 9085945"/>
                  <a:gd name="connsiteX8071" fmla="*/ 0 w 1018183"/>
                  <a:gd name="connsiteY8071" fmla="*/ 1063933 h 9085945"/>
                  <a:gd name="connsiteX8072" fmla="*/ 0 w 1018183"/>
                  <a:gd name="connsiteY8072" fmla="*/ 1059364 h 9085945"/>
                  <a:gd name="connsiteX8073" fmla="*/ 0 w 1018183"/>
                  <a:gd name="connsiteY8073" fmla="*/ 1037587 h 9085945"/>
                  <a:gd name="connsiteX8074" fmla="*/ 0 w 1018183"/>
                  <a:gd name="connsiteY8074" fmla="*/ 1036017 h 9085945"/>
                  <a:gd name="connsiteX8075" fmla="*/ 0 w 1018183"/>
                  <a:gd name="connsiteY8075" fmla="*/ 1034272 h 9085945"/>
                  <a:gd name="connsiteX8076" fmla="*/ 0 w 1018183"/>
                  <a:gd name="connsiteY8076" fmla="*/ 1032705 h 9085945"/>
                  <a:gd name="connsiteX8077" fmla="*/ 0 w 1018183"/>
                  <a:gd name="connsiteY8077" fmla="*/ 1031264 h 9085945"/>
                  <a:gd name="connsiteX8078" fmla="*/ 0 w 1018183"/>
                  <a:gd name="connsiteY8078" fmla="*/ 1023214 h 9085945"/>
                  <a:gd name="connsiteX8079" fmla="*/ 0 w 1018183"/>
                  <a:gd name="connsiteY8079" fmla="*/ 1021647 h 9085945"/>
                  <a:gd name="connsiteX8080" fmla="*/ 0 w 1018183"/>
                  <a:gd name="connsiteY8080" fmla="*/ 1016862 h 9085945"/>
                  <a:gd name="connsiteX8081" fmla="*/ 0 w 1018183"/>
                  <a:gd name="connsiteY8081" fmla="*/ 1015167 h 9085945"/>
                  <a:gd name="connsiteX8082" fmla="*/ 0 w 1018183"/>
                  <a:gd name="connsiteY8082" fmla="*/ 1011336 h 9085945"/>
                  <a:gd name="connsiteX8083" fmla="*/ 0 w 1018183"/>
                  <a:gd name="connsiteY8083" fmla="*/ 1010597 h 9085945"/>
                  <a:gd name="connsiteX8084" fmla="*/ 0 w 1018183"/>
                  <a:gd name="connsiteY8084" fmla="*/ 996196 h 9085945"/>
                  <a:gd name="connsiteX8085" fmla="*/ 0 w 1018183"/>
                  <a:gd name="connsiteY8085" fmla="*/ 993998 h 9085945"/>
                  <a:gd name="connsiteX8086" fmla="*/ 0 w 1018183"/>
                  <a:gd name="connsiteY8086" fmla="*/ 993084 h 9085945"/>
                  <a:gd name="connsiteX8087" fmla="*/ 0 w 1018183"/>
                  <a:gd name="connsiteY8087" fmla="*/ 990487 h 9085945"/>
                  <a:gd name="connsiteX8088" fmla="*/ 0 w 1018183"/>
                  <a:gd name="connsiteY8088" fmla="*/ 988918 h 9085945"/>
                  <a:gd name="connsiteX8089" fmla="*/ 0 w 1018183"/>
                  <a:gd name="connsiteY8089" fmla="*/ 968493 h 9085945"/>
                  <a:gd name="connsiteX8090" fmla="*/ 0 w 1018183"/>
                  <a:gd name="connsiteY8090" fmla="*/ 960357 h 9085945"/>
                  <a:gd name="connsiteX8091" fmla="*/ 0 w 1018183"/>
                  <a:gd name="connsiteY8091" fmla="*/ 958719 h 9085945"/>
                  <a:gd name="connsiteX8092" fmla="*/ 0 w 1018183"/>
                  <a:gd name="connsiteY8092" fmla="*/ 957435 h 9085945"/>
                  <a:gd name="connsiteX8093" fmla="*/ 0 w 1018183"/>
                  <a:gd name="connsiteY8093" fmla="*/ 949297 h 9085945"/>
                  <a:gd name="connsiteX8094" fmla="*/ 0 w 1018183"/>
                  <a:gd name="connsiteY8094" fmla="*/ 929334 h 9085945"/>
                  <a:gd name="connsiteX8095" fmla="*/ 0 w 1018183"/>
                  <a:gd name="connsiteY8095" fmla="*/ 925991 h 9085945"/>
                  <a:gd name="connsiteX8096" fmla="*/ 0 w 1018183"/>
                  <a:gd name="connsiteY8096" fmla="*/ 924839 h 9085945"/>
                  <a:gd name="connsiteX8097" fmla="*/ 0 w 1018183"/>
                  <a:gd name="connsiteY8097" fmla="*/ 923270 h 9085945"/>
                  <a:gd name="connsiteX8098" fmla="*/ 0 w 1018183"/>
                  <a:gd name="connsiteY8098" fmla="*/ 919552 h 9085945"/>
                  <a:gd name="connsiteX8099" fmla="*/ 0 w 1018183"/>
                  <a:gd name="connsiteY8099" fmla="*/ 918276 h 9085945"/>
                  <a:gd name="connsiteX8100" fmla="*/ 0 w 1018183"/>
                  <a:gd name="connsiteY8100" fmla="*/ 914933 h 9085945"/>
                  <a:gd name="connsiteX8101" fmla="*/ 0 w 1018183"/>
                  <a:gd name="connsiteY8101" fmla="*/ 907736 h 9085945"/>
                  <a:gd name="connsiteX8102" fmla="*/ 0 w 1018183"/>
                  <a:gd name="connsiteY8102" fmla="*/ 906452 h 9085945"/>
                  <a:gd name="connsiteX8103" fmla="*/ 0 w 1018183"/>
                  <a:gd name="connsiteY8103" fmla="*/ 903705 h 9085945"/>
                  <a:gd name="connsiteX8104" fmla="*/ 0 w 1018183"/>
                  <a:gd name="connsiteY8104" fmla="*/ 902421 h 9085945"/>
                  <a:gd name="connsiteX8105" fmla="*/ 0 w 1018183"/>
                  <a:gd name="connsiteY8105" fmla="*/ 897850 h 9085945"/>
                  <a:gd name="connsiteX8106" fmla="*/ 0 w 1018183"/>
                  <a:gd name="connsiteY8106" fmla="*/ 896682 h 9085945"/>
                  <a:gd name="connsiteX8107" fmla="*/ 0 w 1018183"/>
                  <a:gd name="connsiteY8107" fmla="*/ 892647 h 9085945"/>
                  <a:gd name="connsiteX8108" fmla="*/ 0 w 1018183"/>
                  <a:gd name="connsiteY8108" fmla="*/ 886825 h 9085945"/>
                  <a:gd name="connsiteX8109" fmla="*/ 0 w 1018183"/>
                  <a:gd name="connsiteY8109" fmla="*/ 883449 h 9085945"/>
                  <a:gd name="connsiteX8110" fmla="*/ 0 w 1018183"/>
                  <a:gd name="connsiteY8110" fmla="*/ 882336 h 9085945"/>
                  <a:gd name="connsiteX8111" fmla="*/ 0 w 1018183"/>
                  <a:gd name="connsiteY8111" fmla="*/ 881251 h 9085945"/>
                  <a:gd name="connsiteX8112" fmla="*/ 0 w 1018183"/>
                  <a:gd name="connsiteY8112" fmla="*/ 880768 h 9085945"/>
                  <a:gd name="connsiteX8113" fmla="*/ 0 w 1018183"/>
                  <a:gd name="connsiteY8113" fmla="*/ 875768 h 9085945"/>
                  <a:gd name="connsiteX8114" fmla="*/ 0 w 1018183"/>
                  <a:gd name="connsiteY8114" fmla="*/ 863952 h 9085945"/>
                  <a:gd name="connsiteX8115" fmla="*/ 0 w 1018183"/>
                  <a:gd name="connsiteY8115" fmla="*/ 861673 h 9085945"/>
                  <a:gd name="connsiteX8116" fmla="*/ 0 w 1018183"/>
                  <a:gd name="connsiteY8116" fmla="*/ 860103 h 9085945"/>
                  <a:gd name="connsiteX8117" fmla="*/ 0 w 1018183"/>
                  <a:gd name="connsiteY8117" fmla="*/ 859919 h 9085945"/>
                  <a:gd name="connsiteX8118" fmla="*/ 0 w 1018183"/>
                  <a:gd name="connsiteY8118" fmla="*/ 845972 h 9085945"/>
                  <a:gd name="connsiteX8119" fmla="*/ 0 w 1018183"/>
                  <a:gd name="connsiteY8119" fmla="*/ 838750 h 9085945"/>
                  <a:gd name="connsiteX8120" fmla="*/ 0 w 1018183"/>
                  <a:gd name="connsiteY8120" fmla="*/ 837920 h 9085945"/>
                  <a:gd name="connsiteX8121" fmla="*/ 0 w 1018183"/>
                  <a:gd name="connsiteY8121" fmla="*/ 826867 h 9085945"/>
                  <a:gd name="connsiteX8122" fmla="*/ 0 w 1018183"/>
                  <a:gd name="connsiteY8122" fmla="*/ 818083 h 9085945"/>
                  <a:gd name="connsiteX8123" fmla="*/ 0 w 1018183"/>
                  <a:gd name="connsiteY8123" fmla="*/ 813242 h 9085945"/>
                  <a:gd name="connsiteX8124" fmla="*/ 0 w 1018183"/>
                  <a:gd name="connsiteY8124" fmla="*/ 802184 h 9085945"/>
                  <a:gd name="connsiteX8125" fmla="*/ 0 w 1018183"/>
                  <a:gd name="connsiteY8125" fmla="*/ 794991 h 9085945"/>
                  <a:gd name="connsiteX8126" fmla="*/ 0 w 1018183"/>
                  <a:gd name="connsiteY8126" fmla="*/ 783931 h 9085945"/>
                  <a:gd name="connsiteX8127" fmla="*/ 0 w 1018183"/>
                  <a:gd name="connsiteY8127" fmla="*/ 754272 h 9085945"/>
                  <a:gd name="connsiteX8128" fmla="*/ 0 w 1018183"/>
                  <a:gd name="connsiteY8128" fmla="*/ 752705 h 9085945"/>
                  <a:gd name="connsiteX8129" fmla="*/ 0 w 1018183"/>
                  <a:gd name="connsiteY8129" fmla="*/ 751206 h 9085945"/>
                  <a:gd name="connsiteX8130" fmla="*/ 0 w 1018183"/>
                  <a:gd name="connsiteY8130" fmla="*/ 748924 h 9085945"/>
                  <a:gd name="connsiteX8131" fmla="*/ 0 w 1018183"/>
                  <a:gd name="connsiteY8131" fmla="*/ 747356 h 9085945"/>
                  <a:gd name="connsiteX8132" fmla="*/ 0 w 1018183"/>
                  <a:gd name="connsiteY8132" fmla="*/ 746225 h 9085945"/>
                  <a:gd name="connsiteX8133" fmla="*/ 0 w 1018183"/>
                  <a:gd name="connsiteY8133" fmla="*/ 741655 h 9085945"/>
                  <a:gd name="connsiteX8134" fmla="*/ 0 w 1018183"/>
                  <a:gd name="connsiteY8134" fmla="*/ 740370 h 9085945"/>
                  <a:gd name="connsiteX8135" fmla="*/ 0 w 1018183"/>
                  <a:gd name="connsiteY8135" fmla="*/ 735168 h 9085945"/>
                  <a:gd name="connsiteX8136" fmla="*/ 0 w 1018183"/>
                  <a:gd name="connsiteY8136" fmla="*/ 730596 h 9085945"/>
                  <a:gd name="connsiteX8137" fmla="*/ 0 w 1018183"/>
                  <a:gd name="connsiteY8137" fmla="*/ 727254 h 9085945"/>
                  <a:gd name="connsiteX8138" fmla="*/ 0 w 1018183"/>
                  <a:gd name="connsiteY8138" fmla="*/ 725970 h 9085945"/>
                  <a:gd name="connsiteX8139" fmla="*/ 0 w 1018183"/>
                  <a:gd name="connsiteY8139" fmla="*/ 721545 h 9085945"/>
                  <a:gd name="connsiteX8140" fmla="*/ 0 w 1018183"/>
                  <a:gd name="connsiteY8140" fmla="*/ 719976 h 9085945"/>
                  <a:gd name="connsiteX8141" fmla="*/ 0 w 1018183"/>
                  <a:gd name="connsiteY8141" fmla="*/ 716196 h 9085945"/>
                  <a:gd name="connsiteX8142" fmla="*/ 0 w 1018183"/>
                  <a:gd name="connsiteY8142" fmla="*/ 710487 h 9085945"/>
                  <a:gd name="connsiteX8143" fmla="*/ 0 w 1018183"/>
                  <a:gd name="connsiteY8143" fmla="*/ 708920 h 9085945"/>
                  <a:gd name="connsiteX8144" fmla="*/ 0 w 1018183"/>
                  <a:gd name="connsiteY8144" fmla="*/ 705336 h 9085945"/>
                  <a:gd name="connsiteX8145" fmla="*/ 0 w 1018183"/>
                  <a:gd name="connsiteY8145" fmla="*/ 697869 h 9085945"/>
                  <a:gd name="connsiteX8146" fmla="*/ 0 w 1018183"/>
                  <a:gd name="connsiteY8146" fmla="*/ 688493 h 9085945"/>
                  <a:gd name="connsiteX8147" fmla="*/ 0 w 1018183"/>
                  <a:gd name="connsiteY8147" fmla="*/ 683468 h 9085945"/>
                  <a:gd name="connsiteX8148" fmla="*/ 0 w 1018183"/>
                  <a:gd name="connsiteY8148" fmla="*/ 680355 h 9085945"/>
                  <a:gd name="connsiteX8149" fmla="*/ 0 w 1018183"/>
                  <a:gd name="connsiteY8149" fmla="*/ 649334 h 9085945"/>
                  <a:gd name="connsiteX8150" fmla="*/ 0 w 1018183"/>
                  <a:gd name="connsiteY8150" fmla="*/ 645991 h 9085945"/>
                  <a:gd name="connsiteX8151" fmla="*/ 0 w 1018183"/>
                  <a:gd name="connsiteY8151" fmla="*/ 637510 h 9085945"/>
                  <a:gd name="connsiteX8152" fmla="*/ 0 w 1018183"/>
                  <a:gd name="connsiteY8152" fmla="*/ 633479 h 9085945"/>
                  <a:gd name="connsiteX8153" fmla="*/ 0 w 1018183"/>
                  <a:gd name="connsiteY8153" fmla="*/ 628908 h 9085945"/>
                  <a:gd name="connsiteX8154" fmla="*/ 0 w 1018183"/>
                  <a:gd name="connsiteY8154" fmla="*/ 627740 h 9085945"/>
                  <a:gd name="connsiteX8155" fmla="*/ 0 w 1018183"/>
                  <a:gd name="connsiteY8155" fmla="*/ 626452 h 9085945"/>
                  <a:gd name="connsiteX8156" fmla="*/ 0 w 1018183"/>
                  <a:gd name="connsiteY8156" fmla="*/ 623705 h 9085945"/>
                  <a:gd name="connsiteX8157" fmla="*/ 0 w 1018183"/>
                  <a:gd name="connsiteY8157" fmla="*/ 622420 h 9085945"/>
                  <a:gd name="connsiteX8158" fmla="*/ 0 w 1018183"/>
                  <a:gd name="connsiteY8158" fmla="*/ 617849 h 9085945"/>
                  <a:gd name="connsiteX8159" fmla="*/ 0 w 1018183"/>
                  <a:gd name="connsiteY8159" fmla="*/ 614507 h 9085945"/>
                  <a:gd name="connsiteX8160" fmla="*/ 0 w 1018183"/>
                  <a:gd name="connsiteY8160" fmla="*/ 609803 h 9085945"/>
                  <a:gd name="connsiteX8161" fmla="*/ 0 w 1018183"/>
                  <a:gd name="connsiteY8161" fmla="*/ 606826 h 9085945"/>
                  <a:gd name="connsiteX8162" fmla="*/ 0 w 1018183"/>
                  <a:gd name="connsiteY8162" fmla="*/ 603449 h 9085945"/>
                  <a:gd name="connsiteX8163" fmla="*/ 0 w 1018183"/>
                  <a:gd name="connsiteY8163" fmla="*/ 595010 h 9085945"/>
                  <a:gd name="connsiteX8164" fmla="*/ 0 w 1018183"/>
                  <a:gd name="connsiteY8164" fmla="*/ 592731 h 9085945"/>
                  <a:gd name="connsiteX8165" fmla="*/ 0 w 1018183"/>
                  <a:gd name="connsiteY8165" fmla="*/ 591445 h 9085945"/>
                  <a:gd name="connsiteX8166" fmla="*/ 0 w 1018183"/>
                  <a:gd name="connsiteY8166" fmla="*/ 591161 h 9085945"/>
                  <a:gd name="connsiteX8167" fmla="*/ 0 w 1018183"/>
                  <a:gd name="connsiteY8167" fmla="*/ 590977 h 9085945"/>
                  <a:gd name="connsiteX8168" fmla="*/ 0 w 1018183"/>
                  <a:gd name="connsiteY8168" fmla="*/ 589878 h 9085945"/>
                  <a:gd name="connsiteX8169" fmla="*/ 0 w 1018183"/>
                  <a:gd name="connsiteY8169" fmla="*/ 585123 h 9085945"/>
                  <a:gd name="connsiteX8170" fmla="*/ 0 w 1018183"/>
                  <a:gd name="connsiteY8170" fmla="*/ 583952 h 9085945"/>
                  <a:gd name="connsiteX8171" fmla="*/ 0 w 1018183"/>
                  <a:gd name="connsiteY8171" fmla="*/ 581671 h 9085945"/>
                  <a:gd name="connsiteX8172" fmla="*/ 0 w 1018183"/>
                  <a:gd name="connsiteY8172" fmla="*/ 580103 h 9085945"/>
                  <a:gd name="connsiteX8173" fmla="*/ 0 w 1018183"/>
                  <a:gd name="connsiteY8173" fmla="*/ 579918 h 9085945"/>
                  <a:gd name="connsiteX8174" fmla="*/ 0 w 1018183"/>
                  <a:gd name="connsiteY8174" fmla="*/ 570721 h 9085945"/>
                  <a:gd name="connsiteX8175" fmla="*/ 0 w 1018183"/>
                  <a:gd name="connsiteY8175" fmla="*/ 568591 h 9085945"/>
                  <a:gd name="connsiteX8176" fmla="*/ 0 w 1018183"/>
                  <a:gd name="connsiteY8176" fmla="*/ 557925 h 9085945"/>
                  <a:gd name="connsiteX8177" fmla="*/ 0 w 1018183"/>
                  <a:gd name="connsiteY8177" fmla="*/ 551477 h 9085945"/>
                  <a:gd name="connsiteX8178" fmla="*/ 0 w 1018183"/>
                  <a:gd name="connsiteY8178" fmla="*/ 549141 h 9085945"/>
                  <a:gd name="connsiteX8179" fmla="*/ 0 w 1018183"/>
                  <a:gd name="connsiteY8179" fmla="*/ 548946 h 9085945"/>
                  <a:gd name="connsiteX8180" fmla="*/ 0 w 1018183"/>
                  <a:gd name="connsiteY8180" fmla="*/ 547857 h 9085945"/>
                  <a:gd name="connsiteX8181" fmla="*/ 0 w 1018183"/>
                  <a:gd name="connsiteY8181" fmla="*/ 547375 h 9085945"/>
                  <a:gd name="connsiteX8182" fmla="*/ 0 w 1018183"/>
                  <a:gd name="connsiteY8182" fmla="*/ 538083 h 9085945"/>
                  <a:gd name="connsiteX8183" fmla="*/ 0 w 1018183"/>
                  <a:gd name="connsiteY8183" fmla="*/ 533242 h 9085945"/>
                  <a:gd name="connsiteX8184" fmla="*/ 0 w 1018183"/>
                  <a:gd name="connsiteY8184" fmla="*/ 514989 h 9085945"/>
                  <a:gd name="connsiteX8185" fmla="*/ 0 w 1018183"/>
                  <a:gd name="connsiteY8185" fmla="*/ 512579 h 9085945"/>
                  <a:gd name="connsiteX8186" fmla="*/ 0 w 1018183"/>
                  <a:gd name="connsiteY8186" fmla="*/ 505355 h 9085945"/>
                  <a:gd name="connsiteX8187" fmla="*/ 0 w 1018183"/>
                  <a:gd name="connsiteY8187" fmla="*/ 482264 h 9085945"/>
                  <a:gd name="connsiteX8188" fmla="*/ 0 w 1018183"/>
                  <a:gd name="connsiteY8188" fmla="*/ 479982 h 9085945"/>
                  <a:gd name="connsiteX8189" fmla="*/ 0 w 1018183"/>
                  <a:gd name="connsiteY8189" fmla="*/ 478414 h 9085945"/>
                  <a:gd name="connsiteX8190" fmla="*/ 0 w 1018183"/>
                  <a:gd name="connsiteY8190" fmla="*/ 473421 h 9085945"/>
                  <a:gd name="connsiteX8191" fmla="*/ 0 w 1018183"/>
                  <a:gd name="connsiteY8191" fmla="*/ 471428 h 9085945"/>
                  <a:gd name="connsiteX8192" fmla="*/ 0 w 1018183"/>
                  <a:gd name="connsiteY8192" fmla="*/ 471206 h 9085945"/>
                  <a:gd name="connsiteX8193" fmla="*/ 0 w 1018183"/>
                  <a:gd name="connsiteY8193" fmla="*/ 468924 h 9085945"/>
                  <a:gd name="connsiteX8194" fmla="*/ 0 w 1018183"/>
                  <a:gd name="connsiteY8194" fmla="*/ 467356 h 9085945"/>
                  <a:gd name="connsiteX8195" fmla="*/ 0 w 1018183"/>
                  <a:gd name="connsiteY8195" fmla="*/ 466226 h 9085945"/>
                  <a:gd name="connsiteX8196" fmla="*/ 0 w 1018183"/>
                  <a:gd name="connsiteY8196" fmla="*/ 461654 h 9085945"/>
                  <a:gd name="connsiteX8197" fmla="*/ 0 w 1018183"/>
                  <a:gd name="connsiteY8197" fmla="*/ 460876 h 9085945"/>
                  <a:gd name="connsiteX8198" fmla="*/ 0 w 1018183"/>
                  <a:gd name="connsiteY8198" fmla="*/ 460370 h 9085945"/>
                  <a:gd name="connsiteX8199" fmla="*/ 0 w 1018183"/>
                  <a:gd name="connsiteY8199" fmla="*/ 457028 h 9085945"/>
                  <a:gd name="connsiteX8200" fmla="*/ 0 w 1018183"/>
                  <a:gd name="connsiteY8200" fmla="*/ 447254 h 9085945"/>
                  <a:gd name="connsiteX8201" fmla="*/ 0 w 1018183"/>
                  <a:gd name="connsiteY8201" fmla="*/ 445970 h 9085945"/>
                  <a:gd name="connsiteX8202" fmla="*/ 0 w 1018183"/>
                  <a:gd name="connsiteY8202" fmla="*/ 441545 h 9085945"/>
                  <a:gd name="connsiteX8203" fmla="*/ 0 w 1018183"/>
                  <a:gd name="connsiteY8203" fmla="*/ 439978 h 9085945"/>
                  <a:gd name="connsiteX8204" fmla="*/ 0 w 1018183"/>
                  <a:gd name="connsiteY8204" fmla="*/ 436394 h 9085945"/>
                  <a:gd name="connsiteX8205" fmla="*/ 0 w 1018183"/>
                  <a:gd name="connsiteY8205" fmla="*/ 436197 h 9085945"/>
                  <a:gd name="connsiteX8206" fmla="*/ 0 w 1018183"/>
                  <a:gd name="connsiteY8206" fmla="*/ 434628 h 9085945"/>
                  <a:gd name="connsiteX8207" fmla="*/ 0 w 1018183"/>
                  <a:gd name="connsiteY8207" fmla="*/ 428927 h 9085945"/>
                  <a:gd name="connsiteX8208" fmla="*/ 0 w 1018183"/>
                  <a:gd name="connsiteY8208" fmla="*/ 425336 h 9085945"/>
                  <a:gd name="connsiteX8209" fmla="*/ 0 w 1018183"/>
                  <a:gd name="connsiteY8209" fmla="*/ 417870 h 9085945"/>
                  <a:gd name="connsiteX8210" fmla="*/ 0 w 1018183"/>
                  <a:gd name="connsiteY8210" fmla="*/ 417289 h 9085945"/>
                  <a:gd name="connsiteX8211" fmla="*/ 0 w 1018183"/>
                  <a:gd name="connsiteY8211" fmla="*/ 414526 h 9085945"/>
                  <a:gd name="connsiteX8212" fmla="*/ 0 w 1018183"/>
                  <a:gd name="connsiteY8212" fmla="*/ 403468 h 9085945"/>
                  <a:gd name="connsiteX8213" fmla="*/ 0 w 1018183"/>
                  <a:gd name="connsiteY8213" fmla="*/ 392609 h 9085945"/>
                  <a:gd name="connsiteX8214" fmla="*/ 0 w 1018183"/>
                  <a:gd name="connsiteY8214" fmla="*/ 382011 h 9085945"/>
                  <a:gd name="connsiteX8215" fmla="*/ 0 w 1018183"/>
                  <a:gd name="connsiteY8215" fmla="*/ 357510 h 9085945"/>
                  <a:gd name="connsiteX8216" fmla="*/ 0 w 1018183"/>
                  <a:gd name="connsiteY8216" fmla="*/ 353478 h 9085945"/>
                  <a:gd name="connsiteX8217" fmla="*/ 0 w 1018183"/>
                  <a:gd name="connsiteY8217" fmla="*/ 348907 h 9085945"/>
                  <a:gd name="connsiteX8218" fmla="*/ 0 w 1018183"/>
                  <a:gd name="connsiteY8218" fmla="*/ 340861 h 9085945"/>
                  <a:gd name="connsiteX8219" fmla="*/ 0 w 1018183"/>
                  <a:gd name="connsiteY8219" fmla="*/ 334507 h 9085945"/>
                  <a:gd name="connsiteX8220" fmla="*/ 0 w 1018183"/>
                  <a:gd name="connsiteY8220" fmla="*/ 329802 h 9085945"/>
                  <a:gd name="connsiteX8221" fmla="*/ 0 w 1018183"/>
                  <a:gd name="connsiteY8221" fmla="*/ 322503 h 9085945"/>
                  <a:gd name="connsiteX8222" fmla="*/ 0 w 1018183"/>
                  <a:gd name="connsiteY8222" fmla="*/ 320936 h 9085945"/>
                  <a:gd name="connsiteX8223" fmla="*/ 0 w 1018183"/>
                  <a:gd name="connsiteY8223" fmla="*/ 316181 h 9085945"/>
                  <a:gd name="connsiteX8224" fmla="*/ 0 w 1018183"/>
                  <a:gd name="connsiteY8224" fmla="*/ 315941 h 9085945"/>
                  <a:gd name="connsiteX8225" fmla="*/ 0 w 1018183"/>
                  <a:gd name="connsiteY8225" fmla="*/ 315010 h 9085945"/>
                  <a:gd name="connsiteX8226" fmla="*/ 0 w 1018183"/>
                  <a:gd name="connsiteY8226" fmla="*/ 312729 h 9085945"/>
                  <a:gd name="connsiteX8227" fmla="*/ 0 w 1018183"/>
                  <a:gd name="connsiteY8227" fmla="*/ 311446 h 9085945"/>
                  <a:gd name="connsiteX8228" fmla="*/ 0 w 1018183"/>
                  <a:gd name="connsiteY8228" fmla="*/ 311161 h 9085945"/>
                  <a:gd name="connsiteX8229" fmla="*/ 0 w 1018183"/>
                  <a:gd name="connsiteY8229" fmla="*/ 310976 h 9085945"/>
                  <a:gd name="connsiteX8230" fmla="*/ 0 w 1018183"/>
                  <a:gd name="connsiteY8230" fmla="*/ 309876 h 9085945"/>
                  <a:gd name="connsiteX8231" fmla="*/ 0 w 1018183"/>
                  <a:gd name="connsiteY8231" fmla="*/ 305123 h 9085945"/>
                  <a:gd name="connsiteX8232" fmla="*/ 0 w 1018183"/>
                  <a:gd name="connsiteY8232" fmla="*/ 301779 h 9085945"/>
                  <a:gd name="connsiteX8233" fmla="*/ 0 w 1018183"/>
                  <a:gd name="connsiteY8233" fmla="*/ 299649 h 9085945"/>
                  <a:gd name="connsiteX8234" fmla="*/ 0 w 1018183"/>
                  <a:gd name="connsiteY8234" fmla="*/ 290721 h 9085945"/>
                  <a:gd name="connsiteX8235" fmla="*/ 0 w 1018183"/>
                  <a:gd name="connsiteY8235" fmla="*/ 290310 h 9085945"/>
                  <a:gd name="connsiteX8236" fmla="*/ 0 w 1018183"/>
                  <a:gd name="connsiteY8236" fmla="*/ 288592 h 9085945"/>
                  <a:gd name="connsiteX8237" fmla="*/ 0 w 1018183"/>
                  <a:gd name="connsiteY8237" fmla="*/ 282535 h 9085945"/>
                  <a:gd name="connsiteX8238" fmla="*/ 0 w 1018183"/>
                  <a:gd name="connsiteY8238" fmla="*/ 280004 h 9085945"/>
                  <a:gd name="connsiteX8239" fmla="*/ 0 w 1018183"/>
                  <a:gd name="connsiteY8239" fmla="*/ 278915 h 9085945"/>
                  <a:gd name="connsiteX8240" fmla="*/ 0 w 1018183"/>
                  <a:gd name="connsiteY8240" fmla="*/ 278433 h 9085945"/>
                  <a:gd name="connsiteX8241" fmla="*/ 0 w 1018183"/>
                  <a:gd name="connsiteY8241" fmla="*/ 271476 h 9085945"/>
                  <a:gd name="connsiteX8242" fmla="*/ 0 w 1018183"/>
                  <a:gd name="connsiteY8242" fmla="*/ 269141 h 9085945"/>
                  <a:gd name="connsiteX8243" fmla="*/ 0 w 1018183"/>
                  <a:gd name="connsiteY8243" fmla="*/ 268942 h 9085945"/>
                  <a:gd name="connsiteX8244" fmla="*/ 0 w 1018183"/>
                  <a:gd name="connsiteY8244" fmla="*/ 243637 h 9085945"/>
                  <a:gd name="connsiteX8245" fmla="*/ 0 w 1018183"/>
                  <a:gd name="connsiteY8245" fmla="*/ 236413 h 9085945"/>
                  <a:gd name="connsiteX8246" fmla="*/ 0 w 1018183"/>
                  <a:gd name="connsiteY8246" fmla="*/ 204479 h 9085945"/>
                  <a:gd name="connsiteX8247" fmla="*/ 0 w 1018183"/>
                  <a:gd name="connsiteY8247" fmla="*/ 202264 h 9085945"/>
                  <a:gd name="connsiteX8248" fmla="*/ 0 w 1018183"/>
                  <a:gd name="connsiteY8248" fmla="*/ 199982 h 9085945"/>
                  <a:gd name="connsiteX8249" fmla="*/ 0 w 1018183"/>
                  <a:gd name="connsiteY8249" fmla="*/ 198414 h 9085945"/>
                  <a:gd name="connsiteX8250" fmla="*/ 0 w 1018183"/>
                  <a:gd name="connsiteY8250" fmla="*/ 191934 h 9085945"/>
                  <a:gd name="connsiteX8251" fmla="*/ 0 w 1018183"/>
                  <a:gd name="connsiteY8251" fmla="*/ 191428 h 9085945"/>
                  <a:gd name="connsiteX8252" fmla="*/ 0 w 1018183"/>
                  <a:gd name="connsiteY8252" fmla="*/ 177028 h 9085945"/>
                  <a:gd name="connsiteX8253" fmla="*/ 0 w 1018183"/>
                  <a:gd name="connsiteY8253" fmla="*/ 167255 h 9085945"/>
                  <a:gd name="connsiteX8254" fmla="*/ 0 w 1018183"/>
                  <a:gd name="connsiteY8254" fmla="*/ 165686 h 9085945"/>
                  <a:gd name="connsiteX8255" fmla="*/ 0 w 1018183"/>
                  <a:gd name="connsiteY8255" fmla="*/ 156394 h 9085945"/>
                  <a:gd name="connsiteX8256" fmla="*/ 0 w 1018183"/>
                  <a:gd name="connsiteY8256" fmla="*/ 148928 h 9085945"/>
                  <a:gd name="connsiteX8257" fmla="*/ 0 w 1018183"/>
                  <a:gd name="connsiteY8257" fmla="*/ 148347 h 9085945"/>
                  <a:gd name="connsiteX8258" fmla="*/ 0 w 1018183"/>
                  <a:gd name="connsiteY8258" fmla="*/ 134526 h 9085945"/>
                  <a:gd name="connsiteX8259" fmla="*/ 0 w 1018183"/>
                  <a:gd name="connsiteY8259" fmla="*/ 123667 h 9085945"/>
                  <a:gd name="connsiteX8260" fmla="*/ 0 w 1018183"/>
                  <a:gd name="connsiteY8260" fmla="*/ 113069 h 9085945"/>
                  <a:gd name="connsiteX8261" fmla="*/ 0 w 1018183"/>
                  <a:gd name="connsiteY8261" fmla="*/ 60860 h 9085945"/>
                  <a:gd name="connsiteX8262" fmla="*/ 0 w 1018183"/>
                  <a:gd name="connsiteY8262" fmla="*/ 46999 h 9085945"/>
                  <a:gd name="connsiteX8263" fmla="*/ 0 w 1018183"/>
                  <a:gd name="connsiteY8263" fmla="*/ 42504 h 9085945"/>
                  <a:gd name="connsiteX8264" fmla="*/ 0 w 1018183"/>
                  <a:gd name="connsiteY8264" fmla="*/ 40934 h 9085945"/>
                  <a:gd name="connsiteX8265" fmla="*/ 0 w 1018183"/>
                  <a:gd name="connsiteY8265" fmla="*/ 36181 h 9085945"/>
                  <a:gd name="connsiteX8266" fmla="*/ 0 w 1018183"/>
                  <a:gd name="connsiteY8266" fmla="*/ 21779 h 9085945"/>
                  <a:gd name="connsiteX8267" fmla="*/ 0 w 1018183"/>
                  <a:gd name="connsiteY8267" fmla="*/ 21368 h 9085945"/>
                  <a:gd name="connsiteX8268" fmla="*/ 0 w 1018183"/>
                  <a:gd name="connsiteY8268" fmla="*/ 19650 h 9085945"/>
                  <a:gd name="connsiteX8269" fmla="*/ 0 w 1018183"/>
                  <a:gd name="connsiteY8269" fmla="*/ 2534 h 9085945"/>
                  <a:gd name="connsiteX8270" fmla="*/ 0 w 1018183"/>
                  <a:gd name="connsiteY8270" fmla="*/ 0 h 908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</a:cxnLst>
                <a:rect l="l" t="t" r="r" b="b"/>
                <a:pathLst>
                  <a:path w="1018183" h="9085945">
                    <a:moveTo>
                      <a:pt x="1018183" y="0"/>
                    </a:moveTo>
                    <a:lnTo>
                      <a:pt x="1018183" y="6230"/>
                    </a:lnTo>
                    <a:lnTo>
                      <a:pt x="1018183" y="18774"/>
                    </a:lnTo>
                    <a:lnTo>
                      <a:pt x="1018183" y="21368"/>
                    </a:lnTo>
                    <a:lnTo>
                      <a:pt x="1018183" y="40934"/>
                    </a:lnTo>
                    <a:lnTo>
                      <a:pt x="1018183" y="42504"/>
                    </a:lnTo>
                    <a:lnTo>
                      <a:pt x="1018183" y="46999"/>
                    </a:lnTo>
                    <a:lnTo>
                      <a:pt x="1018183" y="54332"/>
                    </a:lnTo>
                    <a:lnTo>
                      <a:pt x="1018183" y="71445"/>
                    </a:lnTo>
                    <a:lnTo>
                      <a:pt x="1018183" y="87059"/>
                    </a:lnTo>
                    <a:lnTo>
                      <a:pt x="1018183" y="96832"/>
                    </a:lnTo>
                    <a:lnTo>
                      <a:pt x="1018183" y="104172"/>
                    </a:lnTo>
                    <a:lnTo>
                      <a:pt x="1018183" y="112657"/>
                    </a:lnTo>
                    <a:lnTo>
                      <a:pt x="1018183" y="113945"/>
                    </a:lnTo>
                    <a:lnTo>
                      <a:pt x="1018183" y="125273"/>
                    </a:lnTo>
                    <a:lnTo>
                      <a:pt x="1018183" y="134526"/>
                    </a:lnTo>
                    <a:lnTo>
                      <a:pt x="1018183" y="145384"/>
                    </a:lnTo>
                    <a:lnTo>
                      <a:pt x="1018183" y="148928"/>
                    </a:lnTo>
                    <a:lnTo>
                      <a:pt x="1018183" y="155156"/>
                    </a:lnTo>
                    <a:lnTo>
                      <a:pt x="1018183" y="177028"/>
                    </a:lnTo>
                    <a:lnTo>
                      <a:pt x="1018183" y="191428"/>
                    </a:lnTo>
                    <a:lnTo>
                      <a:pt x="1018183" y="232869"/>
                    </a:lnTo>
                    <a:lnTo>
                      <a:pt x="1018183" y="236413"/>
                    </a:lnTo>
                    <a:lnTo>
                      <a:pt x="1018183" y="243637"/>
                    </a:lnTo>
                    <a:lnTo>
                      <a:pt x="1018183" y="268942"/>
                    </a:lnTo>
                    <a:lnTo>
                      <a:pt x="1018183" y="269141"/>
                    </a:lnTo>
                    <a:lnTo>
                      <a:pt x="1018183" y="275172"/>
                    </a:lnTo>
                    <a:lnTo>
                      <a:pt x="1018183" y="276458"/>
                    </a:lnTo>
                    <a:lnTo>
                      <a:pt x="1018183" y="278433"/>
                    </a:lnTo>
                    <a:lnTo>
                      <a:pt x="1018183" y="278915"/>
                    </a:lnTo>
                    <a:lnTo>
                      <a:pt x="1018183" y="280004"/>
                    </a:lnTo>
                    <a:lnTo>
                      <a:pt x="1018183" y="287716"/>
                    </a:lnTo>
                    <a:lnTo>
                      <a:pt x="1018183" y="290310"/>
                    </a:lnTo>
                    <a:lnTo>
                      <a:pt x="1018183" y="309876"/>
                    </a:lnTo>
                    <a:lnTo>
                      <a:pt x="1018183" y="311161"/>
                    </a:lnTo>
                    <a:lnTo>
                      <a:pt x="1018183" y="311446"/>
                    </a:lnTo>
                    <a:lnTo>
                      <a:pt x="1018183" y="312729"/>
                    </a:lnTo>
                    <a:lnTo>
                      <a:pt x="1018183" y="315010"/>
                    </a:lnTo>
                    <a:lnTo>
                      <a:pt x="1018183" y="315941"/>
                    </a:lnTo>
                    <a:lnTo>
                      <a:pt x="1018183" y="320936"/>
                    </a:lnTo>
                    <a:lnTo>
                      <a:pt x="1018183" y="322503"/>
                    </a:lnTo>
                    <a:lnTo>
                      <a:pt x="1018183" y="323274"/>
                    </a:lnTo>
                    <a:lnTo>
                      <a:pt x="1018183" y="329720"/>
                    </a:lnTo>
                    <a:lnTo>
                      <a:pt x="1018183" y="340387"/>
                    </a:lnTo>
                    <a:lnTo>
                      <a:pt x="1018183" y="356001"/>
                    </a:lnTo>
                    <a:lnTo>
                      <a:pt x="1018183" y="357510"/>
                    </a:lnTo>
                    <a:lnTo>
                      <a:pt x="1018183" y="365774"/>
                    </a:lnTo>
                    <a:lnTo>
                      <a:pt x="1018183" y="367058"/>
                    </a:lnTo>
                    <a:lnTo>
                      <a:pt x="1018183" y="372218"/>
                    </a:lnTo>
                    <a:lnTo>
                      <a:pt x="1018183" y="373114"/>
                    </a:lnTo>
                    <a:lnTo>
                      <a:pt x="1018183" y="381599"/>
                    </a:lnTo>
                    <a:lnTo>
                      <a:pt x="1018183" y="382887"/>
                    </a:lnTo>
                    <a:lnTo>
                      <a:pt x="1018183" y="384171"/>
                    </a:lnTo>
                    <a:lnTo>
                      <a:pt x="1018183" y="394215"/>
                    </a:lnTo>
                    <a:lnTo>
                      <a:pt x="1018183" y="403468"/>
                    </a:lnTo>
                    <a:lnTo>
                      <a:pt x="1018183" y="405274"/>
                    </a:lnTo>
                    <a:lnTo>
                      <a:pt x="1018183" y="414326"/>
                    </a:lnTo>
                    <a:lnTo>
                      <a:pt x="1018183" y="414526"/>
                    </a:lnTo>
                    <a:lnTo>
                      <a:pt x="1018183" y="417870"/>
                    </a:lnTo>
                    <a:lnTo>
                      <a:pt x="1018183" y="421130"/>
                    </a:lnTo>
                    <a:lnTo>
                      <a:pt x="1018183" y="424098"/>
                    </a:lnTo>
                    <a:lnTo>
                      <a:pt x="1018183" y="425384"/>
                    </a:lnTo>
                    <a:lnTo>
                      <a:pt x="1018183" y="428927"/>
                    </a:lnTo>
                    <a:lnTo>
                      <a:pt x="1018183" y="438001"/>
                    </a:lnTo>
                    <a:lnTo>
                      <a:pt x="1018183" y="439978"/>
                    </a:lnTo>
                    <a:lnTo>
                      <a:pt x="1018183" y="441545"/>
                    </a:lnTo>
                    <a:lnTo>
                      <a:pt x="1018183" y="445970"/>
                    </a:lnTo>
                    <a:lnTo>
                      <a:pt x="1018183" y="447254"/>
                    </a:lnTo>
                    <a:lnTo>
                      <a:pt x="1018183" y="457028"/>
                    </a:lnTo>
                    <a:lnTo>
                      <a:pt x="1018183" y="460370"/>
                    </a:lnTo>
                    <a:lnTo>
                      <a:pt x="1018183" y="461654"/>
                    </a:lnTo>
                    <a:lnTo>
                      <a:pt x="1018183" y="463630"/>
                    </a:lnTo>
                    <a:lnTo>
                      <a:pt x="1018183" y="466226"/>
                    </a:lnTo>
                    <a:lnTo>
                      <a:pt x="1018183" y="471428"/>
                    </a:lnTo>
                    <a:lnTo>
                      <a:pt x="1018183" y="501811"/>
                    </a:lnTo>
                    <a:lnTo>
                      <a:pt x="1018183" y="505355"/>
                    </a:lnTo>
                    <a:lnTo>
                      <a:pt x="1018183" y="512579"/>
                    </a:lnTo>
                    <a:lnTo>
                      <a:pt x="1018183" y="538083"/>
                    </a:lnTo>
                    <a:lnTo>
                      <a:pt x="1018183" y="545400"/>
                    </a:lnTo>
                    <a:lnTo>
                      <a:pt x="1018183" y="547375"/>
                    </a:lnTo>
                    <a:lnTo>
                      <a:pt x="1018183" y="547857"/>
                    </a:lnTo>
                    <a:lnTo>
                      <a:pt x="1018183" y="548946"/>
                    </a:lnTo>
                    <a:lnTo>
                      <a:pt x="1018183" y="549141"/>
                    </a:lnTo>
                    <a:lnTo>
                      <a:pt x="1018183" y="580103"/>
                    </a:lnTo>
                    <a:lnTo>
                      <a:pt x="1018183" y="581671"/>
                    </a:lnTo>
                    <a:lnTo>
                      <a:pt x="1018183" y="583952"/>
                    </a:lnTo>
                    <a:lnTo>
                      <a:pt x="1018183" y="589878"/>
                    </a:lnTo>
                    <a:lnTo>
                      <a:pt x="1018183" y="591161"/>
                    </a:lnTo>
                    <a:lnTo>
                      <a:pt x="1018183" y="591445"/>
                    </a:lnTo>
                    <a:lnTo>
                      <a:pt x="1018183" y="592731"/>
                    </a:lnTo>
                    <a:lnTo>
                      <a:pt x="1018183" y="595010"/>
                    </a:lnTo>
                    <a:lnTo>
                      <a:pt x="1018183" y="598662"/>
                    </a:lnTo>
                    <a:lnTo>
                      <a:pt x="1018183" y="606826"/>
                    </a:lnTo>
                    <a:lnTo>
                      <a:pt x="1018183" y="609720"/>
                    </a:lnTo>
                    <a:lnTo>
                      <a:pt x="1018183" y="626452"/>
                    </a:lnTo>
                    <a:lnTo>
                      <a:pt x="1018183" y="627740"/>
                    </a:lnTo>
                    <a:lnTo>
                      <a:pt x="1018183" y="636000"/>
                    </a:lnTo>
                    <a:lnTo>
                      <a:pt x="1018183" y="637510"/>
                    </a:lnTo>
                    <a:lnTo>
                      <a:pt x="1018183" y="641160"/>
                    </a:lnTo>
                    <a:lnTo>
                      <a:pt x="1018183" y="642448"/>
                    </a:lnTo>
                    <a:lnTo>
                      <a:pt x="1018183" y="645991"/>
                    </a:lnTo>
                    <a:lnTo>
                      <a:pt x="1018183" y="652217"/>
                    </a:lnTo>
                    <a:lnTo>
                      <a:pt x="1018183" y="653045"/>
                    </a:lnTo>
                    <a:lnTo>
                      <a:pt x="1018183" y="653113"/>
                    </a:lnTo>
                    <a:lnTo>
                      <a:pt x="1018183" y="674216"/>
                    </a:lnTo>
                    <a:lnTo>
                      <a:pt x="1018183" y="677726"/>
                    </a:lnTo>
                    <a:lnTo>
                      <a:pt x="1018183" y="680355"/>
                    </a:lnTo>
                    <a:lnTo>
                      <a:pt x="1018183" y="683468"/>
                    </a:lnTo>
                    <a:lnTo>
                      <a:pt x="1018183" y="688493"/>
                    </a:lnTo>
                    <a:lnTo>
                      <a:pt x="1018183" y="690072"/>
                    </a:lnTo>
                    <a:lnTo>
                      <a:pt x="1018183" y="694326"/>
                    </a:lnTo>
                    <a:lnTo>
                      <a:pt x="1018183" y="695065"/>
                    </a:lnTo>
                    <a:lnTo>
                      <a:pt x="1018183" y="696633"/>
                    </a:lnTo>
                    <a:lnTo>
                      <a:pt x="1018183" y="697869"/>
                    </a:lnTo>
                    <a:lnTo>
                      <a:pt x="1018183" y="701130"/>
                    </a:lnTo>
                    <a:lnTo>
                      <a:pt x="1018183" y="706943"/>
                    </a:lnTo>
                    <a:lnTo>
                      <a:pt x="1018183" y="708920"/>
                    </a:lnTo>
                    <a:lnTo>
                      <a:pt x="1018183" y="710487"/>
                    </a:lnTo>
                    <a:lnTo>
                      <a:pt x="1018183" y="716196"/>
                    </a:lnTo>
                    <a:lnTo>
                      <a:pt x="1018183" y="718001"/>
                    </a:lnTo>
                    <a:lnTo>
                      <a:pt x="1018183" y="719976"/>
                    </a:lnTo>
                    <a:lnTo>
                      <a:pt x="1018183" y="721313"/>
                    </a:lnTo>
                    <a:lnTo>
                      <a:pt x="1018183" y="721545"/>
                    </a:lnTo>
                    <a:lnTo>
                      <a:pt x="1018183" y="725970"/>
                    </a:lnTo>
                    <a:lnTo>
                      <a:pt x="1018183" y="727254"/>
                    </a:lnTo>
                    <a:lnTo>
                      <a:pt x="1018183" y="730596"/>
                    </a:lnTo>
                    <a:lnTo>
                      <a:pt x="1018183" y="732572"/>
                    </a:lnTo>
                    <a:lnTo>
                      <a:pt x="1018183" y="733857"/>
                    </a:lnTo>
                    <a:lnTo>
                      <a:pt x="1018183" y="735168"/>
                    </a:lnTo>
                    <a:lnTo>
                      <a:pt x="1018183" y="740370"/>
                    </a:lnTo>
                    <a:lnTo>
                      <a:pt x="1018183" y="741655"/>
                    </a:lnTo>
                    <a:lnTo>
                      <a:pt x="1018183" y="743631"/>
                    </a:lnTo>
                    <a:lnTo>
                      <a:pt x="1018183" y="746225"/>
                    </a:lnTo>
                    <a:lnTo>
                      <a:pt x="1018183" y="752705"/>
                    </a:lnTo>
                    <a:lnTo>
                      <a:pt x="1018183" y="754272"/>
                    </a:lnTo>
                    <a:lnTo>
                      <a:pt x="1018183" y="811915"/>
                    </a:lnTo>
                    <a:lnTo>
                      <a:pt x="1018183" y="818083"/>
                    </a:lnTo>
                    <a:lnTo>
                      <a:pt x="1018183" y="829028"/>
                    </a:lnTo>
                    <a:lnTo>
                      <a:pt x="1018183" y="831158"/>
                    </a:lnTo>
                    <a:lnTo>
                      <a:pt x="1018183" y="845559"/>
                    </a:lnTo>
                    <a:lnTo>
                      <a:pt x="1018183" y="860103"/>
                    </a:lnTo>
                    <a:lnTo>
                      <a:pt x="1018183" y="861673"/>
                    </a:lnTo>
                    <a:lnTo>
                      <a:pt x="1018183" y="863952"/>
                    </a:lnTo>
                    <a:lnTo>
                      <a:pt x="1018183" y="870240"/>
                    </a:lnTo>
                    <a:lnTo>
                      <a:pt x="1018183" y="875768"/>
                    </a:lnTo>
                    <a:lnTo>
                      <a:pt x="1018183" y="878662"/>
                    </a:lnTo>
                    <a:lnTo>
                      <a:pt x="1018183" y="886825"/>
                    </a:lnTo>
                    <a:lnTo>
                      <a:pt x="1018183" y="896682"/>
                    </a:lnTo>
                    <a:lnTo>
                      <a:pt x="1018183" y="906452"/>
                    </a:lnTo>
                    <a:lnTo>
                      <a:pt x="1018183" y="907736"/>
                    </a:lnTo>
                    <a:lnTo>
                      <a:pt x="1018183" y="911390"/>
                    </a:lnTo>
                    <a:lnTo>
                      <a:pt x="1018183" y="914933"/>
                    </a:lnTo>
                    <a:lnTo>
                      <a:pt x="1018183" y="919552"/>
                    </a:lnTo>
                    <a:lnTo>
                      <a:pt x="1018183" y="921159"/>
                    </a:lnTo>
                    <a:lnTo>
                      <a:pt x="1018183" y="921987"/>
                    </a:lnTo>
                    <a:lnTo>
                      <a:pt x="1018183" y="922443"/>
                    </a:lnTo>
                    <a:lnTo>
                      <a:pt x="1018183" y="925991"/>
                    </a:lnTo>
                    <a:lnTo>
                      <a:pt x="1018183" y="933045"/>
                    </a:lnTo>
                    <a:lnTo>
                      <a:pt x="1018183" y="946668"/>
                    </a:lnTo>
                    <a:lnTo>
                      <a:pt x="1018183" y="949297"/>
                    </a:lnTo>
                    <a:lnTo>
                      <a:pt x="1018183" y="957435"/>
                    </a:lnTo>
                    <a:lnTo>
                      <a:pt x="1018183" y="957726"/>
                    </a:lnTo>
                    <a:lnTo>
                      <a:pt x="1018183" y="958719"/>
                    </a:lnTo>
                    <a:lnTo>
                      <a:pt x="1018183" y="960357"/>
                    </a:lnTo>
                    <a:lnTo>
                      <a:pt x="1018183" y="964007"/>
                    </a:lnTo>
                    <a:lnTo>
                      <a:pt x="1018183" y="965575"/>
                    </a:lnTo>
                    <a:lnTo>
                      <a:pt x="1018183" y="965773"/>
                    </a:lnTo>
                    <a:lnTo>
                      <a:pt x="1018183" y="968493"/>
                    </a:lnTo>
                    <a:lnTo>
                      <a:pt x="1018183" y="970072"/>
                    </a:lnTo>
                    <a:lnTo>
                      <a:pt x="1018183" y="975065"/>
                    </a:lnTo>
                    <a:lnTo>
                      <a:pt x="1018183" y="976633"/>
                    </a:lnTo>
                    <a:lnTo>
                      <a:pt x="1018183" y="986943"/>
                    </a:lnTo>
                    <a:lnTo>
                      <a:pt x="1018183" y="988918"/>
                    </a:lnTo>
                    <a:lnTo>
                      <a:pt x="1018183" y="990255"/>
                    </a:lnTo>
                    <a:lnTo>
                      <a:pt x="1018183" y="990487"/>
                    </a:lnTo>
                    <a:lnTo>
                      <a:pt x="1018183" y="993084"/>
                    </a:lnTo>
                    <a:lnTo>
                      <a:pt x="1018183" y="993998"/>
                    </a:lnTo>
                    <a:lnTo>
                      <a:pt x="1018183" y="996196"/>
                    </a:lnTo>
                    <a:lnTo>
                      <a:pt x="1018183" y="1001313"/>
                    </a:lnTo>
                    <a:lnTo>
                      <a:pt x="1018183" y="1002799"/>
                    </a:lnTo>
                    <a:lnTo>
                      <a:pt x="1018183" y="1007794"/>
                    </a:lnTo>
                    <a:lnTo>
                      <a:pt x="1018183" y="1009362"/>
                    </a:lnTo>
                    <a:lnTo>
                      <a:pt x="1018183" y="1010597"/>
                    </a:lnTo>
                    <a:lnTo>
                      <a:pt x="1018183" y="1011336"/>
                    </a:lnTo>
                    <a:lnTo>
                      <a:pt x="1018183" y="1011642"/>
                    </a:lnTo>
                    <a:lnTo>
                      <a:pt x="1018183" y="1012573"/>
                    </a:lnTo>
                    <a:lnTo>
                      <a:pt x="1018183" y="1013857"/>
                    </a:lnTo>
                    <a:lnTo>
                      <a:pt x="1018183" y="1015167"/>
                    </a:lnTo>
                    <a:lnTo>
                      <a:pt x="1018183" y="1021647"/>
                    </a:lnTo>
                    <a:lnTo>
                      <a:pt x="1018183" y="1023214"/>
                    </a:lnTo>
                    <a:lnTo>
                      <a:pt x="1018183" y="1032705"/>
                    </a:lnTo>
                    <a:lnTo>
                      <a:pt x="1018183" y="1034272"/>
                    </a:lnTo>
                    <a:lnTo>
                      <a:pt x="1018183" y="1036017"/>
                    </a:lnTo>
                    <a:lnTo>
                      <a:pt x="1018183" y="1037587"/>
                    </a:lnTo>
                    <a:lnTo>
                      <a:pt x="1018183" y="1080857"/>
                    </a:lnTo>
                    <a:lnTo>
                      <a:pt x="1018183" y="1091915"/>
                    </a:lnTo>
                    <a:lnTo>
                      <a:pt x="1018183" y="1097970"/>
                    </a:lnTo>
                    <a:lnTo>
                      <a:pt x="1018183" y="1100100"/>
                    </a:lnTo>
                    <a:lnTo>
                      <a:pt x="1018183" y="1109028"/>
                    </a:lnTo>
                    <a:lnTo>
                      <a:pt x="1018183" y="1111158"/>
                    </a:lnTo>
                    <a:lnTo>
                      <a:pt x="1018183" y="1114501"/>
                    </a:lnTo>
                    <a:lnTo>
                      <a:pt x="1018183" y="1116720"/>
                    </a:lnTo>
                    <a:lnTo>
                      <a:pt x="1018183" y="1120356"/>
                    </a:lnTo>
                    <a:lnTo>
                      <a:pt x="1018183" y="1125561"/>
                    </a:lnTo>
                    <a:lnTo>
                      <a:pt x="1018183" y="1139182"/>
                    </a:lnTo>
                    <a:lnTo>
                      <a:pt x="1018183" y="1143886"/>
                    </a:lnTo>
                    <a:lnTo>
                      <a:pt x="1018183" y="1147430"/>
                    </a:lnTo>
                    <a:lnTo>
                      <a:pt x="1018183" y="1150239"/>
                    </a:lnTo>
                    <a:lnTo>
                      <a:pt x="1018183" y="1155767"/>
                    </a:lnTo>
                    <a:lnTo>
                      <a:pt x="1018183" y="1158288"/>
                    </a:lnTo>
                    <a:lnTo>
                      <a:pt x="1018183" y="1162857"/>
                    </a:lnTo>
                    <a:lnTo>
                      <a:pt x="1018183" y="1172111"/>
                    </a:lnTo>
                    <a:lnTo>
                      <a:pt x="1018183" y="1176678"/>
                    </a:lnTo>
                    <a:lnTo>
                      <a:pt x="1018183" y="1186511"/>
                    </a:lnTo>
                    <a:lnTo>
                      <a:pt x="1018183" y="1188494"/>
                    </a:lnTo>
                    <a:lnTo>
                      <a:pt x="1018183" y="1191385"/>
                    </a:lnTo>
                    <a:lnTo>
                      <a:pt x="1018183" y="1194933"/>
                    </a:lnTo>
                    <a:lnTo>
                      <a:pt x="1018183" y="1199552"/>
                    </a:lnTo>
                    <a:lnTo>
                      <a:pt x="1018183" y="1201987"/>
                    </a:lnTo>
                    <a:lnTo>
                      <a:pt x="1018183" y="1226668"/>
                    </a:lnTo>
                    <a:lnTo>
                      <a:pt x="1018183" y="1227661"/>
                    </a:lnTo>
                    <a:lnTo>
                      <a:pt x="1018183" y="1229299"/>
                    </a:lnTo>
                    <a:lnTo>
                      <a:pt x="1018183" y="1234715"/>
                    </a:lnTo>
                    <a:lnTo>
                      <a:pt x="1018183" y="1235704"/>
                    </a:lnTo>
                    <a:lnTo>
                      <a:pt x="1018183" y="1237435"/>
                    </a:lnTo>
                    <a:lnTo>
                      <a:pt x="1018183" y="1238720"/>
                    </a:lnTo>
                    <a:lnTo>
                      <a:pt x="1018183" y="1244007"/>
                    </a:lnTo>
                    <a:lnTo>
                      <a:pt x="1018183" y="1245575"/>
                    </a:lnTo>
                    <a:lnTo>
                      <a:pt x="1018183" y="1245773"/>
                    </a:lnTo>
                    <a:lnTo>
                      <a:pt x="1018183" y="1262026"/>
                    </a:lnTo>
                    <a:lnTo>
                      <a:pt x="1018183" y="1262940"/>
                    </a:lnTo>
                    <a:lnTo>
                      <a:pt x="1018183" y="1270255"/>
                    </a:lnTo>
                    <a:lnTo>
                      <a:pt x="1018183" y="1273084"/>
                    </a:lnTo>
                    <a:lnTo>
                      <a:pt x="1018183" y="1273998"/>
                    </a:lnTo>
                    <a:lnTo>
                      <a:pt x="1018183" y="1276736"/>
                    </a:lnTo>
                    <a:lnTo>
                      <a:pt x="1018183" y="1278304"/>
                    </a:lnTo>
                    <a:lnTo>
                      <a:pt x="1018183" y="1280278"/>
                    </a:lnTo>
                    <a:lnTo>
                      <a:pt x="1018183" y="1280584"/>
                    </a:lnTo>
                    <a:lnTo>
                      <a:pt x="1018183" y="1282799"/>
                    </a:lnTo>
                    <a:lnTo>
                      <a:pt x="1018183" y="1287794"/>
                    </a:lnTo>
                    <a:lnTo>
                      <a:pt x="1018183" y="1289362"/>
                    </a:lnTo>
                    <a:lnTo>
                      <a:pt x="1018183" y="1291338"/>
                    </a:lnTo>
                    <a:lnTo>
                      <a:pt x="1018183" y="1291643"/>
                    </a:lnTo>
                    <a:lnTo>
                      <a:pt x="1018183" y="1301647"/>
                    </a:lnTo>
                    <a:lnTo>
                      <a:pt x="1018183" y="1303214"/>
                    </a:lnTo>
                    <a:lnTo>
                      <a:pt x="1018183" y="1304959"/>
                    </a:lnTo>
                    <a:lnTo>
                      <a:pt x="1018183" y="1306529"/>
                    </a:lnTo>
                    <a:lnTo>
                      <a:pt x="1018183" y="1316019"/>
                    </a:lnTo>
                    <a:lnTo>
                      <a:pt x="1018183" y="1317586"/>
                    </a:lnTo>
                    <a:lnTo>
                      <a:pt x="1018183" y="1324065"/>
                    </a:lnTo>
                    <a:lnTo>
                      <a:pt x="1018183" y="1324371"/>
                    </a:lnTo>
                    <a:lnTo>
                      <a:pt x="1018183" y="1327915"/>
                    </a:lnTo>
                    <a:lnTo>
                      <a:pt x="1018183" y="1342624"/>
                    </a:lnTo>
                    <a:lnTo>
                      <a:pt x="1018183" y="1352593"/>
                    </a:lnTo>
                    <a:lnTo>
                      <a:pt x="1018183" y="1360857"/>
                    </a:lnTo>
                    <a:lnTo>
                      <a:pt x="1018183" y="1367301"/>
                    </a:lnTo>
                    <a:lnTo>
                      <a:pt x="1018183" y="1377970"/>
                    </a:lnTo>
                    <a:lnTo>
                      <a:pt x="1018183" y="1380100"/>
                    </a:lnTo>
                    <a:lnTo>
                      <a:pt x="1018183" y="1385662"/>
                    </a:lnTo>
                    <a:lnTo>
                      <a:pt x="1018183" y="1389298"/>
                    </a:lnTo>
                    <a:lnTo>
                      <a:pt x="1018183" y="1394503"/>
                    </a:lnTo>
                    <a:lnTo>
                      <a:pt x="1018183" y="1396722"/>
                    </a:lnTo>
                    <a:lnTo>
                      <a:pt x="1018183" y="1400357"/>
                    </a:lnTo>
                    <a:lnTo>
                      <a:pt x="1018183" y="1412828"/>
                    </a:lnTo>
                    <a:lnTo>
                      <a:pt x="1018183" y="1416372"/>
                    </a:lnTo>
                    <a:lnTo>
                      <a:pt x="1018183" y="1419181"/>
                    </a:lnTo>
                    <a:lnTo>
                      <a:pt x="1018183" y="1423886"/>
                    </a:lnTo>
                    <a:lnTo>
                      <a:pt x="1018183" y="1427230"/>
                    </a:lnTo>
                    <a:lnTo>
                      <a:pt x="1018183" y="1427431"/>
                    </a:lnTo>
                    <a:lnTo>
                      <a:pt x="1018183" y="1429449"/>
                    </a:lnTo>
                    <a:lnTo>
                      <a:pt x="1018183" y="1431799"/>
                    </a:lnTo>
                    <a:lnTo>
                      <a:pt x="1018183" y="1433084"/>
                    </a:lnTo>
                    <a:lnTo>
                      <a:pt x="1018183" y="1435061"/>
                    </a:lnTo>
                    <a:lnTo>
                      <a:pt x="1018183" y="1436628"/>
                    </a:lnTo>
                    <a:lnTo>
                      <a:pt x="1018183" y="1438288"/>
                    </a:lnTo>
                    <a:lnTo>
                      <a:pt x="1018183" y="1441053"/>
                    </a:lnTo>
                    <a:lnTo>
                      <a:pt x="1018183" y="1442856"/>
                    </a:lnTo>
                    <a:lnTo>
                      <a:pt x="1018183" y="1452111"/>
                    </a:lnTo>
                    <a:lnTo>
                      <a:pt x="1018183" y="1455453"/>
                    </a:lnTo>
                    <a:lnTo>
                      <a:pt x="1018183" y="1458713"/>
                    </a:lnTo>
                    <a:lnTo>
                      <a:pt x="1018183" y="1460158"/>
                    </a:lnTo>
                    <a:lnTo>
                      <a:pt x="1018183" y="1466511"/>
                    </a:lnTo>
                    <a:lnTo>
                      <a:pt x="1018183" y="1468494"/>
                    </a:lnTo>
                    <a:lnTo>
                      <a:pt x="1018183" y="1477561"/>
                    </a:lnTo>
                    <a:lnTo>
                      <a:pt x="1018183" y="1479130"/>
                    </a:lnTo>
                    <a:lnTo>
                      <a:pt x="1018183" y="1504646"/>
                    </a:lnTo>
                    <a:lnTo>
                      <a:pt x="1018183" y="1507662"/>
                    </a:lnTo>
                    <a:lnTo>
                      <a:pt x="1018183" y="1514715"/>
                    </a:lnTo>
                    <a:lnTo>
                      <a:pt x="1018183" y="1515704"/>
                    </a:lnTo>
                    <a:lnTo>
                      <a:pt x="1018183" y="1542026"/>
                    </a:lnTo>
                    <a:lnTo>
                      <a:pt x="1018183" y="1542940"/>
                    </a:lnTo>
                    <a:lnTo>
                      <a:pt x="1018183" y="1548432"/>
                    </a:lnTo>
                    <a:lnTo>
                      <a:pt x="1018183" y="1556736"/>
                    </a:lnTo>
                    <a:lnTo>
                      <a:pt x="1018183" y="1558304"/>
                    </a:lnTo>
                    <a:lnTo>
                      <a:pt x="1018183" y="1560280"/>
                    </a:lnTo>
                    <a:lnTo>
                      <a:pt x="1018183" y="1560585"/>
                    </a:lnTo>
                    <a:lnTo>
                      <a:pt x="1018183" y="1584961"/>
                    </a:lnTo>
                    <a:lnTo>
                      <a:pt x="1018183" y="1586528"/>
                    </a:lnTo>
                    <a:lnTo>
                      <a:pt x="1018183" y="1593007"/>
                    </a:lnTo>
                    <a:lnTo>
                      <a:pt x="1018183" y="1593313"/>
                    </a:lnTo>
                    <a:lnTo>
                      <a:pt x="1018183" y="1596857"/>
                    </a:lnTo>
                    <a:lnTo>
                      <a:pt x="1018183" y="1601909"/>
                    </a:lnTo>
                    <a:lnTo>
                      <a:pt x="1018183" y="1604065"/>
                    </a:lnTo>
                    <a:lnTo>
                      <a:pt x="1018183" y="1604369"/>
                    </a:lnTo>
                    <a:lnTo>
                      <a:pt x="1018183" y="1607914"/>
                    </a:lnTo>
                    <a:lnTo>
                      <a:pt x="1018183" y="1611566"/>
                    </a:lnTo>
                    <a:lnTo>
                      <a:pt x="1018183" y="1621535"/>
                    </a:lnTo>
                    <a:lnTo>
                      <a:pt x="1018183" y="1622624"/>
                    </a:lnTo>
                    <a:lnTo>
                      <a:pt x="1018183" y="1632593"/>
                    </a:lnTo>
                    <a:lnTo>
                      <a:pt x="1018183" y="1636243"/>
                    </a:lnTo>
                    <a:lnTo>
                      <a:pt x="1018183" y="1640644"/>
                    </a:lnTo>
                    <a:lnTo>
                      <a:pt x="1018183" y="1644409"/>
                    </a:lnTo>
                    <a:lnTo>
                      <a:pt x="1018183" y="1647300"/>
                    </a:lnTo>
                    <a:lnTo>
                      <a:pt x="1018183" y="1648128"/>
                    </a:lnTo>
                    <a:lnTo>
                      <a:pt x="1018183" y="1655352"/>
                    </a:lnTo>
                    <a:lnTo>
                      <a:pt x="1018183" y="1665664"/>
                    </a:lnTo>
                    <a:lnTo>
                      <a:pt x="1018183" y="1669299"/>
                    </a:lnTo>
                    <a:lnTo>
                      <a:pt x="1018183" y="1675438"/>
                    </a:lnTo>
                    <a:lnTo>
                      <a:pt x="1018183" y="1683576"/>
                    </a:lnTo>
                    <a:lnTo>
                      <a:pt x="1018183" y="1690148"/>
                    </a:lnTo>
                    <a:lnTo>
                      <a:pt x="1018183" y="1690630"/>
                    </a:lnTo>
                    <a:lnTo>
                      <a:pt x="1018183" y="1691716"/>
                    </a:lnTo>
                    <a:lnTo>
                      <a:pt x="1018183" y="1692828"/>
                    </a:lnTo>
                    <a:lnTo>
                      <a:pt x="1018183" y="1696373"/>
                    </a:lnTo>
                    <a:lnTo>
                      <a:pt x="1018183" y="1698391"/>
                    </a:lnTo>
                    <a:lnTo>
                      <a:pt x="1018183" y="1702026"/>
                    </a:lnTo>
                    <a:lnTo>
                      <a:pt x="1018183" y="1704003"/>
                    </a:lnTo>
                    <a:lnTo>
                      <a:pt x="1018183" y="1705570"/>
                    </a:lnTo>
                    <a:lnTo>
                      <a:pt x="1018183" y="1707230"/>
                    </a:lnTo>
                    <a:lnTo>
                      <a:pt x="1018183" y="1709449"/>
                    </a:lnTo>
                    <a:lnTo>
                      <a:pt x="1018183" y="1711798"/>
                    </a:lnTo>
                    <a:lnTo>
                      <a:pt x="1018183" y="1713084"/>
                    </a:lnTo>
                    <a:lnTo>
                      <a:pt x="1018183" y="1715059"/>
                    </a:lnTo>
                    <a:lnTo>
                      <a:pt x="1018183" y="1716628"/>
                    </a:lnTo>
                    <a:lnTo>
                      <a:pt x="1018183" y="1717940"/>
                    </a:lnTo>
                    <a:lnTo>
                      <a:pt x="1018183" y="1721053"/>
                    </a:lnTo>
                    <a:lnTo>
                      <a:pt x="1018183" y="1727655"/>
                    </a:lnTo>
                    <a:lnTo>
                      <a:pt x="1018183" y="1729100"/>
                    </a:lnTo>
                    <a:lnTo>
                      <a:pt x="1018183" y="1732650"/>
                    </a:lnTo>
                    <a:lnTo>
                      <a:pt x="1018183" y="1734217"/>
                    </a:lnTo>
                    <a:lnTo>
                      <a:pt x="1018183" y="1735453"/>
                    </a:lnTo>
                    <a:lnTo>
                      <a:pt x="1018183" y="1738714"/>
                    </a:lnTo>
                    <a:lnTo>
                      <a:pt x="1018183" y="1740158"/>
                    </a:lnTo>
                    <a:lnTo>
                      <a:pt x="1018183" y="1746503"/>
                    </a:lnTo>
                    <a:lnTo>
                      <a:pt x="1018183" y="1747788"/>
                    </a:lnTo>
                    <a:lnTo>
                      <a:pt x="1018183" y="1748072"/>
                    </a:lnTo>
                    <a:lnTo>
                      <a:pt x="1018183" y="1749355"/>
                    </a:lnTo>
                    <a:lnTo>
                      <a:pt x="1018183" y="1757562"/>
                    </a:lnTo>
                    <a:lnTo>
                      <a:pt x="1018183" y="1759129"/>
                    </a:lnTo>
                    <a:lnTo>
                      <a:pt x="1018183" y="1784646"/>
                    </a:lnTo>
                    <a:lnTo>
                      <a:pt x="1018183" y="1817374"/>
                    </a:lnTo>
                    <a:lnTo>
                      <a:pt x="1018183" y="1826241"/>
                    </a:lnTo>
                    <a:lnTo>
                      <a:pt x="1018183" y="1828432"/>
                    </a:lnTo>
                    <a:lnTo>
                      <a:pt x="1018183" y="1840642"/>
                    </a:lnTo>
                    <a:lnTo>
                      <a:pt x="1018183" y="1868743"/>
                    </a:lnTo>
                    <a:lnTo>
                      <a:pt x="1018183" y="1870851"/>
                    </a:lnTo>
                    <a:lnTo>
                      <a:pt x="1018183" y="1873007"/>
                    </a:lnTo>
                    <a:lnTo>
                      <a:pt x="1018183" y="1873311"/>
                    </a:lnTo>
                    <a:lnTo>
                      <a:pt x="1018183" y="1876856"/>
                    </a:lnTo>
                    <a:lnTo>
                      <a:pt x="1018183" y="1881908"/>
                    </a:lnTo>
                    <a:lnTo>
                      <a:pt x="1018183" y="1883144"/>
                    </a:lnTo>
                    <a:lnTo>
                      <a:pt x="1018183" y="1891566"/>
                    </a:lnTo>
                    <a:lnTo>
                      <a:pt x="1018183" y="1901535"/>
                    </a:lnTo>
                    <a:lnTo>
                      <a:pt x="1018183" y="1909586"/>
                    </a:lnTo>
                    <a:lnTo>
                      <a:pt x="1018183" y="1913351"/>
                    </a:lnTo>
                    <a:lnTo>
                      <a:pt x="1018183" y="1914635"/>
                    </a:lnTo>
                    <a:lnTo>
                      <a:pt x="1018183" y="1916242"/>
                    </a:lnTo>
                    <a:lnTo>
                      <a:pt x="1018183" y="1917070"/>
                    </a:lnTo>
                    <a:lnTo>
                      <a:pt x="1018183" y="1920640"/>
                    </a:lnTo>
                    <a:lnTo>
                      <a:pt x="1018183" y="1924294"/>
                    </a:lnTo>
                    <a:lnTo>
                      <a:pt x="1018183" y="1924409"/>
                    </a:lnTo>
                    <a:lnTo>
                      <a:pt x="1018183" y="1928128"/>
                    </a:lnTo>
                    <a:lnTo>
                      <a:pt x="1018183" y="1935347"/>
                    </a:lnTo>
                    <a:lnTo>
                      <a:pt x="1018183" y="1944380"/>
                    </a:lnTo>
                    <a:lnTo>
                      <a:pt x="1018183" y="1952518"/>
                    </a:lnTo>
                    <a:lnTo>
                      <a:pt x="1018183" y="1955440"/>
                    </a:lnTo>
                    <a:lnTo>
                      <a:pt x="1018183" y="1959090"/>
                    </a:lnTo>
                    <a:lnTo>
                      <a:pt x="1018183" y="1959572"/>
                    </a:lnTo>
                    <a:lnTo>
                      <a:pt x="1018183" y="1960658"/>
                    </a:lnTo>
                    <a:lnTo>
                      <a:pt x="1018183" y="1960856"/>
                    </a:lnTo>
                    <a:lnTo>
                      <a:pt x="1018183" y="1963576"/>
                    </a:lnTo>
                    <a:lnTo>
                      <a:pt x="1018183" y="1967252"/>
                    </a:lnTo>
                    <a:lnTo>
                      <a:pt x="1018183" y="1970148"/>
                    </a:lnTo>
                    <a:lnTo>
                      <a:pt x="1018183" y="1970630"/>
                    </a:lnTo>
                    <a:lnTo>
                      <a:pt x="1018183" y="1971716"/>
                    </a:lnTo>
                    <a:lnTo>
                      <a:pt x="1018183" y="1978391"/>
                    </a:lnTo>
                    <a:lnTo>
                      <a:pt x="1018183" y="1982026"/>
                    </a:lnTo>
                    <a:lnTo>
                      <a:pt x="1018183" y="1984001"/>
                    </a:lnTo>
                    <a:lnTo>
                      <a:pt x="1018183" y="1985570"/>
                    </a:lnTo>
                    <a:lnTo>
                      <a:pt x="1018183" y="1986882"/>
                    </a:lnTo>
                    <a:lnTo>
                      <a:pt x="1018183" y="1988167"/>
                    </a:lnTo>
                    <a:lnTo>
                      <a:pt x="1018183" y="1997944"/>
                    </a:lnTo>
                    <a:lnTo>
                      <a:pt x="1018183" y="2001592"/>
                    </a:lnTo>
                    <a:lnTo>
                      <a:pt x="1018183" y="2002877"/>
                    </a:lnTo>
                    <a:lnTo>
                      <a:pt x="1018183" y="2003159"/>
                    </a:lnTo>
                    <a:lnTo>
                      <a:pt x="1018183" y="2004445"/>
                    </a:lnTo>
                    <a:lnTo>
                      <a:pt x="1018183" y="2006419"/>
                    </a:lnTo>
                    <a:lnTo>
                      <a:pt x="1018183" y="2006725"/>
                    </a:lnTo>
                    <a:lnTo>
                      <a:pt x="1018183" y="2007656"/>
                    </a:lnTo>
                    <a:lnTo>
                      <a:pt x="1018183" y="2009100"/>
                    </a:lnTo>
                    <a:lnTo>
                      <a:pt x="1018183" y="2012650"/>
                    </a:lnTo>
                    <a:lnTo>
                      <a:pt x="1018183" y="2014217"/>
                    </a:lnTo>
                    <a:lnTo>
                      <a:pt x="1018183" y="2016730"/>
                    </a:lnTo>
                    <a:lnTo>
                      <a:pt x="1018183" y="2018297"/>
                    </a:lnTo>
                    <a:lnTo>
                      <a:pt x="1018183" y="2026504"/>
                    </a:lnTo>
                    <a:lnTo>
                      <a:pt x="1018183" y="2027788"/>
                    </a:lnTo>
                    <a:lnTo>
                      <a:pt x="1018183" y="2028071"/>
                    </a:lnTo>
                    <a:lnTo>
                      <a:pt x="1018183" y="2029355"/>
                    </a:lnTo>
                    <a:lnTo>
                      <a:pt x="1018183" y="2048921"/>
                    </a:lnTo>
                    <a:lnTo>
                      <a:pt x="1018183" y="2049224"/>
                    </a:lnTo>
                    <a:lnTo>
                      <a:pt x="1018183" y="2095183"/>
                    </a:lnTo>
                    <a:lnTo>
                      <a:pt x="1018183" y="2097374"/>
                    </a:lnTo>
                    <a:lnTo>
                      <a:pt x="1018183" y="2106241"/>
                    </a:lnTo>
                    <a:lnTo>
                      <a:pt x="1018183" y="2109584"/>
                    </a:lnTo>
                    <a:lnTo>
                      <a:pt x="1018183" y="2111803"/>
                    </a:lnTo>
                    <a:lnTo>
                      <a:pt x="1018183" y="2120644"/>
                    </a:lnTo>
                    <a:lnTo>
                      <a:pt x="1018183" y="2131692"/>
                    </a:lnTo>
                    <a:lnTo>
                      <a:pt x="1018183" y="2133260"/>
                    </a:lnTo>
                    <a:lnTo>
                      <a:pt x="1018183" y="2137685"/>
                    </a:lnTo>
                    <a:lnTo>
                      <a:pt x="1018183" y="2138969"/>
                    </a:lnTo>
                    <a:lnTo>
                      <a:pt x="1018183" y="2142513"/>
                    </a:lnTo>
                    <a:lnTo>
                      <a:pt x="1018183" y="2148743"/>
                    </a:lnTo>
                    <a:lnTo>
                      <a:pt x="1018183" y="2150850"/>
                    </a:lnTo>
                    <a:lnTo>
                      <a:pt x="1018183" y="2152086"/>
                    </a:lnTo>
                    <a:lnTo>
                      <a:pt x="1018183" y="2153371"/>
                    </a:lnTo>
                    <a:lnTo>
                      <a:pt x="1018183" y="2154306"/>
                    </a:lnTo>
                    <a:lnTo>
                      <a:pt x="1018183" y="2157940"/>
                    </a:lnTo>
                    <a:lnTo>
                      <a:pt x="1018183" y="2163143"/>
                    </a:lnTo>
                    <a:lnTo>
                      <a:pt x="1018183" y="2183577"/>
                    </a:lnTo>
                    <a:lnTo>
                      <a:pt x="1018183" y="2185015"/>
                    </a:lnTo>
                    <a:lnTo>
                      <a:pt x="1018183" y="2189582"/>
                    </a:lnTo>
                    <a:lnTo>
                      <a:pt x="1018183" y="2193351"/>
                    </a:lnTo>
                    <a:lnTo>
                      <a:pt x="1018183" y="2194635"/>
                    </a:lnTo>
                    <a:lnTo>
                      <a:pt x="1018183" y="2197070"/>
                    </a:lnTo>
                    <a:lnTo>
                      <a:pt x="1018183" y="2204289"/>
                    </a:lnTo>
                    <a:lnTo>
                      <a:pt x="1018183" y="2208212"/>
                    </a:lnTo>
                    <a:lnTo>
                      <a:pt x="1018183" y="2212481"/>
                    </a:lnTo>
                    <a:lnTo>
                      <a:pt x="1018183" y="2214443"/>
                    </a:lnTo>
                    <a:lnTo>
                      <a:pt x="1018183" y="2216026"/>
                    </a:lnTo>
                    <a:lnTo>
                      <a:pt x="1018183" y="2223249"/>
                    </a:lnTo>
                    <a:lnTo>
                      <a:pt x="1018183" y="2224382"/>
                    </a:lnTo>
                    <a:lnTo>
                      <a:pt x="1018183" y="2226987"/>
                    </a:lnTo>
                    <a:lnTo>
                      <a:pt x="1018183" y="2229580"/>
                    </a:lnTo>
                    <a:lnTo>
                      <a:pt x="1018183" y="2229798"/>
                    </a:lnTo>
                    <a:lnTo>
                      <a:pt x="1018183" y="2230787"/>
                    </a:lnTo>
                    <a:lnTo>
                      <a:pt x="1018183" y="2232518"/>
                    </a:lnTo>
                    <a:lnTo>
                      <a:pt x="1018183" y="2236194"/>
                    </a:lnTo>
                    <a:lnTo>
                      <a:pt x="1018183" y="2239090"/>
                    </a:lnTo>
                    <a:lnTo>
                      <a:pt x="1018183" y="2239572"/>
                    </a:lnTo>
                    <a:lnTo>
                      <a:pt x="1018183" y="2240658"/>
                    </a:lnTo>
                    <a:lnTo>
                      <a:pt x="1018183" y="2240856"/>
                    </a:lnTo>
                    <a:lnTo>
                      <a:pt x="1018183" y="2247252"/>
                    </a:lnTo>
                    <a:lnTo>
                      <a:pt x="1018183" y="2248554"/>
                    </a:lnTo>
                    <a:lnTo>
                      <a:pt x="1018183" y="2248753"/>
                    </a:lnTo>
                    <a:lnTo>
                      <a:pt x="1018183" y="2249147"/>
                    </a:lnTo>
                    <a:lnTo>
                      <a:pt x="1018183" y="2250716"/>
                    </a:lnTo>
                    <a:lnTo>
                      <a:pt x="1018183" y="2254784"/>
                    </a:lnTo>
                    <a:lnTo>
                      <a:pt x="1018183" y="2255211"/>
                    </a:lnTo>
                    <a:lnTo>
                      <a:pt x="1018183" y="2256070"/>
                    </a:lnTo>
                    <a:lnTo>
                      <a:pt x="1018183" y="2257109"/>
                    </a:lnTo>
                    <a:lnTo>
                      <a:pt x="1018183" y="2258045"/>
                    </a:lnTo>
                    <a:lnTo>
                      <a:pt x="1018183" y="2258527"/>
                    </a:lnTo>
                    <a:lnTo>
                      <a:pt x="1018183" y="2259616"/>
                    </a:lnTo>
                    <a:lnTo>
                      <a:pt x="1018183" y="2262544"/>
                    </a:lnTo>
                    <a:lnTo>
                      <a:pt x="1018183" y="2266886"/>
                    </a:lnTo>
                    <a:lnTo>
                      <a:pt x="1018183" y="2267328"/>
                    </a:lnTo>
                    <a:lnTo>
                      <a:pt x="1018183" y="2268167"/>
                    </a:lnTo>
                    <a:lnTo>
                      <a:pt x="1018183" y="2269922"/>
                    </a:lnTo>
                    <a:lnTo>
                      <a:pt x="1018183" y="2271819"/>
                    </a:lnTo>
                    <a:lnTo>
                      <a:pt x="1018183" y="2273289"/>
                    </a:lnTo>
                    <a:lnTo>
                      <a:pt x="1018183" y="2273387"/>
                    </a:lnTo>
                    <a:lnTo>
                      <a:pt x="1018183" y="2275361"/>
                    </a:lnTo>
                    <a:lnTo>
                      <a:pt x="1018183" y="2275667"/>
                    </a:lnTo>
                    <a:lnTo>
                      <a:pt x="1018183" y="2279657"/>
                    </a:lnTo>
                    <a:lnTo>
                      <a:pt x="1018183" y="2279979"/>
                    </a:lnTo>
                    <a:lnTo>
                      <a:pt x="1018183" y="2281592"/>
                    </a:lnTo>
                    <a:lnTo>
                      <a:pt x="1018183" y="2282877"/>
                    </a:lnTo>
                    <a:lnTo>
                      <a:pt x="1018183" y="2283159"/>
                    </a:lnTo>
                    <a:lnTo>
                      <a:pt x="1018183" y="2284445"/>
                    </a:lnTo>
                    <a:lnTo>
                      <a:pt x="1018183" y="2286421"/>
                    </a:lnTo>
                    <a:lnTo>
                      <a:pt x="1018183" y="2286726"/>
                    </a:lnTo>
                    <a:lnTo>
                      <a:pt x="1018183" y="2289488"/>
                    </a:lnTo>
                    <a:lnTo>
                      <a:pt x="1018183" y="2290773"/>
                    </a:lnTo>
                    <a:lnTo>
                      <a:pt x="1018183" y="2291058"/>
                    </a:lnTo>
                    <a:lnTo>
                      <a:pt x="1018183" y="2292341"/>
                    </a:lnTo>
                    <a:lnTo>
                      <a:pt x="1018183" y="2294623"/>
                    </a:lnTo>
                    <a:lnTo>
                      <a:pt x="1018183" y="2295271"/>
                    </a:lnTo>
                    <a:lnTo>
                      <a:pt x="1018183" y="2295553"/>
                    </a:lnTo>
                    <a:lnTo>
                      <a:pt x="1018183" y="2296730"/>
                    </a:lnTo>
                    <a:lnTo>
                      <a:pt x="1018183" y="2298297"/>
                    </a:lnTo>
                    <a:lnTo>
                      <a:pt x="1018183" y="2298539"/>
                    </a:lnTo>
                    <a:lnTo>
                      <a:pt x="1018183" y="2300548"/>
                    </a:lnTo>
                    <a:lnTo>
                      <a:pt x="1018183" y="2302115"/>
                    </a:lnTo>
                    <a:lnTo>
                      <a:pt x="1018183" y="2302886"/>
                    </a:lnTo>
                    <a:lnTo>
                      <a:pt x="1018183" y="2305044"/>
                    </a:lnTo>
                    <a:lnTo>
                      <a:pt x="1018183" y="2309332"/>
                    </a:lnTo>
                    <a:lnTo>
                      <a:pt x="1018183" y="2312384"/>
                    </a:lnTo>
                    <a:lnTo>
                      <a:pt x="1018183" y="2317863"/>
                    </a:lnTo>
                    <a:lnTo>
                      <a:pt x="1018183" y="2318166"/>
                    </a:lnTo>
                    <a:lnTo>
                      <a:pt x="1018183" y="2319148"/>
                    </a:lnTo>
                    <a:lnTo>
                      <a:pt x="1018183" y="2319454"/>
                    </a:lnTo>
                    <a:lnTo>
                      <a:pt x="1018183" y="2319999"/>
                    </a:lnTo>
                    <a:lnTo>
                      <a:pt x="1018183" y="2320869"/>
                    </a:lnTo>
                    <a:lnTo>
                      <a:pt x="1018183" y="2322157"/>
                    </a:lnTo>
                    <a:lnTo>
                      <a:pt x="1018183" y="2322998"/>
                    </a:lnTo>
                    <a:lnTo>
                      <a:pt x="1018183" y="2328923"/>
                    </a:lnTo>
                    <a:lnTo>
                      <a:pt x="1018183" y="2329227"/>
                    </a:lnTo>
                    <a:lnTo>
                      <a:pt x="1018183" y="2333485"/>
                    </a:lnTo>
                    <a:lnTo>
                      <a:pt x="1018183" y="2335614"/>
                    </a:lnTo>
                    <a:lnTo>
                      <a:pt x="1018183" y="2337123"/>
                    </a:lnTo>
                    <a:lnTo>
                      <a:pt x="1018183" y="2337707"/>
                    </a:lnTo>
                    <a:lnTo>
                      <a:pt x="1018183" y="2342738"/>
                    </a:lnTo>
                    <a:lnTo>
                      <a:pt x="1018183" y="2345386"/>
                    </a:lnTo>
                    <a:lnTo>
                      <a:pt x="1018183" y="2346670"/>
                    </a:lnTo>
                    <a:lnTo>
                      <a:pt x="1018183" y="2351830"/>
                    </a:lnTo>
                    <a:lnTo>
                      <a:pt x="1018183" y="2352726"/>
                    </a:lnTo>
                    <a:lnTo>
                      <a:pt x="1018183" y="2353596"/>
                    </a:lnTo>
                    <a:lnTo>
                      <a:pt x="1018183" y="2357140"/>
                    </a:lnTo>
                    <a:lnTo>
                      <a:pt x="1018183" y="2361211"/>
                    </a:lnTo>
                    <a:lnTo>
                      <a:pt x="1018183" y="2362499"/>
                    </a:lnTo>
                    <a:lnTo>
                      <a:pt x="1018183" y="2363368"/>
                    </a:lnTo>
                    <a:lnTo>
                      <a:pt x="1018183" y="2363783"/>
                    </a:lnTo>
                    <a:lnTo>
                      <a:pt x="1018183" y="2365497"/>
                    </a:lnTo>
                    <a:lnTo>
                      <a:pt x="1018183" y="2372071"/>
                    </a:lnTo>
                    <a:lnTo>
                      <a:pt x="1018183" y="2373827"/>
                    </a:lnTo>
                    <a:lnTo>
                      <a:pt x="1018183" y="2375183"/>
                    </a:lnTo>
                    <a:lnTo>
                      <a:pt x="1018183" y="2380205"/>
                    </a:lnTo>
                    <a:lnTo>
                      <a:pt x="1018183" y="2380745"/>
                    </a:lnTo>
                    <a:lnTo>
                      <a:pt x="1018183" y="2383080"/>
                    </a:lnTo>
                    <a:lnTo>
                      <a:pt x="1018183" y="2384886"/>
                    </a:lnTo>
                    <a:lnTo>
                      <a:pt x="1018183" y="2385241"/>
                    </a:lnTo>
                    <a:lnTo>
                      <a:pt x="1018183" y="2389586"/>
                    </a:lnTo>
                    <a:lnTo>
                      <a:pt x="1018183" y="2391805"/>
                    </a:lnTo>
                    <a:lnTo>
                      <a:pt x="1018183" y="2393938"/>
                    </a:lnTo>
                    <a:lnTo>
                      <a:pt x="1018183" y="2394138"/>
                    </a:lnTo>
                    <a:lnTo>
                      <a:pt x="1018183" y="2397482"/>
                    </a:lnTo>
                    <a:lnTo>
                      <a:pt x="1018183" y="2399640"/>
                    </a:lnTo>
                    <a:lnTo>
                      <a:pt x="1018183" y="2400634"/>
                    </a:lnTo>
                    <a:lnTo>
                      <a:pt x="1018183" y="2400742"/>
                    </a:lnTo>
                    <a:lnTo>
                      <a:pt x="1018183" y="2402202"/>
                    </a:lnTo>
                    <a:lnTo>
                      <a:pt x="1018183" y="2403710"/>
                    </a:lnTo>
                    <a:lnTo>
                      <a:pt x="1018183" y="2404996"/>
                    </a:lnTo>
                    <a:lnTo>
                      <a:pt x="1018183" y="2407911"/>
                    </a:lnTo>
                    <a:lnTo>
                      <a:pt x="1018183" y="2408540"/>
                    </a:lnTo>
                    <a:lnTo>
                      <a:pt x="1018183" y="2411455"/>
                    </a:lnTo>
                    <a:lnTo>
                      <a:pt x="1018183" y="2411692"/>
                    </a:lnTo>
                    <a:lnTo>
                      <a:pt x="1018183" y="2413261"/>
                    </a:lnTo>
                    <a:lnTo>
                      <a:pt x="1018183" y="2417613"/>
                    </a:lnTo>
                    <a:lnTo>
                      <a:pt x="1018183" y="2417685"/>
                    </a:lnTo>
                    <a:lnTo>
                      <a:pt x="1018183" y="2418969"/>
                    </a:lnTo>
                    <a:lnTo>
                      <a:pt x="1018183" y="2419590"/>
                    </a:lnTo>
                    <a:lnTo>
                      <a:pt x="1018183" y="2421157"/>
                    </a:lnTo>
                    <a:lnTo>
                      <a:pt x="1018183" y="2422313"/>
                    </a:lnTo>
                    <a:lnTo>
                      <a:pt x="1018183" y="2422514"/>
                    </a:lnTo>
                    <a:lnTo>
                      <a:pt x="1018183" y="2423248"/>
                    </a:lnTo>
                    <a:lnTo>
                      <a:pt x="1018183" y="2424532"/>
                    </a:lnTo>
                    <a:lnTo>
                      <a:pt x="1018183" y="2425582"/>
                    </a:lnTo>
                    <a:lnTo>
                      <a:pt x="1018183" y="2426867"/>
                    </a:lnTo>
                    <a:lnTo>
                      <a:pt x="1018183" y="2426882"/>
                    </a:lnTo>
                    <a:lnTo>
                      <a:pt x="1018183" y="2432085"/>
                    </a:lnTo>
                    <a:lnTo>
                      <a:pt x="1018183" y="2433371"/>
                    </a:lnTo>
                    <a:lnTo>
                      <a:pt x="1018183" y="2434304"/>
                    </a:lnTo>
                    <a:lnTo>
                      <a:pt x="1018183" y="2436641"/>
                    </a:lnTo>
                    <a:lnTo>
                      <a:pt x="1018183" y="2437939"/>
                    </a:lnTo>
                    <a:lnTo>
                      <a:pt x="1018183" y="2439982"/>
                    </a:lnTo>
                    <a:lnTo>
                      <a:pt x="1018183" y="2441081"/>
                    </a:lnTo>
                    <a:lnTo>
                      <a:pt x="1018183" y="2441266"/>
                    </a:lnTo>
                    <a:lnTo>
                      <a:pt x="1018183" y="2443242"/>
                    </a:lnTo>
                    <a:lnTo>
                      <a:pt x="1018183" y="2444421"/>
                    </a:lnTo>
                    <a:lnTo>
                      <a:pt x="1018183" y="2444626"/>
                    </a:lnTo>
                    <a:lnTo>
                      <a:pt x="1018183" y="2445838"/>
                    </a:lnTo>
                    <a:lnTo>
                      <a:pt x="1018183" y="2445988"/>
                    </a:lnTo>
                    <a:lnTo>
                      <a:pt x="1018183" y="2447964"/>
                    </a:lnTo>
                    <a:lnTo>
                      <a:pt x="1018183" y="2451040"/>
                    </a:lnTo>
                    <a:lnTo>
                      <a:pt x="1018183" y="2451849"/>
                    </a:lnTo>
                    <a:lnTo>
                      <a:pt x="1018183" y="2453957"/>
                    </a:lnTo>
                    <a:lnTo>
                      <a:pt x="1018183" y="2455241"/>
                    </a:lnTo>
                    <a:lnTo>
                      <a:pt x="1018183" y="2463577"/>
                    </a:lnTo>
                    <a:lnTo>
                      <a:pt x="1018183" y="2465015"/>
                    </a:lnTo>
                    <a:lnTo>
                      <a:pt x="1018183" y="2472644"/>
                    </a:lnTo>
                    <a:lnTo>
                      <a:pt x="1018183" y="2474213"/>
                    </a:lnTo>
                    <a:lnTo>
                      <a:pt x="1018183" y="2477154"/>
                    </a:lnTo>
                    <a:lnTo>
                      <a:pt x="1018183" y="2477353"/>
                    </a:lnTo>
                    <a:lnTo>
                      <a:pt x="1018183" y="2481423"/>
                    </a:lnTo>
                    <a:lnTo>
                      <a:pt x="1018183" y="2483384"/>
                    </a:lnTo>
                    <a:lnTo>
                      <a:pt x="1018183" y="2484670"/>
                    </a:lnTo>
                    <a:lnTo>
                      <a:pt x="1018183" y="2484967"/>
                    </a:lnTo>
                    <a:lnTo>
                      <a:pt x="1018183" y="2486645"/>
                    </a:lnTo>
                    <a:lnTo>
                      <a:pt x="1018183" y="2487127"/>
                    </a:lnTo>
                    <a:lnTo>
                      <a:pt x="1018183" y="2488216"/>
                    </a:lnTo>
                    <a:lnTo>
                      <a:pt x="1018183" y="2492192"/>
                    </a:lnTo>
                    <a:lnTo>
                      <a:pt x="1018183" y="2495928"/>
                    </a:lnTo>
                    <a:lnTo>
                      <a:pt x="1018183" y="2498523"/>
                    </a:lnTo>
                    <a:lnTo>
                      <a:pt x="1018183" y="2499729"/>
                    </a:lnTo>
                    <a:lnTo>
                      <a:pt x="1018183" y="2509798"/>
                    </a:lnTo>
                    <a:lnTo>
                      <a:pt x="1018183" y="2510787"/>
                    </a:lnTo>
                    <a:lnTo>
                      <a:pt x="1018183" y="2516194"/>
                    </a:lnTo>
                    <a:lnTo>
                      <a:pt x="1018183" y="2517696"/>
                    </a:lnTo>
                    <a:lnTo>
                      <a:pt x="1018183" y="2518088"/>
                    </a:lnTo>
                    <a:lnTo>
                      <a:pt x="1018183" y="2519373"/>
                    </a:lnTo>
                    <a:lnTo>
                      <a:pt x="1018183" y="2519658"/>
                    </a:lnTo>
                    <a:lnTo>
                      <a:pt x="1018183" y="2520941"/>
                    </a:lnTo>
                    <a:lnTo>
                      <a:pt x="1018183" y="2523222"/>
                    </a:lnTo>
                    <a:lnTo>
                      <a:pt x="1018183" y="2524153"/>
                    </a:lnTo>
                    <a:lnTo>
                      <a:pt x="1018183" y="2525012"/>
                    </a:lnTo>
                    <a:lnTo>
                      <a:pt x="1018183" y="2526987"/>
                    </a:lnTo>
                    <a:lnTo>
                      <a:pt x="1018183" y="2527469"/>
                    </a:lnTo>
                    <a:lnTo>
                      <a:pt x="1018183" y="2528558"/>
                    </a:lnTo>
                    <a:lnTo>
                      <a:pt x="1018183" y="2528753"/>
                    </a:lnTo>
                    <a:lnTo>
                      <a:pt x="1018183" y="2529148"/>
                    </a:lnTo>
                    <a:lnTo>
                      <a:pt x="1018183" y="2530715"/>
                    </a:lnTo>
                    <a:lnTo>
                      <a:pt x="1018183" y="2531486"/>
                    </a:lnTo>
                    <a:lnTo>
                      <a:pt x="1018183" y="2537109"/>
                    </a:lnTo>
                    <a:lnTo>
                      <a:pt x="1018183" y="2537932"/>
                    </a:lnTo>
                    <a:lnTo>
                      <a:pt x="1018183" y="2542231"/>
                    </a:lnTo>
                    <a:lnTo>
                      <a:pt x="1018183" y="2543515"/>
                    </a:lnTo>
                    <a:lnTo>
                      <a:pt x="1018183" y="2548600"/>
                    </a:lnTo>
                    <a:lnTo>
                      <a:pt x="1018183" y="2548921"/>
                    </a:lnTo>
                    <a:lnTo>
                      <a:pt x="1018183" y="2551819"/>
                    </a:lnTo>
                    <a:lnTo>
                      <a:pt x="1018183" y="2553289"/>
                    </a:lnTo>
                    <a:lnTo>
                      <a:pt x="1018183" y="2553387"/>
                    </a:lnTo>
                    <a:lnTo>
                      <a:pt x="1018183" y="2555363"/>
                    </a:lnTo>
                    <a:lnTo>
                      <a:pt x="1018183" y="2555668"/>
                    </a:lnTo>
                    <a:lnTo>
                      <a:pt x="1018183" y="2559715"/>
                    </a:lnTo>
                    <a:lnTo>
                      <a:pt x="1018183" y="2559979"/>
                    </a:lnTo>
                    <a:lnTo>
                      <a:pt x="1018183" y="2561284"/>
                    </a:lnTo>
                    <a:lnTo>
                      <a:pt x="1018183" y="2563564"/>
                    </a:lnTo>
                    <a:lnTo>
                      <a:pt x="1018183" y="2564214"/>
                    </a:lnTo>
                    <a:lnTo>
                      <a:pt x="1018183" y="2565722"/>
                    </a:lnTo>
                    <a:lnTo>
                      <a:pt x="1018183" y="2567481"/>
                    </a:lnTo>
                    <a:lnTo>
                      <a:pt x="1018183" y="2569491"/>
                    </a:lnTo>
                    <a:lnTo>
                      <a:pt x="1018183" y="2570773"/>
                    </a:lnTo>
                    <a:lnTo>
                      <a:pt x="1018183" y="2571057"/>
                    </a:lnTo>
                    <a:lnTo>
                      <a:pt x="1018183" y="2572343"/>
                    </a:lnTo>
                    <a:lnTo>
                      <a:pt x="1018183" y="2573986"/>
                    </a:lnTo>
                    <a:lnTo>
                      <a:pt x="1018183" y="2574623"/>
                    </a:lnTo>
                    <a:lnTo>
                      <a:pt x="1018183" y="2575270"/>
                    </a:lnTo>
                    <a:lnTo>
                      <a:pt x="1018183" y="2578275"/>
                    </a:lnTo>
                    <a:lnTo>
                      <a:pt x="1018183" y="2578539"/>
                    </a:lnTo>
                    <a:lnTo>
                      <a:pt x="1018183" y="2580431"/>
                    </a:lnTo>
                    <a:lnTo>
                      <a:pt x="1018183" y="2581326"/>
                    </a:lnTo>
                    <a:lnTo>
                      <a:pt x="1018183" y="2586438"/>
                    </a:lnTo>
                    <a:lnTo>
                      <a:pt x="1018183" y="2588090"/>
                    </a:lnTo>
                    <a:lnTo>
                      <a:pt x="1018183" y="2588396"/>
                    </a:lnTo>
                    <a:lnTo>
                      <a:pt x="1018183" y="2589332"/>
                    </a:lnTo>
                    <a:lnTo>
                      <a:pt x="1018183" y="2589811"/>
                    </a:lnTo>
                    <a:lnTo>
                      <a:pt x="1018183" y="2591099"/>
                    </a:lnTo>
                    <a:lnTo>
                      <a:pt x="1018183" y="2591940"/>
                    </a:lnTo>
                    <a:lnTo>
                      <a:pt x="1018183" y="2592383"/>
                    </a:lnTo>
                    <a:lnTo>
                      <a:pt x="1018183" y="2596937"/>
                    </a:lnTo>
                    <a:lnTo>
                      <a:pt x="1018183" y="2597865"/>
                    </a:lnTo>
                    <a:lnTo>
                      <a:pt x="1018183" y="2598169"/>
                    </a:lnTo>
                    <a:lnTo>
                      <a:pt x="1018183" y="2599148"/>
                    </a:lnTo>
                    <a:lnTo>
                      <a:pt x="1018183" y="2599452"/>
                    </a:lnTo>
                    <a:lnTo>
                      <a:pt x="1018183" y="2602427"/>
                    </a:lnTo>
                    <a:lnTo>
                      <a:pt x="1018183" y="2602997"/>
                    </a:lnTo>
                    <a:lnTo>
                      <a:pt x="1018183" y="2606064"/>
                    </a:lnTo>
                    <a:lnTo>
                      <a:pt x="1018183" y="2606649"/>
                    </a:lnTo>
                    <a:lnTo>
                      <a:pt x="1018183" y="2607353"/>
                    </a:lnTo>
                    <a:lnTo>
                      <a:pt x="1018183" y="2611267"/>
                    </a:lnTo>
                    <a:lnTo>
                      <a:pt x="1018183" y="2611680"/>
                    </a:lnTo>
                    <a:lnTo>
                      <a:pt x="1018183" y="2613487"/>
                    </a:lnTo>
                    <a:lnTo>
                      <a:pt x="1018183" y="2614813"/>
                    </a:lnTo>
                    <a:lnTo>
                      <a:pt x="1018183" y="2615612"/>
                    </a:lnTo>
                    <a:lnTo>
                      <a:pt x="1018183" y="2617122"/>
                    </a:lnTo>
                    <a:lnTo>
                      <a:pt x="1018183" y="2617707"/>
                    </a:lnTo>
                    <a:lnTo>
                      <a:pt x="1018183" y="2620772"/>
                    </a:lnTo>
                    <a:lnTo>
                      <a:pt x="1018183" y="2622060"/>
                    </a:lnTo>
                    <a:lnTo>
                      <a:pt x="1018183" y="2622539"/>
                    </a:lnTo>
                    <a:lnTo>
                      <a:pt x="1018183" y="2622738"/>
                    </a:lnTo>
                    <a:lnTo>
                      <a:pt x="1018183" y="2625603"/>
                    </a:lnTo>
                    <a:lnTo>
                      <a:pt x="1018183" y="2626082"/>
                    </a:lnTo>
                    <a:lnTo>
                      <a:pt x="1018183" y="2629342"/>
                    </a:lnTo>
                    <a:lnTo>
                      <a:pt x="1018183" y="2631829"/>
                    </a:lnTo>
                    <a:lnTo>
                      <a:pt x="1018183" y="2632310"/>
                    </a:lnTo>
                    <a:lnTo>
                      <a:pt x="1018183" y="2632657"/>
                    </a:lnTo>
                    <a:lnTo>
                      <a:pt x="1018183" y="2632725"/>
                    </a:lnTo>
                    <a:lnTo>
                      <a:pt x="1018183" y="2633596"/>
                    </a:lnTo>
                    <a:lnTo>
                      <a:pt x="1018183" y="2634439"/>
                    </a:lnTo>
                    <a:lnTo>
                      <a:pt x="1018183" y="2635727"/>
                    </a:lnTo>
                    <a:lnTo>
                      <a:pt x="1018183" y="2637140"/>
                    </a:lnTo>
                    <a:lnTo>
                      <a:pt x="1018183" y="2639492"/>
                    </a:lnTo>
                    <a:lnTo>
                      <a:pt x="1018183" y="2641013"/>
                    </a:lnTo>
                    <a:lnTo>
                      <a:pt x="1018183" y="2645497"/>
                    </a:lnTo>
                    <a:lnTo>
                      <a:pt x="1018183" y="2646213"/>
                    </a:lnTo>
                    <a:lnTo>
                      <a:pt x="1018183" y="2648190"/>
                    </a:lnTo>
                    <a:lnTo>
                      <a:pt x="1018183" y="2649147"/>
                    </a:lnTo>
                    <a:lnTo>
                      <a:pt x="1018183" y="2649758"/>
                    </a:lnTo>
                    <a:lnTo>
                      <a:pt x="1018183" y="2650435"/>
                    </a:lnTo>
                    <a:lnTo>
                      <a:pt x="1018183" y="2652073"/>
                    </a:lnTo>
                    <a:lnTo>
                      <a:pt x="1018183" y="2653828"/>
                    </a:lnTo>
                    <a:lnTo>
                      <a:pt x="1018183" y="2654182"/>
                    </a:lnTo>
                    <a:lnTo>
                      <a:pt x="1018183" y="2655466"/>
                    </a:lnTo>
                    <a:lnTo>
                      <a:pt x="1018183" y="2657339"/>
                    </a:lnTo>
                    <a:lnTo>
                      <a:pt x="1018183" y="2659967"/>
                    </a:lnTo>
                    <a:lnTo>
                      <a:pt x="1018183" y="2660204"/>
                    </a:lnTo>
                    <a:lnTo>
                      <a:pt x="1018183" y="2660747"/>
                    </a:lnTo>
                    <a:lnTo>
                      <a:pt x="1018183" y="2663080"/>
                    </a:lnTo>
                    <a:lnTo>
                      <a:pt x="1018183" y="2665240"/>
                    </a:lnTo>
                    <a:lnTo>
                      <a:pt x="1018183" y="2668105"/>
                    </a:lnTo>
                    <a:lnTo>
                      <a:pt x="1018183" y="2668582"/>
                    </a:lnTo>
                    <a:lnTo>
                      <a:pt x="1018183" y="2669685"/>
                    </a:lnTo>
                    <a:lnTo>
                      <a:pt x="1018183" y="2669866"/>
                    </a:lnTo>
                    <a:lnTo>
                      <a:pt x="1018183" y="2671842"/>
                    </a:lnTo>
                    <a:lnTo>
                      <a:pt x="1018183" y="2673939"/>
                    </a:lnTo>
                    <a:lnTo>
                      <a:pt x="1018183" y="2674438"/>
                    </a:lnTo>
                    <a:lnTo>
                      <a:pt x="1018183" y="2674677"/>
                    </a:lnTo>
                    <a:lnTo>
                      <a:pt x="1018183" y="2676245"/>
                    </a:lnTo>
                    <a:lnTo>
                      <a:pt x="1018183" y="2677481"/>
                    </a:lnTo>
                    <a:lnTo>
                      <a:pt x="1018183" y="2679640"/>
                    </a:lnTo>
                    <a:lnTo>
                      <a:pt x="1018183" y="2680634"/>
                    </a:lnTo>
                    <a:lnTo>
                      <a:pt x="1018183" y="2680742"/>
                    </a:lnTo>
                    <a:lnTo>
                      <a:pt x="1018183" y="2682203"/>
                    </a:lnTo>
                    <a:lnTo>
                      <a:pt x="1018183" y="2684800"/>
                    </a:lnTo>
                    <a:lnTo>
                      <a:pt x="1018183" y="2685713"/>
                    </a:lnTo>
                    <a:lnTo>
                      <a:pt x="1018183" y="2686555"/>
                    </a:lnTo>
                    <a:lnTo>
                      <a:pt x="1018183" y="2687911"/>
                    </a:lnTo>
                    <a:lnTo>
                      <a:pt x="1018183" y="2688342"/>
                    </a:lnTo>
                    <a:lnTo>
                      <a:pt x="1018183" y="2688532"/>
                    </a:lnTo>
                    <a:lnTo>
                      <a:pt x="1018183" y="2690099"/>
                    </a:lnTo>
                    <a:lnTo>
                      <a:pt x="1018183" y="2691456"/>
                    </a:lnTo>
                    <a:lnTo>
                      <a:pt x="1018183" y="2693474"/>
                    </a:lnTo>
                    <a:lnTo>
                      <a:pt x="1018183" y="2695808"/>
                    </a:lnTo>
                    <a:lnTo>
                      <a:pt x="1018183" y="2697613"/>
                    </a:lnTo>
                    <a:lnTo>
                      <a:pt x="1018183" y="2699588"/>
                    </a:lnTo>
                    <a:lnTo>
                      <a:pt x="1018183" y="2700925"/>
                    </a:lnTo>
                    <a:lnTo>
                      <a:pt x="1018183" y="2701158"/>
                    </a:lnTo>
                    <a:lnTo>
                      <a:pt x="1018183" y="2702313"/>
                    </a:lnTo>
                    <a:lnTo>
                      <a:pt x="1018183" y="2703052"/>
                    </a:lnTo>
                    <a:lnTo>
                      <a:pt x="1018183" y="2703246"/>
                    </a:lnTo>
                    <a:lnTo>
                      <a:pt x="1018183" y="2704532"/>
                    </a:lnTo>
                    <a:lnTo>
                      <a:pt x="1018183" y="2705582"/>
                    </a:lnTo>
                    <a:lnTo>
                      <a:pt x="1018183" y="2706866"/>
                    </a:lnTo>
                    <a:lnTo>
                      <a:pt x="1018183" y="2706881"/>
                    </a:lnTo>
                    <a:lnTo>
                      <a:pt x="1018183" y="2710023"/>
                    </a:lnTo>
                    <a:lnTo>
                      <a:pt x="1018183" y="2710208"/>
                    </a:lnTo>
                    <a:lnTo>
                      <a:pt x="1018183" y="2712185"/>
                    </a:lnTo>
                    <a:lnTo>
                      <a:pt x="1018183" y="2713023"/>
                    </a:lnTo>
                    <a:lnTo>
                      <a:pt x="1018183" y="2713363"/>
                    </a:lnTo>
                    <a:lnTo>
                      <a:pt x="1018183" y="2713469"/>
                    </a:lnTo>
                    <a:lnTo>
                      <a:pt x="1018183" y="2713567"/>
                    </a:lnTo>
                    <a:lnTo>
                      <a:pt x="1018183" y="2714780"/>
                    </a:lnTo>
                    <a:lnTo>
                      <a:pt x="1018183" y="2714930"/>
                    </a:lnTo>
                    <a:lnTo>
                      <a:pt x="1018183" y="2716906"/>
                    </a:lnTo>
                    <a:lnTo>
                      <a:pt x="1018183" y="2719982"/>
                    </a:lnTo>
                    <a:lnTo>
                      <a:pt x="1018183" y="2720791"/>
                    </a:lnTo>
                    <a:lnTo>
                      <a:pt x="1018183" y="2721267"/>
                    </a:lnTo>
                    <a:lnTo>
                      <a:pt x="1018183" y="2723244"/>
                    </a:lnTo>
                    <a:lnTo>
                      <a:pt x="1018183" y="2724183"/>
                    </a:lnTo>
                    <a:lnTo>
                      <a:pt x="1018183" y="2724421"/>
                    </a:lnTo>
                    <a:lnTo>
                      <a:pt x="1018183" y="2725837"/>
                    </a:lnTo>
                    <a:lnTo>
                      <a:pt x="1018183" y="2725988"/>
                    </a:lnTo>
                    <a:lnTo>
                      <a:pt x="1018183" y="2727733"/>
                    </a:lnTo>
                    <a:lnTo>
                      <a:pt x="1018183" y="2727963"/>
                    </a:lnTo>
                    <a:lnTo>
                      <a:pt x="1018183" y="2729300"/>
                    </a:lnTo>
                    <a:lnTo>
                      <a:pt x="1018183" y="2732318"/>
                    </a:lnTo>
                    <a:lnTo>
                      <a:pt x="1018183" y="2733884"/>
                    </a:lnTo>
                    <a:lnTo>
                      <a:pt x="1018183" y="2733957"/>
                    </a:lnTo>
                    <a:lnTo>
                      <a:pt x="1018183" y="2735241"/>
                    </a:lnTo>
                    <a:lnTo>
                      <a:pt x="1018183" y="2741586"/>
                    </a:lnTo>
                    <a:lnTo>
                      <a:pt x="1018183" y="2743155"/>
                    </a:lnTo>
                    <a:lnTo>
                      <a:pt x="1018183" y="2746295"/>
                    </a:lnTo>
                    <a:lnTo>
                      <a:pt x="1018183" y="2752645"/>
                    </a:lnTo>
                    <a:lnTo>
                      <a:pt x="1018183" y="2753613"/>
                    </a:lnTo>
                    <a:lnTo>
                      <a:pt x="1018183" y="2754212"/>
                    </a:lnTo>
                    <a:lnTo>
                      <a:pt x="1018183" y="2755587"/>
                    </a:lnTo>
                    <a:lnTo>
                      <a:pt x="1018183" y="2756070"/>
                    </a:lnTo>
                    <a:lnTo>
                      <a:pt x="1018183" y="2757158"/>
                    </a:lnTo>
                    <a:lnTo>
                      <a:pt x="1018183" y="2757353"/>
                    </a:lnTo>
                    <a:lnTo>
                      <a:pt x="1018183" y="2760692"/>
                    </a:lnTo>
                    <a:lnTo>
                      <a:pt x="1018183" y="2779729"/>
                    </a:lnTo>
                    <a:lnTo>
                      <a:pt x="1018183" y="2788315"/>
                    </a:lnTo>
                    <a:lnTo>
                      <a:pt x="1018183" y="2789883"/>
                    </a:lnTo>
                    <a:lnTo>
                      <a:pt x="1018183" y="2791527"/>
                    </a:lnTo>
                    <a:lnTo>
                      <a:pt x="1018183" y="2792164"/>
                    </a:lnTo>
                    <a:lnTo>
                      <a:pt x="1018183" y="2797695"/>
                    </a:lnTo>
                    <a:lnTo>
                      <a:pt x="1018183" y="2798090"/>
                    </a:lnTo>
                    <a:lnTo>
                      <a:pt x="1018183" y="2799373"/>
                    </a:lnTo>
                    <a:lnTo>
                      <a:pt x="1018183" y="2799657"/>
                    </a:lnTo>
                    <a:lnTo>
                      <a:pt x="1018183" y="2800944"/>
                    </a:lnTo>
                    <a:lnTo>
                      <a:pt x="1018183" y="2803222"/>
                    </a:lnTo>
                    <a:lnTo>
                      <a:pt x="1018183" y="2806874"/>
                    </a:lnTo>
                    <a:lnTo>
                      <a:pt x="1018183" y="2808434"/>
                    </a:lnTo>
                    <a:lnTo>
                      <a:pt x="1018183" y="2808640"/>
                    </a:lnTo>
                    <a:lnTo>
                      <a:pt x="1018183" y="2810771"/>
                    </a:lnTo>
                    <a:lnTo>
                      <a:pt x="1018183" y="2812457"/>
                    </a:lnTo>
                    <a:lnTo>
                      <a:pt x="1018183" y="2815038"/>
                    </a:lnTo>
                    <a:lnTo>
                      <a:pt x="1018183" y="2817932"/>
                    </a:lnTo>
                    <a:lnTo>
                      <a:pt x="1018183" y="2822231"/>
                    </a:lnTo>
                    <a:lnTo>
                      <a:pt x="1018183" y="2823515"/>
                    </a:lnTo>
                    <a:lnTo>
                      <a:pt x="1018183" y="2825171"/>
                    </a:lnTo>
                    <a:lnTo>
                      <a:pt x="1018183" y="2828921"/>
                    </a:lnTo>
                    <a:lnTo>
                      <a:pt x="1018183" y="2834664"/>
                    </a:lnTo>
                    <a:lnTo>
                      <a:pt x="1018183" y="2835952"/>
                    </a:lnTo>
                    <a:lnTo>
                      <a:pt x="1018183" y="2839145"/>
                    </a:lnTo>
                    <a:lnTo>
                      <a:pt x="1018183" y="2839715"/>
                    </a:lnTo>
                    <a:lnTo>
                      <a:pt x="1018183" y="2841285"/>
                    </a:lnTo>
                    <a:lnTo>
                      <a:pt x="1018183" y="2843564"/>
                    </a:lnTo>
                    <a:lnTo>
                      <a:pt x="1018183" y="2844212"/>
                    </a:lnTo>
                    <a:lnTo>
                      <a:pt x="1018183" y="2845723"/>
                    </a:lnTo>
                    <a:lnTo>
                      <a:pt x="1018183" y="2847481"/>
                    </a:lnTo>
                    <a:lnTo>
                      <a:pt x="1018183" y="2849372"/>
                    </a:lnTo>
                    <a:lnTo>
                      <a:pt x="1018183" y="2849853"/>
                    </a:lnTo>
                    <a:lnTo>
                      <a:pt x="1018183" y="2850661"/>
                    </a:lnTo>
                    <a:lnTo>
                      <a:pt x="1018183" y="2854203"/>
                    </a:lnTo>
                    <a:lnTo>
                      <a:pt x="1018183" y="2855381"/>
                    </a:lnTo>
                    <a:lnTo>
                      <a:pt x="1018183" y="2858275"/>
                    </a:lnTo>
                    <a:lnTo>
                      <a:pt x="1018183" y="2860429"/>
                    </a:lnTo>
                    <a:lnTo>
                      <a:pt x="1018183" y="2861257"/>
                    </a:lnTo>
                    <a:lnTo>
                      <a:pt x="1018183" y="2861326"/>
                    </a:lnTo>
                    <a:lnTo>
                      <a:pt x="1018183" y="2863826"/>
                    </a:lnTo>
                    <a:lnTo>
                      <a:pt x="1018183" y="2865879"/>
                    </a:lnTo>
                    <a:lnTo>
                      <a:pt x="1018183" y="2866437"/>
                    </a:lnTo>
                    <a:lnTo>
                      <a:pt x="1018183" y="2868090"/>
                    </a:lnTo>
                    <a:lnTo>
                      <a:pt x="1018183" y="2868394"/>
                    </a:lnTo>
                    <a:lnTo>
                      <a:pt x="1018183" y="2871939"/>
                    </a:lnTo>
                    <a:lnTo>
                      <a:pt x="1018183" y="2876294"/>
                    </a:lnTo>
                    <a:lnTo>
                      <a:pt x="1018183" y="2876937"/>
                    </a:lnTo>
                    <a:lnTo>
                      <a:pt x="1018183" y="2878227"/>
                    </a:lnTo>
                    <a:lnTo>
                      <a:pt x="1018183" y="2880209"/>
                    </a:lnTo>
                    <a:lnTo>
                      <a:pt x="1018183" y="2882428"/>
                    </a:lnTo>
                    <a:lnTo>
                      <a:pt x="1018183" y="2883755"/>
                    </a:lnTo>
                    <a:lnTo>
                      <a:pt x="1018183" y="2885938"/>
                    </a:lnTo>
                    <a:lnTo>
                      <a:pt x="1018183" y="2886064"/>
                    </a:lnTo>
                    <a:lnTo>
                      <a:pt x="1018183" y="2886649"/>
                    </a:lnTo>
                    <a:lnTo>
                      <a:pt x="1018183" y="2887349"/>
                    </a:lnTo>
                    <a:lnTo>
                      <a:pt x="1018183" y="2888567"/>
                    </a:lnTo>
                    <a:lnTo>
                      <a:pt x="1018183" y="2891002"/>
                    </a:lnTo>
                    <a:lnTo>
                      <a:pt x="1018183" y="2891267"/>
                    </a:lnTo>
                    <a:lnTo>
                      <a:pt x="1018183" y="2891681"/>
                    </a:lnTo>
                    <a:lnTo>
                      <a:pt x="1018183" y="2894546"/>
                    </a:lnTo>
                    <a:lnTo>
                      <a:pt x="1018183" y="2894812"/>
                    </a:lnTo>
                    <a:lnTo>
                      <a:pt x="1018183" y="2896706"/>
                    </a:lnTo>
                    <a:lnTo>
                      <a:pt x="1018183" y="2898284"/>
                    </a:lnTo>
                    <a:lnTo>
                      <a:pt x="1018183" y="2899164"/>
                    </a:lnTo>
                    <a:lnTo>
                      <a:pt x="1018183" y="2900771"/>
                    </a:lnTo>
                    <a:lnTo>
                      <a:pt x="1018183" y="2901599"/>
                    </a:lnTo>
                    <a:lnTo>
                      <a:pt x="1018183" y="2902055"/>
                    </a:lnTo>
                    <a:lnTo>
                      <a:pt x="1018183" y="2902538"/>
                    </a:lnTo>
                    <a:lnTo>
                      <a:pt x="1018183" y="2903277"/>
                    </a:lnTo>
                    <a:lnTo>
                      <a:pt x="1018183" y="2904669"/>
                    </a:lnTo>
                    <a:lnTo>
                      <a:pt x="1018183" y="2904845"/>
                    </a:lnTo>
                    <a:lnTo>
                      <a:pt x="1018183" y="2905603"/>
                    </a:lnTo>
                    <a:lnTo>
                      <a:pt x="1018183" y="2906081"/>
                    </a:lnTo>
                    <a:lnTo>
                      <a:pt x="1018183" y="2908434"/>
                    </a:lnTo>
                    <a:lnTo>
                      <a:pt x="1018183" y="2909342"/>
                    </a:lnTo>
                    <a:lnTo>
                      <a:pt x="1018183" y="2909664"/>
                    </a:lnTo>
                    <a:lnTo>
                      <a:pt x="1018183" y="2912657"/>
                    </a:lnTo>
                    <a:lnTo>
                      <a:pt x="1018183" y="2914439"/>
                    </a:lnTo>
                    <a:lnTo>
                      <a:pt x="1018183" y="2915155"/>
                    </a:lnTo>
                    <a:lnTo>
                      <a:pt x="1018183" y="2915723"/>
                    </a:lnTo>
                    <a:lnTo>
                      <a:pt x="1018183" y="2917132"/>
                    </a:lnTo>
                    <a:lnTo>
                      <a:pt x="1018183" y="2918699"/>
                    </a:lnTo>
                    <a:lnTo>
                      <a:pt x="1018183" y="2919377"/>
                    </a:lnTo>
                    <a:lnTo>
                      <a:pt x="1018183" y="2919492"/>
                    </a:lnTo>
                    <a:lnTo>
                      <a:pt x="1018183" y="2921015"/>
                    </a:lnTo>
                    <a:lnTo>
                      <a:pt x="1018183" y="2924408"/>
                    </a:lnTo>
                    <a:lnTo>
                      <a:pt x="1018183" y="2926213"/>
                    </a:lnTo>
                    <a:lnTo>
                      <a:pt x="1018183" y="2926280"/>
                    </a:lnTo>
                    <a:lnTo>
                      <a:pt x="1018183" y="2927419"/>
                    </a:lnTo>
                    <a:lnTo>
                      <a:pt x="1018183" y="2927539"/>
                    </a:lnTo>
                    <a:lnTo>
                      <a:pt x="1018183" y="2928188"/>
                    </a:lnTo>
                    <a:lnTo>
                      <a:pt x="1018183" y="2928909"/>
                    </a:lnTo>
                    <a:lnTo>
                      <a:pt x="1018183" y="2929146"/>
                    </a:lnTo>
                    <a:lnTo>
                      <a:pt x="1018183" y="2929525"/>
                    </a:lnTo>
                    <a:lnTo>
                      <a:pt x="1018183" y="2929758"/>
                    </a:lnTo>
                    <a:lnTo>
                      <a:pt x="1018183" y="2930430"/>
                    </a:lnTo>
                    <a:lnTo>
                      <a:pt x="1018183" y="2934182"/>
                    </a:lnTo>
                    <a:lnTo>
                      <a:pt x="1018183" y="2935467"/>
                    </a:lnTo>
                    <a:lnTo>
                      <a:pt x="1018183" y="2937047"/>
                    </a:lnTo>
                    <a:lnTo>
                      <a:pt x="1018183" y="2937338"/>
                    </a:lnTo>
                    <a:lnTo>
                      <a:pt x="1018183" y="2938332"/>
                    </a:lnTo>
                    <a:lnTo>
                      <a:pt x="1018183" y="2938808"/>
                    </a:lnTo>
                    <a:lnTo>
                      <a:pt x="1018183" y="2939969"/>
                    </a:lnTo>
                    <a:lnTo>
                      <a:pt x="1018183" y="2940784"/>
                    </a:lnTo>
                    <a:lnTo>
                      <a:pt x="1018183" y="2942069"/>
                    </a:lnTo>
                    <a:lnTo>
                      <a:pt x="1018183" y="2943380"/>
                    </a:lnTo>
                    <a:lnTo>
                      <a:pt x="1018183" y="2943619"/>
                    </a:lnTo>
                    <a:lnTo>
                      <a:pt x="1018183" y="2945187"/>
                    </a:lnTo>
                    <a:lnTo>
                      <a:pt x="1018183" y="2945385"/>
                    </a:lnTo>
                    <a:lnTo>
                      <a:pt x="1018183" y="2948105"/>
                    </a:lnTo>
                    <a:lnTo>
                      <a:pt x="1018183" y="2948582"/>
                    </a:lnTo>
                    <a:lnTo>
                      <a:pt x="1018183" y="2949685"/>
                    </a:lnTo>
                    <a:lnTo>
                      <a:pt x="1018183" y="2949867"/>
                    </a:lnTo>
                    <a:lnTo>
                      <a:pt x="1018183" y="2951843"/>
                    </a:lnTo>
                    <a:lnTo>
                      <a:pt x="1018183" y="2953742"/>
                    </a:lnTo>
                    <a:lnTo>
                      <a:pt x="1018183" y="2954438"/>
                    </a:lnTo>
                    <a:lnTo>
                      <a:pt x="1018183" y="2954655"/>
                    </a:lnTo>
                    <a:lnTo>
                      <a:pt x="1018183" y="2954677"/>
                    </a:lnTo>
                    <a:lnTo>
                      <a:pt x="1018183" y="2956245"/>
                    </a:lnTo>
                    <a:lnTo>
                      <a:pt x="1018183" y="2957284"/>
                    </a:lnTo>
                    <a:lnTo>
                      <a:pt x="1018183" y="2960918"/>
                    </a:lnTo>
                    <a:lnTo>
                      <a:pt x="1018183" y="2962335"/>
                    </a:lnTo>
                    <a:lnTo>
                      <a:pt x="1018183" y="2962484"/>
                    </a:lnTo>
                    <a:lnTo>
                      <a:pt x="1018183" y="2964800"/>
                    </a:lnTo>
                    <a:lnTo>
                      <a:pt x="1018183" y="2965713"/>
                    </a:lnTo>
                    <a:lnTo>
                      <a:pt x="1018183" y="2966555"/>
                    </a:lnTo>
                    <a:lnTo>
                      <a:pt x="1018183" y="2968344"/>
                    </a:lnTo>
                    <a:lnTo>
                      <a:pt x="1018183" y="2968531"/>
                    </a:lnTo>
                    <a:lnTo>
                      <a:pt x="1018183" y="2969867"/>
                    </a:lnTo>
                    <a:lnTo>
                      <a:pt x="1018183" y="2970099"/>
                    </a:lnTo>
                    <a:lnTo>
                      <a:pt x="1018183" y="2971994"/>
                    </a:lnTo>
                    <a:lnTo>
                      <a:pt x="1018183" y="2972696"/>
                    </a:lnTo>
                    <a:lnTo>
                      <a:pt x="1018183" y="2973474"/>
                    </a:lnTo>
                    <a:lnTo>
                      <a:pt x="1018183" y="2973610"/>
                    </a:lnTo>
                    <a:lnTo>
                      <a:pt x="1018183" y="2975808"/>
                    </a:lnTo>
                    <a:lnTo>
                      <a:pt x="1018183" y="2980925"/>
                    </a:lnTo>
                    <a:lnTo>
                      <a:pt x="1018183" y="2981965"/>
                    </a:lnTo>
                    <a:lnTo>
                      <a:pt x="1018183" y="2982411"/>
                    </a:lnTo>
                    <a:lnTo>
                      <a:pt x="1018183" y="2983052"/>
                    </a:lnTo>
                    <a:lnTo>
                      <a:pt x="1018183" y="2987407"/>
                    </a:lnTo>
                    <a:lnTo>
                      <a:pt x="1018183" y="2988974"/>
                    </a:lnTo>
                    <a:lnTo>
                      <a:pt x="1018183" y="2990210"/>
                    </a:lnTo>
                    <a:lnTo>
                      <a:pt x="1018183" y="2990948"/>
                    </a:lnTo>
                    <a:lnTo>
                      <a:pt x="1018183" y="2991254"/>
                    </a:lnTo>
                    <a:lnTo>
                      <a:pt x="1018183" y="2992185"/>
                    </a:lnTo>
                    <a:lnTo>
                      <a:pt x="1018183" y="2993027"/>
                    </a:lnTo>
                    <a:lnTo>
                      <a:pt x="1018183" y="2993363"/>
                    </a:lnTo>
                    <a:lnTo>
                      <a:pt x="1018183" y="2993469"/>
                    </a:lnTo>
                    <a:lnTo>
                      <a:pt x="1018183" y="2994779"/>
                    </a:lnTo>
                    <a:lnTo>
                      <a:pt x="1018183" y="2994930"/>
                    </a:lnTo>
                    <a:lnTo>
                      <a:pt x="1018183" y="2996675"/>
                    </a:lnTo>
                    <a:lnTo>
                      <a:pt x="1018183" y="2996905"/>
                    </a:lnTo>
                    <a:lnTo>
                      <a:pt x="1018183" y="2998242"/>
                    </a:lnTo>
                    <a:lnTo>
                      <a:pt x="1018183" y="3001071"/>
                    </a:lnTo>
                    <a:lnTo>
                      <a:pt x="1018183" y="3001259"/>
                    </a:lnTo>
                    <a:lnTo>
                      <a:pt x="1018183" y="3002826"/>
                    </a:lnTo>
                    <a:lnTo>
                      <a:pt x="1018183" y="3004183"/>
                    </a:lnTo>
                    <a:lnTo>
                      <a:pt x="1018183" y="3004835"/>
                    </a:lnTo>
                    <a:lnTo>
                      <a:pt x="1018183" y="3007733"/>
                    </a:lnTo>
                    <a:lnTo>
                      <a:pt x="1018183" y="3009300"/>
                    </a:lnTo>
                    <a:lnTo>
                      <a:pt x="1018183" y="3012317"/>
                    </a:lnTo>
                    <a:lnTo>
                      <a:pt x="1018183" y="3013884"/>
                    </a:lnTo>
                    <a:lnTo>
                      <a:pt x="1018183" y="3015629"/>
                    </a:lnTo>
                    <a:lnTo>
                      <a:pt x="1018183" y="3015781"/>
                    </a:lnTo>
                    <a:lnTo>
                      <a:pt x="1018183" y="3017199"/>
                    </a:lnTo>
                    <a:lnTo>
                      <a:pt x="1018183" y="3019629"/>
                    </a:lnTo>
                    <a:lnTo>
                      <a:pt x="1018183" y="3020127"/>
                    </a:lnTo>
                    <a:lnTo>
                      <a:pt x="1018183" y="3021587"/>
                    </a:lnTo>
                    <a:lnTo>
                      <a:pt x="1018183" y="3023154"/>
                    </a:lnTo>
                    <a:lnTo>
                      <a:pt x="1018183" y="3026295"/>
                    </a:lnTo>
                    <a:lnTo>
                      <a:pt x="1018183" y="3029634"/>
                    </a:lnTo>
                    <a:lnTo>
                      <a:pt x="1018183" y="3037240"/>
                    </a:lnTo>
                    <a:lnTo>
                      <a:pt x="1018183" y="3039370"/>
                    </a:lnTo>
                    <a:lnTo>
                      <a:pt x="1018183" y="3040692"/>
                    </a:lnTo>
                    <a:lnTo>
                      <a:pt x="1018183" y="3044004"/>
                    </a:lnTo>
                    <a:lnTo>
                      <a:pt x="1018183" y="3044307"/>
                    </a:lnTo>
                    <a:lnTo>
                      <a:pt x="1018183" y="3053771"/>
                    </a:lnTo>
                    <a:lnTo>
                      <a:pt x="1018183" y="3060469"/>
                    </a:lnTo>
                    <a:lnTo>
                      <a:pt x="1018183" y="3068315"/>
                    </a:lnTo>
                    <a:lnTo>
                      <a:pt x="1018183" y="3069885"/>
                    </a:lnTo>
                    <a:lnTo>
                      <a:pt x="1018183" y="3071527"/>
                    </a:lnTo>
                    <a:lnTo>
                      <a:pt x="1018183" y="3072164"/>
                    </a:lnTo>
                    <a:lnTo>
                      <a:pt x="1018183" y="3077376"/>
                    </a:lnTo>
                    <a:lnTo>
                      <a:pt x="1018183" y="3077582"/>
                    </a:lnTo>
                    <a:lnTo>
                      <a:pt x="1018183" y="3078452"/>
                    </a:lnTo>
                    <a:lnTo>
                      <a:pt x="1018183" y="3079712"/>
                    </a:lnTo>
                    <a:lnTo>
                      <a:pt x="1018183" y="3083980"/>
                    </a:lnTo>
                    <a:lnTo>
                      <a:pt x="1018183" y="3086874"/>
                    </a:lnTo>
                    <a:lnTo>
                      <a:pt x="1018183" y="3088435"/>
                    </a:lnTo>
                    <a:lnTo>
                      <a:pt x="1018183" y="3088640"/>
                    </a:lnTo>
                    <a:lnTo>
                      <a:pt x="1018183" y="3090770"/>
                    </a:lnTo>
                    <a:lnTo>
                      <a:pt x="1018183" y="3092457"/>
                    </a:lnTo>
                    <a:lnTo>
                      <a:pt x="1018183" y="3094114"/>
                    </a:lnTo>
                    <a:lnTo>
                      <a:pt x="1018183" y="3095037"/>
                    </a:lnTo>
                    <a:lnTo>
                      <a:pt x="1018183" y="3096332"/>
                    </a:lnTo>
                    <a:lnTo>
                      <a:pt x="1018183" y="3099968"/>
                    </a:lnTo>
                    <a:lnTo>
                      <a:pt x="1018183" y="3104894"/>
                    </a:lnTo>
                    <a:lnTo>
                      <a:pt x="1018183" y="3105174"/>
                    </a:lnTo>
                    <a:lnTo>
                      <a:pt x="1018183" y="3108087"/>
                    </a:lnTo>
                    <a:lnTo>
                      <a:pt x="1018183" y="3114664"/>
                    </a:lnTo>
                    <a:lnTo>
                      <a:pt x="1018183" y="3115948"/>
                    </a:lnTo>
                    <a:lnTo>
                      <a:pt x="1018183" y="3118794"/>
                    </a:lnTo>
                    <a:lnTo>
                      <a:pt x="1018183" y="3119145"/>
                    </a:lnTo>
                    <a:lnTo>
                      <a:pt x="1018183" y="3119602"/>
                    </a:lnTo>
                    <a:lnTo>
                      <a:pt x="1018183" y="3121163"/>
                    </a:lnTo>
                    <a:lnTo>
                      <a:pt x="1018183" y="3123145"/>
                    </a:lnTo>
                    <a:lnTo>
                      <a:pt x="1018183" y="3123498"/>
                    </a:lnTo>
                    <a:lnTo>
                      <a:pt x="1018183" y="3124706"/>
                    </a:lnTo>
                    <a:lnTo>
                      <a:pt x="1018183" y="3126775"/>
                    </a:lnTo>
                    <a:lnTo>
                      <a:pt x="1018183" y="3127042"/>
                    </a:lnTo>
                    <a:lnTo>
                      <a:pt x="1018183" y="3127764"/>
                    </a:lnTo>
                    <a:lnTo>
                      <a:pt x="1018183" y="3128343"/>
                    </a:lnTo>
                    <a:lnTo>
                      <a:pt x="1018183" y="3129371"/>
                    </a:lnTo>
                    <a:lnTo>
                      <a:pt x="1018183" y="3129851"/>
                    </a:lnTo>
                    <a:lnTo>
                      <a:pt x="1018183" y="3130199"/>
                    </a:lnTo>
                    <a:lnTo>
                      <a:pt x="1018183" y="3130655"/>
                    </a:lnTo>
                    <a:lnTo>
                      <a:pt x="1018183" y="3132768"/>
                    </a:lnTo>
                    <a:lnTo>
                      <a:pt x="1018183" y="3134203"/>
                    </a:lnTo>
                    <a:lnTo>
                      <a:pt x="1018183" y="3135379"/>
                    </a:lnTo>
                    <a:lnTo>
                      <a:pt x="1018183" y="3137900"/>
                    </a:lnTo>
                    <a:lnTo>
                      <a:pt x="1018183" y="3141257"/>
                    </a:lnTo>
                    <a:lnTo>
                      <a:pt x="1018183" y="3142469"/>
                    </a:lnTo>
                    <a:lnTo>
                      <a:pt x="1018183" y="3143826"/>
                    </a:lnTo>
                    <a:lnTo>
                      <a:pt x="1018183" y="3145879"/>
                    </a:lnTo>
                    <a:lnTo>
                      <a:pt x="1018183" y="3147169"/>
                    </a:lnTo>
                    <a:lnTo>
                      <a:pt x="1018183" y="3149389"/>
                    </a:lnTo>
                    <a:lnTo>
                      <a:pt x="1018183" y="3151723"/>
                    </a:lnTo>
                    <a:lnTo>
                      <a:pt x="1018183" y="3151873"/>
                    </a:lnTo>
                    <a:lnTo>
                      <a:pt x="1018183" y="3154880"/>
                    </a:lnTo>
                    <a:lnTo>
                      <a:pt x="1018183" y="3156290"/>
                    </a:lnTo>
                    <a:lnTo>
                      <a:pt x="1018183" y="3157509"/>
                    </a:lnTo>
                    <a:lnTo>
                      <a:pt x="1018183" y="3158226"/>
                    </a:lnTo>
                    <a:lnTo>
                      <a:pt x="1018183" y="3160209"/>
                    </a:lnTo>
                    <a:lnTo>
                      <a:pt x="1018183" y="3163754"/>
                    </a:lnTo>
                    <a:lnTo>
                      <a:pt x="1018183" y="3165647"/>
                    </a:lnTo>
                    <a:lnTo>
                      <a:pt x="1018183" y="3165939"/>
                    </a:lnTo>
                    <a:lnTo>
                      <a:pt x="1018183" y="3166123"/>
                    </a:lnTo>
                    <a:lnTo>
                      <a:pt x="1018183" y="3166931"/>
                    </a:lnTo>
                    <a:lnTo>
                      <a:pt x="1018183" y="3168107"/>
                    </a:lnTo>
                    <a:lnTo>
                      <a:pt x="1018183" y="3168569"/>
                    </a:lnTo>
                    <a:lnTo>
                      <a:pt x="1018183" y="3169277"/>
                    </a:lnTo>
                    <a:lnTo>
                      <a:pt x="1018183" y="3170844"/>
                    </a:lnTo>
                    <a:lnTo>
                      <a:pt x="1018183" y="3170997"/>
                    </a:lnTo>
                    <a:lnTo>
                      <a:pt x="1018183" y="3172219"/>
                    </a:lnTo>
                    <a:lnTo>
                      <a:pt x="1018183" y="3173788"/>
                    </a:lnTo>
                    <a:lnTo>
                      <a:pt x="1018183" y="3173985"/>
                    </a:lnTo>
                    <a:lnTo>
                      <a:pt x="1018183" y="3174545"/>
                    </a:lnTo>
                    <a:lnTo>
                      <a:pt x="1018183" y="3176706"/>
                    </a:lnTo>
                    <a:lnTo>
                      <a:pt x="1018183" y="3178284"/>
                    </a:lnTo>
                    <a:lnTo>
                      <a:pt x="1018183" y="3178606"/>
                    </a:lnTo>
                    <a:lnTo>
                      <a:pt x="1018183" y="3179164"/>
                    </a:lnTo>
                    <a:lnTo>
                      <a:pt x="1018183" y="3180098"/>
                    </a:lnTo>
                    <a:lnTo>
                      <a:pt x="1018183" y="3181599"/>
                    </a:lnTo>
                    <a:lnTo>
                      <a:pt x="1018183" y="3183031"/>
                    </a:lnTo>
                    <a:lnTo>
                      <a:pt x="1018183" y="3183277"/>
                    </a:lnTo>
                    <a:lnTo>
                      <a:pt x="1018183" y="3184665"/>
                    </a:lnTo>
                    <a:lnTo>
                      <a:pt x="1018183" y="3184845"/>
                    </a:lnTo>
                    <a:lnTo>
                      <a:pt x="1018183" y="3188434"/>
                    </a:lnTo>
                    <a:lnTo>
                      <a:pt x="1018183" y="3189664"/>
                    </a:lnTo>
                    <a:lnTo>
                      <a:pt x="1018183" y="3195155"/>
                    </a:lnTo>
                    <a:lnTo>
                      <a:pt x="1018183" y="3196361"/>
                    </a:lnTo>
                    <a:lnTo>
                      <a:pt x="1018183" y="3196481"/>
                    </a:lnTo>
                    <a:lnTo>
                      <a:pt x="1018183" y="3197130"/>
                    </a:lnTo>
                    <a:lnTo>
                      <a:pt x="1018183" y="3198467"/>
                    </a:lnTo>
                    <a:lnTo>
                      <a:pt x="1018183" y="3198699"/>
                    </a:lnTo>
                    <a:lnTo>
                      <a:pt x="1018183" y="3199372"/>
                    </a:lnTo>
                    <a:lnTo>
                      <a:pt x="1018183" y="3201296"/>
                    </a:lnTo>
                    <a:lnTo>
                      <a:pt x="1018183" y="3202210"/>
                    </a:lnTo>
                    <a:lnTo>
                      <a:pt x="1018183" y="3204408"/>
                    </a:lnTo>
                    <a:lnTo>
                      <a:pt x="1018183" y="3206280"/>
                    </a:lnTo>
                    <a:lnTo>
                      <a:pt x="1018183" y="3207273"/>
                    </a:lnTo>
                    <a:lnTo>
                      <a:pt x="1018183" y="3207419"/>
                    </a:lnTo>
                    <a:lnTo>
                      <a:pt x="1018183" y="3207539"/>
                    </a:lnTo>
                    <a:lnTo>
                      <a:pt x="1018183" y="3208911"/>
                    </a:lnTo>
                    <a:lnTo>
                      <a:pt x="1018183" y="3209525"/>
                    </a:lnTo>
                    <a:lnTo>
                      <a:pt x="1018183" y="3211011"/>
                    </a:lnTo>
                    <a:lnTo>
                      <a:pt x="1018183" y="3214327"/>
                    </a:lnTo>
                    <a:lnTo>
                      <a:pt x="1018183" y="3215316"/>
                    </a:lnTo>
                    <a:lnTo>
                      <a:pt x="1018183" y="3216006"/>
                    </a:lnTo>
                    <a:lnTo>
                      <a:pt x="1018183" y="3217047"/>
                    </a:lnTo>
                    <a:lnTo>
                      <a:pt x="1018183" y="3217574"/>
                    </a:lnTo>
                    <a:lnTo>
                      <a:pt x="1018183" y="3218332"/>
                    </a:lnTo>
                    <a:lnTo>
                      <a:pt x="1018183" y="3218809"/>
                    </a:lnTo>
                    <a:lnTo>
                      <a:pt x="1018183" y="3219548"/>
                    </a:lnTo>
                    <a:lnTo>
                      <a:pt x="1018183" y="3219854"/>
                    </a:lnTo>
                    <a:lnTo>
                      <a:pt x="1018183" y="3220785"/>
                    </a:lnTo>
                    <a:lnTo>
                      <a:pt x="1018183" y="3222069"/>
                    </a:lnTo>
                    <a:lnTo>
                      <a:pt x="1018183" y="3223379"/>
                    </a:lnTo>
                    <a:lnTo>
                      <a:pt x="1018183" y="3223619"/>
                    </a:lnTo>
                    <a:lnTo>
                      <a:pt x="1018183" y="3225187"/>
                    </a:lnTo>
                    <a:lnTo>
                      <a:pt x="1018183" y="3225385"/>
                    </a:lnTo>
                    <a:lnTo>
                      <a:pt x="1018183" y="3229859"/>
                    </a:lnTo>
                    <a:lnTo>
                      <a:pt x="1018183" y="3231277"/>
                    </a:lnTo>
                    <a:lnTo>
                      <a:pt x="1018183" y="3231426"/>
                    </a:lnTo>
                    <a:lnTo>
                      <a:pt x="1018183" y="3233742"/>
                    </a:lnTo>
                    <a:lnTo>
                      <a:pt x="1018183" y="3234655"/>
                    </a:lnTo>
                    <a:lnTo>
                      <a:pt x="1018183" y="3237286"/>
                    </a:lnTo>
                    <a:lnTo>
                      <a:pt x="1018183" y="3240146"/>
                    </a:lnTo>
                    <a:lnTo>
                      <a:pt x="1018183" y="3240917"/>
                    </a:lnTo>
                    <a:lnTo>
                      <a:pt x="1018183" y="3241639"/>
                    </a:lnTo>
                    <a:lnTo>
                      <a:pt x="1018183" y="3242335"/>
                    </a:lnTo>
                    <a:lnTo>
                      <a:pt x="1018183" y="3242484"/>
                    </a:lnTo>
                    <a:lnTo>
                      <a:pt x="1018183" y="3242552"/>
                    </a:lnTo>
                    <a:lnTo>
                      <a:pt x="1018183" y="3243691"/>
                    </a:lnTo>
                    <a:lnTo>
                      <a:pt x="1018183" y="3244229"/>
                    </a:lnTo>
                    <a:lnTo>
                      <a:pt x="1018183" y="3245799"/>
                    </a:lnTo>
                    <a:lnTo>
                      <a:pt x="1018183" y="3249867"/>
                    </a:lnTo>
                    <a:lnTo>
                      <a:pt x="1018183" y="3251994"/>
                    </a:lnTo>
                    <a:lnTo>
                      <a:pt x="1018183" y="3252696"/>
                    </a:lnTo>
                    <a:lnTo>
                      <a:pt x="1018183" y="3253610"/>
                    </a:lnTo>
                    <a:lnTo>
                      <a:pt x="1018183" y="3256348"/>
                    </a:lnTo>
                    <a:lnTo>
                      <a:pt x="1018183" y="3257917"/>
                    </a:lnTo>
                    <a:lnTo>
                      <a:pt x="1018183" y="3259890"/>
                    </a:lnTo>
                    <a:lnTo>
                      <a:pt x="1018183" y="3260196"/>
                    </a:lnTo>
                    <a:lnTo>
                      <a:pt x="1018183" y="3261969"/>
                    </a:lnTo>
                    <a:lnTo>
                      <a:pt x="1018183" y="3262411"/>
                    </a:lnTo>
                    <a:lnTo>
                      <a:pt x="1018183" y="3267406"/>
                    </a:lnTo>
                    <a:lnTo>
                      <a:pt x="1018183" y="3268372"/>
                    </a:lnTo>
                    <a:lnTo>
                      <a:pt x="1018183" y="3268974"/>
                    </a:lnTo>
                    <a:lnTo>
                      <a:pt x="1018183" y="3270013"/>
                    </a:lnTo>
                    <a:lnTo>
                      <a:pt x="1018183" y="3270950"/>
                    </a:lnTo>
                    <a:lnTo>
                      <a:pt x="1018183" y="3271255"/>
                    </a:lnTo>
                    <a:lnTo>
                      <a:pt x="1018183" y="3273777"/>
                    </a:lnTo>
                    <a:lnTo>
                      <a:pt x="1018183" y="3275062"/>
                    </a:lnTo>
                    <a:lnTo>
                      <a:pt x="1018183" y="3276675"/>
                    </a:lnTo>
                    <a:lnTo>
                      <a:pt x="1018183" y="3278242"/>
                    </a:lnTo>
                    <a:lnTo>
                      <a:pt x="1018183" y="3281071"/>
                    </a:lnTo>
                    <a:lnTo>
                      <a:pt x="1018183" y="3281259"/>
                    </a:lnTo>
                    <a:lnTo>
                      <a:pt x="1018183" y="3282826"/>
                    </a:lnTo>
                    <a:lnTo>
                      <a:pt x="1018183" y="3284571"/>
                    </a:lnTo>
                    <a:lnTo>
                      <a:pt x="1018183" y="3284723"/>
                    </a:lnTo>
                    <a:lnTo>
                      <a:pt x="1018183" y="3284836"/>
                    </a:lnTo>
                    <a:lnTo>
                      <a:pt x="1018183" y="3286141"/>
                    </a:lnTo>
                    <a:lnTo>
                      <a:pt x="1018183" y="3288571"/>
                    </a:lnTo>
                    <a:lnTo>
                      <a:pt x="1018183" y="3289069"/>
                    </a:lnTo>
                    <a:lnTo>
                      <a:pt x="1018183" y="3293622"/>
                    </a:lnTo>
                    <a:lnTo>
                      <a:pt x="1018183" y="3295631"/>
                    </a:lnTo>
                    <a:lnTo>
                      <a:pt x="1018183" y="3295781"/>
                    </a:lnTo>
                    <a:lnTo>
                      <a:pt x="1018183" y="3297198"/>
                    </a:lnTo>
                    <a:lnTo>
                      <a:pt x="1018183" y="3299630"/>
                    </a:lnTo>
                    <a:lnTo>
                      <a:pt x="1018183" y="3300128"/>
                    </a:lnTo>
                    <a:lnTo>
                      <a:pt x="1018183" y="3303677"/>
                    </a:lnTo>
                    <a:lnTo>
                      <a:pt x="1018183" y="3303983"/>
                    </a:lnTo>
                    <a:lnTo>
                      <a:pt x="1018183" y="3306182"/>
                    </a:lnTo>
                    <a:lnTo>
                      <a:pt x="1018183" y="3307527"/>
                    </a:lnTo>
                    <a:lnTo>
                      <a:pt x="1018183" y="3308312"/>
                    </a:lnTo>
                    <a:lnTo>
                      <a:pt x="1018183" y="3309634"/>
                    </a:lnTo>
                    <a:lnTo>
                      <a:pt x="1018183" y="3312946"/>
                    </a:lnTo>
                    <a:lnTo>
                      <a:pt x="1018183" y="3313249"/>
                    </a:lnTo>
                    <a:lnTo>
                      <a:pt x="1018183" y="3317240"/>
                    </a:lnTo>
                    <a:lnTo>
                      <a:pt x="1018183" y="3319371"/>
                    </a:lnTo>
                    <a:lnTo>
                      <a:pt x="1018183" y="3322236"/>
                    </a:lnTo>
                    <a:lnTo>
                      <a:pt x="1018183" y="3322713"/>
                    </a:lnTo>
                    <a:lnTo>
                      <a:pt x="1018183" y="3324006"/>
                    </a:lnTo>
                    <a:lnTo>
                      <a:pt x="1018183" y="3324310"/>
                    </a:lnTo>
                    <a:lnTo>
                      <a:pt x="1018183" y="3324932"/>
                    </a:lnTo>
                    <a:lnTo>
                      <a:pt x="1018183" y="3328568"/>
                    </a:lnTo>
                    <a:lnTo>
                      <a:pt x="1018183" y="3332205"/>
                    </a:lnTo>
                    <a:lnTo>
                      <a:pt x="1018183" y="3332358"/>
                    </a:lnTo>
                    <a:lnTo>
                      <a:pt x="1018183" y="3333773"/>
                    </a:lnTo>
                    <a:lnTo>
                      <a:pt x="1018183" y="3336124"/>
                    </a:lnTo>
                    <a:lnTo>
                      <a:pt x="1018183" y="3340469"/>
                    </a:lnTo>
                    <a:lnTo>
                      <a:pt x="1018183" y="3346913"/>
                    </a:lnTo>
                    <a:lnTo>
                      <a:pt x="1018183" y="3347394"/>
                    </a:lnTo>
                    <a:lnTo>
                      <a:pt x="1018183" y="3352098"/>
                    </a:lnTo>
                    <a:lnTo>
                      <a:pt x="1018183" y="3355642"/>
                    </a:lnTo>
                    <a:lnTo>
                      <a:pt x="1018183" y="3357377"/>
                    </a:lnTo>
                    <a:lnTo>
                      <a:pt x="1018183" y="3357583"/>
                    </a:lnTo>
                    <a:lnTo>
                      <a:pt x="1018183" y="3358451"/>
                    </a:lnTo>
                    <a:lnTo>
                      <a:pt x="1018183" y="3359712"/>
                    </a:lnTo>
                    <a:lnTo>
                      <a:pt x="1018183" y="3360580"/>
                    </a:lnTo>
                    <a:lnTo>
                      <a:pt x="1018183" y="3363979"/>
                    </a:lnTo>
                    <a:lnTo>
                      <a:pt x="1018183" y="3365274"/>
                    </a:lnTo>
                    <a:lnTo>
                      <a:pt x="1018183" y="3366500"/>
                    </a:lnTo>
                    <a:lnTo>
                      <a:pt x="1018183" y="3367154"/>
                    </a:lnTo>
                    <a:lnTo>
                      <a:pt x="1018183" y="3368911"/>
                    </a:lnTo>
                    <a:lnTo>
                      <a:pt x="1018183" y="3371069"/>
                    </a:lnTo>
                    <a:lnTo>
                      <a:pt x="1018183" y="3374115"/>
                    </a:lnTo>
                    <a:lnTo>
                      <a:pt x="1018183" y="3375288"/>
                    </a:lnTo>
                    <a:lnTo>
                      <a:pt x="1018183" y="3376334"/>
                    </a:lnTo>
                    <a:lnTo>
                      <a:pt x="1018183" y="3379969"/>
                    </a:lnTo>
                    <a:lnTo>
                      <a:pt x="1018183" y="3380323"/>
                    </a:lnTo>
                    <a:lnTo>
                      <a:pt x="1018183" y="3384890"/>
                    </a:lnTo>
                    <a:lnTo>
                      <a:pt x="1018183" y="3388087"/>
                    </a:lnTo>
                    <a:lnTo>
                      <a:pt x="1018183" y="3390105"/>
                    </a:lnTo>
                    <a:lnTo>
                      <a:pt x="1018183" y="3392440"/>
                    </a:lnTo>
                    <a:lnTo>
                      <a:pt x="1018183" y="3393648"/>
                    </a:lnTo>
                    <a:lnTo>
                      <a:pt x="1018183" y="3394724"/>
                    </a:lnTo>
                    <a:lnTo>
                      <a:pt x="1018183" y="3395717"/>
                    </a:lnTo>
                    <a:lnTo>
                      <a:pt x="1018183" y="3395984"/>
                    </a:lnTo>
                    <a:lnTo>
                      <a:pt x="1018183" y="3396706"/>
                    </a:lnTo>
                    <a:lnTo>
                      <a:pt x="1018183" y="3397285"/>
                    </a:lnTo>
                    <a:lnTo>
                      <a:pt x="1018183" y="3398793"/>
                    </a:lnTo>
                    <a:lnTo>
                      <a:pt x="1018183" y="3399597"/>
                    </a:lnTo>
                    <a:lnTo>
                      <a:pt x="1018183" y="3401163"/>
                    </a:lnTo>
                    <a:lnTo>
                      <a:pt x="1018183" y="3403146"/>
                    </a:lnTo>
                    <a:lnTo>
                      <a:pt x="1018183" y="3403498"/>
                    </a:lnTo>
                    <a:lnTo>
                      <a:pt x="1018183" y="3404709"/>
                    </a:lnTo>
                    <a:lnTo>
                      <a:pt x="1018183" y="3406775"/>
                    </a:lnTo>
                    <a:lnTo>
                      <a:pt x="1018183" y="3406842"/>
                    </a:lnTo>
                    <a:lnTo>
                      <a:pt x="1018183" y="3407043"/>
                    </a:lnTo>
                    <a:lnTo>
                      <a:pt x="1018183" y="3407764"/>
                    </a:lnTo>
                    <a:lnTo>
                      <a:pt x="1018183" y="3408344"/>
                    </a:lnTo>
                    <a:lnTo>
                      <a:pt x="1018183" y="3409061"/>
                    </a:lnTo>
                    <a:lnTo>
                      <a:pt x="1018183" y="3409656"/>
                    </a:lnTo>
                    <a:lnTo>
                      <a:pt x="1018183" y="3410199"/>
                    </a:lnTo>
                    <a:lnTo>
                      <a:pt x="1018183" y="3411411"/>
                    </a:lnTo>
                    <a:lnTo>
                      <a:pt x="1018183" y="3412696"/>
                    </a:lnTo>
                    <a:lnTo>
                      <a:pt x="1018183" y="3412768"/>
                    </a:lnTo>
                    <a:lnTo>
                      <a:pt x="1018183" y="3414673"/>
                    </a:lnTo>
                    <a:lnTo>
                      <a:pt x="1018183" y="3416240"/>
                    </a:lnTo>
                    <a:lnTo>
                      <a:pt x="1018183" y="3417900"/>
                    </a:lnTo>
                    <a:lnTo>
                      <a:pt x="1018183" y="3418331"/>
                    </a:lnTo>
                    <a:lnTo>
                      <a:pt x="1018183" y="3420665"/>
                    </a:lnTo>
                    <a:lnTo>
                      <a:pt x="1018183" y="3420815"/>
                    </a:lnTo>
                    <a:lnTo>
                      <a:pt x="1018183" y="3422468"/>
                    </a:lnTo>
                    <a:lnTo>
                      <a:pt x="1018183" y="3427168"/>
                    </a:lnTo>
                    <a:lnTo>
                      <a:pt x="1018183" y="3429387"/>
                    </a:lnTo>
                    <a:lnTo>
                      <a:pt x="1018183" y="3431723"/>
                    </a:lnTo>
                    <a:lnTo>
                      <a:pt x="1018183" y="3431873"/>
                    </a:lnTo>
                    <a:lnTo>
                      <a:pt x="1018183" y="3434880"/>
                    </a:lnTo>
                    <a:lnTo>
                      <a:pt x="1018183" y="3435065"/>
                    </a:lnTo>
                    <a:lnTo>
                      <a:pt x="1018183" y="3435873"/>
                    </a:lnTo>
                    <a:lnTo>
                      <a:pt x="1018183" y="3437436"/>
                    </a:lnTo>
                    <a:lnTo>
                      <a:pt x="1018183" y="3437511"/>
                    </a:lnTo>
                    <a:lnTo>
                      <a:pt x="1018183" y="3438219"/>
                    </a:lnTo>
                    <a:lnTo>
                      <a:pt x="1018183" y="3438325"/>
                    </a:lnTo>
                    <a:lnTo>
                      <a:pt x="1018183" y="3439504"/>
                    </a:lnTo>
                    <a:lnTo>
                      <a:pt x="1018183" y="3439770"/>
                    </a:lnTo>
                    <a:lnTo>
                      <a:pt x="1018183" y="3439786"/>
                    </a:lnTo>
                    <a:lnTo>
                      <a:pt x="1018183" y="3441071"/>
                    </a:lnTo>
                    <a:lnTo>
                      <a:pt x="1018183" y="3442927"/>
                    </a:lnTo>
                    <a:lnTo>
                      <a:pt x="1018183" y="3443047"/>
                    </a:lnTo>
                    <a:lnTo>
                      <a:pt x="1018183" y="3443916"/>
                    </a:lnTo>
                    <a:lnTo>
                      <a:pt x="1018183" y="3445647"/>
                    </a:lnTo>
                    <a:lnTo>
                      <a:pt x="1018183" y="3446123"/>
                    </a:lnTo>
                    <a:lnTo>
                      <a:pt x="1018183" y="3446932"/>
                    </a:lnTo>
                    <a:lnTo>
                      <a:pt x="1018183" y="3448107"/>
                    </a:lnTo>
                    <a:lnTo>
                      <a:pt x="1018183" y="3449040"/>
                    </a:lnTo>
                    <a:lnTo>
                      <a:pt x="1018183" y="3449277"/>
                    </a:lnTo>
                    <a:lnTo>
                      <a:pt x="1018183" y="3450843"/>
                    </a:lnTo>
                    <a:lnTo>
                      <a:pt x="1018183" y="3451973"/>
                    </a:lnTo>
                    <a:lnTo>
                      <a:pt x="1018183" y="3452219"/>
                    </a:lnTo>
                    <a:lnTo>
                      <a:pt x="1018183" y="3453787"/>
                    </a:lnTo>
                    <a:lnTo>
                      <a:pt x="1018183" y="3453985"/>
                    </a:lnTo>
                    <a:lnTo>
                      <a:pt x="1018183" y="3457173"/>
                    </a:lnTo>
                    <a:lnTo>
                      <a:pt x="1018183" y="3458606"/>
                    </a:lnTo>
                    <a:lnTo>
                      <a:pt x="1018183" y="3458742"/>
                    </a:lnTo>
                    <a:lnTo>
                      <a:pt x="1018183" y="3460098"/>
                    </a:lnTo>
                    <a:lnTo>
                      <a:pt x="1018183" y="3463031"/>
                    </a:lnTo>
                    <a:lnTo>
                      <a:pt x="1018183" y="3470239"/>
                    </a:lnTo>
                    <a:lnTo>
                      <a:pt x="1018183" y="3471152"/>
                    </a:lnTo>
                    <a:lnTo>
                      <a:pt x="1018183" y="3476361"/>
                    </a:lnTo>
                    <a:lnTo>
                      <a:pt x="1018183" y="3476481"/>
                    </a:lnTo>
                    <a:lnTo>
                      <a:pt x="1018183" y="3478467"/>
                    </a:lnTo>
                    <a:lnTo>
                      <a:pt x="1018183" y="3481296"/>
                    </a:lnTo>
                    <a:lnTo>
                      <a:pt x="1018183" y="3482210"/>
                    </a:lnTo>
                    <a:lnTo>
                      <a:pt x="1018183" y="3484258"/>
                    </a:lnTo>
                    <a:lnTo>
                      <a:pt x="1018183" y="3484948"/>
                    </a:lnTo>
                    <a:lnTo>
                      <a:pt x="1018183" y="3485548"/>
                    </a:lnTo>
                    <a:lnTo>
                      <a:pt x="1018183" y="3486517"/>
                    </a:lnTo>
                    <a:lnTo>
                      <a:pt x="1018183" y="3487274"/>
                    </a:lnTo>
                    <a:lnTo>
                      <a:pt x="1018183" y="3488490"/>
                    </a:lnTo>
                    <a:lnTo>
                      <a:pt x="1018183" y="3488797"/>
                    </a:lnTo>
                    <a:lnTo>
                      <a:pt x="1018183" y="3491011"/>
                    </a:lnTo>
                    <a:lnTo>
                      <a:pt x="1018183" y="3494327"/>
                    </a:lnTo>
                    <a:lnTo>
                      <a:pt x="1018183" y="3495316"/>
                    </a:lnTo>
                    <a:lnTo>
                      <a:pt x="1018183" y="3495759"/>
                    </a:lnTo>
                    <a:lnTo>
                      <a:pt x="1018183" y="3496007"/>
                    </a:lnTo>
                    <a:lnTo>
                      <a:pt x="1018183" y="3497574"/>
                    </a:lnTo>
                    <a:lnTo>
                      <a:pt x="1018183" y="3499550"/>
                    </a:lnTo>
                    <a:lnTo>
                      <a:pt x="1018183" y="3499855"/>
                    </a:lnTo>
                    <a:lnTo>
                      <a:pt x="1018183" y="3509088"/>
                    </a:lnTo>
                    <a:lnTo>
                      <a:pt x="1018183" y="3509859"/>
                    </a:lnTo>
                    <a:lnTo>
                      <a:pt x="1018183" y="3511277"/>
                    </a:lnTo>
                    <a:lnTo>
                      <a:pt x="1018183" y="3511426"/>
                    </a:lnTo>
                    <a:lnTo>
                      <a:pt x="1018183" y="3512633"/>
                    </a:lnTo>
                    <a:lnTo>
                      <a:pt x="1018183" y="3513172"/>
                    </a:lnTo>
                    <a:lnTo>
                      <a:pt x="1018183" y="3514742"/>
                    </a:lnTo>
                    <a:lnTo>
                      <a:pt x="1018183" y="3520146"/>
                    </a:lnTo>
                    <a:lnTo>
                      <a:pt x="1018183" y="3521639"/>
                    </a:lnTo>
                    <a:lnTo>
                      <a:pt x="1018183" y="3522553"/>
                    </a:lnTo>
                    <a:lnTo>
                      <a:pt x="1018183" y="3523691"/>
                    </a:lnTo>
                    <a:lnTo>
                      <a:pt x="1018183" y="3524231"/>
                    </a:lnTo>
                    <a:lnTo>
                      <a:pt x="1018183" y="3525798"/>
                    </a:lnTo>
                    <a:lnTo>
                      <a:pt x="1018183" y="3528044"/>
                    </a:lnTo>
                    <a:lnTo>
                      <a:pt x="1018183" y="3532278"/>
                    </a:lnTo>
                    <a:lnTo>
                      <a:pt x="1018183" y="3532583"/>
                    </a:lnTo>
                    <a:lnTo>
                      <a:pt x="1018183" y="3536128"/>
                    </a:lnTo>
                    <a:lnTo>
                      <a:pt x="1018183" y="3536348"/>
                    </a:lnTo>
                    <a:lnTo>
                      <a:pt x="1018183" y="3537314"/>
                    </a:lnTo>
                    <a:lnTo>
                      <a:pt x="1018183" y="3537916"/>
                    </a:lnTo>
                    <a:lnTo>
                      <a:pt x="1018183" y="3539892"/>
                    </a:lnTo>
                    <a:lnTo>
                      <a:pt x="1018183" y="3540197"/>
                    </a:lnTo>
                    <a:lnTo>
                      <a:pt x="1018183" y="3544004"/>
                    </a:lnTo>
                    <a:lnTo>
                      <a:pt x="1018183" y="3548372"/>
                    </a:lnTo>
                    <a:lnTo>
                      <a:pt x="1018183" y="3550013"/>
                    </a:lnTo>
                    <a:lnTo>
                      <a:pt x="1018183" y="3550836"/>
                    </a:lnTo>
                    <a:lnTo>
                      <a:pt x="1018183" y="3553778"/>
                    </a:lnTo>
                    <a:lnTo>
                      <a:pt x="1018183" y="3555062"/>
                    </a:lnTo>
                    <a:lnTo>
                      <a:pt x="1018183" y="3556419"/>
                    </a:lnTo>
                    <a:lnTo>
                      <a:pt x="1018183" y="3560805"/>
                    </a:lnTo>
                    <a:lnTo>
                      <a:pt x="1018183" y="3562564"/>
                    </a:lnTo>
                    <a:lnTo>
                      <a:pt x="1018183" y="3564573"/>
                    </a:lnTo>
                    <a:lnTo>
                      <a:pt x="1018183" y="3564723"/>
                    </a:lnTo>
                    <a:lnTo>
                      <a:pt x="1018183" y="3566140"/>
                    </a:lnTo>
                    <a:lnTo>
                      <a:pt x="1018183" y="3568572"/>
                    </a:lnTo>
                    <a:lnTo>
                      <a:pt x="1018183" y="3569069"/>
                    </a:lnTo>
                    <a:lnTo>
                      <a:pt x="1018183" y="3572619"/>
                    </a:lnTo>
                    <a:lnTo>
                      <a:pt x="1018183" y="3572925"/>
                    </a:lnTo>
                    <a:lnTo>
                      <a:pt x="1018183" y="3573622"/>
                    </a:lnTo>
                    <a:lnTo>
                      <a:pt x="1018183" y="3575513"/>
                    </a:lnTo>
                    <a:lnTo>
                      <a:pt x="1018183" y="3576469"/>
                    </a:lnTo>
                    <a:lnTo>
                      <a:pt x="1018183" y="3581521"/>
                    </a:lnTo>
                    <a:lnTo>
                      <a:pt x="1018183" y="3583677"/>
                    </a:lnTo>
                    <a:lnTo>
                      <a:pt x="1018183" y="3583982"/>
                    </a:lnTo>
                    <a:lnTo>
                      <a:pt x="1018183" y="3586182"/>
                    </a:lnTo>
                    <a:lnTo>
                      <a:pt x="1018183" y="3587526"/>
                    </a:lnTo>
                    <a:lnTo>
                      <a:pt x="1018183" y="3588312"/>
                    </a:lnTo>
                    <a:lnTo>
                      <a:pt x="1018183" y="3591178"/>
                    </a:lnTo>
                    <a:lnTo>
                      <a:pt x="1018183" y="3592020"/>
                    </a:lnTo>
                    <a:lnTo>
                      <a:pt x="1018183" y="3592948"/>
                    </a:lnTo>
                    <a:lnTo>
                      <a:pt x="1018183" y="3593252"/>
                    </a:lnTo>
                    <a:lnTo>
                      <a:pt x="1018183" y="3593874"/>
                    </a:lnTo>
                    <a:lnTo>
                      <a:pt x="1018183" y="3597510"/>
                    </a:lnTo>
                    <a:lnTo>
                      <a:pt x="1018183" y="3601147"/>
                    </a:lnTo>
                    <a:lnTo>
                      <a:pt x="1018183" y="3601300"/>
                    </a:lnTo>
                    <a:lnTo>
                      <a:pt x="1018183" y="3602236"/>
                    </a:lnTo>
                    <a:lnTo>
                      <a:pt x="1018183" y="3602715"/>
                    </a:lnTo>
                    <a:lnTo>
                      <a:pt x="1018183" y="3604935"/>
                    </a:lnTo>
                    <a:lnTo>
                      <a:pt x="1018183" y="3605066"/>
                    </a:lnTo>
                    <a:lnTo>
                      <a:pt x="1018183" y="3606350"/>
                    </a:lnTo>
                    <a:lnTo>
                      <a:pt x="1018183" y="3608569"/>
                    </a:lnTo>
                    <a:lnTo>
                      <a:pt x="1018183" y="3609896"/>
                    </a:lnTo>
                    <a:lnTo>
                      <a:pt x="1018183" y="3612205"/>
                    </a:lnTo>
                    <a:lnTo>
                      <a:pt x="1018183" y="3612356"/>
                    </a:lnTo>
                    <a:lnTo>
                      <a:pt x="1018183" y="3615855"/>
                    </a:lnTo>
                    <a:lnTo>
                      <a:pt x="1018183" y="3616124"/>
                    </a:lnTo>
                    <a:lnTo>
                      <a:pt x="1018183" y="3620256"/>
                    </a:lnTo>
                    <a:lnTo>
                      <a:pt x="1018183" y="3621041"/>
                    </a:lnTo>
                    <a:lnTo>
                      <a:pt x="1018183" y="3624021"/>
                    </a:lnTo>
                    <a:lnTo>
                      <a:pt x="1018183" y="3624584"/>
                    </a:lnTo>
                    <a:lnTo>
                      <a:pt x="1018183" y="3626912"/>
                    </a:lnTo>
                    <a:lnTo>
                      <a:pt x="1018183" y="3627393"/>
                    </a:lnTo>
                    <a:lnTo>
                      <a:pt x="1018183" y="3627740"/>
                    </a:lnTo>
                    <a:lnTo>
                      <a:pt x="1018183" y="3629522"/>
                    </a:lnTo>
                    <a:lnTo>
                      <a:pt x="1018183" y="3632098"/>
                    </a:lnTo>
                    <a:lnTo>
                      <a:pt x="1018183" y="3634520"/>
                    </a:lnTo>
                    <a:lnTo>
                      <a:pt x="1018183" y="3634964"/>
                    </a:lnTo>
                    <a:lnTo>
                      <a:pt x="1018183" y="3635442"/>
                    </a:lnTo>
                    <a:lnTo>
                      <a:pt x="1018183" y="3635643"/>
                    </a:lnTo>
                    <a:lnTo>
                      <a:pt x="1018183" y="3636096"/>
                    </a:lnTo>
                    <a:lnTo>
                      <a:pt x="1018183" y="3637662"/>
                    </a:lnTo>
                    <a:lnTo>
                      <a:pt x="1018183" y="3640011"/>
                    </a:lnTo>
                    <a:lnTo>
                      <a:pt x="1018183" y="3640580"/>
                    </a:lnTo>
                    <a:lnTo>
                      <a:pt x="1018183" y="3641297"/>
                    </a:lnTo>
                    <a:lnTo>
                      <a:pt x="1018183" y="3643273"/>
                    </a:lnTo>
                    <a:lnTo>
                      <a:pt x="1018183" y="3644230"/>
                    </a:lnTo>
                    <a:lnTo>
                      <a:pt x="1018183" y="3644840"/>
                    </a:lnTo>
                    <a:lnTo>
                      <a:pt x="1018183" y="3645276"/>
                    </a:lnTo>
                    <a:lnTo>
                      <a:pt x="1018183" y="3646500"/>
                    </a:lnTo>
                    <a:lnTo>
                      <a:pt x="1018183" y="3647156"/>
                    </a:lnTo>
                    <a:lnTo>
                      <a:pt x="1018183" y="3648911"/>
                    </a:lnTo>
                    <a:lnTo>
                      <a:pt x="1018183" y="3649266"/>
                    </a:lnTo>
                    <a:lnTo>
                      <a:pt x="1018183" y="3651068"/>
                    </a:lnTo>
                    <a:lnTo>
                      <a:pt x="1018183" y="3652396"/>
                    </a:lnTo>
                    <a:lnTo>
                      <a:pt x="1018183" y="3655050"/>
                    </a:lnTo>
                    <a:lnTo>
                      <a:pt x="1018183" y="3655287"/>
                    </a:lnTo>
                    <a:lnTo>
                      <a:pt x="1018183" y="3658966"/>
                    </a:lnTo>
                    <a:lnTo>
                      <a:pt x="1018183" y="3660323"/>
                    </a:lnTo>
                    <a:lnTo>
                      <a:pt x="1018183" y="3663188"/>
                    </a:lnTo>
                    <a:lnTo>
                      <a:pt x="1018183" y="3663665"/>
                    </a:lnTo>
                    <a:lnTo>
                      <a:pt x="1018183" y="3666925"/>
                    </a:lnTo>
                    <a:lnTo>
                      <a:pt x="1018183" y="3668370"/>
                    </a:lnTo>
                    <a:lnTo>
                      <a:pt x="1018183" y="3669760"/>
                    </a:lnTo>
                    <a:lnTo>
                      <a:pt x="1018183" y="3670105"/>
                    </a:lnTo>
                    <a:lnTo>
                      <a:pt x="1018183" y="3670242"/>
                    </a:lnTo>
                    <a:lnTo>
                      <a:pt x="1018183" y="3671328"/>
                    </a:lnTo>
                    <a:lnTo>
                      <a:pt x="1018183" y="3672441"/>
                    </a:lnTo>
                    <a:lnTo>
                      <a:pt x="1018183" y="3673651"/>
                    </a:lnTo>
                    <a:lnTo>
                      <a:pt x="1018183" y="3674724"/>
                    </a:lnTo>
                    <a:lnTo>
                      <a:pt x="1018183" y="3675717"/>
                    </a:lnTo>
                    <a:lnTo>
                      <a:pt x="1018183" y="3675985"/>
                    </a:lnTo>
                    <a:lnTo>
                      <a:pt x="1018183" y="3676706"/>
                    </a:lnTo>
                    <a:lnTo>
                      <a:pt x="1018183" y="3677286"/>
                    </a:lnTo>
                    <a:lnTo>
                      <a:pt x="1018183" y="3678003"/>
                    </a:lnTo>
                    <a:lnTo>
                      <a:pt x="1018183" y="3678598"/>
                    </a:lnTo>
                    <a:lnTo>
                      <a:pt x="1018183" y="3679883"/>
                    </a:lnTo>
                    <a:lnTo>
                      <a:pt x="1018183" y="3681638"/>
                    </a:lnTo>
                    <a:lnTo>
                      <a:pt x="1018183" y="3683425"/>
                    </a:lnTo>
                    <a:lnTo>
                      <a:pt x="1018183" y="3683615"/>
                    </a:lnTo>
                    <a:lnTo>
                      <a:pt x="1018183" y="3685182"/>
                    </a:lnTo>
                    <a:lnTo>
                      <a:pt x="1018183" y="3685773"/>
                    </a:lnTo>
                    <a:lnTo>
                      <a:pt x="1018183" y="3686843"/>
                    </a:lnTo>
                    <a:lnTo>
                      <a:pt x="1018183" y="3687342"/>
                    </a:lnTo>
                    <a:lnTo>
                      <a:pt x="1018183" y="3689061"/>
                    </a:lnTo>
                    <a:lnTo>
                      <a:pt x="1018183" y="3689656"/>
                    </a:lnTo>
                    <a:lnTo>
                      <a:pt x="1018183" y="3691410"/>
                    </a:lnTo>
                    <a:lnTo>
                      <a:pt x="1018183" y="3692697"/>
                    </a:lnTo>
                    <a:lnTo>
                      <a:pt x="1018183" y="3694672"/>
                    </a:lnTo>
                    <a:lnTo>
                      <a:pt x="1018183" y="3696240"/>
                    </a:lnTo>
                    <a:lnTo>
                      <a:pt x="1018183" y="3697552"/>
                    </a:lnTo>
                    <a:lnTo>
                      <a:pt x="1018183" y="3698135"/>
                    </a:lnTo>
                    <a:lnTo>
                      <a:pt x="1018183" y="3698329"/>
                    </a:lnTo>
                    <a:lnTo>
                      <a:pt x="1018183" y="3700665"/>
                    </a:lnTo>
                    <a:lnTo>
                      <a:pt x="1018183" y="3700815"/>
                    </a:lnTo>
                    <a:lnTo>
                      <a:pt x="1018183" y="3706378"/>
                    </a:lnTo>
                    <a:lnTo>
                      <a:pt x="1018183" y="3707267"/>
                    </a:lnTo>
                    <a:lnTo>
                      <a:pt x="1018183" y="3708446"/>
                    </a:lnTo>
                    <a:lnTo>
                      <a:pt x="1018183" y="3708712"/>
                    </a:lnTo>
                    <a:lnTo>
                      <a:pt x="1018183" y="3710013"/>
                    </a:lnTo>
                    <a:lnTo>
                      <a:pt x="1018183" y="3711989"/>
                    </a:lnTo>
                    <a:lnTo>
                      <a:pt x="1018183" y="3712262"/>
                    </a:lnTo>
                    <a:lnTo>
                      <a:pt x="1018183" y="3712858"/>
                    </a:lnTo>
                    <a:lnTo>
                      <a:pt x="1018183" y="3713829"/>
                    </a:lnTo>
                    <a:lnTo>
                      <a:pt x="1018183" y="3715065"/>
                    </a:lnTo>
                    <a:lnTo>
                      <a:pt x="1018183" y="3715874"/>
                    </a:lnTo>
                    <a:lnTo>
                      <a:pt x="1018183" y="3717436"/>
                    </a:lnTo>
                    <a:lnTo>
                      <a:pt x="1018183" y="3718219"/>
                    </a:lnTo>
                    <a:lnTo>
                      <a:pt x="1018183" y="3718326"/>
                    </a:lnTo>
                    <a:lnTo>
                      <a:pt x="1018183" y="3719504"/>
                    </a:lnTo>
                    <a:lnTo>
                      <a:pt x="1018183" y="3719770"/>
                    </a:lnTo>
                    <a:lnTo>
                      <a:pt x="1018183" y="3719785"/>
                    </a:lnTo>
                    <a:lnTo>
                      <a:pt x="1018183" y="3721071"/>
                    </a:lnTo>
                    <a:lnTo>
                      <a:pt x="1018183" y="3722927"/>
                    </a:lnTo>
                    <a:lnTo>
                      <a:pt x="1018183" y="3723046"/>
                    </a:lnTo>
                    <a:lnTo>
                      <a:pt x="1018183" y="3723916"/>
                    </a:lnTo>
                    <a:lnTo>
                      <a:pt x="1018183" y="3725927"/>
                    </a:lnTo>
                    <a:lnTo>
                      <a:pt x="1018183" y="3726116"/>
                    </a:lnTo>
                    <a:lnTo>
                      <a:pt x="1018183" y="3727400"/>
                    </a:lnTo>
                    <a:lnTo>
                      <a:pt x="1018183" y="3727684"/>
                    </a:lnTo>
                    <a:lnTo>
                      <a:pt x="1018183" y="3728968"/>
                    </a:lnTo>
                    <a:lnTo>
                      <a:pt x="1018183" y="3729040"/>
                    </a:lnTo>
                    <a:lnTo>
                      <a:pt x="1018183" y="3731973"/>
                    </a:lnTo>
                    <a:lnTo>
                      <a:pt x="1018183" y="3737175"/>
                    </a:lnTo>
                    <a:lnTo>
                      <a:pt x="1018183" y="3738741"/>
                    </a:lnTo>
                    <a:lnTo>
                      <a:pt x="1018183" y="3740637"/>
                    </a:lnTo>
                    <a:lnTo>
                      <a:pt x="1018183" y="3750238"/>
                    </a:lnTo>
                    <a:lnTo>
                      <a:pt x="1018183" y="3751152"/>
                    </a:lnTo>
                    <a:lnTo>
                      <a:pt x="1018183" y="3754490"/>
                    </a:lnTo>
                    <a:lnTo>
                      <a:pt x="1018183" y="3755775"/>
                    </a:lnTo>
                    <a:lnTo>
                      <a:pt x="1018183" y="3756644"/>
                    </a:lnTo>
                    <a:lnTo>
                      <a:pt x="1018183" y="3764258"/>
                    </a:lnTo>
                    <a:lnTo>
                      <a:pt x="1018183" y="3764701"/>
                    </a:lnTo>
                    <a:lnTo>
                      <a:pt x="1018183" y="3764948"/>
                    </a:lnTo>
                    <a:lnTo>
                      <a:pt x="1018183" y="3765549"/>
                    </a:lnTo>
                    <a:lnTo>
                      <a:pt x="1018183" y="3766517"/>
                    </a:lnTo>
                    <a:lnTo>
                      <a:pt x="1018183" y="3768492"/>
                    </a:lnTo>
                    <a:lnTo>
                      <a:pt x="1018183" y="3768797"/>
                    </a:lnTo>
                    <a:lnTo>
                      <a:pt x="1018183" y="3775759"/>
                    </a:lnTo>
                    <a:lnTo>
                      <a:pt x="1018183" y="3789088"/>
                    </a:lnTo>
                    <a:lnTo>
                      <a:pt x="1018183" y="3792633"/>
                    </a:lnTo>
                    <a:lnTo>
                      <a:pt x="1018183" y="3793173"/>
                    </a:lnTo>
                    <a:lnTo>
                      <a:pt x="1018183" y="3794740"/>
                    </a:lnTo>
                    <a:lnTo>
                      <a:pt x="1018183" y="3796986"/>
                    </a:lnTo>
                    <a:lnTo>
                      <a:pt x="1018183" y="3801219"/>
                    </a:lnTo>
                    <a:lnTo>
                      <a:pt x="1018183" y="3801525"/>
                    </a:lnTo>
                    <a:lnTo>
                      <a:pt x="1018183" y="3803517"/>
                    </a:lnTo>
                    <a:lnTo>
                      <a:pt x="1018183" y="3805069"/>
                    </a:lnTo>
                    <a:lnTo>
                      <a:pt x="1018183" y="3805853"/>
                    </a:lnTo>
                    <a:lnTo>
                      <a:pt x="1018183" y="3808044"/>
                    </a:lnTo>
                    <a:lnTo>
                      <a:pt x="1018183" y="3810122"/>
                    </a:lnTo>
                    <a:lnTo>
                      <a:pt x="1018183" y="3812278"/>
                    </a:lnTo>
                    <a:lnTo>
                      <a:pt x="1018183" y="3812581"/>
                    </a:lnTo>
                    <a:lnTo>
                      <a:pt x="1018183" y="3816126"/>
                    </a:lnTo>
                    <a:lnTo>
                      <a:pt x="1018183" y="3817314"/>
                    </a:lnTo>
                    <a:lnTo>
                      <a:pt x="1018183" y="3819778"/>
                    </a:lnTo>
                    <a:lnTo>
                      <a:pt x="1018183" y="3820254"/>
                    </a:lnTo>
                    <a:lnTo>
                      <a:pt x="1018183" y="3823936"/>
                    </a:lnTo>
                    <a:lnTo>
                      <a:pt x="1018183" y="3824004"/>
                    </a:lnTo>
                    <a:lnTo>
                      <a:pt x="1018183" y="3825361"/>
                    </a:lnTo>
                    <a:lnTo>
                      <a:pt x="1018183" y="3829747"/>
                    </a:lnTo>
                    <a:lnTo>
                      <a:pt x="1018183" y="3830836"/>
                    </a:lnTo>
                    <a:lnTo>
                      <a:pt x="1018183" y="3834228"/>
                    </a:lnTo>
                    <a:lnTo>
                      <a:pt x="1018183" y="3836419"/>
                    </a:lnTo>
                    <a:lnTo>
                      <a:pt x="1018183" y="3840805"/>
                    </a:lnTo>
                    <a:lnTo>
                      <a:pt x="1018183" y="3842564"/>
                    </a:lnTo>
                    <a:lnTo>
                      <a:pt x="1018183" y="3844455"/>
                    </a:lnTo>
                    <a:lnTo>
                      <a:pt x="1018183" y="3846019"/>
                    </a:lnTo>
                    <a:lnTo>
                      <a:pt x="1018183" y="3848355"/>
                    </a:lnTo>
                    <a:lnTo>
                      <a:pt x="1018183" y="3848856"/>
                    </a:lnTo>
                    <a:lnTo>
                      <a:pt x="1018183" y="3850463"/>
                    </a:lnTo>
                    <a:lnTo>
                      <a:pt x="1018183" y="3852619"/>
                    </a:lnTo>
                    <a:lnTo>
                      <a:pt x="1018183" y="3852621"/>
                    </a:lnTo>
                    <a:lnTo>
                      <a:pt x="1018183" y="3852923"/>
                    </a:lnTo>
                    <a:lnTo>
                      <a:pt x="1018183" y="3855512"/>
                    </a:lnTo>
                    <a:lnTo>
                      <a:pt x="1018183" y="3856340"/>
                    </a:lnTo>
                    <a:lnTo>
                      <a:pt x="1018183" y="3856468"/>
                    </a:lnTo>
                    <a:lnTo>
                      <a:pt x="1018183" y="3860962"/>
                    </a:lnTo>
                    <a:lnTo>
                      <a:pt x="1018183" y="3861520"/>
                    </a:lnTo>
                    <a:lnTo>
                      <a:pt x="1018183" y="3862756"/>
                    </a:lnTo>
                    <a:lnTo>
                      <a:pt x="1018183" y="3863564"/>
                    </a:lnTo>
                    <a:lnTo>
                      <a:pt x="1018183" y="3871178"/>
                    </a:lnTo>
                    <a:lnTo>
                      <a:pt x="1018183" y="3872020"/>
                    </a:lnTo>
                    <a:lnTo>
                      <a:pt x="1018183" y="3873876"/>
                    </a:lnTo>
                    <a:lnTo>
                      <a:pt x="1018183" y="3875292"/>
                    </a:lnTo>
                    <a:lnTo>
                      <a:pt x="1018183" y="3876730"/>
                    </a:lnTo>
                    <a:lnTo>
                      <a:pt x="1018183" y="3877511"/>
                    </a:lnTo>
                    <a:lnTo>
                      <a:pt x="1018183" y="3878838"/>
                    </a:lnTo>
                    <a:lnTo>
                      <a:pt x="1018183" y="3881147"/>
                    </a:lnTo>
                    <a:lnTo>
                      <a:pt x="1018183" y="3881298"/>
                    </a:lnTo>
                    <a:lnTo>
                      <a:pt x="1018183" y="3883650"/>
                    </a:lnTo>
                    <a:lnTo>
                      <a:pt x="1018183" y="3885066"/>
                    </a:lnTo>
                    <a:lnTo>
                      <a:pt x="1018183" y="3886350"/>
                    </a:lnTo>
                    <a:lnTo>
                      <a:pt x="1018183" y="3889198"/>
                    </a:lnTo>
                    <a:lnTo>
                      <a:pt x="1018183" y="3889895"/>
                    </a:lnTo>
                    <a:lnTo>
                      <a:pt x="1018183" y="3891788"/>
                    </a:lnTo>
                    <a:lnTo>
                      <a:pt x="1018183" y="3892963"/>
                    </a:lnTo>
                    <a:lnTo>
                      <a:pt x="1018183" y="3894247"/>
                    </a:lnTo>
                    <a:lnTo>
                      <a:pt x="1018183" y="3895854"/>
                    </a:lnTo>
                    <a:lnTo>
                      <a:pt x="1018183" y="3896683"/>
                    </a:lnTo>
                    <a:lnTo>
                      <a:pt x="1018183" y="3898361"/>
                    </a:lnTo>
                    <a:lnTo>
                      <a:pt x="1018183" y="3898843"/>
                    </a:lnTo>
                    <a:lnTo>
                      <a:pt x="1018183" y="3899928"/>
                    </a:lnTo>
                    <a:lnTo>
                      <a:pt x="1018183" y="3900253"/>
                    </a:lnTo>
                    <a:lnTo>
                      <a:pt x="1018183" y="3901040"/>
                    </a:lnTo>
                    <a:lnTo>
                      <a:pt x="1018183" y="3903462"/>
                    </a:lnTo>
                    <a:lnTo>
                      <a:pt x="1018183" y="3903906"/>
                    </a:lnTo>
                    <a:lnTo>
                      <a:pt x="1018183" y="3904021"/>
                    </a:lnTo>
                    <a:lnTo>
                      <a:pt x="1018183" y="3904586"/>
                    </a:lnTo>
                    <a:lnTo>
                      <a:pt x="1018183" y="3904747"/>
                    </a:lnTo>
                    <a:lnTo>
                      <a:pt x="1018183" y="3906603"/>
                    </a:lnTo>
                    <a:lnTo>
                      <a:pt x="1018183" y="3907740"/>
                    </a:lnTo>
                    <a:lnTo>
                      <a:pt x="1018183" y="3909522"/>
                    </a:lnTo>
                    <a:lnTo>
                      <a:pt x="1018183" y="3910238"/>
                    </a:lnTo>
                    <a:lnTo>
                      <a:pt x="1018183" y="3912216"/>
                    </a:lnTo>
                    <a:lnTo>
                      <a:pt x="1018183" y="3913782"/>
                    </a:lnTo>
                    <a:lnTo>
                      <a:pt x="1018183" y="3914521"/>
                    </a:lnTo>
                    <a:lnTo>
                      <a:pt x="1018183" y="3914959"/>
                    </a:lnTo>
                    <a:lnTo>
                      <a:pt x="1018183" y="3915442"/>
                    </a:lnTo>
                    <a:lnTo>
                      <a:pt x="1018183" y="3916098"/>
                    </a:lnTo>
                    <a:lnTo>
                      <a:pt x="1018183" y="3917661"/>
                    </a:lnTo>
                    <a:lnTo>
                      <a:pt x="1018183" y="3920011"/>
                    </a:lnTo>
                    <a:lnTo>
                      <a:pt x="1018183" y="3921296"/>
                    </a:lnTo>
                    <a:lnTo>
                      <a:pt x="1018183" y="3921338"/>
                    </a:lnTo>
                    <a:lnTo>
                      <a:pt x="1018183" y="3922502"/>
                    </a:lnTo>
                    <a:lnTo>
                      <a:pt x="1018183" y="3922622"/>
                    </a:lnTo>
                    <a:lnTo>
                      <a:pt x="1018183" y="3923272"/>
                    </a:lnTo>
                    <a:lnTo>
                      <a:pt x="1018183" y="3923993"/>
                    </a:lnTo>
                    <a:lnTo>
                      <a:pt x="1018183" y="3924229"/>
                    </a:lnTo>
                    <a:lnTo>
                      <a:pt x="1018183" y="3924840"/>
                    </a:lnTo>
                    <a:lnTo>
                      <a:pt x="1018183" y="3926153"/>
                    </a:lnTo>
                    <a:lnTo>
                      <a:pt x="1018183" y="3927908"/>
                    </a:lnTo>
                    <a:lnTo>
                      <a:pt x="1018183" y="3929265"/>
                    </a:lnTo>
                    <a:lnTo>
                      <a:pt x="1018183" y="3932130"/>
                    </a:lnTo>
                    <a:lnTo>
                      <a:pt x="1018183" y="3932396"/>
                    </a:lnTo>
                    <a:lnTo>
                      <a:pt x="1018183" y="3935053"/>
                    </a:lnTo>
                    <a:lnTo>
                      <a:pt x="1018183" y="3935867"/>
                    </a:lnTo>
                    <a:lnTo>
                      <a:pt x="1018183" y="3937312"/>
                    </a:lnTo>
                    <a:lnTo>
                      <a:pt x="1018183" y="3938702"/>
                    </a:lnTo>
                    <a:lnTo>
                      <a:pt x="1018183" y="3938966"/>
                    </a:lnTo>
                    <a:lnTo>
                      <a:pt x="1018183" y="3939184"/>
                    </a:lnTo>
                    <a:lnTo>
                      <a:pt x="1018183" y="3940270"/>
                    </a:lnTo>
                    <a:lnTo>
                      <a:pt x="1018183" y="3940469"/>
                    </a:lnTo>
                    <a:lnTo>
                      <a:pt x="1018183" y="3940862"/>
                    </a:lnTo>
                    <a:lnTo>
                      <a:pt x="1018183" y="3942429"/>
                    </a:lnTo>
                    <a:lnTo>
                      <a:pt x="1018183" y="3943188"/>
                    </a:lnTo>
                    <a:lnTo>
                      <a:pt x="1018183" y="3943665"/>
                    </a:lnTo>
                    <a:lnTo>
                      <a:pt x="1018183" y="3946864"/>
                    </a:lnTo>
                    <a:lnTo>
                      <a:pt x="1018183" y="3946926"/>
                    </a:lnTo>
                    <a:lnTo>
                      <a:pt x="1018183" y="3948370"/>
                    </a:lnTo>
                    <a:lnTo>
                      <a:pt x="1018183" y="3948825"/>
                    </a:lnTo>
                    <a:lnTo>
                      <a:pt x="1018183" y="3949760"/>
                    </a:lnTo>
                    <a:lnTo>
                      <a:pt x="1018183" y="3950243"/>
                    </a:lnTo>
                    <a:lnTo>
                      <a:pt x="1018183" y="3951328"/>
                    </a:lnTo>
                    <a:lnTo>
                      <a:pt x="1018183" y="3952367"/>
                    </a:lnTo>
                    <a:lnTo>
                      <a:pt x="1018183" y="3954715"/>
                    </a:lnTo>
                    <a:lnTo>
                      <a:pt x="1018183" y="3956000"/>
                    </a:lnTo>
                    <a:lnTo>
                      <a:pt x="1018183" y="3956284"/>
                    </a:lnTo>
                    <a:lnTo>
                      <a:pt x="1018183" y="3957568"/>
                    </a:lnTo>
                    <a:lnTo>
                      <a:pt x="1018183" y="3958003"/>
                    </a:lnTo>
                    <a:lnTo>
                      <a:pt x="1018183" y="3958598"/>
                    </a:lnTo>
                    <a:lnTo>
                      <a:pt x="1018183" y="3959883"/>
                    </a:lnTo>
                    <a:lnTo>
                      <a:pt x="1018183" y="3961638"/>
                    </a:lnTo>
                    <a:lnTo>
                      <a:pt x="1018183" y="3963427"/>
                    </a:lnTo>
                    <a:lnTo>
                      <a:pt x="1018183" y="3963613"/>
                    </a:lnTo>
                    <a:lnTo>
                      <a:pt x="1018183" y="3965003"/>
                    </a:lnTo>
                    <a:lnTo>
                      <a:pt x="1018183" y="3965182"/>
                    </a:lnTo>
                    <a:lnTo>
                      <a:pt x="1018183" y="3965775"/>
                    </a:lnTo>
                    <a:lnTo>
                      <a:pt x="1018183" y="3966494"/>
                    </a:lnTo>
                    <a:lnTo>
                      <a:pt x="1018183" y="3967077"/>
                    </a:lnTo>
                    <a:lnTo>
                      <a:pt x="1018183" y="3967342"/>
                    </a:lnTo>
                    <a:lnTo>
                      <a:pt x="1018183" y="3967779"/>
                    </a:lnTo>
                    <a:lnTo>
                      <a:pt x="1018183" y="3971694"/>
                    </a:lnTo>
                    <a:lnTo>
                      <a:pt x="1018183" y="3975239"/>
                    </a:lnTo>
                    <a:lnTo>
                      <a:pt x="1018183" y="3977557"/>
                    </a:lnTo>
                    <a:lnTo>
                      <a:pt x="1018183" y="3978135"/>
                    </a:lnTo>
                    <a:lnTo>
                      <a:pt x="1018183" y="3981204"/>
                    </a:lnTo>
                    <a:lnTo>
                      <a:pt x="1018183" y="3982489"/>
                    </a:lnTo>
                    <a:lnTo>
                      <a:pt x="1018183" y="3982771"/>
                    </a:lnTo>
                    <a:lnTo>
                      <a:pt x="1018183" y="3984057"/>
                    </a:lnTo>
                    <a:lnTo>
                      <a:pt x="1018183" y="3986031"/>
                    </a:lnTo>
                    <a:lnTo>
                      <a:pt x="1018183" y="3986337"/>
                    </a:lnTo>
                    <a:lnTo>
                      <a:pt x="1018183" y="3986378"/>
                    </a:lnTo>
                    <a:lnTo>
                      <a:pt x="1018183" y="3987269"/>
                    </a:lnTo>
                    <a:lnTo>
                      <a:pt x="1018183" y="3988446"/>
                    </a:lnTo>
                    <a:lnTo>
                      <a:pt x="1018183" y="3988712"/>
                    </a:lnTo>
                    <a:lnTo>
                      <a:pt x="1018183" y="3990013"/>
                    </a:lnTo>
                    <a:lnTo>
                      <a:pt x="1018183" y="3991988"/>
                    </a:lnTo>
                    <a:lnTo>
                      <a:pt x="1018183" y="3992262"/>
                    </a:lnTo>
                    <a:lnTo>
                      <a:pt x="1018183" y="3992858"/>
                    </a:lnTo>
                    <a:lnTo>
                      <a:pt x="1018183" y="3993829"/>
                    </a:lnTo>
                    <a:lnTo>
                      <a:pt x="1018183" y="3994869"/>
                    </a:lnTo>
                    <a:lnTo>
                      <a:pt x="1018183" y="3996154"/>
                    </a:lnTo>
                    <a:lnTo>
                      <a:pt x="1018183" y="3996342"/>
                    </a:lnTo>
                    <a:lnTo>
                      <a:pt x="1018183" y="3997909"/>
                    </a:lnTo>
                    <a:lnTo>
                      <a:pt x="1018183" y="3999918"/>
                    </a:lnTo>
                    <a:lnTo>
                      <a:pt x="1018183" y="4005931"/>
                    </a:lnTo>
                    <a:lnTo>
                      <a:pt x="1018183" y="4006116"/>
                    </a:lnTo>
                    <a:lnTo>
                      <a:pt x="1018183" y="4007401"/>
                    </a:lnTo>
                    <a:lnTo>
                      <a:pt x="1018183" y="4007683"/>
                    </a:lnTo>
                    <a:lnTo>
                      <a:pt x="1018183" y="4008968"/>
                    </a:lnTo>
                    <a:lnTo>
                      <a:pt x="1018183" y="4009579"/>
                    </a:lnTo>
                    <a:lnTo>
                      <a:pt x="1018183" y="4010864"/>
                    </a:lnTo>
                    <a:lnTo>
                      <a:pt x="1018183" y="4014712"/>
                    </a:lnTo>
                    <a:lnTo>
                      <a:pt x="1018183" y="4020637"/>
                    </a:lnTo>
                    <a:lnTo>
                      <a:pt x="1018183" y="4024717"/>
                    </a:lnTo>
                    <a:lnTo>
                      <a:pt x="1018183" y="4025586"/>
                    </a:lnTo>
                    <a:lnTo>
                      <a:pt x="1018183" y="4028533"/>
                    </a:lnTo>
                    <a:lnTo>
                      <a:pt x="1018183" y="4028836"/>
                    </a:lnTo>
                    <a:lnTo>
                      <a:pt x="1018183" y="4034453"/>
                    </a:lnTo>
                    <a:lnTo>
                      <a:pt x="1018183" y="4034491"/>
                    </a:lnTo>
                    <a:lnTo>
                      <a:pt x="1018183" y="4035775"/>
                    </a:lnTo>
                    <a:lnTo>
                      <a:pt x="1018183" y="4036644"/>
                    </a:lnTo>
                    <a:lnTo>
                      <a:pt x="1018183" y="4044701"/>
                    </a:lnTo>
                    <a:lnTo>
                      <a:pt x="1018183" y="4048854"/>
                    </a:lnTo>
                    <a:lnTo>
                      <a:pt x="1018183" y="4057211"/>
                    </a:lnTo>
                    <a:lnTo>
                      <a:pt x="1018183" y="4072459"/>
                    </a:lnTo>
                    <a:lnTo>
                      <a:pt x="1018183" y="4074795"/>
                    </a:lnTo>
                    <a:lnTo>
                      <a:pt x="1018183" y="4076955"/>
                    </a:lnTo>
                    <a:lnTo>
                      <a:pt x="1018183" y="4076986"/>
                    </a:lnTo>
                    <a:lnTo>
                      <a:pt x="1018183" y="4079063"/>
                    </a:lnTo>
                    <a:lnTo>
                      <a:pt x="1018183" y="4081219"/>
                    </a:lnTo>
                    <a:lnTo>
                      <a:pt x="1018183" y="4081523"/>
                    </a:lnTo>
                    <a:lnTo>
                      <a:pt x="1018183" y="4083518"/>
                    </a:lnTo>
                    <a:lnTo>
                      <a:pt x="1018183" y="4085068"/>
                    </a:lnTo>
                    <a:lnTo>
                      <a:pt x="1018183" y="4085853"/>
                    </a:lnTo>
                    <a:lnTo>
                      <a:pt x="1018183" y="4089196"/>
                    </a:lnTo>
                    <a:lnTo>
                      <a:pt x="1018183" y="4090121"/>
                    </a:lnTo>
                    <a:lnTo>
                      <a:pt x="1018183" y="4091356"/>
                    </a:lnTo>
                    <a:lnTo>
                      <a:pt x="1018183" y="4091415"/>
                    </a:lnTo>
                    <a:lnTo>
                      <a:pt x="1018183" y="4092878"/>
                    </a:lnTo>
                    <a:lnTo>
                      <a:pt x="1018183" y="4099778"/>
                    </a:lnTo>
                    <a:lnTo>
                      <a:pt x="1018183" y="4100256"/>
                    </a:lnTo>
                    <a:lnTo>
                      <a:pt x="1018183" y="4103170"/>
                    </a:lnTo>
                    <a:lnTo>
                      <a:pt x="1018183" y="4103935"/>
                    </a:lnTo>
                    <a:lnTo>
                      <a:pt x="1018183" y="4105361"/>
                    </a:lnTo>
                    <a:lnTo>
                      <a:pt x="1018183" y="4109747"/>
                    </a:lnTo>
                    <a:lnTo>
                      <a:pt x="1018183" y="4111305"/>
                    </a:lnTo>
                    <a:lnTo>
                      <a:pt x="1018183" y="4112872"/>
                    </a:lnTo>
                    <a:lnTo>
                      <a:pt x="1018183" y="4114228"/>
                    </a:lnTo>
                    <a:lnTo>
                      <a:pt x="1018183" y="4114961"/>
                    </a:lnTo>
                    <a:lnTo>
                      <a:pt x="1018183" y="4116246"/>
                    </a:lnTo>
                    <a:lnTo>
                      <a:pt x="1018183" y="4117297"/>
                    </a:lnTo>
                    <a:lnTo>
                      <a:pt x="1018183" y="4117798"/>
                    </a:lnTo>
                    <a:lnTo>
                      <a:pt x="1018183" y="4118581"/>
                    </a:lnTo>
                    <a:lnTo>
                      <a:pt x="1018183" y="4119789"/>
                    </a:lnTo>
                    <a:lnTo>
                      <a:pt x="1018183" y="4121563"/>
                    </a:lnTo>
                    <a:lnTo>
                      <a:pt x="1018183" y="4122126"/>
                    </a:lnTo>
                    <a:lnTo>
                      <a:pt x="1018183" y="4122847"/>
                    </a:lnTo>
                    <a:lnTo>
                      <a:pt x="1018183" y="4124455"/>
                    </a:lnTo>
                    <a:lnTo>
                      <a:pt x="1018183" y="4125282"/>
                    </a:lnTo>
                    <a:lnTo>
                      <a:pt x="1018183" y="4126019"/>
                    </a:lnTo>
                    <a:lnTo>
                      <a:pt x="1018183" y="4128355"/>
                    </a:lnTo>
                    <a:lnTo>
                      <a:pt x="1018183" y="4128852"/>
                    </a:lnTo>
                    <a:lnTo>
                      <a:pt x="1018183" y="4130462"/>
                    </a:lnTo>
                    <a:lnTo>
                      <a:pt x="1018183" y="4131698"/>
                    </a:lnTo>
                    <a:lnTo>
                      <a:pt x="1018183" y="4132506"/>
                    </a:lnTo>
                    <a:lnTo>
                      <a:pt x="1018183" y="4132621"/>
                    </a:lnTo>
                    <a:lnTo>
                      <a:pt x="1018183" y="4132984"/>
                    </a:lnTo>
                    <a:lnTo>
                      <a:pt x="1018183" y="4133918"/>
                    </a:lnTo>
                    <a:lnTo>
                      <a:pt x="1018183" y="4136340"/>
                    </a:lnTo>
                    <a:lnTo>
                      <a:pt x="1018183" y="4136663"/>
                    </a:lnTo>
                    <a:lnTo>
                      <a:pt x="1018183" y="4137552"/>
                    </a:lnTo>
                    <a:lnTo>
                      <a:pt x="1018183" y="4139679"/>
                    </a:lnTo>
                    <a:lnTo>
                      <a:pt x="1018183" y="4140962"/>
                    </a:lnTo>
                    <a:lnTo>
                      <a:pt x="1018183" y="4142755"/>
                    </a:lnTo>
                    <a:lnTo>
                      <a:pt x="1018183" y="4143559"/>
                    </a:lnTo>
                    <a:lnTo>
                      <a:pt x="1018183" y="4145672"/>
                    </a:lnTo>
                    <a:lnTo>
                      <a:pt x="1018183" y="4146956"/>
                    </a:lnTo>
                    <a:lnTo>
                      <a:pt x="1018183" y="4152592"/>
                    </a:lnTo>
                    <a:lnTo>
                      <a:pt x="1018183" y="4155292"/>
                    </a:lnTo>
                    <a:lnTo>
                      <a:pt x="1018183" y="4156730"/>
                    </a:lnTo>
                    <a:lnTo>
                      <a:pt x="1018183" y="4158837"/>
                    </a:lnTo>
                    <a:lnTo>
                      <a:pt x="1018183" y="4160730"/>
                    </a:lnTo>
                    <a:lnTo>
                      <a:pt x="1018183" y="4162293"/>
                    </a:lnTo>
                    <a:lnTo>
                      <a:pt x="1018183" y="4163189"/>
                    </a:lnTo>
                    <a:lnTo>
                      <a:pt x="1018183" y="4163653"/>
                    </a:lnTo>
                    <a:lnTo>
                      <a:pt x="1018183" y="4164360"/>
                    </a:lnTo>
                    <a:lnTo>
                      <a:pt x="1018183" y="4164627"/>
                    </a:lnTo>
                    <a:lnTo>
                      <a:pt x="1018183" y="4165927"/>
                    </a:lnTo>
                    <a:lnTo>
                      <a:pt x="1018183" y="4167302"/>
                    </a:lnTo>
                    <a:lnTo>
                      <a:pt x="1018183" y="4167784"/>
                    </a:lnTo>
                    <a:lnTo>
                      <a:pt x="1018183" y="4168870"/>
                    </a:lnTo>
                    <a:lnTo>
                      <a:pt x="1018183" y="4169068"/>
                    </a:lnTo>
                    <a:lnTo>
                      <a:pt x="1018183" y="4169194"/>
                    </a:lnTo>
                    <a:lnTo>
                      <a:pt x="1018183" y="4171788"/>
                    </a:lnTo>
                    <a:lnTo>
                      <a:pt x="1018183" y="4172963"/>
                    </a:lnTo>
                    <a:lnTo>
                      <a:pt x="1018183" y="4173689"/>
                    </a:lnTo>
                    <a:lnTo>
                      <a:pt x="1018183" y="4174247"/>
                    </a:lnTo>
                    <a:lnTo>
                      <a:pt x="1018183" y="4175464"/>
                    </a:lnTo>
                    <a:lnTo>
                      <a:pt x="1018183" y="4176682"/>
                    </a:lnTo>
                    <a:lnTo>
                      <a:pt x="1018183" y="4178114"/>
                    </a:lnTo>
                    <a:lnTo>
                      <a:pt x="1018183" y="4178361"/>
                    </a:lnTo>
                    <a:lnTo>
                      <a:pt x="1018183" y="4178843"/>
                    </a:lnTo>
                    <a:lnTo>
                      <a:pt x="1018183" y="4179928"/>
                    </a:lnTo>
                    <a:lnTo>
                      <a:pt x="1018183" y="4183463"/>
                    </a:lnTo>
                    <a:lnTo>
                      <a:pt x="1018183" y="4183901"/>
                    </a:lnTo>
                    <a:lnTo>
                      <a:pt x="1018183" y="4184747"/>
                    </a:lnTo>
                    <a:lnTo>
                      <a:pt x="1018183" y="4186603"/>
                    </a:lnTo>
                    <a:lnTo>
                      <a:pt x="1018183" y="4190238"/>
                    </a:lnTo>
                    <a:lnTo>
                      <a:pt x="1018183" y="4191444"/>
                    </a:lnTo>
                    <a:lnTo>
                      <a:pt x="1018183" y="4191564"/>
                    </a:lnTo>
                    <a:lnTo>
                      <a:pt x="1018183" y="4192213"/>
                    </a:lnTo>
                    <a:lnTo>
                      <a:pt x="1018183" y="4193782"/>
                    </a:lnTo>
                    <a:lnTo>
                      <a:pt x="1018183" y="4195094"/>
                    </a:lnTo>
                    <a:lnTo>
                      <a:pt x="1018183" y="4196379"/>
                    </a:lnTo>
                    <a:lnTo>
                      <a:pt x="1018183" y="4201338"/>
                    </a:lnTo>
                    <a:lnTo>
                      <a:pt x="1018183" y="4202502"/>
                    </a:lnTo>
                    <a:lnTo>
                      <a:pt x="1018183" y="4202622"/>
                    </a:lnTo>
                    <a:lnTo>
                      <a:pt x="1018183" y="4203994"/>
                    </a:lnTo>
                    <a:lnTo>
                      <a:pt x="1018183" y="4206156"/>
                    </a:lnTo>
                    <a:lnTo>
                      <a:pt x="1018183" y="4207908"/>
                    </a:lnTo>
                    <a:lnTo>
                      <a:pt x="1018183" y="4209410"/>
                    </a:lnTo>
                    <a:lnTo>
                      <a:pt x="1018183" y="4209804"/>
                    </a:lnTo>
                    <a:lnTo>
                      <a:pt x="1018183" y="4210399"/>
                    </a:lnTo>
                    <a:lnTo>
                      <a:pt x="1018183" y="4211089"/>
                    </a:lnTo>
                    <a:lnTo>
                      <a:pt x="1018183" y="4211371"/>
                    </a:lnTo>
                    <a:lnTo>
                      <a:pt x="1018183" y="4212130"/>
                    </a:lnTo>
                    <a:lnTo>
                      <a:pt x="1018183" y="4212657"/>
                    </a:lnTo>
                    <a:lnTo>
                      <a:pt x="1018183" y="4214631"/>
                    </a:lnTo>
                    <a:lnTo>
                      <a:pt x="1018183" y="4214937"/>
                    </a:lnTo>
                    <a:lnTo>
                      <a:pt x="1018183" y="4215806"/>
                    </a:lnTo>
                    <a:lnTo>
                      <a:pt x="1018183" y="4215868"/>
                    </a:lnTo>
                    <a:lnTo>
                      <a:pt x="1018183" y="4217312"/>
                    </a:lnTo>
                    <a:lnTo>
                      <a:pt x="1018183" y="4218702"/>
                    </a:lnTo>
                    <a:lnTo>
                      <a:pt x="1018183" y="4219184"/>
                    </a:lnTo>
                    <a:lnTo>
                      <a:pt x="1018183" y="4220270"/>
                    </a:lnTo>
                    <a:lnTo>
                      <a:pt x="1018183" y="4220468"/>
                    </a:lnTo>
                    <a:lnTo>
                      <a:pt x="1018183" y="4220616"/>
                    </a:lnTo>
                    <a:lnTo>
                      <a:pt x="1018183" y="4220862"/>
                    </a:lnTo>
                    <a:lnTo>
                      <a:pt x="1018183" y="4222429"/>
                    </a:lnTo>
                    <a:lnTo>
                      <a:pt x="1018183" y="4224942"/>
                    </a:lnTo>
                    <a:lnTo>
                      <a:pt x="1018183" y="4226509"/>
                    </a:lnTo>
                    <a:lnTo>
                      <a:pt x="1018183" y="4226864"/>
                    </a:lnTo>
                    <a:lnTo>
                      <a:pt x="1018183" y="4228825"/>
                    </a:lnTo>
                    <a:lnTo>
                      <a:pt x="1018183" y="4232369"/>
                    </a:lnTo>
                    <a:lnTo>
                      <a:pt x="1018183" y="4233945"/>
                    </a:lnTo>
                    <a:lnTo>
                      <a:pt x="1018183" y="4234716"/>
                    </a:lnTo>
                    <a:lnTo>
                      <a:pt x="1018183" y="4235229"/>
                    </a:lnTo>
                    <a:lnTo>
                      <a:pt x="1018183" y="4236000"/>
                    </a:lnTo>
                    <a:lnTo>
                      <a:pt x="1018183" y="4236283"/>
                    </a:lnTo>
                    <a:lnTo>
                      <a:pt x="1018183" y="4236721"/>
                    </a:lnTo>
                    <a:lnTo>
                      <a:pt x="1018183" y="4237567"/>
                    </a:lnTo>
                    <a:lnTo>
                      <a:pt x="1018183" y="4238774"/>
                    </a:lnTo>
                    <a:lnTo>
                      <a:pt x="1018183" y="4240636"/>
                    </a:lnTo>
                    <a:lnTo>
                      <a:pt x="1018183" y="4244181"/>
                    </a:lnTo>
                    <a:lnTo>
                      <a:pt x="1018183" y="4245003"/>
                    </a:lnTo>
                    <a:lnTo>
                      <a:pt x="1018183" y="4246498"/>
                    </a:lnTo>
                    <a:lnTo>
                      <a:pt x="1018183" y="4247077"/>
                    </a:lnTo>
                    <a:lnTo>
                      <a:pt x="1018183" y="4247779"/>
                    </a:lnTo>
                    <a:lnTo>
                      <a:pt x="1018183" y="4251431"/>
                    </a:lnTo>
                    <a:lnTo>
                      <a:pt x="1018183" y="4252901"/>
                    </a:lnTo>
                    <a:lnTo>
                      <a:pt x="1018183" y="4252999"/>
                    </a:lnTo>
                    <a:lnTo>
                      <a:pt x="1018183" y="4254973"/>
                    </a:lnTo>
                    <a:lnTo>
                      <a:pt x="1018183" y="4255279"/>
                    </a:lnTo>
                    <a:lnTo>
                      <a:pt x="1018183" y="4257133"/>
                    </a:lnTo>
                    <a:lnTo>
                      <a:pt x="1018183" y="4257436"/>
                    </a:lnTo>
                    <a:lnTo>
                      <a:pt x="1018183" y="4259591"/>
                    </a:lnTo>
                    <a:lnTo>
                      <a:pt x="1018183" y="4261204"/>
                    </a:lnTo>
                    <a:lnTo>
                      <a:pt x="1018183" y="4262489"/>
                    </a:lnTo>
                    <a:lnTo>
                      <a:pt x="1018183" y="4262771"/>
                    </a:lnTo>
                    <a:lnTo>
                      <a:pt x="1018183" y="4264057"/>
                    </a:lnTo>
                    <a:lnTo>
                      <a:pt x="1018183" y="4265096"/>
                    </a:lnTo>
                    <a:lnTo>
                      <a:pt x="1018183" y="4266033"/>
                    </a:lnTo>
                    <a:lnTo>
                      <a:pt x="1018183" y="4266338"/>
                    </a:lnTo>
                    <a:lnTo>
                      <a:pt x="1018183" y="4268860"/>
                    </a:lnTo>
                    <a:lnTo>
                      <a:pt x="1018183" y="4274873"/>
                    </a:lnTo>
                    <a:lnTo>
                      <a:pt x="1018183" y="4276342"/>
                    </a:lnTo>
                    <a:lnTo>
                      <a:pt x="1018183" y="4277909"/>
                    </a:lnTo>
                    <a:lnTo>
                      <a:pt x="1018183" y="4278151"/>
                    </a:lnTo>
                    <a:lnTo>
                      <a:pt x="1018183" y="4279806"/>
                    </a:lnTo>
                    <a:lnTo>
                      <a:pt x="1018183" y="4283654"/>
                    </a:lnTo>
                    <a:lnTo>
                      <a:pt x="1018183" y="4289579"/>
                    </a:lnTo>
                    <a:lnTo>
                      <a:pt x="1018183" y="4297475"/>
                    </a:lnTo>
                    <a:lnTo>
                      <a:pt x="1018183" y="4297778"/>
                    </a:lnTo>
                    <a:lnTo>
                      <a:pt x="1018183" y="4298760"/>
                    </a:lnTo>
                    <a:lnTo>
                      <a:pt x="1018183" y="4299066"/>
                    </a:lnTo>
                    <a:lnTo>
                      <a:pt x="1018183" y="4302610"/>
                    </a:lnTo>
                    <a:lnTo>
                      <a:pt x="1018183" y="4303395"/>
                    </a:lnTo>
                    <a:lnTo>
                      <a:pt x="1018183" y="4304717"/>
                    </a:lnTo>
                    <a:lnTo>
                      <a:pt x="1018183" y="4305586"/>
                    </a:lnTo>
                    <a:lnTo>
                      <a:pt x="1018183" y="4308535"/>
                    </a:lnTo>
                    <a:lnTo>
                      <a:pt x="1018183" y="4308839"/>
                    </a:lnTo>
                    <a:lnTo>
                      <a:pt x="1018183" y="4314453"/>
                    </a:lnTo>
                    <a:lnTo>
                      <a:pt x="1018183" y="4317319"/>
                    </a:lnTo>
                    <a:lnTo>
                      <a:pt x="1018183" y="4317796"/>
                    </a:lnTo>
                    <a:lnTo>
                      <a:pt x="1018183" y="4320015"/>
                    </a:lnTo>
                    <a:lnTo>
                      <a:pt x="1018183" y="4326153"/>
                    </a:lnTo>
                    <a:lnTo>
                      <a:pt x="1018183" y="4328856"/>
                    </a:lnTo>
                    <a:lnTo>
                      <a:pt x="1018183" y="4339904"/>
                    </a:lnTo>
                    <a:lnTo>
                      <a:pt x="1018183" y="4341472"/>
                    </a:lnTo>
                    <a:lnTo>
                      <a:pt x="1018183" y="4345109"/>
                    </a:lnTo>
                    <a:lnTo>
                      <a:pt x="1018183" y="4345897"/>
                    </a:lnTo>
                    <a:lnTo>
                      <a:pt x="1018183" y="4347181"/>
                    </a:lnTo>
                    <a:lnTo>
                      <a:pt x="1018183" y="4350725"/>
                    </a:lnTo>
                    <a:lnTo>
                      <a:pt x="1018183" y="4351683"/>
                    </a:lnTo>
                    <a:lnTo>
                      <a:pt x="1018183" y="4352460"/>
                    </a:lnTo>
                    <a:lnTo>
                      <a:pt x="1018183" y="4354795"/>
                    </a:lnTo>
                    <a:lnTo>
                      <a:pt x="1018183" y="4356955"/>
                    </a:lnTo>
                    <a:lnTo>
                      <a:pt x="1018183" y="4359062"/>
                    </a:lnTo>
                    <a:lnTo>
                      <a:pt x="1018183" y="4359817"/>
                    </a:lnTo>
                    <a:lnTo>
                      <a:pt x="1018183" y="4360298"/>
                    </a:lnTo>
                    <a:lnTo>
                      <a:pt x="1018183" y="4360357"/>
                    </a:lnTo>
                    <a:lnTo>
                      <a:pt x="1018183" y="4361583"/>
                    </a:lnTo>
                    <a:lnTo>
                      <a:pt x="1018183" y="4362518"/>
                    </a:lnTo>
                    <a:lnTo>
                      <a:pt x="1018183" y="4366152"/>
                    </a:lnTo>
                    <a:lnTo>
                      <a:pt x="1018183" y="4369198"/>
                    </a:lnTo>
                    <a:lnTo>
                      <a:pt x="1018183" y="4371355"/>
                    </a:lnTo>
                    <a:lnTo>
                      <a:pt x="1018183" y="4371417"/>
                    </a:lnTo>
                    <a:lnTo>
                      <a:pt x="1018183" y="4372877"/>
                    </a:lnTo>
                    <a:lnTo>
                      <a:pt x="1018183" y="4380246"/>
                    </a:lnTo>
                    <a:lnTo>
                      <a:pt x="1018183" y="4381814"/>
                    </a:lnTo>
                    <a:lnTo>
                      <a:pt x="1018183" y="4383170"/>
                    </a:lnTo>
                    <a:lnTo>
                      <a:pt x="1018183" y="4385188"/>
                    </a:lnTo>
                    <a:lnTo>
                      <a:pt x="1018183" y="4387523"/>
                    </a:lnTo>
                    <a:lnTo>
                      <a:pt x="1018183" y="4388731"/>
                    </a:lnTo>
                    <a:lnTo>
                      <a:pt x="1018183" y="4391067"/>
                    </a:lnTo>
                    <a:lnTo>
                      <a:pt x="1018183" y="4391304"/>
                    </a:lnTo>
                    <a:lnTo>
                      <a:pt x="1018183" y="4391789"/>
                    </a:lnTo>
                    <a:lnTo>
                      <a:pt x="1018183" y="4392873"/>
                    </a:lnTo>
                    <a:lnTo>
                      <a:pt x="1018183" y="4393227"/>
                    </a:lnTo>
                    <a:lnTo>
                      <a:pt x="1018183" y="4394961"/>
                    </a:lnTo>
                    <a:lnTo>
                      <a:pt x="1018183" y="4397297"/>
                    </a:lnTo>
                    <a:lnTo>
                      <a:pt x="1018183" y="4397794"/>
                    </a:lnTo>
                    <a:lnTo>
                      <a:pt x="1018183" y="4398581"/>
                    </a:lnTo>
                    <a:lnTo>
                      <a:pt x="1018183" y="4401563"/>
                    </a:lnTo>
                    <a:lnTo>
                      <a:pt x="1018183" y="4401925"/>
                    </a:lnTo>
                    <a:lnTo>
                      <a:pt x="1018183" y="4402126"/>
                    </a:lnTo>
                    <a:lnTo>
                      <a:pt x="1018183" y="4402847"/>
                    </a:lnTo>
                    <a:lnTo>
                      <a:pt x="1018183" y="4402860"/>
                    </a:lnTo>
                    <a:lnTo>
                      <a:pt x="1018183" y="4404144"/>
                    </a:lnTo>
                    <a:lnTo>
                      <a:pt x="1018183" y="4405282"/>
                    </a:lnTo>
                    <a:lnTo>
                      <a:pt x="1018183" y="4405605"/>
                    </a:lnTo>
                    <a:lnTo>
                      <a:pt x="1018183" y="4406494"/>
                    </a:lnTo>
                    <a:lnTo>
                      <a:pt x="1018183" y="4408621"/>
                    </a:lnTo>
                    <a:lnTo>
                      <a:pt x="1018183" y="4411697"/>
                    </a:lnTo>
                    <a:lnTo>
                      <a:pt x="1018183" y="4412501"/>
                    </a:lnTo>
                    <a:lnTo>
                      <a:pt x="1018183" y="4412983"/>
                    </a:lnTo>
                    <a:lnTo>
                      <a:pt x="1018183" y="4413916"/>
                    </a:lnTo>
                    <a:lnTo>
                      <a:pt x="1018183" y="4415898"/>
                    </a:lnTo>
                    <a:lnTo>
                      <a:pt x="1018183" y="4417551"/>
                    </a:lnTo>
                    <a:lnTo>
                      <a:pt x="1018183" y="4424033"/>
                    </a:lnTo>
                    <a:lnTo>
                      <a:pt x="1018183" y="4425600"/>
                    </a:lnTo>
                    <a:lnTo>
                      <a:pt x="1018183" y="4425672"/>
                    </a:lnTo>
                    <a:lnTo>
                      <a:pt x="1018183" y="4427576"/>
                    </a:lnTo>
                    <a:lnTo>
                      <a:pt x="1018183" y="4431235"/>
                    </a:lnTo>
                    <a:lnTo>
                      <a:pt x="1018183" y="4432594"/>
                    </a:lnTo>
                    <a:lnTo>
                      <a:pt x="1018183" y="4433302"/>
                    </a:lnTo>
                    <a:lnTo>
                      <a:pt x="1018183" y="4433569"/>
                    </a:lnTo>
                    <a:lnTo>
                      <a:pt x="1018183" y="4434853"/>
                    </a:lnTo>
                    <a:lnTo>
                      <a:pt x="1018183" y="4434869"/>
                    </a:lnTo>
                    <a:lnTo>
                      <a:pt x="1018183" y="4438010"/>
                    </a:lnTo>
                    <a:lnTo>
                      <a:pt x="1018183" y="4438999"/>
                    </a:lnTo>
                    <a:lnTo>
                      <a:pt x="1018183" y="4440730"/>
                    </a:lnTo>
                    <a:lnTo>
                      <a:pt x="1018183" y="4443189"/>
                    </a:lnTo>
                    <a:lnTo>
                      <a:pt x="1018183" y="4444406"/>
                    </a:lnTo>
                    <a:lnTo>
                      <a:pt x="1018183" y="4444627"/>
                    </a:lnTo>
                    <a:lnTo>
                      <a:pt x="1018183" y="4447056"/>
                    </a:lnTo>
                    <a:lnTo>
                      <a:pt x="1018183" y="4447302"/>
                    </a:lnTo>
                    <a:lnTo>
                      <a:pt x="1018183" y="4447784"/>
                    </a:lnTo>
                    <a:lnTo>
                      <a:pt x="1018183" y="4448870"/>
                    </a:lnTo>
                    <a:lnTo>
                      <a:pt x="1018183" y="4449068"/>
                    </a:lnTo>
                    <a:lnTo>
                      <a:pt x="1018183" y="4452256"/>
                    </a:lnTo>
                    <a:lnTo>
                      <a:pt x="1018183" y="4453689"/>
                    </a:lnTo>
                    <a:lnTo>
                      <a:pt x="1018183" y="4453825"/>
                    </a:lnTo>
                    <a:lnTo>
                      <a:pt x="1018183" y="4455464"/>
                    </a:lnTo>
                    <a:lnTo>
                      <a:pt x="1018183" y="4465321"/>
                    </a:lnTo>
                    <a:lnTo>
                      <a:pt x="1018183" y="4471444"/>
                    </a:lnTo>
                    <a:lnTo>
                      <a:pt x="1018183" y="4471564"/>
                    </a:lnTo>
                    <a:lnTo>
                      <a:pt x="1018183" y="4475098"/>
                    </a:lnTo>
                    <a:lnTo>
                      <a:pt x="1018183" y="4476379"/>
                    </a:lnTo>
                    <a:lnTo>
                      <a:pt x="1018183" y="4479341"/>
                    </a:lnTo>
                    <a:lnTo>
                      <a:pt x="1018183" y="4480031"/>
                    </a:lnTo>
                    <a:lnTo>
                      <a:pt x="1018183" y="4481501"/>
                    </a:lnTo>
                    <a:lnTo>
                      <a:pt x="1018183" y="4481599"/>
                    </a:lnTo>
                    <a:lnTo>
                      <a:pt x="1018183" y="4483573"/>
                    </a:lnTo>
                    <a:lnTo>
                      <a:pt x="1018183" y="4483879"/>
                    </a:lnTo>
                    <a:lnTo>
                      <a:pt x="1018183" y="4488191"/>
                    </a:lnTo>
                    <a:lnTo>
                      <a:pt x="1018183" y="4489410"/>
                    </a:lnTo>
                    <a:lnTo>
                      <a:pt x="1018183" y="4489558"/>
                    </a:lnTo>
                    <a:lnTo>
                      <a:pt x="1018183" y="4489804"/>
                    </a:lnTo>
                    <a:lnTo>
                      <a:pt x="1018183" y="4490399"/>
                    </a:lnTo>
                    <a:lnTo>
                      <a:pt x="1018183" y="4491089"/>
                    </a:lnTo>
                    <a:lnTo>
                      <a:pt x="1018183" y="4491371"/>
                    </a:lnTo>
                    <a:lnTo>
                      <a:pt x="1018183" y="4492657"/>
                    </a:lnTo>
                    <a:lnTo>
                      <a:pt x="1018183" y="4494633"/>
                    </a:lnTo>
                    <a:lnTo>
                      <a:pt x="1018183" y="4494938"/>
                    </a:lnTo>
                    <a:lnTo>
                      <a:pt x="1018183" y="4495806"/>
                    </a:lnTo>
                    <a:lnTo>
                      <a:pt x="1018183" y="4504171"/>
                    </a:lnTo>
                    <a:lnTo>
                      <a:pt x="1018183" y="4504942"/>
                    </a:lnTo>
                    <a:lnTo>
                      <a:pt x="1018183" y="4506509"/>
                    </a:lnTo>
                    <a:lnTo>
                      <a:pt x="1018183" y="4506751"/>
                    </a:lnTo>
                    <a:lnTo>
                      <a:pt x="1018183" y="4507716"/>
                    </a:lnTo>
                    <a:lnTo>
                      <a:pt x="1018183" y="4513945"/>
                    </a:lnTo>
                    <a:lnTo>
                      <a:pt x="1018183" y="4516721"/>
                    </a:lnTo>
                    <a:lnTo>
                      <a:pt x="1018183" y="4521843"/>
                    </a:lnTo>
                    <a:lnTo>
                      <a:pt x="1018183" y="4523127"/>
                    </a:lnTo>
                    <a:lnTo>
                      <a:pt x="1018183" y="4526075"/>
                    </a:lnTo>
                    <a:lnTo>
                      <a:pt x="1018183" y="4526378"/>
                    </a:lnTo>
                    <a:lnTo>
                      <a:pt x="1018183" y="4527360"/>
                    </a:lnTo>
                    <a:lnTo>
                      <a:pt x="1018183" y="4527666"/>
                    </a:lnTo>
                    <a:lnTo>
                      <a:pt x="1018183" y="4528533"/>
                    </a:lnTo>
                    <a:lnTo>
                      <a:pt x="1018183" y="4531210"/>
                    </a:lnTo>
                    <a:lnTo>
                      <a:pt x="1018183" y="4531431"/>
                    </a:lnTo>
                    <a:lnTo>
                      <a:pt x="1018183" y="4532901"/>
                    </a:lnTo>
                    <a:lnTo>
                      <a:pt x="1018183" y="4532999"/>
                    </a:lnTo>
                    <a:lnTo>
                      <a:pt x="1018183" y="4534975"/>
                    </a:lnTo>
                    <a:lnTo>
                      <a:pt x="1018183" y="4535280"/>
                    </a:lnTo>
                    <a:lnTo>
                      <a:pt x="1018183" y="4537135"/>
                    </a:lnTo>
                    <a:lnTo>
                      <a:pt x="1018183" y="4537439"/>
                    </a:lnTo>
                    <a:lnTo>
                      <a:pt x="1018183" y="4539591"/>
                    </a:lnTo>
                    <a:lnTo>
                      <a:pt x="1018183" y="4545919"/>
                    </a:lnTo>
                    <a:lnTo>
                      <a:pt x="1018183" y="4547093"/>
                    </a:lnTo>
                    <a:lnTo>
                      <a:pt x="1018183" y="4558151"/>
                    </a:lnTo>
                    <a:lnTo>
                      <a:pt x="1018183" y="4567702"/>
                    </a:lnTo>
                    <a:lnTo>
                      <a:pt x="1018183" y="4568008"/>
                    </a:lnTo>
                    <a:lnTo>
                      <a:pt x="1018183" y="4571552"/>
                    </a:lnTo>
                    <a:lnTo>
                      <a:pt x="1018183" y="4573709"/>
                    </a:lnTo>
                    <a:lnTo>
                      <a:pt x="1018183" y="4576549"/>
                    </a:lnTo>
                    <a:lnTo>
                      <a:pt x="1018183" y="4577477"/>
                    </a:lnTo>
                    <a:lnTo>
                      <a:pt x="1018183" y="4577781"/>
                    </a:lnTo>
                    <a:lnTo>
                      <a:pt x="1018183" y="4578760"/>
                    </a:lnTo>
                    <a:lnTo>
                      <a:pt x="1018183" y="4579064"/>
                    </a:lnTo>
                    <a:lnTo>
                      <a:pt x="1018183" y="4580283"/>
                    </a:lnTo>
                    <a:lnTo>
                      <a:pt x="1018183" y="4582609"/>
                    </a:lnTo>
                    <a:lnTo>
                      <a:pt x="1018183" y="4583395"/>
                    </a:lnTo>
                    <a:lnTo>
                      <a:pt x="1018183" y="4586261"/>
                    </a:lnTo>
                    <a:lnTo>
                      <a:pt x="1018183" y="4588417"/>
                    </a:lnTo>
                    <a:lnTo>
                      <a:pt x="1018183" y="4588957"/>
                    </a:lnTo>
                    <a:lnTo>
                      <a:pt x="1018183" y="4590879"/>
                    </a:lnTo>
                    <a:lnTo>
                      <a:pt x="1018183" y="4594425"/>
                    </a:lnTo>
                    <a:lnTo>
                      <a:pt x="1018183" y="4597319"/>
                    </a:lnTo>
                    <a:lnTo>
                      <a:pt x="1018183" y="4597798"/>
                    </a:lnTo>
                    <a:lnTo>
                      <a:pt x="1018183" y="4600017"/>
                    </a:lnTo>
                    <a:lnTo>
                      <a:pt x="1018183" y="4608846"/>
                    </a:lnTo>
                    <a:lnTo>
                      <a:pt x="1018183" y="4610414"/>
                    </a:lnTo>
                    <a:lnTo>
                      <a:pt x="1018183" y="4614051"/>
                    </a:lnTo>
                    <a:lnTo>
                      <a:pt x="1018183" y="4615339"/>
                    </a:lnTo>
                    <a:lnTo>
                      <a:pt x="1018183" y="4616123"/>
                    </a:lnTo>
                    <a:lnTo>
                      <a:pt x="1018183" y="4619104"/>
                    </a:lnTo>
                    <a:lnTo>
                      <a:pt x="1018183" y="4619667"/>
                    </a:lnTo>
                    <a:lnTo>
                      <a:pt x="1018183" y="4619904"/>
                    </a:lnTo>
                    <a:lnTo>
                      <a:pt x="1018183" y="4620625"/>
                    </a:lnTo>
                    <a:lnTo>
                      <a:pt x="1018183" y="4621473"/>
                    </a:lnTo>
                    <a:lnTo>
                      <a:pt x="1018183" y="4625109"/>
                    </a:lnTo>
                    <a:lnTo>
                      <a:pt x="1018183" y="4625897"/>
                    </a:lnTo>
                    <a:lnTo>
                      <a:pt x="1018183" y="4627181"/>
                    </a:lnTo>
                    <a:lnTo>
                      <a:pt x="1018183" y="4628759"/>
                    </a:lnTo>
                    <a:lnTo>
                      <a:pt x="1018183" y="4630047"/>
                    </a:lnTo>
                    <a:lnTo>
                      <a:pt x="1018183" y="4630525"/>
                    </a:lnTo>
                    <a:lnTo>
                      <a:pt x="1018183" y="4630726"/>
                    </a:lnTo>
                    <a:lnTo>
                      <a:pt x="1018183" y="4631460"/>
                    </a:lnTo>
                    <a:lnTo>
                      <a:pt x="1018183" y="4631685"/>
                    </a:lnTo>
                    <a:lnTo>
                      <a:pt x="1018183" y="4632744"/>
                    </a:lnTo>
                    <a:lnTo>
                      <a:pt x="1018183" y="4635094"/>
                    </a:lnTo>
                    <a:lnTo>
                      <a:pt x="1018183" y="4639816"/>
                    </a:lnTo>
                    <a:lnTo>
                      <a:pt x="1018183" y="4640297"/>
                    </a:lnTo>
                    <a:lnTo>
                      <a:pt x="1018183" y="4640359"/>
                    </a:lnTo>
                    <a:lnTo>
                      <a:pt x="1018183" y="4641583"/>
                    </a:lnTo>
                    <a:lnTo>
                      <a:pt x="1018183" y="4642516"/>
                    </a:lnTo>
                    <a:lnTo>
                      <a:pt x="1018183" y="4646151"/>
                    </a:lnTo>
                    <a:lnTo>
                      <a:pt x="1018183" y="4652633"/>
                    </a:lnTo>
                    <a:lnTo>
                      <a:pt x="1018183" y="4654200"/>
                    </a:lnTo>
                    <a:lnTo>
                      <a:pt x="1018183" y="4656176"/>
                    </a:lnTo>
                    <a:lnTo>
                      <a:pt x="1018183" y="4660246"/>
                    </a:lnTo>
                    <a:lnTo>
                      <a:pt x="1018183" y="4661815"/>
                    </a:lnTo>
                    <a:lnTo>
                      <a:pt x="1018183" y="4662169"/>
                    </a:lnTo>
                    <a:lnTo>
                      <a:pt x="1018183" y="4663453"/>
                    </a:lnTo>
                    <a:lnTo>
                      <a:pt x="1018183" y="4664412"/>
                    </a:lnTo>
                    <a:lnTo>
                      <a:pt x="1018183" y="4665325"/>
                    </a:lnTo>
                    <a:lnTo>
                      <a:pt x="1018183" y="4667523"/>
                    </a:lnTo>
                    <a:lnTo>
                      <a:pt x="1018183" y="4667954"/>
                    </a:lnTo>
                    <a:lnTo>
                      <a:pt x="1018183" y="4671068"/>
                    </a:lnTo>
                    <a:lnTo>
                      <a:pt x="1018183" y="4671789"/>
                    </a:lnTo>
                    <a:lnTo>
                      <a:pt x="1018183" y="4673086"/>
                    </a:lnTo>
                    <a:lnTo>
                      <a:pt x="1018183" y="4673227"/>
                    </a:lnTo>
                    <a:lnTo>
                      <a:pt x="1018183" y="4680856"/>
                    </a:lnTo>
                    <a:lnTo>
                      <a:pt x="1018183" y="4681925"/>
                    </a:lnTo>
                    <a:lnTo>
                      <a:pt x="1018183" y="4682425"/>
                    </a:lnTo>
                    <a:lnTo>
                      <a:pt x="1018183" y="4682664"/>
                    </a:lnTo>
                    <a:lnTo>
                      <a:pt x="1018183" y="4682858"/>
                    </a:lnTo>
                    <a:lnTo>
                      <a:pt x="1018183" y="4684144"/>
                    </a:lnTo>
                    <a:lnTo>
                      <a:pt x="1018183" y="4686493"/>
                    </a:lnTo>
                    <a:lnTo>
                      <a:pt x="1018183" y="4692635"/>
                    </a:lnTo>
                    <a:lnTo>
                      <a:pt x="1018183" y="4692975"/>
                    </a:lnTo>
                    <a:lnTo>
                      <a:pt x="1018183" y="4694542"/>
                    </a:lnTo>
                    <a:lnTo>
                      <a:pt x="1018183" y="4696518"/>
                    </a:lnTo>
                    <a:lnTo>
                      <a:pt x="1018183" y="4703795"/>
                    </a:lnTo>
                    <a:lnTo>
                      <a:pt x="1018183" y="4704033"/>
                    </a:lnTo>
                    <a:lnTo>
                      <a:pt x="1018183" y="4705600"/>
                    </a:lnTo>
                    <a:lnTo>
                      <a:pt x="1018183" y="4707345"/>
                    </a:lnTo>
                    <a:lnTo>
                      <a:pt x="1018183" y="4707575"/>
                    </a:lnTo>
                    <a:lnTo>
                      <a:pt x="1018183" y="4707941"/>
                    </a:lnTo>
                    <a:lnTo>
                      <a:pt x="1018183" y="4708912"/>
                    </a:lnTo>
                    <a:lnTo>
                      <a:pt x="1018183" y="4713569"/>
                    </a:lnTo>
                    <a:lnTo>
                      <a:pt x="1018183" y="4714853"/>
                    </a:lnTo>
                    <a:lnTo>
                      <a:pt x="1018183" y="4718010"/>
                    </a:lnTo>
                    <a:lnTo>
                      <a:pt x="1018183" y="4718999"/>
                    </a:lnTo>
                    <a:lnTo>
                      <a:pt x="1018183" y="4721198"/>
                    </a:lnTo>
                    <a:lnTo>
                      <a:pt x="1018183" y="4722767"/>
                    </a:lnTo>
                    <a:lnTo>
                      <a:pt x="1018183" y="4724406"/>
                    </a:lnTo>
                    <a:lnTo>
                      <a:pt x="1018183" y="4732257"/>
                    </a:lnTo>
                    <a:lnTo>
                      <a:pt x="1018183" y="4733824"/>
                    </a:lnTo>
                    <a:lnTo>
                      <a:pt x="1018183" y="4740304"/>
                    </a:lnTo>
                    <a:lnTo>
                      <a:pt x="1018183" y="4745321"/>
                    </a:lnTo>
                    <a:lnTo>
                      <a:pt x="1018183" y="4750443"/>
                    </a:lnTo>
                    <a:lnTo>
                      <a:pt x="1018183" y="4751727"/>
                    </a:lnTo>
                    <a:lnTo>
                      <a:pt x="1018183" y="4757133"/>
                    </a:lnTo>
                    <a:lnTo>
                      <a:pt x="1018183" y="4759341"/>
                    </a:lnTo>
                    <a:lnTo>
                      <a:pt x="1018183" y="4760031"/>
                    </a:lnTo>
                    <a:lnTo>
                      <a:pt x="1018183" y="4761501"/>
                    </a:lnTo>
                    <a:lnTo>
                      <a:pt x="1018183" y="4761599"/>
                    </a:lnTo>
                    <a:lnTo>
                      <a:pt x="1018183" y="4763575"/>
                    </a:lnTo>
                    <a:lnTo>
                      <a:pt x="1018183" y="4763880"/>
                    </a:lnTo>
                    <a:lnTo>
                      <a:pt x="1018183" y="4768191"/>
                    </a:lnTo>
                    <a:lnTo>
                      <a:pt x="1018183" y="4775693"/>
                    </a:lnTo>
                    <a:lnTo>
                      <a:pt x="1018183" y="4786751"/>
                    </a:lnTo>
                    <a:lnTo>
                      <a:pt x="1018183" y="4788046"/>
                    </a:lnTo>
                    <a:lnTo>
                      <a:pt x="1018183" y="4792069"/>
                    </a:lnTo>
                    <a:lnTo>
                      <a:pt x="1018183" y="4796302"/>
                    </a:lnTo>
                    <a:lnTo>
                      <a:pt x="1018183" y="4796608"/>
                    </a:lnTo>
                    <a:lnTo>
                      <a:pt x="1018183" y="4800152"/>
                    </a:lnTo>
                    <a:lnTo>
                      <a:pt x="1018183" y="4800600"/>
                    </a:lnTo>
                    <a:lnTo>
                      <a:pt x="1018183" y="4801843"/>
                    </a:lnTo>
                    <a:lnTo>
                      <a:pt x="1018183" y="4803127"/>
                    </a:lnTo>
                    <a:lnTo>
                      <a:pt x="1018183" y="4804869"/>
                    </a:lnTo>
                    <a:lnTo>
                      <a:pt x="1018183" y="4805149"/>
                    </a:lnTo>
                    <a:lnTo>
                      <a:pt x="1018183" y="4806077"/>
                    </a:lnTo>
                    <a:lnTo>
                      <a:pt x="1018183" y="4806381"/>
                    </a:lnTo>
                    <a:lnTo>
                      <a:pt x="1018183" y="4806830"/>
                    </a:lnTo>
                    <a:lnTo>
                      <a:pt x="1018183" y="4807360"/>
                    </a:lnTo>
                    <a:lnTo>
                      <a:pt x="1018183" y="4807664"/>
                    </a:lnTo>
                    <a:lnTo>
                      <a:pt x="1018183" y="4808413"/>
                    </a:lnTo>
                    <a:lnTo>
                      <a:pt x="1018183" y="4808533"/>
                    </a:lnTo>
                    <a:lnTo>
                      <a:pt x="1018183" y="4811209"/>
                    </a:lnTo>
                    <a:lnTo>
                      <a:pt x="1018183" y="4814861"/>
                    </a:lnTo>
                    <a:lnTo>
                      <a:pt x="1018183" y="4815637"/>
                    </a:lnTo>
                    <a:lnTo>
                      <a:pt x="1018183" y="4818757"/>
                    </a:lnTo>
                    <a:lnTo>
                      <a:pt x="1018183" y="4819374"/>
                    </a:lnTo>
                    <a:lnTo>
                      <a:pt x="1018183" y="4819479"/>
                    </a:lnTo>
                    <a:lnTo>
                      <a:pt x="1018183" y="4821968"/>
                    </a:lnTo>
                    <a:lnTo>
                      <a:pt x="1018183" y="4823025"/>
                    </a:lnTo>
                    <a:lnTo>
                      <a:pt x="1018183" y="4825919"/>
                    </a:lnTo>
                    <a:lnTo>
                      <a:pt x="1018183" y="4827093"/>
                    </a:lnTo>
                    <a:lnTo>
                      <a:pt x="1018183" y="4840942"/>
                    </a:lnTo>
                    <a:lnTo>
                      <a:pt x="1018183" y="4841141"/>
                    </a:lnTo>
                    <a:lnTo>
                      <a:pt x="1018183" y="4841534"/>
                    </a:lnTo>
                    <a:lnTo>
                      <a:pt x="1018183" y="4842651"/>
                    </a:lnTo>
                    <a:lnTo>
                      <a:pt x="1018183" y="4843104"/>
                    </a:lnTo>
                    <a:lnTo>
                      <a:pt x="1018183" y="4843438"/>
                    </a:lnTo>
                    <a:lnTo>
                      <a:pt x="1018183" y="4843939"/>
                    </a:lnTo>
                    <a:lnTo>
                      <a:pt x="1018183" y="4845491"/>
                    </a:lnTo>
                    <a:lnTo>
                      <a:pt x="1018183" y="4847172"/>
                    </a:lnTo>
                    <a:lnTo>
                      <a:pt x="1018183" y="4847599"/>
                    </a:lnTo>
                    <a:lnTo>
                      <a:pt x="1018183" y="4847702"/>
                    </a:lnTo>
                    <a:lnTo>
                      <a:pt x="1018183" y="4847704"/>
                    </a:lnTo>
                    <a:lnTo>
                      <a:pt x="1018183" y="4848006"/>
                    </a:lnTo>
                    <a:lnTo>
                      <a:pt x="1018183" y="4848458"/>
                    </a:lnTo>
                    <a:lnTo>
                      <a:pt x="1018183" y="4849225"/>
                    </a:lnTo>
                    <a:lnTo>
                      <a:pt x="1018183" y="4850433"/>
                    </a:lnTo>
                    <a:lnTo>
                      <a:pt x="1018183" y="4850915"/>
                    </a:lnTo>
                    <a:lnTo>
                      <a:pt x="1018183" y="4851551"/>
                    </a:lnTo>
                    <a:lnTo>
                      <a:pt x="1018183" y="4852004"/>
                    </a:lnTo>
                    <a:lnTo>
                      <a:pt x="1018183" y="4853709"/>
                    </a:lnTo>
                    <a:lnTo>
                      <a:pt x="1018183" y="4854932"/>
                    </a:lnTo>
                    <a:lnTo>
                      <a:pt x="1018183" y="4856549"/>
                    </a:lnTo>
                    <a:lnTo>
                      <a:pt x="1018183" y="4857359"/>
                    </a:lnTo>
                    <a:lnTo>
                      <a:pt x="1018183" y="4857839"/>
                    </a:lnTo>
                    <a:lnTo>
                      <a:pt x="1018183" y="4858647"/>
                    </a:lnTo>
                    <a:lnTo>
                      <a:pt x="1018183" y="4859716"/>
                    </a:lnTo>
                    <a:lnTo>
                      <a:pt x="1018183" y="4859821"/>
                    </a:lnTo>
                    <a:lnTo>
                      <a:pt x="1018183" y="4860285"/>
                    </a:lnTo>
                    <a:lnTo>
                      <a:pt x="1018183" y="4862310"/>
                    </a:lnTo>
                    <a:lnTo>
                      <a:pt x="1018183" y="4863367"/>
                    </a:lnTo>
                    <a:lnTo>
                      <a:pt x="1018183" y="4866261"/>
                    </a:lnTo>
                    <a:lnTo>
                      <a:pt x="1018183" y="4868416"/>
                    </a:lnTo>
                    <a:lnTo>
                      <a:pt x="1018183" y="4868959"/>
                    </a:lnTo>
                    <a:lnTo>
                      <a:pt x="1018183" y="4870879"/>
                    </a:lnTo>
                    <a:lnTo>
                      <a:pt x="1018183" y="4872045"/>
                    </a:lnTo>
                    <a:lnTo>
                      <a:pt x="1018183" y="4874424"/>
                    </a:lnTo>
                    <a:lnTo>
                      <a:pt x="1018183" y="4881876"/>
                    </a:lnTo>
                    <a:lnTo>
                      <a:pt x="1018183" y="4883161"/>
                    </a:lnTo>
                    <a:lnTo>
                      <a:pt x="1018183" y="4883446"/>
                    </a:lnTo>
                    <a:lnTo>
                      <a:pt x="1018183" y="4884281"/>
                    </a:lnTo>
                    <a:lnTo>
                      <a:pt x="1018183" y="4884729"/>
                    </a:lnTo>
                    <a:lnTo>
                      <a:pt x="1018183" y="4887010"/>
                    </a:lnTo>
                    <a:lnTo>
                      <a:pt x="1018183" y="4887659"/>
                    </a:lnTo>
                    <a:lnTo>
                      <a:pt x="1018183" y="4887941"/>
                    </a:lnTo>
                    <a:lnTo>
                      <a:pt x="1018183" y="4888046"/>
                    </a:lnTo>
                    <a:lnTo>
                      <a:pt x="1018183" y="4888846"/>
                    </a:lnTo>
                    <a:lnTo>
                      <a:pt x="1018183" y="4889276"/>
                    </a:lnTo>
                    <a:lnTo>
                      <a:pt x="1018183" y="4890415"/>
                    </a:lnTo>
                    <a:lnTo>
                      <a:pt x="1018183" y="4892936"/>
                    </a:lnTo>
                    <a:lnTo>
                      <a:pt x="1018183" y="4893012"/>
                    </a:lnTo>
                    <a:lnTo>
                      <a:pt x="1018183" y="4893925"/>
                    </a:lnTo>
                    <a:lnTo>
                      <a:pt x="1018183" y="4894051"/>
                    </a:lnTo>
                    <a:lnTo>
                      <a:pt x="1018183" y="4894503"/>
                    </a:lnTo>
                    <a:lnTo>
                      <a:pt x="1018183" y="4895274"/>
                    </a:lnTo>
                    <a:lnTo>
                      <a:pt x="1018183" y="4895335"/>
                    </a:lnTo>
                    <a:lnTo>
                      <a:pt x="1018183" y="4896123"/>
                    </a:lnTo>
                    <a:lnTo>
                      <a:pt x="1018183" y="4896554"/>
                    </a:lnTo>
                    <a:lnTo>
                      <a:pt x="1018183" y="4897432"/>
                    </a:lnTo>
                    <a:lnTo>
                      <a:pt x="1018183" y="4898989"/>
                    </a:lnTo>
                    <a:lnTo>
                      <a:pt x="1018183" y="4899104"/>
                    </a:lnTo>
                    <a:lnTo>
                      <a:pt x="1018183" y="4899668"/>
                    </a:lnTo>
                    <a:lnTo>
                      <a:pt x="1018183" y="4900627"/>
                    </a:lnTo>
                    <a:lnTo>
                      <a:pt x="1018183" y="4901686"/>
                    </a:lnTo>
                    <a:lnTo>
                      <a:pt x="1018183" y="4901720"/>
                    </a:lnTo>
                    <a:lnTo>
                      <a:pt x="1018183" y="4904772"/>
                    </a:lnTo>
                    <a:lnTo>
                      <a:pt x="1018183" y="4907031"/>
                    </a:lnTo>
                    <a:lnTo>
                      <a:pt x="1018183" y="4907151"/>
                    </a:lnTo>
                    <a:lnTo>
                      <a:pt x="1018183" y="4908758"/>
                    </a:lnTo>
                    <a:lnTo>
                      <a:pt x="1018183" y="4910042"/>
                    </a:lnTo>
                    <a:lnTo>
                      <a:pt x="1018183" y="4910525"/>
                    </a:lnTo>
                    <a:lnTo>
                      <a:pt x="1018183" y="4911264"/>
                    </a:lnTo>
                    <a:lnTo>
                      <a:pt x="1018183" y="4911458"/>
                    </a:lnTo>
                    <a:lnTo>
                      <a:pt x="1018183" y="4912387"/>
                    </a:lnTo>
                    <a:lnTo>
                      <a:pt x="1018183" y="4912744"/>
                    </a:lnTo>
                    <a:lnTo>
                      <a:pt x="1018183" y="4913257"/>
                    </a:lnTo>
                    <a:lnTo>
                      <a:pt x="1018183" y="4914545"/>
                    </a:lnTo>
                    <a:lnTo>
                      <a:pt x="1018183" y="4915093"/>
                    </a:lnTo>
                    <a:lnTo>
                      <a:pt x="1018183" y="4921235"/>
                    </a:lnTo>
                    <a:lnTo>
                      <a:pt x="1018183" y="4921575"/>
                    </a:lnTo>
                    <a:lnTo>
                      <a:pt x="1018183" y="4923142"/>
                    </a:lnTo>
                    <a:lnTo>
                      <a:pt x="1018183" y="4925118"/>
                    </a:lnTo>
                    <a:lnTo>
                      <a:pt x="1018183" y="4925873"/>
                    </a:lnTo>
                    <a:lnTo>
                      <a:pt x="1018183" y="4928001"/>
                    </a:lnTo>
                    <a:lnTo>
                      <a:pt x="1018183" y="4929510"/>
                    </a:lnTo>
                    <a:lnTo>
                      <a:pt x="1018183" y="4932395"/>
                    </a:lnTo>
                    <a:lnTo>
                      <a:pt x="1018183" y="4932633"/>
                    </a:lnTo>
                    <a:lnTo>
                      <a:pt x="1018183" y="4933354"/>
                    </a:lnTo>
                    <a:lnTo>
                      <a:pt x="1018183" y="4934200"/>
                    </a:lnTo>
                    <a:lnTo>
                      <a:pt x="1018183" y="4934267"/>
                    </a:lnTo>
                    <a:lnTo>
                      <a:pt x="1018183" y="4935126"/>
                    </a:lnTo>
                    <a:lnTo>
                      <a:pt x="1018183" y="4935945"/>
                    </a:lnTo>
                    <a:lnTo>
                      <a:pt x="1018183" y="4936175"/>
                    </a:lnTo>
                    <a:lnTo>
                      <a:pt x="1018183" y="4936896"/>
                    </a:lnTo>
                    <a:lnTo>
                      <a:pt x="1018183" y="4937512"/>
                    </a:lnTo>
                    <a:lnTo>
                      <a:pt x="1018183" y="4937774"/>
                    </a:lnTo>
                    <a:lnTo>
                      <a:pt x="1018183" y="4939058"/>
                    </a:lnTo>
                    <a:lnTo>
                      <a:pt x="1018183" y="4941947"/>
                    </a:lnTo>
                    <a:lnTo>
                      <a:pt x="1018183" y="4942169"/>
                    </a:lnTo>
                    <a:lnTo>
                      <a:pt x="1018183" y="4943453"/>
                    </a:lnTo>
                    <a:lnTo>
                      <a:pt x="1018183" y="4944218"/>
                    </a:lnTo>
                    <a:lnTo>
                      <a:pt x="1018183" y="4944412"/>
                    </a:lnTo>
                    <a:lnTo>
                      <a:pt x="1018183" y="4945114"/>
                    </a:lnTo>
                    <a:lnTo>
                      <a:pt x="1018183" y="4945325"/>
                    </a:lnTo>
                    <a:lnTo>
                      <a:pt x="1018183" y="4945984"/>
                    </a:lnTo>
                    <a:lnTo>
                      <a:pt x="1018183" y="4947956"/>
                    </a:lnTo>
                    <a:lnTo>
                      <a:pt x="1018183" y="4949528"/>
                    </a:lnTo>
                    <a:lnTo>
                      <a:pt x="1018183" y="4949798"/>
                    </a:lnTo>
                    <a:lnTo>
                      <a:pt x="1018183" y="4951367"/>
                    </a:lnTo>
                    <a:lnTo>
                      <a:pt x="1018183" y="4951606"/>
                    </a:lnTo>
                    <a:lnTo>
                      <a:pt x="1018183" y="4953086"/>
                    </a:lnTo>
                    <a:lnTo>
                      <a:pt x="1018183" y="4953599"/>
                    </a:lnTo>
                    <a:lnTo>
                      <a:pt x="1018183" y="4954887"/>
                    </a:lnTo>
                    <a:lnTo>
                      <a:pt x="1018183" y="4955756"/>
                    </a:lnTo>
                    <a:lnTo>
                      <a:pt x="1018183" y="4956171"/>
                    </a:lnTo>
                    <a:lnTo>
                      <a:pt x="1018183" y="4960857"/>
                    </a:lnTo>
                    <a:lnTo>
                      <a:pt x="1018183" y="4961577"/>
                    </a:lnTo>
                    <a:lnTo>
                      <a:pt x="1018183" y="4962424"/>
                    </a:lnTo>
                    <a:lnTo>
                      <a:pt x="1018183" y="4962664"/>
                    </a:lnTo>
                    <a:lnTo>
                      <a:pt x="1018183" y="4966215"/>
                    </a:lnTo>
                    <a:lnTo>
                      <a:pt x="1018183" y="4968904"/>
                    </a:lnTo>
                    <a:lnTo>
                      <a:pt x="1018183" y="4972639"/>
                    </a:lnTo>
                    <a:lnTo>
                      <a:pt x="1018183" y="4972975"/>
                    </a:lnTo>
                    <a:lnTo>
                      <a:pt x="1018183" y="4974542"/>
                    </a:lnTo>
                    <a:lnTo>
                      <a:pt x="1018183" y="4975468"/>
                    </a:lnTo>
                    <a:lnTo>
                      <a:pt x="1018183" y="4976287"/>
                    </a:lnTo>
                    <a:lnTo>
                      <a:pt x="1018183" y="4976517"/>
                    </a:lnTo>
                    <a:lnTo>
                      <a:pt x="1018183" y="4977274"/>
                    </a:lnTo>
                    <a:lnTo>
                      <a:pt x="1018183" y="4977628"/>
                    </a:lnTo>
                    <a:lnTo>
                      <a:pt x="1018183" y="4977854"/>
                    </a:lnTo>
                    <a:lnTo>
                      <a:pt x="1018183" y="4980683"/>
                    </a:lnTo>
                    <a:lnTo>
                      <a:pt x="1018183" y="4983795"/>
                    </a:lnTo>
                    <a:lnTo>
                      <a:pt x="1018183" y="4984447"/>
                    </a:lnTo>
                    <a:lnTo>
                      <a:pt x="1018183" y="4986326"/>
                    </a:lnTo>
                    <a:lnTo>
                      <a:pt x="1018183" y="4986526"/>
                    </a:lnTo>
                    <a:lnTo>
                      <a:pt x="1018183" y="4987345"/>
                    </a:lnTo>
                    <a:lnTo>
                      <a:pt x="1018183" y="4987941"/>
                    </a:lnTo>
                    <a:lnTo>
                      <a:pt x="1018183" y="4988912"/>
                    </a:lnTo>
                    <a:lnTo>
                      <a:pt x="1018183" y="4989870"/>
                    </a:lnTo>
                    <a:lnTo>
                      <a:pt x="1018183" y="4992028"/>
                    </a:lnTo>
                    <a:lnTo>
                      <a:pt x="1018183" y="4993130"/>
                    </a:lnTo>
                    <a:lnTo>
                      <a:pt x="1018183" y="4995393"/>
                    </a:lnTo>
                    <a:lnTo>
                      <a:pt x="1018183" y="4996098"/>
                    </a:lnTo>
                    <a:lnTo>
                      <a:pt x="1018183" y="4997384"/>
                    </a:lnTo>
                    <a:lnTo>
                      <a:pt x="1018183" y="4999241"/>
                    </a:lnTo>
                    <a:lnTo>
                      <a:pt x="1018183" y="5000927"/>
                    </a:lnTo>
                    <a:lnTo>
                      <a:pt x="1018183" y="5001199"/>
                    </a:lnTo>
                    <a:lnTo>
                      <a:pt x="1018183" y="5002766"/>
                    </a:lnTo>
                    <a:lnTo>
                      <a:pt x="1018183" y="5009246"/>
                    </a:lnTo>
                    <a:lnTo>
                      <a:pt x="1018183" y="5010001"/>
                    </a:lnTo>
                    <a:lnTo>
                      <a:pt x="1018183" y="5011978"/>
                    </a:lnTo>
                    <a:lnTo>
                      <a:pt x="1018183" y="5013545"/>
                    </a:lnTo>
                    <a:lnTo>
                      <a:pt x="1018183" y="5016646"/>
                    </a:lnTo>
                    <a:lnTo>
                      <a:pt x="1018183" y="5017970"/>
                    </a:lnTo>
                    <a:lnTo>
                      <a:pt x="1018183" y="5019254"/>
                    </a:lnTo>
                    <a:lnTo>
                      <a:pt x="1018183" y="5020304"/>
                    </a:lnTo>
                    <a:lnTo>
                      <a:pt x="1018183" y="5020669"/>
                    </a:lnTo>
                    <a:lnTo>
                      <a:pt x="1018183" y="5023616"/>
                    </a:lnTo>
                    <a:lnTo>
                      <a:pt x="1018183" y="5023919"/>
                    </a:lnTo>
                    <a:lnTo>
                      <a:pt x="1018183" y="5029028"/>
                    </a:lnTo>
                    <a:lnTo>
                      <a:pt x="1018183" y="5030443"/>
                    </a:lnTo>
                    <a:lnTo>
                      <a:pt x="1018183" y="5031727"/>
                    </a:lnTo>
                    <a:lnTo>
                      <a:pt x="1018183" y="5032370"/>
                    </a:lnTo>
                    <a:lnTo>
                      <a:pt x="1018183" y="5033469"/>
                    </a:lnTo>
                    <a:lnTo>
                      <a:pt x="1018183" y="5033654"/>
                    </a:lnTo>
                    <a:lnTo>
                      <a:pt x="1018183" y="5035630"/>
                    </a:lnTo>
                    <a:lnTo>
                      <a:pt x="1018183" y="5037013"/>
                    </a:lnTo>
                    <a:lnTo>
                      <a:pt x="1018183" y="5037133"/>
                    </a:lnTo>
                    <a:lnTo>
                      <a:pt x="1018183" y="5038226"/>
                    </a:lnTo>
                    <a:lnTo>
                      <a:pt x="1018183" y="5043428"/>
                    </a:lnTo>
                    <a:lnTo>
                      <a:pt x="1018183" y="5044237"/>
                    </a:lnTo>
                    <a:lnTo>
                      <a:pt x="1018183" y="5047357"/>
                    </a:lnTo>
                    <a:lnTo>
                      <a:pt x="1018183" y="5055693"/>
                    </a:lnTo>
                    <a:lnTo>
                      <a:pt x="1018183" y="5056988"/>
                    </a:lnTo>
                    <a:lnTo>
                      <a:pt x="1018183" y="5068047"/>
                    </a:lnTo>
                    <a:lnTo>
                      <a:pt x="1018183" y="5069542"/>
                    </a:lnTo>
                    <a:lnTo>
                      <a:pt x="1018183" y="5069741"/>
                    </a:lnTo>
                    <a:lnTo>
                      <a:pt x="1018183" y="5072038"/>
                    </a:lnTo>
                    <a:lnTo>
                      <a:pt x="1018183" y="5072069"/>
                    </a:lnTo>
                    <a:lnTo>
                      <a:pt x="1018183" y="5073811"/>
                    </a:lnTo>
                    <a:lnTo>
                      <a:pt x="1018183" y="5074091"/>
                    </a:lnTo>
                    <a:lnTo>
                      <a:pt x="1018183" y="5075772"/>
                    </a:lnTo>
                    <a:lnTo>
                      <a:pt x="1018183" y="5076302"/>
                    </a:lnTo>
                    <a:lnTo>
                      <a:pt x="1018183" y="5076606"/>
                    </a:lnTo>
                    <a:lnTo>
                      <a:pt x="1018183" y="5077058"/>
                    </a:lnTo>
                    <a:lnTo>
                      <a:pt x="1018183" y="5077355"/>
                    </a:lnTo>
                    <a:lnTo>
                      <a:pt x="1018183" y="5079033"/>
                    </a:lnTo>
                    <a:lnTo>
                      <a:pt x="1018183" y="5079515"/>
                    </a:lnTo>
                    <a:lnTo>
                      <a:pt x="1018183" y="5080151"/>
                    </a:lnTo>
                    <a:lnTo>
                      <a:pt x="1018183" y="5080604"/>
                    </a:lnTo>
                    <a:lnTo>
                      <a:pt x="1018183" y="5084579"/>
                    </a:lnTo>
                    <a:lnTo>
                      <a:pt x="1018183" y="5085149"/>
                    </a:lnTo>
                    <a:lnTo>
                      <a:pt x="1018183" y="5086439"/>
                    </a:lnTo>
                    <a:lnTo>
                      <a:pt x="1018183" y="5087699"/>
                    </a:lnTo>
                    <a:lnTo>
                      <a:pt x="1018183" y="5088316"/>
                    </a:lnTo>
                    <a:lnTo>
                      <a:pt x="1018183" y="5088421"/>
                    </a:lnTo>
                    <a:lnTo>
                      <a:pt x="1018183" y="5090910"/>
                    </a:lnTo>
                    <a:lnTo>
                      <a:pt x="1018183" y="5091967"/>
                    </a:lnTo>
                    <a:lnTo>
                      <a:pt x="1018183" y="5094861"/>
                    </a:lnTo>
                    <a:lnTo>
                      <a:pt x="1018183" y="5098757"/>
                    </a:lnTo>
                    <a:lnTo>
                      <a:pt x="1018183" y="5099479"/>
                    </a:lnTo>
                    <a:lnTo>
                      <a:pt x="1018183" y="5100775"/>
                    </a:lnTo>
                    <a:lnTo>
                      <a:pt x="1018183" y="5103024"/>
                    </a:lnTo>
                    <a:lnTo>
                      <a:pt x="1018183" y="5104318"/>
                    </a:lnTo>
                    <a:lnTo>
                      <a:pt x="1018183" y="5106387"/>
                    </a:lnTo>
                    <a:lnTo>
                      <a:pt x="1018183" y="5107955"/>
                    </a:lnTo>
                    <a:lnTo>
                      <a:pt x="1018183" y="5110083"/>
                    </a:lnTo>
                    <a:lnTo>
                      <a:pt x="1018183" y="5110476"/>
                    </a:lnTo>
                    <a:lnTo>
                      <a:pt x="1018183" y="5111761"/>
                    </a:lnTo>
                    <a:lnTo>
                      <a:pt x="1018183" y="5112046"/>
                    </a:lnTo>
                    <a:lnTo>
                      <a:pt x="1018183" y="5112380"/>
                    </a:lnTo>
                    <a:lnTo>
                      <a:pt x="1018183" y="5112881"/>
                    </a:lnTo>
                    <a:lnTo>
                      <a:pt x="1018183" y="5113329"/>
                    </a:lnTo>
                    <a:lnTo>
                      <a:pt x="1018183" y="5115610"/>
                    </a:lnTo>
                    <a:lnTo>
                      <a:pt x="1018183" y="5116541"/>
                    </a:lnTo>
                    <a:lnTo>
                      <a:pt x="1018183" y="5116646"/>
                    </a:lnTo>
                    <a:lnTo>
                      <a:pt x="1018183" y="5117400"/>
                    </a:lnTo>
                    <a:lnTo>
                      <a:pt x="1018183" y="5117876"/>
                    </a:lnTo>
                    <a:lnTo>
                      <a:pt x="1018183" y="5119375"/>
                    </a:lnTo>
                    <a:lnTo>
                      <a:pt x="1018183" y="5119857"/>
                    </a:lnTo>
                    <a:lnTo>
                      <a:pt x="1018183" y="5120946"/>
                    </a:lnTo>
                    <a:lnTo>
                      <a:pt x="1018183" y="5121141"/>
                    </a:lnTo>
                    <a:lnTo>
                      <a:pt x="1018183" y="5121536"/>
                    </a:lnTo>
                    <a:lnTo>
                      <a:pt x="1018183" y="5122651"/>
                    </a:lnTo>
                    <a:lnTo>
                      <a:pt x="1018183" y="5123103"/>
                    </a:lnTo>
                    <a:lnTo>
                      <a:pt x="1018183" y="5123438"/>
                    </a:lnTo>
                    <a:lnTo>
                      <a:pt x="1018183" y="5123874"/>
                    </a:lnTo>
                    <a:lnTo>
                      <a:pt x="1018183" y="5123935"/>
                    </a:lnTo>
                    <a:lnTo>
                      <a:pt x="1018183" y="5125491"/>
                    </a:lnTo>
                    <a:lnTo>
                      <a:pt x="1018183" y="5126781"/>
                    </a:lnTo>
                    <a:lnTo>
                      <a:pt x="1018183" y="5127589"/>
                    </a:lnTo>
                    <a:lnTo>
                      <a:pt x="1018183" y="5127704"/>
                    </a:lnTo>
                    <a:lnTo>
                      <a:pt x="1018183" y="5129001"/>
                    </a:lnTo>
                    <a:lnTo>
                      <a:pt x="1018183" y="5129227"/>
                    </a:lnTo>
                    <a:lnTo>
                      <a:pt x="1018183" y="5130320"/>
                    </a:lnTo>
                    <a:lnTo>
                      <a:pt x="1018183" y="5131485"/>
                    </a:lnTo>
                    <a:lnTo>
                      <a:pt x="1018183" y="5135631"/>
                    </a:lnTo>
                    <a:lnTo>
                      <a:pt x="1018183" y="5135751"/>
                    </a:lnTo>
                    <a:lnTo>
                      <a:pt x="1018183" y="5137358"/>
                    </a:lnTo>
                    <a:lnTo>
                      <a:pt x="1018183" y="5137838"/>
                    </a:lnTo>
                    <a:lnTo>
                      <a:pt x="1018183" y="5138642"/>
                    </a:lnTo>
                    <a:lnTo>
                      <a:pt x="1018183" y="5139821"/>
                    </a:lnTo>
                    <a:lnTo>
                      <a:pt x="1018183" y="5140987"/>
                    </a:lnTo>
                    <a:lnTo>
                      <a:pt x="1018183" y="5143366"/>
                    </a:lnTo>
                    <a:lnTo>
                      <a:pt x="1018183" y="5148889"/>
                    </a:lnTo>
                    <a:lnTo>
                      <a:pt x="1018183" y="5150456"/>
                    </a:lnTo>
                    <a:lnTo>
                      <a:pt x="1018183" y="5152103"/>
                    </a:lnTo>
                    <a:lnTo>
                      <a:pt x="1018183" y="5153671"/>
                    </a:lnTo>
                    <a:lnTo>
                      <a:pt x="1018183" y="5155952"/>
                    </a:lnTo>
                    <a:lnTo>
                      <a:pt x="1018183" y="5156601"/>
                    </a:lnTo>
                    <a:lnTo>
                      <a:pt x="1018183" y="5158110"/>
                    </a:lnTo>
                    <a:lnTo>
                      <a:pt x="1018183" y="5158218"/>
                    </a:lnTo>
                    <a:lnTo>
                      <a:pt x="1018183" y="5159710"/>
                    </a:lnTo>
                    <a:lnTo>
                      <a:pt x="1018183" y="5161878"/>
                    </a:lnTo>
                    <a:lnTo>
                      <a:pt x="1018183" y="5161954"/>
                    </a:lnTo>
                    <a:lnTo>
                      <a:pt x="1018183" y="5162643"/>
                    </a:lnTo>
                    <a:lnTo>
                      <a:pt x="1018183" y="5162867"/>
                    </a:lnTo>
                    <a:lnTo>
                      <a:pt x="1018183" y="5163161"/>
                    </a:lnTo>
                    <a:lnTo>
                      <a:pt x="1018183" y="5163445"/>
                    </a:lnTo>
                    <a:lnTo>
                      <a:pt x="1018183" y="5164277"/>
                    </a:lnTo>
                    <a:lnTo>
                      <a:pt x="1018183" y="5164731"/>
                    </a:lnTo>
                    <a:lnTo>
                      <a:pt x="1018183" y="5165496"/>
                    </a:lnTo>
                    <a:lnTo>
                      <a:pt x="1018183" y="5166374"/>
                    </a:lnTo>
                    <a:lnTo>
                      <a:pt x="1018183" y="5167010"/>
                    </a:lnTo>
                    <a:lnTo>
                      <a:pt x="1018183" y="5167658"/>
                    </a:lnTo>
                    <a:lnTo>
                      <a:pt x="1018183" y="5168046"/>
                    </a:lnTo>
                    <a:lnTo>
                      <a:pt x="1018183" y="5169276"/>
                    </a:lnTo>
                    <a:lnTo>
                      <a:pt x="1018183" y="5170547"/>
                    </a:lnTo>
                    <a:lnTo>
                      <a:pt x="1018183" y="5170662"/>
                    </a:lnTo>
                    <a:lnTo>
                      <a:pt x="1018183" y="5172818"/>
                    </a:lnTo>
                    <a:lnTo>
                      <a:pt x="1018183" y="5173012"/>
                    </a:lnTo>
                    <a:lnTo>
                      <a:pt x="1018183" y="5173714"/>
                    </a:lnTo>
                    <a:lnTo>
                      <a:pt x="1018183" y="5173925"/>
                    </a:lnTo>
                    <a:lnTo>
                      <a:pt x="1018183" y="5175973"/>
                    </a:lnTo>
                    <a:lnTo>
                      <a:pt x="1018183" y="5176093"/>
                    </a:lnTo>
                    <a:lnTo>
                      <a:pt x="1018183" y="5176556"/>
                    </a:lnTo>
                    <a:lnTo>
                      <a:pt x="1018183" y="5178826"/>
                    </a:lnTo>
                    <a:lnTo>
                      <a:pt x="1018183" y="5178984"/>
                    </a:lnTo>
                    <a:lnTo>
                      <a:pt x="1018183" y="5180206"/>
                    </a:lnTo>
                    <a:lnTo>
                      <a:pt x="1018183" y="5181686"/>
                    </a:lnTo>
                    <a:lnTo>
                      <a:pt x="1018183" y="5181720"/>
                    </a:lnTo>
                    <a:lnTo>
                      <a:pt x="1018183" y="5182199"/>
                    </a:lnTo>
                    <a:lnTo>
                      <a:pt x="1018183" y="5183487"/>
                    </a:lnTo>
                    <a:lnTo>
                      <a:pt x="1018183" y="5184771"/>
                    </a:lnTo>
                    <a:lnTo>
                      <a:pt x="1018183" y="5187031"/>
                    </a:lnTo>
                    <a:lnTo>
                      <a:pt x="1018183" y="5187151"/>
                    </a:lnTo>
                    <a:lnTo>
                      <a:pt x="1018183" y="5190177"/>
                    </a:lnTo>
                    <a:lnTo>
                      <a:pt x="1018183" y="5191264"/>
                    </a:lnTo>
                    <a:lnTo>
                      <a:pt x="1018183" y="5194815"/>
                    </a:lnTo>
                    <a:lnTo>
                      <a:pt x="1018183" y="5198452"/>
                    </a:lnTo>
                    <a:lnTo>
                      <a:pt x="1018183" y="5199740"/>
                    </a:lnTo>
                    <a:lnTo>
                      <a:pt x="1018183" y="5201239"/>
                    </a:lnTo>
                    <a:lnTo>
                      <a:pt x="1018183" y="5201575"/>
                    </a:lnTo>
                    <a:lnTo>
                      <a:pt x="1018183" y="5203142"/>
                    </a:lnTo>
                    <a:lnTo>
                      <a:pt x="1018183" y="5204068"/>
                    </a:lnTo>
                    <a:lnTo>
                      <a:pt x="1018183" y="5204887"/>
                    </a:lnTo>
                    <a:lnTo>
                      <a:pt x="1018183" y="5205117"/>
                    </a:lnTo>
                    <a:lnTo>
                      <a:pt x="1018183" y="5205874"/>
                    </a:lnTo>
                    <a:lnTo>
                      <a:pt x="1018183" y="5206454"/>
                    </a:lnTo>
                    <a:lnTo>
                      <a:pt x="1018183" y="5208000"/>
                    </a:lnTo>
                    <a:lnTo>
                      <a:pt x="1018183" y="5209283"/>
                    </a:lnTo>
                    <a:lnTo>
                      <a:pt x="1018183" y="5209510"/>
                    </a:lnTo>
                    <a:lnTo>
                      <a:pt x="1018183" y="5210889"/>
                    </a:lnTo>
                    <a:lnTo>
                      <a:pt x="1018183" y="5212395"/>
                    </a:lnTo>
                    <a:lnTo>
                      <a:pt x="1018183" y="5213047"/>
                    </a:lnTo>
                    <a:lnTo>
                      <a:pt x="1018183" y="5213160"/>
                    </a:lnTo>
                    <a:lnTo>
                      <a:pt x="1018183" y="5213354"/>
                    </a:lnTo>
                    <a:lnTo>
                      <a:pt x="1018183" y="5214267"/>
                    </a:lnTo>
                    <a:lnTo>
                      <a:pt x="1018183" y="5214448"/>
                    </a:lnTo>
                    <a:lnTo>
                      <a:pt x="1018183" y="5214926"/>
                    </a:lnTo>
                    <a:lnTo>
                      <a:pt x="1018183" y="5215126"/>
                    </a:lnTo>
                    <a:lnTo>
                      <a:pt x="1018183" y="5215945"/>
                    </a:lnTo>
                    <a:lnTo>
                      <a:pt x="1018183" y="5216898"/>
                    </a:lnTo>
                    <a:lnTo>
                      <a:pt x="1018183" y="5217512"/>
                    </a:lnTo>
                    <a:lnTo>
                      <a:pt x="1018183" y="5217991"/>
                    </a:lnTo>
                    <a:lnTo>
                      <a:pt x="1018183" y="5218470"/>
                    </a:lnTo>
                    <a:lnTo>
                      <a:pt x="1018183" y="5219758"/>
                    </a:lnTo>
                    <a:lnTo>
                      <a:pt x="1018183" y="5221730"/>
                    </a:lnTo>
                    <a:lnTo>
                      <a:pt x="1018183" y="5221947"/>
                    </a:lnTo>
                    <a:lnTo>
                      <a:pt x="1018183" y="5223303"/>
                    </a:lnTo>
                    <a:lnTo>
                      <a:pt x="1018183" y="5223993"/>
                    </a:lnTo>
                    <a:lnTo>
                      <a:pt x="1018183" y="5224217"/>
                    </a:lnTo>
                    <a:lnTo>
                      <a:pt x="1018183" y="5224698"/>
                    </a:lnTo>
                    <a:lnTo>
                      <a:pt x="1018183" y="5225045"/>
                    </a:lnTo>
                    <a:lnTo>
                      <a:pt x="1018183" y="5225113"/>
                    </a:lnTo>
                    <a:lnTo>
                      <a:pt x="1018183" y="5225984"/>
                    </a:lnTo>
                    <a:lnTo>
                      <a:pt x="1018183" y="5227841"/>
                    </a:lnTo>
                    <a:lnTo>
                      <a:pt x="1018183" y="5229527"/>
                    </a:lnTo>
                    <a:lnTo>
                      <a:pt x="1018183" y="5229799"/>
                    </a:lnTo>
                    <a:lnTo>
                      <a:pt x="1018183" y="5231366"/>
                    </a:lnTo>
                    <a:lnTo>
                      <a:pt x="1018183" y="5231606"/>
                    </a:lnTo>
                    <a:lnTo>
                      <a:pt x="1018183" y="5237846"/>
                    </a:lnTo>
                    <a:lnTo>
                      <a:pt x="1018183" y="5238601"/>
                    </a:lnTo>
                    <a:lnTo>
                      <a:pt x="1018183" y="5240578"/>
                    </a:lnTo>
                    <a:lnTo>
                      <a:pt x="1018183" y="5241581"/>
                    </a:lnTo>
                    <a:lnTo>
                      <a:pt x="1018183" y="5242145"/>
                    </a:lnTo>
                    <a:lnTo>
                      <a:pt x="1018183" y="5246216"/>
                    </a:lnTo>
                    <a:lnTo>
                      <a:pt x="1018183" y="5246570"/>
                    </a:lnTo>
                    <a:lnTo>
                      <a:pt x="1018183" y="5247854"/>
                    </a:lnTo>
                    <a:lnTo>
                      <a:pt x="1018183" y="5247984"/>
                    </a:lnTo>
                    <a:lnTo>
                      <a:pt x="1018183" y="5248904"/>
                    </a:lnTo>
                    <a:lnTo>
                      <a:pt x="1018183" y="5249625"/>
                    </a:lnTo>
                    <a:lnTo>
                      <a:pt x="1018183" y="5249726"/>
                    </a:lnTo>
                    <a:lnTo>
                      <a:pt x="1018183" y="5252216"/>
                    </a:lnTo>
                    <a:lnTo>
                      <a:pt x="1018183" y="5252355"/>
                    </a:lnTo>
                    <a:lnTo>
                      <a:pt x="1018183" y="5252519"/>
                    </a:lnTo>
                    <a:lnTo>
                      <a:pt x="1018183" y="5253389"/>
                    </a:lnTo>
                    <a:lnTo>
                      <a:pt x="1018183" y="5254674"/>
                    </a:lnTo>
                    <a:lnTo>
                      <a:pt x="1018183" y="5255468"/>
                    </a:lnTo>
                    <a:lnTo>
                      <a:pt x="1018183" y="5256287"/>
                    </a:lnTo>
                    <a:lnTo>
                      <a:pt x="1018183" y="5257628"/>
                    </a:lnTo>
                    <a:lnTo>
                      <a:pt x="1018183" y="5257854"/>
                    </a:lnTo>
                    <a:lnTo>
                      <a:pt x="1018183" y="5260493"/>
                    </a:lnTo>
                    <a:lnTo>
                      <a:pt x="1018183" y="5260683"/>
                    </a:lnTo>
                    <a:lnTo>
                      <a:pt x="1018183" y="5260970"/>
                    </a:lnTo>
                    <a:lnTo>
                      <a:pt x="1018183" y="5262072"/>
                    </a:lnTo>
                    <a:lnTo>
                      <a:pt x="1018183" y="5262254"/>
                    </a:lnTo>
                    <a:lnTo>
                      <a:pt x="1018183" y="5264230"/>
                    </a:lnTo>
                    <a:lnTo>
                      <a:pt x="1018183" y="5264335"/>
                    </a:lnTo>
                    <a:lnTo>
                      <a:pt x="1018183" y="5264448"/>
                    </a:lnTo>
                    <a:lnTo>
                      <a:pt x="1018183" y="5266326"/>
                    </a:lnTo>
                    <a:lnTo>
                      <a:pt x="1018183" y="5266826"/>
                    </a:lnTo>
                    <a:lnTo>
                      <a:pt x="1018183" y="5267065"/>
                    </a:lnTo>
                    <a:lnTo>
                      <a:pt x="1018183" y="5268183"/>
                    </a:lnTo>
                    <a:lnTo>
                      <a:pt x="1018183" y="5268633"/>
                    </a:lnTo>
                    <a:lnTo>
                      <a:pt x="1018183" y="5269869"/>
                    </a:lnTo>
                    <a:lnTo>
                      <a:pt x="1018183" y="5272028"/>
                    </a:lnTo>
                    <a:lnTo>
                      <a:pt x="1018183" y="5273130"/>
                    </a:lnTo>
                    <a:lnTo>
                      <a:pt x="1018183" y="5273234"/>
                    </a:lnTo>
                    <a:lnTo>
                      <a:pt x="1018183" y="5275393"/>
                    </a:lnTo>
                    <a:lnTo>
                      <a:pt x="1018183" y="5278943"/>
                    </a:lnTo>
                    <a:lnTo>
                      <a:pt x="1018183" y="5279242"/>
                    </a:lnTo>
                    <a:lnTo>
                      <a:pt x="1018183" y="5280920"/>
                    </a:lnTo>
                    <a:lnTo>
                      <a:pt x="1018183" y="5282487"/>
                    </a:lnTo>
                    <a:lnTo>
                      <a:pt x="1018183" y="5285588"/>
                    </a:lnTo>
                    <a:lnTo>
                      <a:pt x="1018183" y="5288196"/>
                    </a:lnTo>
                    <a:lnTo>
                      <a:pt x="1018183" y="5289246"/>
                    </a:lnTo>
                    <a:lnTo>
                      <a:pt x="1018183" y="5290001"/>
                    </a:lnTo>
                    <a:lnTo>
                      <a:pt x="1018183" y="5291976"/>
                    </a:lnTo>
                    <a:lnTo>
                      <a:pt x="1018183" y="5292558"/>
                    </a:lnTo>
                    <a:lnTo>
                      <a:pt x="1018183" y="5292861"/>
                    </a:lnTo>
                    <a:lnTo>
                      <a:pt x="1018183" y="5293313"/>
                    </a:lnTo>
                    <a:lnTo>
                      <a:pt x="1018183" y="5293545"/>
                    </a:lnTo>
                    <a:lnTo>
                      <a:pt x="1018183" y="5296647"/>
                    </a:lnTo>
                    <a:lnTo>
                      <a:pt x="1018183" y="5297970"/>
                    </a:lnTo>
                    <a:lnTo>
                      <a:pt x="1018183" y="5299254"/>
                    </a:lnTo>
                    <a:lnTo>
                      <a:pt x="1018183" y="5300669"/>
                    </a:lnTo>
                    <a:lnTo>
                      <a:pt x="1018183" y="5302411"/>
                    </a:lnTo>
                    <a:lnTo>
                      <a:pt x="1018183" y="5302596"/>
                    </a:lnTo>
                    <a:lnTo>
                      <a:pt x="1018183" y="5303618"/>
                    </a:lnTo>
                    <a:lnTo>
                      <a:pt x="1018183" y="5303922"/>
                    </a:lnTo>
                    <a:lnTo>
                      <a:pt x="1018183" y="5304572"/>
                    </a:lnTo>
                    <a:lnTo>
                      <a:pt x="1018183" y="5305857"/>
                    </a:lnTo>
                    <a:lnTo>
                      <a:pt x="1018183" y="5305955"/>
                    </a:lnTo>
                    <a:lnTo>
                      <a:pt x="1018183" y="5307168"/>
                    </a:lnTo>
                    <a:lnTo>
                      <a:pt x="1018183" y="5311970"/>
                    </a:lnTo>
                    <a:lnTo>
                      <a:pt x="1018183" y="5312370"/>
                    </a:lnTo>
                    <a:lnTo>
                      <a:pt x="1018183" y="5313179"/>
                    </a:lnTo>
                    <a:lnTo>
                      <a:pt x="1018183" y="5313655"/>
                    </a:lnTo>
                    <a:lnTo>
                      <a:pt x="1018183" y="5315631"/>
                    </a:lnTo>
                    <a:lnTo>
                      <a:pt x="1018183" y="5315736"/>
                    </a:lnTo>
                    <a:lnTo>
                      <a:pt x="1018183" y="5316299"/>
                    </a:lnTo>
                    <a:lnTo>
                      <a:pt x="1018183" y="5318225"/>
                    </a:lnTo>
                    <a:lnTo>
                      <a:pt x="1018183" y="5324705"/>
                    </a:lnTo>
                    <a:lnTo>
                      <a:pt x="1018183" y="5326272"/>
                    </a:lnTo>
                    <a:lnTo>
                      <a:pt x="1018183" y="5327357"/>
                    </a:lnTo>
                    <a:lnTo>
                      <a:pt x="1018183" y="5329375"/>
                    </a:lnTo>
                    <a:lnTo>
                      <a:pt x="1018183" y="5332918"/>
                    </a:lnTo>
                    <a:lnTo>
                      <a:pt x="1018183" y="5334987"/>
                    </a:lnTo>
                    <a:lnTo>
                      <a:pt x="1018183" y="5336555"/>
                    </a:lnTo>
                    <a:lnTo>
                      <a:pt x="1018183" y="5336989"/>
                    </a:lnTo>
                    <a:lnTo>
                      <a:pt x="1018183" y="5338683"/>
                    </a:lnTo>
                    <a:lnTo>
                      <a:pt x="1018183" y="5340192"/>
                    </a:lnTo>
                    <a:lnTo>
                      <a:pt x="1018183" y="5340980"/>
                    </a:lnTo>
                    <a:lnTo>
                      <a:pt x="1018183" y="5346000"/>
                    </a:lnTo>
                    <a:lnTo>
                      <a:pt x="1018183" y="5346766"/>
                    </a:lnTo>
                    <a:lnTo>
                      <a:pt x="1018183" y="5347975"/>
                    </a:lnTo>
                    <a:lnTo>
                      <a:pt x="1018183" y="5348457"/>
                    </a:lnTo>
                    <a:lnTo>
                      <a:pt x="1018183" y="5349546"/>
                    </a:lnTo>
                    <a:lnTo>
                      <a:pt x="1018183" y="5349741"/>
                    </a:lnTo>
                    <a:lnTo>
                      <a:pt x="1018183" y="5352038"/>
                    </a:lnTo>
                    <a:lnTo>
                      <a:pt x="1018183" y="5354091"/>
                    </a:lnTo>
                    <a:lnTo>
                      <a:pt x="1018183" y="5354900"/>
                    </a:lnTo>
                    <a:lnTo>
                      <a:pt x="1018183" y="5355381"/>
                    </a:lnTo>
                    <a:lnTo>
                      <a:pt x="1018183" y="5357601"/>
                    </a:lnTo>
                    <a:lnTo>
                      <a:pt x="1018183" y="5360085"/>
                    </a:lnTo>
                    <a:lnTo>
                      <a:pt x="1018183" y="5366438"/>
                    </a:lnTo>
                    <a:lnTo>
                      <a:pt x="1018183" y="5367699"/>
                    </a:lnTo>
                    <a:lnTo>
                      <a:pt x="1018183" y="5368421"/>
                    </a:lnTo>
                    <a:lnTo>
                      <a:pt x="1018183" y="5369717"/>
                    </a:lnTo>
                    <a:lnTo>
                      <a:pt x="1018183" y="5371966"/>
                    </a:lnTo>
                    <a:lnTo>
                      <a:pt x="1018183" y="5373260"/>
                    </a:lnTo>
                    <a:lnTo>
                      <a:pt x="1018183" y="5375329"/>
                    </a:lnTo>
                    <a:lnTo>
                      <a:pt x="1018183" y="5376897"/>
                    </a:lnTo>
                    <a:lnTo>
                      <a:pt x="1018183" y="5377489"/>
                    </a:lnTo>
                    <a:lnTo>
                      <a:pt x="1018183" y="5379056"/>
                    </a:lnTo>
                    <a:lnTo>
                      <a:pt x="1018183" y="5380703"/>
                    </a:lnTo>
                    <a:lnTo>
                      <a:pt x="1018183" y="5380775"/>
                    </a:lnTo>
                    <a:lnTo>
                      <a:pt x="1018183" y="5382271"/>
                    </a:lnTo>
                    <a:lnTo>
                      <a:pt x="1018183" y="5383915"/>
                    </a:lnTo>
                    <a:lnTo>
                      <a:pt x="1018183" y="5384321"/>
                    </a:lnTo>
                    <a:lnTo>
                      <a:pt x="1018183" y="5384552"/>
                    </a:lnTo>
                    <a:lnTo>
                      <a:pt x="1018183" y="5386387"/>
                    </a:lnTo>
                    <a:lnTo>
                      <a:pt x="1018183" y="5386818"/>
                    </a:lnTo>
                    <a:lnTo>
                      <a:pt x="1018183" y="5387956"/>
                    </a:lnTo>
                    <a:lnTo>
                      <a:pt x="1018183" y="5388310"/>
                    </a:lnTo>
                    <a:lnTo>
                      <a:pt x="1018183" y="5389268"/>
                    </a:lnTo>
                    <a:lnTo>
                      <a:pt x="1018183" y="5390083"/>
                    </a:lnTo>
                    <a:lnTo>
                      <a:pt x="1018183" y="5390478"/>
                    </a:lnTo>
                    <a:lnTo>
                      <a:pt x="1018183" y="5391243"/>
                    </a:lnTo>
                    <a:lnTo>
                      <a:pt x="1018183" y="5391761"/>
                    </a:lnTo>
                    <a:lnTo>
                      <a:pt x="1018183" y="5392045"/>
                    </a:lnTo>
                    <a:lnTo>
                      <a:pt x="1018183" y="5392380"/>
                    </a:lnTo>
                    <a:lnTo>
                      <a:pt x="1018183" y="5392877"/>
                    </a:lnTo>
                    <a:lnTo>
                      <a:pt x="1018183" y="5393331"/>
                    </a:lnTo>
                    <a:lnTo>
                      <a:pt x="1018183" y="5395610"/>
                    </a:lnTo>
                    <a:lnTo>
                      <a:pt x="1018183" y="5396646"/>
                    </a:lnTo>
                    <a:lnTo>
                      <a:pt x="1018183" y="5397876"/>
                    </a:lnTo>
                    <a:lnTo>
                      <a:pt x="1018183" y="5397943"/>
                    </a:lnTo>
                    <a:lnTo>
                      <a:pt x="1018183" y="5399262"/>
                    </a:lnTo>
                    <a:lnTo>
                      <a:pt x="1018183" y="5400427"/>
                    </a:lnTo>
                    <a:lnTo>
                      <a:pt x="1018183" y="5401028"/>
                    </a:lnTo>
                    <a:lnTo>
                      <a:pt x="1018183" y="5403158"/>
                    </a:lnTo>
                    <a:lnTo>
                      <a:pt x="1018183" y="5404573"/>
                    </a:lnTo>
                    <a:lnTo>
                      <a:pt x="1018183" y="5404693"/>
                    </a:lnTo>
                    <a:lnTo>
                      <a:pt x="1018183" y="5406780"/>
                    </a:lnTo>
                    <a:lnTo>
                      <a:pt x="1018183" y="5407426"/>
                    </a:lnTo>
                    <a:lnTo>
                      <a:pt x="1018183" y="5407584"/>
                    </a:lnTo>
                    <a:lnTo>
                      <a:pt x="1018183" y="5408999"/>
                    </a:lnTo>
                    <a:lnTo>
                      <a:pt x="1018183" y="5410320"/>
                    </a:lnTo>
                    <a:lnTo>
                      <a:pt x="1018183" y="5411485"/>
                    </a:lnTo>
                    <a:lnTo>
                      <a:pt x="1018183" y="5415631"/>
                    </a:lnTo>
                    <a:lnTo>
                      <a:pt x="1018183" y="5415751"/>
                    </a:lnTo>
                    <a:lnTo>
                      <a:pt x="1018183" y="5417048"/>
                    </a:lnTo>
                    <a:lnTo>
                      <a:pt x="1018183" y="5417559"/>
                    </a:lnTo>
                    <a:lnTo>
                      <a:pt x="1018183" y="5417831"/>
                    </a:lnTo>
                    <a:lnTo>
                      <a:pt x="1018183" y="5419116"/>
                    </a:lnTo>
                    <a:lnTo>
                      <a:pt x="1018183" y="5419398"/>
                    </a:lnTo>
                    <a:lnTo>
                      <a:pt x="1018183" y="5420683"/>
                    </a:lnTo>
                    <a:lnTo>
                      <a:pt x="1018183" y="5422659"/>
                    </a:lnTo>
                    <a:lnTo>
                      <a:pt x="1018183" y="5427052"/>
                    </a:lnTo>
                    <a:lnTo>
                      <a:pt x="1018183" y="5428340"/>
                    </a:lnTo>
                    <a:lnTo>
                      <a:pt x="1018183" y="5428652"/>
                    </a:lnTo>
                    <a:lnTo>
                      <a:pt x="1018183" y="5428889"/>
                    </a:lnTo>
                    <a:lnTo>
                      <a:pt x="1018183" y="5430455"/>
                    </a:lnTo>
                    <a:lnTo>
                      <a:pt x="1018183" y="5431585"/>
                    </a:lnTo>
                    <a:lnTo>
                      <a:pt x="1018183" y="5432103"/>
                    </a:lnTo>
                    <a:lnTo>
                      <a:pt x="1018183" y="5433673"/>
                    </a:lnTo>
                    <a:lnTo>
                      <a:pt x="1018183" y="5435952"/>
                    </a:lnTo>
                    <a:lnTo>
                      <a:pt x="1018183" y="5436600"/>
                    </a:lnTo>
                    <a:lnTo>
                      <a:pt x="1018183" y="5438110"/>
                    </a:lnTo>
                    <a:lnTo>
                      <a:pt x="1018183" y="5438218"/>
                    </a:lnTo>
                    <a:lnTo>
                      <a:pt x="1018183" y="5439489"/>
                    </a:lnTo>
                    <a:lnTo>
                      <a:pt x="1018183" y="5439710"/>
                    </a:lnTo>
                    <a:lnTo>
                      <a:pt x="1018183" y="5441760"/>
                    </a:lnTo>
                    <a:lnTo>
                      <a:pt x="1018183" y="5441954"/>
                    </a:lnTo>
                    <a:lnTo>
                      <a:pt x="1018183" y="5442240"/>
                    </a:lnTo>
                    <a:lnTo>
                      <a:pt x="1018183" y="5442643"/>
                    </a:lnTo>
                    <a:lnTo>
                      <a:pt x="1018183" y="5442867"/>
                    </a:lnTo>
                    <a:lnTo>
                      <a:pt x="1018183" y="5443048"/>
                    </a:lnTo>
                    <a:lnTo>
                      <a:pt x="1018183" y="5445498"/>
                    </a:lnTo>
                    <a:lnTo>
                      <a:pt x="1018183" y="5446591"/>
                    </a:lnTo>
                    <a:lnTo>
                      <a:pt x="1018183" y="5447768"/>
                    </a:lnTo>
                    <a:lnTo>
                      <a:pt x="1018183" y="5448358"/>
                    </a:lnTo>
                    <a:lnTo>
                      <a:pt x="1018183" y="5450547"/>
                    </a:lnTo>
                    <a:lnTo>
                      <a:pt x="1018183" y="5450662"/>
                    </a:lnTo>
                    <a:lnTo>
                      <a:pt x="1018183" y="5451903"/>
                    </a:lnTo>
                    <a:lnTo>
                      <a:pt x="1018183" y="5452817"/>
                    </a:lnTo>
                    <a:lnTo>
                      <a:pt x="1018183" y="5453645"/>
                    </a:lnTo>
                    <a:lnTo>
                      <a:pt x="1018183" y="5453713"/>
                    </a:lnTo>
                    <a:lnTo>
                      <a:pt x="1018183" y="5455973"/>
                    </a:lnTo>
                    <a:lnTo>
                      <a:pt x="1018183" y="5456093"/>
                    </a:lnTo>
                    <a:lnTo>
                      <a:pt x="1018183" y="5458825"/>
                    </a:lnTo>
                    <a:lnTo>
                      <a:pt x="1018183" y="5460206"/>
                    </a:lnTo>
                    <a:lnTo>
                      <a:pt x="1018183" y="5465160"/>
                    </a:lnTo>
                    <a:lnTo>
                      <a:pt x="1018183" y="5468682"/>
                    </a:lnTo>
                    <a:lnTo>
                      <a:pt x="1018183" y="5470181"/>
                    </a:lnTo>
                    <a:lnTo>
                      <a:pt x="1018183" y="5474816"/>
                    </a:lnTo>
                    <a:lnTo>
                      <a:pt x="1018183" y="5475371"/>
                    </a:lnTo>
                    <a:lnTo>
                      <a:pt x="1018183" y="5476584"/>
                    </a:lnTo>
                    <a:lnTo>
                      <a:pt x="1018183" y="5478225"/>
                    </a:lnTo>
                    <a:lnTo>
                      <a:pt x="1018183" y="5478326"/>
                    </a:lnTo>
                    <a:lnTo>
                      <a:pt x="1018183" y="5478452"/>
                    </a:lnTo>
                    <a:lnTo>
                      <a:pt x="1018183" y="5479736"/>
                    </a:lnTo>
                    <a:lnTo>
                      <a:pt x="1018183" y="5480955"/>
                    </a:lnTo>
                    <a:lnTo>
                      <a:pt x="1018183" y="5481989"/>
                    </a:lnTo>
                    <a:lnTo>
                      <a:pt x="1018183" y="5483274"/>
                    </a:lnTo>
                    <a:lnTo>
                      <a:pt x="1018183" y="5483390"/>
                    </a:lnTo>
                    <a:lnTo>
                      <a:pt x="1018183" y="5484068"/>
                    </a:lnTo>
                    <a:lnTo>
                      <a:pt x="1018183" y="5484887"/>
                    </a:lnTo>
                    <a:lnTo>
                      <a:pt x="1018183" y="5486454"/>
                    </a:lnTo>
                    <a:lnTo>
                      <a:pt x="1018183" y="5486933"/>
                    </a:lnTo>
                    <a:lnTo>
                      <a:pt x="1018183" y="5488700"/>
                    </a:lnTo>
                    <a:lnTo>
                      <a:pt x="1018183" y="5489093"/>
                    </a:lnTo>
                    <a:lnTo>
                      <a:pt x="1018183" y="5489283"/>
                    </a:lnTo>
                    <a:lnTo>
                      <a:pt x="1018183" y="5490672"/>
                    </a:lnTo>
                    <a:lnTo>
                      <a:pt x="1018183" y="5490889"/>
                    </a:lnTo>
                    <a:lnTo>
                      <a:pt x="1018183" y="5491552"/>
                    </a:lnTo>
                    <a:lnTo>
                      <a:pt x="1018183" y="5492245"/>
                    </a:lnTo>
                    <a:lnTo>
                      <a:pt x="1018183" y="5492935"/>
                    </a:lnTo>
                    <a:lnTo>
                      <a:pt x="1018183" y="5493048"/>
                    </a:lnTo>
                    <a:lnTo>
                      <a:pt x="1018183" y="5493159"/>
                    </a:lnTo>
                    <a:lnTo>
                      <a:pt x="1018183" y="5493987"/>
                    </a:lnTo>
                    <a:lnTo>
                      <a:pt x="1018183" y="5494443"/>
                    </a:lnTo>
                    <a:lnTo>
                      <a:pt x="1018183" y="5494926"/>
                    </a:lnTo>
                    <a:lnTo>
                      <a:pt x="1018183" y="5495665"/>
                    </a:lnTo>
                    <a:lnTo>
                      <a:pt x="1018183" y="5496783"/>
                    </a:lnTo>
                    <a:lnTo>
                      <a:pt x="1018183" y="5497233"/>
                    </a:lnTo>
                    <a:lnTo>
                      <a:pt x="1018183" y="5497991"/>
                    </a:lnTo>
                    <a:lnTo>
                      <a:pt x="1018183" y="5498469"/>
                    </a:lnTo>
                    <a:lnTo>
                      <a:pt x="1018183" y="5499758"/>
                    </a:lnTo>
                    <a:lnTo>
                      <a:pt x="1018183" y="5501730"/>
                    </a:lnTo>
                    <a:lnTo>
                      <a:pt x="1018183" y="5501834"/>
                    </a:lnTo>
                    <a:lnTo>
                      <a:pt x="1018183" y="5503303"/>
                    </a:lnTo>
                    <a:lnTo>
                      <a:pt x="1018183" y="5503993"/>
                    </a:lnTo>
                    <a:lnTo>
                      <a:pt x="1018183" y="5505045"/>
                    </a:lnTo>
                    <a:lnTo>
                      <a:pt x="1018183" y="5507543"/>
                    </a:lnTo>
                    <a:lnTo>
                      <a:pt x="1018183" y="5507842"/>
                    </a:lnTo>
                    <a:lnTo>
                      <a:pt x="1018183" y="5509520"/>
                    </a:lnTo>
                    <a:lnTo>
                      <a:pt x="1018183" y="5511087"/>
                    </a:lnTo>
                    <a:lnTo>
                      <a:pt x="1018183" y="5516796"/>
                    </a:lnTo>
                    <a:lnTo>
                      <a:pt x="1018183" y="5516926"/>
                    </a:lnTo>
                    <a:lnTo>
                      <a:pt x="1018183" y="5517846"/>
                    </a:lnTo>
                    <a:lnTo>
                      <a:pt x="1018183" y="5518601"/>
                    </a:lnTo>
                    <a:lnTo>
                      <a:pt x="1018183" y="5518668"/>
                    </a:lnTo>
                    <a:lnTo>
                      <a:pt x="1018183" y="5520576"/>
                    </a:lnTo>
                    <a:lnTo>
                      <a:pt x="1018183" y="5521158"/>
                    </a:lnTo>
                    <a:lnTo>
                      <a:pt x="1018183" y="5521297"/>
                    </a:lnTo>
                    <a:lnTo>
                      <a:pt x="1018183" y="5521461"/>
                    </a:lnTo>
                    <a:lnTo>
                      <a:pt x="1018183" y="5521913"/>
                    </a:lnTo>
                    <a:lnTo>
                      <a:pt x="1018183" y="5522145"/>
                    </a:lnTo>
                    <a:lnTo>
                      <a:pt x="1018183" y="5523616"/>
                    </a:lnTo>
                    <a:lnTo>
                      <a:pt x="1018183" y="5526570"/>
                    </a:lnTo>
                    <a:lnTo>
                      <a:pt x="1018183" y="5527854"/>
                    </a:lnTo>
                    <a:lnTo>
                      <a:pt x="1018183" y="5527984"/>
                    </a:lnTo>
                    <a:lnTo>
                      <a:pt x="1018183" y="5529435"/>
                    </a:lnTo>
                    <a:lnTo>
                      <a:pt x="1018183" y="5529625"/>
                    </a:lnTo>
                    <a:lnTo>
                      <a:pt x="1018183" y="5529726"/>
                    </a:lnTo>
                    <a:lnTo>
                      <a:pt x="1018183" y="5530719"/>
                    </a:lnTo>
                    <a:lnTo>
                      <a:pt x="1018183" y="5531196"/>
                    </a:lnTo>
                    <a:lnTo>
                      <a:pt x="1018183" y="5532218"/>
                    </a:lnTo>
                    <a:lnTo>
                      <a:pt x="1018183" y="5532357"/>
                    </a:lnTo>
                    <a:lnTo>
                      <a:pt x="1018183" y="5532522"/>
                    </a:lnTo>
                    <a:lnTo>
                      <a:pt x="1018183" y="5533172"/>
                    </a:lnTo>
                    <a:lnTo>
                      <a:pt x="1018183" y="5533390"/>
                    </a:lnTo>
                    <a:lnTo>
                      <a:pt x="1018183" y="5534457"/>
                    </a:lnTo>
                    <a:lnTo>
                      <a:pt x="1018183" y="5534674"/>
                    </a:lnTo>
                    <a:lnTo>
                      <a:pt x="1018183" y="5535768"/>
                    </a:lnTo>
                    <a:lnTo>
                      <a:pt x="1018183" y="5536007"/>
                    </a:lnTo>
                    <a:lnTo>
                      <a:pt x="1018183" y="5536031"/>
                    </a:lnTo>
                    <a:lnTo>
                      <a:pt x="1018183" y="5537575"/>
                    </a:lnTo>
                    <a:lnTo>
                      <a:pt x="1018183" y="5537773"/>
                    </a:lnTo>
                    <a:lnTo>
                      <a:pt x="1018183" y="5540493"/>
                    </a:lnTo>
                    <a:lnTo>
                      <a:pt x="1018183" y="5540570"/>
                    </a:lnTo>
                    <a:lnTo>
                      <a:pt x="1018183" y="5540970"/>
                    </a:lnTo>
                    <a:lnTo>
                      <a:pt x="1018183" y="5542072"/>
                    </a:lnTo>
                    <a:lnTo>
                      <a:pt x="1018183" y="5542176"/>
                    </a:lnTo>
                    <a:lnTo>
                      <a:pt x="1018183" y="5542255"/>
                    </a:lnTo>
                    <a:lnTo>
                      <a:pt x="1018183" y="5544231"/>
                    </a:lnTo>
                    <a:lnTo>
                      <a:pt x="1018183" y="5544335"/>
                    </a:lnTo>
                    <a:lnTo>
                      <a:pt x="1018183" y="5544336"/>
                    </a:lnTo>
                    <a:lnTo>
                      <a:pt x="1018183" y="5546825"/>
                    </a:lnTo>
                    <a:lnTo>
                      <a:pt x="1018183" y="5547065"/>
                    </a:lnTo>
                    <a:lnTo>
                      <a:pt x="1018183" y="5548184"/>
                    </a:lnTo>
                    <a:lnTo>
                      <a:pt x="1018183" y="5548633"/>
                    </a:lnTo>
                    <a:lnTo>
                      <a:pt x="1018183" y="5553234"/>
                    </a:lnTo>
                    <a:lnTo>
                      <a:pt x="1018183" y="5553305"/>
                    </a:lnTo>
                    <a:lnTo>
                      <a:pt x="1018183" y="5554872"/>
                    </a:lnTo>
                    <a:lnTo>
                      <a:pt x="1018183" y="5558943"/>
                    </a:lnTo>
                    <a:lnTo>
                      <a:pt x="1018183" y="5560918"/>
                    </a:lnTo>
                    <a:lnTo>
                      <a:pt x="1018183" y="5562255"/>
                    </a:lnTo>
                    <a:lnTo>
                      <a:pt x="1018183" y="5562487"/>
                    </a:lnTo>
                    <a:lnTo>
                      <a:pt x="1018183" y="5565084"/>
                    </a:lnTo>
                    <a:lnTo>
                      <a:pt x="1018183" y="5565589"/>
                    </a:lnTo>
                    <a:lnTo>
                      <a:pt x="1018183" y="5565998"/>
                    </a:lnTo>
                    <a:lnTo>
                      <a:pt x="1018183" y="5568196"/>
                    </a:lnTo>
                    <a:lnTo>
                      <a:pt x="1018183" y="5568792"/>
                    </a:lnTo>
                    <a:lnTo>
                      <a:pt x="1018183" y="5571632"/>
                    </a:lnTo>
                    <a:lnTo>
                      <a:pt x="1018183" y="5572560"/>
                    </a:lnTo>
                    <a:lnTo>
                      <a:pt x="1018183" y="5572864"/>
                    </a:lnTo>
                    <a:lnTo>
                      <a:pt x="1018183" y="5573313"/>
                    </a:lnTo>
                    <a:lnTo>
                      <a:pt x="1018183" y="5574799"/>
                    </a:lnTo>
                    <a:lnTo>
                      <a:pt x="1018183" y="5575366"/>
                    </a:lnTo>
                    <a:lnTo>
                      <a:pt x="1018183" y="5579794"/>
                    </a:lnTo>
                    <a:lnTo>
                      <a:pt x="1018183" y="5580912"/>
                    </a:lnTo>
                    <a:lnTo>
                      <a:pt x="1018183" y="5581362"/>
                    </a:lnTo>
                    <a:lnTo>
                      <a:pt x="1018183" y="5582597"/>
                    </a:lnTo>
                    <a:lnTo>
                      <a:pt x="1018183" y="5583336"/>
                    </a:lnTo>
                    <a:lnTo>
                      <a:pt x="1018183" y="5583500"/>
                    </a:lnTo>
                    <a:lnTo>
                      <a:pt x="1018183" y="5583642"/>
                    </a:lnTo>
                    <a:lnTo>
                      <a:pt x="1018183" y="5584573"/>
                    </a:lnTo>
                    <a:lnTo>
                      <a:pt x="1018183" y="5584678"/>
                    </a:lnTo>
                    <a:lnTo>
                      <a:pt x="1018183" y="5585857"/>
                    </a:lnTo>
                    <a:lnTo>
                      <a:pt x="1018183" y="5585962"/>
                    </a:lnTo>
                    <a:lnTo>
                      <a:pt x="1018183" y="5587167"/>
                    </a:lnTo>
                    <a:lnTo>
                      <a:pt x="1018183" y="5589508"/>
                    </a:lnTo>
                    <a:lnTo>
                      <a:pt x="1018183" y="5591968"/>
                    </a:lnTo>
                    <a:lnTo>
                      <a:pt x="1018183" y="5593647"/>
                    </a:lnTo>
                    <a:lnTo>
                      <a:pt x="1018183" y="5595214"/>
                    </a:lnTo>
                    <a:lnTo>
                      <a:pt x="1018183" y="5595736"/>
                    </a:lnTo>
                    <a:lnTo>
                      <a:pt x="1018183" y="5596299"/>
                    </a:lnTo>
                    <a:lnTo>
                      <a:pt x="1018183" y="5598317"/>
                    </a:lnTo>
                    <a:lnTo>
                      <a:pt x="1018183" y="5601860"/>
                    </a:lnTo>
                    <a:lnTo>
                      <a:pt x="1018183" y="5603929"/>
                    </a:lnTo>
                    <a:lnTo>
                      <a:pt x="1018183" y="5604705"/>
                    </a:lnTo>
                    <a:lnTo>
                      <a:pt x="1018183" y="5605497"/>
                    </a:lnTo>
                    <a:lnTo>
                      <a:pt x="1018183" y="5606272"/>
                    </a:lnTo>
                    <a:lnTo>
                      <a:pt x="1018183" y="5608017"/>
                    </a:lnTo>
                    <a:lnTo>
                      <a:pt x="1018183" y="5609134"/>
                    </a:lnTo>
                    <a:lnTo>
                      <a:pt x="1018183" y="5609375"/>
                    </a:lnTo>
                    <a:lnTo>
                      <a:pt x="1018183" y="5609587"/>
                    </a:lnTo>
                    <a:lnTo>
                      <a:pt x="1018183" y="5612515"/>
                    </a:lnTo>
                    <a:lnTo>
                      <a:pt x="1018183" y="5612921"/>
                    </a:lnTo>
                    <a:lnTo>
                      <a:pt x="1018183" y="5614132"/>
                    </a:lnTo>
                    <a:lnTo>
                      <a:pt x="1018183" y="5614987"/>
                    </a:lnTo>
                    <a:lnTo>
                      <a:pt x="1018183" y="5615708"/>
                    </a:lnTo>
                    <a:lnTo>
                      <a:pt x="1018183" y="5616556"/>
                    </a:lnTo>
                    <a:lnTo>
                      <a:pt x="1018183" y="5617868"/>
                    </a:lnTo>
                    <a:lnTo>
                      <a:pt x="1018183" y="5618683"/>
                    </a:lnTo>
                    <a:lnTo>
                      <a:pt x="1018183" y="5620192"/>
                    </a:lnTo>
                    <a:lnTo>
                      <a:pt x="1018183" y="5620980"/>
                    </a:lnTo>
                    <a:lnTo>
                      <a:pt x="1018183" y="5623842"/>
                    </a:lnTo>
                    <a:lnTo>
                      <a:pt x="1018183" y="5626543"/>
                    </a:lnTo>
                    <a:lnTo>
                      <a:pt x="1018183" y="5626768"/>
                    </a:lnTo>
                    <a:lnTo>
                      <a:pt x="1018183" y="5629027"/>
                    </a:lnTo>
                    <a:lnTo>
                      <a:pt x="1018183" y="5629628"/>
                    </a:lnTo>
                    <a:lnTo>
                      <a:pt x="1018183" y="5631758"/>
                    </a:lnTo>
                    <a:lnTo>
                      <a:pt x="1018183" y="5632008"/>
                    </a:lnTo>
                    <a:lnTo>
                      <a:pt x="1018183" y="5634899"/>
                    </a:lnTo>
                    <a:lnTo>
                      <a:pt x="1018183" y="5635380"/>
                    </a:lnTo>
                    <a:lnTo>
                      <a:pt x="1018183" y="5637599"/>
                    </a:lnTo>
                    <a:lnTo>
                      <a:pt x="1018183" y="5638578"/>
                    </a:lnTo>
                    <a:lnTo>
                      <a:pt x="1018183" y="5640085"/>
                    </a:lnTo>
                    <a:lnTo>
                      <a:pt x="1018183" y="5645648"/>
                    </a:lnTo>
                    <a:lnTo>
                      <a:pt x="1018183" y="5646159"/>
                    </a:lnTo>
                    <a:lnTo>
                      <a:pt x="1018183" y="5646431"/>
                    </a:lnTo>
                    <a:lnTo>
                      <a:pt x="1018183" y="5647716"/>
                    </a:lnTo>
                    <a:lnTo>
                      <a:pt x="1018183" y="5647998"/>
                    </a:lnTo>
                    <a:lnTo>
                      <a:pt x="1018183" y="5649283"/>
                    </a:lnTo>
                    <a:lnTo>
                      <a:pt x="1018183" y="5649717"/>
                    </a:lnTo>
                    <a:lnTo>
                      <a:pt x="1018183" y="5651259"/>
                    </a:lnTo>
                    <a:lnTo>
                      <a:pt x="1018183" y="5652857"/>
                    </a:lnTo>
                    <a:lnTo>
                      <a:pt x="1018183" y="5653263"/>
                    </a:lnTo>
                    <a:lnTo>
                      <a:pt x="1018183" y="5655329"/>
                    </a:lnTo>
                    <a:lnTo>
                      <a:pt x="1018183" y="5656898"/>
                    </a:lnTo>
                    <a:lnTo>
                      <a:pt x="1018183" y="5657252"/>
                    </a:lnTo>
                    <a:lnTo>
                      <a:pt x="1018183" y="5657489"/>
                    </a:lnTo>
                    <a:lnTo>
                      <a:pt x="1018183" y="5658210"/>
                    </a:lnTo>
                    <a:lnTo>
                      <a:pt x="1018183" y="5659055"/>
                    </a:lnTo>
                    <a:lnTo>
                      <a:pt x="1018183" y="5659495"/>
                    </a:lnTo>
                    <a:lnTo>
                      <a:pt x="1018183" y="5660185"/>
                    </a:lnTo>
                    <a:lnTo>
                      <a:pt x="1018183" y="5660703"/>
                    </a:lnTo>
                    <a:lnTo>
                      <a:pt x="1018183" y="5662273"/>
                    </a:lnTo>
                    <a:lnTo>
                      <a:pt x="1018183" y="5663037"/>
                    </a:lnTo>
                    <a:lnTo>
                      <a:pt x="1018183" y="5663915"/>
                    </a:lnTo>
                    <a:lnTo>
                      <a:pt x="1018183" y="5664552"/>
                    </a:lnTo>
                    <a:lnTo>
                      <a:pt x="1018183" y="5666818"/>
                    </a:lnTo>
                    <a:lnTo>
                      <a:pt x="1018183" y="5668310"/>
                    </a:lnTo>
                    <a:lnTo>
                      <a:pt x="1018183" y="5669268"/>
                    </a:lnTo>
                    <a:lnTo>
                      <a:pt x="1018183" y="5669970"/>
                    </a:lnTo>
                    <a:lnTo>
                      <a:pt x="1018183" y="5670840"/>
                    </a:lnTo>
                    <a:lnTo>
                      <a:pt x="1018183" y="5671243"/>
                    </a:lnTo>
                    <a:lnTo>
                      <a:pt x="1018183" y="5672100"/>
                    </a:lnTo>
                    <a:lnTo>
                      <a:pt x="1018183" y="5676368"/>
                    </a:lnTo>
                    <a:lnTo>
                      <a:pt x="1018183" y="5677747"/>
                    </a:lnTo>
                    <a:lnTo>
                      <a:pt x="1018183" y="5677941"/>
                    </a:lnTo>
                    <a:lnTo>
                      <a:pt x="1018183" y="5679262"/>
                    </a:lnTo>
                    <a:lnTo>
                      <a:pt x="1018183" y="5680427"/>
                    </a:lnTo>
                    <a:lnTo>
                      <a:pt x="1018183" y="5681028"/>
                    </a:lnTo>
                    <a:lnTo>
                      <a:pt x="1018183" y="5683158"/>
                    </a:lnTo>
                    <a:lnTo>
                      <a:pt x="1018183" y="5684573"/>
                    </a:lnTo>
                    <a:lnTo>
                      <a:pt x="1018183" y="5684693"/>
                    </a:lnTo>
                    <a:lnTo>
                      <a:pt x="1018183" y="5685990"/>
                    </a:lnTo>
                    <a:lnTo>
                      <a:pt x="1018183" y="5686501"/>
                    </a:lnTo>
                    <a:lnTo>
                      <a:pt x="1018183" y="5687425"/>
                    </a:lnTo>
                    <a:lnTo>
                      <a:pt x="1018183" y="5688058"/>
                    </a:lnTo>
                    <a:lnTo>
                      <a:pt x="1018183" y="5688720"/>
                    </a:lnTo>
                    <a:lnTo>
                      <a:pt x="1018183" y="5689625"/>
                    </a:lnTo>
                    <a:lnTo>
                      <a:pt x="1018183" y="5691601"/>
                    </a:lnTo>
                    <a:lnTo>
                      <a:pt x="1018183" y="5692356"/>
                    </a:lnTo>
                    <a:lnTo>
                      <a:pt x="1018183" y="5693760"/>
                    </a:lnTo>
                    <a:lnTo>
                      <a:pt x="1018183" y="5697048"/>
                    </a:lnTo>
                    <a:lnTo>
                      <a:pt x="1018183" y="5697282"/>
                    </a:lnTo>
                    <a:lnTo>
                      <a:pt x="1018183" y="5697561"/>
                    </a:lnTo>
                    <a:lnTo>
                      <a:pt x="1018183" y="5697831"/>
                    </a:lnTo>
                    <a:lnTo>
                      <a:pt x="1018183" y="5699116"/>
                    </a:lnTo>
                    <a:lnTo>
                      <a:pt x="1018183" y="5699397"/>
                    </a:lnTo>
                    <a:lnTo>
                      <a:pt x="1018183" y="5700683"/>
                    </a:lnTo>
                    <a:lnTo>
                      <a:pt x="1018183" y="5702658"/>
                    </a:lnTo>
                    <a:lnTo>
                      <a:pt x="1018183" y="5703971"/>
                    </a:lnTo>
                    <a:lnTo>
                      <a:pt x="1018183" y="5705539"/>
                    </a:lnTo>
                    <a:lnTo>
                      <a:pt x="1018183" y="5707052"/>
                    </a:lnTo>
                    <a:lnTo>
                      <a:pt x="1018183" y="5708336"/>
                    </a:lnTo>
                    <a:lnTo>
                      <a:pt x="1018183" y="5708652"/>
                    </a:lnTo>
                    <a:lnTo>
                      <a:pt x="1018183" y="5711182"/>
                    </a:lnTo>
                    <a:lnTo>
                      <a:pt x="1018183" y="5711585"/>
                    </a:lnTo>
                    <a:lnTo>
                      <a:pt x="1018183" y="5711990"/>
                    </a:lnTo>
                    <a:lnTo>
                      <a:pt x="1018183" y="5715533"/>
                    </a:lnTo>
                    <a:lnTo>
                      <a:pt x="1018183" y="5715886"/>
                    </a:lnTo>
                    <a:lnTo>
                      <a:pt x="1018183" y="5717300"/>
                    </a:lnTo>
                    <a:lnTo>
                      <a:pt x="1018183" y="5719430"/>
                    </a:lnTo>
                    <a:lnTo>
                      <a:pt x="1018183" y="5719489"/>
                    </a:lnTo>
                    <a:lnTo>
                      <a:pt x="1018183" y="5720152"/>
                    </a:lnTo>
                    <a:lnTo>
                      <a:pt x="1018183" y="5720249"/>
                    </a:lnTo>
                    <a:lnTo>
                      <a:pt x="1018183" y="5720845"/>
                    </a:lnTo>
                    <a:lnTo>
                      <a:pt x="1018183" y="5721759"/>
                    </a:lnTo>
                    <a:lnTo>
                      <a:pt x="1018183" y="5722239"/>
                    </a:lnTo>
                    <a:lnTo>
                      <a:pt x="1018183" y="5722587"/>
                    </a:lnTo>
                    <a:lnTo>
                      <a:pt x="1018183" y="5723043"/>
                    </a:lnTo>
                    <a:lnTo>
                      <a:pt x="1018183" y="5726591"/>
                    </a:lnTo>
                    <a:lnTo>
                      <a:pt x="1018183" y="5727767"/>
                    </a:lnTo>
                    <a:lnTo>
                      <a:pt x="1018183" y="5728358"/>
                    </a:lnTo>
                    <a:lnTo>
                      <a:pt x="1018183" y="5730288"/>
                    </a:lnTo>
                    <a:lnTo>
                      <a:pt x="1018183" y="5731903"/>
                    </a:lnTo>
                    <a:lnTo>
                      <a:pt x="1018183" y="5733645"/>
                    </a:lnTo>
                    <a:lnTo>
                      <a:pt x="1018183" y="5734102"/>
                    </a:lnTo>
                    <a:lnTo>
                      <a:pt x="1018183" y="5734857"/>
                    </a:lnTo>
                    <a:lnTo>
                      <a:pt x="1018183" y="5735387"/>
                    </a:lnTo>
                    <a:lnTo>
                      <a:pt x="1018183" y="5744111"/>
                    </a:lnTo>
                    <a:lnTo>
                      <a:pt x="1018183" y="5744313"/>
                    </a:lnTo>
                    <a:lnTo>
                      <a:pt x="1018183" y="5745161"/>
                    </a:lnTo>
                    <a:lnTo>
                      <a:pt x="1018183" y="5745526"/>
                    </a:lnTo>
                    <a:lnTo>
                      <a:pt x="1018183" y="5747268"/>
                    </a:lnTo>
                    <a:lnTo>
                      <a:pt x="1018183" y="5748678"/>
                    </a:lnTo>
                    <a:lnTo>
                      <a:pt x="1018183" y="5749897"/>
                    </a:lnTo>
                    <a:lnTo>
                      <a:pt x="1018183" y="5752216"/>
                    </a:lnTo>
                    <a:lnTo>
                      <a:pt x="1018183" y="5755371"/>
                    </a:lnTo>
                    <a:lnTo>
                      <a:pt x="1018183" y="5756584"/>
                    </a:lnTo>
                    <a:lnTo>
                      <a:pt x="1018183" y="5758035"/>
                    </a:lnTo>
                    <a:lnTo>
                      <a:pt x="1018183" y="5758225"/>
                    </a:lnTo>
                    <a:lnTo>
                      <a:pt x="1018183" y="5758326"/>
                    </a:lnTo>
                    <a:lnTo>
                      <a:pt x="1018183" y="5758511"/>
                    </a:lnTo>
                    <a:lnTo>
                      <a:pt x="1018183" y="5759319"/>
                    </a:lnTo>
                    <a:lnTo>
                      <a:pt x="1018183" y="5760494"/>
                    </a:lnTo>
                    <a:lnTo>
                      <a:pt x="1018183" y="5760957"/>
                    </a:lnTo>
                    <a:lnTo>
                      <a:pt x="1018183" y="5761990"/>
                    </a:lnTo>
                    <a:lnTo>
                      <a:pt x="1018183" y="5763274"/>
                    </a:lnTo>
                    <a:lnTo>
                      <a:pt x="1018183" y="5763385"/>
                    </a:lnTo>
                    <a:lnTo>
                      <a:pt x="1018183" y="5764607"/>
                    </a:lnTo>
                    <a:lnTo>
                      <a:pt x="1018183" y="5764631"/>
                    </a:lnTo>
                    <a:lnTo>
                      <a:pt x="1018183" y="5766175"/>
                    </a:lnTo>
                    <a:lnTo>
                      <a:pt x="1018183" y="5766373"/>
                    </a:lnTo>
                    <a:lnTo>
                      <a:pt x="1018183" y="5766933"/>
                    </a:lnTo>
                    <a:lnTo>
                      <a:pt x="1018183" y="5768700"/>
                    </a:lnTo>
                    <a:lnTo>
                      <a:pt x="1018183" y="5769093"/>
                    </a:lnTo>
                    <a:lnTo>
                      <a:pt x="1018183" y="5770672"/>
                    </a:lnTo>
                    <a:lnTo>
                      <a:pt x="1018183" y="5770776"/>
                    </a:lnTo>
                    <a:lnTo>
                      <a:pt x="1018183" y="5771552"/>
                    </a:lnTo>
                    <a:lnTo>
                      <a:pt x="1018183" y="5772245"/>
                    </a:lnTo>
                    <a:lnTo>
                      <a:pt x="1018183" y="5772935"/>
                    </a:lnTo>
                    <a:lnTo>
                      <a:pt x="1018183" y="5773987"/>
                    </a:lnTo>
                    <a:lnTo>
                      <a:pt x="1018183" y="5775665"/>
                    </a:lnTo>
                    <a:lnTo>
                      <a:pt x="1018183" y="5776784"/>
                    </a:lnTo>
                    <a:lnTo>
                      <a:pt x="1018183" y="5777233"/>
                    </a:lnTo>
                    <a:lnTo>
                      <a:pt x="1018183" y="5781834"/>
                    </a:lnTo>
                    <a:lnTo>
                      <a:pt x="1018183" y="5783129"/>
                    </a:lnTo>
                    <a:lnTo>
                      <a:pt x="1018183" y="5787543"/>
                    </a:lnTo>
                    <a:lnTo>
                      <a:pt x="1018183" y="5789518"/>
                    </a:lnTo>
                    <a:lnTo>
                      <a:pt x="1018183" y="5790855"/>
                    </a:lnTo>
                    <a:lnTo>
                      <a:pt x="1018183" y="5791087"/>
                    </a:lnTo>
                    <a:lnTo>
                      <a:pt x="1018183" y="5793684"/>
                    </a:lnTo>
                    <a:lnTo>
                      <a:pt x="1018183" y="5794598"/>
                    </a:lnTo>
                    <a:lnTo>
                      <a:pt x="1018183" y="5796796"/>
                    </a:lnTo>
                    <a:lnTo>
                      <a:pt x="1018183" y="5796926"/>
                    </a:lnTo>
                    <a:lnTo>
                      <a:pt x="1018183" y="5798668"/>
                    </a:lnTo>
                    <a:lnTo>
                      <a:pt x="1018183" y="5799661"/>
                    </a:lnTo>
                    <a:lnTo>
                      <a:pt x="1018183" y="5800232"/>
                    </a:lnTo>
                    <a:lnTo>
                      <a:pt x="1018183" y="5801160"/>
                    </a:lnTo>
                    <a:lnTo>
                      <a:pt x="1018183" y="5801299"/>
                    </a:lnTo>
                    <a:lnTo>
                      <a:pt x="1018183" y="5801464"/>
                    </a:lnTo>
                    <a:lnTo>
                      <a:pt x="1018183" y="5801913"/>
                    </a:lnTo>
                    <a:lnTo>
                      <a:pt x="1018183" y="5803399"/>
                    </a:lnTo>
                    <a:lnTo>
                      <a:pt x="1018183" y="5803548"/>
                    </a:lnTo>
                    <a:lnTo>
                      <a:pt x="1018183" y="5803616"/>
                    </a:lnTo>
                    <a:lnTo>
                      <a:pt x="1018183" y="5804973"/>
                    </a:lnTo>
                    <a:lnTo>
                      <a:pt x="1018183" y="5806715"/>
                    </a:lnTo>
                    <a:lnTo>
                      <a:pt x="1018183" y="5807704"/>
                    </a:lnTo>
                    <a:lnTo>
                      <a:pt x="1018183" y="5808394"/>
                    </a:lnTo>
                    <a:lnTo>
                      <a:pt x="1018183" y="5809435"/>
                    </a:lnTo>
                    <a:lnTo>
                      <a:pt x="1018183" y="5809512"/>
                    </a:lnTo>
                    <a:lnTo>
                      <a:pt x="1018183" y="5809962"/>
                    </a:lnTo>
                    <a:lnTo>
                      <a:pt x="1018183" y="5810720"/>
                    </a:lnTo>
                    <a:lnTo>
                      <a:pt x="1018183" y="5811197"/>
                    </a:lnTo>
                    <a:lnTo>
                      <a:pt x="1018183" y="5811936"/>
                    </a:lnTo>
                    <a:lnTo>
                      <a:pt x="1018183" y="5812242"/>
                    </a:lnTo>
                    <a:lnTo>
                      <a:pt x="1018183" y="5813173"/>
                    </a:lnTo>
                    <a:lnTo>
                      <a:pt x="1018183" y="5813278"/>
                    </a:lnTo>
                    <a:lnTo>
                      <a:pt x="1018183" y="5813840"/>
                    </a:lnTo>
                    <a:lnTo>
                      <a:pt x="1018183" y="5814457"/>
                    </a:lnTo>
                    <a:lnTo>
                      <a:pt x="1018183" y="5814562"/>
                    </a:lnTo>
                    <a:lnTo>
                      <a:pt x="1018183" y="5815767"/>
                    </a:lnTo>
                    <a:lnTo>
                      <a:pt x="1018183" y="5816007"/>
                    </a:lnTo>
                    <a:lnTo>
                      <a:pt x="1018183" y="5816031"/>
                    </a:lnTo>
                    <a:lnTo>
                      <a:pt x="1018183" y="5817575"/>
                    </a:lnTo>
                    <a:lnTo>
                      <a:pt x="1018183" y="5817773"/>
                    </a:lnTo>
                    <a:lnTo>
                      <a:pt x="1018183" y="5818108"/>
                    </a:lnTo>
                    <a:lnTo>
                      <a:pt x="1018183" y="5820568"/>
                    </a:lnTo>
                    <a:lnTo>
                      <a:pt x="1018183" y="5822176"/>
                    </a:lnTo>
                    <a:lnTo>
                      <a:pt x="1018183" y="5822247"/>
                    </a:lnTo>
                    <a:lnTo>
                      <a:pt x="1018183" y="5823814"/>
                    </a:lnTo>
                    <a:lnTo>
                      <a:pt x="1018183" y="5824336"/>
                    </a:lnTo>
                    <a:lnTo>
                      <a:pt x="1018183" y="5825631"/>
                    </a:lnTo>
                    <a:lnTo>
                      <a:pt x="1018183" y="5833305"/>
                    </a:lnTo>
                    <a:lnTo>
                      <a:pt x="1018183" y="5834026"/>
                    </a:lnTo>
                    <a:lnTo>
                      <a:pt x="1018183" y="5834872"/>
                    </a:lnTo>
                    <a:lnTo>
                      <a:pt x="1018183" y="5834940"/>
                    </a:lnTo>
                    <a:lnTo>
                      <a:pt x="1018183" y="5836617"/>
                    </a:lnTo>
                    <a:lnTo>
                      <a:pt x="1018183" y="5837734"/>
                    </a:lnTo>
                    <a:lnTo>
                      <a:pt x="1018183" y="5838187"/>
                    </a:lnTo>
                    <a:lnTo>
                      <a:pt x="1018183" y="5840574"/>
                    </a:lnTo>
                    <a:lnTo>
                      <a:pt x="1018183" y="5842255"/>
                    </a:lnTo>
                    <a:lnTo>
                      <a:pt x="1018183" y="5842732"/>
                    </a:lnTo>
                    <a:lnTo>
                      <a:pt x="1018183" y="5844308"/>
                    </a:lnTo>
                    <a:lnTo>
                      <a:pt x="1018183" y="5845084"/>
                    </a:lnTo>
                    <a:lnTo>
                      <a:pt x="1018183" y="5845998"/>
                    </a:lnTo>
                    <a:lnTo>
                      <a:pt x="1018183" y="5848736"/>
                    </a:lnTo>
                    <a:lnTo>
                      <a:pt x="1018183" y="5848792"/>
                    </a:lnTo>
                    <a:lnTo>
                      <a:pt x="1018183" y="5850304"/>
                    </a:lnTo>
                    <a:lnTo>
                      <a:pt x="1018183" y="5851632"/>
                    </a:lnTo>
                    <a:lnTo>
                      <a:pt x="1018183" y="5852278"/>
                    </a:lnTo>
                    <a:lnTo>
                      <a:pt x="1018183" y="5852442"/>
                    </a:lnTo>
                    <a:lnTo>
                      <a:pt x="1018183" y="5852584"/>
                    </a:lnTo>
                    <a:lnTo>
                      <a:pt x="1018183" y="5854799"/>
                    </a:lnTo>
                    <a:lnTo>
                      <a:pt x="1018183" y="5854904"/>
                    </a:lnTo>
                    <a:lnTo>
                      <a:pt x="1018183" y="5855368"/>
                    </a:lnTo>
                    <a:lnTo>
                      <a:pt x="1018183" y="5856342"/>
                    </a:lnTo>
                    <a:lnTo>
                      <a:pt x="1018183" y="5858450"/>
                    </a:lnTo>
                    <a:lnTo>
                      <a:pt x="1018183" y="5859794"/>
                    </a:lnTo>
                    <a:lnTo>
                      <a:pt x="1018183" y="5860608"/>
                    </a:lnTo>
                    <a:lnTo>
                      <a:pt x="1018183" y="5860910"/>
                    </a:lnTo>
                    <a:lnTo>
                      <a:pt x="1018183" y="5861362"/>
                    </a:lnTo>
                    <a:lnTo>
                      <a:pt x="1018183" y="5863338"/>
                    </a:lnTo>
                    <a:lnTo>
                      <a:pt x="1018183" y="5863499"/>
                    </a:lnTo>
                    <a:lnTo>
                      <a:pt x="1018183" y="5863643"/>
                    </a:lnTo>
                    <a:lnTo>
                      <a:pt x="1018183" y="5864678"/>
                    </a:lnTo>
                    <a:lnTo>
                      <a:pt x="1018183" y="5865962"/>
                    </a:lnTo>
                    <a:lnTo>
                      <a:pt x="1018183" y="5867178"/>
                    </a:lnTo>
                    <a:lnTo>
                      <a:pt x="1018183" y="5869507"/>
                    </a:lnTo>
                    <a:lnTo>
                      <a:pt x="1018183" y="5873647"/>
                    </a:lnTo>
                    <a:lnTo>
                      <a:pt x="1018183" y="5875214"/>
                    </a:lnTo>
                    <a:lnTo>
                      <a:pt x="1018183" y="5876959"/>
                    </a:lnTo>
                    <a:lnTo>
                      <a:pt x="1018183" y="5878317"/>
                    </a:lnTo>
                    <a:lnTo>
                      <a:pt x="1018183" y="5878529"/>
                    </a:lnTo>
                    <a:lnTo>
                      <a:pt x="1018183" y="5881457"/>
                    </a:lnTo>
                    <a:lnTo>
                      <a:pt x="1018183" y="5881863"/>
                    </a:lnTo>
                    <a:lnTo>
                      <a:pt x="1018183" y="5883074"/>
                    </a:lnTo>
                    <a:lnTo>
                      <a:pt x="1018183" y="5883929"/>
                    </a:lnTo>
                    <a:lnTo>
                      <a:pt x="1018183" y="5884359"/>
                    </a:lnTo>
                    <a:lnTo>
                      <a:pt x="1018183" y="5885498"/>
                    </a:lnTo>
                    <a:lnTo>
                      <a:pt x="1018183" y="5886810"/>
                    </a:lnTo>
                    <a:lnTo>
                      <a:pt x="1018183" y="5888019"/>
                    </a:lnTo>
                    <a:lnTo>
                      <a:pt x="1018183" y="5888095"/>
                    </a:lnTo>
                    <a:lnTo>
                      <a:pt x="1018183" y="5889134"/>
                    </a:lnTo>
                    <a:lnTo>
                      <a:pt x="1018183" y="5889586"/>
                    </a:lnTo>
                    <a:lnTo>
                      <a:pt x="1018183" y="5891637"/>
                    </a:lnTo>
                    <a:lnTo>
                      <a:pt x="1018183" y="5892515"/>
                    </a:lnTo>
                    <a:lnTo>
                      <a:pt x="1018183" y="5894133"/>
                    </a:lnTo>
                    <a:lnTo>
                      <a:pt x="1018183" y="5895710"/>
                    </a:lnTo>
                    <a:lnTo>
                      <a:pt x="1018183" y="5896065"/>
                    </a:lnTo>
                    <a:lnTo>
                      <a:pt x="1018183" y="5896371"/>
                    </a:lnTo>
                    <a:lnTo>
                      <a:pt x="1018183" y="5897868"/>
                    </a:lnTo>
                    <a:lnTo>
                      <a:pt x="1018183" y="5898570"/>
                    </a:lnTo>
                    <a:lnTo>
                      <a:pt x="1018183" y="5899915"/>
                    </a:lnTo>
                    <a:lnTo>
                      <a:pt x="1018183" y="5900700"/>
                    </a:lnTo>
                    <a:lnTo>
                      <a:pt x="1018183" y="5900950"/>
                    </a:lnTo>
                    <a:lnTo>
                      <a:pt x="1018183" y="5902114"/>
                    </a:lnTo>
                    <a:lnTo>
                      <a:pt x="1018183" y="5902234"/>
                    </a:lnTo>
                    <a:lnTo>
                      <a:pt x="1018183" y="5903841"/>
                    </a:lnTo>
                    <a:lnTo>
                      <a:pt x="1018183" y="5906347"/>
                    </a:lnTo>
                    <a:lnTo>
                      <a:pt x="1018183" y="5906541"/>
                    </a:lnTo>
                    <a:lnTo>
                      <a:pt x="1018183" y="5907520"/>
                    </a:lnTo>
                    <a:lnTo>
                      <a:pt x="1018183" y="5909027"/>
                    </a:lnTo>
                    <a:lnTo>
                      <a:pt x="1018183" y="5909628"/>
                    </a:lnTo>
                    <a:lnTo>
                      <a:pt x="1018183" y="5911758"/>
                    </a:lnTo>
                    <a:lnTo>
                      <a:pt x="1018183" y="5912008"/>
                    </a:lnTo>
                    <a:lnTo>
                      <a:pt x="1018183" y="5914590"/>
                    </a:lnTo>
                    <a:lnTo>
                      <a:pt x="1018183" y="5914624"/>
                    </a:lnTo>
                    <a:lnTo>
                      <a:pt x="1018183" y="5915101"/>
                    </a:lnTo>
                    <a:lnTo>
                      <a:pt x="1018183" y="5916658"/>
                    </a:lnTo>
                    <a:lnTo>
                      <a:pt x="1018183" y="5917320"/>
                    </a:lnTo>
                    <a:lnTo>
                      <a:pt x="1018183" y="5918225"/>
                    </a:lnTo>
                    <a:lnTo>
                      <a:pt x="1018183" y="5918578"/>
                    </a:lnTo>
                    <a:lnTo>
                      <a:pt x="1018183" y="5920201"/>
                    </a:lnTo>
                    <a:lnTo>
                      <a:pt x="1018183" y="5920956"/>
                    </a:lnTo>
                    <a:lnTo>
                      <a:pt x="1018183" y="5924593"/>
                    </a:lnTo>
                    <a:lnTo>
                      <a:pt x="1018183" y="5925648"/>
                    </a:lnTo>
                    <a:lnTo>
                      <a:pt x="1018183" y="5926161"/>
                    </a:lnTo>
                    <a:lnTo>
                      <a:pt x="1018183" y="5926431"/>
                    </a:lnTo>
                    <a:lnTo>
                      <a:pt x="1018183" y="5927716"/>
                    </a:lnTo>
                    <a:lnTo>
                      <a:pt x="1018183" y="5927997"/>
                    </a:lnTo>
                    <a:lnTo>
                      <a:pt x="1018183" y="5928437"/>
                    </a:lnTo>
                    <a:lnTo>
                      <a:pt x="1018183" y="5929283"/>
                    </a:lnTo>
                    <a:lnTo>
                      <a:pt x="1018183" y="5931258"/>
                    </a:lnTo>
                    <a:lnTo>
                      <a:pt x="1018183" y="5931979"/>
                    </a:lnTo>
                    <a:lnTo>
                      <a:pt x="1018183" y="5932857"/>
                    </a:lnTo>
                    <a:lnTo>
                      <a:pt x="1018183" y="5934139"/>
                    </a:lnTo>
                    <a:lnTo>
                      <a:pt x="1018183" y="5937252"/>
                    </a:lnTo>
                    <a:lnTo>
                      <a:pt x="1018183" y="5938210"/>
                    </a:lnTo>
                    <a:lnTo>
                      <a:pt x="1018183" y="5939301"/>
                    </a:lnTo>
                    <a:lnTo>
                      <a:pt x="1018183" y="5939495"/>
                    </a:lnTo>
                    <a:lnTo>
                      <a:pt x="1018183" y="5939782"/>
                    </a:lnTo>
                    <a:lnTo>
                      <a:pt x="1018183" y="5940185"/>
                    </a:lnTo>
                    <a:lnTo>
                      <a:pt x="1018183" y="5943039"/>
                    </a:lnTo>
                    <a:lnTo>
                      <a:pt x="1018183" y="5944486"/>
                    </a:lnTo>
                    <a:lnTo>
                      <a:pt x="1018183" y="5944615"/>
                    </a:lnTo>
                    <a:lnTo>
                      <a:pt x="1018183" y="5946689"/>
                    </a:lnTo>
                    <a:lnTo>
                      <a:pt x="1018183" y="5948030"/>
                    </a:lnTo>
                    <a:lnTo>
                      <a:pt x="1018183" y="5948849"/>
                    </a:lnTo>
                    <a:lnTo>
                      <a:pt x="1018183" y="5949970"/>
                    </a:lnTo>
                    <a:lnTo>
                      <a:pt x="1018183" y="5950839"/>
                    </a:lnTo>
                    <a:lnTo>
                      <a:pt x="1018183" y="5951306"/>
                    </a:lnTo>
                    <a:lnTo>
                      <a:pt x="1018183" y="5952100"/>
                    </a:lnTo>
                    <a:lnTo>
                      <a:pt x="1018183" y="5954851"/>
                    </a:lnTo>
                    <a:lnTo>
                      <a:pt x="1018183" y="5956367"/>
                    </a:lnTo>
                    <a:lnTo>
                      <a:pt x="1018183" y="5957662"/>
                    </a:lnTo>
                    <a:lnTo>
                      <a:pt x="1018183" y="5957747"/>
                    </a:lnTo>
                    <a:lnTo>
                      <a:pt x="1018183" y="5958888"/>
                    </a:lnTo>
                    <a:lnTo>
                      <a:pt x="1018183" y="5961298"/>
                    </a:lnTo>
                    <a:lnTo>
                      <a:pt x="1018183" y="5962702"/>
                    </a:lnTo>
                    <a:lnTo>
                      <a:pt x="1018183" y="5963457"/>
                    </a:lnTo>
                    <a:lnTo>
                      <a:pt x="1018183" y="5963987"/>
                    </a:lnTo>
                    <a:lnTo>
                      <a:pt x="1018183" y="5965990"/>
                    </a:lnTo>
                    <a:lnTo>
                      <a:pt x="1018183" y="5966503"/>
                    </a:lnTo>
                    <a:lnTo>
                      <a:pt x="1018183" y="5968058"/>
                    </a:lnTo>
                    <a:lnTo>
                      <a:pt x="1018183" y="5968722"/>
                    </a:lnTo>
                    <a:lnTo>
                      <a:pt x="1018183" y="5969625"/>
                    </a:lnTo>
                    <a:lnTo>
                      <a:pt x="1018183" y="5971600"/>
                    </a:lnTo>
                    <a:lnTo>
                      <a:pt x="1018183" y="5972357"/>
                    </a:lnTo>
                    <a:lnTo>
                      <a:pt x="1018183" y="5972711"/>
                    </a:lnTo>
                    <a:lnTo>
                      <a:pt x="1018183" y="5972913"/>
                    </a:lnTo>
                    <a:lnTo>
                      <a:pt x="1018183" y="5973761"/>
                    </a:lnTo>
                    <a:lnTo>
                      <a:pt x="1018183" y="5974481"/>
                    </a:lnTo>
                    <a:lnTo>
                      <a:pt x="1018183" y="5975766"/>
                    </a:lnTo>
                    <a:lnTo>
                      <a:pt x="1018183" y="5977278"/>
                    </a:lnTo>
                    <a:lnTo>
                      <a:pt x="1018183" y="5979530"/>
                    </a:lnTo>
                    <a:lnTo>
                      <a:pt x="1018183" y="5983971"/>
                    </a:lnTo>
                    <a:lnTo>
                      <a:pt x="1018183" y="5984828"/>
                    </a:lnTo>
                    <a:lnTo>
                      <a:pt x="1018183" y="5985543"/>
                    </a:lnTo>
                    <a:lnTo>
                      <a:pt x="1018183" y="5987111"/>
                    </a:lnTo>
                    <a:lnTo>
                      <a:pt x="1018183" y="5988372"/>
                    </a:lnTo>
                    <a:lnTo>
                      <a:pt x="1018183" y="5989094"/>
                    </a:lnTo>
                    <a:lnTo>
                      <a:pt x="1018183" y="5989191"/>
                    </a:lnTo>
                    <a:lnTo>
                      <a:pt x="1018183" y="5990476"/>
                    </a:lnTo>
                    <a:lnTo>
                      <a:pt x="1018183" y="5991181"/>
                    </a:lnTo>
                    <a:lnTo>
                      <a:pt x="1018183" y="5991985"/>
                    </a:lnTo>
                    <a:lnTo>
                      <a:pt x="1018183" y="5994324"/>
                    </a:lnTo>
                    <a:lnTo>
                      <a:pt x="1018183" y="5995533"/>
                    </a:lnTo>
                    <a:lnTo>
                      <a:pt x="1018183" y="5995886"/>
                    </a:lnTo>
                    <a:lnTo>
                      <a:pt x="1018183" y="5997300"/>
                    </a:lnTo>
                    <a:lnTo>
                      <a:pt x="1018183" y="5999230"/>
                    </a:lnTo>
                    <a:lnTo>
                      <a:pt x="1018183" y="5999431"/>
                    </a:lnTo>
                    <a:lnTo>
                      <a:pt x="1018183" y="6000152"/>
                    </a:lnTo>
                    <a:lnTo>
                      <a:pt x="1018183" y="6000249"/>
                    </a:lnTo>
                    <a:lnTo>
                      <a:pt x="1018183" y="6000845"/>
                    </a:lnTo>
                    <a:lnTo>
                      <a:pt x="1018183" y="6001449"/>
                    </a:lnTo>
                    <a:lnTo>
                      <a:pt x="1018183" y="6002587"/>
                    </a:lnTo>
                    <a:lnTo>
                      <a:pt x="1018183" y="6003799"/>
                    </a:lnTo>
                    <a:lnTo>
                      <a:pt x="1018183" y="6004329"/>
                    </a:lnTo>
                    <a:lnTo>
                      <a:pt x="1018183" y="6005084"/>
                    </a:lnTo>
                    <a:lnTo>
                      <a:pt x="1018183" y="6007061"/>
                    </a:lnTo>
                    <a:lnTo>
                      <a:pt x="1018183" y="6008628"/>
                    </a:lnTo>
                    <a:lnTo>
                      <a:pt x="1018183" y="6010288"/>
                    </a:lnTo>
                    <a:lnTo>
                      <a:pt x="1018183" y="6011729"/>
                    </a:lnTo>
                    <a:lnTo>
                      <a:pt x="1018183" y="6013053"/>
                    </a:lnTo>
                    <a:lnTo>
                      <a:pt x="1018183" y="6014103"/>
                    </a:lnTo>
                    <a:lnTo>
                      <a:pt x="1018183" y="6014856"/>
                    </a:lnTo>
                    <a:lnTo>
                      <a:pt x="1018183" y="6015387"/>
                    </a:lnTo>
                    <a:lnTo>
                      <a:pt x="1018183" y="6024111"/>
                    </a:lnTo>
                    <a:lnTo>
                      <a:pt x="1018183" y="6024313"/>
                    </a:lnTo>
                    <a:lnTo>
                      <a:pt x="1018183" y="6025526"/>
                    </a:lnTo>
                    <a:lnTo>
                      <a:pt x="1018183" y="6027268"/>
                    </a:lnTo>
                    <a:lnTo>
                      <a:pt x="1018183" y="6027453"/>
                    </a:lnTo>
                    <a:lnTo>
                      <a:pt x="1018183" y="6028261"/>
                    </a:lnTo>
                    <a:lnTo>
                      <a:pt x="1018183" y="6029899"/>
                    </a:lnTo>
                    <a:lnTo>
                      <a:pt x="1018183" y="6030713"/>
                    </a:lnTo>
                    <a:lnTo>
                      <a:pt x="1018183" y="6032148"/>
                    </a:lnTo>
                    <a:lnTo>
                      <a:pt x="1018183" y="6032158"/>
                    </a:lnTo>
                    <a:lnTo>
                      <a:pt x="1018183" y="6032216"/>
                    </a:lnTo>
                    <a:lnTo>
                      <a:pt x="1018183" y="6033573"/>
                    </a:lnTo>
                    <a:lnTo>
                      <a:pt x="1018183" y="6035315"/>
                    </a:lnTo>
                    <a:lnTo>
                      <a:pt x="1018183" y="6036304"/>
                    </a:lnTo>
                    <a:lnTo>
                      <a:pt x="1018183" y="6036823"/>
                    </a:lnTo>
                    <a:lnTo>
                      <a:pt x="1018183" y="6038035"/>
                    </a:lnTo>
                    <a:lnTo>
                      <a:pt x="1018183" y="6038511"/>
                    </a:lnTo>
                    <a:lnTo>
                      <a:pt x="1018183" y="6039320"/>
                    </a:lnTo>
                    <a:lnTo>
                      <a:pt x="1018183" y="6040494"/>
                    </a:lnTo>
                    <a:lnTo>
                      <a:pt x="1018183" y="6042440"/>
                    </a:lnTo>
                    <a:lnTo>
                      <a:pt x="1018183" y="6044607"/>
                    </a:lnTo>
                    <a:lnTo>
                      <a:pt x="1018183" y="6044631"/>
                    </a:lnTo>
                    <a:lnTo>
                      <a:pt x="1018183" y="6046175"/>
                    </a:lnTo>
                    <a:lnTo>
                      <a:pt x="1018183" y="6046373"/>
                    </a:lnTo>
                    <a:lnTo>
                      <a:pt x="1018183" y="6049561"/>
                    </a:lnTo>
                    <a:lnTo>
                      <a:pt x="1018183" y="6050776"/>
                    </a:lnTo>
                    <a:lnTo>
                      <a:pt x="1018183" y="6051130"/>
                    </a:lnTo>
                    <a:lnTo>
                      <a:pt x="1018183" y="6052071"/>
                    </a:lnTo>
                    <a:lnTo>
                      <a:pt x="1018183" y="6054231"/>
                    </a:lnTo>
                    <a:lnTo>
                      <a:pt x="1018183" y="6062626"/>
                    </a:lnTo>
                    <a:lnTo>
                      <a:pt x="1018183" y="6063130"/>
                    </a:lnTo>
                    <a:lnTo>
                      <a:pt x="1018183" y="6063540"/>
                    </a:lnTo>
                    <a:lnTo>
                      <a:pt x="1018183" y="6069174"/>
                    </a:lnTo>
                    <a:lnTo>
                      <a:pt x="1018183" y="6070855"/>
                    </a:lnTo>
                    <a:lnTo>
                      <a:pt x="1018183" y="6072490"/>
                    </a:lnTo>
                    <a:lnTo>
                      <a:pt x="1018183" y="6073684"/>
                    </a:lnTo>
                    <a:lnTo>
                      <a:pt x="1018183" y="6074598"/>
                    </a:lnTo>
                    <a:lnTo>
                      <a:pt x="1018183" y="6076646"/>
                    </a:lnTo>
                    <a:lnTo>
                      <a:pt x="1018183" y="6077336"/>
                    </a:lnTo>
                    <a:lnTo>
                      <a:pt x="1018183" y="6078904"/>
                    </a:lnTo>
                    <a:lnTo>
                      <a:pt x="1018183" y="6079662"/>
                    </a:lnTo>
                    <a:lnTo>
                      <a:pt x="1018183" y="6080232"/>
                    </a:lnTo>
                    <a:lnTo>
                      <a:pt x="1018183" y="6080878"/>
                    </a:lnTo>
                    <a:lnTo>
                      <a:pt x="1018183" y="6081184"/>
                    </a:lnTo>
                    <a:lnTo>
                      <a:pt x="1018183" y="6082782"/>
                    </a:lnTo>
                    <a:lnTo>
                      <a:pt x="1018183" y="6083399"/>
                    </a:lnTo>
                    <a:lnTo>
                      <a:pt x="1018183" y="6083504"/>
                    </a:lnTo>
                    <a:lnTo>
                      <a:pt x="1018183" y="6083547"/>
                    </a:lnTo>
                    <a:lnTo>
                      <a:pt x="1018183" y="6084942"/>
                    </a:lnTo>
                    <a:lnTo>
                      <a:pt x="1018183" y="6084973"/>
                    </a:lnTo>
                    <a:lnTo>
                      <a:pt x="1018183" y="6086715"/>
                    </a:lnTo>
                    <a:lnTo>
                      <a:pt x="1018183" y="6087050"/>
                    </a:lnTo>
                    <a:lnTo>
                      <a:pt x="1018183" y="6087704"/>
                    </a:lnTo>
                    <a:lnTo>
                      <a:pt x="1018183" y="6088394"/>
                    </a:lnTo>
                    <a:lnTo>
                      <a:pt x="1018183" y="6089510"/>
                    </a:lnTo>
                    <a:lnTo>
                      <a:pt x="1018183" y="6089962"/>
                    </a:lnTo>
                    <a:lnTo>
                      <a:pt x="1018183" y="6091938"/>
                    </a:lnTo>
                    <a:lnTo>
                      <a:pt x="1018183" y="6092243"/>
                    </a:lnTo>
                    <a:lnTo>
                      <a:pt x="1018183" y="6093278"/>
                    </a:lnTo>
                    <a:lnTo>
                      <a:pt x="1018183" y="6093840"/>
                    </a:lnTo>
                    <a:lnTo>
                      <a:pt x="1018183" y="6094562"/>
                    </a:lnTo>
                    <a:lnTo>
                      <a:pt x="1018183" y="6094573"/>
                    </a:lnTo>
                    <a:lnTo>
                      <a:pt x="1018183" y="6095858"/>
                    </a:lnTo>
                    <a:lnTo>
                      <a:pt x="1018183" y="6098107"/>
                    </a:lnTo>
                    <a:lnTo>
                      <a:pt x="1018183" y="6099401"/>
                    </a:lnTo>
                    <a:lnTo>
                      <a:pt x="1018183" y="6102247"/>
                    </a:lnTo>
                    <a:lnTo>
                      <a:pt x="1018183" y="6103814"/>
                    </a:lnTo>
                    <a:lnTo>
                      <a:pt x="1018183" y="6105559"/>
                    </a:lnTo>
                    <a:lnTo>
                      <a:pt x="1018183" y="6105631"/>
                    </a:lnTo>
                    <a:lnTo>
                      <a:pt x="1018183" y="6107129"/>
                    </a:lnTo>
                    <a:lnTo>
                      <a:pt x="1018183" y="6111674"/>
                    </a:lnTo>
                    <a:lnTo>
                      <a:pt x="1018183" y="6112959"/>
                    </a:lnTo>
                    <a:lnTo>
                      <a:pt x="1018183" y="6114026"/>
                    </a:lnTo>
                    <a:lnTo>
                      <a:pt x="1018183" y="6114940"/>
                    </a:lnTo>
                    <a:lnTo>
                      <a:pt x="1018183" y="6116275"/>
                    </a:lnTo>
                    <a:lnTo>
                      <a:pt x="1018183" y="6116619"/>
                    </a:lnTo>
                    <a:lnTo>
                      <a:pt x="1018183" y="6117734"/>
                    </a:lnTo>
                    <a:lnTo>
                      <a:pt x="1018183" y="6118186"/>
                    </a:lnTo>
                    <a:lnTo>
                      <a:pt x="1018183" y="6119291"/>
                    </a:lnTo>
                    <a:lnTo>
                      <a:pt x="1018183" y="6120432"/>
                    </a:lnTo>
                    <a:lnTo>
                      <a:pt x="1018183" y="6120574"/>
                    </a:lnTo>
                    <a:lnTo>
                      <a:pt x="1018183" y="6122733"/>
                    </a:lnTo>
                    <a:lnTo>
                      <a:pt x="1018183" y="6124310"/>
                    </a:lnTo>
                    <a:lnTo>
                      <a:pt x="1018183" y="6124665"/>
                    </a:lnTo>
                    <a:lnTo>
                      <a:pt x="1018183" y="6124971"/>
                    </a:lnTo>
                    <a:lnTo>
                      <a:pt x="1018183" y="6125284"/>
                    </a:lnTo>
                    <a:lnTo>
                      <a:pt x="1018183" y="6126568"/>
                    </a:lnTo>
                    <a:lnTo>
                      <a:pt x="1018183" y="6128515"/>
                    </a:lnTo>
                    <a:lnTo>
                      <a:pt x="1018183" y="6128736"/>
                    </a:lnTo>
                    <a:lnTo>
                      <a:pt x="1018183" y="6129550"/>
                    </a:lnTo>
                    <a:lnTo>
                      <a:pt x="1018183" y="6130304"/>
                    </a:lnTo>
                    <a:lnTo>
                      <a:pt x="1018183" y="6130714"/>
                    </a:lnTo>
                    <a:lnTo>
                      <a:pt x="1018183" y="6130834"/>
                    </a:lnTo>
                    <a:lnTo>
                      <a:pt x="1018183" y="6132280"/>
                    </a:lnTo>
                    <a:lnTo>
                      <a:pt x="1018183" y="6132441"/>
                    </a:lnTo>
                    <a:lnTo>
                      <a:pt x="1018183" y="6132585"/>
                    </a:lnTo>
                    <a:lnTo>
                      <a:pt x="1018183" y="6134904"/>
                    </a:lnTo>
                    <a:lnTo>
                      <a:pt x="1018183" y="6136120"/>
                    </a:lnTo>
                    <a:lnTo>
                      <a:pt x="1018183" y="6136342"/>
                    </a:lnTo>
                    <a:lnTo>
                      <a:pt x="1018183" y="6138449"/>
                    </a:lnTo>
                    <a:lnTo>
                      <a:pt x="1018183" y="6140608"/>
                    </a:lnTo>
                    <a:lnTo>
                      <a:pt x="1018183" y="6141905"/>
                    </a:lnTo>
                    <a:lnTo>
                      <a:pt x="1018183" y="6143224"/>
                    </a:lnTo>
                    <a:lnTo>
                      <a:pt x="1018183" y="6143972"/>
                    </a:lnTo>
                    <a:lnTo>
                      <a:pt x="1018183" y="6145539"/>
                    </a:lnTo>
                    <a:lnTo>
                      <a:pt x="1018183" y="6147178"/>
                    </a:lnTo>
                    <a:lnTo>
                      <a:pt x="1018183" y="6153193"/>
                    </a:lnTo>
                    <a:lnTo>
                      <a:pt x="1018183" y="6153301"/>
                    </a:lnTo>
                    <a:lnTo>
                      <a:pt x="1018183" y="6156961"/>
                    </a:lnTo>
                    <a:lnTo>
                      <a:pt x="1018183" y="6157037"/>
                    </a:lnTo>
                    <a:lnTo>
                      <a:pt x="1018183" y="6157726"/>
                    </a:lnTo>
                    <a:lnTo>
                      <a:pt x="1018183" y="6158528"/>
                    </a:lnTo>
                    <a:lnTo>
                      <a:pt x="1018183" y="6160579"/>
                    </a:lnTo>
                    <a:lnTo>
                      <a:pt x="1018183" y="6161457"/>
                    </a:lnTo>
                    <a:lnTo>
                      <a:pt x="1018183" y="6163075"/>
                    </a:lnTo>
                    <a:lnTo>
                      <a:pt x="1018183" y="6164359"/>
                    </a:lnTo>
                    <a:lnTo>
                      <a:pt x="1018183" y="6165007"/>
                    </a:lnTo>
                    <a:lnTo>
                      <a:pt x="1018183" y="6165313"/>
                    </a:lnTo>
                    <a:lnTo>
                      <a:pt x="1018183" y="6166810"/>
                    </a:lnTo>
                    <a:lnTo>
                      <a:pt x="1018183" y="6167901"/>
                    </a:lnTo>
                    <a:lnTo>
                      <a:pt x="1018183" y="6168095"/>
                    </a:lnTo>
                    <a:lnTo>
                      <a:pt x="1018183" y="6168857"/>
                    </a:lnTo>
                    <a:lnTo>
                      <a:pt x="1018183" y="6171056"/>
                    </a:lnTo>
                    <a:lnTo>
                      <a:pt x="1018183" y="6171176"/>
                    </a:lnTo>
                    <a:lnTo>
                      <a:pt x="1018183" y="6171639"/>
                    </a:lnTo>
                    <a:lnTo>
                      <a:pt x="1018183" y="6173215"/>
                    </a:lnTo>
                    <a:lnTo>
                      <a:pt x="1018183" y="6173909"/>
                    </a:lnTo>
                    <a:lnTo>
                      <a:pt x="1018183" y="6175289"/>
                    </a:lnTo>
                    <a:lnTo>
                      <a:pt x="1018183" y="6176065"/>
                    </a:lnTo>
                    <a:lnTo>
                      <a:pt x="1018183" y="6176369"/>
                    </a:lnTo>
                    <a:lnTo>
                      <a:pt x="1018183" y="6178570"/>
                    </a:lnTo>
                    <a:lnTo>
                      <a:pt x="1018183" y="6179906"/>
                    </a:lnTo>
                    <a:lnTo>
                      <a:pt x="1018183" y="6179914"/>
                    </a:lnTo>
                    <a:lnTo>
                      <a:pt x="1018183" y="6180700"/>
                    </a:lnTo>
                    <a:lnTo>
                      <a:pt x="1018183" y="6180950"/>
                    </a:lnTo>
                    <a:lnTo>
                      <a:pt x="1018183" y="6182114"/>
                    </a:lnTo>
                    <a:lnTo>
                      <a:pt x="1018183" y="6182234"/>
                    </a:lnTo>
                    <a:lnTo>
                      <a:pt x="1018183" y="6183451"/>
                    </a:lnTo>
                    <a:lnTo>
                      <a:pt x="1018183" y="6183566"/>
                    </a:lnTo>
                    <a:lnTo>
                      <a:pt x="1018183" y="6186262"/>
                    </a:lnTo>
                    <a:lnTo>
                      <a:pt x="1018183" y="6186347"/>
                    </a:lnTo>
                    <a:lnTo>
                      <a:pt x="1018183" y="6187520"/>
                    </a:lnTo>
                    <a:lnTo>
                      <a:pt x="1018183" y="6189898"/>
                    </a:lnTo>
                    <a:lnTo>
                      <a:pt x="1018183" y="6193535"/>
                    </a:lnTo>
                    <a:lnTo>
                      <a:pt x="1018183" y="6194590"/>
                    </a:lnTo>
                    <a:lnTo>
                      <a:pt x="1018183" y="6194624"/>
                    </a:lnTo>
                    <a:lnTo>
                      <a:pt x="1018183" y="6195103"/>
                    </a:lnTo>
                    <a:lnTo>
                      <a:pt x="1018183" y="6196658"/>
                    </a:lnTo>
                    <a:lnTo>
                      <a:pt x="1018183" y="6197322"/>
                    </a:lnTo>
                    <a:lnTo>
                      <a:pt x="1018183" y="6198225"/>
                    </a:lnTo>
                    <a:lnTo>
                      <a:pt x="1018183" y="6200200"/>
                    </a:lnTo>
                    <a:lnTo>
                      <a:pt x="1018183" y="6200228"/>
                    </a:lnTo>
                    <a:lnTo>
                      <a:pt x="1018183" y="6200957"/>
                    </a:lnTo>
                    <a:lnTo>
                      <a:pt x="1018183" y="6203081"/>
                    </a:lnTo>
                    <a:lnTo>
                      <a:pt x="1018183" y="6204366"/>
                    </a:lnTo>
                    <a:lnTo>
                      <a:pt x="1018183" y="6204593"/>
                    </a:lnTo>
                    <a:lnTo>
                      <a:pt x="1018183" y="6208130"/>
                    </a:lnTo>
                    <a:lnTo>
                      <a:pt x="1018183" y="6208243"/>
                    </a:lnTo>
                    <a:lnTo>
                      <a:pt x="1018183" y="6208437"/>
                    </a:lnTo>
                    <a:lnTo>
                      <a:pt x="1018183" y="6211981"/>
                    </a:lnTo>
                    <a:lnTo>
                      <a:pt x="1018183" y="6212644"/>
                    </a:lnTo>
                    <a:lnTo>
                      <a:pt x="1018183" y="6213428"/>
                    </a:lnTo>
                    <a:lnTo>
                      <a:pt x="1018183" y="6213557"/>
                    </a:lnTo>
                    <a:lnTo>
                      <a:pt x="1018183" y="6214143"/>
                    </a:lnTo>
                    <a:lnTo>
                      <a:pt x="1018183" y="6214841"/>
                    </a:lnTo>
                    <a:lnTo>
                      <a:pt x="1018183" y="6216409"/>
                    </a:lnTo>
                    <a:lnTo>
                      <a:pt x="1018183" y="6216972"/>
                    </a:lnTo>
                    <a:lnTo>
                      <a:pt x="1018183" y="6217791"/>
                    </a:lnTo>
                    <a:lnTo>
                      <a:pt x="1018183" y="6218386"/>
                    </a:lnTo>
                    <a:lnTo>
                      <a:pt x="1018183" y="6219076"/>
                    </a:lnTo>
                    <a:lnTo>
                      <a:pt x="1018183" y="6219300"/>
                    </a:lnTo>
                    <a:lnTo>
                      <a:pt x="1018183" y="6219781"/>
                    </a:lnTo>
                    <a:lnTo>
                      <a:pt x="1018183" y="6220128"/>
                    </a:lnTo>
                    <a:lnTo>
                      <a:pt x="1018183" y="6220248"/>
                    </a:lnTo>
                    <a:lnTo>
                      <a:pt x="1018183" y="6222924"/>
                    </a:lnTo>
                    <a:lnTo>
                      <a:pt x="1018183" y="6223793"/>
                    </a:lnTo>
                    <a:lnTo>
                      <a:pt x="1018183" y="6224486"/>
                    </a:lnTo>
                    <a:lnTo>
                      <a:pt x="1018183" y="6224615"/>
                    </a:lnTo>
                    <a:lnTo>
                      <a:pt x="1018183" y="6226689"/>
                    </a:lnTo>
                    <a:lnTo>
                      <a:pt x="1018183" y="6227352"/>
                    </a:lnTo>
                    <a:lnTo>
                      <a:pt x="1018183" y="6227830"/>
                    </a:lnTo>
                    <a:lnTo>
                      <a:pt x="1018183" y="6228031"/>
                    </a:lnTo>
                    <a:lnTo>
                      <a:pt x="1018183" y="6228849"/>
                    </a:lnTo>
                    <a:lnTo>
                      <a:pt x="1018183" y="6230049"/>
                    </a:lnTo>
                    <a:lnTo>
                      <a:pt x="1018183" y="6232399"/>
                    </a:lnTo>
                    <a:lnTo>
                      <a:pt x="1018183" y="6232929"/>
                    </a:lnTo>
                    <a:lnTo>
                      <a:pt x="1018183" y="6233684"/>
                    </a:lnTo>
                    <a:lnTo>
                      <a:pt x="1018183" y="6235661"/>
                    </a:lnTo>
                    <a:lnTo>
                      <a:pt x="1018183" y="6237228"/>
                    </a:lnTo>
                    <a:lnTo>
                      <a:pt x="1018183" y="6237664"/>
                    </a:lnTo>
                    <a:lnTo>
                      <a:pt x="1018183" y="6238888"/>
                    </a:lnTo>
                    <a:lnTo>
                      <a:pt x="1018183" y="6241299"/>
                    </a:lnTo>
                    <a:lnTo>
                      <a:pt x="1018183" y="6241653"/>
                    </a:lnTo>
                    <a:lnTo>
                      <a:pt x="1018183" y="6242703"/>
                    </a:lnTo>
                    <a:lnTo>
                      <a:pt x="1018183" y="6243456"/>
                    </a:lnTo>
                    <a:lnTo>
                      <a:pt x="1018183" y="6243987"/>
                    </a:lnTo>
                    <a:lnTo>
                      <a:pt x="1018183" y="6244708"/>
                    </a:lnTo>
                    <a:lnTo>
                      <a:pt x="1018183" y="6247438"/>
                    </a:lnTo>
                    <a:lnTo>
                      <a:pt x="1018183" y="6248472"/>
                    </a:lnTo>
                    <a:lnTo>
                      <a:pt x="1018183" y="6252711"/>
                    </a:lnTo>
                    <a:lnTo>
                      <a:pt x="1018183" y="6252913"/>
                    </a:lnTo>
                    <a:lnTo>
                      <a:pt x="1018183" y="6254485"/>
                    </a:lnTo>
                    <a:lnTo>
                      <a:pt x="1018183" y="6255576"/>
                    </a:lnTo>
                    <a:lnTo>
                      <a:pt x="1018183" y="6256053"/>
                    </a:lnTo>
                    <a:lnTo>
                      <a:pt x="1018183" y="6259313"/>
                    </a:lnTo>
                    <a:lnTo>
                      <a:pt x="1018183" y="6259418"/>
                    </a:lnTo>
                    <a:lnTo>
                      <a:pt x="1018183" y="6260758"/>
                    </a:lnTo>
                    <a:lnTo>
                      <a:pt x="1018183" y="6262148"/>
                    </a:lnTo>
                    <a:lnTo>
                      <a:pt x="1018183" y="6262630"/>
                    </a:lnTo>
                    <a:lnTo>
                      <a:pt x="1018183" y="6263266"/>
                    </a:lnTo>
                    <a:lnTo>
                      <a:pt x="1018183" y="6263716"/>
                    </a:lnTo>
                    <a:lnTo>
                      <a:pt x="1018183" y="6264828"/>
                    </a:lnTo>
                    <a:lnTo>
                      <a:pt x="1018183" y="6265423"/>
                    </a:lnTo>
                    <a:lnTo>
                      <a:pt x="1018183" y="6267111"/>
                    </a:lnTo>
                    <a:lnTo>
                      <a:pt x="1018183" y="6268373"/>
                    </a:lnTo>
                    <a:lnTo>
                      <a:pt x="1018183" y="6269094"/>
                    </a:lnTo>
                    <a:lnTo>
                      <a:pt x="1018183" y="6269191"/>
                    </a:lnTo>
                    <a:lnTo>
                      <a:pt x="1018183" y="6270391"/>
                    </a:lnTo>
                    <a:lnTo>
                      <a:pt x="1018183" y="6274026"/>
                    </a:lnTo>
                    <a:lnTo>
                      <a:pt x="1018183" y="6276003"/>
                    </a:lnTo>
                    <a:lnTo>
                      <a:pt x="1018183" y="6277570"/>
                    </a:lnTo>
                    <a:lnTo>
                      <a:pt x="1018183" y="6278161"/>
                    </a:lnTo>
                    <a:lnTo>
                      <a:pt x="1018183" y="6279230"/>
                    </a:lnTo>
                    <a:lnTo>
                      <a:pt x="1018183" y="6279730"/>
                    </a:lnTo>
                    <a:lnTo>
                      <a:pt x="1018183" y="6280671"/>
                    </a:lnTo>
                    <a:lnTo>
                      <a:pt x="1018183" y="6281449"/>
                    </a:lnTo>
                    <a:lnTo>
                      <a:pt x="1018183" y="6283798"/>
                    </a:lnTo>
                    <a:lnTo>
                      <a:pt x="1018183" y="6284329"/>
                    </a:lnTo>
                    <a:lnTo>
                      <a:pt x="1018183" y="6285084"/>
                    </a:lnTo>
                    <a:lnTo>
                      <a:pt x="1018183" y="6287059"/>
                    </a:lnTo>
                    <a:lnTo>
                      <a:pt x="1018183" y="6288628"/>
                    </a:lnTo>
                    <a:lnTo>
                      <a:pt x="1018183" y="6289940"/>
                    </a:lnTo>
                    <a:lnTo>
                      <a:pt x="1018183" y="6291730"/>
                    </a:lnTo>
                    <a:lnTo>
                      <a:pt x="1018183" y="6293053"/>
                    </a:lnTo>
                    <a:lnTo>
                      <a:pt x="1018183" y="6299655"/>
                    </a:lnTo>
                    <a:lnTo>
                      <a:pt x="1018183" y="6301090"/>
                    </a:lnTo>
                    <a:lnTo>
                      <a:pt x="1018183" y="6301100"/>
                    </a:lnTo>
                    <a:lnTo>
                      <a:pt x="1018183" y="6304650"/>
                    </a:lnTo>
                    <a:lnTo>
                      <a:pt x="1018183" y="6305246"/>
                    </a:lnTo>
                    <a:lnTo>
                      <a:pt x="1018183" y="6305765"/>
                    </a:lnTo>
                    <a:lnTo>
                      <a:pt x="1018183" y="6306217"/>
                    </a:lnTo>
                    <a:lnTo>
                      <a:pt x="1018183" y="6307453"/>
                    </a:lnTo>
                    <a:lnTo>
                      <a:pt x="1018183" y="6308262"/>
                    </a:lnTo>
                    <a:lnTo>
                      <a:pt x="1018183" y="6310714"/>
                    </a:lnTo>
                    <a:lnTo>
                      <a:pt x="1018183" y="6311382"/>
                    </a:lnTo>
                    <a:lnTo>
                      <a:pt x="1018183" y="6312147"/>
                    </a:lnTo>
                    <a:lnTo>
                      <a:pt x="1018183" y="6312158"/>
                    </a:lnTo>
                    <a:lnTo>
                      <a:pt x="1018183" y="6313573"/>
                    </a:lnTo>
                    <a:lnTo>
                      <a:pt x="1018183" y="6315315"/>
                    </a:lnTo>
                    <a:lnTo>
                      <a:pt x="1018183" y="6316304"/>
                    </a:lnTo>
                    <a:lnTo>
                      <a:pt x="1018183" y="6318503"/>
                    </a:lnTo>
                    <a:lnTo>
                      <a:pt x="1018183" y="6319788"/>
                    </a:lnTo>
                    <a:lnTo>
                      <a:pt x="1018183" y="6320072"/>
                    </a:lnTo>
                    <a:lnTo>
                      <a:pt x="1018183" y="6321355"/>
                    </a:lnTo>
                    <a:lnTo>
                      <a:pt x="1018183" y="6322440"/>
                    </a:lnTo>
                    <a:lnTo>
                      <a:pt x="1018183" y="6323173"/>
                    </a:lnTo>
                    <a:lnTo>
                      <a:pt x="1018183" y="6324458"/>
                    </a:lnTo>
                    <a:lnTo>
                      <a:pt x="1018183" y="6328001"/>
                    </a:lnTo>
                    <a:lnTo>
                      <a:pt x="1018183" y="6329562"/>
                    </a:lnTo>
                    <a:lnTo>
                      <a:pt x="1018183" y="6331129"/>
                    </a:lnTo>
                    <a:lnTo>
                      <a:pt x="1018183" y="6332072"/>
                    </a:lnTo>
                    <a:lnTo>
                      <a:pt x="1018183" y="6334231"/>
                    </a:lnTo>
                    <a:lnTo>
                      <a:pt x="1018183" y="6342626"/>
                    </a:lnTo>
                    <a:lnTo>
                      <a:pt x="1018183" y="6343540"/>
                    </a:lnTo>
                    <a:lnTo>
                      <a:pt x="1018183" y="6344875"/>
                    </a:lnTo>
                    <a:lnTo>
                      <a:pt x="1018183" y="6347891"/>
                    </a:lnTo>
                    <a:lnTo>
                      <a:pt x="1018183" y="6349032"/>
                    </a:lnTo>
                    <a:lnTo>
                      <a:pt x="1018183" y="6349174"/>
                    </a:lnTo>
                    <a:lnTo>
                      <a:pt x="1018183" y="6352489"/>
                    </a:lnTo>
                    <a:lnTo>
                      <a:pt x="1018183" y="6353884"/>
                    </a:lnTo>
                    <a:lnTo>
                      <a:pt x="1018183" y="6355168"/>
                    </a:lnTo>
                    <a:lnTo>
                      <a:pt x="1018183" y="6356646"/>
                    </a:lnTo>
                    <a:lnTo>
                      <a:pt x="1018183" y="6357336"/>
                    </a:lnTo>
                    <a:lnTo>
                      <a:pt x="1018183" y="6358904"/>
                    </a:lnTo>
                    <a:lnTo>
                      <a:pt x="1018183" y="6360880"/>
                    </a:lnTo>
                    <a:lnTo>
                      <a:pt x="1018183" y="6361185"/>
                    </a:lnTo>
                    <a:lnTo>
                      <a:pt x="1018183" y="6362782"/>
                    </a:lnTo>
                    <a:lnTo>
                      <a:pt x="1018183" y="6363504"/>
                    </a:lnTo>
                    <a:lnTo>
                      <a:pt x="1018183" y="6364800"/>
                    </a:lnTo>
                    <a:lnTo>
                      <a:pt x="1018183" y="6364942"/>
                    </a:lnTo>
                    <a:lnTo>
                      <a:pt x="1018183" y="6367049"/>
                    </a:lnTo>
                    <a:lnTo>
                      <a:pt x="1018183" y="6368343"/>
                    </a:lnTo>
                    <a:lnTo>
                      <a:pt x="1018183" y="6370505"/>
                    </a:lnTo>
                    <a:lnTo>
                      <a:pt x="1018183" y="6372572"/>
                    </a:lnTo>
                    <a:lnTo>
                      <a:pt x="1018183" y="6374139"/>
                    </a:lnTo>
                    <a:lnTo>
                      <a:pt x="1018183" y="6374573"/>
                    </a:lnTo>
                    <a:lnTo>
                      <a:pt x="1018183" y="6381901"/>
                    </a:lnTo>
                    <a:lnTo>
                      <a:pt x="1018183" y="6385217"/>
                    </a:lnTo>
                    <a:lnTo>
                      <a:pt x="1018183" y="6385561"/>
                    </a:lnTo>
                    <a:lnTo>
                      <a:pt x="1018183" y="6386326"/>
                    </a:lnTo>
                    <a:lnTo>
                      <a:pt x="1018183" y="6387128"/>
                    </a:lnTo>
                    <a:lnTo>
                      <a:pt x="1018183" y="6388233"/>
                    </a:lnTo>
                    <a:lnTo>
                      <a:pt x="1018183" y="6389374"/>
                    </a:lnTo>
                    <a:lnTo>
                      <a:pt x="1018183" y="6391675"/>
                    </a:lnTo>
                    <a:lnTo>
                      <a:pt x="1018183" y="6392959"/>
                    </a:lnTo>
                    <a:lnTo>
                      <a:pt x="1018183" y="6393607"/>
                    </a:lnTo>
                    <a:lnTo>
                      <a:pt x="1018183" y="6393913"/>
                    </a:lnTo>
                    <a:lnTo>
                      <a:pt x="1018183" y="6395510"/>
                    </a:lnTo>
                    <a:lnTo>
                      <a:pt x="1018183" y="6397457"/>
                    </a:lnTo>
                    <a:lnTo>
                      <a:pt x="1018183" y="6398241"/>
                    </a:lnTo>
                    <a:lnTo>
                      <a:pt x="1018183" y="6399656"/>
                    </a:lnTo>
                    <a:lnTo>
                      <a:pt x="1018183" y="6399776"/>
                    </a:lnTo>
                    <a:lnTo>
                      <a:pt x="1018183" y="6400432"/>
                    </a:lnTo>
                    <a:lnTo>
                      <a:pt x="1018183" y="6402509"/>
                    </a:lnTo>
                    <a:lnTo>
                      <a:pt x="1018183" y="6404665"/>
                    </a:lnTo>
                    <a:lnTo>
                      <a:pt x="1018183" y="6404969"/>
                    </a:lnTo>
                    <a:lnTo>
                      <a:pt x="1018183" y="6405284"/>
                    </a:lnTo>
                    <a:lnTo>
                      <a:pt x="1018183" y="6408514"/>
                    </a:lnTo>
                    <a:lnTo>
                      <a:pt x="1018183" y="6409550"/>
                    </a:lnTo>
                    <a:lnTo>
                      <a:pt x="1018183" y="6410714"/>
                    </a:lnTo>
                    <a:lnTo>
                      <a:pt x="1018183" y="6410834"/>
                    </a:lnTo>
                    <a:lnTo>
                      <a:pt x="1018183" y="6410847"/>
                    </a:lnTo>
                    <a:lnTo>
                      <a:pt x="1018183" y="6412166"/>
                    </a:lnTo>
                    <a:lnTo>
                      <a:pt x="1018183" y="6412642"/>
                    </a:lnTo>
                    <a:lnTo>
                      <a:pt x="1018183" y="6412914"/>
                    </a:lnTo>
                    <a:lnTo>
                      <a:pt x="1018183" y="6414481"/>
                    </a:lnTo>
                    <a:lnTo>
                      <a:pt x="1018183" y="6416120"/>
                    </a:lnTo>
                    <a:lnTo>
                      <a:pt x="1018183" y="6422135"/>
                    </a:lnTo>
                    <a:lnTo>
                      <a:pt x="1018183" y="6423224"/>
                    </a:lnTo>
                    <a:lnTo>
                      <a:pt x="1018183" y="6426668"/>
                    </a:lnTo>
                    <a:lnTo>
                      <a:pt x="1018183" y="6428828"/>
                    </a:lnTo>
                    <a:lnTo>
                      <a:pt x="1018183" y="6433193"/>
                    </a:lnTo>
                    <a:lnTo>
                      <a:pt x="1018183" y="6433301"/>
                    </a:lnTo>
                    <a:lnTo>
                      <a:pt x="1018183" y="6436843"/>
                    </a:lnTo>
                    <a:lnTo>
                      <a:pt x="1018183" y="6437037"/>
                    </a:lnTo>
                    <a:lnTo>
                      <a:pt x="1018183" y="6440581"/>
                    </a:lnTo>
                    <a:lnTo>
                      <a:pt x="1018183" y="6440743"/>
                    </a:lnTo>
                    <a:lnTo>
                      <a:pt x="1018183" y="6441244"/>
                    </a:lnTo>
                    <a:lnTo>
                      <a:pt x="1018183" y="6442157"/>
                    </a:lnTo>
                    <a:lnTo>
                      <a:pt x="1018183" y="6442851"/>
                    </a:lnTo>
                    <a:lnTo>
                      <a:pt x="1018183" y="6443441"/>
                    </a:lnTo>
                    <a:lnTo>
                      <a:pt x="1018183" y="6445007"/>
                    </a:lnTo>
                    <a:lnTo>
                      <a:pt x="1018183" y="6445009"/>
                    </a:lnTo>
                    <a:lnTo>
                      <a:pt x="1018183" y="6445311"/>
                    </a:lnTo>
                    <a:lnTo>
                      <a:pt x="1018183" y="6446986"/>
                    </a:lnTo>
                    <a:lnTo>
                      <a:pt x="1018183" y="6447900"/>
                    </a:lnTo>
                    <a:lnTo>
                      <a:pt x="1018183" y="6448728"/>
                    </a:lnTo>
                    <a:lnTo>
                      <a:pt x="1018183" y="6448848"/>
                    </a:lnTo>
                    <a:lnTo>
                      <a:pt x="1018183" y="6448856"/>
                    </a:lnTo>
                    <a:lnTo>
                      <a:pt x="1018183" y="6451056"/>
                    </a:lnTo>
                    <a:lnTo>
                      <a:pt x="1018183" y="6451176"/>
                    </a:lnTo>
                    <a:lnTo>
                      <a:pt x="1018183" y="6452393"/>
                    </a:lnTo>
                    <a:lnTo>
                      <a:pt x="1018183" y="6453215"/>
                    </a:lnTo>
                    <a:lnTo>
                      <a:pt x="1018183" y="6453908"/>
                    </a:lnTo>
                    <a:lnTo>
                      <a:pt x="1018183" y="6455144"/>
                    </a:lnTo>
                    <a:lnTo>
                      <a:pt x="1018183" y="6455289"/>
                    </a:lnTo>
                    <a:lnTo>
                      <a:pt x="1018183" y="6455952"/>
                    </a:lnTo>
                    <a:lnTo>
                      <a:pt x="1018183" y="6463566"/>
                    </a:lnTo>
                    <a:lnTo>
                      <a:pt x="1018183" y="6466264"/>
                    </a:lnTo>
                    <a:lnTo>
                      <a:pt x="1018183" y="6469170"/>
                    </a:lnTo>
                    <a:lnTo>
                      <a:pt x="1018183" y="6469899"/>
                    </a:lnTo>
                    <a:lnTo>
                      <a:pt x="1018183" y="6473308"/>
                    </a:lnTo>
                    <a:lnTo>
                      <a:pt x="1018183" y="6473535"/>
                    </a:lnTo>
                    <a:lnTo>
                      <a:pt x="1018183" y="6476038"/>
                    </a:lnTo>
                    <a:lnTo>
                      <a:pt x="1018183" y="6477072"/>
                    </a:lnTo>
                    <a:lnTo>
                      <a:pt x="1018183" y="6481586"/>
                    </a:lnTo>
                    <a:lnTo>
                      <a:pt x="1018183" y="6483085"/>
                    </a:lnTo>
                    <a:lnTo>
                      <a:pt x="1018183" y="6483783"/>
                    </a:lnTo>
                    <a:lnTo>
                      <a:pt x="1018183" y="6484176"/>
                    </a:lnTo>
                    <a:lnTo>
                      <a:pt x="1018183" y="6485351"/>
                    </a:lnTo>
                    <a:lnTo>
                      <a:pt x="1018183" y="6486635"/>
                    </a:lnTo>
                    <a:lnTo>
                      <a:pt x="1018183" y="6487328"/>
                    </a:lnTo>
                    <a:lnTo>
                      <a:pt x="1018183" y="6488018"/>
                    </a:lnTo>
                    <a:lnTo>
                      <a:pt x="1018183" y="6488242"/>
                    </a:lnTo>
                    <a:lnTo>
                      <a:pt x="1018183" y="6489070"/>
                    </a:lnTo>
                    <a:lnTo>
                      <a:pt x="1018183" y="6490748"/>
                    </a:lnTo>
                    <a:lnTo>
                      <a:pt x="1018183" y="6491230"/>
                    </a:lnTo>
                    <a:lnTo>
                      <a:pt x="1018183" y="6491866"/>
                    </a:lnTo>
                    <a:lnTo>
                      <a:pt x="1018183" y="6492316"/>
                    </a:lnTo>
                    <a:lnTo>
                      <a:pt x="1018183" y="6492640"/>
                    </a:lnTo>
                    <a:lnTo>
                      <a:pt x="1018183" y="6493428"/>
                    </a:lnTo>
                    <a:lnTo>
                      <a:pt x="1018183" y="6493557"/>
                    </a:lnTo>
                    <a:lnTo>
                      <a:pt x="1018183" y="6496294"/>
                    </a:lnTo>
                    <a:lnTo>
                      <a:pt x="1018183" y="6496409"/>
                    </a:lnTo>
                    <a:lnTo>
                      <a:pt x="1018183" y="6496973"/>
                    </a:lnTo>
                    <a:lnTo>
                      <a:pt x="1018183" y="6498991"/>
                    </a:lnTo>
                    <a:lnTo>
                      <a:pt x="1018183" y="6500128"/>
                    </a:lnTo>
                    <a:lnTo>
                      <a:pt x="1018183" y="6502626"/>
                    </a:lnTo>
                    <a:lnTo>
                      <a:pt x="1018183" y="6504603"/>
                    </a:lnTo>
                    <a:lnTo>
                      <a:pt x="1018183" y="6506170"/>
                    </a:lnTo>
                    <a:lnTo>
                      <a:pt x="1018183" y="6507347"/>
                    </a:lnTo>
                    <a:lnTo>
                      <a:pt x="1018183" y="6507830"/>
                    </a:lnTo>
                    <a:lnTo>
                      <a:pt x="1018183" y="6510049"/>
                    </a:lnTo>
                    <a:lnTo>
                      <a:pt x="1018183" y="6512398"/>
                    </a:lnTo>
                    <a:lnTo>
                      <a:pt x="1018183" y="6513684"/>
                    </a:lnTo>
                    <a:lnTo>
                      <a:pt x="1018183" y="6515659"/>
                    </a:lnTo>
                    <a:lnTo>
                      <a:pt x="1018183" y="6516380"/>
                    </a:lnTo>
                    <a:lnTo>
                      <a:pt x="1018183" y="6517228"/>
                    </a:lnTo>
                    <a:lnTo>
                      <a:pt x="1018183" y="6518540"/>
                    </a:lnTo>
                    <a:lnTo>
                      <a:pt x="1018183" y="6521653"/>
                    </a:lnTo>
                    <a:lnTo>
                      <a:pt x="1018183" y="6524518"/>
                    </a:lnTo>
                    <a:lnTo>
                      <a:pt x="1018183" y="6527440"/>
                    </a:lnTo>
                    <a:lnTo>
                      <a:pt x="1018183" y="6528255"/>
                    </a:lnTo>
                    <a:lnTo>
                      <a:pt x="1018183" y="6529700"/>
                    </a:lnTo>
                    <a:lnTo>
                      <a:pt x="1018183" y="6531090"/>
                    </a:lnTo>
                    <a:lnTo>
                      <a:pt x="1018183" y="6531572"/>
                    </a:lnTo>
                    <a:lnTo>
                      <a:pt x="1018183" y="6532658"/>
                    </a:lnTo>
                    <a:lnTo>
                      <a:pt x="1018183" y="6532856"/>
                    </a:lnTo>
                    <a:lnTo>
                      <a:pt x="1018183" y="6533250"/>
                    </a:lnTo>
                    <a:lnTo>
                      <a:pt x="1018183" y="6534817"/>
                    </a:lnTo>
                    <a:lnTo>
                      <a:pt x="1018183" y="6535576"/>
                    </a:lnTo>
                    <a:lnTo>
                      <a:pt x="1018183" y="6536053"/>
                    </a:lnTo>
                    <a:lnTo>
                      <a:pt x="1018183" y="6539252"/>
                    </a:lnTo>
                    <a:lnTo>
                      <a:pt x="1018183" y="6539314"/>
                    </a:lnTo>
                    <a:lnTo>
                      <a:pt x="1018183" y="6540758"/>
                    </a:lnTo>
                    <a:lnTo>
                      <a:pt x="1018183" y="6542148"/>
                    </a:lnTo>
                    <a:lnTo>
                      <a:pt x="1018183" y="6542630"/>
                    </a:lnTo>
                    <a:lnTo>
                      <a:pt x="1018183" y="6543716"/>
                    </a:lnTo>
                    <a:lnTo>
                      <a:pt x="1018183" y="6547103"/>
                    </a:lnTo>
                    <a:lnTo>
                      <a:pt x="1018183" y="6548388"/>
                    </a:lnTo>
                    <a:lnTo>
                      <a:pt x="1018183" y="6548672"/>
                    </a:lnTo>
                    <a:lnTo>
                      <a:pt x="1018183" y="6549955"/>
                    </a:lnTo>
                    <a:lnTo>
                      <a:pt x="1018183" y="6550391"/>
                    </a:lnTo>
                    <a:lnTo>
                      <a:pt x="1018183" y="6554026"/>
                    </a:lnTo>
                    <a:lnTo>
                      <a:pt x="1018183" y="6556001"/>
                    </a:lnTo>
                    <a:lnTo>
                      <a:pt x="1018183" y="6557570"/>
                    </a:lnTo>
                    <a:lnTo>
                      <a:pt x="1018183" y="6558162"/>
                    </a:lnTo>
                    <a:lnTo>
                      <a:pt x="1018183" y="6558882"/>
                    </a:lnTo>
                    <a:lnTo>
                      <a:pt x="1018183" y="6559729"/>
                    </a:lnTo>
                    <a:lnTo>
                      <a:pt x="1018183" y="6560167"/>
                    </a:lnTo>
                    <a:lnTo>
                      <a:pt x="1018183" y="6569944"/>
                    </a:lnTo>
                    <a:lnTo>
                      <a:pt x="1018183" y="6573592"/>
                    </a:lnTo>
                    <a:lnTo>
                      <a:pt x="1018183" y="6574877"/>
                    </a:lnTo>
                    <a:lnTo>
                      <a:pt x="1018183" y="6575159"/>
                    </a:lnTo>
                    <a:lnTo>
                      <a:pt x="1018183" y="6576445"/>
                    </a:lnTo>
                    <a:lnTo>
                      <a:pt x="1018183" y="6578419"/>
                    </a:lnTo>
                    <a:lnTo>
                      <a:pt x="1018183" y="6578725"/>
                    </a:lnTo>
                    <a:lnTo>
                      <a:pt x="1018183" y="6579656"/>
                    </a:lnTo>
                    <a:lnTo>
                      <a:pt x="1018183" y="6581100"/>
                    </a:lnTo>
                    <a:lnTo>
                      <a:pt x="1018183" y="6584650"/>
                    </a:lnTo>
                    <a:lnTo>
                      <a:pt x="1018183" y="6585246"/>
                    </a:lnTo>
                    <a:lnTo>
                      <a:pt x="1018183" y="6586217"/>
                    </a:lnTo>
                    <a:lnTo>
                      <a:pt x="1018183" y="6588730"/>
                    </a:lnTo>
                    <a:lnTo>
                      <a:pt x="1018183" y="6590297"/>
                    </a:lnTo>
                    <a:lnTo>
                      <a:pt x="1018183" y="6598504"/>
                    </a:lnTo>
                    <a:lnTo>
                      <a:pt x="1018183" y="6599788"/>
                    </a:lnTo>
                    <a:lnTo>
                      <a:pt x="1018183" y="6600071"/>
                    </a:lnTo>
                    <a:lnTo>
                      <a:pt x="1018183" y="6601355"/>
                    </a:lnTo>
                    <a:lnTo>
                      <a:pt x="1018183" y="6617974"/>
                    </a:lnTo>
                    <a:lnTo>
                      <a:pt x="1018183" y="6620921"/>
                    </a:lnTo>
                    <a:lnTo>
                      <a:pt x="1018183" y="6621224"/>
                    </a:lnTo>
                    <a:lnTo>
                      <a:pt x="1018183" y="6626841"/>
                    </a:lnTo>
                    <a:lnTo>
                      <a:pt x="1018183" y="6629032"/>
                    </a:lnTo>
                    <a:lnTo>
                      <a:pt x="1018183" y="6641242"/>
                    </a:lnTo>
                    <a:lnTo>
                      <a:pt x="1018183" y="6667183"/>
                    </a:lnTo>
                    <a:lnTo>
                      <a:pt x="1018183" y="6669343"/>
                    </a:lnTo>
                    <a:lnTo>
                      <a:pt x="1018183" y="6669374"/>
                    </a:lnTo>
                    <a:lnTo>
                      <a:pt x="1018183" y="6671451"/>
                    </a:lnTo>
                    <a:lnTo>
                      <a:pt x="1018183" y="6673607"/>
                    </a:lnTo>
                    <a:lnTo>
                      <a:pt x="1018183" y="6673911"/>
                    </a:lnTo>
                    <a:lnTo>
                      <a:pt x="1018183" y="6677456"/>
                    </a:lnTo>
                    <a:lnTo>
                      <a:pt x="1018183" y="6678241"/>
                    </a:lnTo>
                    <a:lnTo>
                      <a:pt x="1018183" y="6681584"/>
                    </a:lnTo>
                    <a:lnTo>
                      <a:pt x="1018183" y="6682508"/>
                    </a:lnTo>
                    <a:lnTo>
                      <a:pt x="1018183" y="6683744"/>
                    </a:lnTo>
                    <a:lnTo>
                      <a:pt x="1018183" y="6683803"/>
                    </a:lnTo>
                    <a:lnTo>
                      <a:pt x="1018183" y="6692166"/>
                    </a:lnTo>
                    <a:lnTo>
                      <a:pt x="1018183" y="6692644"/>
                    </a:lnTo>
                    <a:lnTo>
                      <a:pt x="1018183" y="6702135"/>
                    </a:lnTo>
                    <a:lnTo>
                      <a:pt x="1018183" y="6703692"/>
                    </a:lnTo>
                    <a:lnTo>
                      <a:pt x="1018183" y="6705260"/>
                    </a:lnTo>
                    <a:lnTo>
                      <a:pt x="1018183" y="6709685"/>
                    </a:lnTo>
                    <a:lnTo>
                      <a:pt x="1018183" y="6710186"/>
                    </a:lnTo>
                    <a:lnTo>
                      <a:pt x="1018183" y="6710969"/>
                    </a:lnTo>
                    <a:lnTo>
                      <a:pt x="1018183" y="6713951"/>
                    </a:lnTo>
                    <a:lnTo>
                      <a:pt x="1018183" y="6714513"/>
                    </a:lnTo>
                    <a:lnTo>
                      <a:pt x="1018183" y="6715235"/>
                    </a:lnTo>
                    <a:lnTo>
                      <a:pt x="1018183" y="6716842"/>
                    </a:lnTo>
                    <a:lnTo>
                      <a:pt x="1018183" y="6717670"/>
                    </a:lnTo>
                    <a:lnTo>
                      <a:pt x="1018183" y="6720743"/>
                    </a:lnTo>
                    <a:lnTo>
                      <a:pt x="1018183" y="6721240"/>
                    </a:lnTo>
                    <a:lnTo>
                      <a:pt x="1018183" y="6722850"/>
                    </a:lnTo>
                    <a:lnTo>
                      <a:pt x="1018183" y="6724086"/>
                    </a:lnTo>
                    <a:lnTo>
                      <a:pt x="1018183" y="6724894"/>
                    </a:lnTo>
                    <a:lnTo>
                      <a:pt x="1018183" y="6725009"/>
                    </a:lnTo>
                    <a:lnTo>
                      <a:pt x="1018183" y="6725371"/>
                    </a:lnTo>
                    <a:lnTo>
                      <a:pt x="1018183" y="6726306"/>
                    </a:lnTo>
                    <a:lnTo>
                      <a:pt x="1018183" y="6728728"/>
                    </a:lnTo>
                    <a:lnTo>
                      <a:pt x="1018183" y="6729940"/>
                    </a:lnTo>
                    <a:lnTo>
                      <a:pt x="1018183" y="6735143"/>
                    </a:lnTo>
                    <a:lnTo>
                      <a:pt x="1018183" y="6735947"/>
                    </a:lnTo>
                    <a:lnTo>
                      <a:pt x="1018183" y="6744980"/>
                    </a:lnTo>
                    <a:lnTo>
                      <a:pt x="1018183" y="6753118"/>
                    </a:lnTo>
                    <a:lnTo>
                      <a:pt x="1018183" y="6755577"/>
                    </a:lnTo>
                    <a:lnTo>
                      <a:pt x="1018183" y="6756040"/>
                    </a:lnTo>
                    <a:lnTo>
                      <a:pt x="1018183" y="6757015"/>
                    </a:lnTo>
                    <a:lnTo>
                      <a:pt x="1018183" y="6759690"/>
                    </a:lnTo>
                    <a:lnTo>
                      <a:pt x="1018183" y="6760172"/>
                    </a:lnTo>
                    <a:lnTo>
                      <a:pt x="1018183" y="6761258"/>
                    </a:lnTo>
                    <a:lnTo>
                      <a:pt x="1018183" y="6761456"/>
                    </a:lnTo>
                    <a:lnTo>
                      <a:pt x="1018183" y="6761582"/>
                    </a:lnTo>
                    <a:lnTo>
                      <a:pt x="1018183" y="6764176"/>
                    </a:lnTo>
                    <a:lnTo>
                      <a:pt x="1018183" y="6765351"/>
                    </a:lnTo>
                    <a:lnTo>
                      <a:pt x="1018183" y="6766635"/>
                    </a:lnTo>
                    <a:lnTo>
                      <a:pt x="1018183" y="6767852"/>
                    </a:lnTo>
                    <a:lnTo>
                      <a:pt x="1018183" y="6769070"/>
                    </a:lnTo>
                    <a:lnTo>
                      <a:pt x="1018183" y="6770748"/>
                    </a:lnTo>
                    <a:lnTo>
                      <a:pt x="1018183" y="6771230"/>
                    </a:lnTo>
                    <a:lnTo>
                      <a:pt x="1018183" y="6772316"/>
                    </a:lnTo>
                    <a:lnTo>
                      <a:pt x="1018183" y="6776289"/>
                    </a:lnTo>
                    <a:lnTo>
                      <a:pt x="1018183" y="6778991"/>
                    </a:lnTo>
                    <a:lnTo>
                      <a:pt x="1018183" y="6782626"/>
                    </a:lnTo>
                    <a:lnTo>
                      <a:pt x="1018183" y="6784601"/>
                    </a:lnTo>
                    <a:lnTo>
                      <a:pt x="1018183" y="6786170"/>
                    </a:lnTo>
                    <a:lnTo>
                      <a:pt x="1018183" y="6787482"/>
                    </a:lnTo>
                    <a:lnTo>
                      <a:pt x="1018183" y="6788767"/>
                    </a:lnTo>
                    <a:lnTo>
                      <a:pt x="1018183" y="6796382"/>
                    </a:lnTo>
                    <a:lnTo>
                      <a:pt x="1018183" y="6798544"/>
                    </a:lnTo>
                    <a:lnTo>
                      <a:pt x="1018183" y="6801798"/>
                    </a:lnTo>
                    <a:lnTo>
                      <a:pt x="1018183" y="6802192"/>
                    </a:lnTo>
                    <a:lnTo>
                      <a:pt x="1018183" y="6802787"/>
                    </a:lnTo>
                    <a:lnTo>
                      <a:pt x="1018183" y="6803477"/>
                    </a:lnTo>
                    <a:lnTo>
                      <a:pt x="1018183" y="6803759"/>
                    </a:lnTo>
                    <a:lnTo>
                      <a:pt x="1018183" y="6804518"/>
                    </a:lnTo>
                    <a:lnTo>
                      <a:pt x="1018183" y="6805045"/>
                    </a:lnTo>
                    <a:lnTo>
                      <a:pt x="1018183" y="6807019"/>
                    </a:lnTo>
                    <a:lnTo>
                      <a:pt x="1018183" y="6807325"/>
                    </a:lnTo>
                    <a:lnTo>
                      <a:pt x="1018183" y="6808194"/>
                    </a:lnTo>
                    <a:lnTo>
                      <a:pt x="1018183" y="6808256"/>
                    </a:lnTo>
                    <a:lnTo>
                      <a:pt x="1018183" y="6809700"/>
                    </a:lnTo>
                    <a:lnTo>
                      <a:pt x="1018183" y="6811090"/>
                    </a:lnTo>
                    <a:lnTo>
                      <a:pt x="1018183" y="6811572"/>
                    </a:lnTo>
                    <a:lnTo>
                      <a:pt x="1018183" y="6812658"/>
                    </a:lnTo>
                    <a:lnTo>
                      <a:pt x="1018183" y="6812856"/>
                    </a:lnTo>
                    <a:lnTo>
                      <a:pt x="1018183" y="6813250"/>
                    </a:lnTo>
                    <a:lnTo>
                      <a:pt x="1018183" y="6814817"/>
                    </a:lnTo>
                    <a:lnTo>
                      <a:pt x="1018183" y="6817330"/>
                    </a:lnTo>
                    <a:lnTo>
                      <a:pt x="1018183" y="6818897"/>
                    </a:lnTo>
                    <a:lnTo>
                      <a:pt x="1018183" y="6819252"/>
                    </a:lnTo>
                    <a:lnTo>
                      <a:pt x="1018183" y="6827104"/>
                    </a:lnTo>
                    <a:lnTo>
                      <a:pt x="1018183" y="6828388"/>
                    </a:lnTo>
                    <a:lnTo>
                      <a:pt x="1018183" y="6828671"/>
                    </a:lnTo>
                    <a:lnTo>
                      <a:pt x="1018183" y="6829109"/>
                    </a:lnTo>
                    <a:lnTo>
                      <a:pt x="1018183" y="6829955"/>
                    </a:lnTo>
                    <a:lnTo>
                      <a:pt x="1018183" y="6838886"/>
                    </a:lnTo>
                    <a:lnTo>
                      <a:pt x="1018183" y="6840167"/>
                    </a:lnTo>
                    <a:lnTo>
                      <a:pt x="1018183" y="6843819"/>
                    </a:lnTo>
                    <a:lnTo>
                      <a:pt x="1018183" y="6845289"/>
                    </a:lnTo>
                    <a:lnTo>
                      <a:pt x="1018183" y="6845387"/>
                    </a:lnTo>
                    <a:lnTo>
                      <a:pt x="1018183" y="6847361"/>
                    </a:lnTo>
                    <a:lnTo>
                      <a:pt x="1018183" y="6847667"/>
                    </a:lnTo>
                    <a:lnTo>
                      <a:pt x="1018183" y="6849521"/>
                    </a:lnTo>
                    <a:lnTo>
                      <a:pt x="1018183" y="6849824"/>
                    </a:lnTo>
                    <a:lnTo>
                      <a:pt x="1018183" y="6851979"/>
                    </a:lnTo>
                    <a:lnTo>
                      <a:pt x="1018183" y="6853592"/>
                    </a:lnTo>
                    <a:lnTo>
                      <a:pt x="1018183" y="6854877"/>
                    </a:lnTo>
                    <a:lnTo>
                      <a:pt x="1018183" y="6855159"/>
                    </a:lnTo>
                    <a:lnTo>
                      <a:pt x="1018183" y="6856445"/>
                    </a:lnTo>
                    <a:lnTo>
                      <a:pt x="1018183" y="6858421"/>
                    </a:lnTo>
                    <a:lnTo>
                      <a:pt x="1018183" y="6858726"/>
                    </a:lnTo>
                    <a:lnTo>
                      <a:pt x="1018183" y="6868730"/>
                    </a:lnTo>
                    <a:lnTo>
                      <a:pt x="1018183" y="6870297"/>
                    </a:lnTo>
                    <a:lnTo>
                      <a:pt x="1018183" y="6870539"/>
                    </a:lnTo>
                    <a:lnTo>
                      <a:pt x="1018183" y="6889863"/>
                    </a:lnTo>
                    <a:lnTo>
                      <a:pt x="1018183" y="6890166"/>
                    </a:lnTo>
                    <a:lnTo>
                      <a:pt x="1018183" y="6891148"/>
                    </a:lnTo>
                    <a:lnTo>
                      <a:pt x="1018183" y="6891454"/>
                    </a:lnTo>
                    <a:lnTo>
                      <a:pt x="1018183" y="6894998"/>
                    </a:lnTo>
                    <a:lnTo>
                      <a:pt x="1018183" y="6895783"/>
                    </a:lnTo>
                    <a:lnTo>
                      <a:pt x="1018183" y="6897974"/>
                    </a:lnTo>
                    <a:lnTo>
                      <a:pt x="1018183" y="6900923"/>
                    </a:lnTo>
                    <a:lnTo>
                      <a:pt x="1018183" y="6901227"/>
                    </a:lnTo>
                    <a:lnTo>
                      <a:pt x="1018183" y="6906841"/>
                    </a:lnTo>
                    <a:lnTo>
                      <a:pt x="1018183" y="6909707"/>
                    </a:lnTo>
                    <a:lnTo>
                      <a:pt x="1018183" y="6910184"/>
                    </a:lnTo>
                    <a:lnTo>
                      <a:pt x="1018183" y="6912403"/>
                    </a:lnTo>
                    <a:lnTo>
                      <a:pt x="1018183" y="6921244"/>
                    </a:lnTo>
                    <a:lnTo>
                      <a:pt x="1018183" y="6932292"/>
                    </a:lnTo>
                    <a:lnTo>
                      <a:pt x="1018183" y="6933860"/>
                    </a:lnTo>
                    <a:lnTo>
                      <a:pt x="1018183" y="6937497"/>
                    </a:lnTo>
                    <a:lnTo>
                      <a:pt x="1018183" y="6938285"/>
                    </a:lnTo>
                    <a:lnTo>
                      <a:pt x="1018183" y="6939569"/>
                    </a:lnTo>
                    <a:lnTo>
                      <a:pt x="1018183" y="6943113"/>
                    </a:lnTo>
                    <a:lnTo>
                      <a:pt x="1018183" y="6944071"/>
                    </a:lnTo>
                    <a:lnTo>
                      <a:pt x="1018183" y="6947183"/>
                    </a:lnTo>
                    <a:lnTo>
                      <a:pt x="1018183" y="6949343"/>
                    </a:lnTo>
                    <a:lnTo>
                      <a:pt x="1018183" y="6951450"/>
                    </a:lnTo>
                    <a:lnTo>
                      <a:pt x="1018183" y="6952205"/>
                    </a:lnTo>
                    <a:lnTo>
                      <a:pt x="1018183" y="6952686"/>
                    </a:lnTo>
                    <a:lnTo>
                      <a:pt x="1018183" y="6952745"/>
                    </a:lnTo>
                    <a:lnTo>
                      <a:pt x="1018183" y="6953971"/>
                    </a:lnTo>
                    <a:lnTo>
                      <a:pt x="1018183" y="6954906"/>
                    </a:lnTo>
                    <a:lnTo>
                      <a:pt x="1018183" y="6958540"/>
                    </a:lnTo>
                    <a:lnTo>
                      <a:pt x="1018183" y="6961586"/>
                    </a:lnTo>
                    <a:lnTo>
                      <a:pt x="1018183" y="6963743"/>
                    </a:lnTo>
                    <a:lnTo>
                      <a:pt x="1018183" y="6963805"/>
                    </a:lnTo>
                    <a:lnTo>
                      <a:pt x="1018183" y="6972634"/>
                    </a:lnTo>
                    <a:lnTo>
                      <a:pt x="1018183" y="6974202"/>
                    </a:lnTo>
                    <a:lnTo>
                      <a:pt x="1018183" y="6979911"/>
                    </a:lnTo>
                    <a:lnTo>
                      <a:pt x="1018183" y="6983455"/>
                    </a:lnTo>
                    <a:lnTo>
                      <a:pt x="1018183" y="6983692"/>
                    </a:lnTo>
                    <a:lnTo>
                      <a:pt x="1018183" y="6984177"/>
                    </a:lnTo>
                    <a:lnTo>
                      <a:pt x="1018183" y="6985261"/>
                    </a:lnTo>
                    <a:lnTo>
                      <a:pt x="1018183" y="6985615"/>
                    </a:lnTo>
                    <a:lnTo>
                      <a:pt x="1018183" y="6989685"/>
                    </a:lnTo>
                    <a:lnTo>
                      <a:pt x="1018183" y="6990182"/>
                    </a:lnTo>
                    <a:lnTo>
                      <a:pt x="1018183" y="6990969"/>
                    </a:lnTo>
                    <a:lnTo>
                      <a:pt x="1018183" y="6993951"/>
                    </a:lnTo>
                    <a:lnTo>
                      <a:pt x="1018183" y="6994313"/>
                    </a:lnTo>
                    <a:lnTo>
                      <a:pt x="1018183" y="6994514"/>
                    </a:lnTo>
                    <a:lnTo>
                      <a:pt x="1018183" y="6995235"/>
                    </a:lnTo>
                    <a:lnTo>
                      <a:pt x="1018183" y="6995248"/>
                    </a:lnTo>
                    <a:lnTo>
                      <a:pt x="1018183" y="6996532"/>
                    </a:lnTo>
                    <a:lnTo>
                      <a:pt x="1018183" y="6997670"/>
                    </a:lnTo>
                    <a:lnTo>
                      <a:pt x="1018183" y="6998882"/>
                    </a:lnTo>
                    <a:lnTo>
                      <a:pt x="1018183" y="7004085"/>
                    </a:lnTo>
                    <a:lnTo>
                      <a:pt x="1018183" y="7004889"/>
                    </a:lnTo>
                    <a:lnTo>
                      <a:pt x="1018183" y="7005371"/>
                    </a:lnTo>
                    <a:lnTo>
                      <a:pt x="1018183" y="7006304"/>
                    </a:lnTo>
                    <a:lnTo>
                      <a:pt x="1018183" y="7009939"/>
                    </a:lnTo>
                    <a:lnTo>
                      <a:pt x="1018183" y="7016421"/>
                    </a:lnTo>
                    <a:lnTo>
                      <a:pt x="1018183" y="7017988"/>
                    </a:lnTo>
                    <a:lnTo>
                      <a:pt x="1018183" y="7019964"/>
                    </a:lnTo>
                    <a:lnTo>
                      <a:pt x="1018183" y="7024982"/>
                    </a:lnTo>
                    <a:lnTo>
                      <a:pt x="1018183" y="7025957"/>
                    </a:lnTo>
                    <a:lnTo>
                      <a:pt x="1018183" y="7027241"/>
                    </a:lnTo>
                    <a:lnTo>
                      <a:pt x="1018183" y="7030398"/>
                    </a:lnTo>
                    <a:lnTo>
                      <a:pt x="1018183" y="7031387"/>
                    </a:lnTo>
                    <a:lnTo>
                      <a:pt x="1018183" y="7033118"/>
                    </a:lnTo>
                    <a:lnTo>
                      <a:pt x="1018183" y="7035577"/>
                    </a:lnTo>
                    <a:lnTo>
                      <a:pt x="1018183" y="7036794"/>
                    </a:lnTo>
                    <a:lnTo>
                      <a:pt x="1018183" y="7037015"/>
                    </a:lnTo>
                    <a:lnTo>
                      <a:pt x="1018183" y="7039690"/>
                    </a:lnTo>
                    <a:lnTo>
                      <a:pt x="1018183" y="7040172"/>
                    </a:lnTo>
                    <a:lnTo>
                      <a:pt x="1018183" y="7041258"/>
                    </a:lnTo>
                    <a:lnTo>
                      <a:pt x="1018183" y="7041456"/>
                    </a:lnTo>
                    <a:lnTo>
                      <a:pt x="1018183" y="7044644"/>
                    </a:lnTo>
                    <a:lnTo>
                      <a:pt x="1018183" y="7046213"/>
                    </a:lnTo>
                    <a:lnTo>
                      <a:pt x="1018183" y="7047852"/>
                    </a:lnTo>
                    <a:lnTo>
                      <a:pt x="1018183" y="7057709"/>
                    </a:lnTo>
                    <a:lnTo>
                      <a:pt x="1018183" y="7067486"/>
                    </a:lnTo>
                    <a:lnTo>
                      <a:pt x="1018183" y="7068767"/>
                    </a:lnTo>
                    <a:lnTo>
                      <a:pt x="1018183" y="7071729"/>
                    </a:lnTo>
                    <a:lnTo>
                      <a:pt x="1018183" y="7072419"/>
                    </a:lnTo>
                    <a:lnTo>
                      <a:pt x="1018183" y="7073889"/>
                    </a:lnTo>
                    <a:lnTo>
                      <a:pt x="1018183" y="7073987"/>
                    </a:lnTo>
                    <a:lnTo>
                      <a:pt x="1018183" y="7075961"/>
                    </a:lnTo>
                    <a:lnTo>
                      <a:pt x="1018183" y="7076267"/>
                    </a:lnTo>
                    <a:lnTo>
                      <a:pt x="1018183" y="7080579"/>
                    </a:lnTo>
                    <a:lnTo>
                      <a:pt x="1018183" y="7081798"/>
                    </a:lnTo>
                    <a:lnTo>
                      <a:pt x="1018183" y="7082192"/>
                    </a:lnTo>
                    <a:lnTo>
                      <a:pt x="1018183" y="7082787"/>
                    </a:lnTo>
                    <a:lnTo>
                      <a:pt x="1018183" y="7083477"/>
                    </a:lnTo>
                    <a:lnTo>
                      <a:pt x="1018183" y="7083759"/>
                    </a:lnTo>
                    <a:lnTo>
                      <a:pt x="1018183" y="7085045"/>
                    </a:lnTo>
                    <a:lnTo>
                      <a:pt x="1018183" y="7087021"/>
                    </a:lnTo>
                    <a:lnTo>
                      <a:pt x="1018183" y="7087326"/>
                    </a:lnTo>
                    <a:lnTo>
                      <a:pt x="1018183" y="7088194"/>
                    </a:lnTo>
                    <a:lnTo>
                      <a:pt x="1018183" y="7097330"/>
                    </a:lnTo>
                    <a:lnTo>
                      <a:pt x="1018183" y="7098897"/>
                    </a:lnTo>
                    <a:lnTo>
                      <a:pt x="1018183" y="7099139"/>
                    </a:lnTo>
                    <a:lnTo>
                      <a:pt x="1018183" y="7109109"/>
                    </a:lnTo>
                    <a:lnTo>
                      <a:pt x="1018183" y="7114231"/>
                    </a:lnTo>
                    <a:lnTo>
                      <a:pt x="1018183" y="7115515"/>
                    </a:lnTo>
                    <a:lnTo>
                      <a:pt x="1018183" y="7118463"/>
                    </a:lnTo>
                    <a:lnTo>
                      <a:pt x="1018183" y="7118766"/>
                    </a:lnTo>
                    <a:lnTo>
                      <a:pt x="1018183" y="7119748"/>
                    </a:lnTo>
                    <a:lnTo>
                      <a:pt x="1018183" y="7120054"/>
                    </a:lnTo>
                    <a:lnTo>
                      <a:pt x="1018183" y="7120921"/>
                    </a:lnTo>
                    <a:lnTo>
                      <a:pt x="1018183" y="7123598"/>
                    </a:lnTo>
                    <a:lnTo>
                      <a:pt x="1018183" y="7123819"/>
                    </a:lnTo>
                    <a:lnTo>
                      <a:pt x="1018183" y="7125289"/>
                    </a:lnTo>
                    <a:lnTo>
                      <a:pt x="1018183" y="7125387"/>
                    </a:lnTo>
                    <a:lnTo>
                      <a:pt x="1018183" y="7127363"/>
                    </a:lnTo>
                    <a:lnTo>
                      <a:pt x="1018183" y="7127668"/>
                    </a:lnTo>
                    <a:lnTo>
                      <a:pt x="1018183" y="7129523"/>
                    </a:lnTo>
                    <a:lnTo>
                      <a:pt x="1018183" y="7129827"/>
                    </a:lnTo>
                    <a:lnTo>
                      <a:pt x="1018183" y="7131979"/>
                    </a:lnTo>
                    <a:lnTo>
                      <a:pt x="1018183" y="7138307"/>
                    </a:lnTo>
                    <a:lnTo>
                      <a:pt x="1018183" y="7139481"/>
                    </a:lnTo>
                    <a:lnTo>
                      <a:pt x="1018183" y="7150539"/>
                    </a:lnTo>
                    <a:lnTo>
                      <a:pt x="1018183" y="7160090"/>
                    </a:lnTo>
                    <a:lnTo>
                      <a:pt x="1018183" y="7160396"/>
                    </a:lnTo>
                    <a:lnTo>
                      <a:pt x="1018183" y="7163940"/>
                    </a:lnTo>
                    <a:lnTo>
                      <a:pt x="1018183" y="7166097"/>
                    </a:lnTo>
                    <a:lnTo>
                      <a:pt x="1018183" y="7168937"/>
                    </a:lnTo>
                    <a:lnTo>
                      <a:pt x="1018183" y="7169865"/>
                    </a:lnTo>
                    <a:lnTo>
                      <a:pt x="1018183" y="7170169"/>
                    </a:lnTo>
                    <a:lnTo>
                      <a:pt x="1018183" y="7171148"/>
                    </a:lnTo>
                    <a:lnTo>
                      <a:pt x="1018183" y="7171452"/>
                    </a:lnTo>
                    <a:lnTo>
                      <a:pt x="1018183" y="7172671"/>
                    </a:lnTo>
                    <a:lnTo>
                      <a:pt x="1018183" y="7174997"/>
                    </a:lnTo>
                    <a:lnTo>
                      <a:pt x="1018183" y="7175783"/>
                    </a:lnTo>
                    <a:lnTo>
                      <a:pt x="1018183" y="7178649"/>
                    </a:lnTo>
                    <a:lnTo>
                      <a:pt x="1018183" y="7180805"/>
                    </a:lnTo>
                    <a:lnTo>
                      <a:pt x="1018183" y="7181345"/>
                    </a:lnTo>
                    <a:lnTo>
                      <a:pt x="1018183" y="7183267"/>
                    </a:lnTo>
                    <a:lnTo>
                      <a:pt x="1018183" y="7186813"/>
                    </a:lnTo>
                    <a:lnTo>
                      <a:pt x="1018183" y="7189707"/>
                    </a:lnTo>
                    <a:lnTo>
                      <a:pt x="1018183" y="7190186"/>
                    </a:lnTo>
                    <a:lnTo>
                      <a:pt x="1018183" y="7192405"/>
                    </a:lnTo>
                    <a:lnTo>
                      <a:pt x="1018183" y="7201234"/>
                    </a:lnTo>
                    <a:lnTo>
                      <a:pt x="1018183" y="7202802"/>
                    </a:lnTo>
                    <a:lnTo>
                      <a:pt x="1018183" y="7206439"/>
                    </a:lnTo>
                    <a:lnTo>
                      <a:pt x="1018183" y="7207727"/>
                    </a:lnTo>
                    <a:lnTo>
                      <a:pt x="1018183" y="7208511"/>
                    </a:lnTo>
                    <a:lnTo>
                      <a:pt x="1018183" y="7211492"/>
                    </a:lnTo>
                    <a:lnTo>
                      <a:pt x="1018183" y="7212055"/>
                    </a:lnTo>
                    <a:lnTo>
                      <a:pt x="1018183" y="7212292"/>
                    </a:lnTo>
                    <a:lnTo>
                      <a:pt x="1018183" y="7213013"/>
                    </a:lnTo>
                    <a:lnTo>
                      <a:pt x="1018183" y="7213861"/>
                    </a:lnTo>
                    <a:lnTo>
                      <a:pt x="1018183" y="7217497"/>
                    </a:lnTo>
                    <a:lnTo>
                      <a:pt x="1018183" y="7218285"/>
                    </a:lnTo>
                    <a:lnTo>
                      <a:pt x="1018183" y="7219569"/>
                    </a:lnTo>
                    <a:lnTo>
                      <a:pt x="1018183" y="7221147"/>
                    </a:lnTo>
                    <a:lnTo>
                      <a:pt x="1018183" y="7222435"/>
                    </a:lnTo>
                    <a:lnTo>
                      <a:pt x="1018183" y="7222913"/>
                    </a:lnTo>
                    <a:lnTo>
                      <a:pt x="1018183" y="7223114"/>
                    </a:lnTo>
                    <a:lnTo>
                      <a:pt x="1018183" y="7223848"/>
                    </a:lnTo>
                    <a:lnTo>
                      <a:pt x="1018183" y="7224073"/>
                    </a:lnTo>
                    <a:lnTo>
                      <a:pt x="1018183" y="7225132"/>
                    </a:lnTo>
                    <a:lnTo>
                      <a:pt x="1018183" y="7227482"/>
                    </a:lnTo>
                    <a:lnTo>
                      <a:pt x="1018183" y="7232204"/>
                    </a:lnTo>
                    <a:lnTo>
                      <a:pt x="1018183" y="7232685"/>
                    </a:lnTo>
                    <a:lnTo>
                      <a:pt x="1018183" y="7232747"/>
                    </a:lnTo>
                    <a:lnTo>
                      <a:pt x="1018183" y="7233971"/>
                    </a:lnTo>
                    <a:lnTo>
                      <a:pt x="1018183" y="7234904"/>
                    </a:lnTo>
                    <a:lnTo>
                      <a:pt x="1018183" y="7238539"/>
                    </a:lnTo>
                    <a:lnTo>
                      <a:pt x="1018183" y="7245021"/>
                    </a:lnTo>
                    <a:lnTo>
                      <a:pt x="1018183" y="7246588"/>
                    </a:lnTo>
                    <a:lnTo>
                      <a:pt x="1018183" y="7248564"/>
                    </a:lnTo>
                    <a:lnTo>
                      <a:pt x="1018183" y="7252634"/>
                    </a:lnTo>
                    <a:lnTo>
                      <a:pt x="1018183" y="7254203"/>
                    </a:lnTo>
                    <a:lnTo>
                      <a:pt x="1018183" y="7254557"/>
                    </a:lnTo>
                    <a:lnTo>
                      <a:pt x="1018183" y="7255841"/>
                    </a:lnTo>
                    <a:lnTo>
                      <a:pt x="1018183" y="7256800"/>
                    </a:lnTo>
                    <a:lnTo>
                      <a:pt x="1018183" y="7257713"/>
                    </a:lnTo>
                    <a:lnTo>
                      <a:pt x="1018183" y="7259911"/>
                    </a:lnTo>
                    <a:lnTo>
                      <a:pt x="1018183" y="7260342"/>
                    </a:lnTo>
                    <a:lnTo>
                      <a:pt x="1018183" y="7263456"/>
                    </a:lnTo>
                    <a:lnTo>
                      <a:pt x="1018183" y="7264177"/>
                    </a:lnTo>
                    <a:lnTo>
                      <a:pt x="1018183" y="7265474"/>
                    </a:lnTo>
                    <a:lnTo>
                      <a:pt x="1018183" y="7265615"/>
                    </a:lnTo>
                    <a:lnTo>
                      <a:pt x="1018183" y="7273244"/>
                    </a:lnTo>
                    <a:lnTo>
                      <a:pt x="1018183" y="7274313"/>
                    </a:lnTo>
                    <a:lnTo>
                      <a:pt x="1018183" y="7274813"/>
                    </a:lnTo>
                    <a:lnTo>
                      <a:pt x="1018183" y="7275052"/>
                    </a:lnTo>
                    <a:lnTo>
                      <a:pt x="1018183" y="7275246"/>
                    </a:lnTo>
                    <a:lnTo>
                      <a:pt x="1018183" y="7276532"/>
                    </a:lnTo>
                    <a:lnTo>
                      <a:pt x="1018183" y="7278881"/>
                    </a:lnTo>
                    <a:lnTo>
                      <a:pt x="1018183" y="7285023"/>
                    </a:lnTo>
                    <a:lnTo>
                      <a:pt x="1018183" y="7285363"/>
                    </a:lnTo>
                    <a:lnTo>
                      <a:pt x="1018183" y="7286930"/>
                    </a:lnTo>
                    <a:lnTo>
                      <a:pt x="1018183" y="7288906"/>
                    </a:lnTo>
                    <a:lnTo>
                      <a:pt x="1018183" y="7296183"/>
                    </a:lnTo>
                    <a:lnTo>
                      <a:pt x="1018183" y="7296421"/>
                    </a:lnTo>
                    <a:lnTo>
                      <a:pt x="1018183" y="7297988"/>
                    </a:lnTo>
                    <a:lnTo>
                      <a:pt x="1018183" y="7299733"/>
                    </a:lnTo>
                    <a:lnTo>
                      <a:pt x="1018183" y="7299963"/>
                    </a:lnTo>
                    <a:lnTo>
                      <a:pt x="1018183" y="7300329"/>
                    </a:lnTo>
                    <a:lnTo>
                      <a:pt x="1018183" y="7301300"/>
                    </a:lnTo>
                    <a:lnTo>
                      <a:pt x="1018183" y="7305957"/>
                    </a:lnTo>
                    <a:lnTo>
                      <a:pt x="1018183" y="7307241"/>
                    </a:lnTo>
                    <a:lnTo>
                      <a:pt x="1018183" y="7310398"/>
                    </a:lnTo>
                    <a:lnTo>
                      <a:pt x="1018183" y="7311387"/>
                    </a:lnTo>
                    <a:lnTo>
                      <a:pt x="1018183" y="7313586"/>
                    </a:lnTo>
                    <a:lnTo>
                      <a:pt x="1018183" y="7315155"/>
                    </a:lnTo>
                    <a:lnTo>
                      <a:pt x="1018183" y="7316794"/>
                    </a:lnTo>
                    <a:lnTo>
                      <a:pt x="1018183" y="7324645"/>
                    </a:lnTo>
                    <a:lnTo>
                      <a:pt x="1018183" y="7326212"/>
                    </a:lnTo>
                    <a:lnTo>
                      <a:pt x="1018183" y="7332692"/>
                    </a:lnTo>
                    <a:lnTo>
                      <a:pt x="1018183" y="7337709"/>
                    </a:lnTo>
                    <a:lnTo>
                      <a:pt x="1018183" y="7342831"/>
                    </a:lnTo>
                    <a:lnTo>
                      <a:pt x="1018183" y="7344115"/>
                    </a:lnTo>
                    <a:lnTo>
                      <a:pt x="1018183" y="7349521"/>
                    </a:lnTo>
                    <a:lnTo>
                      <a:pt x="1018183" y="7351729"/>
                    </a:lnTo>
                    <a:lnTo>
                      <a:pt x="1018183" y="7352419"/>
                    </a:lnTo>
                    <a:lnTo>
                      <a:pt x="1018183" y="7353889"/>
                    </a:lnTo>
                    <a:lnTo>
                      <a:pt x="1018183" y="7353987"/>
                    </a:lnTo>
                    <a:lnTo>
                      <a:pt x="1018183" y="7355963"/>
                    </a:lnTo>
                    <a:lnTo>
                      <a:pt x="1018183" y="7356268"/>
                    </a:lnTo>
                    <a:lnTo>
                      <a:pt x="1018183" y="7360579"/>
                    </a:lnTo>
                    <a:lnTo>
                      <a:pt x="1018183" y="7368081"/>
                    </a:lnTo>
                    <a:lnTo>
                      <a:pt x="1018183" y="7379139"/>
                    </a:lnTo>
                    <a:lnTo>
                      <a:pt x="1018183" y="7380434"/>
                    </a:lnTo>
                    <a:lnTo>
                      <a:pt x="1018183" y="7384457"/>
                    </a:lnTo>
                    <a:lnTo>
                      <a:pt x="1018183" y="7388690"/>
                    </a:lnTo>
                    <a:lnTo>
                      <a:pt x="1018183" y="7388996"/>
                    </a:lnTo>
                    <a:lnTo>
                      <a:pt x="1018183" y="7392540"/>
                    </a:lnTo>
                    <a:lnTo>
                      <a:pt x="1018183" y="7394231"/>
                    </a:lnTo>
                    <a:lnTo>
                      <a:pt x="1018183" y="7395515"/>
                    </a:lnTo>
                    <a:lnTo>
                      <a:pt x="1018183" y="7397537"/>
                    </a:lnTo>
                    <a:lnTo>
                      <a:pt x="1018183" y="7398465"/>
                    </a:lnTo>
                    <a:lnTo>
                      <a:pt x="1018183" y="7398769"/>
                    </a:lnTo>
                    <a:lnTo>
                      <a:pt x="1018183" y="7399748"/>
                    </a:lnTo>
                    <a:lnTo>
                      <a:pt x="1018183" y="7400052"/>
                    </a:lnTo>
                    <a:lnTo>
                      <a:pt x="1018183" y="7400921"/>
                    </a:lnTo>
                    <a:lnTo>
                      <a:pt x="1018183" y="7403597"/>
                    </a:lnTo>
                    <a:lnTo>
                      <a:pt x="1018183" y="7407249"/>
                    </a:lnTo>
                    <a:lnTo>
                      <a:pt x="1018183" y="7411145"/>
                    </a:lnTo>
                    <a:lnTo>
                      <a:pt x="1018183" y="7411867"/>
                    </a:lnTo>
                    <a:lnTo>
                      <a:pt x="1018183" y="7415413"/>
                    </a:lnTo>
                    <a:lnTo>
                      <a:pt x="1018183" y="7418307"/>
                    </a:lnTo>
                    <a:lnTo>
                      <a:pt x="1018183" y="7419481"/>
                    </a:lnTo>
                    <a:lnTo>
                      <a:pt x="1018183" y="7435039"/>
                    </a:lnTo>
                    <a:lnTo>
                      <a:pt x="1018183" y="7435826"/>
                    </a:lnTo>
                    <a:lnTo>
                      <a:pt x="1018183" y="7436327"/>
                    </a:lnTo>
                    <a:lnTo>
                      <a:pt x="1018183" y="7437879"/>
                    </a:lnTo>
                    <a:lnTo>
                      <a:pt x="1018183" y="7440090"/>
                    </a:lnTo>
                    <a:lnTo>
                      <a:pt x="1018183" y="7440092"/>
                    </a:lnTo>
                    <a:lnTo>
                      <a:pt x="1018183" y="7440394"/>
                    </a:lnTo>
                    <a:lnTo>
                      <a:pt x="1018183" y="7441613"/>
                    </a:lnTo>
                    <a:lnTo>
                      <a:pt x="1018183" y="7443939"/>
                    </a:lnTo>
                    <a:lnTo>
                      <a:pt x="1018183" y="7446097"/>
                    </a:lnTo>
                    <a:lnTo>
                      <a:pt x="1018183" y="7448937"/>
                    </a:lnTo>
                    <a:lnTo>
                      <a:pt x="1018183" y="7449747"/>
                    </a:lnTo>
                    <a:lnTo>
                      <a:pt x="1018183" y="7450227"/>
                    </a:lnTo>
                    <a:lnTo>
                      <a:pt x="1018183" y="7451035"/>
                    </a:lnTo>
                    <a:lnTo>
                      <a:pt x="1018183" y="7452209"/>
                    </a:lnTo>
                    <a:lnTo>
                      <a:pt x="1018183" y="7452673"/>
                    </a:lnTo>
                    <a:lnTo>
                      <a:pt x="1018183" y="7455755"/>
                    </a:lnTo>
                    <a:lnTo>
                      <a:pt x="1018183" y="7458649"/>
                    </a:lnTo>
                    <a:lnTo>
                      <a:pt x="1018183" y="7460804"/>
                    </a:lnTo>
                    <a:lnTo>
                      <a:pt x="1018183" y="7461347"/>
                    </a:lnTo>
                    <a:lnTo>
                      <a:pt x="1018183" y="7463267"/>
                    </a:lnTo>
                    <a:lnTo>
                      <a:pt x="1018183" y="7466812"/>
                    </a:lnTo>
                    <a:lnTo>
                      <a:pt x="1018183" y="7476669"/>
                    </a:lnTo>
                    <a:lnTo>
                      <a:pt x="1018183" y="7480434"/>
                    </a:lnTo>
                    <a:lnTo>
                      <a:pt x="1018183" y="7481234"/>
                    </a:lnTo>
                    <a:lnTo>
                      <a:pt x="1018183" y="7481664"/>
                    </a:lnTo>
                    <a:lnTo>
                      <a:pt x="1018183" y="7482803"/>
                    </a:lnTo>
                    <a:lnTo>
                      <a:pt x="1018183" y="7485400"/>
                    </a:lnTo>
                    <a:lnTo>
                      <a:pt x="1018183" y="7486313"/>
                    </a:lnTo>
                    <a:lnTo>
                      <a:pt x="1018183" y="7486439"/>
                    </a:lnTo>
                    <a:lnTo>
                      <a:pt x="1018183" y="7487723"/>
                    </a:lnTo>
                    <a:lnTo>
                      <a:pt x="1018183" y="7488511"/>
                    </a:lnTo>
                    <a:lnTo>
                      <a:pt x="1018183" y="7488942"/>
                    </a:lnTo>
                    <a:lnTo>
                      <a:pt x="1018183" y="7491377"/>
                    </a:lnTo>
                    <a:lnTo>
                      <a:pt x="1018183" y="7491492"/>
                    </a:lnTo>
                    <a:lnTo>
                      <a:pt x="1018183" y="7492056"/>
                    </a:lnTo>
                    <a:lnTo>
                      <a:pt x="1018183" y="7493015"/>
                    </a:lnTo>
                    <a:lnTo>
                      <a:pt x="1018183" y="7494074"/>
                    </a:lnTo>
                    <a:lnTo>
                      <a:pt x="1018183" y="7499419"/>
                    </a:lnTo>
                    <a:lnTo>
                      <a:pt x="1018183" y="7499539"/>
                    </a:lnTo>
                    <a:lnTo>
                      <a:pt x="1018183" y="7501146"/>
                    </a:lnTo>
                    <a:lnTo>
                      <a:pt x="1018183" y="7502430"/>
                    </a:lnTo>
                    <a:lnTo>
                      <a:pt x="1018183" y="7502913"/>
                    </a:lnTo>
                    <a:lnTo>
                      <a:pt x="1018183" y="7503652"/>
                    </a:lnTo>
                    <a:lnTo>
                      <a:pt x="1018183" y="7503846"/>
                    </a:lnTo>
                    <a:lnTo>
                      <a:pt x="1018183" y="7505132"/>
                    </a:lnTo>
                    <a:lnTo>
                      <a:pt x="1018183" y="7507481"/>
                    </a:lnTo>
                    <a:lnTo>
                      <a:pt x="1018183" y="7513623"/>
                    </a:lnTo>
                    <a:lnTo>
                      <a:pt x="1018183" y="7513963"/>
                    </a:lnTo>
                    <a:lnTo>
                      <a:pt x="1018183" y="7515530"/>
                    </a:lnTo>
                    <a:lnTo>
                      <a:pt x="1018183" y="7517506"/>
                    </a:lnTo>
                    <a:lnTo>
                      <a:pt x="1018183" y="7524783"/>
                    </a:lnTo>
                    <a:lnTo>
                      <a:pt x="1018183" y="7525021"/>
                    </a:lnTo>
                    <a:lnTo>
                      <a:pt x="1018183" y="7525742"/>
                    </a:lnTo>
                    <a:lnTo>
                      <a:pt x="1018183" y="7526588"/>
                    </a:lnTo>
                    <a:lnTo>
                      <a:pt x="1018183" y="7526655"/>
                    </a:lnTo>
                    <a:lnTo>
                      <a:pt x="1018183" y="7528333"/>
                    </a:lnTo>
                    <a:lnTo>
                      <a:pt x="1018183" y="7528563"/>
                    </a:lnTo>
                    <a:lnTo>
                      <a:pt x="1018183" y="7529284"/>
                    </a:lnTo>
                    <a:lnTo>
                      <a:pt x="1018183" y="7529900"/>
                    </a:lnTo>
                    <a:lnTo>
                      <a:pt x="1018183" y="7534335"/>
                    </a:lnTo>
                    <a:lnTo>
                      <a:pt x="1018183" y="7534557"/>
                    </a:lnTo>
                    <a:lnTo>
                      <a:pt x="1018183" y="7535841"/>
                    </a:lnTo>
                    <a:lnTo>
                      <a:pt x="1018183" y="7536800"/>
                    </a:lnTo>
                    <a:lnTo>
                      <a:pt x="1018183" y="7537713"/>
                    </a:lnTo>
                    <a:lnTo>
                      <a:pt x="1018183" y="7540344"/>
                    </a:lnTo>
                    <a:lnTo>
                      <a:pt x="1018183" y="7542186"/>
                    </a:lnTo>
                    <a:lnTo>
                      <a:pt x="1018183" y="7543755"/>
                    </a:lnTo>
                    <a:lnTo>
                      <a:pt x="1018183" y="7543994"/>
                    </a:lnTo>
                    <a:lnTo>
                      <a:pt x="1018183" y="7545474"/>
                    </a:lnTo>
                    <a:lnTo>
                      <a:pt x="1018183" y="7553245"/>
                    </a:lnTo>
                    <a:lnTo>
                      <a:pt x="1018183" y="7553965"/>
                    </a:lnTo>
                    <a:lnTo>
                      <a:pt x="1018183" y="7554812"/>
                    </a:lnTo>
                    <a:lnTo>
                      <a:pt x="1018183" y="7555052"/>
                    </a:lnTo>
                    <a:lnTo>
                      <a:pt x="1018183" y="7561292"/>
                    </a:lnTo>
                    <a:lnTo>
                      <a:pt x="1018183" y="7565027"/>
                    </a:lnTo>
                    <a:lnTo>
                      <a:pt x="1018183" y="7565363"/>
                    </a:lnTo>
                    <a:lnTo>
                      <a:pt x="1018183" y="7566930"/>
                    </a:lnTo>
                    <a:lnTo>
                      <a:pt x="1018183" y="7568675"/>
                    </a:lnTo>
                    <a:lnTo>
                      <a:pt x="1018183" y="7568905"/>
                    </a:lnTo>
                    <a:lnTo>
                      <a:pt x="1018183" y="7570242"/>
                    </a:lnTo>
                    <a:lnTo>
                      <a:pt x="1018183" y="7573071"/>
                    </a:lnTo>
                    <a:lnTo>
                      <a:pt x="1018183" y="7576183"/>
                    </a:lnTo>
                    <a:lnTo>
                      <a:pt x="1018183" y="7576835"/>
                    </a:lnTo>
                    <a:lnTo>
                      <a:pt x="1018183" y="7579733"/>
                    </a:lnTo>
                    <a:lnTo>
                      <a:pt x="1018183" y="7580329"/>
                    </a:lnTo>
                    <a:lnTo>
                      <a:pt x="1018183" y="7581300"/>
                    </a:lnTo>
                    <a:lnTo>
                      <a:pt x="1018183" y="7587781"/>
                    </a:lnTo>
                    <a:lnTo>
                      <a:pt x="1018183" y="7591629"/>
                    </a:lnTo>
                    <a:lnTo>
                      <a:pt x="1018183" y="7593587"/>
                    </a:lnTo>
                    <a:lnTo>
                      <a:pt x="1018183" y="7595154"/>
                    </a:lnTo>
                    <a:lnTo>
                      <a:pt x="1018183" y="7601634"/>
                    </a:lnTo>
                    <a:lnTo>
                      <a:pt x="1018183" y="7609034"/>
                    </a:lnTo>
                    <a:lnTo>
                      <a:pt x="1018183" y="7612692"/>
                    </a:lnTo>
                    <a:lnTo>
                      <a:pt x="1018183" y="7613057"/>
                    </a:lnTo>
                    <a:lnTo>
                      <a:pt x="1018183" y="7616004"/>
                    </a:lnTo>
                    <a:lnTo>
                      <a:pt x="1018183" y="7616307"/>
                    </a:lnTo>
                    <a:lnTo>
                      <a:pt x="1018183" y="7622831"/>
                    </a:lnTo>
                    <a:lnTo>
                      <a:pt x="1018183" y="7624115"/>
                    </a:lnTo>
                    <a:lnTo>
                      <a:pt x="1018183" y="7629521"/>
                    </a:lnTo>
                    <a:lnTo>
                      <a:pt x="1018183" y="7639745"/>
                    </a:lnTo>
                    <a:lnTo>
                      <a:pt x="1018183" y="7648081"/>
                    </a:lnTo>
                    <a:lnTo>
                      <a:pt x="1018183" y="7649376"/>
                    </a:lnTo>
                    <a:lnTo>
                      <a:pt x="1018183" y="7660435"/>
                    </a:lnTo>
                    <a:lnTo>
                      <a:pt x="1018183" y="7664426"/>
                    </a:lnTo>
                    <a:lnTo>
                      <a:pt x="1018183" y="7664457"/>
                    </a:lnTo>
                    <a:lnTo>
                      <a:pt x="1018183" y="7666479"/>
                    </a:lnTo>
                    <a:lnTo>
                      <a:pt x="1018183" y="7668690"/>
                    </a:lnTo>
                    <a:lnTo>
                      <a:pt x="1018183" y="7668994"/>
                    </a:lnTo>
                    <a:lnTo>
                      <a:pt x="1018183" y="7672539"/>
                    </a:lnTo>
                    <a:lnTo>
                      <a:pt x="1018183" y="7677537"/>
                    </a:lnTo>
                    <a:lnTo>
                      <a:pt x="1018183" y="7678827"/>
                    </a:lnTo>
                    <a:lnTo>
                      <a:pt x="1018183" y="7680087"/>
                    </a:lnTo>
                    <a:lnTo>
                      <a:pt x="1018183" y="7680809"/>
                    </a:lnTo>
                    <a:lnTo>
                      <a:pt x="1018183" y="7684355"/>
                    </a:lnTo>
                    <a:lnTo>
                      <a:pt x="1018183" y="7687249"/>
                    </a:lnTo>
                    <a:lnTo>
                      <a:pt x="1018183" y="7691145"/>
                    </a:lnTo>
                    <a:lnTo>
                      <a:pt x="1018183" y="7691867"/>
                    </a:lnTo>
                    <a:lnTo>
                      <a:pt x="1018183" y="7693163"/>
                    </a:lnTo>
                    <a:lnTo>
                      <a:pt x="1018183" y="7695412"/>
                    </a:lnTo>
                    <a:lnTo>
                      <a:pt x="1018183" y="7696706"/>
                    </a:lnTo>
                    <a:lnTo>
                      <a:pt x="1018183" y="7698775"/>
                    </a:lnTo>
                    <a:lnTo>
                      <a:pt x="1018183" y="7700343"/>
                    </a:lnTo>
                    <a:lnTo>
                      <a:pt x="1018183" y="7704768"/>
                    </a:lnTo>
                    <a:lnTo>
                      <a:pt x="1018183" y="7705269"/>
                    </a:lnTo>
                    <a:lnTo>
                      <a:pt x="1018183" y="7709034"/>
                    </a:lnTo>
                    <a:lnTo>
                      <a:pt x="1018183" y="7710264"/>
                    </a:lnTo>
                    <a:lnTo>
                      <a:pt x="1018183" y="7715039"/>
                    </a:lnTo>
                    <a:lnTo>
                      <a:pt x="1018183" y="7715826"/>
                    </a:lnTo>
                    <a:lnTo>
                      <a:pt x="1018183" y="7716323"/>
                    </a:lnTo>
                    <a:lnTo>
                      <a:pt x="1018183" y="7717879"/>
                    </a:lnTo>
                    <a:lnTo>
                      <a:pt x="1018183" y="7719169"/>
                    </a:lnTo>
                    <a:lnTo>
                      <a:pt x="1018183" y="7719977"/>
                    </a:lnTo>
                    <a:lnTo>
                      <a:pt x="1018183" y="7720092"/>
                    </a:lnTo>
                    <a:lnTo>
                      <a:pt x="1018183" y="7721389"/>
                    </a:lnTo>
                    <a:lnTo>
                      <a:pt x="1018183" y="7721615"/>
                    </a:lnTo>
                    <a:lnTo>
                      <a:pt x="1018183" y="7723873"/>
                    </a:lnTo>
                    <a:lnTo>
                      <a:pt x="1018183" y="7728019"/>
                    </a:lnTo>
                    <a:lnTo>
                      <a:pt x="1018183" y="7728139"/>
                    </a:lnTo>
                    <a:lnTo>
                      <a:pt x="1018183" y="7729746"/>
                    </a:lnTo>
                    <a:lnTo>
                      <a:pt x="1018183" y="7730226"/>
                    </a:lnTo>
                    <a:lnTo>
                      <a:pt x="1018183" y="7731030"/>
                    </a:lnTo>
                    <a:lnTo>
                      <a:pt x="1018183" y="7732209"/>
                    </a:lnTo>
                    <a:lnTo>
                      <a:pt x="1018183" y="7735754"/>
                    </a:lnTo>
                    <a:lnTo>
                      <a:pt x="1018183" y="7741277"/>
                    </a:lnTo>
                    <a:lnTo>
                      <a:pt x="1018183" y="7742844"/>
                    </a:lnTo>
                    <a:lnTo>
                      <a:pt x="1018183" y="7750606"/>
                    </a:lnTo>
                    <a:lnTo>
                      <a:pt x="1018183" y="7752098"/>
                    </a:lnTo>
                    <a:lnTo>
                      <a:pt x="1018183" y="7754342"/>
                    </a:lnTo>
                    <a:lnTo>
                      <a:pt x="1018183" y="7755031"/>
                    </a:lnTo>
                    <a:lnTo>
                      <a:pt x="1018183" y="7755255"/>
                    </a:lnTo>
                    <a:lnTo>
                      <a:pt x="1018183" y="7756665"/>
                    </a:lnTo>
                    <a:lnTo>
                      <a:pt x="1018183" y="7757884"/>
                    </a:lnTo>
                    <a:lnTo>
                      <a:pt x="1018183" y="7760434"/>
                    </a:lnTo>
                    <a:lnTo>
                      <a:pt x="1018183" y="7761664"/>
                    </a:lnTo>
                    <a:lnTo>
                      <a:pt x="1018183" y="7762935"/>
                    </a:lnTo>
                    <a:lnTo>
                      <a:pt x="1018183" y="7765400"/>
                    </a:lnTo>
                    <a:lnTo>
                      <a:pt x="1018183" y="7766313"/>
                    </a:lnTo>
                    <a:lnTo>
                      <a:pt x="1018183" y="7768361"/>
                    </a:lnTo>
                    <a:lnTo>
                      <a:pt x="1018183" y="7768481"/>
                    </a:lnTo>
                    <a:lnTo>
                      <a:pt x="1018183" y="7768944"/>
                    </a:lnTo>
                    <a:lnTo>
                      <a:pt x="1018183" y="7771372"/>
                    </a:lnTo>
                    <a:lnTo>
                      <a:pt x="1018183" y="7772594"/>
                    </a:lnTo>
                    <a:lnTo>
                      <a:pt x="1018183" y="7774074"/>
                    </a:lnTo>
                    <a:lnTo>
                      <a:pt x="1018183" y="7779419"/>
                    </a:lnTo>
                    <a:lnTo>
                      <a:pt x="1018183" y="7779539"/>
                    </a:lnTo>
                    <a:lnTo>
                      <a:pt x="1018183" y="7782565"/>
                    </a:lnTo>
                    <a:lnTo>
                      <a:pt x="1018183" y="7783652"/>
                    </a:lnTo>
                    <a:lnTo>
                      <a:pt x="1018183" y="7793627"/>
                    </a:lnTo>
                    <a:lnTo>
                      <a:pt x="1018183" y="7793963"/>
                    </a:lnTo>
                    <a:lnTo>
                      <a:pt x="1018183" y="7795530"/>
                    </a:lnTo>
                    <a:lnTo>
                      <a:pt x="1018183" y="7797275"/>
                    </a:lnTo>
                    <a:lnTo>
                      <a:pt x="1018183" y="7797505"/>
                    </a:lnTo>
                    <a:lnTo>
                      <a:pt x="1018183" y="7798842"/>
                    </a:lnTo>
                    <a:lnTo>
                      <a:pt x="1018183" y="7801671"/>
                    </a:lnTo>
                    <a:lnTo>
                      <a:pt x="1018183" y="7803277"/>
                    </a:lnTo>
                    <a:lnTo>
                      <a:pt x="1018183" y="7804783"/>
                    </a:lnTo>
                    <a:lnTo>
                      <a:pt x="1018183" y="7805435"/>
                    </a:lnTo>
                    <a:lnTo>
                      <a:pt x="1018183" y="7805742"/>
                    </a:lnTo>
                    <a:lnTo>
                      <a:pt x="1018183" y="7806655"/>
                    </a:lnTo>
                    <a:lnTo>
                      <a:pt x="1018183" y="7808333"/>
                    </a:lnTo>
                    <a:lnTo>
                      <a:pt x="1018183" y="7809286"/>
                    </a:lnTo>
                    <a:lnTo>
                      <a:pt x="1018183" y="7809900"/>
                    </a:lnTo>
                    <a:lnTo>
                      <a:pt x="1018183" y="7812146"/>
                    </a:lnTo>
                    <a:lnTo>
                      <a:pt x="1018183" y="7814335"/>
                    </a:lnTo>
                    <a:lnTo>
                      <a:pt x="1018183" y="7815691"/>
                    </a:lnTo>
                    <a:lnTo>
                      <a:pt x="1018183" y="7816381"/>
                    </a:lnTo>
                    <a:lnTo>
                      <a:pt x="1018183" y="7820229"/>
                    </a:lnTo>
                    <a:lnTo>
                      <a:pt x="1018183" y="7822187"/>
                    </a:lnTo>
                    <a:lnTo>
                      <a:pt x="1018183" y="7823754"/>
                    </a:lnTo>
                    <a:lnTo>
                      <a:pt x="1018183" y="7823994"/>
                    </a:lnTo>
                    <a:lnTo>
                      <a:pt x="1018183" y="7830234"/>
                    </a:lnTo>
                    <a:lnTo>
                      <a:pt x="1018183" y="7833969"/>
                    </a:lnTo>
                    <a:lnTo>
                      <a:pt x="1018183" y="7840372"/>
                    </a:lnTo>
                    <a:lnTo>
                      <a:pt x="1018183" y="7841292"/>
                    </a:lnTo>
                    <a:lnTo>
                      <a:pt x="1018183" y="7842013"/>
                    </a:lnTo>
                    <a:lnTo>
                      <a:pt x="1018183" y="7844604"/>
                    </a:lnTo>
                    <a:lnTo>
                      <a:pt x="1018183" y="7844907"/>
                    </a:lnTo>
                    <a:lnTo>
                      <a:pt x="1018183" y="7845777"/>
                    </a:lnTo>
                    <a:lnTo>
                      <a:pt x="1018183" y="7847062"/>
                    </a:lnTo>
                    <a:lnTo>
                      <a:pt x="1018183" y="7848675"/>
                    </a:lnTo>
                    <a:lnTo>
                      <a:pt x="1018183" y="7850242"/>
                    </a:lnTo>
                    <a:lnTo>
                      <a:pt x="1018183" y="7853071"/>
                    </a:lnTo>
                    <a:lnTo>
                      <a:pt x="1018183" y="7856723"/>
                    </a:lnTo>
                    <a:lnTo>
                      <a:pt x="1018183" y="7856836"/>
                    </a:lnTo>
                    <a:lnTo>
                      <a:pt x="1018183" y="7860571"/>
                    </a:lnTo>
                    <a:lnTo>
                      <a:pt x="1018183" y="7865622"/>
                    </a:lnTo>
                    <a:lnTo>
                      <a:pt x="1018183" y="7867781"/>
                    </a:lnTo>
                    <a:lnTo>
                      <a:pt x="1018183" y="7871630"/>
                    </a:lnTo>
                    <a:lnTo>
                      <a:pt x="1018183" y="7877976"/>
                    </a:lnTo>
                    <a:lnTo>
                      <a:pt x="1018183" y="7881634"/>
                    </a:lnTo>
                    <a:lnTo>
                      <a:pt x="1018183" y="7884946"/>
                    </a:lnTo>
                    <a:lnTo>
                      <a:pt x="1018183" y="7885249"/>
                    </a:lnTo>
                    <a:lnTo>
                      <a:pt x="1018183" y="7889035"/>
                    </a:lnTo>
                    <a:lnTo>
                      <a:pt x="1018183" y="7893057"/>
                    </a:lnTo>
                    <a:lnTo>
                      <a:pt x="1018183" y="7896006"/>
                    </a:lnTo>
                    <a:lnTo>
                      <a:pt x="1018183" y="7896310"/>
                    </a:lnTo>
                    <a:lnTo>
                      <a:pt x="1018183" y="7904358"/>
                    </a:lnTo>
                    <a:lnTo>
                      <a:pt x="1018183" y="7908124"/>
                    </a:lnTo>
                    <a:lnTo>
                      <a:pt x="1018183" y="7908687"/>
                    </a:lnTo>
                    <a:lnTo>
                      <a:pt x="1018183" y="7919745"/>
                    </a:lnTo>
                    <a:lnTo>
                      <a:pt x="1018183" y="7921763"/>
                    </a:lnTo>
                    <a:lnTo>
                      <a:pt x="1018183" y="7925306"/>
                    </a:lnTo>
                    <a:lnTo>
                      <a:pt x="1018183" y="7927375"/>
                    </a:lnTo>
                    <a:lnTo>
                      <a:pt x="1018183" y="7928943"/>
                    </a:lnTo>
                    <a:lnTo>
                      <a:pt x="1018183" y="7929377"/>
                    </a:lnTo>
                    <a:lnTo>
                      <a:pt x="1018183" y="7932580"/>
                    </a:lnTo>
                    <a:lnTo>
                      <a:pt x="1018183" y="7933368"/>
                    </a:lnTo>
                    <a:lnTo>
                      <a:pt x="1018183" y="7939154"/>
                    </a:lnTo>
                    <a:lnTo>
                      <a:pt x="1018183" y="7944426"/>
                    </a:lnTo>
                    <a:lnTo>
                      <a:pt x="1018183" y="7946479"/>
                    </a:lnTo>
                    <a:lnTo>
                      <a:pt x="1018183" y="7947288"/>
                    </a:lnTo>
                    <a:lnTo>
                      <a:pt x="1018183" y="7947769"/>
                    </a:lnTo>
                    <a:lnTo>
                      <a:pt x="1018183" y="7949989"/>
                    </a:lnTo>
                    <a:lnTo>
                      <a:pt x="1018183" y="7952473"/>
                    </a:lnTo>
                    <a:lnTo>
                      <a:pt x="1018183" y="7958826"/>
                    </a:lnTo>
                    <a:lnTo>
                      <a:pt x="1018183" y="7960087"/>
                    </a:lnTo>
                    <a:lnTo>
                      <a:pt x="1018183" y="7960809"/>
                    </a:lnTo>
                    <a:lnTo>
                      <a:pt x="1018183" y="7962105"/>
                    </a:lnTo>
                    <a:lnTo>
                      <a:pt x="1018183" y="7964354"/>
                    </a:lnTo>
                    <a:lnTo>
                      <a:pt x="1018183" y="7965648"/>
                    </a:lnTo>
                    <a:lnTo>
                      <a:pt x="1018183" y="7967717"/>
                    </a:lnTo>
                    <a:lnTo>
                      <a:pt x="1018183" y="7969285"/>
                    </a:lnTo>
                    <a:lnTo>
                      <a:pt x="1018183" y="7969877"/>
                    </a:lnTo>
                    <a:lnTo>
                      <a:pt x="1018183" y="7971444"/>
                    </a:lnTo>
                    <a:lnTo>
                      <a:pt x="1018183" y="7973163"/>
                    </a:lnTo>
                    <a:lnTo>
                      <a:pt x="1018183" y="7976709"/>
                    </a:lnTo>
                    <a:lnTo>
                      <a:pt x="1018183" y="7978775"/>
                    </a:lnTo>
                    <a:lnTo>
                      <a:pt x="1018183" y="7979206"/>
                    </a:lnTo>
                    <a:lnTo>
                      <a:pt x="1018183" y="7980344"/>
                    </a:lnTo>
                    <a:lnTo>
                      <a:pt x="1018183" y="7980698"/>
                    </a:lnTo>
                    <a:lnTo>
                      <a:pt x="1018183" y="7981656"/>
                    </a:lnTo>
                    <a:lnTo>
                      <a:pt x="1018183" y="7983631"/>
                    </a:lnTo>
                    <a:lnTo>
                      <a:pt x="1018183" y="7984768"/>
                    </a:lnTo>
                    <a:lnTo>
                      <a:pt x="1018183" y="7985265"/>
                    </a:lnTo>
                    <a:lnTo>
                      <a:pt x="1018183" y="7989034"/>
                    </a:lnTo>
                    <a:lnTo>
                      <a:pt x="1018183" y="7990264"/>
                    </a:lnTo>
                    <a:lnTo>
                      <a:pt x="1018183" y="7990331"/>
                    </a:lnTo>
                    <a:lnTo>
                      <a:pt x="1018183" y="7992815"/>
                    </a:lnTo>
                    <a:lnTo>
                      <a:pt x="1018183" y="7996961"/>
                    </a:lnTo>
                    <a:lnTo>
                      <a:pt x="1018183" y="7997081"/>
                    </a:lnTo>
                    <a:lnTo>
                      <a:pt x="1018183" y="7999168"/>
                    </a:lnTo>
                    <a:lnTo>
                      <a:pt x="1018183" y="7999972"/>
                    </a:lnTo>
                    <a:lnTo>
                      <a:pt x="1018183" y="8001387"/>
                    </a:lnTo>
                    <a:lnTo>
                      <a:pt x="1018183" y="8003873"/>
                    </a:lnTo>
                    <a:lnTo>
                      <a:pt x="1018183" y="8008019"/>
                    </a:lnTo>
                    <a:lnTo>
                      <a:pt x="1018183" y="8008139"/>
                    </a:lnTo>
                    <a:lnTo>
                      <a:pt x="1018183" y="8009436"/>
                    </a:lnTo>
                    <a:lnTo>
                      <a:pt x="1018183" y="8010219"/>
                    </a:lnTo>
                    <a:lnTo>
                      <a:pt x="1018183" y="8011504"/>
                    </a:lnTo>
                    <a:lnTo>
                      <a:pt x="1018183" y="8011786"/>
                    </a:lnTo>
                    <a:lnTo>
                      <a:pt x="1018183" y="8013071"/>
                    </a:lnTo>
                    <a:lnTo>
                      <a:pt x="1018183" y="8015047"/>
                    </a:lnTo>
                    <a:lnTo>
                      <a:pt x="1018183" y="8021040"/>
                    </a:lnTo>
                    <a:lnTo>
                      <a:pt x="1018183" y="8021277"/>
                    </a:lnTo>
                    <a:lnTo>
                      <a:pt x="1018183" y="8022843"/>
                    </a:lnTo>
                    <a:lnTo>
                      <a:pt x="1018183" y="8023973"/>
                    </a:lnTo>
                    <a:lnTo>
                      <a:pt x="1018183" y="8030606"/>
                    </a:lnTo>
                    <a:lnTo>
                      <a:pt x="1018183" y="8031877"/>
                    </a:lnTo>
                    <a:lnTo>
                      <a:pt x="1018183" y="8032098"/>
                    </a:lnTo>
                    <a:lnTo>
                      <a:pt x="1018183" y="8034342"/>
                    </a:lnTo>
                    <a:lnTo>
                      <a:pt x="1018183" y="8035031"/>
                    </a:lnTo>
                    <a:lnTo>
                      <a:pt x="1018183" y="8035255"/>
                    </a:lnTo>
                    <a:lnTo>
                      <a:pt x="1018183" y="8037886"/>
                    </a:lnTo>
                    <a:lnTo>
                      <a:pt x="1018183" y="8040746"/>
                    </a:lnTo>
                    <a:lnTo>
                      <a:pt x="1018183" y="8042935"/>
                    </a:lnTo>
                    <a:lnTo>
                      <a:pt x="1018183" y="8044291"/>
                    </a:lnTo>
                    <a:lnTo>
                      <a:pt x="1018183" y="8048361"/>
                    </a:lnTo>
                    <a:lnTo>
                      <a:pt x="1018183" y="8048481"/>
                    </a:lnTo>
                    <a:lnTo>
                      <a:pt x="1018183" y="8052594"/>
                    </a:lnTo>
                    <a:lnTo>
                      <a:pt x="1018183" y="8057548"/>
                    </a:lnTo>
                    <a:lnTo>
                      <a:pt x="1018183" y="8062569"/>
                    </a:lnTo>
                    <a:lnTo>
                      <a:pt x="1018183" y="8067759"/>
                    </a:lnTo>
                    <a:lnTo>
                      <a:pt x="1018183" y="8068972"/>
                    </a:lnTo>
                    <a:lnTo>
                      <a:pt x="1018183" y="8070613"/>
                    </a:lnTo>
                    <a:lnTo>
                      <a:pt x="1018183" y="8074377"/>
                    </a:lnTo>
                    <a:lnTo>
                      <a:pt x="1018183" y="8075662"/>
                    </a:lnTo>
                    <a:lnTo>
                      <a:pt x="1018183" y="8077275"/>
                    </a:lnTo>
                    <a:lnTo>
                      <a:pt x="1018183" y="8078842"/>
                    </a:lnTo>
                    <a:lnTo>
                      <a:pt x="1018183" y="8081088"/>
                    </a:lnTo>
                    <a:lnTo>
                      <a:pt x="1018183" y="8081671"/>
                    </a:lnTo>
                    <a:lnTo>
                      <a:pt x="1018183" y="8083277"/>
                    </a:lnTo>
                    <a:lnTo>
                      <a:pt x="1018183" y="8084633"/>
                    </a:lnTo>
                    <a:lnTo>
                      <a:pt x="1018183" y="8085323"/>
                    </a:lnTo>
                    <a:lnTo>
                      <a:pt x="1018183" y="8085436"/>
                    </a:lnTo>
                    <a:lnTo>
                      <a:pt x="1018183" y="8089171"/>
                    </a:lnTo>
                    <a:lnTo>
                      <a:pt x="1018183" y="8092146"/>
                    </a:lnTo>
                    <a:lnTo>
                      <a:pt x="1018183" y="8094222"/>
                    </a:lnTo>
                    <a:lnTo>
                      <a:pt x="1018183" y="8095691"/>
                    </a:lnTo>
                    <a:lnTo>
                      <a:pt x="1018183" y="8096381"/>
                    </a:lnTo>
                    <a:lnTo>
                      <a:pt x="1018183" y="8100230"/>
                    </a:lnTo>
                    <a:lnTo>
                      <a:pt x="1018183" y="8109314"/>
                    </a:lnTo>
                    <a:lnTo>
                      <a:pt x="1018183" y="8110234"/>
                    </a:lnTo>
                    <a:lnTo>
                      <a:pt x="1018183" y="8113546"/>
                    </a:lnTo>
                    <a:lnTo>
                      <a:pt x="1018183" y="8113849"/>
                    </a:lnTo>
                    <a:lnTo>
                      <a:pt x="1018183" y="8116004"/>
                    </a:lnTo>
                    <a:lnTo>
                      <a:pt x="1018183" y="8120372"/>
                    </a:lnTo>
                    <a:lnTo>
                      <a:pt x="1018183" y="8122013"/>
                    </a:lnTo>
                    <a:lnTo>
                      <a:pt x="1018183" y="8124606"/>
                    </a:lnTo>
                    <a:lnTo>
                      <a:pt x="1018183" y="8124910"/>
                    </a:lnTo>
                    <a:lnTo>
                      <a:pt x="1018183" y="8125778"/>
                    </a:lnTo>
                    <a:lnTo>
                      <a:pt x="1018183" y="8127062"/>
                    </a:lnTo>
                    <a:lnTo>
                      <a:pt x="1018183" y="8128419"/>
                    </a:lnTo>
                    <a:lnTo>
                      <a:pt x="1018183" y="8132958"/>
                    </a:lnTo>
                    <a:lnTo>
                      <a:pt x="1018183" y="8134564"/>
                    </a:lnTo>
                    <a:lnTo>
                      <a:pt x="1018183" y="8136723"/>
                    </a:lnTo>
                    <a:lnTo>
                      <a:pt x="1018183" y="8136724"/>
                    </a:lnTo>
                    <a:lnTo>
                      <a:pt x="1018183" y="8140572"/>
                    </a:lnTo>
                    <a:lnTo>
                      <a:pt x="1018183" y="8145622"/>
                    </a:lnTo>
                    <a:lnTo>
                      <a:pt x="1018183" y="8157977"/>
                    </a:lnTo>
                    <a:lnTo>
                      <a:pt x="1018183" y="8161180"/>
                    </a:lnTo>
                    <a:lnTo>
                      <a:pt x="1018183" y="8164020"/>
                    </a:lnTo>
                    <a:lnTo>
                      <a:pt x="1018183" y="8164948"/>
                    </a:lnTo>
                    <a:lnTo>
                      <a:pt x="1018183" y="8165252"/>
                    </a:lnTo>
                    <a:lnTo>
                      <a:pt x="1018183" y="8167754"/>
                    </a:lnTo>
                    <a:lnTo>
                      <a:pt x="1018183" y="8173300"/>
                    </a:lnTo>
                    <a:lnTo>
                      <a:pt x="1018183" y="8175888"/>
                    </a:lnTo>
                    <a:lnTo>
                      <a:pt x="1018183" y="8177066"/>
                    </a:lnTo>
                    <a:lnTo>
                      <a:pt x="1018183" y="8178350"/>
                    </a:lnTo>
                    <a:lnTo>
                      <a:pt x="1018183" y="8181896"/>
                    </a:lnTo>
                    <a:lnTo>
                      <a:pt x="1018183" y="8184356"/>
                    </a:lnTo>
                    <a:lnTo>
                      <a:pt x="1018183" y="8188124"/>
                    </a:lnTo>
                    <a:lnTo>
                      <a:pt x="1018183" y="8188687"/>
                    </a:lnTo>
                    <a:lnTo>
                      <a:pt x="1018183" y="8190705"/>
                    </a:lnTo>
                    <a:lnTo>
                      <a:pt x="1018183" y="8194248"/>
                    </a:lnTo>
                    <a:lnTo>
                      <a:pt x="1018183" y="8196317"/>
                    </a:lnTo>
                    <a:lnTo>
                      <a:pt x="1018183" y="8197885"/>
                    </a:lnTo>
                    <a:lnTo>
                      <a:pt x="1018183" y="8201522"/>
                    </a:lnTo>
                    <a:lnTo>
                      <a:pt x="1018183" y="8201763"/>
                    </a:lnTo>
                    <a:lnTo>
                      <a:pt x="1018183" y="8205309"/>
                    </a:lnTo>
                    <a:lnTo>
                      <a:pt x="1018183" y="8206520"/>
                    </a:lnTo>
                    <a:lnTo>
                      <a:pt x="1018183" y="8207375"/>
                    </a:lnTo>
                    <a:lnTo>
                      <a:pt x="1018183" y="8208096"/>
                    </a:lnTo>
                    <a:lnTo>
                      <a:pt x="1018183" y="8208944"/>
                    </a:lnTo>
                    <a:lnTo>
                      <a:pt x="1018183" y="8210256"/>
                    </a:lnTo>
                    <a:lnTo>
                      <a:pt x="1018183" y="8212580"/>
                    </a:lnTo>
                    <a:lnTo>
                      <a:pt x="1018183" y="8213368"/>
                    </a:lnTo>
                    <a:lnTo>
                      <a:pt x="1018183" y="8216230"/>
                    </a:lnTo>
                    <a:lnTo>
                      <a:pt x="1018183" y="8218931"/>
                    </a:lnTo>
                    <a:lnTo>
                      <a:pt x="1018183" y="8219156"/>
                    </a:lnTo>
                    <a:lnTo>
                      <a:pt x="1018183" y="8221415"/>
                    </a:lnTo>
                    <a:lnTo>
                      <a:pt x="1018183" y="8224396"/>
                    </a:lnTo>
                    <a:lnTo>
                      <a:pt x="1018183" y="8227287"/>
                    </a:lnTo>
                    <a:lnTo>
                      <a:pt x="1018183" y="8227768"/>
                    </a:lnTo>
                    <a:lnTo>
                      <a:pt x="1018183" y="8229987"/>
                    </a:lnTo>
                    <a:lnTo>
                      <a:pt x="1018183" y="8230966"/>
                    </a:lnTo>
                    <a:lnTo>
                      <a:pt x="1018183" y="8232473"/>
                    </a:lnTo>
                    <a:lnTo>
                      <a:pt x="1018183" y="8238036"/>
                    </a:lnTo>
                    <a:lnTo>
                      <a:pt x="1018183" y="8238819"/>
                    </a:lnTo>
                    <a:lnTo>
                      <a:pt x="1018183" y="8240104"/>
                    </a:lnTo>
                    <a:lnTo>
                      <a:pt x="1018183" y="8240386"/>
                    </a:lnTo>
                    <a:lnTo>
                      <a:pt x="1018183" y="8241671"/>
                    </a:lnTo>
                    <a:lnTo>
                      <a:pt x="1018183" y="8242105"/>
                    </a:lnTo>
                    <a:lnTo>
                      <a:pt x="1018183" y="8243647"/>
                    </a:lnTo>
                    <a:lnTo>
                      <a:pt x="1018183" y="8245651"/>
                    </a:lnTo>
                    <a:lnTo>
                      <a:pt x="1018183" y="8247717"/>
                    </a:lnTo>
                    <a:lnTo>
                      <a:pt x="1018183" y="8249286"/>
                    </a:lnTo>
                    <a:lnTo>
                      <a:pt x="1018183" y="8249640"/>
                    </a:lnTo>
                    <a:lnTo>
                      <a:pt x="1018183" y="8249877"/>
                    </a:lnTo>
                    <a:lnTo>
                      <a:pt x="1018183" y="8250598"/>
                    </a:lnTo>
                    <a:lnTo>
                      <a:pt x="1018183" y="8251443"/>
                    </a:lnTo>
                    <a:lnTo>
                      <a:pt x="1018183" y="8251883"/>
                    </a:lnTo>
                    <a:lnTo>
                      <a:pt x="1018183" y="8252573"/>
                    </a:lnTo>
                    <a:lnTo>
                      <a:pt x="1018183" y="8255425"/>
                    </a:lnTo>
                    <a:lnTo>
                      <a:pt x="1018183" y="8259206"/>
                    </a:lnTo>
                    <a:lnTo>
                      <a:pt x="1018183" y="8260698"/>
                    </a:lnTo>
                    <a:lnTo>
                      <a:pt x="1018183" y="8261656"/>
                    </a:lnTo>
                    <a:lnTo>
                      <a:pt x="1018183" y="8263631"/>
                    </a:lnTo>
                    <a:lnTo>
                      <a:pt x="1018183" y="8270135"/>
                    </a:lnTo>
                    <a:lnTo>
                      <a:pt x="1018183" y="8270329"/>
                    </a:lnTo>
                    <a:lnTo>
                      <a:pt x="1018183" y="8272815"/>
                    </a:lnTo>
                    <a:lnTo>
                      <a:pt x="1018183" y="8276961"/>
                    </a:lnTo>
                    <a:lnTo>
                      <a:pt x="1018183" y="8277081"/>
                    </a:lnTo>
                    <a:lnTo>
                      <a:pt x="1018183" y="8278378"/>
                    </a:lnTo>
                    <a:lnTo>
                      <a:pt x="1018183" y="8280446"/>
                    </a:lnTo>
                    <a:lnTo>
                      <a:pt x="1018183" y="8282013"/>
                    </a:lnTo>
                    <a:lnTo>
                      <a:pt x="1018183" y="8283989"/>
                    </a:lnTo>
                    <a:lnTo>
                      <a:pt x="1018183" y="8286148"/>
                    </a:lnTo>
                    <a:lnTo>
                      <a:pt x="1018183" y="8289436"/>
                    </a:lnTo>
                    <a:lnTo>
                      <a:pt x="1018183" y="8290219"/>
                    </a:lnTo>
                    <a:lnTo>
                      <a:pt x="1018183" y="8291504"/>
                    </a:lnTo>
                    <a:lnTo>
                      <a:pt x="1018183" y="8291785"/>
                    </a:lnTo>
                    <a:lnTo>
                      <a:pt x="1018183" y="8293071"/>
                    </a:lnTo>
                    <a:lnTo>
                      <a:pt x="1018183" y="8295046"/>
                    </a:lnTo>
                    <a:lnTo>
                      <a:pt x="1018183" y="8296359"/>
                    </a:lnTo>
                    <a:lnTo>
                      <a:pt x="1018183" y="8297927"/>
                    </a:lnTo>
                    <a:lnTo>
                      <a:pt x="1018183" y="8301040"/>
                    </a:lnTo>
                    <a:lnTo>
                      <a:pt x="1018183" y="8303973"/>
                    </a:lnTo>
                    <a:lnTo>
                      <a:pt x="1018183" y="8309688"/>
                    </a:lnTo>
                    <a:lnTo>
                      <a:pt x="1018183" y="8311877"/>
                    </a:lnTo>
                    <a:lnTo>
                      <a:pt x="1018183" y="8312637"/>
                    </a:lnTo>
                    <a:lnTo>
                      <a:pt x="1018183" y="8313233"/>
                    </a:lnTo>
                    <a:lnTo>
                      <a:pt x="1018183" y="8320746"/>
                    </a:lnTo>
                    <a:lnTo>
                      <a:pt x="1018183" y="8324291"/>
                    </a:lnTo>
                    <a:lnTo>
                      <a:pt x="1018183" y="8326490"/>
                    </a:lnTo>
                    <a:lnTo>
                      <a:pt x="1018183" y="8327775"/>
                    </a:lnTo>
                    <a:lnTo>
                      <a:pt x="1018183" y="8336701"/>
                    </a:lnTo>
                    <a:lnTo>
                      <a:pt x="1018183" y="8337549"/>
                    </a:lnTo>
                    <a:lnTo>
                      <a:pt x="1018183" y="8337914"/>
                    </a:lnTo>
                    <a:lnTo>
                      <a:pt x="1018183" y="8344604"/>
                    </a:lnTo>
                    <a:lnTo>
                      <a:pt x="1018183" y="8347759"/>
                    </a:lnTo>
                    <a:lnTo>
                      <a:pt x="1018183" y="8348972"/>
                    </a:lnTo>
                    <a:lnTo>
                      <a:pt x="1018183" y="8350613"/>
                    </a:lnTo>
                    <a:lnTo>
                      <a:pt x="1018183" y="8354378"/>
                    </a:lnTo>
                    <a:lnTo>
                      <a:pt x="1018183" y="8355662"/>
                    </a:lnTo>
                    <a:lnTo>
                      <a:pt x="1018183" y="8357019"/>
                    </a:lnTo>
                    <a:lnTo>
                      <a:pt x="1018183" y="8361088"/>
                    </a:lnTo>
                    <a:lnTo>
                      <a:pt x="1018183" y="8363164"/>
                    </a:lnTo>
                    <a:lnTo>
                      <a:pt x="1018183" y="8364633"/>
                    </a:lnTo>
                    <a:lnTo>
                      <a:pt x="1018183" y="8365323"/>
                    </a:lnTo>
                    <a:lnTo>
                      <a:pt x="1018183" y="8369172"/>
                    </a:lnTo>
                    <a:lnTo>
                      <a:pt x="1018183" y="8374222"/>
                    </a:lnTo>
                    <a:lnTo>
                      <a:pt x="1018183" y="8375517"/>
                    </a:lnTo>
                    <a:lnTo>
                      <a:pt x="1018183" y="8389314"/>
                    </a:lnTo>
                    <a:lnTo>
                      <a:pt x="1018183" y="8392620"/>
                    </a:lnTo>
                    <a:lnTo>
                      <a:pt x="1018183" y="8393548"/>
                    </a:lnTo>
                    <a:lnTo>
                      <a:pt x="1018183" y="8393852"/>
                    </a:lnTo>
                    <a:lnTo>
                      <a:pt x="1018183" y="8395936"/>
                    </a:lnTo>
                    <a:lnTo>
                      <a:pt x="1018183" y="8396004"/>
                    </a:lnTo>
                    <a:lnTo>
                      <a:pt x="1018183" y="8397361"/>
                    </a:lnTo>
                    <a:lnTo>
                      <a:pt x="1018183" y="8401900"/>
                    </a:lnTo>
                    <a:lnTo>
                      <a:pt x="1018183" y="8405666"/>
                    </a:lnTo>
                    <a:lnTo>
                      <a:pt x="1018183" y="8406228"/>
                    </a:lnTo>
                    <a:lnTo>
                      <a:pt x="1018183" y="8406950"/>
                    </a:lnTo>
                    <a:lnTo>
                      <a:pt x="1018183" y="8408419"/>
                    </a:lnTo>
                    <a:lnTo>
                      <a:pt x="1018183" y="8410496"/>
                    </a:lnTo>
                    <a:lnTo>
                      <a:pt x="1018183" y="8412956"/>
                    </a:lnTo>
                    <a:lnTo>
                      <a:pt x="1018183" y="8414564"/>
                    </a:lnTo>
                    <a:lnTo>
                      <a:pt x="1018183" y="8416724"/>
                    </a:lnTo>
                    <a:lnTo>
                      <a:pt x="1018183" y="8418019"/>
                    </a:lnTo>
                    <a:lnTo>
                      <a:pt x="1018183" y="8430122"/>
                    </a:lnTo>
                    <a:lnTo>
                      <a:pt x="1018183" y="8432962"/>
                    </a:lnTo>
                    <a:lnTo>
                      <a:pt x="1018183" y="8435120"/>
                    </a:lnTo>
                    <a:lnTo>
                      <a:pt x="1018183" y="8436696"/>
                    </a:lnTo>
                    <a:lnTo>
                      <a:pt x="1018183" y="8441180"/>
                    </a:lnTo>
                    <a:lnTo>
                      <a:pt x="1018183" y="8444020"/>
                    </a:lnTo>
                    <a:lnTo>
                      <a:pt x="1018183" y="8444830"/>
                    </a:lnTo>
                    <a:lnTo>
                      <a:pt x="1018183" y="8447292"/>
                    </a:lnTo>
                    <a:lnTo>
                      <a:pt x="1018183" y="8447756"/>
                    </a:lnTo>
                    <a:lnTo>
                      <a:pt x="1018183" y="8448730"/>
                    </a:lnTo>
                    <a:lnTo>
                      <a:pt x="1018183" y="8450838"/>
                    </a:lnTo>
                    <a:lnTo>
                      <a:pt x="1018183" y="8452996"/>
                    </a:lnTo>
                    <a:lnTo>
                      <a:pt x="1018183" y="8453298"/>
                    </a:lnTo>
                    <a:lnTo>
                      <a:pt x="1018183" y="8455887"/>
                    </a:lnTo>
                    <a:lnTo>
                      <a:pt x="1018183" y="8457066"/>
                    </a:lnTo>
                    <a:lnTo>
                      <a:pt x="1018183" y="8458350"/>
                    </a:lnTo>
                    <a:lnTo>
                      <a:pt x="1018183" y="8459566"/>
                    </a:lnTo>
                    <a:lnTo>
                      <a:pt x="1018183" y="8461895"/>
                    </a:lnTo>
                    <a:lnTo>
                      <a:pt x="1018183" y="8470705"/>
                    </a:lnTo>
                    <a:lnTo>
                      <a:pt x="1018183" y="8474251"/>
                    </a:lnTo>
                    <a:lnTo>
                      <a:pt x="1018183" y="8475462"/>
                    </a:lnTo>
                    <a:lnTo>
                      <a:pt x="1018183" y="8476317"/>
                    </a:lnTo>
                    <a:lnTo>
                      <a:pt x="1018183" y="8476747"/>
                    </a:lnTo>
                    <a:lnTo>
                      <a:pt x="1018183" y="8477886"/>
                    </a:lnTo>
                    <a:lnTo>
                      <a:pt x="1018183" y="8479198"/>
                    </a:lnTo>
                    <a:lnTo>
                      <a:pt x="1018183" y="8480483"/>
                    </a:lnTo>
                    <a:lnTo>
                      <a:pt x="1018183" y="8481522"/>
                    </a:lnTo>
                    <a:lnTo>
                      <a:pt x="1018183" y="8484025"/>
                    </a:lnTo>
                    <a:lnTo>
                      <a:pt x="1018183" y="8486521"/>
                    </a:lnTo>
                    <a:lnTo>
                      <a:pt x="1018183" y="8488098"/>
                    </a:lnTo>
                    <a:lnTo>
                      <a:pt x="1018183" y="8490256"/>
                    </a:lnTo>
                    <a:lnTo>
                      <a:pt x="1018183" y="8493338"/>
                    </a:lnTo>
                    <a:lnTo>
                      <a:pt x="1018183" y="8494502"/>
                    </a:lnTo>
                    <a:lnTo>
                      <a:pt x="1018183" y="8494622"/>
                    </a:lnTo>
                    <a:lnTo>
                      <a:pt x="1018183" y="8496229"/>
                    </a:lnTo>
                    <a:lnTo>
                      <a:pt x="1018183" y="8498735"/>
                    </a:lnTo>
                    <a:lnTo>
                      <a:pt x="1018183" y="8498929"/>
                    </a:lnTo>
                    <a:lnTo>
                      <a:pt x="1018183" y="8499908"/>
                    </a:lnTo>
                    <a:lnTo>
                      <a:pt x="1018183" y="8501415"/>
                    </a:lnTo>
                    <a:lnTo>
                      <a:pt x="1018183" y="8504396"/>
                    </a:lnTo>
                    <a:lnTo>
                      <a:pt x="1018183" y="8506978"/>
                    </a:lnTo>
                    <a:lnTo>
                      <a:pt x="1018183" y="8509046"/>
                    </a:lnTo>
                    <a:lnTo>
                      <a:pt x="1018183" y="8510613"/>
                    </a:lnTo>
                    <a:lnTo>
                      <a:pt x="1018183" y="8510966"/>
                    </a:lnTo>
                    <a:lnTo>
                      <a:pt x="1018183" y="8512589"/>
                    </a:lnTo>
                    <a:lnTo>
                      <a:pt x="1018183" y="8518036"/>
                    </a:lnTo>
                    <a:lnTo>
                      <a:pt x="1018183" y="8518819"/>
                    </a:lnTo>
                    <a:lnTo>
                      <a:pt x="1018183" y="8520104"/>
                    </a:lnTo>
                    <a:lnTo>
                      <a:pt x="1018183" y="8520385"/>
                    </a:lnTo>
                    <a:lnTo>
                      <a:pt x="1018183" y="8520825"/>
                    </a:lnTo>
                    <a:lnTo>
                      <a:pt x="1018183" y="8521671"/>
                    </a:lnTo>
                    <a:lnTo>
                      <a:pt x="1018183" y="8523646"/>
                    </a:lnTo>
                    <a:lnTo>
                      <a:pt x="1018183" y="8524367"/>
                    </a:lnTo>
                    <a:lnTo>
                      <a:pt x="1018183" y="8526527"/>
                    </a:lnTo>
                    <a:lnTo>
                      <a:pt x="1018183" y="8529640"/>
                    </a:lnTo>
                    <a:lnTo>
                      <a:pt x="1018183" y="8530598"/>
                    </a:lnTo>
                    <a:lnTo>
                      <a:pt x="1018183" y="8531883"/>
                    </a:lnTo>
                    <a:lnTo>
                      <a:pt x="1018183" y="8532573"/>
                    </a:lnTo>
                    <a:lnTo>
                      <a:pt x="1018183" y="8535427"/>
                    </a:lnTo>
                    <a:lnTo>
                      <a:pt x="1018183" y="8537003"/>
                    </a:lnTo>
                    <a:lnTo>
                      <a:pt x="1018183" y="8539077"/>
                    </a:lnTo>
                    <a:lnTo>
                      <a:pt x="1018183" y="8541237"/>
                    </a:lnTo>
                    <a:lnTo>
                      <a:pt x="1018183" y="8543694"/>
                    </a:lnTo>
                    <a:lnTo>
                      <a:pt x="1018183" y="8547239"/>
                    </a:lnTo>
                    <a:lnTo>
                      <a:pt x="1018183" y="8550135"/>
                    </a:lnTo>
                    <a:lnTo>
                      <a:pt x="1018183" y="8555090"/>
                    </a:lnTo>
                    <a:lnTo>
                      <a:pt x="1018183" y="8556375"/>
                    </a:lnTo>
                    <a:lnTo>
                      <a:pt x="1018183" y="8558378"/>
                    </a:lnTo>
                    <a:lnTo>
                      <a:pt x="1018183" y="8560446"/>
                    </a:lnTo>
                    <a:lnTo>
                      <a:pt x="1018183" y="8562013"/>
                    </a:lnTo>
                    <a:lnTo>
                      <a:pt x="1018183" y="8563988"/>
                    </a:lnTo>
                    <a:lnTo>
                      <a:pt x="1018183" y="8565301"/>
                    </a:lnTo>
                    <a:lnTo>
                      <a:pt x="1018183" y="8566149"/>
                    </a:lnTo>
                    <a:lnTo>
                      <a:pt x="1018183" y="8566869"/>
                    </a:lnTo>
                    <a:lnTo>
                      <a:pt x="1018183" y="8568154"/>
                    </a:lnTo>
                    <a:lnTo>
                      <a:pt x="1018183" y="8571918"/>
                    </a:lnTo>
                    <a:lnTo>
                      <a:pt x="1018183" y="8576359"/>
                    </a:lnTo>
                    <a:lnTo>
                      <a:pt x="1018183" y="8577931"/>
                    </a:lnTo>
                    <a:lnTo>
                      <a:pt x="1018183" y="8581579"/>
                    </a:lnTo>
                    <a:lnTo>
                      <a:pt x="1018183" y="8582864"/>
                    </a:lnTo>
                    <a:lnTo>
                      <a:pt x="1018183" y="8586712"/>
                    </a:lnTo>
                    <a:lnTo>
                      <a:pt x="1018183" y="8589688"/>
                    </a:lnTo>
                    <a:lnTo>
                      <a:pt x="1018183" y="8592637"/>
                    </a:lnTo>
                    <a:lnTo>
                      <a:pt x="1018183" y="8593233"/>
                    </a:lnTo>
                    <a:lnTo>
                      <a:pt x="1018183" y="8596717"/>
                    </a:lnTo>
                    <a:lnTo>
                      <a:pt x="1018183" y="8604117"/>
                    </a:lnTo>
                    <a:lnTo>
                      <a:pt x="1018183" y="8606491"/>
                    </a:lnTo>
                    <a:lnTo>
                      <a:pt x="1018183" y="8607775"/>
                    </a:lnTo>
                    <a:lnTo>
                      <a:pt x="1018183" y="8616701"/>
                    </a:lnTo>
                    <a:lnTo>
                      <a:pt x="1018183" y="8617914"/>
                    </a:lnTo>
                    <a:lnTo>
                      <a:pt x="1018183" y="8624536"/>
                    </a:lnTo>
                    <a:lnTo>
                      <a:pt x="1018183" y="8624604"/>
                    </a:lnTo>
                    <a:lnTo>
                      <a:pt x="1018183" y="8625961"/>
                    </a:lnTo>
                    <a:lnTo>
                      <a:pt x="1018183" y="8629211"/>
                    </a:lnTo>
                    <a:lnTo>
                      <a:pt x="1018183" y="8634828"/>
                    </a:lnTo>
                    <a:lnTo>
                      <a:pt x="1018183" y="8637019"/>
                    </a:lnTo>
                    <a:lnTo>
                      <a:pt x="1018183" y="8643164"/>
                    </a:lnTo>
                    <a:lnTo>
                      <a:pt x="1018183" y="8644459"/>
                    </a:lnTo>
                    <a:lnTo>
                      <a:pt x="1018183" y="8646619"/>
                    </a:lnTo>
                    <a:lnTo>
                      <a:pt x="1018183" y="8655518"/>
                    </a:lnTo>
                    <a:lnTo>
                      <a:pt x="1018183" y="8661562"/>
                    </a:lnTo>
                    <a:lnTo>
                      <a:pt x="1018183" y="8664878"/>
                    </a:lnTo>
                    <a:lnTo>
                      <a:pt x="1018183" y="8672620"/>
                    </a:lnTo>
                    <a:lnTo>
                      <a:pt x="1018183" y="8675170"/>
                    </a:lnTo>
                    <a:lnTo>
                      <a:pt x="1018183" y="8675892"/>
                    </a:lnTo>
                    <a:lnTo>
                      <a:pt x="1018183" y="8675935"/>
                    </a:lnTo>
                    <a:lnTo>
                      <a:pt x="1018183" y="8677330"/>
                    </a:lnTo>
                    <a:lnTo>
                      <a:pt x="1018183" y="8677361"/>
                    </a:lnTo>
                    <a:lnTo>
                      <a:pt x="1018183" y="8679438"/>
                    </a:lnTo>
                    <a:lnTo>
                      <a:pt x="1018183" y="8681898"/>
                    </a:lnTo>
                    <a:lnTo>
                      <a:pt x="1018183" y="8685666"/>
                    </a:lnTo>
                    <a:lnTo>
                      <a:pt x="1018183" y="8686228"/>
                    </a:lnTo>
                    <a:lnTo>
                      <a:pt x="1018183" y="8686950"/>
                    </a:lnTo>
                    <a:lnTo>
                      <a:pt x="1018183" y="8686961"/>
                    </a:lnTo>
                    <a:lnTo>
                      <a:pt x="1018183" y="8688246"/>
                    </a:lnTo>
                    <a:lnTo>
                      <a:pt x="1018183" y="8690495"/>
                    </a:lnTo>
                    <a:lnTo>
                      <a:pt x="1018183" y="8691789"/>
                    </a:lnTo>
                    <a:lnTo>
                      <a:pt x="1018183" y="8698019"/>
                    </a:lnTo>
                    <a:lnTo>
                      <a:pt x="1018183" y="8704062"/>
                    </a:lnTo>
                    <a:lnTo>
                      <a:pt x="1018183" y="8705347"/>
                    </a:lnTo>
                    <a:lnTo>
                      <a:pt x="1018183" y="8708663"/>
                    </a:lnTo>
                    <a:lnTo>
                      <a:pt x="1018183" y="8710122"/>
                    </a:lnTo>
                    <a:lnTo>
                      <a:pt x="1018183" y="8711679"/>
                    </a:lnTo>
                    <a:lnTo>
                      <a:pt x="1018183" y="8712962"/>
                    </a:lnTo>
                    <a:lnTo>
                      <a:pt x="1018183" y="8715121"/>
                    </a:lnTo>
                    <a:lnTo>
                      <a:pt x="1018183" y="8716698"/>
                    </a:lnTo>
                    <a:lnTo>
                      <a:pt x="1018183" y="8717672"/>
                    </a:lnTo>
                    <a:lnTo>
                      <a:pt x="1018183" y="8718956"/>
                    </a:lnTo>
                    <a:lnTo>
                      <a:pt x="1018183" y="8721938"/>
                    </a:lnTo>
                    <a:lnTo>
                      <a:pt x="1018183" y="8723102"/>
                    </a:lnTo>
                    <a:lnTo>
                      <a:pt x="1018183" y="8723222"/>
                    </a:lnTo>
                    <a:lnTo>
                      <a:pt x="1018183" y="8724829"/>
                    </a:lnTo>
                    <a:lnTo>
                      <a:pt x="1018183" y="8727292"/>
                    </a:lnTo>
                    <a:lnTo>
                      <a:pt x="1018183" y="8728508"/>
                    </a:lnTo>
                    <a:lnTo>
                      <a:pt x="1018183" y="8728730"/>
                    </a:lnTo>
                    <a:lnTo>
                      <a:pt x="1018183" y="8730837"/>
                    </a:lnTo>
                    <a:lnTo>
                      <a:pt x="1018183" y="8732996"/>
                    </a:lnTo>
                    <a:lnTo>
                      <a:pt x="1018183" y="8734293"/>
                    </a:lnTo>
                    <a:lnTo>
                      <a:pt x="1018183" y="8736360"/>
                    </a:lnTo>
                    <a:lnTo>
                      <a:pt x="1018183" y="8737927"/>
                    </a:lnTo>
                    <a:lnTo>
                      <a:pt x="1018183" y="8739566"/>
                    </a:lnTo>
                    <a:lnTo>
                      <a:pt x="1018183" y="8745689"/>
                    </a:lnTo>
                    <a:lnTo>
                      <a:pt x="1018183" y="8749425"/>
                    </a:lnTo>
                    <a:lnTo>
                      <a:pt x="1018183" y="8750114"/>
                    </a:lnTo>
                    <a:lnTo>
                      <a:pt x="1018183" y="8752967"/>
                    </a:lnTo>
                    <a:lnTo>
                      <a:pt x="1018183" y="8755463"/>
                    </a:lnTo>
                    <a:lnTo>
                      <a:pt x="1018183" y="8756747"/>
                    </a:lnTo>
                    <a:lnTo>
                      <a:pt x="1018183" y="8759198"/>
                    </a:lnTo>
                    <a:lnTo>
                      <a:pt x="1018183" y="8760483"/>
                    </a:lnTo>
                    <a:lnTo>
                      <a:pt x="1018183" y="8763444"/>
                    </a:lnTo>
                    <a:lnTo>
                      <a:pt x="1018183" y="8763564"/>
                    </a:lnTo>
                    <a:lnTo>
                      <a:pt x="1018183" y="8764027"/>
                    </a:lnTo>
                    <a:lnTo>
                      <a:pt x="1018183" y="8765603"/>
                    </a:lnTo>
                    <a:lnTo>
                      <a:pt x="1018183" y="8767677"/>
                    </a:lnTo>
                    <a:lnTo>
                      <a:pt x="1018183" y="8772294"/>
                    </a:lnTo>
                    <a:lnTo>
                      <a:pt x="1018183" y="8773338"/>
                    </a:lnTo>
                    <a:lnTo>
                      <a:pt x="1018183" y="8774502"/>
                    </a:lnTo>
                    <a:lnTo>
                      <a:pt x="1018183" y="8774622"/>
                    </a:lnTo>
                    <a:lnTo>
                      <a:pt x="1018183" y="8775839"/>
                    </a:lnTo>
                    <a:lnTo>
                      <a:pt x="1018183" y="8778735"/>
                    </a:lnTo>
                    <a:lnTo>
                      <a:pt x="1018183" y="8779908"/>
                    </a:lnTo>
                    <a:lnTo>
                      <a:pt x="1018183" y="8786978"/>
                    </a:lnTo>
                    <a:lnTo>
                      <a:pt x="1018183" y="8789046"/>
                    </a:lnTo>
                    <a:lnTo>
                      <a:pt x="1018183" y="8790613"/>
                    </a:lnTo>
                    <a:lnTo>
                      <a:pt x="1018183" y="8792588"/>
                    </a:lnTo>
                    <a:lnTo>
                      <a:pt x="1018183" y="8792616"/>
                    </a:lnTo>
                    <a:lnTo>
                      <a:pt x="1018183" y="8795469"/>
                    </a:lnTo>
                    <a:lnTo>
                      <a:pt x="1018183" y="8796754"/>
                    </a:lnTo>
                    <a:lnTo>
                      <a:pt x="1018183" y="8800518"/>
                    </a:lnTo>
                    <a:lnTo>
                      <a:pt x="1018183" y="8800825"/>
                    </a:lnTo>
                    <a:lnTo>
                      <a:pt x="1018183" y="8804369"/>
                    </a:lnTo>
                    <a:lnTo>
                      <a:pt x="1018183" y="8805945"/>
                    </a:lnTo>
                    <a:lnTo>
                      <a:pt x="1018183" y="8806531"/>
                    </a:lnTo>
                    <a:lnTo>
                      <a:pt x="1018183" y="8807229"/>
                    </a:lnTo>
                    <a:lnTo>
                      <a:pt x="1018183" y="8810179"/>
                    </a:lnTo>
                    <a:lnTo>
                      <a:pt x="1018183" y="8810774"/>
                    </a:lnTo>
                    <a:lnTo>
                      <a:pt x="1018183" y="8811464"/>
                    </a:lnTo>
                    <a:lnTo>
                      <a:pt x="1018183" y="8812636"/>
                    </a:lnTo>
                    <a:lnTo>
                      <a:pt x="1018183" y="8815312"/>
                    </a:lnTo>
                    <a:lnTo>
                      <a:pt x="1018183" y="8816181"/>
                    </a:lnTo>
                    <a:lnTo>
                      <a:pt x="1018183" y="8817003"/>
                    </a:lnTo>
                    <a:lnTo>
                      <a:pt x="1018183" y="8819077"/>
                    </a:lnTo>
                    <a:lnTo>
                      <a:pt x="1018183" y="8821237"/>
                    </a:lnTo>
                    <a:lnTo>
                      <a:pt x="1018183" y="8825317"/>
                    </a:lnTo>
                    <a:lnTo>
                      <a:pt x="1018183" y="8835091"/>
                    </a:lnTo>
                    <a:lnTo>
                      <a:pt x="1018183" y="8836375"/>
                    </a:lnTo>
                    <a:lnTo>
                      <a:pt x="1018183" y="8837096"/>
                    </a:lnTo>
                    <a:lnTo>
                      <a:pt x="1018183" y="8840860"/>
                    </a:lnTo>
                    <a:lnTo>
                      <a:pt x="1018183" y="8845301"/>
                    </a:lnTo>
                    <a:lnTo>
                      <a:pt x="1018183" y="8846873"/>
                    </a:lnTo>
                    <a:lnTo>
                      <a:pt x="1018183" y="8851806"/>
                    </a:lnTo>
                    <a:lnTo>
                      <a:pt x="1018183" y="8855654"/>
                    </a:lnTo>
                    <a:lnTo>
                      <a:pt x="1018183" y="8857811"/>
                    </a:lnTo>
                    <a:lnTo>
                      <a:pt x="1018183" y="8861579"/>
                    </a:lnTo>
                    <a:lnTo>
                      <a:pt x="1018183" y="8873059"/>
                    </a:lnTo>
                    <a:lnTo>
                      <a:pt x="1018183" y="8876717"/>
                    </a:lnTo>
                    <a:lnTo>
                      <a:pt x="1018183" y="8884118"/>
                    </a:lnTo>
                    <a:lnTo>
                      <a:pt x="1018183" y="8893478"/>
                    </a:lnTo>
                    <a:lnTo>
                      <a:pt x="1018183" y="8898153"/>
                    </a:lnTo>
                    <a:lnTo>
                      <a:pt x="1018183" y="8903770"/>
                    </a:lnTo>
                    <a:lnTo>
                      <a:pt x="1018183" y="8904535"/>
                    </a:lnTo>
                    <a:lnTo>
                      <a:pt x="1018183" y="8905961"/>
                    </a:lnTo>
                    <a:lnTo>
                      <a:pt x="1018183" y="8914828"/>
                    </a:lnTo>
                    <a:lnTo>
                      <a:pt x="1018183" y="8915561"/>
                    </a:lnTo>
                    <a:lnTo>
                      <a:pt x="1018183" y="8916846"/>
                    </a:lnTo>
                    <a:lnTo>
                      <a:pt x="1018183" y="8920389"/>
                    </a:lnTo>
                    <a:lnTo>
                      <a:pt x="1018183" y="8924460"/>
                    </a:lnTo>
                    <a:lnTo>
                      <a:pt x="1018183" y="8926619"/>
                    </a:lnTo>
                    <a:lnTo>
                      <a:pt x="1018183" y="8937263"/>
                    </a:lnTo>
                    <a:lnTo>
                      <a:pt x="1018183" y="8940279"/>
                    </a:lnTo>
                    <a:lnTo>
                      <a:pt x="1018183" y="8941562"/>
                    </a:lnTo>
                    <a:lnTo>
                      <a:pt x="1018183" y="8944877"/>
                    </a:lnTo>
                    <a:lnTo>
                      <a:pt x="1018183" y="8946272"/>
                    </a:lnTo>
                    <a:lnTo>
                      <a:pt x="1018183" y="8947556"/>
                    </a:lnTo>
                    <a:lnTo>
                      <a:pt x="1018183" y="8955170"/>
                    </a:lnTo>
                    <a:lnTo>
                      <a:pt x="1018183" y="8955892"/>
                    </a:lnTo>
                    <a:lnTo>
                      <a:pt x="1018183" y="8957188"/>
                    </a:lnTo>
                    <a:lnTo>
                      <a:pt x="1018183" y="8957330"/>
                    </a:lnTo>
                    <a:lnTo>
                      <a:pt x="1018183" y="8959437"/>
                    </a:lnTo>
                    <a:lnTo>
                      <a:pt x="1018183" y="8960731"/>
                    </a:lnTo>
                    <a:lnTo>
                      <a:pt x="1018183" y="8962893"/>
                    </a:lnTo>
                    <a:lnTo>
                      <a:pt x="1018183" y="8964960"/>
                    </a:lnTo>
                    <a:lnTo>
                      <a:pt x="1018183" y="8966527"/>
                    </a:lnTo>
                    <a:lnTo>
                      <a:pt x="1018183" y="8966961"/>
                    </a:lnTo>
                    <a:lnTo>
                      <a:pt x="1018183" y="8974289"/>
                    </a:lnTo>
                    <a:lnTo>
                      <a:pt x="1018183" y="8977605"/>
                    </a:lnTo>
                    <a:lnTo>
                      <a:pt x="1018183" y="8978714"/>
                    </a:lnTo>
                    <a:lnTo>
                      <a:pt x="1018183" y="8980621"/>
                    </a:lnTo>
                    <a:lnTo>
                      <a:pt x="1018183" y="8984063"/>
                    </a:lnTo>
                    <a:lnTo>
                      <a:pt x="1018183" y="8985347"/>
                    </a:lnTo>
                    <a:lnTo>
                      <a:pt x="1018183" y="8987898"/>
                    </a:lnTo>
                    <a:lnTo>
                      <a:pt x="1018183" y="8992044"/>
                    </a:lnTo>
                    <a:lnTo>
                      <a:pt x="1018183" y="8992164"/>
                    </a:lnTo>
                    <a:lnTo>
                      <a:pt x="1018183" y="8997672"/>
                    </a:lnTo>
                    <a:lnTo>
                      <a:pt x="1018183" y="9001938"/>
                    </a:lnTo>
                    <a:lnTo>
                      <a:pt x="1018183" y="9003102"/>
                    </a:lnTo>
                    <a:lnTo>
                      <a:pt x="1018183" y="9003222"/>
                    </a:lnTo>
                    <a:lnTo>
                      <a:pt x="1018183" y="9003235"/>
                    </a:lnTo>
                    <a:lnTo>
                      <a:pt x="1018183" y="9005302"/>
                    </a:lnTo>
                    <a:lnTo>
                      <a:pt x="1018183" y="9006869"/>
                    </a:lnTo>
                    <a:lnTo>
                      <a:pt x="1018183" y="9008508"/>
                    </a:lnTo>
                    <a:lnTo>
                      <a:pt x="1018183" y="9019056"/>
                    </a:lnTo>
                    <a:lnTo>
                      <a:pt x="1018183" y="9021216"/>
                    </a:lnTo>
                    <a:lnTo>
                      <a:pt x="1018183" y="9025689"/>
                    </a:lnTo>
                    <a:lnTo>
                      <a:pt x="1018183" y="9029425"/>
                    </a:lnTo>
                    <a:lnTo>
                      <a:pt x="1018183" y="9032969"/>
                    </a:lnTo>
                    <a:lnTo>
                      <a:pt x="1018183" y="9034545"/>
                    </a:lnTo>
                    <a:lnTo>
                      <a:pt x="1018183" y="9035829"/>
                    </a:lnTo>
                    <a:lnTo>
                      <a:pt x="1018183" y="9039374"/>
                    </a:lnTo>
                    <a:lnTo>
                      <a:pt x="1018183" y="9041236"/>
                    </a:lnTo>
                    <a:lnTo>
                      <a:pt x="1018183" y="9043444"/>
                    </a:lnTo>
                    <a:lnTo>
                      <a:pt x="1018183" y="9043564"/>
                    </a:lnTo>
                    <a:lnTo>
                      <a:pt x="1018183" y="9044781"/>
                    </a:lnTo>
                    <a:lnTo>
                      <a:pt x="1018183" y="9045603"/>
                    </a:lnTo>
                    <a:lnTo>
                      <a:pt x="1018183" y="9047677"/>
                    </a:lnTo>
                    <a:lnTo>
                      <a:pt x="1018183" y="9061558"/>
                    </a:lnTo>
                    <a:lnTo>
                      <a:pt x="1018183" y="9065696"/>
                    </a:lnTo>
                    <a:lnTo>
                      <a:pt x="1018183" y="9069460"/>
                    </a:lnTo>
                    <a:lnTo>
                      <a:pt x="1018183" y="9075473"/>
                    </a:lnTo>
                    <a:lnTo>
                      <a:pt x="1018183" y="9076171"/>
                    </a:lnTo>
                    <a:lnTo>
                      <a:pt x="1018183" y="9079716"/>
                    </a:lnTo>
                    <a:lnTo>
                      <a:pt x="1018183" y="9080406"/>
                    </a:lnTo>
                    <a:lnTo>
                      <a:pt x="1018183" y="9084254"/>
                    </a:lnTo>
                    <a:lnTo>
                      <a:pt x="1018183" y="9085945"/>
                    </a:lnTo>
                    <a:lnTo>
                      <a:pt x="1013240" y="9085945"/>
                    </a:lnTo>
                    <a:lnTo>
                      <a:pt x="0" y="8276567"/>
                    </a:lnTo>
                    <a:lnTo>
                      <a:pt x="0" y="8274876"/>
                    </a:lnTo>
                    <a:lnTo>
                      <a:pt x="0" y="8271026"/>
                    </a:lnTo>
                    <a:lnTo>
                      <a:pt x="0" y="8270329"/>
                    </a:lnTo>
                    <a:lnTo>
                      <a:pt x="0" y="8266793"/>
                    </a:lnTo>
                    <a:lnTo>
                      <a:pt x="0" y="8259206"/>
                    </a:lnTo>
                    <a:lnTo>
                      <a:pt x="0" y="8252573"/>
                    </a:lnTo>
                    <a:lnTo>
                      <a:pt x="0" y="8249640"/>
                    </a:lnTo>
                    <a:lnTo>
                      <a:pt x="0" y="8245651"/>
                    </a:lnTo>
                    <a:lnTo>
                      <a:pt x="0" y="8238297"/>
                    </a:lnTo>
                    <a:lnTo>
                      <a:pt x="0" y="8236225"/>
                    </a:lnTo>
                    <a:lnTo>
                      <a:pt x="0" y="8234065"/>
                    </a:lnTo>
                    <a:lnTo>
                      <a:pt x="0" y="8231857"/>
                    </a:lnTo>
                    <a:lnTo>
                      <a:pt x="0" y="8229987"/>
                    </a:lnTo>
                    <a:lnTo>
                      <a:pt x="0" y="8226451"/>
                    </a:lnTo>
                    <a:lnTo>
                      <a:pt x="0" y="8225164"/>
                    </a:lnTo>
                    <a:lnTo>
                      <a:pt x="0" y="8220046"/>
                    </a:lnTo>
                    <a:lnTo>
                      <a:pt x="0" y="8218931"/>
                    </a:lnTo>
                    <a:lnTo>
                      <a:pt x="0" y="8205309"/>
                    </a:lnTo>
                    <a:lnTo>
                      <a:pt x="0" y="8201522"/>
                    </a:lnTo>
                    <a:lnTo>
                      <a:pt x="0" y="8199130"/>
                    </a:lnTo>
                    <a:lnTo>
                      <a:pt x="0" y="8197490"/>
                    </a:lnTo>
                    <a:lnTo>
                      <a:pt x="0" y="8195922"/>
                    </a:lnTo>
                    <a:lnTo>
                      <a:pt x="0" y="8194248"/>
                    </a:lnTo>
                    <a:lnTo>
                      <a:pt x="0" y="8193723"/>
                    </a:lnTo>
                    <a:lnTo>
                      <a:pt x="0" y="8188293"/>
                    </a:lnTo>
                    <a:lnTo>
                      <a:pt x="0" y="8182665"/>
                    </a:lnTo>
                    <a:lnTo>
                      <a:pt x="0" y="8178519"/>
                    </a:lnTo>
                    <a:lnTo>
                      <a:pt x="0" y="8171241"/>
                    </a:lnTo>
                    <a:lnTo>
                      <a:pt x="0" y="8164948"/>
                    </a:lnTo>
                    <a:lnTo>
                      <a:pt x="0" y="8161180"/>
                    </a:lnTo>
                    <a:lnTo>
                      <a:pt x="0" y="8157582"/>
                    </a:lnTo>
                    <a:lnTo>
                      <a:pt x="0" y="8157148"/>
                    </a:lnTo>
                    <a:lnTo>
                      <a:pt x="0" y="8155580"/>
                    </a:lnTo>
                    <a:lnTo>
                      <a:pt x="0" y="8147951"/>
                    </a:lnTo>
                    <a:lnTo>
                      <a:pt x="0" y="8147811"/>
                    </a:lnTo>
                    <a:lnTo>
                      <a:pt x="0" y="8146514"/>
                    </a:lnTo>
                    <a:lnTo>
                      <a:pt x="0" y="8145791"/>
                    </a:lnTo>
                    <a:lnTo>
                      <a:pt x="0" y="8138177"/>
                    </a:lnTo>
                    <a:lnTo>
                      <a:pt x="0" y="8136893"/>
                    </a:lnTo>
                    <a:lnTo>
                      <a:pt x="0" y="8130899"/>
                    </a:lnTo>
                    <a:lnTo>
                      <a:pt x="0" y="8125778"/>
                    </a:lnTo>
                    <a:lnTo>
                      <a:pt x="0" y="8124606"/>
                    </a:lnTo>
                    <a:lnTo>
                      <a:pt x="0" y="8122013"/>
                    </a:lnTo>
                    <a:lnTo>
                      <a:pt x="0" y="8117240"/>
                    </a:lnTo>
                    <a:lnTo>
                      <a:pt x="0" y="8116004"/>
                    </a:lnTo>
                    <a:lnTo>
                      <a:pt x="0" y="8115081"/>
                    </a:lnTo>
                    <a:lnTo>
                      <a:pt x="0" y="8113546"/>
                    </a:lnTo>
                    <a:lnTo>
                      <a:pt x="0" y="8110234"/>
                    </a:lnTo>
                    <a:lnTo>
                      <a:pt x="0" y="8109314"/>
                    </a:lnTo>
                    <a:lnTo>
                      <a:pt x="0" y="8107469"/>
                    </a:lnTo>
                    <a:lnTo>
                      <a:pt x="0" y="8106181"/>
                    </a:lnTo>
                    <a:lnTo>
                      <a:pt x="0" y="8105449"/>
                    </a:lnTo>
                    <a:lnTo>
                      <a:pt x="0" y="8094391"/>
                    </a:lnTo>
                    <a:lnTo>
                      <a:pt x="0" y="8088775"/>
                    </a:lnTo>
                    <a:lnTo>
                      <a:pt x="0" y="8085436"/>
                    </a:lnTo>
                    <a:lnTo>
                      <a:pt x="0" y="8084633"/>
                    </a:lnTo>
                    <a:lnTo>
                      <a:pt x="0" y="8083277"/>
                    </a:lnTo>
                    <a:lnTo>
                      <a:pt x="0" y="8081671"/>
                    </a:lnTo>
                    <a:lnTo>
                      <a:pt x="0" y="8075662"/>
                    </a:lnTo>
                    <a:lnTo>
                      <a:pt x="0" y="8074739"/>
                    </a:lnTo>
                    <a:lnTo>
                      <a:pt x="0" y="8074377"/>
                    </a:lnTo>
                    <a:lnTo>
                      <a:pt x="0" y="8070613"/>
                    </a:lnTo>
                    <a:lnTo>
                      <a:pt x="0" y="8068972"/>
                    </a:lnTo>
                    <a:lnTo>
                      <a:pt x="0" y="8063681"/>
                    </a:lnTo>
                    <a:lnTo>
                      <a:pt x="0" y="8062569"/>
                    </a:lnTo>
                    <a:lnTo>
                      <a:pt x="0" y="8052199"/>
                    </a:lnTo>
                    <a:lnTo>
                      <a:pt x="0" y="8048481"/>
                    </a:lnTo>
                    <a:lnTo>
                      <a:pt x="0" y="8048433"/>
                    </a:lnTo>
                    <a:lnTo>
                      <a:pt x="0" y="8046276"/>
                    </a:lnTo>
                    <a:lnTo>
                      <a:pt x="0" y="8044291"/>
                    </a:lnTo>
                    <a:lnTo>
                      <a:pt x="0" y="8042935"/>
                    </a:lnTo>
                    <a:lnTo>
                      <a:pt x="0" y="8042426"/>
                    </a:lnTo>
                    <a:lnTo>
                      <a:pt x="0" y="8037886"/>
                    </a:lnTo>
                    <a:lnTo>
                      <a:pt x="0" y="8031877"/>
                    </a:lnTo>
                    <a:lnTo>
                      <a:pt x="0" y="8030606"/>
                    </a:lnTo>
                    <a:lnTo>
                      <a:pt x="0" y="8023973"/>
                    </a:lnTo>
                    <a:lnTo>
                      <a:pt x="0" y="8021040"/>
                    </a:lnTo>
                    <a:lnTo>
                      <a:pt x="0" y="8011857"/>
                    </a:lnTo>
                    <a:lnTo>
                      <a:pt x="0" y="8009697"/>
                    </a:lnTo>
                    <a:lnTo>
                      <a:pt x="0" y="8008139"/>
                    </a:lnTo>
                    <a:lnTo>
                      <a:pt x="0" y="8007625"/>
                    </a:lnTo>
                    <a:lnTo>
                      <a:pt x="0" y="8005934"/>
                    </a:lnTo>
                    <a:lnTo>
                      <a:pt x="0" y="8003257"/>
                    </a:lnTo>
                    <a:lnTo>
                      <a:pt x="0" y="8002084"/>
                    </a:lnTo>
                    <a:lnTo>
                      <a:pt x="0" y="8001387"/>
                    </a:lnTo>
                    <a:lnTo>
                      <a:pt x="0" y="8000799"/>
                    </a:lnTo>
                    <a:lnTo>
                      <a:pt x="0" y="7997851"/>
                    </a:lnTo>
                    <a:lnTo>
                      <a:pt x="0" y="7997081"/>
                    </a:lnTo>
                    <a:lnTo>
                      <a:pt x="0" y="7996564"/>
                    </a:lnTo>
                    <a:lnTo>
                      <a:pt x="0" y="7991446"/>
                    </a:lnTo>
                    <a:lnTo>
                      <a:pt x="0" y="7990331"/>
                    </a:lnTo>
                    <a:lnTo>
                      <a:pt x="0" y="7990264"/>
                    </a:lnTo>
                    <a:lnTo>
                      <a:pt x="0" y="7989034"/>
                    </a:lnTo>
                    <a:lnTo>
                      <a:pt x="0" y="7985265"/>
                    </a:lnTo>
                    <a:lnTo>
                      <a:pt x="0" y="7983631"/>
                    </a:lnTo>
                    <a:lnTo>
                      <a:pt x="0" y="7981234"/>
                    </a:lnTo>
                    <a:lnTo>
                      <a:pt x="0" y="7980698"/>
                    </a:lnTo>
                    <a:lnTo>
                      <a:pt x="0" y="7979665"/>
                    </a:lnTo>
                    <a:lnTo>
                      <a:pt x="0" y="7979206"/>
                    </a:lnTo>
                    <a:lnTo>
                      <a:pt x="0" y="7976709"/>
                    </a:lnTo>
                    <a:lnTo>
                      <a:pt x="0" y="7970530"/>
                    </a:lnTo>
                    <a:lnTo>
                      <a:pt x="0" y="7969355"/>
                    </a:lnTo>
                    <a:lnTo>
                      <a:pt x="0" y="7965648"/>
                    </a:lnTo>
                    <a:lnTo>
                      <a:pt x="0" y="7965123"/>
                    </a:lnTo>
                    <a:lnTo>
                      <a:pt x="0" y="7964354"/>
                    </a:lnTo>
                    <a:lnTo>
                      <a:pt x="0" y="7962915"/>
                    </a:lnTo>
                    <a:lnTo>
                      <a:pt x="0" y="7958297"/>
                    </a:lnTo>
                    <a:lnTo>
                      <a:pt x="0" y="7956222"/>
                    </a:lnTo>
                    <a:lnTo>
                      <a:pt x="0" y="7954065"/>
                    </a:lnTo>
                    <a:lnTo>
                      <a:pt x="0" y="7951104"/>
                    </a:lnTo>
                    <a:lnTo>
                      <a:pt x="0" y="7949989"/>
                    </a:lnTo>
                    <a:lnTo>
                      <a:pt x="0" y="7949819"/>
                    </a:lnTo>
                    <a:lnTo>
                      <a:pt x="0" y="7946479"/>
                    </a:lnTo>
                    <a:lnTo>
                      <a:pt x="0" y="7940044"/>
                    </a:lnTo>
                    <a:lnTo>
                      <a:pt x="0" y="7932580"/>
                    </a:lnTo>
                    <a:lnTo>
                      <a:pt x="0" y="7930188"/>
                    </a:lnTo>
                    <a:lnTo>
                      <a:pt x="0" y="7928548"/>
                    </a:lnTo>
                    <a:lnTo>
                      <a:pt x="0" y="7926980"/>
                    </a:lnTo>
                    <a:lnTo>
                      <a:pt x="0" y="7925306"/>
                    </a:lnTo>
                    <a:lnTo>
                      <a:pt x="0" y="7919351"/>
                    </a:lnTo>
                    <a:lnTo>
                      <a:pt x="0" y="7919129"/>
                    </a:lnTo>
                    <a:lnTo>
                      <a:pt x="0" y="7917914"/>
                    </a:lnTo>
                    <a:lnTo>
                      <a:pt x="0" y="7915449"/>
                    </a:lnTo>
                    <a:lnTo>
                      <a:pt x="0" y="7913723"/>
                    </a:lnTo>
                    <a:lnTo>
                      <a:pt x="0" y="7909577"/>
                    </a:lnTo>
                    <a:lnTo>
                      <a:pt x="0" y="7908293"/>
                    </a:lnTo>
                    <a:lnTo>
                      <a:pt x="0" y="7907318"/>
                    </a:lnTo>
                    <a:lnTo>
                      <a:pt x="0" y="7902299"/>
                    </a:lnTo>
                    <a:lnTo>
                      <a:pt x="0" y="7896006"/>
                    </a:lnTo>
                    <a:lnTo>
                      <a:pt x="0" y="7893057"/>
                    </a:lnTo>
                    <a:lnTo>
                      <a:pt x="0" y="7888640"/>
                    </a:lnTo>
                    <a:lnTo>
                      <a:pt x="0" y="7884946"/>
                    </a:lnTo>
                    <a:lnTo>
                      <a:pt x="0" y="7881634"/>
                    </a:lnTo>
                    <a:lnTo>
                      <a:pt x="0" y="7878869"/>
                    </a:lnTo>
                    <a:lnTo>
                      <a:pt x="0" y="7877581"/>
                    </a:lnTo>
                    <a:lnTo>
                      <a:pt x="0" y="7877572"/>
                    </a:lnTo>
                    <a:lnTo>
                      <a:pt x="0" y="7876849"/>
                    </a:lnTo>
                    <a:lnTo>
                      <a:pt x="0" y="7876287"/>
                    </a:lnTo>
                    <a:lnTo>
                      <a:pt x="0" y="7872520"/>
                    </a:lnTo>
                    <a:lnTo>
                      <a:pt x="0" y="7867951"/>
                    </a:lnTo>
                    <a:lnTo>
                      <a:pt x="0" y="7866514"/>
                    </a:lnTo>
                    <a:lnTo>
                      <a:pt x="0" y="7865791"/>
                    </a:lnTo>
                    <a:lnTo>
                      <a:pt x="0" y="7856836"/>
                    </a:lnTo>
                    <a:lnTo>
                      <a:pt x="0" y="7853071"/>
                    </a:lnTo>
                    <a:lnTo>
                      <a:pt x="0" y="7847062"/>
                    </a:lnTo>
                    <a:lnTo>
                      <a:pt x="0" y="7846139"/>
                    </a:lnTo>
                    <a:lnTo>
                      <a:pt x="0" y="7845777"/>
                    </a:lnTo>
                    <a:lnTo>
                      <a:pt x="0" y="7844604"/>
                    </a:lnTo>
                    <a:lnTo>
                      <a:pt x="0" y="7842013"/>
                    </a:lnTo>
                    <a:lnTo>
                      <a:pt x="0" y="7841292"/>
                    </a:lnTo>
                    <a:lnTo>
                      <a:pt x="0" y="7840372"/>
                    </a:lnTo>
                    <a:lnTo>
                      <a:pt x="0" y="7837239"/>
                    </a:lnTo>
                    <a:lnTo>
                      <a:pt x="0" y="7835081"/>
                    </a:lnTo>
                    <a:lnTo>
                      <a:pt x="0" y="7833969"/>
                    </a:lnTo>
                    <a:lnTo>
                      <a:pt x="0" y="7833786"/>
                    </a:lnTo>
                    <a:lnTo>
                      <a:pt x="0" y="7830234"/>
                    </a:lnTo>
                    <a:lnTo>
                      <a:pt x="0" y="7825449"/>
                    </a:lnTo>
                    <a:lnTo>
                      <a:pt x="0" y="7823754"/>
                    </a:lnTo>
                    <a:lnTo>
                      <a:pt x="0" y="7822187"/>
                    </a:lnTo>
                    <a:lnTo>
                      <a:pt x="0" y="7819833"/>
                    </a:lnTo>
                    <a:lnTo>
                      <a:pt x="0" y="7815691"/>
                    </a:lnTo>
                    <a:lnTo>
                      <a:pt x="0" y="7814335"/>
                    </a:lnTo>
                    <a:lnTo>
                      <a:pt x="0" y="7809286"/>
                    </a:lnTo>
                    <a:lnTo>
                      <a:pt x="0" y="7805435"/>
                    </a:lnTo>
                    <a:lnTo>
                      <a:pt x="0" y="7804783"/>
                    </a:lnTo>
                    <a:lnTo>
                      <a:pt x="0" y="7803277"/>
                    </a:lnTo>
                    <a:lnTo>
                      <a:pt x="0" y="7801671"/>
                    </a:lnTo>
                    <a:lnTo>
                      <a:pt x="0" y="7797505"/>
                    </a:lnTo>
                    <a:lnTo>
                      <a:pt x="0" y="7794739"/>
                    </a:lnTo>
                    <a:lnTo>
                      <a:pt x="0" y="7793627"/>
                    </a:lnTo>
                    <a:lnTo>
                      <a:pt x="0" y="7783257"/>
                    </a:lnTo>
                    <a:lnTo>
                      <a:pt x="0" y="7782565"/>
                    </a:lnTo>
                    <a:lnTo>
                      <a:pt x="0" y="7780310"/>
                    </a:lnTo>
                    <a:lnTo>
                      <a:pt x="0" y="7779539"/>
                    </a:lnTo>
                    <a:lnTo>
                      <a:pt x="0" y="7777334"/>
                    </a:lnTo>
                    <a:lnTo>
                      <a:pt x="0" y="7774074"/>
                    </a:lnTo>
                    <a:lnTo>
                      <a:pt x="0" y="7773484"/>
                    </a:lnTo>
                    <a:lnTo>
                      <a:pt x="0" y="7772199"/>
                    </a:lnTo>
                    <a:lnTo>
                      <a:pt x="0" y="7768944"/>
                    </a:lnTo>
                    <a:lnTo>
                      <a:pt x="0" y="7768481"/>
                    </a:lnTo>
                    <a:lnTo>
                      <a:pt x="0" y="7762935"/>
                    </a:lnTo>
                    <a:lnTo>
                      <a:pt x="0" y="7761664"/>
                    </a:lnTo>
                    <a:lnTo>
                      <a:pt x="0" y="7760434"/>
                    </a:lnTo>
                    <a:lnTo>
                      <a:pt x="0" y="7757884"/>
                    </a:lnTo>
                    <a:lnTo>
                      <a:pt x="0" y="7756665"/>
                    </a:lnTo>
                    <a:lnTo>
                      <a:pt x="0" y="7755031"/>
                    </a:lnTo>
                    <a:lnTo>
                      <a:pt x="0" y="7752634"/>
                    </a:lnTo>
                    <a:lnTo>
                      <a:pt x="0" y="7752098"/>
                    </a:lnTo>
                    <a:lnTo>
                      <a:pt x="0" y="7751065"/>
                    </a:lnTo>
                    <a:lnTo>
                      <a:pt x="0" y="7750606"/>
                    </a:lnTo>
                    <a:lnTo>
                      <a:pt x="0" y="7740755"/>
                    </a:lnTo>
                    <a:lnTo>
                      <a:pt x="0" y="7735754"/>
                    </a:lnTo>
                    <a:lnTo>
                      <a:pt x="0" y="7734315"/>
                    </a:lnTo>
                    <a:lnTo>
                      <a:pt x="0" y="7731857"/>
                    </a:lnTo>
                    <a:lnTo>
                      <a:pt x="0" y="7729697"/>
                    </a:lnTo>
                    <a:lnTo>
                      <a:pt x="0" y="7728139"/>
                    </a:lnTo>
                    <a:lnTo>
                      <a:pt x="0" y="7727622"/>
                    </a:lnTo>
                    <a:lnTo>
                      <a:pt x="0" y="7722504"/>
                    </a:lnTo>
                    <a:lnTo>
                      <a:pt x="0" y="7721389"/>
                    </a:lnTo>
                    <a:lnTo>
                      <a:pt x="0" y="7721219"/>
                    </a:lnTo>
                    <a:lnTo>
                      <a:pt x="0" y="7720092"/>
                    </a:lnTo>
                    <a:lnTo>
                      <a:pt x="0" y="7717879"/>
                    </a:lnTo>
                    <a:lnTo>
                      <a:pt x="0" y="7716323"/>
                    </a:lnTo>
                    <a:lnTo>
                      <a:pt x="0" y="7715039"/>
                    </a:lnTo>
                    <a:lnTo>
                      <a:pt x="0" y="7712292"/>
                    </a:lnTo>
                    <a:lnTo>
                      <a:pt x="0" y="7711444"/>
                    </a:lnTo>
                    <a:lnTo>
                      <a:pt x="0" y="7711008"/>
                    </a:lnTo>
                    <a:lnTo>
                      <a:pt x="0" y="7710723"/>
                    </a:lnTo>
                    <a:lnTo>
                      <a:pt x="0" y="7710264"/>
                    </a:lnTo>
                    <a:lnTo>
                      <a:pt x="0" y="7709439"/>
                    </a:lnTo>
                    <a:lnTo>
                      <a:pt x="0" y="7709034"/>
                    </a:lnTo>
                    <a:lnTo>
                      <a:pt x="0" y="7705269"/>
                    </a:lnTo>
                    <a:lnTo>
                      <a:pt x="0" y="7701588"/>
                    </a:lnTo>
                    <a:lnTo>
                      <a:pt x="0" y="7701234"/>
                    </a:lnTo>
                    <a:lnTo>
                      <a:pt x="0" y="7699665"/>
                    </a:lnTo>
                    <a:lnTo>
                      <a:pt x="0" y="7696706"/>
                    </a:lnTo>
                    <a:lnTo>
                      <a:pt x="0" y="7695412"/>
                    </a:lnTo>
                    <a:lnTo>
                      <a:pt x="0" y="7692036"/>
                    </a:lnTo>
                    <a:lnTo>
                      <a:pt x="0" y="7690529"/>
                    </a:lnTo>
                    <a:lnTo>
                      <a:pt x="0" y="7689355"/>
                    </a:lnTo>
                    <a:lnTo>
                      <a:pt x="0" y="7686849"/>
                    </a:lnTo>
                    <a:lnTo>
                      <a:pt x="0" y="7685123"/>
                    </a:lnTo>
                    <a:lnTo>
                      <a:pt x="0" y="7684355"/>
                    </a:lnTo>
                    <a:lnTo>
                      <a:pt x="0" y="7680877"/>
                    </a:lnTo>
                    <a:lnTo>
                      <a:pt x="0" y="7678718"/>
                    </a:lnTo>
                    <a:lnTo>
                      <a:pt x="0" y="7677537"/>
                    </a:lnTo>
                    <a:lnTo>
                      <a:pt x="0" y="7672539"/>
                    </a:lnTo>
                    <a:lnTo>
                      <a:pt x="0" y="7671102"/>
                    </a:lnTo>
                    <a:lnTo>
                      <a:pt x="0" y="7669818"/>
                    </a:lnTo>
                    <a:lnTo>
                      <a:pt x="0" y="7668690"/>
                    </a:lnTo>
                    <a:lnTo>
                      <a:pt x="0" y="7668507"/>
                    </a:lnTo>
                    <a:lnTo>
                      <a:pt x="0" y="7666939"/>
                    </a:lnTo>
                    <a:lnTo>
                      <a:pt x="0" y="7666479"/>
                    </a:lnTo>
                    <a:lnTo>
                      <a:pt x="0" y="7664457"/>
                    </a:lnTo>
                    <a:lnTo>
                      <a:pt x="0" y="7661325"/>
                    </a:lnTo>
                    <a:lnTo>
                      <a:pt x="0" y="7650187"/>
                    </a:lnTo>
                    <a:lnTo>
                      <a:pt x="0" y="7648972"/>
                    </a:lnTo>
                    <a:lnTo>
                      <a:pt x="0" y="7647687"/>
                    </a:lnTo>
                    <a:lnTo>
                      <a:pt x="0" y="7646507"/>
                    </a:lnTo>
                    <a:lnTo>
                      <a:pt x="0" y="7643920"/>
                    </a:lnTo>
                    <a:lnTo>
                      <a:pt x="0" y="7639351"/>
                    </a:lnTo>
                    <a:lnTo>
                      <a:pt x="0" y="7638376"/>
                    </a:lnTo>
                    <a:lnTo>
                      <a:pt x="0" y="7637914"/>
                    </a:lnTo>
                    <a:lnTo>
                      <a:pt x="0" y="7635454"/>
                    </a:lnTo>
                    <a:lnTo>
                      <a:pt x="0" y="7629521"/>
                    </a:lnTo>
                    <a:lnTo>
                      <a:pt x="0" y="7627317"/>
                    </a:lnTo>
                    <a:lnTo>
                      <a:pt x="0" y="7624115"/>
                    </a:lnTo>
                    <a:lnTo>
                      <a:pt x="0" y="7622831"/>
                    </a:lnTo>
                    <a:lnTo>
                      <a:pt x="0" y="7616004"/>
                    </a:lnTo>
                    <a:lnTo>
                      <a:pt x="0" y="7613057"/>
                    </a:lnTo>
                    <a:lnTo>
                      <a:pt x="0" y="7612692"/>
                    </a:lnTo>
                    <a:lnTo>
                      <a:pt x="0" y="7608639"/>
                    </a:lnTo>
                    <a:lnTo>
                      <a:pt x="0" y="7607345"/>
                    </a:lnTo>
                    <a:lnTo>
                      <a:pt x="0" y="7605186"/>
                    </a:lnTo>
                    <a:lnTo>
                      <a:pt x="0" y="7603578"/>
                    </a:lnTo>
                    <a:lnTo>
                      <a:pt x="0" y="7601634"/>
                    </a:lnTo>
                    <a:lnTo>
                      <a:pt x="0" y="7597572"/>
                    </a:lnTo>
                    <a:lnTo>
                      <a:pt x="0" y="7596849"/>
                    </a:lnTo>
                    <a:lnTo>
                      <a:pt x="0" y="7596287"/>
                    </a:lnTo>
                    <a:lnTo>
                      <a:pt x="0" y="7595154"/>
                    </a:lnTo>
                    <a:lnTo>
                      <a:pt x="0" y="7593587"/>
                    </a:lnTo>
                    <a:lnTo>
                      <a:pt x="0" y="7592518"/>
                    </a:lnTo>
                    <a:lnTo>
                      <a:pt x="0" y="7584471"/>
                    </a:lnTo>
                    <a:lnTo>
                      <a:pt x="0" y="7580329"/>
                    </a:lnTo>
                    <a:lnTo>
                      <a:pt x="0" y="7576835"/>
                    </a:lnTo>
                    <a:lnTo>
                      <a:pt x="0" y="7576183"/>
                    </a:lnTo>
                    <a:lnTo>
                      <a:pt x="0" y="7573071"/>
                    </a:lnTo>
                    <a:lnTo>
                      <a:pt x="0" y="7568905"/>
                    </a:lnTo>
                    <a:lnTo>
                      <a:pt x="0" y="7566139"/>
                    </a:lnTo>
                    <a:lnTo>
                      <a:pt x="0" y="7565027"/>
                    </a:lnTo>
                    <a:lnTo>
                      <a:pt x="0" y="7564844"/>
                    </a:lnTo>
                    <a:lnTo>
                      <a:pt x="0" y="7561292"/>
                    </a:lnTo>
                    <a:lnTo>
                      <a:pt x="0" y="7559793"/>
                    </a:lnTo>
                    <a:lnTo>
                      <a:pt x="0" y="7555943"/>
                    </a:lnTo>
                    <a:lnTo>
                      <a:pt x="0" y="7554812"/>
                    </a:lnTo>
                    <a:lnTo>
                      <a:pt x="0" y="7553965"/>
                    </a:lnTo>
                    <a:lnTo>
                      <a:pt x="0" y="7553786"/>
                    </a:lnTo>
                    <a:lnTo>
                      <a:pt x="0" y="7553245"/>
                    </a:lnTo>
                    <a:lnTo>
                      <a:pt x="0" y="7551710"/>
                    </a:lnTo>
                    <a:lnTo>
                      <a:pt x="0" y="7545474"/>
                    </a:lnTo>
                    <a:lnTo>
                      <a:pt x="0" y="7543755"/>
                    </a:lnTo>
                    <a:lnTo>
                      <a:pt x="0" y="7542186"/>
                    </a:lnTo>
                    <a:lnTo>
                      <a:pt x="0" y="7540344"/>
                    </a:lnTo>
                    <a:lnTo>
                      <a:pt x="0" y="7535841"/>
                    </a:lnTo>
                    <a:lnTo>
                      <a:pt x="0" y="7534557"/>
                    </a:lnTo>
                    <a:lnTo>
                      <a:pt x="0" y="7534335"/>
                    </a:lnTo>
                    <a:lnTo>
                      <a:pt x="0" y="7529284"/>
                    </a:lnTo>
                    <a:lnTo>
                      <a:pt x="0" y="7528563"/>
                    </a:lnTo>
                    <a:lnTo>
                      <a:pt x="0" y="7524783"/>
                    </a:lnTo>
                    <a:lnTo>
                      <a:pt x="0" y="7517506"/>
                    </a:lnTo>
                    <a:lnTo>
                      <a:pt x="0" y="7513623"/>
                    </a:lnTo>
                    <a:lnTo>
                      <a:pt x="0" y="7511368"/>
                    </a:lnTo>
                    <a:lnTo>
                      <a:pt x="0" y="7505132"/>
                    </a:lnTo>
                    <a:lnTo>
                      <a:pt x="0" y="7503846"/>
                    </a:lnTo>
                    <a:lnTo>
                      <a:pt x="0" y="7503257"/>
                    </a:lnTo>
                    <a:lnTo>
                      <a:pt x="0" y="7500310"/>
                    </a:lnTo>
                    <a:lnTo>
                      <a:pt x="0" y="7499539"/>
                    </a:lnTo>
                    <a:lnTo>
                      <a:pt x="0" y="7494074"/>
                    </a:lnTo>
                    <a:lnTo>
                      <a:pt x="0" y="7492056"/>
                    </a:lnTo>
                    <a:lnTo>
                      <a:pt x="0" y="7491492"/>
                    </a:lnTo>
                    <a:lnTo>
                      <a:pt x="0" y="7488942"/>
                    </a:lnTo>
                    <a:lnTo>
                      <a:pt x="0" y="7487723"/>
                    </a:lnTo>
                    <a:lnTo>
                      <a:pt x="0" y="7486439"/>
                    </a:lnTo>
                    <a:lnTo>
                      <a:pt x="0" y="7483692"/>
                    </a:lnTo>
                    <a:lnTo>
                      <a:pt x="0" y="7482408"/>
                    </a:lnTo>
                    <a:lnTo>
                      <a:pt x="0" y="7482123"/>
                    </a:lnTo>
                    <a:lnTo>
                      <a:pt x="0" y="7481664"/>
                    </a:lnTo>
                    <a:lnTo>
                      <a:pt x="0" y="7480839"/>
                    </a:lnTo>
                    <a:lnTo>
                      <a:pt x="0" y="7480434"/>
                    </a:lnTo>
                    <a:lnTo>
                      <a:pt x="0" y="7476669"/>
                    </a:lnTo>
                    <a:lnTo>
                      <a:pt x="0" y="7472634"/>
                    </a:lnTo>
                    <a:lnTo>
                      <a:pt x="0" y="7471065"/>
                    </a:lnTo>
                    <a:lnTo>
                      <a:pt x="0" y="7467582"/>
                    </a:lnTo>
                    <a:lnTo>
                      <a:pt x="0" y="7466812"/>
                    </a:lnTo>
                    <a:lnTo>
                      <a:pt x="0" y="7463436"/>
                    </a:lnTo>
                    <a:lnTo>
                      <a:pt x="0" y="7461347"/>
                    </a:lnTo>
                    <a:lnTo>
                      <a:pt x="0" y="7460755"/>
                    </a:lnTo>
                    <a:lnTo>
                      <a:pt x="0" y="7455755"/>
                    </a:lnTo>
                    <a:lnTo>
                      <a:pt x="0" y="7452277"/>
                    </a:lnTo>
                    <a:lnTo>
                      <a:pt x="0" y="7448937"/>
                    </a:lnTo>
                    <a:lnTo>
                      <a:pt x="0" y="7446097"/>
                    </a:lnTo>
                    <a:lnTo>
                      <a:pt x="0" y="7443939"/>
                    </a:lnTo>
                    <a:lnTo>
                      <a:pt x="0" y="7442502"/>
                    </a:lnTo>
                    <a:lnTo>
                      <a:pt x="0" y="7442066"/>
                    </a:lnTo>
                    <a:lnTo>
                      <a:pt x="0" y="7441218"/>
                    </a:lnTo>
                    <a:lnTo>
                      <a:pt x="0" y="7440497"/>
                    </a:lnTo>
                    <a:lnTo>
                      <a:pt x="0" y="7440092"/>
                    </a:lnTo>
                    <a:lnTo>
                      <a:pt x="0" y="7440090"/>
                    </a:lnTo>
                    <a:lnTo>
                      <a:pt x="0" y="7439907"/>
                    </a:lnTo>
                    <a:lnTo>
                      <a:pt x="0" y="7438339"/>
                    </a:lnTo>
                    <a:lnTo>
                      <a:pt x="0" y="7437879"/>
                    </a:lnTo>
                    <a:lnTo>
                      <a:pt x="0" y="7436327"/>
                    </a:lnTo>
                    <a:lnTo>
                      <a:pt x="0" y="7435039"/>
                    </a:lnTo>
                    <a:lnTo>
                      <a:pt x="0" y="7432725"/>
                    </a:lnTo>
                    <a:lnTo>
                      <a:pt x="0" y="7432292"/>
                    </a:lnTo>
                    <a:lnTo>
                      <a:pt x="0" y="7431007"/>
                    </a:lnTo>
                    <a:lnTo>
                      <a:pt x="0" y="7430723"/>
                    </a:lnTo>
                    <a:lnTo>
                      <a:pt x="0" y="7429439"/>
                    </a:lnTo>
                    <a:lnTo>
                      <a:pt x="0" y="7423094"/>
                    </a:lnTo>
                    <a:lnTo>
                      <a:pt x="0" y="7421587"/>
                    </a:lnTo>
                    <a:lnTo>
                      <a:pt x="0" y="7418390"/>
                    </a:lnTo>
                    <a:lnTo>
                      <a:pt x="0" y="7417907"/>
                    </a:lnTo>
                    <a:lnTo>
                      <a:pt x="0" y="7415413"/>
                    </a:lnTo>
                    <a:lnTo>
                      <a:pt x="0" y="7412036"/>
                    </a:lnTo>
                    <a:lnTo>
                      <a:pt x="0" y="7409776"/>
                    </a:lnTo>
                    <a:lnTo>
                      <a:pt x="0" y="7406854"/>
                    </a:lnTo>
                    <a:lnTo>
                      <a:pt x="0" y="7403989"/>
                    </a:lnTo>
                    <a:lnTo>
                      <a:pt x="0" y="7403597"/>
                    </a:lnTo>
                    <a:lnTo>
                      <a:pt x="0" y="7400921"/>
                    </a:lnTo>
                    <a:lnTo>
                      <a:pt x="0" y="7400876"/>
                    </a:lnTo>
                    <a:lnTo>
                      <a:pt x="0" y="7399748"/>
                    </a:lnTo>
                    <a:lnTo>
                      <a:pt x="0" y="7399565"/>
                    </a:lnTo>
                    <a:lnTo>
                      <a:pt x="0" y="7398717"/>
                    </a:lnTo>
                    <a:lnTo>
                      <a:pt x="0" y="7398465"/>
                    </a:lnTo>
                    <a:lnTo>
                      <a:pt x="0" y="7397997"/>
                    </a:lnTo>
                    <a:lnTo>
                      <a:pt x="0" y="7397537"/>
                    </a:lnTo>
                    <a:lnTo>
                      <a:pt x="0" y="7395515"/>
                    </a:lnTo>
                    <a:lnTo>
                      <a:pt x="0" y="7394231"/>
                    </a:lnTo>
                    <a:lnTo>
                      <a:pt x="0" y="7392540"/>
                    </a:lnTo>
                    <a:lnTo>
                      <a:pt x="0" y="7392383"/>
                    </a:lnTo>
                    <a:lnTo>
                      <a:pt x="0" y="7388690"/>
                    </a:lnTo>
                    <a:lnTo>
                      <a:pt x="0" y="7388505"/>
                    </a:lnTo>
                    <a:lnTo>
                      <a:pt x="0" y="7386937"/>
                    </a:lnTo>
                    <a:lnTo>
                      <a:pt x="0" y="7384457"/>
                    </a:lnTo>
                    <a:lnTo>
                      <a:pt x="0" y="7381328"/>
                    </a:lnTo>
                    <a:lnTo>
                      <a:pt x="0" y="7379308"/>
                    </a:lnTo>
                    <a:lnTo>
                      <a:pt x="0" y="7378745"/>
                    </a:lnTo>
                    <a:lnTo>
                      <a:pt x="0" y="7374978"/>
                    </a:lnTo>
                    <a:lnTo>
                      <a:pt x="0" y="7368972"/>
                    </a:lnTo>
                    <a:lnTo>
                      <a:pt x="0" y="7367687"/>
                    </a:lnTo>
                    <a:lnTo>
                      <a:pt x="0" y="7366512"/>
                    </a:lnTo>
                    <a:lnTo>
                      <a:pt x="0" y="7363918"/>
                    </a:lnTo>
                    <a:lnTo>
                      <a:pt x="0" y="7360579"/>
                    </a:lnTo>
                    <a:lnTo>
                      <a:pt x="0" y="7358375"/>
                    </a:lnTo>
                    <a:lnTo>
                      <a:pt x="0" y="7355963"/>
                    </a:lnTo>
                    <a:lnTo>
                      <a:pt x="0" y="7355871"/>
                    </a:lnTo>
                    <a:lnTo>
                      <a:pt x="0" y="7353889"/>
                    </a:lnTo>
                    <a:lnTo>
                      <a:pt x="0" y="7351729"/>
                    </a:lnTo>
                    <a:lnTo>
                      <a:pt x="0" y="7349521"/>
                    </a:lnTo>
                    <a:lnTo>
                      <a:pt x="0" y="7348598"/>
                    </a:lnTo>
                    <a:lnTo>
                      <a:pt x="0" y="7344115"/>
                    </a:lnTo>
                    <a:lnTo>
                      <a:pt x="0" y="7342831"/>
                    </a:lnTo>
                    <a:lnTo>
                      <a:pt x="0" y="7337709"/>
                    </a:lnTo>
                    <a:lnTo>
                      <a:pt x="0" y="7336244"/>
                    </a:lnTo>
                    <a:lnTo>
                      <a:pt x="0" y="7332692"/>
                    </a:lnTo>
                    <a:lnTo>
                      <a:pt x="0" y="7331193"/>
                    </a:lnTo>
                    <a:lnTo>
                      <a:pt x="0" y="7327345"/>
                    </a:lnTo>
                    <a:lnTo>
                      <a:pt x="0" y="7327343"/>
                    </a:lnTo>
                    <a:lnTo>
                      <a:pt x="0" y="7326212"/>
                    </a:lnTo>
                    <a:lnTo>
                      <a:pt x="0" y="7325186"/>
                    </a:lnTo>
                    <a:lnTo>
                      <a:pt x="0" y="7324645"/>
                    </a:lnTo>
                    <a:lnTo>
                      <a:pt x="0" y="7323576"/>
                    </a:lnTo>
                    <a:lnTo>
                      <a:pt x="0" y="7316794"/>
                    </a:lnTo>
                    <a:lnTo>
                      <a:pt x="0" y="7315529"/>
                    </a:lnTo>
                    <a:lnTo>
                      <a:pt x="0" y="7315155"/>
                    </a:lnTo>
                    <a:lnTo>
                      <a:pt x="0" y="7313586"/>
                    </a:lnTo>
                    <a:lnTo>
                      <a:pt x="0" y="7311387"/>
                    </a:lnTo>
                    <a:lnTo>
                      <a:pt x="0" y="7307241"/>
                    </a:lnTo>
                    <a:lnTo>
                      <a:pt x="0" y="7305957"/>
                    </a:lnTo>
                    <a:lnTo>
                      <a:pt x="0" y="7304471"/>
                    </a:lnTo>
                    <a:lnTo>
                      <a:pt x="0" y="7300329"/>
                    </a:lnTo>
                    <a:lnTo>
                      <a:pt x="0" y="7299963"/>
                    </a:lnTo>
                    <a:lnTo>
                      <a:pt x="0" y="7296183"/>
                    </a:lnTo>
                    <a:lnTo>
                      <a:pt x="0" y="7290851"/>
                    </a:lnTo>
                    <a:lnTo>
                      <a:pt x="0" y="7288906"/>
                    </a:lnTo>
                    <a:lnTo>
                      <a:pt x="0" y="7287001"/>
                    </a:lnTo>
                    <a:lnTo>
                      <a:pt x="0" y="7285023"/>
                    </a:lnTo>
                    <a:lnTo>
                      <a:pt x="0" y="7284844"/>
                    </a:lnTo>
                    <a:lnTo>
                      <a:pt x="0" y="7282768"/>
                    </a:lnTo>
                    <a:lnTo>
                      <a:pt x="0" y="7279793"/>
                    </a:lnTo>
                    <a:lnTo>
                      <a:pt x="0" y="7276532"/>
                    </a:lnTo>
                    <a:lnTo>
                      <a:pt x="0" y="7275943"/>
                    </a:lnTo>
                    <a:lnTo>
                      <a:pt x="0" y="7275246"/>
                    </a:lnTo>
                    <a:lnTo>
                      <a:pt x="0" y="7274813"/>
                    </a:lnTo>
                    <a:lnTo>
                      <a:pt x="0" y="7273244"/>
                    </a:lnTo>
                    <a:lnTo>
                      <a:pt x="0" y="7271710"/>
                    </a:lnTo>
                    <a:lnTo>
                      <a:pt x="0" y="7269463"/>
                    </a:lnTo>
                    <a:lnTo>
                      <a:pt x="0" y="7267895"/>
                    </a:lnTo>
                    <a:lnTo>
                      <a:pt x="0" y="7265615"/>
                    </a:lnTo>
                    <a:lnTo>
                      <a:pt x="0" y="7265474"/>
                    </a:lnTo>
                    <a:lnTo>
                      <a:pt x="0" y="7264177"/>
                    </a:lnTo>
                    <a:lnTo>
                      <a:pt x="0" y="7263456"/>
                    </a:lnTo>
                    <a:lnTo>
                      <a:pt x="0" y="7260342"/>
                    </a:lnTo>
                    <a:lnTo>
                      <a:pt x="0" y="7255841"/>
                    </a:lnTo>
                    <a:lnTo>
                      <a:pt x="0" y="7254557"/>
                    </a:lnTo>
                    <a:lnTo>
                      <a:pt x="0" y="7248564"/>
                    </a:lnTo>
                    <a:lnTo>
                      <a:pt x="0" y="7243214"/>
                    </a:lnTo>
                    <a:lnTo>
                      <a:pt x="0" y="7238982"/>
                    </a:lnTo>
                    <a:lnTo>
                      <a:pt x="0" y="7234904"/>
                    </a:lnTo>
                    <a:lnTo>
                      <a:pt x="0" y="7232747"/>
                    </a:lnTo>
                    <a:lnTo>
                      <a:pt x="0" y="7231368"/>
                    </a:lnTo>
                    <a:lnTo>
                      <a:pt x="0" y="7225876"/>
                    </a:lnTo>
                    <a:lnTo>
                      <a:pt x="0" y="7225132"/>
                    </a:lnTo>
                    <a:lnTo>
                      <a:pt x="0" y="7224963"/>
                    </a:lnTo>
                    <a:lnTo>
                      <a:pt x="0" y="7223848"/>
                    </a:lnTo>
                    <a:lnTo>
                      <a:pt x="0" y="7223114"/>
                    </a:lnTo>
                    <a:lnTo>
                      <a:pt x="0" y="7217497"/>
                    </a:lnTo>
                    <a:lnTo>
                      <a:pt x="0" y="7213466"/>
                    </a:lnTo>
                    <a:lnTo>
                      <a:pt x="0" y="7212055"/>
                    </a:lnTo>
                    <a:lnTo>
                      <a:pt x="0" y="7211897"/>
                    </a:lnTo>
                    <a:lnTo>
                      <a:pt x="0" y="7211492"/>
                    </a:lnTo>
                    <a:lnTo>
                      <a:pt x="0" y="7207727"/>
                    </a:lnTo>
                    <a:lnTo>
                      <a:pt x="0" y="7206439"/>
                    </a:lnTo>
                    <a:lnTo>
                      <a:pt x="0" y="7203692"/>
                    </a:lnTo>
                    <a:lnTo>
                      <a:pt x="0" y="7202407"/>
                    </a:lnTo>
                    <a:lnTo>
                      <a:pt x="0" y="7202123"/>
                    </a:lnTo>
                    <a:lnTo>
                      <a:pt x="0" y="7200839"/>
                    </a:lnTo>
                    <a:lnTo>
                      <a:pt x="0" y="7198640"/>
                    </a:lnTo>
                    <a:lnTo>
                      <a:pt x="0" y="7194494"/>
                    </a:lnTo>
                    <a:lnTo>
                      <a:pt x="0" y="7192405"/>
                    </a:lnTo>
                    <a:lnTo>
                      <a:pt x="0" y="7190598"/>
                    </a:lnTo>
                    <a:lnTo>
                      <a:pt x="0" y="7189790"/>
                    </a:lnTo>
                    <a:lnTo>
                      <a:pt x="0" y="7187582"/>
                    </a:lnTo>
                    <a:lnTo>
                      <a:pt x="0" y="7186813"/>
                    </a:lnTo>
                    <a:lnTo>
                      <a:pt x="0" y="7183436"/>
                    </a:lnTo>
                    <a:lnTo>
                      <a:pt x="0" y="7181345"/>
                    </a:lnTo>
                    <a:lnTo>
                      <a:pt x="0" y="7175389"/>
                    </a:lnTo>
                    <a:lnTo>
                      <a:pt x="0" y="7174997"/>
                    </a:lnTo>
                    <a:lnTo>
                      <a:pt x="0" y="7172276"/>
                    </a:lnTo>
                    <a:lnTo>
                      <a:pt x="0" y="7171148"/>
                    </a:lnTo>
                    <a:lnTo>
                      <a:pt x="0" y="7170965"/>
                    </a:lnTo>
                    <a:lnTo>
                      <a:pt x="0" y="7169865"/>
                    </a:lnTo>
                    <a:lnTo>
                      <a:pt x="0" y="7169397"/>
                    </a:lnTo>
                    <a:lnTo>
                      <a:pt x="0" y="7168937"/>
                    </a:lnTo>
                    <a:lnTo>
                      <a:pt x="0" y="7166097"/>
                    </a:lnTo>
                    <a:lnTo>
                      <a:pt x="0" y="7163940"/>
                    </a:lnTo>
                    <a:lnTo>
                      <a:pt x="0" y="7163783"/>
                    </a:lnTo>
                    <a:lnTo>
                      <a:pt x="0" y="7162065"/>
                    </a:lnTo>
                    <a:lnTo>
                      <a:pt x="0" y="7160497"/>
                    </a:lnTo>
                    <a:lnTo>
                      <a:pt x="0" y="7160090"/>
                    </a:lnTo>
                    <a:lnTo>
                      <a:pt x="0" y="7159905"/>
                    </a:lnTo>
                    <a:lnTo>
                      <a:pt x="0" y="7158337"/>
                    </a:lnTo>
                    <a:lnTo>
                      <a:pt x="0" y="7152728"/>
                    </a:lnTo>
                    <a:lnTo>
                      <a:pt x="0" y="7151431"/>
                    </a:lnTo>
                    <a:lnTo>
                      <a:pt x="0" y="7150708"/>
                    </a:lnTo>
                    <a:lnTo>
                      <a:pt x="0" y="7149448"/>
                    </a:lnTo>
                    <a:lnTo>
                      <a:pt x="0" y="7143094"/>
                    </a:lnTo>
                    <a:lnTo>
                      <a:pt x="0" y="7138389"/>
                    </a:lnTo>
                    <a:lnTo>
                      <a:pt x="0" y="7137912"/>
                    </a:lnTo>
                    <a:lnTo>
                      <a:pt x="0" y="7135047"/>
                    </a:lnTo>
                    <a:lnTo>
                      <a:pt x="0" y="7131979"/>
                    </a:lnTo>
                    <a:lnTo>
                      <a:pt x="0" y="7129775"/>
                    </a:lnTo>
                    <a:lnTo>
                      <a:pt x="0" y="7129523"/>
                    </a:lnTo>
                    <a:lnTo>
                      <a:pt x="0" y="7127363"/>
                    </a:lnTo>
                    <a:lnTo>
                      <a:pt x="0" y="7125289"/>
                    </a:lnTo>
                    <a:lnTo>
                      <a:pt x="0" y="7123989"/>
                    </a:lnTo>
                    <a:lnTo>
                      <a:pt x="0" y="7123598"/>
                    </a:lnTo>
                    <a:lnTo>
                      <a:pt x="0" y="7120921"/>
                    </a:lnTo>
                    <a:lnTo>
                      <a:pt x="0" y="7119998"/>
                    </a:lnTo>
                    <a:lnTo>
                      <a:pt x="0" y="7119748"/>
                    </a:lnTo>
                    <a:lnTo>
                      <a:pt x="0" y="7119563"/>
                    </a:lnTo>
                    <a:lnTo>
                      <a:pt x="0" y="7118463"/>
                    </a:lnTo>
                    <a:lnTo>
                      <a:pt x="0" y="7117995"/>
                    </a:lnTo>
                    <a:lnTo>
                      <a:pt x="0" y="7115515"/>
                    </a:lnTo>
                    <a:lnTo>
                      <a:pt x="0" y="7114231"/>
                    </a:lnTo>
                    <a:lnTo>
                      <a:pt x="0" y="7112386"/>
                    </a:lnTo>
                    <a:lnTo>
                      <a:pt x="0" y="7110366"/>
                    </a:lnTo>
                    <a:lnTo>
                      <a:pt x="0" y="7109109"/>
                    </a:lnTo>
                    <a:lnTo>
                      <a:pt x="0" y="7099308"/>
                    </a:lnTo>
                    <a:lnTo>
                      <a:pt x="0" y="7098897"/>
                    </a:lnTo>
                    <a:lnTo>
                      <a:pt x="0" y="7098745"/>
                    </a:lnTo>
                    <a:lnTo>
                      <a:pt x="0" y="7097330"/>
                    </a:lnTo>
                    <a:lnTo>
                      <a:pt x="0" y="7094976"/>
                    </a:lnTo>
                    <a:lnTo>
                      <a:pt x="0" y="7088194"/>
                    </a:lnTo>
                    <a:lnTo>
                      <a:pt x="0" y="7087021"/>
                    </a:lnTo>
                    <a:lnTo>
                      <a:pt x="0" y="7086929"/>
                    </a:lnTo>
                    <a:lnTo>
                      <a:pt x="0" y="7082787"/>
                    </a:lnTo>
                    <a:lnTo>
                      <a:pt x="0" y="7080579"/>
                    </a:lnTo>
                    <a:lnTo>
                      <a:pt x="0" y="7079656"/>
                    </a:lnTo>
                    <a:lnTo>
                      <a:pt x="0" y="7075961"/>
                    </a:lnTo>
                    <a:lnTo>
                      <a:pt x="0" y="7075871"/>
                    </a:lnTo>
                    <a:lnTo>
                      <a:pt x="0" y="7073889"/>
                    </a:lnTo>
                    <a:lnTo>
                      <a:pt x="0" y="7071729"/>
                    </a:lnTo>
                    <a:lnTo>
                      <a:pt x="0" y="7068767"/>
                    </a:lnTo>
                    <a:lnTo>
                      <a:pt x="0" y="7068598"/>
                    </a:lnTo>
                    <a:lnTo>
                      <a:pt x="0" y="7067486"/>
                    </a:lnTo>
                    <a:lnTo>
                      <a:pt x="0" y="7062251"/>
                    </a:lnTo>
                    <a:lnTo>
                      <a:pt x="0" y="7058401"/>
                    </a:lnTo>
                    <a:lnTo>
                      <a:pt x="0" y="7057709"/>
                    </a:lnTo>
                    <a:lnTo>
                      <a:pt x="0" y="7056244"/>
                    </a:lnTo>
                    <a:lnTo>
                      <a:pt x="0" y="7051193"/>
                    </a:lnTo>
                    <a:lnTo>
                      <a:pt x="0" y="7047852"/>
                    </a:lnTo>
                    <a:lnTo>
                      <a:pt x="0" y="7047343"/>
                    </a:lnTo>
                    <a:lnTo>
                      <a:pt x="0" y="7046213"/>
                    </a:lnTo>
                    <a:lnTo>
                      <a:pt x="0" y="7044644"/>
                    </a:lnTo>
                    <a:lnTo>
                      <a:pt x="0" y="7040863"/>
                    </a:lnTo>
                    <a:lnTo>
                      <a:pt x="0" y="7039295"/>
                    </a:lnTo>
                    <a:lnTo>
                      <a:pt x="0" y="7037015"/>
                    </a:lnTo>
                    <a:lnTo>
                      <a:pt x="0" y="7036794"/>
                    </a:lnTo>
                    <a:lnTo>
                      <a:pt x="0" y="7035577"/>
                    </a:lnTo>
                    <a:lnTo>
                      <a:pt x="0" y="7035529"/>
                    </a:lnTo>
                    <a:lnTo>
                      <a:pt x="0" y="7033118"/>
                    </a:lnTo>
                    <a:lnTo>
                      <a:pt x="0" y="7031387"/>
                    </a:lnTo>
                    <a:lnTo>
                      <a:pt x="0" y="7027241"/>
                    </a:lnTo>
                    <a:lnTo>
                      <a:pt x="0" y="7025957"/>
                    </a:lnTo>
                    <a:lnTo>
                      <a:pt x="0" y="7024982"/>
                    </a:lnTo>
                    <a:lnTo>
                      <a:pt x="0" y="7019964"/>
                    </a:lnTo>
                    <a:lnTo>
                      <a:pt x="0" y="7014614"/>
                    </a:lnTo>
                    <a:lnTo>
                      <a:pt x="0" y="7010851"/>
                    </a:lnTo>
                    <a:lnTo>
                      <a:pt x="0" y="7007001"/>
                    </a:lnTo>
                    <a:lnTo>
                      <a:pt x="0" y="7006304"/>
                    </a:lnTo>
                    <a:lnTo>
                      <a:pt x="0" y="7002768"/>
                    </a:lnTo>
                    <a:lnTo>
                      <a:pt x="0" y="7000521"/>
                    </a:lnTo>
                    <a:lnTo>
                      <a:pt x="0" y="6998953"/>
                    </a:lnTo>
                    <a:lnTo>
                      <a:pt x="0" y="6997276"/>
                    </a:lnTo>
                    <a:lnTo>
                      <a:pt x="0" y="6996532"/>
                    </a:lnTo>
                    <a:lnTo>
                      <a:pt x="0" y="6996363"/>
                    </a:lnTo>
                    <a:lnTo>
                      <a:pt x="0" y="6995248"/>
                    </a:lnTo>
                    <a:lnTo>
                      <a:pt x="0" y="6995235"/>
                    </a:lnTo>
                    <a:lnTo>
                      <a:pt x="0" y="6994514"/>
                    </a:lnTo>
                    <a:lnTo>
                      <a:pt x="0" y="6993951"/>
                    </a:lnTo>
                    <a:lnTo>
                      <a:pt x="0" y="6990182"/>
                    </a:lnTo>
                    <a:lnTo>
                      <a:pt x="0" y="6989464"/>
                    </a:lnTo>
                    <a:lnTo>
                      <a:pt x="0" y="6987895"/>
                    </a:lnTo>
                    <a:lnTo>
                      <a:pt x="0" y="6986151"/>
                    </a:lnTo>
                    <a:lnTo>
                      <a:pt x="0" y="6985615"/>
                    </a:lnTo>
                    <a:lnTo>
                      <a:pt x="0" y="6984582"/>
                    </a:lnTo>
                    <a:lnTo>
                      <a:pt x="0" y="6984177"/>
                    </a:lnTo>
                    <a:lnTo>
                      <a:pt x="0" y="6983455"/>
                    </a:lnTo>
                    <a:lnTo>
                      <a:pt x="0" y="6974272"/>
                    </a:lnTo>
                    <a:lnTo>
                      <a:pt x="0" y="6970040"/>
                    </a:lnTo>
                    <a:lnTo>
                      <a:pt x="0" y="6963805"/>
                    </a:lnTo>
                    <a:lnTo>
                      <a:pt x="0" y="6963214"/>
                    </a:lnTo>
                    <a:lnTo>
                      <a:pt x="0" y="6961998"/>
                    </a:lnTo>
                    <a:lnTo>
                      <a:pt x="0" y="6958982"/>
                    </a:lnTo>
                    <a:lnTo>
                      <a:pt x="0" y="6956934"/>
                    </a:lnTo>
                    <a:lnTo>
                      <a:pt x="0" y="6956021"/>
                    </a:lnTo>
                    <a:lnTo>
                      <a:pt x="0" y="6954906"/>
                    </a:lnTo>
                    <a:lnTo>
                      <a:pt x="0" y="6952745"/>
                    </a:lnTo>
                    <a:lnTo>
                      <a:pt x="0" y="6951450"/>
                    </a:lnTo>
                    <a:lnTo>
                      <a:pt x="0" y="6945876"/>
                    </a:lnTo>
                    <a:lnTo>
                      <a:pt x="0" y="6944961"/>
                    </a:lnTo>
                    <a:lnTo>
                      <a:pt x="0" y="6943113"/>
                    </a:lnTo>
                    <a:lnTo>
                      <a:pt x="0" y="6937497"/>
                    </a:lnTo>
                    <a:lnTo>
                      <a:pt x="0" y="6933465"/>
                    </a:lnTo>
                    <a:lnTo>
                      <a:pt x="0" y="6931897"/>
                    </a:lnTo>
                    <a:lnTo>
                      <a:pt x="0" y="6922831"/>
                    </a:lnTo>
                    <a:lnTo>
                      <a:pt x="0" y="6921656"/>
                    </a:lnTo>
                    <a:lnTo>
                      <a:pt x="0" y="6920848"/>
                    </a:lnTo>
                    <a:lnTo>
                      <a:pt x="0" y="6920366"/>
                    </a:lnTo>
                    <a:lnTo>
                      <a:pt x="0" y="6918640"/>
                    </a:lnTo>
                    <a:lnTo>
                      <a:pt x="0" y="6914494"/>
                    </a:lnTo>
                    <a:lnTo>
                      <a:pt x="0" y="6912403"/>
                    </a:lnTo>
                    <a:lnTo>
                      <a:pt x="0" y="6912235"/>
                    </a:lnTo>
                    <a:lnTo>
                      <a:pt x="0" y="6910597"/>
                    </a:lnTo>
                    <a:lnTo>
                      <a:pt x="0" y="6909789"/>
                    </a:lnTo>
                    <a:lnTo>
                      <a:pt x="0" y="6906447"/>
                    </a:lnTo>
                    <a:lnTo>
                      <a:pt x="0" y="6900923"/>
                    </a:lnTo>
                    <a:lnTo>
                      <a:pt x="0" y="6897974"/>
                    </a:lnTo>
                    <a:lnTo>
                      <a:pt x="0" y="6895389"/>
                    </a:lnTo>
                    <a:lnTo>
                      <a:pt x="0" y="6894998"/>
                    </a:lnTo>
                    <a:lnTo>
                      <a:pt x="0" y="6891148"/>
                    </a:lnTo>
                    <a:lnTo>
                      <a:pt x="0" y="6890963"/>
                    </a:lnTo>
                    <a:lnTo>
                      <a:pt x="0" y="6889863"/>
                    </a:lnTo>
                    <a:lnTo>
                      <a:pt x="0" y="6889395"/>
                    </a:lnTo>
                    <a:lnTo>
                      <a:pt x="0" y="6883786"/>
                    </a:lnTo>
                    <a:lnTo>
                      <a:pt x="0" y="6882489"/>
                    </a:lnTo>
                    <a:lnTo>
                      <a:pt x="0" y="6881766"/>
                    </a:lnTo>
                    <a:lnTo>
                      <a:pt x="0" y="6877867"/>
                    </a:lnTo>
                    <a:lnTo>
                      <a:pt x="0" y="6871431"/>
                    </a:lnTo>
                    <a:lnTo>
                      <a:pt x="0" y="6870708"/>
                    </a:lnTo>
                    <a:lnTo>
                      <a:pt x="0" y="6870297"/>
                    </a:lnTo>
                    <a:lnTo>
                      <a:pt x="0" y="6869447"/>
                    </a:lnTo>
                    <a:lnTo>
                      <a:pt x="0" y="6868730"/>
                    </a:lnTo>
                    <a:lnTo>
                      <a:pt x="0" y="6859616"/>
                    </a:lnTo>
                    <a:lnTo>
                      <a:pt x="0" y="6858421"/>
                    </a:lnTo>
                    <a:lnTo>
                      <a:pt x="0" y="6855047"/>
                    </a:lnTo>
                    <a:lnTo>
                      <a:pt x="0" y="6851979"/>
                    </a:lnTo>
                    <a:lnTo>
                      <a:pt x="0" y="6851056"/>
                    </a:lnTo>
                    <a:lnTo>
                      <a:pt x="0" y="6849521"/>
                    </a:lnTo>
                    <a:lnTo>
                      <a:pt x="0" y="6847361"/>
                    </a:lnTo>
                    <a:lnTo>
                      <a:pt x="0" y="6845289"/>
                    </a:lnTo>
                    <a:lnTo>
                      <a:pt x="0" y="6840167"/>
                    </a:lnTo>
                    <a:lnTo>
                      <a:pt x="0" y="6839998"/>
                    </a:lnTo>
                    <a:lnTo>
                      <a:pt x="0" y="6838886"/>
                    </a:lnTo>
                    <a:lnTo>
                      <a:pt x="0" y="6838703"/>
                    </a:lnTo>
                    <a:lnTo>
                      <a:pt x="0" y="6830366"/>
                    </a:lnTo>
                    <a:lnTo>
                      <a:pt x="0" y="6829955"/>
                    </a:lnTo>
                    <a:lnTo>
                      <a:pt x="0" y="6829109"/>
                    </a:lnTo>
                    <a:lnTo>
                      <a:pt x="0" y="6828671"/>
                    </a:lnTo>
                    <a:lnTo>
                      <a:pt x="0" y="6828388"/>
                    </a:lnTo>
                    <a:lnTo>
                      <a:pt x="0" y="6827104"/>
                    </a:lnTo>
                    <a:lnTo>
                      <a:pt x="0" y="6819252"/>
                    </a:lnTo>
                    <a:lnTo>
                      <a:pt x="0" y="6818897"/>
                    </a:lnTo>
                    <a:lnTo>
                      <a:pt x="0" y="6817330"/>
                    </a:lnTo>
                    <a:lnTo>
                      <a:pt x="0" y="6809700"/>
                    </a:lnTo>
                    <a:lnTo>
                      <a:pt x="0" y="6808194"/>
                    </a:lnTo>
                    <a:lnTo>
                      <a:pt x="0" y="6807019"/>
                    </a:lnTo>
                    <a:lnTo>
                      <a:pt x="0" y="6806929"/>
                    </a:lnTo>
                    <a:lnTo>
                      <a:pt x="0" y="6804518"/>
                    </a:lnTo>
                    <a:lnTo>
                      <a:pt x="0" y="6802787"/>
                    </a:lnTo>
                    <a:lnTo>
                      <a:pt x="0" y="6799656"/>
                    </a:lnTo>
                    <a:lnTo>
                      <a:pt x="0" y="6798544"/>
                    </a:lnTo>
                    <a:lnTo>
                      <a:pt x="0" y="6796382"/>
                    </a:lnTo>
                    <a:lnTo>
                      <a:pt x="0" y="6788767"/>
                    </a:lnTo>
                    <a:lnTo>
                      <a:pt x="0" y="6787482"/>
                    </a:lnTo>
                    <a:lnTo>
                      <a:pt x="0" y="6786170"/>
                    </a:lnTo>
                    <a:lnTo>
                      <a:pt x="0" y="6784601"/>
                    </a:lnTo>
                    <a:lnTo>
                      <a:pt x="0" y="6782251"/>
                    </a:lnTo>
                    <a:lnTo>
                      <a:pt x="0" y="6778991"/>
                    </a:lnTo>
                    <a:lnTo>
                      <a:pt x="0" y="6778401"/>
                    </a:lnTo>
                    <a:lnTo>
                      <a:pt x="0" y="6771921"/>
                    </a:lnTo>
                    <a:lnTo>
                      <a:pt x="0" y="6770353"/>
                    </a:lnTo>
                    <a:lnTo>
                      <a:pt x="0" y="6767852"/>
                    </a:lnTo>
                    <a:lnTo>
                      <a:pt x="0" y="6766635"/>
                    </a:lnTo>
                    <a:lnTo>
                      <a:pt x="0" y="6765351"/>
                    </a:lnTo>
                    <a:lnTo>
                      <a:pt x="0" y="6764176"/>
                    </a:lnTo>
                    <a:lnTo>
                      <a:pt x="0" y="6761582"/>
                    </a:lnTo>
                    <a:lnTo>
                      <a:pt x="0" y="6760864"/>
                    </a:lnTo>
                    <a:lnTo>
                      <a:pt x="0" y="6759295"/>
                    </a:lnTo>
                    <a:lnTo>
                      <a:pt x="0" y="6757551"/>
                    </a:lnTo>
                    <a:lnTo>
                      <a:pt x="0" y="6757015"/>
                    </a:lnTo>
                    <a:lnTo>
                      <a:pt x="0" y="6756040"/>
                    </a:lnTo>
                    <a:lnTo>
                      <a:pt x="0" y="6755982"/>
                    </a:lnTo>
                    <a:lnTo>
                      <a:pt x="0" y="6755577"/>
                    </a:lnTo>
                    <a:lnTo>
                      <a:pt x="0" y="6753118"/>
                    </a:lnTo>
                    <a:lnTo>
                      <a:pt x="0" y="6745672"/>
                    </a:lnTo>
                    <a:lnTo>
                      <a:pt x="0" y="6744980"/>
                    </a:lnTo>
                    <a:lnTo>
                      <a:pt x="0" y="6734614"/>
                    </a:lnTo>
                    <a:lnTo>
                      <a:pt x="0" y="6728334"/>
                    </a:lnTo>
                    <a:lnTo>
                      <a:pt x="0" y="6727421"/>
                    </a:lnTo>
                    <a:lnTo>
                      <a:pt x="0" y="6726306"/>
                    </a:lnTo>
                    <a:lnTo>
                      <a:pt x="0" y="6725009"/>
                    </a:lnTo>
                    <a:lnTo>
                      <a:pt x="0" y="6722850"/>
                    </a:lnTo>
                    <a:lnTo>
                      <a:pt x="0" y="6721240"/>
                    </a:lnTo>
                    <a:lnTo>
                      <a:pt x="0" y="6720522"/>
                    </a:lnTo>
                    <a:lnTo>
                      <a:pt x="0" y="6718953"/>
                    </a:lnTo>
                    <a:lnTo>
                      <a:pt x="0" y="6717276"/>
                    </a:lnTo>
                    <a:lnTo>
                      <a:pt x="0" y="6717209"/>
                    </a:lnTo>
                    <a:lnTo>
                      <a:pt x="0" y="6716361"/>
                    </a:lnTo>
                    <a:lnTo>
                      <a:pt x="0" y="6715640"/>
                    </a:lnTo>
                    <a:lnTo>
                      <a:pt x="0" y="6715235"/>
                    </a:lnTo>
                    <a:lnTo>
                      <a:pt x="0" y="6714513"/>
                    </a:lnTo>
                    <a:lnTo>
                      <a:pt x="0" y="6713951"/>
                    </a:lnTo>
                    <a:lnTo>
                      <a:pt x="0" y="6710186"/>
                    </a:lnTo>
                    <a:lnTo>
                      <a:pt x="0" y="6706151"/>
                    </a:lnTo>
                    <a:lnTo>
                      <a:pt x="0" y="6704582"/>
                    </a:lnTo>
                    <a:lnTo>
                      <a:pt x="0" y="6702135"/>
                    </a:lnTo>
                    <a:lnTo>
                      <a:pt x="0" y="6698104"/>
                    </a:lnTo>
                    <a:lnTo>
                      <a:pt x="0" y="6694272"/>
                    </a:lnTo>
                    <a:lnTo>
                      <a:pt x="0" y="6693533"/>
                    </a:lnTo>
                    <a:lnTo>
                      <a:pt x="0" y="6693056"/>
                    </a:lnTo>
                    <a:lnTo>
                      <a:pt x="0" y="6691766"/>
                    </a:lnTo>
                    <a:lnTo>
                      <a:pt x="0" y="6690040"/>
                    </a:lnTo>
                    <a:lnTo>
                      <a:pt x="0" y="6683803"/>
                    </a:lnTo>
                    <a:lnTo>
                      <a:pt x="0" y="6683635"/>
                    </a:lnTo>
                    <a:lnTo>
                      <a:pt x="0" y="6682508"/>
                    </a:lnTo>
                    <a:lnTo>
                      <a:pt x="0" y="6681997"/>
                    </a:lnTo>
                    <a:lnTo>
                      <a:pt x="0" y="6679132"/>
                    </a:lnTo>
                    <a:lnTo>
                      <a:pt x="0" y="6677456"/>
                    </a:lnTo>
                    <a:lnTo>
                      <a:pt x="0" y="6676934"/>
                    </a:lnTo>
                    <a:lnTo>
                      <a:pt x="0" y="6676019"/>
                    </a:lnTo>
                    <a:lnTo>
                      <a:pt x="0" y="6673607"/>
                    </a:lnTo>
                    <a:lnTo>
                      <a:pt x="0" y="6673424"/>
                    </a:lnTo>
                    <a:lnTo>
                      <a:pt x="0" y="6671856"/>
                    </a:lnTo>
                    <a:lnTo>
                      <a:pt x="0" y="6671451"/>
                    </a:lnTo>
                    <a:lnTo>
                      <a:pt x="0" y="6669374"/>
                    </a:lnTo>
                    <a:lnTo>
                      <a:pt x="0" y="6653889"/>
                    </a:lnTo>
                    <a:lnTo>
                      <a:pt x="0" y="6651424"/>
                    </a:lnTo>
                    <a:lnTo>
                      <a:pt x="0" y="6649267"/>
                    </a:lnTo>
                    <a:lnTo>
                      <a:pt x="0" y="6643293"/>
                    </a:lnTo>
                    <a:lnTo>
                      <a:pt x="0" y="6642831"/>
                    </a:lnTo>
                    <a:lnTo>
                      <a:pt x="0" y="6641655"/>
                    </a:lnTo>
                    <a:lnTo>
                      <a:pt x="0" y="6640847"/>
                    </a:lnTo>
                    <a:lnTo>
                      <a:pt x="0" y="6640371"/>
                    </a:lnTo>
                    <a:lnTo>
                      <a:pt x="0" y="6632234"/>
                    </a:lnTo>
                    <a:lnTo>
                      <a:pt x="0" y="6631016"/>
                    </a:lnTo>
                    <a:lnTo>
                      <a:pt x="0" y="6629032"/>
                    </a:lnTo>
                    <a:lnTo>
                      <a:pt x="0" y="6626447"/>
                    </a:lnTo>
                    <a:lnTo>
                      <a:pt x="0" y="6620921"/>
                    </a:lnTo>
                    <a:lnTo>
                      <a:pt x="0" y="6617974"/>
                    </a:lnTo>
                    <a:lnTo>
                      <a:pt x="0" y="6610103"/>
                    </a:lnTo>
                    <a:lnTo>
                      <a:pt x="0" y="6608925"/>
                    </a:lnTo>
                    <a:lnTo>
                      <a:pt x="0" y="6602489"/>
                    </a:lnTo>
                    <a:lnTo>
                      <a:pt x="0" y="6601766"/>
                    </a:lnTo>
                    <a:lnTo>
                      <a:pt x="0" y="6601355"/>
                    </a:lnTo>
                    <a:lnTo>
                      <a:pt x="0" y="6600071"/>
                    </a:lnTo>
                    <a:lnTo>
                      <a:pt x="0" y="6599788"/>
                    </a:lnTo>
                    <a:lnTo>
                      <a:pt x="0" y="6598504"/>
                    </a:lnTo>
                    <a:lnTo>
                      <a:pt x="0" y="6597867"/>
                    </a:lnTo>
                    <a:lnTo>
                      <a:pt x="0" y="6590674"/>
                    </a:lnTo>
                    <a:lnTo>
                      <a:pt x="0" y="6590297"/>
                    </a:lnTo>
                    <a:lnTo>
                      <a:pt x="0" y="6589388"/>
                    </a:lnTo>
                    <a:lnTo>
                      <a:pt x="0" y="6588730"/>
                    </a:lnTo>
                    <a:lnTo>
                      <a:pt x="0" y="6585246"/>
                    </a:lnTo>
                    <a:lnTo>
                      <a:pt x="0" y="6581100"/>
                    </a:lnTo>
                    <a:lnTo>
                      <a:pt x="0" y="6579614"/>
                    </a:lnTo>
                    <a:lnTo>
                      <a:pt x="0" y="6578419"/>
                    </a:lnTo>
                    <a:lnTo>
                      <a:pt x="0" y="6571056"/>
                    </a:lnTo>
                    <a:lnTo>
                      <a:pt x="0" y="6569944"/>
                    </a:lnTo>
                    <a:lnTo>
                      <a:pt x="0" y="6569761"/>
                    </a:lnTo>
                    <a:lnTo>
                      <a:pt x="0" y="6560167"/>
                    </a:lnTo>
                    <a:lnTo>
                      <a:pt x="0" y="6559729"/>
                    </a:lnTo>
                    <a:lnTo>
                      <a:pt x="0" y="6558882"/>
                    </a:lnTo>
                    <a:lnTo>
                      <a:pt x="0" y="6558703"/>
                    </a:lnTo>
                    <a:lnTo>
                      <a:pt x="0" y="6558162"/>
                    </a:lnTo>
                    <a:lnTo>
                      <a:pt x="0" y="6557570"/>
                    </a:lnTo>
                    <a:lnTo>
                      <a:pt x="0" y="6556001"/>
                    </a:lnTo>
                    <a:lnTo>
                      <a:pt x="0" y="6550391"/>
                    </a:lnTo>
                    <a:lnTo>
                      <a:pt x="0" y="6549955"/>
                    </a:lnTo>
                    <a:lnTo>
                      <a:pt x="0" y="6548672"/>
                    </a:lnTo>
                    <a:lnTo>
                      <a:pt x="0" y="6548388"/>
                    </a:lnTo>
                    <a:lnTo>
                      <a:pt x="0" y="6547103"/>
                    </a:lnTo>
                    <a:lnTo>
                      <a:pt x="0" y="6546889"/>
                    </a:lnTo>
                    <a:lnTo>
                      <a:pt x="0" y="6544607"/>
                    </a:lnTo>
                    <a:lnTo>
                      <a:pt x="0" y="6543039"/>
                    </a:lnTo>
                    <a:lnTo>
                      <a:pt x="0" y="6540758"/>
                    </a:lnTo>
                    <a:lnTo>
                      <a:pt x="0" y="6539252"/>
                    </a:lnTo>
                    <a:lnTo>
                      <a:pt x="0" y="6536053"/>
                    </a:lnTo>
                    <a:lnTo>
                      <a:pt x="0" y="6535576"/>
                    </a:lnTo>
                    <a:lnTo>
                      <a:pt x="0" y="6529700"/>
                    </a:lnTo>
                    <a:lnTo>
                      <a:pt x="0" y="6527440"/>
                    </a:lnTo>
                    <a:lnTo>
                      <a:pt x="0" y="6524518"/>
                    </a:lnTo>
                    <a:lnTo>
                      <a:pt x="0" y="6521653"/>
                    </a:lnTo>
                    <a:lnTo>
                      <a:pt x="0" y="6518540"/>
                    </a:lnTo>
                    <a:lnTo>
                      <a:pt x="0" y="6517228"/>
                    </a:lnTo>
                    <a:lnTo>
                      <a:pt x="0" y="6516380"/>
                    </a:lnTo>
                    <a:lnTo>
                      <a:pt x="0" y="6515659"/>
                    </a:lnTo>
                    <a:lnTo>
                      <a:pt x="0" y="6510049"/>
                    </a:lnTo>
                    <a:lnTo>
                      <a:pt x="0" y="6506170"/>
                    </a:lnTo>
                    <a:lnTo>
                      <a:pt x="0" y="6504603"/>
                    </a:lnTo>
                    <a:lnTo>
                      <a:pt x="0" y="6501019"/>
                    </a:lnTo>
                    <a:lnTo>
                      <a:pt x="0" y="6498991"/>
                    </a:lnTo>
                    <a:lnTo>
                      <a:pt x="0" y="6496973"/>
                    </a:lnTo>
                    <a:lnTo>
                      <a:pt x="0" y="6496409"/>
                    </a:lnTo>
                    <a:lnTo>
                      <a:pt x="0" y="6492640"/>
                    </a:lnTo>
                    <a:lnTo>
                      <a:pt x="0" y="6491922"/>
                    </a:lnTo>
                    <a:lnTo>
                      <a:pt x="0" y="6490353"/>
                    </a:lnTo>
                    <a:lnTo>
                      <a:pt x="0" y="6488609"/>
                    </a:lnTo>
                    <a:lnTo>
                      <a:pt x="0" y="6487040"/>
                    </a:lnTo>
                    <a:lnTo>
                      <a:pt x="0" y="6486635"/>
                    </a:lnTo>
                    <a:lnTo>
                      <a:pt x="0" y="6485351"/>
                    </a:lnTo>
                    <a:lnTo>
                      <a:pt x="0" y="6484176"/>
                    </a:lnTo>
                    <a:lnTo>
                      <a:pt x="0" y="6481586"/>
                    </a:lnTo>
                    <a:lnTo>
                      <a:pt x="0" y="6477551"/>
                    </a:lnTo>
                    <a:lnTo>
                      <a:pt x="0" y="6476038"/>
                    </a:lnTo>
                    <a:lnTo>
                      <a:pt x="0" y="6475982"/>
                    </a:lnTo>
                    <a:lnTo>
                      <a:pt x="0" y="6473535"/>
                    </a:lnTo>
                    <a:lnTo>
                      <a:pt x="0" y="6469504"/>
                    </a:lnTo>
                    <a:lnTo>
                      <a:pt x="0" y="6466264"/>
                    </a:lnTo>
                    <a:lnTo>
                      <a:pt x="0" y="6465672"/>
                    </a:lnTo>
                    <a:lnTo>
                      <a:pt x="0" y="6464933"/>
                    </a:lnTo>
                    <a:lnTo>
                      <a:pt x="0" y="6453908"/>
                    </a:lnTo>
                    <a:lnTo>
                      <a:pt x="0" y="6450532"/>
                    </a:lnTo>
                    <a:lnTo>
                      <a:pt x="0" y="6448856"/>
                    </a:lnTo>
                    <a:lnTo>
                      <a:pt x="0" y="6448334"/>
                    </a:lnTo>
                    <a:lnTo>
                      <a:pt x="0" y="6447419"/>
                    </a:lnTo>
                    <a:lnTo>
                      <a:pt x="0" y="6445009"/>
                    </a:lnTo>
                    <a:lnTo>
                      <a:pt x="0" y="6445007"/>
                    </a:lnTo>
                    <a:lnTo>
                      <a:pt x="0" y="6444824"/>
                    </a:lnTo>
                    <a:lnTo>
                      <a:pt x="0" y="6443256"/>
                    </a:lnTo>
                    <a:lnTo>
                      <a:pt x="0" y="6442851"/>
                    </a:lnTo>
                    <a:lnTo>
                      <a:pt x="0" y="6441244"/>
                    </a:lnTo>
                    <a:lnTo>
                      <a:pt x="0" y="6437209"/>
                    </a:lnTo>
                    <a:lnTo>
                      <a:pt x="0" y="6435640"/>
                    </a:lnTo>
                    <a:lnTo>
                      <a:pt x="0" y="6433193"/>
                    </a:lnTo>
                    <a:lnTo>
                      <a:pt x="0" y="6429162"/>
                    </a:lnTo>
                    <a:lnTo>
                      <a:pt x="0" y="6424591"/>
                    </a:lnTo>
                    <a:lnTo>
                      <a:pt x="0" y="6423307"/>
                    </a:lnTo>
                    <a:lnTo>
                      <a:pt x="0" y="6422824"/>
                    </a:lnTo>
                    <a:lnTo>
                      <a:pt x="0" y="6422135"/>
                    </a:lnTo>
                    <a:lnTo>
                      <a:pt x="0" y="6418103"/>
                    </a:lnTo>
                    <a:lnTo>
                      <a:pt x="0" y="6414693"/>
                    </a:lnTo>
                    <a:lnTo>
                      <a:pt x="0" y="6413532"/>
                    </a:lnTo>
                    <a:lnTo>
                      <a:pt x="0" y="6413055"/>
                    </a:lnTo>
                    <a:lnTo>
                      <a:pt x="0" y="6411771"/>
                    </a:lnTo>
                    <a:lnTo>
                      <a:pt x="0" y="6410190"/>
                    </a:lnTo>
                    <a:lnTo>
                      <a:pt x="0" y="6408906"/>
                    </a:lnTo>
                    <a:lnTo>
                      <a:pt x="0" y="6408514"/>
                    </a:lnTo>
                    <a:lnTo>
                      <a:pt x="0" y="6404665"/>
                    </a:lnTo>
                    <a:lnTo>
                      <a:pt x="0" y="6404482"/>
                    </a:lnTo>
                    <a:lnTo>
                      <a:pt x="0" y="6403634"/>
                    </a:lnTo>
                    <a:lnTo>
                      <a:pt x="0" y="6402914"/>
                    </a:lnTo>
                    <a:lnTo>
                      <a:pt x="0" y="6402509"/>
                    </a:lnTo>
                    <a:lnTo>
                      <a:pt x="0" y="6400432"/>
                    </a:lnTo>
                    <a:lnTo>
                      <a:pt x="0" y="6399132"/>
                    </a:lnTo>
                    <a:lnTo>
                      <a:pt x="0" y="6397457"/>
                    </a:lnTo>
                    <a:lnTo>
                      <a:pt x="0" y="6393607"/>
                    </a:lnTo>
                    <a:lnTo>
                      <a:pt x="0" y="6393422"/>
                    </a:lnTo>
                    <a:lnTo>
                      <a:pt x="0" y="6391854"/>
                    </a:lnTo>
                    <a:lnTo>
                      <a:pt x="0" y="6389374"/>
                    </a:lnTo>
                    <a:lnTo>
                      <a:pt x="0" y="6387128"/>
                    </a:lnTo>
                    <a:lnTo>
                      <a:pt x="0" y="6385561"/>
                    </a:lnTo>
                    <a:lnTo>
                      <a:pt x="0" y="6380806"/>
                    </a:lnTo>
                    <a:lnTo>
                      <a:pt x="0" y="6380325"/>
                    </a:lnTo>
                    <a:lnTo>
                      <a:pt x="0" y="6373889"/>
                    </a:lnTo>
                    <a:lnTo>
                      <a:pt x="0" y="6371429"/>
                    </a:lnTo>
                    <a:lnTo>
                      <a:pt x="0" y="6369267"/>
                    </a:lnTo>
                    <a:lnTo>
                      <a:pt x="0" y="6366404"/>
                    </a:lnTo>
                    <a:lnTo>
                      <a:pt x="0" y="6363292"/>
                    </a:lnTo>
                    <a:lnTo>
                      <a:pt x="0" y="6362074"/>
                    </a:lnTo>
                    <a:lnTo>
                      <a:pt x="0" y="6360880"/>
                    </a:lnTo>
                    <a:lnTo>
                      <a:pt x="0" y="6360788"/>
                    </a:lnTo>
                    <a:lnTo>
                      <a:pt x="0" y="6356646"/>
                    </a:lnTo>
                    <a:lnTo>
                      <a:pt x="0" y="6351014"/>
                    </a:lnTo>
                    <a:lnTo>
                      <a:pt x="0" y="6349032"/>
                    </a:lnTo>
                    <a:lnTo>
                      <a:pt x="0" y="6343540"/>
                    </a:lnTo>
                    <a:lnTo>
                      <a:pt x="0" y="6342626"/>
                    </a:lnTo>
                    <a:lnTo>
                      <a:pt x="0" y="6341161"/>
                    </a:lnTo>
                    <a:lnTo>
                      <a:pt x="0" y="6331129"/>
                    </a:lnTo>
                    <a:lnTo>
                      <a:pt x="0" y="6330103"/>
                    </a:lnTo>
                    <a:lnTo>
                      <a:pt x="0" y="6329562"/>
                    </a:lnTo>
                    <a:lnTo>
                      <a:pt x="0" y="6328925"/>
                    </a:lnTo>
                    <a:lnTo>
                      <a:pt x="0" y="6321355"/>
                    </a:lnTo>
                    <a:lnTo>
                      <a:pt x="0" y="6320446"/>
                    </a:lnTo>
                    <a:lnTo>
                      <a:pt x="0" y="6320072"/>
                    </a:lnTo>
                    <a:lnTo>
                      <a:pt x="0" y="6319788"/>
                    </a:lnTo>
                    <a:lnTo>
                      <a:pt x="0" y="6318503"/>
                    </a:lnTo>
                    <a:lnTo>
                      <a:pt x="0" y="6318289"/>
                    </a:lnTo>
                    <a:lnTo>
                      <a:pt x="0" y="6316304"/>
                    </a:lnTo>
                    <a:lnTo>
                      <a:pt x="0" y="6316007"/>
                    </a:lnTo>
                    <a:lnTo>
                      <a:pt x="0" y="6314439"/>
                    </a:lnTo>
                    <a:lnTo>
                      <a:pt x="0" y="6312158"/>
                    </a:lnTo>
                    <a:lnTo>
                      <a:pt x="0" y="6310672"/>
                    </a:lnTo>
                    <a:lnTo>
                      <a:pt x="0" y="6309388"/>
                    </a:lnTo>
                    <a:lnTo>
                      <a:pt x="0" y="6308262"/>
                    </a:lnTo>
                    <a:lnTo>
                      <a:pt x="0" y="6307453"/>
                    </a:lnTo>
                    <a:lnTo>
                      <a:pt x="0" y="6305246"/>
                    </a:lnTo>
                    <a:lnTo>
                      <a:pt x="0" y="6301100"/>
                    </a:lnTo>
                    <a:lnTo>
                      <a:pt x="0" y="6293053"/>
                    </a:lnTo>
                    <a:lnTo>
                      <a:pt x="0" y="6289940"/>
                    </a:lnTo>
                    <a:lnTo>
                      <a:pt x="0" y="6289761"/>
                    </a:lnTo>
                    <a:lnTo>
                      <a:pt x="0" y="6288628"/>
                    </a:lnTo>
                    <a:lnTo>
                      <a:pt x="0" y="6287059"/>
                    </a:lnTo>
                    <a:lnTo>
                      <a:pt x="0" y="6281449"/>
                    </a:lnTo>
                    <a:lnTo>
                      <a:pt x="0" y="6279730"/>
                    </a:lnTo>
                    <a:lnTo>
                      <a:pt x="0" y="6278161"/>
                    </a:lnTo>
                    <a:lnTo>
                      <a:pt x="0" y="6277947"/>
                    </a:lnTo>
                    <a:lnTo>
                      <a:pt x="0" y="6277570"/>
                    </a:lnTo>
                    <a:lnTo>
                      <a:pt x="0" y="6276003"/>
                    </a:lnTo>
                    <a:lnTo>
                      <a:pt x="0" y="6275665"/>
                    </a:lnTo>
                    <a:lnTo>
                      <a:pt x="0" y="6274380"/>
                    </a:lnTo>
                    <a:lnTo>
                      <a:pt x="0" y="6274097"/>
                    </a:lnTo>
                    <a:lnTo>
                      <a:pt x="0" y="6272812"/>
                    </a:lnTo>
                    <a:lnTo>
                      <a:pt x="0" y="6272419"/>
                    </a:lnTo>
                    <a:lnTo>
                      <a:pt x="0" y="6270391"/>
                    </a:lnTo>
                    <a:lnTo>
                      <a:pt x="0" y="6269094"/>
                    </a:lnTo>
                    <a:lnTo>
                      <a:pt x="0" y="6268373"/>
                    </a:lnTo>
                    <a:lnTo>
                      <a:pt x="0" y="6267111"/>
                    </a:lnTo>
                    <a:lnTo>
                      <a:pt x="0" y="6266889"/>
                    </a:lnTo>
                    <a:lnTo>
                      <a:pt x="0" y="6264607"/>
                    </a:lnTo>
                    <a:lnTo>
                      <a:pt x="0" y="6263039"/>
                    </a:lnTo>
                    <a:lnTo>
                      <a:pt x="0" y="6260758"/>
                    </a:lnTo>
                    <a:lnTo>
                      <a:pt x="0" y="6256053"/>
                    </a:lnTo>
                    <a:lnTo>
                      <a:pt x="0" y="6255576"/>
                    </a:lnTo>
                    <a:lnTo>
                      <a:pt x="0" y="6252711"/>
                    </a:lnTo>
                    <a:lnTo>
                      <a:pt x="0" y="6247438"/>
                    </a:lnTo>
                    <a:lnTo>
                      <a:pt x="0" y="6241653"/>
                    </a:lnTo>
                    <a:lnTo>
                      <a:pt x="0" y="6237664"/>
                    </a:lnTo>
                    <a:lnTo>
                      <a:pt x="0" y="6237228"/>
                    </a:lnTo>
                    <a:lnTo>
                      <a:pt x="0" y="6235661"/>
                    </a:lnTo>
                    <a:lnTo>
                      <a:pt x="0" y="6232077"/>
                    </a:lnTo>
                    <a:lnTo>
                      <a:pt x="0" y="6231880"/>
                    </a:lnTo>
                    <a:lnTo>
                      <a:pt x="0" y="6230793"/>
                    </a:lnTo>
                    <a:lnTo>
                      <a:pt x="0" y="6230311"/>
                    </a:lnTo>
                    <a:lnTo>
                      <a:pt x="0" y="6230049"/>
                    </a:lnTo>
                    <a:lnTo>
                      <a:pt x="0" y="6228031"/>
                    </a:lnTo>
                    <a:lnTo>
                      <a:pt x="0" y="6221019"/>
                    </a:lnTo>
                    <a:lnTo>
                      <a:pt x="0" y="6216972"/>
                    </a:lnTo>
                    <a:lnTo>
                      <a:pt x="0" y="6216409"/>
                    </a:lnTo>
                    <a:lnTo>
                      <a:pt x="0" y="6212644"/>
                    </a:lnTo>
                    <a:lnTo>
                      <a:pt x="0" y="6208609"/>
                    </a:lnTo>
                    <a:lnTo>
                      <a:pt x="0" y="6207040"/>
                    </a:lnTo>
                    <a:lnTo>
                      <a:pt x="0" y="6204593"/>
                    </a:lnTo>
                    <a:lnTo>
                      <a:pt x="0" y="6200562"/>
                    </a:lnTo>
                    <a:lnTo>
                      <a:pt x="0" y="6197322"/>
                    </a:lnTo>
                    <a:lnTo>
                      <a:pt x="0" y="6195991"/>
                    </a:lnTo>
                    <a:lnTo>
                      <a:pt x="0" y="6195515"/>
                    </a:lnTo>
                    <a:lnTo>
                      <a:pt x="0" y="6194707"/>
                    </a:lnTo>
                    <a:lnTo>
                      <a:pt x="0" y="6193535"/>
                    </a:lnTo>
                    <a:lnTo>
                      <a:pt x="0" y="6189503"/>
                    </a:lnTo>
                    <a:lnTo>
                      <a:pt x="0" y="6188292"/>
                    </a:lnTo>
                    <a:lnTo>
                      <a:pt x="0" y="6186262"/>
                    </a:lnTo>
                    <a:lnTo>
                      <a:pt x="0" y="6184932"/>
                    </a:lnTo>
                    <a:lnTo>
                      <a:pt x="0" y="6181590"/>
                    </a:lnTo>
                    <a:lnTo>
                      <a:pt x="0" y="6180306"/>
                    </a:lnTo>
                    <a:lnTo>
                      <a:pt x="0" y="6179914"/>
                    </a:lnTo>
                    <a:lnTo>
                      <a:pt x="0" y="6176065"/>
                    </a:lnTo>
                    <a:lnTo>
                      <a:pt x="0" y="6175882"/>
                    </a:lnTo>
                    <a:lnTo>
                      <a:pt x="0" y="6174314"/>
                    </a:lnTo>
                    <a:lnTo>
                      <a:pt x="0" y="6173909"/>
                    </a:lnTo>
                    <a:lnTo>
                      <a:pt x="0" y="6170532"/>
                    </a:lnTo>
                    <a:lnTo>
                      <a:pt x="0" y="6168857"/>
                    </a:lnTo>
                    <a:lnTo>
                      <a:pt x="0" y="6165007"/>
                    </a:lnTo>
                    <a:lnTo>
                      <a:pt x="0" y="6164822"/>
                    </a:lnTo>
                    <a:lnTo>
                      <a:pt x="0" y="6163254"/>
                    </a:lnTo>
                    <a:lnTo>
                      <a:pt x="0" y="6158528"/>
                    </a:lnTo>
                    <a:lnTo>
                      <a:pt x="0" y="6156961"/>
                    </a:lnTo>
                    <a:lnTo>
                      <a:pt x="0" y="6154365"/>
                    </a:lnTo>
                    <a:lnTo>
                      <a:pt x="0" y="6153193"/>
                    </a:lnTo>
                    <a:lnTo>
                      <a:pt x="0" y="6152206"/>
                    </a:lnTo>
                    <a:lnTo>
                      <a:pt x="0" y="6149161"/>
                    </a:lnTo>
                    <a:lnTo>
                      <a:pt x="0" y="6144590"/>
                    </a:lnTo>
                    <a:lnTo>
                      <a:pt x="0" y="6143306"/>
                    </a:lnTo>
                    <a:lnTo>
                      <a:pt x="0" y="6142829"/>
                    </a:lnTo>
                    <a:lnTo>
                      <a:pt x="0" y="6139964"/>
                    </a:lnTo>
                    <a:lnTo>
                      <a:pt x="0" y="6137804"/>
                    </a:lnTo>
                    <a:lnTo>
                      <a:pt x="0" y="6134692"/>
                    </a:lnTo>
                    <a:lnTo>
                      <a:pt x="0" y="6132280"/>
                    </a:lnTo>
                    <a:lnTo>
                      <a:pt x="0" y="6130190"/>
                    </a:lnTo>
                    <a:lnTo>
                      <a:pt x="0" y="6128906"/>
                    </a:lnTo>
                    <a:lnTo>
                      <a:pt x="0" y="6128515"/>
                    </a:lnTo>
                    <a:lnTo>
                      <a:pt x="0" y="6124665"/>
                    </a:lnTo>
                    <a:lnTo>
                      <a:pt x="0" y="6124480"/>
                    </a:lnTo>
                    <a:lnTo>
                      <a:pt x="0" y="6122912"/>
                    </a:lnTo>
                    <a:lnTo>
                      <a:pt x="0" y="6120432"/>
                    </a:lnTo>
                    <a:lnTo>
                      <a:pt x="0" y="6118186"/>
                    </a:lnTo>
                    <a:lnTo>
                      <a:pt x="0" y="6116619"/>
                    </a:lnTo>
                    <a:lnTo>
                      <a:pt x="0" y="6114940"/>
                    </a:lnTo>
                    <a:lnTo>
                      <a:pt x="0" y="6114026"/>
                    </a:lnTo>
                    <a:lnTo>
                      <a:pt x="0" y="6111864"/>
                    </a:lnTo>
                    <a:lnTo>
                      <a:pt x="0" y="6107129"/>
                    </a:lnTo>
                    <a:lnTo>
                      <a:pt x="0" y="6105559"/>
                    </a:lnTo>
                    <a:lnTo>
                      <a:pt x="0" y="6103814"/>
                    </a:lnTo>
                    <a:lnTo>
                      <a:pt x="0" y="6102247"/>
                    </a:lnTo>
                    <a:lnTo>
                      <a:pt x="0" y="6100806"/>
                    </a:lnTo>
                    <a:lnTo>
                      <a:pt x="0" y="6100325"/>
                    </a:lnTo>
                    <a:lnTo>
                      <a:pt x="0" y="6097462"/>
                    </a:lnTo>
                    <a:lnTo>
                      <a:pt x="0" y="6091938"/>
                    </a:lnTo>
                    <a:lnTo>
                      <a:pt x="0" y="6091846"/>
                    </a:lnTo>
                    <a:lnTo>
                      <a:pt x="0" y="6087704"/>
                    </a:lnTo>
                    <a:lnTo>
                      <a:pt x="0" y="6086404"/>
                    </a:lnTo>
                    <a:lnTo>
                      <a:pt x="0" y="6082072"/>
                    </a:lnTo>
                    <a:lnTo>
                      <a:pt x="0" y="6080878"/>
                    </a:lnTo>
                    <a:lnTo>
                      <a:pt x="0" y="6080788"/>
                    </a:lnTo>
                    <a:lnTo>
                      <a:pt x="0" y="6079662"/>
                    </a:lnTo>
                    <a:lnTo>
                      <a:pt x="0" y="6076646"/>
                    </a:lnTo>
                    <a:lnTo>
                      <a:pt x="0" y="6074598"/>
                    </a:lnTo>
                    <a:lnTo>
                      <a:pt x="0" y="6073684"/>
                    </a:lnTo>
                    <a:lnTo>
                      <a:pt x="0" y="6063540"/>
                    </a:lnTo>
                    <a:lnTo>
                      <a:pt x="0" y="6062626"/>
                    </a:lnTo>
                    <a:lnTo>
                      <a:pt x="0" y="6061161"/>
                    </a:lnTo>
                    <a:lnTo>
                      <a:pt x="0" y="6051130"/>
                    </a:lnTo>
                    <a:lnTo>
                      <a:pt x="0" y="6049561"/>
                    </a:lnTo>
                    <a:lnTo>
                      <a:pt x="0" y="6049347"/>
                    </a:lnTo>
                    <a:lnTo>
                      <a:pt x="0" y="6047065"/>
                    </a:lnTo>
                    <a:lnTo>
                      <a:pt x="0" y="6045780"/>
                    </a:lnTo>
                    <a:lnTo>
                      <a:pt x="0" y="6045497"/>
                    </a:lnTo>
                    <a:lnTo>
                      <a:pt x="0" y="6044212"/>
                    </a:lnTo>
                    <a:lnTo>
                      <a:pt x="0" y="6040494"/>
                    </a:lnTo>
                    <a:lnTo>
                      <a:pt x="0" y="6040446"/>
                    </a:lnTo>
                    <a:lnTo>
                      <a:pt x="0" y="6039320"/>
                    </a:lnTo>
                    <a:lnTo>
                      <a:pt x="0" y="6038511"/>
                    </a:lnTo>
                    <a:lnTo>
                      <a:pt x="0" y="6038289"/>
                    </a:lnTo>
                    <a:lnTo>
                      <a:pt x="0" y="6038035"/>
                    </a:lnTo>
                    <a:lnTo>
                      <a:pt x="0" y="6036304"/>
                    </a:lnTo>
                    <a:lnTo>
                      <a:pt x="0" y="6036007"/>
                    </a:lnTo>
                    <a:lnTo>
                      <a:pt x="0" y="6034439"/>
                    </a:lnTo>
                    <a:lnTo>
                      <a:pt x="0" y="6032158"/>
                    </a:lnTo>
                    <a:lnTo>
                      <a:pt x="0" y="6029899"/>
                    </a:lnTo>
                    <a:lnTo>
                      <a:pt x="0" y="6028261"/>
                    </a:lnTo>
                    <a:lnTo>
                      <a:pt x="0" y="6027453"/>
                    </a:lnTo>
                    <a:lnTo>
                      <a:pt x="0" y="6024111"/>
                    </a:lnTo>
                    <a:lnTo>
                      <a:pt x="0" y="6013053"/>
                    </a:lnTo>
                    <a:lnTo>
                      <a:pt x="0" y="6008628"/>
                    </a:lnTo>
                    <a:lnTo>
                      <a:pt x="0" y="6007061"/>
                    </a:lnTo>
                    <a:lnTo>
                      <a:pt x="0" y="6005438"/>
                    </a:lnTo>
                    <a:lnTo>
                      <a:pt x="0" y="6003870"/>
                    </a:lnTo>
                    <a:lnTo>
                      <a:pt x="0" y="6003477"/>
                    </a:lnTo>
                    <a:lnTo>
                      <a:pt x="0" y="6003280"/>
                    </a:lnTo>
                    <a:lnTo>
                      <a:pt x="0" y="6002193"/>
                    </a:lnTo>
                    <a:lnTo>
                      <a:pt x="0" y="6001711"/>
                    </a:lnTo>
                    <a:lnTo>
                      <a:pt x="0" y="6001449"/>
                    </a:lnTo>
                    <a:lnTo>
                      <a:pt x="0" y="6000152"/>
                    </a:lnTo>
                    <a:lnTo>
                      <a:pt x="0" y="5999431"/>
                    </a:lnTo>
                    <a:lnTo>
                      <a:pt x="0" y="5998876"/>
                    </a:lnTo>
                    <a:lnTo>
                      <a:pt x="0" y="5997947"/>
                    </a:lnTo>
                    <a:lnTo>
                      <a:pt x="0" y="5995665"/>
                    </a:lnTo>
                    <a:lnTo>
                      <a:pt x="0" y="5995533"/>
                    </a:lnTo>
                    <a:lnTo>
                      <a:pt x="0" y="5994381"/>
                    </a:lnTo>
                    <a:lnTo>
                      <a:pt x="0" y="5994097"/>
                    </a:lnTo>
                    <a:lnTo>
                      <a:pt x="0" y="5992812"/>
                    </a:lnTo>
                    <a:lnTo>
                      <a:pt x="0" y="5992419"/>
                    </a:lnTo>
                    <a:lnTo>
                      <a:pt x="0" y="5989094"/>
                    </a:lnTo>
                    <a:lnTo>
                      <a:pt x="0" y="5988372"/>
                    </a:lnTo>
                    <a:lnTo>
                      <a:pt x="0" y="5987111"/>
                    </a:lnTo>
                    <a:lnTo>
                      <a:pt x="0" y="5977278"/>
                    </a:lnTo>
                    <a:lnTo>
                      <a:pt x="0" y="5973247"/>
                    </a:lnTo>
                    <a:lnTo>
                      <a:pt x="0" y="5972711"/>
                    </a:lnTo>
                    <a:lnTo>
                      <a:pt x="0" y="5968722"/>
                    </a:lnTo>
                    <a:lnTo>
                      <a:pt x="0" y="5966915"/>
                    </a:lnTo>
                    <a:lnTo>
                      <a:pt x="0" y="5962938"/>
                    </a:lnTo>
                    <a:lnTo>
                      <a:pt x="0" y="5961851"/>
                    </a:lnTo>
                    <a:lnTo>
                      <a:pt x="0" y="5961369"/>
                    </a:lnTo>
                    <a:lnTo>
                      <a:pt x="0" y="5959692"/>
                    </a:lnTo>
                    <a:lnTo>
                      <a:pt x="0" y="5957662"/>
                    </a:lnTo>
                    <a:lnTo>
                      <a:pt x="0" y="5956367"/>
                    </a:lnTo>
                    <a:lnTo>
                      <a:pt x="0" y="5952077"/>
                    </a:lnTo>
                    <a:lnTo>
                      <a:pt x="0" y="5951878"/>
                    </a:lnTo>
                    <a:lnTo>
                      <a:pt x="0" y="5950793"/>
                    </a:lnTo>
                    <a:lnTo>
                      <a:pt x="0" y="5950310"/>
                    </a:lnTo>
                    <a:lnTo>
                      <a:pt x="0" y="5948030"/>
                    </a:lnTo>
                    <a:lnTo>
                      <a:pt x="0" y="5926573"/>
                    </a:lnTo>
                    <a:lnTo>
                      <a:pt x="0" y="5925765"/>
                    </a:lnTo>
                    <a:lnTo>
                      <a:pt x="0" y="5924593"/>
                    </a:lnTo>
                    <a:lnTo>
                      <a:pt x="0" y="5920561"/>
                    </a:lnTo>
                    <a:lnTo>
                      <a:pt x="0" y="5919350"/>
                    </a:lnTo>
                    <a:lnTo>
                      <a:pt x="0" y="5917320"/>
                    </a:lnTo>
                    <a:lnTo>
                      <a:pt x="0" y="5915990"/>
                    </a:lnTo>
                    <a:lnTo>
                      <a:pt x="0" y="5915514"/>
                    </a:lnTo>
                    <a:lnTo>
                      <a:pt x="0" y="5914706"/>
                    </a:lnTo>
                    <a:lnTo>
                      <a:pt x="0" y="5911364"/>
                    </a:lnTo>
                    <a:lnTo>
                      <a:pt x="0" y="5908292"/>
                    </a:lnTo>
                    <a:lnTo>
                      <a:pt x="0" y="5907462"/>
                    </a:lnTo>
                    <a:lnTo>
                      <a:pt x="0" y="5901590"/>
                    </a:lnTo>
                    <a:lnTo>
                      <a:pt x="0" y="5900306"/>
                    </a:lnTo>
                    <a:lnTo>
                      <a:pt x="0" y="5899915"/>
                    </a:lnTo>
                    <a:lnTo>
                      <a:pt x="0" y="5896065"/>
                    </a:lnTo>
                    <a:lnTo>
                      <a:pt x="0" y="5895880"/>
                    </a:lnTo>
                    <a:lnTo>
                      <a:pt x="0" y="5894312"/>
                    </a:lnTo>
                    <a:lnTo>
                      <a:pt x="0" y="5889586"/>
                    </a:lnTo>
                    <a:lnTo>
                      <a:pt x="0" y="5888019"/>
                    </a:lnTo>
                    <a:lnTo>
                      <a:pt x="0" y="5883264"/>
                    </a:lnTo>
                    <a:lnTo>
                      <a:pt x="0" y="5882784"/>
                    </a:lnTo>
                    <a:lnTo>
                      <a:pt x="0" y="5878529"/>
                    </a:lnTo>
                    <a:lnTo>
                      <a:pt x="0" y="5876959"/>
                    </a:lnTo>
                    <a:lnTo>
                      <a:pt x="0" y="5875214"/>
                    </a:lnTo>
                    <a:lnTo>
                      <a:pt x="0" y="5874364"/>
                    </a:lnTo>
                    <a:lnTo>
                      <a:pt x="0" y="5873647"/>
                    </a:lnTo>
                    <a:lnTo>
                      <a:pt x="0" y="5872206"/>
                    </a:lnTo>
                    <a:lnTo>
                      <a:pt x="0" y="5868862"/>
                    </a:lnTo>
                    <a:lnTo>
                      <a:pt x="0" y="5864533"/>
                    </a:lnTo>
                    <a:lnTo>
                      <a:pt x="0" y="5863338"/>
                    </a:lnTo>
                    <a:lnTo>
                      <a:pt x="0" y="5859964"/>
                    </a:lnTo>
                    <a:lnTo>
                      <a:pt x="0" y="5857804"/>
                    </a:lnTo>
                    <a:lnTo>
                      <a:pt x="0" y="5852278"/>
                    </a:lnTo>
                    <a:lnTo>
                      <a:pt x="0" y="5845998"/>
                    </a:lnTo>
                    <a:lnTo>
                      <a:pt x="0" y="5845084"/>
                    </a:lnTo>
                    <a:lnTo>
                      <a:pt x="0" y="5838187"/>
                    </a:lnTo>
                    <a:lnTo>
                      <a:pt x="0" y="5836617"/>
                    </a:lnTo>
                    <a:lnTo>
                      <a:pt x="0" y="5834940"/>
                    </a:lnTo>
                    <a:lnTo>
                      <a:pt x="0" y="5834872"/>
                    </a:lnTo>
                    <a:lnTo>
                      <a:pt x="0" y="5834026"/>
                    </a:lnTo>
                    <a:lnTo>
                      <a:pt x="0" y="5833305"/>
                    </a:lnTo>
                    <a:lnTo>
                      <a:pt x="0" y="5831864"/>
                    </a:lnTo>
                    <a:lnTo>
                      <a:pt x="0" y="5823814"/>
                    </a:lnTo>
                    <a:lnTo>
                      <a:pt x="0" y="5822247"/>
                    </a:lnTo>
                    <a:lnTo>
                      <a:pt x="0" y="5817462"/>
                    </a:lnTo>
                    <a:lnTo>
                      <a:pt x="0" y="5815767"/>
                    </a:lnTo>
                    <a:lnTo>
                      <a:pt x="0" y="5811936"/>
                    </a:lnTo>
                    <a:lnTo>
                      <a:pt x="0" y="5811846"/>
                    </a:lnTo>
                    <a:lnTo>
                      <a:pt x="0" y="5811197"/>
                    </a:lnTo>
                    <a:lnTo>
                      <a:pt x="0" y="5810720"/>
                    </a:lnTo>
                    <a:lnTo>
                      <a:pt x="0" y="5809435"/>
                    </a:lnTo>
                    <a:lnTo>
                      <a:pt x="0" y="5807704"/>
                    </a:lnTo>
                    <a:lnTo>
                      <a:pt x="0" y="5801299"/>
                    </a:lnTo>
                    <a:lnTo>
                      <a:pt x="0" y="5799661"/>
                    </a:lnTo>
                    <a:lnTo>
                      <a:pt x="0" y="5796796"/>
                    </a:lnTo>
                    <a:lnTo>
                      <a:pt x="0" y="5794598"/>
                    </a:lnTo>
                    <a:lnTo>
                      <a:pt x="0" y="5793684"/>
                    </a:lnTo>
                    <a:lnTo>
                      <a:pt x="0" y="5791087"/>
                    </a:lnTo>
                    <a:lnTo>
                      <a:pt x="0" y="5789518"/>
                    </a:lnTo>
                    <a:lnTo>
                      <a:pt x="0" y="5776838"/>
                    </a:lnTo>
                    <a:lnTo>
                      <a:pt x="0" y="5775270"/>
                    </a:lnTo>
                    <a:lnTo>
                      <a:pt x="0" y="5771552"/>
                    </a:lnTo>
                    <a:lnTo>
                      <a:pt x="0" y="5770276"/>
                    </a:lnTo>
                    <a:lnTo>
                      <a:pt x="0" y="5769347"/>
                    </a:lnTo>
                    <a:lnTo>
                      <a:pt x="0" y="5769093"/>
                    </a:lnTo>
                    <a:lnTo>
                      <a:pt x="0" y="5767065"/>
                    </a:lnTo>
                    <a:lnTo>
                      <a:pt x="0" y="5766933"/>
                    </a:lnTo>
                    <a:lnTo>
                      <a:pt x="0" y="5765781"/>
                    </a:lnTo>
                    <a:lnTo>
                      <a:pt x="0" y="5765497"/>
                    </a:lnTo>
                    <a:lnTo>
                      <a:pt x="0" y="5764212"/>
                    </a:lnTo>
                    <a:lnTo>
                      <a:pt x="0" y="5760957"/>
                    </a:lnTo>
                    <a:lnTo>
                      <a:pt x="0" y="5760494"/>
                    </a:lnTo>
                    <a:lnTo>
                      <a:pt x="0" y="5759319"/>
                    </a:lnTo>
                    <a:lnTo>
                      <a:pt x="0" y="5758511"/>
                    </a:lnTo>
                    <a:lnTo>
                      <a:pt x="0" y="5758035"/>
                    </a:lnTo>
                    <a:lnTo>
                      <a:pt x="0" y="5749897"/>
                    </a:lnTo>
                    <a:lnTo>
                      <a:pt x="0" y="5748678"/>
                    </a:lnTo>
                    <a:lnTo>
                      <a:pt x="0" y="5744647"/>
                    </a:lnTo>
                    <a:lnTo>
                      <a:pt x="0" y="5744111"/>
                    </a:lnTo>
                    <a:lnTo>
                      <a:pt x="0" y="5734338"/>
                    </a:lnTo>
                    <a:lnTo>
                      <a:pt x="0" y="5733251"/>
                    </a:lnTo>
                    <a:lnTo>
                      <a:pt x="0" y="5732769"/>
                    </a:lnTo>
                    <a:lnTo>
                      <a:pt x="0" y="5729934"/>
                    </a:lnTo>
                    <a:lnTo>
                      <a:pt x="0" y="5727767"/>
                    </a:lnTo>
                    <a:lnTo>
                      <a:pt x="0" y="5726591"/>
                    </a:lnTo>
                    <a:lnTo>
                      <a:pt x="0" y="5725439"/>
                    </a:lnTo>
                    <a:lnTo>
                      <a:pt x="0" y="5723870"/>
                    </a:lnTo>
                    <a:lnTo>
                      <a:pt x="0" y="5723477"/>
                    </a:lnTo>
                    <a:lnTo>
                      <a:pt x="0" y="5723278"/>
                    </a:lnTo>
                    <a:lnTo>
                      <a:pt x="0" y="5722193"/>
                    </a:lnTo>
                    <a:lnTo>
                      <a:pt x="0" y="5721710"/>
                    </a:lnTo>
                    <a:lnTo>
                      <a:pt x="0" y="5720152"/>
                    </a:lnTo>
                    <a:lnTo>
                      <a:pt x="0" y="5719430"/>
                    </a:lnTo>
                    <a:lnTo>
                      <a:pt x="0" y="5718876"/>
                    </a:lnTo>
                    <a:lnTo>
                      <a:pt x="0" y="5715533"/>
                    </a:lnTo>
                    <a:lnTo>
                      <a:pt x="0" y="5708336"/>
                    </a:lnTo>
                    <a:lnTo>
                      <a:pt x="0" y="5707052"/>
                    </a:lnTo>
                    <a:lnTo>
                      <a:pt x="0" y="5704305"/>
                    </a:lnTo>
                    <a:lnTo>
                      <a:pt x="0" y="5703021"/>
                    </a:lnTo>
                    <a:lnTo>
                      <a:pt x="0" y="5698450"/>
                    </a:lnTo>
                    <a:lnTo>
                      <a:pt x="0" y="5697973"/>
                    </a:lnTo>
                    <a:lnTo>
                      <a:pt x="0" y="5697282"/>
                    </a:lnTo>
                    <a:lnTo>
                      <a:pt x="0" y="5693247"/>
                    </a:lnTo>
                    <a:lnTo>
                      <a:pt x="0" y="5690750"/>
                    </a:lnTo>
                    <a:lnTo>
                      <a:pt x="0" y="5688720"/>
                    </a:lnTo>
                    <a:lnTo>
                      <a:pt x="0" y="5687425"/>
                    </a:lnTo>
                    <a:lnTo>
                      <a:pt x="0" y="5686914"/>
                    </a:lnTo>
                    <a:lnTo>
                      <a:pt x="0" y="5684179"/>
                    </a:lnTo>
                    <a:lnTo>
                      <a:pt x="0" y="5684049"/>
                    </a:lnTo>
                    <a:lnTo>
                      <a:pt x="0" y="5682936"/>
                    </a:lnTo>
                    <a:lnTo>
                      <a:pt x="0" y="5682488"/>
                    </a:lnTo>
                    <a:lnTo>
                      <a:pt x="0" y="5681851"/>
                    </a:lnTo>
                    <a:lnTo>
                      <a:pt x="0" y="5681368"/>
                    </a:lnTo>
                    <a:lnTo>
                      <a:pt x="0" y="5679692"/>
                    </a:lnTo>
                    <a:lnTo>
                      <a:pt x="0" y="5678862"/>
                    </a:lnTo>
                    <a:lnTo>
                      <a:pt x="0" y="5678638"/>
                    </a:lnTo>
                    <a:lnTo>
                      <a:pt x="0" y="5677941"/>
                    </a:lnTo>
                    <a:lnTo>
                      <a:pt x="0" y="5676368"/>
                    </a:lnTo>
                    <a:lnTo>
                      <a:pt x="0" y="5674405"/>
                    </a:lnTo>
                    <a:lnTo>
                      <a:pt x="0" y="5666818"/>
                    </a:lnTo>
                    <a:lnTo>
                      <a:pt x="0" y="5664552"/>
                    </a:lnTo>
                    <a:lnTo>
                      <a:pt x="0" y="5662273"/>
                    </a:lnTo>
                    <a:lnTo>
                      <a:pt x="0" y="5660703"/>
                    </a:lnTo>
                    <a:lnTo>
                      <a:pt x="0" y="5660519"/>
                    </a:lnTo>
                    <a:lnTo>
                      <a:pt x="0" y="5660185"/>
                    </a:lnTo>
                    <a:lnTo>
                      <a:pt x="0" y="5657252"/>
                    </a:lnTo>
                    <a:lnTo>
                      <a:pt x="0" y="5654184"/>
                    </a:lnTo>
                    <a:lnTo>
                      <a:pt x="0" y="5653263"/>
                    </a:lnTo>
                    <a:lnTo>
                      <a:pt x="0" y="5646572"/>
                    </a:lnTo>
                    <a:lnTo>
                      <a:pt x="0" y="5645909"/>
                    </a:lnTo>
                    <a:lnTo>
                      <a:pt x="0" y="5645764"/>
                    </a:lnTo>
                    <a:lnTo>
                      <a:pt x="0" y="5643837"/>
                    </a:lnTo>
                    <a:lnTo>
                      <a:pt x="0" y="5641677"/>
                    </a:lnTo>
                    <a:lnTo>
                      <a:pt x="0" y="5639469"/>
                    </a:lnTo>
                    <a:lnTo>
                      <a:pt x="0" y="5639350"/>
                    </a:lnTo>
                    <a:lnTo>
                      <a:pt x="0" y="5638520"/>
                    </a:lnTo>
                    <a:lnTo>
                      <a:pt x="0" y="5637599"/>
                    </a:lnTo>
                    <a:lnTo>
                      <a:pt x="0" y="5635933"/>
                    </a:lnTo>
                    <a:lnTo>
                      <a:pt x="0" y="5634063"/>
                    </a:lnTo>
                    <a:lnTo>
                      <a:pt x="0" y="5632776"/>
                    </a:lnTo>
                    <a:lnTo>
                      <a:pt x="0" y="5631364"/>
                    </a:lnTo>
                    <a:lnTo>
                      <a:pt x="0" y="5627658"/>
                    </a:lnTo>
                    <a:lnTo>
                      <a:pt x="0" y="5627467"/>
                    </a:lnTo>
                    <a:lnTo>
                      <a:pt x="0" y="5626543"/>
                    </a:lnTo>
                    <a:lnTo>
                      <a:pt x="0" y="5618683"/>
                    </a:lnTo>
                    <a:lnTo>
                      <a:pt x="0" y="5613842"/>
                    </a:lnTo>
                    <a:lnTo>
                      <a:pt x="0" y="5612921"/>
                    </a:lnTo>
                    <a:lnTo>
                      <a:pt x="0" y="5609587"/>
                    </a:lnTo>
                    <a:lnTo>
                      <a:pt x="0" y="5609134"/>
                    </a:lnTo>
                    <a:lnTo>
                      <a:pt x="0" y="5608017"/>
                    </a:lnTo>
                    <a:lnTo>
                      <a:pt x="0" y="5606742"/>
                    </a:lnTo>
                    <a:lnTo>
                      <a:pt x="0" y="5606272"/>
                    </a:lnTo>
                    <a:lnTo>
                      <a:pt x="0" y="5605102"/>
                    </a:lnTo>
                    <a:lnTo>
                      <a:pt x="0" y="5604705"/>
                    </a:lnTo>
                    <a:lnTo>
                      <a:pt x="0" y="5603534"/>
                    </a:lnTo>
                    <a:lnTo>
                      <a:pt x="0" y="5603264"/>
                    </a:lnTo>
                    <a:lnTo>
                      <a:pt x="0" y="5602784"/>
                    </a:lnTo>
                    <a:lnTo>
                      <a:pt x="0" y="5601860"/>
                    </a:lnTo>
                    <a:lnTo>
                      <a:pt x="0" y="5601335"/>
                    </a:lnTo>
                    <a:lnTo>
                      <a:pt x="0" y="5595905"/>
                    </a:lnTo>
                    <a:lnTo>
                      <a:pt x="0" y="5595591"/>
                    </a:lnTo>
                    <a:lnTo>
                      <a:pt x="0" y="5595214"/>
                    </a:lnTo>
                    <a:lnTo>
                      <a:pt x="0" y="5593647"/>
                    </a:lnTo>
                    <a:lnTo>
                      <a:pt x="0" y="5590277"/>
                    </a:lnTo>
                    <a:lnTo>
                      <a:pt x="0" y="5588862"/>
                    </a:lnTo>
                    <a:lnTo>
                      <a:pt x="0" y="5587167"/>
                    </a:lnTo>
                    <a:lnTo>
                      <a:pt x="0" y="5586131"/>
                    </a:lnTo>
                    <a:lnTo>
                      <a:pt x="0" y="5584531"/>
                    </a:lnTo>
                    <a:lnTo>
                      <a:pt x="0" y="5583336"/>
                    </a:lnTo>
                    <a:lnTo>
                      <a:pt x="0" y="5582597"/>
                    </a:lnTo>
                    <a:lnTo>
                      <a:pt x="0" y="5578853"/>
                    </a:lnTo>
                    <a:lnTo>
                      <a:pt x="0" y="5572560"/>
                    </a:lnTo>
                    <a:lnTo>
                      <a:pt x="0" y="5568792"/>
                    </a:lnTo>
                    <a:lnTo>
                      <a:pt x="0" y="5568196"/>
                    </a:lnTo>
                    <a:lnTo>
                      <a:pt x="0" y="5565998"/>
                    </a:lnTo>
                    <a:lnTo>
                      <a:pt x="0" y="5565194"/>
                    </a:lnTo>
                    <a:lnTo>
                      <a:pt x="0" y="5565084"/>
                    </a:lnTo>
                    <a:lnTo>
                      <a:pt x="0" y="5564760"/>
                    </a:lnTo>
                    <a:lnTo>
                      <a:pt x="0" y="5563192"/>
                    </a:lnTo>
                    <a:lnTo>
                      <a:pt x="0" y="5562487"/>
                    </a:lnTo>
                    <a:lnTo>
                      <a:pt x="0" y="5560918"/>
                    </a:lnTo>
                    <a:lnTo>
                      <a:pt x="0" y="5555563"/>
                    </a:lnTo>
                    <a:lnTo>
                      <a:pt x="0" y="5555423"/>
                    </a:lnTo>
                    <a:lnTo>
                      <a:pt x="0" y="5554872"/>
                    </a:lnTo>
                    <a:lnTo>
                      <a:pt x="0" y="5554126"/>
                    </a:lnTo>
                    <a:lnTo>
                      <a:pt x="0" y="5553403"/>
                    </a:lnTo>
                    <a:lnTo>
                      <a:pt x="0" y="5553305"/>
                    </a:lnTo>
                    <a:lnTo>
                      <a:pt x="0" y="5551806"/>
                    </a:lnTo>
                    <a:lnTo>
                      <a:pt x="0" y="5549524"/>
                    </a:lnTo>
                    <a:lnTo>
                      <a:pt x="0" y="5547956"/>
                    </a:lnTo>
                    <a:lnTo>
                      <a:pt x="0" y="5546825"/>
                    </a:lnTo>
                    <a:lnTo>
                      <a:pt x="0" y="5545789"/>
                    </a:lnTo>
                    <a:lnTo>
                      <a:pt x="0" y="5544505"/>
                    </a:lnTo>
                    <a:lnTo>
                      <a:pt x="0" y="5542255"/>
                    </a:lnTo>
                    <a:lnTo>
                      <a:pt x="0" y="5540970"/>
                    </a:lnTo>
                    <a:lnTo>
                      <a:pt x="0" y="5540493"/>
                    </a:lnTo>
                    <a:lnTo>
                      <a:pt x="0" y="5538511"/>
                    </a:lnTo>
                    <a:lnTo>
                      <a:pt x="0" y="5535768"/>
                    </a:lnTo>
                    <a:lnTo>
                      <a:pt x="0" y="5533390"/>
                    </a:lnTo>
                    <a:lnTo>
                      <a:pt x="0" y="5532357"/>
                    </a:lnTo>
                    <a:lnTo>
                      <a:pt x="0" y="5532218"/>
                    </a:lnTo>
                    <a:lnTo>
                      <a:pt x="0" y="5531196"/>
                    </a:lnTo>
                    <a:lnTo>
                      <a:pt x="0" y="5530719"/>
                    </a:lnTo>
                    <a:lnTo>
                      <a:pt x="0" y="5529625"/>
                    </a:lnTo>
                    <a:lnTo>
                      <a:pt x="0" y="5529435"/>
                    </a:lnTo>
                    <a:lnTo>
                      <a:pt x="0" y="5527854"/>
                    </a:lnTo>
                    <a:lnTo>
                      <a:pt x="0" y="5526570"/>
                    </a:lnTo>
                    <a:lnTo>
                      <a:pt x="0" y="5524852"/>
                    </a:lnTo>
                    <a:lnTo>
                      <a:pt x="0" y="5523616"/>
                    </a:lnTo>
                    <a:lnTo>
                      <a:pt x="0" y="5522693"/>
                    </a:lnTo>
                    <a:lnTo>
                      <a:pt x="0" y="5522145"/>
                    </a:lnTo>
                    <a:lnTo>
                      <a:pt x="0" y="5521297"/>
                    </a:lnTo>
                    <a:lnTo>
                      <a:pt x="0" y="5521158"/>
                    </a:lnTo>
                    <a:lnTo>
                      <a:pt x="0" y="5520576"/>
                    </a:lnTo>
                    <a:lnTo>
                      <a:pt x="0" y="5517846"/>
                    </a:lnTo>
                    <a:lnTo>
                      <a:pt x="0" y="5516926"/>
                    </a:lnTo>
                    <a:lnTo>
                      <a:pt x="0" y="5516796"/>
                    </a:lnTo>
                    <a:lnTo>
                      <a:pt x="0" y="5515081"/>
                    </a:lnTo>
                    <a:lnTo>
                      <a:pt x="0" y="5513793"/>
                    </a:lnTo>
                    <a:lnTo>
                      <a:pt x="0" y="5513061"/>
                    </a:lnTo>
                    <a:lnTo>
                      <a:pt x="0" y="5511087"/>
                    </a:lnTo>
                    <a:lnTo>
                      <a:pt x="0" y="5509520"/>
                    </a:lnTo>
                    <a:lnTo>
                      <a:pt x="0" y="5505936"/>
                    </a:lnTo>
                    <a:lnTo>
                      <a:pt x="0" y="5502003"/>
                    </a:lnTo>
                    <a:lnTo>
                      <a:pt x="0" y="5501334"/>
                    </a:lnTo>
                    <a:lnTo>
                      <a:pt x="0" y="5498469"/>
                    </a:lnTo>
                    <a:lnTo>
                      <a:pt x="0" y="5497991"/>
                    </a:lnTo>
                    <a:lnTo>
                      <a:pt x="0" y="5496839"/>
                    </a:lnTo>
                    <a:lnTo>
                      <a:pt x="0" y="5496387"/>
                    </a:lnTo>
                    <a:lnTo>
                      <a:pt x="0" y="5495270"/>
                    </a:lnTo>
                    <a:lnTo>
                      <a:pt x="0" y="5493048"/>
                    </a:lnTo>
                    <a:lnTo>
                      <a:pt x="0" y="5492245"/>
                    </a:lnTo>
                    <a:lnTo>
                      <a:pt x="0" y="5491552"/>
                    </a:lnTo>
                    <a:lnTo>
                      <a:pt x="0" y="5490889"/>
                    </a:lnTo>
                    <a:lnTo>
                      <a:pt x="0" y="5490276"/>
                    </a:lnTo>
                    <a:lnTo>
                      <a:pt x="0" y="5489283"/>
                    </a:lnTo>
                    <a:lnTo>
                      <a:pt x="0" y="5489093"/>
                    </a:lnTo>
                    <a:lnTo>
                      <a:pt x="0" y="5486933"/>
                    </a:lnTo>
                    <a:lnTo>
                      <a:pt x="0" y="5484068"/>
                    </a:lnTo>
                    <a:lnTo>
                      <a:pt x="0" y="5483274"/>
                    </a:lnTo>
                    <a:lnTo>
                      <a:pt x="0" y="5482351"/>
                    </a:lnTo>
                    <a:lnTo>
                      <a:pt x="0" y="5481989"/>
                    </a:lnTo>
                    <a:lnTo>
                      <a:pt x="0" y="5480955"/>
                    </a:lnTo>
                    <a:lnTo>
                      <a:pt x="0" y="5479736"/>
                    </a:lnTo>
                    <a:lnTo>
                      <a:pt x="0" y="5478452"/>
                    </a:lnTo>
                    <a:lnTo>
                      <a:pt x="0" y="5478225"/>
                    </a:lnTo>
                    <a:lnTo>
                      <a:pt x="0" y="5476584"/>
                    </a:lnTo>
                    <a:lnTo>
                      <a:pt x="0" y="5475705"/>
                    </a:lnTo>
                    <a:lnTo>
                      <a:pt x="0" y="5474421"/>
                    </a:lnTo>
                    <a:lnTo>
                      <a:pt x="0" y="5471293"/>
                    </a:lnTo>
                    <a:lnTo>
                      <a:pt x="0" y="5470181"/>
                    </a:lnTo>
                    <a:lnTo>
                      <a:pt x="0" y="5469850"/>
                    </a:lnTo>
                    <a:lnTo>
                      <a:pt x="0" y="5468682"/>
                    </a:lnTo>
                    <a:lnTo>
                      <a:pt x="0" y="5464647"/>
                    </a:lnTo>
                    <a:lnTo>
                      <a:pt x="0" y="5459811"/>
                    </a:lnTo>
                    <a:lnTo>
                      <a:pt x="0" y="5458825"/>
                    </a:lnTo>
                    <a:lnTo>
                      <a:pt x="0" y="5456093"/>
                    </a:lnTo>
                    <a:lnTo>
                      <a:pt x="0" y="5456045"/>
                    </a:lnTo>
                    <a:lnTo>
                      <a:pt x="0" y="5455449"/>
                    </a:lnTo>
                    <a:lnTo>
                      <a:pt x="0" y="5454336"/>
                    </a:lnTo>
                    <a:lnTo>
                      <a:pt x="0" y="5453888"/>
                    </a:lnTo>
                    <a:lnTo>
                      <a:pt x="0" y="5453251"/>
                    </a:lnTo>
                    <a:lnTo>
                      <a:pt x="0" y="5452768"/>
                    </a:lnTo>
                    <a:lnTo>
                      <a:pt x="0" y="5451903"/>
                    </a:lnTo>
                    <a:lnTo>
                      <a:pt x="0" y="5450547"/>
                    </a:lnTo>
                    <a:lnTo>
                      <a:pt x="0" y="5450038"/>
                    </a:lnTo>
                    <a:lnTo>
                      <a:pt x="0" y="5449934"/>
                    </a:lnTo>
                    <a:lnTo>
                      <a:pt x="0" y="5447768"/>
                    </a:lnTo>
                    <a:lnTo>
                      <a:pt x="0" y="5446591"/>
                    </a:lnTo>
                    <a:lnTo>
                      <a:pt x="0" y="5445498"/>
                    </a:lnTo>
                    <a:lnTo>
                      <a:pt x="0" y="5439489"/>
                    </a:lnTo>
                    <a:lnTo>
                      <a:pt x="0" y="5438218"/>
                    </a:lnTo>
                    <a:lnTo>
                      <a:pt x="0" y="5438110"/>
                    </a:lnTo>
                    <a:lnTo>
                      <a:pt x="0" y="5435952"/>
                    </a:lnTo>
                    <a:lnTo>
                      <a:pt x="0" y="5434079"/>
                    </a:lnTo>
                    <a:lnTo>
                      <a:pt x="0" y="5433673"/>
                    </a:lnTo>
                    <a:lnTo>
                      <a:pt x="0" y="5432103"/>
                    </a:lnTo>
                    <a:lnTo>
                      <a:pt x="0" y="5431919"/>
                    </a:lnTo>
                    <a:lnTo>
                      <a:pt x="0" y="5431585"/>
                    </a:lnTo>
                    <a:lnTo>
                      <a:pt x="0" y="5429508"/>
                    </a:lnTo>
                    <a:lnTo>
                      <a:pt x="0" y="5428652"/>
                    </a:lnTo>
                    <a:lnTo>
                      <a:pt x="0" y="5428340"/>
                    </a:lnTo>
                    <a:lnTo>
                      <a:pt x="0" y="5427052"/>
                    </a:lnTo>
                    <a:lnTo>
                      <a:pt x="0" y="5424305"/>
                    </a:lnTo>
                    <a:lnTo>
                      <a:pt x="0" y="5423020"/>
                    </a:lnTo>
                    <a:lnTo>
                      <a:pt x="0" y="5419469"/>
                    </a:lnTo>
                    <a:lnTo>
                      <a:pt x="0" y="5418449"/>
                    </a:lnTo>
                    <a:lnTo>
                      <a:pt x="0" y="5417972"/>
                    </a:lnTo>
                    <a:lnTo>
                      <a:pt x="0" y="5417309"/>
                    </a:lnTo>
                    <a:lnTo>
                      <a:pt x="0" y="5415751"/>
                    </a:lnTo>
                    <a:lnTo>
                      <a:pt x="0" y="5415237"/>
                    </a:lnTo>
                    <a:lnTo>
                      <a:pt x="0" y="5415107"/>
                    </a:lnTo>
                    <a:lnTo>
                      <a:pt x="0" y="5413546"/>
                    </a:lnTo>
                    <a:lnTo>
                      <a:pt x="0" y="5410869"/>
                    </a:lnTo>
                    <a:lnTo>
                      <a:pt x="0" y="5410750"/>
                    </a:lnTo>
                    <a:lnTo>
                      <a:pt x="0" y="5410403"/>
                    </a:lnTo>
                    <a:lnTo>
                      <a:pt x="0" y="5409920"/>
                    </a:lnTo>
                    <a:lnTo>
                      <a:pt x="0" y="5409696"/>
                    </a:lnTo>
                    <a:lnTo>
                      <a:pt x="0" y="5408999"/>
                    </a:lnTo>
                    <a:lnTo>
                      <a:pt x="0" y="5408411"/>
                    </a:lnTo>
                    <a:lnTo>
                      <a:pt x="0" y="5407426"/>
                    </a:lnTo>
                    <a:lnTo>
                      <a:pt x="0" y="5405463"/>
                    </a:lnTo>
                    <a:lnTo>
                      <a:pt x="0" y="5404693"/>
                    </a:lnTo>
                    <a:lnTo>
                      <a:pt x="0" y="5404176"/>
                    </a:lnTo>
                    <a:lnTo>
                      <a:pt x="0" y="5404049"/>
                    </a:lnTo>
                    <a:lnTo>
                      <a:pt x="0" y="5399058"/>
                    </a:lnTo>
                    <a:lnTo>
                      <a:pt x="0" y="5398867"/>
                    </a:lnTo>
                    <a:lnTo>
                      <a:pt x="0" y="5397943"/>
                    </a:lnTo>
                    <a:lnTo>
                      <a:pt x="0" y="5397876"/>
                    </a:lnTo>
                    <a:lnTo>
                      <a:pt x="0" y="5396646"/>
                    </a:lnTo>
                    <a:lnTo>
                      <a:pt x="0" y="5395610"/>
                    </a:lnTo>
                    <a:lnTo>
                      <a:pt x="0" y="5393331"/>
                    </a:lnTo>
                    <a:lnTo>
                      <a:pt x="0" y="5392877"/>
                    </a:lnTo>
                    <a:lnTo>
                      <a:pt x="0" y="5392045"/>
                    </a:lnTo>
                    <a:lnTo>
                      <a:pt x="0" y="5391761"/>
                    </a:lnTo>
                    <a:lnTo>
                      <a:pt x="0" y="5391577"/>
                    </a:lnTo>
                    <a:lnTo>
                      <a:pt x="0" y="5391243"/>
                    </a:lnTo>
                    <a:lnTo>
                      <a:pt x="0" y="5390478"/>
                    </a:lnTo>
                    <a:lnTo>
                      <a:pt x="0" y="5390083"/>
                    </a:lnTo>
                    <a:lnTo>
                      <a:pt x="0" y="5388846"/>
                    </a:lnTo>
                    <a:lnTo>
                      <a:pt x="0" y="5388310"/>
                    </a:lnTo>
                    <a:lnTo>
                      <a:pt x="0" y="5387277"/>
                    </a:lnTo>
                    <a:lnTo>
                      <a:pt x="0" y="5386818"/>
                    </a:lnTo>
                    <a:lnTo>
                      <a:pt x="0" y="5385723"/>
                    </a:lnTo>
                    <a:lnTo>
                      <a:pt x="0" y="5385242"/>
                    </a:lnTo>
                    <a:lnTo>
                      <a:pt x="0" y="5384552"/>
                    </a:lnTo>
                    <a:lnTo>
                      <a:pt x="0" y="5384321"/>
                    </a:lnTo>
                    <a:lnTo>
                      <a:pt x="0" y="5382271"/>
                    </a:lnTo>
                    <a:lnTo>
                      <a:pt x="0" y="5380703"/>
                    </a:lnTo>
                    <a:lnTo>
                      <a:pt x="0" y="5380518"/>
                    </a:lnTo>
                    <a:lnTo>
                      <a:pt x="0" y="5378142"/>
                    </a:lnTo>
                    <a:lnTo>
                      <a:pt x="0" y="5376967"/>
                    </a:lnTo>
                    <a:lnTo>
                      <a:pt x="0" y="5374184"/>
                    </a:lnTo>
                    <a:lnTo>
                      <a:pt x="0" y="5373260"/>
                    </a:lnTo>
                    <a:lnTo>
                      <a:pt x="0" y="5372735"/>
                    </a:lnTo>
                    <a:lnTo>
                      <a:pt x="0" y="5371966"/>
                    </a:lnTo>
                    <a:lnTo>
                      <a:pt x="0" y="5371321"/>
                    </a:lnTo>
                    <a:lnTo>
                      <a:pt x="0" y="5370527"/>
                    </a:lnTo>
                    <a:lnTo>
                      <a:pt x="0" y="5369191"/>
                    </a:lnTo>
                    <a:lnTo>
                      <a:pt x="0" y="5366991"/>
                    </a:lnTo>
                    <a:lnTo>
                      <a:pt x="0" y="5365909"/>
                    </a:lnTo>
                    <a:lnTo>
                      <a:pt x="0" y="5363834"/>
                    </a:lnTo>
                    <a:lnTo>
                      <a:pt x="0" y="5361677"/>
                    </a:lnTo>
                    <a:lnTo>
                      <a:pt x="0" y="5358716"/>
                    </a:lnTo>
                    <a:lnTo>
                      <a:pt x="0" y="5358525"/>
                    </a:lnTo>
                    <a:lnTo>
                      <a:pt x="0" y="5357601"/>
                    </a:lnTo>
                    <a:lnTo>
                      <a:pt x="0" y="5357431"/>
                    </a:lnTo>
                    <a:lnTo>
                      <a:pt x="0" y="5355931"/>
                    </a:lnTo>
                    <a:lnTo>
                      <a:pt x="0" y="5354091"/>
                    </a:lnTo>
                    <a:lnTo>
                      <a:pt x="0" y="5352077"/>
                    </a:lnTo>
                    <a:lnTo>
                      <a:pt x="0" y="5349741"/>
                    </a:lnTo>
                    <a:lnTo>
                      <a:pt x="0" y="5349546"/>
                    </a:lnTo>
                    <a:lnTo>
                      <a:pt x="0" y="5348457"/>
                    </a:lnTo>
                    <a:lnTo>
                      <a:pt x="0" y="5347975"/>
                    </a:lnTo>
                    <a:lnTo>
                      <a:pt x="0" y="5347656"/>
                    </a:lnTo>
                    <a:lnTo>
                      <a:pt x="0" y="5340192"/>
                    </a:lnTo>
                    <a:lnTo>
                      <a:pt x="0" y="5338683"/>
                    </a:lnTo>
                    <a:lnTo>
                      <a:pt x="0" y="5337800"/>
                    </a:lnTo>
                    <a:lnTo>
                      <a:pt x="0" y="5336160"/>
                    </a:lnTo>
                    <a:lnTo>
                      <a:pt x="0" y="5334592"/>
                    </a:lnTo>
                    <a:lnTo>
                      <a:pt x="0" y="5333842"/>
                    </a:lnTo>
                    <a:lnTo>
                      <a:pt x="0" y="5332918"/>
                    </a:lnTo>
                    <a:lnTo>
                      <a:pt x="0" y="5326963"/>
                    </a:lnTo>
                    <a:lnTo>
                      <a:pt x="0" y="5326741"/>
                    </a:lnTo>
                    <a:lnTo>
                      <a:pt x="0" y="5326272"/>
                    </a:lnTo>
                    <a:lnTo>
                      <a:pt x="0" y="5325526"/>
                    </a:lnTo>
                    <a:lnTo>
                      <a:pt x="0" y="5324705"/>
                    </a:lnTo>
                    <a:lnTo>
                      <a:pt x="0" y="5323206"/>
                    </a:lnTo>
                    <a:lnTo>
                      <a:pt x="0" y="5323061"/>
                    </a:lnTo>
                    <a:lnTo>
                      <a:pt x="0" y="5321335"/>
                    </a:lnTo>
                    <a:lnTo>
                      <a:pt x="0" y="5320924"/>
                    </a:lnTo>
                    <a:lnTo>
                      <a:pt x="0" y="5319356"/>
                    </a:lnTo>
                    <a:lnTo>
                      <a:pt x="0" y="5318225"/>
                    </a:lnTo>
                    <a:lnTo>
                      <a:pt x="0" y="5317189"/>
                    </a:lnTo>
                    <a:lnTo>
                      <a:pt x="0" y="5315905"/>
                    </a:lnTo>
                    <a:lnTo>
                      <a:pt x="0" y="5315589"/>
                    </a:lnTo>
                    <a:lnTo>
                      <a:pt x="0" y="5314930"/>
                    </a:lnTo>
                    <a:lnTo>
                      <a:pt x="0" y="5313655"/>
                    </a:lnTo>
                    <a:lnTo>
                      <a:pt x="0" y="5313179"/>
                    </a:lnTo>
                    <a:lnTo>
                      <a:pt x="0" y="5312370"/>
                    </a:lnTo>
                    <a:lnTo>
                      <a:pt x="0" y="5309911"/>
                    </a:lnTo>
                    <a:lnTo>
                      <a:pt x="0" y="5307168"/>
                    </a:lnTo>
                    <a:lnTo>
                      <a:pt x="0" y="5305955"/>
                    </a:lnTo>
                    <a:lnTo>
                      <a:pt x="0" y="5303618"/>
                    </a:lnTo>
                    <a:lnTo>
                      <a:pt x="0" y="5302596"/>
                    </a:lnTo>
                    <a:lnTo>
                      <a:pt x="0" y="5300669"/>
                    </a:lnTo>
                    <a:lnTo>
                      <a:pt x="0" y="5299254"/>
                    </a:lnTo>
                    <a:lnTo>
                      <a:pt x="0" y="5297970"/>
                    </a:lnTo>
                    <a:lnTo>
                      <a:pt x="0" y="5296252"/>
                    </a:lnTo>
                    <a:lnTo>
                      <a:pt x="0" y="5293545"/>
                    </a:lnTo>
                    <a:lnTo>
                      <a:pt x="0" y="5292558"/>
                    </a:lnTo>
                    <a:lnTo>
                      <a:pt x="0" y="5291976"/>
                    </a:lnTo>
                    <a:lnTo>
                      <a:pt x="0" y="5289246"/>
                    </a:lnTo>
                    <a:lnTo>
                      <a:pt x="0" y="5288196"/>
                    </a:lnTo>
                    <a:lnTo>
                      <a:pt x="0" y="5286481"/>
                    </a:lnTo>
                    <a:lnTo>
                      <a:pt x="0" y="5285193"/>
                    </a:lnTo>
                    <a:lnTo>
                      <a:pt x="0" y="5285184"/>
                    </a:lnTo>
                    <a:lnTo>
                      <a:pt x="0" y="5284461"/>
                    </a:lnTo>
                    <a:lnTo>
                      <a:pt x="0" y="5283899"/>
                    </a:lnTo>
                    <a:lnTo>
                      <a:pt x="0" y="5282864"/>
                    </a:lnTo>
                    <a:lnTo>
                      <a:pt x="0" y="5282487"/>
                    </a:lnTo>
                    <a:lnTo>
                      <a:pt x="0" y="5280920"/>
                    </a:lnTo>
                    <a:lnTo>
                      <a:pt x="0" y="5280582"/>
                    </a:lnTo>
                    <a:lnTo>
                      <a:pt x="0" y="5280132"/>
                    </a:lnTo>
                    <a:lnTo>
                      <a:pt x="0" y="5279014"/>
                    </a:lnTo>
                    <a:lnTo>
                      <a:pt x="0" y="5277336"/>
                    </a:lnTo>
                    <a:lnTo>
                      <a:pt x="0" y="5275563"/>
                    </a:lnTo>
                    <a:lnTo>
                      <a:pt x="0" y="5274126"/>
                    </a:lnTo>
                    <a:lnTo>
                      <a:pt x="0" y="5274021"/>
                    </a:lnTo>
                    <a:lnTo>
                      <a:pt x="0" y="5273403"/>
                    </a:lnTo>
                    <a:lnTo>
                      <a:pt x="0" y="5272028"/>
                    </a:lnTo>
                    <a:lnTo>
                      <a:pt x="0" y="5271806"/>
                    </a:lnTo>
                    <a:lnTo>
                      <a:pt x="0" y="5269869"/>
                    </a:lnTo>
                    <a:lnTo>
                      <a:pt x="0" y="5269524"/>
                    </a:lnTo>
                    <a:lnTo>
                      <a:pt x="0" y="5267956"/>
                    </a:lnTo>
                    <a:lnTo>
                      <a:pt x="0" y="5266826"/>
                    </a:lnTo>
                    <a:lnTo>
                      <a:pt x="0" y="5264448"/>
                    </a:lnTo>
                    <a:lnTo>
                      <a:pt x="0" y="5262254"/>
                    </a:lnTo>
                    <a:lnTo>
                      <a:pt x="0" y="5261476"/>
                    </a:lnTo>
                    <a:lnTo>
                      <a:pt x="0" y="5260970"/>
                    </a:lnTo>
                    <a:lnTo>
                      <a:pt x="0" y="5260683"/>
                    </a:lnTo>
                    <a:lnTo>
                      <a:pt x="0" y="5260493"/>
                    </a:lnTo>
                    <a:lnTo>
                      <a:pt x="0" y="5257628"/>
                    </a:lnTo>
                    <a:lnTo>
                      <a:pt x="0" y="5255468"/>
                    </a:lnTo>
                    <a:lnTo>
                      <a:pt x="0" y="5254674"/>
                    </a:lnTo>
                    <a:lnTo>
                      <a:pt x="0" y="5253751"/>
                    </a:lnTo>
                    <a:lnTo>
                      <a:pt x="0" y="5253389"/>
                    </a:lnTo>
                    <a:lnTo>
                      <a:pt x="0" y="5252355"/>
                    </a:lnTo>
                    <a:lnTo>
                      <a:pt x="0" y="5252216"/>
                    </a:lnTo>
                    <a:lnTo>
                      <a:pt x="0" y="5249625"/>
                    </a:lnTo>
                    <a:lnTo>
                      <a:pt x="0" y="5248904"/>
                    </a:lnTo>
                    <a:lnTo>
                      <a:pt x="0" y="5247984"/>
                    </a:lnTo>
                    <a:lnTo>
                      <a:pt x="0" y="5247854"/>
                    </a:lnTo>
                    <a:lnTo>
                      <a:pt x="0" y="5246570"/>
                    </a:lnTo>
                    <a:lnTo>
                      <a:pt x="0" y="5244851"/>
                    </a:lnTo>
                    <a:lnTo>
                      <a:pt x="0" y="5242693"/>
                    </a:lnTo>
                    <a:lnTo>
                      <a:pt x="0" y="5242145"/>
                    </a:lnTo>
                    <a:lnTo>
                      <a:pt x="0" y="5241581"/>
                    </a:lnTo>
                    <a:lnTo>
                      <a:pt x="0" y="5241398"/>
                    </a:lnTo>
                    <a:lnTo>
                      <a:pt x="0" y="5240578"/>
                    </a:lnTo>
                    <a:lnTo>
                      <a:pt x="0" y="5237846"/>
                    </a:lnTo>
                    <a:lnTo>
                      <a:pt x="0" y="5236994"/>
                    </a:lnTo>
                    <a:lnTo>
                      <a:pt x="0" y="5236797"/>
                    </a:lnTo>
                    <a:lnTo>
                      <a:pt x="0" y="5235228"/>
                    </a:lnTo>
                    <a:lnTo>
                      <a:pt x="0" y="5233061"/>
                    </a:lnTo>
                    <a:lnTo>
                      <a:pt x="0" y="5231366"/>
                    </a:lnTo>
                    <a:lnTo>
                      <a:pt x="0" y="5229799"/>
                    </a:lnTo>
                    <a:lnTo>
                      <a:pt x="0" y="5229527"/>
                    </a:lnTo>
                    <a:lnTo>
                      <a:pt x="0" y="5227445"/>
                    </a:lnTo>
                    <a:lnTo>
                      <a:pt x="0" y="5225936"/>
                    </a:lnTo>
                    <a:lnTo>
                      <a:pt x="0" y="5223303"/>
                    </a:lnTo>
                    <a:lnTo>
                      <a:pt x="0" y="5221947"/>
                    </a:lnTo>
                    <a:lnTo>
                      <a:pt x="0" y="5221334"/>
                    </a:lnTo>
                    <a:lnTo>
                      <a:pt x="0" y="5218470"/>
                    </a:lnTo>
                    <a:lnTo>
                      <a:pt x="0" y="5217991"/>
                    </a:lnTo>
                    <a:lnTo>
                      <a:pt x="0" y="5217889"/>
                    </a:lnTo>
                    <a:lnTo>
                      <a:pt x="0" y="5216898"/>
                    </a:lnTo>
                    <a:lnTo>
                      <a:pt x="0" y="5215126"/>
                    </a:lnTo>
                    <a:lnTo>
                      <a:pt x="0" y="5213047"/>
                    </a:lnTo>
                    <a:lnTo>
                      <a:pt x="0" y="5212395"/>
                    </a:lnTo>
                    <a:lnTo>
                      <a:pt x="0" y="5210889"/>
                    </a:lnTo>
                    <a:lnTo>
                      <a:pt x="0" y="5209510"/>
                    </a:lnTo>
                    <a:lnTo>
                      <a:pt x="0" y="5209283"/>
                    </a:lnTo>
                    <a:lnTo>
                      <a:pt x="0" y="5205479"/>
                    </a:lnTo>
                    <a:lnTo>
                      <a:pt x="0" y="5205117"/>
                    </a:lnTo>
                    <a:lnTo>
                      <a:pt x="0" y="5204068"/>
                    </a:lnTo>
                    <a:lnTo>
                      <a:pt x="0" y="5202351"/>
                    </a:lnTo>
                    <a:lnTo>
                      <a:pt x="0" y="5201239"/>
                    </a:lnTo>
                    <a:lnTo>
                      <a:pt x="0" y="5200908"/>
                    </a:lnTo>
                    <a:lnTo>
                      <a:pt x="0" y="5199740"/>
                    </a:lnTo>
                    <a:lnTo>
                      <a:pt x="0" y="5198452"/>
                    </a:lnTo>
                    <a:lnTo>
                      <a:pt x="0" y="5195705"/>
                    </a:lnTo>
                    <a:lnTo>
                      <a:pt x="0" y="5194420"/>
                    </a:lnTo>
                    <a:lnTo>
                      <a:pt x="0" y="5193209"/>
                    </a:lnTo>
                    <a:lnTo>
                      <a:pt x="0" y="5190869"/>
                    </a:lnTo>
                    <a:lnTo>
                      <a:pt x="0" y="5190177"/>
                    </a:lnTo>
                    <a:lnTo>
                      <a:pt x="0" y="5189849"/>
                    </a:lnTo>
                    <a:lnTo>
                      <a:pt x="0" y="5187922"/>
                    </a:lnTo>
                    <a:lnTo>
                      <a:pt x="0" y="5187151"/>
                    </a:lnTo>
                    <a:lnTo>
                      <a:pt x="0" y="5186507"/>
                    </a:lnTo>
                    <a:lnTo>
                      <a:pt x="0" y="5184946"/>
                    </a:lnTo>
                    <a:lnTo>
                      <a:pt x="0" y="5182611"/>
                    </a:lnTo>
                    <a:lnTo>
                      <a:pt x="0" y="5181803"/>
                    </a:lnTo>
                    <a:lnTo>
                      <a:pt x="0" y="5181686"/>
                    </a:lnTo>
                    <a:lnTo>
                      <a:pt x="0" y="5181096"/>
                    </a:lnTo>
                    <a:lnTo>
                      <a:pt x="0" y="5179811"/>
                    </a:lnTo>
                    <a:lnTo>
                      <a:pt x="0" y="5178826"/>
                    </a:lnTo>
                    <a:lnTo>
                      <a:pt x="0" y="5176556"/>
                    </a:lnTo>
                    <a:lnTo>
                      <a:pt x="0" y="5176093"/>
                    </a:lnTo>
                    <a:lnTo>
                      <a:pt x="0" y="5175449"/>
                    </a:lnTo>
                    <a:lnTo>
                      <a:pt x="0" y="5170547"/>
                    </a:lnTo>
                    <a:lnTo>
                      <a:pt x="0" y="5169276"/>
                    </a:lnTo>
                    <a:lnTo>
                      <a:pt x="0" y="5168046"/>
                    </a:lnTo>
                    <a:lnTo>
                      <a:pt x="0" y="5167010"/>
                    </a:lnTo>
                    <a:lnTo>
                      <a:pt x="0" y="5165496"/>
                    </a:lnTo>
                    <a:lnTo>
                      <a:pt x="0" y="5164731"/>
                    </a:lnTo>
                    <a:lnTo>
                      <a:pt x="0" y="5164277"/>
                    </a:lnTo>
                    <a:lnTo>
                      <a:pt x="0" y="5163445"/>
                    </a:lnTo>
                    <a:lnTo>
                      <a:pt x="0" y="5163161"/>
                    </a:lnTo>
                    <a:lnTo>
                      <a:pt x="0" y="5162977"/>
                    </a:lnTo>
                    <a:lnTo>
                      <a:pt x="0" y="5162643"/>
                    </a:lnTo>
                    <a:lnTo>
                      <a:pt x="0" y="5161878"/>
                    </a:lnTo>
                    <a:lnTo>
                      <a:pt x="0" y="5160246"/>
                    </a:lnTo>
                    <a:lnTo>
                      <a:pt x="0" y="5159710"/>
                    </a:lnTo>
                    <a:lnTo>
                      <a:pt x="0" y="5158677"/>
                    </a:lnTo>
                    <a:lnTo>
                      <a:pt x="0" y="5158218"/>
                    </a:lnTo>
                    <a:lnTo>
                      <a:pt x="0" y="5158110"/>
                    </a:lnTo>
                    <a:lnTo>
                      <a:pt x="0" y="5157123"/>
                    </a:lnTo>
                    <a:lnTo>
                      <a:pt x="0" y="5155952"/>
                    </a:lnTo>
                    <a:lnTo>
                      <a:pt x="0" y="5154078"/>
                    </a:lnTo>
                    <a:lnTo>
                      <a:pt x="0" y="5153671"/>
                    </a:lnTo>
                    <a:lnTo>
                      <a:pt x="0" y="5152103"/>
                    </a:lnTo>
                    <a:lnTo>
                      <a:pt x="0" y="5151918"/>
                    </a:lnTo>
                    <a:lnTo>
                      <a:pt x="0" y="5149507"/>
                    </a:lnTo>
                    <a:lnTo>
                      <a:pt x="0" y="5148367"/>
                    </a:lnTo>
                    <a:lnTo>
                      <a:pt x="0" y="5143366"/>
                    </a:lnTo>
                    <a:lnTo>
                      <a:pt x="0" y="5142721"/>
                    </a:lnTo>
                    <a:lnTo>
                      <a:pt x="0" y="5141927"/>
                    </a:lnTo>
                    <a:lnTo>
                      <a:pt x="0" y="5141461"/>
                    </a:lnTo>
                    <a:lnTo>
                      <a:pt x="0" y="5140591"/>
                    </a:lnTo>
                    <a:lnTo>
                      <a:pt x="0" y="5139469"/>
                    </a:lnTo>
                    <a:lnTo>
                      <a:pt x="0" y="5137309"/>
                    </a:lnTo>
                    <a:lnTo>
                      <a:pt x="0" y="5135751"/>
                    </a:lnTo>
                    <a:lnTo>
                      <a:pt x="0" y="5135234"/>
                    </a:lnTo>
                    <a:lnTo>
                      <a:pt x="0" y="5135107"/>
                    </a:lnTo>
                    <a:lnTo>
                      <a:pt x="0" y="5130402"/>
                    </a:lnTo>
                    <a:lnTo>
                      <a:pt x="0" y="5130116"/>
                    </a:lnTo>
                    <a:lnTo>
                      <a:pt x="0" y="5129925"/>
                    </a:lnTo>
                    <a:lnTo>
                      <a:pt x="0" y="5129001"/>
                    </a:lnTo>
                    <a:lnTo>
                      <a:pt x="0" y="5128831"/>
                    </a:lnTo>
                    <a:lnTo>
                      <a:pt x="0" y="5127704"/>
                    </a:lnTo>
                    <a:lnTo>
                      <a:pt x="0" y="5125491"/>
                    </a:lnTo>
                    <a:lnTo>
                      <a:pt x="0" y="5123935"/>
                    </a:lnTo>
                    <a:lnTo>
                      <a:pt x="0" y="5123477"/>
                    </a:lnTo>
                    <a:lnTo>
                      <a:pt x="0" y="5123103"/>
                    </a:lnTo>
                    <a:lnTo>
                      <a:pt x="0" y="5122651"/>
                    </a:lnTo>
                    <a:lnTo>
                      <a:pt x="0" y="5121536"/>
                    </a:lnTo>
                    <a:lnTo>
                      <a:pt x="0" y="5121141"/>
                    </a:lnTo>
                    <a:lnTo>
                      <a:pt x="0" y="5120946"/>
                    </a:lnTo>
                    <a:lnTo>
                      <a:pt x="0" y="5119904"/>
                    </a:lnTo>
                    <a:lnTo>
                      <a:pt x="0" y="5119857"/>
                    </a:lnTo>
                    <a:lnTo>
                      <a:pt x="0" y="5119375"/>
                    </a:lnTo>
                    <a:lnTo>
                      <a:pt x="0" y="5119056"/>
                    </a:lnTo>
                    <a:lnTo>
                      <a:pt x="0" y="5118620"/>
                    </a:lnTo>
                    <a:lnTo>
                      <a:pt x="0" y="5118335"/>
                    </a:lnTo>
                    <a:lnTo>
                      <a:pt x="0" y="5117876"/>
                    </a:lnTo>
                    <a:lnTo>
                      <a:pt x="0" y="5117051"/>
                    </a:lnTo>
                    <a:lnTo>
                      <a:pt x="0" y="5116781"/>
                    </a:lnTo>
                    <a:lnTo>
                      <a:pt x="0" y="5116646"/>
                    </a:lnTo>
                    <a:lnTo>
                      <a:pt x="0" y="5116541"/>
                    </a:lnTo>
                    <a:lnTo>
                      <a:pt x="0" y="5115610"/>
                    </a:lnTo>
                    <a:lnTo>
                      <a:pt x="0" y="5113329"/>
                    </a:lnTo>
                    <a:lnTo>
                      <a:pt x="0" y="5112881"/>
                    </a:lnTo>
                    <a:lnTo>
                      <a:pt x="0" y="5112046"/>
                    </a:lnTo>
                    <a:lnTo>
                      <a:pt x="0" y="5111761"/>
                    </a:lnTo>
                    <a:lnTo>
                      <a:pt x="0" y="5111576"/>
                    </a:lnTo>
                    <a:lnTo>
                      <a:pt x="0" y="5110476"/>
                    </a:lnTo>
                    <a:lnTo>
                      <a:pt x="0" y="5110083"/>
                    </a:lnTo>
                    <a:lnTo>
                      <a:pt x="0" y="5109200"/>
                    </a:lnTo>
                    <a:lnTo>
                      <a:pt x="0" y="5108846"/>
                    </a:lnTo>
                    <a:lnTo>
                      <a:pt x="0" y="5107277"/>
                    </a:lnTo>
                    <a:lnTo>
                      <a:pt x="0" y="5105723"/>
                    </a:lnTo>
                    <a:lnTo>
                      <a:pt x="0" y="5105242"/>
                    </a:lnTo>
                    <a:lnTo>
                      <a:pt x="0" y="5104318"/>
                    </a:lnTo>
                    <a:lnTo>
                      <a:pt x="0" y="5103024"/>
                    </a:lnTo>
                    <a:lnTo>
                      <a:pt x="0" y="5102379"/>
                    </a:lnTo>
                    <a:lnTo>
                      <a:pt x="0" y="5100249"/>
                    </a:lnTo>
                    <a:lnTo>
                      <a:pt x="0" y="5099648"/>
                    </a:lnTo>
                    <a:lnTo>
                      <a:pt x="0" y="5098141"/>
                    </a:lnTo>
                    <a:lnTo>
                      <a:pt x="0" y="5096967"/>
                    </a:lnTo>
                    <a:lnTo>
                      <a:pt x="0" y="5094461"/>
                    </a:lnTo>
                    <a:lnTo>
                      <a:pt x="0" y="5092735"/>
                    </a:lnTo>
                    <a:lnTo>
                      <a:pt x="0" y="5091967"/>
                    </a:lnTo>
                    <a:lnTo>
                      <a:pt x="0" y="5091321"/>
                    </a:lnTo>
                    <a:lnTo>
                      <a:pt x="0" y="5090910"/>
                    </a:lnTo>
                    <a:lnTo>
                      <a:pt x="0" y="5089192"/>
                    </a:lnTo>
                    <a:lnTo>
                      <a:pt x="0" y="5088489"/>
                    </a:lnTo>
                    <a:lnTo>
                      <a:pt x="0" y="5086989"/>
                    </a:lnTo>
                    <a:lnTo>
                      <a:pt x="0" y="5086330"/>
                    </a:lnTo>
                    <a:lnTo>
                      <a:pt x="0" y="5085149"/>
                    </a:lnTo>
                    <a:lnTo>
                      <a:pt x="0" y="5084579"/>
                    </a:lnTo>
                    <a:lnTo>
                      <a:pt x="0" y="5083135"/>
                    </a:lnTo>
                    <a:lnTo>
                      <a:pt x="0" y="5080604"/>
                    </a:lnTo>
                    <a:lnTo>
                      <a:pt x="0" y="5080151"/>
                    </a:lnTo>
                    <a:lnTo>
                      <a:pt x="0" y="5079515"/>
                    </a:lnTo>
                    <a:lnTo>
                      <a:pt x="0" y="5079033"/>
                    </a:lnTo>
                    <a:lnTo>
                      <a:pt x="0" y="5078714"/>
                    </a:lnTo>
                    <a:lnTo>
                      <a:pt x="0" y="5077430"/>
                    </a:lnTo>
                    <a:lnTo>
                      <a:pt x="0" y="5077355"/>
                    </a:lnTo>
                    <a:lnTo>
                      <a:pt x="0" y="5076302"/>
                    </a:lnTo>
                    <a:lnTo>
                      <a:pt x="0" y="5076119"/>
                    </a:lnTo>
                    <a:lnTo>
                      <a:pt x="0" y="5074551"/>
                    </a:lnTo>
                    <a:lnTo>
                      <a:pt x="0" y="5074091"/>
                    </a:lnTo>
                    <a:lnTo>
                      <a:pt x="0" y="5072076"/>
                    </a:lnTo>
                    <a:lnTo>
                      <a:pt x="0" y="5072069"/>
                    </a:lnTo>
                    <a:lnTo>
                      <a:pt x="0" y="5069741"/>
                    </a:lnTo>
                    <a:lnTo>
                      <a:pt x="0" y="5069542"/>
                    </a:lnTo>
                    <a:lnTo>
                      <a:pt x="0" y="5068937"/>
                    </a:lnTo>
                    <a:lnTo>
                      <a:pt x="0" y="5057799"/>
                    </a:lnTo>
                    <a:lnTo>
                      <a:pt x="0" y="5056584"/>
                    </a:lnTo>
                    <a:lnTo>
                      <a:pt x="0" y="5055299"/>
                    </a:lnTo>
                    <a:lnTo>
                      <a:pt x="0" y="5054264"/>
                    </a:lnTo>
                    <a:lnTo>
                      <a:pt x="0" y="5054119"/>
                    </a:lnTo>
                    <a:lnTo>
                      <a:pt x="0" y="5051982"/>
                    </a:lnTo>
                    <a:lnTo>
                      <a:pt x="0" y="5051532"/>
                    </a:lnTo>
                    <a:lnTo>
                      <a:pt x="0" y="5050414"/>
                    </a:lnTo>
                    <a:lnTo>
                      <a:pt x="0" y="5046963"/>
                    </a:lnTo>
                    <a:lnTo>
                      <a:pt x="0" y="5045988"/>
                    </a:lnTo>
                    <a:lnTo>
                      <a:pt x="0" y="5045526"/>
                    </a:lnTo>
                    <a:lnTo>
                      <a:pt x="0" y="5045421"/>
                    </a:lnTo>
                    <a:lnTo>
                      <a:pt x="0" y="5044237"/>
                    </a:lnTo>
                    <a:lnTo>
                      <a:pt x="0" y="5043428"/>
                    </a:lnTo>
                    <a:lnTo>
                      <a:pt x="0" y="5043206"/>
                    </a:lnTo>
                    <a:lnTo>
                      <a:pt x="0" y="5043066"/>
                    </a:lnTo>
                    <a:lnTo>
                      <a:pt x="0" y="5040924"/>
                    </a:lnTo>
                    <a:lnTo>
                      <a:pt x="0" y="5039356"/>
                    </a:lnTo>
                    <a:lnTo>
                      <a:pt x="0" y="5038226"/>
                    </a:lnTo>
                    <a:lnTo>
                      <a:pt x="0" y="5037133"/>
                    </a:lnTo>
                    <a:lnTo>
                      <a:pt x="0" y="5037013"/>
                    </a:lnTo>
                    <a:lnTo>
                      <a:pt x="0" y="5034929"/>
                    </a:lnTo>
                    <a:lnTo>
                      <a:pt x="0" y="5033654"/>
                    </a:lnTo>
                    <a:lnTo>
                      <a:pt x="0" y="5032876"/>
                    </a:lnTo>
                    <a:lnTo>
                      <a:pt x="0" y="5032370"/>
                    </a:lnTo>
                    <a:lnTo>
                      <a:pt x="0" y="5031727"/>
                    </a:lnTo>
                    <a:lnTo>
                      <a:pt x="0" y="5030443"/>
                    </a:lnTo>
                    <a:lnTo>
                      <a:pt x="0" y="5029028"/>
                    </a:lnTo>
                    <a:lnTo>
                      <a:pt x="0" y="5023616"/>
                    </a:lnTo>
                    <a:lnTo>
                      <a:pt x="0" y="5020669"/>
                    </a:lnTo>
                    <a:lnTo>
                      <a:pt x="0" y="5020304"/>
                    </a:lnTo>
                    <a:lnTo>
                      <a:pt x="0" y="5019254"/>
                    </a:lnTo>
                    <a:lnTo>
                      <a:pt x="0" y="5017970"/>
                    </a:lnTo>
                    <a:lnTo>
                      <a:pt x="0" y="5016251"/>
                    </a:lnTo>
                    <a:lnTo>
                      <a:pt x="0" y="5014957"/>
                    </a:lnTo>
                    <a:lnTo>
                      <a:pt x="0" y="5013545"/>
                    </a:lnTo>
                    <a:lnTo>
                      <a:pt x="0" y="5012798"/>
                    </a:lnTo>
                    <a:lnTo>
                      <a:pt x="0" y="5011978"/>
                    </a:lnTo>
                    <a:lnTo>
                      <a:pt x="0" y="5011190"/>
                    </a:lnTo>
                    <a:lnTo>
                      <a:pt x="0" y="5009246"/>
                    </a:lnTo>
                    <a:lnTo>
                      <a:pt x="0" y="5008394"/>
                    </a:lnTo>
                    <a:lnTo>
                      <a:pt x="0" y="5008197"/>
                    </a:lnTo>
                    <a:lnTo>
                      <a:pt x="0" y="5006628"/>
                    </a:lnTo>
                    <a:lnTo>
                      <a:pt x="0" y="5005184"/>
                    </a:lnTo>
                    <a:lnTo>
                      <a:pt x="0" y="5005079"/>
                    </a:lnTo>
                    <a:lnTo>
                      <a:pt x="0" y="5004461"/>
                    </a:lnTo>
                    <a:lnTo>
                      <a:pt x="0" y="5003899"/>
                    </a:lnTo>
                    <a:lnTo>
                      <a:pt x="0" y="5002864"/>
                    </a:lnTo>
                    <a:lnTo>
                      <a:pt x="0" y="5002766"/>
                    </a:lnTo>
                    <a:lnTo>
                      <a:pt x="0" y="5001199"/>
                    </a:lnTo>
                    <a:lnTo>
                      <a:pt x="0" y="5000927"/>
                    </a:lnTo>
                    <a:lnTo>
                      <a:pt x="0" y="5000582"/>
                    </a:lnTo>
                    <a:lnTo>
                      <a:pt x="0" y="5000130"/>
                    </a:lnTo>
                    <a:lnTo>
                      <a:pt x="0" y="4999014"/>
                    </a:lnTo>
                    <a:lnTo>
                      <a:pt x="0" y="4997336"/>
                    </a:lnTo>
                    <a:lnTo>
                      <a:pt x="0" y="4992534"/>
                    </a:lnTo>
                    <a:lnTo>
                      <a:pt x="0" y="4992083"/>
                    </a:lnTo>
                    <a:lnTo>
                      <a:pt x="0" y="4992028"/>
                    </a:lnTo>
                    <a:lnTo>
                      <a:pt x="0" y="4989870"/>
                    </a:lnTo>
                    <a:lnTo>
                      <a:pt x="0" y="4989289"/>
                    </a:lnTo>
                    <a:lnTo>
                      <a:pt x="0" y="4987941"/>
                    </a:lnTo>
                    <a:lnTo>
                      <a:pt x="0" y="4986526"/>
                    </a:lnTo>
                    <a:lnTo>
                      <a:pt x="0" y="4984447"/>
                    </a:lnTo>
                    <a:lnTo>
                      <a:pt x="0" y="4983795"/>
                    </a:lnTo>
                    <a:lnTo>
                      <a:pt x="0" y="4980683"/>
                    </a:lnTo>
                    <a:lnTo>
                      <a:pt x="0" y="4977628"/>
                    </a:lnTo>
                    <a:lnTo>
                      <a:pt x="0" y="4976517"/>
                    </a:lnTo>
                    <a:lnTo>
                      <a:pt x="0" y="4975468"/>
                    </a:lnTo>
                    <a:lnTo>
                      <a:pt x="0" y="4973751"/>
                    </a:lnTo>
                    <a:lnTo>
                      <a:pt x="0" y="4972639"/>
                    </a:lnTo>
                    <a:lnTo>
                      <a:pt x="0" y="4972456"/>
                    </a:lnTo>
                    <a:lnTo>
                      <a:pt x="0" y="4968904"/>
                    </a:lnTo>
                    <a:lnTo>
                      <a:pt x="0" y="4967855"/>
                    </a:lnTo>
                    <a:lnTo>
                      <a:pt x="0" y="4967405"/>
                    </a:lnTo>
                    <a:lnTo>
                      <a:pt x="0" y="4966286"/>
                    </a:lnTo>
                    <a:lnTo>
                      <a:pt x="0" y="4964609"/>
                    </a:lnTo>
                    <a:lnTo>
                      <a:pt x="0" y="4963555"/>
                    </a:lnTo>
                    <a:lnTo>
                      <a:pt x="0" y="4962424"/>
                    </a:lnTo>
                    <a:lnTo>
                      <a:pt x="0" y="4961577"/>
                    </a:lnTo>
                    <a:lnTo>
                      <a:pt x="0" y="4961398"/>
                    </a:lnTo>
                    <a:lnTo>
                      <a:pt x="0" y="4960857"/>
                    </a:lnTo>
                    <a:lnTo>
                      <a:pt x="0" y="4959322"/>
                    </a:lnTo>
                    <a:lnTo>
                      <a:pt x="0" y="4956994"/>
                    </a:lnTo>
                    <a:lnTo>
                      <a:pt x="0" y="4954011"/>
                    </a:lnTo>
                    <a:lnTo>
                      <a:pt x="0" y="4953086"/>
                    </a:lnTo>
                    <a:lnTo>
                      <a:pt x="0" y="4951367"/>
                    </a:lnTo>
                    <a:lnTo>
                      <a:pt x="0" y="4949798"/>
                    </a:lnTo>
                    <a:lnTo>
                      <a:pt x="0" y="4949528"/>
                    </a:lnTo>
                    <a:lnTo>
                      <a:pt x="0" y="4948947"/>
                    </a:lnTo>
                    <a:lnTo>
                      <a:pt x="0" y="4947956"/>
                    </a:lnTo>
                    <a:lnTo>
                      <a:pt x="0" y="4943453"/>
                    </a:lnTo>
                    <a:lnTo>
                      <a:pt x="0" y="4942169"/>
                    </a:lnTo>
                    <a:lnTo>
                      <a:pt x="0" y="4941947"/>
                    </a:lnTo>
                    <a:lnTo>
                      <a:pt x="0" y="4936896"/>
                    </a:lnTo>
                    <a:lnTo>
                      <a:pt x="0" y="4936175"/>
                    </a:lnTo>
                    <a:lnTo>
                      <a:pt x="0" y="4935126"/>
                    </a:lnTo>
                    <a:lnTo>
                      <a:pt x="0" y="4932395"/>
                    </a:lnTo>
                    <a:lnTo>
                      <a:pt x="0" y="4929510"/>
                    </a:lnTo>
                    <a:lnTo>
                      <a:pt x="0" y="4925478"/>
                    </a:lnTo>
                    <a:lnTo>
                      <a:pt x="0" y="4925118"/>
                    </a:lnTo>
                    <a:lnTo>
                      <a:pt x="0" y="4924267"/>
                    </a:lnTo>
                    <a:lnTo>
                      <a:pt x="0" y="4921235"/>
                    </a:lnTo>
                    <a:lnTo>
                      <a:pt x="0" y="4920907"/>
                    </a:lnTo>
                    <a:lnTo>
                      <a:pt x="0" y="4918980"/>
                    </a:lnTo>
                    <a:lnTo>
                      <a:pt x="0" y="4913669"/>
                    </a:lnTo>
                    <a:lnTo>
                      <a:pt x="0" y="4912861"/>
                    </a:lnTo>
                    <a:lnTo>
                      <a:pt x="0" y="4912744"/>
                    </a:lnTo>
                    <a:lnTo>
                      <a:pt x="0" y="4911458"/>
                    </a:lnTo>
                    <a:lnTo>
                      <a:pt x="0" y="4910869"/>
                    </a:lnTo>
                    <a:lnTo>
                      <a:pt x="0" y="4907922"/>
                    </a:lnTo>
                    <a:lnTo>
                      <a:pt x="0" y="4907151"/>
                    </a:lnTo>
                    <a:lnTo>
                      <a:pt x="0" y="4906507"/>
                    </a:lnTo>
                    <a:lnTo>
                      <a:pt x="0" y="4901802"/>
                    </a:lnTo>
                    <a:lnTo>
                      <a:pt x="0" y="4901686"/>
                    </a:lnTo>
                    <a:lnTo>
                      <a:pt x="0" y="4899668"/>
                    </a:lnTo>
                    <a:lnTo>
                      <a:pt x="0" y="4899104"/>
                    </a:lnTo>
                    <a:lnTo>
                      <a:pt x="0" y="4896554"/>
                    </a:lnTo>
                    <a:lnTo>
                      <a:pt x="0" y="4895335"/>
                    </a:lnTo>
                    <a:lnTo>
                      <a:pt x="0" y="4894503"/>
                    </a:lnTo>
                    <a:lnTo>
                      <a:pt x="0" y="4894051"/>
                    </a:lnTo>
                    <a:lnTo>
                      <a:pt x="0" y="4892936"/>
                    </a:lnTo>
                    <a:lnTo>
                      <a:pt x="0" y="4891304"/>
                    </a:lnTo>
                    <a:lnTo>
                      <a:pt x="0" y="4890020"/>
                    </a:lnTo>
                    <a:lnTo>
                      <a:pt x="0" y="4889735"/>
                    </a:lnTo>
                    <a:lnTo>
                      <a:pt x="0" y="4889276"/>
                    </a:lnTo>
                    <a:lnTo>
                      <a:pt x="0" y="4888451"/>
                    </a:lnTo>
                    <a:lnTo>
                      <a:pt x="0" y="4888181"/>
                    </a:lnTo>
                    <a:lnTo>
                      <a:pt x="0" y="4888046"/>
                    </a:lnTo>
                    <a:lnTo>
                      <a:pt x="0" y="4887941"/>
                    </a:lnTo>
                    <a:lnTo>
                      <a:pt x="0" y="4887010"/>
                    </a:lnTo>
                    <a:lnTo>
                      <a:pt x="0" y="4884729"/>
                    </a:lnTo>
                    <a:lnTo>
                      <a:pt x="0" y="4884281"/>
                    </a:lnTo>
                    <a:lnTo>
                      <a:pt x="0" y="4883446"/>
                    </a:lnTo>
                    <a:lnTo>
                      <a:pt x="0" y="4883161"/>
                    </a:lnTo>
                    <a:lnTo>
                      <a:pt x="0" y="4882976"/>
                    </a:lnTo>
                    <a:lnTo>
                      <a:pt x="0" y="4881876"/>
                    </a:lnTo>
                    <a:lnTo>
                      <a:pt x="0" y="4880246"/>
                    </a:lnTo>
                    <a:lnTo>
                      <a:pt x="0" y="4878677"/>
                    </a:lnTo>
                    <a:lnTo>
                      <a:pt x="0" y="4877123"/>
                    </a:lnTo>
                    <a:lnTo>
                      <a:pt x="0" y="4875194"/>
                    </a:lnTo>
                    <a:lnTo>
                      <a:pt x="0" y="4874424"/>
                    </a:lnTo>
                    <a:lnTo>
                      <a:pt x="0" y="4873779"/>
                    </a:lnTo>
                    <a:lnTo>
                      <a:pt x="0" y="4871649"/>
                    </a:lnTo>
                    <a:lnTo>
                      <a:pt x="0" y="4871048"/>
                    </a:lnTo>
                    <a:lnTo>
                      <a:pt x="0" y="4868959"/>
                    </a:lnTo>
                    <a:lnTo>
                      <a:pt x="0" y="4868367"/>
                    </a:lnTo>
                    <a:lnTo>
                      <a:pt x="0" y="4863367"/>
                    </a:lnTo>
                    <a:lnTo>
                      <a:pt x="0" y="4862721"/>
                    </a:lnTo>
                    <a:lnTo>
                      <a:pt x="0" y="4862310"/>
                    </a:lnTo>
                    <a:lnTo>
                      <a:pt x="0" y="4861460"/>
                    </a:lnTo>
                    <a:lnTo>
                      <a:pt x="0" y="4860592"/>
                    </a:lnTo>
                    <a:lnTo>
                      <a:pt x="0" y="4859889"/>
                    </a:lnTo>
                    <a:lnTo>
                      <a:pt x="0" y="4856549"/>
                    </a:lnTo>
                    <a:lnTo>
                      <a:pt x="0" y="4854535"/>
                    </a:lnTo>
                    <a:lnTo>
                      <a:pt x="0" y="4853709"/>
                    </a:lnTo>
                    <a:lnTo>
                      <a:pt x="0" y="4852004"/>
                    </a:lnTo>
                    <a:lnTo>
                      <a:pt x="0" y="4851551"/>
                    </a:lnTo>
                    <a:lnTo>
                      <a:pt x="0" y="4850915"/>
                    </a:lnTo>
                    <a:lnTo>
                      <a:pt x="0" y="4850433"/>
                    </a:lnTo>
                    <a:lnTo>
                      <a:pt x="0" y="4850114"/>
                    </a:lnTo>
                    <a:lnTo>
                      <a:pt x="0" y="4849678"/>
                    </a:lnTo>
                    <a:lnTo>
                      <a:pt x="0" y="4848830"/>
                    </a:lnTo>
                    <a:lnTo>
                      <a:pt x="0" y="4848109"/>
                    </a:lnTo>
                    <a:lnTo>
                      <a:pt x="0" y="4847704"/>
                    </a:lnTo>
                    <a:lnTo>
                      <a:pt x="0" y="4847702"/>
                    </a:lnTo>
                    <a:lnTo>
                      <a:pt x="0" y="4847599"/>
                    </a:lnTo>
                    <a:lnTo>
                      <a:pt x="0" y="4847519"/>
                    </a:lnTo>
                    <a:lnTo>
                      <a:pt x="0" y="4845951"/>
                    </a:lnTo>
                    <a:lnTo>
                      <a:pt x="0" y="4845491"/>
                    </a:lnTo>
                    <a:lnTo>
                      <a:pt x="0" y="4843939"/>
                    </a:lnTo>
                    <a:lnTo>
                      <a:pt x="0" y="4843476"/>
                    </a:lnTo>
                    <a:lnTo>
                      <a:pt x="0" y="4843104"/>
                    </a:lnTo>
                    <a:lnTo>
                      <a:pt x="0" y="4842651"/>
                    </a:lnTo>
                    <a:lnTo>
                      <a:pt x="0" y="4841534"/>
                    </a:lnTo>
                    <a:lnTo>
                      <a:pt x="0" y="4841141"/>
                    </a:lnTo>
                    <a:lnTo>
                      <a:pt x="0" y="4840942"/>
                    </a:lnTo>
                    <a:lnTo>
                      <a:pt x="0" y="4840337"/>
                    </a:lnTo>
                    <a:lnTo>
                      <a:pt x="0" y="4839904"/>
                    </a:lnTo>
                    <a:lnTo>
                      <a:pt x="0" y="4838619"/>
                    </a:lnTo>
                    <a:lnTo>
                      <a:pt x="0" y="4838335"/>
                    </a:lnTo>
                    <a:lnTo>
                      <a:pt x="0" y="4837051"/>
                    </a:lnTo>
                    <a:lnTo>
                      <a:pt x="0" y="4836781"/>
                    </a:lnTo>
                    <a:lnTo>
                      <a:pt x="0" y="4830706"/>
                    </a:lnTo>
                    <a:lnTo>
                      <a:pt x="0" y="4829199"/>
                    </a:lnTo>
                    <a:lnTo>
                      <a:pt x="0" y="4826002"/>
                    </a:lnTo>
                    <a:lnTo>
                      <a:pt x="0" y="4825519"/>
                    </a:lnTo>
                    <a:lnTo>
                      <a:pt x="0" y="4823025"/>
                    </a:lnTo>
                    <a:lnTo>
                      <a:pt x="0" y="4822379"/>
                    </a:lnTo>
                    <a:lnTo>
                      <a:pt x="0" y="4821968"/>
                    </a:lnTo>
                    <a:lnTo>
                      <a:pt x="0" y="4820250"/>
                    </a:lnTo>
                    <a:lnTo>
                      <a:pt x="0" y="4819648"/>
                    </a:lnTo>
                    <a:lnTo>
                      <a:pt x="0" y="4817388"/>
                    </a:lnTo>
                    <a:lnTo>
                      <a:pt x="0" y="4815637"/>
                    </a:lnTo>
                    <a:lnTo>
                      <a:pt x="0" y="4814466"/>
                    </a:lnTo>
                    <a:lnTo>
                      <a:pt x="0" y="4811601"/>
                    </a:lnTo>
                    <a:lnTo>
                      <a:pt x="0" y="4811209"/>
                    </a:lnTo>
                    <a:lnTo>
                      <a:pt x="0" y="4808533"/>
                    </a:lnTo>
                    <a:lnTo>
                      <a:pt x="0" y="4808488"/>
                    </a:lnTo>
                    <a:lnTo>
                      <a:pt x="0" y="4808413"/>
                    </a:lnTo>
                    <a:lnTo>
                      <a:pt x="0" y="4807360"/>
                    </a:lnTo>
                    <a:lnTo>
                      <a:pt x="0" y="4807177"/>
                    </a:lnTo>
                    <a:lnTo>
                      <a:pt x="0" y="4806329"/>
                    </a:lnTo>
                    <a:lnTo>
                      <a:pt x="0" y="4806077"/>
                    </a:lnTo>
                    <a:lnTo>
                      <a:pt x="0" y="4805609"/>
                    </a:lnTo>
                    <a:lnTo>
                      <a:pt x="0" y="4805149"/>
                    </a:lnTo>
                    <a:lnTo>
                      <a:pt x="0" y="4803134"/>
                    </a:lnTo>
                    <a:lnTo>
                      <a:pt x="0" y="4803127"/>
                    </a:lnTo>
                    <a:lnTo>
                      <a:pt x="0" y="4801843"/>
                    </a:lnTo>
                    <a:lnTo>
                      <a:pt x="0" y="4800600"/>
                    </a:lnTo>
                    <a:lnTo>
                      <a:pt x="0" y="4800152"/>
                    </a:lnTo>
                    <a:lnTo>
                      <a:pt x="0" y="4799995"/>
                    </a:lnTo>
                    <a:lnTo>
                      <a:pt x="0" y="4796302"/>
                    </a:lnTo>
                    <a:lnTo>
                      <a:pt x="0" y="4796117"/>
                    </a:lnTo>
                    <a:lnTo>
                      <a:pt x="0" y="4794549"/>
                    </a:lnTo>
                    <a:lnTo>
                      <a:pt x="0" y="4792069"/>
                    </a:lnTo>
                    <a:lnTo>
                      <a:pt x="0" y="4788940"/>
                    </a:lnTo>
                    <a:lnTo>
                      <a:pt x="0" y="4786920"/>
                    </a:lnTo>
                    <a:lnTo>
                      <a:pt x="0" y="4786357"/>
                    </a:lnTo>
                    <a:lnTo>
                      <a:pt x="0" y="4782590"/>
                    </a:lnTo>
                    <a:lnTo>
                      <a:pt x="0" y="4776584"/>
                    </a:lnTo>
                    <a:lnTo>
                      <a:pt x="0" y="4775299"/>
                    </a:lnTo>
                    <a:lnTo>
                      <a:pt x="0" y="4774124"/>
                    </a:lnTo>
                    <a:lnTo>
                      <a:pt x="0" y="4771530"/>
                    </a:lnTo>
                    <a:lnTo>
                      <a:pt x="0" y="4768191"/>
                    </a:lnTo>
                    <a:lnTo>
                      <a:pt x="0" y="4765987"/>
                    </a:lnTo>
                    <a:lnTo>
                      <a:pt x="0" y="4763575"/>
                    </a:lnTo>
                    <a:lnTo>
                      <a:pt x="0" y="4763483"/>
                    </a:lnTo>
                    <a:lnTo>
                      <a:pt x="0" y="4761501"/>
                    </a:lnTo>
                    <a:lnTo>
                      <a:pt x="0" y="4759341"/>
                    </a:lnTo>
                    <a:lnTo>
                      <a:pt x="0" y="4757133"/>
                    </a:lnTo>
                    <a:lnTo>
                      <a:pt x="0" y="4756210"/>
                    </a:lnTo>
                    <a:lnTo>
                      <a:pt x="0" y="4751727"/>
                    </a:lnTo>
                    <a:lnTo>
                      <a:pt x="0" y="4750443"/>
                    </a:lnTo>
                    <a:lnTo>
                      <a:pt x="0" y="4745321"/>
                    </a:lnTo>
                    <a:lnTo>
                      <a:pt x="0" y="4743856"/>
                    </a:lnTo>
                    <a:lnTo>
                      <a:pt x="0" y="4740304"/>
                    </a:lnTo>
                    <a:lnTo>
                      <a:pt x="0" y="4738805"/>
                    </a:lnTo>
                    <a:lnTo>
                      <a:pt x="0" y="4734957"/>
                    </a:lnTo>
                    <a:lnTo>
                      <a:pt x="0" y="4734955"/>
                    </a:lnTo>
                    <a:lnTo>
                      <a:pt x="0" y="4733824"/>
                    </a:lnTo>
                    <a:lnTo>
                      <a:pt x="0" y="4732798"/>
                    </a:lnTo>
                    <a:lnTo>
                      <a:pt x="0" y="4732257"/>
                    </a:lnTo>
                    <a:lnTo>
                      <a:pt x="0" y="4731188"/>
                    </a:lnTo>
                    <a:lnTo>
                      <a:pt x="0" y="4724406"/>
                    </a:lnTo>
                    <a:lnTo>
                      <a:pt x="0" y="4723141"/>
                    </a:lnTo>
                    <a:lnTo>
                      <a:pt x="0" y="4722767"/>
                    </a:lnTo>
                    <a:lnTo>
                      <a:pt x="0" y="4721198"/>
                    </a:lnTo>
                    <a:lnTo>
                      <a:pt x="0" y="4718999"/>
                    </a:lnTo>
                    <a:lnTo>
                      <a:pt x="0" y="4714853"/>
                    </a:lnTo>
                    <a:lnTo>
                      <a:pt x="0" y="4713569"/>
                    </a:lnTo>
                    <a:lnTo>
                      <a:pt x="0" y="4712083"/>
                    </a:lnTo>
                    <a:lnTo>
                      <a:pt x="0" y="4707941"/>
                    </a:lnTo>
                    <a:lnTo>
                      <a:pt x="0" y="4707575"/>
                    </a:lnTo>
                    <a:lnTo>
                      <a:pt x="0" y="4703795"/>
                    </a:lnTo>
                    <a:lnTo>
                      <a:pt x="0" y="4698463"/>
                    </a:lnTo>
                    <a:lnTo>
                      <a:pt x="0" y="4696518"/>
                    </a:lnTo>
                    <a:lnTo>
                      <a:pt x="0" y="4694613"/>
                    </a:lnTo>
                    <a:lnTo>
                      <a:pt x="0" y="4692635"/>
                    </a:lnTo>
                    <a:lnTo>
                      <a:pt x="0" y="4692456"/>
                    </a:lnTo>
                    <a:lnTo>
                      <a:pt x="0" y="4690380"/>
                    </a:lnTo>
                    <a:lnTo>
                      <a:pt x="0" y="4687405"/>
                    </a:lnTo>
                    <a:lnTo>
                      <a:pt x="0" y="4684144"/>
                    </a:lnTo>
                    <a:lnTo>
                      <a:pt x="0" y="4683555"/>
                    </a:lnTo>
                    <a:lnTo>
                      <a:pt x="0" y="4682858"/>
                    </a:lnTo>
                    <a:lnTo>
                      <a:pt x="0" y="4682425"/>
                    </a:lnTo>
                    <a:lnTo>
                      <a:pt x="0" y="4680856"/>
                    </a:lnTo>
                    <a:lnTo>
                      <a:pt x="0" y="4679322"/>
                    </a:lnTo>
                    <a:lnTo>
                      <a:pt x="0" y="4677075"/>
                    </a:lnTo>
                    <a:lnTo>
                      <a:pt x="0" y="4675507"/>
                    </a:lnTo>
                    <a:lnTo>
                      <a:pt x="0" y="4673227"/>
                    </a:lnTo>
                    <a:lnTo>
                      <a:pt x="0" y="4673086"/>
                    </a:lnTo>
                    <a:lnTo>
                      <a:pt x="0" y="4671789"/>
                    </a:lnTo>
                    <a:lnTo>
                      <a:pt x="0" y="4671068"/>
                    </a:lnTo>
                    <a:lnTo>
                      <a:pt x="0" y="4667954"/>
                    </a:lnTo>
                    <a:lnTo>
                      <a:pt x="0" y="4663453"/>
                    </a:lnTo>
                    <a:lnTo>
                      <a:pt x="0" y="4662169"/>
                    </a:lnTo>
                    <a:lnTo>
                      <a:pt x="0" y="4656176"/>
                    </a:lnTo>
                    <a:lnTo>
                      <a:pt x="0" y="4650826"/>
                    </a:lnTo>
                    <a:lnTo>
                      <a:pt x="0" y="4646594"/>
                    </a:lnTo>
                    <a:lnTo>
                      <a:pt x="0" y="4642516"/>
                    </a:lnTo>
                    <a:lnTo>
                      <a:pt x="0" y="4640359"/>
                    </a:lnTo>
                    <a:lnTo>
                      <a:pt x="0" y="4638980"/>
                    </a:lnTo>
                    <a:lnTo>
                      <a:pt x="0" y="4633488"/>
                    </a:lnTo>
                    <a:lnTo>
                      <a:pt x="0" y="4632744"/>
                    </a:lnTo>
                    <a:lnTo>
                      <a:pt x="0" y="4632575"/>
                    </a:lnTo>
                    <a:lnTo>
                      <a:pt x="0" y="4631460"/>
                    </a:lnTo>
                    <a:lnTo>
                      <a:pt x="0" y="4630726"/>
                    </a:lnTo>
                    <a:lnTo>
                      <a:pt x="0" y="4625109"/>
                    </a:lnTo>
                    <a:lnTo>
                      <a:pt x="0" y="4621078"/>
                    </a:lnTo>
                    <a:lnTo>
                      <a:pt x="0" y="4619667"/>
                    </a:lnTo>
                    <a:lnTo>
                      <a:pt x="0" y="4619509"/>
                    </a:lnTo>
                    <a:lnTo>
                      <a:pt x="0" y="4619104"/>
                    </a:lnTo>
                    <a:lnTo>
                      <a:pt x="0" y="4615339"/>
                    </a:lnTo>
                    <a:lnTo>
                      <a:pt x="0" y="4614051"/>
                    </a:lnTo>
                    <a:lnTo>
                      <a:pt x="0" y="4611304"/>
                    </a:lnTo>
                    <a:lnTo>
                      <a:pt x="0" y="4610019"/>
                    </a:lnTo>
                    <a:lnTo>
                      <a:pt x="0" y="4609735"/>
                    </a:lnTo>
                    <a:lnTo>
                      <a:pt x="0" y="4608451"/>
                    </a:lnTo>
                    <a:lnTo>
                      <a:pt x="0" y="4606252"/>
                    </a:lnTo>
                    <a:lnTo>
                      <a:pt x="0" y="4602106"/>
                    </a:lnTo>
                    <a:lnTo>
                      <a:pt x="0" y="4600017"/>
                    </a:lnTo>
                    <a:lnTo>
                      <a:pt x="0" y="4598210"/>
                    </a:lnTo>
                    <a:lnTo>
                      <a:pt x="0" y="4597402"/>
                    </a:lnTo>
                    <a:lnTo>
                      <a:pt x="0" y="4595194"/>
                    </a:lnTo>
                    <a:lnTo>
                      <a:pt x="0" y="4594425"/>
                    </a:lnTo>
                    <a:lnTo>
                      <a:pt x="0" y="4591048"/>
                    </a:lnTo>
                    <a:lnTo>
                      <a:pt x="0" y="4588957"/>
                    </a:lnTo>
                    <a:lnTo>
                      <a:pt x="0" y="4583001"/>
                    </a:lnTo>
                    <a:lnTo>
                      <a:pt x="0" y="4582609"/>
                    </a:lnTo>
                    <a:lnTo>
                      <a:pt x="0" y="4579888"/>
                    </a:lnTo>
                    <a:lnTo>
                      <a:pt x="0" y="4578760"/>
                    </a:lnTo>
                    <a:lnTo>
                      <a:pt x="0" y="4578577"/>
                    </a:lnTo>
                    <a:lnTo>
                      <a:pt x="0" y="4577477"/>
                    </a:lnTo>
                    <a:lnTo>
                      <a:pt x="0" y="4577009"/>
                    </a:lnTo>
                    <a:lnTo>
                      <a:pt x="0" y="4576549"/>
                    </a:lnTo>
                    <a:lnTo>
                      <a:pt x="0" y="4573709"/>
                    </a:lnTo>
                    <a:lnTo>
                      <a:pt x="0" y="4571552"/>
                    </a:lnTo>
                    <a:lnTo>
                      <a:pt x="0" y="4571395"/>
                    </a:lnTo>
                    <a:lnTo>
                      <a:pt x="0" y="4569677"/>
                    </a:lnTo>
                    <a:lnTo>
                      <a:pt x="0" y="4568109"/>
                    </a:lnTo>
                    <a:lnTo>
                      <a:pt x="0" y="4567702"/>
                    </a:lnTo>
                    <a:lnTo>
                      <a:pt x="0" y="4567517"/>
                    </a:lnTo>
                    <a:lnTo>
                      <a:pt x="0" y="4565949"/>
                    </a:lnTo>
                    <a:lnTo>
                      <a:pt x="0" y="4560340"/>
                    </a:lnTo>
                    <a:lnTo>
                      <a:pt x="0" y="4559043"/>
                    </a:lnTo>
                    <a:lnTo>
                      <a:pt x="0" y="4558320"/>
                    </a:lnTo>
                    <a:lnTo>
                      <a:pt x="0" y="4557060"/>
                    </a:lnTo>
                    <a:lnTo>
                      <a:pt x="0" y="4550706"/>
                    </a:lnTo>
                    <a:lnTo>
                      <a:pt x="0" y="4546001"/>
                    </a:lnTo>
                    <a:lnTo>
                      <a:pt x="0" y="4545524"/>
                    </a:lnTo>
                    <a:lnTo>
                      <a:pt x="0" y="4542659"/>
                    </a:lnTo>
                    <a:lnTo>
                      <a:pt x="0" y="4539591"/>
                    </a:lnTo>
                    <a:lnTo>
                      <a:pt x="0" y="4537387"/>
                    </a:lnTo>
                    <a:lnTo>
                      <a:pt x="0" y="4537135"/>
                    </a:lnTo>
                    <a:lnTo>
                      <a:pt x="0" y="4534975"/>
                    </a:lnTo>
                    <a:lnTo>
                      <a:pt x="0" y="4532901"/>
                    </a:lnTo>
                    <a:lnTo>
                      <a:pt x="0" y="4531601"/>
                    </a:lnTo>
                    <a:lnTo>
                      <a:pt x="0" y="4531210"/>
                    </a:lnTo>
                    <a:lnTo>
                      <a:pt x="0" y="4528533"/>
                    </a:lnTo>
                    <a:lnTo>
                      <a:pt x="0" y="4527610"/>
                    </a:lnTo>
                    <a:lnTo>
                      <a:pt x="0" y="4527360"/>
                    </a:lnTo>
                    <a:lnTo>
                      <a:pt x="0" y="4527175"/>
                    </a:lnTo>
                    <a:lnTo>
                      <a:pt x="0" y="4526075"/>
                    </a:lnTo>
                    <a:lnTo>
                      <a:pt x="0" y="4525607"/>
                    </a:lnTo>
                    <a:lnTo>
                      <a:pt x="0" y="4523127"/>
                    </a:lnTo>
                    <a:lnTo>
                      <a:pt x="0" y="4521843"/>
                    </a:lnTo>
                    <a:lnTo>
                      <a:pt x="0" y="4519998"/>
                    </a:lnTo>
                    <a:lnTo>
                      <a:pt x="0" y="4517978"/>
                    </a:lnTo>
                    <a:lnTo>
                      <a:pt x="0" y="4516721"/>
                    </a:lnTo>
                    <a:lnTo>
                      <a:pt x="0" y="4506920"/>
                    </a:lnTo>
                    <a:lnTo>
                      <a:pt x="0" y="4506509"/>
                    </a:lnTo>
                    <a:lnTo>
                      <a:pt x="0" y="4506357"/>
                    </a:lnTo>
                    <a:lnTo>
                      <a:pt x="0" y="4504942"/>
                    </a:lnTo>
                    <a:lnTo>
                      <a:pt x="0" y="4502588"/>
                    </a:lnTo>
                    <a:lnTo>
                      <a:pt x="0" y="4495806"/>
                    </a:lnTo>
                    <a:lnTo>
                      <a:pt x="0" y="4494633"/>
                    </a:lnTo>
                    <a:lnTo>
                      <a:pt x="0" y="4494541"/>
                    </a:lnTo>
                    <a:lnTo>
                      <a:pt x="0" y="4490399"/>
                    </a:lnTo>
                    <a:lnTo>
                      <a:pt x="0" y="4488191"/>
                    </a:lnTo>
                    <a:lnTo>
                      <a:pt x="0" y="4487268"/>
                    </a:lnTo>
                    <a:lnTo>
                      <a:pt x="0" y="4483573"/>
                    </a:lnTo>
                    <a:lnTo>
                      <a:pt x="0" y="4483483"/>
                    </a:lnTo>
                    <a:lnTo>
                      <a:pt x="0" y="4481501"/>
                    </a:lnTo>
                    <a:lnTo>
                      <a:pt x="0" y="4479341"/>
                    </a:lnTo>
                    <a:lnTo>
                      <a:pt x="0" y="4476379"/>
                    </a:lnTo>
                    <a:lnTo>
                      <a:pt x="0" y="4476210"/>
                    </a:lnTo>
                    <a:lnTo>
                      <a:pt x="0" y="4475098"/>
                    </a:lnTo>
                    <a:lnTo>
                      <a:pt x="0" y="4469863"/>
                    </a:lnTo>
                    <a:lnTo>
                      <a:pt x="0" y="4466013"/>
                    </a:lnTo>
                    <a:lnTo>
                      <a:pt x="0" y="4465321"/>
                    </a:lnTo>
                    <a:lnTo>
                      <a:pt x="0" y="4463856"/>
                    </a:lnTo>
                    <a:lnTo>
                      <a:pt x="0" y="4458805"/>
                    </a:lnTo>
                    <a:lnTo>
                      <a:pt x="0" y="4455464"/>
                    </a:lnTo>
                    <a:lnTo>
                      <a:pt x="0" y="4454955"/>
                    </a:lnTo>
                    <a:lnTo>
                      <a:pt x="0" y="4453825"/>
                    </a:lnTo>
                    <a:lnTo>
                      <a:pt x="0" y="4452256"/>
                    </a:lnTo>
                    <a:lnTo>
                      <a:pt x="0" y="4448475"/>
                    </a:lnTo>
                    <a:lnTo>
                      <a:pt x="0" y="4446907"/>
                    </a:lnTo>
                    <a:lnTo>
                      <a:pt x="0" y="4444627"/>
                    </a:lnTo>
                    <a:lnTo>
                      <a:pt x="0" y="4444406"/>
                    </a:lnTo>
                    <a:lnTo>
                      <a:pt x="0" y="4443189"/>
                    </a:lnTo>
                    <a:lnTo>
                      <a:pt x="0" y="4443141"/>
                    </a:lnTo>
                    <a:lnTo>
                      <a:pt x="0" y="4440730"/>
                    </a:lnTo>
                    <a:lnTo>
                      <a:pt x="0" y="4438999"/>
                    </a:lnTo>
                    <a:lnTo>
                      <a:pt x="0" y="4434853"/>
                    </a:lnTo>
                    <a:lnTo>
                      <a:pt x="0" y="4433569"/>
                    </a:lnTo>
                    <a:lnTo>
                      <a:pt x="0" y="4432594"/>
                    </a:lnTo>
                    <a:lnTo>
                      <a:pt x="0" y="4427576"/>
                    </a:lnTo>
                    <a:lnTo>
                      <a:pt x="0" y="4422226"/>
                    </a:lnTo>
                    <a:lnTo>
                      <a:pt x="0" y="4418463"/>
                    </a:lnTo>
                    <a:lnTo>
                      <a:pt x="0" y="4414613"/>
                    </a:lnTo>
                    <a:lnTo>
                      <a:pt x="0" y="4413916"/>
                    </a:lnTo>
                    <a:lnTo>
                      <a:pt x="0" y="4410380"/>
                    </a:lnTo>
                    <a:lnTo>
                      <a:pt x="0" y="4408133"/>
                    </a:lnTo>
                    <a:lnTo>
                      <a:pt x="0" y="4406565"/>
                    </a:lnTo>
                    <a:lnTo>
                      <a:pt x="0" y="4404888"/>
                    </a:lnTo>
                    <a:lnTo>
                      <a:pt x="0" y="4404144"/>
                    </a:lnTo>
                    <a:lnTo>
                      <a:pt x="0" y="4403975"/>
                    </a:lnTo>
                    <a:lnTo>
                      <a:pt x="0" y="4402860"/>
                    </a:lnTo>
                    <a:lnTo>
                      <a:pt x="0" y="4402847"/>
                    </a:lnTo>
                    <a:lnTo>
                      <a:pt x="0" y="4402126"/>
                    </a:lnTo>
                    <a:lnTo>
                      <a:pt x="0" y="4401563"/>
                    </a:lnTo>
                    <a:lnTo>
                      <a:pt x="0" y="4397794"/>
                    </a:lnTo>
                    <a:lnTo>
                      <a:pt x="0" y="4397076"/>
                    </a:lnTo>
                    <a:lnTo>
                      <a:pt x="0" y="4395507"/>
                    </a:lnTo>
                    <a:lnTo>
                      <a:pt x="0" y="4393763"/>
                    </a:lnTo>
                    <a:lnTo>
                      <a:pt x="0" y="4393227"/>
                    </a:lnTo>
                    <a:lnTo>
                      <a:pt x="0" y="4392194"/>
                    </a:lnTo>
                    <a:lnTo>
                      <a:pt x="0" y="4391789"/>
                    </a:lnTo>
                    <a:lnTo>
                      <a:pt x="0" y="4391067"/>
                    </a:lnTo>
                    <a:lnTo>
                      <a:pt x="0" y="4381884"/>
                    </a:lnTo>
                    <a:lnTo>
                      <a:pt x="0" y="4377652"/>
                    </a:lnTo>
                    <a:lnTo>
                      <a:pt x="0" y="4371417"/>
                    </a:lnTo>
                    <a:lnTo>
                      <a:pt x="0" y="4370826"/>
                    </a:lnTo>
                    <a:lnTo>
                      <a:pt x="0" y="4369610"/>
                    </a:lnTo>
                    <a:lnTo>
                      <a:pt x="0" y="4366594"/>
                    </a:lnTo>
                    <a:lnTo>
                      <a:pt x="0" y="4364546"/>
                    </a:lnTo>
                    <a:lnTo>
                      <a:pt x="0" y="4363633"/>
                    </a:lnTo>
                    <a:lnTo>
                      <a:pt x="0" y="4362518"/>
                    </a:lnTo>
                    <a:lnTo>
                      <a:pt x="0" y="4360357"/>
                    </a:lnTo>
                    <a:lnTo>
                      <a:pt x="0" y="4359062"/>
                    </a:lnTo>
                    <a:lnTo>
                      <a:pt x="0" y="4353488"/>
                    </a:lnTo>
                    <a:lnTo>
                      <a:pt x="0" y="4352573"/>
                    </a:lnTo>
                    <a:lnTo>
                      <a:pt x="0" y="4350725"/>
                    </a:lnTo>
                    <a:lnTo>
                      <a:pt x="0" y="4345109"/>
                    </a:lnTo>
                    <a:lnTo>
                      <a:pt x="0" y="4341077"/>
                    </a:lnTo>
                    <a:lnTo>
                      <a:pt x="0" y="4339509"/>
                    </a:lnTo>
                    <a:lnTo>
                      <a:pt x="0" y="4330443"/>
                    </a:lnTo>
                    <a:lnTo>
                      <a:pt x="0" y="4329268"/>
                    </a:lnTo>
                    <a:lnTo>
                      <a:pt x="0" y="4328460"/>
                    </a:lnTo>
                    <a:lnTo>
                      <a:pt x="0" y="4327978"/>
                    </a:lnTo>
                    <a:lnTo>
                      <a:pt x="0" y="4326252"/>
                    </a:lnTo>
                    <a:lnTo>
                      <a:pt x="0" y="4322106"/>
                    </a:lnTo>
                    <a:lnTo>
                      <a:pt x="0" y="4320015"/>
                    </a:lnTo>
                    <a:lnTo>
                      <a:pt x="0" y="4319847"/>
                    </a:lnTo>
                    <a:lnTo>
                      <a:pt x="0" y="4318209"/>
                    </a:lnTo>
                    <a:lnTo>
                      <a:pt x="0" y="4317401"/>
                    </a:lnTo>
                    <a:lnTo>
                      <a:pt x="0" y="4314059"/>
                    </a:lnTo>
                    <a:lnTo>
                      <a:pt x="0" y="4308535"/>
                    </a:lnTo>
                    <a:lnTo>
                      <a:pt x="0" y="4305586"/>
                    </a:lnTo>
                    <a:lnTo>
                      <a:pt x="0" y="4303001"/>
                    </a:lnTo>
                    <a:lnTo>
                      <a:pt x="0" y="4302610"/>
                    </a:lnTo>
                    <a:lnTo>
                      <a:pt x="0" y="4298760"/>
                    </a:lnTo>
                    <a:lnTo>
                      <a:pt x="0" y="4298575"/>
                    </a:lnTo>
                    <a:lnTo>
                      <a:pt x="0" y="4297475"/>
                    </a:lnTo>
                    <a:lnTo>
                      <a:pt x="0" y="4297007"/>
                    </a:lnTo>
                    <a:lnTo>
                      <a:pt x="0" y="4291398"/>
                    </a:lnTo>
                    <a:lnTo>
                      <a:pt x="0" y="4290101"/>
                    </a:lnTo>
                    <a:lnTo>
                      <a:pt x="0" y="4289378"/>
                    </a:lnTo>
                    <a:lnTo>
                      <a:pt x="0" y="4285479"/>
                    </a:lnTo>
                    <a:lnTo>
                      <a:pt x="0" y="4279043"/>
                    </a:lnTo>
                    <a:lnTo>
                      <a:pt x="0" y="4278320"/>
                    </a:lnTo>
                    <a:lnTo>
                      <a:pt x="0" y="4277909"/>
                    </a:lnTo>
                    <a:lnTo>
                      <a:pt x="0" y="4277059"/>
                    </a:lnTo>
                    <a:lnTo>
                      <a:pt x="0" y="4276342"/>
                    </a:lnTo>
                    <a:lnTo>
                      <a:pt x="0" y="4267228"/>
                    </a:lnTo>
                    <a:lnTo>
                      <a:pt x="0" y="4266033"/>
                    </a:lnTo>
                    <a:lnTo>
                      <a:pt x="0" y="4262659"/>
                    </a:lnTo>
                    <a:lnTo>
                      <a:pt x="0" y="4259591"/>
                    </a:lnTo>
                    <a:lnTo>
                      <a:pt x="0" y="4258668"/>
                    </a:lnTo>
                    <a:lnTo>
                      <a:pt x="0" y="4257133"/>
                    </a:lnTo>
                    <a:lnTo>
                      <a:pt x="0" y="4254973"/>
                    </a:lnTo>
                    <a:lnTo>
                      <a:pt x="0" y="4252901"/>
                    </a:lnTo>
                    <a:lnTo>
                      <a:pt x="0" y="4247779"/>
                    </a:lnTo>
                    <a:lnTo>
                      <a:pt x="0" y="4247610"/>
                    </a:lnTo>
                    <a:lnTo>
                      <a:pt x="0" y="4246498"/>
                    </a:lnTo>
                    <a:lnTo>
                      <a:pt x="0" y="4246315"/>
                    </a:lnTo>
                    <a:lnTo>
                      <a:pt x="0" y="4237978"/>
                    </a:lnTo>
                    <a:lnTo>
                      <a:pt x="0" y="4237567"/>
                    </a:lnTo>
                    <a:lnTo>
                      <a:pt x="0" y="4236721"/>
                    </a:lnTo>
                    <a:lnTo>
                      <a:pt x="0" y="4236283"/>
                    </a:lnTo>
                    <a:lnTo>
                      <a:pt x="0" y="4236000"/>
                    </a:lnTo>
                    <a:lnTo>
                      <a:pt x="0" y="4234716"/>
                    </a:lnTo>
                    <a:lnTo>
                      <a:pt x="0" y="4226864"/>
                    </a:lnTo>
                    <a:lnTo>
                      <a:pt x="0" y="4226509"/>
                    </a:lnTo>
                    <a:lnTo>
                      <a:pt x="0" y="4224942"/>
                    </a:lnTo>
                    <a:lnTo>
                      <a:pt x="0" y="4217312"/>
                    </a:lnTo>
                    <a:lnTo>
                      <a:pt x="0" y="4215806"/>
                    </a:lnTo>
                    <a:lnTo>
                      <a:pt x="0" y="4214631"/>
                    </a:lnTo>
                    <a:lnTo>
                      <a:pt x="0" y="4214541"/>
                    </a:lnTo>
                    <a:lnTo>
                      <a:pt x="0" y="4212130"/>
                    </a:lnTo>
                    <a:lnTo>
                      <a:pt x="0" y="4210399"/>
                    </a:lnTo>
                    <a:lnTo>
                      <a:pt x="0" y="4207268"/>
                    </a:lnTo>
                    <a:lnTo>
                      <a:pt x="0" y="4206156"/>
                    </a:lnTo>
                    <a:lnTo>
                      <a:pt x="0" y="4203994"/>
                    </a:lnTo>
                    <a:lnTo>
                      <a:pt x="0" y="4196379"/>
                    </a:lnTo>
                    <a:lnTo>
                      <a:pt x="0" y="4195094"/>
                    </a:lnTo>
                    <a:lnTo>
                      <a:pt x="0" y="4193782"/>
                    </a:lnTo>
                    <a:lnTo>
                      <a:pt x="0" y="4192213"/>
                    </a:lnTo>
                    <a:lnTo>
                      <a:pt x="0" y="4189863"/>
                    </a:lnTo>
                    <a:lnTo>
                      <a:pt x="0" y="4186603"/>
                    </a:lnTo>
                    <a:lnTo>
                      <a:pt x="0" y="4186013"/>
                    </a:lnTo>
                    <a:lnTo>
                      <a:pt x="0" y="4179533"/>
                    </a:lnTo>
                    <a:lnTo>
                      <a:pt x="0" y="4177965"/>
                    </a:lnTo>
                    <a:lnTo>
                      <a:pt x="0" y="4175464"/>
                    </a:lnTo>
                    <a:lnTo>
                      <a:pt x="0" y="4174247"/>
                    </a:lnTo>
                    <a:lnTo>
                      <a:pt x="0" y="4172963"/>
                    </a:lnTo>
                    <a:lnTo>
                      <a:pt x="0" y="4171788"/>
                    </a:lnTo>
                    <a:lnTo>
                      <a:pt x="0" y="4169194"/>
                    </a:lnTo>
                    <a:lnTo>
                      <a:pt x="0" y="4168476"/>
                    </a:lnTo>
                    <a:lnTo>
                      <a:pt x="0" y="4166907"/>
                    </a:lnTo>
                    <a:lnTo>
                      <a:pt x="0" y="4165163"/>
                    </a:lnTo>
                    <a:lnTo>
                      <a:pt x="0" y="4164627"/>
                    </a:lnTo>
                    <a:lnTo>
                      <a:pt x="0" y="4163653"/>
                    </a:lnTo>
                    <a:lnTo>
                      <a:pt x="0" y="4163594"/>
                    </a:lnTo>
                    <a:lnTo>
                      <a:pt x="0" y="4163189"/>
                    </a:lnTo>
                    <a:lnTo>
                      <a:pt x="0" y="4160730"/>
                    </a:lnTo>
                    <a:lnTo>
                      <a:pt x="0" y="4153284"/>
                    </a:lnTo>
                    <a:lnTo>
                      <a:pt x="0" y="4152592"/>
                    </a:lnTo>
                    <a:lnTo>
                      <a:pt x="0" y="4142226"/>
                    </a:lnTo>
                    <a:lnTo>
                      <a:pt x="0" y="4135946"/>
                    </a:lnTo>
                    <a:lnTo>
                      <a:pt x="0" y="4135033"/>
                    </a:lnTo>
                    <a:lnTo>
                      <a:pt x="0" y="4133918"/>
                    </a:lnTo>
                    <a:lnTo>
                      <a:pt x="0" y="4132621"/>
                    </a:lnTo>
                    <a:lnTo>
                      <a:pt x="0" y="4130462"/>
                    </a:lnTo>
                    <a:lnTo>
                      <a:pt x="0" y="4128852"/>
                    </a:lnTo>
                    <a:lnTo>
                      <a:pt x="0" y="4128134"/>
                    </a:lnTo>
                    <a:lnTo>
                      <a:pt x="0" y="4126566"/>
                    </a:lnTo>
                    <a:lnTo>
                      <a:pt x="0" y="4124888"/>
                    </a:lnTo>
                    <a:lnTo>
                      <a:pt x="0" y="4124821"/>
                    </a:lnTo>
                    <a:lnTo>
                      <a:pt x="0" y="4123973"/>
                    </a:lnTo>
                    <a:lnTo>
                      <a:pt x="0" y="4123252"/>
                    </a:lnTo>
                    <a:lnTo>
                      <a:pt x="0" y="4122847"/>
                    </a:lnTo>
                    <a:lnTo>
                      <a:pt x="0" y="4122126"/>
                    </a:lnTo>
                    <a:lnTo>
                      <a:pt x="0" y="4121563"/>
                    </a:lnTo>
                    <a:lnTo>
                      <a:pt x="0" y="4117798"/>
                    </a:lnTo>
                    <a:lnTo>
                      <a:pt x="0" y="4113763"/>
                    </a:lnTo>
                    <a:lnTo>
                      <a:pt x="0" y="4112194"/>
                    </a:lnTo>
                    <a:lnTo>
                      <a:pt x="0" y="4109747"/>
                    </a:lnTo>
                    <a:lnTo>
                      <a:pt x="0" y="4105716"/>
                    </a:lnTo>
                    <a:lnTo>
                      <a:pt x="0" y="4101884"/>
                    </a:lnTo>
                    <a:lnTo>
                      <a:pt x="0" y="4101145"/>
                    </a:lnTo>
                    <a:lnTo>
                      <a:pt x="0" y="4100668"/>
                    </a:lnTo>
                    <a:lnTo>
                      <a:pt x="0" y="4099378"/>
                    </a:lnTo>
                    <a:lnTo>
                      <a:pt x="0" y="4097653"/>
                    </a:lnTo>
                    <a:lnTo>
                      <a:pt x="0" y="4091415"/>
                    </a:lnTo>
                    <a:lnTo>
                      <a:pt x="0" y="4091247"/>
                    </a:lnTo>
                    <a:lnTo>
                      <a:pt x="0" y="4090121"/>
                    </a:lnTo>
                    <a:lnTo>
                      <a:pt x="0" y="4089609"/>
                    </a:lnTo>
                    <a:lnTo>
                      <a:pt x="0" y="4086744"/>
                    </a:lnTo>
                    <a:lnTo>
                      <a:pt x="0" y="4085068"/>
                    </a:lnTo>
                    <a:lnTo>
                      <a:pt x="0" y="4084546"/>
                    </a:lnTo>
                    <a:lnTo>
                      <a:pt x="0" y="4083631"/>
                    </a:lnTo>
                    <a:lnTo>
                      <a:pt x="0" y="4081219"/>
                    </a:lnTo>
                    <a:lnTo>
                      <a:pt x="0" y="4081036"/>
                    </a:lnTo>
                    <a:lnTo>
                      <a:pt x="0" y="4079468"/>
                    </a:lnTo>
                    <a:lnTo>
                      <a:pt x="0" y="4079063"/>
                    </a:lnTo>
                    <a:lnTo>
                      <a:pt x="0" y="4076986"/>
                    </a:lnTo>
                    <a:lnTo>
                      <a:pt x="0" y="4061501"/>
                    </a:lnTo>
                    <a:lnTo>
                      <a:pt x="0" y="4059036"/>
                    </a:lnTo>
                    <a:lnTo>
                      <a:pt x="0" y="4056879"/>
                    </a:lnTo>
                    <a:lnTo>
                      <a:pt x="0" y="4050905"/>
                    </a:lnTo>
                    <a:lnTo>
                      <a:pt x="0" y="4050443"/>
                    </a:lnTo>
                    <a:lnTo>
                      <a:pt x="0" y="4049267"/>
                    </a:lnTo>
                    <a:lnTo>
                      <a:pt x="0" y="4048459"/>
                    </a:lnTo>
                    <a:lnTo>
                      <a:pt x="0" y="4047983"/>
                    </a:lnTo>
                    <a:lnTo>
                      <a:pt x="0" y="4039846"/>
                    </a:lnTo>
                    <a:lnTo>
                      <a:pt x="0" y="4038628"/>
                    </a:lnTo>
                    <a:lnTo>
                      <a:pt x="0" y="4036644"/>
                    </a:lnTo>
                    <a:lnTo>
                      <a:pt x="0" y="4034060"/>
                    </a:lnTo>
                    <a:lnTo>
                      <a:pt x="0" y="4028533"/>
                    </a:lnTo>
                    <a:lnTo>
                      <a:pt x="0" y="4025586"/>
                    </a:lnTo>
                    <a:lnTo>
                      <a:pt x="0" y="4017715"/>
                    </a:lnTo>
                    <a:lnTo>
                      <a:pt x="0" y="4016537"/>
                    </a:lnTo>
                    <a:lnTo>
                      <a:pt x="0" y="4010101"/>
                    </a:lnTo>
                    <a:lnTo>
                      <a:pt x="0" y="4009378"/>
                    </a:lnTo>
                    <a:lnTo>
                      <a:pt x="0" y="4008968"/>
                    </a:lnTo>
                    <a:lnTo>
                      <a:pt x="0" y="4007683"/>
                    </a:lnTo>
                    <a:lnTo>
                      <a:pt x="0" y="4007401"/>
                    </a:lnTo>
                    <a:lnTo>
                      <a:pt x="0" y="4006116"/>
                    </a:lnTo>
                    <a:lnTo>
                      <a:pt x="0" y="4005479"/>
                    </a:lnTo>
                    <a:lnTo>
                      <a:pt x="0" y="3998287"/>
                    </a:lnTo>
                    <a:lnTo>
                      <a:pt x="0" y="3997909"/>
                    </a:lnTo>
                    <a:lnTo>
                      <a:pt x="0" y="3997001"/>
                    </a:lnTo>
                    <a:lnTo>
                      <a:pt x="0" y="3996342"/>
                    </a:lnTo>
                    <a:lnTo>
                      <a:pt x="0" y="3992858"/>
                    </a:lnTo>
                    <a:lnTo>
                      <a:pt x="0" y="3988712"/>
                    </a:lnTo>
                    <a:lnTo>
                      <a:pt x="0" y="3987227"/>
                    </a:lnTo>
                    <a:lnTo>
                      <a:pt x="0" y="3986031"/>
                    </a:lnTo>
                    <a:lnTo>
                      <a:pt x="0" y="3978668"/>
                    </a:lnTo>
                    <a:lnTo>
                      <a:pt x="0" y="3977557"/>
                    </a:lnTo>
                    <a:lnTo>
                      <a:pt x="0" y="3977373"/>
                    </a:lnTo>
                    <a:lnTo>
                      <a:pt x="0" y="3967779"/>
                    </a:lnTo>
                    <a:lnTo>
                      <a:pt x="0" y="3967342"/>
                    </a:lnTo>
                    <a:lnTo>
                      <a:pt x="0" y="3966494"/>
                    </a:lnTo>
                    <a:lnTo>
                      <a:pt x="0" y="3966316"/>
                    </a:lnTo>
                    <a:lnTo>
                      <a:pt x="0" y="3965775"/>
                    </a:lnTo>
                    <a:lnTo>
                      <a:pt x="0" y="3965182"/>
                    </a:lnTo>
                    <a:lnTo>
                      <a:pt x="0" y="3963613"/>
                    </a:lnTo>
                    <a:lnTo>
                      <a:pt x="0" y="3958003"/>
                    </a:lnTo>
                    <a:lnTo>
                      <a:pt x="0" y="3957568"/>
                    </a:lnTo>
                    <a:lnTo>
                      <a:pt x="0" y="3956284"/>
                    </a:lnTo>
                    <a:lnTo>
                      <a:pt x="0" y="3956000"/>
                    </a:lnTo>
                    <a:lnTo>
                      <a:pt x="0" y="3954715"/>
                    </a:lnTo>
                    <a:lnTo>
                      <a:pt x="0" y="3954501"/>
                    </a:lnTo>
                    <a:lnTo>
                      <a:pt x="0" y="3952219"/>
                    </a:lnTo>
                    <a:lnTo>
                      <a:pt x="0" y="3950651"/>
                    </a:lnTo>
                    <a:lnTo>
                      <a:pt x="0" y="3948370"/>
                    </a:lnTo>
                    <a:lnTo>
                      <a:pt x="0" y="3946864"/>
                    </a:lnTo>
                    <a:lnTo>
                      <a:pt x="0" y="3943665"/>
                    </a:lnTo>
                    <a:lnTo>
                      <a:pt x="0" y="3943188"/>
                    </a:lnTo>
                    <a:lnTo>
                      <a:pt x="0" y="3937312"/>
                    </a:lnTo>
                    <a:lnTo>
                      <a:pt x="0" y="3935053"/>
                    </a:lnTo>
                    <a:lnTo>
                      <a:pt x="0" y="3932130"/>
                    </a:lnTo>
                    <a:lnTo>
                      <a:pt x="0" y="3929265"/>
                    </a:lnTo>
                    <a:lnTo>
                      <a:pt x="0" y="3926153"/>
                    </a:lnTo>
                    <a:lnTo>
                      <a:pt x="0" y="3924840"/>
                    </a:lnTo>
                    <a:lnTo>
                      <a:pt x="0" y="3923993"/>
                    </a:lnTo>
                    <a:lnTo>
                      <a:pt x="0" y="3923272"/>
                    </a:lnTo>
                    <a:lnTo>
                      <a:pt x="0" y="3917661"/>
                    </a:lnTo>
                    <a:lnTo>
                      <a:pt x="0" y="3913782"/>
                    </a:lnTo>
                    <a:lnTo>
                      <a:pt x="0" y="3912216"/>
                    </a:lnTo>
                    <a:lnTo>
                      <a:pt x="0" y="3908631"/>
                    </a:lnTo>
                    <a:lnTo>
                      <a:pt x="0" y="3906603"/>
                    </a:lnTo>
                    <a:lnTo>
                      <a:pt x="0" y="3904586"/>
                    </a:lnTo>
                    <a:lnTo>
                      <a:pt x="0" y="3904021"/>
                    </a:lnTo>
                    <a:lnTo>
                      <a:pt x="0" y="3900253"/>
                    </a:lnTo>
                    <a:lnTo>
                      <a:pt x="0" y="3899534"/>
                    </a:lnTo>
                    <a:lnTo>
                      <a:pt x="0" y="3897965"/>
                    </a:lnTo>
                    <a:lnTo>
                      <a:pt x="0" y="3896222"/>
                    </a:lnTo>
                    <a:lnTo>
                      <a:pt x="0" y="3894652"/>
                    </a:lnTo>
                    <a:lnTo>
                      <a:pt x="0" y="3894247"/>
                    </a:lnTo>
                    <a:lnTo>
                      <a:pt x="0" y="3892963"/>
                    </a:lnTo>
                    <a:lnTo>
                      <a:pt x="0" y="3891788"/>
                    </a:lnTo>
                    <a:lnTo>
                      <a:pt x="0" y="3889198"/>
                    </a:lnTo>
                    <a:lnTo>
                      <a:pt x="0" y="3885163"/>
                    </a:lnTo>
                    <a:lnTo>
                      <a:pt x="0" y="3883650"/>
                    </a:lnTo>
                    <a:lnTo>
                      <a:pt x="0" y="3883595"/>
                    </a:lnTo>
                    <a:lnTo>
                      <a:pt x="0" y="3881147"/>
                    </a:lnTo>
                    <a:lnTo>
                      <a:pt x="0" y="3877116"/>
                    </a:lnTo>
                    <a:lnTo>
                      <a:pt x="0" y="3873876"/>
                    </a:lnTo>
                    <a:lnTo>
                      <a:pt x="0" y="3873284"/>
                    </a:lnTo>
                    <a:lnTo>
                      <a:pt x="0" y="3872545"/>
                    </a:lnTo>
                    <a:lnTo>
                      <a:pt x="0" y="3861520"/>
                    </a:lnTo>
                    <a:lnTo>
                      <a:pt x="0" y="3858145"/>
                    </a:lnTo>
                    <a:lnTo>
                      <a:pt x="0" y="3856468"/>
                    </a:lnTo>
                    <a:lnTo>
                      <a:pt x="0" y="3855946"/>
                    </a:lnTo>
                    <a:lnTo>
                      <a:pt x="0" y="3855031"/>
                    </a:lnTo>
                    <a:lnTo>
                      <a:pt x="0" y="3852621"/>
                    </a:lnTo>
                    <a:lnTo>
                      <a:pt x="0" y="3852619"/>
                    </a:lnTo>
                    <a:lnTo>
                      <a:pt x="0" y="3852436"/>
                    </a:lnTo>
                    <a:lnTo>
                      <a:pt x="0" y="3850868"/>
                    </a:lnTo>
                    <a:lnTo>
                      <a:pt x="0" y="3850463"/>
                    </a:lnTo>
                    <a:lnTo>
                      <a:pt x="0" y="3848856"/>
                    </a:lnTo>
                    <a:lnTo>
                      <a:pt x="0" y="3844821"/>
                    </a:lnTo>
                    <a:lnTo>
                      <a:pt x="0" y="3843252"/>
                    </a:lnTo>
                    <a:lnTo>
                      <a:pt x="0" y="3840805"/>
                    </a:lnTo>
                    <a:lnTo>
                      <a:pt x="0" y="3836774"/>
                    </a:lnTo>
                    <a:lnTo>
                      <a:pt x="0" y="3832204"/>
                    </a:lnTo>
                    <a:lnTo>
                      <a:pt x="0" y="3830919"/>
                    </a:lnTo>
                    <a:lnTo>
                      <a:pt x="0" y="3830436"/>
                    </a:lnTo>
                    <a:lnTo>
                      <a:pt x="0" y="3829747"/>
                    </a:lnTo>
                    <a:lnTo>
                      <a:pt x="0" y="3825715"/>
                    </a:lnTo>
                    <a:lnTo>
                      <a:pt x="0" y="3822305"/>
                    </a:lnTo>
                    <a:lnTo>
                      <a:pt x="0" y="3821144"/>
                    </a:lnTo>
                    <a:lnTo>
                      <a:pt x="0" y="3820667"/>
                    </a:lnTo>
                    <a:lnTo>
                      <a:pt x="0" y="3819384"/>
                    </a:lnTo>
                    <a:lnTo>
                      <a:pt x="0" y="3817802"/>
                    </a:lnTo>
                    <a:lnTo>
                      <a:pt x="0" y="3816519"/>
                    </a:lnTo>
                    <a:lnTo>
                      <a:pt x="0" y="3816126"/>
                    </a:lnTo>
                    <a:lnTo>
                      <a:pt x="0" y="3812278"/>
                    </a:lnTo>
                    <a:lnTo>
                      <a:pt x="0" y="3812094"/>
                    </a:lnTo>
                    <a:lnTo>
                      <a:pt x="0" y="3811247"/>
                    </a:lnTo>
                    <a:lnTo>
                      <a:pt x="0" y="3810526"/>
                    </a:lnTo>
                    <a:lnTo>
                      <a:pt x="0" y="3810122"/>
                    </a:lnTo>
                    <a:lnTo>
                      <a:pt x="0" y="3808044"/>
                    </a:lnTo>
                    <a:lnTo>
                      <a:pt x="0" y="3806744"/>
                    </a:lnTo>
                    <a:lnTo>
                      <a:pt x="0" y="3805069"/>
                    </a:lnTo>
                    <a:lnTo>
                      <a:pt x="0" y="3801219"/>
                    </a:lnTo>
                    <a:lnTo>
                      <a:pt x="0" y="3801034"/>
                    </a:lnTo>
                    <a:lnTo>
                      <a:pt x="0" y="3799466"/>
                    </a:lnTo>
                    <a:lnTo>
                      <a:pt x="0" y="3796986"/>
                    </a:lnTo>
                    <a:lnTo>
                      <a:pt x="0" y="3794740"/>
                    </a:lnTo>
                    <a:lnTo>
                      <a:pt x="0" y="3793173"/>
                    </a:lnTo>
                    <a:lnTo>
                      <a:pt x="0" y="3788418"/>
                    </a:lnTo>
                    <a:lnTo>
                      <a:pt x="0" y="3787937"/>
                    </a:lnTo>
                    <a:lnTo>
                      <a:pt x="0" y="3781501"/>
                    </a:lnTo>
                    <a:lnTo>
                      <a:pt x="0" y="3779041"/>
                    </a:lnTo>
                    <a:lnTo>
                      <a:pt x="0" y="3776880"/>
                    </a:lnTo>
                    <a:lnTo>
                      <a:pt x="0" y="3774016"/>
                    </a:lnTo>
                    <a:lnTo>
                      <a:pt x="0" y="3770904"/>
                    </a:lnTo>
                    <a:lnTo>
                      <a:pt x="0" y="3769686"/>
                    </a:lnTo>
                    <a:lnTo>
                      <a:pt x="0" y="3768492"/>
                    </a:lnTo>
                    <a:lnTo>
                      <a:pt x="0" y="3768401"/>
                    </a:lnTo>
                    <a:lnTo>
                      <a:pt x="0" y="3764258"/>
                    </a:lnTo>
                    <a:lnTo>
                      <a:pt x="0" y="3758626"/>
                    </a:lnTo>
                    <a:lnTo>
                      <a:pt x="0" y="3756644"/>
                    </a:lnTo>
                    <a:lnTo>
                      <a:pt x="0" y="3751152"/>
                    </a:lnTo>
                    <a:lnTo>
                      <a:pt x="0" y="3750238"/>
                    </a:lnTo>
                    <a:lnTo>
                      <a:pt x="0" y="3748773"/>
                    </a:lnTo>
                    <a:lnTo>
                      <a:pt x="0" y="3738741"/>
                    </a:lnTo>
                    <a:lnTo>
                      <a:pt x="0" y="3737715"/>
                    </a:lnTo>
                    <a:lnTo>
                      <a:pt x="0" y="3737175"/>
                    </a:lnTo>
                    <a:lnTo>
                      <a:pt x="0" y="3736537"/>
                    </a:lnTo>
                    <a:lnTo>
                      <a:pt x="0" y="3728968"/>
                    </a:lnTo>
                    <a:lnTo>
                      <a:pt x="0" y="3728058"/>
                    </a:lnTo>
                    <a:lnTo>
                      <a:pt x="0" y="3727684"/>
                    </a:lnTo>
                    <a:lnTo>
                      <a:pt x="0" y="3727400"/>
                    </a:lnTo>
                    <a:lnTo>
                      <a:pt x="0" y="3726116"/>
                    </a:lnTo>
                    <a:lnTo>
                      <a:pt x="0" y="3725901"/>
                    </a:lnTo>
                    <a:lnTo>
                      <a:pt x="0" y="3723916"/>
                    </a:lnTo>
                    <a:lnTo>
                      <a:pt x="0" y="3723619"/>
                    </a:lnTo>
                    <a:lnTo>
                      <a:pt x="0" y="3722051"/>
                    </a:lnTo>
                    <a:lnTo>
                      <a:pt x="0" y="3719770"/>
                    </a:lnTo>
                    <a:lnTo>
                      <a:pt x="0" y="3718284"/>
                    </a:lnTo>
                    <a:lnTo>
                      <a:pt x="0" y="3717000"/>
                    </a:lnTo>
                    <a:lnTo>
                      <a:pt x="0" y="3715874"/>
                    </a:lnTo>
                    <a:lnTo>
                      <a:pt x="0" y="3715065"/>
                    </a:lnTo>
                    <a:lnTo>
                      <a:pt x="0" y="3712858"/>
                    </a:lnTo>
                    <a:lnTo>
                      <a:pt x="0" y="3708712"/>
                    </a:lnTo>
                    <a:lnTo>
                      <a:pt x="0" y="3704567"/>
                    </a:lnTo>
                    <a:lnTo>
                      <a:pt x="0" y="3700665"/>
                    </a:lnTo>
                    <a:lnTo>
                      <a:pt x="0" y="3698329"/>
                    </a:lnTo>
                    <a:lnTo>
                      <a:pt x="0" y="3697552"/>
                    </a:lnTo>
                    <a:lnTo>
                      <a:pt x="0" y="3697373"/>
                    </a:lnTo>
                    <a:lnTo>
                      <a:pt x="0" y="3696240"/>
                    </a:lnTo>
                    <a:lnTo>
                      <a:pt x="0" y="3694793"/>
                    </a:lnTo>
                    <a:lnTo>
                      <a:pt x="0" y="3694672"/>
                    </a:lnTo>
                    <a:lnTo>
                      <a:pt x="0" y="3689061"/>
                    </a:lnTo>
                    <a:lnTo>
                      <a:pt x="0" y="3687342"/>
                    </a:lnTo>
                    <a:lnTo>
                      <a:pt x="0" y="3685773"/>
                    </a:lnTo>
                    <a:lnTo>
                      <a:pt x="0" y="3685559"/>
                    </a:lnTo>
                    <a:lnTo>
                      <a:pt x="0" y="3685182"/>
                    </a:lnTo>
                    <a:lnTo>
                      <a:pt x="0" y="3683615"/>
                    </a:lnTo>
                    <a:lnTo>
                      <a:pt x="0" y="3683278"/>
                    </a:lnTo>
                    <a:lnTo>
                      <a:pt x="0" y="3681992"/>
                    </a:lnTo>
                    <a:lnTo>
                      <a:pt x="0" y="3681709"/>
                    </a:lnTo>
                    <a:lnTo>
                      <a:pt x="0" y="3680425"/>
                    </a:lnTo>
                    <a:lnTo>
                      <a:pt x="0" y="3680031"/>
                    </a:lnTo>
                    <a:lnTo>
                      <a:pt x="0" y="3678003"/>
                    </a:lnTo>
                    <a:lnTo>
                      <a:pt x="0" y="3676706"/>
                    </a:lnTo>
                    <a:lnTo>
                      <a:pt x="0" y="3675985"/>
                    </a:lnTo>
                    <a:lnTo>
                      <a:pt x="0" y="3674724"/>
                    </a:lnTo>
                    <a:lnTo>
                      <a:pt x="0" y="3674501"/>
                    </a:lnTo>
                    <a:lnTo>
                      <a:pt x="0" y="3673651"/>
                    </a:lnTo>
                    <a:lnTo>
                      <a:pt x="0" y="3672219"/>
                    </a:lnTo>
                    <a:lnTo>
                      <a:pt x="0" y="3670651"/>
                    </a:lnTo>
                    <a:lnTo>
                      <a:pt x="0" y="3668370"/>
                    </a:lnTo>
                    <a:lnTo>
                      <a:pt x="0" y="3663665"/>
                    </a:lnTo>
                    <a:lnTo>
                      <a:pt x="0" y="3663188"/>
                    </a:lnTo>
                    <a:lnTo>
                      <a:pt x="0" y="3662065"/>
                    </a:lnTo>
                    <a:lnTo>
                      <a:pt x="0" y="3660323"/>
                    </a:lnTo>
                    <a:lnTo>
                      <a:pt x="0" y="3655050"/>
                    </a:lnTo>
                    <a:lnTo>
                      <a:pt x="0" y="3649266"/>
                    </a:lnTo>
                    <a:lnTo>
                      <a:pt x="0" y="3645276"/>
                    </a:lnTo>
                    <a:lnTo>
                      <a:pt x="0" y="3644840"/>
                    </a:lnTo>
                    <a:lnTo>
                      <a:pt x="0" y="3643273"/>
                    </a:lnTo>
                    <a:lnTo>
                      <a:pt x="0" y="3639690"/>
                    </a:lnTo>
                    <a:lnTo>
                      <a:pt x="0" y="3639492"/>
                    </a:lnTo>
                    <a:lnTo>
                      <a:pt x="0" y="3638405"/>
                    </a:lnTo>
                    <a:lnTo>
                      <a:pt x="0" y="3637923"/>
                    </a:lnTo>
                    <a:lnTo>
                      <a:pt x="0" y="3637662"/>
                    </a:lnTo>
                    <a:lnTo>
                      <a:pt x="0" y="3635643"/>
                    </a:lnTo>
                    <a:lnTo>
                      <a:pt x="0" y="3629522"/>
                    </a:lnTo>
                    <a:lnTo>
                      <a:pt x="0" y="3628631"/>
                    </a:lnTo>
                    <a:lnTo>
                      <a:pt x="0" y="3625490"/>
                    </a:lnTo>
                    <a:lnTo>
                      <a:pt x="0" y="3624584"/>
                    </a:lnTo>
                    <a:lnTo>
                      <a:pt x="0" y="3624021"/>
                    </a:lnTo>
                    <a:lnTo>
                      <a:pt x="0" y="3623922"/>
                    </a:lnTo>
                    <a:lnTo>
                      <a:pt x="0" y="3620256"/>
                    </a:lnTo>
                    <a:lnTo>
                      <a:pt x="0" y="3616293"/>
                    </a:lnTo>
                    <a:lnTo>
                      <a:pt x="0" y="3616222"/>
                    </a:lnTo>
                    <a:lnTo>
                      <a:pt x="0" y="3614652"/>
                    </a:lnTo>
                    <a:lnTo>
                      <a:pt x="0" y="3612205"/>
                    </a:lnTo>
                    <a:lnTo>
                      <a:pt x="0" y="3608174"/>
                    </a:lnTo>
                    <a:lnTo>
                      <a:pt x="0" y="3606519"/>
                    </a:lnTo>
                    <a:lnTo>
                      <a:pt x="0" y="3604935"/>
                    </a:lnTo>
                    <a:lnTo>
                      <a:pt x="0" y="3603604"/>
                    </a:lnTo>
                    <a:lnTo>
                      <a:pt x="0" y="3603127"/>
                    </a:lnTo>
                    <a:lnTo>
                      <a:pt x="0" y="3602319"/>
                    </a:lnTo>
                    <a:lnTo>
                      <a:pt x="0" y="3601147"/>
                    </a:lnTo>
                    <a:lnTo>
                      <a:pt x="0" y="3599241"/>
                    </a:lnTo>
                    <a:lnTo>
                      <a:pt x="0" y="3597116"/>
                    </a:lnTo>
                    <a:lnTo>
                      <a:pt x="0" y="3595904"/>
                    </a:lnTo>
                    <a:lnTo>
                      <a:pt x="0" y="3593874"/>
                    </a:lnTo>
                    <a:lnTo>
                      <a:pt x="0" y="3592948"/>
                    </a:lnTo>
                    <a:lnTo>
                      <a:pt x="0" y="3592544"/>
                    </a:lnTo>
                    <a:lnTo>
                      <a:pt x="0" y="3589202"/>
                    </a:lnTo>
                    <a:lnTo>
                      <a:pt x="0" y="3587919"/>
                    </a:lnTo>
                    <a:lnTo>
                      <a:pt x="0" y="3587526"/>
                    </a:lnTo>
                    <a:lnTo>
                      <a:pt x="0" y="3585582"/>
                    </a:lnTo>
                    <a:lnTo>
                      <a:pt x="0" y="3583677"/>
                    </a:lnTo>
                    <a:lnTo>
                      <a:pt x="0" y="3583494"/>
                    </a:lnTo>
                    <a:lnTo>
                      <a:pt x="0" y="3581926"/>
                    </a:lnTo>
                    <a:lnTo>
                      <a:pt x="0" y="3581521"/>
                    </a:lnTo>
                    <a:lnTo>
                      <a:pt x="0" y="3578145"/>
                    </a:lnTo>
                    <a:lnTo>
                      <a:pt x="0" y="3576469"/>
                    </a:lnTo>
                    <a:lnTo>
                      <a:pt x="0" y="3575811"/>
                    </a:lnTo>
                    <a:lnTo>
                      <a:pt x="0" y="3573791"/>
                    </a:lnTo>
                    <a:lnTo>
                      <a:pt x="0" y="3572619"/>
                    </a:lnTo>
                    <a:lnTo>
                      <a:pt x="0" y="3572434"/>
                    </a:lnTo>
                    <a:lnTo>
                      <a:pt x="0" y="3570866"/>
                    </a:lnTo>
                    <a:lnTo>
                      <a:pt x="0" y="3566140"/>
                    </a:lnTo>
                    <a:lnTo>
                      <a:pt x="0" y="3564573"/>
                    </a:lnTo>
                    <a:lnTo>
                      <a:pt x="0" y="3561978"/>
                    </a:lnTo>
                    <a:lnTo>
                      <a:pt x="0" y="3560805"/>
                    </a:lnTo>
                    <a:lnTo>
                      <a:pt x="0" y="3559818"/>
                    </a:lnTo>
                    <a:lnTo>
                      <a:pt x="0" y="3556773"/>
                    </a:lnTo>
                    <a:lnTo>
                      <a:pt x="0" y="3553778"/>
                    </a:lnTo>
                    <a:lnTo>
                      <a:pt x="0" y="3552202"/>
                    </a:lnTo>
                    <a:lnTo>
                      <a:pt x="0" y="3550918"/>
                    </a:lnTo>
                    <a:lnTo>
                      <a:pt x="0" y="3550441"/>
                    </a:lnTo>
                    <a:lnTo>
                      <a:pt x="0" y="3550013"/>
                    </a:lnTo>
                    <a:lnTo>
                      <a:pt x="0" y="3547576"/>
                    </a:lnTo>
                    <a:lnTo>
                      <a:pt x="0" y="3545416"/>
                    </a:lnTo>
                    <a:lnTo>
                      <a:pt x="0" y="3544004"/>
                    </a:lnTo>
                    <a:lnTo>
                      <a:pt x="0" y="3543081"/>
                    </a:lnTo>
                    <a:lnTo>
                      <a:pt x="0" y="3542304"/>
                    </a:lnTo>
                    <a:lnTo>
                      <a:pt x="0" y="3539892"/>
                    </a:lnTo>
                    <a:lnTo>
                      <a:pt x="0" y="3537802"/>
                    </a:lnTo>
                    <a:lnTo>
                      <a:pt x="0" y="3537314"/>
                    </a:lnTo>
                    <a:lnTo>
                      <a:pt x="0" y="3536519"/>
                    </a:lnTo>
                    <a:lnTo>
                      <a:pt x="0" y="3536128"/>
                    </a:lnTo>
                    <a:lnTo>
                      <a:pt x="0" y="3532278"/>
                    </a:lnTo>
                    <a:lnTo>
                      <a:pt x="0" y="3532092"/>
                    </a:lnTo>
                    <a:lnTo>
                      <a:pt x="0" y="3530524"/>
                    </a:lnTo>
                    <a:lnTo>
                      <a:pt x="0" y="3528044"/>
                    </a:lnTo>
                    <a:lnTo>
                      <a:pt x="0" y="3525798"/>
                    </a:lnTo>
                    <a:lnTo>
                      <a:pt x="0" y="3524231"/>
                    </a:lnTo>
                    <a:lnTo>
                      <a:pt x="0" y="3522553"/>
                    </a:lnTo>
                    <a:lnTo>
                      <a:pt x="0" y="3521639"/>
                    </a:lnTo>
                    <a:lnTo>
                      <a:pt x="0" y="3519476"/>
                    </a:lnTo>
                    <a:lnTo>
                      <a:pt x="0" y="3516775"/>
                    </a:lnTo>
                    <a:lnTo>
                      <a:pt x="0" y="3514742"/>
                    </a:lnTo>
                    <a:lnTo>
                      <a:pt x="0" y="3513172"/>
                    </a:lnTo>
                    <a:lnTo>
                      <a:pt x="0" y="3512633"/>
                    </a:lnTo>
                    <a:lnTo>
                      <a:pt x="0" y="3511426"/>
                    </a:lnTo>
                    <a:lnTo>
                      <a:pt x="0" y="3511277"/>
                    </a:lnTo>
                    <a:lnTo>
                      <a:pt x="0" y="3509859"/>
                    </a:lnTo>
                    <a:lnTo>
                      <a:pt x="0" y="3508419"/>
                    </a:lnTo>
                    <a:lnTo>
                      <a:pt x="0" y="3507937"/>
                    </a:lnTo>
                    <a:lnTo>
                      <a:pt x="0" y="3505075"/>
                    </a:lnTo>
                    <a:lnTo>
                      <a:pt x="0" y="3499550"/>
                    </a:lnTo>
                    <a:lnTo>
                      <a:pt x="0" y="3499458"/>
                    </a:lnTo>
                    <a:lnTo>
                      <a:pt x="0" y="3495316"/>
                    </a:lnTo>
                    <a:lnTo>
                      <a:pt x="0" y="3494016"/>
                    </a:lnTo>
                    <a:lnTo>
                      <a:pt x="0" y="3489684"/>
                    </a:lnTo>
                    <a:lnTo>
                      <a:pt x="0" y="3488490"/>
                    </a:lnTo>
                    <a:lnTo>
                      <a:pt x="0" y="3488401"/>
                    </a:lnTo>
                    <a:lnTo>
                      <a:pt x="0" y="3487274"/>
                    </a:lnTo>
                    <a:lnTo>
                      <a:pt x="0" y="3484258"/>
                    </a:lnTo>
                    <a:lnTo>
                      <a:pt x="0" y="3482210"/>
                    </a:lnTo>
                    <a:lnTo>
                      <a:pt x="0" y="3481296"/>
                    </a:lnTo>
                    <a:lnTo>
                      <a:pt x="0" y="3480199"/>
                    </a:lnTo>
                    <a:lnTo>
                      <a:pt x="0" y="3476481"/>
                    </a:lnTo>
                    <a:lnTo>
                      <a:pt x="0" y="3474276"/>
                    </a:lnTo>
                    <a:lnTo>
                      <a:pt x="0" y="3471152"/>
                    </a:lnTo>
                    <a:lnTo>
                      <a:pt x="0" y="3470426"/>
                    </a:lnTo>
                    <a:lnTo>
                      <a:pt x="0" y="3470239"/>
                    </a:lnTo>
                    <a:lnTo>
                      <a:pt x="0" y="3468773"/>
                    </a:lnTo>
                    <a:lnTo>
                      <a:pt x="0" y="3458742"/>
                    </a:lnTo>
                    <a:lnTo>
                      <a:pt x="0" y="3458606"/>
                    </a:lnTo>
                    <a:lnTo>
                      <a:pt x="0" y="3457173"/>
                    </a:lnTo>
                    <a:lnTo>
                      <a:pt x="0" y="3456959"/>
                    </a:lnTo>
                    <a:lnTo>
                      <a:pt x="0" y="3454677"/>
                    </a:lnTo>
                    <a:lnTo>
                      <a:pt x="0" y="3453392"/>
                    </a:lnTo>
                    <a:lnTo>
                      <a:pt x="0" y="3453109"/>
                    </a:lnTo>
                    <a:lnTo>
                      <a:pt x="0" y="3451973"/>
                    </a:lnTo>
                    <a:lnTo>
                      <a:pt x="0" y="3451824"/>
                    </a:lnTo>
                    <a:lnTo>
                      <a:pt x="0" y="3449040"/>
                    </a:lnTo>
                    <a:lnTo>
                      <a:pt x="0" y="3448107"/>
                    </a:lnTo>
                    <a:lnTo>
                      <a:pt x="0" y="3448058"/>
                    </a:lnTo>
                    <a:lnTo>
                      <a:pt x="0" y="3446932"/>
                    </a:lnTo>
                    <a:lnTo>
                      <a:pt x="0" y="3446123"/>
                    </a:lnTo>
                    <a:lnTo>
                      <a:pt x="0" y="3445902"/>
                    </a:lnTo>
                    <a:lnTo>
                      <a:pt x="0" y="3445647"/>
                    </a:lnTo>
                    <a:lnTo>
                      <a:pt x="0" y="3443916"/>
                    </a:lnTo>
                    <a:lnTo>
                      <a:pt x="0" y="3443619"/>
                    </a:lnTo>
                    <a:lnTo>
                      <a:pt x="0" y="3442051"/>
                    </a:lnTo>
                    <a:lnTo>
                      <a:pt x="0" y="3439770"/>
                    </a:lnTo>
                    <a:lnTo>
                      <a:pt x="0" y="3437697"/>
                    </a:lnTo>
                    <a:lnTo>
                      <a:pt x="0" y="3437511"/>
                    </a:lnTo>
                    <a:lnTo>
                      <a:pt x="0" y="3435873"/>
                    </a:lnTo>
                    <a:lnTo>
                      <a:pt x="0" y="3435625"/>
                    </a:lnTo>
                    <a:lnTo>
                      <a:pt x="0" y="3435065"/>
                    </a:lnTo>
                    <a:lnTo>
                      <a:pt x="0" y="3431723"/>
                    </a:lnTo>
                    <a:lnTo>
                      <a:pt x="0" y="3431257"/>
                    </a:lnTo>
                    <a:lnTo>
                      <a:pt x="0" y="3429387"/>
                    </a:lnTo>
                    <a:lnTo>
                      <a:pt x="0" y="3425851"/>
                    </a:lnTo>
                    <a:lnTo>
                      <a:pt x="0" y="3424564"/>
                    </a:lnTo>
                    <a:lnTo>
                      <a:pt x="0" y="3420665"/>
                    </a:lnTo>
                    <a:lnTo>
                      <a:pt x="0" y="3419446"/>
                    </a:lnTo>
                    <a:lnTo>
                      <a:pt x="0" y="3418331"/>
                    </a:lnTo>
                    <a:lnTo>
                      <a:pt x="0" y="3416240"/>
                    </a:lnTo>
                    <a:lnTo>
                      <a:pt x="0" y="3414673"/>
                    </a:lnTo>
                    <a:lnTo>
                      <a:pt x="0" y="3413050"/>
                    </a:lnTo>
                    <a:lnTo>
                      <a:pt x="0" y="3411482"/>
                    </a:lnTo>
                    <a:lnTo>
                      <a:pt x="0" y="3411090"/>
                    </a:lnTo>
                    <a:lnTo>
                      <a:pt x="0" y="3410892"/>
                    </a:lnTo>
                    <a:lnTo>
                      <a:pt x="0" y="3409805"/>
                    </a:lnTo>
                    <a:lnTo>
                      <a:pt x="0" y="3409323"/>
                    </a:lnTo>
                    <a:lnTo>
                      <a:pt x="0" y="3409061"/>
                    </a:lnTo>
                    <a:lnTo>
                      <a:pt x="0" y="3407764"/>
                    </a:lnTo>
                    <a:lnTo>
                      <a:pt x="0" y="3407043"/>
                    </a:lnTo>
                    <a:lnTo>
                      <a:pt x="0" y="3406489"/>
                    </a:lnTo>
                    <a:lnTo>
                      <a:pt x="0" y="3405559"/>
                    </a:lnTo>
                    <a:lnTo>
                      <a:pt x="0" y="3404709"/>
                    </a:lnTo>
                    <a:lnTo>
                      <a:pt x="0" y="3403278"/>
                    </a:lnTo>
                    <a:lnTo>
                      <a:pt x="0" y="3403146"/>
                    </a:lnTo>
                    <a:lnTo>
                      <a:pt x="0" y="3401993"/>
                    </a:lnTo>
                    <a:lnTo>
                      <a:pt x="0" y="3401709"/>
                    </a:lnTo>
                    <a:lnTo>
                      <a:pt x="0" y="3400424"/>
                    </a:lnTo>
                    <a:lnTo>
                      <a:pt x="0" y="3400031"/>
                    </a:lnTo>
                    <a:lnTo>
                      <a:pt x="0" y="3398530"/>
                    </a:lnTo>
                    <a:lnTo>
                      <a:pt x="0" y="3396706"/>
                    </a:lnTo>
                    <a:lnTo>
                      <a:pt x="0" y="3395984"/>
                    </a:lnTo>
                    <a:lnTo>
                      <a:pt x="0" y="3394724"/>
                    </a:lnTo>
                    <a:lnTo>
                      <a:pt x="0" y="3393648"/>
                    </a:lnTo>
                    <a:lnTo>
                      <a:pt x="0" y="3393123"/>
                    </a:lnTo>
                    <a:lnTo>
                      <a:pt x="0" y="3384890"/>
                    </a:lnTo>
                    <a:lnTo>
                      <a:pt x="0" y="3382065"/>
                    </a:lnTo>
                    <a:lnTo>
                      <a:pt x="0" y="3380859"/>
                    </a:lnTo>
                    <a:lnTo>
                      <a:pt x="0" y="3380323"/>
                    </a:lnTo>
                    <a:lnTo>
                      <a:pt x="0" y="3376334"/>
                    </a:lnTo>
                    <a:lnTo>
                      <a:pt x="0" y="3374527"/>
                    </a:lnTo>
                    <a:lnTo>
                      <a:pt x="0" y="3370550"/>
                    </a:lnTo>
                    <a:lnTo>
                      <a:pt x="0" y="3369463"/>
                    </a:lnTo>
                    <a:lnTo>
                      <a:pt x="0" y="3368981"/>
                    </a:lnTo>
                    <a:lnTo>
                      <a:pt x="0" y="3367304"/>
                    </a:lnTo>
                    <a:lnTo>
                      <a:pt x="0" y="3365274"/>
                    </a:lnTo>
                    <a:lnTo>
                      <a:pt x="0" y="3363979"/>
                    </a:lnTo>
                    <a:lnTo>
                      <a:pt x="0" y="3360580"/>
                    </a:lnTo>
                    <a:lnTo>
                      <a:pt x="0" y="3359689"/>
                    </a:lnTo>
                    <a:lnTo>
                      <a:pt x="0" y="3359490"/>
                    </a:lnTo>
                    <a:lnTo>
                      <a:pt x="0" y="3358405"/>
                    </a:lnTo>
                    <a:lnTo>
                      <a:pt x="0" y="3357922"/>
                    </a:lnTo>
                    <a:lnTo>
                      <a:pt x="0" y="3356548"/>
                    </a:lnTo>
                    <a:lnTo>
                      <a:pt x="0" y="3355642"/>
                    </a:lnTo>
                    <a:lnTo>
                      <a:pt x="0" y="3354980"/>
                    </a:lnTo>
                    <a:lnTo>
                      <a:pt x="0" y="3347351"/>
                    </a:lnTo>
                    <a:lnTo>
                      <a:pt x="0" y="3345914"/>
                    </a:lnTo>
                    <a:lnTo>
                      <a:pt x="0" y="3337577"/>
                    </a:lnTo>
                    <a:lnTo>
                      <a:pt x="0" y="3336293"/>
                    </a:lnTo>
                    <a:lnTo>
                      <a:pt x="0" y="3334185"/>
                    </a:lnTo>
                    <a:lnTo>
                      <a:pt x="0" y="3333378"/>
                    </a:lnTo>
                    <a:lnTo>
                      <a:pt x="0" y="3332205"/>
                    </a:lnTo>
                    <a:lnTo>
                      <a:pt x="0" y="3330299"/>
                    </a:lnTo>
                    <a:lnTo>
                      <a:pt x="0" y="3328173"/>
                    </a:lnTo>
                    <a:lnTo>
                      <a:pt x="0" y="3326962"/>
                    </a:lnTo>
                    <a:lnTo>
                      <a:pt x="0" y="3324932"/>
                    </a:lnTo>
                    <a:lnTo>
                      <a:pt x="0" y="3324006"/>
                    </a:lnTo>
                    <a:lnTo>
                      <a:pt x="0" y="3323602"/>
                    </a:lnTo>
                    <a:lnTo>
                      <a:pt x="0" y="3323126"/>
                    </a:lnTo>
                    <a:lnTo>
                      <a:pt x="0" y="3322318"/>
                    </a:lnTo>
                    <a:lnTo>
                      <a:pt x="0" y="3318976"/>
                    </a:lnTo>
                    <a:lnTo>
                      <a:pt x="0" y="3316640"/>
                    </a:lnTo>
                    <a:lnTo>
                      <a:pt x="0" y="3315904"/>
                    </a:lnTo>
                    <a:lnTo>
                      <a:pt x="0" y="3315074"/>
                    </a:lnTo>
                    <a:lnTo>
                      <a:pt x="0" y="3312946"/>
                    </a:lnTo>
                    <a:lnTo>
                      <a:pt x="0" y="3309634"/>
                    </a:lnTo>
                    <a:lnTo>
                      <a:pt x="0" y="3309202"/>
                    </a:lnTo>
                    <a:lnTo>
                      <a:pt x="0" y="3307918"/>
                    </a:lnTo>
                    <a:lnTo>
                      <a:pt x="0" y="3307527"/>
                    </a:lnTo>
                    <a:lnTo>
                      <a:pt x="0" y="3306869"/>
                    </a:lnTo>
                    <a:lnTo>
                      <a:pt x="0" y="3305581"/>
                    </a:lnTo>
                    <a:lnTo>
                      <a:pt x="0" y="3304849"/>
                    </a:lnTo>
                    <a:lnTo>
                      <a:pt x="0" y="3303677"/>
                    </a:lnTo>
                    <a:lnTo>
                      <a:pt x="0" y="3303492"/>
                    </a:lnTo>
                    <a:lnTo>
                      <a:pt x="0" y="3301924"/>
                    </a:lnTo>
                    <a:lnTo>
                      <a:pt x="0" y="3297198"/>
                    </a:lnTo>
                    <a:lnTo>
                      <a:pt x="0" y="3295631"/>
                    </a:lnTo>
                    <a:lnTo>
                      <a:pt x="0" y="3293791"/>
                    </a:lnTo>
                    <a:lnTo>
                      <a:pt x="0" y="3290876"/>
                    </a:lnTo>
                    <a:lnTo>
                      <a:pt x="0" y="3290396"/>
                    </a:lnTo>
                    <a:lnTo>
                      <a:pt x="0" y="3286141"/>
                    </a:lnTo>
                    <a:lnTo>
                      <a:pt x="0" y="3284836"/>
                    </a:lnTo>
                    <a:lnTo>
                      <a:pt x="0" y="3284571"/>
                    </a:lnTo>
                    <a:lnTo>
                      <a:pt x="0" y="3282826"/>
                    </a:lnTo>
                    <a:lnTo>
                      <a:pt x="0" y="3281976"/>
                    </a:lnTo>
                    <a:lnTo>
                      <a:pt x="0" y="3281259"/>
                    </a:lnTo>
                    <a:lnTo>
                      <a:pt x="0" y="3281071"/>
                    </a:lnTo>
                    <a:lnTo>
                      <a:pt x="0" y="3279818"/>
                    </a:lnTo>
                    <a:lnTo>
                      <a:pt x="0" y="3276475"/>
                    </a:lnTo>
                    <a:lnTo>
                      <a:pt x="0" y="3275062"/>
                    </a:lnTo>
                    <a:lnTo>
                      <a:pt x="0" y="3274139"/>
                    </a:lnTo>
                    <a:lnTo>
                      <a:pt x="0" y="3273777"/>
                    </a:lnTo>
                    <a:lnTo>
                      <a:pt x="0" y="3272145"/>
                    </a:lnTo>
                    <a:lnTo>
                      <a:pt x="0" y="3270950"/>
                    </a:lnTo>
                    <a:lnTo>
                      <a:pt x="0" y="3270013"/>
                    </a:lnTo>
                    <a:lnTo>
                      <a:pt x="0" y="3268372"/>
                    </a:lnTo>
                    <a:lnTo>
                      <a:pt x="0" y="3267576"/>
                    </a:lnTo>
                    <a:lnTo>
                      <a:pt x="0" y="3265416"/>
                    </a:lnTo>
                    <a:lnTo>
                      <a:pt x="0" y="3263081"/>
                    </a:lnTo>
                    <a:lnTo>
                      <a:pt x="0" y="3261969"/>
                    </a:lnTo>
                    <a:lnTo>
                      <a:pt x="0" y="3259890"/>
                    </a:lnTo>
                    <a:lnTo>
                      <a:pt x="0" y="3253610"/>
                    </a:lnTo>
                    <a:lnTo>
                      <a:pt x="0" y="3252696"/>
                    </a:lnTo>
                    <a:lnTo>
                      <a:pt x="0" y="3247833"/>
                    </a:lnTo>
                    <a:lnTo>
                      <a:pt x="0" y="3245799"/>
                    </a:lnTo>
                    <a:lnTo>
                      <a:pt x="0" y="3244229"/>
                    </a:lnTo>
                    <a:lnTo>
                      <a:pt x="0" y="3243691"/>
                    </a:lnTo>
                    <a:lnTo>
                      <a:pt x="0" y="3242552"/>
                    </a:lnTo>
                    <a:lnTo>
                      <a:pt x="0" y="3242484"/>
                    </a:lnTo>
                    <a:lnTo>
                      <a:pt x="0" y="3242335"/>
                    </a:lnTo>
                    <a:lnTo>
                      <a:pt x="0" y="3241639"/>
                    </a:lnTo>
                    <a:lnTo>
                      <a:pt x="0" y="3240917"/>
                    </a:lnTo>
                    <a:lnTo>
                      <a:pt x="0" y="3239476"/>
                    </a:lnTo>
                    <a:lnTo>
                      <a:pt x="0" y="3237286"/>
                    </a:lnTo>
                    <a:lnTo>
                      <a:pt x="0" y="3231426"/>
                    </a:lnTo>
                    <a:lnTo>
                      <a:pt x="0" y="3231277"/>
                    </a:lnTo>
                    <a:lnTo>
                      <a:pt x="0" y="3229859"/>
                    </a:lnTo>
                    <a:lnTo>
                      <a:pt x="0" y="3225074"/>
                    </a:lnTo>
                    <a:lnTo>
                      <a:pt x="0" y="3223379"/>
                    </a:lnTo>
                    <a:lnTo>
                      <a:pt x="0" y="3219548"/>
                    </a:lnTo>
                    <a:lnTo>
                      <a:pt x="0" y="3219458"/>
                    </a:lnTo>
                    <a:lnTo>
                      <a:pt x="0" y="3218809"/>
                    </a:lnTo>
                    <a:lnTo>
                      <a:pt x="0" y="3218332"/>
                    </a:lnTo>
                    <a:lnTo>
                      <a:pt x="0" y="3217047"/>
                    </a:lnTo>
                    <a:lnTo>
                      <a:pt x="0" y="3215316"/>
                    </a:lnTo>
                    <a:lnTo>
                      <a:pt x="0" y="3211257"/>
                    </a:lnTo>
                    <a:lnTo>
                      <a:pt x="0" y="3208911"/>
                    </a:lnTo>
                    <a:lnTo>
                      <a:pt x="0" y="3207539"/>
                    </a:lnTo>
                    <a:lnTo>
                      <a:pt x="0" y="3207273"/>
                    </a:lnTo>
                    <a:lnTo>
                      <a:pt x="0" y="3205334"/>
                    </a:lnTo>
                    <a:lnTo>
                      <a:pt x="0" y="3204408"/>
                    </a:lnTo>
                    <a:lnTo>
                      <a:pt x="0" y="3202210"/>
                    </a:lnTo>
                    <a:lnTo>
                      <a:pt x="0" y="3201484"/>
                    </a:lnTo>
                    <a:lnTo>
                      <a:pt x="0" y="3201296"/>
                    </a:lnTo>
                    <a:lnTo>
                      <a:pt x="0" y="3200199"/>
                    </a:lnTo>
                    <a:lnTo>
                      <a:pt x="0" y="3198699"/>
                    </a:lnTo>
                    <a:lnTo>
                      <a:pt x="0" y="3197130"/>
                    </a:lnTo>
                    <a:lnTo>
                      <a:pt x="0" y="3196481"/>
                    </a:lnTo>
                    <a:lnTo>
                      <a:pt x="0" y="3189664"/>
                    </a:lnTo>
                    <a:lnTo>
                      <a:pt x="0" y="3188434"/>
                    </a:lnTo>
                    <a:lnTo>
                      <a:pt x="0" y="3184665"/>
                    </a:lnTo>
                    <a:lnTo>
                      <a:pt x="0" y="3184451"/>
                    </a:lnTo>
                    <a:lnTo>
                      <a:pt x="0" y="3183031"/>
                    </a:lnTo>
                    <a:lnTo>
                      <a:pt x="0" y="3182882"/>
                    </a:lnTo>
                    <a:lnTo>
                      <a:pt x="0" y="3180634"/>
                    </a:lnTo>
                    <a:lnTo>
                      <a:pt x="0" y="3180098"/>
                    </a:lnTo>
                    <a:lnTo>
                      <a:pt x="0" y="3179164"/>
                    </a:lnTo>
                    <a:lnTo>
                      <a:pt x="0" y="3179065"/>
                    </a:lnTo>
                    <a:lnTo>
                      <a:pt x="0" y="3178606"/>
                    </a:lnTo>
                    <a:lnTo>
                      <a:pt x="0" y="3177889"/>
                    </a:lnTo>
                    <a:lnTo>
                      <a:pt x="0" y="3176959"/>
                    </a:lnTo>
                    <a:lnTo>
                      <a:pt x="0" y="3176706"/>
                    </a:lnTo>
                    <a:lnTo>
                      <a:pt x="0" y="3174677"/>
                    </a:lnTo>
                    <a:lnTo>
                      <a:pt x="0" y="3174545"/>
                    </a:lnTo>
                    <a:lnTo>
                      <a:pt x="0" y="3173393"/>
                    </a:lnTo>
                    <a:lnTo>
                      <a:pt x="0" y="3173109"/>
                    </a:lnTo>
                    <a:lnTo>
                      <a:pt x="0" y="3171825"/>
                    </a:lnTo>
                    <a:lnTo>
                      <a:pt x="0" y="3168755"/>
                    </a:lnTo>
                    <a:lnTo>
                      <a:pt x="0" y="3168569"/>
                    </a:lnTo>
                    <a:lnTo>
                      <a:pt x="0" y="3168107"/>
                    </a:lnTo>
                    <a:lnTo>
                      <a:pt x="0" y="3166931"/>
                    </a:lnTo>
                    <a:lnTo>
                      <a:pt x="0" y="3166123"/>
                    </a:lnTo>
                    <a:lnTo>
                      <a:pt x="0" y="3165647"/>
                    </a:lnTo>
                    <a:lnTo>
                      <a:pt x="0" y="3163754"/>
                    </a:lnTo>
                    <a:lnTo>
                      <a:pt x="0" y="3162315"/>
                    </a:lnTo>
                    <a:lnTo>
                      <a:pt x="0" y="3157697"/>
                    </a:lnTo>
                    <a:lnTo>
                      <a:pt x="0" y="3157509"/>
                    </a:lnTo>
                    <a:lnTo>
                      <a:pt x="0" y="3156290"/>
                    </a:lnTo>
                    <a:lnTo>
                      <a:pt x="0" y="3155622"/>
                    </a:lnTo>
                    <a:lnTo>
                      <a:pt x="0" y="3152259"/>
                    </a:lnTo>
                    <a:lnTo>
                      <a:pt x="0" y="3151723"/>
                    </a:lnTo>
                    <a:lnTo>
                      <a:pt x="0" y="3150504"/>
                    </a:lnTo>
                    <a:lnTo>
                      <a:pt x="0" y="3149389"/>
                    </a:lnTo>
                    <a:lnTo>
                      <a:pt x="0" y="3149219"/>
                    </a:lnTo>
                    <a:lnTo>
                      <a:pt x="0" y="3145879"/>
                    </a:lnTo>
                    <a:lnTo>
                      <a:pt x="0" y="3141950"/>
                    </a:lnTo>
                    <a:lnTo>
                      <a:pt x="0" y="3140864"/>
                    </a:lnTo>
                    <a:lnTo>
                      <a:pt x="0" y="3140381"/>
                    </a:lnTo>
                    <a:lnTo>
                      <a:pt x="0" y="3139444"/>
                    </a:lnTo>
                    <a:lnTo>
                      <a:pt x="0" y="3137546"/>
                    </a:lnTo>
                    <a:lnTo>
                      <a:pt x="0" y="3135379"/>
                    </a:lnTo>
                    <a:lnTo>
                      <a:pt x="0" y="3134203"/>
                    </a:lnTo>
                    <a:lnTo>
                      <a:pt x="0" y="3133051"/>
                    </a:lnTo>
                    <a:lnTo>
                      <a:pt x="0" y="3131482"/>
                    </a:lnTo>
                    <a:lnTo>
                      <a:pt x="0" y="3131090"/>
                    </a:lnTo>
                    <a:lnTo>
                      <a:pt x="0" y="3130890"/>
                    </a:lnTo>
                    <a:lnTo>
                      <a:pt x="0" y="3129805"/>
                    </a:lnTo>
                    <a:lnTo>
                      <a:pt x="0" y="3129588"/>
                    </a:lnTo>
                    <a:lnTo>
                      <a:pt x="0" y="3129322"/>
                    </a:lnTo>
                    <a:lnTo>
                      <a:pt x="0" y="3127764"/>
                    </a:lnTo>
                    <a:lnTo>
                      <a:pt x="0" y="3127042"/>
                    </a:lnTo>
                    <a:lnTo>
                      <a:pt x="0" y="3126489"/>
                    </a:lnTo>
                    <a:lnTo>
                      <a:pt x="0" y="3124706"/>
                    </a:lnTo>
                    <a:lnTo>
                      <a:pt x="0" y="3123145"/>
                    </a:lnTo>
                    <a:lnTo>
                      <a:pt x="0" y="3118529"/>
                    </a:lnTo>
                    <a:lnTo>
                      <a:pt x="0" y="3115948"/>
                    </a:lnTo>
                    <a:lnTo>
                      <a:pt x="0" y="3114849"/>
                    </a:lnTo>
                    <a:lnTo>
                      <a:pt x="0" y="3114664"/>
                    </a:lnTo>
                    <a:lnTo>
                      <a:pt x="0" y="3113123"/>
                    </a:lnTo>
                    <a:lnTo>
                      <a:pt x="0" y="3111917"/>
                    </a:lnTo>
                    <a:lnTo>
                      <a:pt x="0" y="3110633"/>
                    </a:lnTo>
                    <a:lnTo>
                      <a:pt x="0" y="3106718"/>
                    </a:lnTo>
                    <a:lnTo>
                      <a:pt x="0" y="3106062"/>
                    </a:lnTo>
                    <a:lnTo>
                      <a:pt x="0" y="3105586"/>
                    </a:lnTo>
                    <a:lnTo>
                      <a:pt x="0" y="3104894"/>
                    </a:lnTo>
                    <a:lnTo>
                      <a:pt x="0" y="3100859"/>
                    </a:lnTo>
                    <a:lnTo>
                      <a:pt x="0" y="3098362"/>
                    </a:lnTo>
                    <a:lnTo>
                      <a:pt x="0" y="3096332"/>
                    </a:lnTo>
                    <a:lnTo>
                      <a:pt x="0" y="3095037"/>
                    </a:lnTo>
                    <a:lnTo>
                      <a:pt x="0" y="3094526"/>
                    </a:lnTo>
                    <a:lnTo>
                      <a:pt x="0" y="3092457"/>
                    </a:lnTo>
                    <a:lnTo>
                      <a:pt x="0" y="3091661"/>
                    </a:lnTo>
                    <a:lnTo>
                      <a:pt x="0" y="3090548"/>
                    </a:lnTo>
                    <a:lnTo>
                      <a:pt x="0" y="3089464"/>
                    </a:lnTo>
                    <a:lnTo>
                      <a:pt x="0" y="3088980"/>
                    </a:lnTo>
                    <a:lnTo>
                      <a:pt x="0" y="3087304"/>
                    </a:lnTo>
                    <a:lnTo>
                      <a:pt x="0" y="3086475"/>
                    </a:lnTo>
                    <a:lnTo>
                      <a:pt x="0" y="3083980"/>
                    </a:lnTo>
                    <a:lnTo>
                      <a:pt x="0" y="3076972"/>
                    </a:lnTo>
                    <a:lnTo>
                      <a:pt x="0" y="3075687"/>
                    </a:lnTo>
                    <a:lnTo>
                      <a:pt x="0" y="3072164"/>
                    </a:lnTo>
                    <a:lnTo>
                      <a:pt x="0" y="3071920"/>
                    </a:lnTo>
                    <a:lnTo>
                      <a:pt x="0" y="3069885"/>
                    </a:lnTo>
                    <a:lnTo>
                      <a:pt x="0" y="3068315"/>
                    </a:lnTo>
                    <a:lnTo>
                      <a:pt x="0" y="3068131"/>
                    </a:lnTo>
                    <a:lnTo>
                      <a:pt x="0" y="3067351"/>
                    </a:lnTo>
                    <a:lnTo>
                      <a:pt x="0" y="3065914"/>
                    </a:lnTo>
                    <a:lnTo>
                      <a:pt x="0" y="3061796"/>
                    </a:lnTo>
                    <a:lnTo>
                      <a:pt x="0" y="3054184"/>
                    </a:lnTo>
                    <a:lnTo>
                      <a:pt x="0" y="3053376"/>
                    </a:lnTo>
                    <a:lnTo>
                      <a:pt x="0" y="3046962"/>
                    </a:lnTo>
                    <a:lnTo>
                      <a:pt x="0" y="3046132"/>
                    </a:lnTo>
                    <a:lnTo>
                      <a:pt x="0" y="3044004"/>
                    </a:lnTo>
                    <a:lnTo>
                      <a:pt x="0" y="3043545"/>
                    </a:lnTo>
                    <a:lnTo>
                      <a:pt x="0" y="3040692"/>
                    </a:lnTo>
                    <a:lnTo>
                      <a:pt x="0" y="3038976"/>
                    </a:lnTo>
                    <a:lnTo>
                      <a:pt x="0" y="3036639"/>
                    </a:lnTo>
                    <a:lnTo>
                      <a:pt x="0" y="3035079"/>
                    </a:lnTo>
                    <a:lnTo>
                      <a:pt x="0" y="3033186"/>
                    </a:lnTo>
                    <a:lnTo>
                      <a:pt x="0" y="3029634"/>
                    </a:lnTo>
                    <a:lnTo>
                      <a:pt x="0" y="3026295"/>
                    </a:lnTo>
                    <a:lnTo>
                      <a:pt x="0" y="3024849"/>
                    </a:lnTo>
                    <a:lnTo>
                      <a:pt x="0" y="3023154"/>
                    </a:lnTo>
                    <a:lnTo>
                      <a:pt x="0" y="3021587"/>
                    </a:lnTo>
                    <a:lnTo>
                      <a:pt x="0" y="3021454"/>
                    </a:lnTo>
                    <a:lnTo>
                      <a:pt x="0" y="3017199"/>
                    </a:lnTo>
                    <a:lnTo>
                      <a:pt x="0" y="3015629"/>
                    </a:lnTo>
                    <a:lnTo>
                      <a:pt x="0" y="3013884"/>
                    </a:lnTo>
                    <a:lnTo>
                      <a:pt x="0" y="3012317"/>
                    </a:lnTo>
                    <a:lnTo>
                      <a:pt x="0" y="3010876"/>
                    </a:lnTo>
                    <a:lnTo>
                      <a:pt x="0" y="3010396"/>
                    </a:lnTo>
                    <a:lnTo>
                      <a:pt x="0" y="3004835"/>
                    </a:lnTo>
                    <a:lnTo>
                      <a:pt x="0" y="3004183"/>
                    </a:lnTo>
                    <a:lnTo>
                      <a:pt x="0" y="3003203"/>
                    </a:lnTo>
                    <a:lnTo>
                      <a:pt x="0" y="3002826"/>
                    </a:lnTo>
                    <a:lnTo>
                      <a:pt x="0" y="3001259"/>
                    </a:lnTo>
                    <a:lnTo>
                      <a:pt x="0" y="3001071"/>
                    </a:lnTo>
                    <a:lnTo>
                      <a:pt x="0" y="2996905"/>
                    </a:lnTo>
                    <a:lnTo>
                      <a:pt x="0" y="2996474"/>
                    </a:lnTo>
                    <a:lnTo>
                      <a:pt x="0" y="2994779"/>
                    </a:lnTo>
                    <a:lnTo>
                      <a:pt x="0" y="2994139"/>
                    </a:lnTo>
                    <a:lnTo>
                      <a:pt x="0" y="2993027"/>
                    </a:lnTo>
                    <a:lnTo>
                      <a:pt x="0" y="2992143"/>
                    </a:lnTo>
                    <a:lnTo>
                      <a:pt x="0" y="2990948"/>
                    </a:lnTo>
                    <a:lnTo>
                      <a:pt x="0" y="2990210"/>
                    </a:lnTo>
                    <a:lnTo>
                      <a:pt x="0" y="2981965"/>
                    </a:lnTo>
                    <a:lnTo>
                      <a:pt x="0" y="2979710"/>
                    </a:lnTo>
                    <a:lnTo>
                      <a:pt x="0" y="2975808"/>
                    </a:lnTo>
                    <a:lnTo>
                      <a:pt x="0" y="2973610"/>
                    </a:lnTo>
                    <a:lnTo>
                      <a:pt x="0" y="2973474"/>
                    </a:lnTo>
                    <a:lnTo>
                      <a:pt x="0" y="2972696"/>
                    </a:lnTo>
                    <a:lnTo>
                      <a:pt x="0" y="2970099"/>
                    </a:lnTo>
                    <a:lnTo>
                      <a:pt x="0" y="2968531"/>
                    </a:lnTo>
                    <a:lnTo>
                      <a:pt x="0" y="2968344"/>
                    </a:lnTo>
                    <a:lnTo>
                      <a:pt x="0" y="2962484"/>
                    </a:lnTo>
                    <a:lnTo>
                      <a:pt x="0" y="2962335"/>
                    </a:lnTo>
                    <a:lnTo>
                      <a:pt x="0" y="2960918"/>
                    </a:lnTo>
                    <a:lnTo>
                      <a:pt x="0" y="2959418"/>
                    </a:lnTo>
                    <a:lnTo>
                      <a:pt x="0" y="2957284"/>
                    </a:lnTo>
                    <a:lnTo>
                      <a:pt x="0" y="2957137"/>
                    </a:lnTo>
                    <a:lnTo>
                      <a:pt x="0" y="2955568"/>
                    </a:lnTo>
                    <a:lnTo>
                      <a:pt x="0" y="2954438"/>
                    </a:lnTo>
                    <a:lnTo>
                      <a:pt x="0" y="2949867"/>
                    </a:lnTo>
                    <a:lnTo>
                      <a:pt x="0" y="2948582"/>
                    </a:lnTo>
                    <a:lnTo>
                      <a:pt x="0" y="2948105"/>
                    </a:lnTo>
                    <a:lnTo>
                      <a:pt x="0" y="2943380"/>
                    </a:lnTo>
                    <a:lnTo>
                      <a:pt x="0" y="2939969"/>
                    </a:lnTo>
                    <a:lnTo>
                      <a:pt x="0" y="2938808"/>
                    </a:lnTo>
                    <a:lnTo>
                      <a:pt x="0" y="2938332"/>
                    </a:lnTo>
                    <a:lnTo>
                      <a:pt x="0" y="2937047"/>
                    </a:lnTo>
                    <a:lnTo>
                      <a:pt x="0" y="2935467"/>
                    </a:lnTo>
                    <a:lnTo>
                      <a:pt x="0" y="2934182"/>
                    </a:lnTo>
                    <a:lnTo>
                      <a:pt x="0" y="2931257"/>
                    </a:lnTo>
                    <a:lnTo>
                      <a:pt x="0" y="2929758"/>
                    </a:lnTo>
                    <a:lnTo>
                      <a:pt x="0" y="2928909"/>
                    </a:lnTo>
                    <a:lnTo>
                      <a:pt x="0" y="2928188"/>
                    </a:lnTo>
                    <a:lnTo>
                      <a:pt x="0" y="2927539"/>
                    </a:lnTo>
                    <a:lnTo>
                      <a:pt x="0" y="2924408"/>
                    </a:lnTo>
                    <a:lnTo>
                      <a:pt x="0" y="2919492"/>
                    </a:lnTo>
                    <a:lnTo>
                      <a:pt x="0" y="2918699"/>
                    </a:lnTo>
                    <a:lnTo>
                      <a:pt x="0" y="2917132"/>
                    </a:lnTo>
                    <a:lnTo>
                      <a:pt x="0" y="2915723"/>
                    </a:lnTo>
                    <a:lnTo>
                      <a:pt x="0" y="2914439"/>
                    </a:lnTo>
                    <a:lnTo>
                      <a:pt x="0" y="2913548"/>
                    </a:lnTo>
                    <a:lnTo>
                      <a:pt x="0" y="2911692"/>
                    </a:lnTo>
                    <a:lnTo>
                      <a:pt x="0" y="2910408"/>
                    </a:lnTo>
                    <a:lnTo>
                      <a:pt x="0" y="2910123"/>
                    </a:lnTo>
                    <a:lnTo>
                      <a:pt x="0" y="2909664"/>
                    </a:lnTo>
                    <a:lnTo>
                      <a:pt x="0" y="2908946"/>
                    </a:lnTo>
                    <a:lnTo>
                      <a:pt x="0" y="2908839"/>
                    </a:lnTo>
                    <a:lnTo>
                      <a:pt x="0" y="2908434"/>
                    </a:lnTo>
                    <a:lnTo>
                      <a:pt x="0" y="2906081"/>
                    </a:lnTo>
                    <a:lnTo>
                      <a:pt x="0" y="2905603"/>
                    </a:lnTo>
                    <a:lnTo>
                      <a:pt x="0" y="2904669"/>
                    </a:lnTo>
                    <a:lnTo>
                      <a:pt x="0" y="2904452"/>
                    </a:lnTo>
                    <a:lnTo>
                      <a:pt x="0" y="2902882"/>
                    </a:lnTo>
                    <a:lnTo>
                      <a:pt x="0" y="2900634"/>
                    </a:lnTo>
                    <a:lnTo>
                      <a:pt x="0" y="2899164"/>
                    </a:lnTo>
                    <a:lnTo>
                      <a:pt x="0" y="2899065"/>
                    </a:lnTo>
                    <a:lnTo>
                      <a:pt x="0" y="2897888"/>
                    </a:lnTo>
                    <a:lnTo>
                      <a:pt x="0" y="2896706"/>
                    </a:lnTo>
                    <a:lnTo>
                      <a:pt x="0" y="2894812"/>
                    </a:lnTo>
                    <a:lnTo>
                      <a:pt x="0" y="2894546"/>
                    </a:lnTo>
                    <a:lnTo>
                      <a:pt x="0" y="2891681"/>
                    </a:lnTo>
                    <a:lnTo>
                      <a:pt x="0" y="2891436"/>
                    </a:lnTo>
                    <a:lnTo>
                      <a:pt x="0" y="2888755"/>
                    </a:lnTo>
                    <a:lnTo>
                      <a:pt x="0" y="2888567"/>
                    </a:lnTo>
                    <a:lnTo>
                      <a:pt x="0" y="2887349"/>
                    </a:lnTo>
                    <a:lnTo>
                      <a:pt x="0" y="2886064"/>
                    </a:lnTo>
                    <a:lnTo>
                      <a:pt x="0" y="2883755"/>
                    </a:lnTo>
                    <a:lnTo>
                      <a:pt x="0" y="2883317"/>
                    </a:lnTo>
                    <a:lnTo>
                      <a:pt x="0" y="2882033"/>
                    </a:lnTo>
                    <a:lnTo>
                      <a:pt x="0" y="2880277"/>
                    </a:lnTo>
                    <a:lnTo>
                      <a:pt x="0" y="2877462"/>
                    </a:lnTo>
                    <a:lnTo>
                      <a:pt x="0" y="2876937"/>
                    </a:lnTo>
                    <a:lnTo>
                      <a:pt x="0" y="2876294"/>
                    </a:lnTo>
                    <a:lnTo>
                      <a:pt x="0" y="2872259"/>
                    </a:lnTo>
                    <a:lnTo>
                      <a:pt x="0" y="2871939"/>
                    </a:lnTo>
                    <a:lnTo>
                      <a:pt x="0" y="2870502"/>
                    </a:lnTo>
                    <a:lnTo>
                      <a:pt x="0" y="2869218"/>
                    </a:lnTo>
                    <a:lnTo>
                      <a:pt x="0" y="2868090"/>
                    </a:lnTo>
                    <a:lnTo>
                      <a:pt x="0" y="2867907"/>
                    </a:lnTo>
                    <a:lnTo>
                      <a:pt x="0" y="2866437"/>
                    </a:lnTo>
                    <a:lnTo>
                      <a:pt x="0" y="2866339"/>
                    </a:lnTo>
                    <a:lnTo>
                      <a:pt x="0" y="2865879"/>
                    </a:lnTo>
                    <a:lnTo>
                      <a:pt x="0" y="2863061"/>
                    </a:lnTo>
                    <a:lnTo>
                      <a:pt x="0" y="2861948"/>
                    </a:lnTo>
                    <a:lnTo>
                      <a:pt x="0" y="2860863"/>
                    </a:lnTo>
                    <a:lnTo>
                      <a:pt x="0" y="2860725"/>
                    </a:lnTo>
                    <a:lnTo>
                      <a:pt x="0" y="2860381"/>
                    </a:lnTo>
                    <a:lnTo>
                      <a:pt x="0" y="2857546"/>
                    </a:lnTo>
                    <a:lnTo>
                      <a:pt x="0" y="2855381"/>
                    </a:lnTo>
                    <a:lnTo>
                      <a:pt x="0" y="2854203"/>
                    </a:lnTo>
                    <a:lnTo>
                      <a:pt x="0" y="2849587"/>
                    </a:lnTo>
                    <a:lnTo>
                      <a:pt x="0" y="2845907"/>
                    </a:lnTo>
                    <a:lnTo>
                      <a:pt x="0" y="2845723"/>
                    </a:lnTo>
                    <a:lnTo>
                      <a:pt x="0" y="2843564"/>
                    </a:lnTo>
                    <a:lnTo>
                      <a:pt x="0" y="2841692"/>
                    </a:lnTo>
                    <a:lnTo>
                      <a:pt x="0" y="2841285"/>
                    </a:lnTo>
                    <a:lnTo>
                      <a:pt x="0" y="2839715"/>
                    </a:lnTo>
                    <a:lnTo>
                      <a:pt x="0" y="2839532"/>
                    </a:lnTo>
                    <a:lnTo>
                      <a:pt x="0" y="2837776"/>
                    </a:lnTo>
                    <a:lnTo>
                      <a:pt x="0" y="2837120"/>
                    </a:lnTo>
                    <a:lnTo>
                      <a:pt x="0" y="2835952"/>
                    </a:lnTo>
                    <a:lnTo>
                      <a:pt x="0" y="2834854"/>
                    </a:lnTo>
                    <a:lnTo>
                      <a:pt x="0" y="2834664"/>
                    </a:lnTo>
                    <a:lnTo>
                      <a:pt x="0" y="2831918"/>
                    </a:lnTo>
                    <a:lnTo>
                      <a:pt x="0" y="2830632"/>
                    </a:lnTo>
                    <a:lnTo>
                      <a:pt x="0" y="2828921"/>
                    </a:lnTo>
                    <a:lnTo>
                      <a:pt x="0" y="2826717"/>
                    </a:lnTo>
                    <a:lnTo>
                      <a:pt x="0" y="2826061"/>
                    </a:lnTo>
                    <a:lnTo>
                      <a:pt x="0" y="2825584"/>
                    </a:lnTo>
                    <a:lnTo>
                      <a:pt x="0" y="2823515"/>
                    </a:lnTo>
                    <a:lnTo>
                      <a:pt x="0" y="2822719"/>
                    </a:lnTo>
                    <a:lnTo>
                      <a:pt x="0" y="2822231"/>
                    </a:lnTo>
                    <a:lnTo>
                      <a:pt x="0" y="2818362"/>
                    </a:lnTo>
                    <a:lnTo>
                      <a:pt x="0" y="2818015"/>
                    </a:lnTo>
                    <a:lnTo>
                      <a:pt x="0" y="2817532"/>
                    </a:lnTo>
                    <a:lnTo>
                      <a:pt x="0" y="2815038"/>
                    </a:lnTo>
                    <a:lnTo>
                      <a:pt x="0" y="2812457"/>
                    </a:lnTo>
                    <a:lnTo>
                      <a:pt x="0" y="2811661"/>
                    </a:lnTo>
                    <a:lnTo>
                      <a:pt x="0" y="2806745"/>
                    </a:lnTo>
                    <a:lnTo>
                      <a:pt x="0" y="2806480"/>
                    </a:lnTo>
                    <a:lnTo>
                      <a:pt x="0" y="2803222"/>
                    </a:lnTo>
                    <a:lnTo>
                      <a:pt x="0" y="2802978"/>
                    </a:lnTo>
                    <a:lnTo>
                      <a:pt x="0" y="2800944"/>
                    </a:lnTo>
                    <a:lnTo>
                      <a:pt x="0" y="2799657"/>
                    </a:lnTo>
                    <a:lnTo>
                      <a:pt x="0" y="2799373"/>
                    </a:lnTo>
                    <a:lnTo>
                      <a:pt x="0" y="2799189"/>
                    </a:lnTo>
                    <a:lnTo>
                      <a:pt x="0" y="2798090"/>
                    </a:lnTo>
                    <a:lnTo>
                      <a:pt x="0" y="2797695"/>
                    </a:lnTo>
                    <a:lnTo>
                      <a:pt x="0" y="2796972"/>
                    </a:lnTo>
                    <a:lnTo>
                      <a:pt x="0" y="2795687"/>
                    </a:lnTo>
                    <a:lnTo>
                      <a:pt x="0" y="2793335"/>
                    </a:lnTo>
                    <a:lnTo>
                      <a:pt x="0" y="2792854"/>
                    </a:lnTo>
                    <a:lnTo>
                      <a:pt x="0" y="2792164"/>
                    </a:lnTo>
                    <a:lnTo>
                      <a:pt x="0" y="2791918"/>
                    </a:lnTo>
                    <a:lnTo>
                      <a:pt x="0" y="2789883"/>
                    </a:lnTo>
                    <a:lnTo>
                      <a:pt x="0" y="2788315"/>
                    </a:lnTo>
                    <a:lnTo>
                      <a:pt x="0" y="2788130"/>
                    </a:lnTo>
                    <a:lnTo>
                      <a:pt x="0" y="2783871"/>
                    </a:lnTo>
                    <a:lnTo>
                      <a:pt x="0" y="2781796"/>
                    </a:lnTo>
                    <a:lnTo>
                      <a:pt x="0" y="2779729"/>
                    </a:lnTo>
                    <a:lnTo>
                      <a:pt x="0" y="2778933"/>
                    </a:lnTo>
                    <a:lnTo>
                      <a:pt x="0" y="2776803"/>
                    </a:lnTo>
                    <a:lnTo>
                      <a:pt x="0" y="2774603"/>
                    </a:lnTo>
                    <a:lnTo>
                      <a:pt x="0" y="2766137"/>
                    </a:lnTo>
                    <a:lnTo>
                      <a:pt x="0" y="2764244"/>
                    </a:lnTo>
                    <a:lnTo>
                      <a:pt x="0" y="2763543"/>
                    </a:lnTo>
                    <a:lnTo>
                      <a:pt x="0" y="2760692"/>
                    </a:lnTo>
                    <a:lnTo>
                      <a:pt x="0" y="2759689"/>
                    </a:lnTo>
                    <a:lnTo>
                      <a:pt x="0" y="2759193"/>
                    </a:lnTo>
                    <a:lnTo>
                      <a:pt x="0" y="2757353"/>
                    </a:lnTo>
                    <a:lnTo>
                      <a:pt x="0" y="2757158"/>
                    </a:lnTo>
                    <a:lnTo>
                      <a:pt x="0" y="2756070"/>
                    </a:lnTo>
                    <a:lnTo>
                      <a:pt x="0" y="2755587"/>
                    </a:lnTo>
                    <a:lnTo>
                      <a:pt x="0" y="2755343"/>
                    </a:lnTo>
                    <a:lnTo>
                      <a:pt x="0" y="2754212"/>
                    </a:lnTo>
                    <a:lnTo>
                      <a:pt x="0" y="2753186"/>
                    </a:lnTo>
                    <a:lnTo>
                      <a:pt x="0" y="2752645"/>
                    </a:lnTo>
                    <a:lnTo>
                      <a:pt x="0" y="2746295"/>
                    </a:lnTo>
                    <a:lnTo>
                      <a:pt x="0" y="2743155"/>
                    </a:lnTo>
                    <a:lnTo>
                      <a:pt x="0" y="2741586"/>
                    </a:lnTo>
                    <a:lnTo>
                      <a:pt x="0" y="2741454"/>
                    </a:lnTo>
                    <a:lnTo>
                      <a:pt x="0" y="2735241"/>
                    </a:lnTo>
                    <a:lnTo>
                      <a:pt x="0" y="2733957"/>
                    </a:lnTo>
                    <a:lnTo>
                      <a:pt x="0" y="2733884"/>
                    </a:lnTo>
                    <a:lnTo>
                      <a:pt x="0" y="2732318"/>
                    </a:lnTo>
                    <a:lnTo>
                      <a:pt x="0" y="2730818"/>
                    </a:lnTo>
                    <a:lnTo>
                      <a:pt x="0" y="2728537"/>
                    </a:lnTo>
                    <a:lnTo>
                      <a:pt x="0" y="2727963"/>
                    </a:lnTo>
                    <a:lnTo>
                      <a:pt x="0" y="2726968"/>
                    </a:lnTo>
                    <a:lnTo>
                      <a:pt x="0" y="2725837"/>
                    </a:lnTo>
                    <a:lnTo>
                      <a:pt x="0" y="2724183"/>
                    </a:lnTo>
                    <a:lnTo>
                      <a:pt x="0" y="2723201"/>
                    </a:lnTo>
                    <a:lnTo>
                      <a:pt x="0" y="2721267"/>
                    </a:lnTo>
                    <a:lnTo>
                      <a:pt x="0" y="2720791"/>
                    </a:lnTo>
                    <a:lnTo>
                      <a:pt x="0" y="2719982"/>
                    </a:lnTo>
                    <a:lnTo>
                      <a:pt x="0" y="2716906"/>
                    </a:lnTo>
                    <a:lnTo>
                      <a:pt x="0" y="2714780"/>
                    </a:lnTo>
                    <a:lnTo>
                      <a:pt x="0" y="2713567"/>
                    </a:lnTo>
                    <a:lnTo>
                      <a:pt x="0" y="2713023"/>
                    </a:lnTo>
                    <a:lnTo>
                      <a:pt x="0" y="2710768"/>
                    </a:lnTo>
                    <a:lnTo>
                      <a:pt x="0" y="2710208"/>
                    </a:lnTo>
                    <a:lnTo>
                      <a:pt x="0" y="2706866"/>
                    </a:lnTo>
                    <a:lnTo>
                      <a:pt x="0" y="2705582"/>
                    </a:lnTo>
                    <a:lnTo>
                      <a:pt x="0" y="2704532"/>
                    </a:lnTo>
                    <a:lnTo>
                      <a:pt x="0" y="2703246"/>
                    </a:lnTo>
                    <a:lnTo>
                      <a:pt x="0" y="2701158"/>
                    </a:lnTo>
                    <a:lnTo>
                      <a:pt x="0" y="2699710"/>
                    </a:lnTo>
                    <a:lnTo>
                      <a:pt x="0" y="2699588"/>
                    </a:lnTo>
                    <a:lnTo>
                      <a:pt x="0" y="2695808"/>
                    </a:lnTo>
                    <a:lnTo>
                      <a:pt x="0" y="2693474"/>
                    </a:lnTo>
                    <a:lnTo>
                      <a:pt x="0" y="2691456"/>
                    </a:lnTo>
                    <a:lnTo>
                      <a:pt x="0" y="2690477"/>
                    </a:lnTo>
                    <a:lnTo>
                      <a:pt x="0" y="2690099"/>
                    </a:lnTo>
                    <a:lnTo>
                      <a:pt x="0" y="2688532"/>
                    </a:lnTo>
                    <a:lnTo>
                      <a:pt x="0" y="2688342"/>
                    </a:lnTo>
                    <a:lnTo>
                      <a:pt x="0" y="2688194"/>
                    </a:lnTo>
                    <a:lnTo>
                      <a:pt x="0" y="2686626"/>
                    </a:lnTo>
                    <a:lnTo>
                      <a:pt x="0" y="2684949"/>
                    </a:lnTo>
                    <a:lnTo>
                      <a:pt x="0" y="2681633"/>
                    </a:lnTo>
                    <a:lnTo>
                      <a:pt x="0" y="2679640"/>
                    </a:lnTo>
                    <a:lnTo>
                      <a:pt x="0" y="2679418"/>
                    </a:lnTo>
                    <a:lnTo>
                      <a:pt x="0" y="2677481"/>
                    </a:lnTo>
                    <a:lnTo>
                      <a:pt x="0" y="2677136"/>
                    </a:lnTo>
                    <a:lnTo>
                      <a:pt x="0" y="2675568"/>
                    </a:lnTo>
                    <a:lnTo>
                      <a:pt x="0" y="2674438"/>
                    </a:lnTo>
                    <a:lnTo>
                      <a:pt x="0" y="2669866"/>
                    </a:lnTo>
                    <a:lnTo>
                      <a:pt x="0" y="2669088"/>
                    </a:lnTo>
                    <a:lnTo>
                      <a:pt x="0" y="2668582"/>
                    </a:lnTo>
                    <a:lnTo>
                      <a:pt x="0" y="2668105"/>
                    </a:lnTo>
                    <a:lnTo>
                      <a:pt x="0" y="2666982"/>
                    </a:lnTo>
                    <a:lnTo>
                      <a:pt x="0" y="2665240"/>
                    </a:lnTo>
                    <a:lnTo>
                      <a:pt x="0" y="2663080"/>
                    </a:lnTo>
                    <a:lnTo>
                      <a:pt x="0" y="2660747"/>
                    </a:lnTo>
                    <a:lnTo>
                      <a:pt x="0" y="2659967"/>
                    </a:lnTo>
                    <a:lnTo>
                      <a:pt x="0" y="2655466"/>
                    </a:lnTo>
                    <a:lnTo>
                      <a:pt x="0" y="2654182"/>
                    </a:lnTo>
                    <a:lnTo>
                      <a:pt x="0" y="2649758"/>
                    </a:lnTo>
                    <a:lnTo>
                      <a:pt x="0" y="2648190"/>
                    </a:lnTo>
                    <a:lnTo>
                      <a:pt x="0" y="2645497"/>
                    </a:lnTo>
                    <a:lnTo>
                      <a:pt x="0" y="2644606"/>
                    </a:lnTo>
                    <a:lnTo>
                      <a:pt x="0" y="2644409"/>
                    </a:lnTo>
                    <a:lnTo>
                      <a:pt x="0" y="2642841"/>
                    </a:lnTo>
                    <a:lnTo>
                      <a:pt x="0" y="2641466"/>
                    </a:lnTo>
                    <a:lnTo>
                      <a:pt x="0" y="2639897"/>
                    </a:lnTo>
                    <a:lnTo>
                      <a:pt x="0" y="2639492"/>
                    </a:lnTo>
                    <a:lnTo>
                      <a:pt x="0" y="2637140"/>
                    </a:lnTo>
                    <a:lnTo>
                      <a:pt x="0" y="2635727"/>
                    </a:lnTo>
                    <a:lnTo>
                      <a:pt x="0" y="2634439"/>
                    </a:lnTo>
                    <a:lnTo>
                      <a:pt x="0" y="2633548"/>
                    </a:lnTo>
                    <a:lnTo>
                      <a:pt x="0" y="2631692"/>
                    </a:lnTo>
                    <a:lnTo>
                      <a:pt x="0" y="2630407"/>
                    </a:lnTo>
                    <a:lnTo>
                      <a:pt x="0" y="2630123"/>
                    </a:lnTo>
                    <a:lnTo>
                      <a:pt x="0" y="2628946"/>
                    </a:lnTo>
                    <a:lnTo>
                      <a:pt x="0" y="2628839"/>
                    </a:lnTo>
                    <a:lnTo>
                      <a:pt x="0" y="2626082"/>
                    </a:lnTo>
                    <a:lnTo>
                      <a:pt x="0" y="2625603"/>
                    </a:lnTo>
                    <a:lnTo>
                      <a:pt x="0" y="2625501"/>
                    </a:lnTo>
                    <a:lnTo>
                      <a:pt x="0" y="2622738"/>
                    </a:lnTo>
                    <a:lnTo>
                      <a:pt x="0" y="2622494"/>
                    </a:lnTo>
                    <a:lnTo>
                      <a:pt x="0" y="2617790"/>
                    </a:lnTo>
                    <a:lnTo>
                      <a:pt x="0" y="2617122"/>
                    </a:lnTo>
                    <a:lnTo>
                      <a:pt x="0" y="2614813"/>
                    </a:lnTo>
                    <a:lnTo>
                      <a:pt x="0" y="2613091"/>
                    </a:lnTo>
                    <a:lnTo>
                      <a:pt x="0" y="2611680"/>
                    </a:lnTo>
                    <a:lnTo>
                      <a:pt x="0" y="2611436"/>
                    </a:lnTo>
                    <a:lnTo>
                      <a:pt x="0" y="2608520"/>
                    </a:lnTo>
                    <a:lnTo>
                      <a:pt x="0" y="2607353"/>
                    </a:lnTo>
                    <a:lnTo>
                      <a:pt x="0" y="2606064"/>
                    </a:lnTo>
                    <a:lnTo>
                      <a:pt x="0" y="2603389"/>
                    </a:lnTo>
                    <a:lnTo>
                      <a:pt x="0" y="2603317"/>
                    </a:lnTo>
                    <a:lnTo>
                      <a:pt x="0" y="2602997"/>
                    </a:lnTo>
                    <a:lnTo>
                      <a:pt x="0" y="2602032"/>
                    </a:lnTo>
                    <a:lnTo>
                      <a:pt x="0" y="2600821"/>
                    </a:lnTo>
                    <a:lnTo>
                      <a:pt x="0" y="2600276"/>
                    </a:lnTo>
                    <a:lnTo>
                      <a:pt x="0" y="2599148"/>
                    </a:lnTo>
                    <a:lnTo>
                      <a:pt x="0" y="2598965"/>
                    </a:lnTo>
                    <a:lnTo>
                      <a:pt x="0" y="2597865"/>
                    </a:lnTo>
                    <a:lnTo>
                      <a:pt x="0" y="2597461"/>
                    </a:lnTo>
                    <a:lnTo>
                      <a:pt x="0" y="2597397"/>
                    </a:lnTo>
                    <a:lnTo>
                      <a:pt x="0" y="2596937"/>
                    </a:lnTo>
                    <a:lnTo>
                      <a:pt x="0" y="2594119"/>
                    </a:lnTo>
                    <a:lnTo>
                      <a:pt x="0" y="2591940"/>
                    </a:lnTo>
                    <a:lnTo>
                      <a:pt x="0" y="2591783"/>
                    </a:lnTo>
                    <a:lnTo>
                      <a:pt x="0" y="2590223"/>
                    </a:lnTo>
                    <a:lnTo>
                      <a:pt x="0" y="2589415"/>
                    </a:lnTo>
                    <a:lnTo>
                      <a:pt x="0" y="2588090"/>
                    </a:lnTo>
                    <a:lnTo>
                      <a:pt x="0" y="2587905"/>
                    </a:lnTo>
                    <a:lnTo>
                      <a:pt x="0" y="2586438"/>
                    </a:lnTo>
                    <a:lnTo>
                      <a:pt x="0" y="2586337"/>
                    </a:lnTo>
                    <a:lnTo>
                      <a:pt x="0" y="2583061"/>
                    </a:lnTo>
                    <a:lnTo>
                      <a:pt x="0" y="2580728"/>
                    </a:lnTo>
                    <a:lnTo>
                      <a:pt x="0" y="2578708"/>
                    </a:lnTo>
                    <a:lnTo>
                      <a:pt x="0" y="2574623"/>
                    </a:lnTo>
                    <a:lnTo>
                      <a:pt x="0" y="2572343"/>
                    </a:lnTo>
                    <a:lnTo>
                      <a:pt x="0" y="2571057"/>
                    </a:lnTo>
                    <a:lnTo>
                      <a:pt x="0" y="2570773"/>
                    </a:lnTo>
                    <a:lnTo>
                      <a:pt x="0" y="2570589"/>
                    </a:lnTo>
                    <a:lnTo>
                      <a:pt x="0" y="2569491"/>
                    </a:lnTo>
                    <a:lnTo>
                      <a:pt x="0" y="2565912"/>
                    </a:lnTo>
                    <a:lnTo>
                      <a:pt x="0" y="2565722"/>
                    </a:lnTo>
                    <a:lnTo>
                      <a:pt x="0" y="2564735"/>
                    </a:lnTo>
                    <a:lnTo>
                      <a:pt x="0" y="2563564"/>
                    </a:lnTo>
                    <a:lnTo>
                      <a:pt x="0" y="2561690"/>
                    </a:lnTo>
                    <a:lnTo>
                      <a:pt x="0" y="2561284"/>
                    </a:lnTo>
                    <a:lnTo>
                      <a:pt x="0" y="2559979"/>
                    </a:lnTo>
                    <a:lnTo>
                      <a:pt x="0" y="2559715"/>
                    </a:lnTo>
                    <a:lnTo>
                      <a:pt x="0" y="2559530"/>
                    </a:lnTo>
                    <a:lnTo>
                      <a:pt x="0" y="2557775"/>
                    </a:lnTo>
                    <a:lnTo>
                      <a:pt x="0" y="2557120"/>
                    </a:lnTo>
                    <a:lnTo>
                      <a:pt x="0" y="2555363"/>
                    </a:lnTo>
                    <a:lnTo>
                      <a:pt x="0" y="2553289"/>
                    </a:lnTo>
                    <a:lnTo>
                      <a:pt x="0" y="2550333"/>
                    </a:lnTo>
                    <a:lnTo>
                      <a:pt x="0" y="2549074"/>
                    </a:lnTo>
                    <a:lnTo>
                      <a:pt x="0" y="2548921"/>
                    </a:lnTo>
                    <a:lnTo>
                      <a:pt x="0" y="2548204"/>
                    </a:lnTo>
                    <a:lnTo>
                      <a:pt x="0" y="2547998"/>
                    </a:lnTo>
                    <a:lnTo>
                      <a:pt x="0" y="2543515"/>
                    </a:lnTo>
                    <a:lnTo>
                      <a:pt x="0" y="2542719"/>
                    </a:lnTo>
                    <a:lnTo>
                      <a:pt x="0" y="2542231"/>
                    </a:lnTo>
                    <a:lnTo>
                      <a:pt x="0" y="2538014"/>
                    </a:lnTo>
                    <a:lnTo>
                      <a:pt x="0" y="2537537"/>
                    </a:lnTo>
                    <a:lnTo>
                      <a:pt x="0" y="2537109"/>
                    </a:lnTo>
                    <a:lnTo>
                      <a:pt x="0" y="2531089"/>
                    </a:lnTo>
                    <a:lnTo>
                      <a:pt x="0" y="2530715"/>
                    </a:lnTo>
                    <a:lnTo>
                      <a:pt x="0" y="2529148"/>
                    </a:lnTo>
                    <a:lnTo>
                      <a:pt x="0" y="2528753"/>
                    </a:lnTo>
                    <a:lnTo>
                      <a:pt x="0" y="2528558"/>
                    </a:lnTo>
                    <a:lnTo>
                      <a:pt x="0" y="2527469"/>
                    </a:lnTo>
                    <a:lnTo>
                      <a:pt x="0" y="2526987"/>
                    </a:lnTo>
                    <a:lnTo>
                      <a:pt x="0" y="2526745"/>
                    </a:lnTo>
                    <a:lnTo>
                      <a:pt x="0" y="2524393"/>
                    </a:lnTo>
                    <a:lnTo>
                      <a:pt x="0" y="2524153"/>
                    </a:lnTo>
                    <a:lnTo>
                      <a:pt x="0" y="2523222"/>
                    </a:lnTo>
                    <a:lnTo>
                      <a:pt x="0" y="2522976"/>
                    </a:lnTo>
                    <a:lnTo>
                      <a:pt x="0" y="2520941"/>
                    </a:lnTo>
                    <a:lnTo>
                      <a:pt x="0" y="2519658"/>
                    </a:lnTo>
                    <a:lnTo>
                      <a:pt x="0" y="2519373"/>
                    </a:lnTo>
                    <a:lnTo>
                      <a:pt x="0" y="2519188"/>
                    </a:lnTo>
                    <a:lnTo>
                      <a:pt x="0" y="2518088"/>
                    </a:lnTo>
                    <a:lnTo>
                      <a:pt x="0" y="2517696"/>
                    </a:lnTo>
                    <a:lnTo>
                      <a:pt x="0" y="2516194"/>
                    </a:lnTo>
                    <a:lnTo>
                      <a:pt x="0" y="2514929"/>
                    </a:lnTo>
                    <a:lnTo>
                      <a:pt x="0" y="2513335"/>
                    </a:lnTo>
                    <a:lnTo>
                      <a:pt x="0" y="2512854"/>
                    </a:lnTo>
                    <a:lnTo>
                      <a:pt x="0" y="2510787"/>
                    </a:lnTo>
                    <a:lnTo>
                      <a:pt x="0" y="2509991"/>
                    </a:lnTo>
                    <a:lnTo>
                      <a:pt x="0" y="2507861"/>
                    </a:lnTo>
                    <a:lnTo>
                      <a:pt x="0" y="2503871"/>
                    </a:lnTo>
                    <a:lnTo>
                      <a:pt x="0" y="2499729"/>
                    </a:lnTo>
                    <a:lnTo>
                      <a:pt x="0" y="2498933"/>
                    </a:lnTo>
                    <a:lnTo>
                      <a:pt x="0" y="2498523"/>
                    </a:lnTo>
                    <a:lnTo>
                      <a:pt x="0" y="2496804"/>
                    </a:lnTo>
                    <a:lnTo>
                      <a:pt x="0" y="2494601"/>
                    </a:lnTo>
                    <a:lnTo>
                      <a:pt x="0" y="2492192"/>
                    </a:lnTo>
                    <a:lnTo>
                      <a:pt x="0" y="2490747"/>
                    </a:lnTo>
                    <a:lnTo>
                      <a:pt x="0" y="2490251"/>
                    </a:lnTo>
                    <a:lnTo>
                      <a:pt x="0" y="2488216"/>
                    </a:lnTo>
                    <a:lnTo>
                      <a:pt x="0" y="2487127"/>
                    </a:lnTo>
                    <a:lnTo>
                      <a:pt x="0" y="2486645"/>
                    </a:lnTo>
                    <a:lnTo>
                      <a:pt x="0" y="2486401"/>
                    </a:lnTo>
                    <a:lnTo>
                      <a:pt x="0" y="2484967"/>
                    </a:lnTo>
                    <a:lnTo>
                      <a:pt x="0" y="2484244"/>
                    </a:lnTo>
                    <a:lnTo>
                      <a:pt x="0" y="2479689"/>
                    </a:lnTo>
                    <a:lnTo>
                      <a:pt x="0" y="2479193"/>
                    </a:lnTo>
                    <a:lnTo>
                      <a:pt x="0" y="2477353"/>
                    </a:lnTo>
                    <a:lnTo>
                      <a:pt x="0" y="2477154"/>
                    </a:lnTo>
                    <a:lnTo>
                      <a:pt x="0" y="2475343"/>
                    </a:lnTo>
                    <a:lnTo>
                      <a:pt x="0" y="2474213"/>
                    </a:lnTo>
                    <a:lnTo>
                      <a:pt x="0" y="2472644"/>
                    </a:lnTo>
                    <a:lnTo>
                      <a:pt x="0" y="2468863"/>
                    </a:lnTo>
                    <a:lnTo>
                      <a:pt x="0" y="2467295"/>
                    </a:lnTo>
                    <a:lnTo>
                      <a:pt x="0" y="2465015"/>
                    </a:lnTo>
                    <a:lnTo>
                      <a:pt x="0" y="2463577"/>
                    </a:lnTo>
                    <a:lnTo>
                      <a:pt x="0" y="2461876"/>
                    </a:lnTo>
                    <a:lnTo>
                      <a:pt x="0" y="2459594"/>
                    </a:lnTo>
                    <a:lnTo>
                      <a:pt x="0" y="2458027"/>
                    </a:lnTo>
                    <a:lnTo>
                      <a:pt x="0" y="2455241"/>
                    </a:lnTo>
                    <a:lnTo>
                      <a:pt x="0" y="2453957"/>
                    </a:lnTo>
                    <a:lnTo>
                      <a:pt x="0" y="2453033"/>
                    </a:lnTo>
                    <a:lnTo>
                      <a:pt x="0" y="2451849"/>
                    </a:lnTo>
                    <a:lnTo>
                      <a:pt x="0" y="2451040"/>
                    </a:lnTo>
                    <a:lnTo>
                      <a:pt x="0" y="2450818"/>
                    </a:lnTo>
                    <a:lnTo>
                      <a:pt x="0" y="2448536"/>
                    </a:lnTo>
                    <a:lnTo>
                      <a:pt x="0" y="2447964"/>
                    </a:lnTo>
                    <a:lnTo>
                      <a:pt x="0" y="2446968"/>
                    </a:lnTo>
                    <a:lnTo>
                      <a:pt x="0" y="2445838"/>
                    </a:lnTo>
                    <a:lnTo>
                      <a:pt x="0" y="2444626"/>
                    </a:lnTo>
                    <a:lnTo>
                      <a:pt x="0" y="2442614"/>
                    </a:lnTo>
                    <a:lnTo>
                      <a:pt x="0" y="2441266"/>
                    </a:lnTo>
                    <a:lnTo>
                      <a:pt x="0" y="2440488"/>
                    </a:lnTo>
                    <a:lnTo>
                      <a:pt x="0" y="2439982"/>
                    </a:lnTo>
                    <a:lnTo>
                      <a:pt x="0" y="2436641"/>
                    </a:lnTo>
                    <a:lnTo>
                      <a:pt x="0" y="2434304"/>
                    </a:lnTo>
                    <a:lnTo>
                      <a:pt x="0" y="2430768"/>
                    </a:lnTo>
                    <a:lnTo>
                      <a:pt x="0" y="2426867"/>
                    </a:lnTo>
                    <a:lnTo>
                      <a:pt x="0" y="2425582"/>
                    </a:lnTo>
                    <a:lnTo>
                      <a:pt x="0" y="2425276"/>
                    </a:lnTo>
                    <a:lnTo>
                      <a:pt x="0" y="2424532"/>
                    </a:lnTo>
                    <a:lnTo>
                      <a:pt x="0" y="2424363"/>
                    </a:lnTo>
                    <a:lnTo>
                      <a:pt x="0" y="2423248"/>
                    </a:lnTo>
                    <a:lnTo>
                      <a:pt x="0" y="2422514"/>
                    </a:lnTo>
                    <a:lnTo>
                      <a:pt x="0" y="2421157"/>
                    </a:lnTo>
                    <a:lnTo>
                      <a:pt x="0" y="2419590"/>
                    </a:lnTo>
                    <a:lnTo>
                      <a:pt x="0" y="2416006"/>
                    </a:lnTo>
                    <a:lnTo>
                      <a:pt x="0" y="2415809"/>
                    </a:lnTo>
                    <a:lnTo>
                      <a:pt x="0" y="2414240"/>
                    </a:lnTo>
                    <a:lnTo>
                      <a:pt x="0" y="2412691"/>
                    </a:lnTo>
                    <a:lnTo>
                      <a:pt x="0" y="2411455"/>
                    </a:lnTo>
                    <a:lnTo>
                      <a:pt x="0" y="2410476"/>
                    </a:lnTo>
                    <a:lnTo>
                      <a:pt x="0" y="2408540"/>
                    </a:lnTo>
                    <a:lnTo>
                      <a:pt x="0" y="2408194"/>
                    </a:lnTo>
                    <a:lnTo>
                      <a:pt x="0" y="2406626"/>
                    </a:lnTo>
                    <a:lnTo>
                      <a:pt x="0" y="2404948"/>
                    </a:lnTo>
                    <a:lnTo>
                      <a:pt x="0" y="2400147"/>
                    </a:lnTo>
                    <a:lnTo>
                      <a:pt x="0" y="2399640"/>
                    </a:lnTo>
                    <a:lnTo>
                      <a:pt x="0" y="2398040"/>
                    </a:lnTo>
                    <a:lnTo>
                      <a:pt x="0" y="2397482"/>
                    </a:lnTo>
                    <a:lnTo>
                      <a:pt x="0" y="2396901"/>
                    </a:lnTo>
                    <a:lnTo>
                      <a:pt x="0" y="2394138"/>
                    </a:lnTo>
                    <a:lnTo>
                      <a:pt x="0" y="2391805"/>
                    </a:lnTo>
                    <a:lnTo>
                      <a:pt x="0" y="2389998"/>
                    </a:lnTo>
                    <a:lnTo>
                      <a:pt x="0" y="2386982"/>
                    </a:lnTo>
                    <a:lnTo>
                      <a:pt x="0" y="2385241"/>
                    </a:lnTo>
                    <a:lnTo>
                      <a:pt x="0" y="2383080"/>
                    </a:lnTo>
                    <a:lnTo>
                      <a:pt x="0" y="2380745"/>
                    </a:lnTo>
                    <a:lnTo>
                      <a:pt x="0" y="2375468"/>
                    </a:lnTo>
                    <a:lnTo>
                      <a:pt x="0" y="2373898"/>
                    </a:lnTo>
                    <a:lnTo>
                      <a:pt x="0" y="2372221"/>
                    </a:lnTo>
                    <a:lnTo>
                      <a:pt x="0" y="2365497"/>
                    </a:lnTo>
                    <a:lnTo>
                      <a:pt x="0" y="2364606"/>
                    </a:lnTo>
                    <a:lnTo>
                      <a:pt x="0" y="2361623"/>
                    </a:lnTo>
                    <a:lnTo>
                      <a:pt x="0" y="2361465"/>
                    </a:lnTo>
                    <a:lnTo>
                      <a:pt x="0" y="2359897"/>
                    </a:lnTo>
                    <a:lnTo>
                      <a:pt x="0" y="2357140"/>
                    </a:lnTo>
                    <a:lnTo>
                      <a:pt x="0" y="2356559"/>
                    </a:lnTo>
                    <a:lnTo>
                      <a:pt x="0" y="2350831"/>
                    </a:lnTo>
                    <a:lnTo>
                      <a:pt x="0" y="2348848"/>
                    </a:lnTo>
                    <a:lnTo>
                      <a:pt x="0" y="2342738"/>
                    </a:lnTo>
                    <a:lnTo>
                      <a:pt x="0" y="2342494"/>
                    </a:lnTo>
                    <a:lnTo>
                      <a:pt x="0" y="2337789"/>
                    </a:lnTo>
                    <a:lnTo>
                      <a:pt x="0" y="2337123"/>
                    </a:lnTo>
                    <a:lnTo>
                      <a:pt x="0" y="2334447"/>
                    </a:lnTo>
                    <a:lnTo>
                      <a:pt x="0" y="2333090"/>
                    </a:lnTo>
                    <a:lnTo>
                      <a:pt x="0" y="2331879"/>
                    </a:lnTo>
                    <a:lnTo>
                      <a:pt x="0" y="2328923"/>
                    </a:lnTo>
                    <a:lnTo>
                      <a:pt x="0" y="2328519"/>
                    </a:lnTo>
                    <a:lnTo>
                      <a:pt x="0" y="2323389"/>
                    </a:lnTo>
                    <a:lnTo>
                      <a:pt x="0" y="2322998"/>
                    </a:lnTo>
                    <a:lnTo>
                      <a:pt x="0" y="2321281"/>
                    </a:lnTo>
                    <a:lnTo>
                      <a:pt x="0" y="2320473"/>
                    </a:lnTo>
                    <a:lnTo>
                      <a:pt x="0" y="2319148"/>
                    </a:lnTo>
                    <a:lnTo>
                      <a:pt x="0" y="2318963"/>
                    </a:lnTo>
                    <a:lnTo>
                      <a:pt x="0" y="2317863"/>
                    </a:lnTo>
                    <a:lnTo>
                      <a:pt x="0" y="2317395"/>
                    </a:lnTo>
                    <a:lnTo>
                      <a:pt x="0" y="2314119"/>
                    </a:lnTo>
                    <a:lnTo>
                      <a:pt x="0" y="2311786"/>
                    </a:lnTo>
                    <a:lnTo>
                      <a:pt x="0" y="2309766"/>
                    </a:lnTo>
                    <a:lnTo>
                      <a:pt x="0" y="2309414"/>
                    </a:lnTo>
                    <a:lnTo>
                      <a:pt x="0" y="2302115"/>
                    </a:lnTo>
                    <a:lnTo>
                      <a:pt x="0" y="2300548"/>
                    </a:lnTo>
                    <a:lnTo>
                      <a:pt x="0" y="2298708"/>
                    </a:lnTo>
                    <a:lnTo>
                      <a:pt x="0" y="2298297"/>
                    </a:lnTo>
                    <a:lnTo>
                      <a:pt x="0" y="2296730"/>
                    </a:lnTo>
                    <a:lnTo>
                      <a:pt x="0" y="2295794"/>
                    </a:lnTo>
                    <a:lnTo>
                      <a:pt x="0" y="2295553"/>
                    </a:lnTo>
                    <a:lnTo>
                      <a:pt x="0" y="2294623"/>
                    </a:lnTo>
                    <a:lnTo>
                      <a:pt x="0" y="2292341"/>
                    </a:lnTo>
                    <a:lnTo>
                      <a:pt x="0" y="2291058"/>
                    </a:lnTo>
                    <a:lnTo>
                      <a:pt x="0" y="2290773"/>
                    </a:lnTo>
                    <a:lnTo>
                      <a:pt x="0" y="2290588"/>
                    </a:lnTo>
                    <a:lnTo>
                      <a:pt x="0" y="2289488"/>
                    </a:lnTo>
                    <a:lnTo>
                      <a:pt x="0" y="2286421"/>
                    </a:lnTo>
                    <a:lnTo>
                      <a:pt x="0" y="2284735"/>
                    </a:lnTo>
                    <a:lnTo>
                      <a:pt x="0" y="2281391"/>
                    </a:lnTo>
                    <a:lnTo>
                      <a:pt x="0" y="2279979"/>
                    </a:lnTo>
                    <a:lnTo>
                      <a:pt x="0" y="2279261"/>
                    </a:lnTo>
                    <a:lnTo>
                      <a:pt x="0" y="2279056"/>
                    </a:lnTo>
                    <a:lnTo>
                      <a:pt x="0" y="2275361"/>
                    </a:lnTo>
                    <a:lnTo>
                      <a:pt x="0" y="2273289"/>
                    </a:lnTo>
                    <a:lnTo>
                      <a:pt x="0" y="2270333"/>
                    </a:lnTo>
                    <a:lnTo>
                      <a:pt x="0" y="2269922"/>
                    </a:lnTo>
                    <a:lnTo>
                      <a:pt x="0" y="2269072"/>
                    </a:lnTo>
                    <a:lnTo>
                      <a:pt x="0" y="2268204"/>
                    </a:lnTo>
                    <a:lnTo>
                      <a:pt x="0" y="2268167"/>
                    </a:lnTo>
                    <a:lnTo>
                      <a:pt x="0" y="2267998"/>
                    </a:lnTo>
                    <a:lnTo>
                      <a:pt x="0" y="2266886"/>
                    </a:lnTo>
                    <a:lnTo>
                      <a:pt x="0" y="2262147"/>
                    </a:lnTo>
                    <a:lnTo>
                      <a:pt x="0" y="2259616"/>
                    </a:lnTo>
                    <a:lnTo>
                      <a:pt x="0" y="2258527"/>
                    </a:lnTo>
                    <a:lnTo>
                      <a:pt x="0" y="2258045"/>
                    </a:lnTo>
                    <a:lnTo>
                      <a:pt x="0" y="2257109"/>
                    </a:lnTo>
                    <a:lnTo>
                      <a:pt x="0" y="2255211"/>
                    </a:lnTo>
                    <a:lnTo>
                      <a:pt x="0" y="2251088"/>
                    </a:lnTo>
                    <a:lnTo>
                      <a:pt x="0" y="2250716"/>
                    </a:lnTo>
                    <a:lnTo>
                      <a:pt x="0" y="2249147"/>
                    </a:lnTo>
                    <a:lnTo>
                      <a:pt x="0" y="2248753"/>
                    </a:lnTo>
                    <a:lnTo>
                      <a:pt x="0" y="2248554"/>
                    </a:lnTo>
                    <a:lnTo>
                      <a:pt x="0" y="2247252"/>
                    </a:lnTo>
                    <a:lnTo>
                      <a:pt x="0" y="2244394"/>
                    </a:lnTo>
                    <a:lnTo>
                      <a:pt x="0" y="2236194"/>
                    </a:lnTo>
                    <a:lnTo>
                      <a:pt x="0" y="2234929"/>
                    </a:lnTo>
                    <a:lnTo>
                      <a:pt x="0" y="2232518"/>
                    </a:lnTo>
                    <a:lnTo>
                      <a:pt x="0" y="2230787"/>
                    </a:lnTo>
                    <a:lnTo>
                      <a:pt x="0" y="2229992"/>
                    </a:lnTo>
                    <a:lnTo>
                      <a:pt x="0" y="2229580"/>
                    </a:lnTo>
                    <a:lnTo>
                      <a:pt x="0" y="2227862"/>
                    </a:lnTo>
                    <a:lnTo>
                      <a:pt x="0" y="2224382"/>
                    </a:lnTo>
                    <a:lnTo>
                      <a:pt x="0" y="2223249"/>
                    </a:lnTo>
                    <a:lnTo>
                      <a:pt x="0" y="2216026"/>
                    </a:lnTo>
                    <a:lnTo>
                      <a:pt x="0" y="2210746"/>
                    </a:lnTo>
                    <a:lnTo>
                      <a:pt x="0" y="2210251"/>
                    </a:lnTo>
                    <a:lnTo>
                      <a:pt x="0" y="2208212"/>
                    </a:lnTo>
                    <a:lnTo>
                      <a:pt x="0" y="2206401"/>
                    </a:lnTo>
                    <a:lnTo>
                      <a:pt x="0" y="2199921"/>
                    </a:lnTo>
                    <a:lnTo>
                      <a:pt x="0" y="2198353"/>
                    </a:lnTo>
                    <a:lnTo>
                      <a:pt x="0" y="2194635"/>
                    </a:lnTo>
                    <a:lnTo>
                      <a:pt x="0" y="2193351"/>
                    </a:lnTo>
                    <a:lnTo>
                      <a:pt x="0" y="2189582"/>
                    </a:lnTo>
                    <a:lnTo>
                      <a:pt x="0" y="2188864"/>
                    </a:lnTo>
                    <a:lnTo>
                      <a:pt x="0" y="2187295"/>
                    </a:lnTo>
                    <a:lnTo>
                      <a:pt x="0" y="2185551"/>
                    </a:lnTo>
                    <a:lnTo>
                      <a:pt x="0" y="2185015"/>
                    </a:lnTo>
                    <a:lnTo>
                      <a:pt x="0" y="2183982"/>
                    </a:lnTo>
                    <a:lnTo>
                      <a:pt x="0" y="2183577"/>
                    </a:lnTo>
                    <a:lnTo>
                      <a:pt x="0" y="2173672"/>
                    </a:lnTo>
                    <a:lnTo>
                      <a:pt x="0" y="2162614"/>
                    </a:lnTo>
                    <a:lnTo>
                      <a:pt x="0" y="2156334"/>
                    </a:lnTo>
                    <a:lnTo>
                      <a:pt x="0" y="2155421"/>
                    </a:lnTo>
                    <a:lnTo>
                      <a:pt x="0" y="2154306"/>
                    </a:lnTo>
                    <a:lnTo>
                      <a:pt x="0" y="2150850"/>
                    </a:lnTo>
                    <a:lnTo>
                      <a:pt x="0" y="2145276"/>
                    </a:lnTo>
                    <a:lnTo>
                      <a:pt x="0" y="2144361"/>
                    </a:lnTo>
                    <a:lnTo>
                      <a:pt x="0" y="2142513"/>
                    </a:lnTo>
                    <a:lnTo>
                      <a:pt x="0" y="2121056"/>
                    </a:lnTo>
                    <a:lnTo>
                      <a:pt x="0" y="2119766"/>
                    </a:lnTo>
                    <a:lnTo>
                      <a:pt x="0" y="2118040"/>
                    </a:lnTo>
                    <a:lnTo>
                      <a:pt x="0" y="2111803"/>
                    </a:lnTo>
                    <a:lnTo>
                      <a:pt x="0" y="2111635"/>
                    </a:lnTo>
                    <a:lnTo>
                      <a:pt x="0" y="2109997"/>
                    </a:lnTo>
                    <a:lnTo>
                      <a:pt x="0" y="2097374"/>
                    </a:lnTo>
                    <a:lnTo>
                      <a:pt x="0" y="2081889"/>
                    </a:lnTo>
                    <a:lnTo>
                      <a:pt x="0" y="2077267"/>
                    </a:lnTo>
                    <a:lnTo>
                      <a:pt x="0" y="2070831"/>
                    </a:lnTo>
                    <a:lnTo>
                      <a:pt x="0" y="2068847"/>
                    </a:lnTo>
                    <a:lnTo>
                      <a:pt x="0" y="2059016"/>
                    </a:lnTo>
                    <a:lnTo>
                      <a:pt x="0" y="2054447"/>
                    </a:lnTo>
                    <a:lnTo>
                      <a:pt x="0" y="2048921"/>
                    </a:lnTo>
                    <a:lnTo>
                      <a:pt x="0" y="2038103"/>
                    </a:lnTo>
                    <a:lnTo>
                      <a:pt x="0" y="2029766"/>
                    </a:lnTo>
                    <a:lnTo>
                      <a:pt x="0" y="2029355"/>
                    </a:lnTo>
                    <a:lnTo>
                      <a:pt x="0" y="2028071"/>
                    </a:lnTo>
                    <a:lnTo>
                      <a:pt x="0" y="2027788"/>
                    </a:lnTo>
                    <a:lnTo>
                      <a:pt x="0" y="2026504"/>
                    </a:lnTo>
                    <a:lnTo>
                      <a:pt x="0" y="2018297"/>
                    </a:lnTo>
                    <a:lnTo>
                      <a:pt x="0" y="2016730"/>
                    </a:lnTo>
                    <a:lnTo>
                      <a:pt x="0" y="2009100"/>
                    </a:lnTo>
                    <a:lnTo>
                      <a:pt x="0" y="2006419"/>
                    </a:lnTo>
                    <a:lnTo>
                      <a:pt x="0" y="1999056"/>
                    </a:lnTo>
                    <a:lnTo>
                      <a:pt x="0" y="1997944"/>
                    </a:lnTo>
                    <a:lnTo>
                      <a:pt x="0" y="1988167"/>
                    </a:lnTo>
                    <a:lnTo>
                      <a:pt x="0" y="1986882"/>
                    </a:lnTo>
                    <a:lnTo>
                      <a:pt x="0" y="1985570"/>
                    </a:lnTo>
                    <a:lnTo>
                      <a:pt x="0" y="1984001"/>
                    </a:lnTo>
                    <a:lnTo>
                      <a:pt x="0" y="1978391"/>
                    </a:lnTo>
                    <a:lnTo>
                      <a:pt x="0" y="1967252"/>
                    </a:lnTo>
                    <a:lnTo>
                      <a:pt x="0" y="1963576"/>
                    </a:lnTo>
                    <a:lnTo>
                      <a:pt x="0" y="1955440"/>
                    </a:lnTo>
                    <a:lnTo>
                      <a:pt x="0" y="1952518"/>
                    </a:lnTo>
                    <a:lnTo>
                      <a:pt x="0" y="1944380"/>
                    </a:lnTo>
                    <a:lnTo>
                      <a:pt x="0" y="1924409"/>
                    </a:lnTo>
                    <a:lnTo>
                      <a:pt x="0" y="1920640"/>
                    </a:lnTo>
                    <a:lnTo>
                      <a:pt x="0" y="1919922"/>
                    </a:lnTo>
                    <a:lnTo>
                      <a:pt x="0" y="1918353"/>
                    </a:lnTo>
                    <a:lnTo>
                      <a:pt x="0" y="1916609"/>
                    </a:lnTo>
                    <a:lnTo>
                      <a:pt x="0" y="1915040"/>
                    </a:lnTo>
                    <a:lnTo>
                      <a:pt x="0" y="1914635"/>
                    </a:lnTo>
                    <a:lnTo>
                      <a:pt x="0" y="1913351"/>
                    </a:lnTo>
                    <a:lnTo>
                      <a:pt x="0" y="1909586"/>
                    </a:lnTo>
                    <a:lnTo>
                      <a:pt x="0" y="1905551"/>
                    </a:lnTo>
                    <a:lnTo>
                      <a:pt x="0" y="1903982"/>
                    </a:lnTo>
                    <a:lnTo>
                      <a:pt x="0" y="1901535"/>
                    </a:lnTo>
                    <a:lnTo>
                      <a:pt x="0" y="1897504"/>
                    </a:lnTo>
                    <a:lnTo>
                      <a:pt x="0" y="1893672"/>
                    </a:lnTo>
                    <a:lnTo>
                      <a:pt x="0" y="1892933"/>
                    </a:lnTo>
                    <a:lnTo>
                      <a:pt x="0" y="1881908"/>
                    </a:lnTo>
                    <a:lnTo>
                      <a:pt x="0" y="1878532"/>
                    </a:lnTo>
                    <a:lnTo>
                      <a:pt x="0" y="1876856"/>
                    </a:lnTo>
                    <a:lnTo>
                      <a:pt x="0" y="1876334"/>
                    </a:lnTo>
                    <a:lnTo>
                      <a:pt x="0" y="1875419"/>
                    </a:lnTo>
                    <a:lnTo>
                      <a:pt x="0" y="1873007"/>
                    </a:lnTo>
                    <a:lnTo>
                      <a:pt x="0" y="1872824"/>
                    </a:lnTo>
                    <a:lnTo>
                      <a:pt x="0" y="1871256"/>
                    </a:lnTo>
                    <a:lnTo>
                      <a:pt x="0" y="1870851"/>
                    </a:lnTo>
                    <a:lnTo>
                      <a:pt x="0" y="1850824"/>
                    </a:lnTo>
                    <a:lnTo>
                      <a:pt x="0" y="1842693"/>
                    </a:lnTo>
                    <a:lnTo>
                      <a:pt x="0" y="1841055"/>
                    </a:lnTo>
                    <a:lnTo>
                      <a:pt x="0" y="1839771"/>
                    </a:lnTo>
                    <a:lnTo>
                      <a:pt x="0" y="1831634"/>
                    </a:lnTo>
                    <a:lnTo>
                      <a:pt x="0" y="1828432"/>
                    </a:lnTo>
                    <a:lnTo>
                      <a:pt x="0" y="1817374"/>
                    </a:lnTo>
                    <a:lnTo>
                      <a:pt x="0" y="1808325"/>
                    </a:lnTo>
                    <a:lnTo>
                      <a:pt x="0" y="1801889"/>
                    </a:lnTo>
                    <a:lnTo>
                      <a:pt x="0" y="1797267"/>
                    </a:lnTo>
                    <a:lnTo>
                      <a:pt x="0" y="1790074"/>
                    </a:lnTo>
                    <a:lnTo>
                      <a:pt x="0" y="1788788"/>
                    </a:lnTo>
                    <a:lnTo>
                      <a:pt x="0" y="1784646"/>
                    </a:lnTo>
                    <a:lnTo>
                      <a:pt x="0" y="1779014"/>
                    </a:lnTo>
                    <a:lnTo>
                      <a:pt x="0" y="1769161"/>
                    </a:lnTo>
                    <a:lnTo>
                      <a:pt x="0" y="1759129"/>
                    </a:lnTo>
                    <a:lnTo>
                      <a:pt x="0" y="1758103"/>
                    </a:lnTo>
                    <a:lnTo>
                      <a:pt x="0" y="1757562"/>
                    </a:lnTo>
                    <a:lnTo>
                      <a:pt x="0" y="1749355"/>
                    </a:lnTo>
                    <a:lnTo>
                      <a:pt x="0" y="1748072"/>
                    </a:lnTo>
                    <a:lnTo>
                      <a:pt x="0" y="1747788"/>
                    </a:lnTo>
                    <a:lnTo>
                      <a:pt x="0" y="1746503"/>
                    </a:lnTo>
                    <a:lnTo>
                      <a:pt x="0" y="1746289"/>
                    </a:lnTo>
                    <a:lnTo>
                      <a:pt x="0" y="1744007"/>
                    </a:lnTo>
                    <a:lnTo>
                      <a:pt x="0" y="1742439"/>
                    </a:lnTo>
                    <a:lnTo>
                      <a:pt x="0" y="1740158"/>
                    </a:lnTo>
                    <a:lnTo>
                      <a:pt x="0" y="1735453"/>
                    </a:lnTo>
                    <a:lnTo>
                      <a:pt x="0" y="1729100"/>
                    </a:lnTo>
                    <a:lnTo>
                      <a:pt x="0" y="1721053"/>
                    </a:lnTo>
                    <a:lnTo>
                      <a:pt x="0" y="1717940"/>
                    </a:lnTo>
                    <a:lnTo>
                      <a:pt x="0" y="1716628"/>
                    </a:lnTo>
                    <a:lnTo>
                      <a:pt x="0" y="1715059"/>
                    </a:lnTo>
                    <a:lnTo>
                      <a:pt x="0" y="1709449"/>
                    </a:lnTo>
                    <a:lnTo>
                      <a:pt x="0" y="1705570"/>
                    </a:lnTo>
                    <a:lnTo>
                      <a:pt x="0" y="1704003"/>
                    </a:lnTo>
                    <a:lnTo>
                      <a:pt x="0" y="1700419"/>
                    </a:lnTo>
                    <a:lnTo>
                      <a:pt x="0" y="1698391"/>
                    </a:lnTo>
                    <a:lnTo>
                      <a:pt x="0" y="1696373"/>
                    </a:lnTo>
                    <a:lnTo>
                      <a:pt x="0" y="1683576"/>
                    </a:lnTo>
                    <a:lnTo>
                      <a:pt x="0" y="1675438"/>
                    </a:lnTo>
                    <a:lnTo>
                      <a:pt x="0" y="1665664"/>
                    </a:lnTo>
                    <a:lnTo>
                      <a:pt x="0" y="1644409"/>
                    </a:lnTo>
                    <a:lnTo>
                      <a:pt x="0" y="1640644"/>
                    </a:lnTo>
                    <a:lnTo>
                      <a:pt x="0" y="1636609"/>
                    </a:lnTo>
                    <a:lnTo>
                      <a:pt x="0" y="1635040"/>
                    </a:lnTo>
                    <a:lnTo>
                      <a:pt x="0" y="1632593"/>
                    </a:lnTo>
                    <a:lnTo>
                      <a:pt x="0" y="1628562"/>
                    </a:lnTo>
                    <a:lnTo>
                      <a:pt x="0" y="1623991"/>
                    </a:lnTo>
                    <a:lnTo>
                      <a:pt x="0" y="1622707"/>
                    </a:lnTo>
                    <a:lnTo>
                      <a:pt x="0" y="1621535"/>
                    </a:lnTo>
                    <a:lnTo>
                      <a:pt x="0" y="1617503"/>
                    </a:lnTo>
                    <a:lnTo>
                      <a:pt x="0" y="1612932"/>
                    </a:lnTo>
                    <a:lnTo>
                      <a:pt x="0" y="1609590"/>
                    </a:lnTo>
                    <a:lnTo>
                      <a:pt x="0" y="1608306"/>
                    </a:lnTo>
                    <a:lnTo>
                      <a:pt x="0" y="1607914"/>
                    </a:lnTo>
                    <a:lnTo>
                      <a:pt x="0" y="1604065"/>
                    </a:lnTo>
                    <a:lnTo>
                      <a:pt x="0" y="1603882"/>
                    </a:lnTo>
                    <a:lnTo>
                      <a:pt x="0" y="1602314"/>
                    </a:lnTo>
                    <a:lnTo>
                      <a:pt x="0" y="1601909"/>
                    </a:lnTo>
                    <a:lnTo>
                      <a:pt x="0" y="1598532"/>
                    </a:lnTo>
                    <a:lnTo>
                      <a:pt x="0" y="1596857"/>
                    </a:lnTo>
                    <a:lnTo>
                      <a:pt x="0" y="1593007"/>
                    </a:lnTo>
                    <a:lnTo>
                      <a:pt x="0" y="1592822"/>
                    </a:lnTo>
                    <a:lnTo>
                      <a:pt x="0" y="1591254"/>
                    </a:lnTo>
                    <a:lnTo>
                      <a:pt x="0" y="1586528"/>
                    </a:lnTo>
                    <a:lnTo>
                      <a:pt x="0" y="1584961"/>
                    </a:lnTo>
                    <a:lnTo>
                      <a:pt x="0" y="1580206"/>
                    </a:lnTo>
                    <a:lnTo>
                      <a:pt x="0" y="1570829"/>
                    </a:lnTo>
                    <a:lnTo>
                      <a:pt x="0" y="1565804"/>
                    </a:lnTo>
                    <a:lnTo>
                      <a:pt x="0" y="1562692"/>
                    </a:lnTo>
                    <a:lnTo>
                      <a:pt x="0" y="1560280"/>
                    </a:lnTo>
                    <a:lnTo>
                      <a:pt x="0" y="1548432"/>
                    </a:lnTo>
                    <a:lnTo>
                      <a:pt x="0" y="1542940"/>
                    </a:lnTo>
                    <a:lnTo>
                      <a:pt x="0" y="1542026"/>
                    </a:lnTo>
                    <a:lnTo>
                      <a:pt x="0" y="1528325"/>
                    </a:lnTo>
                    <a:lnTo>
                      <a:pt x="0" y="1519846"/>
                    </a:lnTo>
                    <a:lnTo>
                      <a:pt x="0" y="1515704"/>
                    </a:lnTo>
                    <a:lnTo>
                      <a:pt x="0" y="1510072"/>
                    </a:lnTo>
                    <a:lnTo>
                      <a:pt x="0" y="1508788"/>
                    </a:lnTo>
                    <a:lnTo>
                      <a:pt x="0" y="1507662"/>
                    </a:lnTo>
                    <a:lnTo>
                      <a:pt x="0" y="1504646"/>
                    </a:lnTo>
                    <a:lnTo>
                      <a:pt x="0" y="1489161"/>
                    </a:lnTo>
                    <a:lnTo>
                      <a:pt x="0" y="1479130"/>
                    </a:lnTo>
                    <a:lnTo>
                      <a:pt x="0" y="1477561"/>
                    </a:lnTo>
                    <a:lnTo>
                      <a:pt x="0" y="1477347"/>
                    </a:lnTo>
                    <a:lnTo>
                      <a:pt x="0" y="1475065"/>
                    </a:lnTo>
                    <a:lnTo>
                      <a:pt x="0" y="1473780"/>
                    </a:lnTo>
                    <a:lnTo>
                      <a:pt x="0" y="1473497"/>
                    </a:lnTo>
                    <a:lnTo>
                      <a:pt x="0" y="1472212"/>
                    </a:lnTo>
                    <a:lnTo>
                      <a:pt x="0" y="1468494"/>
                    </a:lnTo>
                    <a:lnTo>
                      <a:pt x="0" y="1466511"/>
                    </a:lnTo>
                    <a:lnTo>
                      <a:pt x="0" y="1466289"/>
                    </a:lnTo>
                    <a:lnTo>
                      <a:pt x="0" y="1464007"/>
                    </a:lnTo>
                    <a:lnTo>
                      <a:pt x="0" y="1462439"/>
                    </a:lnTo>
                    <a:lnTo>
                      <a:pt x="0" y="1460158"/>
                    </a:lnTo>
                    <a:lnTo>
                      <a:pt x="0" y="1455453"/>
                    </a:lnTo>
                    <a:lnTo>
                      <a:pt x="0" y="1452111"/>
                    </a:lnTo>
                    <a:lnTo>
                      <a:pt x="0" y="1441053"/>
                    </a:lnTo>
                    <a:lnTo>
                      <a:pt x="0" y="1436628"/>
                    </a:lnTo>
                    <a:lnTo>
                      <a:pt x="0" y="1435061"/>
                    </a:lnTo>
                    <a:lnTo>
                      <a:pt x="0" y="1431477"/>
                    </a:lnTo>
                    <a:lnTo>
                      <a:pt x="0" y="1431280"/>
                    </a:lnTo>
                    <a:lnTo>
                      <a:pt x="0" y="1430193"/>
                    </a:lnTo>
                    <a:lnTo>
                      <a:pt x="0" y="1429711"/>
                    </a:lnTo>
                    <a:lnTo>
                      <a:pt x="0" y="1429449"/>
                    </a:lnTo>
                    <a:lnTo>
                      <a:pt x="0" y="1427431"/>
                    </a:lnTo>
                    <a:lnTo>
                      <a:pt x="0" y="1420419"/>
                    </a:lnTo>
                    <a:lnTo>
                      <a:pt x="0" y="1416372"/>
                    </a:lnTo>
                    <a:lnTo>
                      <a:pt x="0" y="1396722"/>
                    </a:lnTo>
                    <a:lnTo>
                      <a:pt x="0" y="1394915"/>
                    </a:lnTo>
                    <a:lnTo>
                      <a:pt x="0" y="1387692"/>
                    </a:lnTo>
                    <a:lnTo>
                      <a:pt x="0" y="1385662"/>
                    </a:lnTo>
                    <a:lnTo>
                      <a:pt x="0" y="1353765"/>
                    </a:lnTo>
                    <a:lnTo>
                      <a:pt x="0" y="1352593"/>
                    </a:lnTo>
                    <a:lnTo>
                      <a:pt x="0" y="1348561"/>
                    </a:lnTo>
                    <a:lnTo>
                      <a:pt x="0" y="1343990"/>
                    </a:lnTo>
                    <a:lnTo>
                      <a:pt x="0" y="1342706"/>
                    </a:lnTo>
                    <a:lnTo>
                      <a:pt x="0" y="1339364"/>
                    </a:lnTo>
                    <a:lnTo>
                      <a:pt x="0" y="1329590"/>
                    </a:lnTo>
                    <a:lnTo>
                      <a:pt x="0" y="1328306"/>
                    </a:lnTo>
                    <a:lnTo>
                      <a:pt x="0" y="1327915"/>
                    </a:lnTo>
                    <a:lnTo>
                      <a:pt x="0" y="1324065"/>
                    </a:lnTo>
                    <a:lnTo>
                      <a:pt x="0" y="1323880"/>
                    </a:lnTo>
                    <a:lnTo>
                      <a:pt x="0" y="1322312"/>
                    </a:lnTo>
                    <a:lnTo>
                      <a:pt x="0" y="1317586"/>
                    </a:lnTo>
                    <a:lnTo>
                      <a:pt x="0" y="1316019"/>
                    </a:lnTo>
                    <a:lnTo>
                      <a:pt x="0" y="1311264"/>
                    </a:lnTo>
                    <a:lnTo>
                      <a:pt x="0" y="1306529"/>
                    </a:lnTo>
                    <a:lnTo>
                      <a:pt x="0" y="1304959"/>
                    </a:lnTo>
                    <a:lnTo>
                      <a:pt x="0" y="1303214"/>
                    </a:lnTo>
                    <a:lnTo>
                      <a:pt x="0" y="1301647"/>
                    </a:lnTo>
                    <a:lnTo>
                      <a:pt x="0" y="1300206"/>
                    </a:lnTo>
                    <a:lnTo>
                      <a:pt x="0" y="1296862"/>
                    </a:lnTo>
                    <a:lnTo>
                      <a:pt x="0" y="1291338"/>
                    </a:lnTo>
                    <a:lnTo>
                      <a:pt x="0" y="1285804"/>
                    </a:lnTo>
                    <a:lnTo>
                      <a:pt x="0" y="1280278"/>
                    </a:lnTo>
                    <a:lnTo>
                      <a:pt x="0" y="1273998"/>
                    </a:lnTo>
                    <a:lnTo>
                      <a:pt x="0" y="1273084"/>
                    </a:lnTo>
                    <a:lnTo>
                      <a:pt x="0" y="1262940"/>
                    </a:lnTo>
                    <a:lnTo>
                      <a:pt x="0" y="1262026"/>
                    </a:lnTo>
                    <a:lnTo>
                      <a:pt x="0" y="1239846"/>
                    </a:lnTo>
                    <a:lnTo>
                      <a:pt x="0" y="1238720"/>
                    </a:lnTo>
                    <a:lnTo>
                      <a:pt x="0" y="1237435"/>
                    </a:lnTo>
                    <a:lnTo>
                      <a:pt x="0" y="1235704"/>
                    </a:lnTo>
                    <a:lnTo>
                      <a:pt x="0" y="1229299"/>
                    </a:lnTo>
                    <a:lnTo>
                      <a:pt x="0" y="1227661"/>
                    </a:lnTo>
                    <a:lnTo>
                      <a:pt x="0" y="1204838"/>
                    </a:lnTo>
                    <a:lnTo>
                      <a:pt x="0" y="1203270"/>
                    </a:lnTo>
                    <a:lnTo>
                      <a:pt x="0" y="1199552"/>
                    </a:lnTo>
                    <a:lnTo>
                      <a:pt x="0" y="1198276"/>
                    </a:lnTo>
                    <a:lnTo>
                      <a:pt x="0" y="1197347"/>
                    </a:lnTo>
                    <a:lnTo>
                      <a:pt x="0" y="1195065"/>
                    </a:lnTo>
                    <a:lnTo>
                      <a:pt x="0" y="1194933"/>
                    </a:lnTo>
                    <a:lnTo>
                      <a:pt x="0" y="1193781"/>
                    </a:lnTo>
                    <a:lnTo>
                      <a:pt x="0" y="1193497"/>
                    </a:lnTo>
                    <a:lnTo>
                      <a:pt x="0" y="1192212"/>
                    </a:lnTo>
                    <a:lnTo>
                      <a:pt x="0" y="1188494"/>
                    </a:lnTo>
                    <a:lnTo>
                      <a:pt x="0" y="1186511"/>
                    </a:lnTo>
                    <a:lnTo>
                      <a:pt x="0" y="1176678"/>
                    </a:lnTo>
                    <a:lnTo>
                      <a:pt x="0" y="1172647"/>
                    </a:lnTo>
                    <a:lnTo>
                      <a:pt x="0" y="1172111"/>
                    </a:lnTo>
                    <a:lnTo>
                      <a:pt x="0" y="1162338"/>
                    </a:lnTo>
                    <a:lnTo>
                      <a:pt x="0" y="1161251"/>
                    </a:lnTo>
                    <a:lnTo>
                      <a:pt x="0" y="1160769"/>
                    </a:lnTo>
                    <a:lnTo>
                      <a:pt x="0" y="1155767"/>
                    </a:lnTo>
                    <a:lnTo>
                      <a:pt x="0" y="1151477"/>
                    </a:lnTo>
                    <a:lnTo>
                      <a:pt x="0" y="1151278"/>
                    </a:lnTo>
                    <a:lnTo>
                      <a:pt x="0" y="1150193"/>
                    </a:lnTo>
                    <a:lnTo>
                      <a:pt x="0" y="1149710"/>
                    </a:lnTo>
                    <a:lnTo>
                      <a:pt x="0" y="1147430"/>
                    </a:lnTo>
                    <a:lnTo>
                      <a:pt x="0" y="1125973"/>
                    </a:lnTo>
                    <a:lnTo>
                      <a:pt x="0" y="1118750"/>
                    </a:lnTo>
                    <a:lnTo>
                      <a:pt x="0" y="1116720"/>
                    </a:lnTo>
                    <a:lnTo>
                      <a:pt x="0" y="1114914"/>
                    </a:lnTo>
                    <a:lnTo>
                      <a:pt x="0" y="1107692"/>
                    </a:lnTo>
                    <a:lnTo>
                      <a:pt x="0" y="1106862"/>
                    </a:lnTo>
                    <a:lnTo>
                      <a:pt x="0" y="1082184"/>
                    </a:lnTo>
                    <a:lnTo>
                      <a:pt x="0" y="1073764"/>
                    </a:lnTo>
                    <a:lnTo>
                      <a:pt x="0" y="1063933"/>
                    </a:lnTo>
                    <a:lnTo>
                      <a:pt x="0" y="1059364"/>
                    </a:lnTo>
                    <a:lnTo>
                      <a:pt x="0" y="1037587"/>
                    </a:lnTo>
                    <a:lnTo>
                      <a:pt x="0" y="1036017"/>
                    </a:lnTo>
                    <a:lnTo>
                      <a:pt x="0" y="1034272"/>
                    </a:lnTo>
                    <a:lnTo>
                      <a:pt x="0" y="1032705"/>
                    </a:lnTo>
                    <a:lnTo>
                      <a:pt x="0" y="1031264"/>
                    </a:lnTo>
                    <a:lnTo>
                      <a:pt x="0" y="1023214"/>
                    </a:lnTo>
                    <a:lnTo>
                      <a:pt x="0" y="1021647"/>
                    </a:lnTo>
                    <a:lnTo>
                      <a:pt x="0" y="1016862"/>
                    </a:lnTo>
                    <a:lnTo>
                      <a:pt x="0" y="1015167"/>
                    </a:lnTo>
                    <a:lnTo>
                      <a:pt x="0" y="1011336"/>
                    </a:lnTo>
                    <a:lnTo>
                      <a:pt x="0" y="1010597"/>
                    </a:lnTo>
                    <a:lnTo>
                      <a:pt x="0" y="996196"/>
                    </a:lnTo>
                    <a:lnTo>
                      <a:pt x="0" y="993998"/>
                    </a:lnTo>
                    <a:lnTo>
                      <a:pt x="0" y="993084"/>
                    </a:lnTo>
                    <a:lnTo>
                      <a:pt x="0" y="990487"/>
                    </a:lnTo>
                    <a:lnTo>
                      <a:pt x="0" y="988918"/>
                    </a:lnTo>
                    <a:lnTo>
                      <a:pt x="0" y="968493"/>
                    </a:lnTo>
                    <a:lnTo>
                      <a:pt x="0" y="960357"/>
                    </a:lnTo>
                    <a:lnTo>
                      <a:pt x="0" y="958719"/>
                    </a:lnTo>
                    <a:lnTo>
                      <a:pt x="0" y="957435"/>
                    </a:lnTo>
                    <a:lnTo>
                      <a:pt x="0" y="949297"/>
                    </a:lnTo>
                    <a:lnTo>
                      <a:pt x="0" y="929334"/>
                    </a:lnTo>
                    <a:lnTo>
                      <a:pt x="0" y="925991"/>
                    </a:lnTo>
                    <a:lnTo>
                      <a:pt x="0" y="924839"/>
                    </a:lnTo>
                    <a:lnTo>
                      <a:pt x="0" y="923270"/>
                    </a:lnTo>
                    <a:lnTo>
                      <a:pt x="0" y="919552"/>
                    </a:lnTo>
                    <a:lnTo>
                      <a:pt x="0" y="918276"/>
                    </a:lnTo>
                    <a:lnTo>
                      <a:pt x="0" y="914933"/>
                    </a:lnTo>
                    <a:lnTo>
                      <a:pt x="0" y="907736"/>
                    </a:lnTo>
                    <a:lnTo>
                      <a:pt x="0" y="906452"/>
                    </a:lnTo>
                    <a:lnTo>
                      <a:pt x="0" y="903705"/>
                    </a:lnTo>
                    <a:lnTo>
                      <a:pt x="0" y="902421"/>
                    </a:lnTo>
                    <a:lnTo>
                      <a:pt x="0" y="897850"/>
                    </a:lnTo>
                    <a:lnTo>
                      <a:pt x="0" y="896682"/>
                    </a:lnTo>
                    <a:lnTo>
                      <a:pt x="0" y="892647"/>
                    </a:lnTo>
                    <a:lnTo>
                      <a:pt x="0" y="886825"/>
                    </a:lnTo>
                    <a:lnTo>
                      <a:pt x="0" y="883449"/>
                    </a:lnTo>
                    <a:lnTo>
                      <a:pt x="0" y="882336"/>
                    </a:lnTo>
                    <a:lnTo>
                      <a:pt x="0" y="881251"/>
                    </a:lnTo>
                    <a:lnTo>
                      <a:pt x="0" y="880768"/>
                    </a:lnTo>
                    <a:lnTo>
                      <a:pt x="0" y="875768"/>
                    </a:lnTo>
                    <a:lnTo>
                      <a:pt x="0" y="863952"/>
                    </a:lnTo>
                    <a:lnTo>
                      <a:pt x="0" y="861673"/>
                    </a:lnTo>
                    <a:lnTo>
                      <a:pt x="0" y="860103"/>
                    </a:lnTo>
                    <a:lnTo>
                      <a:pt x="0" y="859919"/>
                    </a:lnTo>
                    <a:lnTo>
                      <a:pt x="0" y="845972"/>
                    </a:lnTo>
                    <a:lnTo>
                      <a:pt x="0" y="838750"/>
                    </a:lnTo>
                    <a:lnTo>
                      <a:pt x="0" y="837920"/>
                    </a:lnTo>
                    <a:lnTo>
                      <a:pt x="0" y="826867"/>
                    </a:lnTo>
                    <a:lnTo>
                      <a:pt x="0" y="818083"/>
                    </a:lnTo>
                    <a:lnTo>
                      <a:pt x="0" y="813242"/>
                    </a:lnTo>
                    <a:lnTo>
                      <a:pt x="0" y="802184"/>
                    </a:lnTo>
                    <a:lnTo>
                      <a:pt x="0" y="794991"/>
                    </a:lnTo>
                    <a:lnTo>
                      <a:pt x="0" y="783931"/>
                    </a:lnTo>
                    <a:lnTo>
                      <a:pt x="0" y="754272"/>
                    </a:lnTo>
                    <a:lnTo>
                      <a:pt x="0" y="752705"/>
                    </a:lnTo>
                    <a:lnTo>
                      <a:pt x="0" y="751206"/>
                    </a:lnTo>
                    <a:lnTo>
                      <a:pt x="0" y="748924"/>
                    </a:lnTo>
                    <a:lnTo>
                      <a:pt x="0" y="747356"/>
                    </a:lnTo>
                    <a:lnTo>
                      <a:pt x="0" y="746225"/>
                    </a:lnTo>
                    <a:lnTo>
                      <a:pt x="0" y="741655"/>
                    </a:lnTo>
                    <a:lnTo>
                      <a:pt x="0" y="740370"/>
                    </a:lnTo>
                    <a:lnTo>
                      <a:pt x="0" y="735168"/>
                    </a:lnTo>
                    <a:lnTo>
                      <a:pt x="0" y="730596"/>
                    </a:lnTo>
                    <a:lnTo>
                      <a:pt x="0" y="727254"/>
                    </a:lnTo>
                    <a:lnTo>
                      <a:pt x="0" y="725970"/>
                    </a:lnTo>
                    <a:lnTo>
                      <a:pt x="0" y="721545"/>
                    </a:lnTo>
                    <a:lnTo>
                      <a:pt x="0" y="719976"/>
                    </a:lnTo>
                    <a:lnTo>
                      <a:pt x="0" y="716196"/>
                    </a:lnTo>
                    <a:lnTo>
                      <a:pt x="0" y="710487"/>
                    </a:lnTo>
                    <a:lnTo>
                      <a:pt x="0" y="708920"/>
                    </a:lnTo>
                    <a:lnTo>
                      <a:pt x="0" y="705336"/>
                    </a:lnTo>
                    <a:lnTo>
                      <a:pt x="0" y="697869"/>
                    </a:lnTo>
                    <a:lnTo>
                      <a:pt x="0" y="688493"/>
                    </a:lnTo>
                    <a:lnTo>
                      <a:pt x="0" y="683468"/>
                    </a:lnTo>
                    <a:lnTo>
                      <a:pt x="0" y="680355"/>
                    </a:lnTo>
                    <a:lnTo>
                      <a:pt x="0" y="649334"/>
                    </a:lnTo>
                    <a:lnTo>
                      <a:pt x="0" y="645991"/>
                    </a:lnTo>
                    <a:lnTo>
                      <a:pt x="0" y="637510"/>
                    </a:lnTo>
                    <a:lnTo>
                      <a:pt x="0" y="633479"/>
                    </a:lnTo>
                    <a:lnTo>
                      <a:pt x="0" y="628908"/>
                    </a:lnTo>
                    <a:lnTo>
                      <a:pt x="0" y="627740"/>
                    </a:lnTo>
                    <a:lnTo>
                      <a:pt x="0" y="626452"/>
                    </a:lnTo>
                    <a:lnTo>
                      <a:pt x="0" y="623705"/>
                    </a:lnTo>
                    <a:lnTo>
                      <a:pt x="0" y="622420"/>
                    </a:lnTo>
                    <a:lnTo>
                      <a:pt x="0" y="617849"/>
                    </a:lnTo>
                    <a:lnTo>
                      <a:pt x="0" y="614507"/>
                    </a:lnTo>
                    <a:lnTo>
                      <a:pt x="0" y="609803"/>
                    </a:lnTo>
                    <a:lnTo>
                      <a:pt x="0" y="606826"/>
                    </a:lnTo>
                    <a:lnTo>
                      <a:pt x="0" y="603449"/>
                    </a:lnTo>
                    <a:lnTo>
                      <a:pt x="0" y="595010"/>
                    </a:lnTo>
                    <a:lnTo>
                      <a:pt x="0" y="592731"/>
                    </a:lnTo>
                    <a:lnTo>
                      <a:pt x="0" y="591445"/>
                    </a:lnTo>
                    <a:lnTo>
                      <a:pt x="0" y="591161"/>
                    </a:lnTo>
                    <a:lnTo>
                      <a:pt x="0" y="590977"/>
                    </a:lnTo>
                    <a:lnTo>
                      <a:pt x="0" y="589878"/>
                    </a:lnTo>
                    <a:lnTo>
                      <a:pt x="0" y="585123"/>
                    </a:lnTo>
                    <a:lnTo>
                      <a:pt x="0" y="583952"/>
                    </a:lnTo>
                    <a:lnTo>
                      <a:pt x="0" y="581671"/>
                    </a:lnTo>
                    <a:lnTo>
                      <a:pt x="0" y="580103"/>
                    </a:lnTo>
                    <a:lnTo>
                      <a:pt x="0" y="579918"/>
                    </a:lnTo>
                    <a:lnTo>
                      <a:pt x="0" y="570721"/>
                    </a:lnTo>
                    <a:lnTo>
                      <a:pt x="0" y="568591"/>
                    </a:lnTo>
                    <a:lnTo>
                      <a:pt x="0" y="557925"/>
                    </a:lnTo>
                    <a:lnTo>
                      <a:pt x="0" y="551477"/>
                    </a:lnTo>
                    <a:lnTo>
                      <a:pt x="0" y="549141"/>
                    </a:lnTo>
                    <a:lnTo>
                      <a:pt x="0" y="548946"/>
                    </a:lnTo>
                    <a:lnTo>
                      <a:pt x="0" y="547857"/>
                    </a:lnTo>
                    <a:lnTo>
                      <a:pt x="0" y="547375"/>
                    </a:lnTo>
                    <a:lnTo>
                      <a:pt x="0" y="538083"/>
                    </a:lnTo>
                    <a:lnTo>
                      <a:pt x="0" y="533242"/>
                    </a:lnTo>
                    <a:lnTo>
                      <a:pt x="0" y="514989"/>
                    </a:lnTo>
                    <a:lnTo>
                      <a:pt x="0" y="512579"/>
                    </a:lnTo>
                    <a:lnTo>
                      <a:pt x="0" y="505355"/>
                    </a:lnTo>
                    <a:lnTo>
                      <a:pt x="0" y="482264"/>
                    </a:lnTo>
                    <a:lnTo>
                      <a:pt x="0" y="479982"/>
                    </a:lnTo>
                    <a:lnTo>
                      <a:pt x="0" y="478414"/>
                    </a:lnTo>
                    <a:lnTo>
                      <a:pt x="0" y="473421"/>
                    </a:lnTo>
                    <a:lnTo>
                      <a:pt x="0" y="471428"/>
                    </a:lnTo>
                    <a:lnTo>
                      <a:pt x="0" y="471206"/>
                    </a:lnTo>
                    <a:lnTo>
                      <a:pt x="0" y="468924"/>
                    </a:lnTo>
                    <a:lnTo>
                      <a:pt x="0" y="467356"/>
                    </a:lnTo>
                    <a:lnTo>
                      <a:pt x="0" y="466226"/>
                    </a:lnTo>
                    <a:lnTo>
                      <a:pt x="0" y="461654"/>
                    </a:lnTo>
                    <a:lnTo>
                      <a:pt x="0" y="460876"/>
                    </a:lnTo>
                    <a:lnTo>
                      <a:pt x="0" y="460370"/>
                    </a:lnTo>
                    <a:lnTo>
                      <a:pt x="0" y="457028"/>
                    </a:lnTo>
                    <a:lnTo>
                      <a:pt x="0" y="447254"/>
                    </a:lnTo>
                    <a:lnTo>
                      <a:pt x="0" y="445970"/>
                    </a:lnTo>
                    <a:lnTo>
                      <a:pt x="0" y="441545"/>
                    </a:lnTo>
                    <a:lnTo>
                      <a:pt x="0" y="439978"/>
                    </a:lnTo>
                    <a:lnTo>
                      <a:pt x="0" y="436394"/>
                    </a:lnTo>
                    <a:lnTo>
                      <a:pt x="0" y="436197"/>
                    </a:lnTo>
                    <a:lnTo>
                      <a:pt x="0" y="434628"/>
                    </a:lnTo>
                    <a:lnTo>
                      <a:pt x="0" y="428927"/>
                    </a:lnTo>
                    <a:lnTo>
                      <a:pt x="0" y="425336"/>
                    </a:lnTo>
                    <a:lnTo>
                      <a:pt x="0" y="417870"/>
                    </a:lnTo>
                    <a:lnTo>
                      <a:pt x="0" y="417289"/>
                    </a:lnTo>
                    <a:lnTo>
                      <a:pt x="0" y="414526"/>
                    </a:lnTo>
                    <a:lnTo>
                      <a:pt x="0" y="403468"/>
                    </a:lnTo>
                    <a:lnTo>
                      <a:pt x="0" y="392609"/>
                    </a:lnTo>
                    <a:lnTo>
                      <a:pt x="0" y="382011"/>
                    </a:lnTo>
                    <a:lnTo>
                      <a:pt x="0" y="357510"/>
                    </a:lnTo>
                    <a:lnTo>
                      <a:pt x="0" y="353478"/>
                    </a:lnTo>
                    <a:lnTo>
                      <a:pt x="0" y="348907"/>
                    </a:lnTo>
                    <a:lnTo>
                      <a:pt x="0" y="340861"/>
                    </a:lnTo>
                    <a:lnTo>
                      <a:pt x="0" y="334507"/>
                    </a:lnTo>
                    <a:lnTo>
                      <a:pt x="0" y="329802"/>
                    </a:lnTo>
                    <a:lnTo>
                      <a:pt x="0" y="322503"/>
                    </a:lnTo>
                    <a:lnTo>
                      <a:pt x="0" y="320936"/>
                    </a:lnTo>
                    <a:lnTo>
                      <a:pt x="0" y="316181"/>
                    </a:lnTo>
                    <a:lnTo>
                      <a:pt x="0" y="315941"/>
                    </a:lnTo>
                    <a:lnTo>
                      <a:pt x="0" y="315010"/>
                    </a:lnTo>
                    <a:lnTo>
                      <a:pt x="0" y="312729"/>
                    </a:lnTo>
                    <a:lnTo>
                      <a:pt x="0" y="311446"/>
                    </a:lnTo>
                    <a:lnTo>
                      <a:pt x="0" y="311161"/>
                    </a:lnTo>
                    <a:lnTo>
                      <a:pt x="0" y="310976"/>
                    </a:lnTo>
                    <a:lnTo>
                      <a:pt x="0" y="309876"/>
                    </a:lnTo>
                    <a:lnTo>
                      <a:pt x="0" y="305123"/>
                    </a:lnTo>
                    <a:lnTo>
                      <a:pt x="0" y="301779"/>
                    </a:lnTo>
                    <a:lnTo>
                      <a:pt x="0" y="299649"/>
                    </a:lnTo>
                    <a:lnTo>
                      <a:pt x="0" y="290721"/>
                    </a:lnTo>
                    <a:lnTo>
                      <a:pt x="0" y="290310"/>
                    </a:lnTo>
                    <a:lnTo>
                      <a:pt x="0" y="288592"/>
                    </a:lnTo>
                    <a:lnTo>
                      <a:pt x="0" y="282535"/>
                    </a:lnTo>
                    <a:lnTo>
                      <a:pt x="0" y="280004"/>
                    </a:lnTo>
                    <a:lnTo>
                      <a:pt x="0" y="278915"/>
                    </a:lnTo>
                    <a:lnTo>
                      <a:pt x="0" y="278433"/>
                    </a:lnTo>
                    <a:lnTo>
                      <a:pt x="0" y="271476"/>
                    </a:lnTo>
                    <a:lnTo>
                      <a:pt x="0" y="269141"/>
                    </a:lnTo>
                    <a:lnTo>
                      <a:pt x="0" y="268942"/>
                    </a:lnTo>
                    <a:lnTo>
                      <a:pt x="0" y="243637"/>
                    </a:lnTo>
                    <a:lnTo>
                      <a:pt x="0" y="236413"/>
                    </a:lnTo>
                    <a:lnTo>
                      <a:pt x="0" y="204479"/>
                    </a:lnTo>
                    <a:lnTo>
                      <a:pt x="0" y="202264"/>
                    </a:lnTo>
                    <a:lnTo>
                      <a:pt x="0" y="199982"/>
                    </a:lnTo>
                    <a:lnTo>
                      <a:pt x="0" y="198414"/>
                    </a:lnTo>
                    <a:lnTo>
                      <a:pt x="0" y="191934"/>
                    </a:lnTo>
                    <a:lnTo>
                      <a:pt x="0" y="191428"/>
                    </a:lnTo>
                    <a:lnTo>
                      <a:pt x="0" y="177028"/>
                    </a:lnTo>
                    <a:lnTo>
                      <a:pt x="0" y="167255"/>
                    </a:lnTo>
                    <a:lnTo>
                      <a:pt x="0" y="165686"/>
                    </a:lnTo>
                    <a:lnTo>
                      <a:pt x="0" y="156394"/>
                    </a:lnTo>
                    <a:lnTo>
                      <a:pt x="0" y="148928"/>
                    </a:lnTo>
                    <a:lnTo>
                      <a:pt x="0" y="148347"/>
                    </a:lnTo>
                    <a:lnTo>
                      <a:pt x="0" y="134526"/>
                    </a:lnTo>
                    <a:lnTo>
                      <a:pt x="0" y="123667"/>
                    </a:lnTo>
                    <a:lnTo>
                      <a:pt x="0" y="113069"/>
                    </a:lnTo>
                    <a:lnTo>
                      <a:pt x="0" y="60860"/>
                    </a:lnTo>
                    <a:lnTo>
                      <a:pt x="0" y="46999"/>
                    </a:lnTo>
                    <a:lnTo>
                      <a:pt x="0" y="42504"/>
                    </a:lnTo>
                    <a:lnTo>
                      <a:pt x="0" y="40934"/>
                    </a:lnTo>
                    <a:lnTo>
                      <a:pt x="0" y="36181"/>
                    </a:lnTo>
                    <a:lnTo>
                      <a:pt x="0" y="21779"/>
                    </a:lnTo>
                    <a:lnTo>
                      <a:pt x="0" y="21368"/>
                    </a:lnTo>
                    <a:lnTo>
                      <a:pt x="0" y="19650"/>
                    </a:lnTo>
                    <a:lnTo>
                      <a:pt x="0" y="25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wrap="square" lIns="0" tIns="548640" rIns="0" bIns="0" rtlCol="0" anchor="ctr">
                <a:noAutofit/>
              </a:bodyPr>
              <a:lstStyle/>
              <a:p>
                <a:pPr marL="0" indent="0" fontAlgn="auto">
                  <a:spcBef>
                    <a:spcPts val="0"/>
                  </a:spcBef>
                  <a:spcAft>
                    <a:spcPts val="0"/>
                  </a:spcAft>
                  <a:buFont typeface="Arial" panose="020B0604020202020204" pitchFamily="34" charset="0"/>
                  <a:buNone/>
                </a:pPr>
                <a:endParaRPr lang="en-US" sz="12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xmlns="" id="{D8832A8F-4FCB-D247-BE6B-B64AC6AB6411}"/>
                  </a:ext>
                </a:extLst>
              </p:cNvPr>
              <p:cNvSpPr/>
              <p:nvPr/>
            </p:nvSpPr>
            <p:spPr>
              <a:xfrm rot="16200000">
                <a:off x="7517489" y="-1846877"/>
                <a:ext cx="562467" cy="5041339"/>
              </a:xfrm>
              <a:custGeom>
                <a:avLst/>
                <a:gdLst>
                  <a:gd name="connsiteX0" fmla="*/ 1018183 w 1018183"/>
                  <a:gd name="connsiteY0" fmla="*/ 0 h 9085945"/>
                  <a:gd name="connsiteX1" fmla="*/ 1018183 w 1018183"/>
                  <a:gd name="connsiteY1" fmla="*/ 6230 h 9085945"/>
                  <a:gd name="connsiteX2" fmla="*/ 1018183 w 1018183"/>
                  <a:gd name="connsiteY2" fmla="*/ 18774 h 9085945"/>
                  <a:gd name="connsiteX3" fmla="*/ 1018183 w 1018183"/>
                  <a:gd name="connsiteY3" fmla="*/ 21368 h 9085945"/>
                  <a:gd name="connsiteX4" fmla="*/ 1018183 w 1018183"/>
                  <a:gd name="connsiteY4" fmla="*/ 40934 h 9085945"/>
                  <a:gd name="connsiteX5" fmla="*/ 1018183 w 1018183"/>
                  <a:gd name="connsiteY5" fmla="*/ 42504 h 9085945"/>
                  <a:gd name="connsiteX6" fmla="*/ 1018183 w 1018183"/>
                  <a:gd name="connsiteY6" fmla="*/ 46999 h 9085945"/>
                  <a:gd name="connsiteX7" fmla="*/ 1018183 w 1018183"/>
                  <a:gd name="connsiteY7" fmla="*/ 54332 h 9085945"/>
                  <a:gd name="connsiteX8" fmla="*/ 1018183 w 1018183"/>
                  <a:gd name="connsiteY8" fmla="*/ 71445 h 9085945"/>
                  <a:gd name="connsiteX9" fmla="*/ 1018183 w 1018183"/>
                  <a:gd name="connsiteY9" fmla="*/ 87059 h 9085945"/>
                  <a:gd name="connsiteX10" fmla="*/ 1018183 w 1018183"/>
                  <a:gd name="connsiteY10" fmla="*/ 96832 h 9085945"/>
                  <a:gd name="connsiteX11" fmla="*/ 1018183 w 1018183"/>
                  <a:gd name="connsiteY11" fmla="*/ 104172 h 9085945"/>
                  <a:gd name="connsiteX12" fmla="*/ 1018183 w 1018183"/>
                  <a:gd name="connsiteY12" fmla="*/ 112657 h 9085945"/>
                  <a:gd name="connsiteX13" fmla="*/ 1018183 w 1018183"/>
                  <a:gd name="connsiteY13" fmla="*/ 113945 h 9085945"/>
                  <a:gd name="connsiteX14" fmla="*/ 1018183 w 1018183"/>
                  <a:gd name="connsiteY14" fmla="*/ 125273 h 9085945"/>
                  <a:gd name="connsiteX15" fmla="*/ 1018183 w 1018183"/>
                  <a:gd name="connsiteY15" fmla="*/ 134526 h 9085945"/>
                  <a:gd name="connsiteX16" fmla="*/ 1018183 w 1018183"/>
                  <a:gd name="connsiteY16" fmla="*/ 145384 h 9085945"/>
                  <a:gd name="connsiteX17" fmla="*/ 1018183 w 1018183"/>
                  <a:gd name="connsiteY17" fmla="*/ 148928 h 9085945"/>
                  <a:gd name="connsiteX18" fmla="*/ 1018183 w 1018183"/>
                  <a:gd name="connsiteY18" fmla="*/ 155156 h 9085945"/>
                  <a:gd name="connsiteX19" fmla="*/ 1018183 w 1018183"/>
                  <a:gd name="connsiteY19" fmla="*/ 177028 h 9085945"/>
                  <a:gd name="connsiteX20" fmla="*/ 1018183 w 1018183"/>
                  <a:gd name="connsiteY20" fmla="*/ 191428 h 9085945"/>
                  <a:gd name="connsiteX21" fmla="*/ 1018183 w 1018183"/>
                  <a:gd name="connsiteY21" fmla="*/ 232869 h 9085945"/>
                  <a:gd name="connsiteX22" fmla="*/ 1018183 w 1018183"/>
                  <a:gd name="connsiteY22" fmla="*/ 236413 h 9085945"/>
                  <a:gd name="connsiteX23" fmla="*/ 1018183 w 1018183"/>
                  <a:gd name="connsiteY23" fmla="*/ 243637 h 9085945"/>
                  <a:gd name="connsiteX24" fmla="*/ 1018183 w 1018183"/>
                  <a:gd name="connsiteY24" fmla="*/ 268942 h 9085945"/>
                  <a:gd name="connsiteX25" fmla="*/ 1018183 w 1018183"/>
                  <a:gd name="connsiteY25" fmla="*/ 269141 h 9085945"/>
                  <a:gd name="connsiteX26" fmla="*/ 1018183 w 1018183"/>
                  <a:gd name="connsiteY26" fmla="*/ 275172 h 9085945"/>
                  <a:gd name="connsiteX27" fmla="*/ 1018183 w 1018183"/>
                  <a:gd name="connsiteY27" fmla="*/ 276458 h 9085945"/>
                  <a:gd name="connsiteX28" fmla="*/ 1018183 w 1018183"/>
                  <a:gd name="connsiteY28" fmla="*/ 278433 h 9085945"/>
                  <a:gd name="connsiteX29" fmla="*/ 1018183 w 1018183"/>
                  <a:gd name="connsiteY29" fmla="*/ 278915 h 9085945"/>
                  <a:gd name="connsiteX30" fmla="*/ 1018183 w 1018183"/>
                  <a:gd name="connsiteY30" fmla="*/ 280004 h 9085945"/>
                  <a:gd name="connsiteX31" fmla="*/ 1018183 w 1018183"/>
                  <a:gd name="connsiteY31" fmla="*/ 287716 h 9085945"/>
                  <a:gd name="connsiteX32" fmla="*/ 1018183 w 1018183"/>
                  <a:gd name="connsiteY32" fmla="*/ 290310 h 9085945"/>
                  <a:gd name="connsiteX33" fmla="*/ 1018183 w 1018183"/>
                  <a:gd name="connsiteY33" fmla="*/ 309876 h 9085945"/>
                  <a:gd name="connsiteX34" fmla="*/ 1018183 w 1018183"/>
                  <a:gd name="connsiteY34" fmla="*/ 311161 h 9085945"/>
                  <a:gd name="connsiteX35" fmla="*/ 1018183 w 1018183"/>
                  <a:gd name="connsiteY35" fmla="*/ 311446 h 9085945"/>
                  <a:gd name="connsiteX36" fmla="*/ 1018183 w 1018183"/>
                  <a:gd name="connsiteY36" fmla="*/ 312729 h 9085945"/>
                  <a:gd name="connsiteX37" fmla="*/ 1018183 w 1018183"/>
                  <a:gd name="connsiteY37" fmla="*/ 315010 h 9085945"/>
                  <a:gd name="connsiteX38" fmla="*/ 1018183 w 1018183"/>
                  <a:gd name="connsiteY38" fmla="*/ 315941 h 9085945"/>
                  <a:gd name="connsiteX39" fmla="*/ 1018183 w 1018183"/>
                  <a:gd name="connsiteY39" fmla="*/ 320936 h 9085945"/>
                  <a:gd name="connsiteX40" fmla="*/ 1018183 w 1018183"/>
                  <a:gd name="connsiteY40" fmla="*/ 322503 h 9085945"/>
                  <a:gd name="connsiteX41" fmla="*/ 1018183 w 1018183"/>
                  <a:gd name="connsiteY41" fmla="*/ 323274 h 9085945"/>
                  <a:gd name="connsiteX42" fmla="*/ 1018183 w 1018183"/>
                  <a:gd name="connsiteY42" fmla="*/ 329720 h 9085945"/>
                  <a:gd name="connsiteX43" fmla="*/ 1018183 w 1018183"/>
                  <a:gd name="connsiteY43" fmla="*/ 340387 h 9085945"/>
                  <a:gd name="connsiteX44" fmla="*/ 1018183 w 1018183"/>
                  <a:gd name="connsiteY44" fmla="*/ 356001 h 9085945"/>
                  <a:gd name="connsiteX45" fmla="*/ 1018183 w 1018183"/>
                  <a:gd name="connsiteY45" fmla="*/ 357510 h 9085945"/>
                  <a:gd name="connsiteX46" fmla="*/ 1018183 w 1018183"/>
                  <a:gd name="connsiteY46" fmla="*/ 365774 h 9085945"/>
                  <a:gd name="connsiteX47" fmla="*/ 1018183 w 1018183"/>
                  <a:gd name="connsiteY47" fmla="*/ 367058 h 9085945"/>
                  <a:gd name="connsiteX48" fmla="*/ 1018183 w 1018183"/>
                  <a:gd name="connsiteY48" fmla="*/ 372218 h 9085945"/>
                  <a:gd name="connsiteX49" fmla="*/ 1018183 w 1018183"/>
                  <a:gd name="connsiteY49" fmla="*/ 373114 h 9085945"/>
                  <a:gd name="connsiteX50" fmla="*/ 1018183 w 1018183"/>
                  <a:gd name="connsiteY50" fmla="*/ 381599 h 9085945"/>
                  <a:gd name="connsiteX51" fmla="*/ 1018183 w 1018183"/>
                  <a:gd name="connsiteY51" fmla="*/ 382887 h 9085945"/>
                  <a:gd name="connsiteX52" fmla="*/ 1018183 w 1018183"/>
                  <a:gd name="connsiteY52" fmla="*/ 384171 h 9085945"/>
                  <a:gd name="connsiteX53" fmla="*/ 1018183 w 1018183"/>
                  <a:gd name="connsiteY53" fmla="*/ 394215 h 9085945"/>
                  <a:gd name="connsiteX54" fmla="*/ 1018183 w 1018183"/>
                  <a:gd name="connsiteY54" fmla="*/ 403468 h 9085945"/>
                  <a:gd name="connsiteX55" fmla="*/ 1018183 w 1018183"/>
                  <a:gd name="connsiteY55" fmla="*/ 405274 h 9085945"/>
                  <a:gd name="connsiteX56" fmla="*/ 1018183 w 1018183"/>
                  <a:gd name="connsiteY56" fmla="*/ 414326 h 9085945"/>
                  <a:gd name="connsiteX57" fmla="*/ 1018183 w 1018183"/>
                  <a:gd name="connsiteY57" fmla="*/ 414526 h 9085945"/>
                  <a:gd name="connsiteX58" fmla="*/ 1018183 w 1018183"/>
                  <a:gd name="connsiteY58" fmla="*/ 417870 h 9085945"/>
                  <a:gd name="connsiteX59" fmla="*/ 1018183 w 1018183"/>
                  <a:gd name="connsiteY59" fmla="*/ 421130 h 9085945"/>
                  <a:gd name="connsiteX60" fmla="*/ 1018183 w 1018183"/>
                  <a:gd name="connsiteY60" fmla="*/ 424098 h 9085945"/>
                  <a:gd name="connsiteX61" fmla="*/ 1018183 w 1018183"/>
                  <a:gd name="connsiteY61" fmla="*/ 425384 h 9085945"/>
                  <a:gd name="connsiteX62" fmla="*/ 1018183 w 1018183"/>
                  <a:gd name="connsiteY62" fmla="*/ 428927 h 9085945"/>
                  <a:gd name="connsiteX63" fmla="*/ 1018183 w 1018183"/>
                  <a:gd name="connsiteY63" fmla="*/ 438001 h 9085945"/>
                  <a:gd name="connsiteX64" fmla="*/ 1018183 w 1018183"/>
                  <a:gd name="connsiteY64" fmla="*/ 439978 h 9085945"/>
                  <a:gd name="connsiteX65" fmla="*/ 1018183 w 1018183"/>
                  <a:gd name="connsiteY65" fmla="*/ 441545 h 9085945"/>
                  <a:gd name="connsiteX66" fmla="*/ 1018183 w 1018183"/>
                  <a:gd name="connsiteY66" fmla="*/ 445970 h 9085945"/>
                  <a:gd name="connsiteX67" fmla="*/ 1018183 w 1018183"/>
                  <a:gd name="connsiteY67" fmla="*/ 447254 h 9085945"/>
                  <a:gd name="connsiteX68" fmla="*/ 1018183 w 1018183"/>
                  <a:gd name="connsiteY68" fmla="*/ 457028 h 9085945"/>
                  <a:gd name="connsiteX69" fmla="*/ 1018183 w 1018183"/>
                  <a:gd name="connsiteY69" fmla="*/ 460370 h 9085945"/>
                  <a:gd name="connsiteX70" fmla="*/ 1018183 w 1018183"/>
                  <a:gd name="connsiteY70" fmla="*/ 461654 h 9085945"/>
                  <a:gd name="connsiteX71" fmla="*/ 1018183 w 1018183"/>
                  <a:gd name="connsiteY71" fmla="*/ 463630 h 9085945"/>
                  <a:gd name="connsiteX72" fmla="*/ 1018183 w 1018183"/>
                  <a:gd name="connsiteY72" fmla="*/ 466226 h 9085945"/>
                  <a:gd name="connsiteX73" fmla="*/ 1018183 w 1018183"/>
                  <a:gd name="connsiteY73" fmla="*/ 471428 h 9085945"/>
                  <a:gd name="connsiteX74" fmla="*/ 1018183 w 1018183"/>
                  <a:gd name="connsiteY74" fmla="*/ 501811 h 9085945"/>
                  <a:gd name="connsiteX75" fmla="*/ 1018183 w 1018183"/>
                  <a:gd name="connsiteY75" fmla="*/ 505355 h 9085945"/>
                  <a:gd name="connsiteX76" fmla="*/ 1018183 w 1018183"/>
                  <a:gd name="connsiteY76" fmla="*/ 512579 h 9085945"/>
                  <a:gd name="connsiteX77" fmla="*/ 1018183 w 1018183"/>
                  <a:gd name="connsiteY77" fmla="*/ 538083 h 9085945"/>
                  <a:gd name="connsiteX78" fmla="*/ 1018183 w 1018183"/>
                  <a:gd name="connsiteY78" fmla="*/ 545400 h 9085945"/>
                  <a:gd name="connsiteX79" fmla="*/ 1018183 w 1018183"/>
                  <a:gd name="connsiteY79" fmla="*/ 547375 h 9085945"/>
                  <a:gd name="connsiteX80" fmla="*/ 1018183 w 1018183"/>
                  <a:gd name="connsiteY80" fmla="*/ 547857 h 9085945"/>
                  <a:gd name="connsiteX81" fmla="*/ 1018183 w 1018183"/>
                  <a:gd name="connsiteY81" fmla="*/ 548946 h 9085945"/>
                  <a:gd name="connsiteX82" fmla="*/ 1018183 w 1018183"/>
                  <a:gd name="connsiteY82" fmla="*/ 549141 h 9085945"/>
                  <a:gd name="connsiteX83" fmla="*/ 1018183 w 1018183"/>
                  <a:gd name="connsiteY83" fmla="*/ 580103 h 9085945"/>
                  <a:gd name="connsiteX84" fmla="*/ 1018183 w 1018183"/>
                  <a:gd name="connsiteY84" fmla="*/ 581671 h 9085945"/>
                  <a:gd name="connsiteX85" fmla="*/ 1018183 w 1018183"/>
                  <a:gd name="connsiteY85" fmla="*/ 583952 h 9085945"/>
                  <a:gd name="connsiteX86" fmla="*/ 1018183 w 1018183"/>
                  <a:gd name="connsiteY86" fmla="*/ 589878 h 9085945"/>
                  <a:gd name="connsiteX87" fmla="*/ 1018183 w 1018183"/>
                  <a:gd name="connsiteY87" fmla="*/ 591161 h 9085945"/>
                  <a:gd name="connsiteX88" fmla="*/ 1018183 w 1018183"/>
                  <a:gd name="connsiteY88" fmla="*/ 591445 h 9085945"/>
                  <a:gd name="connsiteX89" fmla="*/ 1018183 w 1018183"/>
                  <a:gd name="connsiteY89" fmla="*/ 592731 h 9085945"/>
                  <a:gd name="connsiteX90" fmla="*/ 1018183 w 1018183"/>
                  <a:gd name="connsiteY90" fmla="*/ 595010 h 9085945"/>
                  <a:gd name="connsiteX91" fmla="*/ 1018183 w 1018183"/>
                  <a:gd name="connsiteY91" fmla="*/ 598662 h 9085945"/>
                  <a:gd name="connsiteX92" fmla="*/ 1018183 w 1018183"/>
                  <a:gd name="connsiteY92" fmla="*/ 606826 h 9085945"/>
                  <a:gd name="connsiteX93" fmla="*/ 1018183 w 1018183"/>
                  <a:gd name="connsiteY93" fmla="*/ 609720 h 9085945"/>
                  <a:gd name="connsiteX94" fmla="*/ 1018183 w 1018183"/>
                  <a:gd name="connsiteY94" fmla="*/ 626452 h 9085945"/>
                  <a:gd name="connsiteX95" fmla="*/ 1018183 w 1018183"/>
                  <a:gd name="connsiteY95" fmla="*/ 627740 h 9085945"/>
                  <a:gd name="connsiteX96" fmla="*/ 1018183 w 1018183"/>
                  <a:gd name="connsiteY96" fmla="*/ 636000 h 9085945"/>
                  <a:gd name="connsiteX97" fmla="*/ 1018183 w 1018183"/>
                  <a:gd name="connsiteY97" fmla="*/ 637510 h 9085945"/>
                  <a:gd name="connsiteX98" fmla="*/ 1018183 w 1018183"/>
                  <a:gd name="connsiteY98" fmla="*/ 641160 h 9085945"/>
                  <a:gd name="connsiteX99" fmla="*/ 1018183 w 1018183"/>
                  <a:gd name="connsiteY99" fmla="*/ 642448 h 9085945"/>
                  <a:gd name="connsiteX100" fmla="*/ 1018183 w 1018183"/>
                  <a:gd name="connsiteY100" fmla="*/ 645991 h 9085945"/>
                  <a:gd name="connsiteX101" fmla="*/ 1018183 w 1018183"/>
                  <a:gd name="connsiteY101" fmla="*/ 652217 h 9085945"/>
                  <a:gd name="connsiteX102" fmla="*/ 1018183 w 1018183"/>
                  <a:gd name="connsiteY102" fmla="*/ 653045 h 9085945"/>
                  <a:gd name="connsiteX103" fmla="*/ 1018183 w 1018183"/>
                  <a:gd name="connsiteY103" fmla="*/ 653113 h 9085945"/>
                  <a:gd name="connsiteX104" fmla="*/ 1018183 w 1018183"/>
                  <a:gd name="connsiteY104" fmla="*/ 674216 h 9085945"/>
                  <a:gd name="connsiteX105" fmla="*/ 1018183 w 1018183"/>
                  <a:gd name="connsiteY105" fmla="*/ 677726 h 9085945"/>
                  <a:gd name="connsiteX106" fmla="*/ 1018183 w 1018183"/>
                  <a:gd name="connsiteY106" fmla="*/ 680355 h 9085945"/>
                  <a:gd name="connsiteX107" fmla="*/ 1018183 w 1018183"/>
                  <a:gd name="connsiteY107" fmla="*/ 683468 h 9085945"/>
                  <a:gd name="connsiteX108" fmla="*/ 1018183 w 1018183"/>
                  <a:gd name="connsiteY108" fmla="*/ 688493 h 9085945"/>
                  <a:gd name="connsiteX109" fmla="*/ 1018183 w 1018183"/>
                  <a:gd name="connsiteY109" fmla="*/ 690072 h 9085945"/>
                  <a:gd name="connsiteX110" fmla="*/ 1018183 w 1018183"/>
                  <a:gd name="connsiteY110" fmla="*/ 694326 h 9085945"/>
                  <a:gd name="connsiteX111" fmla="*/ 1018183 w 1018183"/>
                  <a:gd name="connsiteY111" fmla="*/ 695065 h 9085945"/>
                  <a:gd name="connsiteX112" fmla="*/ 1018183 w 1018183"/>
                  <a:gd name="connsiteY112" fmla="*/ 696633 h 9085945"/>
                  <a:gd name="connsiteX113" fmla="*/ 1018183 w 1018183"/>
                  <a:gd name="connsiteY113" fmla="*/ 697869 h 9085945"/>
                  <a:gd name="connsiteX114" fmla="*/ 1018183 w 1018183"/>
                  <a:gd name="connsiteY114" fmla="*/ 701130 h 9085945"/>
                  <a:gd name="connsiteX115" fmla="*/ 1018183 w 1018183"/>
                  <a:gd name="connsiteY115" fmla="*/ 706943 h 9085945"/>
                  <a:gd name="connsiteX116" fmla="*/ 1018183 w 1018183"/>
                  <a:gd name="connsiteY116" fmla="*/ 708920 h 9085945"/>
                  <a:gd name="connsiteX117" fmla="*/ 1018183 w 1018183"/>
                  <a:gd name="connsiteY117" fmla="*/ 710487 h 9085945"/>
                  <a:gd name="connsiteX118" fmla="*/ 1018183 w 1018183"/>
                  <a:gd name="connsiteY118" fmla="*/ 716196 h 9085945"/>
                  <a:gd name="connsiteX119" fmla="*/ 1018183 w 1018183"/>
                  <a:gd name="connsiteY119" fmla="*/ 718001 h 9085945"/>
                  <a:gd name="connsiteX120" fmla="*/ 1018183 w 1018183"/>
                  <a:gd name="connsiteY120" fmla="*/ 719976 h 9085945"/>
                  <a:gd name="connsiteX121" fmla="*/ 1018183 w 1018183"/>
                  <a:gd name="connsiteY121" fmla="*/ 721313 h 9085945"/>
                  <a:gd name="connsiteX122" fmla="*/ 1018183 w 1018183"/>
                  <a:gd name="connsiteY122" fmla="*/ 721545 h 9085945"/>
                  <a:gd name="connsiteX123" fmla="*/ 1018183 w 1018183"/>
                  <a:gd name="connsiteY123" fmla="*/ 725970 h 9085945"/>
                  <a:gd name="connsiteX124" fmla="*/ 1018183 w 1018183"/>
                  <a:gd name="connsiteY124" fmla="*/ 727254 h 9085945"/>
                  <a:gd name="connsiteX125" fmla="*/ 1018183 w 1018183"/>
                  <a:gd name="connsiteY125" fmla="*/ 730596 h 9085945"/>
                  <a:gd name="connsiteX126" fmla="*/ 1018183 w 1018183"/>
                  <a:gd name="connsiteY126" fmla="*/ 732572 h 9085945"/>
                  <a:gd name="connsiteX127" fmla="*/ 1018183 w 1018183"/>
                  <a:gd name="connsiteY127" fmla="*/ 733857 h 9085945"/>
                  <a:gd name="connsiteX128" fmla="*/ 1018183 w 1018183"/>
                  <a:gd name="connsiteY128" fmla="*/ 735168 h 9085945"/>
                  <a:gd name="connsiteX129" fmla="*/ 1018183 w 1018183"/>
                  <a:gd name="connsiteY129" fmla="*/ 740370 h 9085945"/>
                  <a:gd name="connsiteX130" fmla="*/ 1018183 w 1018183"/>
                  <a:gd name="connsiteY130" fmla="*/ 741655 h 9085945"/>
                  <a:gd name="connsiteX131" fmla="*/ 1018183 w 1018183"/>
                  <a:gd name="connsiteY131" fmla="*/ 743631 h 9085945"/>
                  <a:gd name="connsiteX132" fmla="*/ 1018183 w 1018183"/>
                  <a:gd name="connsiteY132" fmla="*/ 746225 h 9085945"/>
                  <a:gd name="connsiteX133" fmla="*/ 1018183 w 1018183"/>
                  <a:gd name="connsiteY133" fmla="*/ 752705 h 9085945"/>
                  <a:gd name="connsiteX134" fmla="*/ 1018183 w 1018183"/>
                  <a:gd name="connsiteY134" fmla="*/ 754272 h 9085945"/>
                  <a:gd name="connsiteX135" fmla="*/ 1018183 w 1018183"/>
                  <a:gd name="connsiteY135" fmla="*/ 811915 h 9085945"/>
                  <a:gd name="connsiteX136" fmla="*/ 1018183 w 1018183"/>
                  <a:gd name="connsiteY136" fmla="*/ 818083 h 9085945"/>
                  <a:gd name="connsiteX137" fmla="*/ 1018183 w 1018183"/>
                  <a:gd name="connsiteY137" fmla="*/ 829028 h 9085945"/>
                  <a:gd name="connsiteX138" fmla="*/ 1018183 w 1018183"/>
                  <a:gd name="connsiteY138" fmla="*/ 831158 h 9085945"/>
                  <a:gd name="connsiteX139" fmla="*/ 1018183 w 1018183"/>
                  <a:gd name="connsiteY139" fmla="*/ 845559 h 9085945"/>
                  <a:gd name="connsiteX140" fmla="*/ 1018183 w 1018183"/>
                  <a:gd name="connsiteY140" fmla="*/ 860103 h 9085945"/>
                  <a:gd name="connsiteX141" fmla="*/ 1018183 w 1018183"/>
                  <a:gd name="connsiteY141" fmla="*/ 861673 h 9085945"/>
                  <a:gd name="connsiteX142" fmla="*/ 1018183 w 1018183"/>
                  <a:gd name="connsiteY142" fmla="*/ 863952 h 9085945"/>
                  <a:gd name="connsiteX143" fmla="*/ 1018183 w 1018183"/>
                  <a:gd name="connsiteY143" fmla="*/ 870240 h 9085945"/>
                  <a:gd name="connsiteX144" fmla="*/ 1018183 w 1018183"/>
                  <a:gd name="connsiteY144" fmla="*/ 875768 h 9085945"/>
                  <a:gd name="connsiteX145" fmla="*/ 1018183 w 1018183"/>
                  <a:gd name="connsiteY145" fmla="*/ 878662 h 9085945"/>
                  <a:gd name="connsiteX146" fmla="*/ 1018183 w 1018183"/>
                  <a:gd name="connsiteY146" fmla="*/ 886825 h 9085945"/>
                  <a:gd name="connsiteX147" fmla="*/ 1018183 w 1018183"/>
                  <a:gd name="connsiteY147" fmla="*/ 896682 h 9085945"/>
                  <a:gd name="connsiteX148" fmla="*/ 1018183 w 1018183"/>
                  <a:gd name="connsiteY148" fmla="*/ 906452 h 9085945"/>
                  <a:gd name="connsiteX149" fmla="*/ 1018183 w 1018183"/>
                  <a:gd name="connsiteY149" fmla="*/ 907736 h 9085945"/>
                  <a:gd name="connsiteX150" fmla="*/ 1018183 w 1018183"/>
                  <a:gd name="connsiteY150" fmla="*/ 911390 h 9085945"/>
                  <a:gd name="connsiteX151" fmla="*/ 1018183 w 1018183"/>
                  <a:gd name="connsiteY151" fmla="*/ 914933 h 9085945"/>
                  <a:gd name="connsiteX152" fmla="*/ 1018183 w 1018183"/>
                  <a:gd name="connsiteY152" fmla="*/ 919552 h 9085945"/>
                  <a:gd name="connsiteX153" fmla="*/ 1018183 w 1018183"/>
                  <a:gd name="connsiteY153" fmla="*/ 921159 h 9085945"/>
                  <a:gd name="connsiteX154" fmla="*/ 1018183 w 1018183"/>
                  <a:gd name="connsiteY154" fmla="*/ 921987 h 9085945"/>
                  <a:gd name="connsiteX155" fmla="*/ 1018183 w 1018183"/>
                  <a:gd name="connsiteY155" fmla="*/ 922443 h 9085945"/>
                  <a:gd name="connsiteX156" fmla="*/ 1018183 w 1018183"/>
                  <a:gd name="connsiteY156" fmla="*/ 925991 h 9085945"/>
                  <a:gd name="connsiteX157" fmla="*/ 1018183 w 1018183"/>
                  <a:gd name="connsiteY157" fmla="*/ 933045 h 9085945"/>
                  <a:gd name="connsiteX158" fmla="*/ 1018183 w 1018183"/>
                  <a:gd name="connsiteY158" fmla="*/ 946668 h 9085945"/>
                  <a:gd name="connsiteX159" fmla="*/ 1018183 w 1018183"/>
                  <a:gd name="connsiteY159" fmla="*/ 949297 h 9085945"/>
                  <a:gd name="connsiteX160" fmla="*/ 1018183 w 1018183"/>
                  <a:gd name="connsiteY160" fmla="*/ 957435 h 9085945"/>
                  <a:gd name="connsiteX161" fmla="*/ 1018183 w 1018183"/>
                  <a:gd name="connsiteY161" fmla="*/ 957726 h 9085945"/>
                  <a:gd name="connsiteX162" fmla="*/ 1018183 w 1018183"/>
                  <a:gd name="connsiteY162" fmla="*/ 958719 h 9085945"/>
                  <a:gd name="connsiteX163" fmla="*/ 1018183 w 1018183"/>
                  <a:gd name="connsiteY163" fmla="*/ 960357 h 9085945"/>
                  <a:gd name="connsiteX164" fmla="*/ 1018183 w 1018183"/>
                  <a:gd name="connsiteY164" fmla="*/ 964007 h 9085945"/>
                  <a:gd name="connsiteX165" fmla="*/ 1018183 w 1018183"/>
                  <a:gd name="connsiteY165" fmla="*/ 965575 h 9085945"/>
                  <a:gd name="connsiteX166" fmla="*/ 1018183 w 1018183"/>
                  <a:gd name="connsiteY166" fmla="*/ 965773 h 9085945"/>
                  <a:gd name="connsiteX167" fmla="*/ 1018183 w 1018183"/>
                  <a:gd name="connsiteY167" fmla="*/ 968493 h 9085945"/>
                  <a:gd name="connsiteX168" fmla="*/ 1018183 w 1018183"/>
                  <a:gd name="connsiteY168" fmla="*/ 970072 h 9085945"/>
                  <a:gd name="connsiteX169" fmla="*/ 1018183 w 1018183"/>
                  <a:gd name="connsiteY169" fmla="*/ 975065 h 9085945"/>
                  <a:gd name="connsiteX170" fmla="*/ 1018183 w 1018183"/>
                  <a:gd name="connsiteY170" fmla="*/ 976633 h 9085945"/>
                  <a:gd name="connsiteX171" fmla="*/ 1018183 w 1018183"/>
                  <a:gd name="connsiteY171" fmla="*/ 986943 h 9085945"/>
                  <a:gd name="connsiteX172" fmla="*/ 1018183 w 1018183"/>
                  <a:gd name="connsiteY172" fmla="*/ 988918 h 9085945"/>
                  <a:gd name="connsiteX173" fmla="*/ 1018183 w 1018183"/>
                  <a:gd name="connsiteY173" fmla="*/ 990255 h 9085945"/>
                  <a:gd name="connsiteX174" fmla="*/ 1018183 w 1018183"/>
                  <a:gd name="connsiteY174" fmla="*/ 990487 h 9085945"/>
                  <a:gd name="connsiteX175" fmla="*/ 1018183 w 1018183"/>
                  <a:gd name="connsiteY175" fmla="*/ 993084 h 9085945"/>
                  <a:gd name="connsiteX176" fmla="*/ 1018183 w 1018183"/>
                  <a:gd name="connsiteY176" fmla="*/ 993998 h 9085945"/>
                  <a:gd name="connsiteX177" fmla="*/ 1018183 w 1018183"/>
                  <a:gd name="connsiteY177" fmla="*/ 996196 h 9085945"/>
                  <a:gd name="connsiteX178" fmla="*/ 1018183 w 1018183"/>
                  <a:gd name="connsiteY178" fmla="*/ 1001313 h 9085945"/>
                  <a:gd name="connsiteX179" fmla="*/ 1018183 w 1018183"/>
                  <a:gd name="connsiteY179" fmla="*/ 1002799 h 9085945"/>
                  <a:gd name="connsiteX180" fmla="*/ 1018183 w 1018183"/>
                  <a:gd name="connsiteY180" fmla="*/ 1007794 h 9085945"/>
                  <a:gd name="connsiteX181" fmla="*/ 1018183 w 1018183"/>
                  <a:gd name="connsiteY181" fmla="*/ 1009362 h 9085945"/>
                  <a:gd name="connsiteX182" fmla="*/ 1018183 w 1018183"/>
                  <a:gd name="connsiteY182" fmla="*/ 1010597 h 9085945"/>
                  <a:gd name="connsiteX183" fmla="*/ 1018183 w 1018183"/>
                  <a:gd name="connsiteY183" fmla="*/ 1011336 h 9085945"/>
                  <a:gd name="connsiteX184" fmla="*/ 1018183 w 1018183"/>
                  <a:gd name="connsiteY184" fmla="*/ 1011642 h 9085945"/>
                  <a:gd name="connsiteX185" fmla="*/ 1018183 w 1018183"/>
                  <a:gd name="connsiteY185" fmla="*/ 1012573 h 9085945"/>
                  <a:gd name="connsiteX186" fmla="*/ 1018183 w 1018183"/>
                  <a:gd name="connsiteY186" fmla="*/ 1013857 h 9085945"/>
                  <a:gd name="connsiteX187" fmla="*/ 1018183 w 1018183"/>
                  <a:gd name="connsiteY187" fmla="*/ 1015167 h 9085945"/>
                  <a:gd name="connsiteX188" fmla="*/ 1018183 w 1018183"/>
                  <a:gd name="connsiteY188" fmla="*/ 1021647 h 9085945"/>
                  <a:gd name="connsiteX189" fmla="*/ 1018183 w 1018183"/>
                  <a:gd name="connsiteY189" fmla="*/ 1023214 h 9085945"/>
                  <a:gd name="connsiteX190" fmla="*/ 1018183 w 1018183"/>
                  <a:gd name="connsiteY190" fmla="*/ 1032705 h 9085945"/>
                  <a:gd name="connsiteX191" fmla="*/ 1018183 w 1018183"/>
                  <a:gd name="connsiteY191" fmla="*/ 1034272 h 9085945"/>
                  <a:gd name="connsiteX192" fmla="*/ 1018183 w 1018183"/>
                  <a:gd name="connsiteY192" fmla="*/ 1036017 h 9085945"/>
                  <a:gd name="connsiteX193" fmla="*/ 1018183 w 1018183"/>
                  <a:gd name="connsiteY193" fmla="*/ 1037587 h 9085945"/>
                  <a:gd name="connsiteX194" fmla="*/ 1018183 w 1018183"/>
                  <a:gd name="connsiteY194" fmla="*/ 1080857 h 9085945"/>
                  <a:gd name="connsiteX195" fmla="*/ 1018183 w 1018183"/>
                  <a:gd name="connsiteY195" fmla="*/ 1091915 h 9085945"/>
                  <a:gd name="connsiteX196" fmla="*/ 1018183 w 1018183"/>
                  <a:gd name="connsiteY196" fmla="*/ 1097970 h 9085945"/>
                  <a:gd name="connsiteX197" fmla="*/ 1018183 w 1018183"/>
                  <a:gd name="connsiteY197" fmla="*/ 1100100 h 9085945"/>
                  <a:gd name="connsiteX198" fmla="*/ 1018183 w 1018183"/>
                  <a:gd name="connsiteY198" fmla="*/ 1109028 h 9085945"/>
                  <a:gd name="connsiteX199" fmla="*/ 1018183 w 1018183"/>
                  <a:gd name="connsiteY199" fmla="*/ 1111158 h 9085945"/>
                  <a:gd name="connsiteX200" fmla="*/ 1018183 w 1018183"/>
                  <a:gd name="connsiteY200" fmla="*/ 1114501 h 9085945"/>
                  <a:gd name="connsiteX201" fmla="*/ 1018183 w 1018183"/>
                  <a:gd name="connsiteY201" fmla="*/ 1116720 h 9085945"/>
                  <a:gd name="connsiteX202" fmla="*/ 1018183 w 1018183"/>
                  <a:gd name="connsiteY202" fmla="*/ 1120356 h 9085945"/>
                  <a:gd name="connsiteX203" fmla="*/ 1018183 w 1018183"/>
                  <a:gd name="connsiteY203" fmla="*/ 1125561 h 9085945"/>
                  <a:gd name="connsiteX204" fmla="*/ 1018183 w 1018183"/>
                  <a:gd name="connsiteY204" fmla="*/ 1139182 h 9085945"/>
                  <a:gd name="connsiteX205" fmla="*/ 1018183 w 1018183"/>
                  <a:gd name="connsiteY205" fmla="*/ 1143886 h 9085945"/>
                  <a:gd name="connsiteX206" fmla="*/ 1018183 w 1018183"/>
                  <a:gd name="connsiteY206" fmla="*/ 1147430 h 9085945"/>
                  <a:gd name="connsiteX207" fmla="*/ 1018183 w 1018183"/>
                  <a:gd name="connsiteY207" fmla="*/ 1150239 h 9085945"/>
                  <a:gd name="connsiteX208" fmla="*/ 1018183 w 1018183"/>
                  <a:gd name="connsiteY208" fmla="*/ 1155767 h 9085945"/>
                  <a:gd name="connsiteX209" fmla="*/ 1018183 w 1018183"/>
                  <a:gd name="connsiteY209" fmla="*/ 1158288 h 9085945"/>
                  <a:gd name="connsiteX210" fmla="*/ 1018183 w 1018183"/>
                  <a:gd name="connsiteY210" fmla="*/ 1162857 h 9085945"/>
                  <a:gd name="connsiteX211" fmla="*/ 1018183 w 1018183"/>
                  <a:gd name="connsiteY211" fmla="*/ 1172111 h 9085945"/>
                  <a:gd name="connsiteX212" fmla="*/ 1018183 w 1018183"/>
                  <a:gd name="connsiteY212" fmla="*/ 1176678 h 9085945"/>
                  <a:gd name="connsiteX213" fmla="*/ 1018183 w 1018183"/>
                  <a:gd name="connsiteY213" fmla="*/ 1186511 h 9085945"/>
                  <a:gd name="connsiteX214" fmla="*/ 1018183 w 1018183"/>
                  <a:gd name="connsiteY214" fmla="*/ 1188494 h 9085945"/>
                  <a:gd name="connsiteX215" fmla="*/ 1018183 w 1018183"/>
                  <a:gd name="connsiteY215" fmla="*/ 1191385 h 9085945"/>
                  <a:gd name="connsiteX216" fmla="*/ 1018183 w 1018183"/>
                  <a:gd name="connsiteY216" fmla="*/ 1194933 h 9085945"/>
                  <a:gd name="connsiteX217" fmla="*/ 1018183 w 1018183"/>
                  <a:gd name="connsiteY217" fmla="*/ 1199552 h 9085945"/>
                  <a:gd name="connsiteX218" fmla="*/ 1018183 w 1018183"/>
                  <a:gd name="connsiteY218" fmla="*/ 1201987 h 9085945"/>
                  <a:gd name="connsiteX219" fmla="*/ 1018183 w 1018183"/>
                  <a:gd name="connsiteY219" fmla="*/ 1226668 h 9085945"/>
                  <a:gd name="connsiteX220" fmla="*/ 1018183 w 1018183"/>
                  <a:gd name="connsiteY220" fmla="*/ 1227661 h 9085945"/>
                  <a:gd name="connsiteX221" fmla="*/ 1018183 w 1018183"/>
                  <a:gd name="connsiteY221" fmla="*/ 1229299 h 9085945"/>
                  <a:gd name="connsiteX222" fmla="*/ 1018183 w 1018183"/>
                  <a:gd name="connsiteY222" fmla="*/ 1234715 h 9085945"/>
                  <a:gd name="connsiteX223" fmla="*/ 1018183 w 1018183"/>
                  <a:gd name="connsiteY223" fmla="*/ 1235704 h 9085945"/>
                  <a:gd name="connsiteX224" fmla="*/ 1018183 w 1018183"/>
                  <a:gd name="connsiteY224" fmla="*/ 1237435 h 9085945"/>
                  <a:gd name="connsiteX225" fmla="*/ 1018183 w 1018183"/>
                  <a:gd name="connsiteY225" fmla="*/ 1238720 h 9085945"/>
                  <a:gd name="connsiteX226" fmla="*/ 1018183 w 1018183"/>
                  <a:gd name="connsiteY226" fmla="*/ 1244007 h 9085945"/>
                  <a:gd name="connsiteX227" fmla="*/ 1018183 w 1018183"/>
                  <a:gd name="connsiteY227" fmla="*/ 1245575 h 9085945"/>
                  <a:gd name="connsiteX228" fmla="*/ 1018183 w 1018183"/>
                  <a:gd name="connsiteY228" fmla="*/ 1245773 h 9085945"/>
                  <a:gd name="connsiteX229" fmla="*/ 1018183 w 1018183"/>
                  <a:gd name="connsiteY229" fmla="*/ 1262026 h 9085945"/>
                  <a:gd name="connsiteX230" fmla="*/ 1018183 w 1018183"/>
                  <a:gd name="connsiteY230" fmla="*/ 1262940 h 9085945"/>
                  <a:gd name="connsiteX231" fmla="*/ 1018183 w 1018183"/>
                  <a:gd name="connsiteY231" fmla="*/ 1270255 h 9085945"/>
                  <a:gd name="connsiteX232" fmla="*/ 1018183 w 1018183"/>
                  <a:gd name="connsiteY232" fmla="*/ 1273084 h 9085945"/>
                  <a:gd name="connsiteX233" fmla="*/ 1018183 w 1018183"/>
                  <a:gd name="connsiteY233" fmla="*/ 1273998 h 9085945"/>
                  <a:gd name="connsiteX234" fmla="*/ 1018183 w 1018183"/>
                  <a:gd name="connsiteY234" fmla="*/ 1276736 h 9085945"/>
                  <a:gd name="connsiteX235" fmla="*/ 1018183 w 1018183"/>
                  <a:gd name="connsiteY235" fmla="*/ 1278304 h 9085945"/>
                  <a:gd name="connsiteX236" fmla="*/ 1018183 w 1018183"/>
                  <a:gd name="connsiteY236" fmla="*/ 1280278 h 9085945"/>
                  <a:gd name="connsiteX237" fmla="*/ 1018183 w 1018183"/>
                  <a:gd name="connsiteY237" fmla="*/ 1280584 h 9085945"/>
                  <a:gd name="connsiteX238" fmla="*/ 1018183 w 1018183"/>
                  <a:gd name="connsiteY238" fmla="*/ 1282799 h 9085945"/>
                  <a:gd name="connsiteX239" fmla="*/ 1018183 w 1018183"/>
                  <a:gd name="connsiteY239" fmla="*/ 1287794 h 9085945"/>
                  <a:gd name="connsiteX240" fmla="*/ 1018183 w 1018183"/>
                  <a:gd name="connsiteY240" fmla="*/ 1289362 h 9085945"/>
                  <a:gd name="connsiteX241" fmla="*/ 1018183 w 1018183"/>
                  <a:gd name="connsiteY241" fmla="*/ 1291338 h 9085945"/>
                  <a:gd name="connsiteX242" fmla="*/ 1018183 w 1018183"/>
                  <a:gd name="connsiteY242" fmla="*/ 1291643 h 9085945"/>
                  <a:gd name="connsiteX243" fmla="*/ 1018183 w 1018183"/>
                  <a:gd name="connsiteY243" fmla="*/ 1301647 h 9085945"/>
                  <a:gd name="connsiteX244" fmla="*/ 1018183 w 1018183"/>
                  <a:gd name="connsiteY244" fmla="*/ 1303214 h 9085945"/>
                  <a:gd name="connsiteX245" fmla="*/ 1018183 w 1018183"/>
                  <a:gd name="connsiteY245" fmla="*/ 1304959 h 9085945"/>
                  <a:gd name="connsiteX246" fmla="*/ 1018183 w 1018183"/>
                  <a:gd name="connsiteY246" fmla="*/ 1306529 h 9085945"/>
                  <a:gd name="connsiteX247" fmla="*/ 1018183 w 1018183"/>
                  <a:gd name="connsiteY247" fmla="*/ 1316019 h 9085945"/>
                  <a:gd name="connsiteX248" fmla="*/ 1018183 w 1018183"/>
                  <a:gd name="connsiteY248" fmla="*/ 1317586 h 9085945"/>
                  <a:gd name="connsiteX249" fmla="*/ 1018183 w 1018183"/>
                  <a:gd name="connsiteY249" fmla="*/ 1324065 h 9085945"/>
                  <a:gd name="connsiteX250" fmla="*/ 1018183 w 1018183"/>
                  <a:gd name="connsiteY250" fmla="*/ 1324371 h 9085945"/>
                  <a:gd name="connsiteX251" fmla="*/ 1018183 w 1018183"/>
                  <a:gd name="connsiteY251" fmla="*/ 1327915 h 9085945"/>
                  <a:gd name="connsiteX252" fmla="*/ 1018183 w 1018183"/>
                  <a:gd name="connsiteY252" fmla="*/ 1342624 h 9085945"/>
                  <a:gd name="connsiteX253" fmla="*/ 1018183 w 1018183"/>
                  <a:gd name="connsiteY253" fmla="*/ 1352593 h 9085945"/>
                  <a:gd name="connsiteX254" fmla="*/ 1018183 w 1018183"/>
                  <a:gd name="connsiteY254" fmla="*/ 1360857 h 9085945"/>
                  <a:gd name="connsiteX255" fmla="*/ 1018183 w 1018183"/>
                  <a:gd name="connsiteY255" fmla="*/ 1367301 h 9085945"/>
                  <a:gd name="connsiteX256" fmla="*/ 1018183 w 1018183"/>
                  <a:gd name="connsiteY256" fmla="*/ 1377970 h 9085945"/>
                  <a:gd name="connsiteX257" fmla="*/ 1018183 w 1018183"/>
                  <a:gd name="connsiteY257" fmla="*/ 1380100 h 9085945"/>
                  <a:gd name="connsiteX258" fmla="*/ 1018183 w 1018183"/>
                  <a:gd name="connsiteY258" fmla="*/ 1385662 h 9085945"/>
                  <a:gd name="connsiteX259" fmla="*/ 1018183 w 1018183"/>
                  <a:gd name="connsiteY259" fmla="*/ 1389298 h 9085945"/>
                  <a:gd name="connsiteX260" fmla="*/ 1018183 w 1018183"/>
                  <a:gd name="connsiteY260" fmla="*/ 1394503 h 9085945"/>
                  <a:gd name="connsiteX261" fmla="*/ 1018183 w 1018183"/>
                  <a:gd name="connsiteY261" fmla="*/ 1396722 h 9085945"/>
                  <a:gd name="connsiteX262" fmla="*/ 1018183 w 1018183"/>
                  <a:gd name="connsiteY262" fmla="*/ 1400357 h 9085945"/>
                  <a:gd name="connsiteX263" fmla="*/ 1018183 w 1018183"/>
                  <a:gd name="connsiteY263" fmla="*/ 1412828 h 9085945"/>
                  <a:gd name="connsiteX264" fmla="*/ 1018183 w 1018183"/>
                  <a:gd name="connsiteY264" fmla="*/ 1416372 h 9085945"/>
                  <a:gd name="connsiteX265" fmla="*/ 1018183 w 1018183"/>
                  <a:gd name="connsiteY265" fmla="*/ 1419181 h 9085945"/>
                  <a:gd name="connsiteX266" fmla="*/ 1018183 w 1018183"/>
                  <a:gd name="connsiteY266" fmla="*/ 1423886 h 9085945"/>
                  <a:gd name="connsiteX267" fmla="*/ 1018183 w 1018183"/>
                  <a:gd name="connsiteY267" fmla="*/ 1427230 h 9085945"/>
                  <a:gd name="connsiteX268" fmla="*/ 1018183 w 1018183"/>
                  <a:gd name="connsiteY268" fmla="*/ 1427431 h 9085945"/>
                  <a:gd name="connsiteX269" fmla="*/ 1018183 w 1018183"/>
                  <a:gd name="connsiteY269" fmla="*/ 1429449 h 9085945"/>
                  <a:gd name="connsiteX270" fmla="*/ 1018183 w 1018183"/>
                  <a:gd name="connsiteY270" fmla="*/ 1431799 h 9085945"/>
                  <a:gd name="connsiteX271" fmla="*/ 1018183 w 1018183"/>
                  <a:gd name="connsiteY271" fmla="*/ 1433084 h 9085945"/>
                  <a:gd name="connsiteX272" fmla="*/ 1018183 w 1018183"/>
                  <a:gd name="connsiteY272" fmla="*/ 1435061 h 9085945"/>
                  <a:gd name="connsiteX273" fmla="*/ 1018183 w 1018183"/>
                  <a:gd name="connsiteY273" fmla="*/ 1436628 h 9085945"/>
                  <a:gd name="connsiteX274" fmla="*/ 1018183 w 1018183"/>
                  <a:gd name="connsiteY274" fmla="*/ 1438288 h 9085945"/>
                  <a:gd name="connsiteX275" fmla="*/ 1018183 w 1018183"/>
                  <a:gd name="connsiteY275" fmla="*/ 1441053 h 9085945"/>
                  <a:gd name="connsiteX276" fmla="*/ 1018183 w 1018183"/>
                  <a:gd name="connsiteY276" fmla="*/ 1442856 h 9085945"/>
                  <a:gd name="connsiteX277" fmla="*/ 1018183 w 1018183"/>
                  <a:gd name="connsiteY277" fmla="*/ 1452111 h 9085945"/>
                  <a:gd name="connsiteX278" fmla="*/ 1018183 w 1018183"/>
                  <a:gd name="connsiteY278" fmla="*/ 1455453 h 9085945"/>
                  <a:gd name="connsiteX279" fmla="*/ 1018183 w 1018183"/>
                  <a:gd name="connsiteY279" fmla="*/ 1458713 h 9085945"/>
                  <a:gd name="connsiteX280" fmla="*/ 1018183 w 1018183"/>
                  <a:gd name="connsiteY280" fmla="*/ 1460158 h 9085945"/>
                  <a:gd name="connsiteX281" fmla="*/ 1018183 w 1018183"/>
                  <a:gd name="connsiteY281" fmla="*/ 1466511 h 9085945"/>
                  <a:gd name="connsiteX282" fmla="*/ 1018183 w 1018183"/>
                  <a:gd name="connsiteY282" fmla="*/ 1468494 h 9085945"/>
                  <a:gd name="connsiteX283" fmla="*/ 1018183 w 1018183"/>
                  <a:gd name="connsiteY283" fmla="*/ 1477561 h 9085945"/>
                  <a:gd name="connsiteX284" fmla="*/ 1018183 w 1018183"/>
                  <a:gd name="connsiteY284" fmla="*/ 1479130 h 9085945"/>
                  <a:gd name="connsiteX285" fmla="*/ 1018183 w 1018183"/>
                  <a:gd name="connsiteY285" fmla="*/ 1504646 h 9085945"/>
                  <a:gd name="connsiteX286" fmla="*/ 1018183 w 1018183"/>
                  <a:gd name="connsiteY286" fmla="*/ 1507662 h 9085945"/>
                  <a:gd name="connsiteX287" fmla="*/ 1018183 w 1018183"/>
                  <a:gd name="connsiteY287" fmla="*/ 1514715 h 9085945"/>
                  <a:gd name="connsiteX288" fmla="*/ 1018183 w 1018183"/>
                  <a:gd name="connsiteY288" fmla="*/ 1515704 h 9085945"/>
                  <a:gd name="connsiteX289" fmla="*/ 1018183 w 1018183"/>
                  <a:gd name="connsiteY289" fmla="*/ 1542026 h 9085945"/>
                  <a:gd name="connsiteX290" fmla="*/ 1018183 w 1018183"/>
                  <a:gd name="connsiteY290" fmla="*/ 1542940 h 9085945"/>
                  <a:gd name="connsiteX291" fmla="*/ 1018183 w 1018183"/>
                  <a:gd name="connsiteY291" fmla="*/ 1548432 h 9085945"/>
                  <a:gd name="connsiteX292" fmla="*/ 1018183 w 1018183"/>
                  <a:gd name="connsiteY292" fmla="*/ 1556736 h 9085945"/>
                  <a:gd name="connsiteX293" fmla="*/ 1018183 w 1018183"/>
                  <a:gd name="connsiteY293" fmla="*/ 1558304 h 9085945"/>
                  <a:gd name="connsiteX294" fmla="*/ 1018183 w 1018183"/>
                  <a:gd name="connsiteY294" fmla="*/ 1560280 h 9085945"/>
                  <a:gd name="connsiteX295" fmla="*/ 1018183 w 1018183"/>
                  <a:gd name="connsiteY295" fmla="*/ 1560585 h 9085945"/>
                  <a:gd name="connsiteX296" fmla="*/ 1018183 w 1018183"/>
                  <a:gd name="connsiteY296" fmla="*/ 1584961 h 9085945"/>
                  <a:gd name="connsiteX297" fmla="*/ 1018183 w 1018183"/>
                  <a:gd name="connsiteY297" fmla="*/ 1586528 h 9085945"/>
                  <a:gd name="connsiteX298" fmla="*/ 1018183 w 1018183"/>
                  <a:gd name="connsiteY298" fmla="*/ 1593007 h 9085945"/>
                  <a:gd name="connsiteX299" fmla="*/ 1018183 w 1018183"/>
                  <a:gd name="connsiteY299" fmla="*/ 1593313 h 9085945"/>
                  <a:gd name="connsiteX300" fmla="*/ 1018183 w 1018183"/>
                  <a:gd name="connsiteY300" fmla="*/ 1596857 h 9085945"/>
                  <a:gd name="connsiteX301" fmla="*/ 1018183 w 1018183"/>
                  <a:gd name="connsiteY301" fmla="*/ 1601909 h 9085945"/>
                  <a:gd name="connsiteX302" fmla="*/ 1018183 w 1018183"/>
                  <a:gd name="connsiteY302" fmla="*/ 1604065 h 9085945"/>
                  <a:gd name="connsiteX303" fmla="*/ 1018183 w 1018183"/>
                  <a:gd name="connsiteY303" fmla="*/ 1604369 h 9085945"/>
                  <a:gd name="connsiteX304" fmla="*/ 1018183 w 1018183"/>
                  <a:gd name="connsiteY304" fmla="*/ 1607914 h 9085945"/>
                  <a:gd name="connsiteX305" fmla="*/ 1018183 w 1018183"/>
                  <a:gd name="connsiteY305" fmla="*/ 1611566 h 9085945"/>
                  <a:gd name="connsiteX306" fmla="*/ 1018183 w 1018183"/>
                  <a:gd name="connsiteY306" fmla="*/ 1621535 h 9085945"/>
                  <a:gd name="connsiteX307" fmla="*/ 1018183 w 1018183"/>
                  <a:gd name="connsiteY307" fmla="*/ 1622624 h 9085945"/>
                  <a:gd name="connsiteX308" fmla="*/ 1018183 w 1018183"/>
                  <a:gd name="connsiteY308" fmla="*/ 1632593 h 9085945"/>
                  <a:gd name="connsiteX309" fmla="*/ 1018183 w 1018183"/>
                  <a:gd name="connsiteY309" fmla="*/ 1636243 h 9085945"/>
                  <a:gd name="connsiteX310" fmla="*/ 1018183 w 1018183"/>
                  <a:gd name="connsiteY310" fmla="*/ 1640644 h 9085945"/>
                  <a:gd name="connsiteX311" fmla="*/ 1018183 w 1018183"/>
                  <a:gd name="connsiteY311" fmla="*/ 1644409 h 9085945"/>
                  <a:gd name="connsiteX312" fmla="*/ 1018183 w 1018183"/>
                  <a:gd name="connsiteY312" fmla="*/ 1647300 h 9085945"/>
                  <a:gd name="connsiteX313" fmla="*/ 1018183 w 1018183"/>
                  <a:gd name="connsiteY313" fmla="*/ 1648128 h 9085945"/>
                  <a:gd name="connsiteX314" fmla="*/ 1018183 w 1018183"/>
                  <a:gd name="connsiteY314" fmla="*/ 1655352 h 9085945"/>
                  <a:gd name="connsiteX315" fmla="*/ 1018183 w 1018183"/>
                  <a:gd name="connsiteY315" fmla="*/ 1665664 h 9085945"/>
                  <a:gd name="connsiteX316" fmla="*/ 1018183 w 1018183"/>
                  <a:gd name="connsiteY316" fmla="*/ 1669299 h 9085945"/>
                  <a:gd name="connsiteX317" fmla="*/ 1018183 w 1018183"/>
                  <a:gd name="connsiteY317" fmla="*/ 1675438 h 9085945"/>
                  <a:gd name="connsiteX318" fmla="*/ 1018183 w 1018183"/>
                  <a:gd name="connsiteY318" fmla="*/ 1683576 h 9085945"/>
                  <a:gd name="connsiteX319" fmla="*/ 1018183 w 1018183"/>
                  <a:gd name="connsiteY319" fmla="*/ 1690148 h 9085945"/>
                  <a:gd name="connsiteX320" fmla="*/ 1018183 w 1018183"/>
                  <a:gd name="connsiteY320" fmla="*/ 1690630 h 9085945"/>
                  <a:gd name="connsiteX321" fmla="*/ 1018183 w 1018183"/>
                  <a:gd name="connsiteY321" fmla="*/ 1691716 h 9085945"/>
                  <a:gd name="connsiteX322" fmla="*/ 1018183 w 1018183"/>
                  <a:gd name="connsiteY322" fmla="*/ 1692828 h 9085945"/>
                  <a:gd name="connsiteX323" fmla="*/ 1018183 w 1018183"/>
                  <a:gd name="connsiteY323" fmla="*/ 1696373 h 9085945"/>
                  <a:gd name="connsiteX324" fmla="*/ 1018183 w 1018183"/>
                  <a:gd name="connsiteY324" fmla="*/ 1698391 h 9085945"/>
                  <a:gd name="connsiteX325" fmla="*/ 1018183 w 1018183"/>
                  <a:gd name="connsiteY325" fmla="*/ 1702026 h 9085945"/>
                  <a:gd name="connsiteX326" fmla="*/ 1018183 w 1018183"/>
                  <a:gd name="connsiteY326" fmla="*/ 1704003 h 9085945"/>
                  <a:gd name="connsiteX327" fmla="*/ 1018183 w 1018183"/>
                  <a:gd name="connsiteY327" fmla="*/ 1705570 h 9085945"/>
                  <a:gd name="connsiteX328" fmla="*/ 1018183 w 1018183"/>
                  <a:gd name="connsiteY328" fmla="*/ 1707230 h 9085945"/>
                  <a:gd name="connsiteX329" fmla="*/ 1018183 w 1018183"/>
                  <a:gd name="connsiteY329" fmla="*/ 1709449 h 9085945"/>
                  <a:gd name="connsiteX330" fmla="*/ 1018183 w 1018183"/>
                  <a:gd name="connsiteY330" fmla="*/ 1711798 h 9085945"/>
                  <a:gd name="connsiteX331" fmla="*/ 1018183 w 1018183"/>
                  <a:gd name="connsiteY331" fmla="*/ 1713084 h 9085945"/>
                  <a:gd name="connsiteX332" fmla="*/ 1018183 w 1018183"/>
                  <a:gd name="connsiteY332" fmla="*/ 1715059 h 9085945"/>
                  <a:gd name="connsiteX333" fmla="*/ 1018183 w 1018183"/>
                  <a:gd name="connsiteY333" fmla="*/ 1716628 h 9085945"/>
                  <a:gd name="connsiteX334" fmla="*/ 1018183 w 1018183"/>
                  <a:gd name="connsiteY334" fmla="*/ 1717940 h 9085945"/>
                  <a:gd name="connsiteX335" fmla="*/ 1018183 w 1018183"/>
                  <a:gd name="connsiteY335" fmla="*/ 1721053 h 9085945"/>
                  <a:gd name="connsiteX336" fmla="*/ 1018183 w 1018183"/>
                  <a:gd name="connsiteY336" fmla="*/ 1727655 h 9085945"/>
                  <a:gd name="connsiteX337" fmla="*/ 1018183 w 1018183"/>
                  <a:gd name="connsiteY337" fmla="*/ 1729100 h 9085945"/>
                  <a:gd name="connsiteX338" fmla="*/ 1018183 w 1018183"/>
                  <a:gd name="connsiteY338" fmla="*/ 1732650 h 9085945"/>
                  <a:gd name="connsiteX339" fmla="*/ 1018183 w 1018183"/>
                  <a:gd name="connsiteY339" fmla="*/ 1734217 h 9085945"/>
                  <a:gd name="connsiteX340" fmla="*/ 1018183 w 1018183"/>
                  <a:gd name="connsiteY340" fmla="*/ 1735453 h 9085945"/>
                  <a:gd name="connsiteX341" fmla="*/ 1018183 w 1018183"/>
                  <a:gd name="connsiteY341" fmla="*/ 1738714 h 9085945"/>
                  <a:gd name="connsiteX342" fmla="*/ 1018183 w 1018183"/>
                  <a:gd name="connsiteY342" fmla="*/ 1740158 h 9085945"/>
                  <a:gd name="connsiteX343" fmla="*/ 1018183 w 1018183"/>
                  <a:gd name="connsiteY343" fmla="*/ 1746503 h 9085945"/>
                  <a:gd name="connsiteX344" fmla="*/ 1018183 w 1018183"/>
                  <a:gd name="connsiteY344" fmla="*/ 1747788 h 9085945"/>
                  <a:gd name="connsiteX345" fmla="*/ 1018183 w 1018183"/>
                  <a:gd name="connsiteY345" fmla="*/ 1748072 h 9085945"/>
                  <a:gd name="connsiteX346" fmla="*/ 1018183 w 1018183"/>
                  <a:gd name="connsiteY346" fmla="*/ 1749355 h 9085945"/>
                  <a:gd name="connsiteX347" fmla="*/ 1018183 w 1018183"/>
                  <a:gd name="connsiteY347" fmla="*/ 1757562 h 9085945"/>
                  <a:gd name="connsiteX348" fmla="*/ 1018183 w 1018183"/>
                  <a:gd name="connsiteY348" fmla="*/ 1759129 h 9085945"/>
                  <a:gd name="connsiteX349" fmla="*/ 1018183 w 1018183"/>
                  <a:gd name="connsiteY349" fmla="*/ 1784646 h 9085945"/>
                  <a:gd name="connsiteX350" fmla="*/ 1018183 w 1018183"/>
                  <a:gd name="connsiteY350" fmla="*/ 1817374 h 9085945"/>
                  <a:gd name="connsiteX351" fmla="*/ 1018183 w 1018183"/>
                  <a:gd name="connsiteY351" fmla="*/ 1826241 h 9085945"/>
                  <a:gd name="connsiteX352" fmla="*/ 1018183 w 1018183"/>
                  <a:gd name="connsiteY352" fmla="*/ 1828432 h 9085945"/>
                  <a:gd name="connsiteX353" fmla="*/ 1018183 w 1018183"/>
                  <a:gd name="connsiteY353" fmla="*/ 1840642 h 9085945"/>
                  <a:gd name="connsiteX354" fmla="*/ 1018183 w 1018183"/>
                  <a:gd name="connsiteY354" fmla="*/ 1868743 h 9085945"/>
                  <a:gd name="connsiteX355" fmla="*/ 1018183 w 1018183"/>
                  <a:gd name="connsiteY355" fmla="*/ 1870851 h 9085945"/>
                  <a:gd name="connsiteX356" fmla="*/ 1018183 w 1018183"/>
                  <a:gd name="connsiteY356" fmla="*/ 1873007 h 9085945"/>
                  <a:gd name="connsiteX357" fmla="*/ 1018183 w 1018183"/>
                  <a:gd name="connsiteY357" fmla="*/ 1873311 h 9085945"/>
                  <a:gd name="connsiteX358" fmla="*/ 1018183 w 1018183"/>
                  <a:gd name="connsiteY358" fmla="*/ 1876856 h 9085945"/>
                  <a:gd name="connsiteX359" fmla="*/ 1018183 w 1018183"/>
                  <a:gd name="connsiteY359" fmla="*/ 1881908 h 9085945"/>
                  <a:gd name="connsiteX360" fmla="*/ 1018183 w 1018183"/>
                  <a:gd name="connsiteY360" fmla="*/ 1883144 h 9085945"/>
                  <a:gd name="connsiteX361" fmla="*/ 1018183 w 1018183"/>
                  <a:gd name="connsiteY361" fmla="*/ 1891566 h 9085945"/>
                  <a:gd name="connsiteX362" fmla="*/ 1018183 w 1018183"/>
                  <a:gd name="connsiteY362" fmla="*/ 1901535 h 9085945"/>
                  <a:gd name="connsiteX363" fmla="*/ 1018183 w 1018183"/>
                  <a:gd name="connsiteY363" fmla="*/ 1909586 h 9085945"/>
                  <a:gd name="connsiteX364" fmla="*/ 1018183 w 1018183"/>
                  <a:gd name="connsiteY364" fmla="*/ 1913351 h 9085945"/>
                  <a:gd name="connsiteX365" fmla="*/ 1018183 w 1018183"/>
                  <a:gd name="connsiteY365" fmla="*/ 1914635 h 9085945"/>
                  <a:gd name="connsiteX366" fmla="*/ 1018183 w 1018183"/>
                  <a:gd name="connsiteY366" fmla="*/ 1916242 h 9085945"/>
                  <a:gd name="connsiteX367" fmla="*/ 1018183 w 1018183"/>
                  <a:gd name="connsiteY367" fmla="*/ 1917070 h 9085945"/>
                  <a:gd name="connsiteX368" fmla="*/ 1018183 w 1018183"/>
                  <a:gd name="connsiteY368" fmla="*/ 1920640 h 9085945"/>
                  <a:gd name="connsiteX369" fmla="*/ 1018183 w 1018183"/>
                  <a:gd name="connsiteY369" fmla="*/ 1924294 h 9085945"/>
                  <a:gd name="connsiteX370" fmla="*/ 1018183 w 1018183"/>
                  <a:gd name="connsiteY370" fmla="*/ 1924409 h 9085945"/>
                  <a:gd name="connsiteX371" fmla="*/ 1018183 w 1018183"/>
                  <a:gd name="connsiteY371" fmla="*/ 1928128 h 9085945"/>
                  <a:gd name="connsiteX372" fmla="*/ 1018183 w 1018183"/>
                  <a:gd name="connsiteY372" fmla="*/ 1935347 h 9085945"/>
                  <a:gd name="connsiteX373" fmla="*/ 1018183 w 1018183"/>
                  <a:gd name="connsiteY373" fmla="*/ 1944380 h 9085945"/>
                  <a:gd name="connsiteX374" fmla="*/ 1018183 w 1018183"/>
                  <a:gd name="connsiteY374" fmla="*/ 1952518 h 9085945"/>
                  <a:gd name="connsiteX375" fmla="*/ 1018183 w 1018183"/>
                  <a:gd name="connsiteY375" fmla="*/ 1955440 h 9085945"/>
                  <a:gd name="connsiteX376" fmla="*/ 1018183 w 1018183"/>
                  <a:gd name="connsiteY376" fmla="*/ 1959090 h 9085945"/>
                  <a:gd name="connsiteX377" fmla="*/ 1018183 w 1018183"/>
                  <a:gd name="connsiteY377" fmla="*/ 1959572 h 9085945"/>
                  <a:gd name="connsiteX378" fmla="*/ 1018183 w 1018183"/>
                  <a:gd name="connsiteY378" fmla="*/ 1960658 h 9085945"/>
                  <a:gd name="connsiteX379" fmla="*/ 1018183 w 1018183"/>
                  <a:gd name="connsiteY379" fmla="*/ 1960856 h 9085945"/>
                  <a:gd name="connsiteX380" fmla="*/ 1018183 w 1018183"/>
                  <a:gd name="connsiteY380" fmla="*/ 1963576 h 9085945"/>
                  <a:gd name="connsiteX381" fmla="*/ 1018183 w 1018183"/>
                  <a:gd name="connsiteY381" fmla="*/ 1967252 h 9085945"/>
                  <a:gd name="connsiteX382" fmla="*/ 1018183 w 1018183"/>
                  <a:gd name="connsiteY382" fmla="*/ 1970148 h 9085945"/>
                  <a:gd name="connsiteX383" fmla="*/ 1018183 w 1018183"/>
                  <a:gd name="connsiteY383" fmla="*/ 1970630 h 9085945"/>
                  <a:gd name="connsiteX384" fmla="*/ 1018183 w 1018183"/>
                  <a:gd name="connsiteY384" fmla="*/ 1971716 h 9085945"/>
                  <a:gd name="connsiteX385" fmla="*/ 1018183 w 1018183"/>
                  <a:gd name="connsiteY385" fmla="*/ 1978391 h 9085945"/>
                  <a:gd name="connsiteX386" fmla="*/ 1018183 w 1018183"/>
                  <a:gd name="connsiteY386" fmla="*/ 1982026 h 9085945"/>
                  <a:gd name="connsiteX387" fmla="*/ 1018183 w 1018183"/>
                  <a:gd name="connsiteY387" fmla="*/ 1984001 h 9085945"/>
                  <a:gd name="connsiteX388" fmla="*/ 1018183 w 1018183"/>
                  <a:gd name="connsiteY388" fmla="*/ 1985570 h 9085945"/>
                  <a:gd name="connsiteX389" fmla="*/ 1018183 w 1018183"/>
                  <a:gd name="connsiteY389" fmla="*/ 1986882 h 9085945"/>
                  <a:gd name="connsiteX390" fmla="*/ 1018183 w 1018183"/>
                  <a:gd name="connsiteY390" fmla="*/ 1988167 h 9085945"/>
                  <a:gd name="connsiteX391" fmla="*/ 1018183 w 1018183"/>
                  <a:gd name="connsiteY391" fmla="*/ 1997944 h 9085945"/>
                  <a:gd name="connsiteX392" fmla="*/ 1018183 w 1018183"/>
                  <a:gd name="connsiteY392" fmla="*/ 2001592 h 9085945"/>
                  <a:gd name="connsiteX393" fmla="*/ 1018183 w 1018183"/>
                  <a:gd name="connsiteY393" fmla="*/ 2002877 h 9085945"/>
                  <a:gd name="connsiteX394" fmla="*/ 1018183 w 1018183"/>
                  <a:gd name="connsiteY394" fmla="*/ 2003159 h 9085945"/>
                  <a:gd name="connsiteX395" fmla="*/ 1018183 w 1018183"/>
                  <a:gd name="connsiteY395" fmla="*/ 2004445 h 9085945"/>
                  <a:gd name="connsiteX396" fmla="*/ 1018183 w 1018183"/>
                  <a:gd name="connsiteY396" fmla="*/ 2006419 h 9085945"/>
                  <a:gd name="connsiteX397" fmla="*/ 1018183 w 1018183"/>
                  <a:gd name="connsiteY397" fmla="*/ 2006725 h 9085945"/>
                  <a:gd name="connsiteX398" fmla="*/ 1018183 w 1018183"/>
                  <a:gd name="connsiteY398" fmla="*/ 2007656 h 9085945"/>
                  <a:gd name="connsiteX399" fmla="*/ 1018183 w 1018183"/>
                  <a:gd name="connsiteY399" fmla="*/ 2009100 h 9085945"/>
                  <a:gd name="connsiteX400" fmla="*/ 1018183 w 1018183"/>
                  <a:gd name="connsiteY400" fmla="*/ 2012650 h 9085945"/>
                  <a:gd name="connsiteX401" fmla="*/ 1018183 w 1018183"/>
                  <a:gd name="connsiteY401" fmla="*/ 2014217 h 9085945"/>
                  <a:gd name="connsiteX402" fmla="*/ 1018183 w 1018183"/>
                  <a:gd name="connsiteY402" fmla="*/ 2016730 h 9085945"/>
                  <a:gd name="connsiteX403" fmla="*/ 1018183 w 1018183"/>
                  <a:gd name="connsiteY403" fmla="*/ 2018297 h 9085945"/>
                  <a:gd name="connsiteX404" fmla="*/ 1018183 w 1018183"/>
                  <a:gd name="connsiteY404" fmla="*/ 2026504 h 9085945"/>
                  <a:gd name="connsiteX405" fmla="*/ 1018183 w 1018183"/>
                  <a:gd name="connsiteY405" fmla="*/ 2027788 h 9085945"/>
                  <a:gd name="connsiteX406" fmla="*/ 1018183 w 1018183"/>
                  <a:gd name="connsiteY406" fmla="*/ 2028071 h 9085945"/>
                  <a:gd name="connsiteX407" fmla="*/ 1018183 w 1018183"/>
                  <a:gd name="connsiteY407" fmla="*/ 2029355 h 9085945"/>
                  <a:gd name="connsiteX408" fmla="*/ 1018183 w 1018183"/>
                  <a:gd name="connsiteY408" fmla="*/ 2048921 h 9085945"/>
                  <a:gd name="connsiteX409" fmla="*/ 1018183 w 1018183"/>
                  <a:gd name="connsiteY409" fmla="*/ 2049224 h 9085945"/>
                  <a:gd name="connsiteX410" fmla="*/ 1018183 w 1018183"/>
                  <a:gd name="connsiteY410" fmla="*/ 2095183 h 9085945"/>
                  <a:gd name="connsiteX411" fmla="*/ 1018183 w 1018183"/>
                  <a:gd name="connsiteY411" fmla="*/ 2097374 h 9085945"/>
                  <a:gd name="connsiteX412" fmla="*/ 1018183 w 1018183"/>
                  <a:gd name="connsiteY412" fmla="*/ 2106241 h 9085945"/>
                  <a:gd name="connsiteX413" fmla="*/ 1018183 w 1018183"/>
                  <a:gd name="connsiteY413" fmla="*/ 2109584 h 9085945"/>
                  <a:gd name="connsiteX414" fmla="*/ 1018183 w 1018183"/>
                  <a:gd name="connsiteY414" fmla="*/ 2111803 h 9085945"/>
                  <a:gd name="connsiteX415" fmla="*/ 1018183 w 1018183"/>
                  <a:gd name="connsiteY415" fmla="*/ 2120644 h 9085945"/>
                  <a:gd name="connsiteX416" fmla="*/ 1018183 w 1018183"/>
                  <a:gd name="connsiteY416" fmla="*/ 2131692 h 9085945"/>
                  <a:gd name="connsiteX417" fmla="*/ 1018183 w 1018183"/>
                  <a:gd name="connsiteY417" fmla="*/ 2133260 h 9085945"/>
                  <a:gd name="connsiteX418" fmla="*/ 1018183 w 1018183"/>
                  <a:gd name="connsiteY418" fmla="*/ 2137685 h 9085945"/>
                  <a:gd name="connsiteX419" fmla="*/ 1018183 w 1018183"/>
                  <a:gd name="connsiteY419" fmla="*/ 2138969 h 9085945"/>
                  <a:gd name="connsiteX420" fmla="*/ 1018183 w 1018183"/>
                  <a:gd name="connsiteY420" fmla="*/ 2142513 h 9085945"/>
                  <a:gd name="connsiteX421" fmla="*/ 1018183 w 1018183"/>
                  <a:gd name="connsiteY421" fmla="*/ 2148743 h 9085945"/>
                  <a:gd name="connsiteX422" fmla="*/ 1018183 w 1018183"/>
                  <a:gd name="connsiteY422" fmla="*/ 2150850 h 9085945"/>
                  <a:gd name="connsiteX423" fmla="*/ 1018183 w 1018183"/>
                  <a:gd name="connsiteY423" fmla="*/ 2152086 h 9085945"/>
                  <a:gd name="connsiteX424" fmla="*/ 1018183 w 1018183"/>
                  <a:gd name="connsiteY424" fmla="*/ 2153371 h 9085945"/>
                  <a:gd name="connsiteX425" fmla="*/ 1018183 w 1018183"/>
                  <a:gd name="connsiteY425" fmla="*/ 2154306 h 9085945"/>
                  <a:gd name="connsiteX426" fmla="*/ 1018183 w 1018183"/>
                  <a:gd name="connsiteY426" fmla="*/ 2157940 h 9085945"/>
                  <a:gd name="connsiteX427" fmla="*/ 1018183 w 1018183"/>
                  <a:gd name="connsiteY427" fmla="*/ 2163143 h 9085945"/>
                  <a:gd name="connsiteX428" fmla="*/ 1018183 w 1018183"/>
                  <a:gd name="connsiteY428" fmla="*/ 2183577 h 9085945"/>
                  <a:gd name="connsiteX429" fmla="*/ 1018183 w 1018183"/>
                  <a:gd name="connsiteY429" fmla="*/ 2185015 h 9085945"/>
                  <a:gd name="connsiteX430" fmla="*/ 1018183 w 1018183"/>
                  <a:gd name="connsiteY430" fmla="*/ 2189582 h 9085945"/>
                  <a:gd name="connsiteX431" fmla="*/ 1018183 w 1018183"/>
                  <a:gd name="connsiteY431" fmla="*/ 2193351 h 9085945"/>
                  <a:gd name="connsiteX432" fmla="*/ 1018183 w 1018183"/>
                  <a:gd name="connsiteY432" fmla="*/ 2194635 h 9085945"/>
                  <a:gd name="connsiteX433" fmla="*/ 1018183 w 1018183"/>
                  <a:gd name="connsiteY433" fmla="*/ 2197070 h 9085945"/>
                  <a:gd name="connsiteX434" fmla="*/ 1018183 w 1018183"/>
                  <a:gd name="connsiteY434" fmla="*/ 2204289 h 9085945"/>
                  <a:gd name="connsiteX435" fmla="*/ 1018183 w 1018183"/>
                  <a:gd name="connsiteY435" fmla="*/ 2208212 h 9085945"/>
                  <a:gd name="connsiteX436" fmla="*/ 1018183 w 1018183"/>
                  <a:gd name="connsiteY436" fmla="*/ 2212481 h 9085945"/>
                  <a:gd name="connsiteX437" fmla="*/ 1018183 w 1018183"/>
                  <a:gd name="connsiteY437" fmla="*/ 2214443 h 9085945"/>
                  <a:gd name="connsiteX438" fmla="*/ 1018183 w 1018183"/>
                  <a:gd name="connsiteY438" fmla="*/ 2216026 h 9085945"/>
                  <a:gd name="connsiteX439" fmla="*/ 1018183 w 1018183"/>
                  <a:gd name="connsiteY439" fmla="*/ 2223249 h 9085945"/>
                  <a:gd name="connsiteX440" fmla="*/ 1018183 w 1018183"/>
                  <a:gd name="connsiteY440" fmla="*/ 2224382 h 9085945"/>
                  <a:gd name="connsiteX441" fmla="*/ 1018183 w 1018183"/>
                  <a:gd name="connsiteY441" fmla="*/ 2226987 h 9085945"/>
                  <a:gd name="connsiteX442" fmla="*/ 1018183 w 1018183"/>
                  <a:gd name="connsiteY442" fmla="*/ 2229580 h 9085945"/>
                  <a:gd name="connsiteX443" fmla="*/ 1018183 w 1018183"/>
                  <a:gd name="connsiteY443" fmla="*/ 2229798 h 9085945"/>
                  <a:gd name="connsiteX444" fmla="*/ 1018183 w 1018183"/>
                  <a:gd name="connsiteY444" fmla="*/ 2230787 h 9085945"/>
                  <a:gd name="connsiteX445" fmla="*/ 1018183 w 1018183"/>
                  <a:gd name="connsiteY445" fmla="*/ 2232518 h 9085945"/>
                  <a:gd name="connsiteX446" fmla="*/ 1018183 w 1018183"/>
                  <a:gd name="connsiteY446" fmla="*/ 2236194 h 9085945"/>
                  <a:gd name="connsiteX447" fmla="*/ 1018183 w 1018183"/>
                  <a:gd name="connsiteY447" fmla="*/ 2239090 h 9085945"/>
                  <a:gd name="connsiteX448" fmla="*/ 1018183 w 1018183"/>
                  <a:gd name="connsiteY448" fmla="*/ 2239572 h 9085945"/>
                  <a:gd name="connsiteX449" fmla="*/ 1018183 w 1018183"/>
                  <a:gd name="connsiteY449" fmla="*/ 2240658 h 9085945"/>
                  <a:gd name="connsiteX450" fmla="*/ 1018183 w 1018183"/>
                  <a:gd name="connsiteY450" fmla="*/ 2240856 h 9085945"/>
                  <a:gd name="connsiteX451" fmla="*/ 1018183 w 1018183"/>
                  <a:gd name="connsiteY451" fmla="*/ 2247252 h 9085945"/>
                  <a:gd name="connsiteX452" fmla="*/ 1018183 w 1018183"/>
                  <a:gd name="connsiteY452" fmla="*/ 2248554 h 9085945"/>
                  <a:gd name="connsiteX453" fmla="*/ 1018183 w 1018183"/>
                  <a:gd name="connsiteY453" fmla="*/ 2248753 h 9085945"/>
                  <a:gd name="connsiteX454" fmla="*/ 1018183 w 1018183"/>
                  <a:gd name="connsiteY454" fmla="*/ 2249147 h 9085945"/>
                  <a:gd name="connsiteX455" fmla="*/ 1018183 w 1018183"/>
                  <a:gd name="connsiteY455" fmla="*/ 2250716 h 9085945"/>
                  <a:gd name="connsiteX456" fmla="*/ 1018183 w 1018183"/>
                  <a:gd name="connsiteY456" fmla="*/ 2254784 h 9085945"/>
                  <a:gd name="connsiteX457" fmla="*/ 1018183 w 1018183"/>
                  <a:gd name="connsiteY457" fmla="*/ 2255211 h 9085945"/>
                  <a:gd name="connsiteX458" fmla="*/ 1018183 w 1018183"/>
                  <a:gd name="connsiteY458" fmla="*/ 2256070 h 9085945"/>
                  <a:gd name="connsiteX459" fmla="*/ 1018183 w 1018183"/>
                  <a:gd name="connsiteY459" fmla="*/ 2257109 h 9085945"/>
                  <a:gd name="connsiteX460" fmla="*/ 1018183 w 1018183"/>
                  <a:gd name="connsiteY460" fmla="*/ 2258045 h 9085945"/>
                  <a:gd name="connsiteX461" fmla="*/ 1018183 w 1018183"/>
                  <a:gd name="connsiteY461" fmla="*/ 2258527 h 9085945"/>
                  <a:gd name="connsiteX462" fmla="*/ 1018183 w 1018183"/>
                  <a:gd name="connsiteY462" fmla="*/ 2259616 h 9085945"/>
                  <a:gd name="connsiteX463" fmla="*/ 1018183 w 1018183"/>
                  <a:gd name="connsiteY463" fmla="*/ 2262544 h 9085945"/>
                  <a:gd name="connsiteX464" fmla="*/ 1018183 w 1018183"/>
                  <a:gd name="connsiteY464" fmla="*/ 2266886 h 9085945"/>
                  <a:gd name="connsiteX465" fmla="*/ 1018183 w 1018183"/>
                  <a:gd name="connsiteY465" fmla="*/ 2267328 h 9085945"/>
                  <a:gd name="connsiteX466" fmla="*/ 1018183 w 1018183"/>
                  <a:gd name="connsiteY466" fmla="*/ 2268167 h 9085945"/>
                  <a:gd name="connsiteX467" fmla="*/ 1018183 w 1018183"/>
                  <a:gd name="connsiteY467" fmla="*/ 2269922 h 9085945"/>
                  <a:gd name="connsiteX468" fmla="*/ 1018183 w 1018183"/>
                  <a:gd name="connsiteY468" fmla="*/ 2271819 h 9085945"/>
                  <a:gd name="connsiteX469" fmla="*/ 1018183 w 1018183"/>
                  <a:gd name="connsiteY469" fmla="*/ 2273289 h 9085945"/>
                  <a:gd name="connsiteX470" fmla="*/ 1018183 w 1018183"/>
                  <a:gd name="connsiteY470" fmla="*/ 2273387 h 9085945"/>
                  <a:gd name="connsiteX471" fmla="*/ 1018183 w 1018183"/>
                  <a:gd name="connsiteY471" fmla="*/ 2275361 h 9085945"/>
                  <a:gd name="connsiteX472" fmla="*/ 1018183 w 1018183"/>
                  <a:gd name="connsiteY472" fmla="*/ 2275667 h 9085945"/>
                  <a:gd name="connsiteX473" fmla="*/ 1018183 w 1018183"/>
                  <a:gd name="connsiteY473" fmla="*/ 2279657 h 9085945"/>
                  <a:gd name="connsiteX474" fmla="*/ 1018183 w 1018183"/>
                  <a:gd name="connsiteY474" fmla="*/ 2279979 h 9085945"/>
                  <a:gd name="connsiteX475" fmla="*/ 1018183 w 1018183"/>
                  <a:gd name="connsiteY475" fmla="*/ 2281592 h 9085945"/>
                  <a:gd name="connsiteX476" fmla="*/ 1018183 w 1018183"/>
                  <a:gd name="connsiteY476" fmla="*/ 2282877 h 9085945"/>
                  <a:gd name="connsiteX477" fmla="*/ 1018183 w 1018183"/>
                  <a:gd name="connsiteY477" fmla="*/ 2283159 h 9085945"/>
                  <a:gd name="connsiteX478" fmla="*/ 1018183 w 1018183"/>
                  <a:gd name="connsiteY478" fmla="*/ 2284445 h 9085945"/>
                  <a:gd name="connsiteX479" fmla="*/ 1018183 w 1018183"/>
                  <a:gd name="connsiteY479" fmla="*/ 2286421 h 9085945"/>
                  <a:gd name="connsiteX480" fmla="*/ 1018183 w 1018183"/>
                  <a:gd name="connsiteY480" fmla="*/ 2286726 h 9085945"/>
                  <a:gd name="connsiteX481" fmla="*/ 1018183 w 1018183"/>
                  <a:gd name="connsiteY481" fmla="*/ 2289488 h 9085945"/>
                  <a:gd name="connsiteX482" fmla="*/ 1018183 w 1018183"/>
                  <a:gd name="connsiteY482" fmla="*/ 2290773 h 9085945"/>
                  <a:gd name="connsiteX483" fmla="*/ 1018183 w 1018183"/>
                  <a:gd name="connsiteY483" fmla="*/ 2291058 h 9085945"/>
                  <a:gd name="connsiteX484" fmla="*/ 1018183 w 1018183"/>
                  <a:gd name="connsiteY484" fmla="*/ 2292341 h 9085945"/>
                  <a:gd name="connsiteX485" fmla="*/ 1018183 w 1018183"/>
                  <a:gd name="connsiteY485" fmla="*/ 2294623 h 9085945"/>
                  <a:gd name="connsiteX486" fmla="*/ 1018183 w 1018183"/>
                  <a:gd name="connsiteY486" fmla="*/ 2295271 h 9085945"/>
                  <a:gd name="connsiteX487" fmla="*/ 1018183 w 1018183"/>
                  <a:gd name="connsiteY487" fmla="*/ 2295553 h 9085945"/>
                  <a:gd name="connsiteX488" fmla="*/ 1018183 w 1018183"/>
                  <a:gd name="connsiteY488" fmla="*/ 2296730 h 9085945"/>
                  <a:gd name="connsiteX489" fmla="*/ 1018183 w 1018183"/>
                  <a:gd name="connsiteY489" fmla="*/ 2298297 h 9085945"/>
                  <a:gd name="connsiteX490" fmla="*/ 1018183 w 1018183"/>
                  <a:gd name="connsiteY490" fmla="*/ 2298539 h 9085945"/>
                  <a:gd name="connsiteX491" fmla="*/ 1018183 w 1018183"/>
                  <a:gd name="connsiteY491" fmla="*/ 2300548 h 9085945"/>
                  <a:gd name="connsiteX492" fmla="*/ 1018183 w 1018183"/>
                  <a:gd name="connsiteY492" fmla="*/ 2302115 h 9085945"/>
                  <a:gd name="connsiteX493" fmla="*/ 1018183 w 1018183"/>
                  <a:gd name="connsiteY493" fmla="*/ 2302886 h 9085945"/>
                  <a:gd name="connsiteX494" fmla="*/ 1018183 w 1018183"/>
                  <a:gd name="connsiteY494" fmla="*/ 2305044 h 9085945"/>
                  <a:gd name="connsiteX495" fmla="*/ 1018183 w 1018183"/>
                  <a:gd name="connsiteY495" fmla="*/ 2309332 h 9085945"/>
                  <a:gd name="connsiteX496" fmla="*/ 1018183 w 1018183"/>
                  <a:gd name="connsiteY496" fmla="*/ 2312384 h 9085945"/>
                  <a:gd name="connsiteX497" fmla="*/ 1018183 w 1018183"/>
                  <a:gd name="connsiteY497" fmla="*/ 2317863 h 9085945"/>
                  <a:gd name="connsiteX498" fmla="*/ 1018183 w 1018183"/>
                  <a:gd name="connsiteY498" fmla="*/ 2318166 h 9085945"/>
                  <a:gd name="connsiteX499" fmla="*/ 1018183 w 1018183"/>
                  <a:gd name="connsiteY499" fmla="*/ 2319148 h 9085945"/>
                  <a:gd name="connsiteX500" fmla="*/ 1018183 w 1018183"/>
                  <a:gd name="connsiteY500" fmla="*/ 2319454 h 9085945"/>
                  <a:gd name="connsiteX501" fmla="*/ 1018183 w 1018183"/>
                  <a:gd name="connsiteY501" fmla="*/ 2319999 h 9085945"/>
                  <a:gd name="connsiteX502" fmla="*/ 1018183 w 1018183"/>
                  <a:gd name="connsiteY502" fmla="*/ 2320869 h 9085945"/>
                  <a:gd name="connsiteX503" fmla="*/ 1018183 w 1018183"/>
                  <a:gd name="connsiteY503" fmla="*/ 2322157 h 9085945"/>
                  <a:gd name="connsiteX504" fmla="*/ 1018183 w 1018183"/>
                  <a:gd name="connsiteY504" fmla="*/ 2322998 h 9085945"/>
                  <a:gd name="connsiteX505" fmla="*/ 1018183 w 1018183"/>
                  <a:gd name="connsiteY505" fmla="*/ 2328923 h 9085945"/>
                  <a:gd name="connsiteX506" fmla="*/ 1018183 w 1018183"/>
                  <a:gd name="connsiteY506" fmla="*/ 2329227 h 9085945"/>
                  <a:gd name="connsiteX507" fmla="*/ 1018183 w 1018183"/>
                  <a:gd name="connsiteY507" fmla="*/ 2333485 h 9085945"/>
                  <a:gd name="connsiteX508" fmla="*/ 1018183 w 1018183"/>
                  <a:gd name="connsiteY508" fmla="*/ 2335614 h 9085945"/>
                  <a:gd name="connsiteX509" fmla="*/ 1018183 w 1018183"/>
                  <a:gd name="connsiteY509" fmla="*/ 2337123 h 9085945"/>
                  <a:gd name="connsiteX510" fmla="*/ 1018183 w 1018183"/>
                  <a:gd name="connsiteY510" fmla="*/ 2337707 h 9085945"/>
                  <a:gd name="connsiteX511" fmla="*/ 1018183 w 1018183"/>
                  <a:gd name="connsiteY511" fmla="*/ 2342738 h 9085945"/>
                  <a:gd name="connsiteX512" fmla="*/ 1018183 w 1018183"/>
                  <a:gd name="connsiteY512" fmla="*/ 2345386 h 9085945"/>
                  <a:gd name="connsiteX513" fmla="*/ 1018183 w 1018183"/>
                  <a:gd name="connsiteY513" fmla="*/ 2346670 h 9085945"/>
                  <a:gd name="connsiteX514" fmla="*/ 1018183 w 1018183"/>
                  <a:gd name="connsiteY514" fmla="*/ 2351830 h 9085945"/>
                  <a:gd name="connsiteX515" fmla="*/ 1018183 w 1018183"/>
                  <a:gd name="connsiteY515" fmla="*/ 2352726 h 9085945"/>
                  <a:gd name="connsiteX516" fmla="*/ 1018183 w 1018183"/>
                  <a:gd name="connsiteY516" fmla="*/ 2353596 h 9085945"/>
                  <a:gd name="connsiteX517" fmla="*/ 1018183 w 1018183"/>
                  <a:gd name="connsiteY517" fmla="*/ 2357140 h 9085945"/>
                  <a:gd name="connsiteX518" fmla="*/ 1018183 w 1018183"/>
                  <a:gd name="connsiteY518" fmla="*/ 2361211 h 9085945"/>
                  <a:gd name="connsiteX519" fmla="*/ 1018183 w 1018183"/>
                  <a:gd name="connsiteY519" fmla="*/ 2362499 h 9085945"/>
                  <a:gd name="connsiteX520" fmla="*/ 1018183 w 1018183"/>
                  <a:gd name="connsiteY520" fmla="*/ 2363368 h 9085945"/>
                  <a:gd name="connsiteX521" fmla="*/ 1018183 w 1018183"/>
                  <a:gd name="connsiteY521" fmla="*/ 2363783 h 9085945"/>
                  <a:gd name="connsiteX522" fmla="*/ 1018183 w 1018183"/>
                  <a:gd name="connsiteY522" fmla="*/ 2365497 h 9085945"/>
                  <a:gd name="connsiteX523" fmla="*/ 1018183 w 1018183"/>
                  <a:gd name="connsiteY523" fmla="*/ 2372071 h 9085945"/>
                  <a:gd name="connsiteX524" fmla="*/ 1018183 w 1018183"/>
                  <a:gd name="connsiteY524" fmla="*/ 2373827 h 9085945"/>
                  <a:gd name="connsiteX525" fmla="*/ 1018183 w 1018183"/>
                  <a:gd name="connsiteY525" fmla="*/ 2375183 h 9085945"/>
                  <a:gd name="connsiteX526" fmla="*/ 1018183 w 1018183"/>
                  <a:gd name="connsiteY526" fmla="*/ 2380205 h 9085945"/>
                  <a:gd name="connsiteX527" fmla="*/ 1018183 w 1018183"/>
                  <a:gd name="connsiteY527" fmla="*/ 2380745 h 9085945"/>
                  <a:gd name="connsiteX528" fmla="*/ 1018183 w 1018183"/>
                  <a:gd name="connsiteY528" fmla="*/ 2383080 h 9085945"/>
                  <a:gd name="connsiteX529" fmla="*/ 1018183 w 1018183"/>
                  <a:gd name="connsiteY529" fmla="*/ 2384886 h 9085945"/>
                  <a:gd name="connsiteX530" fmla="*/ 1018183 w 1018183"/>
                  <a:gd name="connsiteY530" fmla="*/ 2385241 h 9085945"/>
                  <a:gd name="connsiteX531" fmla="*/ 1018183 w 1018183"/>
                  <a:gd name="connsiteY531" fmla="*/ 2389586 h 9085945"/>
                  <a:gd name="connsiteX532" fmla="*/ 1018183 w 1018183"/>
                  <a:gd name="connsiteY532" fmla="*/ 2391805 h 9085945"/>
                  <a:gd name="connsiteX533" fmla="*/ 1018183 w 1018183"/>
                  <a:gd name="connsiteY533" fmla="*/ 2393938 h 9085945"/>
                  <a:gd name="connsiteX534" fmla="*/ 1018183 w 1018183"/>
                  <a:gd name="connsiteY534" fmla="*/ 2394138 h 9085945"/>
                  <a:gd name="connsiteX535" fmla="*/ 1018183 w 1018183"/>
                  <a:gd name="connsiteY535" fmla="*/ 2397482 h 9085945"/>
                  <a:gd name="connsiteX536" fmla="*/ 1018183 w 1018183"/>
                  <a:gd name="connsiteY536" fmla="*/ 2399640 h 9085945"/>
                  <a:gd name="connsiteX537" fmla="*/ 1018183 w 1018183"/>
                  <a:gd name="connsiteY537" fmla="*/ 2400634 h 9085945"/>
                  <a:gd name="connsiteX538" fmla="*/ 1018183 w 1018183"/>
                  <a:gd name="connsiteY538" fmla="*/ 2400742 h 9085945"/>
                  <a:gd name="connsiteX539" fmla="*/ 1018183 w 1018183"/>
                  <a:gd name="connsiteY539" fmla="*/ 2402202 h 9085945"/>
                  <a:gd name="connsiteX540" fmla="*/ 1018183 w 1018183"/>
                  <a:gd name="connsiteY540" fmla="*/ 2403710 h 9085945"/>
                  <a:gd name="connsiteX541" fmla="*/ 1018183 w 1018183"/>
                  <a:gd name="connsiteY541" fmla="*/ 2404996 h 9085945"/>
                  <a:gd name="connsiteX542" fmla="*/ 1018183 w 1018183"/>
                  <a:gd name="connsiteY542" fmla="*/ 2407911 h 9085945"/>
                  <a:gd name="connsiteX543" fmla="*/ 1018183 w 1018183"/>
                  <a:gd name="connsiteY543" fmla="*/ 2408540 h 9085945"/>
                  <a:gd name="connsiteX544" fmla="*/ 1018183 w 1018183"/>
                  <a:gd name="connsiteY544" fmla="*/ 2411455 h 9085945"/>
                  <a:gd name="connsiteX545" fmla="*/ 1018183 w 1018183"/>
                  <a:gd name="connsiteY545" fmla="*/ 2411692 h 9085945"/>
                  <a:gd name="connsiteX546" fmla="*/ 1018183 w 1018183"/>
                  <a:gd name="connsiteY546" fmla="*/ 2413261 h 9085945"/>
                  <a:gd name="connsiteX547" fmla="*/ 1018183 w 1018183"/>
                  <a:gd name="connsiteY547" fmla="*/ 2417613 h 9085945"/>
                  <a:gd name="connsiteX548" fmla="*/ 1018183 w 1018183"/>
                  <a:gd name="connsiteY548" fmla="*/ 2417685 h 9085945"/>
                  <a:gd name="connsiteX549" fmla="*/ 1018183 w 1018183"/>
                  <a:gd name="connsiteY549" fmla="*/ 2418969 h 9085945"/>
                  <a:gd name="connsiteX550" fmla="*/ 1018183 w 1018183"/>
                  <a:gd name="connsiteY550" fmla="*/ 2419590 h 9085945"/>
                  <a:gd name="connsiteX551" fmla="*/ 1018183 w 1018183"/>
                  <a:gd name="connsiteY551" fmla="*/ 2421157 h 9085945"/>
                  <a:gd name="connsiteX552" fmla="*/ 1018183 w 1018183"/>
                  <a:gd name="connsiteY552" fmla="*/ 2422313 h 9085945"/>
                  <a:gd name="connsiteX553" fmla="*/ 1018183 w 1018183"/>
                  <a:gd name="connsiteY553" fmla="*/ 2422514 h 9085945"/>
                  <a:gd name="connsiteX554" fmla="*/ 1018183 w 1018183"/>
                  <a:gd name="connsiteY554" fmla="*/ 2423248 h 9085945"/>
                  <a:gd name="connsiteX555" fmla="*/ 1018183 w 1018183"/>
                  <a:gd name="connsiteY555" fmla="*/ 2424532 h 9085945"/>
                  <a:gd name="connsiteX556" fmla="*/ 1018183 w 1018183"/>
                  <a:gd name="connsiteY556" fmla="*/ 2425582 h 9085945"/>
                  <a:gd name="connsiteX557" fmla="*/ 1018183 w 1018183"/>
                  <a:gd name="connsiteY557" fmla="*/ 2426867 h 9085945"/>
                  <a:gd name="connsiteX558" fmla="*/ 1018183 w 1018183"/>
                  <a:gd name="connsiteY558" fmla="*/ 2426882 h 9085945"/>
                  <a:gd name="connsiteX559" fmla="*/ 1018183 w 1018183"/>
                  <a:gd name="connsiteY559" fmla="*/ 2432085 h 9085945"/>
                  <a:gd name="connsiteX560" fmla="*/ 1018183 w 1018183"/>
                  <a:gd name="connsiteY560" fmla="*/ 2433371 h 9085945"/>
                  <a:gd name="connsiteX561" fmla="*/ 1018183 w 1018183"/>
                  <a:gd name="connsiteY561" fmla="*/ 2434304 h 9085945"/>
                  <a:gd name="connsiteX562" fmla="*/ 1018183 w 1018183"/>
                  <a:gd name="connsiteY562" fmla="*/ 2436641 h 9085945"/>
                  <a:gd name="connsiteX563" fmla="*/ 1018183 w 1018183"/>
                  <a:gd name="connsiteY563" fmla="*/ 2437939 h 9085945"/>
                  <a:gd name="connsiteX564" fmla="*/ 1018183 w 1018183"/>
                  <a:gd name="connsiteY564" fmla="*/ 2439982 h 9085945"/>
                  <a:gd name="connsiteX565" fmla="*/ 1018183 w 1018183"/>
                  <a:gd name="connsiteY565" fmla="*/ 2441081 h 9085945"/>
                  <a:gd name="connsiteX566" fmla="*/ 1018183 w 1018183"/>
                  <a:gd name="connsiteY566" fmla="*/ 2441266 h 9085945"/>
                  <a:gd name="connsiteX567" fmla="*/ 1018183 w 1018183"/>
                  <a:gd name="connsiteY567" fmla="*/ 2443242 h 9085945"/>
                  <a:gd name="connsiteX568" fmla="*/ 1018183 w 1018183"/>
                  <a:gd name="connsiteY568" fmla="*/ 2444421 h 9085945"/>
                  <a:gd name="connsiteX569" fmla="*/ 1018183 w 1018183"/>
                  <a:gd name="connsiteY569" fmla="*/ 2444626 h 9085945"/>
                  <a:gd name="connsiteX570" fmla="*/ 1018183 w 1018183"/>
                  <a:gd name="connsiteY570" fmla="*/ 2445838 h 9085945"/>
                  <a:gd name="connsiteX571" fmla="*/ 1018183 w 1018183"/>
                  <a:gd name="connsiteY571" fmla="*/ 2445988 h 9085945"/>
                  <a:gd name="connsiteX572" fmla="*/ 1018183 w 1018183"/>
                  <a:gd name="connsiteY572" fmla="*/ 2447964 h 9085945"/>
                  <a:gd name="connsiteX573" fmla="*/ 1018183 w 1018183"/>
                  <a:gd name="connsiteY573" fmla="*/ 2451040 h 9085945"/>
                  <a:gd name="connsiteX574" fmla="*/ 1018183 w 1018183"/>
                  <a:gd name="connsiteY574" fmla="*/ 2451849 h 9085945"/>
                  <a:gd name="connsiteX575" fmla="*/ 1018183 w 1018183"/>
                  <a:gd name="connsiteY575" fmla="*/ 2453957 h 9085945"/>
                  <a:gd name="connsiteX576" fmla="*/ 1018183 w 1018183"/>
                  <a:gd name="connsiteY576" fmla="*/ 2455241 h 9085945"/>
                  <a:gd name="connsiteX577" fmla="*/ 1018183 w 1018183"/>
                  <a:gd name="connsiteY577" fmla="*/ 2463577 h 9085945"/>
                  <a:gd name="connsiteX578" fmla="*/ 1018183 w 1018183"/>
                  <a:gd name="connsiteY578" fmla="*/ 2465015 h 9085945"/>
                  <a:gd name="connsiteX579" fmla="*/ 1018183 w 1018183"/>
                  <a:gd name="connsiteY579" fmla="*/ 2472644 h 9085945"/>
                  <a:gd name="connsiteX580" fmla="*/ 1018183 w 1018183"/>
                  <a:gd name="connsiteY580" fmla="*/ 2474213 h 9085945"/>
                  <a:gd name="connsiteX581" fmla="*/ 1018183 w 1018183"/>
                  <a:gd name="connsiteY581" fmla="*/ 2477154 h 9085945"/>
                  <a:gd name="connsiteX582" fmla="*/ 1018183 w 1018183"/>
                  <a:gd name="connsiteY582" fmla="*/ 2477353 h 9085945"/>
                  <a:gd name="connsiteX583" fmla="*/ 1018183 w 1018183"/>
                  <a:gd name="connsiteY583" fmla="*/ 2481423 h 9085945"/>
                  <a:gd name="connsiteX584" fmla="*/ 1018183 w 1018183"/>
                  <a:gd name="connsiteY584" fmla="*/ 2483384 h 9085945"/>
                  <a:gd name="connsiteX585" fmla="*/ 1018183 w 1018183"/>
                  <a:gd name="connsiteY585" fmla="*/ 2484670 h 9085945"/>
                  <a:gd name="connsiteX586" fmla="*/ 1018183 w 1018183"/>
                  <a:gd name="connsiteY586" fmla="*/ 2484967 h 9085945"/>
                  <a:gd name="connsiteX587" fmla="*/ 1018183 w 1018183"/>
                  <a:gd name="connsiteY587" fmla="*/ 2486645 h 9085945"/>
                  <a:gd name="connsiteX588" fmla="*/ 1018183 w 1018183"/>
                  <a:gd name="connsiteY588" fmla="*/ 2487127 h 9085945"/>
                  <a:gd name="connsiteX589" fmla="*/ 1018183 w 1018183"/>
                  <a:gd name="connsiteY589" fmla="*/ 2488216 h 9085945"/>
                  <a:gd name="connsiteX590" fmla="*/ 1018183 w 1018183"/>
                  <a:gd name="connsiteY590" fmla="*/ 2492192 h 9085945"/>
                  <a:gd name="connsiteX591" fmla="*/ 1018183 w 1018183"/>
                  <a:gd name="connsiteY591" fmla="*/ 2495928 h 9085945"/>
                  <a:gd name="connsiteX592" fmla="*/ 1018183 w 1018183"/>
                  <a:gd name="connsiteY592" fmla="*/ 2498523 h 9085945"/>
                  <a:gd name="connsiteX593" fmla="*/ 1018183 w 1018183"/>
                  <a:gd name="connsiteY593" fmla="*/ 2499729 h 9085945"/>
                  <a:gd name="connsiteX594" fmla="*/ 1018183 w 1018183"/>
                  <a:gd name="connsiteY594" fmla="*/ 2509798 h 9085945"/>
                  <a:gd name="connsiteX595" fmla="*/ 1018183 w 1018183"/>
                  <a:gd name="connsiteY595" fmla="*/ 2510787 h 9085945"/>
                  <a:gd name="connsiteX596" fmla="*/ 1018183 w 1018183"/>
                  <a:gd name="connsiteY596" fmla="*/ 2516194 h 9085945"/>
                  <a:gd name="connsiteX597" fmla="*/ 1018183 w 1018183"/>
                  <a:gd name="connsiteY597" fmla="*/ 2517696 h 9085945"/>
                  <a:gd name="connsiteX598" fmla="*/ 1018183 w 1018183"/>
                  <a:gd name="connsiteY598" fmla="*/ 2518088 h 9085945"/>
                  <a:gd name="connsiteX599" fmla="*/ 1018183 w 1018183"/>
                  <a:gd name="connsiteY599" fmla="*/ 2519373 h 9085945"/>
                  <a:gd name="connsiteX600" fmla="*/ 1018183 w 1018183"/>
                  <a:gd name="connsiteY600" fmla="*/ 2519658 h 9085945"/>
                  <a:gd name="connsiteX601" fmla="*/ 1018183 w 1018183"/>
                  <a:gd name="connsiteY601" fmla="*/ 2520941 h 9085945"/>
                  <a:gd name="connsiteX602" fmla="*/ 1018183 w 1018183"/>
                  <a:gd name="connsiteY602" fmla="*/ 2523222 h 9085945"/>
                  <a:gd name="connsiteX603" fmla="*/ 1018183 w 1018183"/>
                  <a:gd name="connsiteY603" fmla="*/ 2524153 h 9085945"/>
                  <a:gd name="connsiteX604" fmla="*/ 1018183 w 1018183"/>
                  <a:gd name="connsiteY604" fmla="*/ 2525012 h 9085945"/>
                  <a:gd name="connsiteX605" fmla="*/ 1018183 w 1018183"/>
                  <a:gd name="connsiteY605" fmla="*/ 2526987 h 9085945"/>
                  <a:gd name="connsiteX606" fmla="*/ 1018183 w 1018183"/>
                  <a:gd name="connsiteY606" fmla="*/ 2527469 h 9085945"/>
                  <a:gd name="connsiteX607" fmla="*/ 1018183 w 1018183"/>
                  <a:gd name="connsiteY607" fmla="*/ 2528558 h 9085945"/>
                  <a:gd name="connsiteX608" fmla="*/ 1018183 w 1018183"/>
                  <a:gd name="connsiteY608" fmla="*/ 2528753 h 9085945"/>
                  <a:gd name="connsiteX609" fmla="*/ 1018183 w 1018183"/>
                  <a:gd name="connsiteY609" fmla="*/ 2529148 h 9085945"/>
                  <a:gd name="connsiteX610" fmla="*/ 1018183 w 1018183"/>
                  <a:gd name="connsiteY610" fmla="*/ 2530715 h 9085945"/>
                  <a:gd name="connsiteX611" fmla="*/ 1018183 w 1018183"/>
                  <a:gd name="connsiteY611" fmla="*/ 2531486 h 9085945"/>
                  <a:gd name="connsiteX612" fmla="*/ 1018183 w 1018183"/>
                  <a:gd name="connsiteY612" fmla="*/ 2537109 h 9085945"/>
                  <a:gd name="connsiteX613" fmla="*/ 1018183 w 1018183"/>
                  <a:gd name="connsiteY613" fmla="*/ 2537932 h 9085945"/>
                  <a:gd name="connsiteX614" fmla="*/ 1018183 w 1018183"/>
                  <a:gd name="connsiteY614" fmla="*/ 2542231 h 9085945"/>
                  <a:gd name="connsiteX615" fmla="*/ 1018183 w 1018183"/>
                  <a:gd name="connsiteY615" fmla="*/ 2543515 h 9085945"/>
                  <a:gd name="connsiteX616" fmla="*/ 1018183 w 1018183"/>
                  <a:gd name="connsiteY616" fmla="*/ 2548600 h 9085945"/>
                  <a:gd name="connsiteX617" fmla="*/ 1018183 w 1018183"/>
                  <a:gd name="connsiteY617" fmla="*/ 2548921 h 9085945"/>
                  <a:gd name="connsiteX618" fmla="*/ 1018183 w 1018183"/>
                  <a:gd name="connsiteY618" fmla="*/ 2551819 h 9085945"/>
                  <a:gd name="connsiteX619" fmla="*/ 1018183 w 1018183"/>
                  <a:gd name="connsiteY619" fmla="*/ 2553289 h 9085945"/>
                  <a:gd name="connsiteX620" fmla="*/ 1018183 w 1018183"/>
                  <a:gd name="connsiteY620" fmla="*/ 2553387 h 9085945"/>
                  <a:gd name="connsiteX621" fmla="*/ 1018183 w 1018183"/>
                  <a:gd name="connsiteY621" fmla="*/ 2555363 h 9085945"/>
                  <a:gd name="connsiteX622" fmla="*/ 1018183 w 1018183"/>
                  <a:gd name="connsiteY622" fmla="*/ 2555668 h 9085945"/>
                  <a:gd name="connsiteX623" fmla="*/ 1018183 w 1018183"/>
                  <a:gd name="connsiteY623" fmla="*/ 2559715 h 9085945"/>
                  <a:gd name="connsiteX624" fmla="*/ 1018183 w 1018183"/>
                  <a:gd name="connsiteY624" fmla="*/ 2559979 h 9085945"/>
                  <a:gd name="connsiteX625" fmla="*/ 1018183 w 1018183"/>
                  <a:gd name="connsiteY625" fmla="*/ 2561284 h 9085945"/>
                  <a:gd name="connsiteX626" fmla="*/ 1018183 w 1018183"/>
                  <a:gd name="connsiteY626" fmla="*/ 2563564 h 9085945"/>
                  <a:gd name="connsiteX627" fmla="*/ 1018183 w 1018183"/>
                  <a:gd name="connsiteY627" fmla="*/ 2564214 h 9085945"/>
                  <a:gd name="connsiteX628" fmla="*/ 1018183 w 1018183"/>
                  <a:gd name="connsiteY628" fmla="*/ 2565722 h 9085945"/>
                  <a:gd name="connsiteX629" fmla="*/ 1018183 w 1018183"/>
                  <a:gd name="connsiteY629" fmla="*/ 2567481 h 9085945"/>
                  <a:gd name="connsiteX630" fmla="*/ 1018183 w 1018183"/>
                  <a:gd name="connsiteY630" fmla="*/ 2569491 h 9085945"/>
                  <a:gd name="connsiteX631" fmla="*/ 1018183 w 1018183"/>
                  <a:gd name="connsiteY631" fmla="*/ 2570773 h 9085945"/>
                  <a:gd name="connsiteX632" fmla="*/ 1018183 w 1018183"/>
                  <a:gd name="connsiteY632" fmla="*/ 2571057 h 9085945"/>
                  <a:gd name="connsiteX633" fmla="*/ 1018183 w 1018183"/>
                  <a:gd name="connsiteY633" fmla="*/ 2572343 h 9085945"/>
                  <a:gd name="connsiteX634" fmla="*/ 1018183 w 1018183"/>
                  <a:gd name="connsiteY634" fmla="*/ 2573986 h 9085945"/>
                  <a:gd name="connsiteX635" fmla="*/ 1018183 w 1018183"/>
                  <a:gd name="connsiteY635" fmla="*/ 2574623 h 9085945"/>
                  <a:gd name="connsiteX636" fmla="*/ 1018183 w 1018183"/>
                  <a:gd name="connsiteY636" fmla="*/ 2575270 h 9085945"/>
                  <a:gd name="connsiteX637" fmla="*/ 1018183 w 1018183"/>
                  <a:gd name="connsiteY637" fmla="*/ 2578275 h 9085945"/>
                  <a:gd name="connsiteX638" fmla="*/ 1018183 w 1018183"/>
                  <a:gd name="connsiteY638" fmla="*/ 2578539 h 9085945"/>
                  <a:gd name="connsiteX639" fmla="*/ 1018183 w 1018183"/>
                  <a:gd name="connsiteY639" fmla="*/ 2580431 h 9085945"/>
                  <a:gd name="connsiteX640" fmla="*/ 1018183 w 1018183"/>
                  <a:gd name="connsiteY640" fmla="*/ 2581326 h 9085945"/>
                  <a:gd name="connsiteX641" fmla="*/ 1018183 w 1018183"/>
                  <a:gd name="connsiteY641" fmla="*/ 2586438 h 9085945"/>
                  <a:gd name="connsiteX642" fmla="*/ 1018183 w 1018183"/>
                  <a:gd name="connsiteY642" fmla="*/ 2588090 h 9085945"/>
                  <a:gd name="connsiteX643" fmla="*/ 1018183 w 1018183"/>
                  <a:gd name="connsiteY643" fmla="*/ 2588396 h 9085945"/>
                  <a:gd name="connsiteX644" fmla="*/ 1018183 w 1018183"/>
                  <a:gd name="connsiteY644" fmla="*/ 2589332 h 9085945"/>
                  <a:gd name="connsiteX645" fmla="*/ 1018183 w 1018183"/>
                  <a:gd name="connsiteY645" fmla="*/ 2589811 h 9085945"/>
                  <a:gd name="connsiteX646" fmla="*/ 1018183 w 1018183"/>
                  <a:gd name="connsiteY646" fmla="*/ 2591099 h 9085945"/>
                  <a:gd name="connsiteX647" fmla="*/ 1018183 w 1018183"/>
                  <a:gd name="connsiteY647" fmla="*/ 2591940 h 9085945"/>
                  <a:gd name="connsiteX648" fmla="*/ 1018183 w 1018183"/>
                  <a:gd name="connsiteY648" fmla="*/ 2592383 h 9085945"/>
                  <a:gd name="connsiteX649" fmla="*/ 1018183 w 1018183"/>
                  <a:gd name="connsiteY649" fmla="*/ 2596937 h 9085945"/>
                  <a:gd name="connsiteX650" fmla="*/ 1018183 w 1018183"/>
                  <a:gd name="connsiteY650" fmla="*/ 2597865 h 9085945"/>
                  <a:gd name="connsiteX651" fmla="*/ 1018183 w 1018183"/>
                  <a:gd name="connsiteY651" fmla="*/ 2598169 h 9085945"/>
                  <a:gd name="connsiteX652" fmla="*/ 1018183 w 1018183"/>
                  <a:gd name="connsiteY652" fmla="*/ 2599148 h 9085945"/>
                  <a:gd name="connsiteX653" fmla="*/ 1018183 w 1018183"/>
                  <a:gd name="connsiteY653" fmla="*/ 2599452 h 9085945"/>
                  <a:gd name="connsiteX654" fmla="*/ 1018183 w 1018183"/>
                  <a:gd name="connsiteY654" fmla="*/ 2602427 h 9085945"/>
                  <a:gd name="connsiteX655" fmla="*/ 1018183 w 1018183"/>
                  <a:gd name="connsiteY655" fmla="*/ 2602997 h 9085945"/>
                  <a:gd name="connsiteX656" fmla="*/ 1018183 w 1018183"/>
                  <a:gd name="connsiteY656" fmla="*/ 2606064 h 9085945"/>
                  <a:gd name="connsiteX657" fmla="*/ 1018183 w 1018183"/>
                  <a:gd name="connsiteY657" fmla="*/ 2606649 h 9085945"/>
                  <a:gd name="connsiteX658" fmla="*/ 1018183 w 1018183"/>
                  <a:gd name="connsiteY658" fmla="*/ 2607353 h 9085945"/>
                  <a:gd name="connsiteX659" fmla="*/ 1018183 w 1018183"/>
                  <a:gd name="connsiteY659" fmla="*/ 2611267 h 9085945"/>
                  <a:gd name="connsiteX660" fmla="*/ 1018183 w 1018183"/>
                  <a:gd name="connsiteY660" fmla="*/ 2611680 h 9085945"/>
                  <a:gd name="connsiteX661" fmla="*/ 1018183 w 1018183"/>
                  <a:gd name="connsiteY661" fmla="*/ 2613487 h 9085945"/>
                  <a:gd name="connsiteX662" fmla="*/ 1018183 w 1018183"/>
                  <a:gd name="connsiteY662" fmla="*/ 2614813 h 9085945"/>
                  <a:gd name="connsiteX663" fmla="*/ 1018183 w 1018183"/>
                  <a:gd name="connsiteY663" fmla="*/ 2615612 h 9085945"/>
                  <a:gd name="connsiteX664" fmla="*/ 1018183 w 1018183"/>
                  <a:gd name="connsiteY664" fmla="*/ 2617122 h 9085945"/>
                  <a:gd name="connsiteX665" fmla="*/ 1018183 w 1018183"/>
                  <a:gd name="connsiteY665" fmla="*/ 2617707 h 9085945"/>
                  <a:gd name="connsiteX666" fmla="*/ 1018183 w 1018183"/>
                  <a:gd name="connsiteY666" fmla="*/ 2620772 h 9085945"/>
                  <a:gd name="connsiteX667" fmla="*/ 1018183 w 1018183"/>
                  <a:gd name="connsiteY667" fmla="*/ 2622060 h 9085945"/>
                  <a:gd name="connsiteX668" fmla="*/ 1018183 w 1018183"/>
                  <a:gd name="connsiteY668" fmla="*/ 2622539 h 9085945"/>
                  <a:gd name="connsiteX669" fmla="*/ 1018183 w 1018183"/>
                  <a:gd name="connsiteY669" fmla="*/ 2622738 h 9085945"/>
                  <a:gd name="connsiteX670" fmla="*/ 1018183 w 1018183"/>
                  <a:gd name="connsiteY670" fmla="*/ 2625603 h 9085945"/>
                  <a:gd name="connsiteX671" fmla="*/ 1018183 w 1018183"/>
                  <a:gd name="connsiteY671" fmla="*/ 2626082 h 9085945"/>
                  <a:gd name="connsiteX672" fmla="*/ 1018183 w 1018183"/>
                  <a:gd name="connsiteY672" fmla="*/ 2629342 h 9085945"/>
                  <a:gd name="connsiteX673" fmla="*/ 1018183 w 1018183"/>
                  <a:gd name="connsiteY673" fmla="*/ 2631829 h 9085945"/>
                  <a:gd name="connsiteX674" fmla="*/ 1018183 w 1018183"/>
                  <a:gd name="connsiteY674" fmla="*/ 2632310 h 9085945"/>
                  <a:gd name="connsiteX675" fmla="*/ 1018183 w 1018183"/>
                  <a:gd name="connsiteY675" fmla="*/ 2632657 h 9085945"/>
                  <a:gd name="connsiteX676" fmla="*/ 1018183 w 1018183"/>
                  <a:gd name="connsiteY676" fmla="*/ 2632725 h 9085945"/>
                  <a:gd name="connsiteX677" fmla="*/ 1018183 w 1018183"/>
                  <a:gd name="connsiteY677" fmla="*/ 2633596 h 9085945"/>
                  <a:gd name="connsiteX678" fmla="*/ 1018183 w 1018183"/>
                  <a:gd name="connsiteY678" fmla="*/ 2634439 h 9085945"/>
                  <a:gd name="connsiteX679" fmla="*/ 1018183 w 1018183"/>
                  <a:gd name="connsiteY679" fmla="*/ 2635727 h 9085945"/>
                  <a:gd name="connsiteX680" fmla="*/ 1018183 w 1018183"/>
                  <a:gd name="connsiteY680" fmla="*/ 2637140 h 9085945"/>
                  <a:gd name="connsiteX681" fmla="*/ 1018183 w 1018183"/>
                  <a:gd name="connsiteY681" fmla="*/ 2639492 h 9085945"/>
                  <a:gd name="connsiteX682" fmla="*/ 1018183 w 1018183"/>
                  <a:gd name="connsiteY682" fmla="*/ 2641013 h 9085945"/>
                  <a:gd name="connsiteX683" fmla="*/ 1018183 w 1018183"/>
                  <a:gd name="connsiteY683" fmla="*/ 2645497 h 9085945"/>
                  <a:gd name="connsiteX684" fmla="*/ 1018183 w 1018183"/>
                  <a:gd name="connsiteY684" fmla="*/ 2646213 h 9085945"/>
                  <a:gd name="connsiteX685" fmla="*/ 1018183 w 1018183"/>
                  <a:gd name="connsiteY685" fmla="*/ 2648190 h 9085945"/>
                  <a:gd name="connsiteX686" fmla="*/ 1018183 w 1018183"/>
                  <a:gd name="connsiteY686" fmla="*/ 2649147 h 9085945"/>
                  <a:gd name="connsiteX687" fmla="*/ 1018183 w 1018183"/>
                  <a:gd name="connsiteY687" fmla="*/ 2649758 h 9085945"/>
                  <a:gd name="connsiteX688" fmla="*/ 1018183 w 1018183"/>
                  <a:gd name="connsiteY688" fmla="*/ 2650435 h 9085945"/>
                  <a:gd name="connsiteX689" fmla="*/ 1018183 w 1018183"/>
                  <a:gd name="connsiteY689" fmla="*/ 2652073 h 9085945"/>
                  <a:gd name="connsiteX690" fmla="*/ 1018183 w 1018183"/>
                  <a:gd name="connsiteY690" fmla="*/ 2653828 h 9085945"/>
                  <a:gd name="connsiteX691" fmla="*/ 1018183 w 1018183"/>
                  <a:gd name="connsiteY691" fmla="*/ 2654182 h 9085945"/>
                  <a:gd name="connsiteX692" fmla="*/ 1018183 w 1018183"/>
                  <a:gd name="connsiteY692" fmla="*/ 2655466 h 9085945"/>
                  <a:gd name="connsiteX693" fmla="*/ 1018183 w 1018183"/>
                  <a:gd name="connsiteY693" fmla="*/ 2657339 h 9085945"/>
                  <a:gd name="connsiteX694" fmla="*/ 1018183 w 1018183"/>
                  <a:gd name="connsiteY694" fmla="*/ 2659967 h 9085945"/>
                  <a:gd name="connsiteX695" fmla="*/ 1018183 w 1018183"/>
                  <a:gd name="connsiteY695" fmla="*/ 2660204 h 9085945"/>
                  <a:gd name="connsiteX696" fmla="*/ 1018183 w 1018183"/>
                  <a:gd name="connsiteY696" fmla="*/ 2660747 h 9085945"/>
                  <a:gd name="connsiteX697" fmla="*/ 1018183 w 1018183"/>
                  <a:gd name="connsiteY697" fmla="*/ 2663080 h 9085945"/>
                  <a:gd name="connsiteX698" fmla="*/ 1018183 w 1018183"/>
                  <a:gd name="connsiteY698" fmla="*/ 2665240 h 9085945"/>
                  <a:gd name="connsiteX699" fmla="*/ 1018183 w 1018183"/>
                  <a:gd name="connsiteY699" fmla="*/ 2668105 h 9085945"/>
                  <a:gd name="connsiteX700" fmla="*/ 1018183 w 1018183"/>
                  <a:gd name="connsiteY700" fmla="*/ 2668582 h 9085945"/>
                  <a:gd name="connsiteX701" fmla="*/ 1018183 w 1018183"/>
                  <a:gd name="connsiteY701" fmla="*/ 2669685 h 9085945"/>
                  <a:gd name="connsiteX702" fmla="*/ 1018183 w 1018183"/>
                  <a:gd name="connsiteY702" fmla="*/ 2669866 h 9085945"/>
                  <a:gd name="connsiteX703" fmla="*/ 1018183 w 1018183"/>
                  <a:gd name="connsiteY703" fmla="*/ 2671842 h 9085945"/>
                  <a:gd name="connsiteX704" fmla="*/ 1018183 w 1018183"/>
                  <a:gd name="connsiteY704" fmla="*/ 2673939 h 9085945"/>
                  <a:gd name="connsiteX705" fmla="*/ 1018183 w 1018183"/>
                  <a:gd name="connsiteY705" fmla="*/ 2674438 h 9085945"/>
                  <a:gd name="connsiteX706" fmla="*/ 1018183 w 1018183"/>
                  <a:gd name="connsiteY706" fmla="*/ 2674677 h 9085945"/>
                  <a:gd name="connsiteX707" fmla="*/ 1018183 w 1018183"/>
                  <a:gd name="connsiteY707" fmla="*/ 2676245 h 9085945"/>
                  <a:gd name="connsiteX708" fmla="*/ 1018183 w 1018183"/>
                  <a:gd name="connsiteY708" fmla="*/ 2677481 h 9085945"/>
                  <a:gd name="connsiteX709" fmla="*/ 1018183 w 1018183"/>
                  <a:gd name="connsiteY709" fmla="*/ 2679640 h 9085945"/>
                  <a:gd name="connsiteX710" fmla="*/ 1018183 w 1018183"/>
                  <a:gd name="connsiteY710" fmla="*/ 2680634 h 9085945"/>
                  <a:gd name="connsiteX711" fmla="*/ 1018183 w 1018183"/>
                  <a:gd name="connsiteY711" fmla="*/ 2680742 h 9085945"/>
                  <a:gd name="connsiteX712" fmla="*/ 1018183 w 1018183"/>
                  <a:gd name="connsiteY712" fmla="*/ 2682203 h 9085945"/>
                  <a:gd name="connsiteX713" fmla="*/ 1018183 w 1018183"/>
                  <a:gd name="connsiteY713" fmla="*/ 2684800 h 9085945"/>
                  <a:gd name="connsiteX714" fmla="*/ 1018183 w 1018183"/>
                  <a:gd name="connsiteY714" fmla="*/ 2685713 h 9085945"/>
                  <a:gd name="connsiteX715" fmla="*/ 1018183 w 1018183"/>
                  <a:gd name="connsiteY715" fmla="*/ 2686555 h 9085945"/>
                  <a:gd name="connsiteX716" fmla="*/ 1018183 w 1018183"/>
                  <a:gd name="connsiteY716" fmla="*/ 2687911 h 9085945"/>
                  <a:gd name="connsiteX717" fmla="*/ 1018183 w 1018183"/>
                  <a:gd name="connsiteY717" fmla="*/ 2688342 h 9085945"/>
                  <a:gd name="connsiteX718" fmla="*/ 1018183 w 1018183"/>
                  <a:gd name="connsiteY718" fmla="*/ 2688532 h 9085945"/>
                  <a:gd name="connsiteX719" fmla="*/ 1018183 w 1018183"/>
                  <a:gd name="connsiteY719" fmla="*/ 2690099 h 9085945"/>
                  <a:gd name="connsiteX720" fmla="*/ 1018183 w 1018183"/>
                  <a:gd name="connsiteY720" fmla="*/ 2691456 h 9085945"/>
                  <a:gd name="connsiteX721" fmla="*/ 1018183 w 1018183"/>
                  <a:gd name="connsiteY721" fmla="*/ 2693474 h 9085945"/>
                  <a:gd name="connsiteX722" fmla="*/ 1018183 w 1018183"/>
                  <a:gd name="connsiteY722" fmla="*/ 2695808 h 9085945"/>
                  <a:gd name="connsiteX723" fmla="*/ 1018183 w 1018183"/>
                  <a:gd name="connsiteY723" fmla="*/ 2697613 h 9085945"/>
                  <a:gd name="connsiteX724" fmla="*/ 1018183 w 1018183"/>
                  <a:gd name="connsiteY724" fmla="*/ 2699588 h 9085945"/>
                  <a:gd name="connsiteX725" fmla="*/ 1018183 w 1018183"/>
                  <a:gd name="connsiteY725" fmla="*/ 2700925 h 9085945"/>
                  <a:gd name="connsiteX726" fmla="*/ 1018183 w 1018183"/>
                  <a:gd name="connsiteY726" fmla="*/ 2701158 h 9085945"/>
                  <a:gd name="connsiteX727" fmla="*/ 1018183 w 1018183"/>
                  <a:gd name="connsiteY727" fmla="*/ 2702313 h 9085945"/>
                  <a:gd name="connsiteX728" fmla="*/ 1018183 w 1018183"/>
                  <a:gd name="connsiteY728" fmla="*/ 2703052 h 9085945"/>
                  <a:gd name="connsiteX729" fmla="*/ 1018183 w 1018183"/>
                  <a:gd name="connsiteY729" fmla="*/ 2703246 h 9085945"/>
                  <a:gd name="connsiteX730" fmla="*/ 1018183 w 1018183"/>
                  <a:gd name="connsiteY730" fmla="*/ 2704532 h 9085945"/>
                  <a:gd name="connsiteX731" fmla="*/ 1018183 w 1018183"/>
                  <a:gd name="connsiteY731" fmla="*/ 2705582 h 9085945"/>
                  <a:gd name="connsiteX732" fmla="*/ 1018183 w 1018183"/>
                  <a:gd name="connsiteY732" fmla="*/ 2706866 h 9085945"/>
                  <a:gd name="connsiteX733" fmla="*/ 1018183 w 1018183"/>
                  <a:gd name="connsiteY733" fmla="*/ 2706881 h 9085945"/>
                  <a:gd name="connsiteX734" fmla="*/ 1018183 w 1018183"/>
                  <a:gd name="connsiteY734" fmla="*/ 2710023 h 9085945"/>
                  <a:gd name="connsiteX735" fmla="*/ 1018183 w 1018183"/>
                  <a:gd name="connsiteY735" fmla="*/ 2710208 h 9085945"/>
                  <a:gd name="connsiteX736" fmla="*/ 1018183 w 1018183"/>
                  <a:gd name="connsiteY736" fmla="*/ 2712185 h 9085945"/>
                  <a:gd name="connsiteX737" fmla="*/ 1018183 w 1018183"/>
                  <a:gd name="connsiteY737" fmla="*/ 2713023 h 9085945"/>
                  <a:gd name="connsiteX738" fmla="*/ 1018183 w 1018183"/>
                  <a:gd name="connsiteY738" fmla="*/ 2713363 h 9085945"/>
                  <a:gd name="connsiteX739" fmla="*/ 1018183 w 1018183"/>
                  <a:gd name="connsiteY739" fmla="*/ 2713469 h 9085945"/>
                  <a:gd name="connsiteX740" fmla="*/ 1018183 w 1018183"/>
                  <a:gd name="connsiteY740" fmla="*/ 2713567 h 9085945"/>
                  <a:gd name="connsiteX741" fmla="*/ 1018183 w 1018183"/>
                  <a:gd name="connsiteY741" fmla="*/ 2714780 h 9085945"/>
                  <a:gd name="connsiteX742" fmla="*/ 1018183 w 1018183"/>
                  <a:gd name="connsiteY742" fmla="*/ 2714930 h 9085945"/>
                  <a:gd name="connsiteX743" fmla="*/ 1018183 w 1018183"/>
                  <a:gd name="connsiteY743" fmla="*/ 2716906 h 9085945"/>
                  <a:gd name="connsiteX744" fmla="*/ 1018183 w 1018183"/>
                  <a:gd name="connsiteY744" fmla="*/ 2719982 h 9085945"/>
                  <a:gd name="connsiteX745" fmla="*/ 1018183 w 1018183"/>
                  <a:gd name="connsiteY745" fmla="*/ 2720791 h 9085945"/>
                  <a:gd name="connsiteX746" fmla="*/ 1018183 w 1018183"/>
                  <a:gd name="connsiteY746" fmla="*/ 2721267 h 9085945"/>
                  <a:gd name="connsiteX747" fmla="*/ 1018183 w 1018183"/>
                  <a:gd name="connsiteY747" fmla="*/ 2723244 h 9085945"/>
                  <a:gd name="connsiteX748" fmla="*/ 1018183 w 1018183"/>
                  <a:gd name="connsiteY748" fmla="*/ 2724183 h 9085945"/>
                  <a:gd name="connsiteX749" fmla="*/ 1018183 w 1018183"/>
                  <a:gd name="connsiteY749" fmla="*/ 2724421 h 9085945"/>
                  <a:gd name="connsiteX750" fmla="*/ 1018183 w 1018183"/>
                  <a:gd name="connsiteY750" fmla="*/ 2725837 h 9085945"/>
                  <a:gd name="connsiteX751" fmla="*/ 1018183 w 1018183"/>
                  <a:gd name="connsiteY751" fmla="*/ 2725988 h 9085945"/>
                  <a:gd name="connsiteX752" fmla="*/ 1018183 w 1018183"/>
                  <a:gd name="connsiteY752" fmla="*/ 2727733 h 9085945"/>
                  <a:gd name="connsiteX753" fmla="*/ 1018183 w 1018183"/>
                  <a:gd name="connsiteY753" fmla="*/ 2727963 h 9085945"/>
                  <a:gd name="connsiteX754" fmla="*/ 1018183 w 1018183"/>
                  <a:gd name="connsiteY754" fmla="*/ 2729300 h 9085945"/>
                  <a:gd name="connsiteX755" fmla="*/ 1018183 w 1018183"/>
                  <a:gd name="connsiteY755" fmla="*/ 2732318 h 9085945"/>
                  <a:gd name="connsiteX756" fmla="*/ 1018183 w 1018183"/>
                  <a:gd name="connsiteY756" fmla="*/ 2733884 h 9085945"/>
                  <a:gd name="connsiteX757" fmla="*/ 1018183 w 1018183"/>
                  <a:gd name="connsiteY757" fmla="*/ 2733957 h 9085945"/>
                  <a:gd name="connsiteX758" fmla="*/ 1018183 w 1018183"/>
                  <a:gd name="connsiteY758" fmla="*/ 2735241 h 9085945"/>
                  <a:gd name="connsiteX759" fmla="*/ 1018183 w 1018183"/>
                  <a:gd name="connsiteY759" fmla="*/ 2741586 h 9085945"/>
                  <a:gd name="connsiteX760" fmla="*/ 1018183 w 1018183"/>
                  <a:gd name="connsiteY760" fmla="*/ 2743155 h 9085945"/>
                  <a:gd name="connsiteX761" fmla="*/ 1018183 w 1018183"/>
                  <a:gd name="connsiteY761" fmla="*/ 2746295 h 9085945"/>
                  <a:gd name="connsiteX762" fmla="*/ 1018183 w 1018183"/>
                  <a:gd name="connsiteY762" fmla="*/ 2752645 h 9085945"/>
                  <a:gd name="connsiteX763" fmla="*/ 1018183 w 1018183"/>
                  <a:gd name="connsiteY763" fmla="*/ 2753613 h 9085945"/>
                  <a:gd name="connsiteX764" fmla="*/ 1018183 w 1018183"/>
                  <a:gd name="connsiteY764" fmla="*/ 2754212 h 9085945"/>
                  <a:gd name="connsiteX765" fmla="*/ 1018183 w 1018183"/>
                  <a:gd name="connsiteY765" fmla="*/ 2755587 h 9085945"/>
                  <a:gd name="connsiteX766" fmla="*/ 1018183 w 1018183"/>
                  <a:gd name="connsiteY766" fmla="*/ 2756070 h 9085945"/>
                  <a:gd name="connsiteX767" fmla="*/ 1018183 w 1018183"/>
                  <a:gd name="connsiteY767" fmla="*/ 2757158 h 9085945"/>
                  <a:gd name="connsiteX768" fmla="*/ 1018183 w 1018183"/>
                  <a:gd name="connsiteY768" fmla="*/ 2757353 h 9085945"/>
                  <a:gd name="connsiteX769" fmla="*/ 1018183 w 1018183"/>
                  <a:gd name="connsiteY769" fmla="*/ 2760692 h 9085945"/>
                  <a:gd name="connsiteX770" fmla="*/ 1018183 w 1018183"/>
                  <a:gd name="connsiteY770" fmla="*/ 2779729 h 9085945"/>
                  <a:gd name="connsiteX771" fmla="*/ 1018183 w 1018183"/>
                  <a:gd name="connsiteY771" fmla="*/ 2788315 h 9085945"/>
                  <a:gd name="connsiteX772" fmla="*/ 1018183 w 1018183"/>
                  <a:gd name="connsiteY772" fmla="*/ 2789883 h 9085945"/>
                  <a:gd name="connsiteX773" fmla="*/ 1018183 w 1018183"/>
                  <a:gd name="connsiteY773" fmla="*/ 2791527 h 9085945"/>
                  <a:gd name="connsiteX774" fmla="*/ 1018183 w 1018183"/>
                  <a:gd name="connsiteY774" fmla="*/ 2792164 h 9085945"/>
                  <a:gd name="connsiteX775" fmla="*/ 1018183 w 1018183"/>
                  <a:gd name="connsiteY775" fmla="*/ 2797695 h 9085945"/>
                  <a:gd name="connsiteX776" fmla="*/ 1018183 w 1018183"/>
                  <a:gd name="connsiteY776" fmla="*/ 2798090 h 9085945"/>
                  <a:gd name="connsiteX777" fmla="*/ 1018183 w 1018183"/>
                  <a:gd name="connsiteY777" fmla="*/ 2799373 h 9085945"/>
                  <a:gd name="connsiteX778" fmla="*/ 1018183 w 1018183"/>
                  <a:gd name="connsiteY778" fmla="*/ 2799657 h 9085945"/>
                  <a:gd name="connsiteX779" fmla="*/ 1018183 w 1018183"/>
                  <a:gd name="connsiteY779" fmla="*/ 2800944 h 9085945"/>
                  <a:gd name="connsiteX780" fmla="*/ 1018183 w 1018183"/>
                  <a:gd name="connsiteY780" fmla="*/ 2803222 h 9085945"/>
                  <a:gd name="connsiteX781" fmla="*/ 1018183 w 1018183"/>
                  <a:gd name="connsiteY781" fmla="*/ 2806874 h 9085945"/>
                  <a:gd name="connsiteX782" fmla="*/ 1018183 w 1018183"/>
                  <a:gd name="connsiteY782" fmla="*/ 2808434 h 9085945"/>
                  <a:gd name="connsiteX783" fmla="*/ 1018183 w 1018183"/>
                  <a:gd name="connsiteY783" fmla="*/ 2808640 h 9085945"/>
                  <a:gd name="connsiteX784" fmla="*/ 1018183 w 1018183"/>
                  <a:gd name="connsiteY784" fmla="*/ 2810771 h 9085945"/>
                  <a:gd name="connsiteX785" fmla="*/ 1018183 w 1018183"/>
                  <a:gd name="connsiteY785" fmla="*/ 2812457 h 9085945"/>
                  <a:gd name="connsiteX786" fmla="*/ 1018183 w 1018183"/>
                  <a:gd name="connsiteY786" fmla="*/ 2815038 h 9085945"/>
                  <a:gd name="connsiteX787" fmla="*/ 1018183 w 1018183"/>
                  <a:gd name="connsiteY787" fmla="*/ 2817932 h 9085945"/>
                  <a:gd name="connsiteX788" fmla="*/ 1018183 w 1018183"/>
                  <a:gd name="connsiteY788" fmla="*/ 2822231 h 9085945"/>
                  <a:gd name="connsiteX789" fmla="*/ 1018183 w 1018183"/>
                  <a:gd name="connsiteY789" fmla="*/ 2823515 h 9085945"/>
                  <a:gd name="connsiteX790" fmla="*/ 1018183 w 1018183"/>
                  <a:gd name="connsiteY790" fmla="*/ 2825171 h 9085945"/>
                  <a:gd name="connsiteX791" fmla="*/ 1018183 w 1018183"/>
                  <a:gd name="connsiteY791" fmla="*/ 2828921 h 9085945"/>
                  <a:gd name="connsiteX792" fmla="*/ 1018183 w 1018183"/>
                  <a:gd name="connsiteY792" fmla="*/ 2834664 h 9085945"/>
                  <a:gd name="connsiteX793" fmla="*/ 1018183 w 1018183"/>
                  <a:gd name="connsiteY793" fmla="*/ 2835952 h 9085945"/>
                  <a:gd name="connsiteX794" fmla="*/ 1018183 w 1018183"/>
                  <a:gd name="connsiteY794" fmla="*/ 2839145 h 9085945"/>
                  <a:gd name="connsiteX795" fmla="*/ 1018183 w 1018183"/>
                  <a:gd name="connsiteY795" fmla="*/ 2839715 h 9085945"/>
                  <a:gd name="connsiteX796" fmla="*/ 1018183 w 1018183"/>
                  <a:gd name="connsiteY796" fmla="*/ 2841285 h 9085945"/>
                  <a:gd name="connsiteX797" fmla="*/ 1018183 w 1018183"/>
                  <a:gd name="connsiteY797" fmla="*/ 2843564 h 9085945"/>
                  <a:gd name="connsiteX798" fmla="*/ 1018183 w 1018183"/>
                  <a:gd name="connsiteY798" fmla="*/ 2844212 h 9085945"/>
                  <a:gd name="connsiteX799" fmla="*/ 1018183 w 1018183"/>
                  <a:gd name="connsiteY799" fmla="*/ 2845723 h 9085945"/>
                  <a:gd name="connsiteX800" fmla="*/ 1018183 w 1018183"/>
                  <a:gd name="connsiteY800" fmla="*/ 2847481 h 9085945"/>
                  <a:gd name="connsiteX801" fmla="*/ 1018183 w 1018183"/>
                  <a:gd name="connsiteY801" fmla="*/ 2849372 h 9085945"/>
                  <a:gd name="connsiteX802" fmla="*/ 1018183 w 1018183"/>
                  <a:gd name="connsiteY802" fmla="*/ 2849853 h 9085945"/>
                  <a:gd name="connsiteX803" fmla="*/ 1018183 w 1018183"/>
                  <a:gd name="connsiteY803" fmla="*/ 2850661 h 9085945"/>
                  <a:gd name="connsiteX804" fmla="*/ 1018183 w 1018183"/>
                  <a:gd name="connsiteY804" fmla="*/ 2854203 h 9085945"/>
                  <a:gd name="connsiteX805" fmla="*/ 1018183 w 1018183"/>
                  <a:gd name="connsiteY805" fmla="*/ 2855381 h 9085945"/>
                  <a:gd name="connsiteX806" fmla="*/ 1018183 w 1018183"/>
                  <a:gd name="connsiteY806" fmla="*/ 2858275 h 9085945"/>
                  <a:gd name="connsiteX807" fmla="*/ 1018183 w 1018183"/>
                  <a:gd name="connsiteY807" fmla="*/ 2860429 h 9085945"/>
                  <a:gd name="connsiteX808" fmla="*/ 1018183 w 1018183"/>
                  <a:gd name="connsiteY808" fmla="*/ 2861257 h 9085945"/>
                  <a:gd name="connsiteX809" fmla="*/ 1018183 w 1018183"/>
                  <a:gd name="connsiteY809" fmla="*/ 2861326 h 9085945"/>
                  <a:gd name="connsiteX810" fmla="*/ 1018183 w 1018183"/>
                  <a:gd name="connsiteY810" fmla="*/ 2863826 h 9085945"/>
                  <a:gd name="connsiteX811" fmla="*/ 1018183 w 1018183"/>
                  <a:gd name="connsiteY811" fmla="*/ 2865879 h 9085945"/>
                  <a:gd name="connsiteX812" fmla="*/ 1018183 w 1018183"/>
                  <a:gd name="connsiteY812" fmla="*/ 2866437 h 9085945"/>
                  <a:gd name="connsiteX813" fmla="*/ 1018183 w 1018183"/>
                  <a:gd name="connsiteY813" fmla="*/ 2868090 h 9085945"/>
                  <a:gd name="connsiteX814" fmla="*/ 1018183 w 1018183"/>
                  <a:gd name="connsiteY814" fmla="*/ 2868394 h 9085945"/>
                  <a:gd name="connsiteX815" fmla="*/ 1018183 w 1018183"/>
                  <a:gd name="connsiteY815" fmla="*/ 2871939 h 9085945"/>
                  <a:gd name="connsiteX816" fmla="*/ 1018183 w 1018183"/>
                  <a:gd name="connsiteY816" fmla="*/ 2876294 h 9085945"/>
                  <a:gd name="connsiteX817" fmla="*/ 1018183 w 1018183"/>
                  <a:gd name="connsiteY817" fmla="*/ 2876937 h 9085945"/>
                  <a:gd name="connsiteX818" fmla="*/ 1018183 w 1018183"/>
                  <a:gd name="connsiteY818" fmla="*/ 2878227 h 9085945"/>
                  <a:gd name="connsiteX819" fmla="*/ 1018183 w 1018183"/>
                  <a:gd name="connsiteY819" fmla="*/ 2880209 h 9085945"/>
                  <a:gd name="connsiteX820" fmla="*/ 1018183 w 1018183"/>
                  <a:gd name="connsiteY820" fmla="*/ 2882428 h 9085945"/>
                  <a:gd name="connsiteX821" fmla="*/ 1018183 w 1018183"/>
                  <a:gd name="connsiteY821" fmla="*/ 2883755 h 9085945"/>
                  <a:gd name="connsiteX822" fmla="*/ 1018183 w 1018183"/>
                  <a:gd name="connsiteY822" fmla="*/ 2885938 h 9085945"/>
                  <a:gd name="connsiteX823" fmla="*/ 1018183 w 1018183"/>
                  <a:gd name="connsiteY823" fmla="*/ 2886064 h 9085945"/>
                  <a:gd name="connsiteX824" fmla="*/ 1018183 w 1018183"/>
                  <a:gd name="connsiteY824" fmla="*/ 2886649 h 9085945"/>
                  <a:gd name="connsiteX825" fmla="*/ 1018183 w 1018183"/>
                  <a:gd name="connsiteY825" fmla="*/ 2887349 h 9085945"/>
                  <a:gd name="connsiteX826" fmla="*/ 1018183 w 1018183"/>
                  <a:gd name="connsiteY826" fmla="*/ 2888567 h 9085945"/>
                  <a:gd name="connsiteX827" fmla="*/ 1018183 w 1018183"/>
                  <a:gd name="connsiteY827" fmla="*/ 2891002 h 9085945"/>
                  <a:gd name="connsiteX828" fmla="*/ 1018183 w 1018183"/>
                  <a:gd name="connsiteY828" fmla="*/ 2891267 h 9085945"/>
                  <a:gd name="connsiteX829" fmla="*/ 1018183 w 1018183"/>
                  <a:gd name="connsiteY829" fmla="*/ 2891681 h 9085945"/>
                  <a:gd name="connsiteX830" fmla="*/ 1018183 w 1018183"/>
                  <a:gd name="connsiteY830" fmla="*/ 2894546 h 9085945"/>
                  <a:gd name="connsiteX831" fmla="*/ 1018183 w 1018183"/>
                  <a:gd name="connsiteY831" fmla="*/ 2894812 h 9085945"/>
                  <a:gd name="connsiteX832" fmla="*/ 1018183 w 1018183"/>
                  <a:gd name="connsiteY832" fmla="*/ 2896706 h 9085945"/>
                  <a:gd name="connsiteX833" fmla="*/ 1018183 w 1018183"/>
                  <a:gd name="connsiteY833" fmla="*/ 2898284 h 9085945"/>
                  <a:gd name="connsiteX834" fmla="*/ 1018183 w 1018183"/>
                  <a:gd name="connsiteY834" fmla="*/ 2899164 h 9085945"/>
                  <a:gd name="connsiteX835" fmla="*/ 1018183 w 1018183"/>
                  <a:gd name="connsiteY835" fmla="*/ 2900771 h 9085945"/>
                  <a:gd name="connsiteX836" fmla="*/ 1018183 w 1018183"/>
                  <a:gd name="connsiteY836" fmla="*/ 2901599 h 9085945"/>
                  <a:gd name="connsiteX837" fmla="*/ 1018183 w 1018183"/>
                  <a:gd name="connsiteY837" fmla="*/ 2902055 h 9085945"/>
                  <a:gd name="connsiteX838" fmla="*/ 1018183 w 1018183"/>
                  <a:gd name="connsiteY838" fmla="*/ 2902538 h 9085945"/>
                  <a:gd name="connsiteX839" fmla="*/ 1018183 w 1018183"/>
                  <a:gd name="connsiteY839" fmla="*/ 2903277 h 9085945"/>
                  <a:gd name="connsiteX840" fmla="*/ 1018183 w 1018183"/>
                  <a:gd name="connsiteY840" fmla="*/ 2904669 h 9085945"/>
                  <a:gd name="connsiteX841" fmla="*/ 1018183 w 1018183"/>
                  <a:gd name="connsiteY841" fmla="*/ 2904845 h 9085945"/>
                  <a:gd name="connsiteX842" fmla="*/ 1018183 w 1018183"/>
                  <a:gd name="connsiteY842" fmla="*/ 2905603 h 9085945"/>
                  <a:gd name="connsiteX843" fmla="*/ 1018183 w 1018183"/>
                  <a:gd name="connsiteY843" fmla="*/ 2906081 h 9085945"/>
                  <a:gd name="connsiteX844" fmla="*/ 1018183 w 1018183"/>
                  <a:gd name="connsiteY844" fmla="*/ 2908434 h 9085945"/>
                  <a:gd name="connsiteX845" fmla="*/ 1018183 w 1018183"/>
                  <a:gd name="connsiteY845" fmla="*/ 2909342 h 9085945"/>
                  <a:gd name="connsiteX846" fmla="*/ 1018183 w 1018183"/>
                  <a:gd name="connsiteY846" fmla="*/ 2909664 h 9085945"/>
                  <a:gd name="connsiteX847" fmla="*/ 1018183 w 1018183"/>
                  <a:gd name="connsiteY847" fmla="*/ 2912657 h 9085945"/>
                  <a:gd name="connsiteX848" fmla="*/ 1018183 w 1018183"/>
                  <a:gd name="connsiteY848" fmla="*/ 2914439 h 9085945"/>
                  <a:gd name="connsiteX849" fmla="*/ 1018183 w 1018183"/>
                  <a:gd name="connsiteY849" fmla="*/ 2915155 h 9085945"/>
                  <a:gd name="connsiteX850" fmla="*/ 1018183 w 1018183"/>
                  <a:gd name="connsiteY850" fmla="*/ 2915723 h 9085945"/>
                  <a:gd name="connsiteX851" fmla="*/ 1018183 w 1018183"/>
                  <a:gd name="connsiteY851" fmla="*/ 2917132 h 9085945"/>
                  <a:gd name="connsiteX852" fmla="*/ 1018183 w 1018183"/>
                  <a:gd name="connsiteY852" fmla="*/ 2918699 h 9085945"/>
                  <a:gd name="connsiteX853" fmla="*/ 1018183 w 1018183"/>
                  <a:gd name="connsiteY853" fmla="*/ 2919377 h 9085945"/>
                  <a:gd name="connsiteX854" fmla="*/ 1018183 w 1018183"/>
                  <a:gd name="connsiteY854" fmla="*/ 2919492 h 9085945"/>
                  <a:gd name="connsiteX855" fmla="*/ 1018183 w 1018183"/>
                  <a:gd name="connsiteY855" fmla="*/ 2921015 h 9085945"/>
                  <a:gd name="connsiteX856" fmla="*/ 1018183 w 1018183"/>
                  <a:gd name="connsiteY856" fmla="*/ 2924408 h 9085945"/>
                  <a:gd name="connsiteX857" fmla="*/ 1018183 w 1018183"/>
                  <a:gd name="connsiteY857" fmla="*/ 2926213 h 9085945"/>
                  <a:gd name="connsiteX858" fmla="*/ 1018183 w 1018183"/>
                  <a:gd name="connsiteY858" fmla="*/ 2926280 h 9085945"/>
                  <a:gd name="connsiteX859" fmla="*/ 1018183 w 1018183"/>
                  <a:gd name="connsiteY859" fmla="*/ 2927419 h 9085945"/>
                  <a:gd name="connsiteX860" fmla="*/ 1018183 w 1018183"/>
                  <a:gd name="connsiteY860" fmla="*/ 2927539 h 9085945"/>
                  <a:gd name="connsiteX861" fmla="*/ 1018183 w 1018183"/>
                  <a:gd name="connsiteY861" fmla="*/ 2928188 h 9085945"/>
                  <a:gd name="connsiteX862" fmla="*/ 1018183 w 1018183"/>
                  <a:gd name="connsiteY862" fmla="*/ 2928909 h 9085945"/>
                  <a:gd name="connsiteX863" fmla="*/ 1018183 w 1018183"/>
                  <a:gd name="connsiteY863" fmla="*/ 2929146 h 9085945"/>
                  <a:gd name="connsiteX864" fmla="*/ 1018183 w 1018183"/>
                  <a:gd name="connsiteY864" fmla="*/ 2929525 h 9085945"/>
                  <a:gd name="connsiteX865" fmla="*/ 1018183 w 1018183"/>
                  <a:gd name="connsiteY865" fmla="*/ 2929758 h 9085945"/>
                  <a:gd name="connsiteX866" fmla="*/ 1018183 w 1018183"/>
                  <a:gd name="connsiteY866" fmla="*/ 2930430 h 9085945"/>
                  <a:gd name="connsiteX867" fmla="*/ 1018183 w 1018183"/>
                  <a:gd name="connsiteY867" fmla="*/ 2934182 h 9085945"/>
                  <a:gd name="connsiteX868" fmla="*/ 1018183 w 1018183"/>
                  <a:gd name="connsiteY868" fmla="*/ 2935467 h 9085945"/>
                  <a:gd name="connsiteX869" fmla="*/ 1018183 w 1018183"/>
                  <a:gd name="connsiteY869" fmla="*/ 2937047 h 9085945"/>
                  <a:gd name="connsiteX870" fmla="*/ 1018183 w 1018183"/>
                  <a:gd name="connsiteY870" fmla="*/ 2937338 h 9085945"/>
                  <a:gd name="connsiteX871" fmla="*/ 1018183 w 1018183"/>
                  <a:gd name="connsiteY871" fmla="*/ 2938332 h 9085945"/>
                  <a:gd name="connsiteX872" fmla="*/ 1018183 w 1018183"/>
                  <a:gd name="connsiteY872" fmla="*/ 2938808 h 9085945"/>
                  <a:gd name="connsiteX873" fmla="*/ 1018183 w 1018183"/>
                  <a:gd name="connsiteY873" fmla="*/ 2939969 h 9085945"/>
                  <a:gd name="connsiteX874" fmla="*/ 1018183 w 1018183"/>
                  <a:gd name="connsiteY874" fmla="*/ 2940784 h 9085945"/>
                  <a:gd name="connsiteX875" fmla="*/ 1018183 w 1018183"/>
                  <a:gd name="connsiteY875" fmla="*/ 2942069 h 9085945"/>
                  <a:gd name="connsiteX876" fmla="*/ 1018183 w 1018183"/>
                  <a:gd name="connsiteY876" fmla="*/ 2943380 h 9085945"/>
                  <a:gd name="connsiteX877" fmla="*/ 1018183 w 1018183"/>
                  <a:gd name="connsiteY877" fmla="*/ 2943619 h 9085945"/>
                  <a:gd name="connsiteX878" fmla="*/ 1018183 w 1018183"/>
                  <a:gd name="connsiteY878" fmla="*/ 2945187 h 9085945"/>
                  <a:gd name="connsiteX879" fmla="*/ 1018183 w 1018183"/>
                  <a:gd name="connsiteY879" fmla="*/ 2945385 h 9085945"/>
                  <a:gd name="connsiteX880" fmla="*/ 1018183 w 1018183"/>
                  <a:gd name="connsiteY880" fmla="*/ 2948105 h 9085945"/>
                  <a:gd name="connsiteX881" fmla="*/ 1018183 w 1018183"/>
                  <a:gd name="connsiteY881" fmla="*/ 2948582 h 9085945"/>
                  <a:gd name="connsiteX882" fmla="*/ 1018183 w 1018183"/>
                  <a:gd name="connsiteY882" fmla="*/ 2949685 h 9085945"/>
                  <a:gd name="connsiteX883" fmla="*/ 1018183 w 1018183"/>
                  <a:gd name="connsiteY883" fmla="*/ 2949867 h 9085945"/>
                  <a:gd name="connsiteX884" fmla="*/ 1018183 w 1018183"/>
                  <a:gd name="connsiteY884" fmla="*/ 2951843 h 9085945"/>
                  <a:gd name="connsiteX885" fmla="*/ 1018183 w 1018183"/>
                  <a:gd name="connsiteY885" fmla="*/ 2953742 h 9085945"/>
                  <a:gd name="connsiteX886" fmla="*/ 1018183 w 1018183"/>
                  <a:gd name="connsiteY886" fmla="*/ 2954438 h 9085945"/>
                  <a:gd name="connsiteX887" fmla="*/ 1018183 w 1018183"/>
                  <a:gd name="connsiteY887" fmla="*/ 2954655 h 9085945"/>
                  <a:gd name="connsiteX888" fmla="*/ 1018183 w 1018183"/>
                  <a:gd name="connsiteY888" fmla="*/ 2954677 h 9085945"/>
                  <a:gd name="connsiteX889" fmla="*/ 1018183 w 1018183"/>
                  <a:gd name="connsiteY889" fmla="*/ 2956245 h 9085945"/>
                  <a:gd name="connsiteX890" fmla="*/ 1018183 w 1018183"/>
                  <a:gd name="connsiteY890" fmla="*/ 2957284 h 9085945"/>
                  <a:gd name="connsiteX891" fmla="*/ 1018183 w 1018183"/>
                  <a:gd name="connsiteY891" fmla="*/ 2960918 h 9085945"/>
                  <a:gd name="connsiteX892" fmla="*/ 1018183 w 1018183"/>
                  <a:gd name="connsiteY892" fmla="*/ 2962335 h 9085945"/>
                  <a:gd name="connsiteX893" fmla="*/ 1018183 w 1018183"/>
                  <a:gd name="connsiteY893" fmla="*/ 2962484 h 9085945"/>
                  <a:gd name="connsiteX894" fmla="*/ 1018183 w 1018183"/>
                  <a:gd name="connsiteY894" fmla="*/ 2964800 h 9085945"/>
                  <a:gd name="connsiteX895" fmla="*/ 1018183 w 1018183"/>
                  <a:gd name="connsiteY895" fmla="*/ 2965713 h 9085945"/>
                  <a:gd name="connsiteX896" fmla="*/ 1018183 w 1018183"/>
                  <a:gd name="connsiteY896" fmla="*/ 2966555 h 9085945"/>
                  <a:gd name="connsiteX897" fmla="*/ 1018183 w 1018183"/>
                  <a:gd name="connsiteY897" fmla="*/ 2968344 h 9085945"/>
                  <a:gd name="connsiteX898" fmla="*/ 1018183 w 1018183"/>
                  <a:gd name="connsiteY898" fmla="*/ 2968531 h 9085945"/>
                  <a:gd name="connsiteX899" fmla="*/ 1018183 w 1018183"/>
                  <a:gd name="connsiteY899" fmla="*/ 2969867 h 9085945"/>
                  <a:gd name="connsiteX900" fmla="*/ 1018183 w 1018183"/>
                  <a:gd name="connsiteY900" fmla="*/ 2970099 h 9085945"/>
                  <a:gd name="connsiteX901" fmla="*/ 1018183 w 1018183"/>
                  <a:gd name="connsiteY901" fmla="*/ 2971994 h 9085945"/>
                  <a:gd name="connsiteX902" fmla="*/ 1018183 w 1018183"/>
                  <a:gd name="connsiteY902" fmla="*/ 2972696 h 9085945"/>
                  <a:gd name="connsiteX903" fmla="*/ 1018183 w 1018183"/>
                  <a:gd name="connsiteY903" fmla="*/ 2973474 h 9085945"/>
                  <a:gd name="connsiteX904" fmla="*/ 1018183 w 1018183"/>
                  <a:gd name="connsiteY904" fmla="*/ 2973610 h 9085945"/>
                  <a:gd name="connsiteX905" fmla="*/ 1018183 w 1018183"/>
                  <a:gd name="connsiteY905" fmla="*/ 2975808 h 9085945"/>
                  <a:gd name="connsiteX906" fmla="*/ 1018183 w 1018183"/>
                  <a:gd name="connsiteY906" fmla="*/ 2980925 h 9085945"/>
                  <a:gd name="connsiteX907" fmla="*/ 1018183 w 1018183"/>
                  <a:gd name="connsiteY907" fmla="*/ 2981965 h 9085945"/>
                  <a:gd name="connsiteX908" fmla="*/ 1018183 w 1018183"/>
                  <a:gd name="connsiteY908" fmla="*/ 2982411 h 9085945"/>
                  <a:gd name="connsiteX909" fmla="*/ 1018183 w 1018183"/>
                  <a:gd name="connsiteY909" fmla="*/ 2983052 h 9085945"/>
                  <a:gd name="connsiteX910" fmla="*/ 1018183 w 1018183"/>
                  <a:gd name="connsiteY910" fmla="*/ 2987407 h 9085945"/>
                  <a:gd name="connsiteX911" fmla="*/ 1018183 w 1018183"/>
                  <a:gd name="connsiteY911" fmla="*/ 2988974 h 9085945"/>
                  <a:gd name="connsiteX912" fmla="*/ 1018183 w 1018183"/>
                  <a:gd name="connsiteY912" fmla="*/ 2990210 h 9085945"/>
                  <a:gd name="connsiteX913" fmla="*/ 1018183 w 1018183"/>
                  <a:gd name="connsiteY913" fmla="*/ 2990948 h 9085945"/>
                  <a:gd name="connsiteX914" fmla="*/ 1018183 w 1018183"/>
                  <a:gd name="connsiteY914" fmla="*/ 2991254 h 9085945"/>
                  <a:gd name="connsiteX915" fmla="*/ 1018183 w 1018183"/>
                  <a:gd name="connsiteY915" fmla="*/ 2992185 h 9085945"/>
                  <a:gd name="connsiteX916" fmla="*/ 1018183 w 1018183"/>
                  <a:gd name="connsiteY916" fmla="*/ 2993027 h 9085945"/>
                  <a:gd name="connsiteX917" fmla="*/ 1018183 w 1018183"/>
                  <a:gd name="connsiteY917" fmla="*/ 2993363 h 9085945"/>
                  <a:gd name="connsiteX918" fmla="*/ 1018183 w 1018183"/>
                  <a:gd name="connsiteY918" fmla="*/ 2993469 h 9085945"/>
                  <a:gd name="connsiteX919" fmla="*/ 1018183 w 1018183"/>
                  <a:gd name="connsiteY919" fmla="*/ 2994779 h 9085945"/>
                  <a:gd name="connsiteX920" fmla="*/ 1018183 w 1018183"/>
                  <a:gd name="connsiteY920" fmla="*/ 2994930 h 9085945"/>
                  <a:gd name="connsiteX921" fmla="*/ 1018183 w 1018183"/>
                  <a:gd name="connsiteY921" fmla="*/ 2996675 h 9085945"/>
                  <a:gd name="connsiteX922" fmla="*/ 1018183 w 1018183"/>
                  <a:gd name="connsiteY922" fmla="*/ 2996905 h 9085945"/>
                  <a:gd name="connsiteX923" fmla="*/ 1018183 w 1018183"/>
                  <a:gd name="connsiteY923" fmla="*/ 2998242 h 9085945"/>
                  <a:gd name="connsiteX924" fmla="*/ 1018183 w 1018183"/>
                  <a:gd name="connsiteY924" fmla="*/ 3001071 h 9085945"/>
                  <a:gd name="connsiteX925" fmla="*/ 1018183 w 1018183"/>
                  <a:gd name="connsiteY925" fmla="*/ 3001259 h 9085945"/>
                  <a:gd name="connsiteX926" fmla="*/ 1018183 w 1018183"/>
                  <a:gd name="connsiteY926" fmla="*/ 3002826 h 9085945"/>
                  <a:gd name="connsiteX927" fmla="*/ 1018183 w 1018183"/>
                  <a:gd name="connsiteY927" fmla="*/ 3004183 h 9085945"/>
                  <a:gd name="connsiteX928" fmla="*/ 1018183 w 1018183"/>
                  <a:gd name="connsiteY928" fmla="*/ 3004835 h 9085945"/>
                  <a:gd name="connsiteX929" fmla="*/ 1018183 w 1018183"/>
                  <a:gd name="connsiteY929" fmla="*/ 3007733 h 9085945"/>
                  <a:gd name="connsiteX930" fmla="*/ 1018183 w 1018183"/>
                  <a:gd name="connsiteY930" fmla="*/ 3009300 h 9085945"/>
                  <a:gd name="connsiteX931" fmla="*/ 1018183 w 1018183"/>
                  <a:gd name="connsiteY931" fmla="*/ 3012317 h 9085945"/>
                  <a:gd name="connsiteX932" fmla="*/ 1018183 w 1018183"/>
                  <a:gd name="connsiteY932" fmla="*/ 3013884 h 9085945"/>
                  <a:gd name="connsiteX933" fmla="*/ 1018183 w 1018183"/>
                  <a:gd name="connsiteY933" fmla="*/ 3015629 h 9085945"/>
                  <a:gd name="connsiteX934" fmla="*/ 1018183 w 1018183"/>
                  <a:gd name="connsiteY934" fmla="*/ 3015781 h 9085945"/>
                  <a:gd name="connsiteX935" fmla="*/ 1018183 w 1018183"/>
                  <a:gd name="connsiteY935" fmla="*/ 3017199 h 9085945"/>
                  <a:gd name="connsiteX936" fmla="*/ 1018183 w 1018183"/>
                  <a:gd name="connsiteY936" fmla="*/ 3019629 h 9085945"/>
                  <a:gd name="connsiteX937" fmla="*/ 1018183 w 1018183"/>
                  <a:gd name="connsiteY937" fmla="*/ 3020127 h 9085945"/>
                  <a:gd name="connsiteX938" fmla="*/ 1018183 w 1018183"/>
                  <a:gd name="connsiteY938" fmla="*/ 3021587 h 9085945"/>
                  <a:gd name="connsiteX939" fmla="*/ 1018183 w 1018183"/>
                  <a:gd name="connsiteY939" fmla="*/ 3023154 h 9085945"/>
                  <a:gd name="connsiteX940" fmla="*/ 1018183 w 1018183"/>
                  <a:gd name="connsiteY940" fmla="*/ 3026295 h 9085945"/>
                  <a:gd name="connsiteX941" fmla="*/ 1018183 w 1018183"/>
                  <a:gd name="connsiteY941" fmla="*/ 3029634 h 9085945"/>
                  <a:gd name="connsiteX942" fmla="*/ 1018183 w 1018183"/>
                  <a:gd name="connsiteY942" fmla="*/ 3037240 h 9085945"/>
                  <a:gd name="connsiteX943" fmla="*/ 1018183 w 1018183"/>
                  <a:gd name="connsiteY943" fmla="*/ 3039370 h 9085945"/>
                  <a:gd name="connsiteX944" fmla="*/ 1018183 w 1018183"/>
                  <a:gd name="connsiteY944" fmla="*/ 3040692 h 9085945"/>
                  <a:gd name="connsiteX945" fmla="*/ 1018183 w 1018183"/>
                  <a:gd name="connsiteY945" fmla="*/ 3044004 h 9085945"/>
                  <a:gd name="connsiteX946" fmla="*/ 1018183 w 1018183"/>
                  <a:gd name="connsiteY946" fmla="*/ 3044307 h 9085945"/>
                  <a:gd name="connsiteX947" fmla="*/ 1018183 w 1018183"/>
                  <a:gd name="connsiteY947" fmla="*/ 3053771 h 9085945"/>
                  <a:gd name="connsiteX948" fmla="*/ 1018183 w 1018183"/>
                  <a:gd name="connsiteY948" fmla="*/ 3060469 h 9085945"/>
                  <a:gd name="connsiteX949" fmla="*/ 1018183 w 1018183"/>
                  <a:gd name="connsiteY949" fmla="*/ 3068315 h 9085945"/>
                  <a:gd name="connsiteX950" fmla="*/ 1018183 w 1018183"/>
                  <a:gd name="connsiteY950" fmla="*/ 3069885 h 9085945"/>
                  <a:gd name="connsiteX951" fmla="*/ 1018183 w 1018183"/>
                  <a:gd name="connsiteY951" fmla="*/ 3071527 h 9085945"/>
                  <a:gd name="connsiteX952" fmla="*/ 1018183 w 1018183"/>
                  <a:gd name="connsiteY952" fmla="*/ 3072164 h 9085945"/>
                  <a:gd name="connsiteX953" fmla="*/ 1018183 w 1018183"/>
                  <a:gd name="connsiteY953" fmla="*/ 3077376 h 9085945"/>
                  <a:gd name="connsiteX954" fmla="*/ 1018183 w 1018183"/>
                  <a:gd name="connsiteY954" fmla="*/ 3077582 h 9085945"/>
                  <a:gd name="connsiteX955" fmla="*/ 1018183 w 1018183"/>
                  <a:gd name="connsiteY955" fmla="*/ 3078452 h 9085945"/>
                  <a:gd name="connsiteX956" fmla="*/ 1018183 w 1018183"/>
                  <a:gd name="connsiteY956" fmla="*/ 3079712 h 9085945"/>
                  <a:gd name="connsiteX957" fmla="*/ 1018183 w 1018183"/>
                  <a:gd name="connsiteY957" fmla="*/ 3083980 h 9085945"/>
                  <a:gd name="connsiteX958" fmla="*/ 1018183 w 1018183"/>
                  <a:gd name="connsiteY958" fmla="*/ 3086874 h 9085945"/>
                  <a:gd name="connsiteX959" fmla="*/ 1018183 w 1018183"/>
                  <a:gd name="connsiteY959" fmla="*/ 3088435 h 9085945"/>
                  <a:gd name="connsiteX960" fmla="*/ 1018183 w 1018183"/>
                  <a:gd name="connsiteY960" fmla="*/ 3088640 h 9085945"/>
                  <a:gd name="connsiteX961" fmla="*/ 1018183 w 1018183"/>
                  <a:gd name="connsiteY961" fmla="*/ 3090770 h 9085945"/>
                  <a:gd name="connsiteX962" fmla="*/ 1018183 w 1018183"/>
                  <a:gd name="connsiteY962" fmla="*/ 3092457 h 9085945"/>
                  <a:gd name="connsiteX963" fmla="*/ 1018183 w 1018183"/>
                  <a:gd name="connsiteY963" fmla="*/ 3094114 h 9085945"/>
                  <a:gd name="connsiteX964" fmla="*/ 1018183 w 1018183"/>
                  <a:gd name="connsiteY964" fmla="*/ 3095037 h 9085945"/>
                  <a:gd name="connsiteX965" fmla="*/ 1018183 w 1018183"/>
                  <a:gd name="connsiteY965" fmla="*/ 3096332 h 9085945"/>
                  <a:gd name="connsiteX966" fmla="*/ 1018183 w 1018183"/>
                  <a:gd name="connsiteY966" fmla="*/ 3099968 h 9085945"/>
                  <a:gd name="connsiteX967" fmla="*/ 1018183 w 1018183"/>
                  <a:gd name="connsiteY967" fmla="*/ 3104894 h 9085945"/>
                  <a:gd name="connsiteX968" fmla="*/ 1018183 w 1018183"/>
                  <a:gd name="connsiteY968" fmla="*/ 3105174 h 9085945"/>
                  <a:gd name="connsiteX969" fmla="*/ 1018183 w 1018183"/>
                  <a:gd name="connsiteY969" fmla="*/ 3108087 h 9085945"/>
                  <a:gd name="connsiteX970" fmla="*/ 1018183 w 1018183"/>
                  <a:gd name="connsiteY970" fmla="*/ 3114664 h 9085945"/>
                  <a:gd name="connsiteX971" fmla="*/ 1018183 w 1018183"/>
                  <a:gd name="connsiteY971" fmla="*/ 3115948 h 9085945"/>
                  <a:gd name="connsiteX972" fmla="*/ 1018183 w 1018183"/>
                  <a:gd name="connsiteY972" fmla="*/ 3118794 h 9085945"/>
                  <a:gd name="connsiteX973" fmla="*/ 1018183 w 1018183"/>
                  <a:gd name="connsiteY973" fmla="*/ 3119145 h 9085945"/>
                  <a:gd name="connsiteX974" fmla="*/ 1018183 w 1018183"/>
                  <a:gd name="connsiteY974" fmla="*/ 3119602 h 9085945"/>
                  <a:gd name="connsiteX975" fmla="*/ 1018183 w 1018183"/>
                  <a:gd name="connsiteY975" fmla="*/ 3121163 h 9085945"/>
                  <a:gd name="connsiteX976" fmla="*/ 1018183 w 1018183"/>
                  <a:gd name="connsiteY976" fmla="*/ 3123145 h 9085945"/>
                  <a:gd name="connsiteX977" fmla="*/ 1018183 w 1018183"/>
                  <a:gd name="connsiteY977" fmla="*/ 3123498 h 9085945"/>
                  <a:gd name="connsiteX978" fmla="*/ 1018183 w 1018183"/>
                  <a:gd name="connsiteY978" fmla="*/ 3124706 h 9085945"/>
                  <a:gd name="connsiteX979" fmla="*/ 1018183 w 1018183"/>
                  <a:gd name="connsiteY979" fmla="*/ 3126775 h 9085945"/>
                  <a:gd name="connsiteX980" fmla="*/ 1018183 w 1018183"/>
                  <a:gd name="connsiteY980" fmla="*/ 3127042 h 9085945"/>
                  <a:gd name="connsiteX981" fmla="*/ 1018183 w 1018183"/>
                  <a:gd name="connsiteY981" fmla="*/ 3127764 h 9085945"/>
                  <a:gd name="connsiteX982" fmla="*/ 1018183 w 1018183"/>
                  <a:gd name="connsiteY982" fmla="*/ 3128343 h 9085945"/>
                  <a:gd name="connsiteX983" fmla="*/ 1018183 w 1018183"/>
                  <a:gd name="connsiteY983" fmla="*/ 3129371 h 9085945"/>
                  <a:gd name="connsiteX984" fmla="*/ 1018183 w 1018183"/>
                  <a:gd name="connsiteY984" fmla="*/ 3129851 h 9085945"/>
                  <a:gd name="connsiteX985" fmla="*/ 1018183 w 1018183"/>
                  <a:gd name="connsiteY985" fmla="*/ 3130199 h 9085945"/>
                  <a:gd name="connsiteX986" fmla="*/ 1018183 w 1018183"/>
                  <a:gd name="connsiteY986" fmla="*/ 3130655 h 9085945"/>
                  <a:gd name="connsiteX987" fmla="*/ 1018183 w 1018183"/>
                  <a:gd name="connsiteY987" fmla="*/ 3132768 h 9085945"/>
                  <a:gd name="connsiteX988" fmla="*/ 1018183 w 1018183"/>
                  <a:gd name="connsiteY988" fmla="*/ 3134203 h 9085945"/>
                  <a:gd name="connsiteX989" fmla="*/ 1018183 w 1018183"/>
                  <a:gd name="connsiteY989" fmla="*/ 3135379 h 9085945"/>
                  <a:gd name="connsiteX990" fmla="*/ 1018183 w 1018183"/>
                  <a:gd name="connsiteY990" fmla="*/ 3137900 h 9085945"/>
                  <a:gd name="connsiteX991" fmla="*/ 1018183 w 1018183"/>
                  <a:gd name="connsiteY991" fmla="*/ 3141257 h 9085945"/>
                  <a:gd name="connsiteX992" fmla="*/ 1018183 w 1018183"/>
                  <a:gd name="connsiteY992" fmla="*/ 3142469 h 9085945"/>
                  <a:gd name="connsiteX993" fmla="*/ 1018183 w 1018183"/>
                  <a:gd name="connsiteY993" fmla="*/ 3143826 h 9085945"/>
                  <a:gd name="connsiteX994" fmla="*/ 1018183 w 1018183"/>
                  <a:gd name="connsiteY994" fmla="*/ 3145879 h 9085945"/>
                  <a:gd name="connsiteX995" fmla="*/ 1018183 w 1018183"/>
                  <a:gd name="connsiteY995" fmla="*/ 3147169 h 9085945"/>
                  <a:gd name="connsiteX996" fmla="*/ 1018183 w 1018183"/>
                  <a:gd name="connsiteY996" fmla="*/ 3149389 h 9085945"/>
                  <a:gd name="connsiteX997" fmla="*/ 1018183 w 1018183"/>
                  <a:gd name="connsiteY997" fmla="*/ 3151723 h 9085945"/>
                  <a:gd name="connsiteX998" fmla="*/ 1018183 w 1018183"/>
                  <a:gd name="connsiteY998" fmla="*/ 3151873 h 9085945"/>
                  <a:gd name="connsiteX999" fmla="*/ 1018183 w 1018183"/>
                  <a:gd name="connsiteY999" fmla="*/ 3154880 h 9085945"/>
                  <a:gd name="connsiteX1000" fmla="*/ 1018183 w 1018183"/>
                  <a:gd name="connsiteY1000" fmla="*/ 3156290 h 9085945"/>
                  <a:gd name="connsiteX1001" fmla="*/ 1018183 w 1018183"/>
                  <a:gd name="connsiteY1001" fmla="*/ 3157509 h 9085945"/>
                  <a:gd name="connsiteX1002" fmla="*/ 1018183 w 1018183"/>
                  <a:gd name="connsiteY1002" fmla="*/ 3158226 h 9085945"/>
                  <a:gd name="connsiteX1003" fmla="*/ 1018183 w 1018183"/>
                  <a:gd name="connsiteY1003" fmla="*/ 3160209 h 9085945"/>
                  <a:gd name="connsiteX1004" fmla="*/ 1018183 w 1018183"/>
                  <a:gd name="connsiteY1004" fmla="*/ 3163754 h 9085945"/>
                  <a:gd name="connsiteX1005" fmla="*/ 1018183 w 1018183"/>
                  <a:gd name="connsiteY1005" fmla="*/ 3165647 h 9085945"/>
                  <a:gd name="connsiteX1006" fmla="*/ 1018183 w 1018183"/>
                  <a:gd name="connsiteY1006" fmla="*/ 3165939 h 9085945"/>
                  <a:gd name="connsiteX1007" fmla="*/ 1018183 w 1018183"/>
                  <a:gd name="connsiteY1007" fmla="*/ 3166123 h 9085945"/>
                  <a:gd name="connsiteX1008" fmla="*/ 1018183 w 1018183"/>
                  <a:gd name="connsiteY1008" fmla="*/ 3166931 h 9085945"/>
                  <a:gd name="connsiteX1009" fmla="*/ 1018183 w 1018183"/>
                  <a:gd name="connsiteY1009" fmla="*/ 3168107 h 9085945"/>
                  <a:gd name="connsiteX1010" fmla="*/ 1018183 w 1018183"/>
                  <a:gd name="connsiteY1010" fmla="*/ 3168569 h 9085945"/>
                  <a:gd name="connsiteX1011" fmla="*/ 1018183 w 1018183"/>
                  <a:gd name="connsiteY1011" fmla="*/ 3169277 h 9085945"/>
                  <a:gd name="connsiteX1012" fmla="*/ 1018183 w 1018183"/>
                  <a:gd name="connsiteY1012" fmla="*/ 3170844 h 9085945"/>
                  <a:gd name="connsiteX1013" fmla="*/ 1018183 w 1018183"/>
                  <a:gd name="connsiteY1013" fmla="*/ 3170997 h 9085945"/>
                  <a:gd name="connsiteX1014" fmla="*/ 1018183 w 1018183"/>
                  <a:gd name="connsiteY1014" fmla="*/ 3172219 h 9085945"/>
                  <a:gd name="connsiteX1015" fmla="*/ 1018183 w 1018183"/>
                  <a:gd name="connsiteY1015" fmla="*/ 3173788 h 9085945"/>
                  <a:gd name="connsiteX1016" fmla="*/ 1018183 w 1018183"/>
                  <a:gd name="connsiteY1016" fmla="*/ 3173985 h 9085945"/>
                  <a:gd name="connsiteX1017" fmla="*/ 1018183 w 1018183"/>
                  <a:gd name="connsiteY1017" fmla="*/ 3174545 h 9085945"/>
                  <a:gd name="connsiteX1018" fmla="*/ 1018183 w 1018183"/>
                  <a:gd name="connsiteY1018" fmla="*/ 3176706 h 9085945"/>
                  <a:gd name="connsiteX1019" fmla="*/ 1018183 w 1018183"/>
                  <a:gd name="connsiteY1019" fmla="*/ 3178284 h 9085945"/>
                  <a:gd name="connsiteX1020" fmla="*/ 1018183 w 1018183"/>
                  <a:gd name="connsiteY1020" fmla="*/ 3178606 h 9085945"/>
                  <a:gd name="connsiteX1021" fmla="*/ 1018183 w 1018183"/>
                  <a:gd name="connsiteY1021" fmla="*/ 3179164 h 9085945"/>
                  <a:gd name="connsiteX1022" fmla="*/ 1018183 w 1018183"/>
                  <a:gd name="connsiteY1022" fmla="*/ 3180098 h 9085945"/>
                  <a:gd name="connsiteX1023" fmla="*/ 1018183 w 1018183"/>
                  <a:gd name="connsiteY1023" fmla="*/ 3181599 h 9085945"/>
                  <a:gd name="connsiteX1024" fmla="*/ 1018183 w 1018183"/>
                  <a:gd name="connsiteY1024" fmla="*/ 3183031 h 9085945"/>
                  <a:gd name="connsiteX1025" fmla="*/ 1018183 w 1018183"/>
                  <a:gd name="connsiteY1025" fmla="*/ 3183277 h 9085945"/>
                  <a:gd name="connsiteX1026" fmla="*/ 1018183 w 1018183"/>
                  <a:gd name="connsiteY1026" fmla="*/ 3184665 h 9085945"/>
                  <a:gd name="connsiteX1027" fmla="*/ 1018183 w 1018183"/>
                  <a:gd name="connsiteY1027" fmla="*/ 3184845 h 9085945"/>
                  <a:gd name="connsiteX1028" fmla="*/ 1018183 w 1018183"/>
                  <a:gd name="connsiteY1028" fmla="*/ 3188434 h 9085945"/>
                  <a:gd name="connsiteX1029" fmla="*/ 1018183 w 1018183"/>
                  <a:gd name="connsiteY1029" fmla="*/ 3189664 h 9085945"/>
                  <a:gd name="connsiteX1030" fmla="*/ 1018183 w 1018183"/>
                  <a:gd name="connsiteY1030" fmla="*/ 3195155 h 9085945"/>
                  <a:gd name="connsiteX1031" fmla="*/ 1018183 w 1018183"/>
                  <a:gd name="connsiteY1031" fmla="*/ 3196361 h 9085945"/>
                  <a:gd name="connsiteX1032" fmla="*/ 1018183 w 1018183"/>
                  <a:gd name="connsiteY1032" fmla="*/ 3196481 h 9085945"/>
                  <a:gd name="connsiteX1033" fmla="*/ 1018183 w 1018183"/>
                  <a:gd name="connsiteY1033" fmla="*/ 3197130 h 9085945"/>
                  <a:gd name="connsiteX1034" fmla="*/ 1018183 w 1018183"/>
                  <a:gd name="connsiteY1034" fmla="*/ 3198467 h 9085945"/>
                  <a:gd name="connsiteX1035" fmla="*/ 1018183 w 1018183"/>
                  <a:gd name="connsiteY1035" fmla="*/ 3198699 h 9085945"/>
                  <a:gd name="connsiteX1036" fmla="*/ 1018183 w 1018183"/>
                  <a:gd name="connsiteY1036" fmla="*/ 3199372 h 9085945"/>
                  <a:gd name="connsiteX1037" fmla="*/ 1018183 w 1018183"/>
                  <a:gd name="connsiteY1037" fmla="*/ 3201296 h 9085945"/>
                  <a:gd name="connsiteX1038" fmla="*/ 1018183 w 1018183"/>
                  <a:gd name="connsiteY1038" fmla="*/ 3202210 h 9085945"/>
                  <a:gd name="connsiteX1039" fmla="*/ 1018183 w 1018183"/>
                  <a:gd name="connsiteY1039" fmla="*/ 3204408 h 9085945"/>
                  <a:gd name="connsiteX1040" fmla="*/ 1018183 w 1018183"/>
                  <a:gd name="connsiteY1040" fmla="*/ 3206280 h 9085945"/>
                  <a:gd name="connsiteX1041" fmla="*/ 1018183 w 1018183"/>
                  <a:gd name="connsiteY1041" fmla="*/ 3207273 h 9085945"/>
                  <a:gd name="connsiteX1042" fmla="*/ 1018183 w 1018183"/>
                  <a:gd name="connsiteY1042" fmla="*/ 3207419 h 9085945"/>
                  <a:gd name="connsiteX1043" fmla="*/ 1018183 w 1018183"/>
                  <a:gd name="connsiteY1043" fmla="*/ 3207539 h 9085945"/>
                  <a:gd name="connsiteX1044" fmla="*/ 1018183 w 1018183"/>
                  <a:gd name="connsiteY1044" fmla="*/ 3208911 h 9085945"/>
                  <a:gd name="connsiteX1045" fmla="*/ 1018183 w 1018183"/>
                  <a:gd name="connsiteY1045" fmla="*/ 3209525 h 9085945"/>
                  <a:gd name="connsiteX1046" fmla="*/ 1018183 w 1018183"/>
                  <a:gd name="connsiteY1046" fmla="*/ 3211011 h 9085945"/>
                  <a:gd name="connsiteX1047" fmla="*/ 1018183 w 1018183"/>
                  <a:gd name="connsiteY1047" fmla="*/ 3214327 h 9085945"/>
                  <a:gd name="connsiteX1048" fmla="*/ 1018183 w 1018183"/>
                  <a:gd name="connsiteY1048" fmla="*/ 3215316 h 9085945"/>
                  <a:gd name="connsiteX1049" fmla="*/ 1018183 w 1018183"/>
                  <a:gd name="connsiteY1049" fmla="*/ 3216006 h 9085945"/>
                  <a:gd name="connsiteX1050" fmla="*/ 1018183 w 1018183"/>
                  <a:gd name="connsiteY1050" fmla="*/ 3217047 h 9085945"/>
                  <a:gd name="connsiteX1051" fmla="*/ 1018183 w 1018183"/>
                  <a:gd name="connsiteY1051" fmla="*/ 3217574 h 9085945"/>
                  <a:gd name="connsiteX1052" fmla="*/ 1018183 w 1018183"/>
                  <a:gd name="connsiteY1052" fmla="*/ 3218332 h 9085945"/>
                  <a:gd name="connsiteX1053" fmla="*/ 1018183 w 1018183"/>
                  <a:gd name="connsiteY1053" fmla="*/ 3218809 h 9085945"/>
                  <a:gd name="connsiteX1054" fmla="*/ 1018183 w 1018183"/>
                  <a:gd name="connsiteY1054" fmla="*/ 3219548 h 9085945"/>
                  <a:gd name="connsiteX1055" fmla="*/ 1018183 w 1018183"/>
                  <a:gd name="connsiteY1055" fmla="*/ 3219854 h 9085945"/>
                  <a:gd name="connsiteX1056" fmla="*/ 1018183 w 1018183"/>
                  <a:gd name="connsiteY1056" fmla="*/ 3220785 h 9085945"/>
                  <a:gd name="connsiteX1057" fmla="*/ 1018183 w 1018183"/>
                  <a:gd name="connsiteY1057" fmla="*/ 3222069 h 9085945"/>
                  <a:gd name="connsiteX1058" fmla="*/ 1018183 w 1018183"/>
                  <a:gd name="connsiteY1058" fmla="*/ 3223379 h 9085945"/>
                  <a:gd name="connsiteX1059" fmla="*/ 1018183 w 1018183"/>
                  <a:gd name="connsiteY1059" fmla="*/ 3223619 h 9085945"/>
                  <a:gd name="connsiteX1060" fmla="*/ 1018183 w 1018183"/>
                  <a:gd name="connsiteY1060" fmla="*/ 3225187 h 9085945"/>
                  <a:gd name="connsiteX1061" fmla="*/ 1018183 w 1018183"/>
                  <a:gd name="connsiteY1061" fmla="*/ 3225385 h 9085945"/>
                  <a:gd name="connsiteX1062" fmla="*/ 1018183 w 1018183"/>
                  <a:gd name="connsiteY1062" fmla="*/ 3229859 h 9085945"/>
                  <a:gd name="connsiteX1063" fmla="*/ 1018183 w 1018183"/>
                  <a:gd name="connsiteY1063" fmla="*/ 3231277 h 9085945"/>
                  <a:gd name="connsiteX1064" fmla="*/ 1018183 w 1018183"/>
                  <a:gd name="connsiteY1064" fmla="*/ 3231426 h 9085945"/>
                  <a:gd name="connsiteX1065" fmla="*/ 1018183 w 1018183"/>
                  <a:gd name="connsiteY1065" fmla="*/ 3233742 h 9085945"/>
                  <a:gd name="connsiteX1066" fmla="*/ 1018183 w 1018183"/>
                  <a:gd name="connsiteY1066" fmla="*/ 3234655 h 9085945"/>
                  <a:gd name="connsiteX1067" fmla="*/ 1018183 w 1018183"/>
                  <a:gd name="connsiteY1067" fmla="*/ 3237286 h 9085945"/>
                  <a:gd name="connsiteX1068" fmla="*/ 1018183 w 1018183"/>
                  <a:gd name="connsiteY1068" fmla="*/ 3240146 h 9085945"/>
                  <a:gd name="connsiteX1069" fmla="*/ 1018183 w 1018183"/>
                  <a:gd name="connsiteY1069" fmla="*/ 3240917 h 9085945"/>
                  <a:gd name="connsiteX1070" fmla="*/ 1018183 w 1018183"/>
                  <a:gd name="connsiteY1070" fmla="*/ 3241639 h 9085945"/>
                  <a:gd name="connsiteX1071" fmla="*/ 1018183 w 1018183"/>
                  <a:gd name="connsiteY1071" fmla="*/ 3242335 h 9085945"/>
                  <a:gd name="connsiteX1072" fmla="*/ 1018183 w 1018183"/>
                  <a:gd name="connsiteY1072" fmla="*/ 3242484 h 9085945"/>
                  <a:gd name="connsiteX1073" fmla="*/ 1018183 w 1018183"/>
                  <a:gd name="connsiteY1073" fmla="*/ 3242552 h 9085945"/>
                  <a:gd name="connsiteX1074" fmla="*/ 1018183 w 1018183"/>
                  <a:gd name="connsiteY1074" fmla="*/ 3243691 h 9085945"/>
                  <a:gd name="connsiteX1075" fmla="*/ 1018183 w 1018183"/>
                  <a:gd name="connsiteY1075" fmla="*/ 3244229 h 9085945"/>
                  <a:gd name="connsiteX1076" fmla="*/ 1018183 w 1018183"/>
                  <a:gd name="connsiteY1076" fmla="*/ 3245799 h 9085945"/>
                  <a:gd name="connsiteX1077" fmla="*/ 1018183 w 1018183"/>
                  <a:gd name="connsiteY1077" fmla="*/ 3249867 h 9085945"/>
                  <a:gd name="connsiteX1078" fmla="*/ 1018183 w 1018183"/>
                  <a:gd name="connsiteY1078" fmla="*/ 3251994 h 9085945"/>
                  <a:gd name="connsiteX1079" fmla="*/ 1018183 w 1018183"/>
                  <a:gd name="connsiteY1079" fmla="*/ 3252696 h 9085945"/>
                  <a:gd name="connsiteX1080" fmla="*/ 1018183 w 1018183"/>
                  <a:gd name="connsiteY1080" fmla="*/ 3253610 h 9085945"/>
                  <a:gd name="connsiteX1081" fmla="*/ 1018183 w 1018183"/>
                  <a:gd name="connsiteY1081" fmla="*/ 3256348 h 9085945"/>
                  <a:gd name="connsiteX1082" fmla="*/ 1018183 w 1018183"/>
                  <a:gd name="connsiteY1082" fmla="*/ 3257917 h 9085945"/>
                  <a:gd name="connsiteX1083" fmla="*/ 1018183 w 1018183"/>
                  <a:gd name="connsiteY1083" fmla="*/ 3259890 h 9085945"/>
                  <a:gd name="connsiteX1084" fmla="*/ 1018183 w 1018183"/>
                  <a:gd name="connsiteY1084" fmla="*/ 3260196 h 9085945"/>
                  <a:gd name="connsiteX1085" fmla="*/ 1018183 w 1018183"/>
                  <a:gd name="connsiteY1085" fmla="*/ 3261969 h 9085945"/>
                  <a:gd name="connsiteX1086" fmla="*/ 1018183 w 1018183"/>
                  <a:gd name="connsiteY1086" fmla="*/ 3262411 h 9085945"/>
                  <a:gd name="connsiteX1087" fmla="*/ 1018183 w 1018183"/>
                  <a:gd name="connsiteY1087" fmla="*/ 3267406 h 9085945"/>
                  <a:gd name="connsiteX1088" fmla="*/ 1018183 w 1018183"/>
                  <a:gd name="connsiteY1088" fmla="*/ 3268372 h 9085945"/>
                  <a:gd name="connsiteX1089" fmla="*/ 1018183 w 1018183"/>
                  <a:gd name="connsiteY1089" fmla="*/ 3268974 h 9085945"/>
                  <a:gd name="connsiteX1090" fmla="*/ 1018183 w 1018183"/>
                  <a:gd name="connsiteY1090" fmla="*/ 3270013 h 9085945"/>
                  <a:gd name="connsiteX1091" fmla="*/ 1018183 w 1018183"/>
                  <a:gd name="connsiteY1091" fmla="*/ 3270950 h 9085945"/>
                  <a:gd name="connsiteX1092" fmla="*/ 1018183 w 1018183"/>
                  <a:gd name="connsiteY1092" fmla="*/ 3271255 h 9085945"/>
                  <a:gd name="connsiteX1093" fmla="*/ 1018183 w 1018183"/>
                  <a:gd name="connsiteY1093" fmla="*/ 3273777 h 9085945"/>
                  <a:gd name="connsiteX1094" fmla="*/ 1018183 w 1018183"/>
                  <a:gd name="connsiteY1094" fmla="*/ 3275062 h 9085945"/>
                  <a:gd name="connsiteX1095" fmla="*/ 1018183 w 1018183"/>
                  <a:gd name="connsiteY1095" fmla="*/ 3276675 h 9085945"/>
                  <a:gd name="connsiteX1096" fmla="*/ 1018183 w 1018183"/>
                  <a:gd name="connsiteY1096" fmla="*/ 3278242 h 9085945"/>
                  <a:gd name="connsiteX1097" fmla="*/ 1018183 w 1018183"/>
                  <a:gd name="connsiteY1097" fmla="*/ 3281071 h 9085945"/>
                  <a:gd name="connsiteX1098" fmla="*/ 1018183 w 1018183"/>
                  <a:gd name="connsiteY1098" fmla="*/ 3281259 h 9085945"/>
                  <a:gd name="connsiteX1099" fmla="*/ 1018183 w 1018183"/>
                  <a:gd name="connsiteY1099" fmla="*/ 3282826 h 9085945"/>
                  <a:gd name="connsiteX1100" fmla="*/ 1018183 w 1018183"/>
                  <a:gd name="connsiteY1100" fmla="*/ 3284571 h 9085945"/>
                  <a:gd name="connsiteX1101" fmla="*/ 1018183 w 1018183"/>
                  <a:gd name="connsiteY1101" fmla="*/ 3284723 h 9085945"/>
                  <a:gd name="connsiteX1102" fmla="*/ 1018183 w 1018183"/>
                  <a:gd name="connsiteY1102" fmla="*/ 3284836 h 9085945"/>
                  <a:gd name="connsiteX1103" fmla="*/ 1018183 w 1018183"/>
                  <a:gd name="connsiteY1103" fmla="*/ 3286141 h 9085945"/>
                  <a:gd name="connsiteX1104" fmla="*/ 1018183 w 1018183"/>
                  <a:gd name="connsiteY1104" fmla="*/ 3288571 h 9085945"/>
                  <a:gd name="connsiteX1105" fmla="*/ 1018183 w 1018183"/>
                  <a:gd name="connsiteY1105" fmla="*/ 3289069 h 9085945"/>
                  <a:gd name="connsiteX1106" fmla="*/ 1018183 w 1018183"/>
                  <a:gd name="connsiteY1106" fmla="*/ 3293622 h 9085945"/>
                  <a:gd name="connsiteX1107" fmla="*/ 1018183 w 1018183"/>
                  <a:gd name="connsiteY1107" fmla="*/ 3295631 h 9085945"/>
                  <a:gd name="connsiteX1108" fmla="*/ 1018183 w 1018183"/>
                  <a:gd name="connsiteY1108" fmla="*/ 3295781 h 9085945"/>
                  <a:gd name="connsiteX1109" fmla="*/ 1018183 w 1018183"/>
                  <a:gd name="connsiteY1109" fmla="*/ 3297198 h 9085945"/>
                  <a:gd name="connsiteX1110" fmla="*/ 1018183 w 1018183"/>
                  <a:gd name="connsiteY1110" fmla="*/ 3299630 h 9085945"/>
                  <a:gd name="connsiteX1111" fmla="*/ 1018183 w 1018183"/>
                  <a:gd name="connsiteY1111" fmla="*/ 3300128 h 9085945"/>
                  <a:gd name="connsiteX1112" fmla="*/ 1018183 w 1018183"/>
                  <a:gd name="connsiteY1112" fmla="*/ 3303677 h 9085945"/>
                  <a:gd name="connsiteX1113" fmla="*/ 1018183 w 1018183"/>
                  <a:gd name="connsiteY1113" fmla="*/ 3303983 h 9085945"/>
                  <a:gd name="connsiteX1114" fmla="*/ 1018183 w 1018183"/>
                  <a:gd name="connsiteY1114" fmla="*/ 3306182 h 9085945"/>
                  <a:gd name="connsiteX1115" fmla="*/ 1018183 w 1018183"/>
                  <a:gd name="connsiteY1115" fmla="*/ 3307527 h 9085945"/>
                  <a:gd name="connsiteX1116" fmla="*/ 1018183 w 1018183"/>
                  <a:gd name="connsiteY1116" fmla="*/ 3308312 h 9085945"/>
                  <a:gd name="connsiteX1117" fmla="*/ 1018183 w 1018183"/>
                  <a:gd name="connsiteY1117" fmla="*/ 3309634 h 9085945"/>
                  <a:gd name="connsiteX1118" fmla="*/ 1018183 w 1018183"/>
                  <a:gd name="connsiteY1118" fmla="*/ 3312946 h 9085945"/>
                  <a:gd name="connsiteX1119" fmla="*/ 1018183 w 1018183"/>
                  <a:gd name="connsiteY1119" fmla="*/ 3313249 h 9085945"/>
                  <a:gd name="connsiteX1120" fmla="*/ 1018183 w 1018183"/>
                  <a:gd name="connsiteY1120" fmla="*/ 3317240 h 9085945"/>
                  <a:gd name="connsiteX1121" fmla="*/ 1018183 w 1018183"/>
                  <a:gd name="connsiteY1121" fmla="*/ 3319371 h 9085945"/>
                  <a:gd name="connsiteX1122" fmla="*/ 1018183 w 1018183"/>
                  <a:gd name="connsiteY1122" fmla="*/ 3322236 h 9085945"/>
                  <a:gd name="connsiteX1123" fmla="*/ 1018183 w 1018183"/>
                  <a:gd name="connsiteY1123" fmla="*/ 3322713 h 9085945"/>
                  <a:gd name="connsiteX1124" fmla="*/ 1018183 w 1018183"/>
                  <a:gd name="connsiteY1124" fmla="*/ 3324006 h 9085945"/>
                  <a:gd name="connsiteX1125" fmla="*/ 1018183 w 1018183"/>
                  <a:gd name="connsiteY1125" fmla="*/ 3324310 h 9085945"/>
                  <a:gd name="connsiteX1126" fmla="*/ 1018183 w 1018183"/>
                  <a:gd name="connsiteY1126" fmla="*/ 3324932 h 9085945"/>
                  <a:gd name="connsiteX1127" fmla="*/ 1018183 w 1018183"/>
                  <a:gd name="connsiteY1127" fmla="*/ 3328568 h 9085945"/>
                  <a:gd name="connsiteX1128" fmla="*/ 1018183 w 1018183"/>
                  <a:gd name="connsiteY1128" fmla="*/ 3332205 h 9085945"/>
                  <a:gd name="connsiteX1129" fmla="*/ 1018183 w 1018183"/>
                  <a:gd name="connsiteY1129" fmla="*/ 3332358 h 9085945"/>
                  <a:gd name="connsiteX1130" fmla="*/ 1018183 w 1018183"/>
                  <a:gd name="connsiteY1130" fmla="*/ 3333773 h 9085945"/>
                  <a:gd name="connsiteX1131" fmla="*/ 1018183 w 1018183"/>
                  <a:gd name="connsiteY1131" fmla="*/ 3336124 h 9085945"/>
                  <a:gd name="connsiteX1132" fmla="*/ 1018183 w 1018183"/>
                  <a:gd name="connsiteY1132" fmla="*/ 3340469 h 9085945"/>
                  <a:gd name="connsiteX1133" fmla="*/ 1018183 w 1018183"/>
                  <a:gd name="connsiteY1133" fmla="*/ 3346913 h 9085945"/>
                  <a:gd name="connsiteX1134" fmla="*/ 1018183 w 1018183"/>
                  <a:gd name="connsiteY1134" fmla="*/ 3347394 h 9085945"/>
                  <a:gd name="connsiteX1135" fmla="*/ 1018183 w 1018183"/>
                  <a:gd name="connsiteY1135" fmla="*/ 3352098 h 9085945"/>
                  <a:gd name="connsiteX1136" fmla="*/ 1018183 w 1018183"/>
                  <a:gd name="connsiteY1136" fmla="*/ 3355642 h 9085945"/>
                  <a:gd name="connsiteX1137" fmla="*/ 1018183 w 1018183"/>
                  <a:gd name="connsiteY1137" fmla="*/ 3357377 h 9085945"/>
                  <a:gd name="connsiteX1138" fmla="*/ 1018183 w 1018183"/>
                  <a:gd name="connsiteY1138" fmla="*/ 3357583 h 9085945"/>
                  <a:gd name="connsiteX1139" fmla="*/ 1018183 w 1018183"/>
                  <a:gd name="connsiteY1139" fmla="*/ 3358451 h 9085945"/>
                  <a:gd name="connsiteX1140" fmla="*/ 1018183 w 1018183"/>
                  <a:gd name="connsiteY1140" fmla="*/ 3359712 h 9085945"/>
                  <a:gd name="connsiteX1141" fmla="*/ 1018183 w 1018183"/>
                  <a:gd name="connsiteY1141" fmla="*/ 3360580 h 9085945"/>
                  <a:gd name="connsiteX1142" fmla="*/ 1018183 w 1018183"/>
                  <a:gd name="connsiteY1142" fmla="*/ 3363979 h 9085945"/>
                  <a:gd name="connsiteX1143" fmla="*/ 1018183 w 1018183"/>
                  <a:gd name="connsiteY1143" fmla="*/ 3365274 h 9085945"/>
                  <a:gd name="connsiteX1144" fmla="*/ 1018183 w 1018183"/>
                  <a:gd name="connsiteY1144" fmla="*/ 3366500 h 9085945"/>
                  <a:gd name="connsiteX1145" fmla="*/ 1018183 w 1018183"/>
                  <a:gd name="connsiteY1145" fmla="*/ 3367154 h 9085945"/>
                  <a:gd name="connsiteX1146" fmla="*/ 1018183 w 1018183"/>
                  <a:gd name="connsiteY1146" fmla="*/ 3368911 h 9085945"/>
                  <a:gd name="connsiteX1147" fmla="*/ 1018183 w 1018183"/>
                  <a:gd name="connsiteY1147" fmla="*/ 3371069 h 9085945"/>
                  <a:gd name="connsiteX1148" fmla="*/ 1018183 w 1018183"/>
                  <a:gd name="connsiteY1148" fmla="*/ 3374115 h 9085945"/>
                  <a:gd name="connsiteX1149" fmla="*/ 1018183 w 1018183"/>
                  <a:gd name="connsiteY1149" fmla="*/ 3375288 h 9085945"/>
                  <a:gd name="connsiteX1150" fmla="*/ 1018183 w 1018183"/>
                  <a:gd name="connsiteY1150" fmla="*/ 3376334 h 9085945"/>
                  <a:gd name="connsiteX1151" fmla="*/ 1018183 w 1018183"/>
                  <a:gd name="connsiteY1151" fmla="*/ 3379969 h 9085945"/>
                  <a:gd name="connsiteX1152" fmla="*/ 1018183 w 1018183"/>
                  <a:gd name="connsiteY1152" fmla="*/ 3380323 h 9085945"/>
                  <a:gd name="connsiteX1153" fmla="*/ 1018183 w 1018183"/>
                  <a:gd name="connsiteY1153" fmla="*/ 3384890 h 9085945"/>
                  <a:gd name="connsiteX1154" fmla="*/ 1018183 w 1018183"/>
                  <a:gd name="connsiteY1154" fmla="*/ 3388087 h 9085945"/>
                  <a:gd name="connsiteX1155" fmla="*/ 1018183 w 1018183"/>
                  <a:gd name="connsiteY1155" fmla="*/ 3390105 h 9085945"/>
                  <a:gd name="connsiteX1156" fmla="*/ 1018183 w 1018183"/>
                  <a:gd name="connsiteY1156" fmla="*/ 3392440 h 9085945"/>
                  <a:gd name="connsiteX1157" fmla="*/ 1018183 w 1018183"/>
                  <a:gd name="connsiteY1157" fmla="*/ 3393648 h 9085945"/>
                  <a:gd name="connsiteX1158" fmla="*/ 1018183 w 1018183"/>
                  <a:gd name="connsiteY1158" fmla="*/ 3394724 h 9085945"/>
                  <a:gd name="connsiteX1159" fmla="*/ 1018183 w 1018183"/>
                  <a:gd name="connsiteY1159" fmla="*/ 3395717 h 9085945"/>
                  <a:gd name="connsiteX1160" fmla="*/ 1018183 w 1018183"/>
                  <a:gd name="connsiteY1160" fmla="*/ 3395984 h 9085945"/>
                  <a:gd name="connsiteX1161" fmla="*/ 1018183 w 1018183"/>
                  <a:gd name="connsiteY1161" fmla="*/ 3396706 h 9085945"/>
                  <a:gd name="connsiteX1162" fmla="*/ 1018183 w 1018183"/>
                  <a:gd name="connsiteY1162" fmla="*/ 3397285 h 9085945"/>
                  <a:gd name="connsiteX1163" fmla="*/ 1018183 w 1018183"/>
                  <a:gd name="connsiteY1163" fmla="*/ 3398793 h 9085945"/>
                  <a:gd name="connsiteX1164" fmla="*/ 1018183 w 1018183"/>
                  <a:gd name="connsiteY1164" fmla="*/ 3399597 h 9085945"/>
                  <a:gd name="connsiteX1165" fmla="*/ 1018183 w 1018183"/>
                  <a:gd name="connsiteY1165" fmla="*/ 3401163 h 9085945"/>
                  <a:gd name="connsiteX1166" fmla="*/ 1018183 w 1018183"/>
                  <a:gd name="connsiteY1166" fmla="*/ 3403146 h 9085945"/>
                  <a:gd name="connsiteX1167" fmla="*/ 1018183 w 1018183"/>
                  <a:gd name="connsiteY1167" fmla="*/ 3403498 h 9085945"/>
                  <a:gd name="connsiteX1168" fmla="*/ 1018183 w 1018183"/>
                  <a:gd name="connsiteY1168" fmla="*/ 3404709 h 9085945"/>
                  <a:gd name="connsiteX1169" fmla="*/ 1018183 w 1018183"/>
                  <a:gd name="connsiteY1169" fmla="*/ 3406775 h 9085945"/>
                  <a:gd name="connsiteX1170" fmla="*/ 1018183 w 1018183"/>
                  <a:gd name="connsiteY1170" fmla="*/ 3406842 h 9085945"/>
                  <a:gd name="connsiteX1171" fmla="*/ 1018183 w 1018183"/>
                  <a:gd name="connsiteY1171" fmla="*/ 3407043 h 9085945"/>
                  <a:gd name="connsiteX1172" fmla="*/ 1018183 w 1018183"/>
                  <a:gd name="connsiteY1172" fmla="*/ 3407764 h 9085945"/>
                  <a:gd name="connsiteX1173" fmla="*/ 1018183 w 1018183"/>
                  <a:gd name="connsiteY1173" fmla="*/ 3408344 h 9085945"/>
                  <a:gd name="connsiteX1174" fmla="*/ 1018183 w 1018183"/>
                  <a:gd name="connsiteY1174" fmla="*/ 3409061 h 9085945"/>
                  <a:gd name="connsiteX1175" fmla="*/ 1018183 w 1018183"/>
                  <a:gd name="connsiteY1175" fmla="*/ 3409656 h 9085945"/>
                  <a:gd name="connsiteX1176" fmla="*/ 1018183 w 1018183"/>
                  <a:gd name="connsiteY1176" fmla="*/ 3410199 h 9085945"/>
                  <a:gd name="connsiteX1177" fmla="*/ 1018183 w 1018183"/>
                  <a:gd name="connsiteY1177" fmla="*/ 3411411 h 9085945"/>
                  <a:gd name="connsiteX1178" fmla="*/ 1018183 w 1018183"/>
                  <a:gd name="connsiteY1178" fmla="*/ 3412696 h 9085945"/>
                  <a:gd name="connsiteX1179" fmla="*/ 1018183 w 1018183"/>
                  <a:gd name="connsiteY1179" fmla="*/ 3412768 h 9085945"/>
                  <a:gd name="connsiteX1180" fmla="*/ 1018183 w 1018183"/>
                  <a:gd name="connsiteY1180" fmla="*/ 3414673 h 9085945"/>
                  <a:gd name="connsiteX1181" fmla="*/ 1018183 w 1018183"/>
                  <a:gd name="connsiteY1181" fmla="*/ 3416240 h 9085945"/>
                  <a:gd name="connsiteX1182" fmla="*/ 1018183 w 1018183"/>
                  <a:gd name="connsiteY1182" fmla="*/ 3417900 h 9085945"/>
                  <a:gd name="connsiteX1183" fmla="*/ 1018183 w 1018183"/>
                  <a:gd name="connsiteY1183" fmla="*/ 3418331 h 9085945"/>
                  <a:gd name="connsiteX1184" fmla="*/ 1018183 w 1018183"/>
                  <a:gd name="connsiteY1184" fmla="*/ 3420665 h 9085945"/>
                  <a:gd name="connsiteX1185" fmla="*/ 1018183 w 1018183"/>
                  <a:gd name="connsiteY1185" fmla="*/ 3420815 h 9085945"/>
                  <a:gd name="connsiteX1186" fmla="*/ 1018183 w 1018183"/>
                  <a:gd name="connsiteY1186" fmla="*/ 3422468 h 9085945"/>
                  <a:gd name="connsiteX1187" fmla="*/ 1018183 w 1018183"/>
                  <a:gd name="connsiteY1187" fmla="*/ 3427168 h 9085945"/>
                  <a:gd name="connsiteX1188" fmla="*/ 1018183 w 1018183"/>
                  <a:gd name="connsiteY1188" fmla="*/ 3429387 h 9085945"/>
                  <a:gd name="connsiteX1189" fmla="*/ 1018183 w 1018183"/>
                  <a:gd name="connsiteY1189" fmla="*/ 3431723 h 9085945"/>
                  <a:gd name="connsiteX1190" fmla="*/ 1018183 w 1018183"/>
                  <a:gd name="connsiteY1190" fmla="*/ 3431873 h 9085945"/>
                  <a:gd name="connsiteX1191" fmla="*/ 1018183 w 1018183"/>
                  <a:gd name="connsiteY1191" fmla="*/ 3434880 h 9085945"/>
                  <a:gd name="connsiteX1192" fmla="*/ 1018183 w 1018183"/>
                  <a:gd name="connsiteY1192" fmla="*/ 3435065 h 9085945"/>
                  <a:gd name="connsiteX1193" fmla="*/ 1018183 w 1018183"/>
                  <a:gd name="connsiteY1193" fmla="*/ 3435873 h 9085945"/>
                  <a:gd name="connsiteX1194" fmla="*/ 1018183 w 1018183"/>
                  <a:gd name="connsiteY1194" fmla="*/ 3437436 h 9085945"/>
                  <a:gd name="connsiteX1195" fmla="*/ 1018183 w 1018183"/>
                  <a:gd name="connsiteY1195" fmla="*/ 3437511 h 9085945"/>
                  <a:gd name="connsiteX1196" fmla="*/ 1018183 w 1018183"/>
                  <a:gd name="connsiteY1196" fmla="*/ 3438219 h 9085945"/>
                  <a:gd name="connsiteX1197" fmla="*/ 1018183 w 1018183"/>
                  <a:gd name="connsiteY1197" fmla="*/ 3438325 h 9085945"/>
                  <a:gd name="connsiteX1198" fmla="*/ 1018183 w 1018183"/>
                  <a:gd name="connsiteY1198" fmla="*/ 3439504 h 9085945"/>
                  <a:gd name="connsiteX1199" fmla="*/ 1018183 w 1018183"/>
                  <a:gd name="connsiteY1199" fmla="*/ 3439770 h 9085945"/>
                  <a:gd name="connsiteX1200" fmla="*/ 1018183 w 1018183"/>
                  <a:gd name="connsiteY1200" fmla="*/ 3439786 h 9085945"/>
                  <a:gd name="connsiteX1201" fmla="*/ 1018183 w 1018183"/>
                  <a:gd name="connsiteY1201" fmla="*/ 3441071 h 9085945"/>
                  <a:gd name="connsiteX1202" fmla="*/ 1018183 w 1018183"/>
                  <a:gd name="connsiteY1202" fmla="*/ 3442927 h 9085945"/>
                  <a:gd name="connsiteX1203" fmla="*/ 1018183 w 1018183"/>
                  <a:gd name="connsiteY1203" fmla="*/ 3443047 h 9085945"/>
                  <a:gd name="connsiteX1204" fmla="*/ 1018183 w 1018183"/>
                  <a:gd name="connsiteY1204" fmla="*/ 3443916 h 9085945"/>
                  <a:gd name="connsiteX1205" fmla="*/ 1018183 w 1018183"/>
                  <a:gd name="connsiteY1205" fmla="*/ 3445647 h 9085945"/>
                  <a:gd name="connsiteX1206" fmla="*/ 1018183 w 1018183"/>
                  <a:gd name="connsiteY1206" fmla="*/ 3446123 h 9085945"/>
                  <a:gd name="connsiteX1207" fmla="*/ 1018183 w 1018183"/>
                  <a:gd name="connsiteY1207" fmla="*/ 3446932 h 9085945"/>
                  <a:gd name="connsiteX1208" fmla="*/ 1018183 w 1018183"/>
                  <a:gd name="connsiteY1208" fmla="*/ 3448107 h 9085945"/>
                  <a:gd name="connsiteX1209" fmla="*/ 1018183 w 1018183"/>
                  <a:gd name="connsiteY1209" fmla="*/ 3449040 h 9085945"/>
                  <a:gd name="connsiteX1210" fmla="*/ 1018183 w 1018183"/>
                  <a:gd name="connsiteY1210" fmla="*/ 3449277 h 9085945"/>
                  <a:gd name="connsiteX1211" fmla="*/ 1018183 w 1018183"/>
                  <a:gd name="connsiteY1211" fmla="*/ 3450843 h 9085945"/>
                  <a:gd name="connsiteX1212" fmla="*/ 1018183 w 1018183"/>
                  <a:gd name="connsiteY1212" fmla="*/ 3451973 h 9085945"/>
                  <a:gd name="connsiteX1213" fmla="*/ 1018183 w 1018183"/>
                  <a:gd name="connsiteY1213" fmla="*/ 3452219 h 9085945"/>
                  <a:gd name="connsiteX1214" fmla="*/ 1018183 w 1018183"/>
                  <a:gd name="connsiteY1214" fmla="*/ 3453787 h 9085945"/>
                  <a:gd name="connsiteX1215" fmla="*/ 1018183 w 1018183"/>
                  <a:gd name="connsiteY1215" fmla="*/ 3453985 h 9085945"/>
                  <a:gd name="connsiteX1216" fmla="*/ 1018183 w 1018183"/>
                  <a:gd name="connsiteY1216" fmla="*/ 3457173 h 9085945"/>
                  <a:gd name="connsiteX1217" fmla="*/ 1018183 w 1018183"/>
                  <a:gd name="connsiteY1217" fmla="*/ 3458606 h 9085945"/>
                  <a:gd name="connsiteX1218" fmla="*/ 1018183 w 1018183"/>
                  <a:gd name="connsiteY1218" fmla="*/ 3458742 h 9085945"/>
                  <a:gd name="connsiteX1219" fmla="*/ 1018183 w 1018183"/>
                  <a:gd name="connsiteY1219" fmla="*/ 3460098 h 9085945"/>
                  <a:gd name="connsiteX1220" fmla="*/ 1018183 w 1018183"/>
                  <a:gd name="connsiteY1220" fmla="*/ 3463031 h 9085945"/>
                  <a:gd name="connsiteX1221" fmla="*/ 1018183 w 1018183"/>
                  <a:gd name="connsiteY1221" fmla="*/ 3470239 h 9085945"/>
                  <a:gd name="connsiteX1222" fmla="*/ 1018183 w 1018183"/>
                  <a:gd name="connsiteY1222" fmla="*/ 3471152 h 9085945"/>
                  <a:gd name="connsiteX1223" fmla="*/ 1018183 w 1018183"/>
                  <a:gd name="connsiteY1223" fmla="*/ 3476361 h 9085945"/>
                  <a:gd name="connsiteX1224" fmla="*/ 1018183 w 1018183"/>
                  <a:gd name="connsiteY1224" fmla="*/ 3476481 h 9085945"/>
                  <a:gd name="connsiteX1225" fmla="*/ 1018183 w 1018183"/>
                  <a:gd name="connsiteY1225" fmla="*/ 3478467 h 9085945"/>
                  <a:gd name="connsiteX1226" fmla="*/ 1018183 w 1018183"/>
                  <a:gd name="connsiteY1226" fmla="*/ 3481296 h 9085945"/>
                  <a:gd name="connsiteX1227" fmla="*/ 1018183 w 1018183"/>
                  <a:gd name="connsiteY1227" fmla="*/ 3482210 h 9085945"/>
                  <a:gd name="connsiteX1228" fmla="*/ 1018183 w 1018183"/>
                  <a:gd name="connsiteY1228" fmla="*/ 3484258 h 9085945"/>
                  <a:gd name="connsiteX1229" fmla="*/ 1018183 w 1018183"/>
                  <a:gd name="connsiteY1229" fmla="*/ 3484948 h 9085945"/>
                  <a:gd name="connsiteX1230" fmla="*/ 1018183 w 1018183"/>
                  <a:gd name="connsiteY1230" fmla="*/ 3485548 h 9085945"/>
                  <a:gd name="connsiteX1231" fmla="*/ 1018183 w 1018183"/>
                  <a:gd name="connsiteY1231" fmla="*/ 3486517 h 9085945"/>
                  <a:gd name="connsiteX1232" fmla="*/ 1018183 w 1018183"/>
                  <a:gd name="connsiteY1232" fmla="*/ 3487274 h 9085945"/>
                  <a:gd name="connsiteX1233" fmla="*/ 1018183 w 1018183"/>
                  <a:gd name="connsiteY1233" fmla="*/ 3488490 h 9085945"/>
                  <a:gd name="connsiteX1234" fmla="*/ 1018183 w 1018183"/>
                  <a:gd name="connsiteY1234" fmla="*/ 3488797 h 9085945"/>
                  <a:gd name="connsiteX1235" fmla="*/ 1018183 w 1018183"/>
                  <a:gd name="connsiteY1235" fmla="*/ 3491011 h 9085945"/>
                  <a:gd name="connsiteX1236" fmla="*/ 1018183 w 1018183"/>
                  <a:gd name="connsiteY1236" fmla="*/ 3494327 h 9085945"/>
                  <a:gd name="connsiteX1237" fmla="*/ 1018183 w 1018183"/>
                  <a:gd name="connsiteY1237" fmla="*/ 3495316 h 9085945"/>
                  <a:gd name="connsiteX1238" fmla="*/ 1018183 w 1018183"/>
                  <a:gd name="connsiteY1238" fmla="*/ 3495759 h 9085945"/>
                  <a:gd name="connsiteX1239" fmla="*/ 1018183 w 1018183"/>
                  <a:gd name="connsiteY1239" fmla="*/ 3496007 h 9085945"/>
                  <a:gd name="connsiteX1240" fmla="*/ 1018183 w 1018183"/>
                  <a:gd name="connsiteY1240" fmla="*/ 3497574 h 9085945"/>
                  <a:gd name="connsiteX1241" fmla="*/ 1018183 w 1018183"/>
                  <a:gd name="connsiteY1241" fmla="*/ 3499550 h 9085945"/>
                  <a:gd name="connsiteX1242" fmla="*/ 1018183 w 1018183"/>
                  <a:gd name="connsiteY1242" fmla="*/ 3499855 h 9085945"/>
                  <a:gd name="connsiteX1243" fmla="*/ 1018183 w 1018183"/>
                  <a:gd name="connsiteY1243" fmla="*/ 3509088 h 9085945"/>
                  <a:gd name="connsiteX1244" fmla="*/ 1018183 w 1018183"/>
                  <a:gd name="connsiteY1244" fmla="*/ 3509859 h 9085945"/>
                  <a:gd name="connsiteX1245" fmla="*/ 1018183 w 1018183"/>
                  <a:gd name="connsiteY1245" fmla="*/ 3511277 h 9085945"/>
                  <a:gd name="connsiteX1246" fmla="*/ 1018183 w 1018183"/>
                  <a:gd name="connsiteY1246" fmla="*/ 3511426 h 9085945"/>
                  <a:gd name="connsiteX1247" fmla="*/ 1018183 w 1018183"/>
                  <a:gd name="connsiteY1247" fmla="*/ 3512633 h 9085945"/>
                  <a:gd name="connsiteX1248" fmla="*/ 1018183 w 1018183"/>
                  <a:gd name="connsiteY1248" fmla="*/ 3513172 h 9085945"/>
                  <a:gd name="connsiteX1249" fmla="*/ 1018183 w 1018183"/>
                  <a:gd name="connsiteY1249" fmla="*/ 3514742 h 9085945"/>
                  <a:gd name="connsiteX1250" fmla="*/ 1018183 w 1018183"/>
                  <a:gd name="connsiteY1250" fmla="*/ 3520146 h 9085945"/>
                  <a:gd name="connsiteX1251" fmla="*/ 1018183 w 1018183"/>
                  <a:gd name="connsiteY1251" fmla="*/ 3521639 h 9085945"/>
                  <a:gd name="connsiteX1252" fmla="*/ 1018183 w 1018183"/>
                  <a:gd name="connsiteY1252" fmla="*/ 3522553 h 9085945"/>
                  <a:gd name="connsiteX1253" fmla="*/ 1018183 w 1018183"/>
                  <a:gd name="connsiteY1253" fmla="*/ 3523691 h 9085945"/>
                  <a:gd name="connsiteX1254" fmla="*/ 1018183 w 1018183"/>
                  <a:gd name="connsiteY1254" fmla="*/ 3524231 h 9085945"/>
                  <a:gd name="connsiteX1255" fmla="*/ 1018183 w 1018183"/>
                  <a:gd name="connsiteY1255" fmla="*/ 3525798 h 9085945"/>
                  <a:gd name="connsiteX1256" fmla="*/ 1018183 w 1018183"/>
                  <a:gd name="connsiteY1256" fmla="*/ 3528044 h 9085945"/>
                  <a:gd name="connsiteX1257" fmla="*/ 1018183 w 1018183"/>
                  <a:gd name="connsiteY1257" fmla="*/ 3532278 h 9085945"/>
                  <a:gd name="connsiteX1258" fmla="*/ 1018183 w 1018183"/>
                  <a:gd name="connsiteY1258" fmla="*/ 3532583 h 9085945"/>
                  <a:gd name="connsiteX1259" fmla="*/ 1018183 w 1018183"/>
                  <a:gd name="connsiteY1259" fmla="*/ 3536128 h 9085945"/>
                  <a:gd name="connsiteX1260" fmla="*/ 1018183 w 1018183"/>
                  <a:gd name="connsiteY1260" fmla="*/ 3536348 h 9085945"/>
                  <a:gd name="connsiteX1261" fmla="*/ 1018183 w 1018183"/>
                  <a:gd name="connsiteY1261" fmla="*/ 3537314 h 9085945"/>
                  <a:gd name="connsiteX1262" fmla="*/ 1018183 w 1018183"/>
                  <a:gd name="connsiteY1262" fmla="*/ 3537916 h 9085945"/>
                  <a:gd name="connsiteX1263" fmla="*/ 1018183 w 1018183"/>
                  <a:gd name="connsiteY1263" fmla="*/ 3539892 h 9085945"/>
                  <a:gd name="connsiteX1264" fmla="*/ 1018183 w 1018183"/>
                  <a:gd name="connsiteY1264" fmla="*/ 3540197 h 9085945"/>
                  <a:gd name="connsiteX1265" fmla="*/ 1018183 w 1018183"/>
                  <a:gd name="connsiteY1265" fmla="*/ 3544004 h 9085945"/>
                  <a:gd name="connsiteX1266" fmla="*/ 1018183 w 1018183"/>
                  <a:gd name="connsiteY1266" fmla="*/ 3548372 h 9085945"/>
                  <a:gd name="connsiteX1267" fmla="*/ 1018183 w 1018183"/>
                  <a:gd name="connsiteY1267" fmla="*/ 3550013 h 9085945"/>
                  <a:gd name="connsiteX1268" fmla="*/ 1018183 w 1018183"/>
                  <a:gd name="connsiteY1268" fmla="*/ 3550836 h 9085945"/>
                  <a:gd name="connsiteX1269" fmla="*/ 1018183 w 1018183"/>
                  <a:gd name="connsiteY1269" fmla="*/ 3553778 h 9085945"/>
                  <a:gd name="connsiteX1270" fmla="*/ 1018183 w 1018183"/>
                  <a:gd name="connsiteY1270" fmla="*/ 3555062 h 9085945"/>
                  <a:gd name="connsiteX1271" fmla="*/ 1018183 w 1018183"/>
                  <a:gd name="connsiteY1271" fmla="*/ 3556419 h 9085945"/>
                  <a:gd name="connsiteX1272" fmla="*/ 1018183 w 1018183"/>
                  <a:gd name="connsiteY1272" fmla="*/ 3560805 h 9085945"/>
                  <a:gd name="connsiteX1273" fmla="*/ 1018183 w 1018183"/>
                  <a:gd name="connsiteY1273" fmla="*/ 3562564 h 9085945"/>
                  <a:gd name="connsiteX1274" fmla="*/ 1018183 w 1018183"/>
                  <a:gd name="connsiteY1274" fmla="*/ 3564573 h 9085945"/>
                  <a:gd name="connsiteX1275" fmla="*/ 1018183 w 1018183"/>
                  <a:gd name="connsiteY1275" fmla="*/ 3564723 h 9085945"/>
                  <a:gd name="connsiteX1276" fmla="*/ 1018183 w 1018183"/>
                  <a:gd name="connsiteY1276" fmla="*/ 3566140 h 9085945"/>
                  <a:gd name="connsiteX1277" fmla="*/ 1018183 w 1018183"/>
                  <a:gd name="connsiteY1277" fmla="*/ 3568572 h 9085945"/>
                  <a:gd name="connsiteX1278" fmla="*/ 1018183 w 1018183"/>
                  <a:gd name="connsiteY1278" fmla="*/ 3569069 h 9085945"/>
                  <a:gd name="connsiteX1279" fmla="*/ 1018183 w 1018183"/>
                  <a:gd name="connsiteY1279" fmla="*/ 3572619 h 9085945"/>
                  <a:gd name="connsiteX1280" fmla="*/ 1018183 w 1018183"/>
                  <a:gd name="connsiteY1280" fmla="*/ 3572925 h 9085945"/>
                  <a:gd name="connsiteX1281" fmla="*/ 1018183 w 1018183"/>
                  <a:gd name="connsiteY1281" fmla="*/ 3573622 h 9085945"/>
                  <a:gd name="connsiteX1282" fmla="*/ 1018183 w 1018183"/>
                  <a:gd name="connsiteY1282" fmla="*/ 3575513 h 9085945"/>
                  <a:gd name="connsiteX1283" fmla="*/ 1018183 w 1018183"/>
                  <a:gd name="connsiteY1283" fmla="*/ 3576469 h 9085945"/>
                  <a:gd name="connsiteX1284" fmla="*/ 1018183 w 1018183"/>
                  <a:gd name="connsiteY1284" fmla="*/ 3581521 h 9085945"/>
                  <a:gd name="connsiteX1285" fmla="*/ 1018183 w 1018183"/>
                  <a:gd name="connsiteY1285" fmla="*/ 3583677 h 9085945"/>
                  <a:gd name="connsiteX1286" fmla="*/ 1018183 w 1018183"/>
                  <a:gd name="connsiteY1286" fmla="*/ 3583982 h 9085945"/>
                  <a:gd name="connsiteX1287" fmla="*/ 1018183 w 1018183"/>
                  <a:gd name="connsiteY1287" fmla="*/ 3586182 h 9085945"/>
                  <a:gd name="connsiteX1288" fmla="*/ 1018183 w 1018183"/>
                  <a:gd name="connsiteY1288" fmla="*/ 3587526 h 9085945"/>
                  <a:gd name="connsiteX1289" fmla="*/ 1018183 w 1018183"/>
                  <a:gd name="connsiteY1289" fmla="*/ 3588312 h 9085945"/>
                  <a:gd name="connsiteX1290" fmla="*/ 1018183 w 1018183"/>
                  <a:gd name="connsiteY1290" fmla="*/ 3591178 h 9085945"/>
                  <a:gd name="connsiteX1291" fmla="*/ 1018183 w 1018183"/>
                  <a:gd name="connsiteY1291" fmla="*/ 3592020 h 9085945"/>
                  <a:gd name="connsiteX1292" fmla="*/ 1018183 w 1018183"/>
                  <a:gd name="connsiteY1292" fmla="*/ 3592948 h 9085945"/>
                  <a:gd name="connsiteX1293" fmla="*/ 1018183 w 1018183"/>
                  <a:gd name="connsiteY1293" fmla="*/ 3593252 h 9085945"/>
                  <a:gd name="connsiteX1294" fmla="*/ 1018183 w 1018183"/>
                  <a:gd name="connsiteY1294" fmla="*/ 3593874 h 9085945"/>
                  <a:gd name="connsiteX1295" fmla="*/ 1018183 w 1018183"/>
                  <a:gd name="connsiteY1295" fmla="*/ 3597510 h 9085945"/>
                  <a:gd name="connsiteX1296" fmla="*/ 1018183 w 1018183"/>
                  <a:gd name="connsiteY1296" fmla="*/ 3601147 h 9085945"/>
                  <a:gd name="connsiteX1297" fmla="*/ 1018183 w 1018183"/>
                  <a:gd name="connsiteY1297" fmla="*/ 3601300 h 9085945"/>
                  <a:gd name="connsiteX1298" fmla="*/ 1018183 w 1018183"/>
                  <a:gd name="connsiteY1298" fmla="*/ 3602236 h 9085945"/>
                  <a:gd name="connsiteX1299" fmla="*/ 1018183 w 1018183"/>
                  <a:gd name="connsiteY1299" fmla="*/ 3602715 h 9085945"/>
                  <a:gd name="connsiteX1300" fmla="*/ 1018183 w 1018183"/>
                  <a:gd name="connsiteY1300" fmla="*/ 3604935 h 9085945"/>
                  <a:gd name="connsiteX1301" fmla="*/ 1018183 w 1018183"/>
                  <a:gd name="connsiteY1301" fmla="*/ 3605066 h 9085945"/>
                  <a:gd name="connsiteX1302" fmla="*/ 1018183 w 1018183"/>
                  <a:gd name="connsiteY1302" fmla="*/ 3606350 h 9085945"/>
                  <a:gd name="connsiteX1303" fmla="*/ 1018183 w 1018183"/>
                  <a:gd name="connsiteY1303" fmla="*/ 3608569 h 9085945"/>
                  <a:gd name="connsiteX1304" fmla="*/ 1018183 w 1018183"/>
                  <a:gd name="connsiteY1304" fmla="*/ 3609896 h 9085945"/>
                  <a:gd name="connsiteX1305" fmla="*/ 1018183 w 1018183"/>
                  <a:gd name="connsiteY1305" fmla="*/ 3612205 h 9085945"/>
                  <a:gd name="connsiteX1306" fmla="*/ 1018183 w 1018183"/>
                  <a:gd name="connsiteY1306" fmla="*/ 3612356 h 9085945"/>
                  <a:gd name="connsiteX1307" fmla="*/ 1018183 w 1018183"/>
                  <a:gd name="connsiteY1307" fmla="*/ 3615855 h 9085945"/>
                  <a:gd name="connsiteX1308" fmla="*/ 1018183 w 1018183"/>
                  <a:gd name="connsiteY1308" fmla="*/ 3616124 h 9085945"/>
                  <a:gd name="connsiteX1309" fmla="*/ 1018183 w 1018183"/>
                  <a:gd name="connsiteY1309" fmla="*/ 3620256 h 9085945"/>
                  <a:gd name="connsiteX1310" fmla="*/ 1018183 w 1018183"/>
                  <a:gd name="connsiteY1310" fmla="*/ 3621041 h 9085945"/>
                  <a:gd name="connsiteX1311" fmla="*/ 1018183 w 1018183"/>
                  <a:gd name="connsiteY1311" fmla="*/ 3624021 h 9085945"/>
                  <a:gd name="connsiteX1312" fmla="*/ 1018183 w 1018183"/>
                  <a:gd name="connsiteY1312" fmla="*/ 3624584 h 9085945"/>
                  <a:gd name="connsiteX1313" fmla="*/ 1018183 w 1018183"/>
                  <a:gd name="connsiteY1313" fmla="*/ 3626912 h 9085945"/>
                  <a:gd name="connsiteX1314" fmla="*/ 1018183 w 1018183"/>
                  <a:gd name="connsiteY1314" fmla="*/ 3627393 h 9085945"/>
                  <a:gd name="connsiteX1315" fmla="*/ 1018183 w 1018183"/>
                  <a:gd name="connsiteY1315" fmla="*/ 3627740 h 9085945"/>
                  <a:gd name="connsiteX1316" fmla="*/ 1018183 w 1018183"/>
                  <a:gd name="connsiteY1316" fmla="*/ 3629522 h 9085945"/>
                  <a:gd name="connsiteX1317" fmla="*/ 1018183 w 1018183"/>
                  <a:gd name="connsiteY1317" fmla="*/ 3632098 h 9085945"/>
                  <a:gd name="connsiteX1318" fmla="*/ 1018183 w 1018183"/>
                  <a:gd name="connsiteY1318" fmla="*/ 3634520 h 9085945"/>
                  <a:gd name="connsiteX1319" fmla="*/ 1018183 w 1018183"/>
                  <a:gd name="connsiteY1319" fmla="*/ 3634964 h 9085945"/>
                  <a:gd name="connsiteX1320" fmla="*/ 1018183 w 1018183"/>
                  <a:gd name="connsiteY1320" fmla="*/ 3635442 h 9085945"/>
                  <a:gd name="connsiteX1321" fmla="*/ 1018183 w 1018183"/>
                  <a:gd name="connsiteY1321" fmla="*/ 3635643 h 9085945"/>
                  <a:gd name="connsiteX1322" fmla="*/ 1018183 w 1018183"/>
                  <a:gd name="connsiteY1322" fmla="*/ 3636096 h 9085945"/>
                  <a:gd name="connsiteX1323" fmla="*/ 1018183 w 1018183"/>
                  <a:gd name="connsiteY1323" fmla="*/ 3637662 h 9085945"/>
                  <a:gd name="connsiteX1324" fmla="*/ 1018183 w 1018183"/>
                  <a:gd name="connsiteY1324" fmla="*/ 3640011 h 9085945"/>
                  <a:gd name="connsiteX1325" fmla="*/ 1018183 w 1018183"/>
                  <a:gd name="connsiteY1325" fmla="*/ 3640580 h 9085945"/>
                  <a:gd name="connsiteX1326" fmla="*/ 1018183 w 1018183"/>
                  <a:gd name="connsiteY1326" fmla="*/ 3641297 h 9085945"/>
                  <a:gd name="connsiteX1327" fmla="*/ 1018183 w 1018183"/>
                  <a:gd name="connsiteY1327" fmla="*/ 3643273 h 9085945"/>
                  <a:gd name="connsiteX1328" fmla="*/ 1018183 w 1018183"/>
                  <a:gd name="connsiteY1328" fmla="*/ 3644230 h 9085945"/>
                  <a:gd name="connsiteX1329" fmla="*/ 1018183 w 1018183"/>
                  <a:gd name="connsiteY1329" fmla="*/ 3644840 h 9085945"/>
                  <a:gd name="connsiteX1330" fmla="*/ 1018183 w 1018183"/>
                  <a:gd name="connsiteY1330" fmla="*/ 3645276 h 9085945"/>
                  <a:gd name="connsiteX1331" fmla="*/ 1018183 w 1018183"/>
                  <a:gd name="connsiteY1331" fmla="*/ 3646500 h 9085945"/>
                  <a:gd name="connsiteX1332" fmla="*/ 1018183 w 1018183"/>
                  <a:gd name="connsiteY1332" fmla="*/ 3647156 h 9085945"/>
                  <a:gd name="connsiteX1333" fmla="*/ 1018183 w 1018183"/>
                  <a:gd name="connsiteY1333" fmla="*/ 3648911 h 9085945"/>
                  <a:gd name="connsiteX1334" fmla="*/ 1018183 w 1018183"/>
                  <a:gd name="connsiteY1334" fmla="*/ 3649266 h 9085945"/>
                  <a:gd name="connsiteX1335" fmla="*/ 1018183 w 1018183"/>
                  <a:gd name="connsiteY1335" fmla="*/ 3651068 h 9085945"/>
                  <a:gd name="connsiteX1336" fmla="*/ 1018183 w 1018183"/>
                  <a:gd name="connsiteY1336" fmla="*/ 3652396 h 9085945"/>
                  <a:gd name="connsiteX1337" fmla="*/ 1018183 w 1018183"/>
                  <a:gd name="connsiteY1337" fmla="*/ 3655050 h 9085945"/>
                  <a:gd name="connsiteX1338" fmla="*/ 1018183 w 1018183"/>
                  <a:gd name="connsiteY1338" fmla="*/ 3655287 h 9085945"/>
                  <a:gd name="connsiteX1339" fmla="*/ 1018183 w 1018183"/>
                  <a:gd name="connsiteY1339" fmla="*/ 3658966 h 9085945"/>
                  <a:gd name="connsiteX1340" fmla="*/ 1018183 w 1018183"/>
                  <a:gd name="connsiteY1340" fmla="*/ 3660323 h 9085945"/>
                  <a:gd name="connsiteX1341" fmla="*/ 1018183 w 1018183"/>
                  <a:gd name="connsiteY1341" fmla="*/ 3663188 h 9085945"/>
                  <a:gd name="connsiteX1342" fmla="*/ 1018183 w 1018183"/>
                  <a:gd name="connsiteY1342" fmla="*/ 3663665 h 9085945"/>
                  <a:gd name="connsiteX1343" fmla="*/ 1018183 w 1018183"/>
                  <a:gd name="connsiteY1343" fmla="*/ 3666925 h 9085945"/>
                  <a:gd name="connsiteX1344" fmla="*/ 1018183 w 1018183"/>
                  <a:gd name="connsiteY1344" fmla="*/ 3668370 h 9085945"/>
                  <a:gd name="connsiteX1345" fmla="*/ 1018183 w 1018183"/>
                  <a:gd name="connsiteY1345" fmla="*/ 3669760 h 9085945"/>
                  <a:gd name="connsiteX1346" fmla="*/ 1018183 w 1018183"/>
                  <a:gd name="connsiteY1346" fmla="*/ 3670105 h 9085945"/>
                  <a:gd name="connsiteX1347" fmla="*/ 1018183 w 1018183"/>
                  <a:gd name="connsiteY1347" fmla="*/ 3670242 h 9085945"/>
                  <a:gd name="connsiteX1348" fmla="*/ 1018183 w 1018183"/>
                  <a:gd name="connsiteY1348" fmla="*/ 3671328 h 9085945"/>
                  <a:gd name="connsiteX1349" fmla="*/ 1018183 w 1018183"/>
                  <a:gd name="connsiteY1349" fmla="*/ 3672441 h 9085945"/>
                  <a:gd name="connsiteX1350" fmla="*/ 1018183 w 1018183"/>
                  <a:gd name="connsiteY1350" fmla="*/ 3673651 h 9085945"/>
                  <a:gd name="connsiteX1351" fmla="*/ 1018183 w 1018183"/>
                  <a:gd name="connsiteY1351" fmla="*/ 3674724 h 9085945"/>
                  <a:gd name="connsiteX1352" fmla="*/ 1018183 w 1018183"/>
                  <a:gd name="connsiteY1352" fmla="*/ 3675717 h 9085945"/>
                  <a:gd name="connsiteX1353" fmla="*/ 1018183 w 1018183"/>
                  <a:gd name="connsiteY1353" fmla="*/ 3675985 h 9085945"/>
                  <a:gd name="connsiteX1354" fmla="*/ 1018183 w 1018183"/>
                  <a:gd name="connsiteY1354" fmla="*/ 3676706 h 9085945"/>
                  <a:gd name="connsiteX1355" fmla="*/ 1018183 w 1018183"/>
                  <a:gd name="connsiteY1355" fmla="*/ 3677286 h 9085945"/>
                  <a:gd name="connsiteX1356" fmla="*/ 1018183 w 1018183"/>
                  <a:gd name="connsiteY1356" fmla="*/ 3678003 h 9085945"/>
                  <a:gd name="connsiteX1357" fmla="*/ 1018183 w 1018183"/>
                  <a:gd name="connsiteY1357" fmla="*/ 3678598 h 9085945"/>
                  <a:gd name="connsiteX1358" fmla="*/ 1018183 w 1018183"/>
                  <a:gd name="connsiteY1358" fmla="*/ 3679883 h 9085945"/>
                  <a:gd name="connsiteX1359" fmla="*/ 1018183 w 1018183"/>
                  <a:gd name="connsiteY1359" fmla="*/ 3681638 h 9085945"/>
                  <a:gd name="connsiteX1360" fmla="*/ 1018183 w 1018183"/>
                  <a:gd name="connsiteY1360" fmla="*/ 3683425 h 9085945"/>
                  <a:gd name="connsiteX1361" fmla="*/ 1018183 w 1018183"/>
                  <a:gd name="connsiteY1361" fmla="*/ 3683615 h 9085945"/>
                  <a:gd name="connsiteX1362" fmla="*/ 1018183 w 1018183"/>
                  <a:gd name="connsiteY1362" fmla="*/ 3685182 h 9085945"/>
                  <a:gd name="connsiteX1363" fmla="*/ 1018183 w 1018183"/>
                  <a:gd name="connsiteY1363" fmla="*/ 3685773 h 9085945"/>
                  <a:gd name="connsiteX1364" fmla="*/ 1018183 w 1018183"/>
                  <a:gd name="connsiteY1364" fmla="*/ 3686843 h 9085945"/>
                  <a:gd name="connsiteX1365" fmla="*/ 1018183 w 1018183"/>
                  <a:gd name="connsiteY1365" fmla="*/ 3687342 h 9085945"/>
                  <a:gd name="connsiteX1366" fmla="*/ 1018183 w 1018183"/>
                  <a:gd name="connsiteY1366" fmla="*/ 3689061 h 9085945"/>
                  <a:gd name="connsiteX1367" fmla="*/ 1018183 w 1018183"/>
                  <a:gd name="connsiteY1367" fmla="*/ 3689656 h 9085945"/>
                  <a:gd name="connsiteX1368" fmla="*/ 1018183 w 1018183"/>
                  <a:gd name="connsiteY1368" fmla="*/ 3691410 h 9085945"/>
                  <a:gd name="connsiteX1369" fmla="*/ 1018183 w 1018183"/>
                  <a:gd name="connsiteY1369" fmla="*/ 3692697 h 9085945"/>
                  <a:gd name="connsiteX1370" fmla="*/ 1018183 w 1018183"/>
                  <a:gd name="connsiteY1370" fmla="*/ 3694672 h 9085945"/>
                  <a:gd name="connsiteX1371" fmla="*/ 1018183 w 1018183"/>
                  <a:gd name="connsiteY1371" fmla="*/ 3696240 h 9085945"/>
                  <a:gd name="connsiteX1372" fmla="*/ 1018183 w 1018183"/>
                  <a:gd name="connsiteY1372" fmla="*/ 3697552 h 9085945"/>
                  <a:gd name="connsiteX1373" fmla="*/ 1018183 w 1018183"/>
                  <a:gd name="connsiteY1373" fmla="*/ 3698135 h 9085945"/>
                  <a:gd name="connsiteX1374" fmla="*/ 1018183 w 1018183"/>
                  <a:gd name="connsiteY1374" fmla="*/ 3698329 h 9085945"/>
                  <a:gd name="connsiteX1375" fmla="*/ 1018183 w 1018183"/>
                  <a:gd name="connsiteY1375" fmla="*/ 3700665 h 9085945"/>
                  <a:gd name="connsiteX1376" fmla="*/ 1018183 w 1018183"/>
                  <a:gd name="connsiteY1376" fmla="*/ 3700815 h 9085945"/>
                  <a:gd name="connsiteX1377" fmla="*/ 1018183 w 1018183"/>
                  <a:gd name="connsiteY1377" fmla="*/ 3706378 h 9085945"/>
                  <a:gd name="connsiteX1378" fmla="*/ 1018183 w 1018183"/>
                  <a:gd name="connsiteY1378" fmla="*/ 3707267 h 9085945"/>
                  <a:gd name="connsiteX1379" fmla="*/ 1018183 w 1018183"/>
                  <a:gd name="connsiteY1379" fmla="*/ 3708446 h 9085945"/>
                  <a:gd name="connsiteX1380" fmla="*/ 1018183 w 1018183"/>
                  <a:gd name="connsiteY1380" fmla="*/ 3708712 h 9085945"/>
                  <a:gd name="connsiteX1381" fmla="*/ 1018183 w 1018183"/>
                  <a:gd name="connsiteY1381" fmla="*/ 3710013 h 9085945"/>
                  <a:gd name="connsiteX1382" fmla="*/ 1018183 w 1018183"/>
                  <a:gd name="connsiteY1382" fmla="*/ 3711989 h 9085945"/>
                  <a:gd name="connsiteX1383" fmla="*/ 1018183 w 1018183"/>
                  <a:gd name="connsiteY1383" fmla="*/ 3712262 h 9085945"/>
                  <a:gd name="connsiteX1384" fmla="*/ 1018183 w 1018183"/>
                  <a:gd name="connsiteY1384" fmla="*/ 3712858 h 9085945"/>
                  <a:gd name="connsiteX1385" fmla="*/ 1018183 w 1018183"/>
                  <a:gd name="connsiteY1385" fmla="*/ 3713829 h 9085945"/>
                  <a:gd name="connsiteX1386" fmla="*/ 1018183 w 1018183"/>
                  <a:gd name="connsiteY1386" fmla="*/ 3715065 h 9085945"/>
                  <a:gd name="connsiteX1387" fmla="*/ 1018183 w 1018183"/>
                  <a:gd name="connsiteY1387" fmla="*/ 3715874 h 9085945"/>
                  <a:gd name="connsiteX1388" fmla="*/ 1018183 w 1018183"/>
                  <a:gd name="connsiteY1388" fmla="*/ 3717436 h 9085945"/>
                  <a:gd name="connsiteX1389" fmla="*/ 1018183 w 1018183"/>
                  <a:gd name="connsiteY1389" fmla="*/ 3718219 h 9085945"/>
                  <a:gd name="connsiteX1390" fmla="*/ 1018183 w 1018183"/>
                  <a:gd name="connsiteY1390" fmla="*/ 3718326 h 9085945"/>
                  <a:gd name="connsiteX1391" fmla="*/ 1018183 w 1018183"/>
                  <a:gd name="connsiteY1391" fmla="*/ 3719504 h 9085945"/>
                  <a:gd name="connsiteX1392" fmla="*/ 1018183 w 1018183"/>
                  <a:gd name="connsiteY1392" fmla="*/ 3719770 h 9085945"/>
                  <a:gd name="connsiteX1393" fmla="*/ 1018183 w 1018183"/>
                  <a:gd name="connsiteY1393" fmla="*/ 3719785 h 9085945"/>
                  <a:gd name="connsiteX1394" fmla="*/ 1018183 w 1018183"/>
                  <a:gd name="connsiteY1394" fmla="*/ 3721071 h 9085945"/>
                  <a:gd name="connsiteX1395" fmla="*/ 1018183 w 1018183"/>
                  <a:gd name="connsiteY1395" fmla="*/ 3722927 h 9085945"/>
                  <a:gd name="connsiteX1396" fmla="*/ 1018183 w 1018183"/>
                  <a:gd name="connsiteY1396" fmla="*/ 3723046 h 9085945"/>
                  <a:gd name="connsiteX1397" fmla="*/ 1018183 w 1018183"/>
                  <a:gd name="connsiteY1397" fmla="*/ 3723916 h 9085945"/>
                  <a:gd name="connsiteX1398" fmla="*/ 1018183 w 1018183"/>
                  <a:gd name="connsiteY1398" fmla="*/ 3725927 h 9085945"/>
                  <a:gd name="connsiteX1399" fmla="*/ 1018183 w 1018183"/>
                  <a:gd name="connsiteY1399" fmla="*/ 3726116 h 9085945"/>
                  <a:gd name="connsiteX1400" fmla="*/ 1018183 w 1018183"/>
                  <a:gd name="connsiteY1400" fmla="*/ 3727400 h 9085945"/>
                  <a:gd name="connsiteX1401" fmla="*/ 1018183 w 1018183"/>
                  <a:gd name="connsiteY1401" fmla="*/ 3727684 h 9085945"/>
                  <a:gd name="connsiteX1402" fmla="*/ 1018183 w 1018183"/>
                  <a:gd name="connsiteY1402" fmla="*/ 3728968 h 9085945"/>
                  <a:gd name="connsiteX1403" fmla="*/ 1018183 w 1018183"/>
                  <a:gd name="connsiteY1403" fmla="*/ 3729040 h 9085945"/>
                  <a:gd name="connsiteX1404" fmla="*/ 1018183 w 1018183"/>
                  <a:gd name="connsiteY1404" fmla="*/ 3731973 h 9085945"/>
                  <a:gd name="connsiteX1405" fmla="*/ 1018183 w 1018183"/>
                  <a:gd name="connsiteY1405" fmla="*/ 3737175 h 9085945"/>
                  <a:gd name="connsiteX1406" fmla="*/ 1018183 w 1018183"/>
                  <a:gd name="connsiteY1406" fmla="*/ 3738741 h 9085945"/>
                  <a:gd name="connsiteX1407" fmla="*/ 1018183 w 1018183"/>
                  <a:gd name="connsiteY1407" fmla="*/ 3740637 h 9085945"/>
                  <a:gd name="connsiteX1408" fmla="*/ 1018183 w 1018183"/>
                  <a:gd name="connsiteY1408" fmla="*/ 3750238 h 9085945"/>
                  <a:gd name="connsiteX1409" fmla="*/ 1018183 w 1018183"/>
                  <a:gd name="connsiteY1409" fmla="*/ 3751152 h 9085945"/>
                  <a:gd name="connsiteX1410" fmla="*/ 1018183 w 1018183"/>
                  <a:gd name="connsiteY1410" fmla="*/ 3754490 h 9085945"/>
                  <a:gd name="connsiteX1411" fmla="*/ 1018183 w 1018183"/>
                  <a:gd name="connsiteY1411" fmla="*/ 3755775 h 9085945"/>
                  <a:gd name="connsiteX1412" fmla="*/ 1018183 w 1018183"/>
                  <a:gd name="connsiteY1412" fmla="*/ 3756644 h 9085945"/>
                  <a:gd name="connsiteX1413" fmla="*/ 1018183 w 1018183"/>
                  <a:gd name="connsiteY1413" fmla="*/ 3764258 h 9085945"/>
                  <a:gd name="connsiteX1414" fmla="*/ 1018183 w 1018183"/>
                  <a:gd name="connsiteY1414" fmla="*/ 3764701 h 9085945"/>
                  <a:gd name="connsiteX1415" fmla="*/ 1018183 w 1018183"/>
                  <a:gd name="connsiteY1415" fmla="*/ 3764948 h 9085945"/>
                  <a:gd name="connsiteX1416" fmla="*/ 1018183 w 1018183"/>
                  <a:gd name="connsiteY1416" fmla="*/ 3765549 h 9085945"/>
                  <a:gd name="connsiteX1417" fmla="*/ 1018183 w 1018183"/>
                  <a:gd name="connsiteY1417" fmla="*/ 3766517 h 9085945"/>
                  <a:gd name="connsiteX1418" fmla="*/ 1018183 w 1018183"/>
                  <a:gd name="connsiteY1418" fmla="*/ 3768492 h 9085945"/>
                  <a:gd name="connsiteX1419" fmla="*/ 1018183 w 1018183"/>
                  <a:gd name="connsiteY1419" fmla="*/ 3768797 h 9085945"/>
                  <a:gd name="connsiteX1420" fmla="*/ 1018183 w 1018183"/>
                  <a:gd name="connsiteY1420" fmla="*/ 3775759 h 9085945"/>
                  <a:gd name="connsiteX1421" fmla="*/ 1018183 w 1018183"/>
                  <a:gd name="connsiteY1421" fmla="*/ 3789088 h 9085945"/>
                  <a:gd name="connsiteX1422" fmla="*/ 1018183 w 1018183"/>
                  <a:gd name="connsiteY1422" fmla="*/ 3792633 h 9085945"/>
                  <a:gd name="connsiteX1423" fmla="*/ 1018183 w 1018183"/>
                  <a:gd name="connsiteY1423" fmla="*/ 3793173 h 9085945"/>
                  <a:gd name="connsiteX1424" fmla="*/ 1018183 w 1018183"/>
                  <a:gd name="connsiteY1424" fmla="*/ 3794740 h 9085945"/>
                  <a:gd name="connsiteX1425" fmla="*/ 1018183 w 1018183"/>
                  <a:gd name="connsiteY1425" fmla="*/ 3796986 h 9085945"/>
                  <a:gd name="connsiteX1426" fmla="*/ 1018183 w 1018183"/>
                  <a:gd name="connsiteY1426" fmla="*/ 3801219 h 9085945"/>
                  <a:gd name="connsiteX1427" fmla="*/ 1018183 w 1018183"/>
                  <a:gd name="connsiteY1427" fmla="*/ 3801525 h 9085945"/>
                  <a:gd name="connsiteX1428" fmla="*/ 1018183 w 1018183"/>
                  <a:gd name="connsiteY1428" fmla="*/ 3803517 h 9085945"/>
                  <a:gd name="connsiteX1429" fmla="*/ 1018183 w 1018183"/>
                  <a:gd name="connsiteY1429" fmla="*/ 3805069 h 9085945"/>
                  <a:gd name="connsiteX1430" fmla="*/ 1018183 w 1018183"/>
                  <a:gd name="connsiteY1430" fmla="*/ 3805853 h 9085945"/>
                  <a:gd name="connsiteX1431" fmla="*/ 1018183 w 1018183"/>
                  <a:gd name="connsiteY1431" fmla="*/ 3808044 h 9085945"/>
                  <a:gd name="connsiteX1432" fmla="*/ 1018183 w 1018183"/>
                  <a:gd name="connsiteY1432" fmla="*/ 3810122 h 9085945"/>
                  <a:gd name="connsiteX1433" fmla="*/ 1018183 w 1018183"/>
                  <a:gd name="connsiteY1433" fmla="*/ 3812278 h 9085945"/>
                  <a:gd name="connsiteX1434" fmla="*/ 1018183 w 1018183"/>
                  <a:gd name="connsiteY1434" fmla="*/ 3812581 h 9085945"/>
                  <a:gd name="connsiteX1435" fmla="*/ 1018183 w 1018183"/>
                  <a:gd name="connsiteY1435" fmla="*/ 3816126 h 9085945"/>
                  <a:gd name="connsiteX1436" fmla="*/ 1018183 w 1018183"/>
                  <a:gd name="connsiteY1436" fmla="*/ 3817314 h 9085945"/>
                  <a:gd name="connsiteX1437" fmla="*/ 1018183 w 1018183"/>
                  <a:gd name="connsiteY1437" fmla="*/ 3819778 h 9085945"/>
                  <a:gd name="connsiteX1438" fmla="*/ 1018183 w 1018183"/>
                  <a:gd name="connsiteY1438" fmla="*/ 3820254 h 9085945"/>
                  <a:gd name="connsiteX1439" fmla="*/ 1018183 w 1018183"/>
                  <a:gd name="connsiteY1439" fmla="*/ 3823936 h 9085945"/>
                  <a:gd name="connsiteX1440" fmla="*/ 1018183 w 1018183"/>
                  <a:gd name="connsiteY1440" fmla="*/ 3824004 h 9085945"/>
                  <a:gd name="connsiteX1441" fmla="*/ 1018183 w 1018183"/>
                  <a:gd name="connsiteY1441" fmla="*/ 3825361 h 9085945"/>
                  <a:gd name="connsiteX1442" fmla="*/ 1018183 w 1018183"/>
                  <a:gd name="connsiteY1442" fmla="*/ 3829747 h 9085945"/>
                  <a:gd name="connsiteX1443" fmla="*/ 1018183 w 1018183"/>
                  <a:gd name="connsiteY1443" fmla="*/ 3830836 h 9085945"/>
                  <a:gd name="connsiteX1444" fmla="*/ 1018183 w 1018183"/>
                  <a:gd name="connsiteY1444" fmla="*/ 3834228 h 9085945"/>
                  <a:gd name="connsiteX1445" fmla="*/ 1018183 w 1018183"/>
                  <a:gd name="connsiteY1445" fmla="*/ 3836419 h 9085945"/>
                  <a:gd name="connsiteX1446" fmla="*/ 1018183 w 1018183"/>
                  <a:gd name="connsiteY1446" fmla="*/ 3840805 h 9085945"/>
                  <a:gd name="connsiteX1447" fmla="*/ 1018183 w 1018183"/>
                  <a:gd name="connsiteY1447" fmla="*/ 3842564 h 9085945"/>
                  <a:gd name="connsiteX1448" fmla="*/ 1018183 w 1018183"/>
                  <a:gd name="connsiteY1448" fmla="*/ 3844455 h 9085945"/>
                  <a:gd name="connsiteX1449" fmla="*/ 1018183 w 1018183"/>
                  <a:gd name="connsiteY1449" fmla="*/ 3846019 h 9085945"/>
                  <a:gd name="connsiteX1450" fmla="*/ 1018183 w 1018183"/>
                  <a:gd name="connsiteY1450" fmla="*/ 3848355 h 9085945"/>
                  <a:gd name="connsiteX1451" fmla="*/ 1018183 w 1018183"/>
                  <a:gd name="connsiteY1451" fmla="*/ 3848856 h 9085945"/>
                  <a:gd name="connsiteX1452" fmla="*/ 1018183 w 1018183"/>
                  <a:gd name="connsiteY1452" fmla="*/ 3850463 h 9085945"/>
                  <a:gd name="connsiteX1453" fmla="*/ 1018183 w 1018183"/>
                  <a:gd name="connsiteY1453" fmla="*/ 3852619 h 9085945"/>
                  <a:gd name="connsiteX1454" fmla="*/ 1018183 w 1018183"/>
                  <a:gd name="connsiteY1454" fmla="*/ 3852621 h 9085945"/>
                  <a:gd name="connsiteX1455" fmla="*/ 1018183 w 1018183"/>
                  <a:gd name="connsiteY1455" fmla="*/ 3852923 h 9085945"/>
                  <a:gd name="connsiteX1456" fmla="*/ 1018183 w 1018183"/>
                  <a:gd name="connsiteY1456" fmla="*/ 3855512 h 9085945"/>
                  <a:gd name="connsiteX1457" fmla="*/ 1018183 w 1018183"/>
                  <a:gd name="connsiteY1457" fmla="*/ 3856340 h 9085945"/>
                  <a:gd name="connsiteX1458" fmla="*/ 1018183 w 1018183"/>
                  <a:gd name="connsiteY1458" fmla="*/ 3856468 h 9085945"/>
                  <a:gd name="connsiteX1459" fmla="*/ 1018183 w 1018183"/>
                  <a:gd name="connsiteY1459" fmla="*/ 3860962 h 9085945"/>
                  <a:gd name="connsiteX1460" fmla="*/ 1018183 w 1018183"/>
                  <a:gd name="connsiteY1460" fmla="*/ 3861520 h 9085945"/>
                  <a:gd name="connsiteX1461" fmla="*/ 1018183 w 1018183"/>
                  <a:gd name="connsiteY1461" fmla="*/ 3862756 h 9085945"/>
                  <a:gd name="connsiteX1462" fmla="*/ 1018183 w 1018183"/>
                  <a:gd name="connsiteY1462" fmla="*/ 3863564 h 9085945"/>
                  <a:gd name="connsiteX1463" fmla="*/ 1018183 w 1018183"/>
                  <a:gd name="connsiteY1463" fmla="*/ 3871178 h 9085945"/>
                  <a:gd name="connsiteX1464" fmla="*/ 1018183 w 1018183"/>
                  <a:gd name="connsiteY1464" fmla="*/ 3872020 h 9085945"/>
                  <a:gd name="connsiteX1465" fmla="*/ 1018183 w 1018183"/>
                  <a:gd name="connsiteY1465" fmla="*/ 3873876 h 9085945"/>
                  <a:gd name="connsiteX1466" fmla="*/ 1018183 w 1018183"/>
                  <a:gd name="connsiteY1466" fmla="*/ 3875292 h 9085945"/>
                  <a:gd name="connsiteX1467" fmla="*/ 1018183 w 1018183"/>
                  <a:gd name="connsiteY1467" fmla="*/ 3876730 h 9085945"/>
                  <a:gd name="connsiteX1468" fmla="*/ 1018183 w 1018183"/>
                  <a:gd name="connsiteY1468" fmla="*/ 3877511 h 9085945"/>
                  <a:gd name="connsiteX1469" fmla="*/ 1018183 w 1018183"/>
                  <a:gd name="connsiteY1469" fmla="*/ 3878838 h 9085945"/>
                  <a:gd name="connsiteX1470" fmla="*/ 1018183 w 1018183"/>
                  <a:gd name="connsiteY1470" fmla="*/ 3881147 h 9085945"/>
                  <a:gd name="connsiteX1471" fmla="*/ 1018183 w 1018183"/>
                  <a:gd name="connsiteY1471" fmla="*/ 3881298 h 9085945"/>
                  <a:gd name="connsiteX1472" fmla="*/ 1018183 w 1018183"/>
                  <a:gd name="connsiteY1472" fmla="*/ 3883650 h 9085945"/>
                  <a:gd name="connsiteX1473" fmla="*/ 1018183 w 1018183"/>
                  <a:gd name="connsiteY1473" fmla="*/ 3885066 h 9085945"/>
                  <a:gd name="connsiteX1474" fmla="*/ 1018183 w 1018183"/>
                  <a:gd name="connsiteY1474" fmla="*/ 3886350 h 9085945"/>
                  <a:gd name="connsiteX1475" fmla="*/ 1018183 w 1018183"/>
                  <a:gd name="connsiteY1475" fmla="*/ 3889198 h 9085945"/>
                  <a:gd name="connsiteX1476" fmla="*/ 1018183 w 1018183"/>
                  <a:gd name="connsiteY1476" fmla="*/ 3889895 h 9085945"/>
                  <a:gd name="connsiteX1477" fmla="*/ 1018183 w 1018183"/>
                  <a:gd name="connsiteY1477" fmla="*/ 3891788 h 9085945"/>
                  <a:gd name="connsiteX1478" fmla="*/ 1018183 w 1018183"/>
                  <a:gd name="connsiteY1478" fmla="*/ 3892963 h 9085945"/>
                  <a:gd name="connsiteX1479" fmla="*/ 1018183 w 1018183"/>
                  <a:gd name="connsiteY1479" fmla="*/ 3894247 h 9085945"/>
                  <a:gd name="connsiteX1480" fmla="*/ 1018183 w 1018183"/>
                  <a:gd name="connsiteY1480" fmla="*/ 3895854 h 9085945"/>
                  <a:gd name="connsiteX1481" fmla="*/ 1018183 w 1018183"/>
                  <a:gd name="connsiteY1481" fmla="*/ 3896683 h 9085945"/>
                  <a:gd name="connsiteX1482" fmla="*/ 1018183 w 1018183"/>
                  <a:gd name="connsiteY1482" fmla="*/ 3898361 h 9085945"/>
                  <a:gd name="connsiteX1483" fmla="*/ 1018183 w 1018183"/>
                  <a:gd name="connsiteY1483" fmla="*/ 3898843 h 9085945"/>
                  <a:gd name="connsiteX1484" fmla="*/ 1018183 w 1018183"/>
                  <a:gd name="connsiteY1484" fmla="*/ 3899928 h 9085945"/>
                  <a:gd name="connsiteX1485" fmla="*/ 1018183 w 1018183"/>
                  <a:gd name="connsiteY1485" fmla="*/ 3900253 h 9085945"/>
                  <a:gd name="connsiteX1486" fmla="*/ 1018183 w 1018183"/>
                  <a:gd name="connsiteY1486" fmla="*/ 3901040 h 9085945"/>
                  <a:gd name="connsiteX1487" fmla="*/ 1018183 w 1018183"/>
                  <a:gd name="connsiteY1487" fmla="*/ 3903462 h 9085945"/>
                  <a:gd name="connsiteX1488" fmla="*/ 1018183 w 1018183"/>
                  <a:gd name="connsiteY1488" fmla="*/ 3903906 h 9085945"/>
                  <a:gd name="connsiteX1489" fmla="*/ 1018183 w 1018183"/>
                  <a:gd name="connsiteY1489" fmla="*/ 3904021 h 9085945"/>
                  <a:gd name="connsiteX1490" fmla="*/ 1018183 w 1018183"/>
                  <a:gd name="connsiteY1490" fmla="*/ 3904586 h 9085945"/>
                  <a:gd name="connsiteX1491" fmla="*/ 1018183 w 1018183"/>
                  <a:gd name="connsiteY1491" fmla="*/ 3904747 h 9085945"/>
                  <a:gd name="connsiteX1492" fmla="*/ 1018183 w 1018183"/>
                  <a:gd name="connsiteY1492" fmla="*/ 3906603 h 9085945"/>
                  <a:gd name="connsiteX1493" fmla="*/ 1018183 w 1018183"/>
                  <a:gd name="connsiteY1493" fmla="*/ 3907740 h 9085945"/>
                  <a:gd name="connsiteX1494" fmla="*/ 1018183 w 1018183"/>
                  <a:gd name="connsiteY1494" fmla="*/ 3909522 h 9085945"/>
                  <a:gd name="connsiteX1495" fmla="*/ 1018183 w 1018183"/>
                  <a:gd name="connsiteY1495" fmla="*/ 3910238 h 9085945"/>
                  <a:gd name="connsiteX1496" fmla="*/ 1018183 w 1018183"/>
                  <a:gd name="connsiteY1496" fmla="*/ 3912216 h 9085945"/>
                  <a:gd name="connsiteX1497" fmla="*/ 1018183 w 1018183"/>
                  <a:gd name="connsiteY1497" fmla="*/ 3913782 h 9085945"/>
                  <a:gd name="connsiteX1498" fmla="*/ 1018183 w 1018183"/>
                  <a:gd name="connsiteY1498" fmla="*/ 3914521 h 9085945"/>
                  <a:gd name="connsiteX1499" fmla="*/ 1018183 w 1018183"/>
                  <a:gd name="connsiteY1499" fmla="*/ 3914959 h 9085945"/>
                  <a:gd name="connsiteX1500" fmla="*/ 1018183 w 1018183"/>
                  <a:gd name="connsiteY1500" fmla="*/ 3915442 h 9085945"/>
                  <a:gd name="connsiteX1501" fmla="*/ 1018183 w 1018183"/>
                  <a:gd name="connsiteY1501" fmla="*/ 3916098 h 9085945"/>
                  <a:gd name="connsiteX1502" fmla="*/ 1018183 w 1018183"/>
                  <a:gd name="connsiteY1502" fmla="*/ 3917661 h 9085945"/>
                  <a:gd name="connsiteX1503" fmla="*/ 1018183 w 1018183"/>
                  <a:gd name="connsiteY1503" fmla="*/ 3920011 h 9085945"/>
                  <a:gd name="connsiteX1504" fmla="*/ 1018183 w 1018183"/>
                  <a:gd name="connsiteY1504" fmla="*/ 3921296 h 9085945"/>
                  <a:gd name="connsiteX1505" fmla="*/ 1018183 w 1018183"/>
                  <a:gd name="connsiteY1505" fmla="*/ 3921338 h 9085945"/>
                  <a:gd name="connsiteX1506" fmla="*/ 1018183 w 1018183"/>
                  <a:gd name="connsiteY1506" fmla="*/ 3922502 h 9085945"/>
                  <a:gd name="connsiteX1507" fmla="*/ 1018183 w 1018183"/>
                  <a:gd name="connsiteY1507" fmla="*/ 3922622 h 9085945"/>
                  <a:gd name="connsiteX1508" fmla="*/ 1018183 w 1018183"/>
                  <a:gd name="connsiteY1508" fmla="*/ 3923272 h 9085945"/>
                  <a:gd name="connsiteX1509" fmla="*/ 1018183 w 1018183"/>
                  <a:gd name="connsiteY1509" fmla="*/ 3923993 h 9085945"/>
                  <a:gd name="connsiteX1510" fmla="*/ 1018183 w 1018183"/>
                  <a:gd name="connsiteY1510" fmla="*/ 3924229 h 9085945"/>
                  <a:gd name="connsiteX1511" fmla="*/ 1018183 w 1018183"/>
                  <a:gd name="connsiteY1511" fmla="*/ 3924840 h 9085945"/>
                  <a:gd name="connsiteX1512" fmla="*/ 1018183 w 1018183"/>
                  <a:gd name="connsiteY1512" fmla="*/ 3926153 h 9085945"/>
                  <a:gd name="connsiteX1513" fmla="*/ 1018183 w 1018183"/>
                  <a:gd name="connsiteY1513" fmla="*/ 3927908 h 9085945"/>
                  <a:gd name="connsiteX1514" fmla="*/ 1018183 w 1018183"/>
                  <a:gd name="connsiteY1514" fmla="*/ 3929265 h 9085945"/>
                  <a:gd name="connsiteX1515" fmla="*/ 1018183 w 1018183"/>
                  <a:gd name="connsiteY1515" fmla="*/ 3932130 h 9085945"/>
                  <a:gd name="connsiteX1516" fmla="*/ 1018183 w 1018183"/>
                  <a:gd name="connsiteY1516" fmla="*/ 3932396 h 9085945"/>
                  <a:gd name="connsiteX1517" fmla="*/ 1018183 w 1018183"/>
                  <a:gd name="connsiteY1517" fmla="*/ 3935053 h 9085945"/>
                  <a:gd name="connsiteX1518" fmla="*/ 1018183 w 1018183"/>
                  <a:gd name="connsiteY1518" fmla="*/ 3935867 h 9085945"/>
                  <a:gd name="connsiteX1519" fmla="*/ 1018183 w 1018183"/>
                  <a:gd name="connsiteY1519" fmla="*/ 3937312 h 9085945"/>
                  <a:gd name="connsiteX1520" fmla="*/ 1018183 w 1018183"/>
                  <a:gd name="connsiteY1520" fmla="*/ 3938702 h 9085945"/>
                  <a:gd name="connsiteX1521" fmla="*/ 1018183 w 1018183"/>
                  <a:gd name="connsiteY1521" fmla="*/ 3938966 h 9085945"/>
                  <a:gd name="connsiteX1522" fmla="*/ 1018183 w 1018183"/>
                  <a:gd name="connsiteY1522" fmla="*/ 3939184 h 9085945"/>
                  <a:gd name="connsiteX1523" fmla="*/ 1018183 w 1018183"/>
                  <a:gd name="connsiteY1523" fmla="*/ 3940270 h 9085945"/>
                  <a:gd name="connsiteX1524" fmla="*/ 1018183 w 1018183"/>
                  <a:gd name="connsiteY1524" fmla="*/ 3940469 h 9085945"/>
                  <a:gd name="connsiteX1525" fmla="*/ 1018183 w 1018183"/>
                  <a:gd name="connsiteY1525" fmla="*/ 3940862 h 9085945"/>
                  <a:gd name="connsiteX1526" fmla="*/ 1018183 w 1018183"/>
                  <a:gd name="connsiteY1526" fmla="*/ 3942429 h 9085945"/>
                  <a:gd name="connsiteX1527" fmla="*/ 1018183 w 1018183"/>
                  <a:gd name="connsiteY1527" fmla="*/ 3943188 h 9085945"/>
                  <a:gd name="connsiteX1528" fmla="*/ 1018183 w 1018183"/>
                  <a:gd name="connsiteY1528" fmla="*/ 3943665 h 9085945"/>
                  <a:gd name="connsiteX1529" fmla="*/ 1018183 w 1018183"/>
                  <a:gd name="connsiteY1529" fmla="*/ 3946864 h 9085945"/>
                  <a:gd name="connsiteX1530" fmla="*/ 1018183 w 1018183"/>
                  <a:gd name="connsiteY1530" fmla="*/ 3946926 h 9085945"/>
                  <a:gd name="connsiteX1531" fmla="*/ 1018183 w 1018183"/>
                  <a:gd name="connsiteY1531" fmla="*/ 3948370 h 9085945"/>
                  <a:gd name="connsiteX1532" fmla="*/ 1018183 w 1018183"/>
                  <a:gd name="connsiteY1532" fmla="*/ 3948825 h 9085945"/>
                  <a:gd name="connsiteX1533" fmla="*/ 1018183 w 1018183"/>
                  <a:gd name="connsiteY1533" fmla="*/ 3949760 h 9085945"/>
                  <a:gd name="connsiteX1534" fmla="*/ 1018183 w 1018183"/>
                  <a:gd name="connsiteY1534" fmla="*/ 3950243 h 9085945"/>
                  <a:gd name="connsiteX1535" fmla="*/ 1018183 w 1018183"/>
                  <a:gd name="connsiteY1535" fmla="*/ 3951328 h 9085945"/>
                  <a:gd name="connsiteX1536" fmla="*/ 1018183 w 1018183"/>
                  <a:gd name="connsiteY1536" fmla="*/ 3952367 h 9085945"/>
                  <a:gd name="connsiteX1537" fmla="*/ 1018183 w 1018183"/>
                  <a:gd name="connsiteY1537" fmla="*/ 3954715 h 9085945"/>
                  <a:gd name="connsiteX1538" fmla="*/ 1018183 w 1018183"/>
                  <a:gd name="connsiteY1538" fmla="*/ 3956000 h 9085945"/>
                  <a:gd name="connsiteX1539" fmla="*/ 1018183 w 1018183"/>
                  <a:gd name="connsiteY1539" fmla="*/ 3956284 h 9085945"/>
                  <a:gd name="connsiteX1540" fmla="*/ 1018183 w 1018183"/>
                  <a:gd name="connsiteY1540" fmla="*/ 3957568 h 9085945"/>
                  <a:gd name="connsiteX1541" fmla="*/ 1018183 w 1018183"/>
                  <a:gd name="connsiteY1541" fmla="*/ 3958003 h 9085945"/>
                  <a:gd name="connsiteX1542" fmla="*/ 1018183 w 1018183"/>
                  <a:gd name="connsiteY1542" fmla="*/ 3958598 h 9085945"/>
                  <a:gd name="connsiteX1543" fmla="*/ 1018183 w 1018183"/>
                  <a:gd name="connsiteY1543" fmla="*/ 3959883 h 9085945"/>
                  <a:gd name="connsiteX1544" fmla="*/ 1018183 w 1018183"/>
                  <a:gd name="connsiteY1544" fmla="*/ 3961638 h 9085945"/>
                  <a:gd name="connsiteX1545" fmla="*/ 1018183 w 1018183"/>
                  <a:gd name="connsiteY1545" fmla="*/ 3963427 h 9085945"/>
                  <a:gd name="connsiteX1546" fmla="*/ 1018183 w 1018183"/>
                  <a:gd name="connsiteY1546" fmla="*/ 3963613 h 9085945"/>
                  <a:gd name="connsiteX1547" fmla="*/ 1018183 w 1018183"/>
                  <a:gd name="connsiteY1547" fmla="*/ 3965003 h 9085945"/>
                  <a:gd name="connsiteX1548" fmla="*/ 1018183 w 1018183"/>
                  <a:gd name="connsiteY1548" fmla="*/ 3965182 h 9085945"/>
                  <a:gd name="connsiteX1549" fmla="*/ 1018183 w 1018183"/>
                  <a:gd name="connsiteY1549" fmla="*/ 3965775 h 9085945"/>
                  <a:gd name="connsiteX1550" fmla="*/ 1018183 w 1018183"/>
                  <a:gd name="connsiteY1550" fmla="*/ 3966494 h 9085945"/>
                  <a:gd name="connsiteX1551" fmla="*/ 1018183 w 1018183"/>
                  <a:gd name="connsiteY1551" fmla="*/ 3967077 h 9085945"/>
                  <a:gd name="connsiteX1552" fmla="*/ 1018183 w 1018183"/>
                  <a:gd name="connsiteY1552" fmla="*/ 3967342 h 9085945"/>
                  <a:gd name="connsiteX1553" fmla="*/ 1018183 w 1018183"/>
                  <a:gd name="connsiteY1553" fmla="*/ 3967779 h 9085945"/>
                  <a:gd name="connsiteX1554" fmla="*/ 1018183 w 1018183"/>
                  <a:gd name="connsiteY1554" fmla="*/ 3971694 h 9085945"/>
                  <a:gd name="connsiteX1555" fmla="*/ 1018183 w 1018183"/>
                  <a:gd name="connsiteY1555" fmla="*/ 3975239 h 9085945"/>
                  <a:gd name="connsiteX1556" fmla="*/ 1018183 w 1018183"/>
                  <a:gd name="connsiteY1556" fmla="*/ 3977557 h 9085945"/>
                  <a:gd name="connsiteX1557" fmla="*/ 1018183 w 1018183"/>
                  <a:gd name="connsiteY1557" fmla="*/ 3978135 h 9085945"/>
                  <a:gd name="connsiteX1558" fmla="*/ 1018183 w 1018183"/>
                  <a:gd name="connsiteY1558" fmla="*/ 3981204 h 9085945"/>
                  <a:gd name="connsiteX1559" fmla="*/ 1018183 w 1018183"/>
                  <a:gd name="connsiteY1559" fmla="*/ 3982489 h 9085945"/>
                  <a:gd name="connsiteX1560" fmla="*/ 1018183 w 1018183"/>
                  <a:gd name="connsiteY1560" fmla="*/ 3982771 h 9085945"/>
                  <a:gd name="connsiteX1561" fmla="*/ 1018183 w 1018183"/>
                  <a:gd name="connsiteY1561" fmla="*/ 3984057 h 9085945"/>
                  <a:gd name="connsiteX1562" fmla="*/ 1018183 w 1018183"/>
                  <a:gd name="connsiteY1562" fmla="*/ 3986031 h 9085945"/>
                  <a:gd name="connsiteX1563" fmla="*/ 1018183 w 1018183"/>
                  <a:gd name="connsiteY1563" fmla="*/ 3986337 h 9085945"/>
                  <a:gd name="connsiteX1564" fmla="*/ 1018183 w 1018183"/>
                  <a:gd name="connsiteY1564" fmla="*/ 3986378 h 9085945"/>
                  <a:gd name="connsiteX1565" fmla="*/ 1018183 w 1018183"/>
                  <a:gd name="connsiteY1565" fmla="*/ 3987269 h 9085945"/>
                  <a:gd name="connsiteX1566" fmla="*/ 1018183 w 1018183"/>
                  <a:gd name="connsiteY1566" fmla="*/ 3988446 h 9085945"/>
                  <a:gd name="connsiteX1567" fmla="*/ 1018183 w 1018183"/>
                  <a:gd name="connsiteY1567" fmla="*/ 3988712 h 9085945"/>
                  <a:gd name="connsiteX1568" fmla="*/ 1018183 w 1018183"/>
                  <a:gd name="connsiteY1568" fmla="*/ 3990013 h 9085945"/>
                  <a:gd name="connsiteX1569" fmla="*/ 1018183 w 1018183"/>
                  <a:gd name="connsiteY1569" fmla="*/ 3991988 h 9085945"/>
                  <a:gd name="connsiteX1570" fmla="*/ 1018183 w 1018183"/>
                  <a:gd name="connsiteY1570" fmla="*/ 3992262 h 9085945"/>
                  <a:gd name="connsiteX1571" fmla="*/ 1018183 w 1018183"/>
                  <a:gd name="connsiteY1571" fmla="*/ 3992858 h 9085945"/>
                  <a:gd name="connsiteX1572" fmla="*/ 1018183 w 1018183"/>
                  <a:gd name="connsiteY1572" fmla="*/ 3993829 h 9085945"/>
                  <a:gd name="connsiteX1573" fmla="*/ 1018183 w 1018183"/>
                  <a:gd name="connsiteY1573" fmla="*/ 3994869 h 9085945"/>
                  <a:gd name="connsiteX1574" fmla="*/ 1018183 w 1018183"/>
                  <a:gd name="connsiteY1574" fmla="*/ 3996154 h 9085945"/>
                  <a:gd name="connsiteX1575" fmla="*/ 1018183 w 1018183"/>
                  <a:gd name="connsiteY1575" fmla="*/ 3996342 h 9085945"/>
                  <a:gd name="connsiteX1576" fmla="*/ 1018183 w 1018183"/>
                  <a:gd name="connsiteY1576" fmla="*/ 3997909 h 9085945"/>
                  <a:gd name="connsiteX1577" fmla="*/ 1018183 w 1018183"/>
                  <a:gd name="connsiteY1577" fmla="*/ 3999918 h 9085945"/>
                  <a:gd name="connsiteX1578" fmla="*/ 1018183 w 1018183"/>
                  <a:gd name="connsiteY1578" fmla="*/ 4005931 h 9085945"/>
                  <a:gd name="connsiteX1579" fmla="*/ 1018183 w 1018183"/>
                  <a:gd name="connsiteY1579" fmla="*/ 4006116 h 9085945"/>
                  <a:gd name="connsiteX1580" fmla="*/ 1018183 w 1018183"/>
                  <a:gd name="connsiteY1580" fmla="*/ 4007401 h 9085945"/>
                  <a:gd name="connsiteX1581" fmla="*/ 1018183 w 1018183"/>
                  <a:gd name="connsiteY1581" fmla="*/ 4007683 h 9085945"/>
                  <a:gd name="connsiteX1582" fmla="*/ 1018183 w 1018183"/>
                  <a:gd name="connsiteY1582" fmla="*/ 4008968 h 9085945"/>
                  <a:gd name="connsiteX1583" fmla="*/ 1018183 w 1018183"/>
                  <a:gd name="connsiteY1583" fmla="*/ 4009579 h 9085945"/>
                  <a:gd name="connsiteX1584" fmla="*/ 1018183 w 1018183"/>
                  <a:gd name="connsiteY1584" fmla="*/ 4010864 h 9085945"/>
                  <a:gd name="connsiteX1585" fmla="*/ 1018183 w 1018183"/>
                  <a:gd name="connsiteY1585" fmla="*/ 4014712 h 9085945"/>
                  <a:gd name="connsiteX1586" fmla="*/ 1018183 w 1018183"/>
                  <a:gd name="connsiteY1586" fmla="*/ 4020637 h 9085945"/>
                  <a:gd name="connsiteX1587" fmla="*/ 1018183 w 1018183"/>
                  <a:gd name="connsiteY1587" fmla="*/ 4024717 h 9085945"/>
                  <a:gd name="connsiteX1588" fmla="*/ 1018183 w 1018183"/>
                  <a:gd name="connsiteY1588" fmla="*/ 4025586 h 9085945"/>
                  <a:gd name="connsiteX1589" fmla="*/ 1018183 w 1018183"/>
                  <a:gd name="connsiteY1589" fmla="*/ 4028533 h 9085945"/>
                  <a:gd name="connsiteX1590" fmla="*/ 1018183 w 1018183"/>
                  <a:gd name="connsiteY1590" fmla="*/ 4028836 h 9085945"/>
                  <a:gd name="connsiteX1591" fmla="*/ 1018183 w 1018183"/>
                  <a:gd name="connsiteY1591" fmla="*/ 4034453 h 9085945"/>
                  <a:gd name="connsiteX1592" fmla="*/ 1018183 w 1018183"/>
                  <a:gd name="connsiteY1592" fmla="*/ 4034491 h 9085945"/>
                  <a:gd name="connsiteX1593" fmla="*/ 1018183 w 1018183"/>
                  <a:gd name="connsiteY1593" fmla="*/ 4035775 h 9085945"/>
                  <a:gd name="connsiteX1594" fmla="*/ 1018183 w 1018183"/>
                  <a:gd name="connsiteY1594" fmla="*/ 4036644 h 9085945"/>
                  <a:gd name="connsiteX1595" fmla="*/ 1018183 w 1018183"/>
                  <a:gd name="connsiteY1595" fmla="*/ 4044701 h 9085945"/>
                  <a:gd name="connsiteX1596" fmla="*/ 1018183 w 1018183"/>
                  <a:gd name="connsiteY1596" fmla="*/ 4048854 h 9085945"/>
                  <a:gd name="connsiteX1597" fmla="*/ 1018183 w 1018183"/>
                  <a:gd name="connsiteY1597" fmla="*/ 4057211 h 9085945"/>
                  <a:gd name="connsiteX1598" fmla="*/ 1018183 w 1018183"/>
                  <a:gd name="connsiteY1598" fmla="*/ 4072459 h 9085945"/>
                  <a:gd name="connsiteX1599" fmla="*/ 1018183 w 1018183"/>
                  <a:gd name="connsiteY1599" fmla="*/ 4074795 h 9085945"/>
                  <a:gd name="connsiteX1600" fmla="*/ 1018183 w 1018183"/>
                  <a:gd name="connsiteY1600" fmla="*/ 4076955 h 9085945"/>
                  <a:gd name="connsiteX1601" fmla="*/ 1018183 w 1018183"/>
                  <a:gd name="connsiteY1601" fmla="*/ 4076986 h 9085945"/>
                  <a:gd name="connsiteX1602" fmla="*/ 1018183 w 1018183"/>
                  <a:gd name="connsiteY1602" fmla="*/ 4079063 h 9085945"/>
                  <a:gd name="connsiteX1603" fmla="*/ 1018183 w 1018183"/>
                  <a:gd name="connsiteY1603" fmla="*/ 4081219 h 9085945"/>
                  <a:gd name="connsiteX1604" fmla="*/ 1018183 w 1018183"/>
                  <a:gd name="connsiteY1604" fmla="*/ 4081523 h 9085945"/>
                  <a:gd name="connsiteX1605" fmla="*/ 1018183 w 1018183"/>
                  <a:gd name="connsiteY1605" fmla="*/ 4083518 h 9085945"/>
                  <a:gd name="connsiteX1606" fmla="*/ 1018183 w 1018183"/>
                  <a:gd name="connsiteY1606" fmla="*/ 4085068 h 9085945"/>
                  <a:gd name="connsiteX1607" fmla="*/ 1018183 w 1018183"/>
                  <a:gd name="connsiteY1607" fmla="*/ 4085853 h 9085945"/>
                  <a:gd name="connsiteX1608" fmla="*/ 1018183 w 1018183"/>
                  <a:gd name="connsiteY1608" fmla="*/ 4089196 h 9085945"/>
                  <a:gd name="connsiteX1609" fmla="*/ 1018183 w 1018183"/>
                  <a:gd name="connsiteY1609" fmla="*/ 4090121 h 9085945"/>
                  <a:gd name="connsiteX1610" fmla="*/ 1018183 w 1018183"/>
                  <a:gd name="connsiteY1610" fmla="*/ 4091356 h 9085945"/>
                  <a:gd name="connsiteX1611" fmla="*/ 1018183 w 1018183"/>
                  <a:gd name="connsiteY1611" fmla="*/ 4091415 h 9085945"/>
                  <a:gd name="connsiteX1612" fmla="*/ 1018183 w 1018183"/>
                  <a:gd name="connsiteY1612" fmla="*/ 4092878 h 9085945"/>
                  <a:gd name="connsiteX1613" fmla="*/ 1018183 w 1018183"/>
                  <a:gd name="connsiteY1613" fmla="*/ 4099778 h 9085945"/>
                  <a:gd name="connsiteX1614" fmla="*/ 1018183 w 1018183"/>
                  <a:gd name="connsiteY1614" fmla="*/ 4100256 h 9085945"/>
                  <a:gd name="connsiteX1615" fmla="*/ 1018183 w 1018183"/>
                  <a:gd name="connsiteY1615" fmla="*/ 4103170 h 9085945"/>
                  <a:gd name="connsiteX1616" fmla="*/ 1018183 w 1018183"/>
                  <a:gd name="connsiteY1616" fmla="*/ 4103935 h 9085945"/>
                  <a:gd name="connsiteX1617" fmla="*/ 1018183 w 1018183"/>
                  <a:gd name="connsiteY1617" fmla="*/ 4105361 h 9085945"/>
                  <a:gd name="connsiteX1618" fmla="*/ 1018183 w 1018183"/>
                  <a:gd name="connsiteY1618" fmla="*/ 4109747 h 9085945"/>
                  <a:gd name="connsiteX1619" fmla="*/ 1018183 w 1018183"/>
                  <a:gd name="connsiteY1619" fmla="*/ 4111305 h 9085945"/>
                  <a:gd name="connsiteX1620" fmla="*/ 1018183 w 1018183"/>
                  <a:gd name="connsiteY1620" fmla="*/ 4112872 h 9085945"/>
                  <a:gd name="connsiteX1621" fmla="*/ 1018183 w 1018183"/>
                  <a:gd name="connsiteY1621" fmla="*/ 4114228 h 9085945"/>
                  <a:gd name="connsiteX1622" fmla="*/ 1018183 w 1018183"/>
                  <a:gd name="connsiteY1622" fmla="*/ 4114961 h 9085945"/>
                  <a:gd name="connsiteX1623" fmla="*/ 1018183 w 1018183"/>
                  <a:gd name="connsiteY1623" fmla="*/ 4116246 h 9085945"/>
                  <a:gd name="connsiteX1624" fmla="*/ 1018183 w 1018183"/>
                  <a:gd name="connsiteY1624" fmla="*/ 4117297 h 9085945"/>
                  <a:gd name="connsiteX1625" fmla="*/ 1018183 w 1018183"/>
                  <a:gd name="connsiteY1625" fmla="*/ 4117798 h 9085945"/>
                  <a:gd name="connsiteX1626" fmla="*/ 1018183 w 1018183"/>
                  <a:gd name="connsiteY1626" fmla="*/ 4118581 h 9085945"/>
                  <a:gd name="connsiteX1627" fmla="*/ 1018183 w 1018183"/>
                  <a:gd name="connsiteY1627" fmla="*/ 4119789 h 9085945"/>
                  <a:gd name="connsiteX1628" fmla="*/ 1018183 w 1018183"/>
                  <a:gd name="connsiteY1628" fmla="*/ 4121563 h 9085945"/>
                  <a:gd name="connsiteX1629" fmla="*/ 1018183 w 1018183"/>
                  <a:gd name="connsiteY1629" fmla="*/ 4122126 h 9085945"/>
                  <a:gd name="connsiteX1630" fmla="*/ 1018183 w 1018183"/>
                  <a:gd name="connsiteY1630" fmla="*/ 4122847 h 9085945"/>
                  <a:gd name="connsiteX1631" fmla="*/ 1018183 w 1018183"/>
                  <a:gd name="connsiteY1631" fmla="*/ 4124455 h 9085945"/>
                  <a:gd name="connsiteX1632" fmla="*/ 1018183 w 1018183"/>
                  <a:gd name="connsiteY1632" fmla="*/ 4125282 h 9085945"/>
                  <a:gd name="connsiteX1633" fmla="*/ 1018183 w 1018183"/>
                  <a:gd name="connsiteY1633" fmla="*/ 4126019 h 9085945"/>
                  <a:gd name="connsiteX1634" fmla="*/ 1018183 w 1018183"/>
                  <a:gd name="connsiteY1634" fmla="*/ 4128355 h 9085945"/>
                  <a:gd name="connsiteX1635" fmla="*/ 1018183 w 1018183"/>
                  <a:gd name="connsiteY1635" fmla="*/ 4128852 h 9085945"/>
                  <a:gd name="connsiteX1636" fmla="*/ 1018183 w 1018183"/>
                  <a:gd name="connsiteY1636" fmla="*/ 4130462 h 9085945"/>
                  <a:gd name="connsiteX1637" fmla="*/ 1018183 w 1018183"/>
                  <a:gd name="connsiteY1637" fmla="*/ 4131698 h 9085945"/>
                  <a:gd name="connsiteX1638" fmla="*/ 1018183 w 1018183"/>
                  <a:gd name="connsiteY1638" fmla="*/ 4132506 h 9085945"/>
                  <a:gd name="connsiteX1639" fmla="*/ 1018183 w 1018183"/>
                  <a:gd name="connsiteY1639" fmla="*/ 4132621 h 9085945"/>
                  <a:gd name="connsiteX1640" fmla="*/ 1018183 w 1018183"/>
                  <a:gd name="connsiteY1640" fmla="*/ 4132984 h 9085945"/>
                  <a:gd name="connsiteX1641" fmla="*/ 1018183 w 1018183"/>
                  <a:gd name="connsiteY1641" fmla="*/ 4133918 h 9085945"/>
                  <a:gd name="connsiteX1642" fmla="*/ 1018183 w 1018183"/>
                  <a:gd name="connsiteY1642" fmla="*/ 4136340 h 9085945"/>
                  <a:gd name="connsiteX1643" fmla="*/ 1018183 w 1018183"/>
                  <a:gd name="connsiteY1643" fmla="*/ 4136663 h 9085945"/>
                  <a:gd name="connsiteX1644" fmla="*/ 1018183 w 1018183"/>
                  <a:gd name="connsiteY1644" fmla="*/ 4137552 h 9085945"/>
                  <a:gd name="connsiteX1645" fmla="*/ 1018183 w 1018183"/>
                  <a:gd name="connsiteY1645" fmla="*/ 4139679 h 9085945"/>
                  <a:gd name="connsiteX1646" fmla="*/ 1018183 w 1018183"/>
                  <a:gd name="connsiteY1646" fmla="*/ 4140962 h 9085945"/>
                  <a:gd name="connsiteX1647" fmla="*/ 1018183 w 1018183"/>
                  <a:gd name="connsiteY1647" fmla="*/ 4142755 h 9085945"/>
                  <a:gd name="connsiteX1648" fmla="*/ 1018183 w 1018183"/>
                  <a:gd name="connsiteY1648" fmla="*/ 4143559 h 9085945"/>
                  <a:gd name="connsiteX1649" fmla="*/ 1018183 w 1018183"/>
                  <a:gd name="connsiteY1649" fmla="*/ 4145672 h 9085945"/>
                  <a:gd name="connsiteX1650" fmla="*/ 1018183 w 1018183"/>
                  <a:gd name="connsiteY1650" fmla="*/ 4146956 h 9085945"/>
                  <a:gd name="connsiteX1651" fmla="*/ 1018183 w 1018183"/>
                  <a:gd name="connsiteY1651" fmla="*/ 4152592 h 9085945"/>
                  <a:gd name="connsiteX1652" fmla="*/ 1018183 w 1018183"/>
                  <a:gd name="connsiteY1652" fmla="*/ 4155292 h 9085945"/>
                  <a:gd name="connsiteX1653" fmla="*/ 1018183 w 1018183"/>
                  <a:gd name="connsiteY1653" fmla="*/ 4156730 h 9085945"/>
                  <a:gd name="connsiteX1654" fmla="*/ 1018183 w 1018183"/>
                  <a:gd name="connsiteY1654" fmla="*/ 4158837 h 9085945"/>
                  <a:gd name="connsiteX1655" fmla="*/ 1018183 w 1018183"/>
                  <a:gd name="connsiteY1655" fmla="*/ 4160730 h 9085945"/>
                  <a:gd name="connsiteX1656" fmla="*/ 1018183 w 1018183"/>
                  <a:gd name="connsiteY1656" fmla="*/ 4162293 h 9085945"/>
                  <a:gd name="connsiteX1657" fmla="*/ 1018183 w 1018183"/>
                  <a:gd name="connsiteY1657" fmla="*/ 4163189 h 9085945"/>
                  <a:gd name="connsiteX1658" fmla="*/ 1018183 w 1018183"/>
                  <a:gd name="connsiteY1658" fmla="*/ 4163653 h 9085945"/>
                  <a:gd name="connsiteX1659" fmla="*/ 1018183 w 1018183"/>
                  <a:gd name="connsiteY1659" fmla="*/ 4164360 h 9085945"/>
                  <a:gd name="connsiteX1660" fmla="*/ 1018183 w 1018183"/>
                  <a:gd name="connsiteY1660" fmla="*/ 4164627 h 9085945"/>
                  <a:gd name="connsiteX1661" fmla="*/ 1018183 w 1018183"/>
                  <a:gd name="connsiteY1661" fmla="*/ 4165927 h 9085945"/>
                  <a:gd name="connsiteX1662" fmla="*/ 1018183 w 1018183"/>
                  <a:gd name="connsiteY1662" fmla="*/ 4167302 h 9085945"/>
                  <a:gd name="connsiteX1663" fmla="*/ 1018183 w 1018183"/>
                  <a:gd name="connsiteY1663" fmla="*/ 4167784 h 9085945"/>
                  <a:gd name="connsiteX1664" fmla="*/ 1018183 w 1018183"/>
                  <a:gd name="connsiteY1664" fmla="*/ 4168870 h 9085945"/>
                  <a:gd name="connsiteX1665" fmla="*/ 1018183 w 1018183"/>
                  <a:gd name="connsiteY1665" fmla="*/ 4169068 h 9085945"/>
                  <a:gd name="connsiteX1666" fmla="*/ 1018183 w 1018183"/>
                  <a:gd name="connsiteY1666" fmla="*/ 4169194 h 9085945"/>
                  <a:gd name="connsiteX1667" fmla="*/ 1018183 w 1018183"/>
                  <a:gd name="connsiteY1667" fmla="*/ 4171788 h 9085945"/>
                  <a:gd name="connsiteX1668" fmla="*/ 1018183 w 1018183"/>
                  <a:gd name="connsiteY1668" fmla="*/ 4172963 h 9085945"/>
                  <a:gd name="connsiteX1669" fmla="*/ 1018183 w 1018183"/>
                  <a:gd name="connsiteY1669" fmla="*/ 4173689 h 9085945"/>
                  <a:gd name="connsiteX1670" fmla="*/ 1018183 w 1018183"/>
                  <a:gd name="connsiteY1670" fmla="*/ 4174247 h 9085945"/>
                  <a:gd name="connsiteX1671" fmla="*/ 1018183 w 1018183"/>
                  <a:gd name="connsiteY1671" fmla="*/ 4175464 h 9085945"/>
                  <a:gd name="connsiteX1672" fmla="*/ 1018183 w 1018183"/>
                  <a:gd name="connsiteY1672" fmla="*/ 4176682 h 9085945"/>
                  <a:gd name="connsiteX1673" fmla="*/ 1018183 w 1018183"/>
                  <a:gd name="connsiteY1673" fmla="*/ 4178114 h 9085945"/>
                  <a:gd name="connsiteX1674" fmla="*/ 1018183 w 1018183"/>
                  <a:gd name="connsiteY1674" fmla="*/ 4178361 h 9085945"/>
                  <a:gd name="connsiteX1675" fmla="*/ 1018183 w 1018183"/>
                  <a:gd name="connsiteY1675" fmla="*/ 4178843 h 9085945"/>
                  <a:gd name="connsiteX1676" fmla="*/ 1018183 w 1018183"/>
                  <a:gd name="connsiteY1676" fmla="*/ 4179928 h 9085945"/>
                  <a:gd name="connsiteX1677" fmla="*/ 1018183 w 1018183"/>
                  <a:gd name="connsiteY1677" fmla="*/ 4183463 h 9085945"/>
                  <a:gd name="connsiteX1678" fmla="*/ 1018183 w 1018183"/>
                  <a:gd name="connsiteY1678" fmla="*/ 4183901 h 9085945"/>
                  <a:gd name="connsiteX1679" fmla="*/ 1018183 w 1018183"/>
                  <a:gd name="connsiteY1679" fmla="*/ 4184747 h 9085945"/>
                  <a:gd name="connsiteX1680" fmla="*/ 1018183 w 1018183"/>
                  <a:gd name="connsiteY1680" fmla="*/ 4186603 h 9085945"/>
                  <a:gd name="connsiteX1681" fmla="*/ 1018183 w 1018183"/>
                  <a:gd name="connsiteY1681" fmla="*/ 4190238 h 9085945"/>
                  <a:gd name="connsiteX1682" fmla="*/ 1018183 w 1018183"/>
                  <a:gd name="connsiteY1682" fmla="*/ 4191444 h 9085945"/>
                  <a:gd name="connsiteX1683" fmla="*/ 1018183 w 1018183"/>
                  <a:gd name="connsiteY1683" fmla="*/ 4191564 h 9085945"/>
                  <a:gd name="connsiteX1684" fmla="*/ 1018183 w 1018183"/>
                  <a:gd name="connsiteY1684" fmla="*/ 4192213 h 9085945"/>
                  <a:gd name="connsiteX1685" fmla="*/ 1018183 w 1018183"/>
                  <a:gd name="connsiteY1685" fmla="*/ 4193782 h 9085945"/>
                  <a:gd name="connsiteX1686" fmla="*/ 1018183 w 1018183"/>
                  <a:gd name="connsiteY1686" fmla="*/ 4195094 h 9085945"/>
                  <a:gd name="connsiteX1687" fmla="*/ 1018183 w 1018183"/>
                  <a:gd name="connsiteY1687" fmla="*/ 4196379 h 9085945"/>
                  <a:gd name="connsiteX1688" fmla="*/ 1018183 w 1018183"/>
                  <a:gd name="connsiteY1688" fmla="*/ 4201338 h 9085945"/>
                  <a:gd name="connsiteX1689" fmla="*/ 1018183 w 1018183"/>
                  <a:gd name="connsiteY1689" fmla="*/ 4202502 h 9085945"/>
                  <a:gd name="connsiteX1690" fmla="*/ 1018183 w 1018183"/>
                  <a:gd name="connsiteY1690" fmla="*/ 4202622 h 9085945"/>
                  <a:gd name="connsiteX1691" fmla="*/ 1018183 w 1018183"/>
                  <a:gd name="connsiteY1691" fmla="*/ 4203994 h 9085945"/>
                  <a:gd name="connsiteX1692" fmla="*/ 1018183 w 1018183"/>
                  <a:gd name="connsiteY1692" fmla="*/ 4206156 h 9085945"/>
                  <a:gd name="connsiteX1693" fmla="*/ 1018183 w 1018183"/>
                  <a:gd name="connsiteY1693" fmla="*/ 4207908 h 9085945"/>
                  <a:gd name="connsiteX1694" fmla="*/ 1018183 w 1018183"/>
                  <a:gd name="connsiteY1694" fmla="*/ 4209410 h 9085945"/>
                  <a:gd name="connsiteX1695" fmla="*/ 1018183 w 1018183"/>
                  <a:gd name="connsiteY1695" fmla="*/ 4209804 h 9085945"/>
                  <a:gd name="connsiteX1696" fmla="*/ 1018183 w 1018183"/>
                  <a:gd name="connsiteY1696" fmla="*/ 4210399 h 9085945"/>
                  <a:gd name="connsiteX1697" fmla="*/ 1018183 w 1018183"/>
                  <a:gd name="connsiteY1697" fmla="*/ 4211089 h 9085945"/>
                  <a:gd name="connsiteX1698" fmla="*/ 1018183 w 1018183"/>
                  <a:gd name="connsiteY1698" fmla="*/ 4211371 h 9085945"/>
                  <a:gd name="connsiteX1699" fmla="*/ 1018183 w 1018183"/>
                  <a:gd name="connsiteY1699" fmla="*/ 4212130 h 9085945"/>
                  <a:gd name="connsiteX1700" fmla="*/ 1018183 w 1018183"/>
                  <a:gd name="connsiteY1700" fmla="*/ 4212657 h 9085945"/>
                  <a:gd name="connsiteX1701" fmla="*/ 1018183 w 1018183"/>
                  <a:gd name="connsiteY1701" fmla="*/ 4214631 h 9085945"/>
                  <a:gd name="connsiteX1702" fmla="*/ 1018183 w 1018183"/>
                  <a:gd name="connsiteY1702" fmla="*/ 4214937 h 9085945"/>
                  <a:gd name="connsiteX1703" fmla="*/ 1018183 w 1018183"/>
                  <a:gd name="connsiteY1703" fmla="*/ 4215806 h 9085945"/>
                  <a:gd name="connsiteX1704" fmla="*/ 1018183 w 1018183"/>
                  <a:gd name="connsiteY1704" fmla="*/ 4215868 h 9085945"/>
                  <a:gd name="connsiteX1705" fmla="*/ 1018183 w 1018183"/>
                  <a:gd name="connsiteY1705" fmla="*/ 4217312 h 9085945"/>
                  <a:gd name="connsiteX1706" fmla="*/ 1018183 w 1018183"/>
                  <a:gd name="connsiteY1706" fmla="*/ 4218702 h 9085945"/>
                  <a:gd name="connsiteX1707" fmla="*/ 1018183 w 1018183"/>
                  <a:gd name="connsiteY1707" fmla="*/ 4219184 h 9085945"/>
                  <a:gd name="connsiteX1708" fmla="*/ 1018183 w 1018183"/>
                  <a:gd name="connsiteY1708" fmla="*/ 4220270 h 9085945"/>
                  <a:gd name="connsiteX1709" fmla="*/ 1018183 w 1018183"/>
                  <a:gd name="connsiteY1709" fmla="*/ 4220468 h 9085945"/>
                  <a:gd name="connsiteX1710" fmla="*/ 1018183 w 1018183"/>
                  <a:gd name="connsiteY1710" fmla="*/ 4220616 h 9085945"/>
                  <a:gd name="connsiteX1711" fmla="*/ 1018183 w 1018183"/>
                  <a:gd name="connsiteY1711" fmla="*/ 4220862 h 9085945"/>
                  <a:gd name="connsiteX1712" fmla="*/ 1018183 w 1018183"/>
                  <a:gd name="connsiteY1712" fmla="*/ 4222429 h 9085945"/>
                  <a:gd name="connsiteX1713" fmla="*/ 1018183 w 1018183"/>
                  <a:gd name="connsiteY1713" fmla="*/ 4224942 h 9085945"/>
                  <a:gd name="connsiteX1714" fmla="*/ 1018183 w 1018183"/>
                  <a:gd name="connsiteY1714" fmla="*/ 4226509 h 9085945"/>
                  <a:gd name="connsiteX1715" fmla="*/ 1018183 w 1018183"/>
                  <a:gd name="connsiteY1715" fmla="*/ 4226864 h 9085945"/>
                  <a:gd name="connsiteX1716" fmla="*/ 1018183 w 1018183"/>
                  <a:gd name="connsiteY1716" fmla="*/ 4228825 h 9085945"/>
                  <a:gd name="connsiteX1717" fmla="*/ 1018183 w 1018183"/>
                  <a:gd name="connsiteY1717" fmla="*/ 4232369 h 9085945"/>
                  <a:gd name="connsiteX1718" fmla="*/ 1018183 w 1018183"/>
                  <a:gd name="connsiteY1718" fmla="*/ 4233945 h 9085945"/>
                  <a:gd name="connsiteX1719" fmla="*/ 1018183 w 1018183"/>
                  <a:gd name="connsiteY1719" fmla="*/ 4234716 h 9085945"/>
                  <a:gd name="connsiteX1720" fmla="*/ 1018183 w 1018183"/>
                  <a:gd name="connsiteY1720" fmla="*/ 4235229 h 9085945"/>
                  <a:gd name="connsiteX1721" fmla="*/ 1018183 w 1018183"/>
                  <a:gd name="connsiteY1721" fmla="*/ 4236000 h 9085945"/>
                  <a:gd name="connsiteX1722" fmla="*/ 1018183 w 1018183"/>
                  <a:gd name="connsiteY1722" fmla="*/ 4236283 h 9085945"/>
                  <a:gd name="connsiteX1723" fmla="*/ 1018183 w 1018183"/>
                  <a:gd name="connsiteY1723" fmla="*/ 4236721 h 9085945"/>
                  <a:gd name="connsiteX1724" fmla="*/ 1018183 w 1018183"/>
                  <a:gd name="connsiteY1724" fmla="*/ 4237567 h 9085945"/>
                  <a:gd name="connsiteX1725" fmla="*/ 1018183 w 1018183"/>
                  <a:gd name="connsiteY1725" fmla="*/ 4238774 h 9085945"/>
                  <a:gd name="connsiteX1726" fmla="*/ 1018183 w 1018183"/>
                  <a:gd name="connsiteY1726" fmla="*/ 4240636 h 9085945"/>
                  <a:gd name="connsiteX1727" fmla="*/ 1018183 w 1018183"/>
                  <a:gd name="connsiteY1727" fmla="*/ 4244181 h 9085945"/>
                  <a:gd name="connsiteX1728" fmla="*/ 1018183 w 1018183"/>
                  <a:gd name="connsiteY1728" fmla="*/ 4245003 h 9085945"/>
                  <a:gd name="connsiteX1729" fmla="*/ 1018183 w 1018183"/>
                  <a:gd name="connsiteY1729" fmla="*/ 4246498 h 9085945"/>
                  <a:gd name="connsiteX1730" fmla="*/ 1018183 w 1018183"/>
                  <a:gd name="connsiteY1730" fmla="*/ 4247077 h 9085945"/>
                  <a:gd name="connsiteX1731" fmla="*/ 1018183 w 1018183"/>
                  <a:gd name="connsiteY1731" fmla="*/ 4247779 h 9085945"/>
                  <a:gd name="connsiteX1732" fmla="*/ 1018183 w 1018183"/>
                  <a:gd name="connsiteY1732" fmla="*/ 4251431 h 9085945"/>
                  <a:gd name="connsiteX1733" fmla="*/ 1018183 w 1018183"/>
                  <a:gd name="connsiteY1733" fmla="*/ 4252901 h 9085945"/>
                  <a:gd name="connsiteX1734" fmla="*/ 1018183 w 1018183"/>
                  <a:gd name="connsiteY1734" fmla="*/ 4252999 h 9085945"/>
                  <a:gd name="connsiteX1735" fmla="*/ 1018183 w 1018183"/>
                  <a:gd name="connsiteY1735" fmla="*/ 4254973 h 9085945"/>
                  <a:gd name="connsiteX1736" fmla="*/ 1018183 w 1018183"/>
                  <a:gd name="connsiteY1736" fmla="*/ 4255279 h 9085945"/>
                  <a:gd name="connsiteX1737" fmla="*/ 1018183 w 1018183"/>
                  <a:gd name="connsiteY1737" fmla="*/ 4257133 h 9085945"/>
                  <a:gd name="connsiteX1738" fmla="*/ 1018183 w 1018183"/>
                  <a:gd name="connsiteY1738" fmla="*/ 4257436 h 9085945"/>
                  <a:gd name="connsiteX1739" fmla="*/ 1018183 w 1018183"/>
                  <a:gd name="connsiteY1739" fmla="*/ 4259591 h 9085945"/>
                  <a:gd name="connsiteX1740" fmla="*/ 1018183 w 1018183"/>
                  <a:gd name="connsiteY1740" fmla="*/ 4261204 h 9085945"/>
                  <a:gd name="connsiteX1741" fmla="*/ 1018183 w 1018183"/>
                  <a:gd name="connsiteY1741" fmla="*/ 4262489 h 9085945"/>
                  <a:gd name="connsiteX1742" fmla="*/ 1018183 w 1018183"/>
                  <a:gd name="connsiteY1742" fmla="*/ 4262771 h 9085945"/>
                  <a:gd name="connsiteX1743" fmla="*/ 1018183 w 1018183"/>
                  <a:gd name="connsiteY1743" fmla="*/ 4264057 h 9085945"/>
                  <a:gd name="connsiteX1744" fmla="*/ 1018183 w 1018183"/>
                  <a:gd name="connsiteY1744" fmla="*/ 4265096 h 9085945"/>
                  <a:gd name="connsiteX1745" fmla="*/ 1018183 w 1018183"/>
                  <a:gd name="connsiteY1745" fmla="*/ 4266033 h 9085945"/>
                  <a:gd name="connsiteX1746" fmla="*/ 1018183 w 1018183"/>
                  <a:gd name="connsiteY1746" fmla="*/ 4266338 h 9085945"/>
                  <a:gd name="connsiteX1747" fmla="*/ 1018183 w 1018183"/>
                  <a:gd name="connsiteY1747" fmla="*/ 4268860 h 9085945"/>
                  <a:gd name="connsiteX1748" fmla="*/ 1018183 w 1018183"/>
                  <a:gd name="connsiteY1748" fmla="*/ 4274873 h 9085945"/>
                  <a:gd name="connsiteX1749" fmla="*/ 1018183 w 1018183"/>
                  <a:gd name="connsiteY1749" fmla="*/ 4276342 h 9085945"/>
                  <a:gd name="connsiteX1750" fmla="*/ 1018183 w 1018183"/>
                  <a:gd name="connsiteY1750" fmla="*/ 4277909 h 9085945"/>
                  <a:gd name="connsiteX1751" fmla="*/ 1018183 w 1018183"/>
                  <a:gd name="connsiteY1751" fmla="*/ 4278151 h 9085945"/>
                  <a:gd name="connsiteX1752" fmla="*/ 1018183 w 1018183"/>
                  <a:gd name="connsiteY1752" fmla="*/ 4279806 h 9085945"/>
                  <a:gd name="connsiteX1753" fmla="*/ 1018183 w 1018183"/>
                  <a:gd name="connsiteY1753" fmla="*/ 4283654 h 9085945"/>
                  <a:gd name="connsiteX1754" fmla="*/ 1018183 w 1018183"/>
                  <a:gd name="connsiteY1754" fmla="*/ 4289579 h 9085945"/>
                  <a:gd name="connsiteX1755" fmla="*/ 1018183 w 1018183"/>
                  <a:gd name="connsiteY1755" fmla="*/ 4297475 h 9085945"/>
                  <a:gd name="connsiteX1756" fmla="*/ 1018183 w 1018183"/>
                  <a:gd name="connsiteY1756" fmla="*/ 4297778 h 9085945"/>
                  <a:gd name="connsiteX1757" fmla="*/ 1018183 w 1018183"/>
                  <a:gd name="connsiteY1757" fmla="*/ 4298760 h 9085945"/>
                  <a:gd name="connsiteX1758" fmla="*/ 1018183 w 1018183"/>
                  <a:gd name="connsiteY1758" fmla="*/ 4299066 h 9085945"/>
                  <a:gd name="connsiteX1759" fmla="*/ 1018183 w 1018183"/>
                  <a:gd name="connsiteY1759" fmla="*/ 4302610 h 9085945"/>
                  <a:gd name="connsiteX1760" fmla="*/ 1018183 w 1018183"/>
                  <a:gd name="connsiteY1760" fmla="*/ 4303395 h 9085945"/>
                  <a:gd name="connsiteX1761" fmla="*/ 1018183 w 1018183"/>
                  <a:gd name="connsiteY1761" fmla="*/ 4304717 h 9085945"/>
                  <a:gd name="connsiteX1762" fmla="*/ 1018183 w 1018183"/>
                  <a:gd name="connsiteY1762" fmla="*/ 4305586 h 9085945"/>
                  <a:gd name="connsiteX1763" fmla="*/ 1018183 w 1018183"/>
                  <a:gd name="connsiteY1763" fmla="*/ 4308535 h 9085945"/>
                  <a:gd name="connsiteX1764" fmla="*/ 1018183 w 1018183"/>
                  <a:gd name="connsiteY1764" fmla="*/ 4308839 h 9085945"/>
                  <a:gd name="connsiteX1765" fmla="*/ 1018183 w 1018183"/>
                  <a:gd name="connsiteY1765" fmla="*/ 4314453 h 9085945"/>
                  <a:gd name="connsiteX1766" fmla="*/ 1018183 w 1018183"/>
                  <a:gd name="connsiteY1766" fmla="*/ 4317319 h 9085945"/>
                  <a:gd name="connsiteX1767" fmla="*/ 1018183 w 1018183"/>
                  <a:gd name="connsiteY1767" fmla="*/ 4317796 h 9085945"/>
                  <a:gd name="connsiteX1768" fmla="*/ 1018183 w 1018183"/>
                  <a:gd name="connsiteY1768" fmla="*/ 4320015 h 9085945"/>
                  <a:gd name="connsiteX1769" fmla="*/ 1018183 w 1018183"/>
                  <a:gd name="connsiteY1769" fmla="*/ 4326153 h 9085945"/>
                  <a:gd name="connsiteX1770" fmla="*/ 1018183 w 1018183"/>
                  <a:gd name="connsiteY1770" fmla="*/ 4328856 h 9085945"/>
                  <a:gd name="connsiteX1771" fmla="*/ 1018183 w 1018183"/>
                  <a:gd name="connsiteY1771" fmla="*/ 4339904 h 9085945"/>
                  <a:gd name="connsiteX1772" fmla="*/ 1018183 w 1018183"/>
                  <a:gd name="connsiteY1772" fmla="*/ 4341472 h 9085945"/>
                  <a:gd name="connsiteX1773" fmla="*/ 1018183 w 1018183"/>
                  <a:gd name="connsiteY1773" fmla="*/ 4345109 h 9085945"/>
                  <a:gd name="connsiteX1774" fmla="*/ 1018183 w 1018183"/>
                  <a:gd name="connsiteY1774" fmla="*/ 4345897 h 9085945"/>
                  <a:gd name="connsiteX1775" fmla="*/ 1018183 w 1018183"/>
                  <a:gd name="connsiteY1775" fmla="*/ 4347181 h 9085945"/>
                  <a:gd name="connsiteX1776" fmla="*/ 1018183 w 1018183"/>
                  <a:gd name="connsiteY1776" fmla="*/ 4350725 h 9085945"/>
                  <a:gd name="connsiteX1777" fmla="*/ 1018183 w 1018183"/>
                  <a:gd name="connsiteY1777" fmla="*/ 4351683 h 9085945"/>
                  <a:gd name="connsiteX1778" fmla="*/ 1018183 w 1018183"/>
                  <a:gd name="connsiteY1778" fmla="*/ 4352460 h 9085945"/>
                  <a:gd name="connsiteX1779" fmla="*/ 1018183 w 1018183"/>
                  <a:gd name="connsiteY1779" fmla="*/ 4354795 h 9085945"/>
                  <a:gd name="connsiteX1780" fmla="*/ 1018183 w 1018183"/>
                  <a:gd name="connsiteY1780" fmla="*/ 4356955 h 9085945"/>
                  <a:gd name="connsiteX1781" fmla="*/ 1018183 w 1018183"/>
                  <a:gd name="connsiteY1781" fmla="*/ 4359062 h 9085945"/>
                  <a:gd name="connsiteX1782" fmla="*/ 1018183 w 1018183"/>
                  <a:gd name="connsiteY1782" fmla="*/ 4359817 h 9085945"/>
                  <a:gd name="connsiteX1783" fmla="*/ 1018183 w 1018183"/>
                  <a:gd name="connsiteY1783" fmla="*/ 4360298 h 9085945"/>
                  <a:gd name="connsiteX1784" fmla="*/ 1018183 w 1018183"/>
                  <a:gd name="connsiteY1784" fmla="*/ 4360357 h 9085945"/>
                  <a:gd name="connsiteX1785" fmla="*/ 1018183 w 1018183"/>
                  <a:gd name="connsiteY1785" fmla="*/ 4361583 h 9085945"/>
                  <a:gd name="connsiteX1786" fmla="*/ 1018183 w 1018183"/>
                  <a:gd name="connsiteY1786" fmla="*/ 4362518 h 9085945"/>
                  <a:gd name="connsiteX1787" fmla="*/ 1018183 w 1018183"/>
                  <a:gd name="connsiteY1787" fmla="*/ 4366152 h 9085945"/>
                  <a:gd name="connsiteX1788" fmla="*/ 1018183 w 1018183"/>
                  <a:gd name="connsiteY1788" fmla="*/ 4369198 h 9085945"/>
                  <a:gd name="connsiteX1789" fmla="*/ 1018183 w 1018183"/>
                  <a:gd name="connsiteY1789" fmla="*/ 4371355 h 9085945"/>
                  <a:gd name="connsiteX1790" fmla="*/ 1018183 w 1018183"/>
                  <a:gd name="connsiteY1790" fmla="*/ 4371417 h 9085945"/>
                  <a:gd name="connsiteX1791" fmla="*/ 1018183 w 1018183"/>
                  <a:gd name="connsiteY1791" fmla="*/ 4372877 h 9085945"/>
                  <a:gd name="connsiteX1792" fmla="*/ 1018183 w 1018183"/>
                  <a:gd name="connsiteY1792" fmla="*/ 4380246 h 9085945"/>
                  <a:gd name="connsiteX1793" fmla="*/ 1018183 w 1018183"/>
                  <a:gd name="connsiteY1793" fmla="*/ 4381814 h 9085945"/>
                  <a:gd name="connsiteX1794" fmla="*/ 1018183 w 1018183"/>
                  <a:gd name="connsiteY1794" fmla="*/ 4383170 h 9085945"/>
                  <a:gd name="connsiteX1795" fmla="*/ 1018183 w 1018183"/>
                  <a:gd name="connsiteY1795" fmla="*/ 4385188 h 9085945"/>
                  <a:gd name="connsiteX1796" fmla="*/ 1018183 w 1018183"/>
                  <a:gd name="connsiteY1796" fmla="*/ 4387523 h 9085945"/>
                  <a:gd name="connsiteX1797" fmla="*/ 1018183 w 1018183"/>
                  <a:gd name="connsiteY1797" fmla="*/ 4388731 h 9085945"/>
                  <a:gd name="connsiteX1798" fmla="*/ 1018183 w 1018183"/>
                  <a:gd name="connsiteY1798" fmla="*/ 4391067 h 9085945"/>
                  <a:gd name="connsiteX1799" fmla="*/ 1018183 w 1018183"/>
                  <a:gd name="connsiteY1799" fmla="*/ 4391304 h 9085945"/>
                  <a:gd name="connsiteX1800" fmla="*/ 1018183 w 1018183"/>
                  <a:gd name="connsiteY1800" fmla="*/ 4391789 h 9085945"/>
                  <a:gd name="connsiteX1801" fmla="*/ 1018183 w 1018183"/>
                  <a:gd name="connsiteY1801" fmla="*/ 4392873 h 9085945"/>
                  <a:gd name="connsiteX1802" fmla="*/ 1018183 w 1018183"/>
                  <a:gd name="connsiteY1802" fmla="*/ 4393227 h 9085945"/>
                  <a:gd name="connsiteX1803" fmla="*/ 1018183 w 1018183"/>
                  <a:gd name="connsiteY1803" fmla="*/ 4394961 h 9085945"/>
                  <a:gd name="connsiteX1804" fmla="*/ 1018183 w 1018183"/>
                  <a:gd name="connsiteY1804" fmla="*/ 4397297 h 9085945"/>
                  <a:gd name="connsiteX1805" fmla="*/ 1018183 w 1018183"/>
                  <a:gd name="connsiteY1805" fmla="*/ 4397794 h 9085945"/>
                  <a:gd name="connsiteX1806" fmla="*/ 1018183 w 1018183"/>
                  <a:gd name="connsiteY1806" fmla="*/ 4398581 h 9085945"/>
                  <a:gd name="connsiteX1807" fmla="*/ 1018183 w 1018183"/>
                  <a:gd name="connsiteY1807" fmla="*/ 4401563 h 9085945"/>
                  <a:gd name="connsiteX1808" fmla="*/ 1018183 w 1018183"/>
                  <a:gd name="connsiteY1808" fmla="*/ 4401925 h 9085945"/>
                  <a:gd name="connsiteX1809" fmla="*/ 1018183 w 1018183"/>
                  <a:gd name="connsiteY1809" fmla="*/ 4402126 h 9085945"/>
                  <a:gd name="connsiteX1810" fmla="*/ 1018183 w 1018183"/>
                  <a:gd name="connsiteY1810" fmla="*/ 4402847 h 9085945"/>
                  <a:gd name="connsiteX1811" fmla="*/ 1018183 w 1018183"/>
                  <a:gd name="connsiteY1811" fmla="*/ 4402860 h 9085945"/>
                  <a:gd name="connsiteX1812" fmla="*/ 1018183 w 1018183"/>
                  <a:gd name="connsiteY1812" fmla="*/ 4404144 h 9085945"/>
                  <a:gd name="connsiteX1813" fmla="*/ 1018183 w 1018183"/>
                  <a:gd name="connsiteY1813" fmla="*/ 4405282 h 9085945"/>
                  <a:gd name="connsiteX1814" fmla="*/ 1018183 w 1018183"/>
                  <a:gd name="connsiteY1814" fmla="*/ 4405605 h 9085945"/>
                  <a:gd name="connsiteX1815" fmla="*/ 1018183 w 1018183"/>
                  <a:gd name="connsiteY1815" fmla="*/ 4406494 h 9085945"/>
                  <a:gd name="connsiteX1816" fmla="*/ 1018183 w 1018183"/>
                  <a:gd name="connsiteY1816" fmla="*/ 4408621 h 9085945"/>
                  <a:gd name="connsiteX1817" fmla="*/ 1018183 w 1018183"/>
                  <a:gd name="connsiteY1817" fmla="*/ 4411697 h 9085945"/>
                  <a:gd name="connsiteX1818" fmla="*/ 1018183 w 1018183"/>
                  <a:gd name="connsiteY1818" fmla="*/ 4412501 h 9085945"/>
                  <a:gd name="connsiteX1819" fmla="*/ 1018183 w 1018183"/>
                  <a:gd name="connsiteY1819" fmla="*/ 4412983 h 9085945"/>
                  <a:gd name="connsiteX1820" fmla="*/ 1018183 w 1018183"/>
                  <a:gd name="connsiteY1820" fmla="*/ 4413916 h 9085945"/>
                  <a:gd name="connsiteX1821" fmla="*/ 1018183 w 1018183"/>
                  <a:gd name="connsiteY1821" fmla="*/ 4415898 h 9085945"/>
                  <a:gd name="connsiteX1822" fmla="*/ 1018183 w 1018183"/>
                  <a:gd name="connsiteY1822" fmla="*/ 4417551 h 9085945"/>
                  <a:gd name="connsiteX1823" fmla="*/ 1018183 w 1018183"/>
                  <a:gd name="connsiteY1823" fmla="*/ 4424033 h 9085945"/>
                  <a:gd name="connsiteX1824" fmla="*/ 1018183 w 1018183"/>
                  <a:gd name="connsiteY1824" fmla="*/ 4425600 h 9085945"/>
                  <a:gd name="connsiteX1825" fmla="*/ 1018183 w 1018183"/>
                  <a:gd name="connsiteY1825" fmla="*/ 4425672 h 9085945"/>
                  <a:gd name="connsiteX1826" fmla="*/ 1018183 w 1018183"/>
                  <a:gd name="connsiteY1826" fmla="*/ 4427576 h 9085945"/>
                  <a:gd name="connsiteX1827" fmla="*/ 1018183 w 1018183"/>
                  <a:gd name="connsiteY1827" fmla="*/ 4431235 h 9085945"/>
                  <a:gd name="connsiteX1828" fmla="*/ 1018183 w 1018183"/>
                  <a:gd name="connsiteY1828" fmla="*/ 4432594 h 9085945"/>
                  <a:gd name="connsiteX1829" fmla="*/ 1018183 w 1018183"/>
                  <a:gd name="connsiteY1829" fmla="*/ 4433302 h 9085945"/>
                  <a:gd name="connsiteX1830" fmla="*/ 1018183 w 1018183"/>
                  <a:gd name="connsiteY1830" fmla="*/ 4433569 h 9085945"/>
                  <a:gd name="connsiteX1831" fmla="*/ 1018183 w 1018183"/>
                  <a:gd name="connsiteY1831" fmla="*/ 4434853 h 9085945"/>
                  <a:gd name="connsiteX1832" fmla="*/ 1018183 w 1018183"/>
                  <a:gd name="connsiteY1832" fmla="*/ 4434869 h 9085945"/>
                  <a:gd name="connsiteX1833" fmla="*/ 1018183 w 1018183"/>
                  <a:gd name="connsiteY1833" fmla="*/ 4438010 h 9085945"/>
                  <a:gd name="connsiteX1834" fmla="*/ 1018183 w 1018183"/>
                  <a:gd name="connsiteY1834" fmla="*/ 4438999 h 9085945"/>
                  <a:gd name="connsiteX1835" fmla="*/ 1018183 w 1018183"/>
                  <a:gd name="connsiteY1835" fmla="*/ 4440730 h 9085945"/>
                  <a:gd name="connsiteX1836" fmla="*/ 1018183 w 1018183"/>
                  <a:gd name="connsiteY1836" fmla="*/ 4443189 h 9085945"/>
                  <a:gd name="connsiteX1837" fmla="*/ 1018183 w 1018183"/>
                  <a:gd name="connsiteY1837" fmla="*/ 4444406 h 9085945"/>
                  <a:gd name="connsiteX1838" fmla="*/ 1018183 w 1018183"/>
                  <a:gd name="connsiteY1838" fmla="*/ 4444627 h 9085945"/>
                  <a:gd name="connsiteX1839" fmla="*/ 1018183 w 1018183"/>
                  <a:gd name="connsiteY1839" fmla="*/ 4447056 h 9085945"/>
                  <a:gd name="connsiteX1840" fmla="*/ 1018183 w 1018183"/>
                  <a:gd name="connsiteY1840" fmla="*/ 4447302 h 9085945"/>
                  <a:gd name="connsiteX1841" fmla="*/ 1018183 w 1018183"/>
                  <a:gd name="connsiteY1841" fmla="*/ 4447784 h 9085945"/>
                  <a:gd name="connsiteX1842" fmla="*/ 1018183 w 1018183"/>
                  <a:gd name="connsiteY1842" fmla="*/ 4448870 h 9085945"/>
                  <a:gd name="connsiteX1843" fmla="*/ 1018183 w 1018183"/>
                  <a:gd name="connsiteY1843" fmla="*/ 4449068 h 9085945"/>
                  <a:gd name="connsiteX1844" fmla="*/ 1018183 w 1018183"/>
                  <a:gd name="connsiteY1844" fmla="*/ 4452256 h 9085945"/>
                  <a:gd name="connsiteX1845" fmla="*/ 1018183 w 1018183"/>
                  <a:gd name="connsiteY1845" fmla="*/ 4453689 h 9085945"/>
                  <a:gd name="connsiteX1846" fmla="*/ 1018183 w 1018183"/>
                  <a:gd name="connsiteY1846" fmla="*/ 4453825 h 9085945"/>
                  <a:gd name="connsiteX1847" fmla="*/ 1018183 w 1018183"/>
                  <a:gd name="connsiteY1847" fmla="*/ 4455464 h 9085945"/>
                  <a:gd name="connsiteX1848" fmla="*/ 1018183 w 1018183"/>
                  <a:gd name="connsiteY1848" fmla="*/ 4465321 h 9085945"/>
                  <a:gd name="connsiteX1849" fmla="*/ 1018183 w 1018183"/>
                  <a:gd name="connsiteY1849" fmla="*/ 4471444 h 9085945"/>
                  <a:gd name="connsiteX1850" fmla="*/ 1018183 w 1018183"/>
                  <a:gd name="connsiteY1850" fmla="*/ 4471564 h 9085945"/>
                  <a:gd name="connsiteX1851" fmla="*/ 1018183 w 1018183"/>
                  <a:gd name="connsiteY1851" fmla="*/ 4475098 h 9085945"/>
                  <a:gd name="connsiteX1852" fmla="*/ 1018183 w 1018183"/>
                  <a:gd name="connsiteY1852" fmla="*/ 4476379 h 9085945"/>
                  <a:gd name="connsiteX1853" fmla="*/ 1018183 w 1018183"/>
                  <a:gd name="connsiteY1853" fmla="*/ 4479341 h 9085945"/>
                  <a:gd name="connsiteX1854" fmla="*/ 1018183 w 1018183"/>
                  <a:gd name="connsiteY1854" fmla="*/ 4480031 h 9085945"/>
                  <a:gd name="connsiteX1855" fmla="*/ 1018183 w 1018183"/>
                  <a:gd name="connsiteY1855" fmla="*/ 4481501 h 9085945"/>
                  <a:gd name="connsiteX1856" fmla="*/ 1018183 w 1018183"/>
                  <a:gd name="connsiteY1856" fmla="*/ 4481599 h 9085945"/>
                  <a:gd name="connsiteX1857" fmla="*/ 1018183 w 1018183"/>
                  <a:gd name="connsiteY1857" fmla="*/ 4483573 h 9085945"/>
                  <a:gd name="connsiteX1858" fmla="*/ 1018183 w 1018183"/>
                  <a:gd name="connsiteY1858" fmla="*/ 4483879 h 9085945"/>
                  <a:gd name="connsiteX1859" fmla="*/ 1018183 w 1018183"/>
                  <a:gd name="connsiteY1859" fmla="*/ 4488191 h 9085945"/>
                  <a:gd name="connsiteX1860" fmla="*/ 1018183 w 1018183"/>
                  <a:gd name="connsiteY1860" fmla="*/ 4489410 h 9085945"/>
                  <a:gd name="connsiteX1861" fmla="*/ 1018183 w 1018183"/>
                  <a:gd name="connsiteY1861" fmla="*/ 4489558 h 9085945"/>
                  <a:gd name="connsiteX1862" fmla="*/ 1018183 w 1018183"/>
                  <a:gd name="connsiteY1862" fmla="*/ 4489804 h 9085945"/>
                  <a:gd name="connsiteX1863" fmla="*/ 1018183 w 1018183"/>
                  <a:gd name="connsiteY1863" fmla="*/ 4490399 h 9085945"/>
                  <a:gd name="connsiteX1864" fmla="*/ 1018183 w 1018183"/>
                  <a:gd name="connsiteY1864" fmla="*/ 4491089 h 9085945"/>
                  <a:gd name="connsiteX1865" fmla="*/ 1018183 w 1018183"/>
                  <a:gd name="connsiteY1865" fmla="*/ 4491371 h 9085945"/>
                  <a:gd name="connsiteX1866" fmla="*/ 1018183 w 1018183"/>
                  <a:gd name="connsiteY1866" fmla="*/ 4492657 h 9085945"/>
                  <a:gd name="connsiteX1867" fmla="*/ 1018183 w 1018183"/>
                  <a:gd name="connsiteY1867" fmla="*/ 4494633 h 9085945"/>
                  <a:gd name="connsiteX1868" fmla="*/ 1018183 w 1018183"/>
                  <a:gd name="connsiteY1868" fmla="*/ 4494938 h 9085945"/>
                  <a:gd name="connsiteX1869" fmla="*/ 1018183 w 1018183"/>
                  <a:gd name="connsiteY1869" fmla="*/ 4495806 h 9085945"/>
                  <a:gd name="connsiteX1870" fmla="*/ 1018183 w 1018183"/>
                  <a:gd name="connsiteY1870" fmla="*/ 4504171 h 9085945"/>
                  <a:gd name="connsiteX1871" fmla="*/ 1018183 w 1018183"/>
                  <a:gd name="connsiteY1871" fmla="*/ 4504942 h 9085945"/>
                  <a:gd name="connsiteX1872" fmla="*/ 1018183 w 1018183"/>
                  <a:gd name="connsiteY1872" fmla="*/ 4506509 h 9085945"/>
                  <a:gd name="connsiteX1873" fmla="*/ 1018183 w 1018183"/>
                  <a:gd name="connsiteY1873" fmla="*/ 4506751 h 9085945"/>
                  <a:gd name="connsiteX1874" fmla="*/ 1018183 w 1018183"/>
                  <a:gd name="connsiteY1874" fmla="*/ 4507716 h 9085945"/>
                  <a:gd name="connsiteX1875" fmla="*/ 1018183 w 1018183"/>
                  <a:gd name="connsiteY1875" fmla="*/ 4513945 h 9085945"/>
                  <a:gd name="connsiteX1876" fmla="*/ 1018183 w 1018183"/>
                  <a:gd name="connsiteY1876" fmla="*/ 4516721 h 9085945"/>
                  <a:gd name="connsiteX1877" fmla="*/ 1018183 w 1018183"/>
                  <a:gd name="connsiteY1877" fmla="*/ 4521843 h 9085945"/>
                  <a:gd name="connsiteX1878" fmla="*/ 1018183 w 1018183"/>
                  <a:gd name="connsiteY1878" fmla="*/ 4523127 h 9085945"/>
                  <a:gd name="connsiteX1879" fmla="*/ 1018183 w 1018183"/>
                  <a:gd name="connsiteY1879" fmla="*/ 4526075 h 9085945"/>
                  <a:gd name="connsiteX1880" fmla="*/ 1018183 w 1018183"/>
                  <a:gd name="connsiteY1880" fmla="*/ 4526378 h 9085945"/>
                  <a:gd name="connsiteX1881" fmla="*/ 1018183 w 1018183"/>
                  <a:gd name="connsiteY1881" fmla="*/ 4527360 h 9085945"/>
                  <a:gd name="connsiteX1882" fmla="*/ 1018183 w 1018183"/>
                  <a:gd name="connsiteY1882" fmla="*/ 4527666 h 9085945"/>
                  <a:gd name="connsiteX1883" fmla="*/ 1018183 w 1018183"/>
                  <a:gd name="connsiteY1883" fmla="*/ 4528533 h 9085945"/>
                  <a:gd name="connsiteX1884" fmla="*/ 1018183 w 1018183"/>
                  <a:gd name="connsiteY1884" fmla="*/ 4531210 h 9085945"/>
                  <a:gd name="connsiteX1885" fmla="*/ 1018183 w 1018183"/>
                  <a:gd name="connsiteY1885" fmla="*/ 4531431 h 9085945"/>
                  <a:gd name="connsiteX1886" fmla="*/ 1018183 w 1018183"/>
                  <a:gd name="connsiteY1886" fmla="*/ 4532901 h 9085945"/>
                  <a:gd name="connsiteX1887" fmla="*/ 1018183 w 1018183"/>
                  <a:gd name="connsiteY1887" fmla="*/ 4532999 h 9085945"/>
                  <a:gd name="connsiteX1888" fmla="*/ 1018183 w 1018183"/>
                  <a:gd name="connsiteY1888" fmla="*/ 4534975 h 9085945"/>
                  <a:gd name="connsiteX1889" fmla="*/ 1018183 w 1018183"/>
                  <a:gd name="connsiteY1889" fmla="*/ 4535280 h 9085945"/>
                  <a:gd name="connsiteX1890" fmla="*/ 1018183 w 1018183"/>
                  <a:gd name="connsiteY1890" fmla="*/ 4537135 h 9085945"/>
                  <a:gd name="connsiteX1891" fmla="*/ 1018183 w 1018183"/>
                  <a:gd name="connsiteY1891" fmla="*/ 4537439 h 9085945"/>
                  <a:gd name="connsiteX1892" fmla="*/ 1018183 w 1018183"/>
                  <a:gd name="connsiteY1892" fmla="*/ 4539591 h 9085945"/>
                  <a:gd name="connsiteX1893" fmla="*/ 1018183 w 1018183"/>
                  <a:gd name="connsiteY1893" fmla="*/ 4545919 h 9085945"/>
                  <a:gd name="connsiteX1894" fmla="*/ 1018183 w 1018183"/>
                  <a:gd name="connsiteY1894" fmla="*/ 4547093 h 9085945"/>
                  <a:gd name="connsiteX1895" fmla="*/ 1018183 w 1018183"/>
                  <a:gd name="connsiteY1895" fmla="*/ 4558151 h 9085945"/>
                  <a:gd name="connsiteX1896" fmla="*/ 1018183 w 1018183"/>
                  <a:gd name="connsiteY1896" fmla="*/ 4567702 h 9085945"/>
                  <a:gd name="connsiteX1897" fmla="*/ 1018183 w 1018183"/>
                  <a:gd name="connsiteY1897" fmla="*/ 4568008 h 9085945"/>
                  <a:gd name="connsiteX1898" fmla="*/ 1018183 w 1018183"/>
                  <a:gd name="connsiteY1898" fmla="*/ 4571552 h 9085945"/>
                  <a:gd name="connsiteX1899" fmla="*/ 1018183 w 1018183"/>
                  <a:gd name="connsiteY1899" fmla="*/ 4573709 h 9085945"/>
                  <a:gd name="connsiteX1900" fmla="*/ 1018183 w 1018183"/>
                  <a:gd name="connsiteY1900" fmla="*/ 4576549 h 9085945"/>
                  <a:gd name="connsiteX1901" fmla="*/ 1018183 w 1018183"/>
                  <a:gd name="connsiteY1901" fmla="*/ 4577477 h 9085945"/>
                  <a:gd name="connsiteX1902" fmla="*/ 1018183 w 1018183"/>
                  <a:gd name="connsiteY1902" fmla="*/ 4577781 h 9085945"/>
                  <a:gd name="connsiteX1903" fmla="*/ 1018183 w 1018183"/>
                  <a:gd name="connsiteY1903" fmla="*/ 4578760 h 9085945"/>
                  <a:gd name="connsiteX1904" fmla="*/ 1018183 w 1018183"/>
                  <a:gd name="connsiteY1904" fmla="*/ 4579064 h 9085945"/>
                  <a:gd name="connsiteX1905" fmla="*/ 1018183 w 1018183"/>
                  <a:gd name="connsiteY1905" fmla="*/ 4580283 h 9085945"/>
                  <a:gd name="connsiteX1906" fmla="*/ 1018183 w 1018183"/>
                  <a:gd name="connsiteY1906" fmla="*/ 4582609 h 9085945"/>
                  <a:gd name="connsiteX1907" fmla="*/ 1018183 w 1018183"/>
                  <a:gd name="connsiteY1907" fmla="*/ 4583395 h 9085945"/>
                  <a:gd name="connsiteX1908" fmla="*/ 1018183 w 1018183"/>
                  <a:gd name="connsiteY1908" fmla="*/ 4586261 h 9085945"/>
                  <a:gd name="connsiteX1909" fmla="*/ 1018183 w 1018183"/>
                  <a:gd name="connsiteY1909" fmla="*/ 4588417 h 9085945"/>
                  <a:gd name="connsiteX1910" fmla="*/ 1018183 w 1018183"/>
                  <a:gd name="connsiteY1910" fmla="*/ 4588957 h 9085945"/>
                  <a:gd name="connsiteX1911" fmla="*/ 1018183 w 1018183"/>
                  <a:gd name="connsiteY1911" fmla="*/ 4590879 h 9085945"/>
                  <a:gd name="connsiteX1912" fmla="*/ 1018183 w 1018183"/>
                  <a:gd name="connsiteY1912" fmla="*/ 4594425 h 9085945"/>
                  <a:gd name="connsiteX1913" fmla="*/ 1018183 w 1018183"/>
                  <a:gd name="connsiteY1913" fmla="*/ 4597319 h 9085945"/>
                  <a:gd name="connsiteX1914" fmla="*/ 1018183 w 1018183"/>
                  <a:gd name="connsiteY1914" fmla="*/ 4597798 h 9085945"/>
                  <a:gd name="connsiteX1915" fmla="*/ 1018183 w 1018183"/>
                  <a:gd name="connsiteY1915" fmla="*/ 4600017 h 9085945"/>
                  <a:gd name="connsiteX1916" fmla="*/ 1018183 w 1018183"/>
                  <a:gd name="connsiteY1916" fmla="*/ 4608846 h 9085945"/>
                  <a:gd name="connsiteX1917" fmla="*/ 1018183 w 1018183"/>
                  <a:gd name="connsiteY1917" fmla="*/ 4610414 h 9085945"/>
                  <a:gd name="connsiteX1918" fmla="*/ 1018183 w 1018183"/>
                  <a:gd name="connsiteY1918" fmla="*/ 4614051 h 9085945"/>
                  <a:gd name="connsiteX1919" fmla="*/ 1018183 w 1018183"/>
                  <a:gd name="connsiteY1919" fmla="*/ 4615339 h 9085945"/>
                  <a:gd name="connsiteX1920" fmla="*/ 1018183 w 1018183"/>
                  <a:gd name="connsiteY1920" fmla="*/ 4616123 h 9085945"/>
                  <a:gd name="connsiteX1921" fmla="*/ 1018183 w 1018183"/>
                  <a:gd name="connsiteY1921" fmla="*/ 4619104 h 9085945"/>
                  <a:gd name="connsiteX1922" fmla="*/ 1018183 w 1018183"/>
                  <a:gd name="connsiteY1922" fmla="*/ 4619667 h 9085945"/>
                  <a:gd name="connsiteX1923" fmla="*/ 1018183 w 1018183"/>
                  <a:gd name="connsiteY1923" fmla="*/ 4619904 h 9085945"/>
                  <a:gd name="connsiteX1924" fmla="*/ 1018183 w 1018183"/>
                  <a:gd name="connsiteY1924" fmla="*/ 4620625 h 9085945"/>
                  <a:gd name="connsiteX1925" fmla="*/ 1018183 w 1018183"/>
                  <a:gd name="connsiteY1925" fmla="*/ 4621473 h 9085945"/>
                  <a:gd name="connsiteX1926" fmla="*/ 1018183 w 1018183"/>
                  <a:gd name="connsiteY1926" fmla="*/ 4625109 h 9085945"/>
                  <a:gd name="connsiteX1927" fmla="*/ 1018183 w 1018183"/>
                  <a:gd name="connsiteY1927" fmla="*/ 4625897 h 9085945"/>
                  <a:gd name="connsiteX1928" fmla="*/ 1018183 w 1018183"/>
                  <a:gd name="connsiteY1928" fmla="*/ 4627181 h 9085945"/>
                  <a:gd name="connsiteX1929" fmla="*/ 1018183 w 1018183"/>
                  <a:gd name="connsiteY1929" fmla="*/ 4628759 h 9085945"/>
                  <a:gd name="connsiteX1930" fmla="*/ 1018183 w 1018183"/>
                  <a:gd name="connsiteY1930" fmla="*/ 4630047 h 9085945"/>
                  <a:gd name="connsiteX1931" fmla="*/ 1018183 w 1018183"/>
                  <a:gd name="connsiteY1931" fmla="*/ 4630525 h 9085945"/>
                  <a:gd name="connsiteX1932" fmla="*/ 1018183 w 1018183"/>
                  <a:gd name="connsiteY1932" fmla="*/ 4630726 h 9085945"/>
                  <a:gd name="connsiteX1933" fmla="*/ 1018183 w 1018183"/>
                  <a:gd name="connsiteY1933" fmla="*/ 4631460 h 9085945"/>
                  <a:gd name="connsiteX1934" fmla="*/ 1018183 w 1018183"/>
                  <a:gd name="connsiteY1934" fmla="*/ 4631685 h 9085945"/>
                  <a:gd name="connsiteX1935" fmla="*/ 1018183 w 1018183"/>
                  <a:gd name="connsiteY1935" fmla="*/ 4632744 h 9085945"/>
                  <a:gd name="connsiteX1936" fmla="*/ 1018183 w 1018183"/>
                  <a:gd name="connsiteY1936" fmla="*/ 4635094 h 9085945"/>
                  <a:gd name="connsiteX1937" fmla="*/ 1018183 w 1018183"/>
                  <a:gd name="connsiteY1937" fmla="*/ 4639816 h 9085945"/>
                  <a:gd name="connsiteX1938" fmla="*/ 1018183 w 1018183"/>
                  <a:gd name="connsiteY1938" fmla="*/ 4640297 h 9085945"/>
                  <a:gd name="connsiteX1939" fmla="*/ 1018183 w 1018183"/>
                  <a:gd name="connsiteY1939" fmla="*/ 4640359 h 9085945"/>
                  <a:gd name="connsiteX1940" fmla="*/ 1018183 w 1018183"/>
                  <a:gd name="connsiteY1940" fmla="*/ 4641583 h 9085945"/>
                  <a:gd name="connsiteX1941" fmla="*/ 1018183 w 1018183"/>
                  <a:gd name="connsiteY1941" fmla="*/ 4642516 h 9085945"/>
                  <a:gd name="connsiteX1942" fmla="*/ 1018183 w 1018183"/>
                  <a:gd name="connsiteY1942" fmla="*/ 4646151 h 9085945"/>
                  <a:gd name="connsiteX1943" fmla="*/ 1018183 w 1018183"/>
                  <a:gd name="connsiteY1943" fmla="*/ 4652633 h 9085945"/>
                  <a:gd name="connsiteX1944" fmla="*/ 1018183 w 1018183"/>
                  <a:gd name="connsiteY1944" fmla="*/ 4654200 h 9085945"/>
                  <a:gd name="connsiteX1945" fmla="*/ 1018183 w 1018183"/>
                  <a:gd name="connsiteY1945" fmla="*/ 4656176 h 9085945"/>
                  <a:gd name="connsiteX1946" fmla="*/ 1018183 w 1018183"/>
                  <a:gd name="connsiteY1946" fmla="*/ 4660246 h 9085945"/>
                  <a:gd name="connsiteX1947" fmla="*/ 1018183 w 1018183"/>
                  <a:gd name="connsiteY1947" fmla="*/ 4661815 h 9085945"/>
                  <a:gd name="connsiteX1948" fmla="*/ 1018183 w 1018183"/>
                  <a:gd name="connsiteY1948" fmla="*/ 4662169 h 9085945"/>
                  <a:gd name="connsiteX1949" fmla="*/ 1018183 w 1018183"/>
                  <a:gd name="connsiteY1949" fmla="*/ 4663453 h 9085945"/>
                  <a:gd name="connsiteX1950" fmla="*/ 1018183 w 1018183"/>
                  <a:gd name="connsiteY1950" fmla="*/ 4664412 h 9085945"/>
                  <a:gd name="connsiteX1951" fmla="*/ 1018183 w 1018183"/>
                  <a:gd name="connsiteY1951" fmla="*/ 4665325 h 9085945"/>
                  <a:gd name="connsiteX1952" fmla="*/ 1018183 w 1018183"/>
                  <a:gd name="connsiteY1952" fmla="*/ 4667523 h 9085945"/>
                  <a:gd name="connsiteX1953" fmla="*/ 1018183 w 1018183"/>
                  <a:gd name="connsiteY1953" fmla="*/ 4667954 h 9085945"/>
                  <a:gd name="connsiteX1954" fmla="*/ 1018183 w 1018183"/>
                  <a:gd name="connsiteY1954" fmla="*/ 4671068 h 9085945"/>
                  <a:gd name="connsiteX1955" fmla="*/ 1018183 w 1018183"/>
                  <a:gd name="connsiteY1955" fmla="*/ 4671789 h 9085945"/>
                  <a:gd name="connsiteX1956" fmla="*/ 1018183 w 1018183"/>
                  <a:gd name="connsiteY1956" fmla="*/ 4673086 h 9085945"/>
                  <a:gd name="connsiteX1957" fmla="*/ 1018183 w 1018183"/>
                  <a:gd name="connsiteY1957" fmla="*/ 4673227 h 9085945"/>
                  <a:gd name="connsiteX1958" fmla="*/ 1018183 w 1018183"/>
                  <a:gd name="connsiteY1958" fmla="*/ 4680856 h 9085945"/>
                  <a:gd name="connsiteX1959" fmla="*/ 1018183 w 1018183"/>
                  <a:gd name="connsiteY1959" fmla="*/ 4681925 h 9085945"/>
                  <a:gd name="connsiteX1960" fmla="*/ 1018183 w 1018183"/>
                  <a:gd name="connsiteY1960" fmla="*/ 4682425 h 9085945"/>
                  <a:gd name="connsiteX1961" fmla="*/ 1018183 w 1018183"/>
                  <a:gd name="connsiteY1961" fmla="*/ 4682664 h 9085945"/>
                  <a:gd name="connsiteX1962" fmla="*/ 1018183 w 1018183"/>
                  <a:gd name="connsiteY1962" fmla="*/ 4682858 h 9085945"/>
                  <a:gd name="connsiteX1963" fmla="*/ 1018183 w 1018183"/>
                  <a:gd name="connsiteY1963" fmla="*/ 4684144 h 9085945"/>
                  <a:gd name="connsiteX1964" fmla="*/ 1018183 w 1018183"/>
                  <a:gd name="connsiteY1964" fmla="*/ 4686493 h 9085945"/>
                  <a:gd name="connsiteX1965" fmla="*/ 1018183 w 1018183"/>
                  <a:gd name="connsiteY1965" fmla="*/ 4692635 h 9085945"/>
                  <a:gd name="connsiteX1966" fmla="*/ 1018183 w 1018183"/>
                  <a:gd name="connsiteY1966" fmla="*/ 4692975 h 9085945"/>
                  <a:gd name="connsiteX1967" fmla="*/ 1018183 w 1018183"/>
                  <a:gd name="connsiteY1967" fmla="*/ 4694542 h 9085945"/>
                  <a:gd name="connsiteX1968" fmla="*/ 1018183 w 1018183"/>
                  <a:gd name="connsiteY1968" fmla="*/ 4696518 h 9085945"/>
                  <a:gd name="connsiteX1969" fmla="*/ 1018183 w 1018183"/>
                  <a:gd name="connsiteY1969" fmla="*/ 4703795 h 9085945"/>
                  <a:gd name="connsiteX1970" fmla="*/ 1018183 w 1018183"/>
                  <a:gd name="connsiteY1970" fmla="*/ 4704033 h 9085945"/>
                  <a:gd name="connsiteX1971" fmla="*/ 1018183 w 1018183"/>
                  <a:gd name="connsiteY1971" fmla="*/ 4705600 h 9085945"/>
                  <a:gd name="connsiteX1972" fmla="*/ 1018183 w 1018183"/>
                  <a:gd name="connsiteY1972" fmla="*/ 4707345 h 9085945"/>
                  <a:gd name="connsiteX1973" fmla="*/ 1018183 w 1018183"/>
                  <a:gd name="connsiteY1973" fmla="*/ 4707575 h 9085945"/>
                  <a:gd name="connsiteX1974" fmla="*/ 1018183 w 1018183"/>
                  <a:gd name="connsiteY1974" fmla="*/ 4707941 h 9085945"/>
                  <a:gd name="connsiteX1975" fmla="*/ 1018183 w 1018183"/>
                  <a:gd name="connsiteY1975" fmla="*/ 4708912 h 9085945"/>
                  <a:gd name="connsiteX1976" fmla="*/ 1018183 w 1018183"/>
                  <a:gd name="connsiteY1976" fmla="*/ 4713569 h 9085945"/>
                  <a:gd name="connsiteX1977" fmla="*/ 1018183 w 1018183"/>
                  <a:gd name="connsiteY1977" fmla="*/ 4714853 h 9085945"/>
                  <a:gd name="connsiteX1978" fmla="*/ 1018183 w 1018183"/>
                  <a:gd name="connsiteY1978" fmla="*/ 4718010 h 9085945"/>
                  <a:gd name="connsiteX1979" fmla="*/ 1018183 w 1018183"/>
                  <a:gd name="connsiteY1979" fmla="*/ 4718999 h 9085945"/>
                  <a:gd name="connsiteX1980" fmla="*/ 1018183 w 1018183"/>
                  <a:gd name="connsiteY1980" fmla="*/ 4721198 h 9085945"/>
                  <a:gd name="connsiteX1981" fmla="*/ 1018183 w 1018183"/>
                  <a:gd name="connsiteY1981" fmla="*/ 4722767 h 9085945"/>
                  <a:gd name="connsiteX1982" fmla="*/ 1018183 w 1018183"/>
                  <a:gd name="connsiteY1982" fmla="*/ 4724406 h 9085945"/>
                  <a:gd name="connsiteX1983" fmla="*/ 1018183 w 1018183"/>
                  <a:gd name="connsiteY1983" fmla="*/ 4732257 h 9085945"/>
                  <a:gd name="connsiteX1984" fmla="*/ 1018183 w 1018183"/>
                  <a:gd name="connsiteY1984" fmla="*/ 4733824 h 9085945"/>
                  <a:gd name="connsiteX1985" fmla="*/ 1018183 w 1018183"/>
                  <a:gd name="connsiteY1985" fmla="*/ 4740304 h 9085945"/>
                  <a:gd name="connsiteX1986" fmla="*/ 1018183 w 1018183"/>
                  <a:gd name="connsiteY1986" fmla="*/ 4745321 h 9085945"/>
                  <a:gd name="connsiteX1987" fmla="*/ 1018183 w 1018183"/>
                  <a:gd name="connsiteY1987" fmla="*/ 4750443 h 9085945"/>
                  <a:gd name="connsiteX1988" fmla="*/ 1018183 w 1018183"/>
                  <a:gd name="connsiteY1988" fmla="*/ 4751727 h 9085945"/>
                  <a:gd name="connsiteX1989" fmla="*/ 1018183 w 1018183"/>
                  <a:gd name="connsiteY1989" fmla="*/ 4757133 h 9085945"/>
                  <a:gd name="connsiteX1990" fmla="*/ 1018183 w 1018183"/>
                  <a:gd name="connsiteY1990" fmla="*/ 4759341 h 9085945"/>
                  <a:gd name="connsiteX1991" fmla="*/ 1018183 w 1018183"/>
                  <a:gd name="connsiteY1991" fmla="*/ 4760031 h 9085945"/>
                  <a:gd name="connsiteX1992" fmla="*/ 1018183 w 1018183"/>
                  <a:gd name="connsiteY1992" fmla="*/ 4761501 h 9085945"/>
                  <a:gd name="connsiteX1993" fmla="*/ 1018183 w 1018183"/>
                  <a:gd name="connsiteY1993" fmla="*/ 4761599 h 9085945"/>
                  <a:gd name="connsiteX1994" fmla="*/ 1018183 w 1018183"/>
                  <a:gd name="connsiteY1994" fmla="*/ 4763575 h 9085945"/>
                  <a:gd name="connsiteX1995" fmla="*/ 1018183 w 1018183"/>
                  <a:gd name="connsiteY1995" fmla="*/ 4763880 h 9085945"/>
                  <a:gd name="connsiteX1996" fmla="*/ 1018183 w 1018183"/>
                  <a:gd name="connsiteY1996" fmla="*/ 4768191 h 9085945"/>
                  <a:gd name="connsiteX1997" fmla="*/ 1018183 w 1018183"/>
                  <a:gd name="connsiteY1997" fmla="*/ 4775693 h 9085945"/>
                  <a:gd name="connsiteX1998" fmla="*/ 1018183 w 1018183"/>
                  <a:gd name="connsiteY1998" fmla="*/ 4786751 h 9085945"/>
                  <a:gd name="connsiteX1999" fmla="*/ 1018183 w 1018183"/>
                  <a:gd name="connsiteY1999" fmla="*/ 4788046 h 9085945"/>
                  <a:gd name="connsiteX2000" fmla="*/ 1018183 w 1018183"/>
                  <a:gd name="connsiteY2000" fmla="*/ 4792069 h 9085945"/>
                  <a:gd name="connsiteX2001" fmla="*/ 1018183 w 1018183"/>
                  <a:gd name="connsiteY2001" fmla="*/ 4796302 h 9085945"/>
                  <a:gd name="connsiteX2002" fmla="*/ 1018183 w 1018183"/>
                  <a:gd name="connsiteY2002" fmla="*/ 4796608 h 9085945"/>
                  <a:gd name="connsiteX2003" fmla="*/ 1018183 w 1018183"/>
                  <a:gd name="connsiteY2003" fmla="*/ 4800152 h 9085945"/>
                  <a:gd name="connsiteX2004" fmla="*/ 1018183 w 1018183"/>
                  <a:gd name="connsiteY2004" fmla="*/ 4800600 h 9085945"/>
                  <a:gd name="connsiteX2005" fmla="*/ 1018183 w 1018183"/>
                  <a:gd name="connsiteY2005" fmla="*/ 4801843 h 9085945"/>
                  <a:gd name="connsiteX2006" fmla="*/ 1018183 w 1018183"/>
                  <a:gd name="connsiteY2006" fmla="*/ 4803127 h 9085945"/>
                  <a:gd name="connsiteX2007" fmla="*/ 1018183 w 1018183"/>
                  <a:gd name="connsiteY2007" fmla="*/ 4804869 h 9085945"/>
                  <a:gd name="connsiteX2008" fmla="*/ 1018183 w 1018183"/>
                  <a:gd name="connsiteY2008" fmla="*/ 4805149 h 9085945"/>
                  <a:gd name="connsiteX2009" fmla="*/ 1018183 w 1018183"/>
                  <a:gd name="connsiteY2009" fmla="*/ 4806077 h 9085945"/>
                  <a:gd name="connsiteX2010" fmla="*/ 1018183 w 1018183"/>
                  <a:gd name="connsiteY2010" fmla="*/ 4806381 h 9085945"/>
                  <a:gd name="connsiteX2011" fmla="*/ 1018183 w 1018183"/>
                  <a:gd name="connsiteY2011" fmla="*/ 4806830 h 9085945"/>
                  <a:gd name="connsiteX2012" fmla="*/ 1018183 w 1018183"/>
                  <a:gd name="connsiteY2012" fmla="*/ 4807360 h 9085945"/>
                  <a:gd name="connsiteX2013" fmla="*/ 1018183 w 1018183"/>
                  <a:gd name="connsiteY2013" fmla="*/ 4807664 h 9085945"/>
                  <a:gd name="connsiteX2014" fmla="*/ 1018183 w 1018183"/>
                  <a:gd name="connsiteY2014" fmla="*/ 4808413 h 9085945"/>
                  <a:gd name="connsiteX2015" fmla="*/ 1018183 w 1018183"/>
                  <a:gd name="connsiteY2015" fmla="*/ 4808533 h 9085945"/>
                  <a:gd name="connsiteX2016" fmla="*/ 1018183 w 1018183"/>
                  <a:gd name="connsiteY2016" fmla="*/ 4811209 h 9085945"/>
                  <a:gd name="connsiteX2017" fmla="*/ 1018183 w 1018183"/>
                  <a:gd name="connsiteY2017" fmla="*/ 4814861 h 9085945"/>
                  <a:gd name="connsiteX2018" fmla="*/ 1018183 w 1018183"/>
                  <a:gd name="connsiteY2018" fmla="*/ 4815637 h 9085945"/>
                  <a:gd name="connsiteX2019" fmla="*/ 1018183 w 1018183"/>
                  <a:gd name="connsiteY2019" fmla="*/ 4818757 h 9085945"/>
                  <a:gd name="connsiteX2020" fmla="*/ 1018183 w 1018183"/>
                  <a:gd name="connsiteY2020" fmla="*/ 4819374 h 9085945"/>
                  <a:gd name="connsiteX2021" fmla="*/ 1018183 w 1018183"/>
                  <a:gd name="connsiteY2021" fmla="*/ 4819479 h 9085945"/>
                  <a:gd name="connsiteX2022" fmla="*/ 1018183 w 1018183"/>
                  <a:gd name="connsiteY2022" fmla="*/ 4821968 h 9085945"/>
                  <a:gd name="connsiteX2023" fmla="*/ 1018183 w 1018183"/>
                  <a:gd name="connsiteY2023" fmla="*/ 4823025 h 9085945"/>
                  <a:gd name="connsiteX2024" fmla="*/ 1018183 w 1018183"/>
                  <a:gd name="connsiteY2024" fmla="*/ 4825919 h 9085945"/>
                  <a:gd name="connsiteX2025" fmla="*/ 1018183 w 1018183"/>
                  <a:gd name="connsiteY2025" fmla="*/ 4827093 h 9085945"/>
                  <a:gd name="connsiteX2026" fmla="*/ 1018183 w 1018183"/>
                  <a:gd name="connsiteY2026" fmla="*/ 4840942 h 9085945"/>
                  <a:gd name="connsiteX2027" fmla="*/ 1018183 w 1018183"/>
                  <a:gd name="connsiteY2027" fmla="*/ 4841141 h 9085945"/>
                  <a:gd name="connsiteX2028" fmla="*/ 1018183 w 1018183"/>
                  <a:gd name="connsiteY2028" fmla="*/ 4841534 h 9085945"/>
                  <a:gd name="connsiteX2029" fmla="*/ 1018183 w 1018183"/>
                  <a:gd name="connsiteY2029" fmla="*/ 4842651 h 9085945"/>
                  <a:gd name="connsiteX2030" fmla="*/ 1018183 w 1018183"/>
                  <a:gd name="connsiteY2030" fmla="*/ 4843104 h 9085945"/>
                  <a:gd name="connsiteX2031" fmla="*/ 1018183 w 1018183"/>
                  <a:gd name="connsiteY2031" fmla="*/ 4843438 h 9085945"/>
                  <a:gd name="connsiteX2032" fmla="*/ 1018183 w 1018183"/>
                  <a:gd name="connsiteY2032" fmla="*/ 4843939 h 9085945"/>
                  <a:gd name="connsiteX2033" fmla="*/ 1018183 w 1018183"/>
                  <a:gd name="connsiteY2033" fmla="*/ 4845491 h 9085945"/>
                  <a:gd name="connsiteX2034" fmla="*/ 1018183 w 1018183"/>
                  <a:gd name="connsiteY2034" fmla="*/ 4847172 h 9085945"/>
                  <a:gd name="connsiteX2035" fmla="*/ 1018183 w 1018183"/>
                  <a:gd name="connsiteY2035" fmla="*/ 4847599 h 9085945"/>
                  <a:gd name="connsiteX2036" fmla="*/ 1018183 w 1018183"/>
                  <a:gd name="connsiteY2036" fmla="*/ 4847702 h 9085945"/>
                  <a:gd name="connsiteX2037" fmla="*/ 1018183 w 1018183"/>
                  <a:gd name="connsiteY2037" fmla="*/ 4847704 h 9085945"/>
                  <a:gd name="connsiteX2038" fmla="*/ 1018183 w 1018183"/>
                  <a:gd name="connsiteY2038" fmla="*/ 4848006 h 9085945"/>
                  <a:gd name="connsiteX2039" fmla="*/ 1018183 w 1018183"/>
                  <a:gd name="connsiteY2039" fmla="*/ 4848458 h 9085945"/>
                  <a:gd name="connsiteX2040" fmla="*/ 1018183 w 1018183"/>
                  <a:gd name="connsiteY2040" fmla="*/ 4849225 h 9085945"/>
                  <a:gd name="connsiteX2041" fmla="*/ 1018183 w 1018183"/>
                  <a:gd name="connsiteY2041" fmla="*/ 4850433 h 9085945"/>
                  <a:gd name="connsiteX2042" fmla="*/ 1018183 w 1018183"/>
                  <a:gd name="connsiteY2042" fmla="*/ 4850915 h 9085945"/>
                  <a:gd name="connsiteX2043" fmla="*/ 1018183 w 1018183"/>
                  <a:gd name="connsiteY2043" fmla="*/ 4851551 h 9085945"/>
                  <a:gd name="connsiteX2044" fmla="*/ 1018183 w 1018183"/>
                  <a:gd name="connsiteY2044" fmla="*/ 4852004 h 9085945"/>
                  <a:gd name="connsiteX2045" fmla="*/ 1018183 w 1018183"/>
                  <a:gd name="connsiteY2045" fmla="*/ 4853709 h 9085945"/>
                  <a:gd name="connsiteX2046" fmla="*/ 1018183 w 1018183"/>
                  <a:gd name="connsiteY2046" fmla="*/ 4854932 h 9085945"/>
                  <a:gd name="connsiteX2047" fmla="*/ 1018183 w 1018183"/>
                  <a:gd name="connsiteY2047" fmla="*/ 4856549 h 9085945"/>
                  <a:gd name="connsiteX2048" fmla="*/ 1018183 w 1018183"/>
                  <a:gd name="connsiteY2048" fmla="*/ 4857359 h 9085945"/>
                  <a:gd name="connsiteX2049" fmla="*/ 1018183 w 1018183"/>
                  <a:gd name="connsiteY2049" fmla="*/ 4857839 h 9085945"/>
                  <a:gd name="connsiteX2050" fmla="*/ 1018183 w 1018183"/>
                  <a:gd name="connsiteY2050" fmla="*/ 4858647 h 9085945"/>
                  <a:gd name="connsiteX2051" fmla="*/ 1018183 w 1018183"/>
                  <a:gd name="connsiteY2051" fmla="*/ 4859716 h 9085945"/>
                  <a:gd name="connsiteX2052" fmla="*/ 1018183 w 1018183"/>
                  <a:gd name="connsiteY2052" fmla="*/ 4859821 h 9085945"/>
                  <a:gd name="connsiteX2053" fmla="*/ 1018183 w 1018183"/>
                  <a:gd name="connsiteY2053" fmla="*/ 4860285 h 9085945"/>
                  <a:gd name="connsiteX2054" fmla="*/ 1018183 w 1018183"/>
                  <a:gd name="connsiteY2054" fmla="*/ 4862310 h 9085945"/>
                  <a:gd name="connsiteX2055" fmla="*/ 1018183 w 1018183"/>
                  <a:gd name="connsiteY2055" fmla="*/ 4863367 h 9085945"/>
                  <a:gd name="connsiteX2056" fmla="*/ 1018183 w 1018183"/>
                  <a:gd name="connsiteY2056" fmla="*/ 4866261 h 9085945"/>
                  <a:gd name="connsiteX2057" fmla="*/ 1018183 w 1018183"/>
                  <a:gd name="connsiteY2057" fmla="*/ 4868416 h 9085945"/>
                  <a:gd name="connsiteX2058" fmla="*/ 1018183 w 1018183"/>
                  <a:gd name="connsiteY2058" fmla="*/ 4868959 h 9085945"/>
                  <a:gd name="connsiteX2059" fmla="*/ 1018183 w 1018183"/>
                  <a:gd name="connsiteY2059" fmla="*/ 4870879 h 9085945"/>
                  <a:gd name="connsiteX2060" fmla="*/ 1018183 w 1018183"/>
                  <a:gd name="connsiteY2060" fmla="*/ 4872045 h 9085945"/>
                  <a:gd name="connsiteX2061" fmla="*/ 1018183 w 1018183"/>
                  <a:gd name="connsiteY2061" fmla="*/ 4874424 h 9085945"/>
                  <a:gd name="connsiteX2062" fmla="*/ 1018183 w 1018183"/>
                  <a:gd name="connsiteY2062" fmla="*/ 4881876 h 9085945"/>
                  <a:gd name="connsiteX2063" fmla="*/ 1018183 w 1018183"/>
                  <a:gd name="connsiteY2063" fmla="*/ 4883161 h 9085945"/>
                  <a:gd name="connsiteX2064" fmla="*/ 1018183 w 1018183"/>
                  <a:gd name="connsiteY2064" fmla="*/ 4883446 h 9085945"/>
                  <a:gd name="connsiteX2065" fmla="*/ 1018183 w 1018183"/>
                  <a:gd name="connsiteY2065" fmla="*/ 4884281 h 9085945"/>
                  <a:gd name="connsiteX2066" fmla="*/ 1018183 w 1018183"/>
                  <a:gd name="connsiteY2066" fmla="*/ 4884729 h 9085945"/>
                  <a:gd name="connsiteX2067" fmla="*/ 1018183 w 1018183"/>
                  <a:gd name="connsiteY2067" fmla="*/ 4887010 h 9085945"/>
                  <a:gd name="connsiteX2068" fmla="*/ 1018183 w 1018183"/>
                  <a:gd name="connsiteY2068" fmla="*/ 4887659 h 9085945"/>
                  <a:gd name="connsiteX2069" fmla="*/ 1018183 w 1018183"/>
                  <a:gd name="connsiteY2069" fmla="*/ 4887941 h 9085945"/>
                  <a:gd name="connsiteX2070" fmla="*/ 1018183 w 1018183"/>
                  <a:gd name="connsiteY2070" fmla="*/ 4888046 h 9085945"/>
                  <a:gd name="connsiteX2071" fmla="*/ 1018183 w 1018183"/>
                  <a:gd name="connsiteY2071" fmla="*/ 4888846 h 9085945"/>
                  <a:gd name="connsiteX2072" fmla="*/ 1018183 w 1018183"/>
                  <a:gd name="connsiteY2072" fmla="*/ 4889276 h 9085945"/>
                  <a:gd name="connsiteX2073" fmla="*/ 1018183 w 1018183"/>
                  <a:gd name="connsiteY2073" fmla="*/ 4890415 h 9085945"/>
                  <a:gd name="connsiteX2074" fmla="*/ 1018183 w 1018183"/>
                  <a:gd name="connsiteY2074" fmla="*/ 4892936 h 9085945"/>
                  <a:gd name="connsiteX2075" fmla="*/ 1018183 w 1018183"/>
                  <a:gd name="connsiteY2075" fmla="*/ 4893012 h 9085945"/>
                  <a:gd name="connsiteX2076" fmla="*/ 1018183 w 1018183"/>
                  <a:gd name="connsiteY2076" fmla="*/ 4893925 h 9085945"/>
                  <a:gd name="connsiteX2077" fmla="*/ 1018183 w 1018183"/>
                  <a:gd name="connsiteY2077" fmla="*/ 4894051 h 9085945"/>
                  <a:gd name="connsiteX2078" fmla="*/ 1018183 w 1018183"/>
                  <a:gd name="connsiteY2078" fmla="*/ 4894503 h 9085945"/>
                  <a:gd name="connsiteX2079" fmla="*/ 1018183 w 1018183"/>
                  <a:gd name="connsiteY2079" fmla="*/ 4895274 h 9085945"/>
                  <a:gd name="connsiteX2080" fmla="*/ 1018183 w 1018183"/>
                  <a:gd name="connsiteY2080" fmla="*/ 4895335 h 9085945"/>
                  <a:gd name="connsiteX2081" fmla="*/ 1018183 w 1018183"/>
                  <a:gd name="connsiteY2081" fmla="*/ 4896123 h 9085945"/>
                  <a:gd name="connsiteX2082" fmla="*/ 1018183 w 1018183"/>
                  <a:gd name="connsiteY2082" fmla="*/ 4896554 h 9085945"/>
                  <a:gd name="connsiteX2083" fmla="*/ 1018183 w 1018183"/>
                  <a:gd name="connsiteY2083" fmla="*/ 4897432 h 9085945"/>
                  <a:gd name="connsiteX2084" fmla="*/ 1018183 w 1018183"/>
                  <a:gd name="connsiteY2084" fmla="*/ 4898989 h 9085945"/>
                  <a:gd name="connsiteX2085" fmla="*/ 1018183 w 1018183"/>
                  <a:gd name="connsiteY2085" fmla="*/ 4899104 h 9085945"/>
                  <a:gd name="connsiteX2086" fmla="*/ 1018183 w 1018183"/>
                  <a:gd name="connsiteY2086" fmla="*/ 4899668 h 9085945"/>
                  <a:gd name="connsiteX2087" fmla="*/ 1018183 w 1018183"/>
                  <a:gd name="connsiteY2087" fmla="*/ 4900627 h 9085945"/>
                  <a:gd name="connsiteX2088" fmla="*/ 1018183 w 1018183"/>
                  <a:gd name="connsiteY2088" fmla="*/ 4901686 h 9085945"/>
                  <a:gd name="connsiteX2089" fmla="*/ 1018183 w 1018183"/>
                  <a:gd name="connsiteY2089" fmla="*/ 4901720 h 9085945"/>
                  <a:gd name="connsiteX2090" fmla="*/ 1018183 w 1018183"/>
                  <a:gd name="connsiteY2090" fmla="*/ 4904772 h 9085945"/>
                  <a:gd name="connsiteX2091" fmla="*/ 1018183 w 1018183"/>
                  <a:gd name="connsiteY2091" fmla="*/ 4907031 h 9085945"/>
                  <a:gd name="connsiteX2092" fmla="*/ 1018183 w 1018183"/>
                  <a:gd name="connsiteY2092" fmla="*/ 4907151 h 9085945"/>
                  <a:gd name="connsiteX2093" fmla="*/ 1018183 w 1018183"/>
                  <a:gd name="connsiteY2093" fmla="*/ 4908758 h 9085945"/>
                  <a:gd name="connsiteX2094" fmla="*/ 1018183 w 1018183"/>
                  <a:gd name="connsiteY2094" fmla="*/ 4910042 h 9085945"/>
                  <a:gd name="connsiteX2095" fmla="*/ 1018183 w 1018183"/>
                  <a:gd name="connsiteY2095" fmla="*/ 4910525 h 9085945"/>
                  <a:gd name="connsiteX2096" fmla="*/ 1018183 w 1018183"/>
                  <a:gd name="connsiteY2096" fmla="*/ 4911264 h 9085945"/>
                  <a:gd name="connsiteX2097" fmla="*/ 1018183 w 1018183"/>
                  <a:gd name="connsiteY2097" fmla="*/ 4911458 h 9085945"/>
                  <a:gd name="connsiteX2098" fmla="*/ 1018183 w 1018183"/>
                  <a:gd name="connsiteY2098" fmla="*/ 4912387 h 9085945"/>
                  <a:gd name="connsiteX2099" fmla="*/ 1018183 w 1018183"/>
                  <a:gd name="connsiteY2099" fmla="*/ 4912744 h 9085945"/>
                  <a:gd name="connsiteX2100" fmla="*/ 1018183 w 1018183"/>
                  <a:gd name="connsiteY2100" fmla="*/ 4913257 h 9085945"/>
                  <a:gd name="connsiteX2101" fmla="*/ 1018183 w 1018183"/>
                  <a:gd name="connsiteY2101" fmla="*/ 4914545 h 9085945"/>
                  <a:gd name="connsiteX2102" fmla="*/ 1018183 w 1018183"/>
                  <a:gd name="connsiteY2102" fmla="*/ 4915093 h 9085945"/>
                  <a:gd name="connsiteX2103" fmla="*/ 1018183 w 1018183"/>
                  <a:gd name="connsiteY2103" fmla="*/ 4921235 h 9085945"/>
                  <a:gd name="connsiteX2104" fmla="*/ 1018183 w 1018183"/>
                  <a:gd name="connsiteY2104" fmla="*/ 4921575 h 9085945"/>
                  <a:gd name="connsiteX2105" fmla="*/ 1018183 w 1018183"/>
                  <a:gd name="connsiteY2105" fmla="*/ 4923142 h 9085945"/>
                  <a:gd name="connsiteX2106" fmla="*/ 1018183 w 1018183"/>
                  <a:gd name="connsiteY2106" fmla="*/ 4925118 h 9085945"/>
                  <a:gd name="connsiteX2107" fmla="*/ 1018183 w 1018183"/>
                  <a:gd name="connsiteY2107" fmla="*/ 4925873 h 9085945"/>
                  <a:gd name="connsiteX2108" fmla="*/ 1018183 w 1018183"/>
                  <a:gd name="connsiteY2108" fmla="*/ 4928001 h 9085945"/>
                  <a:gd name="connsiteX2109" fmla="*/ 1018183 w 1018183"/>
                  <a:gd name="connsiteY2109" fmla="*/ 4929510 h 9085945"/>
                  <a:gd name="connsiteX2110" fmla="*/ 1018183 w 1018183"/>
                  <a:gd name="connsiteY2110" fmla="*/ 4932395 h 9085945"/>
                  <a:gd name="connsiteX2111" fmla="*/ 1018183 w 1018183"/>
                  <a:gd name="connsiteY2111" fmla="*/ 4932633 h 9085945"/>
                  <a:gd name="connsiteX2112" fmla="*/ 1018183 w 1018183"/>
                  <a:gd name="connsiteY2112" fmla="*/ 4933354 h 9085945"/>
                  <a:gd name="connsiteX2113" fmla="*/ 1018183 w 1018183"/>
                  <a:gd name="connsiteY2113" fmla="*/ 4934200 h 9085945"/>
                  <a:gd name="connsiteX2114" fmla="*/ 1018183 w 1018183"/>
                  <a:gd name="connsiteY2114" fmla="*/ 4934267 h 9085945"/>
                  <a:gd name="connsiteX2115" fmla="*/ 1018183 w 1018183"/>
                  <a:gd name="connsiteY2115" fmla="*/ 4935126 h 9085945"/>
                  <a:gd name="connsiteX2116" fmla="*/ 1018183 w 1018183"/>
                  <a:gd name="connsiteY2116" fmla="*/ 4935945 h 9085945"/>
                  <a:gd name="connsiteX2117" fmla="*/ 1018183 w 1018183"/>
                  <a:gd name="connsiteY2117" fmla="*/ 4936175 h 9085945"/>
                  <a:gd name="connsiteX2118" fmla="*/ 1018183 w 1018183"/>
                  <a:gd name="connsiteY2118" fmla="*/ 4936896 h 9085945"/>
                  <a:gd name="connsiteX2119" fmla="*/ 1018183 w 1018183"/>
                  <a:gd name="connsiteY2119" fmla="*/ 4937512 h 9085945"/>
                  <a:gd name="connsiteX2120" fmla="*/ 1018183 w 1018183"/>
                  <a:gd name="connsiteY2120" fmla="*/ 4937774 h 9085945"/>
                  <a:gd name="connsiteX2121" fmla="*/ 1018183 w 1018183"/>
                  <a:gd name="connsiteY2121" fmla="*/ 4939058 h 9085945"/>
                  <a:gd name="connsiteX2122" fmla="*/ 1018183 w 1018183"/>
                  <a:gd name="connsiteY2122" fmla="*/ 4941947 h 9085945"/>
                  <a:gd name="connsiteX2123" fmla="*/ 1018183 w 1018183"/>
                  <a:gd name="connsiteY2123" fmla="*/ 4942169 h 9085945"/>
                  <a:gd name="connsiteX2124" fmla="*/ 1018183 w 1018183"/>
                  <a:gd name="connsiteY2124" fmla="*/ 4943453 h 9085945"/>
                  <a:gd name="connsiteX2125" fmla="*/ 1018183 w 1018183"/>
                  <a:gd name="connsiteY2125" fmla="*/ 4944218 h 9085945"/>
                  <a:gd name="connsiteX2126" fmla="*/ 1018183 w 1018183"/>
                  <a:gd name="connsiteY2126" fmla="*/ 4944412 h 9085945"/>
                  <a:gd name="connsiteX2127" fmla="*/ 1018183 w 1018183"/>
                  <a:gd name="connsiteY2127" fmla="*/ 4945114 h 9085945"/>
                  <a:gd name="connsiteX2128" fmla="*/ 1018183 w 1018183"/>
                  <a:gd name="connsiteY2128" fmla="*/ 4945325 h 9085945"/>
                  <a:gd name="connsiteX2129" fmla="*/ 1018183 w 1018183"/>
                  <a:gd name="connsiteY2129" fmla="*/ 4945984 h 9085945"/>
                  <a:gd name="connsiteX2130" fmla="*/ 1018183 w 1018183"/>
                  <a:gd name="connsiteY2130" fmla="*/ 4947956 h 9085945"/>
                  <a:gd name="connsiteX2131" fmla="*/ 1018183 w 1018183"/>
                  <a:gd name="connsiteY2131" fmla="*/ 4949528 h 9085945"/>
                  <a:gd name="connsiteX2132" fmla="*/ 1018183 w 1018183"/>
                  <a:gd name="connsiteY2132" fmla="*/ 4949798 h 9085945"/>
                  <a:gd name="connsiteX2133" fmla="*/ 1018183 w 1018183"/>
                  <a:gd name="connsiteY2133" fmla="*/ 4951367 h 9085945"/>
                  <a:gd name="connsiteX2134" fmla="*/ 1018183 w 1018183"/>
                  <a:gd name="connsiteY2134" fmla="*/ 4951606 h 9085945"/>
                  <a:gd name="connsiteX2135" fmla="*/ 1018183 w 1018183"/>
                  <a:gd name="connsiteY2135" fmla="*/ 4953086 h 9085945"/>
                  <a:gd name="connsiteX2136" fmla="*/ 1018183 w 1018183"/>
                  <a:gd name="connsiteY2136" fmla="*/ 4953599 h 9085945"/>
                  <a:gd name="connsiteX2137" fmla="*/ 1018183 w 1018183"/>
                  <a:gd name="connsiteY2137" fmla="*/ 4954887 h 9085945"/>
                  <a:gd name="connsiteX2138" fmla="*/ 1018183 w 1018183"/>
                  <a:gd name="connsiteY2138" fmla="*/ 4955756 h 9085945"/>
                  <a:gd name="connsiteX2139" fmla="*/ 1018183 w 1018183"/>
                  <a:gd name="connsiteY2139" fmla="*/ 4956171 h 9085945"/>
                  <a:gd name="connsiteX2140" fmla="*/ 1018183 w 1018183"/>
                  <a:gd name="connsiteY2140" fmla="*/ 4960857 h 9085945"/>
                  <a:gd name="connsiteX2141" fmla="*/ 1018183 w 1018183"/>
                  <a:gd name="connsiteY2141" fmla="*/ 4961577 h 9085945"/>
                  <a:gd name="connsiteX2142" fmla="*/ 1018183 w 1018183"/>
                  <a:gd name="connsiteY2142" fmla="*/ 4962424 h 9085945"/>
                  <a:gd name="connsiteX2143" fmla="*/ 1018183 w 1018183"/>
                  <a:gd name="connsiteY2143" fmla="*/ 4962664 h 9085945"/>
                  <a:gd name="connsiteX2144" fmla="*/ 1018183 w 1018183"/>
                  <a:gd name="connsiteY2144" fmla="*/ 4966215 h 9085945"/>
                  <a:gd name="connsiteX2145" fmla="*/ 1018183 w 1018183"/>
                  <a:gd name="connsiteY2145" fmla="*/ 4968904 h 9085945"/>
                  <a:gd name="connsiteX2146" fmla="*/ 1018183 w 1018183"/>
                  <a:gd name="connsiteY2146" fmla="*/ 4972639 h 9085945"/>
                  <a:gd name="connsiteX2147" fmla="*/ 1018183 w 1018183"/>
                  <a:gd name="connsiteY2147" fmla="*/ 4972975 h 9085945"/>
                  <a:gd name="connsiteX2148" fmla="*/ 1018183 w 1018183"/>
                  <a:gd name="connsiteY2148" fmla="*/ 4974542 h 9085945"/>
                  <a:gd name="connsiteX2149" fmla="*/ 1018183 w 1018183"/>
                  <a:gd name="connsiteY2149" fmla="*/ 4975468 h 9085945"/>
                  <a:gd name="connsiteX2150" fmla="*/ 1018183 w 1018183"/>
                  <a:gd name="connsiteY2150" fmla="*/ 4976287 h 9085945"/>
                  <a:gd name="connsiteX2151" fmla="*/ 1018183 w 1018183"/>
                  <a:gd name="connsiteY2151" fmla="*/ 4976517 h 9085945"/>
                  <a:gd name="connsiteX2152" fmla="*/ 1018183 w 1018183"/>
                  <a:gd name="connsiteY2152" fmla="*/ 4977274 h 9085945"/>
                  <a:gd name="connsiteX2153" fmla="*/ 1018183 w 1018183"/>
                  <a:gd name="connsiteY2153" fmla="*/ 4977628 h 9085945"/>
                  <a:gd name="connsiteX2154" fmla="*/ 1018183 w 1018183"/>
                  <a:gd name="connsiteY2154" fmla="*/ 4977854 h 9085945"/>
                  <a:gd name="connsiteX2155" fmla="*/ 1018183 w 1018183"/>
                  <a:gd name="connsiteY2155" fmla="*/ 4980683 h 9085945"/>
                  <a:gd name="connsiteX2156" fmla="*/ 1018183 w 1018183"/>
                  <a:gd name="connsiteY2156" fmla="*/ 4983795 h 9085945"/>
                  <a:gd name="connsiteX2157" fmla="*/ 1018183 w 1018183"/>
                  <a:gd name="connsiteY2157" fmla="*/ 4984447 h 9085945"/>
                  <a:gd name="connsiteX2158" fmla="*/ 1018183 w 1018183"/>
                  <a:gd name="connsiteY2158" fmla="*/ 4986326 h 9085945"/>
                  <a:gd name="connsiteX2159" fmla="*/ 1018183 w 1018183"/>
                  <a:gd name="connsiteY2159" fmla="*/ 4986526 h 9085945"/>
                  <a:gd name="connsiteX2160" fmla="*/ 1018183 w 1018183"/>
                  <a:gd name="connsiteY2160" fmla="*/ 4987345 h 9085945"/>
                  <a:gd name="connsiteX2161" fmla="*/ 1018183 w 1018183"/>
                  <a:gd name="connsiteY2161" fmla="*/ 4987941 h 9085945"/>
                  <a:gd name="connsiteX2162" fmla="*/ 1018183 w 1018183"/>
                  <a:gd name="connsiteY2162" fmla="*/ 4988912 h 9085945"/>
                  <a:gd name="connsiteX2163" fmla="*/ 1018183 w 1018183"/>
                  <a:gd name="connsiteY2163" fmla="*/ 4989870 h 9085945"/>
                  <a:gd name="connsiteX2164" fmla="*/ 1018183 w 1018183"/>
                  <a:gd name="connsiteY2164" fmla="*/ 4992028 h 9085945"/>
                  <a:gd name="connsiteX2165" fmla="*/ 1018183 w 1018183"/>
                  <a:gd name="connsiteY2165" fmla="*/ 4993130 h 9085945"/>
                  <a:gd name="connsiteX2166" fmla="*/ 1018183 w 1018183"/>
                  <a:gd name="connsiteY2166" fmla="*/ 4995393 h 9085945"/>
                  <a:gd name="connsiteX2167" fmla="*/ 1018183 w 1018183"/>
                  <a:gd name="connsiteY2167" fmla="*/ 4996098 h 9085945"/>
                  <a:gd name="connsiteX2168" fmla="*/ 1018183 w 1018183"/>
                  <a:gd name="connsiteY2168" fmla="*/ 4997384 h 9085945"/>
                  <a:gd name="connsiteX2169" fmla="*/ 1018183 w 1018183"/>
                  <a:gd name="connsiteY2169" fmla="*/ 4999241 h 9085945"/>
                  <a:gd name="connsiteX2170" fmla="*/ 1018183 w 1018183"/>
                  <a:gd name="connsiteY2170" fmla="*/ 5000927 h 9085945"/>
                  <a:gd name="connsiteX2171" fmla="*/ 1018183 w 1018183"/>
                  <a:gd name="connsiteY2171" fmla="*/ 5001199 h 9085945"/>
                  <a:gd name="connsiteX2172" fmla="*/ 1018183 w 1018183"/>
                  <a:gd name="connsiteY2172" fmla="*/ 5002766 h 9085945"/>
                  <a:gd name="connsiteX2173" fmla="*/ 1018183 w 1018183"/>
                  <a:gd name="connsiteY2173" fmla="*/ 5009246 h 9085945"/>
                  <a:gd name="connsiteX2174" fmla="*/ 1018183 w 1018183"/>
                  <a:gd name="connsiteY2174" fmla="*/ 5010001 h 9085945"/>
                  <a:gd name="connsiteX2175" fmla="*/ 1018183 w 1018183"/>
                  <a:gd name="connsiteY2175" fmla="*/ 5011978 h 9085945"/>
                  <a:gd name="connsiteX2176" fmla="*/ 1018183 w 1018183"/>
                  <a:gd name="connsiteY2176" fmla="*/ 5013545 h 9085945"/>
                  <a:gd name="connsiteX2177" fmla="*/ 1018183 w 1018183"/>
                  <a:gd name="connsiteY2177" fmla="*/ 5016646 h 9085945"/>
                  <a:gd name="connsiteX2178" fmla="*/ 1018183 w 1018183"/>
                  <a:gd name="connsiteY2178" fmla="*/ 5017970 h 9085945"/>
                  <a:gd name="connsiteX2179" fmla="*/ 1018183 w 1018183"/>
                  <a:gd name="connsiteY2179" fmla="*/ 5019254 h 9085945"/>
                  <a:gd name="connsiteX2180" fmla="*/ 1018183 w 1018183"/>
                  <a:gd name="connsiteY2180" fmla="*/ 5020304 h 9085945"/>
                  <a:gd name="connsiteX2181" fmla="*/ 1018183 w 1018183"/>
                  <a:gd name="connsiteY2181" fmla="*/ 5020669 h 9085945"/>
                  <a:gd name="connsiteX2182" fmla="*/ 1018183 w 1018183"/>
                  <a:gd name="connsiteY2182" fmla="*/ 5023616 h 9085945"/>
                  <a:gd name="connsiteX2183" fmla="*/ 1018183 w 1018183"/>
                  <a:gd name="connsiteY2183" fmla="*/ 5023919 h 9085945"/>
                  <a:gd name="connsiteX2184" fmla="*/ 1018183 w 1018183"/>
                  <a:gd name="connsiteY2184" fmla="*/ 5029028 h 9085945"/>
                  <a:gd name="connsiteX2185" fmla="*/ 1018183 w 1018183"/>
                  <a:gd name="connsiteY2185" fmla="*/ 5030443 h 9085945"/>
                  <a:gd name="connsiteX2186" fmla="*/ 1018183 w 1018183"/>
                  <a:gd name="connsiteY2186" fmla="*/ 5031727 h 9085945"/>
                  <a:gd name="connsiteX2187" fmla="*/ 1018183 w 1018183"/>
                  <a:gd name="connsiteY2187" fmla="*/ 5032370 h 9085945"/>
                  <a:gd name="connsiteX2188" fmla="*/ 1018183 w 1018183"/>
                  <a:gd name="connsiteY2188" fmla="*/ 5033469 h 9085945"/>
                  <a:gd name="connsiteX2189" fmla="*/ 1018183 w 1018183"/>
                  <a:gd name="connsiteY2189" fmla="*/ 5033654 h 9085945"/>
                  <a:gd name="connsiteX2190" fmla="*/ 1018183 w 1018183"/>
                  <a:gd name="connsiteY2190" fmla="*/ 5035630 h 9085945"/>
                  <a:gd name="connsiteX2191" fmla="*/ 1018183 w 1018183"/>
                  <a:gd name="connsiteY2191" fmla="*/ 5037013 h 9085945"/>
                  <a:gd name="connsiteX2192" fmla="*/ 1018183 w 1018183"/>
                  <a:gd name="connsiteY2192" fmla="*/ 5037133 h 9085945"/>
                  <a:gd name="connsiteX2193" fmla="*/ 1018183 w 1018183"/>
                  <a:gd name="connsiteY2193" fmla="*/ 5038226 h 9085945"/>
                  <a:gd name="connsiteX2194" fmla="*/ 1018183 w 1018183"/>
                  <a:gd name="connsiteY2194" fmla="*/ 5043428 h 9085945"/>
                  <a:gd name="connsiteX2195" fmla="*/ 1018183 w 1018183"/>
                  <a:gd name="connsiteY2195" fmla="*/ 5044237 h 9085945"/>
                  <a:gd name="connsiteX2196" fmla="*/ 1018183 w 1018183"/>
                  <a:gd name="connsiteY2196" fmla="*/ 5047357 h 9085945"/>
                  <a:gd name="connsiteX2197" fmla="*/ 1018183 w 1018183"/>
                  <a:gd name="connsiteY2197" fmla="*/ 5055693 h 9085945"/>
                  <a:gd name="connsiteX2198" fmla="*/ 1018183 w 1018183"/>
                  <a:gd name="connsiteY2198" fmla="*/ 5056988 h 9085945"/>
                  <a:gd name="connsiteX2199" fmla="*/ 1018183 w 1018183"/>
                  <a:gd name="connsiteY2199" fmla="*/ 5068047 h 9085945"/>
                  <a:gd name="connsiteX2200" fmla="*/ 1018183 w 1018183"/>
                  <a:gd name="connsiteY2200" fmla="*/ 5069542 h 9085945"/>
                  <a:gd name="connsiteX2201" fmla="*/ 1018183 w 1018183"/>
                  <a:gd name="connsiteY2201" fmla="*/ 5069741 h 9085945"/>
                  <a:gd name="connsiteX2202" fmla="*/ 1018183 w 1018183"/>
                  <a:gd name="connsiteY2202" fmla="*/ 5072038 h 9085945"/>
                  <a:gd name="connsiteX2203" fmla="*/ 1018183 w 1018183"/>
                  <a:gd name="connsiteY2203" fmla="*/ 5072069 h 9085945"/>
                  <a:gd name="connsiteX2204" fmla="*/ 1018183 w 1018183"/>
                  <a:gd name="connsiteY2204" fmla="*/ 5073811 h 9085945"/>
                  <a:gd name="connsiteX2205" fmla="*/ 1018183 w 1018183"/>
                  <a:gd name="connsiteY2205" fmla="*/ 5074091 h 9085945"/>
                  <a:gd name="connsiteX2206" fmla="*/ 1018183 w 1018183"/>
                  <a:gd name="connsiteY2206" fmla="*/ 5075772 h 9085945"/>
                  <a:gd name="connsiteX2207" fmla="*/ 1018183 w 1018183"/>
                  <a:gd name="connsiteY2207" fmla="*/ 5076302 h 9085945"/>
                  <a:gd name="connsiteX2208" fmla="*/ 1018183 w 1018183"/>
                  <a:gd name="connsiteY2208" fmla="*/ 5076606 h 9085945"/>
                  <a:gd name="connsiteX2209" fmla="*/ 1018183 w 1018183"/>
                  <a:gd name="connsiteY2209" fmla="*/ 5077058 h 9085945"/>
                  <a:gd name="connsiteX2210" fmla="*/ 1018183 w 1018183"/>
                  <a:gd name="connsiteY2210" fmla="*/ 5077355 h 9085945"/>
                  <a:gd name="connsiteX2211" fmla="*/ 1018183 w 1018183"/>
                  <a:gd name="connsiteY2211" fmla="*/ 5079033 h 9085945"/>
                  <a:gd name="connsiteX2212" fmla="*/ 1018183 w 1018183"/>
                  <a:gd name="connsiteY2212" fmla="*/ 5079515 h 9085945"/>
                  <a:gd name="connsiteX2213" fmla="*/ 1018183 w 1018183"/>
                  <a:gd name="connsiteY2213" fmla="*/ 5080151 h 9085945"/>
                  <a:gd name="connsiteX2214" fmla="*/ 1018183 w 1018183"/>
                  <a:gd name="connsiteY2214" fmla="*/ 5080604 h 9085945"/>
                  <a:gd name="connsiteX2215" fmla="*/ 1018183 w 1018183"/>
                  <a:gd name="connsiteY2215" fmla="*/ 5084579 h 9085945"/>
                  <a:gd name="connsiteX2216" fmla="*/ 1018183 w 1018183"/>
                  <a:gd name="connsiteY2216" fmla="*/ 5085149 h 9085945"/>
                  <a:gd name="connsiteX2217" fmla="*/ 1018183 w 1018183"/>
                  <a:gd name="connsiteY2217" fmla="*/ 5086439 h 9085945"/>
                  <a:gd name="connsiteX2218" fmla="*/ 1018183 w 1018183"/>
                  <a:gd name="connsiteY2218" fmla="*/ 5087699 h 9085945"/>
                  <a:gd name="connsiteX2219" fmla="*/ 1018183 w 1018183"/>
                  <a:gd name="connsiteY2219" fmla="*/ 5088316 h 9085945"/>
                  <a:gd name="connsiteX2220" fmla="*/ 1018183 w 1018183"/>
                  <a:gd name="connsiteY2220" fmla="*/ 5088421 h 9085945"/>
                  <a:gd name="connsiteX2221" fmla="*/ 1018183 w 1018183"/>
                  <a:gd name="connsiteY2221" fmla="*/ 5090910 h 9085945"/>
                  <a:gd name="connsiteX2222" fmla="*/ 1018183 w 1018183"/>
                  <a:gd name="connsiteY2222" fmla="*/ 5091967 h 9085945"/>
                  <a:gd name="connsiteX2223" fmla="*/ 1018183 w 1018183"/>
                  <a:gd name="connsiteY2223" fmla="*/ 5094861 h 9085945"/>
                  <a:gd name="connsiteX2224" fmla="*/ 1018183 w 1018183"/>
                  <a:gd name="connsiteY2224" fmla="*/ 5098757 h 9085945"/>
                  <a:gd name="connsiteX2225" fmla="*/ 1018183 w 1018183"/>
                  <a:gd name="connsiteY2225" fmla="*/ 5099479 h 9085945"/>
                  <a:gd name="connsiteX2226" fmla="*/ 1018183 w 1018183"/>
                  <a:gd name="connsiteY2226" fmla="*/ 5100775 h 9085945"/>
                  <a:gd name="connsiteX2227" fmla="*/ 1018183 w 1018183"/>
                  <a:gd name="connsiteY2227" fmla="*/ 5103024 h 9085945"/>
                  <a:gd name="connsiteX2228" fmla="*/ 1018183 w 1018183"/>
                  <a:gd name="connsiteY2228" fmla="*/ 5104318 h 9085945"/>
                  <a:gd name="connsiteX2229" fmla="*/ 1018183 w 1018183"/>
                  <a:gd name="connsiteY2229" fmla="*/ 5106387 h 9085945"/>
                  <a:gd name="connsiteX2230" fmla="*/ 1018183 w 1018183"/>
                  <a:gd name="connsiteY2230" fmla="*/ 5107955 h 9085945"/>
                  <a:gd name="connsiteX2231" fmla="*/ 1018183 w 1018183"/>
                  <a:gd name="connsiteY2231" fmla="*/ 5110083 h 9085945"/>
                  <a:gd name="connsiteX2232" fmla="*/ 1018183 w 1018183"/>
                  <a:gd name="connsiteY2232" fmla="*/ 5110476 h 9085945"/>
                  <a:gd name="connsiteX2233" fmla="*/ 1018183 w 1018183"/>
                  <a:gd name="connsiteY2233" fmla="*/ 5111761 h 9085945"/>
                  <a:gd name="connsiteX2234" fmla="*/ 1018183 w 1018183"/>
                  <a:gd name="connsiteY2234" fmla="*/ 5112046 h 9085945"/>
                  <a:gd name="connsiteX2235" fmla="*/ 1018183 w 1018183"/>
                  <a:gd name="connsiteY2235" fmla="*/ 5112380 h 9085945"/>
                  <a:gd name="connsiteX2236" fmla="*/ 1018183 w 1018183"/>
                  <a:gd name="connsiteY2236" fmla="*/ 5112881 h 9085945"/>
                  <a:gd name="connsiteX2237" fmla="*/ 1018183 w 1018183"/>
                  <a:gd name="connsiteY2237" fmla="*/ 5113329 h 9085945"/>
                  <a:gd name="connsiteX2238" fmla="*/ 1018183 w 1018183"/>
                  <a:gd name="connsiteY2238" fmla="*/ 5115610 h 9085945"/>
                  <a:gd name="connsiteX2239" fmla="*/ 1018183 w 1018183"/>
                  <a:gd name="connsiteY2239" fmla="*/ 5116541 h 9085945"/>
                  <a:gd name="connsiteX2240" fmla="*/ 1018183 w 1018183"/>
                  <a:gd name="connsiteY2240" fmla="*/ 5116646 h 9085945"/>
                  <a:gd name="connsiteX2241" fmla="*/ 1018183 w 1018183"/>
                  <a:gd name="connsiteY2241" fmla="*/ 5117400 h 9085945"/>
                  <a:gd name="connsiteX2242" fmla="*/ 1018183 w 1018183"/>
                  <a:gd name="connsiteY2242" fmla="*/ 5117876 h 9085945"/>
                  <a:gd name="connsiteX2243" fmla="*/ 1018183 w 1018183"/>
                  <a:gd name="connsiteY2243" fmla="*/ 5119375 h 9085945"/>
                  <a:gd name="connsiteX2244" fmla="*/ 1018183 w 1018183"/>
                  <a:gd name="connsiteY2244" fmla="*/ 5119857 h 9085945"/>
                  <a:gd name="connsiteX2245" fmla="*/ 1018183 w 1018183"/>
                  <a:gd name="connsiteY2245" fmla="*/ 5120946 h 9085945"/>
                  <a:gd name="connsiteX2246" fmla="*/ 1018183 w 1018183"/>
                  <a:gd name="connsiteY2246" fmla="*/ 5121141 h 9085945"/>
                  <a:gd name="connsiteX2247" fmla="*/ 1018183 w 1018183"/>
                  <a:gd name="connsiteY2247" fmla="*/ 5121536 h 9085945"/>
                  <a:gd name="connsiteX2248" fmla="*/ 1018183 w 1018183"/>
                  <a:gd name="connsiteY2248" fmla="*/ 5122651 h 9085945"/>
                  <a:gd name="connsiteX2249" fmla="*/ 1018183 w 1018183"/>
                  <a:gd name="connsiteY2249" fmla="*/ 5123103 h 9085945"/>
                  <a:gd name="connsiteX2250" fmla="*/ 1018183 w 1018183"/>
                  <a:gd name="connsiteY2250" fmla="*/ 5123438 h 9085945"/>
                  <a:gd name="connsiteX2251" fmla="*/ 1018183 w 1018183"/>
                  <a:gd name="connsiteY2251" fmla="*/ 5123874 h 9085945"/>
                  <a:gd name="connsiteX2252" fmla="*/ 1018183 w 1018183"/>
                  <a:gd name="connsiteY2252" fmla="*/ 5123935 h 9085945"/>
                  <a:gd name="connsiteX2253" fmla="*/ 1018183 w 1018183"/>
                  <a:gd name="connsiteY2253" fmla="*/ 5125491 h 9085945"/>
                  <a:gd name="connsiteX2254" fmla="*/ 1018183 w 1018183"/>
                  <a:gd name="connsiteY2254" fmla="*/ 5126781 h 9085945"/>
                  <a:gd name="connsiteX2255" fmla="*/ 1018183 w 1018183"/>
                  <a:gd name="connsiteY2255" fmla="*/ 5127589 h 9085945"/>
                  <a:gd name="connsiteX2256" fmla="*/ 1018183 w 1018183"/>
                  <a:gd name="connsiteY2256" fmla="*/ 5127704 h 9085945"/>
                  <a:gd name="connsiteX2257" fmla="*/ 1018183 w 1018183"/>
                  <a:gd name="connsiteY2257" fmla="*/ 5129001 h 9085945"/>
                  <a:gd name="connsiteX2258" fmla="*/ 1018183 w 1018183"/>
                  <a:gd name="connsiteY2258" fmla="*/ 5129227 h 9085945"/>
                  <a:gd name="connsiteX2259" fmla="*/ 1018183 w 1018183"/>
                  <a:gd name="connsiteY2259" fmla="*/ 5130320 h 9085945"/>
                  <a:gd name="connsiteX2260" fmla="*/ 1018183 w 1018183"/>
                  <a:gd name="connsiteY2260" fmla="*/ 5131485 h 9085945"/>
                  <a:gd name="connsiteX2261" fmla="*/ 1018183 w 1018183"/>
                  <a:gd name="connsiteY2261" fmla="*/ 5135631 h 9085945"/>
                  <a:gd name="connsiteX2262" fmla="*/ 1018183 w 1018183"/>
                  <a:gd name="connsiteY2262" fmla="*/ 5135751 h 9085945"/>
                  <a:gd name="connsiteX2263" fmla="*/ 1018183 w 1018183"/>
                  <a:gd name="connsiteY2263" fmla="*/ 5137358 h 9085945"/>
                  <a:gd name="connsiteX2264" fmla="*/ 1018183 w 1018183"/>
                  <a:gd name="connsiteY2264" fmla="*/ 5137838 h 9085945"/>
                  <a:gd name="connsiteX2265" fmla="*/ 1018183 w 1018183"/>
                  <a:gd name="connsiteY2265" fmla="*/ 5138642 h 9085945"/>
                  <a:gd name="connsiteX2266" fmla="*/ 1018183 w 1018183"/>
                  <a:gd name="connsiteY2266" fmla="*/ 5139821 h 9085945"/>
                  <a:gd name="connsiteX2267" fmla="*/ 1018183 w 1018183"/>
                  <a:gd name="connsiteY2267" fmla="*/ 5140987 h 9085945"/>
                  <a:gd name="connsiteX2268" fmla="*/ 1018183 w 1018183"/>
                  <a:gd name="connsiteY2268" fmla="*/ 5143366 h 9085945"/>
                  <a:gd name="connsiteX2269" fmla="*/ 1018183 w 1018183"/>
                  <a:gd name="connsiteY2269" fmla="*/ 5148889 h 9085945"/>
                  <a:gd name="connsiteX2270" fmla="*/ 1018183 w 1018183"/>
                  <a:gd name="connsiteY2270" fmla="*/ 5150456 h 9085945"/>
                  <a:gd name="connsiteX2271" fmla="*/ 1018183 w 1018183"/>
                  <a:gd name="connsiteY2271" fmla="*/ 5152103 h 9085945"/>
                  <a:gd name="connsiteX2272" fmla="*/ 1018183 w 1018183"/>
                  <a:gd name="connsiteY2272" fmla="*/ 5153671 h 9085945"/>
                  <a:gd name="connsiteX2273" fmla="*/ 1018183 w 1018183"/>
                  <a:gd name="connsiteY2273" fmla="*/ 5155952 h 9085945"/>
                  <a:gd name="connsiteX2274" fmla="*/ 1018183 w 1018183"/>
                  <a:gd name="connsiteY2274" fmla="*/ 5156601 h 9085945"/>
                  <a:gd name="connsiteX2275" fmla="*/ 1018183 w 1018183"/>
                  <a:gd name="connsiteY2275" fmla="*/ 5158110 h 9085945"/>
                  <a:gd name="connsiteX2276" fmla="*/ 1018183 w 1018183"/>
                  <a:gd name="connsiteY2276" fmla="*/ 5158218 h 9085945"/>
                  <a:gd name="connsiteX2277" fmla="*/ 1018183 w 1018183"/>
                  <a:gd name="connsiteY2277" fmla="*/ 5159710 h 9085945"/>
                  <a:gd name="connsiteX2278" fmla="*/ 1018183 w 1018183"/>
                  <a:gd name="connsiteY2278" fmla="*/ 5161878 h 9085945"/>
                  <a:gd name="connsiteX2279" fmla="*/ 1018183 w 1018183"/>
                  <a:gd name="connsiteY2279" fmla="*/ 5161954 h 9085945"/>
                  <a:gd name="connsiteX2280" fmla="*/ 1018183 w 1018183"/>
                  <a:gd name="connsiteY2280" fmla="*/ 5162643 h 9085945"/>
                  <a:gd name="connsiteX2281" fmla="*/ 1018183 w 1018183"/>
                  <a:gd name="connsiteY2281" fmla="*/ 5162867 h 9085945"/>
                  <a:gd name="connsiteX2282" fmla="*/ 1018183 w 1018183"/>
                  <a:gd name="connsiteY2282" fmla="*/ 5163161 h 9085945"/>
                  <a:gd name="connsiteX2283" fmla="*/ 1018183 w 1018183"/>
                  <a:gd name="connsiteY2283" fmla="*/ 5163445 h 9085945"/>
                  <a:gd name="connsiteX2284" fmla="*/ 1018183 w 1018183"/>
                  <a:gd name="connsiteY2284" fmla="*/ 5164277 h 9085945"/>
                  <a:gd name="connsiteX2285" fmla="*/ 1018183 w 1018183"/>
                  <a:gd name="connsiteY2285" fmla="*/ 5164731 h 9085945"/>
                  <a:gd name="connsiteX2286" fmla="*/ 1018183 w 1018183"/>
                  <a:gd name="connsiteY2286" fmla="*/ 5165496 h 9085945"/>
                  <a:gd name="connsiteX2287" fmla="*/ 1018183 w 1018183"/>
                  <a:gd name="connsiteY2287" fmla="*/ 5166374 h 9085945"/>
                  <a:gd name="connsiteX2288" fmla="*/ 1018183 w 1018183"/>
                  <a:gd name="connsiteY2288" fmla="*/ 5167010 h 9085945"/>
                  <a:gd name="connsiteX2289" fmla="*/ 1018183 w 1018183"/>
                  <a:gd name="connsiteY2289" fmla="*/ 5167658 h 9085945"/>
                  <a:gd name="connsiteX2290" fmla="*/ 1018183 w 1018183"/>
                  <a:gd name="connsiteY2290" fmla="*/ 5168046 h 9085945"/>
                  <a:gd name="connsiteX2291" fmla="*/ 1018183 w 1018183"/>
                  <a:gd name="connsiteY2291" fmla="*/ 5169276 h 9085945"/>
                  <a:gd name="connsiteX2292" fmla="*/ 1018183 w 1018183"/>
                  <a:gd name="connsiteY2292" fmla="*/ 5170547 h 9085945"/>
                  <a:gd name="connsiteX2293" fmla="*/ 1018183 w 1018183"/>
                  <a:gd name="connsiteY2293" fmla="*/ 5170662 h 9085945"/>
                  <a:gd name="connsiteX2294" fmla="*/ 1018183 w 1018183"/>
                  <a:gd name="connsiteY2294" fmla="*/ 5172818 h 9085945"/>
                  <a:gd name="connsiteX2295" fmla="*/ 1018183 w 1018183"/>
                  <a:gd name="connsiteY2295" fmla="*/ 5173012 h 9085945"/>
                  <a:gd name="connsiteX2296" fmla="*/ 1018183 w 1018183"/>
                  <a:gd name="connsiteY2296" fmla="*/ 5173714 h 9085945"/>
                  <a:gd name="connsiteX2297" fmla="*/ 1018183 w 1018183"/>
                  <a:gd name="connsiteY2297" fmla="*/ 5173925 h 9085945"/>
                  <a:gd name="connsiteX2298" fmla="*/ 1018183 w 1018183"/>
                  <a:gd name="connsiteY2298" fmla="*/ 5175973 h 9085945"/>
                  <a:gd name="connsiteX2299" fmla="*/ 1018183 w 1018183"/>
                  <a:gd name="connsiteY2299" fmla="*/ 5176093 h 9085945"/>
                  <a:gd name="connsiteX2300" fmla="*/ 1018183 w 1018183"/>
                  <a:gd name="connsiteY2300" fmla="*/ 5176556 h 9085945"/>
                  <a:gd name="connsiteX2301" fmla="*/ 1018183 w 1018183"/>
                  <a:gd name="connsiteY2301" fmla="*/ 5178826 h 9085945"/>
                  <a:gd name="connsiteX2302" fmla="*/ 1018183 w 1018183"/>
                  <a:gd name="connsiteY2302" fmla="*/ 5178984 h 9085945"/>
                  <a:gd name="connsiteX2303" fmla="*/ 1018183 w 1018183"/>
                  <a:gd name="connsiteY2303" fmla="*/ 5180206 h 9085945"/>
                  <a:gd name="connsiteX2304" fmla="*/ 1018183 w 1018183"/>
                  <a:gd name="connsiteY2304" fmla="*/ 5181686 h 9085945"/>
                  <a:gd name="connsiteX2305" fmla="*/ 1018183 w 1018183"/>
                  <a:gd name="connsiteY2305" fmla="*/ 5181720 h 9085945"/>
                  <a:gd name="connsiteX2306" fmla="*/ 1018183 w 1018183"/>
                  <a:gd name="connsiteY2306" fmla="*/ 5182199 h 9085945"/>
                  <a:gd name="connsiteX2307" fmla="*/ 1018183 w 1018183"/>
                  <a:gd name="connsiteY2307" fmla="*/ 5183487 h 9085945"/>
                  <a:gd name="connsiteX2308" fmla="*/ 1018183 w 1018183"/>
                  <a:gd name="connsiteY2308" fmla="*/ 5184771 h 9085945"/>
                  <a:gd name="connsiteX2309" fmla="*/ 1018183 w 1018183"/>
                  <a:gd name="connsiteY2309" fmla="*/ 5187031 h 9085945"/>
                  <a:gd name="connsiteX2310" fmla="*/ 1018183 w 1018183"/>
                  <a:gd name="connsiteY2310" fmla="*/ 5187151 h 9085945"/>
                  <a:gd name="connsiteX2311" fmla="*/ 1018183 w 1018183"/>
                  <a:gd name="connsiteY2311" fmla="*/ 5190177 h 9085945"/>
                  <a:gd name="connsiteX2312" fmla="*/ 1018183 w 1018183"/>
                  <a:gd name="connsiteY2312" fmla="*/ 5191264 h 9085945"/>
                  <a:gd name="connsiteX2313" fmla="*/ 1018183 w 1018183"/>
                  <a:gd name="connsiteY2313" fmla="*/ 5194815 h 9085945"/>
                  <a:gd name="connsiteX2314" fmla="*/ 1018183 w 1018183"/>
                  <a:gd name="connsiteY2314" fmla="*/ 5198452 h 9085945"/>
                  <a:gd name="connsiteX2315" fmla="*/ 1018183 w 1018183"/>
                  <a:gd name="connsiteY2315" fmla="*/ 5199740 h 9085945"/>
                  <a:gd name="connsiteX2316" fmla="*/ 1018183 w 1018183"/>
                  <a:gd name="connsiteY2316" fmla="*/ 5201239 h 9085945"/>
                  <a:gd name="connsiteX2317" fmla="*/ 1018183 w 1018183"/>
                  <a:gd name="connsiteY2317" fmla="*/ 5201575 h 9085945"/>
                  <a:gd name="connsiteX2318" fmla="*/ 1018183 w 1018183"/>
                  <a:gd name="connsiteY2318" fmla="*/ 5203142 h 9085945"/>
                  <a:gd name="connsiteX2319" fmla="*/ 1018183 w 1018183"/>
                  <a:gd name="connsiteY2319" fmla="*/ 5204068 h 9085945"/>
                  <a:gd name="connsiteX2320" fmla="*/ 1018183 w 1018183"/>
                  <a:gd name="connsiteY2320" fmla="*/ 5204887 h 9085945"/>
                  <a:gd name="connsiteX2321" fmla="*/ 1018183 w 1018183"/>
                  <a:gd name="connsiteY2321" fmla="*/ 5205117 h 9085945"/>
                  <a:gd name="connsiteX2322" fmla="*/ 1018183 w 1018183"/>
                  <a:gd name="connsiteY2322" fmla="*/ 5205874 h 9085945"/>
                  <a:gd name="connsiteX2323" fmla="*/ 1018183 w 1018183"/>
                  <a:gd name="connsiteY2323" fmla="*/ 5206454 h 9085945"/>
                  <a:gd name="connsiteX2324" fmla="*/ 1018183 w 1018183"/>
                  <a:gd name="connsiteY2324" fmla="*/ 5208000 h 9085945"/>
                  <a:gd name="connsiteX2325" fmla="*/ 1018183 w 1018183"/>
                  <a:gd name="connsiteY2325" fmla="*/ 5209283 h 9085945"/>
                  <a:gd name="connsiteX2326" fmla="*/ 1018183 w 1018183"/>
                  <a:gd name="connsiteY2326" fmla="*/ 5209510 h 9085945"/>
                  <a:gd name="connsiteX2327" fmla="*/ 1018183 w 1018183"/>
                  <a:gd name="connsiteY2327" fmla="*/ 5210889 h 9085945"/>
                  <a:gd name="connsiteX2328" fmla="*/ 1018183 w 1018183"/>
                  <a:gd name="connsiteY2328" fmla="*/ 5212395 h 9085945"/>
                  <a:gd name="connsiteX2329" fmla="*/ 1018183 w 1018183"/>
                  <a:gd name="connsiteY2329" fmla="*/ 5213047 h 9085945"/>
                  <a:gd name="connsiteX2330" fmla="*/ 1018183 w 1018183"/>
                  <a:gd name="connsiteY2330" fmla="*/ 5213160 h 9085945"/>
                  <a:gd name="connsiteX2331" fmla="*/ 1018183 w 1018183"/>
                  <a:gd name="connsiteY2331" fmla="*/ 5213354 h 9085945"/>
                  <a:gd name="connsiteX2332" fmla="*/ 1018183 w 1018183"/>
                  <a:gd name="connsiteY2332" fmla="*/ 5214267 h 9085945"/>
                  <a:gd name="connsiteX2333" fmla="*/ 1018183 w 1018183"/>
                  <a:gd name="connsiteY2333" fmla="*/ 5214448 h 9085945"/>
                  <a:gd name="connsiteX2334" fmla="*/ 1018183 w 1018183"/>
                  <a:gd name="connsiteY2334" fmla="*/ 5214926 h 9085945"/>
                  <a:gd name="connsiteX2335" fmla="*/ 1018183 w 1018183"/>
                  <a:gd name="connsiteY2335" fmla="*/ 5215126 h 9085945"/>
                  <a:gd name="connsiteX2336" fmla="*/ 1018183 w 1018183"/>
                  <a:gd name="connsiteY2336" fmla="*/ 5215945 h 9085945"/>
                  <a:gd name="connsiteX2337" fmla="*/ 1018183 w 1018183"/>
                  <a:gd name="connsiteY2337" fmla="*/ 5216898 h 9085945"/>
                  <a:gd name="connsiteX2338" fmla="*/ 1018183 w 1018183"/>
                  <a:gd name="connsiteY2338" fmla="*/ 5217512 h 9085945"/>
                  <a:gd name="connsiteX2339" fmla="*/ 1018183 w 1018183"/>
                  <a:gd name="connsiteY2339" fmla="*/ 5217991 h 9085945"/>
                  <a:gd name="connsiteX2340" fmla="*/ 1018183 w 1018183"/>
                  <a:gd name="connsiteY2340" fmla="*/ 5218470 h 9085945"/>
                  <a:gd name="connsiteX2341" fmla="*/ 1018183 w 1018183"/>
                  <a:gd name="connsiteY2341" fmla="*/ 5219758 h 9085945"/>
                  <a:gd name="connsiteX2342" fmla="*/ 1018183 w 1018183"/>
                  <a:gd name="connsiteY2342" fmla="*/ 5221730 h 9085945"/>
                  <a:gd name="connsiteX2343" fmla="*/ 1018183 w 1018183"/>
                  <a:gd name="connsiteY2343" fmla="*/ 5221947 h 9085945"/>
                  <a:gd name="connsiteX2344" fmla="*/ 1018183 w 1018183"/>
                  <a:gd name="connsiteY2344" fmla="*/ 5223303 h 9085945"/>
                  <a:gd name="connsiteX2345" fmla="*/ 1018183 w 1018183"/>
                  <a:gd name="connsiteY2345" fmla="*/ 5223993 h 9085945"/>
                  <a:gd name="connsiteX2346" fmla="*/ 1018183 w 1018183"/>
                  <a:gd name="connsiteY2346" fmla="*/ 5224217 h 9085945"/>
                  <a:gd name="connsiteX2347" fmla="*/ 1018183 w 1018183"/>
                  <a:gd name="connsiteY2347" fmla="*/ 5224698 h 9085945"/>
                  <a:gd name="connsiteX2348" fmla="*/ 1018183 w 1018183"/>
                  <a:gd name="connsiteY2348" fmla="*/ 5225045 h 9085945"/>
                  <a:gd name="connsiteX2349" fmla="*/ 1018183 w 1018183"/>
                  <a:gd name="connsiteY2349" fmla="*/ 5225113 h 9085945"/>
                  <a:gd name="connsiteX2350" fmla="*/ 1018183 w 1018183"/>
                  <a:gd name="connsiteY2350" fmla="*/ 5225984 h 9085945"/>
                  <a:gd name="connsiteX2351" fmla="*/ 1018183 w 1018183"/>
                  <a:gd name="connsiteY2351" fmla="*/ 5227841 h 9085945"/>
                  <a:gd name="connsiteX2352" fmla="*/ 1018183 w 1018183"/>
                  <a:gd name="connsiteY2352" fmla="*/ 5229527 h 9085945"/>
                  <a:gd name="connsiteX2353" fmla="*/ 1018183 w 1018183"/>
                  <a:gd name="connsiteY2353" fmla="*/ 5229799 h 9085945"/>
                  <a:gd name="connsiteX2354" fmla="*/ 1018183 w 1018183"/>
                  <a:gd name="connsiteY2354" fmla="*/ 5231366 h 9085945"/>
                  <a:gd name="connsiteX2355" fmla="*/ 1018183 w 1018183"/>
                  <a:gd name="connsiteY2355" fmla="*/ 5231606 h 9085945"/>
                  <a:gd name="connsiteX2356" fmla="*/ 1018183 w 1018183"/>
                  <a:gd name="connsiteY2356" fmla="*/ 5237846 h 9085945"/>
                  <a:gd name="connsiteX2357" fmla="*/ 1018183 w 1018183"/>
                  <a:gd name="connsiteY2357" fmla="*/ 5238601 h 9085945"/>
                  <a:gd name="connsiteX2358" fmla="*/ 1018183 w 1018183"/>
                  <a:gd name="connsiteY2358" fmla="*/ 5240578 h 9085945"/>
                  <a:gd name="connsiteX2359" fmla="*/ 1018183 w 1018183"/>
                  <a:gd name="connsiteY2359" fmla="*/ 5241581 h 9085945"/>
                  <a:gd name="connsiteX2360" fmla="*/ 1018183 w 1018183"/>
                  <a:gd name="connsiteY2360" fmla="*/ 5242145 h 9085945"/>
                  <a:gd name="connsiteX2361" fmla="*/ 1018183 w 1018183"/>
                  <a:gd name="connsiteY2361" fmla="*/ 5246216 h 9085945"/>
                  <a:gd name="connsiteX2362" fmla="*/ 1018183 w 1018183"/>
                  <a:gd name="connsiteY2362" fmla="*/ 5246570 h 9085945"/>
                  <a:gd name="connsiteX2363" fmla="*/ 1018183 w 1018183"/>
                  <a:gd name="connsiteY2363" fmla="*/ 5247854 h 9085945"/>
                  <a:gd name="connsiteX2364" fmla="*/ 1018183 w 1018183"/>
                  <a:gd name="connsiteY2364" fmla="*/ 5247984 h 9085945"/>
                  <a:gd name="connsiteX2365" fmla="*/ 1018183 w 1018183"/>
                  <a:gd name="connsiteY2365" fmla="*/ 5248904 h 9085945"/>
                  <a:gd name="connsiteX2366" fmla="*/ 1018183 w 1018183"/>
                  <a:gd name="connsiteY2366" fmla="*/ 5249625 h 9085945"/>
                  <a:gd name="connsiteX2367" fmla="*/ 1018183 w 1018183"/>
                  <a:gd name="connsiteY2367" fmla="*/ 5249726 h 9085945"/>
                  <a:gd name="connsiteX2368" fmla="*/ 1018183 w 1018183"/>
                  <a:gd name="connsiteY2368" fmla="*/ 5252216 h 9085945"/>
                  <a:gd name="connsiteX2369" fmla="*/ 1018183 w 1018183"/>
                  <a:gd name="connsiteY2369" fmla="*/ 5252355 h 9085945"/>
                  <a:gd name="connsiteX2370" fmla="*/ 1018183 w 1018183"/>
                  <a:gd name="connsiteY2370" fmla="*/ 5252519 h 9085945"/>
                  <a:gd name="connsiteX2371" fmla="*/ 1018183 w 1018183"/>
                  <a:gd name="connsiteY2371" fmla="*/ 5253389 h 9085945"/>
                  <a:gd name="connsiteX2372" fmla="*/ 1018183 w 1018183"/>
                  <a:gd name="connsiteY2372" fmla="*/ 5254674 h 9085945"/>
                  <a:gd name="connsiteX2373" fmla="*/ 1018183 w 1018183"/>
                  <a:gd name="connsiteY2373" fmla="*/ 5255468 h 9085945"/>
                  <a:gd name="connsiteX2374" fmla="*/ 1018183 w 1018183"/>
                  <a:gd name="connsiteY2374" fmla="*/ 5256287 h 9085945"/>
                  <a:gd name="connsiteX2375" fmla="*/ 1018183 w 1018183"/>
                  <a:gd name="connsiteY2375" fmla="*/ 5257628 h 9085945"/>
                  <a:gd name="connsiteX2376" fmla="*/ 1018183 w 1018183"/>
                  <a:gd name="connsiteY2376" fmla="*/ 5257854 h 9085945"/>
                  <a:gd name="connsiteX2377" fmla="*/ 1018183 w 1018183"/>
                  <a:gd name="connsiteY2377" fmla="*/ 5260493 h 9085945"/>
                  <a:gd name="connsiteX2378" fmla="*/ 1018183 w 1018183"/>
                  <a:gd name="connsiteY2378" fmla="*/ 5260683 h 9085945"/>
                  <a:gd name="connsiteX2379" fmla="*/ 1018183 w 1018183"/>
                  <a:gd name="connsiteY2379" fmla="*/ 5260970 h 9085945"/>
                  <a:gd name="connsiteX2380" fmla="*/ 1018183 w 1018183"/>
                  <a:gd name="connsiteY2380" fmla="*/ 5262072 h 9085945"/>
                  <a:gd name="connsiteX2381" fmla="*/ 1018183 w 1018183"/>
                  <a:gd name="connsiteY2381" fmla="*/ 5262254 h 9085945"/>
                  <a:gd name="connsiteX2382" fmla="*/ 1018183 w 1018183"/>
                  <a:gd name="connsiteY2382" fmla="*/ 5264230 h 9085945"/>
                  <a:gd name="connsiteX2383" fmla="*/ 1018183 w 1018183"/>
                  <a:gd name="connsiteY2383" fmla="*/ 5264335 h 9085945"/>
                  <a:gd name="connsiteX2384" fmla="*/ 1018183 w 1018183"/>
                  <a:gd name="connsiteY2384" fmla="*/ 5264448 h 9085945"/>
                  <a:gd name="connsiteX2385" fmla="*/ 1018183 w 1018183"/>
                  <a:gd name="connsiteY2385" fmla="*/ 5266326 h 9085945"/>
                  <a:gd name="connsiteX2386" fmla="*/ 1018183 w 1018183"/>
                  <a:gd name="connsiteY2386" fmla="*/ 5266826 h 9085945"/>
                  <a:gd name="connsiteX2387" fmla="*/ 1018183 w 1018183"/>
                  <a:gd name="connsiteY2387" fmla="*/ 5267065 h 9085945"/>
                  <a:gd name="connsiteX2388" fmla="*/ 1018183 w 1018183"/>
                  <a:gd name="connsiteY2388" fmla="*/ 5268183 h 9085945"/>
                  <a:gd name="connsiteX2389" fmla="*/ 1018183 w 1018183"/>
                  <a:gd name="connsiteY2389" fmla="*/ 5268633 h 9085945"/>
                  <a:gd name="connsiteX2390" fmla="*/ 1018183 w 1018183"/>
                  <a:gd name="connsiteY2390" fmla="*/ 5269869 h 9085945"/>
                  <a:gd name="connsiteX2391" fmla="*/ 1018183 w 1018183"/>
                  <a:gd name="connsiteY2391" fmla="*/ 5272028 h 9085945"/>
                  <a:gd name="connsiteX2392" fmla="*/ 1018183 w 1018183"/>
                  <a:gd name="connsiteY2392" fmla="*/ 5273130 h 9085945"/>
                  <a:gd name="connsiteX2393" fmla="*/ 1018183 w 1018183"/>
                  <a:gd name="connsiteY2393" fmla="*/ 5273234 h 9085945"/>
                  <a:gd name="connsiteX2394" fmla="*/ 1018183 w 1018183"/>
                  <a:gd name="connsiteY2394" fmla="*/ 5275393 h 9085945"/>
                  <a:gd name="connsiteX2395" fmla="*/ 1018183 w 1018183"/>
                  <a:gd name="connsiteY2395" fmla="*/ 5278943 h 9085945"/>
                  <a:gd name="connsiteX2396" fmla="*/ 1018183 w 1018183"/>
                  <a:gd name="connsiteY2396" fmla="*/ 5279242 h 9085945"/>
                  <a:gd name="connsiteX2397" fmla="*/ 1018183 w 1018183"/>
                  <a:gd name="connsiteY2397" fmla="*/ 5280920 h 9085945"/>
                  <a:gd name="connsiteX2398" fmla="*/ 1018183 w 1018183"/>
                  <a:gd name="connsiteY2398" fmla="*/ 5282487 h 9085945"/>
                  <a:gd name="connsiteX2399" fmla="*/ 1018183 w 1018183"/>
                  <a:gd name="connsiteY2399" fmla="*/ 5285588 h 9085945"/>
                  <a:gd name="connsiteX2400" fmla="*/ 1018183 w 1018183"/>
                  <a:gd name="connsiteY2400" fmla="*/ 5288196 h 9085945"/>
                  <a:gd name="connsiteX2401" fmla="*/ 1018183 w 1018183"/>
                  <a:gd name="connsiteY2401" fmla="*/ 5289246 h 9085945"/>
                  <a:gd name="connsiteX2402" fmla="*/ 1018183 w 1018183"/>
                  <a:gd name="connsiteY2402" fmla="*/ 5290001 h 9085945"/>
                  <a:gd name="connsiteX2403" fmla="*/ 1018183 w 1018183"/>
                  <a:gd name="connsiteY2403" fmla="*/ 5291976 h 9085945"/>
                  <a:gd name="connsiteX2404" fmla="*/ 1018183 w 1018183"/>
                  <a:gd name="connsiteY2404" fmla="*/ 5292558 h 9085945"/>
                  <a:gd name="connsiteX2405" fmla="*/ 1018183 w 1018183"/>
                  <a:gd name="connsiteY2405" fmla="*/ 5292861 h 9085945"/>
                  <a:gd name="connsiteX2406" fmla="*/ 1018183 w 1018183"/>
                  <a:gd name="connsiteY2406" fmla="*/ 5293313 h 9085945"/>
                  <a:gd name="connsiteX2407" fmla="*/ 1018183 w 1018183"/>
                  <a:gd name="connsiteY2407" fmla="*/ 5293545 h 9085945"/>
                  <a:gd name="connsiteX2408" fmla="*/ 1018183 w 1018183"/>
                  <a:gd name="connsiteY2408" fmla="*/ 5296647 h 9085945"/>
                  <a:gd name="connsiteX2409" fmla="*/ 1018183 w 1018183"/>
                  <a:gd name="connsiteY2409" fmla="*/ 5297970 h 9085945"/>
                  <a:gd name="connsiteX2410" fmla="*/ 1018183 w 1018183"/>
                  <a:gd name="connsiteY2410" fmla="*/ 5299254 h 9085945"/>
                  <a:gd name="connsiteX2411" fmla="*/ 1018183 w 1018183"/>
                  <a:gd name="connsiteY2411" fmla="*/ 5300669 h 9085945"/>
                  <a:gd name="connsiteX2412" fmla="*/ 1018183 w 1018183"/>
                  <a:gd name="connsiteY2412" fmla="*/ 5302411 h 9085945"/>
                  <a:gd name="connsiteX2413" fmla="*/ 1018183 w 1018183"/>
                  <a:gd name="connsiteY2413" fmla="*/ 5302596 h 9085945"/>
                  <a:gd name="connsiteX2414" fmla="*/ 1018183 w 1018183"/>
                  <a:gd name="connsiteY2414" fmla="*/ 5303618 h 9085945"/>
                  <a:gd name="connsiteX2415" fmla="*/ 1018183 w 1018183"/>
                  <a:gd name="connsiteY2415" fmla="*/ 5303922 h 9085945"/>
                  <a:gd name="connsiteX2416" fmla="*/ 1018183 w 1018183"/>
                  <a:gd name="connsiteY2416" fmla="*/ 5304572 h 9085945"/>
                  <a:gd name="connsiteX2417" fmla="*/ 1018183 w 1018183"/>
                  <a:gd name="connsiteY2417" fmla="*/ 5305857 h 9085945"/>
                  <a:gd name="connsiteX2418" fmla="*/ 1018183 w 1018183"/>
                  <a:gd name="connsiteY2418" fmla="*/ 5305955 h 9085945"/>
                  <a:gd name="connsiteX2419" fmla="*/ 1018183 w 1018183"/>
                  <a:gd name="connsiteY2419" fmla="*/ 5307168 h 9085945"/>
                  <a:gd name="connsiteX2420" fmla="*/ 1018183 w 1018183"/>
                  <a:gd name="connsiteY2420" fmla="*/ 5311970 h 9085945"/>
                  <a:gd name="connsiteX2421" fmla="*/ 1018183 w 1018183"/>
                  <a:gd name="connsiteY2421" fmla="*/ 5312370 h 9085945"/>
                  <a:gd name="connsiteX2422" fmla="*/ 1018183 w 1018183"/>
                  <a:gd name="connsiteY2422" fmla="*/ 5313179 h 9085945"/>
                  <a:gd name="connsiteX2423" fmla="*/ 1018183 w 1018183"/>
                  <a:gd name="connsiteY2423" fmla="*/ 5313655 h 9085945"/>
                  <a:gd name="connsiteX2424" fmla="*/ 1018183 w 1018183"/>
                  <a:gd name="connsiteY2424" fmla="*/ 5315631 h 9085945"/>
                  <a:gd name="connsiteX2425" fmla="*/ 1018183 w 1018183"/>
                  <a:gd name="connsiteY2425" fmla="*/ 5315736 h 9085945"/>
                  <a:gd name="connsiteX2426" fmla="*/ 1018183 w 1018183"/>
                  <a:gd name="connsiteY2426" fmla="*/ 5316299 h 9085945"/>
                  <a:gd name="connsiteX2427" fmla="*/ 1018183 w 1018183"/>
                  <a:gd name="connsiteY2427" fmla="*/ 5318225 h 9085945"/>
                  <a:gd name="connsiteX2428" fmla="*/ 1018183 w 1018183"/>
                  <a:gd name="connsiteY2428" fmla="*/ 5324705 h 9085945"/>
                  <a:gd name="connsiteX2429" fmla="*/ 1018183 w 1018183"/>
                  <a:gd name="connsiteY2429" fmla="*/ 5326272 h 9085945"/>
                  <a:gd name="connsiteX2430" fmla="*/ 1018183 w 1018183"/>
                  <a:gd name="connsiteY2430" fmla="*/ 5327357 h 9085945"/>
                  <a:gd name="connsiteX2431" fmla="*/ 1018183 w 1018183"/>
                  <a:gd name="connsiteY2431" fmla="*/ 5329375 h 9085945"/>
                  <a:gd name="connsiteX2432" fmla="*/ 1018183 w 1018183"/>
                  <a:gd name="connsiteY2432" fmla="*/ 5332918 h 9085945"/>
                  <a:gd name="connsiteX2433" fmla="*/ 1018183 w 1018183"/>
                  <a:gd name="connsiteY2433" fmla="*/ 5334987 h 9085945"/>
                  <a:gd name="connsiteX2434" fmla="*/ 1018183 w 1018183"/>
                  <a:gd name="connsiteY2434" fmla="*/ 5336555 h 9085945"/>
                  <a:gd name="connsiteX2435" fmla="*/ 1018183 w 1018183"/>
                  <a:gd name="connsiteY2435" fmla="*/ 5336989 h 9085945"/>
                  <a:gd name="connsiteX2436" fmla="*/ 1018183 w 1018183"/>
                  <a:gd name="connsiteY2436" fmla="*/ 5338683 h 9085945"/>
                  <a:gd name="connsiteX2437" fmla="*/ 1018183 w 1018183"/>
                  <a:gd name="connsiteY2437" fmla="*/ 5340192 h 9085945"/>
                  <a:gd name="connsiteX2438" fmla="*/ 1018183 w 1018183"/>
                  <a:gd name="connsiteY2438" fmla="*/ 5340980 h 9085945"/>
                  <a:gd name="connsiteX2439" fmla="*/ 1018183 w 1018183"/>
                  <a:gd name="connsiteY2439" fmla="*/ 5346000 h 9085945"/>
                  <a:gd name="connsiteX2440" fmla="*/ 1018183 w 1018183"/>
                  <a:gd name="connsiteY2440" fmla="*/ 5346766 h 9085945"/>
                  <a:gd name="connsiteX2441" fmla="*/ 1018183 w 1018183"/>
                  <a:gd name="connsiteY2441" fmla="*/ 5347975 h 9085945"/>
                  <a:gd name="connsiteX2442" fmla="*/ 1018183 w 1018183"/>
                  <a:gd name="connsiteY2442" fmla="*/ 5348457 h 9085945"/>
                  <a:gd name="connsiteX2443" fmla="*/ 1018183 w 1018183"/>
                  <a:gd name="connsiteY2443" fmla="*/ 5349546 h 9085945"/>
                  <a:gd name="connsiteX2444" fmla="*/ 1018183 w 1018183"/>
                  <a:gd name="connsiteY2444" fmla="*/ 5349741 h 9085945"/>
                  <a:gd name="connsiteX2445" fmla="*/ 1018183 w 1018183"/>
                  <a:gd name="connsiteY2445" fmla="*/ 5352038 h 9085945"/>
                  <a:gd name="connsiteX2446" fmla="*/ 1018183 w 1018183"/>
                  <a:gd name="connsiteY2446" fmla="*/ 5354091 h 9085945"/>
                  <a:gd name="connsiteX2447" fmla="*/ 1018183 w 1018183"/>
                  <a:gd name="connsiteY2447" fmla="*/ 5354900 h 9085945"/>
                  <a:gd name="connsiteX2448" fmla="*/ 1018183 w 1018183"/>
                  <a:gd name="connsiteY2448" fmla="*/ 5355381 h 9085945"/>
                  <a:gd name="connsiteX2449" fmla="*/ 1018183 w 1018183"/>
                  <a:gd name="connsiteY2449" fmla="*/ 5357601 h 9085945"/>
                  <a:gd name="connsiteX2450" fmla="*/ 1018183 w 1018183"/>
                  <a:gd name="connsiteY2450" fmla="*/ 5360085 h 9085945"/>
                  <a:gd name="connsiteX2451" fmla="*/ 1018183 w 1018183"/>
                  <a:gd name="connsiteY2451" fmla="*/ 5366438 h 9085945"/>
                  <a:gd name="connsiteX2452" fmla="*/ 1018183 w 1018183"/>
                  <a:gd name="connsiteY2452" fmla="*/ 5367699 h 9085945"/>
                  <a:gd name="connsiteX2453" fmla="*/ 1018183 w 1018183"/>
                  <a:gd name="connsiteY2453" fmla="*/ 5368421 h 9085945"/>
                  <a:gd name="connsiteX2454" fmla="*/ 1018183 w 1018183"/>
                  <a:gd name="connsiteY2454" fmla="*/ 5369717 h 9085945"/>
                  <a:gd name="connsiteX2455" fmla="*/ 1018183 w 1018183"/>
                  <a:gd name="connsiteY2455" fmla="*/ 5371966 h 9085945"/>
                  <a:gd name="connsiteX2456" fmla="*/ 1018183 w 1018183"/>
                  <a:gd name="connsiteY2456" fmla="*/ 5373260 h 9085945"/>
                  <a:gd name="connsiteX2457" fmla="*/ 1018183 w 1018183"/>
                  <a:gd name="connsiteY2457" fmla="*/ 5375329 h 9085945"/>
                  <a:gd name="connsiteX2458" fmla="*/ 1018183 w 1018183"/>
                  <a:gd name="connsiteY2458" fmla="*/ 5376897 h 9085945"/>
                  <a:gd name="connsiteX2459" fmla="*/ 1018183 w 1018183"/>
                  <a:gd name="connsiteY2459" fmla="*/ 5377489 h 9085945"/>
                  <a:gd name="connsiteX2460" fmla="*/ 1018183 w 1018183"/>
                  <a:gd name="connsiteY2460" fmla="*/ 5379056 h 9085945"/>
                  <a:gd name="connsiteX2461" fmla="*/ 1018183 w 1018183"/>
                  <a:gd name="connsiteY2461" fmla="*/ 5380703 h 9085945"/>
                  <a:gd name="connsiteX2462" fmla="*/ 1018183 w 1018183"/>
                  <a:gd name="connsiteY2462" fmla="*/ 5380775 h 9085945"/>
                  <a:gd name="connsiteX2463" fmla="*/ 1018183 w 1018183"/>
                  <a:gd name="connsiteY2463" fmla="*/ 5382271 h 9085945"/>
                  <a:gd name="connsiteX2464" fmla="*/ 1018183 w 1018183"/>
                  <a:gd name="connsiteY2464" fmla="*/ 5383915 h 9085945"/>
                  <a:gd name="connsiteX2465" fmla="*/ 1018183 w 1018183"/>
                  <a:gd name="connsiteY2465" fmla="*/ 5384321 h 9085945"/>
                  <a:gd name="connsiteX2466" fmla="*/ 1018183 w 1018183"/>
                  <a:gd name="connsiteY2466" fmla="*/ 5384552 h 9085945"/>
                  <a:gd name="connsiteX2467" fmla="*/ 1018183 w 1018183"/>
                  <a:gd name="connsiteY2467" fmla="*/ 5386387 h 9085945"/>
                  <a:gd name="connsiteX2468" fmla="*/ 1018183 w 1018183"/>
                  <a:gd name="connsiteY2468" fmla="*/ 5386818 h 9085945"/>
                  <a:gd name="connsiteX2469" fmla="*/ 1018183 w 1018183"/>
                  <a:gd name="connsiteY2469" fmla="*/ 5387956 h 9085945"/>
                  <a:gd name="connsiteX2470" fmla="*/ 1018183 w 1018183"/>
                  <a:gd name="connsiteY2470" fmla="*/ 5388310 h 9085945"/>
                  <a:gd name="connsiteX2471" fmla="*/ 1018183 w 1018183"/>
                  <a:gd name="connsiteY2471" fmla="*/ 5389268 h 9085945"/>
                  <a:gd name="connsiteX2472" fmla="*/ 1018183 w 1018183"/>
                  <a:gd name="connsiteY2472" fmla="*/ 5390083 h 9085945"/>
                  <a:gd name="connsiteX2473" fmla="*/ 1018183 w 1018183"/>
                  <a:gd name="connsiteY2473" fmla="*/ 5390478 h 9085945"/>
                  <a:gd name="connsiteX2474" fmla="*/ 1018183 w 1018183"/>
                  <a:gd name="connsiteY2474" fmla="*/ 5391243 h 9085945"/>
                  <a:gd name="connsiteX2475" fmla="*/ 1018183 w 1018183"/>
                  <a:gd name="connsiteY2475" fmla="*/ 5391761 h 9085945"/>
                  <a:gd name="connsiteX2476" fmla="*/ 1018183 w 1018183"/>
                  <a:gd name="connsiteY2476" fmla="*/ 5392045 h 9085945"/>
                  <a:gd name="connsiteX2477" fmla="*/ 1018183 w 1018183"/>
                  <a:gd name="connsiteY2477" fmla="*/ 5392380 h 9085945"/>
                  <a:gd name="connsiteX2478" fmla="*/ 1018183 w 1018183"/>
                  <a:gd name="connsiteY2478" fmla="*/ 5392877 h 9085945"/>
                  <a:gd name="connsiteX2479" fmla="*/ 1018183 w 1018183"/>
                  <a:gd name="connsiteY2479" fmla="*/ 5393331 h 9085945"/>
                  <a:gd name="connsiteX2480" fmla="*/ 1018183 w 1018183"/>
                  <a:gd name="connsiteY2480" fmla="*/ 5395610 h 9085945"/>
                  <a:gd name="connsiteX2481" fmla="*/ 1018183 w 1018183"/>
                  <a:gd name="connsiteY2481" fmla="*/ 5396646 h 9085945"/>
                  <a:gd name="connsiteX2482" fmla="*/ 1018183 w 1018183"/>
                  <a:gd name="connsiteY2482" fmla="*/ 5397876 h 9085945"/>
                  <a:gd name="connsiteX2483" fmla="*/ 1018183 w 1018183"/>
                  <a:gd name="connsiteY2483" fmla="*/ 5397943 h 9085945"/>
                  <a:gd name="connsiteX2484" fmla="*/ 1018183 w 1018183"/>
                  <a:gd name="connsiteY2484" fmla="*/ 5399262 h 9085945"/>
                  <a:gd name="connsiteX2485" fmla="*/ 1018183 w 1018183"/>
                  <a:gd name="connsiteY2485" fmla="*/ 5400427 h 9085945"/>
                  <a:gd name="connsiteX2486" fmla="*/ 1018183 w 1018183"/>
                  <a:gd name="connsiteY2486" fmla="*/ 5401028 h 9085945"/>
                  <a:gd name="connsiteX2487" fmla="*/ 1018183 w 1018183"/>
                  <a:gd name="connsiteY2487" fmla="*/ 5403158 h 9085945"/>
                  <a:gd name="connsiteX2488" fmla="*/ 1018183 w 1018183"/>
                  <a:gd name="connsiteY2488" fmla="*/ 5404573 h 9085945"/>
                  <a:gd name="connsiteX2489" fmla="*/ 1018183 w 1018183"/>
                  <a:gd name="connsiteY2489" fmla="*/ 5404693 h 9085945"/>
                  <a:gd name="connsiteX2490" fmla="*/ 1018183 w 1018183"/>
                  <a:gd name="connsiteY2490" fmla="*/ 5406780 h 9085945"/>
                  <a:gd name="connsiteX2491" fmla="*/ 1018183 w 1018183"/>
                  <a:gd name="connsiteY2491" fmla="*/ 5407426 h 9085945"/>
                  <a:gd name="connsiteX2492" fmla="*/ 1018183 w 1018183"/>
                  <a:gd name="connsiteY2492" fmla="*/ 5407584 h 9085945"/>
                  <a:gd name="connsiteX2493" fmla="*/ 1018183 w 1018183"/>
                  <a:gd name="connsiteY2493" fmla="*/ 5408999 h 9085945"/>
                  <a:gd name="connsiteX2494" fmla="*/ 1018183 w 1018183"/>
                  <a:gd name="connsiteY2494" fmla="*/ 5410320 h 9085945"/>
                  <a:gd name="connsiteX2495" fmla="*/ 1018183 w 1018183"/>
                  <a:gd name="connsiteY2495" fmla="*/ 5411485 h 9085945"/>
                  <a:gd name="connsiteX2496" fmla="*/ 1018183 w 1018183"/>
                  <a:gd name="connsiteY2496" fmla="*/ 5415631 h 9085945"/>
                  <a:gd name="connsiteX2497" fmla="*/ 1018183 w 1018183"/>
                  <a:gd name="connsiteY2497" fmla="*/ 5415751 h 9085945"/>
                  <a:gd name="connsiteX2498" fmla="*/ 1018183 w 1018183"/>
                  <a:gd name="connsiteY2498" fmla="*/ 5417048 h 9085945"/>
                  <a:gd name="connsiteX2499" fmla="*/ 1018183 w 1018183"/>
                  <a:gd name="connsiteY2499" fmla="*/ 5417559 h 9085945"/>
                  <a:gd name="connsiteX2500" fmla="*/ 1018183 w 1018183"/>
                  <a:gd name="connsiteY2500" fmla="*/ 5417831 h 9085945"/>
                  <a:gd name="connsiteX2501" fmla="*/ 1018183 w 1018183"/>
                  <a:gd name="connsiteY2501" fmla="*/ 5419116 h 9085945"/>
                  <a:gd name="connsiteX2502" fmla="*/ 1018183 w 1018183"/>
                  <a:gd name="connsiteY2502" fmla="*/ 5419398 h 9085945"/>
                  <a:gd name="connsiteX2503" fmla="*/ 1018183 w 1018183"/>
                  <a:gd name="connsiteY2503" fmla="*/ 5420683 h 9085945"/>
                  <a:gd name="connsiteX2504" fmla="*/ 1018183 w 1018183"/>
                  <a:gd name="connsiteY2504" fmla="*/ 5422659 h 9085945"/>
                  <a:gd name="connsiteX2505" fmla="*/ 1018183 w 1018183"/>
                  <a:gd name="connsiteY2505" fmla="*/ 5427052 h 9085945"/>
                  <a:gd name="connsiteX2506" fmla="*/ 1018183 w 1018183"/>
                  <a:gd name="connsiteY2506" fmla="*/ 5428340 h 9085945"/>
                  <a:gd name="connsiteX2507" fmla="*/ 1018183 w 1018183"/>
                  <a:gd name="connsiteY2507" fmla="*/ 5428652 h 9085945"/>
                  <a:gd name="connsiteX2508" fmla="*/ 1018183 w 1018183"/>
                  <a:gd name="connsiteY2508" fmla="*/ 5428889 h 9085945"/>
                  <a:gd name="connsiteX2509" fmla="*/ 1018183 w 1018183"/>
                  <a:gd name="connsiteY2509" fmla="*/ 5430455 h 9085945"/>
                  <a:gd name="connsiteX2510" fmla="*/ 1018183 w 1018183"/>
                  <a:gd name="connsiteY2510" fmla="*/ 5431585 h 9085945"/>
                  <a:gd name="connsiteX2511" fmla="*/ 1018183 w 1018183"/>
                  <a:gd name="connsiteY2511" fmla="*/ 5432103 h 9085945"/>
                  <a:gd name="connsiteX2512" fmla="*/ 1018183 w 1018183"/>
                  <a:gd name="connsiteY2512" fmla="*/ 5433673 h 9085945"/>
                  <a:gd name="connsiteX2513" fmla="*/ 1018183 w 1018183"/>
                  <a:gd name="connsiteY2513" fmla="*/ 5435952 h 9085945"/>
                  <a:gd name="connsiteX2514" fmla="*/ 1018183 w 1018183"/>
                  <a:gd name="connsiteY2514" fmla="*/ 5436600 h 9085945"/>
                  <a:gd name="connsiteX2515" fmla="*/ 1018183 w 1018183"/>
                  <a:gd name="connsiteY2515" fmla="*/ 5438110 h 9085945"/>
                  <a:gd name="connsiteX2516" fmla="*/ 1018183 w 1018183"/>
                  <a:gd name="connsiteY2516" fmla="*/ 5438218 h 9085945"/>
                  <a:gd name="connsiteX2517" fmla="*/ 1018183 w 1018183"/>
                  <a:gd name="connsiteY2517" fmla="*/ 5439489 h 9085945"/>
                  <a:gd name="connsiteX2518" fmla="*/ 1018183 w 1018183"/>
                  <a:gd name="connsiteY2518" fmla="*/ 5439710 h 9085945"/>
                  <a:gd name="connsiteX2519" fmla="*/ 1018183 w 1018183"/>
                  <a:gd name="connsiteY2519" fmla="*/ 5441760 h 9085945"/>
                  <a:gd name="connsiteX2520" fmla="*/ 1018183 w 1018183"/>
                  <a:gd name="connsiteY2520" fmla="*/ 5441954 h 9085945"/>
                  <a:gd name="connsiteX2521" fmla="*/ 1018183 w 1018183"/>
                  <a:gd name="connsiteY2521" fmla="*/ 5442240 h 9085945"/>
                  <a:gd name="connsiteX2522" fmla="*/ 1018183 w 1018183"/>
                  <a:gd name="connsiteY2522" fmla="*/ 5442643 h 9085945"/>
                  <a:gd name="connsiteX2523" fmla="*/ 1018183 w 1018183"/>
                  <a:gd name="connsiteY2523" fmla="*/ 5442867 h 9085945"/>
                  <a:gd name="connsiteX2524" fmla="*/ 1018183 w 1018183"/>
                  <a:gd name="connsiteY2524" fmla="*/ 5443048 h 9085945"/>
                  <a:gd name="connsiteX2525" fmla="*/ 1018183 w 1018183"/>
                  <a:gd name="connsiteY2525" fmla="*/ 5445498 h 9085945"/>
                  <a:gd name="connsiteX2526" fmla="*/ 1018183 w 1018183"/>
                  <a:gd name="connsiteY2526" fmla="*/ 5446591 h 9085945"/>
                  <a:gd name="connsiteX2527" fmla="*/ 1018183 w 1018183"/>
                  <a:gd name="connsiteY2527" fmla="*/ 5447768 h 9085945"/>
                  <a:gd name="connsiteX2528" fmla="*/ 1018183 w 1018183"/>
                  <a:gd name="connsiteY2528" fmla="*/ 5448358 h 9085945"/>
                  <a:gd name="connsiteX2529" fmla="*/ 1018183 w 1018183"/>
                  <a:gd name="connsiteY2529" fmla="*/ 5450547 h 9085945"/>
                  <a:gd name="connsiteX2530" fmla="*/ 1018183 w 1018183"/>
                  <a:gd name="connsiteY2530" fmla="*/ 5450662 h 9085945"/>
                  <a:gd name="connsiteX2531" fmla="*/ 1018183 w 1018183"/>
                  <a:gd name="connsiteY2531" fmla="*/ 5451903 h 9085945"/>
                  <a:gd name="connsiteX2532" fmla="*/ 1018183 w 1018183"/>
                  <a:gd name="connsiteY2532" fmla="*/ 5452817 h 9085945"/>
                  <a:gd name="connsiteX2533" fmla="*/ 1018183 w 1018183"/>
                  <a:gd name="connsiteY2533" fmla="*/ 5453645 h 9085945"/>
                  <a:gd name="connsiteX2534" fmla="*/ 1018183 w 1018183"/>
                  <a:gd name="connsiteY2534" fmla="*/ 5453713 h 9085945"/>
                  <a:gd name="connsiteX2535" fmla="*/ 1018183 w 1018183"/>
                  <a:gd name="connsiteY2535" fmla="*/ 5455973 h 9085945"/>
                  <a:gd name="connsiteX2536" fmla="*/ 1018183 w 1018183"/>
                  <a:gd name="connsiteY2536" fmla="*/ 5456093 h 9085945"/>
                  <a:gd name="connsiteX2537" fmla="*/ 1018183 w 1018183"/>
                  <a:gd name="connsiteY2537" fmla="*/ 5458825 h 9085945"/>
                  <a:gd name="connsiteX2538" fmla="*/ 1018183 w 1018183"/>
                  <a:gd name="connsiteY2538" fmla="*/ 5460206 h 9085945"/>
                  <a:gd name="connsiteX2539" fmla="*/ 1018183 w 1018183"/>
                  <a:gd name="connsiteY2539" fmla="*/ 5465160 h 9085945"/>
                  <a:gd name="connsiteX2540" fmla="*/ 1018183 w 1018183"/>
                  <a:gd name="connsiteY2540" fmla="*/ 5468682 h 9085945"/>
                  <a:gd name="connsiteX2541" fmla="*/ 1018183 w 1018183"/>
                  <a:gd name="connsiteY2541" fmla="*/ 5470181 h 9085945"/>
                  <a:gd name="connsiteX2542" fmla="*/ 1018183 w 1018183"/>
                  <a:gd name="connsiteY2542" fmla="*/ 5474816 h 9085945"/>
                  <a:gd name="connsiteX2543" fmla="*/ 1018183 w 1018183"/>
                  <a:gd name="connsiteY2543" fmla="*/ 5475371 h 9085945"/>
                  <a:gd name="connsiteX2544" fmla="*/ 1018183 w 1018183"/>
                  <a:gd name="connsiteY2544" fmla="*/ 5476584 h 9085945"/>
                  <a:gd name="connsiteX2545" fmla="*/ 1018183 w 1018183"/>
                  <a:gd name="connsiteY2545" fmla="*/ 5478225 h 9085945"/>
                  <a:gd name="connsiteX2546" fmla="*/ 1018183 w 1018183"/>
                  <a:gd name="connsiteY2546" fmla="*/ 5478326 h 9085945"/>
                  <a:gd name="connsiteX2547" fmla="*/ 1018183 w 1018183"/>
                  <a:gd name="connsiteY2547" fmla="*/ 5478452 h 9085945"/>
                  <a:gd name="connsiteX2548" fmla="*/ 1018183 w 1018183"/>
                  <a:gd name="connsiteY2548" fmla="*/ 5479736 h 9085945"/>
                  <a:gd name="connsiteX2549" fmla="*/ 1018183 w 1018183"/>
                  <a:gd name="connsiteY2549" fmla="*/ 5480955 h 9085945"/>
                  <a:gd name="connsiteX2550" fmla="*/ 1018183 w 1018183"/>
                  <a:gd name="connsiteY2550" fmla="*/ 5481989 h 9085945"/>
                  <a:gd name="connsiteX2551" fmla="*/ 1018183 w 1018183"/>
                  <a:gd name="connsiteY2551" fmla="*/ 5483274 h 9085945"/>
                  <a:gd name="connsiteX2552" fmla="*/ 1018183 w 1018183"/>
                  <a:gd name="connsiteY2552" fmla="*/ 5483390 h 9085945"/>
                  <a:gd name="connsiteX2553" fmla="*/ 1018183 w 1018183"/>
                  <a:gd name="connsiteY2553" fmla="*/ 5484068 h 9085945"/>
                  <a:gd name="connsiteX2554" fmla="*/ 1018183 w 1018183"/>
                  <a:gd name="connsiteY2554" fmla="*/ 5484887 h 9085945"/>
                  <a:gd name="connsiteX2555" fmla="*/ 1018183 w 1018183"/>
                  <a:gd name="connsiteY2555" fmla="*/ 5486454 h 9085945"/>
                  <a:gd name="connsiteX2556" fmla="*/ 1018183 w 1018183"/>
                  <a:gd name="connsiteY2556" fmla="*/ 5486933 h 9085945"/>
                  <a:gd name="connsiteX2557" fmla="*/ 1018183 w 1018183"/>
                  <a:gd name="connsiteY2557" fmla="*/ 5488700 h 9085945"/>
                  <a:gd name="connsiteX2558" fmla="*/ 1018183 w 1018183"/>
                  <a:gd name="connsiteY2558" fmla="*/ 5489093 h 9085945"/>
                  <a:gd name="connsiteX2559" fmla="*/ 1018183 w 1018183"/>
                  <a:gd name="connsiteY2559" fmla="*/ 5489283 h 9085945"/>
                  <a:gd name="connsiteX2560" fmla="*/ 1018183 w 1018183"/>
                  <a:gd name="connsiteY2560" fmla="*/ 5490672 h 9085945"/>
                  <a:gd name="connsiteX2561" fmla="*/ 1018183 w 1018183"/>
                  <a:gd name="connsiteY2561" fmla="*/ 5490889 h 9085945"/>
                  <a:gd name="connsiteX2562" fmla="*/ 1018183 w 1018183"/>
                  <a:gd name="connsiteY2562" fmla="*/ 5491552 h 9085945"/>
                  <a:gd name="connsiteX2563" fmla="*/ 1018183 w 1018183"/>
                  <a:gd name="connsiteY2563" fmla="*/ 5492245 h 9085945"/>
                  <a:gd name="connsiteX2564" fmla="*/ 1018183 w 1018183"/>
                  <a:gd name="connsiteY2564" fmla="*/ 5492935 h 9085945"/>
                  <a:gd name="connsiteX2565" fmla="*/ 1018183 w 1018183"/>
                  <a:gd name="connsiteY2565" fmla="*/ 5493048 h 9085945"/>
                  <a:gd name="connsiteX2566" fmla="*/ 1018183 w 1018183"/>
                  <a:gd name="connsiteY2566" fmla="*/ 5493159 h 9085945"/>
                  <a:gd name="connsiteX2567" fmla="*/ 1018183 w 1018183"/>
                  <a:gd name="connsiteY2567" fmla="*/ 5493987 h 9085945"/>
                  <a:gd name="connsiteX2568" fmla="*/ 1018183 w 1018183"/>
                  <a:gd name="connsiteY2568" fmla="*/ 5494443 h 9085945"/>
                  <a:gd name="connsiteX2569" fmla="*/ 1018183 w 1018183"/>
                  <a:gd name="connsiteY2569" fmla="*/ 5494926 h 9085945"/>
                  <a:gd name="connsiteX2570" fmla="*/ 1018183 w 1018183"/>
                  <a:gd name="connsiteY2570" fmla="*/ 5495665 h 9085945"/>
                  <a:gd name="connsiteX2571" fmla="*/ 1018183 w 1018183"/>
                  <a:gd name="connsiteY2571" fmla="*/ 5496783 h 9085945"/>
                  <a:gd name="connsiteX2572" fmla="*/ 1018183 w 1018183"/>
                  <a:gd name="connsiteY2572" fmla="*/ 5497233 h 9085945"/>
                  <a:gd name="connsiteX2573" fmla="*/ 1018183 w 1018183"/>
                  <a:gd name="connsiteY2573" fmla="*/ 5497991 h 9085945"/>
                  <a:gd name="connsiteX2574" fmla="*/ 1018183 w 1018183"/>
                  <a:gd name="connsiteY2574" fmla="*/ 5498469 h 9085945"/>
                  <a:gd name="connsiteX2575" fmla="*/ 1018183 w 1018183"/>
                  <a:gd name="connsiteY2575" fmla="*/ 5499758 h 9085945"/>
                  <a:gd name="connsiteX2576" fmla="*/ 1018183 w 1018183"/>
                  <a:gd name="connsiteY2576" fmla="*/ 5501730 h 9085945"/>
                  <a:gd name="connsiteX2577" fmla="*/ 1018183 w 1018183"/>
                  <a:gd name="connsiteY2577" fmla="*/ 5501834 h 9085945"/>
                  <a:gd name="connsiteX2578" fmla="*/ 1018183 w 1018183"/>
                  <a:gd name="connsiteY2578" fmla="*/ 5503303 h 9085945"/>
                  <a:gd name="connsiteX2579" fmla="*/ 1018183 w 1018183"/>
                  <a:gd name="connsiteY2579" fmla="*/ 5503993 h 9085945"/>
                  <a:gd name="connsiteX2580" fmla="*/ 1018183 w 1018183"/>
                  <a:gd name="connsiteY2580" fmla="*/ 5505045 h 9085945"/>
                  <a:gd name="connsiteX2581" fmla="*/ 1018183 w 1018183"/>
                  <a:gd name="connsiteY2581" fmla="*/ 5507543 h 9085945"/>
                  <a:gd name="connsiteX2582" fmla="*/ 1018183 w 1018183"/>
                  <a:gd name="connsiteY2582" fmla="*/ 5507842 h 9085945"/>
                  <a:gd name="connsiteX2583" fmla="*/ 1018183 w 1018183"/>
                  <a:gd name="connsiteY2583" fmla="*/ 5509520 h 9085945"/>
                  <a:gd name="connsiteX2584" fmla="*/ 1018183 w 1018183"/>
                  <a:gd name="connsiteY2584" fmla="*/ 5511087 h 9085945"/>
                  <a:gd name="connsiteX2585" fmla="*/ 1018183 w 1018183"/>
                  <a:gd name="connsiteY2585" fmla="*/ 5516796 h 9085945"/>
                  <a:gd name="connsiteX2586" fmla="*/ 1018183 w 1018183"/>
                  <a:gd name="connsiteY2586" fmla="*/ 5516926 h 9085945"/>
                  <a:gd name="connsiteX2587" fmla="*/ 1018183 w 1018183"/>
                  <a:gd name="connsiteY2587" fmla="*/ 5517846 h 9085945"/>
                  <a:gd name="connsiteX2588" fmla="*/ 1018183 w 1018183"/>
                  <a:gd name="connsiteY2588" fmla="*/ 5518601 h 9085945"/>
                  <a:gd name="connsiteX2589" fmla="*/ 1018183 w 1018183"/>
                  <a:gd name="connsiteY2589" fmla="*/ 5518668 h 9085945"/>
                  <a:gd name="connsiteX2590" fmla="*/ 1018183 w 1018183"/>
                  <a:gd name="connsiteY2590" fmla="*/ 5520576 h 9085945"/>
                  <a:gd name="connsiteX2591" fmla="*/ 1018183 w 1018183"/>
                  <a:gd name="connsiteY2591" fmla="*/ 5521158 h 9085945"/>
                  <a:gd name="connsiteX2592" fmla="*/ 1018183 w 1018183"/>
                  <a:gd name="connsiteY2592" fmla="*/ 5521297 h 9085945"/>
                  <a:gd name="connsiteX2593" fmla="*/ 1018183 w 1018183"/>
                  <a:gd name="connsiteY2593" fmla="*/ 5521461 h 9085945"/>
                  <a:gd name="connsiteX2594" fmla="*/ 1018183 w 1018183"/>
                  <a:gd name="connsiteY2594" fmla="*/ 5521913 h 9085945"/>
                  <a:gd name="connsiteX2595" fmla="*/ 1018183 w 1018183"/>
                  <a:gd name="connsiteY2595" fmla="*/ 5522145 h 9085945"/>
                  <a:gd name="connsiteX2596" fmla="*/ 1018183 w 1018183"/>
                  <a:gd name="connsiteY2596" fmla="*/ 5523616 h 9085945"/>
                  <a:gd name="connsiteX2597" fmla="*/ 1018183 w 1018183"/>
                  <a:gd name="connsiteY2597" fmla="*/ 5526570 h 9085945"/>
                  <a:gd name="connsiteX2598" fmla="*/ 1018183 w 1018183"/>
                  <a:gd name="connsiteY2598" fmla="*/ 5527854 h 9085945"/>
                  <a:gd name="connsiteX2599" fmla="*/ 1018183 w 1018183"/>
                  <a:gd name="connsiteY2599" fmla="*/ 5527984 h 9085945"/>
                  <a:gd name="connsiteX2600" fmla="*/ 1018183 w 1018183"/>
                  <a:gd name="connsiteY2600" fmla="*/ 5529435 h 9085945"/>
                  <a:gd name="connsiteX2601" fmla="*/ 1018183 w 1018183"/>
                  <a:gd name="connsiteY2601" fmla="*/ 5529625 h 9085945"/>
                  <a:gd name="connsiteX2602" fmla="*/ 1018183 w 1018183"/>
                  <a:gd name="connsiteY2602" fmla="*/ 5529726 h 9085945"/>
                  <a:gd name="connsiteX2603" fmla="*/ 1018183 w 1018183"/>
                  <a:gd name="connsiteY2603" fmla="*/ 5530719 h 9085945"/>
                  <a:gd name="connsiteX2604" fmla="*/ 1018183 w 1018183"/>
                  <a:gd name="connsiteY2604" fmla="*/ 5531196 h 9085945"/>
                  <a:gd name="connsiteX2605" fmla="*/ 1018183 w 1018183"/>
                  <a:gd name="connsiteY2605" fmla="*/ 5532218 h 9085945"/>
                  <a:gd name="connsiteX2606" fmla="*/ 1018183 w 1018183"/>
                  <a:gd name="connsiteY2606" fmla="*/ 5532357 h 9085945"/>
                  <a:gd name="connsiteX2607" fmla="*/ 1018183 w 1018183"/>
                  <a:gd name="connsiteY2607" fmla="*/ 5532522 h 9085945"/>
                  <a:gd name="connsiteX2608" fmla="*/ 1018183 w 1018183"/>
                  <a:gd name="connsiteY2608" fmla="*/ 5533172 h 9085945"/>
                  <a:gd name="connsiteX2609" fmla="*/ 1018183 w 1018183"/>
                  <a:gd name="connsiteY2609" fmla="*/ 5533390 h 9085945"/>
                  <a:gd name="connsiteX2610" fmla="*/ 1018183 w 1018183"/>
                  <a:gd name="connsiteY2610" fmla="*/ 5534457 h 9085945"/>
                  <a:gd name="connsiteX2611" fmla="*/ 1018183 w 1018183"/>
                  <a:gd name="connsiteY2611" fmla="*/ 5534674 h 9085945"/>
                  <a:gd name="connsiteX2612" fmla="*/ 1018183 w 1018183"/>
                  <a:gd name="connsiteY2612" fmla="*/ 5535768 h 9085945"/>
                  <a:gd name="connsiteX2613" fmla="*/ 1018183 w 1018183"/>
                  <a:gd name="connsiteY2613" fmla="*/ 5536007 h 9085945"/>
                  <a:gd name="connsiteX2614" fmla="*/ 1018183 w 1018183"/>
                  <a:gd name="connsiteY2614" fmla="*/ 5536031 h 9085945"/>
                  <a:gd name="connsiteX2615" fmla="*/ 1018183 w 1018183"/>
                  <a:gd name="connsiteY2615" fmla="*/ 5537575 h 9085945"/>
                  <a:gd name="connsiteX2616" fmla="*/ 1018183 w 1018183"/>
                  <a:gd name="connsiteY2616" fmla="*/ 5537773 h 9085945"/>
                  <a:gd name="connsiteX2617" fmla="*/ 1018183 w 1018183"/>
                  <a:gd name="connsiteY2617" fmla="*/ 5540493 h 9085945"/>
                  <a:gd name="connsiteX2618" fmla="*/ 1018183 w 1018183"/>
                  <a:gd name="connsiteY2618" fmla="*/ 5540570 h 9085945"/>
                  <a:gd name="connsiteX2619" fmla="*/ 1018183 w 1018183"/>
                  <a:gd name="connsiteY2619" fmla="*/ 5540970 h 9085945"/>
                  <a:gd name="connsiteX2620" fmla="*/ 1018183 w 1018183"/>
                  <a:gd name="connsiteY2620" fmla="*/ 5542072 h 9085945"/>
                  <a:gd name="connsiteX2621" fmla="*/ 1018183 w 1018183"/>
                  <a:gd name="connsiteY2621" fmla="*/ 5542176 h 9085945"/>
                  <a:gd name="connsiteX2622" fmla="*/ 1018183 w 1018183"/>
                  <a:gd name="connsiteY2622" fmla="*/ 5542255 h 9085945"/>
                  <a:gd name="connsiteX2623" fmla="*/ 1018183 w 1018183"/>
                  <a:gd name="connsiteY2623" fmla="*/ 5544231 h 9085945"/>
                  <a:gd name="connsiteX2624" fmla="*/ 1018183 w 1018183"/>
                  <a:gd name="connsiteY2624" fmla="*/ 5544335 h 9085945"/>
                  <a:gd name="connsiteX2625" fmla="*/ 1018183 w 1018183"/>
                  <a:gd name="connsiteY2625" fmla="*/ 5544336 h 9085945"/>
                  <a:gd name="connsiteX2626" fmla="*/ 1018183 w 1018183"/>
                  <a:gd name="connsiteY2626" fmla="*/ 5546825 h 9085945"/>
                  <a:gd name="connsiteX2627" fmla="*/ 1018183 w 1018183"/>
                  <a:gd name="connsiteY2627" fmla="*/ 5547065 h 9085945"/>
                  <a:gd name="connsiteX2628" fmla="*/ 1018183 w 1018183"/>
                  <a:gd name="connsiteY2628" fmla="*/ 5548184 h 9085945"/>
                  <a:gd name="connsiteX2629" fmla="*/ 1018183 w 1018183"/>
                  <a:gd name="connsiteY2629" fmla="*/ 5548633 h 9085945"/>
                  <a:gd name="connsiteX2630" fmla="*/ 1018183 w 1018183"/>
                  <a:gd name="connsiteY2630" fmla="*/ 5553234 h 9085945"/>
                  <a:gd name="connsiteX2631" fmla="*/ 1018183 w 1018183"/>
                  <a:gd name="connsiteY2631" fmla="*/ 5553305 h 9085945"/>
                  <a:gd name="connsiteX2632" fmla="*/ 1018183 w 1018183"/>
                  <a:gd name="connsiteY2632" fmla="*/ 5554872 h 9085945"/>
                  <a:gd name="connsiteX2633" fmla="*/ 1018183 w 1018183"/>
                  <a:gd name="connsiteY2633" fmla="*/ 5558943 h 9085945"/>
                  <a:gd name="connsiteX2634" fmla="*/ 1018183 w 1018183"/>
                  <a:gd name="connsiteY2634" fmla="*/ 5560918 h 9085945"/>
                  <a:gd name="connsiteX2635" fmla="*/ 1018183 w 1018183"/>
                  <a:gd name="connsiteY2635" fmla="*/ 5562255 h 9085945"/>
                  <a:gd name="connsiteX2636" fmla="*/ 1018183 w 1018183"/>
                  <a:gd name="connsiteY2636" fmla="*/ 5562487 h 9085945"/>
                  <a:gd name="connsiteX2637" fmla="*/ 1018183 w 1018183"/>
                  <a:gd name="connsiteY2637" fmla="*/ 5565084 h 9085945"/>
                  <a:gd name="connsiteX2638" fmla="*/ 1018183 w 1018183"/>
                  <a:gd name="connsiteY2638" fmla="*/ 5565589 h 9085945"/>
                  <a:gd name="connsiteX2639" fmla="*/ 1018183 w 1018183"/>
                  <a:gd name="connsiteY2639" fmla="*/ 5565998 h 9085945"/>
                  <a:gd name="connsiteX2640" fmla="*/ 1018183 w 1018183"/>
                  <a:gd name="connsiteY2640" fmla="*/ 5568196 h 9085945"/>
                  <a:gd name="connsiteX2641" fmla="*/ 1018183 w 1018183"/>
                  <a:gd name="connsiteY2641" fmla="*/ 5568792 h 9085945"/>
                  <a:gd name="connsiteX2642" fmla="*/ 1018183 w 1018183"/>
                  <a:gd name="connsiteY2642" fmla="*/ 5571632 h 9085945"/>
                  <a:gd name="connsiteX2643" fmla="*/ 1018183 w 1018183"/>
                  <a:gd name="connsiteY2643" fmla="*/ 5572560 h 9085945"/>
                  <a:gd name="connsiteX2644" fmla="*/ 1018183 w 1018183"/>
                  <a:gd name="connsiteY2644" fmla="*/ 5572864 h 9085945"/>
                  <a:gd name="connsiteX2645" fmla="*/ 1018183 w 1018183"/>
                  <a:gd name="connsiteY2645" fmla="*/ 5573313 h 9085945"/>
                  <a:gd name="connsiteX2646" fmla="*/ 1018183 w 1018183"/>
                  <a:gd name="connsiteY2646" fmla="*/ 5574799 h 9085945"/>
                  <a:gd name="connsiteX2647" fmla="*/ 1018183 w 1018183"/>
                  <a:gd name="connsiteY2647" fmla="*/ 5575366 h 9085945"/>
                  <a:gd name="connsiteX2648" fmla="*/ 1018183 w 1018183"/>
                  <a:gd name="connsiteY2648" fmla="*/ 5579794 h 9085945"/>
                  <a:gd name="connsiteX2649" fmla="*/ 1018183 w 1018183"/>
                  <a:gd name="connsiteY2649" fmla="*/ 5580912 h 9085945"/>
                  <a:gd name="connsiteX2650" fmla="*/ 1018183 w 1018183"/>
                  <a:gd name="connsiteY2650" fmla="*/ 5581362 h 9085945"/>
                  <a:gd name="connsiteX2651" fmla="*/ 1018183 w 1018183"/>
                  <a:gd name="connsiteY2651" fmla="*/ 5582597 h 9085945"/>
                  <a:gd name="connsiteX2652" fmla="*/ 1018183 w 1018183"/>
                  <a:gd name="connsiteY2652" fmla="*/ 5583336 h 9085945"/>
                  <a:gd name="connsiteX2653" fmla="*/ 1018183 w 1018183"/>
                  <a:gd name="connsiteY2653" fmla="*/ 5583500 h 9085945"/>
                  <a:gd name="connsiteX2654" fmla="*/ 1018183 w 1018183"/>
                  <a:gd name="connsiteY2654" fmla="*/ 5583642 h 9085945"/>
                  <a:gd name="connsiteX2655" fmla="*/ 1018183 w 1018183"/>
                  <a:gd name="connsiteY2655" fmla="*/ 5584573 h 9085945"/>
                  <a:gd name="connsiteX2656" fmla="*/ 1018183 w 1018183"/>
                  <a:gd name="connsiteY2656" fmla="*/ 5584678 h 9085945"/>
                  <a:gd name="connsiteX2657" fmla="*/ 1018183 w 1018183"/>
                  <a:gd name="connsiteY2657" fmla="*/ 5585857 h 9085945"/>
                  <a:gd name="connsiteX2658" fmla="*/ 1018183 w 1018183"/>
                  <a:gd name="connsiteY2658" fmla="*/ 5585962 h 9085945"/>
                  <a:gd name="connsiteX2659" fmla="*/ 1018183 w 1018183"/>
                  <a:gd name="connsiteY2659" fmla="*/ 5587167 h 9085945"/>
                  <a:gd name="connsiteX2660" fmla="*/ 1018183 w 1018183"/>
                  <a:gd name="connsiteY2660" fmla="*/ 5589508 h 9085945"/>
                  <a:gd name="connsiteX2661" fmla="*/ 1018183 w 1018183"/>
                  <a:gd name="connsiteY2661" fmla="*/ 5591968 h 9085945"/>
                  <a:gd name="connsiteX2662" fmla="*/ 1018183 w 1018183"/>
                  <a:gd name="connsiteY2662" fmla="*/ 5593647 h 9085945"/>
                  <a:gd name="connsiteX2663" fmla="*/ 1018183 w 1018183"/>
                  <a:gd name="connsiteY2663" fmla="*/ 5595214 h 9085945"/>
                  <a:gd name="connsiteX2664" fmla="*/ 1018183 w 1018183"/>
                  <a:gd name="connsiteY2664" fmla="*/ 5595736 h 9085945"/>
                  <a:gd name="connsiteX2665" fmla="*/ 1018183 w 1018183"/>
                  <a:gd name="connsiteY2665" fmla="*/ 5596299 h 9085945"/>
                  <a:gd name="connsiteX2666" fmla="*/ 1018183 w 1018183"/>
                  <a:gd name="connsiteY2666" fmla="*/ 5598317 h 9085945"/>
                  <a:gd name="connsiteX2667" fmla="*/ 1018183 w 1018183"/>
                  <a:gd name="connsiteY2667" fmla="*/ 5601860 h 9085945"/>
                  <a:gd name="connsiteX2668" fmla="*/ 1018183 w 1018183"/>
                  <a:gd name="connsiteY2668" fmla="*/ 5603929 h 9085945"/>
                  <a:gd name="connsiteX2669" fmla="*/ 1018183 w 1018183"/>
                  <a:gd name="connsiteY2669" fmla="*/ 5604705 h 9085945"/>
                  <a:gd name="connsiteX2670" fmla="*/ 1018183 w 1018183"/>
                  <a:gd name="connsiteY2670" fmla="*/ 5605497 h 9085945"/>
                  <a:gd name="connsiteX2671" fmla="*/ 1018183 w 1018183"/>
                  <a:gd name="connsiteY2671" fmla="*/ 5606272 h 9085945"/>
                  <a:gd name="connsiteX2672" fmla="*/ 1018183 w 1018183"/>
                  <a:gd name="connsiteY2672" fmla="*/ 5608017 h 9085945"/>
                  <a:gd name="connsiteX2673" fmla="*/ 1018183 w 1018183"/>
                  <a:gd name="connsiteY2673" fmla="*/ 5609134 h 9085945"/>
                  <a:gd name="connsiteX2674" fmla="*/ 1018183 w 1018183"/>
                  <a:gd name="connsiteY2674" fmla="*/ 5609375 h 9085945"/>
                  <a:gd name="connsiteX2675" fmla="*/ 1018183 w 1018183"/>
                  <a:gd name="connsiteY2675" fmla="*/ 5609587 h 9085945"/>
                  <a:gd name="connsiteX2676" fmla="*/ 1018183 w 1018183"/>
                  <a:gd name="connsiteY2676" fmla="*/ 5612515 h 9085945"/>
                  <a:gd name="connsiteX2677" fmla="*/ 1018183 w 1018183"/>
                  <a:gd name="connsiteY2677" fmla="*/ 5612921 h 9085945"/>
                  <a:gd name="connsiteX2678" fmla="*/ 1018183 w 1018183"/>
                  <a:gd name="connsiteY2678" fmla="*/ 5614132 h 9085945"/>
                  <a:gd name="connsiteX2679" fmla="*/ 1018183 w 1018183"/>
                  <a:gd name="connsiteY2679" fmla="*/ 5614987 h 9085945"/>
                  <a:gd name="connsiteX2680" fmla="*/ 1018183 w 1018183"/>
                  <a:gd name="connsiteY2680" fmla="*/ 5615708 h 9085945"/>
                  <a:gd name="connsiteX2681" fmla="*/ 1018183 w 1018183"/>
                  <a:gd name="connsiteY2681" fmla="*/ 5616556 h 9085945"/>
                  <a:gd name="connsiteX2682" fmla="*/ 1018183 w 1018183"/>
                  <a:gd name="connsiteY2682" fmla="*/ 5617868 h 9085945"/>
                  <a:gd name="connsiteX2683" fmla="*/ 1018183 w 1018183"/>
                  <a:gd name="connsiteY2683" fmla="*/ 5618683 h 9085945"/>
                  <a:gd name="connsiteX2684" fmla="*/ 1018183 w 1018183"/>
                  <a:gd name="connsiteY2684" fmla="*/ 5620192 h 9085945"/>
                  <a:gd name="connsiteX2685" fmla="*/ 1018183 w 1018183"/>
                  <a:gd name="connsiteY2685" fmla="*/ 5620980 h 9085945"/>
                  <a:gd name="connsiteX2686" fmla="*/ 1018183 w 1018183"/>
                  <a:gd name="connsiteY2686" fmla="*/ 5623842 h 9085945"/>
                  <a:gd name="connsiteX2687" fmla="*/ 1018183 w 1018183"/>
                  <a:gd name="connsiteY2687" fmla="*/ 5626543 h 9085945"/>
                  <a:gd name="connsiteX2688" fmla="*/ 1018183 w 1018183"/>
                  <a:gd name="connsiteY2688" fmla="*/ 5626768 h 9085945"/>
                  <a:gd name="connsiteX2689" fmla="*/ 1018183 w 1018183"/>
                  <a:gd name="connsiteY2689" fmla="*/ 5629027 h 9085945"/>
                  <a:gd name="connsiteX2690" fmla="*/ 1018183 w 1018183"/>
                  <a:gd name="connsiteY2690" fmla="*/ 5629628 h 9085945"/>
                  <a:gd name="connsiteX2691" fmla="*/ 1018183 w 1018183"/>
                  <a:gd name="connsiteY2691" fmla="*/ 5631758 h 9085945"/>
                  <a:gd name="connsiteX2692" fmla="*/ 1018183 w 1018183"/>
                  <a:gd name="connsiteY2692" fmla="*/ 5632008 h 9085945"/>
                  <a:gd name="connsiteX2693" fmla="*/ 1018183 w 1018183"/>
                  <a:gd name="connsiteY2693" fmla="*/ 5634899 h 9085945"/>
                  <a:gd name="connsiteX2694" fmla="*/ 1018183 w 1018183"/>
                  <a:gd name="connsiteY2694" fmla="*/ 5635380 h 9085945"/>
                  <a:gd name="connsiteX2695" fmla="*/ 1018183 w 1018183"/>
                  <a:gd name="connsiteY2695" fmla="*/ 5637599 h 9085945"/>
                  <a:gd name="connsiteX2696" fmla="*/ 1018183 w 1018183"/>
                  <a:gd name="connsiteY2696" fmla="*/ 5638578 h 9085945"/>
                  <a:gd name="connsiteX2697" fmla="*/ 1018183 w 1018183"/>
                  <a:gd name="connsiteY2697" fmla="*/ 5640085 h 9085945"/>
                  <a:gd name="connsiteX2698" fmla="*/ 1018183 w 1018183"/>
                  <a:gd name="connsiteY2698" fmla="*/ 5645648 h 9085945"/>
                  <a:gd name="connsiteX2699" fmla="*/ 1018183 w 1018183"/>
                  <a:gd name="connsiteY2699" fmla="*/ 5646159 h 9085945"/>
                  <a:gd name="connsiteX2700" fmla="*/ 1018183 w 1018183"/>
                  <a:gd name="connsiteY2700" fmla="*/ 5646431 h 9085945"/>
                  <a:gd name="connsiteX2701" fmla="*/ 1018183 w 1018183"/>
                  <a:gd name="connsiteY2701" fmla="*/ 5647716 h 9085945"/>
                  <a:gd name="connsiteX2702" fmla="*/ 1018183 w 1018183"/>
                  <a:gd name="connsiteY2702" fmla="*/ 5647998 h 9085945"/>
                  <a:gd name="connsiteX2703" fmla="*/ 1018183 w 1018183"/>
                  <a:gd name="connsiteY2703" fmla="*/ 5649283 h 9085945"/>
                  <a:gd name="connsiteX2704" fmla="*/ 1018183 w 1018183"/>
                  <a:gd name="connsiteY2704" fmla="*/ 5649717 h 9085945"/>
                  <a:gd name="connsiteX2705" fmla="*/ 1018183 w 1018183"/>
                  <a:gd name="connsiteY2705" fmla="*/ 5651259 h 9085945"/>
                  <a:gd name="connsiteX2706" fmla="*/ 1018183 w 1018183"/>
                  <a:gd name="connsiteY2706" fmla="*/ 5652857 h 9085945"/>
                  <a:gd name="connsiteX2707" fmla="*/ 1018183 w 1018183"/>
                  <a:gd name="connsiteY2707" fmla="*/ 5653263 h 9085945"/>
                  <a:gd name="connsiteX2708" fmla="*/ 1018183 w 1018183"/>
                  <a:gd name="connsiteY2708" fmla="*/ 5655329 h 9085945"/>
                  <a:gd name="connsiteX2709" fmla="*/ 1018183 w 1018183"/>
                  <a:gd name="connsiteY2709" fmla="*/ 5656898 h 9085945"/>
                  <a:gd name="connsiteX2710" fmla="*/ 1018183 w 1018183"/>
                  <a:gd name="connsiteY2710" fmla="*/ 5657252 h 9085945"/>
                  <a:gd name="connsiteX2711" fmla="*/ 1018183 w 1018183"/>
                  <a:gd name="connsiteY2711" fmla="*/ 5657489 h 9085945"/>
                  <a:gd name="connsiteX2712" fmla="*/ 1018183 w 1018183"/>
                  <a:gd name="connsiteY2712" fmla="*/ 5658210 h 9085945"/>
                  <a:gd name="connsiteX2713" fmla="*/ 1018183 w 1018183"/>
                  <a:gd name="connsiteY2713" fmla="*/ 5659055 h 9085945"/>
                  <a:gd name="connsiteX2714" fmla="*/ 1018183 w 1018183"/>
                  <a:gd name="connsiteY2714" fmla="*/ 5659495 h 9085945"/>
                  <a:gd name="connsiteX2715" fmla="*/ 1018183 w 1018183"/>
                  <a:gd name="connsiteY2715" fmla="*/ 5660185 h 9085945"/>
                  <a:gd name="connsiteX2716" fmla="*/ 1018183 w 1018183"/>
                  <a:gd name="connsiteY2716" fmla="*/ 5660703 h 9085945"/>
                  <a:gd name="connsiteX2717" fmla="*/ 1018183 w 1018183"/>
                  <a:gd name="connsiteY2717" fmla="*/ 5662273 h 9085945"/>
                  <a:gd name="connsiteX2718" fmla="*/ 1018183 w 1018183"/>
                  <a:gd name="connsiteY2718" fmla="*/ 5663037 h 9085945"/>
                  <a:gd name="connsiteX2719" fmla="*/ 1018183 w 1018183"/>
                  <a:gd name="connsiteY2719" fmla="*/ 5663915 h 9085945"/>
                  <a:gd name="connsiteX2720" fmla="*/ 1018183 w 1018183"/>
                  <a:gd name="connsiteY2720" fmla="*/ 5664552 h 9085945"/>
                  <a:gd name="connsiteX2721" fmla="*/ 1018183 w 1018183"/>
                  <a:gd name="connsiteY2721" fmla="*/ 5666818 h 9085945"/>
                  <a:gd name="connsiteX2722" fmla="*/ 1018183 w 1018183"/>
                  <a:gd name="connsiteY2722" fmla="*/ 5668310 h 9085945"/>
                  <a:gd name="connsiteX2723" fmla="*/ 1018183 w 1018183"/>
                  <a:gd name="connsiteY2723" fmla="*/ 5669268 h 9085945"/>
                  <a:gd name="connsiteX2724" fmla="*/ 1018183 w 1018183"/>
                  <a:gd name="connsiteY2724" fmla="*/ 5669970 h 9085945"/>
                  <a:gd name="connsiteX2725" fmla="*/ 1018183 w 1018183"/>
                  <a:gd name="connsiteY2725" fmla="*/ 5670840 h 9085945"/>
                  <a:gd name="connsiteX2726" fmla="*/ 1018183 w 1018183"/>
                  <a:gd name="connsiteY2726" fmla="*/ 5671243 h 9085945"/>
                  <a:gd name="connsiteX2727" fmla="*/ 1018183 w 1018183"/>
                  <a:gd name="connsiteY2727" fmla="*/ 5672100 h 9085945"/>
                  <a:gd name="connsiteX2728" fmla="*/ 1018183 w 1018183"/>
                  <a:gd name="connsiteY2728" fmla="*/ 5676368 h 9085945"/>
                  <a:gd name="connsiteX2729" fmla="*/ 1018183 w 1018183"/>
                  <a:gd name="connsiteY2729" fmla="*/ 5677747 h 9085945"/>
                  <a:gd name="connsiteX2730" fmla="*/ 1018183 w 1018183"/>
                  <a:gd name="connsiteY2730" fmla="*/ 5677941 h 9085945"/>
                  <a:gd name="connsiteX2731" fmla="*/ 1018183 w 1018183"/>
                  <a:gd name="connsiteY2731" fmla="*/ 5679262 h 9085945"/>
                  <a:gd name="connsiteX2732" fmla="*/ 1018183 w 1018183"/>
                  <a:gd name="connsiteY2732" fmla="*/ 5680427 h 9085945"/>
                  <a:gd name="connsiteX2733" fmla="*/ 1018183 w 1018183"/>
                  <a:gd name="connsiteY2733" fmla="*/ 5681028 h 9085945"/>
                  <a:gd name="connsiteX2734" fmla="*/ 1018183 w 1018183"/>
                  <a:gd name="connsiteY2734" fmla="*/ 5683158 h 9085945"/>
                  <a:gd name="connsiteX2735" fmla="*/ 1018183 w 1018183"/>
                  <a:gd name="connsiteY2735" fmla="*/ 5684573 h 9085945"/>
                  <a:gd name="connsiteX2736" fmla="*/ 1018183 w 1018183"/>
                  <a:gd name="connsiteY2736" fmla="*/ 5684693 h 9085945"/>
                  <a:gd name="connsiteX2737" fmla="*/ 1018183 w 1018183"/>
                  <a:gd name="connsiteY2737" fmla="*/ 5685990 h 9085945"/>
                  <a:gd name="connsiteX2738" fmla="*/ 1018183 w 1018183"/>
                  <a:gd name="connsiteY2738" fmla="*/ 5686501 h 9085945"/>
                  <a:gd name="connsiteX2739" fmla="*/ 1018183 w 1018183"/>
                  <a:gd name="connsiteY2739" fmla="*/ 5687425 h 9085945"/>
                  <a:gd name="connsiteX2740" fmla="*/ 1018183 w 1018183"/>
                  <a:gd name="connsiteY2740" fmla="*/ 5688058 h 9085945"/>
                  <a:gd name="connsiteX2741" fmla="*/ 1018183 w 1018183"/>
                  <a:gd name="connsiteY2741" fmla="*/ 5688720 h 9085945"/>
                  <a:gd name="connsiteX2742" fmla="*/ 1018183 w 1018183"/>
                  <a:gd name="connsiteY2742" fmla="*/ 5689625 h 9085945"/>
                  <a:gd name="connsiteX2743" fmla="*/ 1018183 w 1018183"/>
                  <a:gd name="connsiteY2743" fmla="*/ 5691601 h 9085945"/>
                  <a:gd name="connsiteX2744" fmla="*/ 1018183 w 1018183"/>
                  <a:gd name="connsiteY2744" fmla="*/ 5692356 h 9085945"/>
                  <a:gd name="connsiteX2745" fmla="*/ 1018183 w 1018183"/>
                  <a:gd name="connsiteY2745" fmla="*/ 5693760 h 9085945"/>
                  <a:gd name="connsiteX2746" fmla="*/ 1018183 w 1018183"/>
                  <a:gd name="connsiteY2746" fmla="*/ 5697048 h 9085945"/>
                  <a:gd name="connsiteX2747" fmla="*/ 1018183 w 1018183"/>
                  <a:gd name="connsiteY2747" fmla="*/ 5697282 h 9085945"/>
                  <a:gd name="connsiteX2748" fmla="*/ 1018183 w 1018183"/>
                  <a:gd name="connsiteY2748" fmla="*/ 5697561 h 9085945"/>
                  <a:gd name="connsiteX2749" fmla="*/ 1018183 w 1018183"/>
                  <a:gd name="connsiteY2749" fmla="*/ 5697831 h 9085945"/>
                  <a:gd name="connsiteX2750" fmla="*/ 1018183 w 1018183"/>
                  <a:gd name="connsiteY2750" fmla="*/ 5699116 h 9085945"/>
                  <a:gd name="connsiteX2751" fmla="*/ 1018183 w 1018183"/>
                  <a:gd name="connsiteY2751" fmla="*/ 5699397 h 9085945"/>
                  <a:gd name="connsiteX2752" fmla="*/ 1018183 w 1018183"/>
                  <a:gd name="connsiteY2752" fmla="*/ 5700683 h 9085945"/>
                  <a:gd name="connsiteX2753" fmla="*/ 1018183 w 1018183"/>
                  <a:gd name="connsiteY2753" fmla="*/ 5702658 h 9085945"/>
                  <a:gd name="connsiteX2754" fmla="*/ 1018183 w 1018183"/>
                  <a:gd name="connsiteY2754" fmla="*/ 5703971 h 9085945"/>
                  <a:gd name="connsiteX2755" fmla="*/ 1018183 w 1018183"/>
                  <a:gd name="connsiteY2755" fmla="*/ 5705539 h 9085945"/>
                  <a:gd name="connsiteX2756" fmla="*/ 1018183 w 1018183"/>
                  <a:gd name="connsiteY2756" fmla="*/ 5707052 h 9085945"/>
                  <a:gd name="connsiteX2757" fmla="*/ 1018183 w 1018183"/>
                  <a:gd name="connsiteY2757" fmla="*/ 5708336 h 9085945"/>
                  <a:gd name="connsiteX2758" fmla="*/ 1018183 w 1018183"/>
                  <a:gd name="connsiteY2758" fmla="*/ 5708652 h 9085945"/>
                  <a:gd name="connsiteX2759" fmla="*/ 1018183 w 1018183"/>
                  <a:gd name="connsiteY2759" fmla="*/ 5711182 h 9085945"/>
                  <a:gd name="connsiteX2760" fmla="*/ 1018183 w 1018183"/>
                  <a:gd name="connsiteY2760" fmla="*/ 5711585 h 9085945"/>
                  <a:gd name="connsiteX2761" fmla="*/ 1018183 w 1018183"/>
                  <a:gd name="connsiteY2761" fmla="*/ 5711990 h 9085945"/>
                  <a:gd name="connsiteX2762" fmla="*/ 1018183 w 1018183"/>
                  <a:gd name="connsiteY2762" fmla="*/ 5715533 h 9085945"/>
                  <a:gd name="connsiteX2763" fmla="*/ 1018183 w 1018183"/>
                  <a:gd name="connsiteY2763" fmla="*/ 5715886 h 9085945"/>
                  <a:gd name="connsiteX2764" fmla="*/ 1018183 w 1018183"/>
                  <a:gd name="connsiteY2764" fmla="*/ 5717300 h 9085945"/>
                  <a:gd name="connsiteX2765" fmla="*/ 1018183 w 1018183"/>
                  <a:gd name="connsiteY2765" fmla="*/ 5719430 h 9085945"/>
                  <a:gd name="connsiteX2766" fmla="*/ 1018183 w 1018183"/>
                  <a:gd name="connsiteY2766" fmla="*/ 5719489 h 9085945"/>
                  <a:gd name="connsiteX2767" fmla="*/ 1018183 w 1018183"/>
                  <a:gd name="connsiteY2767" fmla="*/ 5720152 h 9085945"/>
                  <a:gd name="connsiteX2768" fmla="*/ 1018183 w 1018183"/>
                  <a:gd name="connsiteY2768" fmla="*/ 5720249 h 9085945"/>
                  <a:gd name="connsiteX2769" fmla="*/ 1018183 w 1018183"/>
                  <a:gd name="connsiteY2769" fmla="*/ 5720845 h 9085945"/>
                  <a:gd name="connsiteX2770" fmla="*/ 1018183 w 1018183"/>
                  <a:gd name="connsiteY2770" fmla="*/ 5721759 h 9085945"/>
                  <a:gd name="connsiteX2771" fmla="*/ 1018183 w 1018183"/>
                  <a:gd name="connsiteY2771" fmla="*/ 5722239 h 9085945"/>
                  <a:gd name="connsiteX2772" fmla="*/ 1018183 w 1018183"/>
                  <a:gd name="connsiteY2772" fmla="*/ 5722587 h 9085945"/>
                  <a:gd name="connsiteX2773" fmla="*/ 1018183 w 1018183"/>
                  <a:gd name="connsiteY2773" fmla="*/ 5723043 h 9085945"/>
                  <a:gd name="connsiteX2774" fmla="*/ 1018183 w 1018183"/>
                  <a:gd name="connsiteY2774" fmla="*/ 5726591 h 9085945"/>
                  <a:gd name="connsiteX2775" fmla="*/ 1018183 w 1018183"/>
                  <a:gd name="connsiteY2775" fmla="*/ 5727767 h 9085945"/>
                  <a:gd name="connsiteX2776" fmla="*/ 1018183 w 1018183"/>
                  <a:gd name="connsiteY2776" fmla="*/ 5728358 h 9085945"/>
                  <a:gd name="connsiteX2777" fmla="*/ 1018183 w 1018183"/>
                  <a:gd name="connsiteY2777" fmla="*/ 5730288 h 9085945"/>
                  <a:gd name="connsiteX2778" fmla="*/ 1018183 w 1018183"/>
                  <a:gd name="connsiteY2778" fmla="*/ 5731903 h 9085945"/>
                  <a:gd name="connsiteX2779" fmla="*/ 1018183 w 1018183"/>
                  <a:gd name="connsiteY2779" fmla="*/ 5733645 h 9085945"/>
                  <a:gd name="connsiteX2780" fmla="*/ 1018183 w 1018183"/>
                  <a:gd name="connsiteY2780" fmla="*/ 5734102 h 9085945"/>
                  <a:gd name="connsiteX2781" fmla="*/ 1018183 w 1018183"/>
                  <a:gd name="connsiteY2781" fmla="*/ 5734857 h 9085945"/>
                  <a:gd name="connsiteX2782" fmla="*/ 1018183 w 1018183"/>
                  <a:gd name="connsiteY2782" fmla="*/ 5735387 h 9085945"/>
                  <a:gd name="connsiteX2783" fmla="*/ 1018183 w 1018183"/>
                  <a:gd name="connsiteY2783" fmla="*/ 5744111 h 9085945"/>
                  <a:gd name="connsiteX2784" fmla="*/ 1018183 w 1018183"/>
                  <a:gd name="connsiteY2784" fmla="*/ 5744313 h 9085945"/>
                  <a:gd name="connsiteX2785" fmla="*/ 1018183 w 1018183"/>
                  <a:gd name="connsiteY2785" fmla="*/ 5745161 h 9085945"/>
                  <a:gd name="connsiteX2786" fmla="*/ 1018183 w 1018183"/>
                  <a:gd name="connsiteY2786" fmla="*/ 5745526 h 9085945"/>
                  <a:gd name="connsiteX2787" fmla="*/ 1018183 w 1018183"/>
                  <a:gd name="connsiteY2787" fmla="*/ 5747268 h 9085945"/>
                  <a:gd name="connsiteX2788" fmla="*/ 1018183 w 1018183"/>
                  <a:gd name="connsiteY2788" fmla="*/ 5748678 h 9085945"/>
                  <a:gd name="connsiteX2789" fmla="*/ 1018183 w 1018183"/>
                  <a:gd name="connsiteY2789" fmla="*/ 5749897 h 9085945"/>
                  <a:gd name="connsiteX2790" fmla="*/ 1018183 w 1018183"/>
                  <a:gd name="connsiteY2790" fmla="*/ 5752216 h 9085945"/>
                  <a:gd name="connsiteX2791" fmla="*/ 1018183 w 1018183"/>
                  <a:gd name="connsiteY2791" fmla="*/ 5755371 h 9085945"/>
                  <a:gd name="connsiteX2792" fmla="*/ 1018183 w 1018183"/>
                  <a:gd name="connsiteY2792" fmla="*/ 5756584 h 9085945"/>
                  <a:gd name="connsiteX2793" fmla="*/ 1018183 w 1018183"/>
                  <a:gd name="connsiteY2793" fmla="*/ 5758035 h 9085945"/>
                  <a:gd name="connsiteX2794" fmla="*/ 1018183 w 1018183"/>
                  <a:gd name="connsiteY2794" fmla="*/ 5758225 h 9085945"/>
                  <a:gd name="connsiteX2795" fmla="*/ 1018183 w 1018183"/>
                  <a:gd name="connsiteY2795" fmla="*/ 5758326 h 9085945"/>
                  <a:gd name="connsiteX2796" fmla="*/ 1018183 w 1018183"/>
                  <a:gd name="connsiteY2796" fmla="*/ 5758511 h 9085945"/>
                  <a:gd name="connsiteX2797" fmla="*/ 1018183 w 1018183"/>
                  <a:gd name="connsiteY2797" fmla="*/ 5759319 h 9085945"/>
                  <a:gd name="connsiteX2798" fmla="*/ 1018183 w 1018183"/>
                  <a:gd name="connsiteY2798" fmla="*/ 5760494 h 9085945"/>
                  <a:gd name="connsiteX2799" fmla="*/ 1018183 w 1018183"/>
                  <a:gd name="connsiteY2799" fmla="*/ 5760957 h 9085945"/>
                  <a:gd name="connsiteX2800" fmla="*/ 1018183 w 1018183"/>
                  <a:gd name="connsiteY2800" fmla="*/ 5761990 h 9085945"/>
                  <a:gd name="connsiteX2801" fmla="*/ 1018183 w 1018183"/>
                  <a:gd name="connsiteY2801" fmla="*/ 5763274 h 9085945"/>
                  <a:gd name="connsiteX2802" fmla="*/ 1018183 w 1018183"/>
                  <a:gd name="connsiteY2802" fmla="*/ 5763385 h 9085945"/>
                  <a:gd name="connsiteX2803" fmla="*/ 1018183 w 1018183"/>
                  <a:gd name="connsiteY2803" fmla="*/ 5764607 h 9085945"/>
                  <a:gd name="connsiteX2804" fmla="*/ 1018183 w 1018183"/>
                  <a:gd name="connsiteY2804" fmla="*/ 5764631 h 9085945"/>
                  <a:gd name="connsiteX2805" fmla="*/ 1018183 w 1018183"/>
                  <a:gd name="connsiteY2805" fmla="*/ 5766175 h 9085945"/>
                  <a:gd name="connsiteX2806" fmla="*/ 1018183 w 1018183"/>
                  <a:gd name="connsiteY2806" fmla="*/ 5766373 h 9085945"/>
                  <a:gd name="connsiteX2807" fmla="*/ 1018183 w 1018183"/>
                  <a:gd name="connsiteY2807" fmla="*/ 5766933 h 9085945"/>
                  <a:gd name="connsiteX2808" fmla="*/ 1018183 w 1018183"/>
                  <a:gd name="connsiteY2808" fmla="*/ 5768700 h 9085945"/>
                  <a:gd name="connsiteX2809" fmla="*/ 1018183 w 1018183"/>
                  <a:gd name="connsiteY2809" fmla="*/ 5769093 h 9085945"/>
                  <a:gd name="connsiteX2810" fmla="*/ 1018183 w 1018183"/>
                  <a:gd name="connsiteY2810" fmla="*/ 5770672 h 9085945"/>
                  <a:gd name="connsiteX2811" fmla="*/ 1018183 w 1018183"/>
                  <a:gd name="connsiteY2811" fmla="*/ 5770776 h 9085945"/>
                  <a:gd name="connsiteX2812" fmla="*/ 1018183 w 1018183"/>
                  <a:gd name="connsiteY2812" fmla="*/ 5771552 h 9085945"/>
                  <a:gd name="connsiteX2813" fmla="*/ 1018183 w 1018183"/>
                  <a:gd name="connsiteY2813" fmla="*/ 5772245 h 9085945"/>
                  <a:gd name="connsiteX2814" fmla="*/ 1018183 w 1018183"/>
                  <a:gd name="connsiteY2814" fmla="*/ 5772935 h 9085945"/>
                  <a:gd name="connsiteX2815" fmla="*/ 1018183 w 1018183"/>
                  <a:gd name="connsiteY2815" fmla="*/ 5773987 h 9085945"/>
                  <a:gd name="connsiteX2816" fmla="*/ 1018183 w 1018183"/>
                  <a:gd name="connsiteY2816" fmla="*/ 5775665 h 9085945"/>
                  <a:gd name="connsiteX2817" fmla="*/ 1018183 w 1018183"/>
                  <a:gd name="connsiteY2817" fmla="*/ 5776784 h 9085945"/>
                  <a:gd name="connsiteX2818" fmla="*/ 1018183 w 1018183"/>
                  <a:gd name="connsiteY2818" fmla="*/ 5777233 h 9085945"/>
                  <a:gd name="connsiteX2819" fmla="*/ 1018183 w 1018183"/>
                  <a:gd name="connsiteY2819" fmla="*/ 5781834 h 9085945"/>
                  <a:gd name="connsiteX2820" fmla="*/ 1018183 w 1018183"/>
                  <a:gd name="connsiteY2820" fmla="*/ 5783129 h 9085945"/>
                  <a:gd name="connsiteX2821" fmla="*/ 1018183 w 1018183"/>
                  <a:gd name="connsiteY2821" fmla="*/ 5787543 h 9085945"/>
                  <a:gd name="connsiteX2822" fmla="*/ 1018183 w 1018183"/>
                  <a:gd name="connsiteY2822" fmla="*/ 5789518 h 9085945"/>
                  <a:gd name="connsiteX2823" fmla="*/ 1018183 w 1018183"/>
                  <a:gd name="connsiteY2823" fmla="*/ 5790855 h 9085945"/>
                  <a:gd name="connsiteX2824" fmla="*/ 1018183 w 1018183"/>
                  <a:gd name="connsiteY2824" fmla="*/ 5791087 h 9085945"/>
                  <a:gd name="connsiteX2825" fmla="*/ 1018183 w 1018183"/>
                  <a:gd name="connsiteY2825" fmla="*/ 5793684 h 9085945"/>
                  <a:gd name="connsiteX2826" fmla="*/ 1018183 w 1018183"/>
                  <a:gd name="connsiteY2826" fmla="*/ 5794598 h 9085945"/>
                  <a:gd name="connsiteX2827" fmla="*/ 1018183 w 1018183"/>
                  <a:gd name="connsiteY2827" fmla="*/ 5796796 h 9085945"/>
                  <a:gd name="connsiteX2828" fmla="*/ 1018183 w 1018183"/>
                  <a:gd name="connsiteY2828" fmla="*/ 5796926 h 9085945"/>
                  <a:gd name="connsiteX2829" fmla="*/ 1018183 w 1018183"/>
                  <a:gd name="connsiteY2829" fmla="*/ 5798668 h 9085945"/>
                  <a:gd name="connsiteX2830" fmla="*/ 1018183 w 1018183"/>
                  <a:gd name="connsiteY2830" fmla="*/ 5799661 h 9085945"/>
                  <a:gd name="connsiteX2831" fmla="*/ 1018183 w 1018183"/>
                  <a:gd name="connsiteY2831" fmla="*/ 5800232 h 9085945"/>
                  <a:gd name="connsiteX2832" fmla="*/ 1018183 w 1018183"/>
                  <a:gd name="connsiteY2832" fmla="*/ 5801160 h 9085945"/>
                  <a:gd name="connsiteX2833" fmla="*/ 1018183 w 1018183"/>
                  <a:gd name="connsiteY2833" fmla="*/ 5801299 h 9085945"/>
                  <a:gd name="connsiteX2834" fmla="*/ 1018183 w 1018183"/>
                  <a:gd name="connsiteY2834" fmla="*/ 5801464 h 9085945"/>
                  <a:gd name="connsiteX2835" fmla="*/ 1018183 w 1018183"/>
                  <a:gd name="connsiteY2835" fmla="*/ 5801913 h 9085945"/>
                  <a:gd name="connsiteX2836" fmla="*/ 1018183 w 1018183"/>
                  <a:gd name="connsiteY2836" fmla="*/ 5803399 h 9085945"/>
                  <a:gd name="connsiteX2837" fmla="*/ 1018183 w 1018183"/>
                  <a:gd name="connsiteY2837" fmla="*/ 5803548 h 9085945"/>
                  <a:gd name="connsiteX2838" fmla="*/ 1018183 w 1018183"/>
                  <a:gd name="connsiteY2838" fmla="*/ 5803616 h 9085945"/>
                  <a:gd name="connsiteX2839" fmla="*/ 1018183 w 1018183"/>
                  <a:gd name="connsiteY2839" fmla="*/ 5804973 h 9085945"/>
                  <a:gd name="connsiteX2840" fmla="*/ 1018183 w 1018183"/>
                  <a:gd name="connsiteY2840" fmla="*/ 5806715 h 9085945"/>
                  <a:gd name="connsiteX2841" fmla="*/ 1018183 w 1018183"/>
                  <a:gd name="connsiteY2841" fmla="*/ 5807704 h 9085945"/>
                  <a:gd name="connsiteX2842" fmla="*/ 1018183 w 1018183"/>
                  <a:gd name="connsiteY2842" fmla="*/ 5808394 h 9085945"/>
                  <a:gd name="connsiteX2843" fmla="*/ 1018183 w 1018183"/>
                  <a:gd name="connsiteY2843" fmla="*/ 5809435 h 9085945"/>
                  <a:gd name="connsiteX2844" fmla="*/ 1018183 w 1018183"/>
                  <a:gd name="connsiteY2844" fmla="*/ 5809512 h 9085945"/>
                  <a:gd name="connsiteX2845" fmla="*/ 1018183 w 1018183"/>
                  <a:gd name="connsiteY2845" fmla="*/ 5809962 h 9085945"/>
                  <a:gd name="connsiteX2846" fmla="*/ 1018183 w 1018183"/>
                  <a:gd name="connsiteY2846" fmla="*/ 5810720 h 9085945"/>
                  <a:gd name="connsiteX2847" fmla="*/ 1018183 w 1018183"/>
                  <a:gd name="connsiteY2847" fmla="*/ 5811197 h 9085945"/>
                  <a:gd name="connsiteX2848" fmla="*/ 1018183 w 1018183"/>
                  <a:gd name="connsiteY2848" fmla="*/ 5811936 h 9085945"/>
                  <a:gd name="connsiteX2849" fmla="*/ 1018183 w 1018183"/>
                  <a:gd name="connsiteY2849" fmla="*/ 5812242 h 9085945"/>
                  <a:gd name="connsiteX2850" fmla="*/ 1018183 w 1018183"/>
                  <a:gd name="connsiteY2850" fmla="*/ 5813173 h 9085945"/>
                  <a:gd name="connsiteX2851" fmla="*/ 1018183 w 1018183"/>
                  <a:gd name="connsiteY2851" fmla="*/ 5813278 h 9085945"/>
                  <a:gd name="connsiteX2852" fmla="*/ 1018183 w 1018183"/>
                  <a:gd name="connsiteY2852" fmla="*/ 5813840 h 9085945"/>
                  <a:gd name="connsiteX2853" fmla="*/ 1018183 w 1018183"/>
                  <a:gd name="connsiteY2853" fmla="*/ 5814457 h 9085945"/>
                  <a:gd name="connsiteX2854" fmla="*/ 1018183 w 1018183"/>
                  <a:gd name="connsiteY2854" fmla="*/ 5814562 h 9085945"/>
                  <a:gd name="connsiteX2855" fmla="*/ 1018183 w 1018183"/>
                  <a:gd name="connsiteY2855" fmla="*/ 5815767 h 9085945"/>
                  <a:gd name="connsiteX2856" fmla="*/ 1018183 w 1018183"/>
                  <a:gd name="connsiteY2856" fmla="*/ 5816007 h 9085945"/>
                  <a:gd name="connsiteX2857" fmla="*/ 1018183 w 1018183"/>
                  <a:gd name="connsiteY2857" fmla="*/ 5816031 h 9085945"/>
                  <a:gd name="connsiteX2858" fmla="*/ 1018183 w 1018183"/>
                  <a:gd name="connsiteY2858" fmla="*/ 5817575 h 9085945"/>
                  <a:gd name="connsiteX2859" fmla="*/ 1018183 w 1018183"/>
                  <a:gd name="connsiteY2859" fmla="*/ 5817773 h 9085945"/>
                  <a:gd name="connsiteX2860" fmla="*/ 1018183 w 1018183"/>
                  <a:gd name="connsiteY2860" fmla="*/ 5818108 h 9085945"/>
                  <a:gd name="connsiteX2861" fmla="*/ 1018183 w 1018183"/>
                  <a:gd name="connsiteY2861" fmla="*/ 5820568 h 9085945"/>
                  <a:gd name="connsiteX2862" fmla="*/ 1018183 w 1018183"/>
                  <a:gd name="connsiteY2862" fmla="*/ 5822176 h 9085945"/>
                  <a:gd name="connsiteX2863" fmla="*/ 1018183 w 1018183"/>
                  <a:gd name="connsiteY2863" fmla="*/ 5822247 h 9085945"/>
                  <a:gd name="connsiteX2864" fmla="*/ 1018183 w 1018183"/>
                  <a:gd name="connsiteY2864" fmla="*/ 5823814 h 9085945"/>
                  <a:gd name="connsiteX2865" fmla="*/ 1018183 w 1018183"/>
                  <a:gd name="connsiteY2865" fmla="*/ 5824336 h 9085945"/>
                  <a:gd name="connsiteX2866" fmla="*/ 1018183 w 1018183"/>
                  <a:gd name="connsiteY2866" fmla="*/ 5825631 h 9085945"/>
                  <a:gd name="connsiteX2867" fmla="*/ 1018183 w 1018183"/>
                  <a:gd name="connsiteY2867" fmla="*/ 5833305 h 9085945"/>
                  <a:gd name="connsiteX2868" fmla="*/ 1018183 w 1018183"/>
                  <a:gd name="connsiteY2868" fmla="*/ 5834026 h 9085945"/>
                  <a:gd name="connsiteX2869" fmla="*/ 1018183 w 1018183"/>
                  <a:gd name="connsiteY2869" fmla="*/ 5834872 h 9085945"/>
                  <a:gd name="connsiteX2870" fmla="*/ 1018183 w 1018183"/>
                  <a:gd name="connsiteY2870" fmla="*/ 5834940 h 9085945"/>
                  <a:gd name="connsiteX2871" fmla="*/ 1018183 w 1018183"/>
                  <a:gd name="connsiteY2871" fmla="*/ 5836617 h 9085945"/>
                  <a:gd name="connsiteX2872" fmla="*/ 1018183 w 1018183"/>
                  <a:gd name="connsiteY2872" fmla="*/ 5837734 h 9085945"/>
                  <a:gd name="connsiteX2873" fmla="*/ 1018183 w 1018183"/>
                  <a:gd name="connsiteY2873" fmla="*/ 5838187 h 9085945"/>
                  <a:gd name="connsiteX2874" fmla="*/ 1018183 w 1018183"/>
                  <a:gd name="connsiteY2874" fmla="*/ 5840574 h 9085945"/>
                  <a:gd name="connsiteX2875" fmla="*/ 1018183 w 1018183"/>
                  <a:gd name="connsiteY2875" fmla="*/ 5842255 h 9085945"/>
                  <a:gd name="connsiteX2876" fmla="*/ 1018183 w 1018183"/>
                  <a:gd name="connsiteY2876" fmla="*/ 5842732 h 9085945"/>
                  <a:gd name="connsiteX2877" fmla="*/ 1018183 w 1018183"/>
                  <a:gd name="connsiteY2877" fmla="*/ 5844308 h 9085945"/>
                  <a:gd name="connsiteX2878" fmla="*/ 1018183 w 1018183"/>
                  <a:gd name="connsiteY2878" fmla="*/ 5845084 h 9085945"/>
                  <a:gd name="connsiteX2879" fmla="*/ 1018183 w 1018183"/>
                  <a:gd name="connsiteY2879" fmla="*/ 5845998 h 9085945"/>
                  <a:gd name="connsiteX2880" fmla="*/ 1018183 w 1018183"/>
                  <a:gd name="connsiteY2880" fmla="*/ 5848736 h 9085945"/>
                  <a:gd name="connsiteX2881" fmla="*/ 1018183 w 1018183"/>
                  <a:gd name="connsiteY2881" fmla="*/ 5848792 h 9085945"/>
                  <a:gd name="connsiteX2882" fmla="*/ 1018183 w 1018183"/>
                  <a:gd name="connsiteY2882" fmla="*/ 5850304 h 9085945"/>
                  <a:gd name="connsiteX2883" fmla="*/ 1018183 w 1018183"/>
                  <a:gd name="connsiteY2883" fmla="*/ 5851632 h 9085945"/>
                  <a:gd name="connsiteX2884" fmla="*/ 1018183 w 1018183"/>
                  <a:gd name="connsiteY2884" fmla="*/ 5852278 h 9085945"/>
                  <a:gd name="connsiteX2885" fmla="*/ 1018183 w 1018183"/>
                  <a:gd name="connsiteY2885" fmla="*/ 5852442 h 9085945"/>
                  <a:gd name="connsiteX2886" fmla="*/ 1018183 w 1018183"/>
                  <a:gd name="connsiteY2886" fmla="*/ 5852584 h 9085945"/>
                  <a:gd name="connsiteX2887" fmla="*/ 1018183 w 1018183"/>
                  <a:gd name="connsiteY2887" fmla="*/ 5854799 h 9085945"/>
                  <a:gd name="connsiteX2888" fmla="*/ 1018183 w 1018183"/>
                  <a:gd name="connsiteY2888" fmla="*/ 5854904 h 9085945"/>
                  <a:gd name="connsiteX2889" fmla="*/ 1018183 w 1018183"/>
                  <a:gd name="connsiteY2889" fmla="*/ 5855368 h 9085945"/>
                  <a:gd name="connsiteX2890" fmla="*/ 1018183 w 1018183"/>
                  <a:gd name="connsiteY2890" fmla="*/ 5856342 h 9085945"/>
                  <a:gd name="connsiteX2891" fmla="*/ 1018183 w 1018183"/>
                  <a:gd name="connsiteY2891" fmla="*/ 5858450 h 9085945"/>
                  <a:gd name="connsiteX2892" fmla="*/ 1018183 w 1018183"/>
                  <a:gd name="connsiteY2892" fmla="*/ 5859794 h 9085945"/>
                  <a:gd name="connsiteX2893" fmla="*/ 1018183 w 1018183"/>
                  <a:gd name="connsiteY2893" fmla="*/ 5860608 h 9085945"/>
                  <a:gd name="connsiteX2894" fmla="*/ 1018183 w 1018183"/>
                  <a:gd name="connsiteY2894" fmla="*/ 5860910 h 9085945"/>
                  <a:gd name="connsiteX2895" fmla="*/ 1018183 w 1018183"/>
                  <a:gd name="connsiteY2895" fmla="*/ 5861362 h 9085945"/>
                  <a:gd name="connsiteX2896" fmla="*/ 1018183 w 1018183"/>
                  <a:gd name="connsiteY2896" fmla="*/ 5863338 h 9085945"/>
                  <a:gd name="connsiteX2897" fmla="*/ 1018183 w 1018183"/>
                  <a:gd name="connsiteY2897" fmla="*/ 5863499 h 9085945"/>
                  <a:gd name="connsiteX2898" fmla="*/ 1018183 w 1018183"/>
                  <a:gd name="connsiteY2898" fmla="*/ 5863643 h 9085945"/>
                  <a:gd name="connsiteX2899" fmla="*/ 1018183 w 1018183"/>
                  <a:gd name="connsiteY2899" fmla="*/ 5864678 h 9085945"/>
                  <a:gd name="connsiteX2900" fmla="*/ 1018183 w 1018183"/>
                  <a:gd name="connsiteY2900" fmla="*/ 5865962 h 9085945"/>
                  <a:gd name="connsiteX2901" fmla="*/ 1018183 w 1018183"/>
                  <a:gd name="connsiteY2901" fmla="*/ 5867178 h 9085945"/>
                  <a:gd name="connsiteX2902" fmla="*/ 1018183 w 1018183"/>
                  <a:gd name="connsiteY2902" fmla="*/ 5869507 h 9085945"/>
                  <a:gd name="connsiteX2903" fmla="*/ 1018183 w 1018183"/>
                  <a:gd name="connsiteY2903" fmla="*/ 5873647 h 9085945"/>
                  <a:gd name="connsiteX2904" fmla="*/ 1018183 w 1018183"/>
                  <a:gd name="connsiteY2904" fmla="*/ 5875214 h 9085945"/>
                  <a:gd name="connsiteX2905" fmla="*/ 1018183 w 1018183"/>
                  <a:gd name="connsiteY2905" fmla="*/ 5876959 h 9085945"/>
                  <a:gd name="connsiteX2906" fmla="*/ 1018183 w 1018183"/>
                  <a:gd name="connsiteY2906" fmla="*/ 5878317 h 9085945"/>
                  <a:gd name="connsiteX2907" fmla="*/ 1018183 w 1018183"/>
                  <a:gd name="connsiteY2907" fmla="*/ 5878529 h 9085945"/>
                  <a:gd name="connsiteX2908" fmla="*/ 1018183 w 1018183"/>
                  <a:gd name="connsiteY2908" fmla="*/ 5881457 h 9085945"/>
                  <a:gd name="connsiteX2909" fmla="*/ 1018183 w 1018183"/>
                  <a:gd name="connsiteY2909" fmla="*/ 5881863 h 9085945"/>
                  <a:gd name="connsiteX2910" fmla="*/ 1018183 w 1018183"/>
                  <a:gd name="connsiteY2910" fmla="*/ 5883074 h 9085945"/>
                  <a:gd name="connsiteX2911" fmla="*/ 1018183 w 1018183"/>
                  <a:gd name="connsiteY2911" fmla="*/ 5883929 h 9085945"/>
                  <a:gd name="connsiteX2912" fmla="*/ 1018183 w 1018183"/>
                  <a:gd name="connsiteY2912" fmla="*/ 5884359 h 9085945"/>
                  <a:gd name="connsiteX2913" fmla="*/ 1018183 w 1018183"/>
                  <a:gd name="connsiteY2913" fmla="*/ 5885498 h 9085945"/>
                  <a:gd name="connsiteX2914" fmla="*/ 1018183 w 1018183"/>
                  <a:gd name="connsiteY2914" fmla="*/ 5886810 h 9085945"/>
                  <a:gd name="connsiteX2915" fmla="*/ 1018183 w 1018183"/>
                  <a:gd name="connsiteY2915" fmla="*/ 5888019 h 9085945"/>
                  <a:gd name="connsiteX2916" fmla="*/ 1018183 w 1018183"/>
                  <a:gd name="connsiteY2916" fmla="*/ 5888095 h 9085945"/>
                  <a:gd name="connsiteX2917" fmla="*/ 1018183 w 1018183"/>
                  <a:gd name="connsiteY2917" fmla="*/ 5889134 h 9085945"/>
                  <a:gd name="connsiteX2918" fmla="*/ 1018183 w 1018183"/>
                  <a:gd name="connsiteY2918" fmla="*/ 5889586 h 9085945"/>
                  <a:gd name="connsiteX2919" fmla="*/ 1018183 w 1018183"/>
                  <a:gd name="connsiteY2919" fmla="*/ 5891637 h 9085945"/>
                  <a:gd name="connsiteX2920" fmla="*/ 1018183 w 1018183"/>
                  <a:gd name="connsiteY2920" fmla="*/ 5892515 h 9085945"/>
                  <a:gd name="connsiteX2921" fmla="*/ 1018183 w 1018183"/>
                  <a:gd name="connsiteY2921" fmla="*/ 5894133 h 9085945"/>
                  <a:gd name="connsiteX2922" fmla="*/ 1018183 w 1018183"/>
                  <a:gd name="connsiteY2922" fmla="*/ 5895710 h 9085945"/>
                  <a:gd name="connsiteX2923" fmla="*/ 1018183 w 1018183"/>
                  <a:gd name="connsiteY2923" fmla="*/ 5896065 h 9085945"/>
                  <a:gd name="connsiteX2924" fmla="*/ 1018183 w 1018183"/>
                  <a:gd name="connsiteY2924" fmla="*/ 5896371 h 9085945"/>
                  <a:gd name="connsiteX2925" fmla="*/ 1018183 w 1018183"/>
                  <a:gd name="connsiteY2925" fmla="*/ 5897868 h 9085945"/>
                  <a:gd name="connsiteX2926" fmla="*/ 1018183 w 1018183"/>
                  <a:gd name="connsiteY2926" fmla="*/ 5898570 h 9085945"/>
                  <a:gd name="connsiteX2927" fmla="*/ 1018183 w 1018183"/>
                  <a:gd name="connsiteY2927" fmla="*/ 5899915 h 9085945"/>
                  <a:gd name="connsiteX2928" fmla="*/ 1018183 w 1018183"/>
                  <a:gd name="connsiteY2928" fmla="*/ 5900700 h 9085945"/>
                  <a:gd name="connsiteX2929" fmla="*/ 1018183 w 1018183"/>
                  <a:gd name="connsiteY2929" fmla="*/ 5900950 h 9085945"/>
                  <a:gd name="connsiteX2930" fmla="*/ 1018183 w 1018183"/>
                  <a:gd name="connsiteY2930" fmla="*/ 5902114 h 9085945"/>
                  <a:gd name="connsiteX2931" fmla="*/ 1018183 w 1018183"/>
                  <a:gd name="connsiteY2931" fmla="*/ 5902234 h 9085945"/>
                  <a:gd name="connsiteX2932" fmla="*/ 1018183 w 1018183"/>
                  <a:gd name="connsiteY2932" fmla="*/ 5903841 h 9085945"/>
                  <a:gd name="connsiteX2933" fmla="*/ 1018183 w 1018183"/>
                  <a:gd name="connsiteY2933" fmla="*/ 5906347 h 9085945"/>
                  <a:gd name="connsiteX2934" fmla="*/ 1018183 w 1018183"/>
                  <a:gd name="connsiteY2934" fmla="*/ 5906541 h 9085945"/>
                  <a:gd name="connsiteX2935" fmla="*/ 1018183 w 1018183"/>
                  <a:gd name="connsiteY2935" fmla="*/ 5907520 h 9085945"/>
                  <a:gd name="connsiteX2936" fmla="*/ 1018183 w 1018183"/>
                  <a:gd name="connsiteY2936" fmla="*/ 5909027 h 9085945"/>
                  <a:gd name="connsiteX2937" fmla="*/ 1018183 w 1018183"/>
                  <a:gd name="connsiteY2937" fmla="*/ 5909628 h 9085945"/>
                  <a:gd name="connsiteX2938" fmla="*/ 1018183 w 1018183"/>
                  <a:gd name="connsiteY2938" fmla="*/ 5911758 h 9085945"/>
                  <a:gd name="connsiteX2939" fmla="*/ 1018183 w 1018183"/>
                  <a:gd name="connsiteY2939" fmla="*/ 5912008 h 9085945"/>
                  <a:gd name="connsiteX2940" fmla="*/ 1018183 w 1018183"/>
                  <a:gd name="connsiteY2940" fmla="*/ 5914590 h 9085945"/>
                  <a:gd name="connsiteX2941" fmla="*/ 1018183 w 1018183"/>
                  <a:gd name="connsiteY2941" fmla="*/ 5914624 h 9085945"/>
                  <a:gd name="connsiteX2942" fmla="*/ 1018183 w 1018183"/>
                  <a:gd name="connsiteY2942" fmla="*/ 5915101 h 9085945"/>
                  <a:gd name="connsiteX2943" fmla="*/ 1018183 w 1018183"/>
                  <a:gd name="connsiteY2943" fmla="*/ 5916658 h 9085945"/>
                  <a:gd name="connsiteX2944" fmla="*/ 1018183 w 1018183"/>
                  <a:gd name="connsiteY2944" fmla="*/ 5917320 h 9085945"/>
                  <a:gd name="connsiteX2945" fmla="*/ 1018183 w 1018183"/>
                  <a:gd name="connsiteY2945" fmla="*/ 5918225 h 9085945"/>
                  <a:gd name="connsiteX2946" fmla="*/ 1018183 w 1018183"/>
                  <a:gd name="connsiteY2946" fmla="*/ 5918578 h 9085945"/>
                  <a:gd name="connsiteX2947" fmla="*/ 1018183 w 1018183"/>
                  <a:gd name="connsiteY2947" fmla="*/ 5920201 h 9085945"/>
                  <a:gd name="connsiteX2948" fmla="*/ 1018183 w 1018183"/>
                  <a:gd name="connsiteY2948" fmla="*/ 5920956 h 9085945"/>
                  <a:gd name="connsiteX2949" fmla="*/ 1018183 w 1018183"/>
                  <a:gd name="connsiteY2949" fmla="*/ 5924593 h 9085945"/>
                  <a:gd name="connsiteX2950" fmla="*/ 1018183 w 1018183"/>
                  <a:gd name="connsiteY2950" fmla="*/ 5925648 h 9085945"/>
                  <a:gd name="connsiteX2951" fmla="*/ 1018183 w 1018183"/>
                  <a:gd name="connsiteY2951" fmla="*/ 5926161 h 9085945"/>
                  <a:gd name="connsiteX2952" fmla="*/ 1018183 w 1018183"/>
                  <a:gd name="connsiteY2952" fmla="*/ 5926431 h 9085945"/>
                  <a:gd name="connsiteX2953" fmla="*/ 1018183 w 1018183"/>
                  <a:gd name="connsiteY2953" fmla="*/ 5927716 h 9085945"/>
                  <a:gd name="connsiteX2954" fmla="*/ 1018183 w 1018183"/>
                  <a:gd name="connsiteY2954" fmla="*/ 5927997 h 9085945"/>
                  <a:gd name="connsiteX2955" fmla="*/ 1018183 w 1018183"/>
                  <a:gd name="connsiteY2955" fmla="*/ 5928437 h 9085945"/>
                  <a:gd name="connsiteX2956" fmla="*/ 1018183 w 1018183"/>
                  <a:gd name="connsiteY2956" fmla="*/ 5929283 h 9085945"/>
                  <a:gd name="connsiteX2957" fmla="*/ 1018183 w 1018183"/>
                  <a:gd name="connsiteY2957" fmla="*/ 5931258 h 9085945"/>
                  <a:gd name="connsiteX2958" fmla="*/ 1018183 w 1018183"/>
                  <a:gd name="connsiteY2958" fmla="*/ 5931979 h 9085945"/>
                  <a:gd name="connsiteX2959" fmla="*/ 1018183 w 1018183"/>
                  <a:gd name="connsiteY2959" fmla="*/ 5932857 h 9085945"/>
                  <a:gd name="connsiteX2960" fmla="*/ 1018183 w 1018183"/>
                  <a:gd name="connsiteY2960" fmla="*/ 5934139 h 9085945"/>
                  <a:gd name="connsiteX2961" fmla="*/ 1018183 w 1018183"/>
                  <a:gd name="connsiteY2961" fmla="*/ 5937252 h 9085945"/>
                  <a:gd name="connsiteX2962" fmla="*/ 1018183 w 1018183"/>
                  <a:gd name="connsiteY2962" fmla="*/ 5938210 h 9085945"/>
                  <a:gd name="connsiteX2963" fmla="*/ 1018183 w 1018183"/>
                  <a:gd name="connsiteY2963" fmla="*/ 5939301 h 9085945"/>
                  <a:gd name="connsiteX2964" fmla="*/ 1018183 w 1018183"/>
                  <a:gd name="connsiteY2964" fmla="*/ 5939495 h 9085945"/>
                  <a:gd name="connsiteX2965" fmla="*/ 1018183 w 1018183"/>
                  <a:gd name="connsiteY2965" fmla="*/ 5939782 h 9085945"/>
                  <a:gd name="connsiteX2966" fmla="*/ 1018183 w 1018183"/>
                  <a:gd name="connsiteY2966" fmla="*/ 5940185 h 9085945"/>
                  <a:gd name="connsiteX2967" fmla="*/ 1018183 w 1018183"/>
                  <a:gd name="connsiteY2967" fmla="*/ 5943039 h 9085945"/>
                  <a:gd name="connsiteX2968" fmla="*/ 1018183 w 1018183"/>
                  <a:gd name="connsiteY2968" fmla="*/ 5944486 h 9085945"/>
                  <a:gd name="connsiteX2969" fmla="*/ 1018183 w 1018183"/>
                  <a:gd name="connsiteY2969" fmla="*/ 5944615 h 9085945"/>
                  <a:gd name="connsiteX2970" fmla="*/ 1018183 w 1018183"/>
                  <a:gd name="connsiteY2970" fmla="*/ 5946689 h 9085945"/>
                  <a:gd name="connsiteX2971" fmla="*/ 1018183 w 1018183"/>
                  <a:gd name="connsiteY2971" fmla="*/ 5948030 h 9085945"/>
                  <a:gd name="connsiteX2972" fmla="*/ 1018183 w 1018183"/>
                  <a:gd name="connsiteY2972" fmla="*/ 5948849 h 9085945"/>
                  <a:gd name="connsiteX2973" fmla="*/ 1018183 w 1018183"/>
                  <a:gd name="connsiteY2973" fmla="*/ 5949970 h 9085945"/>
                  <a:gd name="connsiteX2974" fmla="*/ 1018183 w 1018183"/>
                  <a:gd name="connsiteY2974" fmla="*/ 5950839 h 9085945"/>
                  <a:gd name="connsiteX2975" fmla="*/ 1018183 w 1018183"/>
                  <a:gd name="connsiteY2975" fmla="*/ 5951306 h 9085945"/>
                  <a:gd name="connsiteX2976" fmla="*/ 1018183 w 1018183"/>
                  <a:gd name="connsiteY2976" fmla="*/ 5952100 h 9085945"/>
                  <a:gd name="connsiteX2977" fmla="*/ 1018183 w 1018183"/>
                  <a:gd name="connsiteY2977" fmla="*/ 5954851 h 9085945"/>
                  <a:gd name="connsiteX2978" fmla="*/ 1018183 w 1018183"/>
                  <a:gd name="connsiteY2978" fmla="*/ 5956367 h 9085945"/>
                  <a:gd name="connsiteX2979" fmla="*/ 1018183 w 1018183"/>
                  <a:gd name="connsiteY2979" fmla="*/ 5957662 h 9085945"/>
                  <a:gd name="connsiteX2980" fmla="*/ 1018183 w 1018183"/>
                  <a:gd name="connsiteY2980" fmla="*/ 5957747 h 9085945"/>
                  <a:gd name="connsiteX2981" fmla="*/ 1018183 w 1018183"/>
                  <a:gd name="connsiteY2981" fmla="*/ 5958888 h 9085945"/>
                  <a:gd name="connsiteX2982" fmla="*/ 1018183 w 1018183"/>
                  <a:gd name="connsiteY2982" fmla="*/ 5961298 h 9085945"/>
                  <a:gd name="connsiteX2983" fmla="*/ 1018183 w 1018183"/>
                  <a:gd name="connsiteY2983" fmla="*/ 5962702 h 9085945"/>
                  <a:gd name="connsiteX2984" fmla="*/ 1018183 w 1018183"/>
                  <a:gd name="connsiteY2984" fmla="*/ 5963457 h 9085945"/>
                  <a:gd name="connsiteX2985" fmla="*/ 1018183 w 1018183"/>
                  <a:gd name="connsiteY2985" fmla="*/ 5963987 h 9085945"/>
                  <a:gd name="connsiteX2986" fmla="*/ 1018183 w 1018183"/>
                  <a:gd name="connsiteY2986" fmla="*/ 5965990 h 9085945"/>
                  <a:gd name="connsiteX2987" fmla="*/ 1018183 w 1018183"/>
                  <a:gd name="connsiteY2987" fmla="*/ 5966503 h 9085945"/>
                  <a:gd name="connsiteX2988" fmla="*/ 1018183 w 1018183"/>
                  <a:gd name="connsiteY2988" fmla="*/ 5968058 h 9085945"/>
                  <a:gd name="connsiteX2989" fmla="*/ 1018183 w 1018183"/>
                  <a:gd name="connsiteY2989" fmla="*/ 5968722 h 9085945"/>
                  <a:gd name="connsiteX2990" fmla="*/ 1018183 w 1018183"/>
                  <a:gd name="connsiteY2990" fmla="*/ 5969625 h 9085945"/>
                  <a:gd name="connsiteX2991" fmla="*/ 1018183 w 1018183"/>
                  <a:gd name="connsiteY2991" fmla="*/ 5971600 h 9085945"/>
                  <a:gd name="connsiteX2992" fmla="*/ 1018183 w 1018183"/>
                  <a:gd name="connsiteY2992" fmla="*/ 5972357 h 9085945"/>
                  <a:gd name="connsiteX2993" fmla="*/ 1018183 w 1018183"/>
                  <a:gd name="connsiteY2993" fmla="*/ 5972711 h 9085945"/>
                  <a:gd name="connsiteX2994" fmla="*/ 1018183 w 1018183"/>
                  <a:gd name="connsiteY2994" fmla="*/ 5972913 h 9085945"/>
                  <a:gd name="connsiteX2995" fmla="*/ 1018183 w 1018183"/>
                  <a:gd name="connsiteY2995" fmla="*/ 5973761 h 9085945"/>
                  <a:gd name="connsiteX2996" fmla="*/ 1018183 w 1018183"/>
                  <a:gd name="connsiteY2996" fmla="*/ 5974481 h 9085945"/>
                  <a:gd name="connsiteX2997" fmla="*/ 1018183 w 1018183"/>
                  <a:gd name="connsiteY2997" fmla="*/ 5975766 h 9085945"/>
                  <a:gd name="connsiteX2998" fmla="*/ 1018183 w 1018183"/>
                  <a:gd name="connsiteY2998" fmla="*/ 5977278 h 9085945"/>
                  <a:gd name="connsiteX2999" fmla="*/ 1018183 w 1018183"/>
                  <a:gd name="connsiteY2999" fmla="*/ 5979530 h 9085945"/>
                  <a:gd name="connsiteX3000" fmla="*/ 1018183 w 1018183"/>
                  <a:gd name="connsiteY3000" fmla="*/ 5983971 h 9085945"/>
                  <a:gd name="connsiteX3001" fmla="*/ 1018183 w 1018183"/>
                  <a:gd name="connsiteY3001" fmla="*/ 5984828 h 9085945"/>
                  <a:gd name="connsiteX3002" fmla="*/ 1018183 w 1018183"/>
                  <a:gd name="connsiteY3002" fmla="*/ 5985543 h 9085945"/>
                  <a:gd name="connsiteX3003" fmla="*/ 1018183 w 1018183"/>
                  <a:gd name="connsiteY3003" fmla="*/ 5987111 h 9085945"/>
                  <a:gd name="connsiteX3004" fmla="*/ 1018183 w 1018183"/>
                  <a:gd name="connsiteY3004" fmla="*/ 5988372 h 9085945"/>
                  <a:gd name="connsiteX3005" fmla="*/ 1018183 w 1018183"/>
                  <a:gd name="connsiteY3005" fmla="*/ 5989094 h 9085945"/>
                  <a:gd name="connsiteX3006" fmla="*/ 1018183 w 1018183"/>
                  <a:gd name="connsiteY3006" fmla="*/ 5989191 h 9085945"/>
                  <a:gd name="connsiteX3007" fmla="*/ 1018183 w 1018183"/>
                  <a:gd name="connsiteY3007" fmla="*/ 5990476 h 9085945"/>
                  <a:gd name="connsiteX3008" fmla="*/ 1018183 w 1018183"/>
                  <a:gd name="connsiteY3008" fmla="*/ 5991181 h 9085945"/>
                  <a:gd name="connsiteX3009" fmla="*/ 1018183 w 1018183"/>
                  <a:gd name="connsiteY3009" fmla="*/ 5991985 h 9085945"/>
                  <a:gd name="connsiteX3010" fmla="*/ 1018183 w 1018183"/>
                  <a:gd name="connsiteY3010" fmla="*/ 5994324 h 9085945"/>
                  <a:gd name="connsiteX3011" fmla="*/ 1018183 w 1018183"/>
                  <a:gd name="connsiteY3011" fmla="*/ 5995533 h 9085945"/>
                  <a:gd name="connsiteX3012" fmla="*/ 1018183 w 1018183"/>
                  <a:gd name="connsiteY3012" fmla="*/ 5995886 h 9085945"/>
                  <a:gd name="connsiteX3013" fmla="*/ 1018183 w 1018183"/>
                  <a:gd name="connsiteY3013" fmla="*/ 5997300 h 9085945"/>
                  <a:gd name="connsiteX3014" fmla="*/ 1018183 w 1018183"/>
                  <a:gd name="connsiteY3014" fmla="*/ 5999230 h 9085945"/>
                  <a:gd name="connsiteX3015" fmla="*/ 1018183 w 1018183"/>
                  <a:gd name="connsiteY3015" fmla="*/ 5999431 h 9085945"/>
                  <a:gd name="connsiteX3016" fmla="*/ 1018183 w 1018183"/>
                  <a:gd name="connsiteY3016" fmla="*/ 6000152 h 9085945"/>
                  <a:gd name="connsiteX3017" fmla="*/ 1018183 w 1018183"/>
                  <a:gd name="connsiteY3017" fmla="*/ 6000249 h 9085945"/>
                  <a:gd name="connsiteX3018" fmla="*/ 1018183 w 1018183"/>
                  <a:gd name="connsiteY3018" fmla="*/ 6000845 h 9085945"/>
                  <a:gd name="connsiteX3019" fmla="*/ 1018183 w 1018183"/>
                  <a:gd name="connsiteY3019" fmla="*/ 6001449 h 9085945"/>
                  <a:gd name="connsiteX3020" fmla="*/ 1018183 w 1018183"/>
                  <a:gd name="connsiteY3020" fmla="*/ 6002587 h 9085945"/>
                  <a:gd name="connsiteX3021" fmla="*/ 1018183 w 1018183"/>
                  <a:gd name="connsiteY3021" fmla="*/ 6003799 h 9085945"/>
                  <a:gd name="connsiteX3022" fmla="*/ 1018183 w 1018183"/>
                  <a:gd name="connsiteY3022" fmla="*/ 6004329 h 9085945"/>
                  <a:gd name="connsiteX3023" fmla="*/ 1018183 w 1018183"/>
                  <a:gd name="connsiteY3023" fmla="*/ 6005084 h 9085945"/>
                  <a:gd name="connsiteX3024" fmla="*/ 1018183 w 1018183"/>
                  <a:gd name="connsiteY3024" fmla="*/ 6007061 h 9085945"/>
                  <a:gd name="connsiteX3025" fmla="*/ 1018183 w 1018183"/>
                  <a:gd name="connsiteY3025" fmla="*/ 6008628 h 9085945"/>
                  <a:gd name="connsiteX3026" fmla="*/ 1018183 w 1018183"/>
                  <a:gd name="connsiteY3026" fmla="*/ 6010288 h 9085945"/>
                  <a:gd name="connsiteX3027" fmla="*/ 1018183 w 1018183"/>
                  <a:gd name="connsiteY3027" fmla="*/ 6011729 h 9085945"/>
                  <a:gd name="connsiteX3028" fmla="*/ 1018183 w 1018183"/>
                  <a:gd name="connsiteY3028" fmla="*/ 6013053 h 9085945"/>
                  <a:gd name="connsiteX3029" fmla="*/ 1018183 w 1018183"/>
                  <a:gd name="connsiteY3029" fmla="*/ 6014103 h 9085945"/>
                  <a:gd name="connsiteX3030" fmla="*/ 1018183 w 1018183"/>
                  <a:gd name="connsiteY3030" fmla="*/ 6014856 h 9085945"/>
                  <a:gd name="connsiteX3031" fmla="*/ 1018183 w 1018183"/>
                  <a:gd name="connsiteY3031" fmla="*/ 6015387 h 9085945"/>
                  <a:gd name="connsiteX3032" fmla="*/ 1018183 w 1018183"/>
                  <a:gd name="connsiteY3032" fmla="*/ 6024111 h 9085945"/>
                  <a:gd name="connsiteX3033" fmla="*/ 1018183 w 1018183"/>
                  <a:gd name="connsiteY3033" fmla="*/ 6024313 h 9085945"/>
                  <a:gd name="connsiteX3034" fmla="*/ 1018183 w 1018183"/>
                  <a:gd name="connsiteY3034" fmla="*/ 6025526 h 9085945"/>
                  <a:gd name="connsiteX3035" fmla="*/ 1018183 w 1018183"/>
                  <a:gd name="connsiteY3035" fmla="*/ 6027268 h 9085945"/>
                  <a:gd name="connsiteX3036" fmla="*/ 1018183 w 1018183"/>
                  <a:gd name="connsiteY3036" fmla="*/ 6027453 h 9085945"/>
                  <a:gd name="connsiteX3037" fmla="*/ 1018183 w 1018183"/>
                  <a:gd name="connsiteY3037" fmla="*/ 6028261 h 9085945"/>
                  <a:gd name="connsiteX3038" fmla="*/ 1018183 w 1018183"/>
                  <a:gd name="connsiteY3038" fmla="*/ 6029899 h 9085945"/>
                  <a:gd name="connsiteX3039" fmla="*/ 1018183 w 1018183"/>
                  <a:gd name="connsiteY3039" fmla="*/ 6030713 h 9085945"/>
                  <a:gd name="connsiteX3040" fmla="*/ 1018183 w 1018183"/>
                  <a:gd name="connsiteY3040" fmla="*/ 6032148 h 9085945"/>
                  <a:gd name="connsiteX3041" fmla="*/ 1018183 w 1018183"/>
                  <a:gd name="connsiteY3041" fmla="*/ 6032158 h 9085945"/>
                  <a:gd name="connsiteX3042" fmla="*/ 1018183 w 1018183"/>
                  <a:gd name="connsiteY3042" fmla="*/ 6032216 h 9085945"/>
                  <a:gd name="connsiteX3043" fmla="*/ 1018183 w 1018183"/>
                  <a:gd name="connsiteY3043" fmla="*/ 6033573 h 9085945"/>
                  <a:gd name="connsiteX3044" fmla="*/ 1018183 w 1018183"/>
                  <a:gd name="connsiteY3044" fmla="*/ 6035315 h 9085945"/>
                  <a:gd name="connsiteX3045" fmla="*/ 1018183 w 1018183"/>
                  <a:gd name="connsiteY3045" fmla="*/ 6036304 h 9085945"/>
                  <a:gd name="connsiteX3046" fmla="*/ 1018183 w 1018183"/>
                  <a:gd name="connsiteY3046" fmla="*/ 6036823 h 9085945"/>
                  <a:gd name="connsiteX3047" fmla="*/ 1018183 w 1018183"/>
                  <a:gd name="connsiteY3047" fmla="*/ 6038035 h 9085945"/>
                  <a:gd name="connsiteX3048" fmla="*/ 1018183 w 1018183"/>
                  <a:gd name="connsiteY3048" fmla="*/ 6038511 h 9085945"/>
                  <a:gd name="connsiteX3049" fmla="*/ 1018183 w 1018183"/>
                  <a:gd name="connsiteY3049" fmla="*/ 6039320 h 9085945"/>
                  <a:gd name="connsiteX3050" fmla="*/ 1018183 w 1018183"/>
                  <a:gd name="connsiteY3050" fmla="*/ 6040494 h 9085945"/>
                  <a:gd name="connsiteX3051" fmla="*/ 1018183 w 1018183"/>
                  <a:gd name="connsiteY3051" fmla="*/ 6042440 h 9085945"/>
                  <a:gd name="connsiteX3052" fmla="*/ 1018183 w 1018183"/>
                  <a:gd name="connsiteY3052" fmla="*/ 6044607 h 9085945"/>
                  <a:gd name="connsiteX3053" fmla="*/ 1018183 w 1018183"/>
                  <a:gd name="connsiteY3053" fmla="*/ 6044631 h 9085945"/>
                  <a:gd name="connsiteX3054" fmla="*/ 1018183 w 1018183"/>
                  <a:gd name="connsiteY3054" fmla="*/ 6046175 h 9085945"/>
                  <a:gd name="connsiteX3055" fmla="*/ 1018183 w 1018183"/>
                  <a:gd name="connsiteY3055" fmla="*/ 6046373 h 9085945"/>
                  <a:gd name="connsiteX3056" fmla="*/ 1018183 w 1018183"/>
                  <a:gd name="connsiteY3056" fmla="*/ 6049561 h 9085945"/>
                  <a:gd name="connsiteX3057" fmla="*/ 1018183 w 1018183"/>
                  <a:gd name="connsiteY3057" fmla="*/ 6050776 h 9085945"/>
                  <a:gd name="connsiteX3058" fmla="*/ 1018183 w 1018183"/>
                  <a:gd name="connsiteY3058" fmla="*/ 6051130 h 9085945"/>
                  <a:gd name="connsiteX3059" fmla="*/ 1018183 w 1018183"/>
                  <a:gd name="connsiteY3059" fmla="*/ 6052071 h 9085945"/>
                  <a:gd name="connsiteX3060" fmla="*/ 1018183 w 1018183"/>
                  <a:gd name="connsiteY3060" fmla="*/ 6054231 h 9085945"/>
                  <a:gd name="connsiteX3061" fmla="*/ 1018183 w 1018183"/>
                  <a:gd name="connsiteY3061" fmla="*/ 6062626 h 9085945"/>
                  <a:gd name="connsiteX3062" fmla="*/ 1018183 w 1018183"/>
                  <a:gd name="connsiteY3062" fmla="*/ 6063130 h 9085945"/>
                  <a:gd name="connsiteX3063" fmla="*/ 1018183 w 1018183"/>
                  <a:gd name="connsiteY3063" fmla="*/ 6063540 h 9085945"/>
                  <a:gd name="connsiteX3064" fmla="*/ 1018183 w 1018183"/>
                  <a:gd name="connsiteY3064" fmla="*/ 6069174 h 9085945"/>
                  <a:gd name="connsiteX3065" fmla="*/ 1018183 w 1018183"/>
                  <a:gd name="connsiteY3065" fmla="*/ 6070855 h 9085945"/>
                  <a:gd name="connsiteX3066" fmla="*/ 1018183 w 1018183"/>
                  <a:gd name="connsiteY3066" fmla="*/ 6072490 h 9085945"/>
                  <a:gd name="connsiteX3067" fmla="*/ 1018183 w 1018183"/>
                  <a:gd name="connsiteY3067" fmla="*/ 6073684 h 9085945"/>
                  <a:gd name="connsiteX3068" fmla="*/ 1018183 w 1018183"/>
                  <a:gd name="connsiteY3068" fmla="*/ 6074598 h 9085945"/>
                  <a:gd name="connsiteX3069" fmla="*/ 1018183 w 1018183"/>
                  <a:gd name="connsiteY3069" fmla="*/ 6076646 h 9085945"/>
                  <a:gd name="connsiteX3070" fmla="*/ 1018183 w 1018183"/>
                  <a:gd name="connsiteY3070" fmla="*/ 6077336 h 9085945"/>
                  <a:gd name="connsiteX3071" fmla="*/ 1018183 w 1018183"/>
                  <a:gd name="connsiteY3071" fmla="*/ 6078904 h 9085945"/>
                  <a:gd name="connsiteX3072" fmla="*/ 1018183 w 1018183"/>
                  <a:gd name="connsiteY3072" fmla="*/ 6079662 h 9085945"/>
                  <a:gd name="connsiteX3073" fmla="*/ 1018183 w 1018183"/>
                  <a:gd name="connsiteY3073" fmla="*/ 6080232 h 9085945"/>
                  <a:gd name="connsiteX3074" fmla="*/ 1018183 w 1018183"/>
                  <a:gd name="connsiteY3074" fmla="*/ 6080878 h 9085945"/>
                  <a:gd name="connsiteX3075" fmla="*/ 1018183 w 1018183"/>
                  <a:gd name="connsiteY3075" fmla="*/ 6081184 h 9085945"/>
                  <a:gd name="connsiteX3076" fmla="*/ 1018183 w 1018183"/>
                  <a:gd name="connsiteY3076" fmla="*/ 6082782 h 9085945"/>
                  <a:gd name="connsiteX3077" fmla="*/ 1018183 w 1018183"/>
                  <a:gd name="connsiteY3077" fmla="*/ 6083399 h 9085945"/>
                  <a:gd name="connsiteX3078" fmla="*/ 1018183 w 1018183"/>
                  <a:gd name="connsiteY3078" fmla="*/ 6083504 h 9085945"/>
                  <a:gd name="connsiteX3079" fmla="*/ 1018183 w 1018183"/>
                  <a:gd name="connsiteY3079" fmla="*/ 6083547 h 9085945"/>
                  <a:gd name="connsiteX3080" fmla="*/ 1018183 w 1018183"/>
                  <a:gd name="connsiteY3080" fmla="*/ 6084942 h 9085945"/>
                  <a:gd name="connsiteX3081" fmla="*/ 1018183 w 1018183"/>
                  <a:gd name="connsiteY3081" fmla="*/ 6084973 h 9085945"/>
                  <a:gd name="connsiteX3082" fmla="*/ 1018183 w 1018183"/>
                  <a:gd name="connsiteY3082" fmla="*/ 6086715 h 9085945"/>
                  <a:gd name="connsiteX3083" fmla="*/ 1018183 w 1018183"/>
                  <a:gd name="connsiteY3083" fmla="*/ 6087050 h 9085945"/>
                  <a:gd name="connsiteX3084" fmla="*/ 1018183 w 1018183"/>
                  <a:gd name="connsiteY3084" fmla="*/ 6087704 h 9085945"/>
                  <a:gd name="connsiteX3085" fmla="*/ 1018183 w 1018183"/>
                  <a:gd name="connsiteY3085" fmla="*/ 6088394 h 9085945"/>
                  <a:gd name="connsiteX3086" fmla="*/ 1018183 w 1018183"/>
                  <a:gd name="connsiteY3086" fmla="*/ 6089510 h 9085945"/>
                  <a:gd name="connsiteX3087" fmla="*/ 1018183 w 1018183"/>
                  <a:gd name="connsiteY3087" fmla="*/ 6089962 h 9085945"/>
                  <a:gd name="connsiteX3088" fmla="*/ 1018183 w 1018183"/>
                  <a:gd name="connsiteY3088" fmla="*/ 6091938 h 9085945"/>
                  <a:gd name="connsiteX3089" fmla="*/ 1018183 w 1018183"/>
                  <a:gd name="connsiteY3089" fmla="*/ 6092243 h 9085945"/>
                  <a:gd name="connsiteX3090" fmla="*/ 1018183 w 1018183"/>
                  <a:gd name="connsiteY3090" fmla="*/ 6093278 h 9085945"/>
                  <a:gd name="connsiteX3091" fmla="*/ 1018183 w 1018183"/>
                  <a:gd name="connsiteY3091" fmla="*/ 6093840 h 9085945"/>
                  <a:gd name="connsiteX3092" fmla="*/ 1018183 w 1018183"/>
                  <a:gd name="connsiteY3092" fmla="*/ 6094562 h 9085945"/>
                  <a:gd name="connsiteX3093" fmla="*/ 1018183 w 1018183"/>
                  <a:gd name="connsiteY3093" fmla="*/ 6094573 h 9085945"/>
                  <a:gd name="connsiteX3094" fmla="*/ 1018183 w 1018183"/>
                  <a:gd name="connsiteY3094" fmla="*/ 6095858 h 9085945"/>
                  <a:gd name="connsiteX3095" fmla="*/ 1018183 w 1018183"/>
                  <a:gd name="connsiteY3095" fmla="*/ 6098107 h 9085945"/>
                  <a:gd name="connsiteX3096" fmla="*/ 1018183 w 1018183"/>
                  <a:gd name="connsiteY3096" fmla="*/ 6099401 h 9085945"/>
                  <a:gd name="connsiteX3097" fmla="*/ 1018183 w 1018183"/>
                  <a:gd name="connsiteY3097" fmla="*/ 6102247 h 9085945"/>
                  <a:gd name="connsiteX3098" fmla="*/ 1018183 w 1018183"/>
                  <a:gd name="connsiteY3098" fmla="*/ 6103814 h 9085945"/>
                  <a:gd name="connsiteX3099" fmla="*/ 1018183 w 1018183"/>
                  <a:gd name="connsiteY3099" fmla="*/ 6105559 h 9085945"/>
                  <a:gd name="connsiteX3100" fmla="*/ 1018183 w 1018183"/>
                  <a:gd name="connsiteY3100" fmla="*/ 6105631 h 9085945"/>
                  <a:gd name="connsiteX3101" fmla="*/ 1018183 w 1018183"/>
                  <a:gd name="connsiteY3101" fmla="*/ 6107129 h 9085945"/>
                  <a:gd name="connsiteX3102" fmla="*/ 1018183 w 1018183"/>
                  <a:gd name="connsiteY3102" fmla="*/ 6111674 h 9085945"/>
                  <a:gd name="connsiteX3103" fmla="*/ 1018183 w 1018183"/>
                  <a:gd name="connsiteY3103" fmla="*/ 6112959 h 9085945"/>
                  <a:gd name="connsiteX3104" fmla="*/ 1018183 w 1018183"/>
                  <a:gd name="connsiteY3104" fmla="*/ 6114026 h 9085945"/>
                  <a:gd name="connsiteX3105" fmla="*/ 1018183 w 1018183"/>
                  <a:gd name="connsiteY3105" fmla="*/ 6114940 h 9085945"/>
                  <a:gd name="connsiteX3106" fmla="*/ 1018183 w 1018183"/>
                  <a:gd name="connsiteY3106" fmla="*/ 6116275 h 9085945"/>
                  <a:gd name="connsiteX3107" fmla="*/ 1018183 w 1018183"/>
                  <a:gd name="connsiteY3107" fmla="*/ 6116619 h 9085945"/>
                  <a:gd name="connsiteX3108" fmla="*/ 1018183 w 1018183"/>
                  <a:gd name="connsiteY3108" fmla="*/ 6117734 h 9085945"/>
                  <a:gd name="connsiteX3109" fmla="*/ 1018183 w 1018183"/>
                  <a:gd name="connsiteY3109" fmla="*/ 6118186 h 9085945"/>
                  <a:gd name="connsiteX3110" fmla="*/ 1018183 w 1018183"/>
                  <a:gd name="connsiteY3110" fmla="*/ 6119291 h 9085945"/>
                  <a:gd name="connsiteX3111" fmla="*/ 1018183 w 1018183"/>
                  <a:gd name="connsiteY3111" fmla="*/ 6120432 h 9085945"/>
                  <a:gd name="connsiteX3112" fmla="*/ 1018183 w 1018183"/>
                  <a:gd name="connsiteY3112" fmla="*/ 6120574 h 9085945"/>
                  <a:gd name="connsiteX3113" fmla="*/ 1018183 w 1018183"/>
                  <a:gd name="connsiteY3113" fmla="*/ 6122733 h 9085945"/>
                  <a:gd name="connsiteX3114" fmla="*/ 1018183 w 1018183"/>
                  <a:gd name="connsiteY3114" fmla="*/ 6124310 h 9085945"/>
                  <a:gd name="connsiteX3115" fmla="*/ 1018183 w 1018183"/>
                  <a:gd name="connsiteY3115" fmla="*/ 6124665 h 9085945"/>
                  <a:gd name="connsiteX3116" fmla="*/ 1018183 w 1018183"/>
                  <a:gd name="connsiteY3116" fmla="*/ 6124971 h 9085945"/>
                  <a:gd name="connsiteX3117" fmla="*/ 1018183 w 1018183"/>
                  <a:gd name="connsiteY3117" fmla="*/ 6125284 h 9085945"/>
                  <a:gd name="connsiteX3118" fmla="*/ 1018183 w 1018183"/>
                  <a:gd name="connsiteY3118" fmla="*/ 6126568 h 9085945"/>
                  <a:gd name="connsiteX3119" fmla="*/ 1018183 w 1018183"/>
                  <a:gd name="connsiteY3119" fmla="*/ 6128515 h 9085945"/>
                  <a:gd name="connsiteX3120" fmla="*/ 1018183 w 1018183"/>
                  <a:gd name="connsiteY3120" fmla="*/ 6128736 h 9085945"/>
                  <a:gd name="connsiteX3121" fmla="*/ 1018183 w 1018183"/>
                  <a:gd name="connsiteY3121" fmla="*/ 6129550 h 9085945"/>
                  <a:gd name="connsiteX3122" fmla="*/ 1018183 w 1018183"/>
                  <a:gd name="connsiteY3122" fmla="*/ 6130304 h 9085945"/>
                  <a:gd name="connsiteX3123" fmla="*/ 1018183 w 1018183"/>
                  <a:gd name="connsiteY3123" fmla="*/ 6130714 h 9085945"/>
                  <a:gd name="connsiteX3124" fmla="*/ 1018183 w 1018183"/>
                  <a:gd name="connsiteY3124" fmla="*/ 6130834 h 9085945"/>
                  <a:gd name="connsiteX3125" fmla="*/ 1018183 w 1018183"/>
                  <a:gd name="connsiteY3125" fmla="*/ 6132280 h 9085945"/>
                  <a:gd name="connsiteX3126" fmla="*/ 1018183 w 1018183"/>
                  <a:gd name="connsiteY3126" fmla="*/ 6132441 h 9085945"/>
                  <a:gd name="connsiteX3127" fmla="*/ 1018183 w 1018183"/>
                  <a:gd name="connsiteY3127" fmla="*/ 6132585 h 9085945"/>
                  <a:gd name="connsiteX3128" fmla="*/ 1018183 w 1018183"/>
                  <a:gd name="connsiteY3128" fmla="*/ 6134904 h 9085945"/>
                  <a:gd name="connsiteX3129" fmla="*/ 1018183 w 1018183"/>
                  <a:gd name="connsiteY3129" fmla="*/ 6136120 h 9085945"/>
                  <a:gd name="connsiteX3130" fmla="*/ 1018183 w 1018183"/>
                  <a:gd name="connsiteY3130" fmla="*/ 6136342 h 9085945"/>
                  <a:gd name="connsiteX3131" fmla="*/ 1018183 w 1018183"/>
                  <a:gd name="connsiteY3131" fmla="*/ 6138449 h 9085945"/>
                  <a:gd name="connsiteX3132" fmla="*/ 1018183 w 1018183"/>
                  <a:gd name="connsiteY3132" fmla="*/ 6140608 h 9085945"/>
                  <a:gd name="connsiteX3133" fmla="*/ 1018183 w 1018183"/>
                  <a:gd name="connsiteY3133" fmla="*/ 6141905 h 9085945"/>
                  <a:gd name="connsiteX3134" fmla="*/ 1018183 w 1018183"/>
                  <a:gd name="connsiteY3134" fmla="*/ 6143224 h 9085945"/>
                  <a:gd name="connsiteX3135" fmla="*/ 1018183 w 1018183"/>
                  <a:gd name="connsiteY3135" fmla="*/ 6143972 h 9085945"/>
                  <a:gd name="connsiteX3136" fmla="*/ 1018183 w 1018183"/>
                  <a:gd name="connsiteY3136" fmla="*/ 6145539 h 9085945"/>
                  <a:gd name="connsiteX3137" fmla="*/ 1018183 w 1018183"/>
                  <a:gd name="connsiteY3137" fmla="*/ 6147178 h 9085945"/>
                  <a:gd name="connsiteX3138" fmla="*/ 1018183 w 1018183"/>
                  <a:gd name="connsiteY3138" fmla="*/ 6153193 h 9085945"/>
                  <a:gd name="connsiteX3139" fmla="*/ 1018183 w 1018183"/>
                  <a:gd name="connsiteY3139" fmla="*/ 6153301 h 9085945"/>
                  <a:gd name="connsiteX3140" fmla="*/ 1018183 w 1018183"/>
                  <a:gd name="connsiteY3140" fmla="*/ 6156961 h 9085945"/>
                  <a:gd name="connsiteX3141" fmla="*/ 1018183 w 1018183"/>
                  <a:gd name="connsiteY3141" fmla="*/ 6157037 h 9085945"/>
                  <a:gd name="connsiteX3142" fmla="*/ 1018183 w 1018183"/>
                  <a:gd name="connsiteY3142" fmla="*/ 6157726 h 9085945"/>
                  <a:gd name="connsiteX3143" fmla="*/ 1018183 w 1018183"/>
                  <a:gd name="connsiteY3143" fmla="*/ 6158528 h 9085945"/>
                  <a:gd name="connsiteX3144" fmla="*/ 1018183 w 1018183"/>
                  <a:gd name="connsiteY3144" fmla="*/ 6160579 h 9085945"/>
                  <a:gd name="connsiteX3145" fmla="*/ 1018183 w 1018183"/>
                  <a:gd name="connsiteY3145" fmla="*/ 6161457 h 9085945"/>
                  <a:gd name="connsiteX3146" fmla="*/ 1018183 w 1018183"/>
                  <a:gd name="connsiteY3146" fmla="*/ 6163075 h 9085945"/>
                  <a:gd name="connsiteX3147" fmla="*/ 1018183 w 1018183"/>
                  <a:gd name="connsiteY3147" fmla="*/ 6164359 h 9085945"/>
                  <a:gd name="connsiteX3148" fmla="*/ 1018183 w 1018183"/>
                  <a:gd name="connsiteY3148" fmla="*/ 6165007 h 9085945"/>
                  <a:gd name="connsiteX3149" fmla="*/ 1018183 w 1018183"/>
                  <a:gd name="connsiteY3149" fmla="*/ 6165313 h 9085945"/>
                  <a:gd name="connsiteX3150" fmla="*/ 1018183 w 1018183"/>
                  <a:gd name="connsiteY3150" fmla="*/ 6166810 h 9085945"/>
                  <a:gd name="connsiteX3151" fmla="*/ 1018183 w 1018183"/>
                  <a:gd name="connsiteY3151" fmla="*/ 6167901 h 9085945"/>
                  <a:gd name="connsiteX3152" fmla="*/ 1018183 w 1018183"/>
                  <a:gd name="connsiteY3152" fmla="*/ 6168095 h 9085945"/>
                  <a:gd name="connsiteX3153" fmla="*/ 1018183 w 1018183"/>
                  <a:gd name="connsiteY3153" fmla="*/ 6168857 h 9085945"/>
                  <a:gd name="connsiteX3154" fmla="*/ 1018183 w 1018183"/>
                  <a:gd name="connsiteY3154" fmla="*/ 6171056 h 9085945"/>
                  <a:gd name="connsiteX3155" fmla="*/ 1018183 w 1018183"/>
                  <a:gd name="connsiteY3155" fmla="*/ 6171176 h 9085945"/>
                  <a:gd name="connsiteX3156" fmla="*/ 1018183 w 1018183"/>
                  <a:gd name="connsiteY3156" fmla="*/ 6171639 h 9085945"/>
                  <a:gd name="connsiteX3157" fmla="*/ 1018183 w 1018183"/>
                  <a:gd name="connsiteY3157" fmla="*/ 6173215 h 9085945"/>
                  <a:gd name="connsiteX3158" fmla="*/ 1018183 w 1018183"/>
                  <a:gd name="connsiteY3158" fmla="*/ 6173909 h 9085945"/>
                  <a:gd name="connsiteX3159" fmla="*/ 1018183 w 1018183"/>
                  <a:gd name="connsiteY3159" fmla="*/ 6175289 h 9085945"/>
                  <a:gd name="connsiteX3160" fmla="*/ 1018183 w 1018183"/>
                  <a:gd name="connsiteY3160" fmla="*/ 6176065 h 9085945"/>
                  <a:gd name="connsiteX3161" fmla="*/ 1018183 w 1018183"/>
                  <a:gd name="connsiteY3161" fmla="*/ 6176369 h 9085945"/>
                  <a:gd name="connsiteX3162" fmla="*/ 1018183 w 1018183"/>
                  <a:gd name="connsiteY3162" fmla="*/ 6178570 h 9085945"/>
                  <a:gd name="connsiteX3163" fmla="*/ 1018183 w 1018183"/>
                  <a:gd name="connsiteY3163" fmla="*/ 6179906 h 9085945"/>
                  <a:gd name="connsiteX3164" fmla="*/ 1018183 w 1018183"/>
                  <a:gd name="connsiteY3164" fmla="*/ 6179914 h 9085945"/>
                  <a:gd name="connsiteX3165" fmla="*/ 1018183 w 1018183"/>
                  <a:gd name="connsiteY3165" fmla="*/ 6180700 h 9085945"/>
                  <a:gd name="connsiteX3166" fmla="*/ 1018183 w 1018183"/>
                  <a:gd name="connsiteY3166" fmla="*/ 6180950 h 9085945"/>
                  <a:gd name="connsiteX3167" fmla="*/ 1018183 w 1018183"/>
                  <a:gd name="connsiteY3167" fmla="*/ 6182114 h 9085945"/>
                  <a:gd name="connsiteX3168" fmla="*/ 1018183 w 1018183"/>
                  <a:gd name="connsiteY3168" fmla="*/ 6182234 h 9085945"/>
                  <a:gd name="connsiteX3169" fmla="*/ 1018183 w 1018183"/>
                  <a:gd name="connsiteY3169" fmla="*/ 6183451 h 9085945"/>
                  <a:gd name="connsiteX3170" fmla="*/ 1018183 w 1018183"/>
                  <a:gd name="connsiteY3170" fmla="*/ 6183566 h 9085945"/>
                  <a:gd name="connsiteX3171" fmla="*/ 1018183 w 1018183"/>
                  <a:gd name="connsiteY3171" fmla="*/ 6186262 h 9085945"/>
                  <a:gd name="connsiteX3172" fmla="*/ 1018183 w 1018183"/>
                  <a:gd name="connsiteY3172" fmla="*/ 6186347 h 9085945"/>
                  <a:gd name="connsiteX3173" fmla="*/ 1018183 w 1018183"/>
                  <a:gd name="connsiteY3173" fmla="*/ 6187520 h 9085945"/>
                  <a:gd name="connsiteX3174" fmla="*/ 1018183 w 1018183"/>
                  <a:gd name="connsiteY3174" fmla="*/ 6189898 h 9085945"/>
                  <a:gd name="connsiteX3175" fmla="*/ 1018183 w 1018183"/>
                  <a:gd name="connsiteY3175" fmla="*/ 6193535 h 9085945"/>
                  <a:gd name="connsiteX3176" fmla="*/ 1018183 w 1018183"/>
                  <a:gd name="connsiteY3176" fmla="*/ 6194590 h 9085945"/>
                  <a:gd name="connsiteX3177" fmla="*/ 1018183 w 1018183"/>
                  <a:gd name="connsiteY3177" fmla="*/ 6194624 h 9085945"/>
                  <a:gd name="connsiteX3178" fmla="*/ 1018183 w 1018183"/>
                  <a:gd name="connsiteY3178" fmla="*/ 6195103 h 9085945"/>
                  <a:gd name="connsiteX3179" fmla="*/ 1018183 w 1018183"/>
                  <a:gd name="connsiteY3179" fmla="*/ 6196658 h 9085945"/>
                  <a:gd name="connsiteX3180" fmla="*/ 1018183 w 1018183"/>
                  <a:gd name="connsiteY3180" fmla="*/ 6197322 h 9085945"/>
                  <a:gd name="connsiteX3181" fmla="*/ 1018183 w 1018183"/>
                  <a:gd name="connsiteY3181" fmla="*/ 6198225 h 9085945"/>
                  <a:gd name="connsiteX3182" fmla="*/ 1018183 w 1018183"/>
                  <a:gd name="connsiteY3182" fmla="*/ 6200200 h 9085945"/>
                  <a:gd name="connsiteX3183" fmla="*/ 1018183 w 1018183"/>
                  <a:gd name="connsiteY3183" fmla="*/ 6200228 h 9085945"/>
                  <a:gd name="connsiteX3184" fmla="*/ 1018183 w 1018183"/>
                  <a:gd name="connsiteY3184" fmla="*/ 6200957 h 9085945"/>
                  <a:gd name="connsiteX3185" fmla="*/ 1018183 w 1018183"/>
                  <a:gd name="connsiteY3185" fmla="*/ 6203081 h 9085945"/>
                  <a:gd name="connsiteX3186" fmla="*/ 1018183 w 1018183"/>
                  <a:gd name="connsiteY3186" fmla="*/ 6204366 h 9085945"/>
                  <a:gd name="connsiteX3187" fmla="*/ 1018183 w 1018183"/>
                  <a:gd name="connsiteY3187" fmla="*/ 6204593 h 9085945"/>
                  <a:gd name="connsiteX3188" fmla="*/ 1018183 w 1018183"/>
                  <a:gd name="connsiteY3188" fmla="*/ 6208130 h 9085945"/>
                  <a:gd name="connsiteX3189" fmla="*/ 1018183 w 1018183"/>
                  <a:gd name="connsiteY3189" fmla="*/ 6208243 h 9085945"/>
                  <a:gd name="connsiteX3190" fmla="*/ 1018183 w 1018183"/>
                  <a:gd name="connsiteY3190" fmla="*/ 6208437 h 9085945"/>
                  <a:gd name="connsiteX3191" fmla="*/ 1018183 w 1018183"/>
                  <a:gd name="connsiteY3191" fmla="*/ 6211981 h 9085945"/>
                  <a:gd name="connsiteX3192" fmla="*/ 1018183 w 1018183"/>
                  <a:gd name="connsiteY3192" fmla="*/ 6212644 h 9085945"/>
                  <a:gd name="connsiteX3193" fmla="*/ 1018183 w 1018183"/>
                  <a:gd name="connsiteY3193" fmla="*/ 6213428 h 9085945"/>
                  <a:gd name="connsiteX3194" fmla="*/ 1018183 w 1018183"/>
                  <a:gd name="connsiteY3194" fmla="*/ 6213557 h 9085945"/>
                  <a:gd name="connsiteX3195" fmla="*/ 1018183 w 1018183"/>
                  <a:gd name="connsiteY3195" fmla="*/ 6214143 h 9085945"/>
                  <a:gd name="connsiteX3196" fmla="*/ 1018183 w 1018183"/>
                  <a:gd name="connsiteY3196" fmla="*/ 6214841 h 9085945"/>
                  <a:gd name="connsiteX3197" fmla="*/ 1018183 w 1018183"/>
                  <a:gd name="connsiteY3197" fmla="*/ 6216409 h 9085945"/>
                  <a:gd name="connsiteX3198" fmla="*/ 1018183 w 1018183"/>
                  <a:gd name="connsiteY3198" fmla="*/ 6216972 h 9085945"/>
                  <a:gd name="connsiteX3199" fmla="*/ 1018183 w 1018183"/>
                  <a:gd name="connsiteY3199" fmla="*/ 6217791 h 9085945"/>
                  <a:gd name="connsiteX3200" fmla="*/ 1018183 w 1018183"/>
                  <a:gd name="connsiteY3200" fmla="*/ 6218386 h 9085945"/>
                  <a:gd name="connsiteX3201" fmla="*/ 1018183 w 1018183"/>
                  <a:gd name="connsiteY3201" fmla="*/ 6219076 h 9085945"/>
                  <a:gd name="connsiteX3202" fmla="*/ 1018183 w 1018183"/>
                  <a:gd name="connsiteY3202" fmla="*/ 6219300 h 9085945"/>
                  <a:gd name="connsiteX3203" fmla="*/ 1018183 w 1018183"/>
                  <a:gd name="connsiteY3203" fmla="*/ 6219781 h 9085945"/>
                  <a:gd name="connsiteX3204" fmla="*/ 1018183 w 1018183"/>
                  <a:gd name="connsiteY3204" fmla="*/ 6220128 h 9085945"/>
                  <a:gd name="connsiteX3205" fmla="*/ 1018183 w 1018183"/>
                  <a:gd name="connsiteY3205" fmla="*/ 6220248 h 9085945"/>
                  <a:gd name="connsiteX3206" fmla="*/ 1018183 w 1018183"/>
                  <a:gd name="connsiteY3206" fmla="*/ 6222924 h 9085945"/>
                  <a:gd name="connsiteX3207" fmla="*/ 1018183 w 1018183"/>
                  <a:gd name="connsiteY3207" fmla="*/ 6223793 h 9085945"/>
                  <a:gd name="connsiteX3208" fmla="*/ 1018183 w 1018183"/>
                  <a:gd name="connsiteY3208" fmla="*/ 6224486 h 9085945"/>
                  <a:gd name="connsiteX3209" fmla="*/ 1018183 w 1018183"/>
                  <a:gd name="connsiteY3209" fmla="*/ 6224615 h 9085945"/>
                  <a:gd name="connsiteX3210" fmla="*/ 1018183 w 1018183"/>
                  <a:gd name="connsiteY3210" fmla="*/ 6226689 h 9085945"/>
                  <a:gd name="connsiteX3211" fmla="*/ 1018183 w 1018183"/>
                  <a:gd name="connsiteY3211" fmla="*/ 6227352 h 9085945"/>
                  <a:gd name="connsiteX3212" fmla="*/ 1018183 w 1018183"/>
                  <a:gd name="connsiteY3212" fmla="*/ 6227830 h 9085945"/>
                  <a:gd name="connsiteX3213" fmla="*/ 1018183 w 1018183"/>
                  <a:gd name="connsiteY3213" fmla="*/ 6228031 h 9085945"/>
                  <a:gd name="connsiteX3214" fmla="*/ 1018183 w 1018183"/>
                  <a:gd name="connsiteY3214" fmla="*/ 6228849 h 9085945"/>
                  <a:gd name="connsiteX3215" fmla="*/ 1018183 w 1018183"/>
                  <a:gd name="connsiteY3215" fmla="*/ 6230049 h 9085945"/>
                  <a:gd name="connsiteX3216" fmla="*/ 1018183 w 1018183"/>
                  <a:gd name="connsiteY3216" fmla="*/ 6232399 h 9085945"/>
                  <a:gd name="connsiteX3217" fmla="*/ 1018183 w 1018183"/>
                  <a:gd name="connsiteY3217" fmla="*/ 6232929 h 9085945"/>
                  <a:gd name="connsiteX3218" fmla="*/ 1018183 w 1018183"/>
                  <a:gd name="connsiteY3218" fmla="*/ 6233684 h 9085945"/>
                  <a:gd name="connsiteX3219" fmla="*/ 1018183 w 1018183"/>
                  <a:gd name="connsiteY3219" fmla="*/ 6235661 h 9085945"/>
                  <a:gd name="connsiteX3220" fmla="*/ 1018183 w 1018183"/>
                  <a:gd name="connsiteY3220" fmla="*/ 6237228 h 9085945"/>
                  <a:gd name="connsiteX3221" fmla="*/ 1018183 w 1018183"/>
                  <a:gd name="connsiteY3221" fmla="*/ 6237664 h 9085945"/>
                  <a:gd name="connsiteX3222" fmla="*/ 1018183 w 1018183"/>
                  <a:gd name="connsiteY3222" fmla="*/ 6238888 h 9085945"/>
                  <a:gd name="connsiteX3223" fmla="*/ 1018183 w 1018183"/>
                  <a:gd name="connsiteY3223" fmla="*/ 6241299 h 9085945"/>
                  <a:gd name="connsiteX3224" fmla="*/ 1018183 w 1018183"/>
                  <a:gd name="connsiteY3224" fmla="*/ 6241653 h 9085945"/>
                  <a:gd name="connsiteX3225" fmla="*/ 1018183 w 1018183"/>
                  <a:gd name="connsiteY3225" fmla="*/ 6242703 h 9085945"/>
                  <a:gd name="connsiteX3226" fmla="*/ 1018183 w 1018183"/>
                  <a:gd name="connsiteY3226" fmla="*/ 6243456 h 9085945"/>
                  <a:gd name="connsiteX3227" fmla="*/ 1018183 w 1018183"/>
                  <a:gd name="connsiteY3227" fmla="*/ 6243987 h 9085945"/>
                  <a:gd name="connsiteX3228" fmla="*/ 1018183 w 1018183"/>
                  <a:gd name="connsiteY3228" fmla="*/ 6244708 h 9085945"/>
                  <a:gd name="connsiteX3229" fmla="*/ 1018183 w 1018183"/>
                  <a:gd name="connsiteY3229" fmla="*/ 6247438 h 9085945"/>
                  <a:gd name="connsiteX3230" fmla="*/ 1018183 w 1018183"/>
                  <a:gd name="connsiteY3230" fmla="*/ 6248472 h 9085945"/>
                  <a:gd name="connsiteX3231" fmla="*/ 1018183 w 1018183"/>
                  <a:gd name="connsiteY3231" fmla="*/ 6252711 h 9085945"/>
                  <a:gd name="connsiteX3232" fmla="*/ 1018183 w 1018183"/>
                  <a:gd name="connsiteY3232" fmla="*/ 6252913 h 9085945"/>
                  <a:gd name="connsiteX3233" fmla="*/ 1018183 w 1018183"/>
                  <a:gd name="connsiteY3233" fmla="*/ 6254485 h 9085945"/>
                  <a:gd name="connsiteX3234" fmla="*/ 1018183 w 1018183"/>
                  <a:gd name="connsiteY3234" fmla="*/ 6255576 h 9085945"/>
                  <a:gd name="connsiteX3235" fmla="*/ 1018183 w 1018183"/>
                  <a:gd name="connsiteY3235" fmla="*/ 6256053 h 9085945"/>
                  <a:gd name="connsiteX3236" fmla="*/ 1018183 w 1018183"/>
                  <a:gd name="connsiteY3236" fmla="*/ 6259313 h 9085945"/>
                  <a:gd name="connsiteX3237" fmla="*/ 1018183 w 1018183"/>
                  <a:gd name="connsiteY3237" fmla="*/ 6259418 h 9085945"/>
                  <a:gd name="connsiteX3238" fmla="*/ 1018183 w 1018183"/>
                  <a:gd name="connsiteY3238" fmla="*/ 6260758 h 9085945"/>
                  <a:gd name="connsiteX3239" fmla="*/ 1018183 w 1018183"/>
                  <a:gd name="connsiteY3239" fmla="*/ 6262148 h 9085945"/>
                  <a:gd name="connsiteX3240" fmla="*/ 1018183 w 1018183"/>
                  <a:gd name="connsiteY3240" fmla="*/ 6262630 h 9085945"/>
                  <a:gd name="connsiteX3241" fmla="*/ 1018183 w 1018183"/>
                  <a:gd name="connsiteY3241" fmla="*/ 6263266 h 9085945"/>
                  <a:gd name="connsiteX3242" fmla="*/ 1018183 w 1018183"/>
                  <a:gd name="connsiteY3242" fmla="*/ 6263716 h 9085945"/>
                  <a:gd name="connsiteX3243" fmla="*/ 1018183 w 1018183"/>
                  <a:gd name="connsiteY3243" fmla="*/ 6264828 h 9085945"/>
                  <a:gd name="connsiteX3244" fmla="*/ 1018183 w 1018183"/>
                  <a:gd name="connsiteY3244" fmla="*/ 6265423 h 9085945"/>
                  <a:gd name="connsiteX3245" fmla="*/ 1018183 w 1018183"/>
                  <a:gd name="connsiteY3245" fmla="*/ 6267111 h 9085945"/>
                  <a:gd name="connsiteX3246" fmla="*/ 1018183 w 1018183"/>
                  <a:gd name="connsiteY3246" fmla="*/ 6268373 h 9085945"/>
                  <a:gd name="connsiteX3247" fmla="*/ 1018183 w 1018183"/>
                  <a:gd name="connsiteY3247" fmla="*/ 6269094 h 9085945"/>
                  <a:gd name="connsiteX3248" fmla="*/ 1018183 w 1018183"/>
                  <a:gd name="connsiteY3248" fmla="*/ 6269191 h 9085945"/>
                  <a:gd name="connsiteX3249" fmla="*/ 1018183 w 1018183"/>
                  <a:gd name="connsiteY3249" fmla="*/ 6270391 h 9085945"/>
                  <a:gd name="connsiteX3250" fmla="*/ 1018183 w 1018183"/>
                  <a:gd name="connsiteY3250" fmla="*/ 6274026 h 9085945"/>
                  <a:gd name="connsiteX3251" fmla="*/ 1018183 w 1018183"/>
                  <a:gd name="connsiteY3251" fmla="*/ 6276003 h 9085945"/>
                  <a:gd name="connsiteX3252" fmla="*/ 1018183 w 1018183"/>
                  <a:gd name="connsiteY3252" fmla="*/ 6277570 h 9085945"/>
                  <a:gd name="connsiteX3253" fmla="*/ 1018183 w 1018183"/>
                  <a:gd name="connsiteY3253" fmla="*/ 6278161 h 9085945"/>
                  <a:gd name="connsiteX3254" fmla="*/ 1018183 w 1018183"/>
                  <a:gd name="connsiteY3254" fmla="*/ 6279230 h 9085945"/>
                  <a:gd name="connsiteX3255" fmla="*/ 1018183 w 1018183"/>
                  <a:gd name="connsiteY3255" fmla="*/ 6279730 h 9085945"/>
                  <a:gd name="connsiteX3256" fmla="*/ 1018183 w 1018183"/>
                  <a:gd name="connsiteY3256" fmla="*/ 6280671 h 9085945"/>
                  <a:gd name="connsiteX3257" fmla="*/ 1018183 w 1018183"/>
                  <a:gd name="connsiteY3257" fmla="*/ 6281449 h 9085945"/>
                  <a:gd name="connsiteX3258" fmla="*/ 1018183 w 1018183"/>
                  <a:gd name="connsiteY3258" fmla="*/ 6283798 h 9085945"/>
                  <a:gd name="connsiteX3259" fmla="*/ 1018183 w 1018183"/>
                  <a:gd name="connsiteY3259" fmla="*/ 6284329 h 9085945"/>
                  <a:gd name="connsiteX3260" fmla="*/ 1018183 w 1018183"/>
                  <a:gd name="connsiteY3260" fmla="*/ 6285084 h 9085945"/>
                  <a:gd name="connsiteX3261" fmla="*/ 1018183 w 1018183"/>
                  <a:gd name="connsiteY3261" fmla="*/ 6287059 h 9085945"/>
                  <a:gd name="connsiteX3262" fmla="*/ 1018183 w 1018183"/>
                  <a:gd name="connsiteY3262" fmla="*/ 6288628 h 9085945"/>
                  <a:gd name="connsiteX3263" fmla="*/ 1018183 w 1018183"/>
                  <a:gd name="connsiteY3263" fmla="*/ 6289940 h 9085945"/>
                  <a:gd name="connsiteX3264" fmla="*/ 1018183 w 1018183"/>
                  <a:gd name="connsiteY3264" fmla="*/ 6291730 h 9085945"/>
                  <a:gd name="connsiteX3265" fmla="*/ 1018183 w 1018183"/>
                  <a:gd name="connsiteY3265" fmla="*/ 6293053 h 9085945"/>
                  <a:gd name="connsiteX3266" fmla="*/ 1018183 w 1018183"/>
                  <a:gd name="connsiteY3266" fmla="*/ 6299655 h 9085945"/>
                  <a:gd name="connsiteX3267" fmla="*/ 1018183 w 1018183"/>
                  <a:gd name="connsiteY3267" fmla="*/ 6301090 h 9085945"/>
                  <a:gd name="connsiteX3268" fmla="*/ 1018183 w 1018183"/>
                  <a:gd name="connsiteY3268" fmla="*/ 6301100 h 9085945"/>
                  <a:gd name="connsiteX3269" fmla="*/ 1018183 w 1018183"/>
                  <a:gd name="connsiteY3269" fmla="*/ 6304650 h 9085945"/>
                  <a:gd name="connsiteX3270" fmla="*/ 1018183 w 1018183"/>
                  <a:gd name="connsiteY3270" fmla="*/ 6305246 h 9085945"/>
                  <a:gd name="connsiteX3271" fmla="*/ 1018183 w 1018183"/>
                  <a:gd name="connsiteY3271" fmla="*/ 6305765 h 9085945"/>
                  <a:gd name="connsiteX3272" fmla="*/ 1018183 w 1018183"/>
                  <a:gd name="connsiteY3272" fmla="*/ 6306217 h 9085945"/>
                  <a:gd name="connsiteX3273" fmla="*/ 1018183 w 1018183"/>
                  <a:gd name="connsiteY3273" fmla="*/ 6307453 h 9085945"/>
                  <a:gd name="connsiteX3274" fmla="*/ 1018183 w 1018183"/>
                  <a:gd name="connsiteY3274" fmla="*/ 6308262 h 9085945"/>
                  <a:gd name="connsiteX3275" fmla="*/ 1018183 w 1018183"/>
                  <a:gd name="connsiteY3275" fmla="*/ 6310714 h 9085945"/>
                  <a:gd name="connsiteX3276" fmla="*/ 1018183 w 1018183"/>
                  <a:gd name="connsiteY3276" fmla="*/ 6311382 h 9085945"/>
                  <a:gd name="connsiteX3277" fmla="*/ 1018183 w 1018183"/>
                  <a:gd name="connsiteY3277" fmla="*/ 6312147 h 9085945"/>
                  <a:gd name="connsiteX3278" fmla="*/ 1018183 w 1018183"/>
                  <a:gd name="connsiteY3278" fmla="*/ 6312158 h 9085945"/>
                  <a:gd name="connsiteX3279" fmla="*/ 1018183 w 1018183"/>
                  <a:gd name="connsiteY3279" fmla="*/ 6313573 h 9085945"/>
                  <a:gd name="connsiteX3280" fmla="*/ 1018183 w 1018183"/>
                  <a:gd name="connsiteY3280" fmla="*/ 6315315 h 9085945"/>
                  <a:gd name="connsiteX3281" fmla="*/ 1018183 w 1018183"/>
                  <a:gd name="connsiteY3281" fmla="*/ 6316304 h 9085945"/>
                  <a:gd name="connsiteX3282" fmla="*/ 1018183 w 1018183"/>
                  <a:gd name="connsiteY3282" fmla="*/ 6318503 h 9085945"/>
                  <a:gd name="connsiteX3283" fmla="*/ 1018183 w 1018183"/>
                  <a:gd name="connsiteY3283" fmla="*/ 6319788 h 9085945"/>
                  <a:gd name="connsiteX3284" fmla="*/ 1018183 w 1018183"/>
                  <a:gd name="connsiteY3284" fmla="*/ 6320072 h 9085945"/>
                  <a:gd name="connsiteX3285" fmla="*/ 1018183 w 1018183"/>
                  <a:gd name="connsiteY3285" fmla="*/ 6321355 h 9085945"/>
                  <a:gd name="connsiteX3286" fmla="*/ 1018183 w 1018183"/>
                  <a:gd name="connsiteY3286" fmla="*/ 6322440 h 9085945"/>
                  <a:gd name="connsiteX3287" fmla="*/ 1018183 w 1018183"/>
                  <a:gd name="connsiteY3287" fmla="*/ 6323173 h 9085945"/>
                  <a:gd name="connsiteX3288" fmla="*/ 1018183 w 1018183"/>
                  <a:gd name="connsiteY3288" fmla="*/ 6324458 h 9085945"/>
                  <a:gd name="connsiteX3289" fmla="*/ 1018183 w 1018183"/>
                  <a:gd name="connsiteY3289" fmla="*/ 6328001 h 9085945"/>
                  <a:gd name="connsiteX3290" fmla="*/ 1018183 w 1018183"/>
                  <a:gd name="connsiteY3290" fmla="*/ 6329562 h 9085945"/>
                  <a:gd name="connsiteX3291" fmla="*/ 1018183 w 1018183"/>
                  <a:gd name="connsiteY3291" fmla="*/ 6331129 h 9085945"/>
                  <a:gd name="connsiteX3292" fmla="*/ 1018183 w 1018183"/>
                  <a:gd name="connsiteY3292" fmla="*/ 6332072 h 9085945"/>
                  <a:gd name="connsiteX3293" fmla="*/ 1018183 w 1018183"/>
                  <a:gd name="connsiteY3293" fmla="*/ 6334231 h 9085945"/>
                  <a:gd name="connsiteX3294" fmla="*/ 1018183 w 1018183"/>
                  <a:gd name="connsiteY3294" fmla="*/ 6342626 h 9085945"/>
                  <a:gd name="connsiteX3295" fmla="*/ 1018183 w 1018183"/>
                  <a:gd name="connsiteY3295" fmla="*/ 6343540 h 9085945"/>
                  <a:gd name="connsiteX3296" fmla="*/ 1018183 w 1018183"/>
                  <a:gd name="connsiteY3296" fmla="*/ 6344875 h 9085945"/>
                  <a:gd name="connsiteX3297" fmla="*/ 1018183 w 1018183"/>
                  <a:gd name="connsiteY3297" fmla="*/ 6347891 h 9085945"/>
                  <a:gd name="connsiteX3298" fmla="*/ 1018183 w 1018183"/>
                  <a:gd name="connsiteY3298" fmla="*/ 6349032 h 9085945"/>
                  <a:gd name="connsiteX3299" fmla="*/ 1018183 w 1018183"/>
                  <a:gd name="connsiteY3299" fmla="*/ 6349174 h 9085945"/>
                  <a:gd name="connsiteX3300" fmla="*/ 1018183 w 1018183"/>
                  <a:gd name="connsiteY3300" fmla="*/ 6352489 h 9085945"/>
                  <a:gd name="connsiteX3301" fmla="*/ 1018183 w 1018183"/>
                  <a:gd name="connsiteY3301" fmla="*/ 6353884 h 9085945"/>
                  <a:gd name="connsiteX3302" fmla="*/ 1018183 w 1018183"/>
                  <a:gd name="connsiteY3302" fmla="*/ 6355168 h 9085945"/>
                  <a:gd name="connsiteX3303" fmla="*/ 1018183 w 1018183"/>
                  <a:gd name="connsiteY3303" fmla="*/ 6356646 h 9085945"/>
                  <a:gd name="connsiteX3304" fmla="*/ 1018183 w 1018183"/>
                  <a:gd name="connsiteY3304" fmla="*/ 6357336 h 9085945"/>
                  <a:gd name="connsiteX3305" fmla="*/ 1018183 w 1018183"/>
                  <a:gd name="connsiteY3305" fmla="*/ 6358904 h 9085945"/>
                  <a:gd name="connsiteX3306" fmla="*/ 1018183 w 1018183"/>
                  <a:gd name="connsiteY3306" fmla="*/ 6360880 h 9085945"/>
                  <a:gd name="connsiteX3307" fmla="*/ 1018183 w 1018183"/>
                  <a:gd name="connsiteY3307" fmla="*/ 6361185 h 9085945"/>
                  <a:gd name="connsiteX3308" fmla="*/ 1018183 w 1018183"/>
                  <a:gd name="connsiteY3308" fmla="*/ 6362782 h 9085945"/>
                  <a:gd name="connsiteX3309" fmla="*/ 1018183 w 1018183"/>
                  <a:gd name="connsiteY3309" fmla="*/ 6363504 h 9085945"/>
                  <a:gd name="connsiteX3310" fmla="*/ 1018183 w 1018183"/>
                  <a:gd name="connsiteY3310" fmla="*/ 6364800 h 9085945"/>
                  <a:gd name="connsiteX3311" fmla="*/ 1018183 w 1018183"/>
                  <a:gd name="connsiteY3311" fmla="*/ 6364942 h 9085945"/>
                  <a:gd name="connsiteX3312" fmla="*/ 1018183 w 1018183"/>
                  <a:gd name="connsiteY3312" fmla="*/ 6367049 h 9085945"/>
                  <a:gd name="connsiteX3313" fmla="*/ 1018183 w 1018183"/>
                  <a:gd name="connsiteY3313" fmla="*/ 6368343 h 9085945"/>
                  <a:gd name="connsiteX3314" fmla="*/ 1018183 w 1018183"/>
                  <a:gd name="connsiteY3314" fmla="*/ 6370505 h 9085945"/>
                  <a:gd name="connsiteX3315" fmla="*/ 1018183 w 1018183"/>
                  <a:gd name="connsiteY3315" fmla="*/ 6372572 h 9085945"/>
                  <a:gd name="connsiteX3316" fmla="*/ 1018183 w 1018183"/>
                  <a:gd name="connsiteY3316" fmla="*/ 6374139 h 9085945"/>
                  <a:gd name="connsiteX3317" fmla="*/ 1018183 w 1018183"/>
                  <a:gd name="connsiteY3317" fmla="*/ 6374573 h 9085945"/>
                  <a:gd name="connsiteX3318" fmla="*/ 1018183 w 1018183"/>
                  <a:gd name="connsiteY3318" fmla="*/ 6381901 h 9085945"/>
                  <a:gd name="connsiteX3319" fmla="*/ 1018183 w 1018183"/>
                  <a:gd name="connsiteY3319" fmla="*/ 6385217 h 9085945"/>
                  <a:gd name="connsiteX3320" fmla="*/ 1018183 w 1018183"/>
                  <a:gd name="connsiteY3320" fmla="*/ 6385561 h 9085945"/>
                  <a:gd name="connsiteX3321" fmla="*/ 1018183 w 1018183"/>
                  <a:gd name="connsiteY3321" fmla="*/ 6386326 h 9085945"/>
                  <a:gd name="connsiteX3322" fmla="*/ 1018183 w 1018183"/>
                  <a:gd name="connsiteY3322" fmla="*/ 6387128 h 9085945"/>
                  <a:gd name="connsiteX3323" fmla="*/ 1018183 w 1018183"/>
                  <a:gd name="connsiteY3323" fmla="*/ 6388233 h 9085945"/>
                  <a:gd name="connsiteX3324" fmla="*/ 1018183 w 1018183"/>
                  <a:gd name="connsiteY3324" fmla="*/ 6389374 h 9085945"/>
                  <a:gd name="connsiteX3325" fmla="*/ 1018183 w 1018183"/>
                  <a:gd name="connsiteY3325" fmla="*/ 6391675 h 9085945"/>
                  <a:gd name="connsiteX3326" fmla="*/ 1018183 w 1018183"/>
                  <a:gd name="connsiteY3326" fmla="*/ 6392959 h 9085945"/>
                  <a:gd name="connsiteX3327" fmla="*/ 1018183 w 1018183"/>
                  <a:gd name="connsiteY3327" fmla="*/ 6393607 h 9085945"/>
                  <a:gd name="connsiteX3328" fmla="*/ 1018183 w 1018183"/>
                  <a:gd name="connsiteY3328" fmla="*/ 6393913 h 9085945"/>
                  <a:gd name="connsiteX3329" fmla="*/ 1018183 w 1018183"/>
                  <a:gd name="connsiteY3329" fmla="*/ 6395510 h 9085945"/>
                  <a:gd name="connsiteX3330" fmla="*/ 1018183 w 1018183"/>
                  <a:gd name="connsiteY3330" fmla="*/ 6397457 h 9085945"/>
                  <a:gd name="connsiteX3331" fmla="*/ 1018183 w 1018183"/>
                  <a:gd name="connsiteY3331" fmla="*/ 6398241 h 9085945"/>
                  <a:gd name="connsiteX3332" fmla="*/ 1018183 w 1018183"/>
                  <a:gd name="connsiteY3332" fmla="*/ 6399656 h 9085945"/>
                  <a:gd name="connsiteX3333" fmla="*/ 1018183 w 1018183"/>
                  <a:gd name="connsiteY3333" fmla="*/ 6399776 h 9085945"/>
                  <a:gd name="connsiteX3334" fmla="*/ 1018183 w 1018183"/>
                  <a:gd name="connsiteY3334" fmla="*/ 6400432 h 9085945"/>
                  <a:gd name="connsiteX3335" fmla="*/ 1018183 w 1018183"/>
                  <a:gd name="connsiteY3335" fmla="*/ 6402509 h 9085945"/>
                  <a:gd name="connsiteX3336" fmla="*/ 1018183 w 1018183"/>
                  <a:gd name="connsiteY3336" fmla="*/ 6404665 h 9085945"/>
                  <a:gd name="connsiteX3337" fmla="*/ 1018183 w 1018183"/>
                  <a:gd name="connsiteY3337" fmla="*/ 6404969 h 9085945"/>
                  <a:gd name="connsiteX3338" fmla="*/ 1018183 w 1018183"/>
                  <a:gd name="connsiteY3338" fmla="*/ 6405284 h 9085945"/>
                  <a:gd name="connsiteX3339" fmla="*/ 1018183 w 1018183"/>
                  <a:gd name="connsiteY3339" fmla="*/ 6408514 h 9085945"/>
                  <a:gd name="connsiteX3340" fmla="*/ 1018183 w 1018183"/>
                  <a:gd name="connsiteY3340" fmla="*/ 6409550 h 9085945"/>
                  <a:gd name="connsiteX3341" fmla="*/ 1018183 w 1018183"/>
                  <a:gd name="connsiteY3341" fmla="*/ 6410714 h 9085945"/>
                  <a:gd name="connsiteX3342" fmla="*/ 1018183 w 1018183"/>
                  <a:gd name="connsiteY3342" fmla="*/ 6410834 h 9085945"/>
                  <a:gd name="connsiteX3343" fmla="*/ 1018183 w 1018183"/>
                  <a:gd name="connsiteY3343" fmla="*/ 6410847 h 9085945"/>
                  <a:gd name="connsiteX3344" fmla="*/ 1018183 w 1018183"/>
                  <a:gd name="connsiteY3344" fmla="*/ 6412166 h 9085945"/>
                  <a:gd name="connsiteX3345" fmla="*/ 1018183 w 1018183"/>
                  <a:gd name="connsiteY3345" fmla="*/ 6412642 h 9085945"/>
                  <a:gd name="connsiteX3346" fmla="*/ 1018183 w 1018183"/>
                  <a:gd name="connsiteY3346" fmla="*/ 6412914 h 9085945"/>
                  <a:gd name="connsiteX3347" fmla="*/ 1018183 w 1018183"/>
                  <a:gd name="connsiteY3347" fmla="*/ 6414481 h 9085945"/>
                  <a:gd name="connsiteX3348" fmla="*/ 1018183 w 1018183"/>
                  <a:gd name="connsiteY3348" fmla="*/ 6416120 h 9085945"/>
                  <a:gd name="connsiteX3349" fmla="*/ 1018183 w 1018183"/>
                  <a:gd name="connsiteY3349" fmla="*/ 6422135 h 9085945"/>
                  <a:gd name="connsiteX3350" fmla="*/ 1018183 w 1018183"/>
                  <a:gd name="connsiteY3350" fmla="*/ 6423224 h 9085945"/>
                  <a:gd name="connsiteX3351" fmla="*/ 1018183 w 1018183"/>
                  <a:gd name="connsiteY3351" fmla="*/ 6426668 h 9085945"/>
                  <a:gd name="connsiteX3352" fmla="*/ 1018183 w 1018183"/>
                  <a:gd name="connsiteY3352" fmla="*/ 6428828 h 9085945"/>
                  <a:gd name="connsiteX3353" fmla="*/ 1018183 w 1018183"/>
                  <a:gd name="connsiteY3353" fmla="*/ 6433193 h 9085945"/>
                  <a:gd name="connsiteX3354" fmla="*/ 1018183 w 1018183"/>
                  <a:gd name="connsiteY3354" fmla="*/ 6433301 h 9085945"/>
                  <a:gd name="connsiteX3355" fmla="*/ 1018183 w 1018183"/>
                  <a:gd name="connsiteY3355" fmla="*/ 6436843 h 9085945"/>
                  <a:gd name="connsiteX3356" fmla="*/ 1018183 w 1018183"/>
                  <a:gd name="connsiteY3356" fmla="*/ 6437037 h 9085945"/>
                  <a:gd name="connsiteX3357" fmla="*/ 1018183 w 1018183"/>
                  <a:gd name="connsiteY3357" fmla="*/ 6440581 h 9085945"/>
                  <a:gd name="connsiteX3358" fmla="*/ 1018183 w 1018183"/>
                  <a:gd name="connsiteY3358" fmla="*/ 6440743 h 9085945"/>
                  <a:gd name="connsiteX3359" fmla="*/ 1018183 w 1018183"/>
                  <a:gd name="connsiteY3359" fmla="*/ 6441244 h 9085945"/>
                  <a:gd name="connsiteX3360" fmla="*/ 1018183 w 1018183"/>
                  <a:gd name="connsiteY3360" fmla="*/ 6442157 h 9085945"/>
                  <a:gd name="connsiteX3361" fmla="*/ 1018183 w 1018183"/>
                  <a:gd name="connsiteY3361" fmla="*/ 6442851 h 9085945"/>
                  <a:gd name="connsiteX3362" fmla="*/ 1018183 w 1018183"/>
                  <a:gd name="connsiteY3362" fmla="*/ 6443441 h 9085945"/>
                  <a:gd name="connsiteX3363" fmla="*/ 1018183 w 1018183"/>
                  <a:gd name="connsiteY3363" fmla="*/ 6445007 h 9085945"/>
                  <a:gd name="connsiteX3364" fmla="*/ 1018183 w 1018183"/>
                  <a:gd name="connsiteY3364" fmla="*/ 6445009 h 9085945"/>
                  <a:gd name="connsiteX3365" fmla="*/ 1018183 w 1018183"/>
                  <a:gd name="connsiteY3365" fmla="*/ 6445311 h 9085945"/>
                  <a:gd name="connsiteX3366" fmla="*/ 1018183 w 1018183"/>
                  <a:gd name="connsiteY3366" fmla="*/ 6446986 h 9085945"/>
                  <a:gd name="connsiteX3367" fmla="*/ 1018183 w 1018183"/>
                  <a:gd name="connsiteY3367" fmla="*/ 6447900 h 9085945"/>
                  <a:gd name="connsiteX3368" fmla="*/ 1018183 w 1018183"/>
                  <a:gd name="connsiteY3368" fmla="*/ 6448728 h 9085945"/>
                  <a:gd name="connsiteX3369" fmla="*/ 1018183 w 1018183"/>
                  <a:gd name="connsiteY3369" fmla="*/ 6448848 h 9085945"/>
                  <a:gd name="connsiteX3370" fmla="*/ 1018183 w 1018183"/>
                  <a:gd name="connsiteY3370" fmla="*/ 6448856 h 9085945"/>
                  <a:gd name="connsiteX3371" fmla="*/ 1018183 w 1018183"/>
                  <a:gd name="connsiteY3371" fmla="*/ 6451056 h 9085945"/>
                  <a:gd name="connsiteX3372" fmla="*/ 1018183 w 1018183"/>
                  <a:gd name="connsiteY3372" fmla="*/ 6451176 h 9085945"/>
                  <a:gd name="connsiteX3373" fmla="*/ 1018183 w 1018183"/>
                  <a:gd name="connsiteY3373" fmla="*/ 6452393 h 9085945"/>
                  <a:gd name="connsiteX3374" fmla="*/ 1018183 w 1018183"/>
                  <a:gd name="connsiteY3374" fmla="*/ 6453215 h 9085945"/>
                  <a:gd name="connsiteX3375" fmla="*/ 1018183 w 1018183"/>
                  <a:gd name="connsiteY3375" fmla="*/ 6453908 h 9085945"/>
                  <a:gd name="connsiteX3376" fmla="*/ 1018183 w 1018183"/>
                  <a:gd name="connsiteY3376" fmla="*/ 6455144 h 9085945"/>
                  <a:gd name="connsiteX3377" fmla="*/ 1018183 w 1018183"/>
                  <a:gd name="connsiteY3377" fmla="*/ 6455289 h 9085945"/>
                  <a:gd name="connsiteX3378" fmla="*/ 1018183 w 1018183"/>
                  <a:gd name="connsiteY3378" fmla="*/ 6455952 h 9085945"/>
                  <a:gd name="connsiteX3379" fmla="*/ 1018183 w 1018183"/>
                  <a:gd name="connsiteY3379" fmla="*/ 6463566 h 9085945"/>
                  <a:gd name="connsiteX3380" fmla="*/ 1018183 w 1018183"/>
                  <a:gd name="connsiteY3380" fmla="*/ 6466264 h 9085945"/>
                  <a:gd name="connsiteX3381" fmla="*/ 1018183 w 1018183"/>
                  <a:gd name="connsiteY3381" fmla="*/ 6469170 h 9085945"/>
                  <a:gd name="connsiteX3382" fmla="*/ 1018183 w 1018183"/>
                  <a:gd name="connsiteY3382" fmla="*/ 6469899 h 9085945"/>
                  <a:gd name="connsiteX3383" fmla="*/ 1018183 w 1018183"/>
                  <a:gd name="connsiteY3383" fmla="*/ 6473308 h 9085945"/>
                  <a:gd name="connsiteX3384" fmla="*/ 1018183 w 1018183"/>
                  <a:gd name="connsiteY3384" fmla="*/ 6473535 h 9085945"/>
                  <a:gd name="connsiteX3385" fmla="*/ 1018183 w 1018183"/>
                  <a:gd name="connsiteY3385" fmla="*/ 6476038 h 9085945"/>
                  <a:gd name="connsiteX3386" fmla="*/ 1018183 w 1018183"/>
                  <a:gd name="connsiteY3386" fmla="*/ 6477072 h 9085945"/>
                  <a:gd name="connsiteX3387" fmla="*/ 1018183 w 1018183"/>
                  <a:gd name="connsiteY3387" fmla="*/ 6481586 h 9085945"/>
                  <a:gd name="connsiteX3388" fmla="*/ 1018183 w 1018183"/>
                  <a:gd name="connsiteY3388" fmla="*/ 6483085 h 9085945"/>
                  <a:gd name="connsiteX3389" fmla="*/ 1018183 w 1018183"/>
                  <a:gd name="connsiteY3389" fmla="*/ 6483783 h 9085945"/>
                  <a:gd name="connsiteX3390" fmla="*/ 1018183 w 1018183"/>
                  <a:gd name="connsiteY3390" fmla="*/ 6484176 h 9085945"/>
                  <a:gd name="connsiteX3391" fmla="*/ 1018183 w 1018183"/>
                  <a:gd name="connsiteY3391" fmla="*/ 6485351 h 9085945"/>
                  <a:gd name="connsiteX3392" fmla="*/ 1018183 w 1018183"/>
                  <a:gd name="connsiteY3392" fmla="*/ 6486635 h 9085945"/>
                  <a:gd name="connsiteX3393" fmla="*/ 1018183 w 1018183"/>
                  <a:gd name="connsiteY3393" fmla="*/ 6487328 h 9085945"/>
                  <a:gd name="connsiteX3394" fmla="*/ 1018183 w 1018183"/>
                  <a:gd name="connsiteY3394" fmla="*/ 6488018 h 9085945"/>
                  <a:gd name="connsiteX3395" fmla="*/ 1018183 w 1018183"/>
                  <a:gd name="connsiteY3395" fmla="*/ 6488242 h 9085945"/>
                  <a:gd name="connsiteX3396" fmla="*/ 1018183 w 1018183"/>
                  <a:gd name="connsiteY3396" fmla="*/ 6489070 h 9085945"/>
                  <a:gd name="connsiteX3397" fmla="*/ 1018183 w 1018183"/>
                  <a:gd name="connsiteY3397" fmla="*/ 6490748 h 9085945"/>
                  <a:gd name="connsiteX3398" fmla="*/ 1018183 w 1018183"/>
                  <a:gd name="connsiteY3398" fmla="*/ 6491230 h 9085945"/>
                  <a:gd name="connsiteX3399" fmla="*/ 1018183 w 1018183"/>
                  <a:gd name="connsiteY3399" fmla="*/ 6491866 h 9085945"/>
                  <a:gd name="connsiteX3400" fmla="*/ 1018183 w 1018183"/>
                  <a:gd name="connsiteY3400" fmla="*/ 6492316 h 9085945"/>
                  <a:gd name="connsiteX3401" fmla="*/ 1018183 w 1018183"/>
                  <a:gd name="connsiteY3401" fmla="*/ 6492640 h 9085945"/>
                  <a:gd name="connsiteX3402" fmla="*/ 1018183 w 1018183"/>
                  <a:gd name="connsiteY3402" fmla="*/ 6493428 h 9085945"/>
                  <a:gd name="connsiteX3403" fmla="*/ 1018183 w 1018183"/>
                  <a:gd name="connsiteY3403" fmla="*/ 6493557 h 9085945"/>
                  <a:gd name="connsiteX3404" fmla="*/ 1018183 w 1018183"/>
                  <a:gd name="connsiteY3404" fmla="*/ 6496294 h 9085945"/>
                  <a:gd name="connsiteX3405" fmla="*/ 1018183 w 1018183"/>
                  <a:gd name="connsiteY3405" fmla="*/ 6496409 h 9085945"/>
                  <a:gd name="connsiteX3406" fmla="*/ 1018183 w 1018183"/>
                  <a:gd name="connsiteY3406" fmla="*/ 6496973 h 9085945"/>
                  <a:gd name="connsiteX3407" fmla="*/ 1018183 w 1018183"/>
                  <a:gd name="connsiteY3407" fmla="*/ 6498991 h 9085945"/>
                  <a:gd name="connsiteX3408" fmla="*/ 1018183 w 1018183"/>
                  <a:gd name="connsiteY3408" fmla="*/ 6500128 h 9085945"/>
                  <a:gd name="connsiteX3409" fmla="*/ 1018183 w 1018183"/>
                  <a:gd name="connsiteY3409" fmla="*/ 6502626 h 9085945"/>
                  <a:gd name="connsiteX3410" fmla="*/ 1018183 w 1018183"/>
                  <a:gd name="connsiteY3410" fmla="*/ 6504603 h 9085945"/>
                  <a:gd name="connsiteX3411" fmla="*/ 1018183 w 1018183"/>
                  <a:gd name="connsiteY3411" fmla="*/ 6506170 h 9085945"/>
                  <a:gd name="connsiteX3412" fmla="*/ 1018183 w 1018183"/>
                  <a:gd name="connsiteY3412" fmla="*/ 6507347 h 9085945"/>
                  <a:gd name="connsiteX3413" fmla="*/ 1018183 w 1018183"/>
                  <a:gd name="connsiteY3413" fmla="*/ 6507830 h 9085945"/>
                  <a:gd name="connsiteX3414" fmla="*/ 1018183 w 1018183"/>
                  <a:gd name="connsiteY3414" fmla="*/ 6510049 h 9085945"/>
                  <a:gd name="connsiteX3415" fmla="*/ 1018183 w 1018183"/>
                  <a:gd name="connsiteY3415" fmla="*/ 6512398 h 9085945"/>
                  <a:gd name="connsiteX3416" fmla="*/ 1018183 w 1018183"/>
                  <a:gd name="connsiteY3416" fmla="*/ 6513684 h 9085945"/>
                  <a:gd name="connsiteX3417" fmla="*/ 1018183 w 1018183"/>
                  <a:gd name="connsiteY3417" fmla="*/ 6515659 h 9085945"/>
                  <a:gd name="connsiteX3418" fmla="*/ 1018183 w 1018183"/>
                  <a:gd name="connsiteY3418" fmla="*/ 6516380 h 9085945"/>
                  <a:gd name="connsiteX3419" fmla="*/ 1018183 w 1018183"/>
                  <a:gd name="connsiteY3419" fmla="*/ 6517228 h 9085945"/>
                  <a:gd name="connsiteX3420" fmla="*/ 1018183 w 1018183"/>
                  <a:gd name="connsiteY3420" fmla="*/ 6518540 h 9085945"/>
                  <a:gd name="connsiteX3421" fmla="*/ 1018183 w 1018183"/>
                  <a:gd name="connsiteY3421" fmla="*/ 6521653 h 9085945"/>
                  <a:gd name="connsiteX3422" fmla="*/ 1018183 w 1018183"/>
                  <a:gd name="connsiteY3422" fmla="*/ 6524518 h 9085945"/>
                  <a:gd name="connsiteX3423" fmla="*/ 1018183 w 1018183"/>
                  <a:gd name="connsiteY3423" fmla="*/ 6527440 h 9085945"/>
                  <a:gd name="connsiteX3424" fmla="*/ 1018183 w 1018183"/>
                  <a:gd name="connsiteY3424" fmla="*/ 6528255 h 9085945"/>
                  <a:gd name="connsiteX3425" fmla="*/ 1018183 w 1018183"/>
                  <a:gd name="connsiteY3425" fmla="*/ 6529700 h 9085945"/>
                  <a:gd name="connsiteX3426" fmla="*/ 1018183 w 1018183"/>
                  <a:gd name="connsiteY3426" fmla="*/ 6531090 h 9085945"/>
                  <a:gd name="connsiteX3427" fmla="*/ 1018183 w 1018183"/>
                  <a:gd name="connsiteY3427" fmla="*/ 6531572 h 9085945"/>
                  <a:gd name="connsiteX3428" fmla="*/ 1018183 w 1018183"/>
                  <a:gd name="connsiteY3428" fmla="*/ 6532658 h 9085945"/>
                  <a:gd name="connsiteX3429" fmla="*/ 1018183 w 1018183"/>
                  <a:gd name="connsiteY3429" fmla="*/ 6532856 h 9085945"/>
                  <a:gd name="connsiteX3430" fmla="*/ 1018183 w 1018183"/>
                  <a:gd name="connsiteY3430" fmla="*/ 6533250 h 9085945"/>
                  <a:gd name="connsiteX3431" fmla="*/ 1018183 w 1018183"/>
                  <a:gd name="connsiteY3431" fmla="*/ 6534817 h 9085945"/>
                  <a:gd name="connsiteX3432" fmla="*/ 1018183 w 1018183"/>
                  <a:gd name="connsiteY3432" fmla="*/ 6535576 h 9085945"/>
                  <a:gd name="connsiteX3433" fmla="*/ 1018183 w 1018183"/>
                  <a:gd name="connsiteY3433" fmla="*/ 6536053 h 9085945"/>
                  <a:gd name="connsiteX3434" fmla="*/ 1018183 w 1018183"/>
                  <a:gd name="connsiteY3434" fmla="*/ 6539252 h 9085945"/>
                  <a:gd name="connsiteX3435" fmla="*/ 1018183 w 1018183"/>
                  <a:gd name="connsiteY3435" fmla="*/ 6539314 h 9085945"/>
                  <a:gd name="connsiteX3436" fmla="*/ 1018183 w 1018183"/>
                  <a:gd name="connsiteY3436" fmla="*/ 6540758 h 9085945"/>
                  <a:gd name="connsiteX3437" fmla="*/ 1018183 w 1018183"/>
                  <a:gd name="connsiteY3437" fmla="*/ 6542148 h 9085945"/>
                  <a:gd name="connsiteX3438" fmla="*/ 1018183 w 1018183"/>
                  <a:gd name="connsiteY3438" fmla="*/ 6542630 h 9085945"/>
                  <a:gd name="connsiteX3439" fmla="*/ 1018183 w 1018183"/>
                  <a:gd name="connsiteY3439" fmla="*/ 6543716 h 9085945"/>
                  <a:gd name="connsiteX3440" fmla="*/ 1018183 w 1018183"/>
                  <a:gd name="connsiteY3440" fmla="*/ 6547103 h 9085945"/>
                  <a:gd name="connsiteX3441" fmla="*/ 1018183 w 1018183"/>
                  <a:gd name="connsiteY3441" fmla="*/ 6548388 h 9085945"/>
                  <a:gd name="connsiteX3442" fmla="*/ 1018183 w 1018183"/>
                  <a:gd name="connsiteY3442" fmla="*/ 6548672 h 9085945"/>
                  <a:gd name="connsiteX3443" fmla="*/ 1018183 w 1018183"/>
                  <a:gd name="connsiteY3443" fmla="*/ 6549955 h 9085945"/>
                  <a:gd name="connsiteX3444" fmla="*/ 1018183 w 1018183"/>
                  <a:gd name="connsiteY3444" fmla="*/ 6550391 h 9085945"/>
                  <a:gd name="connsiteX3445" fmla="*/ 1018183 w 1018183"/>
                  <a:gd name="connsiteY3445" fmla="*/ 6554026 h 9085945"/>
                  <a:gd name="connsiteX3446" fmla="*/ 1018183 w 1018183"/>
                  <a:gd name="connsiteY3446" fmla="*/ 6556001 h 9085945"/>
                  <a:gd name="connsiteX3447" fmla="*/ 1018183 w 1018183"/>
                  <a:gd name="connsiteY3447" fmla="*/ 6557570 h 9085945"/>
                  <a:gd name="connsiteX3448" fmla="*/ 1018183 w 1018183"/>
                  <a:gd name="connsiteY3448" fmla="*/ 6558162 h 9085945"/>
                  <a:gd name="connsiteX3449" fmla="*/ 1018183 w 1018183"/>
                  <a:gd name="connsiteY3449" fmla="*/ 6558882 h 9085945"/>
                  <a:gd name="connsiteX3450" fmla="*/ 1018183 w 1018183"/>
                  <a:gd name="connsiteY3450" fmla="*/ 6559729 h 9085945"/>
                  <a:gd name="connsiteX3451" fmla="*/ 1018183 w 1018183"/>
                  <a:gd name="connsiteY3451" fmla="*/ 6560167 h 9085945"/>
                  <a:gd name="connsiteX3452" fmla="*/ 1018183 w 1018183"/>
                  <a:gd name="connsiteY3452" fmla="*/ 6569944 h 9085945"/>
                  <a:gd name="connsiteX3453" fmla="*/ 1018183 w 1018183"/>
                  <a:gd name="connsiteY3453" fmla="*/ 6573592 h 9085945"/>
                  <a:gd name="connsiteX3454" fmla="*/ 1018183 w 1018183"/>
                  <a:gd name="connsiteY3454" fmla="*/ 6574877 h 9085945"/>
                  <a:gd name="connsiteX3455" fmla="*/ 1018183 w 1018183"/>
                  <a:gd name="connsiteY3455" fmla="*/ 6575159 h 9085945"/>
                  <a:gd name="connsiteX3456" fmla="*/ 1018183 w 1018183"/>
                  <a:gd name="connsiteY3456" fmla="*/ 6576445 h 9085945"/>
                  <a:gd name="connsiteX3457" fmla="*/ 1018183 w 1018183"/>
                  <a:gd name="connsiteY3457" fmla="*/ 6578419 h 9085945"/>
                  <a:gd name="connsiteX3458" fmla="*/ 1018183 w 1018183"/>
                  <a:gd name="connsiteY3458" fmla="*/ 6578725 h 9085945"/>
                  <a:gd name="connsiteX3459" fmla="*/ 1018183 w 1018183"/>
                  <a:gd name="connsiteY3459" fmla="*/ 6579656 h 9085945"/>
                  <a:gd name="connsiteX3460" fmla="*/ 1018183 w 1018183"/>
                  <a:gd name="connsiteY3460" fmla="*/ 6581100 h 9085945"/>
                  <a:gd name="connsiteX3461" fmla="*/ 1018183 w 1018183"/>
                  <a:gd name="connsiteY3461" fmla="*/ 6584650 h 9085945"/>
                  <a:gd name="connsiteX3462" fmla="*/ 1018183 w 1018183"/>
                  <a:gd name="connsiteY3462" fmla="*/ 6585246 h 9085945"/>
                  <a:gd name="connsiteX3463" fmla="*/ 1018183 w 1018183"/>
                  <a:gd name="connsiteY3463" fmla="*/ 6586217 h 9085945"/>
                  <a:gd name="connsiteX3464" fmla="*/ 1018183 w 1018183"/>
                  <a:gd name="connsiteY3464" fmla="*/ 6588730 h 9085945"/>
                  <a:gd name="connsiteX3465" fmla="*/ 1018183 w 1018183"/>
                  <a:gd name="connsiteY3465" fmla="*/ 6590297 h 9085945"/>
                  <a:gd name="connsiteX3466" fmla="*/ 1018183 w 1018183"/>
                  <a:gd name="connsiteY3466" fmla="*/ 6598504 h 9085945"/>
                  <a:gd name="connsiteX3467" fmla="*/ 1018183 w 1018183"/>
                  <a:gd name="connsiteY3467" fmla="*/ 6599788 h 9085945"/>
                  <a:gd name="connsiteX3468" fmla="*/ 1018183 w 1018183"/>
                  <a:gd name="connsiteY3468" fmla="*/ 6600071 h 9085945"/>
                  <a:gd name="connsiteX3469" fmla="*/ 1018183 w 1018183"/>
                  <a:gd name="connsiteY3469" fmla="*/ 6601355 h 9085945"/>
                  <a:gd name="connsiteX3470" fmla="*/ 1018183 w 1018183"/>
                  <a:gd name="connsiteY3470" fmla="*/ 6617974 h 9085945"/>
                  <a:gd name="connsiteX3471" fmla="*/ 1018183 w 1018183"/>
                  <a:gd name="connsiteY3471" fmla="*/ 6620921 h 9085945"/>
                  <a:gd name="connsiteX3472" fmla="*/ 1018183 w 1018183"/>
                  <a:gd name="connsiteY3472" fmla="*/ 6621224 h 9085945"/>
                  <a:gd name="connsiteX3473" fmla="*/ 1018183 w 1018183"/>
                  <a:gd name="connsiteY3473" fmla="*/ 6626841 h 9085945"/>
                  <a:gd name="connsiteX3474" fmla="*/ 1018183 w 1018183"/>
                  <a:gd name="connsiteY3474" fmla="*/ 6629032 h 9085945"/>
                  <a:gd name="connsiteX3475" fmla="*/ 1018183 w 1018183"/>
                  <a:gd name="connsiteY3475" fmla="*/ 6641242 h 9085945"/>
                  <a:gd name="connsiteX3476" fmla="*/ 1018183 w 1018183"/>
                  <a:gd name="connsiteY3476" fmla="*/ 6667183 h 9085945"/>
                  <a:gd name="connsiteX3477" fmla="*/ 1018183 w 1018183"/>
                  <a:gd name="connsiteY3477" fmla="*/ 6669343 h 9085945"/>
                  <a:gd name="connsiteX3478" fmla="*/ 1018183 w 1018183"/>
                  <a:gd name="connsiteY3478" fmla="*/ 6669374 h 9085945"/>
                  <a:gd name="connsiteX3479" fmla="*/ 1018183 w 1018183"/>
                  <a:gd name="connsiteY3479" fmla="*/ 6671451 h 9085945"/>
                  <a:gd name="connsiteX3480" fmla="*/ 1018183 w 1018183"/>
                  <a:gd name="connsiteY3480" fmla="*/ 6673607 h 9085945"/>
                  <a:gd name="connsiteX3481" fmla="*/ 1018183 w 1018183"/>
                  <a:gd name="connsiteY3481" fmla="*/ 6673911 h 9085945"/>
                  <a:gd name="connsiteX3482" fmla="*/ 1018183 w 1018183"/>
                  <a:gd name="connsiteY3482" fmla="*/ 6677456 h 9085945"/>
                  <a:gd name="connsiteX3483" fmla="*/ 1018183 w 1018183"/>
                  <a:gd name="connsiteY3483" fmla="*/ 6678241 h 9085945"/>
                  <a:gd name="connsiteX3484" fmla="*/ 1018183 w 1018183"/>
                  <a:gd name="connsiteY3484" fmla="*/ 6681584 h 9085945"/>
                  <a:gd name="connsiteX3485" fmla="*/ 1018183 w 1018183"/>
                  <a:gd name="connsiteY3485" fmla="*/ 6682508 h 9085945"/>
                  <a:gd name="connsiteX3486" fmla="*/ 1018183 w 1018183"/>
                  <a:gd name="connsiteY3486" fmla="*/ 6683744 h 9085945"/>
                  <a:gd name="connsiteX3487" fmla="*/ 1018183 w 1018183"/>
                  <a:gd name="connsiteY3487" fmla="*/ 6683803 h 9085945"/>
                  <a:gd name="connsiteX3488" fmla="*/ 1018183 w 1018183"/>
                  <a:gd name="connsiteY3488" fmla="*/ 6692166 h 9085945"/>
                  <a:gd name="connsiteX3489" fmla="*/ 1018183 w 1018183"/>
                  <a:gd name="connsiteY3489" fmla="*/ 6692644 h 9085945"/>
                  <a:gd name="connsiteX3490" fmla="*/ 1018183 w 1018183"/>
                  <a:gd name="connsiteY3490" fmla="*/ 6702135 h 9085945"/>
                  <a:gd name="connsiteX3491" fmla="*/ 1018183 w 1018183"/>
                  <a:gd name="connsiteY3491" fmla="*/ 6703692 h 9085945"/>
                  <a:gd name="connsiteX3492" fmla="*/ 1018183 w 1018183"/>
                  <a:gd name="connsiteY3492" fmla="*/ 6705260 h 9085945"/>
                  <a:gd name="connsiteX3493" fmla="*/ 1018183 w 1018183"/>
                  <a:gd name="connsiteY3493" fmla="*/ 6709685 h 9085945"/>
                  <a:gd name="connsiteX3494" fmla="*/ 1018183 w 1018183"/>
                  <a:gd name="connsiteY3494" fmla="*/ 6710186 h 9085945"/>
                  <a:gd name="connsiteX3495" fmla="*/ 1018183 w 1018183"/>
                  <a:gd name="connsiteY3495" fmla="*/ 6710969 h 9085945"/>
                  <a:gd name="connsiteX3496" fmla="*/ 1018183 w 1018183"/>
                  <a:gd name="connsiteY3496" fmla="*/ 6713951 h 9085945"/>
                  <a:gd name="connsiteX3497" fmla="*/ 1018183 w 1018183"/>
                  <a:gd name="connsiteY3497" fmla="*/ 6714513 h 9085945"/>
                  <a:gd name="connsiteX3498" fmla="*/ 1018183 w 1018183"/>
                  <a:gd name="connsiteY3498" fmla="*/ 6715235 h 9085945"/>
                  <a:gd name="connsiteX3499" fmla="*/ 1018183 w 1018183"/>
                  <a:gd name="connsiteY3499" fmla="*/ 6716842 h 9085945"/>
                  <a:gd name="connsiteX3500" fmla="*/ 1018183 w 1018183"/>
                  <a:gd name="connsiteY3500" fmla="*/ 6717670 h 9085945"/>
                  <a:gd name="connsiteX3501" fmla="*/ 1018183 w 1018183"/>
                  <a:gd name="connsiteY3501" fmla="*/ 6720743 h 9085945"/>
                  <a:gd name="connsiteX3502" fmla="*/ 1018183 w 1018183"/>
                  <a:gd name="connsiteY3502" fmla="*/ 6721240 h 9085945"/>
                  <a:gd name="connsiteX3503" fmla="*/ 1018183 w 1018183"/>
                  <a:gd name="connsiteY3503" fmla="*/ 6722850 h 9085945"/>
                  <a:gd name="connsiteX3504" fmla="*/ 1018183 w 1018183"/>
                  <a:gd name="connsiteY3504" fmla="*/ 6724086 h 9085945"/>
                  <a:gd name="connsiteX3505" fmla="*/ 1018183 w 1018183"/>
                  <a:gd name="connsiteY3505" fmla="*/ 6724894 h 9085945"/>
                  <a:gd name="connsiteX3506" fmla="*/ 1018183 w 1018183"/>
                  <a:gd name="connsiteY3506" fmla="*/ 6725009 h 9085945"/>
                  <a:gd name="connsiteX3507" fmla="*/ 1018183 w 1018183"/>
                  <a:gd name="connsiteY3507" fmla="*/ 6725371 h 9085945"/>
                  <a:gd name="connsiteX3508" fmla="*/ 1018183 w 1018183"/>
                  <a:gd name="connsiteY3508" fmla="*/ 6726306 h 9085945"/>
                  <a:gd name="connsiteX3509" fmla="*/ 1018183 w 1018183"/>
                  <a:gd name="connsiteY3509" fmla="*/ 6728728 h 9085945"/>
                  <a:gd name="connsiteX3510" fmla="*/ 1018183 w 1018183"/>
                  <a:gd name="connsiteY3510" fmla="*/ 6729940 h 9085945"/>
                  <a:gd name="connsiteX3511" fmla="*/ 1018183 w 1018183"/>
                  <a:gd name="connsiteY3511" fmla="*/ 6735143 h 9085945"/>
                  <a:gd name="connsiteX3512" fmla="*/ 1018183 w 1018183"/>
                  <a:gd name="connsiteY3512" fmla="*/ 6735947 h 9085945"/>
                  <a:gd name="connsiteX3513" fmla="*/ 1018183 w 1018183"/>
                  <a:gd name="connsiteY3513" fmla="*/ 6744980 h 9085945"/>
                  <a:gd name="connsiteX3514" fmla="*/ 1018183 w 1018183"/>
                  <a:gd name="connsiteY3514" fmla="*/ 6753118 h 9085945"/>
                  <a:gd name="connsiteX3515" fmla="*/ 1018183 w 1018183"/>
                  <a:gd name="connsiteY3515" fmla="*/ 6755577 h 9085945"/>
                  <a:gd name="connsiteX3516" fmla="*/ 1018183 w 1018183"/>
                  <a:gd name="connsiteY3516" fmla="*/ 6756040 h 9085945"/>
                  <a:gd name="connsiteX3517" fmla="*/ 1018183 w 1018183"/>
                  <a:gd name="connsiteY3517" fmla="*/ 6757015 h 9085945"/>
                  <a:gd name="connsiteX3518" fmla="*/ 1018183 w 1018183"/>
                  <a:gd name="connsiteY3518" fmla="*/ 6759690 h 9085945"/>
                  <a:gd name="connsiteX3519" fmla="*/ 1018183 w 1018183"/>
                  <a:gd name="connsiteY3519" fmla="*/ 6760172 h 9085945"/>
                  <a:gd name="connsiteX3520" fmla="*/ 1018183 w 1018183"/>
                  <a:gd name="connsiteY3520" fmla="*/ 6761258 h 9085945"/>
                  <a:gd name="connsiteX3521" fmla="*/ 1018183 w 1018183"/>
                  <a:gd name="connsiteY3521" fmla="*/ 6761456 h 9085945"/>
                  <a:gd name="connsiteX3522" fmla="*/ 1018183 w 1018183"/>
                  <a:gd name="connsiteY3522" fmla="*/ 6761582 h 9085945"/>
                  <a:gd name="connsiteX3523" fmla="*/ 1018183 w 1018183"/>
                  <a:gd name="connsiteY3523" fmla="*/ 6764176 h 9085945"/>
                  <a:gd name="connsiteX3524" fmla="*/ 1018183 w 1018183"/>
                  <a:gd name="connsiteY3524" fmla="*/ 6765351 h 9085945"/>
                  <a:gd name="connsiteX3525" fmla="*/ 1018183 w 1018183"/>
                  <a:gd name="connsiteY3525" fmla="*/ 6766635 h 9085945"/>
                  <a:gd name="connsiteX3526" fmla="*/ 1018183 w 1018183"/>
                  <a:gd name="connsiteY3526" fmla="*/ 6767852 h 9085945"/>
                  <a:gd name="connsiteX3527" fmla="*/ 1018183 w 1018183"/>
                  <a:gd name="connsiteY3527" fmla="*/ 6769070 h 9085945"/>
                  <a:gd name="connsiteX3528" fmla="*/ 1018183 w 1018183"/>
                  <a:gd name="connsiteY3528" fmla="*/ 6770748 h 9085945"/>
                  <a:gd name="connsiteX3529" fmla="*/ 1018183 w 1018183"/>
                  <a:gd name="connsiteY3529" fmla="*/ 6771230 h 9085945"/>
                  <a:gd name="connsiteX3530" fmla="*/ 1018183 w 1018183"/>
                  <a:gd name="connsiteY3530" fmla="*/ 6772316 h 9085945"/>
                  <a:gd name="connsiteX3531" fmla="*/ 1018183 w 1018183"/>
                  <a:gd name="connsiteY3531" fmla="*/ 6776289 h 9085945"/>
                  <a:gd name="connsiteX3532" fmla="*/ 1018183 w 1018183"/>
                  <a:gd name="connsiteY3532" fmla="*/ 6778991 h 9085945"/>
                  <a:gd name="connsiteX3533" fmla="*/ 1018183 w 1018183"/>
                  <a:gd name="connsiteY3533" fmla="*/ 6782626 h 9085945"/>
                  <a:gd name="connsiteX3534" fmla="*/ 1018183 w 1018183"/>
                  <a:gd name="connsiteY3534" fmla="*/ 6784601 h 9085945"/>
                  <a:gd name="connsiteX3535" fmla="*/ 1018183 w 1018183"/>
                  <a:gd name="connsiteY3535" fmla="*/ 6786170 h 9085945"/>
                  <a:gd name="connsiteX3536" fmla="*/ 1018183 w 1018183"/>
                  <a:gd name="connsiteY3536" fmla="*/ 6787482 h 9085945"/>
                  <a:gd name="connsiteX3537" fmla="*/ 1018183 w 1018183"/>
                  <a:gd name="connsiteY3537" fmla="*/ 6788767 h 9085945"/>
                  <a:gd name="connsiteX3538" fmla="*/ 1018183 w 1018183"/>
                  <a:gd name="connsiteY3538" fmla="*/ 6796382 h 9085945"/>
                  <a:gd name="connsiteX3539" fmla="*/ 1018183 w 1018183"/>
                  <a:gd name="connsiteY3539" fmla="*/ 6798544 h 9085945"/>
                  <a:gd name="connsiteX3540" fmla="*/ 1018183 w 1018183"/>
                  <a:gd name="connsiteY3540" fmla="*/ 6801798 h 9085945"/>
                  <a:gd name="connsiteX3541" fmla="*/ 1018183 w 1018183"/>
                  <a:gd name="connsiteY3541" fmla="*/ 6802192 h 9085945"/>
                  <a:gd name="connsiteX3542" fmla="*/ 1018183 w 1018183"/>
                  <a:gd name="connsiteY3542" fmla="*/ 6802787 h 9085945"/>
                  <a:gd name="connsiteX3543" fmla="*/ 1018183 w 1018183"/>
                  <a:gd name="connsiteY3543" fmla="*/ 6803477 h 9085945"/>
                  <a:gd name="connsiteX3544" fmla="*/ 1018183 w 1018183"/>
                  <a:gd name="connsiteY3544" fmla="*/ 6803759 h 9085945"/>
                  <a:gd name="connsiteX3545" fmla="*/ 1018183 w 1018183"/>
                  <a:gd name="connsiteY3545" fmla="*/ 6804518 h 9085945"/>
                  <a:gd name="connsiteX3546" fmla="*/ 1018183 w 1018183"/>
                  <a:gd name="connsiteY3546" fmla="*/ 6805045 h 9085945"/>
                  <a:gd name="connsiteX3547" fmla="*/ 1018183 w 1018183"/>
                  <a:gd name="connsiteY3547" fmla="*/ 6807019 h 9085945"/>
                  <a:gd name="connsiteX3548" fmla="*/ 1018183 w 1018183"/>
                  <a:gd name="connsiteY3548" fmla="*/ 6807325 h 9085945"/>
                  <a:gd name="connsiteX3549" fmla="*/ 1018183 w 1018183"/>
                  <a:gd name="connsiteY3549" fmla="*/ 6808194 h 9085945"/>
                  <a:gd name="connsiteX3550" fmla="*/ 1018183 w 1018183"/>
                  <a:gd name="connsiteY3550" fmla="*/ 6808256 h 9085945"/>
                  <a:gd name="connsiteX3551" fmla="*/ 1018183 w 1018183"/>
                  <a:gd name="connsiteY3551" fmla="*/ 6809700 h 9085945"/>
                  <a:gd name="connsiteX3552" fmla="*/ 1018183 w 1018183"/>
                  <a:gd name="connsiteY3552" fmla="*/ 6811090 h 9085945"/>
                  <a:gd name="connsiteX3553" fmla="*/ 1018183 w 1018183"/>
                  <a:gd name="connsiteY3553" fmla="*/ 6811572 h 9085945"/>
                  <a:gd name="connsiteX3554" fmla="*/ 1018183 w 1018183"/>
                  <a:gd name="connsiteY3554" fmla="*/ 6812658 h 9085945"/>
                  <a:gd name="connsiteX3555" fmla="*/ 1018183 w 1018183"/>
                  <a:gd name="connsiteY3555" fmla="*/ 6812856 h 9085945"/>
                  <a:gd name="connsiteX3556" fmla="*/ 1018183 w 1018183"/>
                  <a:gd name="connsiteY3556" fmla="*/ 6813250 h 9085945"/>
                  <a:gd name="connsiteX3557" fmla="*/ 1018183 w 1018183"/>
                  <a:gd name="connsiteY3557" fmla="*/ 6814817 h 9085945"/>
                  <a:gd name="connsiteX3558" fmla="*/ 1018183 w 1018183"/>
                  <a:gd name="connsiteY3558" fmla="*/ 6817330 h 9085945"/>
                  <a:gd name="connsiteX3559" fmla="*/ 1018183 w 1018183"/>
                  <a:gd name="connsiteY3559" fmla="*/ 6818897 h 9085945"/>
                  <a:gd name="connsiteX3560" fmla="*/ 1018183 w 1018183"/>
                  <a:gd name="connsiteY3560" fmla="*/ 6819252 h 9085945"/>
                  <a:gd name="connsiteX3561" fmla="*/ 1018183 w 1018183"/>
                  <a:gd name="connsiteY3561" fmla="*/ 6827104 h 9085945"/>
                  <a:gd name="connsiteX3562" fmla="*/ 1018183 w 1018183"/>
                  <a:gd name="connsiteY3562" fmla="*/ 6828388 h 9085945"/>
                  <a:gd name="connsiteX3563" fmla="*/ 1018183 w 1018183"/>
                  <a:gd name="connsiteY3563" fmla="*/ 6828671 h 9085945"/>
                  <a:gd name="connsiteX3564" fmla="*/ 1018183 w 1018183"/>
                  <a:gd name="connsiteY3564" fmla="*/ 6829109 h 9085945"/>
                  <a:gd name="connsiteX3565" fmla="*/ 1018183 w 1018183"/>
                  <a:gd name="connsiteY3565" fmla="*/ 6829955 h 9085945"/>
                  <a:gd name="connsiteX3566" fmla="*/ 1018183 w 1018183"/>
                  <a:gd name="connsiteY3566" fmla="*/ 6838886 h 9085945"/>
                  <a:gd name="connsiteX3567" fmla="*/ 1018183 w 1018183"/>
                  <a:gd name="connsiteY3567" fmla="*/ 6840167 h 9085945"/>
                  <a:gd name="connsiteX3568" fmla="*/ 1018183 w 1018183"/>
                  <a:gd name="connsiteY3568" fmla="*/ 6843819 h 9085945"/>
                  <a:gd name="connsiteX3569" fmla="*/ 1018183 w 1018183"/>
                  <a:gd name="connsiteY3569" fmla="*/ 6845289 h 9085945"/>
                  <a:gd name="connsiteX3570" fmla="*/ 1018183 w 1018183"/>
                  <a:gd name="connsiteY3570" fmla="*/ 6845387 h 9085945"/>
                  <a:gd name="connsiteX3571" fmla="*/ 1018183 w 1018183"/>
                  <a:gd name="connsiteY3571" fmla="*/ 6847361 h 9085945"/>
                  <a:gd name="connsiteX3572" fmla="*/ 1018183 w 1018183"/>
                  <a:gd name="connsiteY3572" fmla="*/ 6847667 h 9085945"/>
                  <a:gd name="connsiteX3573" fmla="*/ 1018183 w 1018183"/>
                  <a:gd name="connsiteY3573" fmla="*/ 6849521 h 9085945"/>
                  <a:gd name="connsiteX3574" fmla="*/ 1018183 w 1018183"/>
                  <a:gd name="connsiteY3574" fmla="*/ 6849824 h 9085945"/>
                  <a:gd name="connsiteX3575" fmla="*/ 1018183 w 1018183"/>
                  <a:gd name="connsiteY3575" fmla="*/ 6851979 h 9085945"/>
                  <a:gd name="connsiteX3576" fmla="*/ 1018183 w 1018183"/>
                  <a:gd name="connsiteY3576" fmla="*/ 6853592 h 9085945"/>
                  <a:gd name="connsiteX3577" fmla="*/ 1018183 w 1018183"/>
                  <a:gd name="connsiteY3577" fmla="*/ 6854877 h 9085945"/>
                  <a:gd name="connsiteX3578" fmla="*/ 1018183 w 1018183"/>
                  <a:gd name="connsiteY3578" fmla="*/ 6855159 h 9085945"/>
                  <a:gd name="connsiteX3579" fmla="*/ 1018183 w 1018183"/>
                  <a:gd name="connsiteY3579" fmla="*/ 6856445 h 9085945"/>
                  <a:gd name="connsiteX3580" fmla="*/ 1018183 w 1018183"/>
                  <a:gd name="connsiteY3580" fmla="*/ 6858421 h 9085945"/>
                  <a:gd name="connsiteX3581" fmla="*/ 1018183 w 1018183"/>
                  <a:gd name="connsiteY3581" fmla="*/ 6858726 h 9085945"/>
                  <a:gd name="connsiteX3582" fmla="*/ 1018183 w 1018183"/>
                  <a:gd name="connsiteY3582" fmla="*/ 6868730 h 9085945"/>
                  <a:gd name="connsiteX3583" fmla="*/ 1018183 w 1018183"/>
                  <a:gd name="connsiteY3583" fmla="*/ 6870297 h 9085945"/>
                  <a:gd name="connsiteX3584" fmla="*/ 1018183 w 1018183"/>
                  <a:gd name="connsiteY3584" fmla="*/ 6870539 h 9085945"/>
                  <a:gd name="connsiteX3585" fmla="*/ 1018183 w 1018183"/>
                  <a:gd name="connsiteY3585" fmla="*/ 6889863 h 9085945"/>
                  <a:gd name="connsiteX3586" fmla="*/ 1018183 w 1018183"/>
                  <a:gd name="connsiteY3586" fmla="*/ 6890166 h 9085945"/>
                  <a:gd name="connsiteX3587" fmla="*/ 1018183 w 1018183"/>
                  <a:gd name="connsiteY3587" fmla="*/ 6891148 h 9085945"/>
                  <a:gd name="connsiteX3588" fmla="*/ 1018183 w 1018183"/>
                  <a:gd name="connsiteY3588" fmla="*/ 6891454 h 9085945"/>
                  <a:gd name="connsiteX3589" fmla="*/ 1018183 w 1018183"/>
                  <a:gd name="connsiteY3589" fmla="*/ 6894998 h 9085945"/>
                  <a:gd name="connsiteX3590" fmla="*/ 1018183 w 1018183"/>
                  <a:gd name="connsiteY3590" fmla="*/ 6895783 h 9085945"/>
                  <a:gd name="connsiteX3591" fmla="*/ 1018183 w 1018183"/>
                  <a:gd name="connsiteY3591" fmla="*/ 6897974 h 9085945"/>
                  <a:gd name="connsiteX3592" fmla="*/ 1018183 w 1018183"/>
                  <a:gd name="connsiteY3592" fmla="*/ 6900923 h 9085945"/>
                  <a:gd name="connsiteX3593" fmla="*/ 1018183 w 1018183"/>
                  <a:gd name="connsiteY3593" fmla="*/ 6901227 h 9085945"/>
                  <a:gd name="connsiteX3594" fmla="*/ 1018183 w 1018183"/>
                  <a:gd name="connsiteY3594" fmla="*/ 6906841 h 9085945"/>
                  <a:gd name="connsiteX3595" fmla="*/ 1018183 w 1018183"/>
                  <a:gd name="connsiteY3595" fmla="*/ 6909707 h 9085945"/>
                  <a:gd name="connsiteX3596" fmla="*/ 1018183 w 1018183"/>
                  <a:gd name="connsiteY3596" fmla="*/ 6910184 h 9085945"/>
                  <a:gd name="connsiteX3597" fmla="*/ 1018183 w 1018183"/>
                  <a:gd name="connsiteY3597" fmla="*/ 6912403 h 9085945"/>
                  <a:gd name="connsiteX3598" fmla="*/ 1018183 w 1018183"/>
                  <a:gd name="connsiteY3598" fmla="*/ 6921244 h 9085945"/>
                  <a:gd name="connsiteX3599" fmla="*/ 1018183 w 1018183"/>
                  <a:gd name="connsiteY3599" fmla="*/ 6932292 h 9085945"/>
                  <a:gd name="connsiteX3600" fmla="*/ 1018183 w 1018183"/>
                  <a:gd name="connsiteY3600" fmla="*/ 6933860 h 9085945"/>
                  <a:gd name="connsiteX3601" fmla="*/ 1018183 w 1018183"/>
                  <a:gd name="connsiteY3601" fmla="*/ 6937497 h 9085945"/>
                  <a:gd name="connsiteX3602" fmla="*/ 1018183 w 1018183"/>
                  <a:gd name="connsiteY3602" fmla="*/ 6938285 h 9085945"/>
                  <a:gd name="connsiteX3603" fmla="*/ 1018183 w 1018183"/>
                  <a:gd name="connsiteY3603" fmla="*/ 6939569 h 9085945"/>
                  <a:gd name="connsiteX3604" fmla="*/ 1018183 w 1018183"/>
                  <a:gd name="connsiteY3604" fmla="*/ 6943113 h 9085945"/>
                  <a:gd name="connsiteX3605" fmla="*/ 1018183 w 1018183"/>
                  <a:gd name="connsiteY3605" fmla="*/ 6944071 h 9085945"/>
                  <a:gd name="connsiteX3606" fmla="*/ 1018183 w 1018183"/>
                  <a:gd name="connsiteY3606" fmla="*/ 6947183 h 9085945"/>
                  <a:gd name="connsiteX3607" fmla="*/ 1018183 w 1018183"/>
                  <a:gd name="connsiteY3607" fmla="*/ 6949343 h 9085945"/>
                  <a:gd name="connsiteX3608" fmla="*/ 1018183 w 1018183"/>
                  <a:gd name="connsiteY3608" fmla="*/ 6951450 h 9085945"/>
                  <a:gd name="connsiteX3609" fmla="*/ 1018183 w 1018183"/>
                  <a:gd name="connsiteY3609" fmla="*/ 6952205 h 9085945"/>
                  <a:gd name="connsiteX3610" fmla="*/ 1018183 w 1018183"/>
                  <a:gd name="connsiteY3610" fmla="*/ 6952686 h 9085945"/>
                  <a:gd name="connsiteX3611" fmla="*/ 1018183 w 1018183"/>
                  <a:gd name="connsiteY3611" fmla="*/ 6952745 h 9085945"/>
                  <a:gd name="connsiteX3612" fmla="*/ 1018183 w 1018183"/>
                  <a:gd name="connsiteY3612" fmla="*/ 6953971 h 9085945"/>
                  <a:gd name="connsiteX3613" fmla="*/ 1018183 w 1018183"/>
                  <a:gd name="connsiteY3613" fmla="*/ 6954906 h 9085945"/>
                  <a:gd name="connsiteX3614" fmla="*/ 1018183 w 1018183"/>
                  <a:gd name="connsiteY3614" fmla="*/ 6958540 h 9085945"/>
                  <a:gd name="connsiteX3615" fmla="*/ 1018183 w 1018183"/>
                  <a:gd name="connsiteY3615" fmla="*/ 6961586 h 9085945"/>
                  <a:gd name="connsiteX3616" fmla="*/ 1018183 w 1018183"/>
                  <a:gd name="connsiteY3616" fmla="*/ 6963743 h 9085945"/>
                  <a:gd name="connsiteX3617" fmla="*/ 1018183 w 1018183"/>
                  <a:gd name="connsiteY3617" fmla="*/ 6963805 h 9085945"/>
                  <a:gd name="connsiteX3618" fmla="*/ 1018183 w 1018183"/>
                  <a:gd name="connsiteY3618" fmla="*/ 6972634 h 9085945"/>
                  <a:gd name="connsiteX3619" fmla="*/ 1018183 w 1018183"/>
                  <a:gd name="connsiteY3619" fmla="*/ 6974202 h 9085945"/>
                  <a:gd name="connsiteX3620" fmla="*/ 1018183 w 1018183"/>
                  <a:gd name="connsiteY3620" fmla="*/ 6979911 h 9085945"/>
                  <a:gd name="connsiteX3621" fmla="*/ 1018183 w 1018183"/>
                  <a:gd name="connsiteY3621" fmla="*/ 6983455 h 9085945"/>
                  <a:gd name="connsiteX3622" fmla="*/ 1018183 w 1018183"/>
                  <a:gd name="connsiteY3622" fmla="*/ 6983692 h 9085945"/>
                  <a:gd name="connsiteX3623" fmla="*/ 1018183 w 1018183"/>
                  <a:gd name="connsiteY3623" fmla="*/ 6984177 h 9085945"/>
                  <a:gd name="connsiteX3624" fmla="*/ 1018183 w 1018183"/>
                  <a:gd name="connsiteY3624" fmla="*/ 6985261 h 9085945"/>
                  <a:gd name="connsiteX3625" fmla="*/ 1018183 w 1018183"/>
                  <a:gd name="connsiteY3625" fmla="*/ 6985615 h 9085945"/>
                  <a:gd name="connsiteX3626" fmla="*/ 1018183 w 1018183"/>
                  <a:gd name="connsiteY3626" fmla="*/ 6989685 h 9085945"/>
                  <a:gd name="connsiteX3627" fmla="*/ 1018183 w 1018183"/>
                  <a:gd name="connsiteY3627" fmla="*/ 6990182 h 9085945"/>
                  <a:gd name="connsiteX3628" fmla="*/ 1018183 w 1018183"/>
                  <a:gd name="connsiteY3628" fmla="*/ 6990969 h 9085945"/>
                  <a:gd name="connsiteX3629" fmla="*/ 1018183 w 1018183"/>
                  <a:gd name="connsiteY3629" fmla="*/ 6993951 h 9085945"/>
                  <a:gd name="connsiteX3630" fmla="*/ 1018183 w 1018183"/>
                  <a:gd name="connsiteY3630" fmla="*/ 6994313 h 9085945"/>
                  <a:gd name="connsiteX3631" fmla="*/ 1018183 w 1018183"/>
                  <a:gd name="connsiteY3631" fmla="*/ 6994514 h 9085945"/>
                  <a:gd name="connsiteX3632" fmla="*/ 1018183 w 1018183"/>
                  <a:gd name="connsiteY3632" fmla="*/ 6995235 h 9085945"/>
                  <a:gd name="connsiteX3633" fmla="*/ 1018183 w 1018183"/>
                  <a:gd name="connsiteY3633" fmla="*/ 6995248 h 9085945"/>
                  <a:gd name="connsiteX3634" fmla="*/ 1018183 w 1018183"/>
                  <a:gd name="connsiteY3634" fmla="*/ 6996532 h 9085945"/>
                  <a:gd name="connsiteX3635" fmla="*/ 1018183 w 1018183"/>
                  <a:gd name="connsiteY3635" fmla="*/ 6997670 h 9085945"/>
                  <a:gd name="connsiteX3636" fmla="*/ 1018183 w 1018183"/>
                  <a:gd name="connsiteY3636" fmla="*/ 6998882 h 9085945"/>
                  <a:gd name="connsiteX3637" fmla="*/ 1018183 w 1018183"/>
                  <a:gd name="connsiteY3637" fmla="*/ 7004085 h 9085945"/>
                  <a:gd name="connsiteX3638" fmla="*/ 1018183 w 1018183"/>
                  <a:gd name="connsiteY3638" fmla="*/ 7004889 h 9085945"/>
                  <a:gd name="connsiteX3639" fmla="*/ 1018183 w 1018183"/>
                  <a:gd name="connsiteY3639" fmla="*/ 7005371 h 9085945"/>
                  <a:gd name="connsiteX3640" fmla="*/ 1018183 w 1018183"/>
                  <a:gd name="connsiteY3640" fmla="*/ 7006304 h 9085945"/>
                  <a:gd name="connsiteX3641" fmla="*/ 1018183 w 1018183"/>
                  <a:gd name="connsiteY3641" fmla="*/ 7009939 h 9085945"/>
                  <a:gd name="connsiteX3642" fmla="*/ 1018183 w 1018183"/>
                  <a:gd name="connsiteY3642" fmla="*/ 7016421 h 9085945"/>
                  <a:gd name="connsiteX3643" fmla="*/ 1018183 w 1018183"/>
                  <a:gd name="connsiteY3643" fmla="*/ 7017988 h 9085945"/>
                  <a:gd name="connsiteX3644" fmla="*/ 1018183 w 1018183"/>
                  <a:gd name="connsiteY3644" fmla="*/ 7019964 h 9085945"/>
                  <a:gd name="connsiteX3645" fmla="*/ 1018183 w 1018183"/>
                  <a:gd name="connsiteY3645" fmla="*/ 7024982 h 9085945"/>
                  <a:gd name="connsiteX3646" fmla="*/ 1018183 w 1018183"/>
                  <a:gd name="connsiteY3646" fmla="*/ 7025957 h 9085945"/>
                  <a:gd name="connsiteX3647" fmla="*/ 1018183 w 1018183"/>
                  <a:gd name="connsiteY3647" fmla="*/ 7027241 h 9085945"/>
                  <a:gd name="connsiteX3648" fmla="*/ 1018183 w 1018183"/>
                  <a:gd name="connsiteY3648" fmla="*/ 7030398 h 9085945"/>
                  <a:gd name="connsiteX3649" fmla="*/ 1018183 w 1018183"/>
                  <a:gd name="connsiteY3649" fmla="*/ 7031387 h 9085945"/>
                  <a:gd name="connsiteX3650" fmla="*/ 1018183 w 1018183"/>
                  <a:gd name="connsiteY3650" fmla="*/ 7033118 h 9085945"/>
                  <a:gd name="connsiteX3651" fmla="*/ 1018183 w 1018183"/>
                  <a:gd name="connsiteY3651" fmla="*/ 7035577 h 9085945"/>
                  <a:gd name="connsiteX3652" fmla="*/ 1018183 w 1018183"/>
                  <a:gd name="connsiteY3652" fmla="*/ 7036794 h 9085945"/>
                  <a:gd name="connsiteX3653" fmla="*/ 1018183 w 1018183"/>
                  <a:gd name="connsiteY3653" fmla="*/ 7037015 h 9085945"/>
                  <a:gd name="connsiteX3654" fmla="*/ 1018183 w 1018183"/>
                  <a:gd name="connsiteY3654" fmla="*/ 7039690 h 9085945"/>
                  <a:gd name="connsiteX3655" fmla="*/ 1018183 w 1018183"/>
                  <a:gd name="connsiteY3655" fmla="*/ 7040172 h 9085945"/>
                  <a:gd name="connsiteX3656" fmla="*/ 1018183 w 1018183"/>
                  <a:gd name="connsiteY3656" fmla="*/ 7041258 h 9085945"/>
                  <a:gd name="connsiteX3657" fmla="*/ 1018183 w 1018183"/>
                  <a:gd name="connsiteY3657" fmla="*/ 7041456 h 9085945"/>
                  <a:gd name="connsiteX3658" fmla="*/ 1018183 w 1018183"/>
                  <a:gd name="connsiteY3658" fmla="*/ 7044644 h 9085945"/>
                  <a:gd name="connsiteX3659" fmla="*/ 1018183 w 1018183"/>
                  <a:gd name="connsiteY3659" fmla="*/ 7046213 h 9085945"/>
                  <a:gd name="connsiteX3660" fmla="*/ 1018183 w 1018183"/>
                  <a:gd name="connsiteY3660" fmla="*/ 7047852 h 9085945"/>
                  <a:gd name="connsiteX3661" fmla="*/ 1018183 w 1018183"/>
                  <a:gd name="connsiteY3661" fmla="*/ 7057709 h 9085945"/>
                  <a:gd name="connsiteX3662" fmla="*/ 1018183 w 1018183"/>
                  <a:gd name="connsiteY3662" fmla="*/ 7067486 h 9085945"/>
                  <a:gd name="connsiteX3663" fmla="*/ 1018183 w 1018183"/>
                  <a:gd name="connsiteY3663" fmla="*/ 7068767 h 9085945"/>
                  <a:gd name="connsiteX3664" fmla="*/ 1018183 w 1018183"/>
                  <a:gd name="connsiteY3664" fmla="*/ 7071729 h 9085945"/>
                  <a:gd name="connsiteX3665" fmla="*/ 1018183 w 1018183"/>
                  <a:gd name="connsiteY3665" fmla="*/ 7072419 h 9085945"/>
                  <a:gd name="connsiteX3666" fmla="*/ 1018183 w 1018183"/>
                  <a:gd name="connsiteY3666" fmla="*/ 7073889 h 9085945"/>
                  <a:gd name="connsiteX3667" fmla="*/ 1018183 w 1018183"/>
                  <a:gd name="connsiteY3667" fmla="*/ 7073987 h 9085945"/>
                  <a:gd name="connsiteX3668" fmla="*/ 1018183 w 1018183"/>
                  <a:gd name="connsiteY3668" fmla="*/ 7075961 h 9085945"/>
                  <a:gd name="connsiteX3669" fmla="*/ 1018183 w 1018183"/>
                  <a:gd name="connsiteY3669" fmla="*/ 7076267 h 9085945"/>
                  <a:gd name="connsiteX3670" fmla="*/ 1018183 w 1018183"/>
                  <a:gd name="connsiteY3670" fmla="*/ 7080579 h 9085945"/>
                  <a:gd name="connsiteX3671" fmla="*/ 1018183 w 1018183"/>
                  <a:gd name="connsiteY3671" fmla="*/ 7081798 h 9085945"/>
                  <a:gd name="connsiteX3672" fmla="*/ 1018183 w 1018183"/>
                  <a:gd name="connsiteY3672" fmla="*/ 7082192 h 9085945"/>
                  <a:gd name="connsiteX3673" fmla="*/ 1018183 w 1018183"/>
                  <a:gd name="connsiteY3673" fmla="*/ 7082787 h 9085945"/>
                  <a:gd name="connsiteX3674" fmla="*/ 1018183 w 1018183"/>
                  <a:gd name="connsiteY3674" fmla="*/ 7083477 h 9085945"/>
                  <a:gd name="connsiteX3675" fmla="*/ 1018183 w 1018183"/>
                  <a:gd name="connsiteY3675" fmla="*/ 7083759 h 9085945"/>
                  <a:gd name="connsiteX3676" fmla="*/ 1018183 w 1018183"/>
                  <a:gd name="connsiteY3676" fmla="*/ 7085045 h 9085945"/>
                  <a:gd name="connsiteX3677" fmla="*/ 1018183 w 1018183"/>
                  <a:gd name="connsiteY3677" fmla="*/ 7087021 h 9085945"/>
                  <a:gd name="connsiteX3678" fmla="*/ 1018183 w 1018183"/>
                  <a:gd name="connsiteY3678" fmla="*/ 7087326 h 9085945"/>
                  <a:gd name="connsiteX3679" fmla="*/ 1018183 w 1018183"/>
                  <a:gd name="connsiteY3679" fmla="*/ 7088194 h 9085945"/>
                  <a:gd name="connsiteX3680" fmla="*/ 1018183 w 1018183"/>
                  <a:gd name="connsiteY3680" fmla="*/ 7097330 h 9085945"/>
                  <a:gd name="connsiteX3681" fmla="*/ 1018183 w 1018183"/>
                  <a:gd name="connsiteY3681" fmla="*/ 7098897 h 9085945"/>
                  <a:gd name="connsiteX3682" fmla="*/ 1018183 w 1018183"/>
                  <a:gd name="connsiteY3682" fmla="*/ 7099139 h 9085945"/>
                  <a:gd name="connsiteX3683" fmla="*/ 1018183 w 1018183"/>
                  <a:gd name="connsiteY3683" fmla="*/ 7109109 h 9085945"/>
                  <a:gd name="connsiteX3684" fmla="*/ 1018183 w 1018183"/>
                  <a:gd name="connsiteY3684" fmla="*/ 7114231 h 9085945"/>
                  <a:gd name="connsiteX3685" fmla="*/ 1018183 w 1018183"/>
                  <a:gd name="connsiteY3685" fmla="*/ 7115515 h 9085945"/>
                  <a:gd name="connsiteX3686" fmla="*/ 1018183 w 1018183"/>
                  <a:gd name="connsiteY3686" fmla="*/ 7118463 h 9085945"/>
                  <a:gd name="connsiteX3687" fmla="*/ 1018183 w 1018183"/>
                  <a:gd name="connsiteY3687" fmla="*/ 7118766 h 9085945"/>
                  <a:gd name="connsiteX3688" fmla="*/ 1018183 w 1018183"/>
                  <a:gd name="connsiteY3688" fmla="*/ 7119748 h 9085945"/>
                  <a:gd name="connsiteX3689" fmla="*/ 1018183 w 1018183"/>
                  <a:gd name="connsiteY3689" fmla="*/ 7120054 h 9085945"/>
                  <a:gd name="connsiteX3690" fmla="*/ 1018183 w 1018183"/>
                  <a:gd name="connsiteY3690" fmla="*/ 7120921 h 9085945"/>
                  <a:gd name="connsiteX3691" fmla="*/ 1018183 w 1018183"/>
                  <a:gd name="connsiteY3691" fmla="*/ 7123598 h 9085945"/>
                  <a:gd name="connsiteX3692" fmla="*/ 1018183 w 1018183"/>
                  <a:gd name="connsiteY3692" fmla="*/ 7123819 h 9085945"/>
                  <a:gd name="connsiteX3693" fmla="*/ 1018183 w 1018183"/>
                  <a:gd name="connsiteY3693" fmla="*/ 7125289 h 9085945"/>
                  <a:gd name="connsiteX3694" fmla="*/ 1018183 w 1018183"/>
                  <a:gd name="connsiteY3694" fmla="*/ 7125387 h 9085945"/>
                  <a:gd name="connsiteX3695" fmla="*/ 1018183 w 1018183"/>
                  <a:gd name="connsiteY3695" fmla="*/ 7127363 h 9085945"/>
                  <a:gd name="connsiteX3696" fmla="*/ 1018183 w 1018183"/>
                  <a:gd name="connsiteY3696" fmla="*/ 7127668 h 9085945"/>
                  <a:gd name="connsiteX3697" fmla="*/ 1018183 w 1018183"/>
                  <a:gd name="connsiteY3697" fmla="*/ 7129523 h 9085945"/>
                  <a:gd name="connsiteX3698" fmla="*/ 1018183 w 1018183"/>
                  <a:gd name="connsiteY3698" fmla="*/ 7129827 h 9085945"/>
                  <a:gd name="connsiteX3699" fmla="*/ 1018183 w 1018183"/>
                  <a:gd name="connsiteY3699" fmla="*/ 7131979 h 9085945"/>
                  <a:gd name="connsiteX3700" fmla="*/ 1018183 w 1018183"/>
                  <a:gd name="connsiteY3700" fmla="*/ 7138307 h 9085945"/>
                  <a:gd name="connsiteX3701" fmla="*/ 1018183 w 1018183"/>
                  <a:gd name="connsiteY3701" fmla="*/ 7139481 h 9085945"/>
                  <a:gd name="connsiteX3702" fmla="*/ 1018183 w 1018183"/>
                  <a:gd name="connsiteY3702" fmla="*/ 7150539 h 9085945"/>
                  <a:gd name="connsiteX3703" fmla="*/ 1018183 w 1018183"/>
                  <a:gd name="connsiteY3703" fmla="*/ 7160090 h 9085945"/>
                  <a:gd name="connsiteX3704" fmla="*/ 1018183 w 1018183"/>
                  <a:gd name="connsiteY3704" fmla="*/ 7160396 h 9085945"/>
                  <a:gd name="connsiteX3705" fmla="*/ 1018183 w 1018183"/>
                  <a:gd name="connsiteY3705" fmla="*/ 7163940 h 9085945"/>
                  <a:gd name="connsiteX3706" fmla="*/ 1018183 w 1018183"/>
                  <a:gd name="connsiteY3706" fmla="*/ 7166097 h 9085945"/>
                  <a:gd name="connsiteX3707" fmla="*/ 1018183 w 1018183"/>
                  <a:gd name="connsiteY3707" fmla="*/ 7168937 h 9085945"/>
                  <a:gd name="connsiteX3708" fmla="*/ 1018183 w 1018183"/>
                  <a:gd name="connsiteY3708" fmla="*/ 7169865 h 9085945"/>
                  <a:gd name="connsiteX3709" fmla="*/ 1018183 w 1018183"/>
                  <a:gd name="connsiteY3709" fmla="*/ 7170169 h 9085945"/>
                  <a:gd name="connsiteX3710" fmla="*/ 1018183 w 1018183"/>
                  <a:gd name="connsiteY3710" fmla="*/ 7171148 h 9085945"/>
                  <a:gd name="connsiteX3711" fmla="*/ 1018183 w 1018183"/>
                  <a:gd name="connsiteY3711" fmla="*/ 7171452 h 9085945"/>
                  <a:gd name="connsiteX3712" fmla="*/ 1018183 w 1018183"/>
                  <a:gd name="connsiteY3712" fmla="*/ 7172671 h 9085945"/>
                  <a:gd name="connsiteX3713" fmla="*/ 1018183 w 1018183"/>
                  <a:gd name="connsiteY3713" fmla="*/ 7174997 h 9085945"/>
                  <a:gd name="connsiteX3714" fmla="*/ 1018183 w 1018183"/>
                  <a:gd name="connsiteY3714" fmla="*/ 7175783 h 9085945"/>
                  <a:gd name="connsiteX3715" fmla="*/ 1018183 w 1018183"/>
                  <a:gd name="connsiteY3715" fmla="*/ 7178649 h 9085945"/>
                  <a:gd name="connsiteX3716" fmla="*/ 1018183 w 1018183"/>
                  <a:gd name="connsiteY3716" fmla="*/ 7180805 h 9085945"/>
                  <a:gd name="connsiteX3717" fmla="*/ 1018183 w 1018183"/>
                  <a:gd name="connsiteY3717" fmla="*/ 7181345 h 9085945"/>
                  <a:gd name="connsiteX3718" fmla="*/ 1018183 w 1018183"/>
                  <a:gd name="connsiteY3718" fmla="*/ 7183267 h 9085945"/>
                  <a:gd name="connsiteX3719" fmla="*/ 1018183 w 1018183"/>
                  <a:gd name="connsiteY3719" fmla="*/ 7186813 h 9085945"/>
                  <a:gd name="connsiteX3720" fmla="*/ 1018183 w 1018183"/>
                  <a:gd name="connsiteY3720" fmla="*/ 7189707 h 9085945"/>
                  <a:gd name="connsiteX3721" fmla="*/ 1018183 w 1018183"/>
                  <a:gd name="connsiteY3721" fmla="*/ 7190186 h 9085945"/>
                  <a:gd name="connsiteX3722" fmla="*/ 1018183 w 1018183"/>
                  <a:gd name="connsiteY3722" fmla="*/ 7192405 h 9085945"/>
                  <a:gd name="connsiteX3723" fmla="*/ 1018183 w 1018183"/>
                  <a:gd name="connsiteY3723" fmla="*/ 7201234 h 9085945"/>
                  <a:gd name="connsiteX3724" fmla="*/ 1018183 w 1018183"/>
                  <a:gd name="connsiteY3724" fmla="*/ 7202802 h 9085945"/>
                  <a:gd name="connsiteX3725" fmla="*/ 1018183 w 1018183"/>
                  <a:gd name="connsiteY3725" fmla="*/ 7206439 h 9085945"/>
                  <a:gd name="connsiteX3726" fmla="*/ 1018183 w 1018183"/>
                  <a:gd name="connsiteY3726" fmla="*/ 7207727 h 9085945"/>
                  <a:gd name="connsiteX3727" fmla="*/ 1018183 w 1018183"/>
                  <a:gd name="connsiteY3727" fmla="*/ 7208511 h 9085945"/>
                  <a:gd name="connsiteX3728" fmla="*/ 1018183 w 1018183"/>
                  <a:gd name="connsiteY3728" fmla="*/ 7211492 h 9085945"/>
                  <a:gd name="connsiteX3729" fmla="*/ 1018183 w 1018183"/>
                  <a:gd name="connsiteY3729" fmla="*/ 7212055 h 9085945"/>
                  <a:gd name="connsiteX3730" fmla="*/ 1018183 w 1018183"/>
                  <a:gd name="connsiteY3730" fmla="*/ 7212292 h 9085945"/>
                  <a:gd name="connsiteX3731" fmla="*/ 1018183 w 1018183"/>
                  <a:gd name="connsiteY3731" fmla="*/ 7213013 h 9085945"/>
                  <a:gd name="connsiteX3732" fmla="*/ 1018183 w 1018183"/>
                  <a:gd name="connsiteY3732" fmla="*/ 7213861 h 9085945"/>
                  <a:gd name="connsiteX3733" fmla="*/ 1018183 w 1018183"/>
                  <a:gd name="connsiteY3733" fmla="*/ 7217497 h 9085945"/>
                  <a:gd name="connsiteX3734" fmla="*/ 1018183 w 1018183"/>
                  <a:gd name="connsiteY3734" fmla="*/ 7218285 h 9085945"/>
                  <a:gd name="connsiteX3735" fmla="*/ 1018183 w 1018183"/>
                  <a:gd name="connsiteY3735" fmla="*/ 7219569 h 9085945"/>
                  <a:gd name="connsiteX3736" fmla="*/ 1018183 w 1018183"/>
                  <a:gd name="connsiteY3736" fmla="*/ 7221147 h 9085945"/>
                  <a:gd name="connsiteX3737" fmla="*/ 1018183 w 1018183"/>
                  <a:gd name="connsiteY3737" fmla="*/ 7222435 h 9085945"/>
                  <a:gd name="connsiteX3738" fmla="*/ 1018183 w 1018183"/>
                  <a:gd name="connsiteY3738" fmla="*/ 7222913 h 9085945"/>
                  <a:gd name="connsiteX3739" fmla="*/ 1018183 w 1018183"/>
                  <a:gd name="connsiteY3739" fmla="*/ 7223114 h 9085945"/>
                  <a:gd name="connsiteX3740" fmla="*/ 1018183 w 1018183"/>
                  <a:gd name="connsiteY3740" fmla="*/ 7223848 h 9085945"/>
                  <a:gd name="connsiteX3741" fmla="*/ 1018183 w 1018183"/>
                  <a:gd name="connsiteY3741" fmla="*/ 7224073 h 9085945"/>
                  <a:gd name="connsiteX3742" fmla="*/ 1018183 w 1018183"/>
                  <a:gd name="connsiteY3742" fmla="*/ 7225132 h 9085945"/>
                  <a:gd name="connsiteX3743" fmla="*/ 1018183 w 1018183"/>
                  <a:gd name="connsiteY3743" fmla="*/ 7227482 h 9085945"/>
                  <a:gd name="connsiteX3744" fmla="*/ 1018183 w 1018183"/>
                  <a:gd name="connsiteY3744" fmla="*/ 7232204 h 9085945"/>
                  <a:gd name="connsiteX3745" fmla="*/ 1018183 w 1018183"/>
                  <a:gd name="connsiteY3745" fmla="*/ 7232685 h 9085945"/>
                  <a:gd name="connsiteX3746" fmla="*/ 1018183 w 1018183"/>
                  <a:gd name="connsiteY3746" fmla="*/ 7232747 h 9085945"/>
                  <a:gd name="connsiteX3747" fmla="*/ 1018183 w 1018183"/>
                  <a:gd name="connsiteY3747" fmla="*/ 7233971 h 9085945"/>
                  <a:gd name="connsiteX3748" fmla="*/ 1018183 w 1018183"/>
                  <a:gd name="connsiteY3748" fmla="*/ 7234904 h 9085945"/>
                  <a:gd name="connsiteX3749" fmla="*/ 1018183 w 1018183"/>
                  <a:gd name="connsiteY3749" fmla="*/ 7238539 h 9085945"/>
                  <a:gd name="connsiteX3750" fmla="*/ 1018183 w 1018183"/>
                  <a:gd name="connsiteY3750" fmla="*/ 7245021 h 9085945"/>
                  <a:gd name="connsiteX3751" fmla="*/ 1018183 w 1018183"/>
                  <a:gd name="connsiteY3751" fmla="*/ 7246588 h 9085945"/>
                  <a:gd name="connsiteX3752" fmla="*/ 1018183 w 1018183"/>
                  <a:gd name="connsiteY3752" fmla="*/ 7248564 h 9085945"/>
                  <a:gd name="connsiteX3753" fmla="*/ 1018183 w 1018183"/>
                  <a:gd name="connsiteY3753" fmla="*/ 7252634 h 9085945"/>
                  <a:gd name="connsiteX3754" fmla="*/ 1018183 w 1018183"/>
                  <a:gd name="connsiteY3754" fmla="*/ 7254203 h 9085945"/>
                  <a:gd name="connsiteX3755" fmla="*/ 1018183 w 1018183"/>
                  <a:gd name="connsiteY3755" fmla="*/ 7254557 h 9085945"/>
                  <a:gd name="connsiteX3756" fmla="*/ 1018183 w 1018183"/>
                  <a:gd name="connsiteY3756" fmla="*/ 7255841 h 9085945"/>
                  <a:gd name="connsiteX3757" fmla="*/ 1018183 w 1018183"/>
                  <a:gd name="connsiteY3757" fmla="*/ 7256800 h 9085945"/>
                  <a:gd name="connsiteX3758" fmla="*/ 1018183 w 1018183"/>
                  <a:gd name="connsiteY3758" fmla="*/ 7257713 h 9085945"/>
                  <a:gd name="connsiteX3759" fmla="*/ 1018183 w 1018183"/>
                  <a:gd name="connsiteY3759" fmla="*/ 7259911 h 9085945"/>
                  <a:gd name="connsiteX3760" fmla="*/ 1018183 w 1018183"/>
                  <a:gd name="connsiteY3760" fmla="*/ 7260342 h 9085945"/>
                  <a:gd name="connsiteX3761" fmla="*/ 1018183 w 1018183"/>
                  <a:gd name="connsiteY3761" fmla="*/ 7263456 h 9085945"/>
                  <a:gd name="connsiteX3762" fmla="*/ 1018183 w 1018183"/>
                  <a:gd name="connsiteY3762" fmla="*/ 7264177 h 9085945"/>
                  <a:gd name="connsiteX3763" fmla="*/ 1018183 w 1018183"/>
                  <a:gd name="connsiteY3763" fmla="*/ 7265474 h 9085945"/>
                  <a:gd name="connsiteX3764" fmla="*/ 1018183 w 1018183"/>
                  <a:gd name="connsiteY3764" fmla="*/ 7265615 h 9085945"/>
                  <a:gd name="connsiteX3765" fmla="*/ 1018183 w 1018183"/>
                  <a:gd name="connsiteY3765" fmla="*/ 7273244 h 9085945"/>
                  <a:gd name="connsiteX3766" fmla="*/ 1018183 w 1018183"/>
                  <a:gd name="connsiteY3766" fmla="*/ 7274313 h 9085945"/>
                  <a:gd name="connsiteX3767" fmla="*/ 1018183 w 1018183"/>
                  <a:gd name="connsiteY3767" fmla="*/ 7274813 h 9085945"/>
                  <a:gd name="connsiteX3768" fmla="*/ 1018183 w 1018183"/>
                  <a:gd name="connsiteY3768" fmla="*/ 7275052 h 9085945"/>
                  <a:gd name="connsiteX3769" fmla="*/ 1018183 w 1018183"/>
                  <a:gd name="connsiteY3769" fmla="*/ 7275246 h 9085945"/>
                  <a:gd name="connsiteX3770" fmla="*/ 1018183 w 1018183"/>
                  <a:gd name="connsiteY3770" fmla="*/ 7276532 h 9085945"/>
                  <a:gd name="connsiteX3771" fmla="*/ 1018183 w 1018183"/>
                  <a:gd name="connsiteY3771" fmla="*/ 7278881 h 9085945"/>
                  <a:gd name="connsiteX3772" fmla="*/ 1018183 w 1018183"/>
                  <a:gd name="connsiteY3772" fmla="*/ 7285023 h 9085945"/>
                  <a:gd name="connsiteX3773" fmla="*/ 1018183 w 1018183"/>
                  <a:gd name="connsiteY3773" fmla="*/ 7285363 h 9085945"/>
                  <a:gd name="connsiteX3774" fmla="*/ 1018183 w 1018183"/>
                  <a:gd name="connsiteY3774" fmla="*/ 7286930 h 9085945"/>
                  <a:gd name="connsiteX3775" fmla="*/ 1018183 w 1018183"/>
                  <a:gd name="connsiteY3775" fmla="*/ 7288906 h 9085945"/>
                  <a:gd name="connsiteX3776" fmla="*/ 1018183 w 1018183"/>
                  <a:gd name="connsiteY3776" fmla="*/ 7296183 h 9085945"/>
                  <a:gd name="connsiteX3777" fmla="*/ 1018183 w 1018183"/>
                  <a:gd name="connsiteY3777" fmla="*/ 7296421 h 9085945"/>
                  <a:gd name="connsiteX3778" fmla="*/ 1018183 w 1018183"/>
                  <a:gd name="connsiteY3778" fmla="*/ 7297988 h 9085945"/>
                  <a:gd name="connsiteX3779" fmla="*/ 1018183 w 1018183"/>
                  <a:gd name="connsiteY3779" fmla="*/ 7299733 h 9085945"/>
                  <a:gd name="connsiteX3780" fmla="*/ 1018183 w 1018183"/>
                  <a:gd name="connsiteY3780" fmla="*/ 7299963 h 9085945"/>
                  <a:gd name="connsiteX3781" fmla="*/ 1018183 w 1018183"/>
                  <a:gd name="connsiteY3781" fmla="*/ 7300329 h 9085945"/>
                  <a:gd name="connsiteX3782" fmla="*/ 1018183 w 1018183"/>
                  <a:gd name="connsiteY3782" fmla="*/ 7301300 h 9085945"/>
                  <a:gd name="connsiteX3783" fmla="*/ 1018183 w 1018183"/>
                  <a:gd name="connsiteY3783" fmla="*/ 7305957 h 9085945"/>
                  <a:gd name="connsiteX3784" fmla="*/ 1018183 w 1018183"/>
                  <a:gd name="connsiteY3784" fmla="*/ 7307241 h 9085945"/>
                  <a:gd name="connsiteX3785" fmla="*/ 1018183 w 1018183"/>
                  <a:gd name="connsiteY3785" fmla="*/ 7310398 h 9085945"/>
                  <a:gd name="connsiteX3786" fmla="*/ 1018183 w 1018183"/>
                  <a:gd name="connsiteY3786" fmla="*/ 7311387 h 9085945"/>
                  <a:gd name="connsiteX3787" fmla="*/ 1018183 w 1018183"/>
                  <a:gd name="connsiteY3787" fmla="*/ 7313586 h 9085945"/>
                  <a:gd name="connsiteX3788" fmla="*/ 1018183 w 1018183"/>
                  <a:gd name="connsiteY3788" fmla="*/ 7315155 h 9085945"/>
                  <a:gd name="connsiteX3789" fmla="*/ 1018183 w 1018183"/>
                  <a:gd name="connsiteY3789" fmla="*/ 7316794 h 9085945"/>
                  <a:gd name="connsiteX3790" fmla="*/ 1018183 w 1018183"/>
                  <a:gd name="connsiteY3790" fmla="*/ 7324645 h 9085945"/>
                  <a:gd name="connsiteX3791" fmla="*/ 1018183 w 1018183"/>
                  <a:gd name="connsiteY3791" fmla="*/ 7326212 h 9085945"/>
                  <a:gd name="connsiteX3792" fmla="*/ 1018183 w 1018183"/>
                  <a:gd name="connsiteY3792" fmla="*/ 7332692 h 9085945"/>
                  <a:gd name="connsiteX3793" fmla="*/ 1018183 w 1018183"/>
                  <a:gd name="connsiteY3793" fmla="*/ 7337709 h 9085945"/>
                  <a:gd name="connsiteX3794" fmla="*/ 1018183 w 1018183"/>
                  <a:gd name="connsiteY3794" fmla="*/ 7342831 h 9085945"/>
                  <a:gd name="connsiteX3795" fmla="*/ 1018183 w 1018183"/>
                  <a:gd name="connsiteY3795" fmla="*/ 7344115 h 9085945"/>
                  <a:gd name="connsiteX3796" fmla="*/ 1018183 w 1018183"/>
                  <a:gd name="connsiteY3796" fmla="*/ 7349521 h 9085945"/>
                  <a:gd name="connsiteX3797" fmla="*/ 1018183 w 1018183"/>
                  <a:gd name="connsiteY3797" fmla="*/ 7351729 h 9085945"/>
                  <a:gd name="connsiteX3798" fmla="*/ 1018183 w 1018183"/>
                  <a:gd name="connsiteY3798" fmla="*/ 7352419 h 9085945"/>
                  <a:gd name="connsiteX3799" fmla="*/ 1018183 w 1018183"/>
                  <a:gd name="connsiteY3799" fmla="*/ 7353889 h 9085945"/>
                  <a:gd name="connsiteX3800" fmla="*/ 1018183 w 1018183"/>
                  <a:gd name="connsiteY3800" fmla="*/ 7353987 h 9085945"/>
                  <a:gd name="connsiteX3801" fmla="*/ 1018183 w 1018183"/>
                  <a:gd name="connsiteY3801" fmla="*/ 7355963 h 9085945"/>
                  <a:gd name="connsiteX3802" fmla="*/ 1018183 w 1018183"/>
                  <a:gd name="connsiteY3802" fmla="*/ 7356268 h 9085945"/>
                  <a:gd name="connsiteX3803" fmla="*/ 1018183 w 1018183"/>
                  <a:gd name="connsiteY3803" fmla="*/ 7360579 h 9085945"/>
                  <a:gd name="connsiteX3804" fmla="*/ 1018183 w 1018183"/>
                  <a:gd name="connsiteY3804" fmla="*/ 7368081 h 9085945"/>
                  <a:gd name="connsiteX3805" fmla="*/ 1018183 w 1018183"/>
                  <a:gd name="connsiteY3805" fmla="*/ 7379139 h 9085945"/>
                  <a:gd name="connsiteX3806" fmla="*/ 1018183 w 1018183"/>
                  <a:gd name="connsiteY3806" fmla="*/ 7380434 h 9085945"/>
                  <a:gd name="connsiteX3807" fmla="*/ 1018183 w 1018183"/>
                  <a:gd name="connsiteY3807" fmla="*/ 7384457 h 9085945"/>
                  <a:gd name="connsiteX3808" fmla="*/ 1018183 w 1018183"/>
                  <a:gd name="connsiteY3808" fmla="*/ 7388690 h 9085945"/>
                  <a:gd name="connsiteX3809" fmla="*/ 1018183 w 1018183"/>
                  <a:gd name="connsiteY3809" fmla="*/ 7388996 h 9085945"/>
                  <a:gd name="connsiteX3810" fmla="*/ 1018183 w 1018183"/>
                  <a:gd name="connsiteY3810" fmla="*/ 7392540 h 9085945"/>
                  <a:gd name="connsiteX3811" fmla="*/ 1018183 w 1018183"/>
                  <a:gd name="connsiteY3811" fmla="*/ 7394231 h 9085945"/>
                  <a:gd name="connsiteX3812" fmla="*/ 1018183 w 1018183"/>
                  <a:gd name="connsiteY3812" fmla="*/ 7395515 h 9085945"/>
                  <a:gd name="connsiteX3813" fmla="*/ 1018183 w 1018183"/>
                  <a:gd name="connsiteY3813" fmla="*/ 7397537 h 9085945"/>
                  <a:gd name="connsiteX3814" fmla="*/ 1018183 w 1018183"/>
                  <a:gd name="connsiteY3814" fmla="*/ 7398465 h 9085945"/>
                  <a:gd name="connsiteX3815" fmla="*/ 1018183 w 1018183"/>
                  <a:gd name="connsiteY3815" fmla="*/ 7398769 h 9085945"/>
                  <a:gd name="connsiteX3816" fmla="*/ 1018183 w 1018183"/>
                  <a:gd name="connsiteY3816" fmla="*/ 7399748 h 9085945"/>
                  <a:gd name="connsiteX3817" fmla="*/ 1018183 w 1018183"/>
                  <a:gd name="connsiteY3817" fmla="*/ 7400052 h 9085945"/>
                  <a:gd name="connsiteX3818" fmla="*/ 1018183 w 1018183"/>
                  <a:gd name="connsiteY3818" fmla="*/ 7400921 h 9085945"/>
                  <a:gd name="connsiteX3819" fmla="*/ 1018183 w 1018183"/>
                  <a:gd name="connsiteY3819" fmla="*/ 7403597 h 9085945"/>
                  <a:gd name="connsiteX3820" fmla="*/ 1018183 w 1018183"/>
                  <a:gd name="connsiteY3820" fmla="*/ 7407249 h 9085945"/>
                  <a:gd name="connsiteX3821" fmla="*/ 1018183 w 1018183"/>
                  <a:gd name="connsiteY3821" fmla="*/ 7411145 h 9085945"/>
                  <a:gd name="connsiteX3822" fmla="*/ 1018183 w 1018183"/>
                  <a:gd name="connsiteY3822" fmla="*/ 7411867 h 9085945"/>
                  <a:gd name="connsiteX3823" fmla="*/ 1018183 w 1018183"/>
                  <a:gd name="connsiteY3823" fmla="*/ 7415413 h 9085945"/>
                  <a:gd name="connsiteX3824" fmla="*/ 1018183 w 1018183"/>
                  <a:gd name="connsiteY3824" fmla="*/ 7418307 h 9085945"/>
                  <a:gd name="connsiteX3825" fmla="*/ 1018183 w 1018183"/>
                  <a:gd name="connsiteY3825" fmla="*/ 7419481 h 9085945"/>
                  <a:gd name="connsiteX3826" fmla="*/ 1018183 w 1018183"/>
                  <a:gd name="connsiteY3826" fmla="*/ 7435039 h 9085945"/>
                  <a:gd name="connsiteX3827" fmla="*/ 1018183 w 1018183"/>
                  <a:gd name="connsiteY3827" fmla="*/ 7435826 h 9085945"/>
                  <a:gd name="connsiteX3828" fmla="*/ 1018183 w 1018183"/>
                  <a:gd name="connsiteY3828" fmla="*/ 7436327 h 9085945"/>
                  <a:gd name="connsiteX3829" fmla="*/ 1018183 w 1018183"/>
                  <a:gd name="connsiteY3829" fmla="*/ 7437879 h 9085945"/>
                  <a:gd name="connsiteX3830" fmla="*/ 1018183 w 1018183"/>
                  <a:gd name="connsiteY3830" fmla="*/ 7440090 h 9085945"/>
                  <a:gd name="connsiteX3831" fmla="*/ 1018183 w 1018183"/>
                  <a:gd name="connsiteY3831" fmla="*/ 7440092 h 9085945"/>
                  <a:gd name="connsiteX3832" fmla="*/ 1018183 w 1018183"/>
                  <a:gd name="connsiteY3832" fmla="*/ 7440394 h 9085945"/>
                  <a:gd name="connsiteX3833" fmla="*/ 1018183 w 1018183"/>
                  <a:gd name="connsiteY3833" fmla="*/ 7441613 h 9085945"/>
                  <a:gd name="connsiteX3834" fmla="*/ 1018183 w 1018183"/>
                  <a:gd name="connsiteY3834" fmla="*/ 7443939 h 9085945"/>
                  <a:gd name="connsiteX3835" fmla="*/ 1018183 w 1018183"/>
                  <a:gd name="connsiteY3835" fmla="*/ 7446097 h 9085945"/>
                  <a:gd name="connsiteX3836" fmla="*/ 1018183 w 1018183"/>
                  <a:gd name="connsiteY3836" fmla="*/ 7448937 h 9085945"/>
                  <a:gd name="connsiteX3837" fmla="*/ 1018183 w 1018183"/>
                  <a:gd name="connsiteY3837" fmla="*/ 7449747 h 9085945"/>
                  <a:gd name="connsiteX3838" fmla="*/ 1018183 w 1018183"/>
                  <a:gd name="connsiteY3838" fmla="*/ 7450227 h 9085945"/>
                  <a:gd name="connsiteX3839" fmla="*/ 1018183 w 1018183"/>
                  <a:gd name="connsiteY3839" fmla="*/ 7451035 h 9085945"/>
                  <a:gd name="connsiteX3840" fmla="*/ 1018183 w 1018183"/>
                  <a:gd name="connsiteY3840" fmla="*/ 7452209 h 9085945"/>
                  <a:gd name="connsiteX3841" fmla="*/ 1018183 w 1018183"/>
                  <a:gd name="connsiteY3841" fmla="*/ 7452673 h 9085945"/>
                  <a:gd name="connsiteX3842" fmla="*/ 1018183 w 1018183"/>
                  <a:gd name="connsiteY3842" fmla="*/ 7455755 h 9085945"/>
                  <a:gd name="connsiteX3843" fmla="*/ 1018183 w 1018183"/>
                  <a:gd name="connsiteY3843" fmla="*/ 7458649 h 9085945"/>
                  <a:gd name="connsiteX3844" fmla="*/ 1018183 w 1018183"/>
                  <a:gd name="connsiteY3844" fmla="*/ 7460804 h 9085945"/>
                  <a:gd name="connsiteX3845" fmla="*/ 1018183 w 1018183"/>
                  <a:gd name="connsiteY3845" fmla="*/ 7461347 h 9085945"/>
                  <a:gd name="connsiteX3846" fmla="*/ 1018183 w 1018183"/>
                  <a:gd name="connsiteY3846" fmla="*/ 7463267 h 9085945"/>
                  <a:gd name="connsiteX3847" fmla="*/ 1018183 w 1018183"/>
                  <a:gd name="connsiteY3847" fmla="*/ 7466812 h 9085945"/>
                  <a:gd name="connsiteX3848" fmla="*/ 1018183 w 1018183"/>
                  <a:gd name="connsiteY3848" fmla="*/ 7476669 h 9085945"/>
                  <a:gd name="connsiteX3849" fmla="*/ 1018183 w 1018183"/>
                  <a:gd name="connsiteY3849" fmla="*/ 7480434 h 9085945"/>
                  <a:gd name="connsiteX3850" fmla="*/ 1018183 w 1018183"/>
                  <a:gd name="connsiteY3850" fmla="*/ 7481234 h 9085945"/>
                  <a:gd name="connsiteX3851" fmla="*/ 1018183 w 1018183"/>
                  <a:gd name="connsiteY3851" fmla="*/ 7481664 h 9085945"/>
                  <a:gd name="connsiteX3852" fmla="*/ 1018183 w 1018183"/>
                  <a:gd name="connsiteY3852" fmla="*/ 7482803 h 9085945"/>
                  <a:gd name="connsiteX3853" fmla="*/ 1018183 w 1018183"/>
                  <a:gd name="connsiteY3853" fmla="*/ 7485400 h 9085945"/>
                  <a:gd name="connsiteX3854" fmla="*/ 1018183 w 1018183"/>
                  <a:gd name="connsiteY3854" fmla="*/ 7486313 h 9085945"/>
                  <a:gd name="connsiteX3855" fmla="*/ 1018183 w 1018183"/>
                  <a:gd name="connsiteY3855" fmla="*/ 7486439 h 9085945"/>
                  <a:gd name="connsiteX3856" fmla="*/ 1018183 w 1018183"/>
                  <a:gd name="connsiteY3856" fmla="*/ 7487723 h 9085945"/>
                  <a:gd name="connsiteX3857" fmla="*/ 1018183 w 1018183"/>
                  <a:gd name="connsiteY3857" fmla="*/ 7488511 h 9085945"/>
                  <a:gd name="connsiteX3858" fmla="*/ 1018183 w 1018183"/>
                  <a:gd name="connsiteY3858" fmla="*/ 7488942 h 9085945"/>
                  <a:gd name="connsiteX3859" fmla="*/ 1018183 w 1018183"/>
                  <a:gd name="connsiteY3859" fmla="*/ 7491377 h 9085945"/>
                  <a:gd name="connsiteX3860" fmla="*/ 1018183 w 1018183"/>
                  <a:gd name="connsiteY3860" fmla="*/ 7491492 h 9085945"/>
                  <a:gd name="connsiteX3861" fmla="*/ 1018183 w 1018183"/>
                  <a:gd name="connsiteY3861" fmla="*/ 7492056 h 9085945"/>
                  <a:gd name="connsiteX3862" fmla="*/ 1018183 w 1018183"/>
                  <a:gd name="connsiteY3862" fmla="*/ 7493015 h 9085945"/>
                  <a:gd name="connsiteX3863" fmla="*/ 1018183 w 1018183"/>
                  <a:gd name="connsiteY3863" fmla="*/ 7494074 h 9085945"/>
                  <a:gd name="connsiteX3864" fmla="*/ 1018183 w 1018183"/>
                  <a:gd name="connsiteY3864" fmla="*/ 7499419 h 9085945"/>
                  <a:gd name="connsiteX3865" fmla="*/ 1018183 w 1018183"/>
                  <a:gd name="connsiteY3865" fmla="*/ 7499539 h 9085945"/>
                  <a:gd name="connsiteX3866" fmla="*/ 1018183 w 1018183"/>
                  <a:gd name="connsiteY3866" fmla="*/ 7501146 h 9085945"/>
                  <a:gd name="connsiteX3867" fmla="*/ 1018183 w 1018183"/>
                  <a:gd name="connsiteY3867" fmla="*/ 7502430 h 9085945"/>
                  <a:gd name="connsiteX3868" fmla="*/ 1018183 w 1018183"/>
                  <a:gd name="connsiteY3868" fmla="*/ 7502913 h 9085945"/>
                  <a:gd name="connsiteX3869" fmla="*/ 1018183 w 1018183"/>
                  <a:gd name="connsiteY3869" fmla="*/ 7503652 h 9085945"/>
                  <a:gd name="connsiteX3870" fmla="*/ 1018183 w 1018183"/>
                  <a:gd name="connsiteY3870" fmla="*/ 7503846 h 9085945"/>
                  <a:gd name="connsiteX3871" fmla="*/ 1018183 w 1018183"/>
                  <a:gd name="connsiteY3871" fmla="*/ 7505132 h 9085945"/>
                  <a:gd name="connsiteX3872" fmla="*/ 1018183 w 1018183"/>
                  <a:gd name="connsiteY3872" fmla="*/ 7507481 h 9085945"/>
                  <a:gd name="connsiteX3873" fmla="*/ 1018183 w 1018183"/>
                  <a:gd name="connsiteY3873" fmla="*/ 7513623 h 9085945"/>
                  <a:gd name="connsiteX3874" fmla="*/ 1018183 w 1018183"/>
                  <a:gd name="connsiteY3874" fmla="*/ 7513963 h 9085945"/>
                  <a:gd name="connsiteX3875" fmla="*/ 1018183 w 1018183"/>
                  <a:gd name="connsiteY3875" fmla="*/ 7515530 h 9085945"/>
                  <a:gd name="connsiteX3876" fmla="*/ 1018183 w 1018183"/>
                  <a:gd name="connsiteY3876" fmla="*/ 7517506 h 9085945"/>
                  <a:gd name="connsiteX3877" fmla="*/ 1018183 w 1018183"/>
                  <a:gd name="connsiteY3877" fmla="*/ 7524783 h 9085945"/>
                  <a:gd name="connsiteX3878" fmla="*/ 1018183 w 1018183"/>
                  <a:gd name="connsiteY3878" fmla="*/ 7525021 h 9085945"/>
                  <a:gd name="connsiteX3879" fmla="*/ 1018183 w 1018183"/>
                  <a:gd name="connsiteY3879" fmla="*/ 7525742 h 9085945"/>
                  <a:gd name="connsiteX3880" fmla="*/ 1018183 w 1018183"/>
                  <a:gd name="connsiteY3880" fmla="*/ 7526588 h 9085945"/>
                  <a:gd name="connsiteX3881" fmla="*/ 1018183 w 1018183"/>
                  <a:gd name="connsiteY3881" fmla="*/ 7526655 h 9085945"/>
                  <a:gd name="connsiteX3882" fmla="*/ 1018183 w 1018183"/>
                  <a:gd name="connsiteY3882" fmla="*/ 7528333 h 9085945"/>
                  <a:gd name="connsiteX3883" fmla="*/ 1018183 w 1018183"/>
                  <a:gd name="connsiteY3883" fmla="*/ 7528563 h 9085945"/>
                  <a:gd name="connsiteX3884" fmla="*/ 1018183 w 1018183"/>
                  <a:gd name="connsiteY3884" fmla="*/ 7529284 h 9085945"/>
                  <a:gd name="connsiteX3885" fmla="*/ 1018183 w 1018183"/>
                  <a:gd name="connsiteY3885" fmla="*/ 7529900 h 9085945"/>
                  <a:gd name="connsiteX3886" fmla="*/ 1018183 w 1018183"/>
                  <a:gd name="connsiteY3886" fmla="*/ 7534335 h 9085945"/>
                  <a:gd name="connsiteX3887" fmla="*/ 1018183 w 1018183"/>
                  <a:gd name="connsiteY3887" fmla="*/ 7534557 h 9085945"/>
                  <a:gd name="connsiteX3888" fmla="*/ 1018183 w 1018183"/>
                  <a:gd name="connsiteY3888" fmla="*/ 7535841 h 9085945"/>
                  <a:gd name="connsiteX3889" fmla="*/ 1018183 w 1018183"/>
                  <a:gd name="connsiteY3889" fmla="*/ 7536800 h 9085945"/>
                  <a:gd name="connsiteX3890" fmla="*/ 1018183 w 1018183"/>
                  <a:gd name="connsiteY3890" fmla="*/ 7537713 h 9085945"/>
                  <a:gd name="connsiteX3891" fmla="*/ 1018183 w 1018183"/>
                  <a:gd name="connsiteY3891" fmla="*/ 7540344 h 9085945"/>
                  <a:gd name="connsiteX3892" fmla="*/ 1018183 w 1018183"/>
                  <a:gd name="connsiteY3892" fmla="*/ 7542186 h 9085945"/>
                  <a:gd name="connsiteX3893" fmla="*/ 1018183 w 1018183"/>
                  <a:gd name="connsiteY3893" fmla="*/ 7543755 h 9085945"/>
                  <a:gd name="connsiteX3894" fmla="*/ 1018183 w 1018183"/>
                  <a:gd name="connsiteY3894" fmla="*/ 7543994 h 9085945"/>
                  <a:gd name="connsiteX3895" fmla="*/ 1018183 w 1018183"/>
                  <a:gd name="connsiteY3895" fmla="*/ 7545474 h 9085945"/>
                  <a:gd name="connsiteX3896" fmla="*/ 1018183 w 1018183"/>
                  <a:gd name="connsiteY3896" fmla="*/ 7553245 h 9085945"/>
                  <a:gd name="connsiteX3897" fmla="*/ 1018183 w 1018183"/>
                  <a:gd name="connsiteY3897" fmla="*/ 7553965 h 9085945"/>
                  <a:gd name="connsiteX3898" fmla="*/ 1018183 w 1018183"/>
                  <a:gd name="connsiteY3898" fmla="*/ 7554812 h 9085945"/>
                  <a:gd name="connsiteX3899" fmla="*/ 1018183 w 1018183"/>
                  <a:gd name="connsiteY3899" fmla="*/ 7555052 h 9085945"/>
                  <a:gd name="connsiteX3900" fmla="*/ 1018183 w 1018183"/>
                  <a:gd name="connsiteY3900" fmla="*/ 7561292 h 9085945"/>
                  <a:gd name="connsiteX3901" fmla="*/ 1018183 w 1018183"/>
                  <a:gd name="connsiteY3901" fmla="*/ 7565027 h 9085945"/>
                  <a:gd name="connsiteX3902" fmla="*/ 1018183 w 1018183"/>
                  <a:gd name="connsiteY3902" fmla="*/ 7565363 h 9085945"/>
                  <a:gd name="connsiteX3903" fmla="*/ 1018183 w 1018183"/>
                  <a:gd name="connsiteY3903" fmla="*/ 7566930 h 9085945"/>
                  <a:gd name="connsiteX3904" fmla="*/ 1018183 w 1018183"/>
                  <a:gd name="connsiteY3904" fmla="*/ 7568675 h 9085945"/>
                  <a:gd name="connsiteX3905" fmla="*/ 1018183 w 1018183"/>
                  <a:gd name="connsiteY3905" fmla="*/ 7568905 h 9085945"/>
                  <a:gd name="connsiteX3906" fmla="*/ 1018183 w 1018183"/>
                  <a:gd name="connsiteY3906" fmla="*/ 7570242 h 9085945"/>
                  <a:gd name="connsiteX3907" fmla="*/ 1018183 w 1018183"/>
                  <a:gd name="connsiteY3907" fmla="*/ 7573071 h 9085945"/>
                  <a:gd name="connsiteX3908" fmla="*/ 1018183 w 1018183"/>
                  <a:gd name="connsiteY3908" fmla="*/ 7576183 h 9085945"/>
                  <a:gd name="connsiteX3909" fmla="*/ 1018183 w 1018183"/>
                  <a:gd name="connsiteY3909" fmla="*/ 7576835 h 9085945"/>
                  <a:gd name="connsiteX3910" fmla="*/ 1018183 w 1018183"/>
                  <a:gd name="connsiteY3910" fmla="*/ 7579733 h 9085945"/>
                  <a:gd name="connsiteX3911" fmla="*/ 1018183 w 1018183"/>
                  <a:gd name="connsiteY3911" fmla="*/ 7580329 h 9085945"/>
                  <a:gd name="connsiteX3912" fmla="*/ 1018183 w 1018183"/>
                  <a:gd name="connsiteY3912" fmla="*/ 7581300 h 9085945"/>
                  <a:gd name="connsiteX3913" fmla="*/ 1018183 w 1018183"/>
                  <a:gd name="connsiteY3913" fmla="*/ 7587781 h 9085945"/>
                  <a:gd name="connsiteX3914" fmla="*/ 1018183 w 1018183"/>
                  <a:gd name="connsiteY3914" fmla="*/ 7591629 h 9085945"/>
                  <a:gd name="connsiteX3915" fmla="*/ 1018183 w 1018183"/>
                  <a:gd name="connsiteY3915" fmla="*/ 7593587 h 9085945"/>
                  <a:gd name="connsiteX3916" fmla="*/ 1018183 w 1018183"/>
                  <a:gd name="connsiteY3916" fmla="*/ 7595154 h 9085945"/>
                  <a:gd name="connsiteX3917" fmla="*/ 1018183 w 1018183"/>
                  <a:gd name="connsiteY3917" fmla="*/ 7601634 h 9085945"/>
                  <a:gd name="connsiteX3918" fmla="*/ 1018183 w 1018183"/>
                  <a:gd name="connsiteY3918" fmla="*/ 7609034 h 9085945"/>
                  <a:gd name="connsiteX3919" fmla="*/ 1018183 w 1018183"/>
                  <a:gd name="connsiteY3919" fmla="*/ 7612692 h 9085945"/>
                  <a:gd name="connsiteX3920" fmla="*/ 1018183 w 1018183"/>
                  <a:gd name="connsiteY3920" fmla="*/ 7613057 h 9085945"/>
                  <a:gd name="connsiteX3921" fmla="*/ 1018183 w 1018183"/>
                  <a:gd name="connsiteY3921" fmla="*/ 7616004 h 9085945"/>
                  <a:gd name="connsiteX3922" fmla="*/ 1018183 w 1018183"/>
                  <a:gd name="connsiteY3922" fmla="*/ 7616307 h 9085945"/>
                  <a:gd name="connsiteX3923" fmla="*/ 1018183 w 1018183"/>
                  <a:gd name="connsiteY3923" fmla="*/ 7622831 h 9085945"/>
                  <a:gd name="connsiteX3924" fmla="*/ 1018183 w 1018183"/>
                  <a:gd name="connsiteY3924" fmla="*/ 7624115 h 9085945"/>
                  <a:gd name="connsiteX3925" fmla="*/ 1018183 w 1018183"/>
                  <a:gd name="connsiteY3925" fmla="*/ 7629521 h 9085945"/>
                  <a:gd name="connsiteX3926" fmla="*/ 1018183 w 1018183"/>
                  <a:gd name="connsiteY3926" fmla="*/ 7639745 h 9085945"/>
                  <a:gd name="connsiteX3927" fmla="*/ 1018183 w 1018183"/>
                  <a:gd name="connsiteY3927" fmla="*/ 7648081 h 9085945"/>
                  <a:gd name="connsiteX3928" fmla="*/ 1018183 w 1018183"/>
                  <a:gd name="connsiteY3928" fmla="*/ 7649376 h 9085945"/>
                  <a:gd name="connsiteX3929" fmla="*/ 1018183 w 1018183"/>
                  <a:gd name="connsiteY3929" fmla="*/ 7660435 h 9085945"/>
                  <a:gd name="connsiteX3930" fmla="*/ 1018183 w 1018183"/>
                  <a:gd name="connsiteY3930" fmla="*/ 7664426 h 9085945"/>
                  <a:gd name="connsiteX3931" fmla="*/ 1018183 w 1018183"/>
                  <a:gd name="connsiteY3931" fmla="*/ 7664457 h 9085945"/>
                  <a:gd name="connsiteX3932" fmla="*/ 1018183 w 1018183"/>
                  <a:gd name="connsiteY3932" fmla="*/ 7666479 h 9085945"/>
                  <a:gd name="connsiteX3933" fmla="*/ 1018183 w 1018183"/>
                  <a:gd name="connsiteY3933" fmla="*/ 7668690 h 9085945"/>
                  <a:gd name="connsiteX3934" fmla="*/ 1018183 w 1018183"/>
                  <a:gd name="connsiteY3934" fmla="*/ 7668994 h 9085945"/>
                  <a:gd name="connsiteX3935" fmla="*/ 1018183 w 1018183"/>
                  <a:gd name="connsiteY3935" fmla="*/ 7672539 h 9085945"/>
                  <a:gd name="connsiteX3936" fmla="*/ 1018183 w 1018183"/>
                  <a:gd name="connsiteY3936" fmla="*/ 7677537 h 9085945"/>
                  <a:gd name="connsiteX3937" fmla="*/ 1018183 w 1018183"/>
                  <a:gd name="connsiteY3937" fmla="*/ 7678827 h 9085945"/>
                  <a:gd name="connsiteX3938" fmla="*/ 1018183 w 1018183"/>
                  <a:gd name="connsiteY3938" fmla="*/ 7680087 h 9085945"/>
                  <a:gd name="connsiteX3939" fmla="*/ 1018183 w 1018183"/>
                  <a:gd name="connsiteY3939" fmla="*/ 7680809 h 9085945"/>
                  <a:gd name="connsiteX3940" fmla="*/ 1018183 w 1018183"/>
                  <a:gd name="connsiteY3940" fmla="*/ 7684355 h 9085945"/>
                  <a:gd name="connsiteX3941" fmla="*/ 1018183 w 1018183"/>
                  <a:gd name="connsiteY3941" fmla="*/ 7687249 h 9085945"/>
                  <a:gd name="connsiteX3942" fmla="*/ 1018183 w 1018183"/>
                  <a:gd name="connsiteY3942" fmla="*/ 7691145 h 9085945"/>
                  <a:gd name="connsiteX3943" fmla="*/ 1018183 w 1018183"/>
                  <a:gd name="connsiteY3943" fmla="*/ 7691867 h 9085945"/>
                  <a:gd name="connsiteX3944" fmla="*/ 1018183 w 1018183"/>
                  <a:gd name="connsiteY3944" fmla="*/ 7693163 h 9085945"/>
                  <a:gd name="connsiteX3945" fmla="*/ 1018183 w 1018183"/>
                  <a:gd name="connsiteY3945" fmla="*/ 7695412 h 9085945"/>
                  <a:gd name="connsiteX3946" fmla="*/ 1018183 w 1018183"/>
                  <a:gd name="connsiteY3946" fmla="*/ 7696706 h 9085945"/>
                  <a:gd name="connsiteX3947" fmla="*/ 1018183 w 1018183"/>
                  <a:gd name="connsiteY3947" fmla="*/ 7698775 h 9085945"/>
                  <a:gd name="connsiteX3948" fmla="*/ 1018183 w 1018183"/>
                  <a:gd name="connsiteY3948" fmla="*/ 7700343 h 9085945"/>
                  <a:gd name="connsiteX3949" fmla="*/ 1018183 w 1018183"/>
                  <a:gd name="connsiteY3949" fmla="*/ 7704768 h 9085945"/>
                  <a:gd name="connsiteX3950" fmla="*/ 1018183 w 1018183"/>
                  <a:gd name="connsiteY3950" fmla="*/ 7705269 h 9085945"/>
                  <a:gd name="connsiteX3951" fmla="*/ 1018183 w 1018183"/>
                  <a:gd name="connsiteY3951" fmla="*/ 7709034 h 9085945"/>
                  <a:gd name="connsiteX3952" fmla="*/ 1018183 w 1018183"/>
                  <a:gd name="connsiteY3952" fmla="*/ 7710264 h 9085945"/>
                  <a:gd name="connsiteX3953" fmla="*/ 1018183 w 1018183"/>
                  <a:gd name="connsiteY3953" fmla="*/ 7715039 h 9085945"/>
                  <a:gd name="connsiteX3954" fmla="*/ 1018183 w 1018183"/>
                  <a:gd name="connsiteY3954" fmla="*/ 7715826 h 9085945"/>
                  <a:gd name="connsiteX3955" fmla="*/ 1018183 w 1018183"/>
                  <a:gd name="connsiteY3955" fmla="*/ 7716323 h 9085945"/>
                  <a:gd name="connsiteX3956" fmla="*/ 1018183 w 1018183"/>
                  <a:gd name="connsiteY3956" fmla="*/ 7717879 h 9085945"/>
                  <a:gd name="connsiteX3957" fmla="*/ 1018183 w 1018183"/>
                  <a:gd name="connsiteY3957" fmla="*/ 7719169 h 9085945"/>
                  <a:gd name="connsiteX3958" fmla="*/ 1018183 w 1018183"/>
                  <a:gd name="connsiteY3958" fmla="*/ 7719977 h 9085945"/>
                  <a:gd name="connsiteX3959" fmla="*/ 1018183 w 1018183"/>
                  <a:gd name="connsiteY3959" fmla="*/ 7720092 h 9085945"/>
                  <a:gd name="connsiteX3960" fmla="*/ 1018183 w 1018183"/>
                  <a:gd name="connsiteY3960" fmla="*/ 7721389 h 9085945"/>
                  <a:gd name="connsiteX3961" fmla="*/ 1018183 w 1018183"/>
                  <a:gd name="connsiteY3961" fmla="*/ 7721615 h 9085945"/>
                  <a:gd name="connsiteX3962" fmla="*/ 1018183 w 1018183"/>
                  <a:gd name="connsiteY3962" fmla="*/ 7723873 h 9085945"/>
                  <a:gd name="connsiteX3963" fmla="*/ 1018183 w 1018183"/>
                  <a:gd name="connsiteY3963" fmla="*/ 7728019 h 9085945"/>
                  <a:gd name="connsiteX3964" fmla="*/ 1018183 w 1018183"/>
                  <a:gd name="connsiteY3964" fmla="*/ 7728139 h 9085945"/>
                  <a:gd name="connsiteX3965" fmla="*/ 1018183 w 1018183"/>
                  <a:gd name="connsiteY3965" fmla="*/ 7729746 h 9085945"/>
                  <a:gd name="connsiteX3966" fmla="*/ 1018183 w 1018183"/>
                  <a:gd name="connsiteY3966" fmla="*/ 7730226 h 9085945"/>
                  <a:gd name="connsiteX3967" fmla="*/ 1018183 w 1018183"/>
                  <a:gd name="connsiteY3967" fmla="*/ 7731030 h 9085945"/>
                  <a:gd name="connsiteX3968" fmla="*/ 1018183 w 1018183"/>
                  <a:gd name="connsiteY3968" fmla="*/ 7732209 h 9085945"/>
                  <a:gd name="connsiteX3969" fmla="*/ 1018183 w 1018183"/>
                  <a:gd name="connsiteY3969" fmla="*/ 7735754 h 9085945"/>
                  <a:gd name="connsiteX3970" fmla="*/ 1018183 w 1018183"/>
                  <a:gd name="connsiteY3970" fmla="*/ 7741277 h 9085945"/>
                  <a:gd name="connsiteX3971" fmla="*/ 1018183 w 1018183"/>
                  <a:gd name="connsiteY3971" fmla="*/ 7742844 h 9085945"/>
                  <a:gd name="connsiteX3972" fmla="*/ 1018183 w 1018183"/>
                  <a:gd name="connsiteY3972" fmla="*/ 7750606 h 9085945"/>
                  <a:gd name="connsiteX3973" fmla="*/ 1018183 w 1018183"/>
                  <a:gd name="connsiteY3973" fmla="*/ 7752098 h 9085945"/>
                  <a:gd name="connsiteX3974" fmla="*/ 1018183 w 1018183"/>
                  <a:gd name="connsiteY3974" fmla="*/ 7754342 h 9085945"/>
                  <a:gd name="connsiteX3975" fmla="*/ 1018183 w 1018183"/>
                  <a:gd name="connsiteY3975" fmla="*/ 7755031 h 9085945"/>
                  <a:gd name="connsiteX3976" fmla="*/ 1018183 w 1018183"/>
                  <a:gd name="connsiteY3976" fmla="*/ 7755255 h 9085945"/>
                  <a:gd name="connsiteX3977" fmla="*/ 1018183 w 1018183"/>
                  <a:gd name="connsiteY3977" fmla="*/ 7756665 h 9085945"/>
                  <a:gd name="connsiteX3978" fmla="*/ 1018183 w 1018183"/>
                  <a:gd name="connsiteY3978" fmla="*/ 7757884 h 9085945"/>
                  <a:gd name="connsiteX3979" fmla="*/ 1018183 w 1018183"/>
                  <a:gd name="connsiteY3979" fmla="*/ 7760434 h 9085945"/>
                  <a:gd name="connsiteX3980" fmla="*/ 1018183 w 1018183"/>
                  <a:gd name="connsiteY3980" fmla="*/ 7761664 h 9085945"/>
                  <a:gd name="connsiteX3981" fmla="*/ 1018183 w 1018183"/>
                  <a:gd name="connsiteY3981" fmla="*/ 7762935 h 9085945"/>
                  <a:gd name="connsiteX3982" fmla="*/ 1018183 w 1018183"/>
                  <a:gd name="connsiteY3982" fmla="*/ 7765400 h 9085945"/>
                  <a:gd name="connsiteX3983" fmla="*/ 1018183 w 1018183"/>
                  <a:gd name="connsiteY3983" fmla="*/ 7766313 h 9085945"/>
                  <a:gd name="connsiteX3984" fmla="*/ 1018183 w 1018183"/>
                  <a:gd name="connsiteY3984" fmla="*/ 7768361 h 9085945"/>
                  <a:gd name="connsiteX3985" fmla="*/ 1018183 w 1018183"/>
                  <a:gd name="connsiteY3985" fmla="*/ 7768481 h 9085945"/>
                  <a:gd name="connsiteX3986" fmla="*/ 1018183 w 1018183"/>
                  <a:gd name="connsiteY3986" fmla="*/ 7768944 h 9085945"/>
                  <a:gd name="connsiteX3987" fmla="*/ 1018183 w 1018183"/>
                  <a:gd name="connsiteY3987" fmla="*/ 7771372 h 9085945"/>
                  <a:gd name="connsiteX3988" fmla="*/ 1018183 w 1018183"/>
                  <a:gd name="connsiteY3988" fmla="*/ 7772594 h 9085945"/>
                  <a:gd name="connsiteX3989" fmla="*/ 1018183 w 1018183"/>
                  <a:gd name="connsiteY3989" fmla="*/ 7774074 h 9085945"/>
                  <a:gd name="connsiteX3990" fmla="*/ 1018183 w 1018183"/>
                  <a:gd name="connsiteY3990" fmla="*/ 7779419 h 9085945"/>
                  <a:gd name="connsiteX3991" fmla="*/ 1018183 w 1018183"/>
                  <a:gd name="connsiteY3991" fmla="*/ 7779539 h 9085945"/>
                  <a:gd name="connsiteX3992" fmla="*/ 1018183 w 1018183"/>
                  <a:gd name="connsiteY3992" fmla="*/ 7782565 h 9085945"/>
                  <a:gd name="connsiteX3993" fmla="*/ 1018183 w 1018183"/>
                  <a:gd name="connsiteY3993" fmla="*/ 7783652 h 9085945"/>
                  <a:gd name="connsiteX3994" fmla="*/ 1018183 w 1018183"/>
                  <a:gd name="connsiteY3994" fmla="*/ 7793627 h 9085945"/>
                  <a:gd name="connsiteX3995" fmla="*/ 1018183 w 1018183"/>
                  <a:gd name="connsiteY3995" fmla="*/ 7793963 h 9085945"/>
                  <a:gd name="connsiteX3996" fmla="*/ 1018183 w 1018183"/>
                  <a:gd name="connsiteY3996" fmla="*/ 7795530 h 9085945"/>
                  <a:gd name="connsiteX3997" fmla="*/ 1018183 w 1018183"/>
                  <a:gd name="connsiteY3997" fmla="*/ 7797275 h 9085945"/>
                  <a:gd name="connsiteX3998" fmla="*/ 1018183 w 1018183"/>
                  <a:gd name="connsiteY3998" fmla="*/ 7797505 h 9085945"/>
                  <a:gd name="connsiteX3999" fmla="*/ 1018183 w 1018183"/>
                  <a:gd name="connsiteY3999" fmla="*/ 7798842 h 9085945"/>
                  <a:gd name="connsiteX4000" fmla="*/ 1018183 w 1018183"/>
                  <a:gd name="connsiteY4000" fmla="*/ 7801671 h 9085945"/>
                  <a:gd name="connsiteX4001" fmla="*/ 1018183 w 1018183"/>
                  <a:gd name="connsiteY4001" fmla="*/ 7803277 h 9085945"/>
                  <a:gd name="connsiteX4002" fmla="*/ 1018183 w 1018183"/>
                  <a:gd name="connsiteY4002" fmla="*/ 7804783 h 9085945"/>
                  <a:gd name="connsiteX4003" fmla="*/ 1018183 w 1018183"/>
                  <a:gd name="connsiteY4003" fmla="*/ 7805435 h 9085945"/>
                  <a:gd name="connsiteX4004" fmla="*/ 1018183 w 1018183"/>
                  <a:gd name="connsiteY4004" fmla="*/ 7805742 h 9085945"/>
                  <a:gd name="connsiteX4005" fmla="*/ 1018183 w 1018183"/>
                  <a:gd name="connsiteY4005" fmla="*/ 7806655 h 9085945"/>
                  <a:gd name="connsiteX4006" fmla="*/ 1018183 w 1018183"/>
                  <a:gd name="connsiteY4006" fmla="*/ 7808333 h 9085945"/>
                  <a:gd name="connsiteX4007" fmla="*/ 1018183 w 1018183"/>
                  <a:gd name="connsiteY4007" fmla="*/ 7809286 h 9085945"/>
                  <a:gd name="connsiteX4008" fmla="*/ 1018183 w 1018183"/>
                  <a:gd name="connsiteY4008" fmla="*/ 7809900 h 9085945"/>
                  <a:gd name="connsiteX4009" fmla="*/ 1018183 w 1018183"/>
                  <a:gd name="connsiteY4009" fmla="*/ 7812146 h 9085945"/>
                  <a:gd name="connsiteX4010" fmla="*/ 1018183 w 1018183"/>
                  <a:gd name="connsiteY4010" fmla="*/ 7814335 h 9085945"/>
                  <a:gd name="connsiteX4011" fmla="*/ 1018183 w 1018183"/>
                  <a:gd name="connsiteY4011" fmla="*/ 7815691 h 9085945"/>
                  <a:gd name="connsiteX4012" fmla="*/ 1018183 w 1018183"/>
                  <a:gd name="connsiteY4012" fmla="*/ 7816381 h 9085945"/>
                  <a:gd name="connsiteX4013" fmla="*/ 1018183 w 1018183"/>
                  <a:gd name="connsiteY4013" fmla="*/ 7820229 h 9085945"/>
                  <a:gd name="connsiteX4014" fmla="*/ 1018183 w 1018183"/>
                  <a:gd name="connsiteY4014" fmla="*/ 7822187 h 9085945"/>
                  <a:gd name="connsiteX4015" fmla="*/ 1018183 w 1018183"/>
                  <a:gd name="connsiteY4015" fmla="*/ 7823754 h 9085945"/>
                  <a:gd name="connsiteX4016" fmla="*/ 1018183 w 1018183"/>
                  <a:gd name="connsiteY4016" fmla="*/ 7823994 h 9085945"/>
                  <a:gd name="connsiteX4017" fmla="*/ 1018183 w 1018183"/>
                  <a:gd name="connsiteY4017" fmla="*/ 7830234 h 9085945"/>
                  <a:gd name="connsiteX4018" fmla="*/ 1018183 w 1018183"/>
                  <a:gd name="connsiteY4018" fmla="*/ 7833969 h 9085945"/>
                  <a:gd name="connsiteX4019" fmla="*/ 1018183 w 1018183"/>
                  <a:gd name="connsiteY4019" fmla="*/ 7840372 h 9085945"/>
                  <a:gd name="connsiteX4020" fmla="*/ 1018183 w 1018183"/>
                  <a:gd name="connsiteY4020" fmla="*/ 7841292 h 9085945"/>
                  <a:gd name="connsiteX4021" fmla="*/ 1018183 w 1018183"/>
                  <a:gd name="connsiteY4021" fmla="*/ 7842013 h 9085945"/>
                  <a:gd name="connsiteX4022" fmla="*/ 1018183 w 1018183"/>
                  <a:gd name="connsiteY4022" fmla="*/ 7844604 h 9085945"/>
                  <a:gd name="connsiteX4023" fmla="*/ 1018183 w 1018183"/>
                  <a:gd name="connsiteY4023" fmla="*/ 7844907 h 9085945"/>
                  <a:gd name="connsiteX4024" fmla="*/ 1018183 w 1018183"/>
                  <a:gd name="connsiteY4024" fmla="*/ 7845777 h 9085945"/>
                  <a:gd name="connsiteX4025" fmla="*/ 1018183 w 1018183"/>
                  <a:gd name="connsiteY4025" fmla="*/ 7847062 h 9085945"/>
                  <a:gd name="connsiteX4026" fmla="*/ 1018183 w 1018183"/>
                  <a:gd name="connsiteY4026" fmla="*/ 7848675 h 9085945"/>
                  <a:gd name="connsiteX4027" fmla="*/ 1018183 w 1018183"/>
                  <a:gd name="connsiteY4027" fmla="*/ 7850242 h 9085945"/>
                  <a:gd name="connsiteX4028" fmla="*/ 1018183 w 1018183"/>
                  <a:gd name="connsiteY4028" fmla="*/ 7853071 h 9085945"/>
                  <a:gd name="connsiteX4029" fmla="*/ 1018183 w 1018183"/>
                  <a:gd name="connsiteY4029" fmla="*/ 7856723 h 9085945"/>
                  <a:gd name="connsiteX4030" fmla="*/ 1018183 w 1018183"/>
                  <a:gd name="connsiteY4030" fmla="*/ 7856836 h 9085945"/>
                  <a:gd name="connsiteX4031" fmla="*/ 1018183 w 1018183"/>
                  <a:gd name="connsiteY4031" fmla="*/ 7860571 h 9085945"/>
                  <a:gd name="connsiteX4032" fmla="*/ 1018183 w 1018183"/>
                  <a:gd name="connsiteY4032" fmla="*/ 7865622 h 9085945"/>
                  <a:gd name="connsiteX4033" fmla="*/ 1018183 w 1018183"/>
                  <a:gd name="connsiteY4033" fmla="*/ 7867781 h 9085945"/>
                  <a:gd name="connsiteX4034" fmla="*/ 1018183 w 1018183"/>
                  <a:gd name="connsiteY4034" fmla="*/ 7871630 h 9085945"/>
                  <a:gd name="connsiteX4035" fmla="*/ 1018183 w 1018183"/>
                  <a:gd name="connsiteY4035" fmla="*/ 7877976 h 9085945"/>
                  <a:gd name="connsiteX4036" fmla="*/ 1018183 w 1018183"/>
                  <a:gd name="connsiteY4036" fmla="*/ 7881634 h 9085945"/>
                  <a:gd name="connsiteX4037" fmla="*/ 1018183 w 1018183"/>
                  <a:gd name="connsiteY4037" fmla="*/ 7884946 h 9085945"/>
                  <a:gd name="connsiteX4038" fmla="*/ 1018183 w 1018183"/>
                  <a:gd name="connsiteY4038" fmla="*/ 7885249 h 9085945"/>
                  <a:gd name="connsiteX4039" fmla="*/ 1018183 w 1018183"/>
                  <a:gd name="connsiteY4039" fmla="*/ 7889035 h 9085945"/>
                  <a:gd name="connsiteX4040" fmla="*/ 1018183 w 1018183"/>
                  <a:gd name="connsiteY4040" fmla="*/ 7893057 h 9085945"/>
                  <a:gd name="connsiteX4041" fmla="*/ 1018183 w 1018183"/>
                  <a:gd name="connsiteY4041" fmla="*/ 7896006 h 9085945"/>
                  <a:gd name="connsiteX4042" fmla="*/ 1018183 w 1018183"/>
                  <a:gd name="connsiteY4042" fmla="*/ 7896310 h 9085945"/>
                  <a:gd name="connsiteX4043" fmla="*/ 1018183 w 1018183"/>
                  <a:gd name="connsiteY4043" fmla="*/ 7904358 h 9085945"/>
                  <a:gd name="connsiteX4044" fmla="*/ 1018183 w 1018183"/>
                  <a:gd name="connsiteY4044" fmla="*/ 7908124 h 9085945"/>
                  <a:gd name="connsiteX4045" fmla="*/ 1018183 w 1018183"/>
                  <a:gd name="connsiteY4045" fmla="*/ 7908687 h 9085945"/>
                  <a:gd name="connsiteX4046" fmla="*/ 1018183 w 1018183"/>
                  <a:gd name="connsiteY4046" fmla="*/ 7919745 h 9085945"/>
                  <a:gd name="connsiteX4047" fmla="*/ 1018183 w 1018183"/>
                  <a:gd name="connsiteY4047" fmla="*/ 7921763 h 9085945"/>
                  <a:gd name="connsiteX4048" fmla="*/ 1018183 w 1018183"/>
                  <a:gd name="connsiteY4048" fmla="*/ 7925306 h 9085945"/>
                  <a:gd name="connsiteX4049" fmla="*/ 1018183 w 1018183"/>
                  <a:gd name="connsiteY4049" fmla="*/ 7927375 h 9085945"/>
                  <a:gd name="connsiteX4050" fmla="*/ 1018183 w 1018183"/>
                  <a:gd name="connsiteY4050" fmla="*/ 7928943 h 9085945"/>
                  <a:gd name="connsiteX4051" fmla="*/ 1018183 w 1018183"/>
                  <a:gd name="connsiteY4051" fmla="*/ 7929377 h 9085945"/>
                  <a:gd name="connsiteX4052" fmla="*/ 1018183 w 1018183"/>
                  <a:gd name="connsiteY4052" fmla="*/ 7932580 h 9085945"/>
                  <a:gd name="connsiteX4053" fmla="*/ 1018183 w 1018183"/>
                  <a:gd name="connsiteY4053" fmla="*/ 7933368 h 9085945"/>
                  <a:gd name="connsiteX4054" fmla="*/ 1018183 w 1018183"/>
                  <a:gd name="connsiteY4054" fmla="*/ 7939154 h 9085945"/>
                  <a:gd name="connsiteX4055" fmla="*/ 1018183 w 1018183"/>
                  <a:gd name="connsiteY4055" fmla="*/ 7944426 h 9085945"/>
                  <a:gd name="connsiteX4056" fmla="*/ 1018183 w 1018183"/>
                  <a:gd name="connsiteY4056" fmla="*/ 7946479 h 9085945"/>
                  <a:gd name="connsiteX4057" fmla="*/ 1018183 w 1018183"/>
                  <a:gd name="connsiteY4057" fmla="*/ 7947288 h 9085945"/>
                  <a:gd name="connsiteX4058" fmla="*/ 1018183 w 1018183"/>
                  <a:gd name="connsiteY4058" fmla="*/ 7947769 h 9085945"/>
                  <a:gd name="connsiteX4059" fmla="*/ 1018183 w 1018183"/>
                  <a:gd name="connsiteY4059" fmla="*/ 7949989 h 9085945"/>
                  <a:gd name="connsiteX4060" fmla="*/ 1018183 w 1018183"/>
                  <a:gd name="connsiteY4060" fmla="*/ 7952473 h 9085945"/>
                  <a:gd name="connsiteX4061" fmla="*/ 1018183 w 1018183"/>
                  <a:gd name="connsiteY4061" fmla="*/ 7958826 h 9085945"/>
                  <a:gd name="connsiteX4062" fmla="*/ 1018183 w 1018183"/>
                  <a:gd name="connsiteY4062" fmla="*/ 7960087 h 9085945"/>
                  <a:gd name="connsiteX4063" fmla="*/ 1018183 w 1018183"/>
                  <a:gd name="connsiteY4063" fmla="*/ 7960809 h 9085945"/>
                  <a:gd name="connsiteX4064" fmla="*/ 1018183 w 1018183"/>
                  <a:gd name="connsiteY4064" fmla="*/ 7962105 h 9085945"/>
                  <a:gd name="connsiteX4065" fmla="*/ 1018183 w 1018183"/>
                  <a:gd name="connsiteY4065" fmla="*/ 7964354 h 9085945"/>
                  <a:gd name="connsiteX4066" fmla="*/ 1018183 w 1018183"/>
                  <a:gd name="connsiteY4066" fmla="*/ 7965648 h 9085945"/>
                  <a:gd name="connsiteX4067" fmla="*/ 1018183 w 1018183"/>
                  <a:gd name="connsiteY4067" fmla="*/ 7967717 h 9085945"/>
                  <a:gd name="connsiteX4068" fmla="*/ 1018183 w 1018183"/>
                  <a:gd name="connsiteY4068" fmla="*/ 7969285 h 9085945"/>
                  <a:gd name="connsiteX4069" fmla="*/ 1018183 w 1018183"/>
                  <a:gd name="connsiteY4069" fmla="*/ 7969877 h 9085945"/>
                  <a:gd name="connsiteX4070" fmla="*/ 1018183 w 1018183"/>
                  <a:gd name="connsiteY4070" fmla="*/ 7971444 h 9085945"/>
                  <a:gd name="connsiteX4071" fmla="*/ 1018183 w 1018183"/>
                  <a:gd name="connsiteY4071" fmla="*/ 7973163 h 9085945"/>
                  <a:gd name="connsiteX4072" fmla="*/ 1018183 w 1018183"/>
                  <a:gd name="connsiteY4072" fmla="*/ 7976709 h 9085945"/>
                  <a:gd name="connsiteX4073" fmla="*/ 1018183 w 1018183"/>
                  <a:gd name="connsiteY4073" fmla="*/ 7978775 h 9085945"/>
                  <a:gd name="connsiteX4074" fmla="*/ 1018183 w 1018183"/>
                  <a:gd name="connsiteY4074" fmla="*/ 7979206 h 9085945"/>
                  <a:gd name="connsiteX4075" fmla="*/ 1018183 w 1018183"/>
                  <a:gd name="connsiteY4075" fmla="*/ 7980344 h 9085945"/>
                  <a:gd name="connsiteX4076" fmla="*/ 1018183 w 1018183"/>
                  <a:gd name="connsiteY4076" fmla="*/ 7980698 h 9085945"/>
                  <a:gd name="connsiteX4077" fmla="*/ 1018183 w 1018183"/>
                  <a:gd name="connsiteY4077" fmla="*/ 7981656 h 9085945"/>
                  <a:gd name="connsiteX4078" fmla="*/ 1018183 w 1018183"/>
                  <a:gd name="connsiteY4078" fmla="*/ 7983631 h 9085945"/>
                  <a:gd name="connsiteX4079" fmla="*/ 1018183 w 1018183"/>
                  <a:gd name="connsiteY4079" fmla="*/ 7984768 h 9085945"/>
                  <a:gd name="connsiteX4080" fmla="*/ 1018183 w 1018183"/>
                  <a:gd name="connsiteY4080" fmla="*/ 7985265 h 9085945"/>
                  <a:gd name="connsiteX4081" fmla="*/ 1018183 w 1018183"/>
                  <a:gd name="connsiteY4081" fmla="*/ 7989034 h 9085945"/>
                  <a:gd name="connsiteX4082" fmla="*/ 1018183 w 1018183"/>
                  <a:gd name="connsiteY4082" fmla="*/ 7990264 h 9085945"/>
                  <a:gd name="connsiteX4083" fmla="*/ 1018183 w 1018183"/>
                  <a:gd name="connsiteY4083" fmla="*/ 7990331 h 9085945"/>
                  <a:gd name="connsiteX4084" fmla="*/ 1018183 w 1018183"/>
                  <a:gd name="connsiteY4084" fmla="*/ 7992815 h 9085945"/>
                  <a:gd name="connsiteX4085" fmla="*/ 1018183 w 1018183"/>
                  <a:gd name="connsiteY4085" fmla="*/ 7996961 h 9085945"/>
                  <a:gd name="connsiteX4086" fmla="*/ 1018183 w 1018183"/>
                  <a:gd name="connsiteY4086" fmla="*/ 7997081 h 9085945"/>
                  <a:gd name="connsiteX4087" fmla="*/ 1018183 w 1018183"/>
                  <a:gd name="connsiteY4087" fmla="*/ 7999168 h 9085945"/>
                  <a:gd name="connsiteX4088" fmla="*/ 1018183 w 1018183"/>
                  <a:gd name="connsiteY4088" fmla="*/ 7999972 h 9085945"/>
                  <a:gd name="connsiteX4089" fmla="*/ 1018183 w 1018183"/>
                  <a:gd name="connsiteY4089" fmla="*/ 8001387 h 9085945"/>
                  <a:gd name="connsiteX4090" fmla="*/ 1018183 w 1018183"/>
                  <a:gd name="connsiteY4090" fmla="*/ 8003873 h 9085945"/>
                  <a:gd name="connsiteX4091" fmla="*/ 1018183 w 1018183"/>
                  <a:gd name="connsiteY4091" fmla="*/ 8008019 h 9085945"/>
                  <a:gd name="connsiteX4092" fmla="*/ 1018183 w 1018183"/>
                  <a:gd name="connsiteY4092" fmla="*/ 8008139 h 9085945"/>
                  <a:gd name="connsiteX4093" fmla="*/ 1018183 w 1018183"/>
                  <a:gd name="connsiteY4093" fmla="*/ 8009436 h 9085945"/>
                  <a:gd name="connsiteX4094" fmla="*/ 1018183 w 1018183"/>
                  <a:gd name="connsiteY4094" fmla="*/ 8010219 h 9085945"/>
                  <a:gd name="connsiteX4095" fmla="*/ 1018183 w 1018183"/>
                  <a:gd name="connsiteY4095" fmla="*/ 8011504 h 9085945"/>
                  <a:gd name="connsiteX4096" fmla="*/ 1018183 w 1018183"/>
                  <a:gd name="connsiteY4096" fmla="*/ 8011786 h 9085945"/>
                  <a:gd name="connsiteX4097" fmla="*/ 1018183 w 1018183"/>
                  <a:gd name="connsiteY4097" fmla="*/ 8013071 h 9085945"/>
                  <a:gd name="connsiteX4098" fmla="*/ 1018183 w 1018183"/>
                  <a:gd name="connsiteY4098" fmla="*/ 8015047 h 9085945"/>
                  <a:gd name="connsiteX4099" fmla="*/ 1018183 w 1018183"/>
                  <a:gd name="connsiteY4099" fmla="*/ 8021040 h 9085945"/>
                  <a:gd name="connsiteX4100" fmla="*/ 1018183 w 1018183"/>
                  <a:gd name="connsiteY4100" fmla="*/ 8021277 h 9085945"/>
                  <a:gd name="connsiteX4101" fmla="*/ 1018183 w 1018183"/>
                  <a:gd name="connsiteY4101" fmla="*/ 8022843 h 9085945"/>
                  <a:gd name="connsiteX4102" fmla="*/ 1018183 w 1018183"/>
                  <a:gd name="connsiteY4102" fmla="*/ 8023973 h 9085945"/>
                  <a:gd name="connsiteX4103" fmla="*/ 1018183 w 1018183"/>
                  <a:gd name="connsiteY4103" fmla="*/ 8030606 h 9085945"/>
                  <a:gd name="connsiteX4104" fmla="*/ 1018183 w 1018183"/>
                  <a:gd name="connsiteY4104" fmla="*/ 8031877 h 9085945"/>
                  <a:gd name="connsiteX4105" fmla="*/ 1018183 w 1018183"/>
                  <a:gd name="connsiteY4105" fmla="*/ 8032098 h 9085945"/>
                  <a:gd name="connsiteX4106" fmla="*/ 1018183 w 1018183"/>
                  <a:gd name="connsiteY4106" fmla="*/ 8034342 h 9085945"/>
                  <a:gd name="connsiteX4107" fmla="*/ 1018183 w 1018183"/>
                  <a:gd name="connsiteY4107" fmla="*/ 8035031 h 9085945"/>
                  <a:gd name="connsiteX4108" fmla="*/ 1018183 w 1018183"/>
                  <a:gd name="connsiteY4108" fmla="*/ 8035255 h 9085945"/>
                  <a:gd name="connsiteX4109" fmla="*/ 1018183 w 1018183"/>
                  <a:gd name="connsiteY4109" fmla="*/ 8037886 h 9085945"/>
                  <a:gd name="connsiteX4110" fmla="*/ 1018183 w 1018183"/>
                  <a:gd name="connsiteY4110" fmla="*/ 8040746 h 9085945"/>
                  <a:gd name="connsiteX4111" fmla="*/ 1018183 w 1018183"/>
                  <a:gd name="connsiteY4111" fmla="*/ 8042935 h 9085945"/>
                  <a:gd name="connsiteX4112" fmla="*/ 1018183 w 1018183"/>
                  <a:gd name="connsiteY4112" fmla="*/ 8044291 h 9085945"/>
                  <a:gd name="connsiteX4113" fmla="*/ 1018183 w 1018183"/>
                  <a:gd name="connsiteY4113" fmla="*/ 8048361 h 9085945"/>
                  <a:gd name="connsiteX4114" fmla="*/ 1018183 w 1018183"/>
                  <a:gd name="connsiteY4114" fmla="*/ 8048481 h 9085945"/>
                  <a:gd name="connsiteX4115" fmla="*/ 1018183 w 1018183"/>
                  <a:gd name="connsiteY4115" fmla="*/ 8052594 h 9085945"/>
                  <a:gd name="connsiteX4116" fmla="*/ 1018183 w 1018183"/>
                  <a:gd name="connsiteY4116" fmla="*/ 8057548 h 9085945"/>
                  <a:gd name="connsiteX4117" fmla="*/ 1018183 w 1018183"/>
                  <a:gd name="connsiteY4117" fmla="*/ 8062569 h 9085945"/>
                  <a:gd name="connsiteX4118" fmla="*/ 1018183 w 1018183"/>
                  <a:gd name="connsiteY4118" fmla="*/ 8067759 h 9085945"/>
                  <a:gd name="connsiteX4119" fmla="*/ 1018183 w 1018183"/>
                  <a:gd name="connsiteY4119" fmla="*/ 8068972 h 9085945"/>
                  <a:gd name="connsiteX4120" fmla="*/ 1018183 w 1018183"/>
                  <a:gd name="connsiteY4120" fmla="*/ 8070613 h 9085945"/>
                  <a:gd name="connsiteX4121" fmla="*/ 1018183 w 1018183"/>
                  <a:gd name="connsiteY4121" fmla="*/ 8074377 h 9085945"/>
                  <a:gd name="connsiteX4122" fmla="*/ 1018183 w 1018183"/>
                  <a:gd name="connsiteY4122" fmla="*/ 8075662 h 9085945"/>
                  <a:gd name="connsiteX4123" fmla="*/ 1018183 w 1018183"/>
                  <a:gd name="connsiteY4123" fmla="*/ 8077275 h 9085945"/>
                  <a:gd name="connsiteX4124" fmla="*/ 1018183 w 1018183"/>
                  <a:gd name="connsiteY4124" fmla="*/ 8078842 h 9085945"/>
                  <a:gd name="connsiteX4125" fmla="*/ 1018183 w 1018183"/>
                  <a:gd name="connsiteY4125" fmla="*/ 8081088 h 9085945"/>
                  <a:gd name="connsiteX4126" fmla="*/ 1018183 w 1018183"/>
                  <a:gd name="connsiteY4126" fmla="*/ 8081671 h 9085945"/>
                  <a:gd name="connsiteX4127" fmla="*/ 1018183 w 1018183"/>
                  <a:gd name="connsiteY4127" fmla="*/ 8083277 h 9085945"/>
                  <a:gd name="connsiteX4128" fmla="*/ 1018183 w 1018183"/>
                  <a:gd name="connsiteY4128" fmla="*/ 8084633 h 9085945"/>
                  <a:gd name="connsiteX4129" fmla="*/ 1018183 w 1018183"/>
                  <a:gd name="connsiteY4129" fmla="*/ 8085323 h 9085945"/>
                  <a:gd name="connsiteX4130" fmla="*/ 1018183 w 1018183"/>
                  <a:gd name="connsiteY4130" fmla="*/ 8085436 h 9085945"/>
                  <a:gd name="connsiteX4131" fmla="*/ 1018183 w 1018183"/>
                  <a:gd name="connsiteY4131" fmla="*/ 8089171 h 9085945"/>
                  <a:gd name="connsiteX4132" fmla="*/ 1018183 w 1018183"/>
                  <a:gd name="connsiteY4132" fmla="*/ 8092146 h 9085945"/>
                  <a:gd name="connsiteX4133" fmla="*/ 1018183 w 1018183"/>
                  <a:gd name="connsiteY4133" fmla="*/ 8094222 h 9085945"/>
                  <a:gd name="connsiteX4134" fmla="*/ 1018183 w 1018183"/>
                  <a:gd name="connsiteY4134" fmla="*/ 8095691 h 9085945"/>
                  <a:gd name="connsiteX4135" fmla="*/ 1018183 w 1018183"/>
                  <a:gd name="connsiteY4135" fmla="*/ 8096381 h 9085945"/>
                  <a:gd name="connsiteX4136" fmla="*/ 1018183 w 1018183"/>
                  <a:gd name="connsiteY4136" fmla="*/ 8100230 h 9085945"/>
                  <a:gd name="connsiteX4137" fmla="*/ 1018183 w 1018183"/>
                  <a:gd name="connsiteY4137" fmla="*/ 8109314 h 9085945"/>
                  <a:gd name="connsiteX4138" fmla="*/ 1018183 w 1018183"/>
                  <a:gd name="connsiteY4138" fmla="*/ 8110234 h 9085945"/>
                  <a:gd name="connsiteX4139" fmla="*/ 1018183 w 1018183"/>
                  <a:gd name="connsiteY4139" fmla="*/ 8113546 h 9085945"/>
                  <a:gd name="connsiteX4140" fmla="*/ 1018183 w 1018183"/>
                  <a:gd name="connsiteY4140" fmla="*/ 8113849 h 9085945"/>
                  <a:gd name="connsiteX4141" fmla="*/ 1018183 w 1018183"/>
                  <a:gd name="connsiteY4141" fmla="*/ 8116004 h 9085945"/>
                  <a:gd name="connsiteX4142" fmla="*/ 1018183 w 1018183"/>
                  <a:gd name="connsiteY4142" fmla="*/ 8120372 h 9085945"/>
                  <a:gd name="connsiteX4143" fmla="*/ 1018183 w 1018183"/>
                  <a:gd name="connsiteY4143" fmla="*/ 8122013 h 9085945"/>
                  <a:gd name="connsiteX4144" fmla="*/ 1018183 w 1018183"/>
                  <a:gd name="connsiteY4144" fmla="*/ 8124606 h 9085945"/>
                  <a:gd name="connsiteX4145" fmla="*/ 1018183 w 1018183"/>
                  <a:gd name="connsiteY4145" fmla="*/ 8124910 h 9085945"/>
                  <a:gd name="connsiteX4146" fmla="*/ 1018183 w 1018183"/>
                  <a:gd name="connsiteY4146" fmla="*/ 8125778 h 9085945"/>
                  <a:gd name="connsiteX4147" fmla="*/ 1018183 w 1018183"/>
                  <a:gd name="connsiteY4147" fmla="*/ 8127062 h 9085945"/>
                  <a:gd name="connsiteX4148" fmla="*/ 1018183 w 1018183"/>
                  <a:gd name="connsiteY4148" fmla="*/ 8128419 h 9085945"/>
                  <a:gd name="connsiteX4149" fmla="*/ 1018183 w 1018183"/>
                  <a:gd name="connsiteY4149" fmla="*/ 8132958 h 9085945"/>
                  <a:gd name="connsiteX4150" fmla="*/ 1018183 w 1018183"/>
                  <a:gd name="connsiteY4150" fmla="*/ 8134564 h 9085945"/>
                  <a:gd name="connsiteX4151" fmla="*/ 1018183 w 1018183"/>
                  <a:gd name="connsiteY4151" fmla="*/ 8136723 h 9085945"/>
                  <a:gd name="connsiteX4152" fmla="*/ 1018183 w 1018183"/>
                  <a:gd name="connsiteY4152" fmla="*/ 8136724 h 9085945"/>
                  <a:gd name="connsiteX4153" fmla="*/ 1018183 w 1018183"/>
                  <a:gd name="connsiteY4153" fmla="*/ 8140572 h 9085945"/>
                  <a:gd name="connsiteX4154" fmla="*/ 1018183 w 1018183"/>
                  <a:gd name="connsiteY4154" fmla="*/ 8145622 h 9085945"/>
                  <a:gd name="connsiteX4155" fmla="*/ 1018183 w 1018183"/>
                  <a:gd name="connsiteY4155" fmla="*/ 8157977 h 9085945"/>
                  <a:gd name="connsiteX4156" fmla="*/ 1018183 w 1018183"/>
                  <a:gd name="connsiteY4156" fmla="*/ 8161180 h 9085945"/>
                  <a:gd name="connsiteX4157" fmla="*/ 1018183 w 1018183"/>
                  <a:gd name="connsiteY4157" fmla="*/ 8164020 h 9085945"/>
                  <a:gd name="connsiteX4158" fmla="*/ 1018183 w 1018183"/>
                  <a:gd name="connsiteY4158" fmla="*/ 8164948 h 9085945"/>
                  <a:gd name="connsiteX4159" fmla="*/ 1018183 w 1018183"/>
                  <a:gd name="connsiteY4159" fmla="*/ 8165252 h 9085945"/>
                  <a:gd name="connsiteX4160" fmla="*/ 1018183 w 1018183"/>
                  <a:gd name="connsiteY4160" fmla="*/ 8167754 h 9085945"/>
                  <a:gd name="connsiteX4161" fmla="*/ 1018183 w 1018183"/>
                  <a:gd name="connsiteY4161" fmla="*/ 8173300 h 9085945"/>
                  <a:gd name="connsiteX4162" fmla="*/ 1018183 w 1018183"/>
                  <a:gd name="connsiteY4162" fmla="*/ 8175888 h 9085945"/>
                  <a:gd name="connsiteX4163" fmla="*/ 1018183 w 1018183"/>
                  <a:gd name="connsiteY4163" fmla="*/ 8177066 h 9085945"/>
                  <a:gd name="connsiteX4164" fmla="*/ 1018183 w 1018183"/>
                  <a:gd name="connsiteY4164" fmla="*/ 8178350 h 9085945"/>
                  <a:gd name="connsiteX4165" fmla="*/ 1018183 w 1018183"/>
                  <a:gd name="connsiteY4165" fmla="*/ 8181896 h 9085945"/>
                  <a:gd name="connsiteX4166" fmla="*/ 1018183 w 1018183"/>
                  <a:gd name="connsiteY4166" fmla="*/ 8184356 h 9085945"/>
                  <a:gd name="connsiteX4167" fmla="*/ 1018183 w 1018183"/>
                  <a:gd name="connsiteY4167" fmla="*/ 8188124 h 9085945"/>
                  <a:gd name="connsiteX4168" fmla="*/ 1018183 w 1018183"/>
                  <a:gd name="connsiteY4168" fmla="*/ 8188687 h 9085945"/>
                  <a:gd name="connsiteX4169" fmla="*/ 1018183 w 1018183"/>
                  <a:gd name="connsiteY4169" fmla="*/ 8190705 h 9085945"/>
                  <a:gd name="connsiteX4170" fmla="*/ 1018183 w 1018183"/>
                  <a:gd name="connsiteY4170" fmla="*/ 8194248 h 9085945"/>
                  <a:gd name="connsiteX4171" fmla="*/ 1018183 w 1018183"/>
                  <a:gd name="connsiteY4171" fmla="*/ 8196317 h 9085945"/>
                  <a:gd name="connsiteX4172" fmla="*/ 1018183 w 1018183"/>
                  <a:gd name="connsiteY4172" fmla="*/ 8197885 h 9085945"/>
                  <a:gd name="connsiteX4173" fmla="*/ 1018183 w 1018183"/>
                  <a:gd name="connsiteY4173" fmla="*/ 8201522 h 9085945"/>
                  <a:gd name="connsiteX4174" fmla="*/ 1018183 w 1018183"/>
                  <a:gd name="connsiteY4174" fmla="*/ 8201763 h 9085945"/>
                  <a:gd name="connsiteX4175" fmla="*/ 1018183 w 1018183"/>
                  <a:gd name="connsiteY4175" fmla="*/ 8205309 h 9085945"/>
                  <a:gd name="connsiteX4176" fmla="*/ 1018183 w 1018183"/>
                  <a:gd name="connsiteY4176" fmla="*/ 8206520 h 9085945"/>
                  <a:gd name="connsiteX4177" fmla="*/ 1018183 w 1018183"/>
                  <a:gd name="connsiteY4177" fmla="*/ 8207375 h 9085945"/>
                  <a:gd name="connsiteX4178" fmla="*/ 1018183 w 1018183"/>
                  <a:gd name="connsiteY4178" fmla="*/ 8208096 h 9085945"/>
                  <a:gd name="connsiteX4179" fmla="*/ 1018183 w 1018183"/>
                  <a:gd name="connsiteY4179" fmla="*/ 8208944 h 9085945"/>
                  <a:gd name="connsiteX4180" fmla="*/ 1018183 w 1018183"/>
                  <a:gd name="connsiteY4180" fmla="*/ 8210256 h 9085945"/>
                  <a:gd name="connsiteX4181" fmla="*/ 1018183 w 1018183"/>
                  <a:gd name="connsiteY4181" fmla="*/ 8212580 h 9085945"/>
                  <a:gd name="connsiteX4182" fmla="*/ 1018183 w 1018183"/>
                  <a:gd name="connsiteY4182" fmla="*/ 8213368 h 9085945"/>
                  <a:gd name="connsiteX4183" fmla="*/ 1018183 w 1018183"/>
                  <a:gd name="connsiteY4183" fmla="*/ 8216230 h 9085945"/>
                  <a:gd name="connsiteX4184" fmla="*/ 1018183 w 1018183"/>
                  <a:gd name="connsiteY4184" fmla="*/ 8218931 h 9085945"/>
                  <a:gd name="connsiteX4185" fmla="*/ 1018183 w 1018183"/>
                  <a:gd name="connsiteY4185" fmla="*/ 8219156 h 9085945"/>
                  <a:gd name="connsiteX4186" fmla="*/ 1018183 w 1018183"/>
                  <a:gd name="connsiteY4186" fmla="*/ 8221415 h 9085945"/>
                  <a:gd name="connsiteX4187" fmla="*/ 1018183 w 1018183"/>
                  <a:gd name="connsiteY4187" fmla="*/ 8224396 h 9085945"/>
                  <a:gd name="connsiteX4188" fmla="*/ 1018183 w 1018183"/>
                  <a:gd name="connsiteY4188" fmla="*/ 8227287 h 9085945"/>
                  <a:gd name="connsiteX4189" fmla="*/ 1018183 w 1018183"/>
                  <a:gd name="connsiteY4189" fmla="*/ 8227768 h 9085945"/>
                  <a:gd name="connsiteX4190" fmla="*/ 1018183 w 1018183"/>
                  <a:gd name="connsiteY4190" fmla="*/ 8229987 h 9085945"/>
                  <a:gd name="connsiteX4191" fmla="*/ 1018183 w 1018183"/>
                  <a:gd name="connsiteY4191" fmla="*/ 8230966 h 9085945"/>
                  <a:gd name="connsiteX4192" fmla="*/ 1018183 w 1018183"/>
                  <a:gd name="connsiteY4192" fmla="*/ 8232473 h 9085945"/>
                  <a:gd name="connsiteX4193" fmla="*/ 1018183 w 1018183"/>
                  <a:gd name="connsiteY4193" fmla="*/ 8238036 h 9085945"/>
                  <a:gd name="connsiteX4194" fmla="*/ 1018183 w 1018183"/>
                  <a:gd name="connsiteY4194" fmla="*/ 8238819 h 9085945"/>
                  <a:gd name="connsiteX4195" fmla="*/ 1018183 w 1018183"/>
                  <a:gd name="connsiteY4195" fmla="*/ 8240104 h 9085945"/>
                  <a:gd name="connsiteX4196" fmla="*/ 1018183 w 1018183"/>
                  <a:gd name="connsiteY4196" fmla="*/ 8240386 h 9085945"/>
                  <a:gd name="connsiteX4197" fmla="*/ 1018183 w 1018183"/>
                  <a:gd name="connsiteY4197" fmla="*/ 8241671 h 9085945"/>
                  <a:gd name="connsiteX4198" fmla="*/ 1018183 w 1018183"/>
                  <a:gd name="connsiteY4198" fmla="*/ 8242105 h 9085945"/>
                  <a:gd name="connsiteX4199" fmla="*/ 1018183 w 1018183"/>
                  <a:gd name="connsiteY4199" fmla="*/ 8243647 h 9085945"/>
                  <a:gd name="connsiteX4200" fmla="*/ 1018183 w 1018183"/>
                  <a:gd name="connsiteY4200" fmla="*/ 8245651 h 9085945"/>
                  <a:gd name="connsiteX4201" fmla="*/ 1018183 w 1018183"/>
                  <a:gd name="connsiteY4201" fmla="*/ 8247717 h 9085945"/>
                  <a:gd name="connsiteX4202" fmla="*/ 1018183 w 1018183"/>
                  <a:gd name="connsiteY4202" fmla="*/ 8249286 h 9085945"/>
                  <a:gd name="connsiteX4203" fmla="*/ 1018183 w 1018183"/>
                  <a:gd name="connsiteY4203" fmla="*/ 8249640 h 9085945"/>
                  <a:gd name="connsiteX4204" fmla="*/ 1018183 w 1018183"/>
                  <a:gd name="connsiteY4204" fmla="*/ 8249877 h 9085945"/>
                  <a:gd name="connsiteX4205" fmla="*/ 1018183 w 1018183"/>
                  <a:gd name="connsiteY4205" fmla="*/ 8250598 h 9085945"/>
                  <a:gd name="connsiteX4206" fmla="*/ 1018183 w 1018183"/>
                  <a:gd name="connsiteY4206" fmla="*/ 8251443 h 9085945"/>
                  <a:gd name="connsiteX4207" fmla="*/ 1018183 w 1018183"/>
                  <a:gd name="connsiteY4207" fmla="*/ 8251883 h 9085945"/>
                  <a:gd name="connsiteX4208" fmla="*/ 1018183 w 1018183"/>
                  <a:gd name="connsiteY4208" fmla="*/ 8252573 h 9085945"/>
                  <a:gd name="connsiteX4209" fmla="*/ 1018183 w 1018183"/>
                  <a:gd name="connsiteY4209" fmla="*/ 8255425 h 9085945"/>
                  <a:gd name="connsiteX4210" fmla="*/ 1018183 w 1018183"/>
                  <a:gd name="connsiteY4210" fmla="*/ 8259206 h 9085945"/>
                  <a:gd name="connsiteX4211" fmla="*/ 1018183 w 1018183"/>
                  <a:gd name="connsiteY4211" fmla="*/ 8260698 h 9085945"/>
                  <a:gd name="connsiteX4212" fmla="*/ 1018183 w 1018183"/>
                  <a:gd name="connsiteY4212" fmla="*/ 8261656 h 9085945"/>
                  <a:gd name="connsiteX4213" fmla="*/ 1018183 w 1018183"/>
                  <a:gd name="connsiteY4213" fmla="*/ 8263631 h 9085945"/>
                  <a:gd name="connsiteX4214" fmla="*/ 1018183 w 1018183"/>
                  <a:gd name="connsiteY4214" fmla="*/ 8270135 h 9085945"/>
                  <a:gd name="connsiteX4215" fmla="*/ 1018183 w 1018183"/>
                  <a:gd name="connsiteY4215" fmla="*/ 8270329 h 9085945"/>
                  <a:gd name="connsiteX4216" fmla="*/ 1018183 w 1018183"/>
                  <a:gd name="connsiteY4216" fmla="*/ 8272815 h 9085945"/>
                  <a:gd name="connsiteX4217" fmla="*/ 1018183 w 1018183"/>
                  <a:gd name="connsiteY4217" fmla="*/ 8276961 h 9085945"/>
                  <a:gd name="connsiteX4218" fmla="*/ 1018183 w 1018183"/>
                  <a:gd name="connsiteY4218" fmla="*/ 8277081 h 9085945"/>
                  <a:gd name="connsiteX4219" fmla="*/ 1018183 w 1018183"/>
                  <a:gd name="connsiteY4219" fmla="*/ 8278378 h 9085945"/>
                  <a:gd name="connsiteX4220" fmla="*/ 1018183 w 1018183"/>
                  <a:gd name="connsiteY4220" fmla="*/ 8280446 h 9085945"/>
                  <a:gd name="connsiteX4221" fmla="*/ 1018183 w 1018183"/>
                  <a:gd name="connsiteY4221" fmla="*/ 8282013 h 9085945"/>
                  <a:gd name="connsiteX4222" fmla="*/ 1018183 w 1018183"/>
                  <a:gd name="connsiteY4222" fmla="*/ 8283989 h 9085945"/>
                  <a:gd name="connsiteX4223" fmla="*/ 1018183 w 1018183"/>
                  <a:gd name="connsiteY4223" fmla="*/ 8286148 h 9085945"/>
                  <a:gd name="connsiteX4224" fmla="*/ 1018183 w 1018183"/>
                  <a:gd name="connsiteY4224" fmla="*/ 8289436 h 9085945"/>
                  <a:gd name="connsiteX4225" fmla="*/ 1018183 w 1018183"/>
                  <a:gd name="connsiteY4225" fmla="*/ 8290219 h 9085945"/>
                  <a:gd name="connsiteX4226" fmla="*/ 1018183 w 1018183"/>
                  <a:gd name="connsiteY4226" fmla="*/ 8291504 h 9085945"/>
                  <a:gd name="connsiteX4227" fmla="*/ 1018183 w 1018183"/>
                  <a:gd name="connsiteY4227" fmla="*/ 8291785 h 9085945"/>
                  <a:gd name="connsiteX4228" fmla="*/ 1018183 w 1018183"/>
                  <a:gd name="connsiteY4228" fmla="*/ 8293071 h 9085945"/>
                  <a:gd name="connsiteX4229" fmla="*/ 1018183 w 1018183"/>
                  <a:gd name="connsiteY4229" fmla="*/ 8295046 h 9085945"/>
                  <a:gd name="connsiteX4230" fmla="*/ 1018183 w 1018183"/>
                  <a:gd name="connsiteY4230" fmla="*/ 8296359 h 9085945"/>
                  <a:gd name="connsiteX4231" fmla="*/ 1018183 w 1018183"/>
                  <a:gd name="connsiteY4231" fmla="*/ 8297927 h 9085945"/>
                  <a:gd name="connsiteX4232" fmla="*/ 1018183 w 1018183"/>
                  <a:gd name="connsiteY4232" fmla="*/ 8301040 h 9085945"/>
                  <a:gd name="connsiteX4233" fmla="*/ 1018183 w 1018183"/>
                  <a:gd name="connsiteY4233" fmla="*/ 8303973 h 9085945"/>
                  <a:gd name="connsiteX4234" fmla="*/ 1018183 w 1018183"/>
                  <a:gd name="connsiteY4234" fmla="*/ 8309688 h 9085945"/>
                  <a:gd name="connsiteX4235" fmla="*/ 1018183 w 1018183"/>
                  <a:gd name="connsiteY4235" fmla="*/ 8311877 h 9085945"/>
                  <a:gd name="connsiteX4236" fmla="*/ 1018183 w 1018183"/>
                  <a:gd name="connsiteY4236" fmla="*/ 8312637 h 9085945"/>
                  <a:gd name="connsiteX4237" fmla="*/ 1018183 w 1018183"/>
                  <a:gd name="connsiteY4237" fmla="*/ 8313233 h 9085945"/>
                  <a:gd name="connsiteX4238" fmla="*/ 1018183 w 1018183"/>
                  <a:gd name="connsiteY4238" fmla="*/ 8320746 h 9085945"/>
                  <a:gd name="connsiteX4239" fmla="*/ 1018183 w 1018183"/>
                  <a:gd name="connsiteY4239" fmla="*/ 8324291 h 9085945"/>
                  <a:gd name="connsiteX4240" fmla="*/ 1018183 w 1018183"/>
                  <a:gd name="connsiteY4240" fmla="*/ 8326490 h 9085945"/>
                  <a:gd name="connsiteX4241" fmla="*/ 1018183 w 1018183"/>
                  <a:gd name="connsiteY4241" fmla="*/ 8327775 h 9085945"/>
                  <a:gd name="connsiteX4242" fmla="*/ 1018183 w 1018183"/>
                  <a:gd name="connsiteY4242" fmla="*/ 8336701 h 9085945"/>
                  <a:gd name="connsiteX4243" fmla="*/ 1018183 w 1018183"/>
                  <a:gd name="connsiteY4243" fmla="*/ 8337549 h 9085945"/>
                  <a:gd name="connsiteX4244" fmla="*/ 1018183 w 1018183"/>
                  <a:gd name="connsiteY4244" fmla="*/ 8337914 h 9085945"/>
                  <a:gd name="connsiteX4245" fmla="*/ 1018183 w 1018183"/>
                  <a:gd name="connsiteY4245" fmla="*/ 8344604 h 9085945"/>
                  <a:gd name="connsiteX4246" fmla="*/ 1018183 w 1018183"/>
                  <a:gd name="connsiteY4246" fmla="*/ 8347759 h 9085945"/>
                  <a:gd name="connsiteX4247" fmla="*/ 1018183 w 1018183"/>
                  <a:gd name="connsiteY4247" fmla="*/ 8348972 h 9085945"/>
                  <a:gd name="connsiteX4248" fmla="*/ 1018183 w 1018183"/>
                  <a:gd name="connsiteY4248" fmla="*/ 8350613 h 9085945"/>
                  <a:gd name="connsiteX4249" fmla="*/ 1018183 w 1018183"/>
                  <a:gd name="connsiteY4249" fmla="*/ 8354378 h 9085945"/>
                  <a:gd name="connsiteX4250" fmla="*/ 1018183 w 1018183"/>
                  <a:gd name="connsiteY4250" fmla="*/ 8355662 h 9085945"/>
                  <a:gd name="connsiteX4251" fmla="*/ 1018183 w 1018183"/>
                  <a:gd name="connsiteY4251" fmla="*/ 8357019 h 9085945"/>
                  <a:gd name="connsiteX4252" fmla="*/ 1018183 w 1018183"/>
                  <a:gd name="connsiteY4252" fmla="*/ 8361088 h 9085945"/>
                  <a:gd name="connsiteX4253" fmla="*/ 1018183 w 1018183"/>
                  <a:gd name="connsiteY4253" fmla="*/ 8363164 h 9085945"/>
                  <a:gd name="connsiteX4254" fmla="*/ 1018183 w 1018183"/>
                  <a:gd name="connsiteY4254" fmla="*/ 8364633 h 9085945"/>
                  <a:gd name="connsiteX4255" fmla="*/ 1018183 w 1018183"/>
                  <a:gd name="connsiteY4255" fmla="*/ 8365323 h 9085945"/>
                  <a:gd name="connsiteX4256" fmla="*/ 1018183 w 1018183"/>
                  <a:gd name="connsiteY4256" fmla="*/ 8369172 h 9085945"/>
                  <a:gd name="connsiteX4257" fmla="*/ 1018183 w 1018183"/>
                  <a:gd name="connsiteY4257" fmla="*/ 8374222 h 9085945"/>
                  <a:gd name="connsiteX4258" fmla="*/ 1018183 w 1018183"/>
                  <a:gd name="connsiteY4258" fmla="*/ 8375517 h 9085945"/>
                  <a:gd name="connsiteX4259" fmla="*/ 1018183 w 1018183"/>
                  <a:gd name="connsiteY4259" fmla="*/ 8389314 h 9085945"/>
                  <a:gd name="connsiteX4260" fmla="*/ 1018183 w 1018183"/>
                  <a:gd name="connsiteY4260" fmla="*/ 8392620 h 9085945"/>
                  <a:gd name="connsiteX4261" fmla="*/ 1018183 w 1018183"/>
                  <a:gd name="connsiteY4261" fmla="*/ 8393548 h 9085945"/>
                  <a:gd name="connsiteX4262" fmla="*/ 1018183 w 1018183"/>
                  <a:gd name="connsiteY4262" fmla="*/ 8393852 h 9085945"/>
                  <a:gd name="connsiteX4263" fmla="*/ 1018183 w 1018183"/>
                  <a:gd name="connsiteY4263" fmla="*/ 8395936 h 9085945"/>
                  <a:gd name="connsiteX4264" fmla="*/ 1018183 w 1018183"/>
                  <a:gd name="connsiteY4264" fmla="*/ 8396004 h 9085945"/>
                  <a:gd name="connsiteX4265" fmla="*/ 1018183 w 1018183"/>
                  <a:gd name="connsiteY4265" fmla="*/ 8397361 h 9085945"/>
                  <a:gd name="connsiteX4266" fmla="*/ 1018183 w 1018183"/>
                  <a:gd name="connsiteY4266" fmla="*/ 8401900 h 9085945"/>
                  <a:gd name="connsiteX4267" fmla="*/ 1018183 w 1018183"/>
                  <a:gd name="connsiteY4267" fmla="*/ 8405666 h 9085945"/>
                  <a:gd name="connsiteX4268" fmla="*/ 1018183 w 1018183"/>
                  <a:gd name="connsiteY4268" fmla="*/ 8406228 h 9085945"/>
                  <a:gd name="connsiteX4269" fmla="*/ 1018183 w 1018183"/>
                  <a:gd name="connsiteY4269" fmla="*/ 8406950 h 9085945"/>
                  <a:gd name="connsiteX4270" fmla="*/ 1018183 w 1018183"/>
                  <a:gd name="connsiteY4270" fmla="*/ 8408419 h 9085945"/>
                  <a:gd name="connsiteX4271" fmla="*/ 1018183 w 1018183"/>
                  <a:gd name="connsiteY4271" fmla="*/ 8410496 h 9085945"/>
                  <a:gd name="connsiteX4272" fmla="*/ 1018183 w 1018183"/>
                  <a:gd name="connsiteY4272" fmla="*/ 8412956 h 9085945"/>
                  <a:gd name="connsiteX4273" fmla="*/ 1018183 w 1018183"/>
                  <a:gd name="connsiteY4273" fmla="*/ 8414564 h 9085945"/>
                  <a:gd name="connsiteX4274" fmla="*/ 1018183 w 1018183"/>
                  <a:gd name="connsiteY4274" fmla="*/ 8416724 h 9085945"/>
                  <a:gd name="connsiteX4275" fmla="*/ 1018183 w 1018183"/>
                  <a:gd name="connsiteY4275" fmla="*/ 8418019 h 9085945"/>
                  <a:gd name="connsiteX4276" fmla="*/ 1018183 w 1018183"/>
                  <a:gd name="connsiteY4276" fmla="*/ 8430122 h 9085945"/>
                  <a:gd name="connsiteX4277" fmla="*/ 1018183 w 1018183"/>
                  <a:gd name="connsiteY4277" fmla="*/ 8432962 h 9085945"/>
                  <a:gd name="connsiteX4278" fmla="*/ 1018183 w 1018183"/>
                  <a:gd name="connsiteY4278" fmla="*/ 8435120 h 9085945"/>
                  <a:gd name="connsiteX4279" fmla="*/ 1018183 w 1018183"/>
                  <a:gd name="connsiteY4279" fmla="*/ 8436696 h 9085945"/>
                  <a:gd name="connsiteX4280" fmla="*/ 1018183 w 1018183"/>
                  <a:gd name="connsiteY4280" fmla="*/ 8441180 h 9085945"/>
                  <a:gd name="connsiteX4281" fmla="*/ 1018183 w 1018183"/>
                  <a:gd name="connsiteY4281" fmla="*/ 8444020 h 9085945"/>
                  <a:gd name="connsiteX4282" fmla="*/ 1018183 w 1018183"/>
                  <a:gd name="connsiteY4282" fmla="*/ 8444830 h 9085945"/>
                  <a:gd name="connsiteX4283" fmla="*/ 1018183 w 1018183"/>
                  <a:gd name="connsiteY4283" fmla="*/ 8447292 h 9085945"/>
                  <a:gd name="connsiteX4284" fmla="*/ 1018183 w 1018183"/>
                  <a:gd name="connsiteY4284" fmla="*/ 8447756 h 9085945"/>
                  <a:gd name="connsiteX4285" fmla="*/ 1018183 w 1018183"/>
                  <a:gd name="connsiteY4285" fmla="*/ 8448730 h 9085945"/>
                  <a:gd name="connsiteX4286" fmla="*/ 1018183 w 1018183"/>
                  <a:gd name="connsiteY4286" fmla="*/ 8450838 h 9085945"/>
                  <a:gd name="connsiteX4287" fmla="*/ 1018183 w 1018183"/>
                  <a:gd name="connsiteY4287" fmla="*/ 8452996 h 9085945"/>
                  <a:gd name="connsiteX4288" fmla="*/ 1018183 w 1018183"/>
                  <a:gd name="connsiteY4288" fmla="*/ 8453298 h 9085945"/>
                  <a:gd name="connsiteX4289" fmla="*/ 1018183 w 1018183"/>
                  <a:gd name="connsiteY4289" fmla="*/ 8455887 h 9085945"/>
                  <a:gd name="connsiteX4290" fmla="*/ 1018183 w 1018183"/>
                  <a:gd name="connsiteY4290" fmla="*/ 8457066 h 9085945"/>
                  <a:gd name="connsiteX4291" fmla="*/ 1018183 w 1018183"/>
                  <a:gd name="connsiteY4291" fmla="*/ 8458350 h 9085945"/>
                  <a:gd name="connsiteX4292" fmla="*/ 1018183 w 1018183"/>
                  <a:gd name="connsiteY4292" fmla="*/ 8459566 h 9085945"/>
                  <a:gd name="connsiteX4293" fmla="*/ 1018183 w 1018183"/>
                  <a:gd name="connsiteY4293" fmla="*/ 8461895 h 9085945"/>
                  <a:gd name="connsiteX4294" fmla="*/ 1018183 w 1018183"/>
                  <a:gd name="connsiteY4294" fmla="*/ 8470705 h 9085945"/>
                  <a:gd name="connsiteX4295" fmla="*/ 1018183 w 1018183"/>
                  <a:gd name="connsiteY4295" fmla="*/ 8474251 h 9085945"/>
                  <a:gd name="connsiteX4296" fmla="*/ 1018183 w 1018183"/>
                  <a:gd name="connsiteY4296" fmla="*/ 8475462 h 9085945"/>
                  <a:gd name="connsiteX4297" fmla="*/ 1018183 w 1018183"/>
                  <a:gd name="connsiteY4297" fmla="*/ 8476317 h 9085945"/>
                  <a:gd name="connsiteX4298" fmla="*/ 1018183 w 1018183"/>
                  <a:gd name="connsiteY4298" fmla="*/ 8476747 h 9085945"/>
                  <a:gd name="connsiteX4299" fmla="*/ 1018183 w 1018183"/>
                  <a:gd name="connsiteY4299" fmla="*/ 8477886 h 9085945"/>
                  <a:gd name="connsiteX4300" fmla="*/ 1018183 w 1018183"/>
                  <a:gd name="connsiteY4300" fmla="*/ 8479198 h 9085945"/>
                  <a:gd name="connsiteX4301" fmla="*/ 1018183 w 1018183"/>
                  <a:gd name="connsiteY4301" fmla="*/ 8480483 h 9085945"/>
                  <a:gd name="connsiteX4302" fmla="*/ 1018183 w 1018183"/>
                  <a:gd name="connsiteY4302" fmla="*/ 8481522 h 9085945"/>
                  <a:gd name="connsiteX4303" fmla="*/ 1018183 w 1018183"/>
                  <a:gd name="connsiteY4303" fmla="*/ 8484025 h 9085945"/>
                  <a:gd name="connsiteX4304" fmla="*/ 1018183 w 1018183"/>
                  <a:gd name="connsiteY4304" fmla="*/ 8486521 h 9085945"/>
                  <a:gd name="connsiteX4305" fmla="*/ 1018183 w 1018183"/>
                  <a:gd name="connsiteY4305" fmla="*/ 8488098 h 9085945"/>
                  <a:gd name="connsiteX4306" fmla="*/ 1018183 w 1018183"/>
                  <a:gd name="connsiteY4306" fmla="*/ 8490256 h 9085945"/>
                  <a:gd name="connsiteX4307" fmla="*/ 1018183 w 1018183"/>
                  <a:gd name="connsiteY4307" fmla="*/ 8493338 h 9085945"/>
                  <a:gd name="connsiteX4308" fmla="*/ 1018183 w 1018183"/>
                  <a:gd name="connsiteY4308" fmla="*/ 8494502 h 9085945"/>
                  <a:gd name="connsiteX4309" fmla="*/ 1018183 w 1018183"/>
                  <a:gd name="connsiteY4309" fmla="*/ 8494622 h 9085945"/>
                  <a:gd name="connsiteX4310" fmla="*/ 1018183 w 1018183"/>
                  <a:gd name="connsiteY4310" fmla="*/ 8496229 h 9085945"/>
                  <a:gd name="connsiteX4311" fmla="*/ 1018183 w 1018183"/>
                  <a:gd name="connsiteY4311" fmla="*/ 8498735 h 9085945"/>
                  <a:gd name="connsiteX4312" fmla="*/ 1018183 w 1018183"/>
                  <a:gd name="connsiteY4312" fmla="*/ 8498929 h 9085945"/>
                  <a:gd name="connsiteX4313" fmla="*/ 1018183 w 1018183"/>
                  <a:gd name="connsiteY4313" fmla="*/ 8499908 h 9085945"/>
                  <a:gd name="connsiteX4314" fmla="*/ 1018183 w 1018183"/>
                  <a:gd name="connsiteY4314" fmla="*/ 8501415 h 9085945"/>
                  <a:gd name="connsiteX4315" fmla="*/ 1018183 w 1018183"/>
                  <a:gd name="connsiteY4315" fmla="*/ 8504396 h 9085945"/>
                  <a:gd name="connsiteX4316" fmla="*/ 1018183 w 1018183"/>
                  <a:gd name="connsiteY4316" fmla="*/ 8506978 h 9085945"/>
                  <a:gd name="connsiteX4317" fmla="*/ 1018183 w 1018183"/>
                  <a:gd name="connsiteY4317" fmla="*/ 8509046 h 9085945"/>
                  <a:gd name="connsiteX4318" fmla="*/ 1018183 w 1018183"/>
                  <a:gd name="connsiteY4318" fmla="*/ 8510613 h 9085945"/>
                  <a:gd name="connsiteX4319" fmla="*/ 1018183 w 1018183"/>
                  <a:gd name="connsiteY4319" fmla="*/ 8510966 h 9085945"/>
                  <a:gd name="connsiteX4320" fmla="*/ 1018183 w 1018183"/>
                  <a:gd name="connsiteY4320" fmla="*/ 8512589 h 9085945"/>
                  <a:gd name="connsiteX4321" fmla="*/ 1018183 w 1018183"/>
                  <a:gd name="connsiteY4321" fmla="*/ 8518036 h 9085945"/>
                  <a:gd name="connsiteX4322" fmla="*/ 1018183 w 1018183"/>
                  <a:gd name="connsiteY4322" fmla="*/ 8518819 h 9085945"/>
                  <a:gd name="connsiteX4323" fmla="*/ 1018183 w 1018183"/>
                  <a:gd name="connsiteY4323" fmla="*/ 8520104 h 9085945"/>
                  <a:gd name="connsiteX4324" fmla="*/ 1018183 w 1018183"/>
                  <a:gd name="connsiteY4324" fmla="*/ 8520385 h 9085945"/>
                  <a:gd name="connsiteX4325" fmla="*/ 1018183 w 1018183"/>
                  <a:gd name="connsiteY4325" fmla="*/ 8520825 h 9085945"/>
                  <a:gd name="connsiteX4326" fmla="*/ 1018183 w 1018183"/>
                  <a:gd name="connsiteY4326" fmla="*/ 8521671 h 9085945"/>
                  <a:gd name="connsiteX4327" fmla="*/ 1018183 w 1018183"/>
                  <a:gd name="connsiteY4327" fmla="*/ 8523646 h 9085945"/>
                  <a:gd name="connsiteX4328" fmla="*/ 1018183 w 1018183"/>
                  <a:gd name="connsiteY4328" fmla="*/ 8524367 h 9085945"/>
                  <a:gd name="connsiteX4329" fmla="*/ 1018183 w 1018183"/>
                  <a:gd name="connsiteY4329" fmla="*/ 8526527 h 9085945"/>
                  <a:gd name="connsiteX4330" fmla="*/ 1018183 w 1018183"/>
                  <a:gd name="connsiteY4330" fmla="*/ 8529640 h 9085945"/>
                  <a:gd name="connsiteX4331" fmla="*/ 1018183 w 1018183"/>
                  <a:gd name="connsiteY4331" fmla="*/ 8530598 h 9085945"/>
                  <a:gd name="connsiteX4332" fmla="*/ 1018183 w 1018183"/>
                  <a:gd name="connsiteY4332" fmla="*/ 8531883 h 9085945"/>
                  <a:gd name="connsiteX4333" fmla="*/ 1018183 w 1018183"/>
                  <a:gd name="connsiteY4333" fmla="*/ 8532573 h 9085945"/>
                  <a:gd name="connsiteX4334" fmla="*/ 1018183 w 1018183"/>
                  <a:gd name="connsiteY4334" fmla="*/ 8535427 h 9085945"/>
                  <a:gd name="connsiteX4335" fmla="*/ 1018183 w 1018183"/>
                  <a:gd name="connsiteY4335" fmla="*/ 8537003 h 9085945"/>
                  <a:gd name="connsiteX4336" fmla="*/ 1018183 w 1018183"/>
                  <a:gd name="connsiteY4336" fmla="*/ 8539077 h 9085945"/>
                  <a:gd name="connsiteX4337" fmla="*/ 1018183 w 1018183"/>
                  <a:gd name="connsiteY4337" fmla="*/ 8541237 h 9085945"/>
                  <a:gd name="connsiteX4338" fmla="*/ 1018183 w 1018183"/>
                  <a:gd name="connsiteY4338" fmla="*/ 8543694 h 9085945"/>
                  <a:gd name="connsiteX4339" fmla="*/ 1018183 w 1018183"/>
                  <a:gd name="connsiteY4339" fmla="*/ 8547239 h 9085945"/>
                  <a:gd name="connsiteX4340" fmla="*/ 1018183 w 1018183"/>
                  <a:gd name="connsiteY4340" fmla="*/ 8550135 h 9085945"/>
                  <a:gd name="connsiteX4341" fmla="*/ 1018183 w 1018183"/>
                  <a:gd name="connsiteY4341" fmla="*/ 8555090 h 9085945"/>
                  <a:gd name="connsiteX4342" fmla="*/ 1018183 w 1018183"/>
                  <a:gd name="connsiteY4342" fmla="*/ 8556375 h 9085945"/>
                  <a:gd name="connsiteX4343" fmla="*/ 1018183 w 1018183"/>
                  <a:gd name="connsiteY4343" fmla="*/ 8558378 h 9085945"/>
                  <a:gd name="connsiteX4344" fmla="*/ 1018183 w 1018183"/>
                  <a:gd name="connsiteY4344" fmla="*/ 8560446 h 9085945"/>
                  <a:gd name="connsiteX4345" fmla="*/ 1018183 w 1018183"/>
                  <a:gd name="connsiteY4345" fmla="*/ 8562013 h 9085945"/>
                  <a:gd name="connsiteX4346" fmla="*/ 1018183 w 1018183"/>
                  <a:gd name="connsiteY4346" fmla="*/ 8563988 h 9085945"/>
                  <a:gd name="connsiteX4347" fmla="*/ 1018183 w 1018183"/>
                  <a:gd name="connsiteY4347" fmla="*/ 8565301 h 9085945"/>
                  <a:gd name="connsiteX4348" fmla="*/ 1018183 w 1018183"/>
                  <a:gd name="connsiteY4348" fmla="*/ 8566149 h 9085945"/>
                  <a:gd name="connsiteX4349" fmla="*/ 1018183 w 1018183"/>
                  <a:gd name="connsiteY4349" fmla="*/ 8566869 h 9085945"/>
                  <a:gd name="connsiteX4350" fmla="*/ 1018183 w 1018183"/>
                  <a:gd name="connsiteY4350" fmla="*/ 8568154 h 9085945"/>
                  <a:gd name="connsiteX4351" fmla="*/ 1018183 w 1018183"/>
                  <a:gd name="connsiteY4351" fmla="*/ 8571918 h 9085945"/>
                  <a:gd name="connsiteX4352" fmla="*/ 1018183 w 1018183"/>
                  <a:gd name="connsiteY4352" fmla="*/ 8576359 h 9085945"/>
                  <a:gd name="connsiteX4353" fmla="*/ 1018183 w 1018183"/>
                  <a:gd name="connsiteY4353" fmla="*/ 8577931 h 9085945"/>
                  <a:gd name="connsiteX4354" fmla="*/ 1018183 w 1018183"/>
                  <a:gd name="connsiteY4354" fmla="*/ 8581579 h 9085945"/>
                  <a:gd name="connsiteX4355" fmla="*/ 1018183 w 1018183"/>
                  <a:gd name="connsiteY4355" fmla="*/ 8582864 h 9085945"/>
                  <a:gd name="connsiteX4356" fmla="*/ 1018183 w 1018183"/>
                  <a:gd name="connsiteY4356" fmla="*/ 8586712 h 9085945"/>
                  <a:gd name="connsiteX4357" fmla="*/ 1018183 w 1018183"/>
                  <a:gd name="connsiteY4357" fmla="*/ 8589688 h 9085945"/>
                  <a:gd name="connsiteX4358" fmla="*/ 1018183 w 1018183"/>
                  <a:gd name="connsiteY4358" fmla="*/ 8592637 h 9085945"/>
                  <a:gd name="connsiteX4359" fmla="*/ 1018183 w 1018183"/>
                  <a:gd name="connsiteY4359" fmla="*/ 8593233 h 9085945"/>
                  <a:gd name="connsiteX4360" fmla="*/ 1018183 w 1018183"/>
                  <a:gd name="connsiteY4360" fmla="*/ 8596717 h 9085945"/>
                  <a:gd name="connsiteX4361" fmla="*/ 1018183 w 1018183"/>
                  <a:gd name="connsiteY4361" fmla="*/ 8604117 h 9085945"/>
                  <a:gd name="connsiteX4362" fmla="*/ 1018183 w 1018183"/>
                  <a:gd name="connsiteY4362" fmla="*/ 8606491 h 9085945"/>
                  <a:gd name="connsiteX4363" fmla="*/ 1018183 w 1018183"/>
                  <a:gd name="connsiteY4363" fmla="*/ 8607775 h 9085945"/>
                  <a:gd name="connsiteX4364" fmla="*/ 1018183 w 1018183"/>
                  <a:gd name="connsiteY4364" fmla="*/ 8616701 h 9085945"/>
                  <a:gd name="connsiteX4365" fmla="*/ 1018183 w 1018183"/>
                  <a:gd name="connsiteY4365" fmla="*/ 8617914 h 9085945"/>
                  <a:gd name="connsiteX4366" fmla="*/ 1018183 w 1018183"/>
                  <a:gd name="connsiteY4366" fmla="*/ 8624536 h 9085945"/>
                  <a:gd name="connsiteX4367" fmla="*/ 1018183 w 1018183"/>
                  <a:gd name="connsiteY4367" fmla="*/ 8624604 h 9085945"/>
                  <a:gd name="connsiteX4368" fmla="*/ 1018183 w 1018183"/>
                  <a:gd name="connsiteY4368" fmla="*/ 8625961 h 9085945"/>
                  <a:gd name="connsiteX4369" fmla="*/ 1018183 w 1018183"/>
                  <a:gd name="connsiteY4369" fmla="*/ 8629211 h 9085945"/>
                  <a:gd name="connsiteX4370" fmla="*/ 1018183 w 1018183"/>
                  <a:gd name="connsiteY4370" fmla="*/ 8634828 h 9085945"/>
                  <a:gd name="connsiteX4371" fmla="*/ 1018183 w 1018183"/>
                  <a:gd name="connsiteY4371" fmla="*/ 8637019 h 9085945"/>
                  <a:gd name="connsiteX4372" fmla="*/ 1018183 w 1018183"/>
                  <a:gd name="connsiteY4372" fmla="*/ 8643164 h 9085945"/>
                  <a:gd name="connsiteX4373" fmla="*/ 1018183 w 1018183"/>
                  <a:gd name="connsiteY4373" fmla="*/ 8644459 h 9085945"/>
                  <a:gd name="connsiteX4374" fmla="*/ 1018183 w 1018183"/>
                  <a:gd name="connsiteY4374" fmla="*/ 8646619 h 9085945"/>
                  <a:gd name="connsiteX4375" fmla="*/ 1018183 w 1018183"/>
                  <a:gd name="connsiteY4375" fmla="*/ 8655518 h 9085945"/>
                  <a:gd name="connsiteX4376" fmla="*/ 1018183 w 1018183"/>
                  <a:gd name="connsiteY4376" fmla="*/ 8661562 h 9085945"/>
                  <a:gd name="connsiteX4377" fmla="*/ 1018183 w 1018183"/>
                  <a:gd name="connsiteY4377" fmla="*/ 8664878 h 9085945"/>
                  <a:gd name="connsiteX4378" fmla="*/ 1018183 w 1018183"/>
                  <a:gd name="connsiteY4378" fmla="*/ 8672620 h 9085945"/>
                  <a:gd name="connsiteX4379" fmla="*/ 1018183 w 1018183"/>
                  <a:gd name="connsiteY4379" fmla="*/ 8675170 h 9085945"/>
                  <a:gd name="connsiteX4380" fmla="*/ 1018183 w 1018183"/>
                  <a:gd name="connsiteY4380" fmla="*/ 8675892 h 9085945"/>
                  <a:gd name="connsiteX4381" fmla="*/ 1018183 w 1018183"/>
                  <a:gd name="connsiteY4381" fmla="*/ 8675935 h 9085945"/>
                  <a:gd name="connsiteX4382" fmla="*/ 1018183 w 1018183"/>
                  <a:gd name="connsiteY4382" fmla="*/ 8677330 h 9085945"/>
                  <a:gd name="connsiteX4383" fmla="*/ 1018183 w 1018183"/>
                  <a:gd name="connsiteY4383" fmla="*/ 8677361 h 9085945"/>
                  <a:gd name="connsiteX4384" fmla="*/ 1018183 w 1018183"/>
                  <a:gd name="connsiteY4384" fmla="*/ 8679438 h 9085945"/>
                  <a:gd name="connsiteX4385" fmla="*/ 1018183 w 1018183"/>
                  <a:gd name="connsiteY4385" fmla="*/ 8681898 h 9085945"/>
                  <a:gd name="connsiteX4386" fmla="*/ 1018183 w 1018183"/>
                  <a:gd name="connsiteY4386" fmla="*/ 8685666 h 9085945"/>
                  <a:gd name="connsiteX4387" fmla="*/ 1018183 w 1018183"/>
                  <a:gd name="connsiteY4387" fmla="*/ 8686228 h 9085945"/>
                  <a:gd name="connsiteX4388" fmla="*/ 1018183 w 1018183"/>
                  <a:gd name="connsiteY4388" fmla="*/ 8686950 h 9085945"/>
                  <a:gd name="connsiteX4389" fmla="*/ 1018183 w 1018183"/>
                  <a:gd name="connsiteY4389" fmla="*/ 8686961 h 9085945"/>
                  <a:gd name="connsiteX4390" fmla="*/ 1018183 w 1018183"/>
                  <a:gd name="connsiteY4390" fmla="*/ 8688246 h 9085945"/>
                  <a:gd name="connsiteX4391" fmla="*/ 1018183 w 1018183"/>
                  <a:gd name="connsiteY4391" fmla="*/ 8690495 h 9085945"/>
                  <a:gd name="connsiteX4392" fmla="*/ 1018183 w 1018183"/>
                  <a:gd name="connsiteY4392" fmla="*/ 8691789 h 9085945"/>
                  <a:gd name="connsiteX4393" fmla="*/ 1018183 w 1018183"/>
                  <a:gd name="connsiteY4393" fmla="*/ 8698019 h 9085945"/>
                  <a:gd name="connsiteX4394" fmla="*/ 1018183 w 1018183"/>
                  <a:gd name="connsiteY4394" fmla="*/ 8704062 h 9085945"/>
                  <a:gd name="connsiteX4395" fmla="*/ 1018183 w 1018183"/>
                  <a:gd name="connsiteY4395" fmla="*/ 8705347 h 9085945"/>
                  <a:gd name="connsiteX4396" fmla="*/ 1018183 w 1018183"/>
                  <a:gd name="connsiteY4396" fmla="*/ 8708663 h 9085945"/>
                  <a:gd name="connsiteX4397" fmla="*/ 1018183 w 1018183"/>
                  <a:gd name="connsiteY4397" fmla="*/ 8710122 h 9085945"/>
                  <a:gd name="connsiteX4398" fmla="*/ 1018183 w 1018183"/>
                  <a:gd name="connsiteY4398" fmla="*/ 8711679 h 9085945"/>
                  <a:gd name="connsiteX4399" fmla="*/ 1018183 w 1018183"/>
                  <a:gd name="connsiteY4399" fmla="*/ 8712962 h 9085945"/>
                  <a:gd name="connsiteX4400" fmla="*/ 1018183 w 1018183"/>
                  <a:gd name="connsiteY4400" fmla="*/ 8715121 h 9085945"/>
                  <a:gd name="connsiteX4401" fmla="*/ 1018183 w 1018183"/>
                  <a:gd name="connsiteY4401" fmla="*/ 8716698 h 9085945"/>
                  <a:gd name="connsiteX4402" fmla="*/ 1018183 w 1018183"/>
                  <a:gd name="connsiteY4402" fmla="*/ 8717672 h 9085945"/>
                  <a:gd name="connsiteX4403" fmla="*/ 1018183 w 1018183"/>
                  <a:gd name="connsiteY4403" fmla="*/ 8718956 h 9085945"/>
                  <a:gd name="connsiteX4404" fmla="*/ 1018183 w 1018183"/>
                  <a:gd name="connsiteY4404" fmla="*/ 8721938 h 9085945"/>
                  <a:gd name="connsiteX4405" fmla="*/ 1018183 w 1018183"/>
                  <a:gd name="connsiteY4405" fmla="*/ 8723102 h 9085945"/>
                  <a:gd name="connsiteX4406" fmla="*/ 1018183 w 1018183"/>
                  <a:gd name="connsiteY4406" fmla="*/ 8723222 h 9085945"/>
                  <a:gd name="connsiteX4407" fmla="*/ 1018183 w 1018183"/>
                  <a:gd name="connsiteY4407" fmla="*/ 8724829 h 9085945"/>
                  <a:gd name="connsiteX4408" fmla="*/ 1018183 w 1018183"/>
                  <a:gd name="connsiteY4408" fmla="*/ 8727292 h 9085945"/>
                  <a:gd name="connsiteX4409" fmla="*/ 1018183 w 1018183"/>
                  <a:gd name="connsiteY4409" fmla="*/ 8728508 h 9085945"/>
                  <a:gd name="connsiteX4410" fmla="*/ 1018183 w 1018183"/>
                  <a:gd name="connsiteY4410" fmla="*/ 8728730 h 9085945"/>
                  <a:gd name="connsiteX4411" fmla="*/ 1018183 w 1018183"/>
                  <a:gd name="connsiteY4411" fmla="*/ 8730837 h 9085945"/>
                  <a:gd name="connsiteX4412" fmla="*/ 1018183 w 1018183"/>
                  <a:gd name="connsiteY4412" fmla="*/ 8732996 h 9085945"/>
                  <a:gd name="connsiteX4413" fmla="*/ 1018183 w 1018183"/>
                  <a:gd name="connsiteY4413" fmla="*/ 8734293 h 9085945"/>
                  <a:gd name="connsiteX4414" fmla="*/ 1018183 w 1018183"/>
                  <a:gd name="connsiteY4414" fmla="*/ 8736360 h 9085945"/>
                  <a:gd name="connsiteX4415" fmla="*/ 1018183 w 1018183"/>
                  <a:gd name="connsiteY4415" fmla="*/ 8737927 h 9085945"/>
                  <a:gd name="connsiteX4416" fmla="*/ 1018183 w 1018183"/>
                  <a:gd name="connsiteY4416" fmla="*/ 8739566 h 9085945"/>
                  <a:gd name="connsiteX4417" fmla="*/ 1018183 w 1018183"/>
                  <a:gd name="connsiteY4417" fmla="*/ 8745689 h 9085945"/>
                  <a:gd name="connsiteX4418" fmla="*/ 1018183 w 1018183"/>
                  <a:gd name="connsiteY4418" fmla="*/ 8749425 h 9085945"/>
                  <a:gd name="connsiteX4419" fmla="*/ 1018183 w 1018183"/>
                  <a:gd name="connsiteY4419" fmla="*/ 8750114 h 9085945"/>
                  <a:gd name="connsiteX4420" fmla="*/ 1018183 w 1018183"/>
                  <a:gd name="connsiteY4420" fmla="*/ 8752967 h 9085945"/>
                  <a:gd name="connsiteX4421" fmla="*/ 1018183 w 1018183"/>
                  <a:gd name="connsiteY4421" fmla="*/ 8755463 h 9085945"/>
                  <a:gd name="connsiteX4422" fmla="*/ 1018183 w 1018183"/>
                  <a:gd name="connsiteY4422" fmla="*/ 8756747 h 9085945"/>
                  <a:gd name="connsiteX4423" fmla="*/ 1018183 w 1018183"/>
                  <a:gd name="connsiteY4423" fmla="*/ 8759198 h 9085945"/>
                  <a:gd name="connsiteX4424" fmla="*/ 1018183 w 1018183"/>
                  <a:gd name="connsiteY4424" fmla="*/ 8760483 h 9085945"/>
                  <a:gd name="connsiteX4425" fmla="*/ 1018183 w 1018183"/>
                  <a:gd name="connsiteY4425" fmla="*/ 8763444 h 9085945"/>
                  <a:gd name="connsiteX4426" fmla="*/ 1018183 w 1018183"/>
                  <a:gd name="connsiteY4426" fmla="*/ 8763564 h 9085945"/>
                  <a:gd name="connsiteX4427" fmla="*/ 1018183 w 1018183"/>
                  <a:gd name="connsiteY4427" fmla="*/ 8764027 h 9085945"/>
                  <a:gd name="connsiteX4428" fmla="*/ 1018183 w 1018183"/>
                  <a:gd name="connsiteY4428" fmla="*/ 8765603 h 9085945"/>
                  <a:gd name="connsiteX4429" fmla="*/ 1018183 w 1018183"/>
                  <a:gd name="connsiteY4429" fmla="*/ 8767677 h 9085945"/>
                  <a:gd name="connsiteX4430" fmla="*/ 1018183 w 1018183"/>
                  <a:gd name="connsiteY4430" fmla="*/ 8772294 h 9085945"/>
                  <a:gd name="connsiteX4431" fmla="*/ 1018183 w 1018183"/>
                  <a:gd name="connsiteY4431" fmla="*/ 8773338 h 9085945"/>
                  <a:gd name="connsiteX4432" fmla="*/ 1018183 w 1018183"/>
                  <a:gd name="connsiteY4432" fmla="*/ 8774502 h 9085945"/>
                  <a:gd name="connsiteX4433" fmla="*/ 1018183 w 1018183"/>
                  <a:gd name="connsiteY4433" fmla="*/ 8774622 h 9085945"/>
                  <a:gd name="connsiteX4434" fmla="*/ 1018183 w 1018183"/>
                  <a:gd name="connsiteY4434" fmla="*/ 8775839 h 9085945"/>
                  <a:gd name="connsiteX4435" fmla="*/ 1018183 w 1018183"/>
                  <a:gd name="connsiteY4435" fmla="*/ 8778735 h 9085945"/>
                  <a:gd name="connsiteX4436" fmla="*/ 1018183 w 1018183"/>
                  <a:gd name="connsiteY4436" fmla="*/ 8779908 h 9085945"/>
                  <a:gd name="connsiteX4437" fmla="*/ 1018183 w 1018183"/>
                  <a:gd name="connsiteY4437" fmla="*/ 8786978 h 9085945"/>
                  <a:gd name="connsiteX4438" fmla="*/ 1018183 w 1018183"/>
                  <a:gd name="connsiteY4438" fmla="*/ 8789046 h 9085945"/>
                  <a:gd name="connsiteX4439" fmla="*/ 1018183 w 1018183"/>
                  <a:gd name="connsiteY4439" fmla="*/ 8790613 h 9085945"/>
                  <a:gd name="connsiteX4440" fmla="*/ 1018183 w 1018183"/>
                  <a:gd name="connsiteY4440" fmla="*/ 8792588 h 9085945"/>
                  <a:gd name="connsiteX4441" fmla="*/ 1018183 w 1018183"/>
                  <a:gd name="connsiteY4441" fmla="*/ 8792616 h 9085945"/>
                  <a:gd name="connsiteX4442" fmla="*/ 1018183 w 1018183"/>
                  <a:gd name="connsiteY4442" fmla="*/ 8795469 h 9085945"/>
                  <a:gd name="connsiteX4443" fmla="*/ 1018183 w 1018183"/>
                  <a:gd name="connsiteY4443" fmla="*/ 8796754 h 9085945"/>
                  <a:gd name="connsiteX4444" fmla="*/ 1018183 w 1018183"/>
                  <a:gd name="connsiteY4444" fmla="*/ 8800518 h 9085945"/>
                  <a:gd name="connsiteX4445" fmla="*/ 1018183 w 1018183"/>
                  <a:gd name="connsiteY4445" fmla="*/ 8800825 h 9085945"/>
                  <a:gd name="connsiteX4446" fmla="*/ 1018183 w 1018183"/>
                  <a:gd name="connsiteY4446" fmla="*/ 8804369 h 9085945"/>
                  <a:gd name="connsiteX4447" fmla="*/ 1018183 w 1018183"/>
                  <a:gd name="connsiteY4447" fmla="*/ 8805945 h 9085945"/>
                  <a:gd name="connsiteX4448" fmla="*/ 1018183 w 1018183"/>
                  <a:gd name="connsiteY4448" fmla="*/ 8806531 h 9085945"/>
                  <a:gd name="connsiteX4449" fmla="*/ 1018183 w 1018183"/>
                  <a:gd name="connsiteY4449" fmla="*/ 8807229 h 9085945"/>
                  <a:gd name="connsiteX4450" fmla="*/ 1018183 w 1018183"/>
                  <a:gd name="connsiteY4450" fmla="*/ 8810179 h 9085945"/>
                  <a:gd name="connsiteX4451" fmla="*/ 1018183 w 1018183"/>
                  <a:gd name="connsiteY4451" fmla="*/ 8810774 h 9085945"/>
                  <a:gd name="connsiteX4452" fmla="*/ 1018183 w 1018183"/>
                  <a:gd name="connsiteY4452" fmla="*/ 8811464 h 9085945"/>
                  <a:gd name="connsiteX4453" fmla="*/ 1018183 w 1018183"/>
                  <a:gd name="connsiteY4453" fmla="*/ 8812636 h 9085945"/>
                  <a:gd name="connsiteX4454" fmla="*/ 1018183 w 1018183"/>
                  <a:gd name="connsiteY4454" fmla="*/ 8815312 h 9085945"/>
                  <a:gd name="connsiteX4455" fmla="*/ 1018183 w 1018183"/>
                  <a:gd name="connsiteY4455" fmla="*/ 8816181 h 9085945"/>
                  <a:gd name="connsiteX4456" fmla="*/ 1018183 w 1018183"/>
                  <a:gd name="connsiteY4456" fmla="*/ 8817003 h 9085945"/>
                  <a:gd name="connsiteX4457" fmla="*/ 1018183 w 1018183"/>
                  <a:gd name="connsiteY4457" fmla="*/ 8819077 h 9085945"/>
                  <a:gd name="connsiteX4458" fmla="*/ 1018183 w 1018183"/>
                  <a:gd name="connsiteY4458" fmla="*/ 8821237 h 9085945"/>
                  <a:gd name="connsiteX4459" fmla="*/ 1018183 w 1018183"/>
                  <a:gd name="connsiteY4459" fmla="*/ 8825317 h 9085945"/>
                  <a:gd name="connsiteX4460" fmla="*/ 1018183 w 1018183"/>
                  <a:gd name="connsiteY4460" fmla="*/ 8835091 h 9085945"/>
                  <a:gd name="connsiteX4461" fmla="*/ 1018183 w 1018183"/>
                  <a:gd name="connsiteY4461" fmla="*/ 8836375 h 9085945"/>
                  <a:gd name="connsiteX4462" fmla="*/ 1018183 w 1018183"/>
                  <a:gd name="connsiteY4462" fmla="*/ 8837096 h 9085945"/>
                  <a:gd name="connsiteX4463" fmla="*/ 1018183 w 1018183"/>
                  <a:gd name="connsiteY4463" fmla="*/ 8840860 h 9085945"/>
                  <a:gd name="connsiteX4464" fmla="*/ 1018183 w 1018183"/>
                  <a:gd name="connsiteY4464" fmla="*/ 8845301 h 9085945"/>
                  <a:gd name="connsiteX4465" fmla="*/ 1018183 w 1018183"/>
                  <a:gd name="connsiteY4465" fmla="*/ 8846873 h 9085945"/>
                  <a:gd name="connsiteX4466" fmla="*/ 1018183 w 1018183"/>
                  <a:gd name="connsiteY4466" fmla="*/ 8851806 h 9085945"/>
                  <a:gd name="connsiteX4467" fmla="*/ 1018183 w 1018183"/>
                  <a:gd name="connsiteY4467" fmla="*/ 8855654 h 9085945"/>
                  <a:gd name="connsiteX4468" fmla="*/ 1018183 w 1018183"/>
                  <a:gd name="connsiteY4468" fmla="*/ 8857811 h 9085945"/>
                  <a:gd name="connsiteX4469" fmla="*/ 1018183 w 1018183"/>
                  <a:gd name="connsiteY4469" fmla="*/ 8861579 h 9085945"/>
                  <a:gd name="connsiteX4470" fmla="*/ 1018183 w 1018183"/>
                  <a:gd name="connsiteY4470" fmla="*/ 8873059 h 9085945"/>
                  <a:gd name="connsiteX4471" fmla="*/ 1018183 w 1018183"/>
                  <a:gd name="connsiteY4471" fmla="*/ 8876717 h 9085945"/>
                  <a:gd name="connsiteX4472" fmla="*/ 1018183 w 1018183"/>
                  <a:gd name="connsiteY4472" fmla="*/ 8884118 h 9085945"/>
                  <a:gd name="connsiteX4473" fmla="*/ 1018183 w 1018183"/>
                  <a:gd name="connsiteY4473" fmla="*/ 8893478 h 9085945"/>
                  <a:gd name="connsiteX4474" fmla="*/ 1018183 w 1018183"/>
                  <a:gd name="connsiteY4474" fmla="*/ 8898153 h 9085945"/>
                  <a:gd name="connsiteX4475" fmla="*/ 1018183 w 1018183"/>
                  <a:gd name="connsiteY4475" fmla="*/ 8903770 h 9085945"/>
                  <a:gd name="connsiteX4476" fmla="*/ 1018183 w 1018183"/>
                  <a:gd name="connsiteY4476" fmla="*/ 8904535 h 9085945"/>
                  <a:gd name="connsiteX4477" fmla="*/ 1018183 w 1018183"/>
                  <a:gd name="connsiteY4477" fmla="*/ 8905961 h 9085945"/>
                  <a:gd name="connsiteX4478" fmla="*/ 1018183 w 1018183"/>
                  <a:gd name="connsiteY4478" fmla="*/ 8914828 h 9085945"/>
                  <a:gd name="connsiteX4479" fmla="*/ 1018183 w 1018183"/>
                  <a:gd name="connsiteY4479" fmla="*/ 8915561 h 9085945"/>
                  <a:gd name="connsiteX4480" fmla="*/ 1018183 w 1018183"/>
                  <a:gd name="connsiteY4480" fmla="*/ 8916846 h 9085945"/>
                  <a:gd name="connsiteX4481" fmla="*/ 1018183 w 1018183"/>
                  <a:gd name="connsiteY4481" fmla="*/ 8920389 h 9085945"/>
                  <a:gd name="connsiteX4482" fmla="*/ 1018183 w 1018183"/>
                  <a:gd name="connsiteY4482" fmla="*/ 8924460 h 9085945"/>
                  <a:gd name="connsiteX4483" fmla="*/ 1018183 w 1018183"/>
                  <a:gd name="connsiteY4483" fmla="*/ 8926619 h 9085945"/>
                  <a:gd name="connsiteX4484" fmla="*/ 1018183 w 1018183"/>
                  <a:gd name="connsiteY4484" fmla="*/ 8937263 h 9085945"/>
                  <a:gd name="connsiteX4485" fmla="*/ 1018183 w 1018183"/>
                  <a:gd name="connsiteY4485" fmla="*/ 8940279 h 9085945"/>
                  <a:gd name="connsiteX4486" fmla="*/ 1018183 w 1018183"/>
                  <a:gd name="connsiteY4486" fmla="*/ 8941562 h 9085945"/>
                  <a:gd name="connsiteX4487" fmla="*/ 1018183 w 1018183"/>
                  <a:gd name="connsiteY4487" fmla="*/ 8944877 h 9085945"/>
                  <a:gd name="connsiteX4488" fmla="*/ 1018183 w 1018183"/>
                  <a:gd name="connsiteY4488" fmla="*/ 8946272 h 9085945"/>
                  <a:gd name="connsiteX4489" fmla="*/ 1018183 w 1018183"/>
                  <a:gd name="connsiteY4489" fmla="*/ 8947556 h 9085945"/>
                  <a:gd name="connsiteX4490" fmla="*/ 1018183 w 1018183"/>
                  <a:gd name="connsiteY4490" fmla="*/ 8955170 h 9085945"/>
                  <a:gd name="connsiteX4491" fmla="*/ 1018183 w 1018183"/>
                  <a:gd name="connsiteY4491" fmla="*/ 8955892 h 9085945"/>
                  <a:gd name="connsiteX4492" fmla="*/ 1018183 w 1018183"/>
                  <a:gd name="connsiteY4492" fmla="*/ 8957188 h 9085945"/>
                  <a:gd name="connsiteX4493" fmla="*/ 1018183 w 1018183"/>
                  <a:gd name="connsiteY4493" fmla="*/ 8957330 h 9085945"/>
                  <a:gd name="connsiteX4494" fmla="*/ 1018183 w 1018183"/>
                  <a:gd name="connsiteY4494" fmla="*/ 8959437 h 9085945"/>
                  <a:gd name="connsiteX4495" fmla="*/ 1018183 w 1018183"/>
                  <a:gd name="connsiteY4495" fmla="*/ 8960731 h 9085945"/>
                  <a:gd name="connsiteX4496" fmla="*/ 1018183 w 1018183"/>
                  <a:gd name="connsiteY4496" fmla="*/ 8962893 h 9085945"/>
                  <a:gd name="connsiteX4497" fmla="*/ 1018183 w 1018183"/>
                  <a:gd name="connsiteY4497" fmla="*/ 8964960 h 9085945"/>
                  <a:gd name="connsiteX4498" fmla="*/ 1018183 w 1018183"/>
                  <a:gd name="connsiteY4498" fmla="*/ 8966527 h 9085945"/>
                  <a:gd name="connsiteX4499" fmla="*/ 1018183 w 1018183"/>
                  <a:gd name="connsiteY4499" fmla="*/ 8966961 h 9085945"/>
                  <a:gd name="connsiteX4500" fmla="*/ 1018183 w 1018183"/>
                  <a:gd name="connsiteY4500" fmla="*/ 8974289 h 9085945"/>
                  <a:gd name="connsiteX4501" fmla="*/ 1018183 w 1018183"/>
                  <a:gd name="connsiteY4501" fmla="*/ 8977605 h 9085945"/>
                  <a:gd name="connsiteX4502" fmla="*/ 1018183 w 1018183"/>
                  <a:gd name="connsiteY4502" fmla="*/ 8978714 h 9085945"/>
                  <a:gd name="connsiteX4503" fmla="*/ 1018183 w 1018183"/>
                  <a:gd name="connsiteY4503" fmla="*/ 8980621 h 9085945"/>
                  <a:gd name="connsiteX4504" fmla="*/ 1018183 w 1018183"/>
                  <a:gd name="connsiteY4504" fmla="*/ 8984063 h 9085945"/>
                  <a:gd name="connsiteX4505" fmla="*/ 1018183 w 1018183"/>
                  <a:gd name="connsiteY4505" fmla="*/ 8985347 h 9085945"/>
                  <a:gd name="connsiteX4506" fmla="*/ 1018183 w 1018183"/>
                  <a:gd name="connsiteY4506" fmla="*/ 8987898 h 9085945"/>
                  <a:gd name="connsiteX4507" fmla="*/ 1018183 w 1018183"/>
                  <a:gd name="connsiteY4507" fmla="*/ 8992044 h 9085945"/>
                  <a:gd name="connsiteX4508" fmla="*/ 1018183 w 1018183"/>
                  <a:gd name="connsiteY4508" fmla="*/ 8992164 h 9085945"/>
                  <a:gd name="connsiteX4509" fmla="*/ 1018183 w 1018183"/>
                  <a:gd name="connsiteY4509" fmla="*/ 8997672 h 9085945"/>
                  <a:gd name="connsiteX4510" fmla="*/ 1018183 w 1018183"/>
                  <a:gd name="connsiteY4510" fmla="*/ 9001938 h 9085945"/>
                  <a:gd name="connsiteX4511" fmla="*/ 1018183 w 1018183"/>
                  <a:gd name="connsiteY4511" fmla="*/ 9003102 h 9085945"/>
                  <a:gd name="connsiteX4512" fmla="*/ 1018183 w 1018183"/>
                  <a:gd name="connsiteY4512" fmla="*/ 9003222 h 9085945"/>
                  <a:gd name="connsiteX4513" fmla="*/ 1018183 w 1018183"/>
                  <a:gd name="connsiteY4513" fmla="*/ 9003235 h 9085945"/>
                  <a:gd name="connsiteX4514" fmla="*/ 1018183 w 1018183"/>
                  <a:gd name="connsiteY4514" fmla="*/ 9005302 h 9085945"/>
                  <a:gd name="connsiteX4515" fmla="*/ 1018183 w 1018183"/>
                  <a:gd name="connsiteY4515" fmla="*/ 9006869 h 9085945"/>
                  <a:gd name="connsiteX4516" fmla="*/ 1018183 w 1018183"/>
                  <a:gd name="connsiteY4516" fmla="*/ 9008508 h 9085945"/>
                  <a:gd name="connsiteX4517" fmla="*/ 1018183 w 1018183"/>
                  <a:gd name="connsiteY4517" fmla="*/ 9019056 h 9085945"/>
                  <a:gd name="connsiteX4518" fmla="*/ 1018183 w 1018183"/>
                  <a:gd name="connsiteY4518" fmla="*/ 9021216 h 9085945"/>
                  <a:gd name="connsiteX4519" fmla="*/ 1018183 w 1018183"/>
                  <a:gd name="connsiteY4519" fmla="*/ 9025689 h 9085945"/>
                  <a:gd name="connsiteX4520" fmla="*/ 1018183 w 1018183"/>
                  <a:gd name="connsiteY4520" fmla="*/ 9029425 h 9085945"/>
                  <a:gd name="connsiteX4521" fmla="*/ 1018183 w 1018183"/>
                  <a:gd name="connsiteY4521" fmla="*/ 9032969 h 9085945"/>
                  <a:gd name="connsiteX4522" fmla="*/ 1018183 w 1018183"/>
                  <a:gd name="connsiteY4522" fmla="*/ 9034545 h 9085945"/>
                  <a:gd name="connsiteX4523" fmla="*/ 1018183 w 1018183"/>
                  <a:gd name="connsiteY4523" fmla="*/ 9035829 h 9085945"/>
                  <a:gd name="connsiteX4524" fmla="*/ 1018183 w 1018183"/>
                  <a:gd name="connsiteY4524" fmla="*/ 9039374 h 9085945"/>
                  <a:gd name="connsiteX4525" fmla="*/ 1018183 w 1018183"/>
                  <a:gd name="connsiteY4525" fmla="*/ 9041236 h 9085945"/>
                  <a:gd name="connsiteX4526" fmla="*/ 1018183 w 1018183"/>
                  <a:gd name="connsiteY4526" fmla="*/ 9043444 h 9085945"/>
                  <a:gd name="connsiteX4527" fmla="*/ 1018183 w 1018183"/>
                  <a:gd name="connsiteY4527" fmla="*/ 9043564 h 9085945"/>
                  <a:gd name="connsiteX4528" fmla="*/ 1018183 w 1018183"/>
                  <a:gd name="connsiteY4528" fmla="*/ 9044781 h 9085945"/>
                  <a:gd name="connsiteX4529" fmla="*/ 1018183 w 1018183"/>
                  <a:gd name="connsiteY4529" fmla="*/ 9045603 h 9085945"/>
                  <a:gd name="connsiteX4530" fmla="*/ 1018183 w 1018183"/>
                  <a:gd name="connsiteY4530" fmla="*/ 9047677 h 9085945"/>
                  <a:gd name="connsiteX4531" fmla="*/ 1018183 w 1018183"/>
                  <a:gd name="connsiteY4531" fmla="*/ 9061558 h 9085945"/>
                  <a:gd name="connsiteX4532" fmla="*/ 1018183 w 1018183"/>
                  <a:gd name="connsiteY4532" fmla="*/ 9065696 h 9085945"/>
                  <a:gd name="connsiteX4533" fmla="*/ 1018183 w 1018183"/>
                  <a:gd name="connsiteY4533" fmla="*/ 9069460 h 9085945"/>
                  <a:gd name="connsiteX4534" fmla="*/ 1018183 w 1018183"/>
                  <a:gd name="connsiteY4534" fmla="*/ 9075473 h 9085945"/>
                  <a:gd name="connsiteX4535" fmla="*/ 1018183 w 1018183"/>
                  <a:gd name="connsiteY4535" fmla="*/ 9076171 h 9085945"/>
                  <a:gd name="connsiteX4536" fmla="*/ 1018183 w 1018183"/>
                  <a:gd name="connsiteY4536" fmla="*/ 9079716 h 9085945"/>
                  <a:gd name="connsiteX4537" fmla="*/ 1018183 w 1018183"/>
                  <a:gd name="connsiteY4537" fmla="*/ 9080406 h 9085945"/>
                  <a:gd name="connsiteX4538" fmla="*/ 1018183 w 1018183"/>
                  <a:gd name="connsiteY4538" fmla="*/ 9084254 h 9085945"/>
                  <a:gd name="connsiteX4539" fmla="*/ 1018183 w 1018183"/>
                  <a:gd name="connsiteY4539" fmla="*/ 9085945 h 9085945"/>
                  <a:gd name="connsiteX4540" fmla="*/ 1013240 w 1018183"/>
                  <a:gd name="connsiteY4540" fmla="*/ 9085945 h 9085945"/>
                  <a:gd name="connsiteX4541" fmla="*/ 0 w 1018183"/>
                  <a:gd name="connsiteY4541" fmla="*/ 8276567 h 9085945"/>
                  <a:gd name="connsiteX4542" fmla="*/ 0 w 1018183"/>
                  <a:gd name="connsiteY4542" fmla="*/ 8274876 h 9085945"/>
                  <a:gd name="connsiteX4543" fmla="*/ 0 w 1018183"/>
                  <a:gd name="connsiteY4543" fmla="*/ 8271026 h 9085945"/>
                  <a:gd name="connsiteX4544" fmla="*/ 0 w 1018183"/>
                  <a:gd name="connsiteY4544" fmla="*/ 8270329 h 9085945"/>
                  <a:gd name="connsiteX4545" fmla="*/ 0 w 1018183"/>
                  <a:gd name="connsiteY4545" fmla="*/ 8266793 h 9085945"/>
                  <a:gd name="connsiteX4546" fmla="*/ 0 w 1018183"/>
                  <a:gd name="connsiteY4546" fmla="*/ 8259206 h 9085945"/>
                  <a:gd name="connsiteX4547" fmla="*/ 0 w 1018183"/>
                  <a:gd name="connsiteY4547" fmla="*/ 8252573 h 9085945"/>
                  <a:gd name="connsiteX4548" fmla="*/ 0 w 1018183"/>
                  <a:gd name="connsiteY4548" fmla="*/ 8249640 h 9085945"/>
                  <a:gd name="connsiteX4549" fmla="*/ 0 w 1018183"/>
                  <a:gd name="connsiteY4549" fmla="*/ 8245651 h 9085945"/>
                  <a:gd name="connsiteX4550" fmla="*/ 0 w 1018183"/>
                  <a:gd name="connsiteY4550" fmla="*/ 8238297 h 9085945"/>
                  <a:gd name="connsiteX4551" fmla="*/ 0 w 1018183"/>
                  <a:gd name="connsiteY4551" fmla="*/ 8236225 h 9085945"/>
                  <a:gd name="connsiteX4552" fmla="*/ 0 w 1018183"/>
                  <a:gd name="connsiteY4552" fmla="*/ 8234065 h 9085945"/>
                  <a:gd name="connsiteX4553" fmla="*/ 0 w 1018183"/>
                  <a:gd name="connsiteY4553" fmla="*/ 8231857 h 9085945"/>
                  <a:gd name="connsiteX4554" fmla="*/ 0 w 1018183"/>
                  <a:gd name="connsiteY4554" fmla="*/ 8229987 h 9085945"/>
                  <a:gd name="connsiteX4555" fmla="*/ 0 w 1018183"/>
                  <a:gd name="connsiteY4555" fmla="*/ 8226451 h 9085945"/>
                  <a:gd name="connsiteX4556" fmla="*/ 0 w 1018183"/>
                  <a:gd name="connsiteY4556" fmla="*/ 8225164 h 9085945"/>
                  <a:gd name="connsiteX4557" fmla="*/ 0 w 1018183"/>
                  <a:gd name="connsiteY4557" fmla="*/ 8220046 h 9085945"/>
                  <a:gd name="connsiteX4558" fmla="*/ 0 w 1018183"/>
                  <a:gd name="connsiteY4558" fmla="*/ 8218931 h 9085945"/>
                  <a:gd name="connsiteX4559" fmla="*/ 0 w 1018183"/>
                  <a:gd name="connsiteY4559" fmla="*/ 8205309 h 9085945"/>
                  <a:gd name="connsiteX4560" fmla="*/ 0 w 1018183"/>
                  <a:gd name="connsiteY4560" fmla="*/ 8201522 h 9085945"/>
                  <a:gd name="connsiteX4561" fmla="*/ 0 w 1018183"/>
                  <a:gd name="connsiteY4561" fmla="*/ 8199130 h 9085945"/>
                  <a:gd name="connsiteX4562" fmla="*/ 0 w 1018183"/>
                  <a:gd name="connsiteY4562" fmla="*/ 8197490 h 9085945"/>
                  <a:gd name="connsiteX4563" fmla="*/ 0 w 1018183"/>
                  <a:gd name="connsiteY4563" fmla="*/ 8195922 h 9085945"/>
                  <a:gd name="connsiteX4564" fmla="*/ 0 w 1018183"/>
                  <a:gd name="connsiteY4564" fmla="*/ 8194248 h 9085945"/>
                  <a:gd name="connsiteX4565" fmla="*/ 0 w 1018183"/>
                  <a:gd name="connsiteY4565" fmla="*/ 8193723 h 9085945"/>
                  <a:gd name="connsiteX4566" fmla="*/ 0 w 1018183"/>
                  <a:gd name="connsiteY4566" fmla="*/ 8188293 h 9085945"/>
                  <a:gd name="connsiteX4567" fmla="*/ 0 w 1018183"/>
                  <a:gd name="connsiteY4567" fmla="*/ 8182665 h 9085945"/>
                  <a:gd name="connsiteX4568" fmla="*/ 0 w 1018183"/>
                  <a:gd name="connsiteY4568" fmla="*/ 8178519 h 9085945"/>
                  <a:gd name="connsiteX4569" fmla="*/ 0 w 1018183"/>
                  <a:gd name="connsiteY4569" fmla="*/ 8171241 h 9085945"/>
                  <a:gd name="connsiteX4570" fmla="*/ 0 w 1018183"/>
                  <a:gd name="connsiteY4570" fmla="*/ 8164948 h 9085945"/>
                  <a:gd name="connsiteX4571" fmla="*/ 0 w 1018183"/>
                  <a:gd name="connsiteY4571" fmla="*/ 8161180 h 9085945"/>
                  <a:gd name="connsiteX4572" fmla="*/ 0 w 1018183"/>
                  <a:gd name="connsiteY4572" fmla="*/ 8157582 h 9085945"/>
                  <a:gd name="connsiteX4573" fmla="*/ 0 w 1018183"/>
                  <a:gd name="connsiteY4573" fmla="*/ 8157148 h 9085945"/>
                  <a:gd name="connsiteX4574" fmla="*/ 0 w 1018183"/>
                  <a:gd name="connsiteY4574" fmla="*/ 8155580 h 9085945"/>
                  <a:gd name="connsiteX4575" fmla="*/ 0 w 1018183"/>
                  <a:gd name="connsiteY4575" fmla="*/ 8147951 h 9085945"/>
                  <a:gd name="connsiteX4576" fmla="*/ 0 w 1018183"/>
                  <a:gd name="connsiteY4576" fmla="*/ 8147811 h 9085945"/>
                  <a:gd name="connsiteX4577" fmla="*/ 0 w 1018183"/>
                  <a:gd name="connsiteY4577" fmla="*/ 8146514 h 9085945"/>
                  <a:gd name="connsiteX4578" fmla="*/ 0 w 1018183"/>
                  <a:gd name="connsiteY4578" fmla="*/ 8145791 h 9085945"/>
                  <a:gd name="connsiteX4579" fmla="*/ 0 w 1018183"/>
                  <a:gd name="connsiteY4579" fmla="*/ 8138177 h 9085945"/>
                  <a:gd name="connsiteX4580" fmla="*/ 0 w 1018183"/>
                  <a:gd name="connsiteY4580" fmla="*/ 8136893 h 9085945"/>
                  <a:gd name="connsiteX4581" fmla="*/ 0 w 1018183"/>
                  <a:gd name="connsiteY4581" fmla="*/ 8130899 h 9085945"/>
                  <a:gd name="connsiteX4582" fmla="*/ 0 w 1018183"/>
                  <a:gd name="connsiteY4582" fmla="*/ 8125778 h 9085945"/>
                  <a:gd name="connsiteX4583" fmla="*/ 0 w 1018183"/>
                  <a:gd name="connsiteY4583" fmla="*/ 8124606 h 9085945"/>
                  <a:gd name="connsiteX4584" fmla="*/ 0 w 1018183"/>
                  <a:gd name="connsiteY4584" fmla="*/ 8122013 h 9085945"/>
                  <a:gd name="connsiteX4585" fmla="*/ 0 w 1018183"/>
                  <a:gd name="connsiteY4585" fmla="*/ 8117240 h 9085945"/>
                  <a:gd name="connsiteX4586" fmla="*/ 0 w 1018183"/>
                  <a:gd name="connsiteY4586" fmla="*/ 8116004 h 9085945"/>
                  <a:gd name="connsiteX4587" fmla="*/ 0 w 1018183"/>
                  <a:gd name="connsiteY4587" fmla="*/ 8115081 h 9085945"/>
                  <a:gd name="connsiteX4588" fmla="*/ 0 w 1018183"/>
                  <a:gd name="connsiteY4588" fmla="*/ 8113546 h 9085945"/>
                  <a:gd name="connsiteX4589" fmla="*/ 0 w 1018183"/>
                  <a:gd name="connsiteY4589" fmla="*/ 8110234 h 9085945"/>
                  <a:gd name="connsiteX4590" fmla="*/ 0 w 1018183"/>
                  <a:gd name="connsiteY4590" fmla="*/ 8109314 h 9085945"/>
                  <a:gd name="connsiteX4591" fmla="*/ 0 w 1018183"/>
                  <a:gd name="connsiteY4591" fmla="*/ 8107469 h 9085945"/>
                  <a:gd name="connsiteX4592" fmla="*/ 0 w 1018183"/>
                  <a:gd name="connsiteY4592" fmla="*/ 8106181 h 9085945"/>
                  <a:gd name="connsiteX4593" fmla="*/ 0 w 1018183"/>
                  <a:gd name="connsiteY4593" fmla="*/ 8105449 h 9085945"/>
                  <a:gd name="connsiteX4594" fmla="*/ 0 w 1018183"/>
                  <a:gd name="connsiteY4594" fmla="*/ 8094391 h 9085945"/>
                  <a:gd name="connsiteX4595" fmla="*/ 0 w 1018183"/>
                  <a:gd name="connsiteY4595" fmla="*/ 8088775 h 9085945"/>
                  <a:gd name="connsiteX4596" fmla="*/ 0 w 1018183"/>
                  <a:gd name="connsiteY4596" fmla="*/ 8085436 h 9085945"/>
                  <a:gd name="connsiteX4597" fmla="*/ 0 w 1018183"/>
                  <a:gd name="connsiteY4597" fmla="*/ 8084633 h 9085945"/>
                  <a:gd name="connsiteX4598" fmla="*/ 0 w 1018183"/>
                  <a:gd name="connsiteY4598" fmla="*/ 8083277 h 9085945"/>
                  <a:gd name="connsiteX4599" fmla="*/ 0 w 1018183"/>
                  <a:gd name="connsiteY4599" fmla="*/ 8081671 h 9085945"/>
                  <a:gd name="connsiteX4600" fmla="*/ 0 w 1018183"/>
                  <a:gd name="connsiteY4600" fmla="*/ 8075662 h 9085945"/>
                  <a:gd name="connsiteX4601" fmla="*/ 0 w 1018183"/>
                  <a:gd name="connsiteY4601" fmla="*/ 8074739 h 9085945"/>
                  <a:gd name="connsiteX4602" fmla="*/ 0 w 1018183"/>
                  <a:gd name="connsiteY4602" fmla="*/ 8074377 h 9085945"/>
                  <a:gd name="connsiteX4603" fmla="*/ 0 w 1018183"/>
                  <a:gd name="connsiteY4603" fmla="*/ 8070613 h 9085945"/>
                  <a:gd name="connsiteX4604" fmla="*/ 0 w 1018183"/>
                  <a:gd name="connsiteY4604" fmla="*/ 8068972 h 9085945"/>
                  <a:gd name="connsiteX4605" fmla="*/ 0 w 1018183"/>
                  <a:gd name="connsiteY4605" fmla="*/ 8063681 h 9085945"/>
                  <a:gd name="connsiteX4606" fmla="*/ 0 w 1018183"/>
                  <a:gd name="connsiteY4606" fmla="*/ 8062569 h 9085945"/>
                  <a:gd name="connsiteX4607" fmla="*/ 0 w 1018183"/>
                  <a:gd name="connsiteY4607" fmla="*/ 8052199 h 9085945"/>
                  <a:gd name="connsiteX4608" fmla="*/ 0 w 1018183"/>
                  <a:gd name="connsiteY4608" fmla="*/ 8048481 h 9085945"/>
                  <a:gd name="connsiteX4609" fmla="*/ 0 w 1018183"/>
                  <a:gd name="connsiteY4609" fmla="*/ 8048433 h 9085945"/>
                  <a:gd name="connsiteX4610" fmla="*/ 0 w 1018183"/>
                  <a:gd name="connsiteY4610" fmla="*/ 8046276 h 9085945"/>
                  <a:gd name="connsiteX4611" fmla="*/ 0 w 1018183"/>
                  <a:gd name="connsiteY4611" fmla="*/ 8044291 h 9085945"/>
                  <a:gd name="connsiteX4612" fmla="*/ 0 w 1018183"/>
                  <a:gd name="connsiteY4612" fmla="*/ 8042935 h 9085945"/>
                  <a:gd name="connsiteX4613" fmla="*/ 0 w 1018183"/>
                  <a:gd name="connsiteY4613" fmla="*/ 8042426 h 9085945"/>
                  <a:gd name="connsiteX4614" fmla="*/ 0 w 1018183"/>
                  <a:gd name="connsiteY4614" fmla="*/ 8037886 h 9085945"/>
                  <a:gd name="connsiteX4615" fmla="*/ 0 w 1018183"/>
                  <a:gd name="connsiteY4615" fmla="*/ 8031877 h 9085945"/>
                  <a:gd name="connsiteX4616" fmla="*/ 0 w 1018183"/>
                  <a:gd name="connsiteY4616" fmla="*/ 8030606 h 9085945"/>
                  <a:gd name="connsiteX4617" fmla="*/ 0 w 1018183"/>
                  <a:gd name="connsiteY4617" fmla="*/ 8023973 h 9085945"/>
                  <a:gd name="connsiteX4618" fmla="*/ 0 w 1018183"/>
                  <a:gd name="connsiteY4618" fmla="*/ 8021040 h 9085945"/>
                  <a:gd name="connsiteX4619" fmla="*/ 0 w 1018183"/>
                  <a:gd name="connsiteY4619" fmla="*/ 8011857 h 9085945"/>
                  <a:gd name="connsiteX4620" fmla="*/ 0 w 1018183"/>
                  <a:gd name="connsiteY4620" fmla="*/ 8009697 h 9085945"/>
                  <a:gd name="connsiteX4621" fmla="*/ 0 w 1018183"/>
                  <a:gd name="connsiteY4621" fmla="*/ 8008139 h 9085945"/>
                  <a:gd name="connsiteX4622" fmla="*/ 0 w 1018183"/>
                  <a:gd name="connsiteY4622" fmla="*/ 8007625 h 9085945"/>
                  <a:gd name="connsiteX4623" fmla="*/ 0 w 1018183"/>
                  <a:gd name="connsiteY4623" fmla="*/ 8005934 h 9085945"/>
                  <a:gd name="connsiteX4624" fmla="*/ 0 w 1018183"/>
                  <a:gd name="connsiteY4624" fmla="*/ 8003257 h 9085945"/>
                  <a:gd name="connsiteX4625" fmla="*/ 0 w 1018183"/>
                  <a:gd name="connsiteY4625" fmla="*/ 8002084 h 9085945"/>
                  <a:gd name="connsiteX4626" fmla="*/ 0 w 1018183"/>
                  <a:gd name="connsiteY4626" fmla="*/ 8001387 h 9085945"/>
                  <a:gd name="connsiteX4627" fmla="*/ 0 w 1018183"/>
                  <a:gd name="connsiteY4627" fmla="*/ 8000799 h 9085945"/>
                  <a:gd name="connsiteX4628" fmla="*/ 0 w 1018183"/>
                  <a:gd name="connsiteY4628" fmla="*/ 7997851 h 9085945"/>
                  <a:gd name="connsiteX4629" fmla="*/ 0 w 1018183"/>
                  <a:gd name="connsiteY4629" fmla="*/ 7997081 h 9085945"/>
                  <a:gd name="connsiteX4630" fmla="*/ 0 w 1018183"/>
                  <a:gd name="connsiteY4630" fmla="*/ 7996564 h 9085945"/>
                  <a:gd name="connsiteX4631" fmla="*/ 0 w 1018183"/>
                  <a:gd name="connsiteY4631" fmla="*/ 7991446 h 9085945"/>
                  <a:gd name="connsiteX4632" fmla="*/ 0 w 1018183"/>
                  <a:gd name="connsiteY4632" fmla="*/ 7990331 h 9085945"/>
                  <a:gd name="connsiteX4633" fmla="*/ 0 w 1018183"/>
                  <a:gd name="connsiteY4633" fmla="*/ 7990264 h 9085945"/>
                  <a:gd name="connsiteX4634" fmla="*/ 0 w 1018183"/>
                  <a:gd name="connsiteY4634" fmla="*/ 7989034 h 9085945"/>
                  <a:gd name="connsiteX4635" fmla="*/ 0 w 1018183"/>
                  <a:gd name="connsiteY4635" fmla="*/ 7985265 h 9085945"/>
                  <a:gd name="connsiteX4636" fmla="*/ 0 w 1018183"/>
                  <a:gd name="connsiteY4636" fmla="*/ 7983631 h 9085945"/>
                  <a:gd name="connsiteX4637" fmla="*/ 0 w 1018183"/>
                  <a:gd name="connsiteY4637" fmla="*/ 7981234 h 9085945"/>
                  <a:gd name="connsiteX4638" fmla="*/ 0 w 1018183"/>
                  <a:gd name="connsiteY4638" fmla="*/ 7980698 h 9085945"/>
                  <a:gd name="connsiteX4639" fmla="*/ 0 w 1018183"/>
                  <a:gd name="connsiteY4639" fmla="*/ 7979665 h 9085945"/>
                  <a:gd name="connsiteX4640" fmla="*/ 0 w 1018183"/>
                  <a:gd name="connsiteY4640" fmla="*/ 7979206 h 9085945"/>
                  <a:gd name="connsiteX4641" fmla="*/ 0 w 1018183"/>
                  <a:gd name="connsiteY4641" fmla="*/ 7976709 h 9085945"/>
                  <a:gd name="connsiteX4642" fmla="*/ 0 w 1018183"/>
                  <a:gd name="connsiteY4642" fmla="*/ 7970530 h 9085945"/>
                  <a:gd name="connsiteX4643" fmla="*/ 0 w 1018183"/>
                  <a:gd name="connsiteY4643" fmla="*/ 7969355 h 9085945"/>
                  <a:gd name="connsiteX4644" fmla="*/ 0 w 1018183"/>
                  <a:gd name="connsiteY4644" fmla="*/ 7965648 h 9085945"/>
                  <a:gd name="connsiteX4645" fmla="*/ 0 w 1018183"/>
                  <a:gd name="connsiteY4645" fmla="*/ 7965123 h 9085945"/>
                  <a:gd name="connsiteX4646" fmla="*/ 0 w 1018183"/>
                  <a:gd name="connsiteY4646" fmla="*/ 7964354 h 9085945"/>
                  <a:gd name="connsiteX4647" fmla="*/ 0 w 1018183"/>
                  <a:gd name="connsiteY4647" fmla="*/ 7962915 h 9085945"/>
                  <a:gd name="connsiteX4648" fmla="*/ 0 w 1018183"/>
                  <a:gd name="connsiteY4648" fmla="*/ 7958297 h 9085945"/>
                  <a:gd name="connsiteX4649" fmla="*/ 0 w 1018183"/>
                  <a:gd name="connsiteY4649" fmla="*/ 7956222 h 9085945"/>
                  <a:gd name="connsiteX4650" fmla="*/ 0 w 1018183"/>
                  <a:gd name="connsiteY4650" fmla="*/ 7954065 h 9085945"/>
                  <a:gd name="connsiteX4651" fmla="*/ 0 w 1018183"/>
                  <a:gd name="connsiteY4651" fmla="*/ 7951104 h 9085945"/>
                  <a:gd name="connsiteX4652" fmla="*/ 0 w 1018183"/>
                  <a:gd name="connsiteY4652" fmla="*/ 7949989 h 9085945"/>
                  <a:gd name="connsiteX4653" fmla="*/ 0 w 1018183"/>
                  <a:gd name="connsiteY4653" fmla="*/ 7949819 h 9085945"/>
                  <a:gd name="connsiteX4654" fmla="*/ 0 w 1018183"/>
                  <a:gd name="connsiteY4654" fmla="*/ 7946479 h 9085945"/>
                  <a:gd name="connsiteX4655" fmla="*/ 0 w 1018183"/>
                  <a:gd name="connsiteY4655" fmla="*/ 7940044 h 9085945"/>
                  <a:gd name="connsiteX4656" fmla="*/ 0 w 1018183"/>
                  <a:gd name="connsiteY4656" fmla="*/ 7932580 h 9085945"/>
                  <a:gd name="connsiteX4657" fmla="*/ 0 w 1018183"/>
                  <a:gd name="connsiteY4657" fmla="*/ 7930188 h 9085945"/>
                  <a:gd name="connsiteX4658" fmla="*/ 0 w 1018183"/>
                  <a:gd name="connsiteY4658" fmla="*/ 7928548 h 9085945"/>
                  <a:gd name="connsiteX4659" fmla="*/ 0 w 1018183"/>
                  <a:gd name="connsiteY4659" fmla="*/ 7926980 h 9085945"/>
                  <a:gd name="connsiteX4660" fmla="*/ 0 w 1018183"/>
                  <a:gd name="connsiteY4660" fmla="*/ 7925306 h 9085945"/>
                  <a:gd name="connsiteX4661" fmla="*/ 0 w 1018183"/>
                  <a:gd name="connsiteY4661" fmla="*/ 7919351 h 9085945"/>
                  <a:gd name="connsiteX4662" fmla="*/ 0 w 1018183"/>
                  <a:gd name="connsiteY4662" fmla="*/ 7919129 h 9085945"/>
                  <a:gd name="connsiteX4663" fmla="*/ 0 w 1018183"/>
                  <a:gd name="connsiteY4663" fmla="*/ 7917914 h 9085945"/>
                  <a:gd name="connsiteX4664" fmla="*/ 0 w 1018183"/>
                  <a:gd name="connsiteY4664" fmla="*/ 7915449 h 9085945"/>
                  <a:gd name="connsiteX4665" fmla="*/ 0 w 1018183"/>
                  <a:gd name="connsiteY4665" fmla="*/ 7913723 h 9085945"/>
                  <a:gd name="connsiteX4666" fmla="*/ 0 w 1018183"/>
                  <a:gd name="connsiteY4666" fmla="*/ 7909577 h 9085945"/>
                  <a:gd name="connsiteX4667" fmla="*/ 0 w 1018183"/>
                  <a:gd name="connsiteY4667" fmla="*/ 7908293 h 9085945"/>
                  <a:gd name="connsiteX4668" fmla="*/ 0 w 1018183"/>
                  <a:gd name="connsiteY4668" fmla="*/ 7907318 h 9085945"/>
                  <a:gd name="connsiteX4669" fmla="*/ 0 w 1018183"/>
                  <a:gd name="connsiteY4669" fmla="*/ 7902299 h 9085945"/>
                  <a:gd name="connsiteX4670" fmla="*/ 0 w 1018183"/>
                  <a:gd name="connsiteY4670" fmla="*/ 7896006 h 9085945"/>
                  <a:gd name="connsiteX4671" fmla="*/ 0 w 1018183"/>
                  <a:gd name="connsiteY4671" fmla="*/ 7893057 h 9085945"/>
                  <a:gd name="connsiteX4672" fmla="*/ 0 w 1018183"/>
                  <a:gd name="connsiteY4672" fmla="*/ 7888640 h 9085945"/>
                  <a:gd name="connsiteX4673" fmla="*/ 0 w 1018183"/>
                  <a:gd name="connsiteY4673" fmla="*/ 7884946 h 9085945"/>
                  <a:gd name="connsiteX4674" fmla="*/ 0 w 1018183"/>
                  <a:gd name="connsiteY4674" fmla="*/ 7881634 h 9085945"/>
                  <a:gd name="connsiteX4675" fmla="*/ 0 w 1018183"/>
                  <a:gd name="connsiteY4675" fmla="*/ 7878869 h 9085945"/>
                  <a:gd name="connsiteX4676" fmla="*/ 0 w 1018183"/>
                  <a:gd name="connsiteY4676" fmla="*/ 7877581 h 9085945"/>
                  <a:gd name="connsiteX4677" fmla="*/ 0 w 1018183"/>
                  <a:gd name="connsiteY4677" fmla="*/ 7877572 h 9085945"/>
                  <a:gd name="connsiteX4678" fmla="*/ 0 w 1018183"/>
                  <a:gd name="connsiteY4678" fmla="*/ 7876849 h 9085945"/>
                  <a:gd name="connsiteX4679" fmla="*/ 0 w 1018183"/>
                  <a:gd name="connsiteY4679" fmla="*/ 7876287 h 9085945"/>
                  <a:gd name="connsiteX4680" fmla="*/ 0 w 1018183"/>
                  <a:gd name="connsiteY4680" fmla="*/ 7872520 h 9085945"/>
                  <a:gd name="connsiteX4681" fmla="*/ 0 w 1018183"/>
                  <a:gd name="connsiteY4681" fmla="*/ 7867951 h 9085945"/>
                  <a:gd name="connsiteX4682" fmla="*/ 0 w 1018183"/>
                  <a:gd name="connsiteY4682" fmla="*/ 7866514 h 9085945"/>
                  <a:gd name="connsiteX4683" fmla="*/ 0 w 1018183"/>
                  <a:gd name="connsiteY4683" fmla="*/ 7865791 h 9085945"/>
                  <a:gd name="connsiteX4684" fmla="*/ 0 w 1018183"/>
                  <a:gd name="connsiteY4684" fmla="*/ 7856836 h 9085945"/>
                  <a:gd name="connsiteX4685" fmla="*/ 0 w 1018183"/>
                  <a:gd name="connsiteY4685" fmla="*/ 7853071 h 9085945"/>
                  <a:gd name="connsiteX4686" fmla="*/ 0 w 1018183"/>
                  <a:gd name="connsiteY4686" fmla="*/ 7847062 h 9085945"/>
                  <a:gd name="connsiteX4687" fmla="*/ 0 w 1018183"/>
                  <a:gd name="connsiteY4687" fmla="*/ 7846139 h 9085945"/>
                  <a:gd name="connsiteX4688" fmla="*/ 0 w 1018183"/>
                  <a:gd name="connsiteY4688" fmla="*/ 7845777 h 9085945"/>
                  <a:gd name="connsiteX4689" fmla="*/ 0 w 1018183"/>
                  <a:gd name="connsiteY4689" fmla="*/ 7844604 h 9085945"/>
                  <a:gd name="connsiteX4690" fmla="*/ 0 w 1018183"/>
                  <a:gd name="connsiteY4690" fmla="*/ 7842013 h 9085945"/>
                  <a:gd name="connsiteX4691" fmla="*/ 0 w 1018183"/>
                  <a:gd name="connsiteY4691" fmla="*/ 7841292 h 9085945"/>
                  <a:gd name="connsiteX4692" fmla="*/ 0 w 1018183"/>
                  <a:gd name="connsiteY4692" fmla="*/ 7840372 h 9085945"/>
                  <a:gd name="connsiteX4693" fmla="*/ 0 w 1018183"/>
                  <a:gd name="connsiteY4693" fmla="*/ 7837239 h 9085945"/>
                  <a:gd name="connsiteX4694" fmla="*/ 0 w 1018183"/>
                  <a:gd name="connsiteY4694" fmla="*/ 7835081 h 9085945"/>
                  <a:gd name="connsiteX4695" fmla="*/ 0 w 1018183"/>
                  <a:gd name="connsiteY4695" fmla="*/ 7833969 h 9085945"/>
                  <a:gd name="connsiteX4696" fmla="*/ 0 w 1018183"/>
                  <a:gd name="connsiteY4696" fmla="*/ 7833786 h 9085945"/>
                  <a:gd name="connsiteX4697" fmla="*/ 0 w 1018183"/>
                  <a:gd name="connsiteY4697" fmla="*/ 7830234 h 9085945"/>
                  <a:gd name="connsiteX4698" fmla="*/ 0 w 1018183"/>
                  <a:gd name="connsiteY4698" fmla="*/ 7825449 h 9085945"/>
                  <a:gd name="connsiteX4699" fmla="*/ 0 w 1018183"/>
                  <a:gd name="connsiteY4699" fmla="*/ 7823754 h 9085945"/>
                  <a:gd name="connsiteX4700" fmla="*/ 0 w 1018183"/>
                  <a:gd name="connsiteY4700" fmla="*/ 7822187 h 9085945"/>
                  <a:gd name="connsiteX4701" fmla="*/ 0 w 1018183"/>
                  <a:gd name="connsiteY4701" fmla="*/ 7819833 h 9085945"/>
                  <a:gd name="connsiteX4702" fmla="*/ 0 w 1018183"/>
                  <a:gd name="connsiteY4702" fmla="*/ 7815691 h 9085945"/>
                  <a:gd name="connsiteX4703" fmla="*/ 0 w 1018183"/>
                  <a:gd name="connsiteY4703" fmla="*/ 7814335 h 9085945"/>
                  <a:gd name="connsiteX4704" fmla="*/ 0 w 1018183"/>
                  <a:gd name="connsiteY4704" fmla="*/ 7809286 h 9085945"/>
                  <a:gd name="connsiteX4705" fmla="*/ 0 w 1018183"/>
                  <a:gd name="connsiteY4705" fmla="*/ 7805435 h 9085945"/>
                  <a:gd name="connsiteX4706" fmla="*/ 0 w 1018183"/>
                  <a:gd name="connsiteY4706" fmla="*/ 7804783 h 9085945"/>
                  <a:gd name="connsiteX4707" fmla="*/ 0 w 1018183"/>
                  <a:gd name="connsiteY4707" fmla="*/ 7803277 h 9085945"/>
                  <a:gd name="connsiteX4708" fmla="*/ 0 w 1018183"/>
                  <a:gd name="connsiteY4708" fmla="*/ 7801671 h 9085945"/>
                  <a:gd name="connsiteX4709" fmla="*/ 0 w 1018183"/>
                  <a:gd name="connsiteY4709" fmla="*/ 7797505 h 9085945"/>
                  <a:gd name="connsiteX4710" fmla="*/ 0 w 1018183"/>
                  <a:gd name="connsiteY4710" fmla="*/ 7794739 h 9085945"/>
                  <a:gd name="connsiteX4711" fmla="*/ 0 w 1018183"/>
                  <a:gd name="connsiteY4711" fmla="*/ 7793627 h 9085945"/>
                  <a:gd name="connsiteX4712" fmla="*/ 0 w 1018183"/>
                  <a:gd name="connsiteY4712" fmla="*/ 7783257 h 9085945"/>
                  <a:gd name="connsiteX4713" fmla="*/ 0 w 1018183"/>
                  <a:gd name="connsiteY4713" fmla="*/ 7782565 h 9085945"/>
                  <a:gd name="connsiteX4714" fmla="*/ 0 w 1018183"/>
                  <a:gd name="connsiteY4714" fmla="*/ 7780310 h 9085945"/>
                  <a:gd name="connsiteX4715" fmla="*/ 0 w 1018183"/>
                  <a:gd name="connsiteY4715" fmla="*/ 7779539 h 9085945"/>
                  <a:gd name="connsiteX4716" fmla="*/ 0 w 1018183"/>
                  <a:gd name="connsiteY4716" fmla="*/ 7777334 h 9085945"/>
                  <a:gd name="connsiteX4717" fmla="*/ 0 w 1018183"/>
                  <a:gd name="connsiteY4717" fmla="*/ 7774074 h 9085945"/>
                  <a:gd name="connsiteX4718" fmla="*/ 0 w 1018183"/>
                  <a:gd name="connsiteY4718" fmla="*/ 7773484 h 9085945"/>
                  <a:gd name="connsiteX4719" fmla="*/ 0 w 1018183"/>
                  <a:gd name="connsiteY4719" fmla="*/ 7772199 h 9085945"/>
                  <a:gd name="connsiteX4720" fmla="*/ 0 w 1018183"/>
                  <a:gd name="connsiteY4720" fmla="*/ 7768944 h 9085945"/>
                  <a:gd name="connsiteX4721" fmla="*/ 0 w 1018183"/>
                  <a:gd name="connsiteY4721" fmla="*/ 7768481 h 9085945"/>
                  <a:gd name="connsiteX4722" fmla="*/ 0 w 1018183"/>
                  <a:gd name="connsiteY4722" fmla="*/ 7762935 h 9085945"/>
                  <a:gd name="connsiteX4723" fmla="*/ 0 w 1018183"/>
                  <a:gd name="connsiteY4723" fmla="*/ 7761664 h 9085945"/>
                  <a:gd name="connsiteX4724" fmla="*/ 0 w 1018183"/>
                  <a:gd name="connsiteY4724" fmla="*/ 7760434 h 9085945"/>
                  <a:gd name="connsiteX4725" fmla="*/ 0 w 1018183"/>
                  <a:gd name="connsiteY4725" fmla="*/ 7757884 h 9085945"/>
                  <a:gd name="connsiteX4726" fmla="*/ 0 w 1018183"/>
                  <a:gd name="connsiteY4726" fmla="*/ 7756665 h 9085945"/>
                  <a:gd name="connsiteX4727" fmla="*/ 0 w 1018183"/>
                  <a:gd name="connsiteY4727" fmla="*/ 7755031 h 9085945"/>
                  <a:gd name="connsiteX4728" fmla="*/ 0 w 1018183"/>
                  <a:gd name="connsiteY4728" fmla="*/ 7752634 h 9085945"/>
                  <a:gd name="connsiteX4729" fmla="*/ 0 w 1018183"/>
                  <a:gd name="connsiteY4729" fmla="*/ 7752098 h 9085945"/>
                  <a:gd name="connsiteX4730" fmla="*/ 0 w 1018183"/>
                  <a:gd name="connsiteY4730" fmla="*/ 7751065 h 9085945"/>
                  <a:gd name="connsiteX4731" fmla="*/ 0 w 1018183"/>
                  <a:gd name="connsiteY4731" fmla="*/ 7750606 h 9085945"/>
                  <a:gd name="connsiteX4732" fmla="*/ 0 w 1018183"/>
                  <a:gd name="connsiteY4732" fmla="*/ 7740755 h 9085945"/>
                  <a:gd name="connsiteX4733" fmla="*/ 0 w 1018183"/>
                  <a:gd name="connsiteY4733" fmla="*/ 7735754 h 9085945"/>
                  <a:gd name="connsiteX4734" fmla="*/ 0 w 1018183"/>
                  <a:gd name="connsiteY4734" fmla="*/ 7734315 h 9085945"/>
                  <a:gd name="connsiteX4735" fmla="*/ 0 w 1018183"/>
                  <a:gd name="connsiteY4735" fmla="*/ 7731857 h 9085945"/>
                  <a:gd name="connsiteX4736" fmla="*/ 0 w 1018183"/>
                  <a:gd name="connsiteY4736" fmla="*/ 7729697 h 9085945"/>
                  <a:gd name="connsiteX4737" fmla="*/ 0 w 1018183"/>
                  <a:gd name="connsiteY4737" fmla="*/ 7728139 h 9085945"/>
                  <a:gd name="connsiteX4738" fmla="*/ 0 w 1018183"/>
                  <a:gd name="connsiteY4738" fmla="*/ 7727622 h 9085945"/>
                  <a:gd name="connsiteX4739" fmla="*/ 0 w 1018183"/>
                  <a:gd name="connsiteY4739" fmla="*/ 7722504 h 9085945"/>
                  <a:gd name="connsiteX4740" fmla="*/ 0 w 1018183"/>
                  <a:gd name="connsiteY4740" fmla="*/ 7721389 h 9085945"/>
                  <a:gd name="connsiteX4741" fmla="*/ 0 w 1018183"/>
                  <a:gd name="connsiteY4741" fmla="*/ 7721219 h 9085945"/>
                  <a:gd name="connsiteX4742" fmla="*/ 0 w 1018183"/>
                  <a:gd name="connsiteY4742" fmla="*/ 7720092 h 9085945"/>
                  <a:gd name="connsiteX4743" fmla="*/ 0 w 1018183"/>
                  <a:gd name="connsiteY4743" fmla="*/ 7717879 h 9085945"/>
                  <a:gd name="connsiteX4744" fmla="*/ 0 w 1018183"/>
                  <a:gd name="connsiteY4744" fmla="*/ 7716323 h 9085945"/>
                  <a:gd name="connsiteX4745" fmla="*/ 0 w 1018183"/>
                  <a:gd name="connsiteY4745" fmla="*/ 7715039 h 9085945"/>
                  <a:gd name="connsiteX4746" fmla="*/ 0 w 1018183"/>
                  <a:gd name="connsiteY4746" fmla="*/ 7712292 h 9085945"/>
                  <a:gd name="connsiteX4747" fmla="*/ 0 w 1018183"/>
                  <a:gd name="connsiteY4747" fmla="*/ 7711444 h 9085945"/>
                  <a:gd name="connsiteX4748" fmla="*/ 0 w 1018183"/>
                  <a:gd name="connsiteY4748" fmla="*/ 7711008 h 9085945"/>
                  <a:gd name="connsiteX4749" fmla="*/ 0 w 1018183"/>
                  <a:gd name="connsiteY4749" fmla="*/ 7710723 h 9085945"/>
                  <a:gd name="connsiteX4750" fmla="*/ 0 w 1018183"/>
                  <a:gd name="connsiteY4750" fmla="*/ 7710264 h 9085945"/>
                  <a:gd name="connsiteX4751" fmla="*/ 0 w 1018183"/>
                  <a:gd name="connsiteY4751" fmla="*/ 7709439 h 9085945"/>
                  <a:gd name="connsiteX4752" fmla="*/ 0 w 1018183"/>
                  <a:gd name="connsiteY4752" fmla="*/ 7709034 h 9085945"/>
                  <a:gd name="connsiteX4753" fmla="*/ 0 w 1018183"/>
                  <a:gd name="connsiteY4753" fmla="*/ 7705269 h 9085945"/>
                  <a:gd name="connsiteX4754" fmla="*/ 0 w 1018183"/>
                  <a:gd name="connsiteY4754" fmla="*/ 7701588 h 9085945"/>
                  <a:gd name="connsiteX4755" fmla="*/ 0 w 1018183"/>
                  <a:gd name="connsiteY4755" fmla="*/ 7701234 h 9085945"/>
                  <a:gd name="connsiteX4756" fmla="*/ 0 w 1018183"/>
                  <a:gd name="connsiteY4756" fmla="*/ 7699665 h 9085945"/>
                  <a:gd name="connsiteX4757" fmla="*/ 0 w 1018183"/>
                  <a:gd name="connsiteY4757" fmla="*/ 7696706 h 9085945"/>
                  <a:gd name="connsiteX4758" fmla="*/ 0 w 1018183"/>
                  <a:gd name="connsiteY4758" fmla="*/ 7695412 h 9085945"/>
                  <a:gd name="connsiteX4759" fmla="*/ 0 w 1018183"/>
                  <a:gd name="connsiteY4759" fmla="*/ 7692036 h 9085945"/>
                  <a:gd name="connsiteX4760" fmla="*/ 0 w 1018183"/>
                  <a:gd name="connsiteY4760" fmla="*/ 7690529 h 9085945"/>
                  <a:gd name="connsiteX4761" fmla="*/ 0 w 1018183"/>
                  <a:gd name="connsiteY4761" fmla="*/ 7689355 h 9085945"/>
                  <a:gd name="connsiteX4762" fmla="*/ 0 w 1018183"/>
                  <a:gd name="connsiteY4762" fmla="*/ 7686849 h 9085945"/>
                  <a:gd name="connsiteX4763" fmla="*/ 0 w 1018183"/>
                  <a:gd name="connsiteY4763" fmla="*/ 7685123 h 9085945"/>
                  <a:gd name="connsiteX4764" fmla="*/ 0 w 1018183"/>
                  <a:gd name="connsiteY4764" fmla="*/ 7684355 h 9085945"/>
                  <a:gd name="connsiteX4765" fmla="*/ 0 w 1018183"/>
                  <a:gd name="connsiteY4765" fmla="*/ 7680877 h 9085945"/>
                  <a:gd name="connsiteX4766" fmla="*/ 0 w 1018183"/>
                  <a:gd name="connsiteY4766" fmla="*/ 7678718 h 9085945"/>
                  <a:gd name="connsiteX4767" fmla="*/ 0 w 1018183"/>
                  <a:gd name="connsiteY4767" fmla="*/ 7677537 h 9085945"/>
                  <a:gd name="connsiteX4768" fmla="*/ 0 w 1018183"/>
                  <a:gd name="connsiteY4768" fmla="*/ 7672539 h 9085945"/>
                  <a:gd name="connsiteX4769" fmla="*/ 0 w 1018183"/>
                  <a:gd name="connsiteY4769" fmla="*/ 7671102 h 9085945"/>
                  <a:gd name="connsiteX4770" fmla="*/ 0 w 1018183"/>
                  <a:gd name="connsiteY4770" fmla="*/ 7669818 h 9085945"/>
                  <a:gd name="connsiteX4771" fmla="*/ 0 w 1018183"/>
                  <a:gd name="connsiteY4771" fmla="*/ 7668690 h 9085945"/>
                  <a:gd name="connsiteX4772" fmla="*/ 0 w 1018183"/>
                  <a:gd name="connsiteY4772" fmla="*/ 7668507 h 9085945"/>
                  <a:gd name="connsiteX4773" fmla="*/ 0 w 1018183"/>
                  <a:gd name="connsiteY4773" fmla="*/ 7666939 h 9085945"/>
                  <a:gd name="connsiteX4774" fmla="*/ 0 w 1018183"/>
                  <a:gd name="connsiteY4774" fmla="*/ 7666479 h 9085945"/>
                  <a:gd name="connsiteX4775" fmla="*/ 0 w 1018183"/>
                  <a:gd name="connsiteY4775" fmla="*/ 7664457 h 9085945"/>
                  <a:gd name="connsiteX4776" fmla="*/ 0 w 1018183"/>
                  <a:gd name="connsiteY4776" fmla="*/ 7661325 h 9085945"/>
                  <a:gd name="connsiteX4777" fmla="*/ 0 w 1018183"/>
                  <a:gd name="connsiteY4777" fmla="*/ 7650187 h 9085945"/>
                  <a:gd name="connsiteX4778" fmla="*/ 0 w 1018183"/>
                  <a:gd name="connsiteY4778" fmla="*/ 7648972 h 9085945"/>
                  <a:gd name="connsiteX4779" fmla="*/ 0 w 1018183"/>
                  <a:gd name="connsiteY4779" fmla="*/ 7647687 h 9085945"/>
                  <a:gd name="connsiteX4780" fmla="*/ 0 w 1018183"/>
                  <a:gd name="connsiteY4780" fmla="*/ 7646507 h 9085945"/>
                  <a:gd name="connsiteX4781" fmla="*/ 0 w 1018183"/>
                  <a:gd name="connsiteY4781" fmla="*/ 7643920 h 9085945"/>
                  <a:gd name="connsiteX4782" fmla="*/ 0 w 1018183"/>
                  <a:gd name="connsiteY4782" fmla="*/ 7639351 h 9085945"/>
                  <a:gd name="connsiteX4783" fmla="*/ 0 w 1018183"/>
                  <a:gd name="connsiteY4783" fmla="*/ 7638376 h 9085945"/>
                  <a:gd name="connsiteX4784" fmla="*/ 0 w 1018183"/>
                  <a:gd name="connsiteY4784" fmla="*/ 7637914 h 9085945"/>
                  <a:gd name="connsiteX4785" fmla="*/ 0 w 1018183"/>
                  <a:gd name="connsiteY4785" fmla="*/ 7635454 h 9085945"/>
                  <a:gd name="connsiteX4786" fmla="*/ 0 w 1018183"/>
                  <a:gd name="connsiteY4786" fmla="*/ 7629521 h 9085945"/>
                  <a:gd name="connsiteX4787" fmla="*/ 0 w 1018183"/>
                  <a:gd name="connsiteY4787" fmla="*/ 7627317 h 9085945"/>
                  <a:gd name="connsiteX4788" fmla="*/ 0 w 1018183"/>
                  <a:gd name="connsiteY4788" fmla="*/ 7624115 h 9085945"/>
                  <a:gd name="connsiteX4789" fmla="*/ 0 w 1018183"/>
                  <a:gd name="connsiteY4789" fmla="*/ 7622831 h 9085945"/>
                  <a:gd name="connsiteX4790" fmla="*/ 0 w 1018183"/>
                  <a:gd name="connsiteY4790" fmla="*/ 7616004 h 9085945"/>
                  <a:gd name="connsiteX4791" fmla="*/ 0 w 1018183"/>
                  <a:gd name="connsiteY4791" fmla="*/ 7613057 h 9085945"/>
                  <a:gd name="connsiteX4792" fmla="*/ 0 w 1018183"/>
                  <a:gd name="connsiteY4792" fmla="*/ 7612692 h 9085945"/>
                  <a:gd name="connsiteX4793" fmla="*/ 0 w 1018183"/>
                  <a:gd name="connsiteY4793" fmla="*/ 7608639 h 9085945"/>
                  <a:gd name="connsiteX4794" fmla="*/ 0 w 1018183"/>
                  <a:gd name="connsiteY4794" fmla="*/ 7607345 h 9085945"/>
                  <a:gd name="connsiteX4795" fmla="*/ 0 w 1018183"/>
                  <a:gd name="connsiteY4795" fmla="*/ 7605186 h 9085945"/>
                  <a:gd name="connsiteX4796" fmla="*/ 0 w 1018183"/>
                  <a:gd name="connsiteY4796" fmla="*/ 7603578 h 9085945"/>
                  <a:gd name="connsiteX4797" fmla="*/ 0 w 1018183"/>
                  <a:gd name="connsiteY4797" fmla="*/ 7601634 h 9085945"/>
                  <a:gd name="connsiteX4798" fmla="*/ 0 w 1018183"/>
                  <a:gd name="connsiteY4798" fmla="*/ 7597572 h 9085945"/>
                  <a:gd name="connsiteX4799" fmla="*/ 0 w 1018183"/>
                  <a:gd name="connsiteY4799" fmla="*/ 7596849 h 9085945"/>
                  <a:gd name="connsiteX4800" fmla="*/ 0 w 1018183"/>
                  <a:gd name="connsiteY4800" fmla="*/ 7596287 h 9085945"/>
                  <a:gd name="connsiteX4801" fmla="*/ 0 w 1018183"/>
                  <a:gd name="connsiteY4801" fmla="*/ 7595154 h 9085945"/>
                  <a:gd name="connsiteX4802" fmla="*/ 0 w 1018183"/>
                  <a:gd name="connsiteY4802" fmla="*/ 7593587 h 9085945"/>
                  <a:gd name="connsiteX4803" fmla="*/ 0 w 1018183"/>
                  <a:gd name="connsiteY4803" fmla="*/ 7592518 h 9085945"/>
                  <a:gd name="connsiteX4804" fmla="*/ 0 w 1018183"/>
                  <a:gd name="connsiteY4804" fmla="*/ 7584471 h 9085945"/>
                  <a:gd name="connsiteX4805" fmla="*/ 0 w 1018183"/>
                  <a:gd name="connsiteY4805" fmla="*/ 7580329 h 9085945"/>
                  <a:gd name="connsiteX4806" fmla="*/ 0 w 1018183"/>
                  <a:gd name="connsiteY4806" fmla="*/ 7576835 h 9085945"/>
                  <a:gd name="connsiteX4807" fmla="*/ 0 w 1018183"/>
                  <a:gd name="connsiteY4807" fmla="*/ 7576183 h 9085945"/>
                  <a:gd name="connsiteX4808" fmla="*/ 0 w 1018183"/>
                  <a:gd name="connsiteY4808" fmla="*/ 7573071 h 9085945"/>
                  <a:gd name="connsiteX4809" fmla="*/ 0 w 1018183"/>
                  <a:gd name="connsiteY4809" fmla="*/ 7568905 h 9085945"/>
                  <a:gd name="connsiteX4810" fmla="*/ 0 w 1018183"/>
                  <a:gd name="connsiteY4810" fmla="*/ 7566139 h 9085945"/>
                  <a:gd name="connsiteX4811" fmla="*/ 0 w 1018183"/>
                  <a:gd name="connsiteY4811" fmla="*/ 7565027 h 9085945"/>
                  <a:gd name="connsiteX4812" fmla="*/ 0 w 1018183"/>
                  <a:gd name="connsiteY4812" fmla="*/ 7564844 h 9085945"/>
                  <a:gd name="connsiteX4813" fmla="*/ 0 w 1018183"/>
                  <a:gd name="connsiteY4813" fmla="*/ 7561292 h 9085945"/>
                  <a:gd name="connsiteX4814" fmla="*/ 0 w 1018183"/>
                  <a:gd name="connsiteY4814" fmla="*/ 7559793 h 9085945"/>
                  <a:gd name="connsiteX4815" fmla="*/ 0 w 1018183"/>
                  <a:gd name="connsiteY4815" fmla="*/ 7555943 h 9085945"/>
                  <a:gd name="connsiteX4816" fmla="*/ 0 w 1018183"/>
                  <a:gd name="connsiteY4816" fmla="*/ 7554812 h 9085945"/>
                  <a:gd name="connsiteX4817" fmla="*/ 0 w 1018183"/>
                  <a:gd name="connsiteY4817" fmla="*/ 7553965 h 9085945"/>
                  <a:gd name="connsiteX4818" fmla="*/ 0 w 1018183"/>
                  <a:gd name="connsiteY4818" fmla="*/ 7553786 h 9085945"/>
                  <a:gd name="connsiteX4819" fmla="*/ 0 w 1018183"/>
                  <a:gd name="connsiteY4819" fmla="*/ 7553245 h 9085945"/>
                  <a:gd name="connsiteX4820" fmla="*/ 0 w 1018183"/>
                  <a:gd name="connsiteY4820" fmla="*/ 7551710 h 9085945"/>
                  <a:gd name="connsiteX4821" fmla="*/ 0 w 1018183"/>
                  <a:gd name="connsiteY4821" fmla="*/ 7545474 h 9085945"/>
                  <a:gd name="connsiteX4822" fmla="*/ 0 w 1018183"/>
                  <a:gd name="connsiteY4822" fmla="*/ 7543755 h 9085945"/>
                  <a:gd name="connsiteX4823" fmla="*/ 0 w 1018183"/>
                  <a:gd name="connsiteY4823" fmla="*/ 7542186 h 9085945"/>
                  <a:gd name="connsiteX4824" fmla="*/ 0 w 1018183"/>
                  <a:gd name="connsiteY4824" fmla="*/ 7540344 h 9085945"/>
                  <a:gd name="connsiteX4825" fmla="*/ 0 w 1018183"/>
                  <a:gd name="connsiteY4825" fmla="*/ 7535841 h 9085945"/>
                  <a:gd name="connsiteX4826" fmla="*/ 0 w 1018183"/>
                  <a:gd name="connsiteY4826" fmla="*/ 7534557 h 9085945"/>
                  <a:gd name="connsiteX4827" fmla="*/ 0 w 1018183"/>
                  <a:gd name="connsiteY4827" fmla="*/ 7534335 h 9085945"/>
                  <a:gd name="connsiteX4828" fmla="*/ 0 w 1018183"/>
                  <a:gd name="connsiteY4828" fmla="*/ 7529284 h 9085945"/>
                  <a:gd name="connsiteX4829" fmla="*/ 0 w 1018183"/>
                  <a:gd name="connsiteY4829" fmla="*/ 7528563 h 9085945"/>
                  <a:gd name="connsiteX4830" fmla="*/ 0 w 1018183"/>
                  <a:gd name="connsiteY4830" fmla="*/ 7524783 h 9085945"/>
                  <a:gd name="connsiteX4831" fmla="*/ 0 w 1018183"/>
                  <a:gd name="connsiteY4831" fmla="*/ 7517506 h 9085945"/>
                  <a:gd name="connsiteX4832" fmla="*/ 0 w 1018183"/>
                  <a:gd name="connsiteY4832" fmla="*/ 7513623 h 9085945"/>
                  <a:gd name="connsiteX4833" fmla="*/ 0 w 1018183"/>
                  <a:gd name="connsiteY4833" fmla="*/ 7511368 h 9085945"/>
                  <a:gd name="connsiteX4834" fmla="*/ 0 w 1018183"/>
                  <a:gd name="connsiteY4834" fmla="*/ 7505132 h 9085945"/>
                  <a:gd name="connsiteX4835" fmla="*/ 0 w 1018183"/>
                  <a:gd name="connsiteY4835" fmla="*/ 7503846 h 9085945"/>
                  <a:gd name="connsiteX4836" fmla="*/ 0 w 1018183"/>
                  <a:gd name="connsiteY4836" fmla="*/ 7503257 h 9085945"/>
                  <a:gd name="connsiteX4837" fmla="*/ 0 w 1018183"/>
                  <a:gd name="connsiteY4837" fmla="*/ 7500310 h 9085945"/>
                  <a:gd name="connsiteX4838" fmla="*/ 0 w 1018183"/>
                  <a:gd name="connsiteY4838" fmla="*/ 7499539 h 9085945"/>
                  <a:gd name="connsiteX4839" fmla="*/ 0 w 1018183"/>
                  <a:gd name="connsiteY4839" fmla="*/ 7494074 h 9085945"/>
                  <a:gd name="connsiteX4840" fmla="*/ 0 w 1018183"/>
                  <a:gd name="connsiteY4840" fmla="*/ 7492056 h 9085945"/>
                  <a:gd name="connsiteX4841" fmla="*/ 0 w 1018183"/>
                  <a:gd name="connsiteY4841" fmla="*/ 7491492 h 9085945"/>
                  <a:gd name="connsiteX4842" fmla="*/ 0 w 1018183"/>
                  <a:gd name="connsiteY4842" fmla="*/ 7488942 h 9085945"/>
                  <a:gd name="connsiteX4843" fmla="*/ 0 w 1018183"/>
                  <a:gd name="connsiteY4843" fmla="*/ 7487723 h 9085945"/>
                  <a:gd name="connsiteX4844" fmla="*/ 0 w 1018183"/>
                  <a:gd name="connsiteY4844" fmla="*/ 7486439 h 9085945"/>
                  <a:gd name="connsiteX4845" fmla="*/ 0 w 1018183"/>
                  <a:gd name="connsiteY4845" fmla="*/ 7483692 h 9085945"/>
                  <a:gd name="connsiteX4846" fmla="*/ 0 w 1018183"/>
                  <a:gd name="connsiteY4846" fmla="*/ 7482408 h 9085945"/>
                  <a:gd name="connsiteX4847" fmla="*/ 0 w 1018183"/>
                  <a:gd name="connsiteY4847" fmla="*/ 7482123 h 9085945"/>
                  <a:gd name="connsiteX4848" fmla="*/ 0 w 1018183"/>
                  <a:gd name="connsiteY4848" fmla="*/ 7481664 h 9085945"/>
                  <a:gd name="connsiteX4849" fmla="*/ 0 w 1018183"/>
                  <a:gd name="connsiteY4849" fmla="*/ 7480839 h 9085945"/>
                  <a:gd name="connsiteX4850" fmla="*/ 0 w 1018183"/>
                  <a:gd name="connsiteY4850" fmla="*/ 7480434 h 9085945"/>
                  <a:gd name="connsiteX4851" fmla="*/ 0 w 1018183"/>
                  <a:gd name="connsiteY4851" fmla="*/ 7476669 h 9085945"/>
                  <a:gd name="connsiteX4852" fmla="*/ 0 w 1018183"/>
                  <a:gd name="connsiteY4852" fmla="*/ 7472634 h 9085945"/>
                  <a:gd name="connsiteX4853" fmla="*/ 0 w 1018183"/>
                  <a:gd name="connsiteY4853" fmla="*/ 7471065 h 9085945"/>
                  <a:gd name="connsiteX4854" fmla="*/ 0 w 1018183"/>
                  <a:gd name="connsiteY4854" fmla="*/ 7467582 h 9085945"/>
                  <a:gd name="connsiteX4855" fmla="*/ 0 w 1018183"/>
                  <a:gd name="connsiteY4855" fmla="*/ 7466812 h 9085945"/>
                  <a:gd name="connsiteX4856" fmla="*/ 0 w 1018183"/>
                  <a:gd name="connsiteY4856" fmla="*/ 7463436 h 9085945"/>
                  <a:gd name="connsiteX4857" fmla="*/ 0 w 1018183"/>
                  <a:gd name="connsiteY4857" fmla="*/ 7461347 h 9085945"/>
                  <a:gd name="connsiteX4858" fmla="*/ 0 w 1018183"/>
                  <a:gd name="connsiteY4858" fmla="*/ 7460755 h 9085945"/>
                  <a:gd name="connsiteX4859" fmla="*/ 0 w 1018183"/>
                  <a:gd name="connsiteY4859" fmla="*/ 7455755 h 9085945"/>
                  <a:gd name="connsiteX4860" fmla="*/ 0 w 1018183"/>
                  <a:gd name="connsiteY4860" fmla="*/ 7452277 h 9085945"/>
                  <a:gd name="connsiteX4861" fmla="*/ 0 w 1018183"/>
                  <a:gd name="connsiteY4861" fmla="*/ 7448937 h 9085945"/>
                  <a:gd name="connsiteX4862" fmla="*/ 0 w 1018183"/>
                  <a:gd name="connsiteY4862" fmla="*/ 7446097 h 9085945"/>
                  <a:gd name="connsiteX4863" fmla="*/ 0 w 1018183"/>
                  <a:gd name="connsiteY4863" fmla="*/ 7443939 h 9085945"/>
                  <a:gd name="connsiteX4864" fmla="*/ 0 w 1018183"/>
                  <a:gd name="connsiteY4864" fmla="*/ 7442502 h 9085945"/>
                  <a:gd name="connsiteX4865" fmla="*/ 0 w 1018183"/>
                  <a:gd name="connsiteY4865" fmla="*/ 7442066 h 9085945"/>
                  <a:gd name="connsiteX4866" fmla="*/ 0 w 1018183"/>
                  <a:gd name="connsiteY4866" fmla="*/ 7441218 h 9085945"/>
                  <a:gd name="connsiteX4867" fmla="*/ 0 w 1018183"/>
                  <a:gd name="connsiteY4867" fmla="*/ 7440497 h 9085945"/>
                  <a:gd name="connsiteX4868" fmla="*/ 0 w 1018183"/>
                  <a:gd name="connsiteY4868" fmla="*/ 7440092 h 9085945"/>
                  <a:gd name="connsiteX4869" fmla="*/ 0 w 1018183"/>
                  <a:gd name="connsiteY4869" fmla="*/ 7440090 h 9085945"/>
                  <a:gd name="connsiteX4870" fmla="*/ 0 w 1018183"/>
                  <a:gd name="connsiteY4870" fmla="*/ 7439907 h 9085945"/>
                  <a:gd name="connsiteX4871" fmla="*/ 0 w 1018183"/>
                  <a:gd name="connsiteY4871" fmla="*/ 7438339 h 9085945"/>
                  <a:gd name="connsiteX4872" fmla="*/ 0 w 1018183"/>
                  <a:gd name="connsiteY4872" fmla="*/ 7437879 h 9085945"/>
                  <a:gd name="connsiteX4873" fmla="*/ 0 w 1018183"/>
                  <a:gd name="connsiteY4873" fmla="*/ 7436327 h 9085945"/>
                  <a:gd name="connsiteX4874" fmla="*/ 0 w 1018183"/>
                  <a:gd name="connsiteY4874" fmla="*/ 7435039 h 9085945"/>
                  <a:gd name="connsiteX4875" fmla="*/ 0 w 1018183"/>
                  <a:gd name="connsiteY4875" fmla="*/ 7432725 h 9085945"/>
                  <a:gd name="connsiteX4876" fmla="*/ 0 w 1018183"/>
                  <a:gd name="connsiteY4876" fmla="*/ 7432292 h 9085945"/>
                  <a:gd name="connsiteX4877" fmla="*/ 0 w 1018183"/>
                  <a:gd name="connsiteY4877" fmla="*/ 7431007 h 9085945"/>
                  <a:gd name="connsiteX4878" fmla="*/ 0 w 1018183"/>
                  <a:gd name="connsiteY4878" fmla="*/ 7430723 h 9085945"/>
                  <a:gd name="connsiteX4879" fmla="*/ 0 w 1018183"/>
                  <a:gd name="connsiteY4879" fmla="*/ 7429439 h 9085945"/>
                  <a:gd name="connsiteX4880" fmla="*/ 0 w 1018183"/>
                  <a:gd name="connsiteY4880" fmla="*/ 7423094 h 9085945"/>
                  <a:gd name="connsiteX4881" fmla="*/ 0 w 1018183"/>
                  <a:gd name="connsiteY4881" fmla="*/ 7421587 h 9085945"/>
                  <a:gd name="connsiteX4882" fmla="*/ 0 w 1018183"/>
                  <a:gd name="connsiteY4882" fmla="*/ 7418390 h 9085945"/>
                  <a:gd name="connsiteX4883" fmla="*/ 0 w 1018183"/>
                  <a:gd name="connsiteY4883" fmla="*/ 7417907 h 9085945"/>
                  <a:gd name="connsiteX4884" fmla="*/ 0 w 1018183"/>
                  <a:gd name="connsiteY4884" fmla="*/ 7415413 h 9085945"/>
                  <a:gd name="connsiteX4885" fmla="*/ 0 w 1018183"/>
                  <a:gd name="connsiteY4885" fmla="*/ 7412036 h 9085945"/>
                  <a:gd name="connsiteX4886" fmla="*/ 0 w 1018183"/>
                  <a:gd name="connsiteY4886" fmla="*/ 7409776 h 9085945"/>
                  <a:gd name="connsiteX4887" fmla="*/ 0 w 1018183"/>
                  <a:gd name="connsiteY4887" fmla="*/ 7406854 h 9085945"/>
                  <a:gd name="connsiteX4888" fmla="*/ 0 w 1018183"/>
                  <a:gd name="connsiteY4888" fmla="*/ 7403989 h 9085945"/>
                  <a:gd name="connsiteX4889" fmla="*/ 0 w 1018183"/>
                  <a:gd name="connsiteY4889" fmla="*/ 7403597 h 9085945"/>
                  <a:gd name="connsiteX4890" fmla="*/ 0 w 1018183"/>
                  <a:gd name="connsiteY4890" fmla="*/ 7400921 h 9085945"/>
                  <a:gd name="connsiteX4891" fmla="*/ 0 w 1018183"/>
                  <a:gd name="connsiteY4891" fmla="*/ 7400876 h 9085945"/>
                  <a:gd name="connsiteX4892" fmla="*/ 0 w 1018183"/>
                  <a:gd name="connsiteY4892" fmla="*/ 7399748 h 9085945"/>
                  <a:gd name="connsiteX4893" fmla="*/ 0 w 1018183"/>
                  <a:gd name="connsiteY4893" fmla="*/ 7399565 h 9085945"/>
                  <a:gd name="connsiteX4894" fmla="*/ 0 w 1018183"/>
                  <a:gd name="connsiteY4894" fmla="*/ 7398717 h 9085945"/>
                  <a:gd name="connsiteX4895" fmla="*/ 0 w 1018183"/>
                  <a:gd name="connsiteY4895" fmla="*/ 7398465 h 9085945"/>
                  <a:gd name="connsiteX4896" fmla="*/ 0 w 1018183"/>
                  <a:gd name="connsiteY4896" fmla="*/ 7397997 h 9085945"/>
                  <a:gd name="connsiteX4897" fmla="*/ 0 w 1018183"/>
                  <a:gd name="connsiteY4897" fmla="*/ 7397537 h 9085945"/>
                  <a:gd name="connsiteX4898" fmla="*/ 0 w 1018183"/>
                  <a:gd name="connsiteY4898" fmla="*/ 7395515 h 9085945"/>
                  <a:gd name="connsiteX4899" fmla="*/ 0 w 1018183"/>
                  <a:gd name="connsiteY4899" fmla="*/ 7394231 h 9085945"/>
                  <a:gd name="connsiteX4900" fmla="*/ 0 w 1018183"/>
                  <a:gd name="connsiteY4900" fmla="*/ 7392540 h 9085945"/>
                  <a:gd name="connsiteX4901" fmla="*/ 0 w 1018183"/>
                  <a:gd name="connsiteY4901" fmla="*/ 7392383 h 9085945"/>
                  <a:gd name="connsiteX4902" fmla="*/ 0 w 1018183"/>
                  <a:gd name="connsiteY4902" fmla="*/ 7388690 h 9085945"/>
                  <a:gd name="connsiteX4903" fmla="*/ 0 w 1018183"/>
                  <a:gd name="connsiteY4903" fmla="*/ 7388505 h 9085945"/>
                  <a:gd name="connsiteX4904" fmla="*/ 0 w 1018183"/>
                  <a:gd name="connsiteY4904" fmla="*/ 7386937 h 9085945"/>
                  <a:gd name="connsiteX4905" fmla="*/ 0 w 1018183"/>
                  <a:gd name="connsiteY4905" fmla="*/ 7384457 h 9085945"/>
                  <a:gd name="connsiteX4906" fmla="*/ 0 w 1018183"/>
                  <a:gd name="connsiteY4906" fmla="*/ 7381328 h 9085945"/>
                  <a:gd name="connsiteX4907" fmla="*/ 0 w 1018183"/>
                  <a:gd name="connsiteY4907" fmla="*/ 7379308 h 9085945"/>
                  <a:gd name="connsiteX4908" fmla="*/ 0 w 1018183"/>
                  <a:gd name="connsiteY4908" fmla="*/ 7378745 h 9085945"/>
                  <a:gd name="connsiteX4909" fmla="*/ 0 w 1018183"/>
                  <a:gd name="connsiteY4909" fmla="*/ 7374978 h 9085945"/>
                  <a:gd name="connsiteX4910" fmla="*/ 0 w 1018183"/>
                  <a:gd name="connsiteY4910" fmla="*/ 7368972 h 9085945"/>
                  <a:gd name="connsiteX4911" fmla="*/ 0 w 1018183"/>
                  <a:gd name="connsiteY4911" fmla="*/ 7367687 h 9085945"/>
                  <a:gd name="connsiteX4912" fmla="*/ 0 w 1018183"/>
                  <a:gd name="connsiteY4912" fmla="*/ 7366512 h 9085945"/>
                  <a:gd name="connsiteX4913" fmla="*/ 0 w 1018183"/>
                  <a:gd name="connsiteY4913" fmla="*/ 7363918 h 9085945"/>
                  <a:gd name="connsiteX4914" fmla="*/ 0 w 1018183"/>
                  <a:gd name="connsiteY4914" fmla="*/ 7360579 h 9085945"/>
                  <a:gd name="connsiteX4915" fmla="*/ 0 w 1018183"/>
                  <a:gd name="connsiteY4915" fmla="*/ 7358375 h 9085945"/>
                  <a:gd name="connsiteX4916" fmla="*/ 0 w 1018183"/>
                  <a:gd name="connsiteY4916" fmla="*/ 7355963 h 9085945"/>
                  <a:gd name="connsiteX4917" fmla="*/ 0 w 1018183"/>
                  <a:gd name="connsiteY4917" fmla="*/ 7355871 h 9085945"/>
                  <a:gd name="connsiteX4918" fmla="*/ 0 w 1018183"/>
                  <a:gd name="connsiteY4918" fmla="*/ 7353889 h 9085945"/>
                  <a:gd name="connsiteX4919" fmla="*/ 0 w 1018183"/>
                  <a:gd name="connsiteY4919" fmla="*/ 7351729 h 9085945"/>
                  <a:gd name="connsiteX4920" fmla="*/ 0 w 1018183"/>
                  <a:gd name="connsiteY4920" fmla="*/ 7349521 h 9085945"/>
                  <a:gd name="connsiteX4921" fmla="*/ 0 w 1018183"/>
                  <a:gd name="connsiteY4921" fmla="*/ 7348598 h 9085945"/>
                  <a:gd name="connsiteX4922" fmla="*/ 0 w 1018183"/>
                  <a:gd name="connsiteY4922" fmla="*/ 7344115 h 9085945"/>
                  <a:gd name="connsiteX4923" fmla="*/ 0 w 1018183"/>
                  <a:gd name="connsiteY4923" fmla="*/ 7342831 h 9085945"/>
                  <a:gd name="connsiteX4924" fmla="*/ 0 w 1018183"/>
                  <a:gd name="connsiteY4924" fmla="*/ 7337709 h 9085945"/>
                  <a:gd name="connsiteX4925" fmla="*/ 0 w 1018183"/>
                  <a:gd name="connsiteY4925" fmla="*/ 7336244 h 9085945"/>
                  <a:gd name="connsiteX4926" fmla="*/ 0 w 1018183"/>
                  <a:gd name="connsiteY4926" fmla="*/ 7332692 h 9085945"/>
                  <a:gd name="connsiteX4927" fmla="*/ 0 w 1018183"/>
                  <a:gd name="connsiteY4927" fmla="*/ 7331193 h 9085945"/>
                  <a:gd name="connsiteX4928" fmla="*/ 0 w 1018183"/>
                  <a:gd name="connsiteY4928" fmla="*/ 7327345 h 9085945"/>
                  <a:gd name="connsiteX4929" fmla="*/ 0 w 1018183"/>
                  <a:gd name="connsiteY4929" fmla="*/ 7327343 h 9085945"/>
                  <a:gd name="connsiteX4930" fmla="*/ 0 w 1018183"/>
                  <a:gd name="connsiteY4930" fmla="*/ 7326212 h 9085945"/>
                  <a:gd name="connsiteX4931" fmla="*/ 0 w 1018183"/>
                  <a:gd name="connsiteY4931" fmla="*/ 7325186 h 9085945"/>
                  <a:gd name="connsiteX4932" fmla="*/ 0 w 1018183"/>
                  <a:gd name="connsiteY4932" fmla="*/ 7324645 h 9085945"/>
                  <a:gd name="connsiteX4933" fmla="*/ 0 w 1018183"/>
                  <a:gd name="connsiteY4933" fmla="*/ 7323576 h 9085945"/>
                  <a:gd name="connsiteX4934" fmla="*/ 0 w 1018183"/>
                  <a:gd name="connsiteY4934" fmla="*/ 7316794 h 9085945"/>
                  <a:gd name="connsiteX4935" fmla="*/ 0 w 1018183"/>
                  <a:gd name="connsiteY4935" fmla="*/ 7315529 h 9085945"/>
                  <a:gd name="connsiteX4936" fmla="*/ 0 w 1018183"/>
                  <a:gd name="connsiteY4936" fmla="*/ 7315155 h 9085945"/>
                  <a:gd name="connsiteX4937" fmla="*/ 0 w 1018183"/>
                  <a:gd name="connsiteY4937" fmla="*/ 7313586 h 9085945"/>
                  <a:gd name="connsiteX4938" fmla="*/ 0 w 1018183"/>
                  <a:gd name="connsiteY4938" fmla="*/ 7311387 h 9085945"/>
                  <a:gd name="connsiteX4939" fmla="*/ 0 w 1018183"/>
                  <a:gd name="connsiteY4939" fmla="*/ 7307241 h 9085945"/>
                  <a:gd name="connsiteX4940" fmla="*/ 0 w 1018183"/>
                  <a:gd name="connsiteY4940" fmla="*/ 7305957 h 9085945"/>
                  <a:gd name="connsiteX4941" fmla="*/ 0 w 1018183"/>
                  <a:gd name="connsiteY4941" fmla="*/ 7304471 h 9085945"/>
                  <a:gd name="connsiteX4942" fmla="*/ 0 w 1018183"/>
                  <a:gd name="connsiteY4942" fmla="*/ 7300329 h 9085945"/>
                  <a:gd name="connsiteX4943" fmla="*/ 0 w 1018183"/>
                  <a:gd name="connsiteY4943" fmla="*/ 7299963 h 9085945"/>
                  <a:gd name="connsiteX4944" fmla="*/ 0 w 1018183"/>
                  <a:gd name="connsiteY4944" fmla="*/ 7296183 h 9085945"/>
                  <a:gd name="connsiteX4945" fmla="*/ 0 w 1018183"/>
                  <a:gd name="connsiteY4945" fmla="*/ 7290851 h 9085945"/>
                  <a:gd name="connsiteX4946" fmla="*/ 0 w 1018183"/>
                  <a:gd name="connsiteY4946" fmla="*/ 7288906 h 9085945"/>
                  <a:gd name="connsiteX4947" fmla="*/ 0 w 1018183"/>
                  <a:gd name="connsiteY4947" fmla="*/ 7287001 h 9085945"/>
                  <a:gd name="connsiteX4948" fmla="*/ 0 w 1018183"/>
                  <a:gd name="connsiteY4948" fmla="*/ 7285023 h 9085945"/>
                  <a:gd name="connsiteX4949" fmla="*/ 0 w 1018183"/>
                  <a:gd name="connsiteY4949" fmla="*/ 7284844 h 9085945"/>
                  <a:gd name="connsiteX4950" fmla="*/ 0 w 1018183"/>
                  <a:gd name="connsiteY4950" fmla="*/ 7282768 h 9085945"/>
                  <a:gd name="connsiteX4951" fmla="*/ 0 w 1018183"/>
                  <a:gd name="connsiteY4951" fmla="*/ 7279793 h 9085945"/>
                  <a:gd name="connsiteX4952" fmla="*/ 0 w 1018183"/>
                  <a:gd name="connsiteY4952" fmla="*/ 7276532 h 9085945"/>
                  <a:gd name="connsiteX4953" fmla="*/ 0 w 1018183"/>
                  <a:gd name="connsiteY4953" fmla="*/ 7275943 h 9085945"/>
                  <a:gd name="connsiteX4954" fmla="*/ 0 w 1018183"/>
                  <a:gd name="connsiteY4954" fmla="*/ 7275246 h 9085945"/>
                  <a:gd name="connsiteX4955" fmla="*/ 0 w 1018183"/>
                  <a:gd name="connsiteY4955" fmla="*/ 7274813 h 9085945"/>
                  <a:gd name="connsiteX4956" fmla="*/ 0 w 1018183"/>
                  <a:gd name="connsiteY4956" fmla="*/ 7273244 h 9085945"/>
                  <a:gd name="connsiteX4957" fmla="*/ 0 w 1018183"/>
                  <a:gd name="connsiteY4957" fmla="*/ 7271710 h 9085945"/>
                  <a:gd name="connsiteX4958" fmla="*/ 0 w 1018183"/>
                  <a:gd name="connsiteY4958" fmla="*/ 7269463 h 9085945"/>
                  <a:gd name="connsiteX4959" fmla="*/ 0 w 1018183"/>
                  <a:gd name="connsiteY4959" fmla="*/ 7267895 h 9085945"/>
                  <a:gd name="connsiteX4960" fmla="*/ 0 w 1018183"/>
                  <a:gd name="connsiteY4960" fmla="*/ 7265615 h 9085945"/>
                  <a:gd name="connsiteX4961" fmla="*/ 0 w 1018183"/>
                  <a:gd name="connsiteY4961" fmla="*/ 7265474 h 9085945"/>
                  <a:gd name="connsiteX4962" fmla="*/ 0 w 1018183"/>
                  <a:gd name="connsiteY4962" fmla="*/ 7264177 h 9085945"/>
                  <a:gd name="connsiteX4963" fmla="*/ 0 w 1018183"/>
                  <a:gd name="connsiteY4963" fmla="*/ 7263456 h 9085945"/>
                  <a:gd name="connsiteX4964" fmla="*/ 0 w 1018183"/>
                  <a:gd name="connsiteY4964" fmla="*/ 7260342 h 9085945"/>
                  <a:gd name="connsiteX4965" fmla="*/ 0 w 1018183"/>
                  <a:gd name="connsiteY4965" fmla="*/ 7255841 h 9085945"/>
                  <a:gd name="connsiteX4966" fmla="*/ 0 w 1018183"/>
                  <a:gd name="connsiteY4966" fmla="*/ 7254557 h 9085945"/>
                  <a:gd name="connsiteX4967" fmla="*/ 0 w 1018183"/>
                  <a:gd name="connsiteY4967" fmla="*/ 7248564 h 9085945"/>
                  <a:gd name="connsiteX4968" fmla="*/ 0 w 1018183"/>
                  <a:gd name="connsiteY4968" fmla="*/ 7243214 h 9085945"/>
                  <a:gd name="connsiteX4969" fmla="*/ 0 w 1018183"/>
                  <a:gd name="connsiteY4969" fmla="*/ 7238982 h 9085945"/>
                  <a:gd name="connsiteX4970" fmla="*/ 0 w 1018183"/>
                  <a:gd name="connsiteY4970" fmla="*/ 7234904 h 9085945"/>
                  <a:gd name="connsiteX4971" fmla="*/ 0 w 1018183"/>
                  <a:gd name="connsiteY4971" fmla="*/ 7232747 h 9085945"/>
                  <a:gd name="connsiteX4972" fmla="*/ 0 w 1018183"/>
                  <a:gd name="connsiteY4972" fmla="*/ 7231368 h 9085945"/>
                  <a:gd name="connsiteX4973" fmla="*/ 0 w 1018183"/>
                  <a:gd name="connsiteY4973" fmla="*/ 7225876 h 9085945"/>
                  <a:gd name="connsiteX4974" fmla="*/ 0 w 1018183"/>
                  <a:gd name="connsiteY4974" fmla="*/ 7225132 h 9085945"/>
                  <a:gd name="connsiteX4975" fmla="*/ 0 w 1018183"/>
                  <a:gd name="connsiteY4975" fmla="*/ 7224963 h 9085945"/>
                  <a:gd name="connsiteX4976" fmla="*/ 0 w 1018183"/>
                  <a:gd name="connsiteY4976" fmla="*/ 7223848 h 9085945"/>
                  <a:gd name="connsiteX4977" fmla="*/ 0 w 1018183"/>
                  <a:gd name="connsiteY4977" fmla="*/ 7223114 h 9085945"/>
                  <a:gd name="connsiteX4978" fmla="*/ 0 w 1018183"/>
                  <a:gd name="connsiteY4978" fmla="*/ 7217497 h 9085945"/>
                  <a:gd name="connsiteX4979" fmla="*/ 0 w 1018183"/>
                  <a:gd name="connsiteY4979" fmla="*/ 7213466 h 9085945"/>
                  <a:gd name="connsiteX4980" fmla="*/ 0 w 1018183"/>
                  <a:gd name="connsiteY4980" fmla="*/ 7212055 h 9085945"/>
                  <a:gd name="connsiteX4981" fmla="*/ 0 w 1018183"/>
                  <a:gd name="connsiteY4981" fmla="*/ 7211897 h 9085945"/>
                  <a:gd name="connsiteX4982" fmla="*/ 0 w 1018183"/>
                  <a:gd name="connsiteY4982" fmla="*/ 7211492 h 9085945"/>
                  <a:gd name="connsiteX4983" fmla="*/ 0 w 1018183"/>
                  <a:gd name="connsiteY4983" fmla="*/ 7207727 h 9085945"/>
                  <a:gd name="connsiteX4984" fmla="*/ 0 w 1018183"/>
                  <a:gd name="connsiteY4984" fmla="*/ 7206439 h 9085945"/>
                  <a:gd name="connsiteX4985" fmla="*/ 0 w 1018183"/>
                  <a:gd name="connsiteY4985" fmla="*/ 7203692 h 9085945"/>
                  <a:gd name="connsiteX4986" fmla="*/ 0 w 1018183"/>
                  <a:gd name="connsiteY4986" fmla="*/ 7202407 h 9085945"/>
                  <a:gd name="connsiteX4987" fmla="*/ 0 w 1018183"/>
                  <a:gd name="connsiteY4987" fmla="*/ 7202123 h 9085945"/>
                  <a:gd name="connsiteX4988" fmla="*/ 0 w 1018183"/>
                  <a:gd name="connsiteY4988" fmla="*/ 7200839 h 9085945"/>
                  <a:gd name="connsiteX4989" fmla="*/ 0 w 1018183"/>
                  <a:gd name="connsiteY4989" fmla="*/ 7198640 h 9085945"/>
                  <a:gd name="connsiteX4990" fmla="*/ 0 w 1018183"/>
                  <a:gd name="connsiteY4990" fmla="*/ 7194494 h 9085945"/>
                  <a:gd name="connsiteX4991" fmla="*/ 0 w 1018183"/>
                  <a:gd name="connsiteY4991" fmla="*/ 7192405 h 9085945"/>
                  <a:gd name="connsiteX4992" fmla="*/ 0 w 1018183"/>
                  <a:gd name="connsiteY4992" fmla="*/ 7190598 h 9085945"/>
                  <a:gd name="connsiteX4993" fmla="*/ 0 w 1018183"/>
                  <a:gd name="connsiteY4993" fmla="*/ 7189790 h 9085945"/>
                  <a:gd name="connsiteX4994" fmla="*/ 0 w 1018183"/>
                  <a:gd name="connsiteY4994" fmla="*/ 7187582 h 9085945"/>
                  <a:gd name="connsiteX4995" fmla="*/ 0 w 1018183"/>
                  <a:gd name="connsiteY4995" fmla="*/ 7186813 h 9085945"/>
                  <a:gd name="connsiteX4996" fmla="*/ 0 w 1018183"/>
                  <a:gd name="connsiteY4996" fmla="*/ 7183436 h 9085945"/>
                  <a:gd name="connsiteX4997" fmla="*/ 0 w 1018183"/>
                  <a:gd name="connsiteY4997" fmla="*/ 7181345 h 9085945"/>
                  <a:gd name="connsiteX4998" fmla="*/ 0 w 1018183"/>
                  <a:gd name="connsiteY4998" fmla="*/ 7175389 h 9085945"/>
                  <a:gd name="connsiteX4999" fmla="*/ 0 w 1018183"/>
                  <a:gd name="connsiteY4999" fmla="*/ 7174997 h 9085945"/>
                  <a:gd name="connsiteX5000" fmla="*/ 0 w 1018183"/>
                  <a:gd name="connsiteY5000" fmla="*/ 7172276 h 9085945"/>
                  <a:gd name="connsiteX5001" fmla="*/ 0 w 1018183"/>
                  <a:gd name="connsiteY5001" fmla="*/ 7171148 h 9085945"/>
                  <a:gd name="connsiteX5002" fmla="*/ 0 w 1018183"/>
                  <a:gd name="connsiteY5002" fmla="*/ 7170965 h 9085945"/>
                  <a:gd name="connsiteX5003" fmla="*/ 0 w 1018183"/>
                  <a:gd name="connsiteY5003" fmla="*/ 7169865 h 9085945"/>
                  <a:gd name="connsiteX5004" fmla="*/ 0 w 1018183"/>
                  <a:gd name="connsiteY5004" fmla="*/ 7169397 h 9085945"/>
                  <a:gd name="connsiteX5005" fmla="*/ 0 w 1018183"/>
                  <a:gd name="connsiteY5005" fmla="*/ 7168937 h 9085945"/>
                  <a:gd name="connsiteX5006" fmla="*/ 0 w 1018183"/>
                  <a:gd name="connsiteY5006" fmla="*/ 7166097 h 9085945"/>
                  <a:gd name="connsiteX5007" fmla="*/ 0 w 1018183"/>
                  <a:gd name="connsiteY5007" fmla="*/ 7163940 h 9085945"/>
                  <a:gd name="connsiteX5008" fmla="*/ 0 w 1018183"/>
                  <a:gd name="connsiteY5008" fmla="*/ 7163783 h 9085945"/>
                  <a:gd name="connsiteX5009" fmla="*/ 0 w 1018183"/>
                  <a:gd name="connsiteY5009" fmla="*/ 7162065 h 9085945"/>
                  <a:gd name="connsiteX5010" fmla="*/ 0 w 1018183"/>
                  <a:gd name="connsiteY5010" fmla="*/ 7160497 h 9085945"/>
                  <a:gd name="connsiteX5011" fmla="*/ 0 w 1018183"/>
                  <a:gd name="connsiteY5011" fmla="*/ 7160090 h 9085945"/>
                  <a:gd name="connsiteX5012" fmla="*/ 0 w 1018183"/>
                  <a:gd name="connsiteY5012" fmla="*/ 7159905 h 9085945"/>
                  <a:gd name="connsiteX5013" fmla="*/ 0 w 1018183"/>
                  <a:gd name="connsiteY5013" fmla="*/ 7158337 h 9085945"/>
                  <a:gd name="connsiteX5014" fmla="*/ 0 w 1018183"/>
                  <a:gd name="connsiteY5014" fmla="*/ 7152728 h 9085945"/>
                  <a:gd name="connsiteX5015" fmla="*/ 0 w 1018183"/>
                  <a:gd name="connsiteY5015" fmla="*/ 7151431 h 9085945"/>
                  <a:gd name="connsiteX5016" fmla="*/ 0 w 1018183"/>
                  <a:gd name="connsiteY5016" fmla="*/ 7150708 h 9085945"/>
                  <a:gd name="connsiteX5017" fmla="*/ 0 w 1018183"/>
                  <a:gd name="connsiteY5017" fmla="*/ 7149448 h 9085945"/>
                  <a:gd name="connsiteX5018" fmla="*/ 0 w 1018183"/>
                  <a:gd name="connsiteY5018" fmla="*/ 7143094 h 9085945"/>
                  <a:gd name="connsiteX5019" fmla="*/ 0 w 1018183"/>
                  <a:gd name="connsiteY5019" fmla="*/ 7138389 h 9085945"/>
                  <a:gd name="connsiteX5020" fmla="*/ 0 w 1018183"/>
                  <a:gd name="connsiteY5020" fmla="*/ 7137912 h 9085945"/>
                  <a:gd name="connsiteX5021" fmla="*/ 0 w 1018183"/>
                  <a:gd name="connsiteY5021" fmla="*/ 7135047 h 9085945"/>
                  <a:gd name="connsiteX5022" fmla="*/ 0 w 1018183"/>
                  <a:gd name="connsiteY5022" fmla="*/ 7131979 h 9085945"/>
                  <a:gd name="connsiteX5023" fmla="*/ 0 w 1018183"/>
                  <a:gd name="connsiteY5023" fmla="*/ 7129775 h 9085945"/>
                  <a:gd name="connsiteX5024" fmla="*/ 0 w 1018183"/>
                  <a:gd name="connsiteY5024" fmla="*/ 7129523 h 9085945"/>
                  <a:gd name="connsiteX5025" fmla="*/ 0 w 1018183"/>
                  <a:gd name="connsiteY5025" fmla="*/ 7127363 h 9085945"/>
                  <a:gd name="connsiteX5026" fmla="*/ 0 w 1018183"/>
                  <a:gd name="connsiteY5026" fmla="*/ 7125289 h 9085945"/>
                  <a:gd name="connsiteX5027" fmla="*/ 0 w 1018183"/>
                  <a:gd name="connsiteY5027" fmla="*/ 7123989 h 9085945"/>
                  <a:gd name="connsiteX5028" fmla="*/ 0 w 1018183"/>
                  <a:gd name="connsiteY5028" fmla="*/ 7123598 h 9085945"/>
                  <a:gd name="connsiteX5029" fmla="*/ 0 w 1018183"/>
                  <a:gd name="connsiteY5029" fmla="*/ 7120921 h 9085945"/>
                  <a:gd name="connsiteX5030" fmla="*/ 0 w 1018183"/>
                  <a:gd name="connsiteY5030" fmla="*/ 7119998 h 9085945"/>
                  <a:gd name="connsiteX5031" fmla="*/ 0 w 1018183"/>
                  <a:gd name="connsiteY5031" fmla="*/ 7119748 h 9085945"/>
                  <a:gd name="connsiteX5032" fmla="*/ 0 w 1018183"/>
                  <a:gd name="connsiteY5032" fmla="*/ 7119563 h 9085945"/>
                  <a:gd name="connsiteX5033" fmla="*/ 0 w 1018183"/>
                  <a:gd name="connsiteY5033" fmla="*/ 7118463 h 9085945"/>
                  <a:gd name="connsiteX5034" fmla="*/ 0 w 1018183"/>
                  <a:gd name="connsiteY5034" fmla="*/ 7117995 h 9085945"/>
                  <a:gd name="connsiteX5035" fmla="*/ 0 w 1018183"/>
                  <a:gd name="connsiteY5035" fmla="*/ 7115515 h 9085945"/>
                  <a:gd name="connsiteX5036" fmla="*/ 0 w 1018183"/>
                  <a:gd name="connsiteY5036" fmla="*/ 7114231 h 9085945"/>
                  <a:gd name="connsiteX5037" fmla="*/ 0 w 1018183"/>
                  <a:gd name="connsiteY5037" fmla="*/ 7112386 h 9085945"/>
                  <a:gd name="connsiteX5038" fmla="*/ 0 w 1018183"/>
                  <a:gd name="connsiteY5038" fmla="*/ 7110366 h 9085945"/>
                  <a:gd name="connsiteX5039" fmla="*/ 0 w 1018183"/>
                  <a:gd name="connsiteY5039" fmla="*/ 7109109 h 9085945"/>
                  <a:gd name="connsiteX5040" fmla="*/ 0 w 1018183"/>
                  <a:gd name="connsiteY5040" fmla="*/ 7099308 h 9085945"/>
                  <a:gd name="connsiteX5041" fmla="*/ 0 w 1018183"/>
                  <a:gd name="connsiteY5041" fmla="*/ 7098897 h 9085945"/>
                  <a:gd name="connsiteX5042" fmla="*/ 0 w 1018183"/>
                  <a:gd name="connsiteY5042" fmla="*/ 7098745 h 9085945"/>
                  <a:gd name="connsiteX5043" fmla="*/ 0 w 1018183"/>
                  <a:gd name="connsiteY5043" fmla="*/ 7097330 h 9085945"/>
                  <a:gd name="connsiteX5044" fmla="*/ 0 w 1018183"/>
                  <a:gd name="connsiteY5044" fmla="*/ 7094976 h 9085945"/>
                  <a:gd name="connsiteX5045" fmla="*/ 0 w 1018183"/>
                  <a:gd name="connsiteY5045" fmla="*/ 7088194 h 9085945"/>
                  <a:gd name="connsiteX5046" fmla="*/ 0 w 1018183"/>
                  <a:gd name="connsiteY5046" fmla="*/ 7087021 h 9085945"/>
                  <a:gd name="connsiteX5047" fmla="*/ 0 w 1018183"/>
                  <a:gd name="connsiteY5047" fmla="*/ 7086929 h 9085945"/>
                  <a:gd name="connsiteX5048" fmla="*/ 0 w 1018183"/>
                  <a:gd name="connsiteY5048" fmla="*/ 7082787 h 9085945"/>
                  <a:gd name="connsiteX5049" fmla="*/ 0 w 1018183"/>
                  <a:gd name="connsiteY5049" fmla="*/ 7080579 h 9085945"/>
                  <a:gd name="connsiteX5050" fmla="*/ 0 w 1018183"/>
                  <a:gd name="connsiteY5050" fmla="*/ 7079656 h 9085945"/>
                  <a:gd name="connsiteX5051" fmla="*/ 0 w 1018183"/>
                  <a:gd name="connsiteY5051" fmla="*/ 7075961 h 9085945"/>
                  <a:gd name="connsiteX5052" fmla="*/ 0 w 1018183"/>
                  <a:gd name="connsiteY5052" fmla="*/ 7075871 h 9085945"/>
                  <a:gd name="connsiteX5053" fmla="*/ 0 w 1018183"/>
                  <a:gd name="connsiteY5053" fmla="*/ 7073889 h 9085945"/>
                  <a:gd name="connsiteX5054" fmla="*/ 0 w 1018183"/>
                  <a:gd name="connsiteY5054" fmla="*/ 7071729 h 9085945"/>
                  <a:gd name="connsiteX5055" fmla="*/ 0 w 1018183"/>
                  <a:gd name="connsiteY5055" fmla="*/ 7068767 h 9085945"/>
                  <a:gd name="connsiteX5056" fmla="*/ 0 w 1018183"/>
                  <a:gd name="connsiteY5056" fmla="*/ 7068598 h 9085945"/>
                  <a:gd name="connsiteX5057" fmla="*/ 0 w 1018183"/>
                  <a:gd name="connsiteY5057" fmla="*/ 7067486 h 9085945"/>
                  <a:gd name="connsiteX5058" fmla="*/ 0 w 1018183"/>
                  <a:gd name="connsiteY5058" fmla="*/ 7062251 h 9085945"/>
                  <a:gd name="connsiteX5059" fmla="*/ 0 w 1018183"/>
                  <a:gd name="connsiteY5059" fmla="*/ 7058401 h 9085945"/>
                  <a:gd name="connsiteX5060" fmla="*/ 0 w 1018183"/>
                  <a:gd name="connsiteY5060" fmla="*/ 7057709 h 9085945"/>
                  <a:gd name="connsiteX5061" fmla="*/ 0 w 1018183"/>
                  <a:gd name="connsiteY5061" fmla="*/ 7056244 h 9085945"/>
                  <a:gd name="connsiteX5062" fmla="*/ 0 w 1018183"/>
                  <a:gd name="connsiteY5062" fmla="*/ 7051193 h 9085945"/>
                  <a:gd name="connsiteX5063" fmla="*/ 0 w 1018183"/>
                  <a:gd name="connsiteY5063" fmla="*/ 7047852 h 9085945"/>
                  <a:gd name="connsiteX5064" fmla="*/ 0 w 1018183"/>
                  <a:gd name="connsiteY5064" fmla="*/ 7047343 h 9085945"/>
                  <a:gd name="connsiteX5065" fmla="*/ 0 w 1018183"/>
                  <a:gd name="connsiteY5065" fmla="*/ 7046213 h 9085945"/>
                  <a:gd name="connsiteX5066" fmla="*/ 0 w 1018183"/>
                  <a:gd name="connsiteY5066" fmla="*/ 7044644 h 9085945"/>
                  <a:gd name="connsiteX5067" fmla="*/ 0 w 1018183"/>
                  <a:gd name="connsiteY5067" fmla="*/ 7040863 h 9085945"/>
                  <a:gd name="connsiteX5068" fmla="*/ 0 w 1018183"/>
                  <a:gd name="connsiteY5068" fmla="*/ 7039295 h 9085945"/>
                  <a:gd name="connsiteX5069" fmla="*/ 0 w 1018183"/>
                  <a:gd name="connsiteY5069" fmla="*/ 7037015 h 9085945"/>
                  <a:gd name="connsiteX5070" fmla="*/ 0 w 1018183"/>
                  <a:gd name="connsiteY5070" fmla="*/ 7036794 h 9085945"/>
                  <a:gd name="connsiteX5071" fmla="*/ 0 w 1018183"/>
                  <a:gd name="connsiteY5071" fmla="*/ 7035577 h 9085945"/>
                  <a:gd name="connsiteX5072" fmla="*/ 0 w 1018183"/>
                  <a:gd name="connsiteY5072" fmla="*/ 7035529 h 9085945"/>
                  <a:gd name="connsiteX5073" fmla="*/ 0 w 1018183"/>
                  <a:gd name="connsiteY5073" fmla="*/ 7033118 h 9085945"/>
                  <a:gd name="connsiteX5074" fmla="*/ 0 w 1018183"/>
                  <a:gd name="connsiteY5074" fmla="*/ 7031387 h 9085945"/>
                  <a:gd name="connsiteX5075" fmla="*/ 0 w 1018183"/>
                  <a:gd name="connsiteY5075" fmla="*/ 7027241 h 9085945"/>
                  <a:gd name="connsiteX5076" fmla="*/ 0 w 1018183"/>
                  <a:gd name="connsiteY5076" fmla="*/ 7025957 h 9085945"/>
                  <a:gd name="connsiteX5077" fmla="*/ 0 w 1018183"/>
                  <a:gd name="connsiteY5077" fmla="*/ 7024982 h 9085945"/>
                  <a:gd name="connsiteX5078" fmla="*/ 0 w 1018183"/>
                  <a:gd name="connsiteY5078" fmla="*/ 7019964 h 9085945"/>
                  <a:gd name="connsiteX5079" fmla="*/ 0 w 1018183"/>
                  <a:gd name="connsiteY5079" fmla="*/ 7014614 h 9085945"/>
                  <a:gd name="connsiteX5080" fmla="*/ 0 w 1018183"/>
                  <a:gd name="connsiteY5080" fmla="*/ 7010851 h 9085945"/>
                  <a:gd name="connsiteX5081" fmla="*/ 0 w 1018183"/>
                  <a:gd name="connsiteY5081" fmla="*/ 7007001 h 9085945"/>
                  <a:gd name="connsiteX5082" fmla="*/ 0 w 1018183"/>
                  <a:gd name="connsiteY5082" fmla="*/ 7006304 h 9085945"/>
                  <a:gd name="connsiteX5083" fmla="*/ 0 w 1018183"/>
                  <a:gd name="connsiteY5083" fmla="*/ 7002768 h 9085945"/>
                  <a:gd name="connsiteX5084" fmla="*/ 0 w 1018183"/>
                  <a:gd name="connsiteY5084" fmla="*/ 7000521 h 9085945"/>
                  <a:gd name="connsiteX5085" fmla="*/ 0 w 1018183"/>
                  <a:gd name="connsiteY5085" fmla="*/ 6998953 h 9085945"/>
                  <a:gd name="connsiteX5086" fmla="*/ 0 w 1018183"/>
                  <a:gd name="connsiteY5086" fmla="*/ 6997276 h 9085945"/>
                  <a:gd name="connsiteX5087" fmla="*/ 0 w 1018183"/>
                  <a:gd name="connsiteY5087" fmla="*/ 6996532 h 9085945"/>
                  <a:gd name="connsiteX5088" fmla="*/ 0 w 1018183"/>
                  <a:gd name="connsiteY5088" fmla="*/ 6996363 h 9085945"/>
                  <a:gd name="connsiteX5089" fmla="*/ 0 w 1018183"/>
                  <a:gd name="connsiteY5089" fmla="*/ 6995248 h 9085945"/>
                  <a:gd name="connsiteX5090" fmla="*/ 0 w 1018183"/>
                  <a:gd name="connsiteY5090" fmla="*/ 6995235 h 9085945"/>
                  <a:gd name="connsiteX5091" fmla="*/ 0 w 1018183"/>
                  <a:gd name="connsiteY5091" fmla="*/ 6994514 h 9085945"/>
                  <a:gd name="connsiteX5092" fmla="*/ 0 w 1018183"/>
                  <a:gd name="connsiteY5092" fmla="*/ 6993951 h 9085945"/>
                  <a:gd name="connsiteX5093" fmla="*/ 0 w 1018183"/>
                  <a:gd name="connsiteY5093" fmla="*/ 6990182 h 9085945"/>
                  <a:gd name="connsiteX5094" fmla="*/ 0 w 1018183"/>
                  <a:gd name="connsiteY5094" fmla="*/ 6989464 h 9085945"/>
                  <a:gd name="connsiteX5095" fmla="*/ 0 w 1018183"/>
                  <a:gd name="connsiteY5095" fmla="*/ 6987895 h 9085945"/>
                  <a:gd name="connsiteX5096" fmla="*/ 0 w 1018183"/>
                  <a:gd name="connsiteY5096" fmla="*/ 6986151 h 9085945"/>
                  <a:gd name="connsiteX5097" fmla="*/ 0 w 1018183"/>
                  <a:gd name="connsiteY5097" fmla="*/ 6985615 h 9085945"/>
                  <a:gd name="connsiteX5098" fmla="*/ 0 w 1018183"/>
                  <a:gd name="connsiteY5098" fmla="*/ 6984582 h 9085945"/>
                  <a:gd name="connsiteX5099" fmla="*/ 0 w 1018183"/>
                  <a:gd name="connsiteY5099" fmla="*/ 6984177 h 9085945"/>
                  <a:gd name="connsiteX5100" fmla="*/ 0 w 1018183"/>
                  <a:gd name="connsiteY5100" fmla="*/ 6983455 h 9085945"/>
                  <a:gd name="connsiteX5101" fmla="*/ 0 w 1018183"/>
                  <a:gd name="connsiteY5101" fmla="*/ 6974272 h 9085945"/>
                  <a:gd name="connsiteX5102" fmla="*/ 0 w 1018183"/>
                  <a:gd name="connsiteY5102" fmla="*/ 6970040 h 9085945"/>
                  <a:gd name="connsiteX5103" fmla="*/ 0 w 1018183"/>
                  <a:gd name="connsiteY5103" fmla="*/ 6963805 h 9085945"/>
                  <a:gd name="connsiteX5104" fmla="*/ 0 w 1018183"/>
                  <a:gd name="connsiteY5104" fmla="*/ 6963214 h 9085945"/>
                  <a:gd name="connsiteX5105" fmla="*/ 0 w 1018183"/>
                  <a:gd name="connsiteY5105" fmla="*/ 6961998 h 9085945"/>
                  <a:gd name="connsiteX5106" fmla="*/ 0 w 1018183"/>
                  <a:gd name="connsiteY5106" fmla="*/ 6958982 h 9085945"/>
                  <a:gd name="connsiteX5107" fmla="*/ 0 w 1018183"/>
                  <a:gd name="connsiteY5107" fmla="*/ 6956934 h 9085945"/>
                  <a:gd name="connsiteX5108" fmla="*/ 0 w 1018183"/>
                  <a:gd name="connsiteY5108" fmla="*/ 6956021 h 9085945"/>
                  <a:gd name="connsiteX5109" fmla="*/ 0 w 1018183"/>
                  <a:gd name="connsiteY5109" fmla="*/ 6954906 h 9085945"/>
                  <a:gd name="connsiteX5110" fmla="*/ 0 w 1018183"/>
                  <a:gd name="connsiteY5110" fmla="*/ 6952745 h 9085945"/>
                  <a:gd name="connsiteX5111" fmla="*/ 0 w 1018183"/>
                  <a:gd name="connsiteY5111" fmla="*/ 6951450 h 9085945"/>
                  <a:gd name="connsiteX5112" fmla="*/ 0 w 1018183"/>
                  <a:gd name="connsiteY5112" fmla="*/ 6945876 h 9085945"/>
                  <a:gd name="connsiteX5113" fmla="*/ 0 w 1018183"/>
                  <a:gd name="connsiteY5113" fmla="*/ 6944961 h 9085945"/>
                  <a:gd name="connsiteX5114" fmla="*/ 0 w 1018183"/>
                  <a:gd name="connsiteY5114" fmla="*/ 6943113 h 9085945"/>
                  <a:gd name="connsiteX5115" fmla="*/ 0 w 1018183"/>
                  <a:gd name="connsiteY5115" fmla="*/ 6937497 h 9085945"/>
                  <a:gd name="connsiteX5116" fmla="*/ 0 w 1018183"/>
                  <a:gd name="connsiteY5116" fmla="*/ 6933465 h 9085945"/>
                  <a:gd name="connsiteX5117" fmla="*/ 0 w 1018183"/>
                  <a:gd name="connsiteY5117" fmla="*/ 6931897 h 9085945"/>
                  <a:gd name="connsiteX5118" fmla="*/ 0 w 1018183"/>
                  <a:gd name="connsiteY5118" fmla="*/ 6922831 h 9085945"/>
                  <a:gd name="connsiteX5119" fmla="*/ 0 w 1018183"/>
                  <a:gd name="connsiteY5119" fmla="*/ 6921656 h 9085945"/>
                  <a:gd name="connsiteX5120" fmla="*/ 0 w 1018183"/>
                  <a:gd name="connsiteY5120" fmla="*/ 6920848 h 9085945"/>
                  <a:gd name="connsiteX5121" fmla="*/ 0 w 1018183"/>
                  <a:gd name="connsiteY5121" fmla="*/ 6920366 h 9085945"/>
                  <a:gd name="connsiteX5122" fmla="*/ 0 w 1018183"/>
                  <a:gd name="connsiteY5122" fmla="*/ 6918640 h 9085945"/>
                  <a:gd name="connsiteX5123" fmla="*/ 0 w 1018183"/>
                  <a:gd name="connsiteY5123" fmla="*/ 6914494 h 9085945"/>
                  <a:gd name="connsiteX5124" fmla="*/ 0 w 1018183"/>
                  <a:gd name="connsiteY5124" fmla="*/ 6912403 h 9085945"/>
                  <a:gd name="connsiteX5125" fmla="*/ 0 w 1018183"/>
                  <a:gd name="connsiteY5125" fmla="*/ 6912235 h 9085945"/>
                  <a:gd name="connsiteX5126" fmla="*/ 0 w 1018183"/>
                  <a:gd name="connsiteY5126" fmla="*/ 6910597 h 9085945"/>
                  <a:gd name="connsiteX5127" fmla="*/ 0 w 1018183"/>
                  <a:gd name="connsiteY5127" fmla="*/ 6909789 h 9085945"/>
                  <a:gd name="connsiteX5128" fmla="*/ 0 w 1018183"/>
                  <a:gd name="connsiteY5128" fmla="*/ 6906447 h 9085945"/>
                  <a:gd name="connsiteX5129" fmla="*/ 0 w 1018183"/>
                  <a:gd name="connsiteY5129" fmla="*/ 6900923 h 9085945"/>
                  <a:gd name="connsiteX5130" fmla="*/ 0 w 1018183"/>
                  <a:gd name="connsiteY5130" fmla="*/ 6897974 h 9085945"/>
                  <a:gd name="connsiteX5131" fmla="*/ 0 w 1018183"/>
                  <a:gd name="connsiteY5131" fmla="*/ 6895389 h 9085945"/>
                  <a:gd name="connsiteX5132" fmla="*/ 0 w 1018183"/>
                  <a:gd name="connsiteY5132" fmla="*/ 6894998 h 9085945"/>
                  <a:gd name="connsiteX5133" fmla="*/ 0 w 1018183"/>
                  <a:gd name="connsiteY5133" fmla="*/ 6891148 h 9085945"/>
                  <a:gd name="connsiteX5134" fmla="*/ 0 w 1018183"/>
                  <a:gd name="connsiteY5134" fmla="*/ 6890963 h 9085945"/>
                  <a:gd name="connsiteX5135" fmla="*/ 0 w 1018183"/>
                  <a:gd name="connsiteY5135" fmla="*/ 6889863 h 9085945"/>
                  <a:gd name="connsiteX5136" fmla="*/ 0 w 1018183"/>
                  <a:gd name="connsiteY5136" fmla="*/ 6889395 h 9085945"/>
                  <a:gd name="connsiteX5137" fmla="*/ 0 w 1018183"/>
                  <a:gd name="connsiteY5137" fmla="*/ 6883786 h 9085945"/>
                  <a:gd name="connsiteX5138" fmla="*/ 0 w 1018183"/>
                  <a:gd name="connsiteY5138" fmla="*/ 6882489 h 9085945"/>
                  <a:gd name="connsiteX5139" fmla="*/ 0 w 1018183"/>
                  <a:gd name="connsiteY5139" fmla="*/ 6881766 h 9085945"/>
                  <a:gd name="connsiteX5140" fmla="*/ 0 w 1018183"/>
                  <a:gd name="connsiteY5140" fmla="*/ 6877867 h 9085945"/>
                  <a:gd name="connsiteX5141" fmla="*/ 0 w 1018183"/>
                  <a:gd name="connsiteY5141" fmla="*/ 6871431 h 9085945"/>
                  <a:gd name="connsiteX5142" fmla="*/ 0 w 1018183"/>
                  <a:gd name="connsiteY5142" fmla="*/ 6870708 h 9085945"/>
                  <a:gd name="connsiteX5143" fmla="*/ 0 w 1018183"/>
                  <a:gd name="connsiteY5143" fmla="*/ 6870297 h 9085945"/>
                  <a:gd name="connsiteX5144" fmla="*/ 0 w 1018183"/>
                  <a:gd name="connsiteY5144" fmla="*/ 6869447 h 9085945"/>
                  <a:gd name="connsiteX5145" fmla="*/ 0 w 1018183"/>
                  <a:gd name="connsiteY5145" fmla="*/ 6868730 h 9085945"/>
                  <a:gd name="connsiteX5146" fmla="*/ 0 w 1018183"/>
                  <a:gd name="connsiteY5146" fmla="*/ 6859616 h 9085945"/>
                  <a:gd name="connsiteX5147" fmla="*/ 0 w 1018183"/>
                  <a:gd name="connsiteY5147" fmla="*/ 6858421 h 9085945"/>
                  <a:gd name="connsiteX5148" fmla="*/ 0 w 1018183"/>
                  <a:gd name="connsiteY5148" fmla="*/ 6855047 h 9085945"/>
                  <a:gd name="connsiteX5149" fmla="*/ 0 w 1018183"/>
                  <a:gd name="connsiteY5149" fmla="*/ 6851979 h 9085945"/>
                  <a:gd name="connsiteX5150" fmla="*/ 0 w 1018183"/>
                  <a:gd name="connsiteY5150" fmla="*/ 6851056 h 9085945"/>
                  <a:gd name="connsiteX5151" fmla="*/ 0 w 1018183"/>
                  <a:gd name="connsiteY5151" fmla="*/ 6849521 h 9085945"/>
                  <a:gd name="connsiteX5152" fmla="*/ 0 w 1018183"/>
                  <a:gd name="connsiteY5152" fmla="*/ 6847361 h 9085945"/>
                  <a:gd name="connsiteX5153" fmla="*/ 0 w 1018183"/>
                  <a:gd name="connsiteY5153" fmla="*/ 6845289 h 9085945"/>
                  <a:gd name="connsiteX5154" fmla="*/ 0 w 1018183"/>
                  <a:gd name="connsiteY5154" fmla="*/ 6840167 h 9085945"/>
                  <a:gd name="connsiteX5155" fmla="*/ 0 w 1018183"/>
                  <a:gd name="connsiteY5155" fmla="*/ 6839998 h 9085945"/>
                  <a:gd name="connsiteX5156" fmla="*/ 0 w 1018183"/>
                  <a:gd name="connsiteY5156" fmla="*/ 6838886 h 9085945"/>
                  <a:gd name="connsiteX5157" fmla="*/ 0 w 1018183"/>
                  <a:gd name="connsiteY5157" fmla="*/ 6838703 h 9085945"/>
                  <a:gd name="connsiteX5158" fmla="*/ 0 w 1018183"/>
                  <a:gd name="connsiteY5158" fmla="*/ 6830366 h 9085945"/>
                  <a:gd name="connsiteX5159" fmla="*/ 0 w 1018183"/>
                  <a:gd name="connsiteY5159" fmla="*/ 6829955 h 9085945"/>
                  <a:gd name="connsiteX5160" fmla="*/ 0 w 1018183"/>
                  <a:gd name="connsiteY5160" fmla="*/ 6829109 h 9085945"/>
                  <a:gd name="connsiteX5161" fmla="*/ 0 w 1018183"/>
                  <a:gd name="connsiteY5161" fmla="*/ 6828671 h 9085945"/>
                  <a:gd name="connsiteX5162" fmla="*/ 0 w 1018183"/>
                  <a:gd name="connsiteY5162" fmla="*/ 6828388 h 9085945"/>
                  <a:gd name="connsiteX5163" fmla="*/ 0 w 1018183"/>
                  <a:gd name="connsiteY5163" fmla="*/ 6827104 h 9085945"/>
                  <a:gd name="connsiteX5164" fmla="*/ 0 w 1018183"/>
                  <a:gd name="connsiteY5164" fmla="*/ 6819252 h 9085945"/>
                  <a:gd name="connsiteX5165" fmla="*/ 0 w 1018183"/>
                  <a:gd name="connsiteY5165" fmla="*/ 6818897 h 9085945"/>
                  <a:gd name="connsiteX5166" fmla="*/ 0 w 1018183"/>
                  <a:gd name="connsiteY5166" fmla="*/ 6817330 h 9085945"/>
                  <a:gd name="connsiteX5167" fmla="*/ 0 w 1018183"/>
                  <a:gd name="connsiteY5167" fmla="*/ 6809700 h 9085945"/>
                  <a:gd name="connsiteX5168" fmla="*/ 0 w 1018183"/>
                  <a:gd name="connsiteY5168" fmla="*/ 6808194 h 9085945"/>
                  <a:gd name="connsiteX5169" fmla="*/ 0 w 1018183"/>
                  <a:gd name="connsiteY5169" fmla="*/ 6807019 h 9085945"/>
                  <a:gd name="connsiteX5170" fmla="*/ 0 w 1018183"/>
                  <a:gd name="connsiteY5170" fmla="*/ 6806929 h 9085945"/>
                  <a:gd name="connsiteX5171" fmla="*/ 0 w 1018183"/>
                  <a:gd name="connsiteY5171" fmla="*/ 6804518 h 9085945"/>
                  <a:gd name="connsiteX5172" fmla="*/ 0 w 1018183"/>
                  <a:gd name="connsiteY5172" fmla="*/ 6802787 h 9085945"/>
                  <a:gd name="connsiteX5173" fmla="*/ 0 w 1018183"/>
                  <a:gd name="connsiteY5173" fmla="*/ 6799656 h 9085945"/>
                  <a:gd name="connsiteX5174" fmla="*/ 0 w 1018183"/>
                  <a:gd name="connsiteY5174" fmla="*/ 6798544 h 9085945"/>
                  <a:gd name="connsiteX5175" fmla="*/ 0 w 1018183"/>
                  <a:gd name="connsiteY5175" fmla="*/ 6796382 h 9085945"/>
                  <a:gd name="connsiteX5176" fmla="*/ 0 w 1018183"/>
                  <a:gd name="connsiteY5176" fmla="*/ 6788767 h 9085945"/>
                  <a:gd name="connsiteX5177" fmla="*/ 0 w 1018183"/>
                  <a:gd name="connsiteY5177" fmla="*/ 6787482 h 9085945"/>
                  <a:gd name="connsiteX5178" fmla="*/ 0 w 1018183"/>
                  <a:gd name="connsiteY5178" fmla="*/ 6786170 h 9085945"/>
                  <a:gd name="connsiteX5179" fmla="*/ 0 w 1018183"/>
                  <a:gd name="connsiteY5179" fmla="*/ 6784601 h 9085945"/>
                  <a:gd name="connsiteX5180" fmla="*/ 0 w 1018183"/>
                  <a:gd name="connsiteY5180" fmla="*/ 6782251 h 9085945"/>
                  <a:gd name="connsiteX5181" fmla="*/ 0 w 1018183"/>
                  <a:gd name="connsiteY5181" fmla="*/ 6778991 h 9085945"/>
                  <a:gd name="connsiteX5182" fmla="*/ 0 w 1018183"/>
                  <a:gd name="connsiteY5182" fmla="*/ 6778401 h 9085945"/>
                  <a:gd name="connsiteX5183" fmla="*/ 0 w 1018183"/>
                  <a:gd name="connsiteY5183" fmla="*/ 6771921 h 9085945"/>
                  <a:gd name="connsiteX5184" fmla="*/ 0 w 1018183"/>
                  <a:gd name="connsiteY5184" fmla="*/ 6770353 h 9085945"/>
                  <a:gd name="connsiteX5185" fmla="*/ 0 w 1018183"/>
                  <a:gd name="connsiteY5185" fmla="*/ 6767852 h 9085945"/>
                  <a:gd name="connsiteX5186" fmla="*/ 0 w 1018183"/>
                  <a:gd name="connsiteY5186" fmla="*/ 6766635 h 9085945"/>
                  <a:gd name="connsiteX5187" fmla="*/ 0 w 1018183"/>
                  <a:gd name="connsiteY5187" fmla="*/ 6765351 h 9085945"/>
                  <a:gd name="connsiteX5188" fmla="*/ 0 w 1018183"/>
                  <a:gd name="connsiteY5188" fmla="*/ 6764176 h 9085945"/>
                  <a:gd name="connsiteX5189" fmla="*/ 0 w 1018183"/>
                  <a:gd name="connsiteY5189" fmla="*/ 6761582 h 9085945"/>
                  <a:gd name="connsiteX5190" fmla="*/ 0 w 1018183"/>
                  <a:gd name="connsiteY5190" fmla="*/ 6760864 h 9085945"/>
                  <a:gd name="connsiteX5191" fmla="*/ 0 w 1018183"/>
                  <a:gd name="connsiteY5191" fmla="*/ 6759295 h 9085945"/>
                  <a:gd name="connsiteX5192" fmla="*/ 0 w 1018183"/>
                  <a:gd name="connsiteY5192" fmla="*/ 6757551 h 9085945"/>
                  <a:gd name="connsiteX5193" fmla="*/ 0 w 1018183"/>
                  <a:gd name="connsiteY5193" fmla="*/ 6757015 h 9085945"/>
                  <a:gd name="connsiteX5194" fmla="*/ 0 w 1018183"/>
                  <a:gd name="connsiteY5194" fmla="*/ 6756040 h 9085945"/>
                  <a:gd name="connsiteX5195" fmla="*/ 0 w 1018183"/>
                  <a:gd name="connsiteY5195" fmla="*/ 6755982 h 9085945"/>
                  <a:gd name="connsiteX5196" fmla="*/ 0 w 1018183"/>
                  <a:gd name="connsiteY5196" fmla="*/ 6755577 h 9085945"/>
                  <a:gd name="connsiteX5197" fmla="*/ 0 w 1018183"/>
                  <a:gd name="connsiteY5197" fmla="*/ 6753118 h 9085945"/>
                  <a:gd name="connsiteX5198" fmla="*/ 0 w 1018183"/>
                  <a:gd name="connsiteY5198" fmla="*/ 6745672 h 9085945"/>
                  <a:gd name="connsiteX5199" fmla="*/ 0 w 1018183"/>
                  <a:gd name="connsiteY5199" fmla="*/ 6744980 h 9085945"/>
                  <a:gd name="connsiteX5200" fmla="*/ 0 w 1018183"/>
                  <a:gd name="connsiteY5200" fmla="*/ 6734614 h 9085945"/>
                  <a:gd name="connsiteX5201" fmla="*/ 0 w 1018183"/>
                  <a:gd name="connsiteY5201" fmla="*/ 6728334 h 9085945"/>
                  <a:gd name="connsiteX5202" fmla="*/ 0 w 1018183"/>
                  <a:gd name="connsiteY5202" fmla="*/ 6727421 h 9085945"/>
                  <a:gd name="connsiteX5203" fmla="*/ 0 w 1018183"/>
                  <a:gd name="connsiteY5203" fmla="*/ 6726306 h 9085945"/>
                  <a:gd name="connsiteX5204" fmla="*/ 0 w 1018183"/>
                  <a:gd name="connsiteY5204" fmla="*/ 6725009 h 9085945"/>
                  <a:gd name="connsiteX5205" fmla="*/ 0 w 1018183"/>
                  <a:gd name="connsiteY5205" fmla="*/ 6722850 h 9085945"/>
                  <a:gd name="connsiteX5206" fmla="*/ 0 w 1018183"/>
                  <a:gd name="connsiteY5206" fmla="*/ 6721240 h 9085945"/>
                  <a:gd name="connsiteX5207" fmla="*/ 0 w 1018183"/>
                  <a:gd name="connsiteY5207" fmla="*/ 6720522 h 9085945"/>
                  <a:gd name="connsiteX5208" fmla="*/ 0 w 1018183"/>
                  <a:gd name="connsiteY5208" fmla="*/ 6718953 h 9085945"/>
                  <a:gd name="connsiteX5209" fmla="*/ 0 w 1018183"/>
                  <a:gd name="connsiteY5209" fmla="*/ 6717276 h 9085945"/>
                  <a:gd name="connsiteX5210" fmla="*/ 0 w 1018183"/>
                  <a:gd name="connsiteY5210" fmla="*/ 6717209 h 9085945"/>
                  <a:gd name="connsiteX5211" fmla="*/ 0 w 1018183"/>
                  <a:gd name="connsiteY5211" fmla="*/ 6716361 h 9085945"/>
                  <a:gd name="connsiteX5212" fmla="*/ 0 w 1018183"/>
                  <a:gd name="connsiteY5212" fmla="*/ 6715640 h 9085945"/>
                  <a:gd name="connsiteX5213" fmla="*/ 0 w 1018183"/>
                  <a:gd name="connsiteY5213" fmla="*/ 6715235 h 9085945"/>
                  <a:gd name="connsiteX5214" fmla="*/ 0 w 1018183"/>
                  <a:gd name="connsiteY5214" fmla="*/ 6714513 h 9085945"/>
                  <a:gd name="connsiteX5215" fmla="*/ 0 w 1018183"/>
                  <a:gd name="connsiteY5215" fmla="*/ 6713951 h 9085945"/>
                  <a:gd name="connsiteX5216" fmla="*/ 0 w 1018183"/>
                  <a:gd name="connsiteY5216" fmla="*/ 6710186 h 9085945"/>
                  <a:gd name="connsiteX5217" fmla="*/ 0 w 1018183"/>
                  <a:gd name="connsiteY5217" fmla="*/ 6706151 h 9085945"/>
                  <a:gd name="connsiteX5218" fmla="*/ 0 w 1018183"/>
                  <a:gd name="connsiteY5218" fmla="*/ 6704582 h 9085945"/>
                  <a:gd name="connsiteX5219" fmla="*/ 0 w 1018183"/>
                  <a:gd name="connsiteY5219" fmla="*/ 6702135 h 9085945"/>
                  <a:gd name="connsiteX5220" fmla="*/ 0 w 1018183"/>
                  <a:gd name="connsiteY5220" fmla="*/ 6698104 h 9085945"/>
                  <a:gd name="connsiteX5221" fmla="*/ 0 w 1018183"/>
                  <a:gd name="connsiteY5221" fmla="*/ 6694272 h 9085945"/>
                  <a:gd name="connsiteX5222" fmla="*/ 0 w 1018183"/>
                  <a:gd name="connsiteY5222" fmla="*/ 6693533 h 9085945"/>
                  <a:gd name="connsiteX5223" fmla="*/ 0 w 1018183"/>
                  <a:gd name="connsiteY5223" fmla="*/ 6693056 h 9085945"/>
                  <a:gd name="connsiteX5224" fmla="*/ 0 w 1018183"/>
                  <a:gd name="connsiteY5224" fmla="*/ 6691766 h 9085945"/>
                  <a:gd name="connsiteX5225" fmla="*/ 0 w 1018183"/>
                  <a:gd name="connsiteY5225" fmla="*/ 6690040 h 9085945"/>
                  <a:gd name="connsiteX5226" fmla="*/ 0 w 1018183"/>
                  <a:gd name="connsiteY5226" fmla="*/ 6683803 h 9085945"/>
                  <a:gd name="connsiteX5227" fmla="*/ 0 w 1018183"/>
                  <a:gd name="connsiteY5227" fmla="*/ 6683635 h 9085945"/>
                  <a:gd name="connsiteX5228" fmla="*/ 0 w 1018183"/>
                  <a:gd name="connsiteY5228" fmla="*/ 6682508 h 9085945"/>
                  <a:gd name="connsiteX5229" fmla="*/ 0 w 1018183"/>
                  <a:gd name="connsiteY5229" fmla="*/ 6681997 h 9085945"/>
                  <a:gd name="connsiteX5230" fmla="*/ 0 w 1018183"/>
                  <a:gd name="connsiteY5230" fmla="*/ 6679132 h 9085945"/>
                  <a:gd name="connsiteX5231" fmla="*/ 0 w 1018183"/>
                  <a:gd name="connsiteY5231" fmla="*/ 6677456 h 9085945"/>
                  <a:gd name="connsiteX5232" fmla="*/ 0 w 1018183"/>
                  <a:gd name="connsiteY5232" fmla="*/ 6676934 h 9085945"/>
                  <a:gd name="connsiteX5233" fmla="*/ 0 w 1018183"/>
                  <a:gd name="connsiteY5233" fmla="*/ 6676019 h 9085945"/>
                  <a:gd name="connsiteX5234" fmla="*/ 0 w 1018183"/>
                  <a:gd name="connsiteY5234" fmla="*/ 6673607 h 9085945"/>
                  <a:gd name="connsiteX5235" fmla="*/ 0 w 1018183"/>
                  <a:gd name="connsiteY5235" fmla="*/ 6673424 h 9085945"/>
                  <a:gd name="connsiteX5236" fmla="*/ 0 w 1018183"/>
                  <a:gd name="connsiteY5236" fmla="*/ 6671856 h 9085945"/>
                  <a:gd name="connsiteX5237" fmla="*/ 0 w 1018183"/>
                  <a:gd name="connsiteY5237" fmla="*/ 6671451 h 9085945"/>
                  <a:gd name="connsiteX5238" fmla="*/ 0 w 1018183"/>
                  <a:gd name="connsiteY5238" fmla="*/ 6669374 h 9085945"/>
                  <a:gd name="connsiteX5239" fmla="*/ 0 w 1018183"/>
                  <a:gd name="connsiteY5239" fmla="*/ 6653889 h 9085945"/>
                  <a:gd name="connsiteX5240" fmla="*/ 0 w 1018183"/>
                  <a:gd name="connsiteY5240" fmla="*/ 6651424 h 9085945"/>
                  <a:gd name="connsiteX5241" fmla="*/ 0 w 1018183"/>
                  <a:gd name="connsiteY5241" fmla="*/ 6649267 h 9085945"/>
                  <a:gd name="connsiteX5242" fmla="*/ 0 w 1018183"/>
                  <a:gd name="connsiteY5242" fmla="*/ 6643293 h 9085945"/>
                  <a:gd name="connsiteX5243" fmla="*/ 0 w 1018183"/>
                  <a:gd name="connsiteY5243" fmla="*/ 6642831 h 9085945"/>
                  <a:gd name="connsiteX5244" fmla="*/ 0 w 1018183"/>
                  <a:gd name="connsiteY5244" fmla="*/ 6641655 h 9085945"/>
                  <a:gd name="connsiteX5245" fmla="*/ 0 w 1018183"/>
                  <a:gd name="connsiteY5245" fmla="*/ 6640847 h 9085945"/>
                  <a:gd name="connsiteX5246" fmla="*/ 0 w 1018183"/>
                  <a:gd name="connsiteY5246" fmla="*/ 6640371 h 9085945"/>
                  <a:gd name="connsiteX5247" fmla="*/ 0 w 1018183"/>
                  <a:gd name="connsiteY5247" fmla="*/ 6632234 h 9085945"/>
                  <a:gd name="connsiteX5248" fmla="*/ 0 w 1018183"/>
                  <a:gd name="connsiteY5248" fmla="*/ 6631016 h 9085945"/>
                  <a:gd name="connsiteX5249" fmla="*/ 0 w 1018183"/>
                  <a:gd name="connsiteY5249" fmla="*/ 6629032 h 9085945"/>
                  <a:gd name="connsiteX5250" fmla="*/ 0 w 1018183"/>
                  <a:gd name="connsiteY5250" fmla="*/ 6626447 h 9085945"/>
                  <a:gd name="connsiteX5251" fmla="*/ 0 w 1018183"/>
                  <a:gd name="connsiteY5251" fmla="*/ 6620921 h 9085945"/>
                  <a:gd name="connsiteX5252" fmla="*/ 0 w 1018183"/>
                  <a:gd name="connsiteY5252" fmla="*/ 6617974 h 9085945"/>
                  <a:gd name="connsiteX5253" fmla="*/ 0 w 1018183"/>
                  <a:gd name="connsiteY5253" fmla="*/ 6610103 h 9085945"/>
                  <a:gd name="connsiteX5254" fmla="*/ 0 w 1018183"/>
                  <a:gd name="connsiteY5254" fmla="*/ 6608925 h 9085945"/>
                  <a:gd name="connsiteX5255" fmla="*/ 0 w 1018183"/>
                  <a:gd name="connsiteY5255" fmla="*/ 6602489 h 9085945"/>
                  <a:gd name="connsiteX5256" fmla="*/ 0 w 1018183"/>
                  <a:gd name="connsiteY5256" fmla="*/ 6601766 h 9085945"/>
                  <a:gd name="connsiteX5257" fmla="*/ 0 w 1018183"/>
                  <a:gd name="connsiteY5257" fmla="*/ 6601355 h 9085945"/>
                  <a:gd name="connsiteX5258" fmla="*/ 0 w 1018183"/>
                  <a:gd name="connsiteY5258" fmla="*/ 6600071 h 9085945"/>
                  <a:gd name="connsiteX5259" fmla="*/ 0 w 1018183"/>
                  <a:gd name="connsiteY5259" fmla="*/ 6599788 h 9085945"/>
                  <a:gd name="connsiteX5260" fmla="*/ 0 w 1018183"/>
                  <a:gd name="connsiteY5260" fmla="*/ 6598504 h 9085945"/>
                  <a:gd name="connsiteX5261" fmla="*/ 0 w 1018183"/>
                  <a:gd name="connsiteY5261" fmla="*/ 6597867 h 9085945"/>
                  <a:gd name="connsiteX5262" fmla="*/ 0 w 1018183"/>
                  <a:gd name="connsiteY5262" fmla="*/ 6590674 h 9085945"/>
                  <a:gd name="connsiteX5263" fmla="*/ 0 w 1018183"/>
                  <a:gd name="connsiteY5263" fmla="*/ 6590297 h 9085945"/>
                  <a:gd name="connsiteX5264" fmla="*/ 0 w 1018183"/>
                  <a:gd name="connsiteY5264" fmla="*/ 6589388 h 9085945"/>
                  <a:gd name="connsiteX5265" fmla="*/ 0 w 1018183"/>
                  <a:gd name="connsiteY5265" fmla="*/ 6588730 h 9085945"/>
                  <a:gd name="connsiteX5266" fmla="*/ 0 w 1018183"/>
                  <a:gd name="connsiteY5266" fmla="*/ 6585246 h 9085945"/>
                  <a:gd name="connsiteX5267" fmla="*/ 0 w 1018183"/>
                  <a:gd name="connsiteY5267" fmla="*/ 6581100 h 9085945"/>
                  <a:gd name="connsiteX5268" fmla="*/ 0 w 1018183"/>
                  <a:gd name="connsiteY5268" fmla="*/ 6579614 h 9085945"/>
                  <a:gd name="connsiteX5269" fmla="*/ 0 w 1018183"/>
                  <a:gd name="connsiteY5269" fmla="*/ 6578419 h 9085945"/>
                  <a:gd name="connsiteX5270" fmla="*/ 0 w 1018183"/>
                  <a:gd name="connsiteY5270" fmla="*/ 6571056 h 9085945"/>
                  <a:gd name="connsiteX5271" fmla="*/ 0 w 1018183"/>
                  <a:gd name="connsiteY5271" fmla="*/ 6569944 h 9085945"/>
                  <a:gd name="connsiteX5272" fmla="*/ 0 w 1018183"/>
                  <a:gd name="connsiteY5272" fmla="*/ 6569761 h 9085945"/>
                  <a:gd name="connsiteX5273" fmla="*/ 0 w 1018183"/>
                  <a:gd name="connsiteY5273" fmla="*/ 6560167 h 9085945"/>
                  <a:gd name="connsiteX5274" fmla="*/ 0 w 1018183"/>
                  <a:gd name="connsiteY5274" fmla="*/ 6559729 h 9085945"/>
                  <a:gd name="connsiteX5275" fmla="*/ 0 w 1018183"/>
                  <a:gd name="connsiteY5275" fmla="*/ 6558882 h 9085945"/>
                  <a:gd name="connsiteX5276" fmla="*/ 0 w 1018183"/>
                  <a:gd name="connsiteY5276" fmla="*/ 6558703 h 9085945"/>
                  <a:gd name="connsiteX5277" fmla="*/ 0 w 1018183"/>
                  <a:gd name="connsiteY5277" fmla="*/ 6558162 h 9085945"/>
                  <a:gd name="connsiteX5278" fmla="*/ 0 w 1018183"/>
                  <a:gd name="connsiteY5278" fmla="*/ 6557570 h 9085945"/>
                  <a:gd name="connsiteX5279" fmla="*/ 0 w 1018183"/>
                  <a:gd name="connsiteY5279" fmla="*/ 6556001 h 9085945"/>
                  <a:gd name="connsiteX5280" fmla="*/ 0 w 1018183"/>
                  <a:gd name="connsiteY5280" fmla="*/ 6550391 h 9085945"/>
                  <a:gd name="connsiteX5281" fmla="*/ 0 w 1018183"/>
                  <a:gd name="connsiteY5281" fmla="*/ 6549955 h 9085945"/>
                  <a:gd name="connsiteX5282" fmla="*/ 0 w 1018183"/>
                  <a:gd name="connsiteY5282" fmla="*/ 6548672 h 9085945"/>
                  <a:gd name="connsiteX5283" fmla="*/ 0 w 1018183"/>
                  <a:gd name="connsiteY5283" fmla="*/ 6548388 h 9085945"/>
                  <a:gd name="connsiteX5284" fmla="*/ 0 w 1018183"/>
                  <a:gd name="connsiteY5284" fmla="*/ 6547103 h 9085945"/>
                  <a:gd name="connsiteX5285" fmla="*/ 0 w 1018183"/>
                  <a:gd name="connsiteY5285" fmla="*/ 6546889 h 9085945"/>
                  <a:gd name="connsiteX5286" fmla="*/ 0 w 1018183"/>
                  <a:gd name="connsiteY5286" fmla="*/ 6544607 h 9085945"/>
                  <a:gd name="connsiteX5287" fmla="*/ 0 w 1018183"/>
                  <a:gd name="connsiteY5287" fmla="*/ 6543039 h 9085945"/>
                  <a:gd name="connsiteX5288" fmla="*/ 0 w 1018183"/>
                  <a:gd name="connsiteY5288" fmla="*/ 6540758 h 9085945"/>
                  <a:gd name="connsiteX5289" fmla="*/ 0 w 1018183"/>
                  <a:gd name="connsiteY5289" fmla="*/ 6539252 h 9085945"/>
                  <a:gd name="connsiteX5290" fmla="*/ 0 w 1018183"/>
                  <a:gd name="connsiteY5290" fmla="*/ 6536053 h 9085945"/>
                  <a:gd name="connsiteX5291" fmla="*/ 0 w 1018183"/>
                  <a:gd name="connsiteY5291" fmla="*/ 6535576 h 9085945"/>
                  <a:gd name="connsiteX5292" fmla="*/ 0 w 1018183"/>
                  <a:gd name="connsiteY5292" fmla="*/ 6529700 h 9085945"/>
                  <a:gd name="connsiteX5293" fmla="*/ 0 w 1018183"/>
                  <a:gd name="connsiteY5293" fmla="*/ 6527440 h 9085945"/>
                  <a:gd name="connsiteX5294" fmla="*/ 0 w 1018183"/>
                  <a:gd name="connsiteY5294" fmla="*/ 6524518 h 9085945"/>
                  <a:gd name="connsiteX5295" fmla="*/ 0 w 1018183"/>
                  <a:gd name="connsiteY5295" fmla="*/ 6521653 h 9085945"/>
                  <a:gd name="connsiteX5296" fmla="*/ 0 w 1018183"/>
                  <a:gd name="connsiteY5296" fmla="*/ 6518540 h 9085945"/>
                  <a:gd name="connsiteX5297" fmla="*/ 0 w 1018183"/>
                  <a:gd name="connsiteY5297" fmla="*/ 6517228 h 9085945"/>
                  <a:gd name="connsiteX5298" fmla="*/ 0 w 1018183"/>
                  <a:gd name="connsiteY5298" fmla="*/ 6516380 h 9085945"/>
                  <a:gd name="connsiteX5299" fmla="*/ 0 w 1018183"/>
                  <a:gd name="connsiteY5299" fmla="*/ 6515659 h 9085945"/>
                  <a:gd name="connsiteX5300" fmla="*/ 0 w 1018183"/>
                  <a:gd name="connsiteY5300" fmla="*/ 6510049 h 9085945"/>
                  <a:gd name="connsiteX5301" fmla="*/ 0 w 1018183"/>
                  <a:gd name="connsiteY5301" fmla="*/ 6506170 h 9085945"/>
                  <a:gd name="connsiteX5302" fmla="*/ 0 w 1018183"/>
                  <a:gd name="connsiteY5302" fmla="*/ 6504603 h 9085945"/>
                  <a:gd name="connsiteX5303" fmla="*/ 0 w 1018183"/>
                  <a:gd name="connsiteY5303" fmla="*/ 6501019 h 9085945"/>
                  <a:gd name="connsiteX5304" fmla="*/ 0 w 1018183"/>
                  <a:gd name="connsiteY5304" fmla="*/ 6498991 h 9085945"/>
                  <a:gd name="connsiteX5305" fmla="*/ 0 w 1018183"/>
                  <a:gd name="connsiteY5305" fmla="*/ 6496973 h 9085945"/>
                  <a:gd name="connsiteX5306" fmla="*/ 0 w 1018183"/>
                  <a:gd name="connsiteY5306" fmla="*/ 6496409 h 9085945"/>
                  <a:gd name="connsiteX5307" fmla="*/ 0 w 1018183"/>
                  <a:gd name="connsiteY5307" fmla="*/ 6492640 h 9085945"/>
                  <a:gd name="connsiteX5308" fmla="*/ 0 w 1018183"/>
                  <a:gd name="connsiteY5308" fmla="*/ 6491922 h 9085945"/>
                  <a:gd name="connsiteX5309" fmla="*/ 0 w 1018183"/>
                  <a:gd name="connsiteY5309" fmla="*/ 6490353 h 9085945"/>
                  <a:gd name="connsiteX5310" fmla="*/ 0 w 1018183"/>
                  <a:gd name="connsiteY5310" fmla="*/ 6488609 h 9085945"/>
                  <a:gd name="connsiteX5311" fmla="*/ 0 w 1018183"/>
                  <a:gd name="connsiteY5311" fmla="*/ 6487040 h 9085945"/>
                  <a:gd name="connsiteX5312" fmla="*/ 0 w 1018183"/>
                  <a:gd name="connsiteY5312" fmla="*/ 6486635 h 9085945"/>
                  <a:gd name="connsiteX5313" fmla="*/ 0 w 1018183"/>
                  <a:gd name="connsiteY5313" fmla="*/ 6485351 h 9085945"/>
                  <a:gd name="connsiteX5314" fmla="*/ 0 w 1018183"/>
                  <a:gd name="connsiteY5314" fmla="*/ 6484176 h 9085945"/>
                  <a:gd name="connsiteX5315" fmla="*/ 0 w 1018183"/>
                  <a:gd name="connsiteY5315" fmla="*/ 6481586 h 9085945"/>
                  <a:gd name="connsiteX5316" fmla="*/ 0 w 1018183"/>
                  <a:gd name="connsiteY5316" fmla="*/ 6477551 h 9085945"/>
                  <a:gd name="connsiteX5317" fmla="*/ 0 w 1018183"/>
                  <a:gd name="connsiteY5317" fmla="*/ 6476038 h 9085945"/>
                  <a:gd name="connsiteX5318" fmla="*/ 0 w 1018183"/>
                  <a:gd name="connsiteY5318" fmla="*/ 6475982 h 9085945"/>
                  <a:gd name="connsiteX5319" fmla="*/ 0 w 1018183"/>
                  <a:gd name="connsiteY5319" fmla="*/ 6473535 h 9085945"/>
                  <a:gd name="connsiteX5320" fmla="*/ 0 w 1018183"/>
                  <a:gd name="connsiteY5320" fmla="*/ 6469504 h 9085945"/>
                  <a:gd name="connsiteX5321" fmla="*/ 0 w 1018183"/>
                  <a:gd name="connsiteY5321" fmla="*/ 6466264 h 9085945"/>
                  <a:gd name="connsiteX5322" fmla="*/ 0 w 1018183"/>
                  <a:gd name="connsiteY5322" fmla="*/ 6465672 h 9085945"/>
                  <a:gd name="connsiteX5323" fmla="*/ 0 w 1018183"/>
                  <a:gd name="connsiteY5323" fmla="*/ 6464933 h 9085945"/>
                  <a:gd name="connsiteX5324" fmla="*/ 0 w 1018183"/>
                  <a:gd name="connsiteY5324" fmla="*/ 6453908 h 9085945"/>
                  <a:gd name="connsiteX5325" fmla="*/ 0 w 1018183"/>
                  <a:gd name="connsiteY5325" fmla="*/ 6450532 h 9085945"/>
                  <a:gd name="connsiteX5326" fmla="*/ 0 w 1018183"/>
                  <a:gd name="connsiteY5326" fmla="*/ 6448856 h 9085945"/>
                  <a:gd name="connsiteX5327" fmla="*/ 0 w 1018183"/>
                  <a:gd name="connsiteY5327" fmla="*/ 6448334 h 9085945"/>
                  <a:gd name="connsiteX5328" fmla="*/ 0 w 1018183"/>
                  <a:gd name="connsiteY5328" fmla="*/ 6447419 h 9085945"/>
                  <a:gd name="connsiteX5329" fmla="*/ 0 w 1018183"/>
                  <a:gd name="connsiteY5329" fmla="*/ 6445009 h 9085945"/>
                  <a:gd name="connsiteX5330" fmla="*/ 0 w 1018183"/>
                  <a:gd name="connsiteY5330" fmla="*/ 6445007 h 9085945"/>
                  <a:gd name="connsiteX5331" fmla="*/ 0 w 1018183"/>
                  <a:gd name="connsiteY5331" fmla="*/ 6444824 h 9085945"/>
                  <a:gd name="connsiteX5332" fmla="*/ 0 w 1018183"/>
                  <a:gd name="connsiteY5332" fmla="*/ 6443256 h 9085945"/>
                  <a:gd name="connsiteX5333" fmla="*/ 0 w 1018183"/>
                  <a:gd name="connsiteY5333" fmla="*/ 6442851 h 9085945"/>
                  <a:gd name="connsiteX5334" fmla="*/ 0 w 1018183"/>
                  <a:gd name="connsiteY5334" fmla="*/ 6441244 h 9085945"/>
                  <a:gd name="connsiteX5335" fmla="*/ 0 w 1018183"/>
                  <a:gd name="connsiteY5335" fmla="*/ 6437209 h 9085945"/>
                  <a:gd name="connsiteX5336" fmla="*/ 0 w 1018183"/>
                  <a:gd name="connsiteY5336" fmla="*/ 6435640 h 9085945"/>
                  <a:gd name="connsiteX5337" fmla="*/ 0 w 1018183"/>
                  <a:gd name="connsiteY5337" fmla="*/ 6433193 h 9085945"/>
                  <a:gd name="connsiteX5338" fmla="*/ 0 w 1018183"/>
                  <a:gd name="connsiteY5338" fmla="*/ 6429162 h 9085945"/>
                  <a:gd name="connsiteX5339" fmla="*/ 0 w 1018183"/>
                  <a:gd name="connsiteY5339" fmla="*/ 6424591 h 9085945"/>
                  <a:gd name="connsiteX5340" fmla="*/ 0 w 1018183"/>
                  <a:gd name="connsiteY5340" fmla="*/ 6423307 h 9085945"/>
                  <a:gd name="connsiteX5341" fmla="*/ 0 w 1018183"/>
                  <a:gd name="connsiteY5341" fmla="*/ 6422824 h 9085945"/>
                  <a:gd name="connsiteX5342" fmla="*/ 0 w 1018183"/>
                  <a:gd name="connsiteY5342" fmla="*/ 6422135 h 9085945"/>
                  <a:gd name="connsiteX5343" fmla="*/ 0 w 1018183"/>
                  <a:gd name="connsiteY5343" fmla="*/ 6418103 h 9085945"/>
                  <a:gd name="connsiteX5344" fmla="*/ 0 w 1018183"/>
                  <a:gd name="connsiteY5344" fmla="*/ 6414693 h 9085945"/>
                  <a:gd name="connsiteX5345" fmla="*/ 0 w 1018183"/>
                  <a:gd name="connsiteY5345" fmla="*/ 6413532 h 9085945"/>
                  <a:gd name="connsiteX5346" fmla="*/ 0 w 1018183"/>
                  <a:gd name="connsiteY5346" fmla="*/ 6413055 h 9085945"/>
                  <a:gd name="connsiteX5347" fmla="*/ 0 w 1018183"/>
                  <a:gd name="connsiteY5347" fmla="*/ 6411771 h 9085945"/>
                  <a:gd name="connsiteX5348" fmla="*/ 0 w 1018183"/>
                  <a:gd name="connsiteY5348" fmla="*/ 6410190 h 9085945"/>
                  <a:gd name="connsiteX5349" fmla="*/ 0 w 1018183"/>
                  <a:gd name="connsiteY5349" fmla="*/ 6408906 h 9085945"/>
                  <a:gd name="connsiteX5350" fmla="*/ 0 w 1018183"/>
                  <a:gd name="connsiteY5350" fmla="*/ 6408514 h 9085945"/>
                  <a:gd name="connsiteX5351" fmla="*/ 0 w 1018183"/>
                  <a:gd name="connsiteY5351" fmla="*/ 6404665 h 9085945"/>
                  <a:gd name="connsiteX5352" fmla="*/ 0 w 1018183"/>
                  <a:gd name="connsiteY5352" fmla="*/ 6404482 h 9085945"/>
                  <a:gd name="connsiteX5353" fmla="*/ 0 w 1018183"/>
                  <a:gd name="connsiteY5353" fmla="*/ 6403634 h 9085945"/>
                  <a:gd name="connsiteX5354" fmla="*/ 0 w 1018183"/>
                  <a:gd name="connsiteY5354" fmla="*/ 6402914 h 9085945"/>
                  <a:gd name="connsiteX5355" fmla="*/ 0 w 1018183"/>
                  <a:gd name="connsiteY5355" fmla="*/ 6402509 h 9085945"/>
                  <a:gd name="connsiteX5356" fmla="*/ 0 w 1018183"/>
                  <a:gd name="connsiteY5356" fmla="*/ 6400432 h 9085945"/>
                  <a:gd name="connsiteX5357" fmla="*/ 0 w 1018183"/>
                  <a:gd name="connsiteY5357" fmla="*/ 6399132 h 9085945"/>
                  <a:gd name="connsiteX5358" fmla="*/ 0 w 1018183"/>
                  <a:gd name="connsiteY5358" fmla="*/ 6397457 h 9085945"/>
                  <a:gd name="connsiteX5359" fmla="*/ 0 w 1018183"/>
                  <a:gd name="connsiteY5359" fmla="*/ 6393607 h 9085945"/>
                  <a:gd name="connsiteX5360" fmla="*/ 0 w 1018183"/>
                  <a:gd name="connsiteY5360" fmla="*/ 6393422 h 9085945"/>
                  <a:gd name="connsiteX5361" fmla="*/ 0 w 1018183"/>
                  <a:gd name="connsiteY5361" fmla="*/ 6391854 h 9085945"/>
                  <a:gd name="connsiteX5362" fmla="*/ 0 w 1018183"/>
                  <a:gd name="connsiteY5362" fmla="*/ 6389374 h 9085945"/>
                  <a:gd name="connsiteX5363" fmla="*/ 0 w 1018183"/>
                  <a:gd name="connsiteY5363" fmla="*/ 6387128 h 9085945"/>
                  <a:gd name="connsiteX5364" fmla="*/ 0 w 1018183"/>
                  <a:gd name="connsiteY5364" fmla="*/ 6385561 h 9085945"/>
                  <a:gd name="connsiteX5365" fmla="*/ 0 w 1018183"/>
                  <a:gd name="connsiteY5365" fmla="*/ 6380806 h 9085945"/>
                  <a:gd name="connsiteX5366" fmla="*/ 0 w 1018183"/>
                  <a:gd name="connsiteY5366" fmla="*/ 6380325 h 9085945"/>
                  <a:gd name="connsiteX5367" fmla="*/ 0 w 1018183"/>
                  <a:gd name="connsiteY5367" fmla="*/ 6373889 h 9085945"/>
                  <a:gd name="connsiteX5368" fmla="*/ 0 w 1018183"/>
                  <a:gd name="connsiteY5368" fmla="*/ 6371429 h 9085945"/>
                  <a:gd name="connsiteX5369" fmla="*/ 0 w 1018183"/>
                  <a:gd name="connsiteY5369" fmla="*/ 6369267 h 9085945"/>
                  <a:gd name="connsiteX5370" fmla="*/ 0 w 1018183"/>
                  <a:gd name="connsiteY5370" fmla="*/ 6366404 h 9085945"/>
                  <a:gd name="connsiteX5371" fmla="*/ 0 w 1018183"/>
                  <a:gd name="connsiteY5371" fmla="*/ 6363292 h 9085945"/>
                  <a:gd name="connsiteX5372" fmla="*/ 0 w 1018183"/>
                  <a:gd name="connsiteY5372" fmla="*/ 6362074 h 9085945"/>
                  <a:gd name="connsiteX5373" fmla="*/ 0 w 1018183"/>
                  <a:gd name="connsiteY5373" fmla="*/ 6360880 h 9085945"/>
                  <a:gd name="connsiteX5374" fmla="*/ 0 w 1018183"/>
                  <a:gd name="connsiteY5374" fmla="*/ 6360788 h 9085945"/>
                  <a:gd name="connsiteX5375" fmla="*/ 0 w 1018183"/>
                  <a:gd name="connsiteY5375" fmla="*/ 6356646 h 9085945"/>
                  <a:gd name="connsiteX5376" fmla="*/ 0 w 1018183"/>
                  <a:gd name="connsiteY5376" fmla="*/ 6351014 h 9085945"/>
                  <a:gd name="connsiteX5377" fmla="*/ 0 w 1018183"/>
                  <a:gd name="connsiteY5377" fmla="*/ 6349032 h 9085945"/>
                  <a:gd name="connsiteX5378" fmla="*/ 0 w 1018183"/>
                  <a:gd name="connsiteY5378" fmla="*/ 6343540 h 9085945"/>
                  <a:gd name="connsiteX5379" fmla="*/ 0 w 1018183"/>
                  <a:gd name="connsiteY5379" fmla="*/ 6342626 h 9085945"/>
                  <a:gd name="connsiteX5380" fmla="*/ 0 w 1018183"/>
                  <a:gd name="connsiteY5380" fmla="*/ 6341161 h 9085945"/>
                  <a:gd name="connsiteX5381" fmla="*/ 0 w 1018183"/>
                  <a:gd name="connsiteY5381" fmla="*/ 6331129 h 9085945"/>
                  <a:gd name="connsiteX5382" fmla="*/ 0 w 1018183"/>
                  <a:gd name="connsiteY5382" fmla="*/ 6330103 h 9085945"/>
                  <a:gd name="connsiteX5383" fmla="*/ 0 w 1018183"/>
                  <a:gd name="connsiteY5383" fmla="*/ 6329562 h 9085945"/>
                  <a:gd name="connsiteX5384" fmla="*/ 0 w 1018183"/>
                  <a:gd name="connsiteY5384" fmla="*/ 6328925 h 9085945"/>
                  <a:gd name="connsiteX5385" fmla="*/ 0 w 1018183"/>
                  <a:gd name="connsiteY5385" fmla="*/ 6321355 h 9085945"/>
                  <a:gd name="connsiteX5386" fmla="*/ 0 w 1018183"/>
                  <a:gd name="connsiteY5386" fmla="*/ 6320446 h 9085945"/>
                  <a:gd name="connsiteX5387" fmla="*/ 0 w 1018183"/>
                  <a:gd name="connsiteY5387" fmla="*/ 6320072 h 9085945"/>
                  <a:gd name="connsiteX5388" fmla="*/ 0 w 1018183"/>
                  <a:gd name="connsiteY5388" fmla="*/ 6319788 h 9085945"/>
                  <a:gd name="connsiteX5389" fmla="*/ 0 w 1018183"/>
                  <a:gd name="connsiteY5389" fmla="*/ 6318503 h 9085945"/>
                  <a:gd name="connsiteX5390" fmla="*/ 0 w 1018183"/>
                  <a:gd name="connsiteY5390" fmla="*/ 6318289 h 9085945"/>
                  <a:gd name="connsiteX5391" fmla="*/ 0 w 1018183"/>
                  <a:gd name="connsiteY5391" fmla="*/ 6316304 h 9085945"/>
                  <a:gd name="connsiteX5392" fmla="*/ 0 w 1018183"/>
                  <a:gd name="connsiteY5392" fmla="*/ 6316007 h 9085945"/>
                  <a:gd name="connsiteX5393" fmla="*/ 0 w 1018183"/>
                  <a:gd name="connsiteY5393" fmla="*/ 6314439 h 9085945"/>
                  <a:gd name="connsiteX5394" fmla="*/ 0 w 1018183"/>
                  <a:gd name="connsiteY5394" fmla="*/ 6312158 h 9085945"/>
                  <a:gd name="connsiteX5395" fmla="*/ 0 w 1018183"/>
                  <a:gd name="connsiteY5395" fmla="*/ 6310672 h 9085945"/>
                  <a:gd name="connsiteX5396" fmla="*/ 0 w 1018183"/>
                  <a:gd name="connsiteY5396" fmla="*/ 6309388 h 9085945"/>
                  <a:gd name="connsiteX5397" fmla="*/ 0 w 1018183"/>
                  <a:gd name="connsiteY5397" fmla="*/ 6308262 h 9085945"/>
                  <a:gd name="connsiteX5398" fmla="*/ 0 w 1018183"/>
                  <a:gd name="connsiteY5398" fmla="*/ 6307453 h 9085945"/>
                  <a:gd name="connsiteX5399" fmla="*/ 0 w 1018183"/>
                  <a:gd name="connsiteY5399" fmla="*/ 6305246 h 9085945"/>
                  <a:gd name="connsiteX5400" fmla="*/ 0 w 1018183"/>
                  <a:gd name="connsiteY5400" fmla="*/ 6301100 h 9085945"/>
                  <a:gd name="connsiteX5401" fmla="*/ 0 w 1018183"/>
                  <a:gd name="connsiteY5401" fmla="*/ 6293053 h 9085945"/>
                  <a:gd name="connsiteX5402" fmla="*/ 0 w 1018183"/>
                  <a:gd name="connsiteY5402" fmla="*/ 6289940 h 9085945"/>
                  <a:gd name="connsiteX5403" fmla="*/ 0 w 1018183"/>
                  <a:gd name="connsiteY5403" fmla="*/ 6289761 h 9085945"/>
                  <a:gd name="connsiteX5404" fmla="*/ 0 w 1018183"/>
                  <a:gd name="connsiteY5404" fmla="*/ 6288628 h 9085945"/>
                  <a:gd name="connsiteX5405" fmla="*/ 0 w 1018183"/>
                  <a:gd name="connsiteY5405" fmla="*/ 6287059 h 9085945"/>
                  <a:gd name="connsiteX5406" fmla="*/ 0 w 1018183"/>
                  <a:gd name="connsiteY5406" fmla="*/ 6281449 h 9085945"/>
                  <a:gd name="connsiteX5407" fmla="*/ 0 w 1018183"/>
                  <a:gd name="connsiteY5407" fmla="*/ 6279730 h 9085945"/>
                  <a:gd name="connsiteX5408" fmla="*/ 0 w 1018183"/>
                  <a:gd name="connsiteY5408" fmla="*/ 6278161 h 9085945"/>
                  <a:gd name="connsiteX5409" fmla="*/ 0 w 1018183"/>
                  <a:gd name="connsiteY5409" fmla="*/ 6277947 h 9085945"/>
                  <a:gd name="connsiteX5410" fmla="*/ 0 w 1018183"/>
                  <a:gd name="connsiteY5410" fmla="*/ 6277570 h 9085945"/>
                  <a:gd name="connsiteX5411" fmla="*/ 0 w 1018183"/>
                  <a:gd name="connsiteY5411" fmla="*/ 6276003 h 9085945"/>
                  <a:gd name="connsiteX5412" fmla="*/ 0 w 1018183"/>
                  <a:gd name="connsiteY5412" fmla="*/ 6275665 h 9085945"/>
                  <a:gd name="connsiteX5413" fmla="*/ 0 w 1018183"/>
                  <a:gd name="connsiteY5413" fmla="*/ 6274380 h 9085945"/>
                  <a:gd name="connsiteX5414" fmla="*/ 0 w 1018183"/>
                  <a:gd name="connsiteY5414" fmla="*/ 6274097 h 9085945"/>
                  <a:gd name="connsiteX5415" fmla="*/ 0 w 1018183"/>
                  <a:gd name="connsiteY5415" fmla="*/ 6272812 h 9085945"/>
                  <a:gd name="connsiteX5416" fmla="*/ 0 w 1018183"/>
                  <a:gd name="connsiteY5416" fmla="*/ 6272419 h 9085945"/>
                  <a:gd name="connsiteX5417" fmla="*/ 0 w 1018183"/>
                  <a:gd name="connsiteY5417" fmla="*/ 6270391 h 9085945"/>
                  <a:gd name="connsiteX5418" fmla="*/ 0 w 1018183"/>
                  <a:gd name="connsiteY5418" fmla="*/ 6269094 h 9085945"/>
                  <a:gd name="connsiteX5419" fmla="*/ 0 w 1018183"/>
                  <a:gd name="connsiteY5419" fmla="*/ 6268373 h 9085945"/>
                  <a:gd name="connsiteX5420" fmla="*/ 0 w 1018183"/>
                  <a:gd name="connsiteY5420" fmla="*/ 6267111 h 9085945"/>
                  <a:gd name="connsiteX5421" fmla="*/ 0 w 1018183"/>
                  <a:gd name="connsiteY5421" fmla="*/ 6266889 h 9085945"/>
                  <a:gd name="connsiteX5422" fmla="*/ 0 w 1018183"/>
                  <a:gd name="connsiteY5422" fmla="*/ 6264607 h 9085945"/>
                  <a:gd name="connsiteX5423" fmla="*/ 0 w 1018183"/>
                  <a:gd name="connsiteY5423" fmla="*/ 6263039 h 9085945"/>
                  <a:gd name="connsiteX5424" fmla="*/ 0 w 1018183"/>
                  <a:gd name="connsiteY5424" fmla="*/ 6260758 h 9085945"/>
                  <a:gd name="connsiteX5425" fmla="*/ 0 w 1018183"/>
                  <a:gd name="connsiteY5425" fmla="*/ 6256053 h 9085945"/>
                  <a:gd name="connsiteX5426" fmla="*/ 0 w 1018183"/>
                  <a:gd name="connsiteY5426" fmla="*/ 6255576 h 9085945"/>
                  <a:gd name="connsiteX5427" fmla="*/ 0 w 1018183"/>
                  <a:gd name="connsiteY5427" fmla="*/ 6252711 h 9085945"/>
                  <a:gd name="connsiteX5428" fmla="*/ 0 w 1018183"/>
                  <a:gd name="connsiteY5428" fmla="*/ 6247438 h 9085945"/>
                  <a:gd name="connsiteX5429" fmla="*/ 0 w 1018183"/>
                  <a:gd name="connsiteY5429" fmla="*/ 6241653 h 9085945"/>
                  <a:gd name="connsiteX5430" fmla="*/ 0 w 1018183"/>
                  <a:gd name="connsiteY5430" fmla="*/ 6237664 h 9085945"/>
                  <a:gd name="connsiteX5431" fmla="*/ 0 w 1018183"/>
                  <a:gd name="connsiteY5431" fmla="*/ 6237228 h 9085945"/>
                  <a:gd name="connsiteX5432" fmla="*/ 0 w 1018183"/>
                  <a:gd name="connsiteY5432" fmla="*/ 6235661 h 9085945"/>
                  <a:gd name="connsiteX5433" fmla="*/ 0 w 1018183"/>
                  <a:gd name="connsiteY5433" fmla="*/ 6232077 h 9085945"/>
                  <a:gd name="connsiteX5434" fmla="*/ 0 w 1018183"/>
                  <a:gd name="connsiteY5434" fmla="*/ 6231880 h 9085945"/>
                  <a:gd name="connsiteX5435" fmla="*/ 0 w 1018183"/>
                  <a:gd name="connsiteY5435" fmla="*/ 6230793 h 9085945"/>
                  <a:gd name="connsiteX5436" fmla="*/ 0 w 1018183"/>
                  <a:gd name="connsiteY5436" fmla="*/ 6230311 h 9085945"/>
                  <a:gd name="connsiteX5437" fmla="*/ 0 w 1018183"/>
                  <a:gd name="connsiteY5437" fmla="*/ 6230049 h 9085945"/>
                  <a:gd name="connsiteX5438" fmla="*/ 0 w 1018183"/>
                  <a:gd name="connsiteY5438" fmla="*/ 6228031 h 9085945"/>
                  <a:gd name="connsiteX5439" fmla="*/ 0 w 1018183"/>
                  <a:gd name="connsiteY5439" fmla="*/ 6221019 h 9085945"/>
                  <a:gd name="connsiteX5440" fmla="*/ 0 w 1018183"/>
                  <a:gd name="connsiteY5440" fmla="*/ 6216972 h 9085945"/>
                  <a:gd name="connsiteX5441" fmla="*/ 0 w 1018183"/>
                  <a:gd name="connsiteY5441" fmla="*/ 6216409 h 9085945"/>
                  <a:gd name="connsiteX5442" fmla="*/ 0 w 1018183"/>
                  <a:gd name="connsiteY5442" fmla="*/ 6212644 h 9085945"/>
                  <a:gd name="connsiteX5443" fmla="*/ 0 w 1018183"/>
                  <a:gd name="connsiteY5443" fmla="*/ 6208609 h 9085945"/>
                  <a:gd name="connsiteX5444" fmla="*/ 0 w 1018183"/>
                  <a:gd name="connsiteY5444" fmla="*/ 6207040 h 9085945"/>
                  <a:gd name="connsiteX5445" fmla="*/ 0 w 1018183"/>
                  <a:gd name="connsiteY5445" fmla="*/ 6204593 h 9085945"/>
                  <a:gd name="connsiteX5446" fmla="*/ 0 w 1018183"/>
                  <a:gd name="connsiteY5446" fmla="*/ 6200562 h 9085945"/>
                  <a:gd name="connsiteX5447" fmla="*/ 0 w 1018183"/>
                  <a:gd name="connsiteY5447" fmla="*/ 6197322 h 9085945"/>
                  <a:gd name="connsiteX5448" fmla="*/ 0 w 1018183"/>
                  <a:gd name="connsiteY5448" fmla="*/ 6195991 h 9085945"/>
                  <a:gd name="connsiteX5449" fmla="*/ 0 w 1018183"/>
                  <a:gd name="connsiteY5449" fmla="*/ 6195515 h 9085945"/>
                  <a:gd name="connsiteX5450" fmla="*/ 0 w 1018183"/>
                  <a:gd name="connsiteY5450" fmla="*/ 6194707 h 9085945"/>
                  <a:gd name="connsiteX5451" fmla="*/ 0 w 1018183"/>
                  <a:gd name="connsiteY5451" fmla="*/ 6193535 h 9085945"/>
                  <a:gd name="connsiteX5452" fmla="*/ 0 w 1018183"/>
                  <a:gd name="connsiteY5452" fmla="*/ 6189503 h 9085945"/>
                  <a:gd name="connsiteX5453" fmla="*/ 0 w 1018183"/>
                  <a:gd name="connsiteY5453" fmla="*/ 6188292 h 9085945"/>
                  <a:gd name="connsiteX5454" fmla="*/ 0 w 1018183"/>
                  <a:gd name="connsiteY5454" fmla="*/ 6186262 h 9085945"/>
                  <a:gd name="connsiteX5455" fmla="*/ 0 w 1018183"/>
                  <a:gd name="connsiteY5455" fmla="*/ 6184932 h 9085945"/>
                  <a:gd name="connsiteX5456" fmla="*/ 0 w 1018183"/>
                  <a:gd name="connsiteY5456" fmla="*/ 6181590 h 9085945"/>
                  <a:gd name="connsiteX5457" fmla="*/ 0 w 1018183"/>
                  <a:gd name="connsiteY5457" fmla="*/ 6180306 h 9085945"/>
                  <a:gd name="connsiteX5458" fmla="*/ 0 w 1018183"/>
                  <a:gd name="connsiteY5458" fmla="*/ 6179914 h 9085945"/>
                  <a:gd name="connsiteX5459" fmla="*/ 0 w 1018183"/>
                  <a:gd name="connsiteY5459" fmla="*/ 6176065 h 9085945"/>
                  <a:gd name="connsiteX5460" fmla="*/ 0 w 1018183"/>
                  <a:gd name="connsiteY5460" fmla="*/ 6175882 h 9085945"/>
                  <a:gd name="connsiteX5461" fmla="*/ 0 w 1018183"/>
                  <a:gd name="connsiteY5461" fmla="*/ 6174314 h 9085945"/>
                  <a:gd name="connsiteX5462" fmla="*/ 0 w 1018183"/>
                  <a:gd name="connsiteY5462" fmla="*/ 6173909 h 9085945"/>
                  <a:gd name="connsiteX5463" fmla="*/ 0 w 1018183"/>
                  <a:gd name="connsiteY5463" fmla="*/ 6170532 h 9085945"/>
                  <a:gd name="connsiteX5464" fmla="*/ 0 w 1018183"/>
                  <a:gd name="connsiteY5464" fmla="*/ 6168857 h 9085945"/>
                  <a:gd name="connsiteX5465" fmla="*/ 0 w 1018183"/>
                  <a:gd name="connsiteY5465" fmla="*/ 6165007 h 9085945"/>
                  <a:gd name="connsiteX5466" fmla="*/ 0 w 1018183"/>
                  <a:gd name="connsiteY5466" fmla="*/ 6164822 h 9085945"/>
                  <a:gd name="connsiteX5467" fmla="*/ 0 w 1018183"/>
                  <a:gd name="connsiteY5467" fmla="*/ 6163254 h 9085945"/>
                  <a:gd name="connsiteX5468" fmla="*/ 0 w 1018183"/>
                  <a:gd name="connsiteY5468" fmla="*/ 6158528 h 9085945"/>
                  <a:gd name="connsiteX5469" fmla="*/ 0 w 1018183"/>
                  <a:gd name="connsiteY5469" fmla="*/ 6156961 h 9085945"/>
                  <a:gd name="connsiteX5470" fmla="*/ 0 w 1018183"/>
                  <a:gd name="connsiteY5470" fmla="*/ 6154365 h 9085945"/>
                  <a:gd name="connsiteX5471" fmla="*/ 0 w 1018183"/>
                  <a:gd name="connsiteY5471" fmla="*/ 6153193 h 9085945"/>
                  <a:gd name="connsiteX5472" fmla="*/ 0 w 1018183"/>
                  <a:gd name="connsiteY5472" fmla="*/ 6152206 h 9085945"/>
                  <a:gd name="connsiteX5473" fmla="*/ 0 w 1018183"/>
                  <a:gd name="connsiteY5473" fmla="*/ 6149161 h 9085945"/>
                  <a:gd name="connsiteX5474" fmla="*/ 0 w 1018183"/>
                  <a:gd name="connsiteY5474" fmla="*/ 6144590 h 9085945"/>
                  <a:gd name="connsiteX5475" fmla="*/ 0 w 1018183"/>
                  <a:gd name="connsiteY5475" fmla="*/ 6143306 h 9085945"/>
                  <a:gd name="connsiteX5476" fmla="*/ 0 w 1018183"/>
                  <a:gd name="connsiteY5476" fmla="*/ 6142829 h 9085945"/>
                  <a:gd name="connsiteX5477" fmla="*/ 0 w 1018183"/>
                  <a:gd name="connsiteY5477" fmla="*/ 6139964 h 9085945"/>
                  <a:gd name="connsiteX5478" fmla="*/ 0 w 1018183"/>
                  <a:gd name="connsiteY5478" fmla="*/ 6137804 h 9085945"/>
                  <a:gd name="connsiteX5479" fmla="*/ 0 w 1018183"/>
                  <a:gd name="connsiteY5479" fmla="*/ 6134692 h 9085945"/>
                  <a:gd name="connsiteX5480" fmla="*/ 0 w 1018183"/>
                  <a:gd name="connsiteY5480" fmla="*/ 6132280 h 9085945"/>
                  <a:gd name="connsiteX5481" fmla="*/ 0 w 1018183"/>
                  <a:gd name="connsiteY5481" fmla="*/ 6130190 h 9085945"/>
                  <a:gd name="connsiteX5482" fmla="*/ 0 w 1018183"/>
                  <a:gd name="connsiteY5482" fmla="*/ 6128906 h 9085945"/>
                  <a:gd name="connsiteX5483" fmla="*/ 0 w 1018183"/>
                  <a:gd name="connsiteY5483" fmla="*/ 6128515 h 9085945"/>
                  <a:gd name="connsiteX5484" fmla="*/ 0 w 1018183"/>
                  <a:gd name="connsiteY5484" fmla="*/ 6124665 h 9085945"/>
                  <a:gd name="connsiteX5485" fmla="*/ 0 w 1018183"/>
                  <a:gd name="connsiteY5485" fmla="*/ 6124480 h 9085945"/>
                  <a:gd name="connsiteX5486" fmla="*/ 0 w 1018183"/>
                  <a:gd name="connsiteY5486" fmla="*/ 6122912 h 9085945"/>
                  <a:gd name="connsiteX5487" fmla="*/ 0 w 1018183"/>
                  <a:gd name="connsiteY5487" fmla="*/ 6120432 h 9085945"/>
                  <a:gd name="connsiteX5488" fmla="*/ 0 w 1018183"/>
                  <a:gd name="connsiteY5488" fmla="*/ 6118186 h 9085945"/>
                  <a:gd name="connsiteX5489" fmla="*/ 0 w 1018183"/>
                  <a:gd name="connsiteY5489" fmla="*/ 6116619 h 9085945"/>
                  <a:gd name="connsiteX5490" fmla="*/ 0 w 1018183"/>
                  <a:gd name="connsiteY5490" fmla="*/ 6114940 h 9085945"/>
                  <a:gd name="connsiteX5491" fmla="*/ 0 w 1018183"/>
                  <a:gd name="connsiteY5491" fmla="*/ 6114026 h 9085945"/>
                  <a:gd name="connsiteX5492" fmla="*/ 0 w 1018183"/>
                  <a:gd name="connsiteY5492" fmla="*/ 6111864 h 9085945"/>
                  <a:gd name="connsiteX5493" fmla="*/ 0 w 1018183"/>
                  <a:gd name="connsiteY5493" fmla="*/ 6107129 h 9085945"/>
                  <a:gd name="connsiteX5494" fmla="*/ 0 w 1018183"/>
                  <a:gd name="connsiteY5494" fmla="*/ 6105559 h 9085945"/>
                  <a:gd name="connsiteX5495" fmla="*/ 0 w 1018183"/>
                  <a:gd name="connsiteY5495" fmla="*/ 6103814 h 9085945"/>
                  <a:gd name="connsiteX5496" fmla="*/ 0 w 1018183"/>
                  <a:gd name="connsiteY5496" fmla="*/ 6102247 h 9085945"/>
                  <a:gd name="connsiteX5497" fmla="*/ 0 w 1018183"/>
                  <a:gd name="connsiteY5497" fmla="*/ 6100806 h 9085945"/>
                  <a:gd name="connsiteX5498" fmla="*/ 0 w 1018183"/>
                  <a:gd name="connsiteY5498" fmla="*/ 6100325 h 9085945"/>
                  <a:gd name="connsiteX5499" fmla="*/ 0 w 1018183"/>
                  <a:gd name="connsiteY5499" fmla="*/ 6097462 h 9085945"/>
                  <a:gd name="connsiteX5500" fmla="*/ 0 w 1018183"/>
                  <a:gd name="connsiteY5500" fmla="*/ 6091938 h 9085945"/>
                  <a:gd name="connsiteX5501" fmla="*/ 0 w 1018183"/>
                  <a:gd name="connsiteY5501" fmla="*/ 6091846 h 9085945"/>
                  <a:gd name="connsiteX5502" fmla="*/ 0 w 1018183"/>
                  <a:gd name="connsiteY5502" fmla="*/ 6087704 h 9085945"/>
                  <a:gd name="connsiteX5503" fmla="*/ 0 w 1018183"/>
                  <a:gd name="connsiteY5503" fmla="*/ 6086404 h 9085945"/>
                  <a:gd name="connsiteX5504" fmla="*/ 0 w 1018183"/>
                  <a:gd name="connsiteY5504" fmla="*/ 6082072 h 9085945"/>
                  <a:gd name="connsiteX5505" fmla="*/ 0 w 1018183"/>
                  <a:gd name="connsiteY5505" fmla="*/ 6080878 h 9085945"/>
                  <a:gd name="connsiteX5506" fmla="*/ 0 w 1018183"/>
                  <a:gd name="connsiteY5506" fmla="*/ 6080788 h 9085945"/>
                  <a:gd name="connsiteX5507" fmla="*/ 0 w 1018183"/>
                  <a:gd name="connsiteY5507" fmla="*/ 6079662 h 9085945"/>
                  <a:gd name="connsiteX5508" fmla="*/ 0 w 1018183"/>
                  <a:gd name="connsiteY5508" fmla="*/ 6076646 h 9085945"/>
                  <a:gd name="connsiteX5509" fmla="*/ 0 w 1018183"/>
                  <a:gd name="connsiteY5509" fmla="*/ 6074598 h 9085945"/>
                  <a:gd name="connsiteX5510" fmla="*/ 0 w 1018183"/>
                  <a:gd name="connsiteY5510" fmla="*/ 6073684 h 9085945"/>
                  <a:gd name="connsiteX5511" fmla="*/ 0 w 1018183"/>
                  <a:gd name="connsiteY5511" fmla="*/ 6063540 h 9085945"/>
                  <a:gd name="connsiteX5512" fmla="*/ 0 w 1018183"/>
                  <a:gd name="connsiteY5512" fmla="*/ 6062626 h 9085945"/>
                  <a:gd name="connsiteX5513" fmla="*/ 0 w 1018183"/>
                  <a:gd name="connsiteY5513" fmla="*/ 6061161 h 9085945"/>
                  <a:gd name="connsiteX5514" fmla="*/ 0 w 1018183"/>
                  <a:gd name="connsiteY5514" fmla="*/ 6051130 h 9085945"/>
                  <a:gd name="connsiteX5515" fmla="*/ 0 w 1018183"/>
                  <a:gd name="connsiteY5515" fmla="*/ 6049561 h 9085945"/>
                  <a:gd name="connsiteX5516" fmla="*/ 0 w 1018183"/>
                  <a:gd name="connsiteY5516" fmla="*/ 6049347 h 9085945"/>
                  <a:gd name="connsiteX5517" fmla="*/ 0 w 1018183"/>
                  <a:gd name="connsiteY5517" fmla="*/ 6047065 h 9085945"/>
                  <a:gd name="connsiteX5518" fmla="*/ 0 w 1018183"/>
                  <a:gd name="connsiteY5518" fmla="*/ 6045780 h 9085945"/>
                  <a:gd name="connsiteX5519" fmla="*/ 0 w 1018183"/>
                  <a:gd name="connsiteY5519" fmla="*/ 6045497 h 9085945"/>
                  <a:gd name="connsiteX5520" fmla="*/ 0 w 1018183"/>
                  <a:gd name="connsiteY5520" fmla="*/ 6044212 h 9085945"/>
                  <a:gd name="connsiteX5521" fmla="*/ 0 w 1018183"/>
                  <a:gd name="connsiteY5521" fmla="*/ 6040494 h 9085945"/>
                  <a:gd name="connsiteX5522" fmla="*/ 0 w 1018183"/>
                  <a:gd name="connsiteY5522" fmla="*/ 6040446 h 9085945"/>
                  <a:gd name="connsiteX5523" fmla="*/ 0 w 1018183"/>
                  <a:gd name="connsiteY5523" fmla="*/ 6039320 h 9085945"/>
                  <a:gd name="connsiteX5524" fmla="*/ 0 w 1018183"/>
                  <a:gd name="connsiteY5524" fmla="*/ 6038511 h 9085945"/>
                  <a:gd name="connsiteX5525" fmla="*/ 0 w 1018183"/>
                  <a:gd name="connsiteY5525" fmla="*/ 6038289 h 9085945"/>
                  <a:gd name="connsiteX5526" fmla="*/ 0 w 1018183"/>
                  <a:gd name="connsiteY5526" fmla="*/ 6038035 h 9085945"/>
                  <a:gd name="connsiteX5527" fmla="*/ 0 w 1018183"/>
                  <a:gd name="connsiteY5527" fmla="*/ 6036304 h 9085945"/>
                  <a:gd name="connsiteX5528" fmla="*/ 0 w 1018183"/>
                  <a:gd name="connsiteY5528" fmla="*/ 6036007 h 9085945"/>
                  <a:gd name="connsiteX5529" fmla="*/ 0 w 1018183"/>
                  <a:gd name="connsiteY5529" fmla="*/ 6034439 h 9085945"/>
                  <a:gd name="connsiteX5530" fmla="*/ 0 w 1018183"/>
                  <a:gd name="connsiteY5530" fmla="*/ 6032158 h 9085945"/>
                  <a:gd name="connsiteX5531" fmla="*/ 0 w 1018183"/>
                  <a:gd name="connsiteY5531" fmla="*/ 6029899 h 9085945"/>
                  <a:gd name="connsiteX5532" fmla="*/ 0 w 1018183"/>
                  <a:gd name="connsiteY5532" fmla="*/ 6028261 h 9085945"/>
                  <a:gd name="connsiteX5533" fmla="*/ 0 w 1018183"/>
                  <a:gd name="connsiteY5533" fmla="*/ 6027453 h 9085945"/>
                  <a:gd name="connsiteX5534" fmla="*/ 0 w 1018183"/>
                  <a:gd name="connsiteY5534" fmla="*/ 6024111 h 9085945"/>
                  <a:gd name="connsiteX5535" fmla="*/ 0 w 1018183"/>
                  <a:gd name="connsiteY5535" fmla="*/ 6013053 h 9085945"/>
                  <a:gd name="connsiteX5536" fmla="*/ 0 w 1018183"/>
                  <a:gd name="connsiteY5536" fmla="*/ 6008628 h 9085945"/>
                  <a:gd name="connsiteX5537" fmla="*/ 0 w 1018183"/>
                  <a:gd name="connsiteY5537" fmla="*/ 6007061 h 9085945"/>
                  <a:gd name="connsiteX5538" fmla="*/ 0 w 1018183"/>
                  <a:gd name="connsiteY5538" fmla="*/ 6005438 h 9085945"/>
                  <a:gd name="connsiteX5539" fmla="*/ 0 w 1018183"/>
                  <a:gd name="connsiteY5539" fmla="*/ 6003870 h 9085945"/>
                  <a:gd name="connsiteX5540" fmla="*/ 0 w 1018183"/>
                  <a:gd name="connsiteY5540" fmla="*/ 6003477 h 9085945"/>
                  <a:gd name="connsiteX5541" fmla="*/ 0 w 1018183"/>
                  <a:gd name="connsiteY5541" fmla="*/ 6003280 h 9085945"/>
                  <a:gd name="connsiteX5542" fmla="*/ 0 w 1018183"/>
                  <a:gd name="connsiteY5542" fmla="*/ 6002193 h 9085945"/>
                  <a:gd name="connsiteX5543" fmla="*/ 0 w 1018183"/>
                  <a:gd name="connsiteY5543" fmla="*/ 6001711 h 9085945"/>
                  <a:gd name="connsiteX5544" fmla="*/ 0 w 1018183"/>
                  <a:gd name="connsiteY5544" fmla="*/ 6001449 h 9085945"/>
                  <a:gd name="connsiteX5545" fmla="*/ 0 w 1018183"/>
                  <a:gd name="connsiteY5545" fmla="*/ 6000152 h 9085945"/>
                  <a:gd name="connsiteX5546" fmla="*/ 0 w 1018183"/>
                  <a:gd name="connsiteY5546" fmla="*/ 5999431 h 9085945"/>
                  <a:gd name="connsiteX5547" fmla="*/ 0 w 1018183"/>
                  <a:gd name="connsiteY5547" fmla="*/ 5998876 h 9085945"/>
                  <a:gd name="connsiteX5548" fmla="*/ 0 w 1018183"/>
                  <a:gd name="connsiteY5548" fmla="*/ 5997947 h 9085945"/>
                  <a:gd name="connsiteX5549" fmla="*/ 0 w 1018183"/>
                  <a:gd name="connsiteY5549" fmla="*/ 5995665 h 9085945"/>
                  <a:gd name="connsiteX5550" fmla="*/ 0 w 1018183"/>
                  <a:gd name="connsiteY5550" fmla="*/ 5995533 h 9085945"/>
                  <a:gd name="connsiteX5551" fmla="*/ 0 w 1018183"/>
                  <a:gd name="connsiteY5551" fmla="*/ 5994381 h 9085945"/>
                  <a:gd name="connsiteX5552" fmla="*/ 0 w 1018183"/>
                  <a:gd name="connsiteY5552" fmla="*/ 5994097 h 9085945"/>
                  <a:gd name="connsiteX5553" fmla="*/ 0 w 1018183"/>
                  <a:gd name="connsiteY5553" fmla="*/ 5992812 h 9085945"/>
                  <a:gd name="connsiteX5554" fmla="*/ 0 w 1018183"/>
                  <a:gd name="connsiteY5554" fmla="*/ 5992419 h 9085945"/>
                  <a:gd name="connsiteX5555" fmla="*/ 0 w 1018183"/>
                  <a:gd name="connsiteY5555" fmla="*/ 5989094 h 9085945"/>
                  <a:gd name="connsiteX5556" fmla="*/ 0 w 1018183"/>
                  <a:gd name="connsiteY5556" fmla="*/ 5988372 h 9085945"/>
                  <a:gd name="connsiteX5557" fmla="*/ 0 w 1018183"/>
                  <a:gd name="connsiteY5557" fmla="*/ 5987111 h 9085945"/>
                  <a:gd name="connsiteX5558" fmla="*/ 0 w 1018183"/>
                  <a:gd name="connsiteY5558" fmla="*/ 5977278 h 9085945"/>
                  <a:gd name="connsiteX5559" fmla="*/ 0 w 1018183"/>
                  <a:gd name="connsiteY5559" fmla="*/ 5973247 h 9085945"/>
                  <a:gd name="connsiteX5560" fmla="*/ 0 w 1018183"/>
                  <a:gd name="connsiteY5560" fmla="*/ 5972711 h 9085945"/>
                  <a:gd name="connsiteX5561" fmla="*/ 0 w 1018183"/>
                  <a:gd name="connsiteY5561" fmla="*/ 5968722 h 9085945"/>
                  <a:gd name="connsiteX5562" fmla="*/ 0 w 1018183"/>
                  <a:gd name="connsiteY5562" fmla="*/ 5966915 h 9085945"/>
                  <a:gd name="connsiteX5563" fmla="*/ 0 w 1018183"/>
                  <a:gd name="connsiteY5563" fmla="*/ 5962938 h 9085945"/>
                  <a:gd name="connsiteX5564" fmla="*/ 0 w 1018183"/>
                  <a:gd name="connsiteY5564" fmla="*/ 5961851 h 9085945"/>
                  <a:gd name="connsiteX5565" fmla="*/ 0 w 1018183"/>
                  <a:gd name="connsiteY5565" fmla="*/ 5961369 h 9085945"/>
                  <a:gd name="connsiteX5566" fmla="*/ 0 w 1018183"/>
                  <a:gd name="connsiteY5566" fmla="*/ 5959692 h 9085945"/>
                  <a:gd name="connsiteX5567" fmla="*/ 0 w 1018183"/>
                  <a:gd name="connsiteY5567" fmla="*/ 5957662 h 9085945"/>
                  <a:gd name="connsiteX5568" fmla="*/ 0 w 1018183"/>
                  <a:gd name="connsiteY5568" fmla="*/ 5956367 h 9085945"/>
                  <a:gd name="connsiteX5569" fmla="*/ 0 w 1018183"/>
                  <a:gd name="connsiteY5569" fmla="*/ 5952077 h 9085945"/>
                  <a:gd name="connsiteX5570" fmla="*/ 0 w 1018183"/>
                  <a:gd name="connsiteY5570" fmla="*/ 5951878 h 9085945"/>
                  <a:gd name="connsiteX5571" fmla="*/ 0 w 1018183"/>
                  <a:gd name="connsiteY5571" fmla="*/ 5950793 h 9085945"/>
                  <a:gd name="connsiteX5572" fmla="*/ 0 w 1018183"/>
                  <a:gd name="connsiteY5572" fmla="*/ 5950310 h 9085945"/>
                  <a:gd name="connsiteX5573" fmla="*/ 0 w 1018183"/>
                  <a:gd name="connsiteY5573" fmla="*/ 5948030 h 9085945"/>
                  <a:gd name="connsiteX5574" fmla="*/ 0 w 1018183"/>
                  <a:gd name="connsiteY5574" fmla="*/ 5926573 h 9085945"/>
                  <a:gd name="connsiteX5575" fmla="*/ 0 w 1018183"/>
                  <a:gd name="connsiteY5575" fmla="*/ 5925765 h 9085945"/>
                  <a:gd name="connsiteX5576" fmla="*/ 0 w 1018183"/>
                  <a:gd name="connsiteY5576" fmla="*/ 5924593 h 9085945"/>
                  <a:gd name="connsiteX5577" fmla="*/ 0 w 1018183"/>
                  <a:gd name="connsiteY5577" fmla="*/ 5920561 h 9085945"/>
                  <a:gd name="connsiteX5578" fmla="*/ 0 w 1018183"/>
                  <a:gd name="connsiteY5578" fmla="*/ 5919350 h 9085945"/>
                  <a:gd name="connsiteX5579" fmla="*/ 0 w 1018183"/>
                  <a:gd name="connsiteY5579" fmla="*/ 5917320 h 9085945"/>
                  <a:gd name="connsiteX5580" fmla="*/ 0 w 1018183"/>
                  <a:gd name="connsiteY5580" fmla="*/ 5915990 h 9085945"/>
                  <a:gd name="connsiteX5581" fmla="*/ 0 w 1018183"/>
                  <a:gd name="connsiteY5581" fmla="*/ 5915514 h 9085945"/>
                  <a:gd name="connsiteX5582" fmla="*/ 0 w 1018183"/>
                  <a:gd name="connsiteY5582" fmla="*/ 5914706 h 9085945"/>
                  <a:gd name="connsiteX5583" fmla="*/ 0 w 1018183"/>
                  <a:gd name="connsiteY5583" fmla="*/ 5911364 h 9085945"/>
                  <a:gd name="connsiteX5584" fmla="*/ 0 w 1018183"/>
                  <a:gd name="connsiteY5584" fmla="*/ 5908292 h 9085945"/>
                  <a:gd name="connsiteX5585" fmla="*/ 0 w 1018183"/>
                  <a:gd name="connsiteY5585" fmla="*/ 5907462 h 9085945"/>
                  <a:gd name="connsiteX5586" fmla="*/ 0 w 1018183"/>
                  <a:gd name="connsiteY5586" fmla="*/ 5901590 h 9085945"/>
                  <a:gd name="connsiteX5587" fmla="*/ 0 w 1018183"/>
                  <a:gd name="connsiteY5587" fmla="*/ 5900306 h 9085945"/>
                  <a:gd name="connsiteX5588" fmla="*/ 0 w 1018183"/>
                  <a:gd name="connsiteY5588" fmla="*/ 5899915 h 9085945"/>
                  <a:gd name="connsiteX5589" fmla="*/ 0 w 1018183"/>
                  <a:gd name="connsiteY5589" fmla="*/ 5896065 h 9085945"/>
                  <a:gd name="connsiteX5590" fmla="*/ 0 w 1018183"/>
                  <a:gd name="connsiteY5590" fmla="*/ 5895880 h 9085945"/>
                  <a:gd name="connsiteX5591" fmla="*/ 0 w 1018183"/>
                  <a:gd name="connsiteY5591" fmla="*/ 5894312 h 9085945"/>
                  <a:gd name="connsiteX5592" fmla="*/ 0 w 1018183"/>
                  <a:gd name="connsiteY5592" fmla="*/ 5889586 h 9085945"/>
                  <a:gd name="connsiteX5593" fmla="*/ 0 w 1018183"/>
                  <a:gd name="connsiteY5593" fmla="*/ 5888019 h 9085945"/>
                  <a:gd name="connsiteX5594" fmla="*/ 0 w 1018183"/>
                  <a:gd name="connsiteY5594" fmla="*/ 5883264 h 9085945"/>
                  <a:gd name="connsiteX5595" fmla="*/ 0 w 1018183"/>
                  <a:gd name="connsiteY5595" fmla="*/ 5882784 h 9085945"/>
                  <a:gd name="connsiteX5596" fmla="*/ 0 w 1018183"/>
                  <a:gd name="connsiteY5596" fmla="*/ 5878529 h 9085945"/>
                  <a:gd name="connsiteX5597" fmla="*/ 0 w 1018183"/>
                  <a:gd name="connsiteY5597" fmla="*/ 5876959 h 9085945"/>
                  <a:gd name="connsiteX5598" fmla="*/ 0 w 1018183"/>
                  <a:gd name="connsiteY5598" fmla="*/ 5875214 h 9085945"/>
                  <a:gd name="connsiteX5599" fmla="*/ 0 w 1018183"/>
                  <a:gd name="connsiteY5599" fmla="*/ 5874364 h 9085945"/>
                  <a:gd name="connsiteX5600" fmla="*/ 0 w 1018183"/>
                  <a:gd name="connsiteY5600" fmla="*/ 5873647 h 9085945"/>
                  <a:gd name="connsiteX5601" fmla="*/ 0 w 1018183"/>
                  <a:gd name="connsiteY5601" fmla="*/ 5872206 h 9085945"/>
                  <a:gd name="connsiteX5602" fmla="*/ 0 w 1018183"/>
                  <a:gd name="connsiteY5602" fmla="*/ 5868862 h 9085945"/>
                  <a:gd name="connsiteX5603" fmla="*/ 0 w 1018183"/>
                  <a:gd name="connsiteY5603" fmla="*/ 5864533 h 9085945"/>
                  <a:gd name="connsiteX5604" fmla="*/ 0 w 1018183"/>
                  <a:gd name="connsiteY5604" fmla="*/ 5863338 h 9085945"/>
                  <a:gd name="connsiteX5605" fmla="*/ 0 w 1018183"/>
                  <a:gd name="connsiteY5605" fmla="*/ 5859964 h 9085945"/>
                  <a:gd name="connsiteX5606" fmla="*/ 0 w 1018183"/>
                  <a:gd name="connsiteY5606" fmla="*/ 5857804 h 9085945"/>
                  <a:gd name="connsiteX5607" fmla="*/ 0 w 1018183"/>
                  <a:gd name="connsiteY5607" fmla="*/ 5852278 h 9085945"/>
                  <a:gd name="connsiteX5608" fmla="*/ 0 w 1018183"/>
                  <a:gd name="connsiteY5608" fmla="*/ 5845998 h 9085945"/>
                  <a:gd name="connsiteX5609" fmla="*/ 0 w 1018183"/>
                  <a:gd name="connsiteY5609" fmla="*/ 5845084 h 9085945"/>
                  <a:gd name="connsiteX5610" fmla="*/ 0 w 1018183"/>
                  <a:gd name="connsiteY5610" fmla="*/ 5838187 h 9085945"/>
                  <a:gd name="connsiteX5611" fmla="*/ 0 w 1018183"/>
                  <a:gd name="connsiteY5611" fmla="*/ 5836617 h 9085945"/>
                  <a:gd name="connsiteX5612" fmla="*/ 0 w 1018183"/>
                  <a:gd name="connsiteY5612" fmla="*/ 5834940 h 9085945"/>
                  <a:gd name="connsiteX5613" fmla="*/ 0 w 1018183"/>
                  <a:gd name="connsiteY5613" fmla="*/ 5834872 h 9085945"/>
                  <a:gd name="connsiteX5614" fmla="*/ 0 w 1018183"/>
                  <a:gd name="connsiteY5614" fmla="*/ 5834026 h 9085945"/>
                  <a:gd name="connsiteX5615" fmla="*/ 0 w 1018183"/>
                  <a:gd name="connsiteY5615" fmla="*/ 5833305 h 9085945"/>
                  <a:gd name="connsiteX5616" fmla="*/ 0 w 1018183"/>
                  <a:gd name="connsiteY5616" fmla="*/ 5831864 h 9085945"/>
                  <a:gd name="connsiteX5617" fmla="*/ 0 w 1018183"/>
                  <a:gd name="connsiteY5617" fmla="*/ 5823814 h 9085945"/>
                  <a:gd name="connsiteX5618" fmla="*/ 0 w 1018183"/>
                  <a:gd name="connsiteY5618" fmla="*/ 5822247 h 9085945"/>
                  <a:gd name="connsiteX5619" fmla="*/ 0 w 1018183"/>
                  <a:gd name="connsiteY5619" fmla="*/ 5817462 h 9085945"/>
                  <a:gd name="connsiteX5620" fmla="*/ 0 w 1018183"/>
                  <a:gd name="connsiteY5620" fmla="*/ 5815767 h 9085945"/>
                  <a:gd name="connsiteX5621" fmla="*/ 0 w 1018183"/>
                  <a:gd name="connsiteY5621" fmla="*/ 5811936 h 9085945"/>
                  <a:gd name="connsiteX5622" fmla="*/ 0 w 1018183"/>
                  <a:gd name="connsiteY5622" fmla="*/ 5811846 h 9085945"/>
                  <a:gd name="connsiteX5623" fmla="*/ 0 w 1018183"/>
                  <a:gd name="connsiteY5623" fmla="*/ 5811197 h 9085945"/>
                  <a:gd name="connsiteX5624" fmla="*/ 0 w 1018183"/>
                  <a:gd name="connsiteY5624" fmla="*/ 5810720 h 9085945"/>
                  <a:gd name="connsiteX5625" fmla="*/ 0 w 1018183"/>
                  <a:gd name="connsiteY5625" fmla="*/ 5809435 h 9085945"/>
                  <a:gd name="connsiteX5626" fmla="*/ 0 w 1018183"/>
                  <a:gd name="connsiteY5626" fmla="*/ 5807704 h 9085945"/>
                  <a:gd name="connsiteX5627" fmla="*/ 0 w 1018183"/>
                  <a:gd name="connsiteY5627" fmla="*/ 5801299 h 9085945"/>
                  <a:gd name="connsiteX5628" fmla="*/ 0 w 1018183"/>
                  <a:gd name="connsiteY5628" fmla="*/ 5799661 h 9085945"/>
                  <a:gd name="connsiteX5629" fmla="*/ 0 w 1018183"/>
                  <a:gd name="connsiteY5629" fmla="*/ 5796796 h 9085945"/>
                  <a:gd name="connsiteX5630" fmla="*/ 0 w 1018183"/>
                  <a:gd name="connsiteY5630" fmla="*/ 5794598 h 9085945"/>
                  <a:gd name="connsiteX5631" fmla="*/ 0 w 1018183"/>
                  <a:gd name="connsiteY5631" fmla="*/ 5793684 h 9085945"/>
                  <a:gd name="connsiteX5632" fmla="*/ 0 w 1018183"/>
                  <a:gd name="connsiteY5632" fmla="*/ 5791087 h 9085945"/>
                  <a:gd name="connsiteX5633" fmla="*/ 0 w 1018183"/>
                  <a:gd name="connsiteY5633" fmla="*/ 5789518 h 9085945"/>
                  <a:gd name="connsiteX5634" fmla="*/ 0 w 1018183"/>
                  <a:gd name="connsiteY5634" fmla="*/ 5776838 h 9085945"/>
                  <a:gd name="connsiteX5635" fmla="*/ 0 w 1018183"/>
                  <a:gd name="connsiteY5635" fmla="*/ 5775270 h 9085945"/>
                  <a:gd name="connsiteX5636" fmla="*/ 0 w 1018183"/>
                  <a:gd name="connsiteY5636" fmla="*/ 5771552 h 9085945"/>
                  <a:gd name="connsiteX5637" fmla="*/ 0 w 1018183"/>
                  <a:gd name="connsiteY5637" fmla="*/ 5770276 h 9085945"/>
                  <a:gd name="connsiteX5638" fmla="*/ 0 w 1018183"/>
                  <a:gd name="connsiteY5638" fmla="*/ 5769347 h 9085945"/>
                  <a:gd name="connsiteX5639" fmla="*/ 0 w 1018183"/>
                  <a:gd name="connsiteY5639" fmla="*/ 5769093 h 9085945"/>
                  <a:gd name="connsiteX5640" fmla="*/ 0 w 1018183"/>
                  <a:gd name="connsiteY5640" fmla="*/ 5767065 h 9085945"/>
                  <a:gd name="connsiteX5641" fmla="*/ 0 w 1018183"/>
                  <a:gd name="connsiteY5641" fmla="*/ 5766933 h 9085945"/>
                  <a:gd name="connsiteX5642" fmla="*/ 0 w 1018183"/>
                  <a:gd name="connsiteY5642" fmla="*/ 5765781 h 9085945"/>
                  <a:gd name="connsiteX5643" fmla="*/ 0 w 1018183"/>
                  <a:gd name="connsiteY5643" fmla="*/ 5765497 h 9085945"/>
                  <a:gd name="connsiteX5644" fmla="*/ 0 w 1018183"/>
                  <a:gd name="connsiteY5644" fmla="*/ 5764212 h 9085945"/>
                  <a:gd name="connsiteX5645" fmla="*/ 0 w 1018183"/>
                  <a:gd name="connsiteY5645" fmla="*/ 5760957 h 9085945"/>
                  <a:gd name="connsiteX5646" fmla="*/ 0 w 1018183"/>
                  <a:gd name="connsiteY5646" fmla="*/ 5760494 h 9085945"/>
                  <a:gd name="connsiteX5647" fmla="*/ 0 w 1018183"/>
                  <a:gd name="connsiteY5647" fmla="*/ 5759319 h 9085945"/>
                  <a:gd name="connsiteX5648" fmla="*/ 0 w 1018183"/>
                  <a:gd name="connsiteY5648" fmla="*/ 5758511 h 9085945"/>
                  <a:gd name="connsiteX5649" fmla="*/ 0 w 1018183"/>
                  <a:gd name="connsiteY5649" fmla="*/ 5758035 h 9085945"/>
                  <a:gd name="connsiteX5650" fmla="*/ 0 w 1018183"/>
                  <a:gd name="connsiteY5650" fmla="*/ 5749897 h 9085945"/>
                  <a:gd name="connsiteX5651" fmla="*/ 0 w 1018183"/>
                  <a:gd name="connsiteY5651" fmla="*/ 5748678 h 9085945"/>
                  <a:gd name="connsiteX5652" fmla="*/ 0 w 1018183"/>
                  <a:gd name="connsiteY5652" fmla="*/ 5744647 h 9085945"/>
                  <a:gd name="connsiteX5653" fmla="*/ 0 w 1018183"/>
                  <a:gd name="connsiteY5653" fmla="*/ 5744111 h 9085945"/>
                  <a:gd name="connsiteX5654" fmla="*/ 0 w 1018183"/>
                  <a:gd name="connsiteY5654" fmla="*/ 5734338 h 9085945"/>
                  <a:gd name="connsiteX5655" fmla="*/ 0 w 1018183"/>
                  <a:gd name="connsiteY5655" fmla="*/ 5733251 h 9085945"/>
                  <a:gd name="connsiteX5656" fmla="*/ 0 w 1018183"/>
                  <a:gd name="connsiteY5656" fmla="*/ 5732769 h 9085945"/>
                  <a:gd name="connsiteX5657" fmla="*/ 0 w 1018183"/>
                  <a:gd name="connsiteY5657" fmla="*/ 5729934 h 9085945"/>
                  <a:gd name="connsiteX5658" fmla="*/ 0 w 1018183"/>
                  <a:gd name="connsiteY5658" fmla="*/ 5727767 h 9085945"/>
                  <a:gd name="connsiteX5659" fmla="*/ 0 w 1018183"/>
                  <a:gd name="connsiteY5659" fmla="*/ 5726591 h 9085945"/>
                  <a:gd name="connsiteX5660" fmla="*/ 0 w 1018183"/>
                  <a:gd name="connsiteY5660" fmla="*/ 5725439 h 9085945"/>
                  <a:gd name="connsiteX5661" fmla="*/ 0 w 1018183"/>
                  <a:gd name="connsiteY5661" fmla="*/ 5723870 h 9085945"/>
                  <a:gd name="connsiteX5662" fmla="*/ 0 w 1018183"/>
                  <a:gd name="connsiteY5662" fmla="*/ 5723477 h 9085945"/>
                  <a:gd name="connsiteX5663" fmla="*/ 0 w 1018183"/>
                  <a:gd name="connsiteY5663" fmla="*/ 5723278 h 9085945"/>
                  <a:gd name="connsiteX5664" fmla="*/ 0 w 1018183"/>
                  <a:gd name="connsiteY5664" fmla="*/ 5722193 h 9085945"/>
                  <a:gd name="connsiteX5665" fmla="*/ 0 w 1018183"/>
                  <a:gd name="connsiteY5665" fmla="*/ 5721710 h 9085945"/>
                  <a:gd name="connsiteX5666" fmla="*/ 0 w 1018183"/>
                  <a:gd name="connsiteY5666" fmla="*/ 5720152 h 9085945"/>
                  <a:gd name="connsiteX5667" fmla="*/ 0 w 1018183"/>
                  <a:gd name="connsiteY5667" fmla="*/ 5719430 h 9085945"/>
                  <a:gd name="connsiteX5668" fmla="*/ 0 w 1018183"/>
                  <a:gd name="connsiteY5668" fmla="*/ 5718876 h 9085945"/>
                  <a:gd name="connsiteX5669" fmla="*/ 0 w 1018183"/>
                  <a:gd name="connsiteY5669" fmla="*/ 5715533 h 9085945"/>
                  <a:gd name="connsiteX5670" fmla="*/ 0 w 1018183"/>
                  <a:gd name="connsiteY5670" fmla="*/ 5708336 h 9085945"/>
                  <a:gd name="connsiteX5671" fmla="*/ 0 w 1018183"/>
                  <a:gd name="connsiteY5671" fmla="*/ 5707052 h 9085945"/>
                  <a:gd name="connsiteX5672" fmla="*/ 0 w 1018183"/>
                  <a:gd name="connsiteY5672" fmla="*/ 5704305 h 9085945"/>
                  <a:gd name="connsiteX5673" fmla="*/ 0 w 1018183"/>
                  <a:gd name="connsiteY5673" fmla="*/ 5703021 h 9085945"/>
                  <a:gd name="connsiteX5674" fmla="*/ 0 w 1018183"/>
                  <a:gd name="connsiteY5674" fmla="*/ 5698450 h 9085945"/>
                  <a:gd name="connsiteX5675" fmla="*/ 0 w 1018183"/>
                  <a:gd name="connsiteY5675" fmla="*/ 5697973 h 9085945"/>
                  <a:gd name="connsiteX5676" fmla="*/ 0 w 1018183"/>
                  <a:gd name="connsiteY5676" fmla="*/ 5697282 h 9085945"/>
                  <a:gd name="connsiteX5677" fmla="*/ 0 w 1018183"/>
                  <a:gd name="connsiteY5677" fmla="*/ 5693247 h 9085945"/>
                  <a:gd name="connsiteX5678" fmla="*/ 0 w 1018183"/>
                  <a:gd name="connsiteY5678" fmla="*/ 5690750 h 9085945"/>
                  <a:gd name="connsiteX5679" fmla="*/ 0 w 1018183"/>
                  <a:gd name="connsiteY5679" fmla="*/ 5688720 h 9085945"/>
                  <a:gd name="connsiteX5680" fmla="*/ 0 w 1018183"/>
                  <a:gd name="connsiteY5680" fmla="*/ 5687425 h 9085945"/>
                  <a:gd name="connsiteX5681" fmla="*/ 0 w 1018183"/>
                  <a:gd name="connsiteY5681" fmla="*/ 5686914 h 9085945"/>
                  <a:gd name="connsiteX5682" fmla="*/ 0 w 1018183"/>
                  <a:gd name="connsiteY5682" fmla="*/ 5684179 h 9085945"/>
                  <a:gd name="connsiteX5683" fmla="*/ 0 w 1018183"/>
                  <a:gd name="connsiteY5683" fmla="*/ 5684049 h 9085945"/>
                  <a:gd name="connsiteX5684" fmla="*/ 0 w 1018183"/>
                  <a:gd name="connsiteY5684" fmla="*/ 5682936 h 9085945"/>
                  <a:gd name="connsiteX5685" fmla="*/ 0 w 1018183"/>
                  <a:gd name="connsiteY5685" fmla="*/ 5682488 h 9085945"/>
                  <a:gd name="connsiteX5686" fmla="*/ 0 w 1018183"/>
                  <a:gd name="connsiteY5686" fmla="*/ 5681851 h 9085945"/>
                  <a:gd name="connsiteX5687" fmla="*/ 0 w 1018183"/>
                  <a:gd name="connsiteY5687" fmla="*/ 5681368 h 9085945"/>
                  <a:gd name="connsiteX5688" fmla="*/ 0 w 1018183"/>
                  <a:gd name="connsiteY5688" fmla="*/ 5679692 h 9085945"/>
                  <a:gd name="connsiteX5689" fmla="*/ 0 w 1018183"/>
                  <a:gd name="connsiteY5689" fmla="*/ 5678862 h 9085945"/>
                  <a:gd name="connsiteX5690" fmla="*/ 0 w 1018183"/>
                  <a:gd name="connsiteY5690" fmla="*/ 5678638 h 9085945"/>
                  <a:gd name="connsiteX5691" fmla="*/ 0 w 1018183"/>
                  <a:gd name="connsiteY5691" fmla="*/ 5677941 h 9085945"/>
                  <a:gd name="connsiteX5692" fmla="*/ 0 w 1018183"/>
                  <a:gd name="connsiteY5692" fmla="*/ 5676368 h 9085945"/>
                  <a:gd name="connsiteX5693" fmla="*/ 0 w 1018183"/>
                  <a:gd name="connsiteY5693" fmla="*/ 5674405 h 9085945"/>
                  <a:gd name="connsiteX5694" fmla="*/ 0 w 1018183"/>
                  <a:gd name="connsiteY5694" fmla="*/ 5666818 h 9085945"/>
                  <a:gd name="connsiteX5695" fmla="*/ 0 w 1018183"/>
                  <a:gd name="connsiteY5695" fmla="*/ 5664552 h 9085945"/>
                  <a:gd name="connsiteX5696" fmla="*/ 0 w 1018183"/>
                  <a:gd name="connsiteY5696" fmla="*/ 5662273 h 9085945"/>
                  <a:gd name="connsiteX5697" fmla="*/ 0 w 1018183"/>
                  <a:gd name="connsiteY5697" fmla="*/ 5660703 h 9085945"/>
                  <a:gd name="connsiteX5698" fmla="*/ 0 w 1018183"/>
                  <a:gd name="connsiteY5698" fmla="*/ 5660519 h 9085945"/>
                  <a:gd name="connsiteX5699" fmla="*/ 0 w 1018183"/>
                  <a:gd name="connsiteY5699" fmla="*/ 5660185 h 9085945"/>
                  <a:gd name="connsiteX5700" fmla="*/ 0 w 1018183"/>
                  <a:gd name="connsiteY5700" fmla="*/ 5657252 h 9085945"/>
                  <a:gd name="connsiteX5701" fmla="*/ 0 w 1018183"/>
                  <a:gd name="connsiteY5701" fmla="*/ 5654184 h 9085945"/>
                  <a:gd name="connsiteX5702" fmla="*/ 0 w 1018183"/>
                  <a:gd name="connsiteY5702" fmla="*/ 5653263 h 9085945"/>
                  <a:gd name="connsiteX5703" fmla="*/ 0 w 1018183"/>
                  <a:gd name="connsiteY5703" fmla="*/ 5646572 h 9085945"/>
                  <a:gd name="connsiteX5704" fmla="*/ 0 w 1018183"/>
                  <a:gd name="connsiteY5704" fmla="*/ 5645909 h 9085945"/>
                  <a:gd name="connsiteX5705" fmla="*/ 0 w 1018183"/>
                  <a:gd name="connsiteY5705" fmla="*/ 5645764 h 9085945"/>
                  <a:gd name="connsiteX5706" fmla="*/ 0 w 1018183"/>
                  <a:gd name="connsiteY5706" fmla="*/ 5643837 h 9085945"/>
                  <a:gd name="connsiteX5707" fmla="*/ 0 w 1018183"/>
                  <a:gd name="connsiteY5707" fmla="*/ 5641677 h 9085945"/>
                  <a:gd name="connsiteX5708" fmla="*/ 0 w 1018183"/>
                  <a:gd name="connsiteY5708" fmla="*/ 5639469 h 9085945"/>
                  <a:gd name="connsiteX5709" fmla="*/ 0 w 1018183"/>
                  <a:gd name="connsiteY5709" fmla="*/ 5639350 h 9085945"/>
                  <a:gd name="connsiteX5710" fmla="*/ 0 w 1018183"/>
                  <a:gd name="connsiteY5710" fmla="*/ 5638520 h 9085945"/>
                  <a:gd name="connsiteX5711" fmla="*/ 0 w 1018183"/>
                  <a:gd name="connsiteY5711" fmla="*/ 5637599 h 9085945"/>
                  <a:gd name="connsiteX5712" fmla="*/ 0 w 1018183"/>
                  <a:gd name="connsiteY5712" fmla="*/ 5635933 h 9085945"/>
                  <a:gd name="connsiteX5713" fmla="*/ 0 w 1018183"/>
                  <a:gd name="connsiteY5713" fmla="*/ 5634063 h 9085945"/>
                  <a:gd name="connsiteX5714" fmla="*/ 0 w 1018183"/>
                  <a:gd name="connsiteY5714" fmla="*/ 5632776 h 9085945"/>
                  <a:gd name="connsiteX5715" fmla="*/ 0 w 1018183"/>
                  <a:gd name="connsiteY5715" fmla="*/ 5631364 h 9085945"/>
                  <a:gd name="connsiteX5716" fmla="*/ 0 w 1018183"/>
                  <a:gd name="connsiteY5716" fmla="*/ 5627658 h 9085945"/>
                  <a:gd name="connsiteX5717" fmla="*/ 0 w 1018183"/>
                  <a:gd name="connsiteY5717" fmla="*/ 5627467 h 9085945"/>
                  <a:gd name="connsiteX5718" fmla="*/ 0 w 1018183"/>
                  <a:gd name="connsiteY5718" fmla="*/ 5626543 h 9085945"/>
                  <a:gd name="connsiteX5719" fmla="*/ 0 w 1018183"/>
                  <a:gd name="connsiteY5719" fmla="*/ 5618683 h 9085945"/>
                  <a:gd name="connsiteX5720" fmla="*/ 0 w 1018183"/>
                  <a:gd name="connsiteY5720" fmla="*/ 5613842 h 9085945"/>
                  <a:gd name="connsiteX5721" fmla="*/ 0 w 1018183"/>
                  <a:gd name="connsiteY5721" fmla="*/ 5612921 h 9085945"/>
                  <a:gd name="connsiteX5722" fmla="*/ 0 w 1018183"/>
                  <a:gd name="connsiteY5722" fmla="*/ 5609587 h 9085945"/>
                  <a:gd name="connsiteX5723" fmla="*/ 0 w 1018183"/>
                  <a:gd name="connsiteY5723" fmla="*/ 5609134 h 9085945"/>
                  <a:gd name="connsiteX5724" fmla="*/ 0 w 1018183"/>
                  <a:gd name="connsiteY5724" fmla="*/ 5608017 h 9085945"/>
                  <a:gd name="connsiteX5725" fmla="*/ 0 w 1018183"/>
                  <a:gd name="connsiteY5725" fmla="*/ 5606742 h 9085945"/>
                  <a:gd name="connsiteX5726" fmla="*/ 0 w 1018183"/>
                  <a:gd name="connsiteY5726" fmla="*/ 5606272 h 9085945"/>
                  <a:gd name="connsiteX5727" fmla="*/ 0 w 1018183"/>
                  <a:gd name="connsiteY5727" fmla="*/ 5605102 h 9085945"/>
                  <a:gd name="connsiteX5728" fmla="*/ 0 w 1018183"/>
                  <a:gd name="connsiteY5728" fmla="*/ 5604705 h 9085945"/>
                  <a:gd name="connsiteX5729" fmla="*/ 0 w 1018183"/>
                  <a:gd name="connsiteY5729" fmla="*/ 5603534 h 9085945"/>
                  <a:gd name="connsiteX5730" fmla="*/ 0 w 1018183"/>
                  <a:gd name="connsiteY5730" fmla="*/ 5603264 h 9085945"/>
                  <a:gd name="connsiteX5731" fmla="*/ 0 w 1018183"/>
                  <a:gd name="connsiteY5731" fmla="*/ 5602784 h 9085945"/>
                  <a:gd name="connsiteX5732" fmla="*/ 0 w 1018183"/>
                  <a:gd name="connsiteY5732" fmla="*/ 5601860 h 9085945"/>
                  <a:gd name="connsiteX5733" fmla="*/ 0 w 1018183"/>
                  <a:gd name="connsiteY5733" fmla="*/ 5601335 h 9085945"/>
                  <a:gd name="connsiteX5734" fmla="*/ 0 w 1018183"/>
                  <a:gd name="connsiteY5734" fmla="*/ 5595905 h 9085945"/>
                  <a:gd name="connsiteX5735" fmla="*/ 0 w 1018183"/>
                  <a:gd name="connsiteY5735" fmla="*/ 5595591 h 9085945"/>
                  <a:gd name="connsiteX5736" fmla="*/ 0 w 1018183"/>
                  <a:gd name="connsiteY5736" fmla="*/ 5595214 h 9085945"/>
                  <a:gd name="connsiteX5737" fmla="*/ 0 w 1018183"/>
                  <a:gd name="connsiteY5737" fmla="*/ 5593647 h 9085945"/>
                  <a:gd name="connsiteX5738" fmla="*/ 0 w 1018183"/>
                  <a:gd name="connsiteY5738" fmla="*/ 5590277 h 9085945"/>
                  <a:gd name="connsiteX5739" fmla="*/ 0 w 1018183"/>
                  <a:gd name="connsiteY5739" fmla="*/ 5588862 h 9085945"/>
                  <a:gd name="connsiteX5740" fmla="*/ 0 w 1018183"/>
                  <a:gd name="connsiteY5740" fmla="*/ 5587167 h 9085945"/>
                  <a:gd name="connsiteX5741" fmla="*/ 0 w 1018183"/>
                  <a:gd name="connsiteY5741" fmla="*/ 5586131 h 9085945"/>
                  <a:gd name="connsiteX5742" fmla="*/ 0 w 1018183"/>
                  <a:gd name="connsiteY5742" fmla="*/ 5584531 h 9085945"/>
                  <a:gd name="connsiteX5743" fmla="*/ 0 w 1018183"/>
                  <a:gd name="connsiteY5743" fmla="*/ 5583336 h 9085945"/>
                  <a:gd name="connsiteX5744" fmla="*/ 0 w 1018183"/>
                  <a:gd name="connsiteY5744" fmla="*/ 5582597 h 9085945"/>
                  <a:gd name="connsiteX5745" fmla="*/ 0 w 1018183"/>
                  <a:gd name="connsiteY5745" fmla="*/ 5578853 h 9085945"/>
                  <a:gd name="connsiteX5746" fmla="*/ 0 w 1018183"/>
                  <a:gd name="connsiteY5746" fmla="*/ 5572560 h 9085945"/>
                  <a:gd name="connsiteX5747" fmla="*/ 0 w 1018183"/>
                  <a:gd name="connsiteY5747" fmla="*/ 5568792 h 9085945"/>
                  <a:gd name="connsiteX5748" fmla="*/ 0 w 1018183"/>
                  <a:gd name="connsiteY5748" fmla="*/ 5568196 h 9085945"/>
                  <a:gd name="connsiteX5749" fmla="*/ 0 w 1018183"/>
                  <a:gd name="connsiteY5749" fmla="*/ 5565998 h 9085945"/>
                  <a:gd name="connsiteX5750" fmla="*/ 0 w 1018183"/>
                  <a:gd name="connsiteY5750" fmla="*/ 5565194 h 9085945"/>
                  <a:gd name="connsiteX5751" fmla="*/ 0 w 1018183"/>
                  <a:gd name="connsiteY5751" fmla="*/ 5565084 h 9085945"/>
                  <a:gd name="connsiteX5752" fmla="*/ 0 w 1018183"/>
                  <a:gd name="connsiteY5752" fmla="*/ 5564760 h 9085945"/>
                  <a:gd name="connsiteX5753" fmla="*/ 0 w 1018183"/>
                  <a:gd name="connsiteY5753" fmla="*/ 5563192 h 9085945"/>
                  <a:gd name="connsiteX5754" fmla="*/ 0 w 1018183"/>
                  <a:gd name="connsiteY5754" fmla="*/ 5562487 h 9085945"/>
                  <a:gd name="connsiteX5755" fmla="*/ 0 w 1018183"/>
                  <a:gd name="connsiteY5755" fmla="*/ 5560918 h 9085945"/>
                  <a:gd name="connsiteX5756" fmla="*/ 0 w 1018183"/>
                  <a:gd name="connsiteY5756" fmla="*/ 5555563 h 9085945"/>
                  <a:gd name="connsiteX5757" fmla="*/ 0 w 1018183"/>
                  <a:gd name="connsiteY5757" fmla="*/ 5555423 h 9085945"/>
                  <a:gd name="connsiteX5758" fmla="*/ 0 w 1018183"/>
                  <a:gd name="connsiteY5758" fmla="*/ 5554872 h 9085945"/>
                  <a:gd name="connsiteX5759" fmla="*/ 0 w 1018183"/>
                  <a:gd name="connsiteY5759" fmla="*/ 5554126 h 9085945"/>
                  <a:gd name="connsiteX5760" fmla="*/ 0 w 1018183"/>
                  <a:gd name="connsiteY5760" fmla="*/ 5553403 h 9085945"/>
                  <a:gd name="connsiteX5761" fmla="*/ 0 w 1018183"/>
                  <a:gd name="connsiteY5761" fmla="*/ 5553305 h 9085945"/>
                  <a:gd name="connsiteX5762" fmla="*/ 0 w 1018183"/>
                  <a:gd name="connsiteY5762" fmla="*/ 5551806 h 9085945"/>
                  <a:gd name="connsiteX5763" fmla="*/ 0 w 1018183"/>
                  <a:gd name="connsiteY5763" fmla="*/ 5549524 h 9085945"/>
                  <a:gd name="connsiteX5764" fmla="*/ 0 w 1018183"/>
                  <a:gd name="connsiteY5764" fmla="*/ 5547956 h 9085945"/>
                  <a:gd name="connsiteX5765" fmla="*/ 0 w 1018183"/>
                  <a:gd name="connsiteY5765" fmla="*/ 5546825 h 9085945"/>
                  <a:gd name="connsiteX5766" fmla="*/ 0 w 1018183"/>
                  <a:gd name="connsiteY5766" fmla="*/ 5545789 h 9085945"/>
                  <a:gd name="connsiteX5767" fmla="*/ 0 w 1018183"/>
                  <a:gd name="connsiteY5767" fmla="*/ 5544505 h 9085945"/>
                  <a:gd name="connsiteX5768" fmla="*/ 0 w 1018183"/>
                  <a:gd name="connsiteY5768" fmla="*/ 5542255 h 9085945"/>
                  <a:gd name="connsiteX5769" fmla="*/ 0 w 1018183"/>
                  <a:gd name="connsiteY5769" fmla="*/ 5540970 h 9085945"/>
                  <a:gd name="connsiteX5770" fmla="*/ 0 w 1018183"/>
                  <a:gd name="connsiteY5770" fmla="*/ 5540493 h 9085945"/>
                  <a:gd name="connsiteX5771" fmla="*/ 0 w 1018183"/>
                  <a:gd name="connsiteY5771" fmla="*/ 5538511 h 9085945"/>
                  <a:gd name="connsiteX5772" fmla="*/ 0 w 1018183"/>
                  <a:gd name="connsiteY5772" fmla="*/ 5535768 h 9085945"/>
                  <a:gd name="connsiteX5773" fmla="*/ 0 w 1018183"/>
                  <a:gd name="connsiteY5773" fmla="*/ 5533390 h 9085945"/>
                  <a:gd name="connsiteX5774" fmla="*/ 0 w 1018183"/>
                  <a:gd name="connsiteY5774" fmla="*/ 5532357 h 9085945"/>
                  <a:gd name="connsiteX5775" fmla="*/ 0 w 1018183"/>
                  <a:gd name="connsiteY5775" fmla="*/ 5532218 h 9085945"/>
                  <a:gd name="connsiteX5776" fmla="*/ 0 w 1018183"/>
                  <a:gd name="connsiteY5776" fmla="*/ 5531196 h 9085945"/>
                  <a:gd name="connsiteX5777" fmla="*/ 0 w 1018183"/>
                  <a:gd name="connsiteY5777" fmla="*/ 5530719 h 9085945"/>
                  <a:gd name="connsiteX5778" fmla="*/ 0 w 1018183"/>
                  <a:gd name="connsiteY5778" fmla="*/ 5529625 h 9085945"/>
                  <a:gd name="connsiteX5779" fmla="*/ 0 w 1018183"/>
                  <a:gd name="connsiteY5779" fmla="*/ 5529435 h 9085945"/>
                  <a:gd name="connsiteX5780" fmla="*/ 0 w 1018183"/>
                  <a:gd name="connsiteY5780" fmla="*/ 5527854 h 9085945"/>
                  <a:gd name="connsiteX5781" fmla="*/ 0 w 1018183"/>
                  <a:gd name="connsiteY5781" fmla="*/ 5526570 h 9085945"/>
                  <a:gd name="connsiteX5782" fmla="*/ 0 w 1018183"/>
                  <a:gd name="connsiteY5782" fmla="*/ 5524852 h 9085945"/>
                  <a:gd name="connsiteX5783" fmla="*/ 0 w 1018183"/>
                  <a:gd name="connsiteY5783" fmla="*/ 5523616 h 9085945"/>
                  <a:gd name="connsiteX5784" fmla="*/ 0 w 1018183"/>
                  <a:gd name="connsiteY5784" fmla="*/ 5522693 h 9085945"/>
                  <a:gd name="connsiteX5785" fmla="*/ 0 w 1018183"/>
                  <a:gd name="connsiteY5785" fmla="*/ 5522145 h 9085945"/>
                  <a:gd name="connsiteX5786" fmla="*/ 0 w 1018183"/>
                  <a:gd name="connsiteY5786" fmla="*/ 5521297 h 9085945"/>
                  <a:gd name="connsiteX5787" fmla="*/ 0 w 1018183"/>
                  <a:gd name="connsiteY5787" fmla="*/ 5521158 h 9085945"/>
                  <a:gd name="connsiteX5788" fmla="*/ 0 w 1018183"/>
                  <a:gd name="connsiteY5788" fmla="*/ 5520576 h 9085945"/>
                  <a:gd name="connsiteX5789" fmla="*/ 0 w 1018183"/>
                  <a:gd name="connsiteY5789" fmla="*/ 5517846 h 9085945"/>
                  <a:gd name="connsiteX5790" fmla="*/ 0 w 1018183"/>
                  <a:gd name="connsiteY5790" fmla="*/ 5516926 h 9085945"/>
                  <a:gd name="connsiteX5791" fmla="*/ 0 w 1018183"/>
                  <a:gd name="connsiteY5791" fmla="*/ 5516796 h 9085945"/>
                  <a:gd name="connsiteX5792" fmla="*/ 0 w 1018183"/>
                  <a:gd name="connsiteY5792" fmla="*/ 5515081 h 9085945"/>
                  <a:gd name="connsiteX5793" fmla="*/ 0 w 1018183"/>
                  <a:gd name="connsiteY5793" fmla="*/ 5513793 h 9085945"/>
                  <a:gd name="connsiteX5794" fmla="*/ 0 w 1018183"/>
                  <a:gd name="connsiteY5794" fmla="*/ 5513061 h 9085945"/>
                  <a:gd name="connsiteX5795" fmla="*/ 0 w 1018183"/>
                  <a:gd name="connsiteY5795" fmla="*/ 5511087 h 9085945"/>
                  <a:gd name="connsiteX5796" fmla="*/ 0 w 1018183"/>
                  <a:gd name="connsiteY5796" fmla="*/ 5509520 h 9085945"/>
                  <a:gd name="connsiteX5797" fmla="*/ 0 w 1018183"/>
                  <a:gd name="connsiteY5797" fmla="*/ 5505936 h 9085945"/>
                  <a:gd name="connsiteX5798" fmla="*/ 0 w 1018183"/>
                  <a:gd name="connsiteY5798" fmla="*/ 5502003 h 9085945"/>
                  <a:gd name="connsiteX5799" fmla="*/ 0 w 1018183"/>
                  <a:gd name="connsiteY5799" fmla="*/ 5501334 h 9085945"/>
                  <a:gd name="connsiteX5800" fmla="*/ 0 w 1018183"/>
                  <a:gd name="connsiteY5800" fmla="*/ 5498469 h 9085945"/>
                  <a:gd name="connsiteX5801" fmla="*/ 0 w 1018183"/>
                  <a:gd name="connsiteY5801" fmla="*/ 5497991 h 9085945"/>
                  <a:gd name="connsiteX5802" fmla="*/ 0 w 1018183"/>
                  <a:gd name="connsiteY5802" fmla="*/ 5496839 h 9085945"/>
                  <a:gd name="connsiteX5803" fmla="*/ 0 w 1018183"/>
                  <a:gd name="connsiteY5803" fmla="*/ 5496387 h 9085945"/>
                  <a:gd name="connsiteX5804" fmla="*/ 0 w 1018183"/>
                  <a:gd name="connsiteY5804" fmla="*/ 5495270 h 9085945"/>
                  <a:gd name="connsiteX5805" fmla="*/ 0 w 1018183"/>
                  <a:gd name="connsiteY5805" fmla="*/ 5493048 h 9085945"/>
                  <a:gd name="connsiteX5806" fmla="*/ 0 w 1018183"/>
                  <a:gd name="connsiteY5806" fmla="*/ 5492245 h 9085945"/>
                  <a:gd name="connsiteX5807" fmla="*/ 0 w 1018183"/>
                  <a:gd name="connsiteY5807" fmla="*/ 5491552 h 9085945"/>
                  <a:gd name="connsiteX5808" fmla="*/ 0 w 1018183"/>
                  <a:gd name="connsiteY5808" fmla="*/ 5490889 h 9085945"/>
                  <a:gd name="connsiteX5809" fmla="*/ 0 w 1018183"/>
                  <a:gd name="connsiteY5809" fmla="*/ 5490276 h 9085945"/>
                  <a:gd name="connsiteX5810" fmla="*/ 0 w 1018183"/>
                  <a:gd name="connsiteY5810" fmla="*/ 5489283 h 9085945"/>
                  <a:gd name="connsiteX5811" fmla="*/ 0 w 1018183"/>
                  <a:gd name="connsiteY5811" fmla="*/ 5489093 h 9085945"/>
                  <a:gd name="connsiteX5812" fmla="*/ 0 w 1018183"/>
                  <a:gd name="connsiteY5812" fmla="*/ 5486933 h 9085945"/>
                  <a:gd name="connsiteX5813" fmla="*/ 0 w 1018183"/>
                  <a:gd name="connsiteY5813" fmla="*/ 5484068 h 9085945"/>
                  <a:gd name="connsiteX5814" fmla="*/ 0 w 1018183"/>
                  <a:gd name="connsiteY5814" fmla="*/ 5483274 h 9085945"/>
                  <a:gd name="connsiteX5815" fmla="*/ 0 w 1018183"/>
                  <a:gd name="connsiteY5815" fmla="*/ 5482351 h 9085945"/>
                  <a:gd name="connsiteX5816" fmla="*/ 0 w 1018183"/>
                  <a:gd name="connsiteY5816" fmla="*/ 5481989 h 9085945"/>
                  <a:gd name="connsiteX5817" fmla="*/ 0 w 1018183"/>
                  <a:gd name="connsiteY5817" fmla="*/ 5480955 h 9085945"/>
                  <a:gd name="connsiteX5818" fmla="*/ 0 w 1018183"/>
                  <a:gd name="connsiteY5818" fmla="*/ 5479736 h 9085945"/>
                  <a:gd name="connsiteX5819" fmla="*/ 0 w 1018183"/>
                  <a:gd name="connsiteY5819" fmla="*/ 5478452 h 9085945"/>
                  <a:gd name="connsiteX5820" fmla="*/ 0 w 1018183"/>
                  <a:gd name="connsiteY5820" fmla="*/ 5478225 h 9085945"/>
                  <a:gd name="connsiteX5821" fmla="*/ 0 w 1018183"/>
                  <a:gd name="connsiteY5821" fmla="*/ 5476584 h 9085945"/>
                  <a:gd name="connsiteX5822" fmla="*/ 0 w 1018183"/>
                  <a:gd name="connsiteY5822" fmla="*/ 5475705 h 9085945"/>
                  <a:gd name="connsiteX5823" fmla="*/ 0 w 1018183"/>
                  <a:gd name="connsiteY5823" fmla="*/ 5474421 h 9085945"/>
                  <a:gd name="connsiteX5824" fmla="*/ 0 w 1018183"/>
                  <a:gd name="connsiteY5824" fmla="*/ 5471293 h 9085945"/>
                  <a:gd name="connsiteX5825" fmla="*/ 0 w 1018183"/>
                  <a:gd name="connsiteY5825" fmla="*/ 5470181 h 9085945"/>
                  <a:gd name="connsiteX5826" fmla="*/ 0 w 1018183"/>
                  <a:gd name="connsiteY5826" fmla="*/ 5469850 h 9085945"/>
                  <a:gd name="connsiteX5827" fmla="*/ 0 w 1018183"/>
                  <a:gd name="connsiteY5827" fmla="*/ 5468682 h 9085945"/>
                  <a:gd name="connsiteX5828" fmla="*/ 0 w 1018183"/>
                  <a:gd name="connsiteY5828" fmla="*/ 5464647 h 9085945"/>
                  <a:gd name="connsiteX5829" fmla="*/ 0 w 1018183"/>
                  <a:gd name="connsiteY5829" fmla="*/ 5459811 h 9085945"/>
                  <a:gd name="connsiteX5830" fmla="*/ 0 w 1018183"/>
                  <a:gd name="connsiteY5830" fmla="*/ 5458825 h 9085945"/>
                  <a:gd name="connsiteX5831" fmla="*/ 0 w 1018183"/>
                  <a:gd name="connsiteY5831" fmla="*/ 5456093 h 9085945"/>
                  <a:gd name="connsiteX5832" fmla="*/ 0 w 1018183"/>
                  <a:gd name="connsiteY5832" fmla="*/ 5456045 h 9085945"/>
                  <a:gd name="connsiteX5833" fmla="*/ 0 w 1018183"/>
                  <a:gd name="connsiteY5833" fmla="*/ 5455449 h 9085945"/>
                  <a:gd name="connsiteX5834" fmla="*/ 0 w 1018183"/>
                  <a:gd name="connsiteY5834" fmla="*/ 5454336 h 9085945"/>
                  <a:gd name="connsiteX5835" fmla="*/ 0 w 1018183"/>
                  <a:gd name="connsiteY5835" fmla="*/ 5453888 h 9085945"/>
                  <a:gd name="connsiteX5836" fmla="*/ 0 w 1018183"/>
                  <a:gd name="connsiteY5836" fmla="*/ 5453251 h 9085945"/>
                  <a:gd name="connsiteX5837" fmla="*/ 0 w 1018183"/>
                  <a:gd name="connsiteY5837" fmla="*/ 5452768 h 9085945"/>
                  <a:gd name="connsiteX5838" fmla="*/ 0 w 1018183"/>
                  <a:gd name="connsiteY5838" fmla="*/ 5451903 h 9085945"/>
                  <a:gd name="connsiteX5839" fmla="*/ 0 w 1018183"/>
                  <a:gd name="connsiteY5839" fmla="*/ 5450547 h 9085945"/>
                  <a:gd name="connsiteX5840" fmla="*/ 0 w 1018183"/>
                  <a:gd name="connsiteY5840" fmla="*/ 5450038 h 9085945"/>
                  <a:gd name="connsiteX5841" fmla="*/ 0 w 1018183"/>
                  <a:gd name="connsiteY5841" fmla="*/ 5449934 h 9085945"/>
                  <a:gd name="connsiteX5842" fmla="*/ 0 w 1018183"/>
                  <a:gd name="connsiteY5842" fmla="*/ 5447768 h 9085945"/>
                  <a:gd name="connsiteX5843" fmla="*/ 0 w 1018183"/>
                  <a:gd name="connsiteY5843" fmla="*/ 5446591 h 9085945"/>
                  <a:gd name="connsiteX5844" fmla="*/ 0 w 1018183"/>
                  <a:gd name="connsiteY5844" fmla="*/ 5445498 h 9085945"/>
                  <a:gd name="connsiteX5845" fmla="*/ 0 w 1018183"/>
                  <a:gd name="connsiteY5845" fmla="*/ 5439489 h 9085945"/>
                  <a:gd name="connsiteX5846" fmla="*/ 0 w 1018183"/>
                  <a:gd name="connsiteY5846" fmla="*/ 5438218 h 9085945"/>
                  <a:gd name="connsiteX5847" fmla="*/ 0 w 1018183"/>
                  <a:gd name="connsiteY5847" fmla="*/ 5438110 h 9085945"/>
                  <a:gd name="connsiteX5848" fmla="*/ 0 w 1018183"/>
                  <a:gd name="connsiteY5848" fmla="*/ 5435952 h 9085945"/>
                  <a:gd name="connsiteX5849" fmla="*/ 0 w 1018183"/>
                  <a:gd name="connsiteY5849" fmla="*/ 5434079 h 9085945"/>
                  <a:gd name="connsiteX5850" fmla="*/ 0 w 1018183"/>
                  <a:gd name="connsiteY5850" fmla="*/ 5433673 h 9085945"/>
                  <a:gd name="connsiteX5851" fmla="*/ 0 w 1018183"/>
                  <a:gd name="connsiteY5851" fmla="*/ 5432103 h 9085945"/>
                  <a:gd name="connsiteX5852" fmla="*/ 0 w 1018183"/>
                  <a:gd name="connsiteY5852" fmla="*/ 5431919 h 9085945"/>
                  <a:gd name="connsiteX5853" fmla="*/ 0 w 1018183"/>
                  <a:gd name="connsiteY5853" fmla="*/ 5431585 h 9085945"/>
                  <a:gd name="connsiteX5854" fmla="*/ 0 w 1018183"/>
                  <a:gd name="connsiteY5854" fmla="*/ 5429508 h 9085945"/>
                  <a:gd name="connsiteX5855" fmla="*/ 0 w 1018183"/>
                  <a:gd name="connsiteY5855" fmla="*/ 5428652 h 9085945"/>
                  <a:gd name="connsiteX5856" fmla="*/ 0 w 1018183"/>
                  <a:gd name="connsiteY5856" fmla="*/ 5428340 h 9085945"/>
                  <a:gd name="connsiteX5857" fmla="*/ 0 w 1018183"/>
                  <a:gd name="connsiteY5857" fmla="*/ 5427052 h 9085945"/>
                  <a:gd name="connsiteX5858" fmla="*/ 0 w 1018183"/>
                  <a:gd name="connsiteY5858" fmla="*/ 5424305 h 9085945"/>
                  <a:gd name="connsiteX5859" fmla="*/ 0 w 1018183"/>
                  <a:gd name="connsiteY5859" fmla="*/ 5423020 h 9085945"/>
                  <a:gd name="connsiteX5860" fmla="*/ 0 w 1018183"/>
                  <a:gd name="connsiteY5860" fmla="*/ 5419469 h 9085945"/>
                  <a:gd name="connsiteX5861" fmla="*/ 0 w 1018183"/>
                  <a:gd name="connsiteY5861" fmla="*/ 5418449 h 9085945"/>
                  <a:gd name="connsiteX5862" fmla="*/ 0 w 1018183"/>
                  <a:gd name="connsiteY5862" fmla="*/ 5417972 h 9085945"/>
                  <a:gd name="connsiteX5863" fmla="*/ 0 w 1018183"/>
                  <a:gd name="connsiteY5863" fmla="*/ 5417309 h 9085945"/>
                  <a:gd name="connsiteX5864" fmla="*/ 0 w 1018183"/>
                  <a:gd name="connsiteY5864" fmla="*/ 5415751 h 9085945"/>
                  <a:gd name="connsiteX5865" fmla="*/ 0 w 1018183"/>
                  <a:gd name="connsiteY5865" fmla="*/ 5415237 h 9085945"/>
                  <a:gd name="connsiteX5866" fmla="*/ 0 w 1018183"/>
                  <a:gd name="connsiteY5866" fmla="*/ 5415107 h 9085945"/>
                  <a:gd name="connsiteX5867" fmla="*/ 0 w 1018183"/>
                  <a:gd name="connsiteY5867" fmla="*/ 5413546 h 9085945"/>
                  <a:gd name="connsiteX5868" fmla="*/ 0 w 1018183"/>
                  <a:gd name="connsiteY5868" fmla="*/ 5410869 h 9085945"/>
                  <a:gd name="connsiteX5869" fmla="*/ 0 w 1018183"/>
                  <a:gd name="connsiteY5869" fmla="*/ 5410750 h 9085945"/>
                  <a:gd name="connsiteX5870" fmla="*/ 0 w 1018183"/>
                  <a:gd name="connsiteY5870" fmla="*/ 5410403 h 9085945"/>
                  <a:gd name="connsiteX5871" fmla="*/ 0 w 1018183"/>
                  <a:gd name="connsiteY5871" fmla="*/ 5409920 h 9085945"/>
                  <a:gd name="connsiteX5872" fmla="*/ 0 w 1018183"/>
                  <a:gd name="connsiteY5872" fmla="*/ 5409696 h 9085945"/>
                  <a:gd name="connsiteX5873" fmla="*/ 0 w 1018183"/>
                  <a:gd name="connsiteY5873" fmla="*/ 5408999 h 9085945"/>
                  <a:gd name="connsiteX5874" fmla="*/ 0 w 1018183"/>
                  <a:gd name="connsiteY5874" fmla="*/ 5408411 h 9085945"/>
                  <a:gd name="connsiteX5875" fmla="*/ 0 w 1018183"/>
                  <a:gd name="connsiteY5875" fmla="*/ 5407426 h 9085945"/>
                  <a:gd name="connsiteX5876" fmla="*/ 0 w 1018183"/>
                  <a:gd name="connsiteY5876" fmla="*/ 5405463 h 9085945"/>
                  <a:gd name="connsiteX5877" fmla="*/ 0 w 1018183"/>
                  <a:gd name="connsiteY5877" fmla="*/ 5404693 h 9085945"/>
                  <a:gd name="connsiteX5878" fmla="*/ 0 w 1018183"/>
                  <a:gd name="connsiteY5878" fmla="*/ 5404176 h 9085945"/>
                  <a:gd name="connsiteX5879" fmla="*/ 0 w 1018183"/>
                  <a:gd name="connsiteY5879" fmla="*/ 5404049 h 9085945"/>
                  <a:gd name="connsiteX5880" fmla="*/ 0 w 1018183"/>
                  <a:gd name="connsiteY5880" fmla="*/ 5399058 h 9085945"/>
                  <a:gd name="connsiteX5881" fmla="*/ 0 w 1018183"/>
                  <a:gd name="connsiteY5881" fmla="*/ 5398867 h 9085945"/>
                  <a:gd name="connsiteX5882" fmla="*/ 0 w 1018183"/>
                  <a:gd name="connsiteY5882" fmla="*/ 5397943 h 9085945"/>
                  <a:gd name="connsiteX5883" fmla="*/ 0 w 1018183"/>
                  <a:gd name="connsiteY5883" fmla="*/ 5397876 h 9085945"/>
                  <a:gd name="connsiteX5884" fmla="*/ 0 w 1018183"/>
                  <a:gd name="connsiteY5884" fmla="*/ 5396646 h 9085945"/>
                  <a:gd name="connsiteX5885" fmla="*/ 0 w 1018183"/>
                  <a:gd name="connsiteY5885" fmla="*/ 5395610 h 9085945"/>
                  <a:gd name="connsiteX5886" fmla="*/ 0 w 1018183"/>
                  <a:gd name="connsiteY5886" fmla="*/ 5393331 h 9085945"/>
                  <a:gd name="connsiteX5887" fmla="*/ 0 w 1018183"/>
                  <a:gd name="connsiteY5887" fmla="*/ 5392877 h 9085945"/>
                  <a:gd name="connsiteX5888" fmla="*/ 0 w 1018183"/>
                  <a:gd name="connsiteY5888" fmla="*/ 5392045 h 9085945"/>
                  <a:gd name="connsiteX5889" fmla="*/ 0 w 1018183"/>
                  <a:gd name="connsiteY5889" fmla="*/ 5391761 h 9085945"/>
                  <a:gd name="connsiteX5890" fmla="*/ 0 w 1018183"/>
                  <a:gd name="connsiteY5890" fmla="*/ 5391577 h 9085945"/>
                  <a:gd name="connsiteX5891" fmla="*/ 0 w 1018183"/>
                  <a:gd name="connsiteY5891" fmla="*/ 5391243 h 9085945"/>
                  <a:gd name="connsiteX5892" fmla="*/ 0 w 1018183"/>
                  <a:gd name="connsiteY5892" fmla="*/ 5390478 h 9085945"/>
                  <a:gd name="connsiteX5893" fmla="*/ 0 w 1018183"/>
                  <a:gd name="connsiteY5893" fmla="*/ 5390083 h 9085945"/>
                  <a:gd name="connsiteX5894" fmla="*/ 0 w 1018183"/>
                  <a:gd name="connsiteY5894" fmla="*/ 5388846 h 9085945"/>
                  <a:gd name="connsiteX5895" fmla="*/ 0 w 1018183"/>
                  <a:gd name="connsiteY5895" fmla="*/ 5388310 h 9085945"/>
                  <a:gd name="connsiteX5896" fmla="*/ 0 w 1018183"/>
                  <a:gd name="connsiteY5896" fmla="*/ 5387277 h 9085945"/>
                  <a:gd name="connsiteX5897" fmla="*/ 0 w 1018183"/>
                  <a:gd name="connsiteY5897" fmla="*/ 5386818 h 9085945"/>
                  <a:gd name="connsiteX5898" fmla="*/ 0 w 1018183"/>
                  <a:gd name="connsiteY5898" fmla="*/ 5385723 h 9085945"/>
                  <a:gd name="connsiteX5899" fmla="*/ 0 w 1018183"/>
                  <a:gd name="connsiteY5899" fmla="*/ 5385242 h 9085945"/>
                  <a:gd name="connsiteX5900" fmla="*/ 0 w 1018183"/>
                  <a:gd name="connsiteY5900" fmla="*/ 5384552 h 9085945"/>
                  <a:gd name="connsiteX5901" fmla="*/ 0 w 1018183"/>
                  <a:gd name="connsiteY5901" fmla="*/ 5384321 h 9085945"/>
                  <a:gd name="connsiteX5902" fmla="*/ 0 w 1018183"/>
                  <a:gd name="connsiteY5902" fmla="*/ 5382271 h 9085945"/>
                  <a:gd name="connsiteX5903" fmla="*/ 0 w 1018183"/>
                  <a:gd name="connsiteY5903" fmla="*/ 5380703 h 9085945"/>
                  <a:gd name="connsiteX5904" fmla="*/ 0 w 1018183"/>
                  <a:gd name="connsiteY5904" fmla="*/ 5380518 h 9085945"/>
                  <a:gd name="connsiteX5905" fmla="*/ 0 w 1018183"/>
                  <a:gd name="connsiteY5905" fmla="*/ 5378142 h 9085945"/>
                  <a:gd name="connsiteX5906" fmla="*/ 0 w 1018183"/>
                  <a:gd name="connsiteY5906" fmla="*/ 5376967 h 9085945"/>
                  <a:gd name="connsiteX5907" fmla="*/ 0 w 1018183"/>
                  <a:gd name="connsiteY5907" fmla="*/ 5374184 h 9085945"/>
                  <a:gd name="connsiteX5908" fmla="*/ 0 w 1018183"/>
                  <a:gd name="connsiteY5908" fmla="*/ 5373260 h 9085945"/>
                  <a:gd name="connsiteX5909" fmla="*/ 0 w 1018183"/>
                  <a:gd name="connsiteY5909" fmla="*/ 5372735 h 9085945"/>
                  <a:gd name="connsiteX5910" fmla="*/ 0 w 1018183"/>
                  <a:gd name="connsiteY5910" fmla="*/ 5371966 h 9085945"/>
                  <a:gd name="connsiteX5911" fmla="*/ 0 w 1018183"/>
                  <a:gd name="connsiteY5911" fmla="*/ 5371321 h 9085945"/>
                  <a:gd name="connsiteX5912" fmla="*/ 0 w 1018183"/>
                  <a:gd name="connsiteY5912" fmla="*/ 5370527 h 9085945"/>
                  <a:gd name="connsiteX5913" fmla="*/ 0 w 1018183"/>
                  <a:gd name="connsiteY5913" fmla="*/ 5369191 h 9085945"/>
                  <a:gd name="connsiteX5914" fmla="*/ 0 w 1018183"/>
                  <a:gd name="connsiteY5914" fmla="*/ 5366991 h 9085945"/>
                  <a:gd name="connsiteX5915" fmla="*/ 0 w 1018183"/>
                  <a:gd name="connsiteY5915" fmla="*/ 5365909 h 9085945"/>
                  <a:gd name="connsiteX5916" fmla="*/ 0 w 1018183"/>
                  <a:gd name="connsiteY5916" fmla="*/ 5363834 h 9085945"/>
                  <a:gd name="connsiteX5917" fmla="*/ 0 w 1018183"/>
                  <a:gd name="connsiteY5917" fmla="*/ 5361677 h 9085945"/>
                  <a:gd name="connsiteX5918" fmla="*/ 0 w 1018183"/>
                  <a:gd name="connsiteY5918" fmla="*/ 5358716 h 9085945"/>
                  <a:gd name="connsiteX5919" fmla="*/ 0 w 1018183"/>
                  <a:gd name="connsiteY5919" fmla="*/ 5358525 h 9085945"/>
                  <a:gd name="connsiteX5920" fmla="*/ 0 w 1018183"/>
                  <a:gd name="connsiteY5920" fmla="*/ 5357601 h 9085945"/>
                  <a:gd name="connsiteX5921" fmla="*/ 0 w 1018183"/>
                  <a:gd name="connsiteY5921" fmla="*/ 5357431 h 9085945"/>
                  <a:gd name="connsiteX5922" fmla="*/ 0 w 1018183"/>
                  <a:gd name="connsiteY5922" fmla="*/ 5355931 h 9085945"/>
                  <a:gd name="connsiteX5923" fmla="*/ 0 w 1018183"/>
                  <a:gd name="connsiteY5923" fmla="*/ 5354091 h 9085945"/>
                  <a:gd name="connsiteX5924" fmla="*/ 0 w 1018183"/>
                  <a:gd name="connsiteY5924" fmla="*/ 5352077 h 9085945"/>
                  <a:gd name="connsiteX5925" fmla="*/ 0 w 1018183"/>
                  <a:gd name="connsiteY5925" fmla="*/ 5349741 h 9085945"/>
                  <a:gd name="connsiteX5926" fmla="*/ 0 w 1018183"/>
                  <a:gd name="connsiteY5926" fmla="*/ 5349546 h 9085945"/>
                  <a:gd name="connsiteX5927" fmla="*/ 0 w 1018183"/>
                  <a:gd name="connsiteY5927" fmla="*/ 5348457 h 9085945"/>
                  <a:gd name="connsiteX5928" fmla="*/ 0 w 1018183"/>
                  <a:gd name="connsiteY5928" fmla="*/ 5347975 h 9085945"/>
                  <a:gd name="connsiteX5929" fmla="*/ 0 w 1018183"/>
                  <a:gd name="connsiteY5929" fmla="*/ 5347656 h 9085945"/>
                  <a:gd name="connsiteX5930" fmla="*/ 0 w 1018183"/>
                  <a:gd name="connsiteY5930" fmla="*/ 5340192 h 9085945"/>
                  <a:gd name="connsiteX5931" fmla="*/ 0 w 1018183"/>
                  <a:gd name="connsiteY5931" fmla="*/ 5338683 h 9085945"/>
                  <a:gd name="connsiteX5932" fmla="*/ 0 w 1018183"/>
                  <a:gd name="connsiteY5932" fmla="*/ 5337800 h 9085945"/>
                  <a:gd name="connsiteX5933" fmla="*/ 0 w 1018183"/>
                  <a:gd name="connsiteY5933" fmla="*/ 5336160 h 9085945"/>
                  <a:gd name="connsiteX5934" fmla="*/ 0 w 1018183"/>
                  <a:gd name="connsiteY5934" fmla="*/ 5334592 h 9085945"/>
                  <a:gd name="connsiteX5935" fmla="*/ 0 w 1018183"/>
                  <a:gd name="connsiteY5935" fmla="*/ 5333842 h 9085945"/>
                  <a:gd name="connsiteX5936" fmla="*/ 0 w 1018183"/>
                  <a:gd name="connsiteY5936" fmla="*/ 5332918 h 9085945"/>
                  <a:gd name="connsiteX5937" fmla="*/ 0 w 1018183"/>
                  <a:gd name="connsiteY5937" fmla="*/ 5326963 h 9085945"/>
                  <a:gd name="connsiteX5938" fmla="*/ 0 w 1018183"/>
                  <a:gd name="connsiteY5938" fmla="*/ 5326741 h 9085945"/>
                  <a:gd name="connsiteX5939" fmla="*/ 0 w 1018183"/>
                  <a:gd name="connsiteY5939" fmla="*/ 5326272 h 9085945"/>
                  <a:gd name="connsiteX5940" fmla="*/ 0 w 1018183"/>
                  <a:gd name="connsiteY5940" fmla="*/ 5325526 h 9085945"/>
                  <a:gd name="connsiteX5941" fmla="*/ 0 w 1018183"/>
                  <a:gd name="connsiteY5941" fmla="*/ 5324705 h 9085945"/>
                  <a:gd name="connsiteX5942" fmla="*/ 0 w 1018183"/>
                  <a:gd name="connsiteY5942" fmla="*/ 5323206 h 9085945"/>
                  <a:gd name="connsiteX5943" fmla="*/ 0 w 1018183"/>
                  <a:gd name="connsiteY5943" fmla="*/ 5323061 h 9085945"/>
                  <a:gd name="connsiteX5944" fmla="*/ 0 w 1018183"/>
                  <a:gd name="connsiteY5944" fmla="*/ 5321335 h 9085945"/>
                  <a:gd name="connsiteX5945" fmla="*/ 0 w 1018183"/>
                  <a:gd name="connsiteY5945" fmla="*/ 5320924 h 9085945"/>
                  <a:gd name="connsiteX5946" fmla="*/ 0 w 1018183"/>
                  <a:gd name="connsiteY5946" fmla="*/ 5319356 h 9085945"/>
                  <a:gd name="connsiteX5947" fmla="*/ 0 w 1018183"/>
                  <a:gd name="connsiteY5947" fmla="*/ 5318225 h 9085945"/>
                  <a:gd name="connsiteX5948" fmla="*/ 0 w 1018183"/>
                  <a:gd name="connsiteY5948" fmla="*/ 5317189 h 9085945"/>
                  <a:gd name="connsiteX5949" fmla="*/ 0 w 1018183"/>
                  <a:gd name="connsiteY5949" fmla="*/ 5315905 h 9085945"/>
                  <a:gd name="connsiteX5950" fmla="*/ 0 w 1018183"/>
                  <a:gd name="connsiteY5950" fmla="*/ 5315589 h 9085945"/>
                  <a:gd name="connsiteX5951" fmla="*/ 0 w 1018183"/>
                  <a:gd name="connsiteY5951" fmla="*/ 5314930 h 9085945"/>
                  <a:gd name="connsiteX5952" fmla="*/ 0 w 1018183"/>
                  <a:gd name="connsiteY5952" fmla="*/ 5313655 h 9085945"/>
                  <a:gd name="connsiteX5953" fmla="*/ 0 w 1018183"/>
                  <a:gd name="connsiteY5953" fmla="*/ 5313179 h 9085945"/>
                  <a:gd name="connsiteX5954" fmla="*/ 0 w 1018183"/>
                  <a:gd name="connsiteY5954" fmla="*/ 5312370 h 9085945"/>
                  <a:gd name="connsiteX5955" fmla="*/ 0 w 1018183"/>
                  <a:gd name="connsiteY5955" fmla="*/ 5309911 h 9085945"/>
                  <a:gd name="connsiteX5956" fmla="*/ 0 w 1018183"/>
                  <a:gd name="connsiteY5956" fmla="*/ 5307168 h 9085945"/>
                  <a:gd name="connsiteX5957" fmla="*/ 0 w 1018183"/>
                  <a:gd name="connsiteY5957" fmla="*/ 5305955 h 9085945"/>
                  <a:gd name="connsiteX5958" fmla="*/ 0 w 1018183"/>
                  <a:gd name="connsiteY5958" fmla="*/ 5303618 h 9085945"/>
                  <a:gd name="connsiteX5959" fmla="*/ 0 w 1018183"/>
                  <a:gd name="connsiteY5959" fmla="*/ 5302596 h 9085945"/>
                  <a:gd name="connsiteX5960" fmla="*/ 0 w 1018183"/>
                  <a:gd name="connsiteY5960" fmla="*/ 5300669 h 9085945"/>
                  <a:gd name="connsiteX5961" fmla="*/ 0 w 1018183"/>
                  <a:gd name="connsiteY5961" fmla="*/ 5299254 h 9085945"/>
                  <a:gd name="connsiteX5962" fmla="*/ 0 w 1018183"/>
                  <a:gd name="connsiteY5962" fmla="*/ 5297970 h 9085945"/>
                  <a:gd name="connsiteX5963" fmla="*/ 0 w 1018183"/>
                  <a:gd name="connsiteY5963" fmla="*/ 5296252 h 9085945"/>
                  <a:gd name="connsiteX5964" fmla="*/ 0 w 1018183"/>
                  <a:gd name="connsiteY5964" fmla="*/ 5293545 h 9085945"/>
                  <a:gd name="connsiteX5965" fmla="*/ 0 w 1018183"/>
                  <a:gd name="connsiteY5965" fmla="*/ 5292558 h 9085945"/>
                  <a:gd name="connsiteX5966" fmla="*/ 0 w 1018183"/>
                  <a:gd name="connsiteY5966" fmla="*/ 5291976 h 9085945"/>
                  <a:gd name="connsiteX5967" fmla="*/ 0 w 1018183"/>
                  <a:gd name="connsiteY5967" fmla="*/ 5289246 h 9085945"/>
                  <a:gd name="connsiteX5968" fmla="*/ 0 w 1018183"/>
                  <a:gd name="connsiteY5968" fmla="*/ 5288196 h 9085945"/>
                  <a:gd name="connsiteX5969" fmla="*/ 0 w 1018183"/>
                  <a:gd name="connsiteY5969" fmla="*/ 5286481 h 9085945"/>
                  <a:gd name="connsiteX5970" fmla="*/ 0 w 1018183"/>
                  <a:gd name="connsiteY5970" fmla="*/ 5285193 h 9085945"/>
                  <a:gd name="connsiteX5971" fmla="*/ 0 w 1018183"/>
                  <a:gd name="connsiteY5971" fmla="*/ 5285184 h 9085945"/>
                  <a:gd name="connsiteX5972" fmla="*/ 0 w 1018183"/>
                  <a:gd name="connsiteY5972" fmla="*/ 5284461 h 9085945"/>
                  <a:gd name="connsiteX5973" fmla="*/ 0 w 1018183"/>
                  <a:gd name="connsiteY5973" fmla="*/ 5283899 h 9085945"/>
                  <a:gd name="connsiteX5974" fmla="*/ 0 w 1018183"/>
                  <a:gd name="connsiteY5974" fmla="*/ 5282864 h 9085945"/>
                  <a:gd name="connsiteX5975" fmla="*/ 0 w 1018183"/>
                  <a:gd name="connsiteY5975" fmla="*/ 5282487 h 9085945"/>
                  <a:gd name="connsiteX5976" fmla="*/ 0 w 1018183"/>
                  <a:gd name="connsiteY5976" fmla="*/ 5280920 h 9085945"/>
                  <a:gd name="connsiteX5977" fmla="*/ 0 w 1018183"/>
                  <a:gd name="connsiteY5977" fmla="*/ 5280582 h 9085945"/>
                  <a:gd name="connsiteX5978" fmla="*/ 0 w 1018183"/>
                  <a:gd name="connsiteY5978" fmla="*/ 5280132 h 9085945"/>
                  <a:gd name="connsiteX5979" fmla="*/ 0 w 1018183"/>
                  <a:gd name="connsiteY5979" fmla="*/ 5279014 h 9085945"/>
                  <a:gd name="connsiteX5980" fmla="*/ 0 w 1018183"/>
                  <a:gd name="connsiteY5980" fmla="*/ 5277336 h 9085945"/>
                  <a:gd name="connsiteX5981" fmla="*/ 0 w 1018183"/>
                  <a:gd name="connsiteY5981" fmla="*/ 5275563 h 9085945"/>
                  <a:gd name="connsiteX5982" fmla="*/ 0 w 1018183"/>
                  <a:gd name="connsiteY5982" fmla="*/ 5274126 h 9085945"/>
                  <a:gd name="connsiteX5983" fmla="*/ 0 w 1018183"/>
                  <a:gd name="connsiteY5983" fmla="*/ 5274021 h 9085945"/>
                  <a:gd name="connsiteX5984" fmla="*/ 0 w 1018183"/>
                  <a:gd name="connsiteY5984" fmla="*/ 5273403 h 9085945"/>
                  <a:gd name="connsiteX5985" fmla="*/ 0 w 1018183"/>
                  <a:gd name="connsiteY5985" fmla="*/ 5272028 h 9085945"/>
                  <a:gd name="connsiteX5986" fmla="*/ 0 w 1018183"/>
                  <a:gd name="connsiteY5986" fmla="*/ 5271806 h 9085945"/>
                  <a:gd name="connsiteX5987" fmla="*/ 0 w 1018183"/>
                  <a:gd name="connsiteY5987" fmla="*/ 5269869 h 9085945"/>
                  <a:gd name="connsiteX5988" fmla="*/ 0 w 1018183"/>
                  <a:gd name="connsiteY5988" fmla="*/ 5269524 h 9085945"/>
                  <a:gd name="connsiteX5989" fmla="*/ 0 w 1018183"/>
                  <a:gd name="connsiteY5989" fmla="*/ 5267956 h 9085945"/>
                  <a:gd name="connsiteX5990" fmla="*/ 0 w 1018183"/>
                  <a:gd name="connsiteY5990" fmla="*/ 5266826 h 9085945"/>
                  <a:gd name="connsiteX5991" fmla="*/ 0 w 1018183"/>
                  <a:gd name="connsiteY5991" fmla="*/ 5264448 h 9085945"/>
                  <a:gd name="connsiteX5992" fmla="*/ 0 w 1018183"/>
                  <a:gd name="connsiteY5992" fmla="*/ 5262254 h 9085945"/>
                  <a:gd name="connsiteX5993" fmla="*/ 0 w 1018183"/>
                  <a:gd name="connsiteY5993" fmla="*/ 5261476 h 9085945"/>
                  <a:gd name="connsiteX5994" fmla="*/ 0 w 1018183"/>
                  <a:gd name="connsiteY5994" fmla="*/ 5260970 h 9085945"/>
                  <a:gd name="connsiteX5995" fmla="*/ 0 w 1018183"/>
                  <a:gd name="connsiteY5995" fmla="*/ 5260683 h 9085945"/>
                  <a:gd name="connsiteX5996" fmla="*/ 0 w 1018183"/>
                  <a:gd name="connsiteY5996" fmla="*/ 5260493 h 9085945"/>
                  <a:gd name="connsiteX5997" fmla="*/ 0 w 1018183"/>
                  <a:gd name="connsiteY5997" fmla="*/ 5257628 h 9085945"/>
                  <a:gd name="connsiteX5998" fmla="*/ 0 w 1018183"/>
                  <a:gd name="connsiteY5998" fmla="*/ 5255468 h 9085945"/>
                  <a:gd name="connsiteX5999" fmla="*/ 0 w 1018183"/>
                  <a:gd name="connsiteY5999" fmla="*/ 5254674 h 9085945"/>
                  <a:gd name="connsiteX6000" fmla="*/ 0 w 1018183"/>
                  <a:gd name="connsiteY6000" fmla="*/ 5253751 h 9085945"/>
                  <a:gd name="connsiteX6001" fmla="*/ 0 w 1018183"/>
                  <a:gd name="connsiteY6001" fmla="*/ 5253389 h 9085945"/>
                  <a:gd name="connsiteX6002" fmla="*/ 0 w 1018183"/>
                  <a:gd name="connsiteY6002" fmla="*/ 5252355 h 9085945"/>
                  <a:gd name="connsiteX6003" fmla="*/ 0 w 1018183"/>
                  <a:gd name="connsiteY6003" fmla="*/ 5252216 h 9085945"/>
                  <a:gd name="connsiteX6004" fmla="*/ 0 w 1018183"/>
                  <a:gd name="connsiteY6004" fmla="*/ 5249625 h 9085945"/>
                  <a:gd name="connsiteX6005" fmla="*/ 0 w 1018183"/>
                  <a:gd name="connsiteY6005" fmla="*/ 5248904 h 9085945"/>
                  <a:gd name="connsiteX6006" fmla="*/ 0 w 1018183"/>
                  <a:gd name="connsiteY6006" fmla="*/ 5247984 h 9085945"/>
                  <a:gd name="connsiteX6007" fmla="*/ 0 w 1018183"/>
                  <a:gd name="connsiteY6007" fmla="*/ 5247854 h 9085945"/>
                  <a:gd name="connsiteX6008" fmla="*/ 0 w 1018183"/>
                  <a:gd name="connsiteY6008" fmla="*/ 5246570 h 9085945"/>
                  <a:gd name="connsiteX6009" fmla="*/ 0 w 1018183"/>
                  <a:gd name="connsiteY6009" fmla="*/ 5244851 h 9085945"/>
                  <a:gd name="connsiteX6010" fmla="*/ 0 w 1018183"/>
                  <a:gd name="connsiteY6010" fmla="*/ 5242693 h 9085945"/>
                  <a:gd name="connsiteX6011" fmla="*/ 0 w 1018183"/>
                  <a:gd name="connsiteY6011" fmla="*/ 5242145 h 9085945"/>
                  <a:gd name="connsiteX6012" fmla="*/ 0 w 1018183"/>
                  <a:gd name="connsiteY6012" fmla="*/ 5241581 h 9085945"/>
                  <a:gd name="connsiteX6013" fmla="*/ 0 w 1018183"/>
                  <a:gd name="connsiteY6013" fmla="*/ 5241398 h 9085945"/>
                  <a:gd name="connsiteX6014" fmla="*/ 0 w 1018183"/>
                  <a:gd name="connsiteY6014" fmla="*/ 5240578 h 9085945"/>
                  <a:gd name="connsiteX6015" fmla="*/ 0 w 1018183"/>
                  <a:gd name="connsiteY6015" fmla="*/ 5237846 h 9085945"/>
                  <a:gd name="connsiteX6016" fmla="*/ 0 w 1018183"/>
                  <a:gd name="connsiteY6016" fmla="*/ 5236994 h 9085945"/>
                  <a:gd name="connsiteX6017" fmla="*/ 0 w 1018183"/>
                  <a:gd name="connsiteY6017" fmla="*/ 5236797 h 9085945"/>
                  <a:gd name="connsiteX6018" fmla="*/ 0 w 1018183"/>
                  <a:gd name="connsiteY6018" fmla="*/ 5235228 h 9085945"/>
                  <a:gd name="connsiteX6019" fmla="*/ 0 w 1018183"/>
                  <a:gd name="connsiteY6019" fmla="*/ 5233061 h 9085945"/>
                  <a:gd name="connsiteX6020" fmla="*/ 0 w 1018183"/>
                  <a:gd name="connsiteY6020" fmla="*/ 5231366 h 9085945"/>
                  <a:gd name="connsiteX6021" fmla="*/ 0 w 1018183"/>
                  <a:gd name="connsiteY6021" fmla="*/ 5229799 h 9085945"/>
                  <a:gd name="connsiteX6022" fmla="*/ 0 w 1018183"/>
                  <a:gd name="connsiteY6022" fmla="*/ 5229527 h 9085945"/>
                  <a:gd name="connsiteX6023" fmla="*/ 0 w 1018183"/>
                  <a:gd name="connsiteY6023" fmla="*/ 5227445 h 9085945"/>
                  <a:gd name="connsiteX6024" fmla="*/ 0 w 1018183"/>
                  <a:gd name="connsiteY6024" fmla="*/ 5225936 h 9085945"/>
                  <a:gd name="connsiteX6025" fmla="*/ 0 w 1018183"/>
                  <a:gd name="connsiteY6025" fmla="*/ 5223303 h 9085945"/>
                  <a:gd name="connsiteX6026" fmla="*/ 0 w 1018183"/>
                  <a:gd name="connsiteY6026" fmla="*/ 5221947 h 9085945"/>
                  <a:gd name="connsiteX6027" fmla="*/ 0 w 1018183"/>
                  <a:gd name="connsiteY6027" fmla="*/ 5221334 h 9085945"/>
                  <a:gd name="connsiteX6028" fmla="*/ 0 w 1018183"/>
                  <a:gd name="connsiteY6028" fmla="*/ 5218470 h 9085945"/>
                  <a:gd name="connsiteX6029" fmla="*/ 0 w 1018183"/>
                  <a:gd name="connsiteY6029" fmla="*/ 5217991 h 9085945"/>
                  <a:gd name="connsiteX6030" fmla="*/ 0 w 1018183"/>
                  <a:gd name="connsiteY6030" fmla="*/ 5217889 h 9085945"/>
                  <a:gd name="connsiteX6031" fmla="*/ 0 w 1018183"/>
                  <a:gd name="connsiteY6031" fmla="*/ 5216898 h 9085945"/>
                  <a:gd name="connsiteX6032" fmla="*/ 0 w 1018183"/>
                  <a:gd name="connsiteY6032" fmla="*/ 5215126 h 9085945"/>
                  <a:gd name="connsiteX6033" fmla="*/ 0 w 1018183"/>
                  <a:gd name="connsiteY6033" fmla="*/ 5213047 h 9085945"/>
                  <a:gd name="connsiteX6034" fmla="*/ 0 w 1018183"/>
                  <a:gd name="connsiteY6034" fmla="*/ 5212395 h 9085945"/>
                  <a:gd name="connsiteX6035" fmla="*/ 0 w 1018183"/>
                  <a:gd name="connsiteY6035" fmla="*/ 5210889 h 9085945"/>
                  <a:gd name="connsiteX6036" fmla="*/ 0 w 1018183"/>
                  <a:gd name="connsiteY6036" fmla="*/ 5209510 h 9085945"/>
                  <a:gd name="connsiteX6037" fmla="*/ 0 w 1018183"/>
                  <a:gd name="connsiteY6037" fmla="*/ 5209283 h 9085945"/>
                  <a:gd name="connsiteX6038" fmla="*/ 0 w 1018183"/>
                  <a:gd name="connsiteY6038" fmla="*/ 5205479 h 9085945"/>
                  <a:gd name="connsiteX6039" fmla="*/ 0 w 1018183"/>
                  <a:gd name="connsiteY6039" fmla="*/ 5205117 h 9085945"/>
                  <a:gd name="connsiteX6040" fmla="*/ 0 w 1018183"/>
                  <a:gd name="connsiteY6040" fmla="*/ 5204068 h 9085945"/>
                  <a:gd name="connsiteX6041" fmla="*/ 0 w 1018183"/>
                  <a:gd name="connsiteY6041" fmla="*/ 5202351 h 9085945"/>
                  <a:gd name="connsiteX6042" fmla="*/ 0 w 1018183"/>
                  <a:gd name="connsiteY6042" fmla="*/ 5201239 h 9085945"/>
                  <a:gd name="connsiteX6043" fmla="*/ 0 w 1018183"/>
                  <a:gd name="connsiteY6043" fmla="*/ 5200908 h 9085945"/>
                  <a:gd name="connsiteX6044" fmla="*/ 0 w 1018183"/>
                  <a:gd name="connsiteY6044" fmla="*/ 5199740 h 9085945"/>
                  <a:gd name="connsiteX6045" fmla="*/ 0 w 1018183"/>
                  <a:gd name="connsiteY6045" fmla="*/ 5198452 h 9085945"/>
                  <a:gd name="connsiteX6046" fmla="*/ 0 w 1018183"/>
                  <a:gd name="connsiteY6046" fmla="*/ 5195705 h 9085945"/>
                  <a:gd name="connsiteX6047" fmla="*/ 0 w 1018183"/>
                  <a:gd name="connsiteY6047" fmla="*/ 5194420 h 9085945"/>
                  <a:gd name="connsiteX6048" fmla="*/ 0 w 1018183"/>
                  <a:gd name="connsiteY6048" fmla="*/ 5193209 h 9085945"/>
                  <a:gd name="connsiteX6049" fmla="*/ 0 w 1018183"/>
                  <a:gd name="connsiteY6049" fmla="*/ 5190869 h 9085945"/>
                  <a:gd name="connsiteX6050" fmla="*/ 0 w 1018183"/>
                  <a:gd name="connsiteY6050" fmla="*/ 5190177 h 9085945"/>
                  <a:gd name="connsiteX6051" fmla="*/ 0 w 1018183"/>
                  <a:gd name="connsiteY6051" fmla="*/ 5189849 h 9085945"/>
                  <a:gd name="connsiteX6052" fmla="*/ 0 w 1018183"/>
                  <a:gd name="connsiteY6052" fmla="*/ 5187922 h 9085945"/>
                  <a:gd name="connsiteX6053" fmla="*/ 0 w 1018183"/>
                  <a:gd name="connsiteY6053" fmla="*/ 5187151 h 9085945"/>
                  <a:gd name="connsiteX6054" fmla="*/ 0 w 1018183"/>
                  <a:gd name="connsiteY6054" fmla="*/ 5186507 h 9085945"/>
                  <a:gd name="connsiteX6055" fmla="*/ 0 w 1018183"/>
                  <a:gd name="connsiteY6055" fmla="*/ 5184946 h 9085945"/>
                  <a:gd name="connsiteX6056" fmla="*/ 0 w 1018183"/>
                  <a:gd name="connsiteY6056" fmla="*/ 5182611 h 9085945"/>
                  <a:gd name="connsiteX6057" fmla="*/ 0 w 1018183"/>
                  <a:gd name="connsiteY6057" fmla="*/ 5181803 h 9085945"/>
                  <a:gd name="connsiteX6058" fmla="*/ 0 w 1018183"/>
                  <a:gd name="connsiteY6058" fmla="*/ 5181686 h 9085945"/>
                  <a:gd name="connsiteX6059" fmla="*/ 0 w 1018183"/>
                  <a:gd name="connsiteY6059" fmla="*/ 5181096 h 9085945"/>
                  <a:gd name="connsiteX6060" fmla="*/ 0 w 1018183"/>
                  <a:gd name="connsiteY6060" fmla="*/ 5179811 h 9085945"/>
                  <a:gd name="connsiteX6061" fmla="*/ 0 w 1018183"/>
                  <a:gd name="connsiteY6061" fmla="*/ 5178826 h 9085945"/>
                  <a:gd name="connsiteX6062" fmla="*/ 0 w 1018183"/>
                  <a:gd name="connsiteY6062" fmla="*/ 5176556 h 9085945"/>
                  <a:gd name="connsiteX6063" fmla="*/ 0 w 1018183"/>
                  <a:gd name="connsiteY6063" fmla="*/ 5176093 h 9085945"/>
                  <a:gd name="connsiteX6064" fmla="*/ 0 w 1018183"/>
                  <a:gd name="connsiteY6064" fmla="*/ 5175449 h 9085945"/>
                  <a:gd name="connsiteX6065" fmla="*/ 0 w 1018183"/>
                  <a:gd name="connsiteY6065" fmla="*/ 5170547 h 9085945"/>
                  <a:gd name="connsiteX6066" fmla="*/ 0 w 1018183"/>
                  <a:gd name="connsiteY6066" fmla="*/ 5169276 h 9085945"/>
                  <a:gd name="connsiteX6067" fmla="*/ 0 w 1018183"/>
                  <a:gd name="connsiteY6067" fmla="*/ 5168046 h 9085945"/>
                  <a:gd name="connsiteX6068" fmla="*/ 0 w 1018183"/>
                  <a:gd name="connsiteY6068" fmla="*/ 5167010 h 9085945"/>
                  <a:gd name="connsiteX6069" fmla="*/ 0 w 1018183"/>
                  <a:gd name="connsiteY6069" fmla="*/ 5165496 h 9085945"/>
                  <a:gd name="connsiteX6070" fmla="*/ 0 w 1018183"/>
                  <a:gd name="connsiteY6070" fmla="*/ 5164731 h 9085945"/>
                  <a:gd name="connsiteX6071" fmla="*/ 0 w 1018183"/>
                  <a:gd name="connsiteY6071" fmla="*/ 5164277 h 9085945"/>
                  <a:gd name="connsiteX6072" fmla="*/ 0 w 1018183"/>
                  <a:gd name="connsiteY6072" fmla="*/ 5163445 h 9085945"/>
                  <a:gd name="connsiteX6073" fmla="*/ 0 w 1018183"/>
                  <a:gd name="connsiteY6073" fmla="*/ 5163161 h 9085945"/>
                  <a:gd name="connsiteX6074" fmla="*/ 0 w 1018183"/>
                  <a:gd name="connsiteY6074" fmla="*/ 5162977 h 9085945"/>
                  <a:gd name="connsiteX6075" fmla="*/ 0 w 1018183"/>
                  <a:gd name="connsiteY6075" fmla="*/ 5162643 h 9085945"/>
                  <a:gd name="connsiteX6076" fmla="*/ 0 w 1018183"/>
                  <a:gd name="connsiteY6076" fmla="*/ 5161878 h 9085945"/>
                  <a:gd name="connsiteX6077" fmla="*/ 0 w 1018183"/>
                  <a:gd name="connsiteY6077" fmla="*/ 5160246 h 9085945"/>
                  <a:gd name="connsiteX6078" fmla="*/ 0 w 1018183"/>
                  <a:gd name="connsiteY6078" fmla="*/ 5159710 h 9085945"/>
                  <a:gd name="connsiteX6079" fmla="*/ 0 w 1018183"/>
                  <a:gd name="connsiteY6079" fmla="*/ 5158677 h 9085945"/>
                  <a:gd name="connsiteX6080" fmla="*/ 0 w 1018183"/>
                  <a:gd name="connsiteY6080" fmla="*/ 5158218 h 9085945"/>
                  <a:gd name="connsiteX6081" fmla="*/ 0 w 1018183"/>
                  <a:gd name="connsiteY6081" fmla="*/ 5158110 h 9085945"/>
                  <a:gd name="connsiteX6082" fmla="*/ 0 w 1018183"/>
                  <a:gd name="connsiteY6082" fmla="*/ 5157123 h 9085945"/>
                  <a:gd name="connsiteX6083" fmla="*/ 0 w 1018183"/>
                  <a:gd name="connsiteY6083" fmla="*/ 5155952 h 9085945"/>
                  <a:gd name="connsiteX6084" fmla="*/ 0 w 1018183"/>
                  <a:gd name="connsiteY6084" fmla="*/ 5154078 h 9085945"/>
                  <a:gd name="connsiteX6085" fmla="*/ 0 w 1018183"/>
                  <a:gd name="connsiteY6085" fmla="*/ 5153671 h 9085945"/>
                  <a:gd name="connsiteX6086" fmla="*/ 0 w 1018183"/>
                  <a:gd name="connsiteY6086" fmla="*/ 5152103 h 9085945"/>
                  <a:gd name="connsiteX6087" fmla="*/ 0 w 1018183"/>
                  <a:gd name="connsiteY6087" fmla="*/ 5151918 h 9085945"/>
                  <a:gd name="connsiteX6088" fmla="*/ 0 w 1018183"/>
                  <a:gd name="connsiteY6088" fmla="*/ 5149507 h 9085945"/>
                  <a:gd name="connsiteX6089" fmla="*/ 0 w 1018183"/>
                  <a:gd name="connsiteY6089" fmla="*/ 5148367 h 9085945"/>
                  <a:gd name="connsiteX6090" fmla="*/ 0 w 1018183"/>
                  <a:gd name="connsiteY6090" fmla="*/ 5143366 h 9085945"/>
                  <a:gd name="connsiteX6091" fmla="*/ 0 w 1018183"/>
                  <a:gd name="connsiteY6091" fmla="*/ 5142721 h 9085945"/>
                  <a:gd name="connsiteX6092" fmla="*/ 0 w 1018183"/>
                  <a:gd name="connsiteY6092" fmla="*/ 5141927 h 9085945"/>
                  <a:gd name="connsiteX6093" fmla="*/ 0 w 1018183"/>
                  <a:gd name="connsiteY6093" fmla="*/ 5141461 h 9085945"/>
                  <a:gd name="connsiteX6094" fmla="*/ 0 w 1018183"/>
                  <a:gd name="connsiteY6094" fmla="*/ 5140591 h 9085945"/>
                  <a:gd name="connsiteX6095" fmla="*/ 0 w 1018183"/>
                  <a:gd name="connsiteY6095" fmla="*/ 5139469 h 9085945"/>
                  <a:gd name="connsiteX6096" fmla="*/ 0 w 1018183"/>
                  <a:gd name="connsiteY6096" fmla="*/ 5137309 h 9085945"/>
                  <a:gd name="connsiteX6097" fmla="*/ 0 w 1018183"/>
                  <a:gd name="connsiteY6097" fmla="*/ 5135751 h 9085945"/>
                  <a:gd name="connsiteX6098" fmla="*/ 0 w 1018183"/>
                  <a:gd name="connsiteY6098" fmla="*/ 5135234 h 9085945"/>
                  <a:gd name="connsiteX6099" fmla="*/ 0 w 1018183"/>
                  <a:gd name="connsiteY6099" fmla="*/ 5135107 h 9085945"/>
                  <a:gd name="connsiteX6100" fmla="*/ 0 w 1018183"/>
                  <a:gd name="connsiteY6100" fmla="*/ 5130402 h 9085945"/>
                  <a:gd name="connsiteX6101" fmla="*/ 0 w 1018183"/>
                  <a:gd name="connsiteY6101" fmla="*/ 5130116 h 9085945"/>
                  <a:gd name="connsiteX6102" fmla="*/ 0 w 1018183"/>
                  <a:gd name="connsiteY6102" fmla="*/ 5129925 h 9085945"/>
                  <a:gd name="connsiteX6103" fmla="*/ 0 w 1018183"/>
                  <a:gd name="connsiteY6103" fmla="*/ 5129001 h 9085945"/>
                  <a:gd name="connsiteX6104" fmla="*/ 0 w 1018183"/>
                  <a:gd name="connsiteY6104" fmla="*/ 5128831 h 9085945"/>
                  <a:gd name="connsiteX6105" fmla="*/ 0 w 1018183"/>
                  <a:gd name="connsiteY6105" fmla="*/ 5127704 h 9085945"/>
                  <a:gd name="connsiteX6106" fmla="*/ 0 w 1018183"/>
                  <a:gd name="connsiteY6106" fmla="*/ 5125491 h 9085945"/>
                  <a:gd name="connsiteX6107" fmla="*/ 0 w 1018183"/>
                  <a:gd name="connsiteY6107" fmla="*/ 5123935 h 9085945"/>
                  <a:gd name="connsiteX6108" fmla="*/ 0 w 1018183"/>
                  <a:gd name="connsiteY6108" fmla="*/ 5123477 h 9085945"/>
                  <a:gd name="connsiteX6109" fmla="*/ 0 w 1018183"/>
                  <a:gd name="connsiteY6109" fmla="*/ 5123103 h 9085945"/>
                  <a:gd name="connsiteX6110" fmla="*/ 0 w 1018183"/>
                  <a:gd name="connsiteY6110" fmla="*/ 5122651 h 9085945"/>
                  <a:gd name="connsiteX6111" fmla="*/ 0 w 1018183"/>
                  <a:gd name="connsiteY6111" fmla="*/ 5121536 h 9085945"/>
                  <a:gd name="connsiteX6112" fmla="*/ 0 w 1018183"/>
                  <a:gd name="connsiteY6112" fmla="*/ 5121141 h 9085945"/>
                  <a:gd name="connsiteX6113" fmla="*/ 0 w 1018183"/>
                  <a:gd name="connsiteY6113" fmla="*/ 5120946 h 9085945"/>
                  <a:gd name="connsiteX6114" fmla="*/ 0 w 1018183"/>
                  <a:gd name="connsiteY6114" fmla="*/ 5119904 h 9085945"/>
                  <a:gd name="connsiteX6115" fmla="*/ 0 w 1018183"/>
                  <a:gd name="connsiteY6115" fmla="*/ 5119857 h 9085945"/>
                  <a:gd name="connsiteX6116" fmla="*/ 0 w 1018183"/>
                  <a:gd name="connsiteY6116" fmla="*/ 5119375 h 9085945"/>
                  <a:gd name="connsiteX6117" fmla="*/ 0 w 1018183"/>
                  <a:gd name="connsiteY6117" fmla="*/ 5119056 h 9085945"/>
                  <a:gd name="connsiteX6118" fmla="*/ 0 w 1018183"/>
                  <a:gd name="connsiteY6118" fmla="*/ 5118620 h 9085945"/>
                  <a:gd name="connsiteX6119" fmla="*/ 0 w 1018183"/>
                  <a:gd name="connsiteY6119" fmla="*/ 5118335 h 9085945"/>
                  <a:gd name="connsiteX6120" fmla="*/ 0 w 1018183"/>
                  <a:gd name="connsiteY6120" fmla="*/ 5117876 h 9085945"/>
                  <a:gd name="connsiteX6121" fmla="*/ 0 w 1018183"/>
                  <a:gd name="connsiteY6121" fmla="*/ 5117051 h 9085945"/>
                  <a:gd name="connsiteX6122" fmla="*/ 0 w 1018183"/>
                  <a:gd name="connsiteY6122" fmla="*/ 5116781 h 9085945"/>
                  <a:gd name="connsiteX6123" fmla="*/ 0 w 1018183"/>
                  <a:gd name="connsiteY6123" fmla="*/ 5116646 h 9085945"/>
                  <a:gd name="connsiteX6124" fmla="*/ 0 w 1018183"/>
                  <a:gd name="connsiteY6124" fmla="*/ 5116541 h 9085945"/>
                  <a:gd name="connsiteX6125" fmla="*/ 0 w 1018183"/>
                  <a:gd name="connsiteY6125" fmla="*/ 5115610 h 9085945"/>
                  <a:gd name="connsiteX6126" fmla="*/ 0 w 1018183"/>
                  <a:gd name="connsiteY6126" fmla="*/ 5113329 h 9085945"/>
                  <a:gd name="connsiteX6127" fmla="*/ 0 w 1018183"/>
                  <a:gd name="connsiteY6127" fmla="*/ 5112881 h 9085945"/>
                  <a:gd name="connsiteX6128" fmla="*/ 0 w 1018183"/>
                  <a:gd name="connsiteY6128" fmla="*/ 5112046 h 9085945"/>
                  <a:gd name="connsiteX6129" fmla="*/ 0 w 1018183"/>
                  <a:gd name="connsiteY6129" fmla="*/ 5111761 h 9085945"/>
                  <a:gd name="connsiteX6130" fmla="*/ 0 w 1018183"/>
                  <a:gd name="connsiteY6130" fmla="*/ 5111576 h 9085945"/>
                  <a:gd name="connsiteX6131" fmla="*/ 0 w 1018183"/>
                  <a:gd name="connsiteY6131" fmla="*/ 5110476 h 9085945"/>
                  <a:gd name="connsiteX6132" fmla="*/ 0 w 1018183"/>
                  <a:gd name="connsiteY6132" fmla="*/ 5110083 h 9085945"/>
                  <a:gd name="connsiteX6133" fmla="*/ 0 w 1018183"/>
                  <a:gd name="connsiteY6133" fmla="*/ 5109200 h 9085945"/>
                  <a:gd name="connsiteX6134" fmla="*/ 0 w 1018183"/>
                  <a:gd name="connsiteY6134" fmla="*/ 5108846 h 9085945"/>
                  <a:gd name="connsiteX6135" fmla="*/ 0 w 1018183"/>
                  <a:gd name="connsiteY6135" fmla="*/ 5107277 h 9085945"/>
                  <a:gd name="connsiteX6136" fmla="*/ 0 w 1018183"/>
                  <a:gd name="connsiteY6136" fmla="*/ 5105723 h 9085945"/>
                  <a:gd name="connsiteX6137" fmla="*/ 0 w 1018183"/>
                  <a:gd name="connsiteY6137" fmla="*/ 5105242 h 9085945"/>
                  <a:gd name="connsiteX6138" fmla="*/ 0 w 1018183"/>
                  <a:gd name="connsiteY6138" fmla="*/ 5104318 h 9085945"/>
                  <a:gd name="connsiteX6139" fmla="*/ 0 w 1018183"/>
                  <a:gd name="connsiteY6139" fmla="*/ 5103024 h 9085945"/>
                  <a:gd name="connsiteX6140" fmla="*/ 0 w 1018183"/>
                  <a:gd name="connsiteY6140" fmla="*/ 5102379 h 9085945"/>
                  <a:gd name="connsiteX6141" fmla="*/ 0 w 1018183"/>
                  <a:gd name="connsiteY6141" fmla="*/ 5100249 h 9085945"/>
                  <a:gd name="connsiteX6142" fmla="*/ 0 w 1018183"/>
                  <a:gd name="connsiteY6142" fmla="*/ 5099648 h 9085945"/>
                  <a:gd name="connsiteX6143" fmla="*/ 0 w 1018183"/>
                  <a:gd name="connsiteY6143" fmla="*/ 5098141 h 9085945"/>
                  <a:gd name="connsiteX6144" fmla="*/ 0 w 1018183"/>
                  <a:gd name="connsiteY6144" fmla="*/ 5096967 h 9085945"/>
                  <a:gd name="connsiteX6145" fmla="*/ 0 w 1018183"/>
                  <a:gd name="connsiteY6145" fmla="*/ 5094461 h 9085945"/>
                  <a:gd name="connsiteX6146" fmla="*/ 0 w 1018183"/>
                  <a:gd name="connsiteY6146" fmla="*/ 5092735 h 9085945"/>
                  <a:gd name="connsiteX6147" fmla="*/ 0 w 1018183"/>
                  <a:gd name="connsiteY6147" fmla="*/ 5091967 h 9085945"/>
                  <a:gd name="connsiteX6148" fmla="*/ 0 w 1018183"/>
                  <a:gd name="connsiteY6148" fmla="*/ 5091321 h 9085945"/>
                  <a:gd name="connsiteX6149" fmla="*/ 0 w 1018183"/>
                  <a:gd name="connsiteY6149" fmla="*/ 5090910 h 9085945"/>
                  <a:gd name="connsiteX6150" fmla="*/ 0 w 1018183"/>
                  <a:gd name="connsiteY6150" fmla="*/ 5089192 h 9085945"/>
                  <a:gd name="connsiteX6151" fmla="*/ 0 w 1018183"/>
                  <a:gd name="connsiteY6151" fmla="*/ 5088489 h 9085945"/>
                  <a:gd name="connsiteX6152" fmla="*/ 0 w 1018183"/>
                  <a:gd name="connsiteY6152" fmla="*/ 5086989 h 9085945"/>
                  <a:gd name="connsiteX6153" fmla="*/ 0 w 1018183"/>
                  <a:gd name="connsiteY6153" fmla="*/ 5086330 h 9085945"/>
                  <a:gd name="connsiteX6154" fmla="*/ 0 w 1018183"/>
                  <a:gd name="connsiteY6154" fmla="*/ 5085149 h 9085945"/>
                  <a:gd name="connsiteX6155" fmla="*/ 0 w 1018183"/>
                  <a:gd name="connsiteY6155" fmla="*/ 5084579 h 9085945"/>
                  <a:gd name="connsiteX6156" fmla="*/ 0 w 1018183"/>
                  <a:gd name="connsiteY6156" fmla="*/ 5083135 h 9085945"/>
                  <a:gd name="connsiteX6157" fmla="*/ 0 w 1018183"/>
                  <a:gd name="connsiteY6157" fmla="*/ 5080604 h 9085945"/>
                  <a:gd name="connsiteX6158" fmla="*/ 0 w 1018183"/>
                  <a:gd name="connsiteY6158" fmla="*/ 5080151 h 9085945"/>
                  <a:gd name="connsiteX6159" fmla="*/ 0 w 1018183"/>
                  <a:gd name="connsiteY6159" fmla="*/ 5079515 h 9085945"/>
                  <a:gd name="connsiteX6160" fmla="*/ 0 w 1018183"/>
                  <a:gd name="connsiteY6160" fmla="*/ 5079033 h 9085945"/>
                  <a:gd name="connsiteX6161" fmla="*/ 0 w 1018183"/>
                  <a:gd name="connsiteY6161" fmla="*/ 5078714 h 9085945"/>
                  <a:gd name="connsiteX6162" fmla="*/ 0 w 1018183"/>
                  <a:gd name="connsiteY6162" fmla="*/ 5077430 h 9085945"/>
                  <a:gd name="connsiteX6163" fmla="*/ 0 w 1018183"/>
                  <a:gd name="connsiteY6163" fmla="*/ 5077355 h 9085945"/>
                  <a:gd name="connsiteX6164" fmla="*/ 0 w 1018183"/>
                  <a:gd name="connsiteY6164" fmla="*/ 5076302 h 9085945"/>
                  <a:gd name="connsiteX6165" fmla="*/ 0 w 1018183"/>
                  <a:gd name="connsiteY6165" fmla="*/ 5076119 h 9085945"/>
                  <a:gd name="connsiteX6166" fmla="*/ 0 w 1018183"/>
                  <a:gd name="connsiteY6166" fmla="*/ 5074551 h 9085945"/>
                  <a:gd name="connsiteX6167" fmla="*/ 0 w 1018183"/>
                  <a:gd name="connsiteY6167" fmla="*/ 5074091 h 9085945"/>
                  <a:gd name="connsiteX6168" fmla="*/ 0 w 1018183"/>
                  <a:gd name="connsiteY6168" fmla="*/ 5072076 h 9085945"/>
                  <a:gd name="connsiteX6169" fmla="*/ 0 w 1018183"/>
                  <a:gd name="connsiteY6169" fmla="*/ 5072069 h 9085945"/>
                  <a:gd name="connsiteX6170" fmla="*/ 0 w 1018183"/>
                  <a:gd name="connsiteY6170" fmla="*/ 5069741 h 9085945"/>
                  <a:gd name="connsiteX6171" fmla="*/ 0 w 1018183"/>
                  <a:gd name="connsiteY6171" fmla="*/ 5069542 h 9085945"/>
                  <a:gd name="connsiteX6172" fmla="*/ 0 w 1018183"/>
                  <a:gd name="connsiteY6172" fmla="*/ 5068937 h 9085945"/>
                  <a:gd name="connsiteX6173" fmla="*/ 0 w 1018183"/>
                  <a:gd name="connsiteY6173" fmla="*/ 5057799 h 9085945"/>
                  <a:gd name="connsiteX6174" fmla="*/ 0 w 1018183"/>
                  <a:gd name="connsiteY6174" fmla="*/ 5056584 h 9085945"/>
                  <a:gd name="connsiteX6175" fmla="*/ 0 w 1018183"/>
                  <a:gd name="connsiteY6175" fmla="*/ 5055299 h 9085945"/>
                  <a:gd name="connsiteX6176" fmla="*/ 0 w 1018183"/>
                  <a:gd name="connsiteY6176" fmla="*/ 5054264 h 9085945"/>
                  <a:gd name="connsiteX6177" fmla="*/ 0 w 1018183"/>
                  <a:gd name="connsiteY6177" fmla="*/ 5054119 h 9085945"/>
                  <a:gd name="connsiteX6178" fmla="*/ 0 w 1018183"/>
                  <a:gd name="connsiteY6178" fmla="*/ 5051982 h 9085945"/>
                  <a:gd name="connsiteX6179" fmla="*/ 0 w 1018183"/>
                  <a:gd name="connsiteY6179" fmla="*/ 5051532 h 9085945"/>
                  <a:gd name="connsiteX6180" fmla="*/ 0 w 1018183"/>
                  <a:gd name="connsiteY6180" fmla="*/ 5050414 h 9085945"/>
                  <a:gd name="connsiteX6181" fmla="*/ 0 w 1018183"/>
                  <a:gd name="connsiteY6181" fmla="*/ 5046963 h 9085945"/>
                  <a:gd name="connsiteX6182" fmla="*/ 0 w 1018183"/>
                  <a:gd name="connsiteY6182" fmla="*/ 5045988 h 9085945"/>
                  <a:gd name="connsiteX6183" fmla="*/ 0 w 1018183"/>
                  <a:gd name="connsiteY6183" fmla="*/ 5045526 h 9085945"/>
                  <a:gd name="connsiteX6184" fmla="*/ 0 w 1018183"/>
                  <a:gd name="connsiteY6184" fmla="*/ 5045421 h 9085945"/>
                  <a:gd name="connsiteX6185" fmla="*/ 0 w 1018183"/>
                  <a:gd name="connsiteY6185" fmla="*/ 5044237 h 9085945"/>
                  <a:gd name="connsiteX6186" fmla="*/ 0 w 1018183"/>
                  <a:gd name="connsiteY6186" fmla="*/ 5043428 h 9085945"/>
                  <a:gd name="connsiteX6187" fmla="*/ 0 w 1018183"/>
                  <a:gd name="connsiteY6187" fmla="*/ 5043206 h 9085945"/>
                  <a:gd name="connsiteX6188" fmla="*/ 0 w 1018183"/>
                  <a:gd name="connsiteY6188" fmla="*/ 5043066 h 9085945"/>
                  <a:gd name="connsiteX6189" fmla="*/ 0 w 1018183"/>
                  <a:gd name="connsiteY6189" fmla="*/ 5040924 h 9085945"/>
                  <a:gd name="connsiteX6190" fmla="*/ 0 w 1018183"/>
                  <a:gd name="connsiteY6190" fmla="*/ 5039356 h 9085945"/>
                  <a:gd name="connsiteX6191" fmla="*/ 0 w 1018183"/>
                  <a:gd name="connsiteY6191" fmla="*/ 5038226 h 9085945"/>
                  <a:gd name="connsiteX6192" fmla="*/ 0 w 1018183"/>
                  <a:gd name="connsiteY6192" fmla="*/ 5037133 h 9085945"/>
                  <a:gd name="connsiteX6193" fmla="*/ 0 w 1018183"/>
                  <a:gd name="connsiteY6193" fmla="*/ 5037013 h 9085945"/>
                  <a:gd name="connsiteX6194" fmla="*/ 0 w 1018183"/>
                  <a:gd name="connsiteY6194" fmla="*/ 5034929 h 9085945"/>
                  <a:gd name="connsiteX6195" fmla="*/ 0 w 1018183"/>
                  <a:gd name="connsiteY6195" fmla="*/ 5033654 h 9085945"/>
                  <a:gd name="connsiteX6196" fmla="*/ 0 w 1018183"/>
                  <a:gd name="connsiteY6196" fmla="*/ 5032876 h 9085945"/>
                  <a:gd name="connsiteX6197" fmla="*/ 0 w 1018183"/>
                  <a:gd name="connsiteY6197" fmla="*/ 5032370 h 9085945"/>
                  <a:gd name="connsiteX6198" fmla="*/ 0 w 1018183"/>
                  <a:gd name="connsiteY6198" fmla="*/ 5031727 h 9085945"/>
                  <a:gd name="connsiteX6199" fmla="*/ 0 w 1018183"/>
                  <a:gd name="connsiteY6199" fmla="*/ 5030443 h 9085945"/>
                  <a:gd name="connsiteX6200" fmla="*/ 0 w 1018183"/>
                  <a:gd name="connsiteY6200" fmla="*/ 5029028 h 9085945"/>
                  <a:gd name="connsiteX6201" fmla="*/ 0 w 1018183"/>
                  <a:gd name="connsiteY6201" fmla="*/ 5023616 h 9085945"/>
                  <a:gd name="connsiteX6202" fmla="*/ 0 w 1018183"/>
                  <a:gd name="connsiteY6202" fmla="*/ 5020669 h 9085945"/>
                  <a:gd name="connsiteX6203" fmla="*/ 0 w 1018183"/>
                  <a:gd name="connsiteY6203" fmla="*/ 5020304 h 9085945"/>
                  <a:gd name="connsiteX6204" fmla="*/ 0 w 1018183"/>
                  <a:gd name="connsiteY6204" fmla="*/ 5019254 h 9085945"/>
                  <a:gd name="connsiteX6205" fmla="*/ 0 w 1018183"/>
                  <a:gd name="connsiteY6205" fmla="*/ 5017970 h 9085945"/>
                  <a:gd name="connsiteX6206" fmla="*/ 0 w 1018183"/>
                  <a:gd name="connsiteY6206" fmla="*/ 5016251 h 9085945"/>
                  <a:gd name="connsiteX6207" fmla="*/ 0 w 1018183"/>
                  <a:gd name="connsiteY6207" fmla="*/ 5014957 h 9085945"/>
                  <a:gd name="connsiteX6208" fmla="*/ 0 w 1018183"/>
                  <a:gd name="connsiteY6208" fmla="*/ 5013545 h 9085945"/>
                  <a:gd name="connsiteX6209" fmla="*/ 0 w 1018183"/>
                  <a:gd name="connsiteY6209" fmla="*/ 5012798 h 9085945"/>
                  <a:gd name="connsiteX6210" fmla="*/ 0 w 1018183"/>
                  <a:gd name="connsiteY6210" fmla="*/ 5011978 h 9085945"/>
                  <a:gd name="connsiteX6211" fmla="*/ 0 w 1018183"/>
                  <a:gd name="connsiteY6211" fmla="*/ 5011190 h 9085945"/>
                  <a:gd name="connsiteX6212" fmla="*/ 0 w 1018183"/>
                  <a:gd name="connsiteY6212" fmla="*/ 5009246 h 9085945"/>
                  <a:gd name="connsiteX6213" fmla="*/ 0 w 1018183"/>
                  <a:gd name="connsiteY6213" fmla="*/ 5008394 h 9085945"/>
                  <a:gd name="connsiteX6214" fmla="*/ 0 w 1018183"/>
                  <a:gd name="connsiteY6214" fmla="*/ 5008197 h 9085945"/>
                  <a:gd name="connsiteX6215" fmla="*/ 0 w 1018183"/>
                  <a:gd name="connsiteY6215" fmla="*/ 5006628 h 9085945"/>
                  <a:gd name="connsiteX6216" fmla="*/ 0 w 1018183"/>
                  <a:gd name="connsiteY6216" fmla="*/ 5005184 h 9085945"/>
                  <a:gd name="connsiteX6217" fmla="*/ 0 w 1018183"/>
                  <a:gd name="connsiteY6217" fmla="*/ 5005079 h 9085945"/>
                  <a:gd name="connsiteX6218" fmla="*/ 0 w 1018183"/>
                  <a:gd name="connsiteY6218" fmla="*/ 5004461 h 9085945"/>
                  <a:gd name="connsiteX6219" fmla="*/ 0 w 1018183"/>
                  <a:gd name="connsiteY6219" fmla="*/ 5003899 h 9085945"/>
                  <a:gd name="connsiteX6220" fmla="*/ 0 w 1018183"/>
                  <a:gd name="connsiteY6220" fmla="*/ 5002864 h 9085945"/>
                  <a:gd name="connsiteX6221" fmla="*/ 0 w 1018183"/>
                  <a:gd name="connsiteY6221" fmla="*/ 5002766 h 9085945"/>
                  <a:gd name="connsiteX6222" fmla="*/ 0 w 1018183"/>
                  <a:gd name="connsiteY6222" fmla="*/ 5001199 h 9085945"/>
                  <a:gd name="connsiteX6223" fmla="*/ 0 w 1018183"/>
                  <a:gd name="connsiteY6223" fmla="*/ 5000927 h 9085945"/>
                  <a:gd name="connsiteX6224" fmla="*/ 0 w 1018183"/>
                  <a:gd name="connsiteY6224" fmla="*/ 5000582 h 9085945"/>
                  <a:gd name="connsiteX6225" fmla="*/ 0 w 1018183"/>
                  <a:gd name="connsiteY6225" fmla="*/ 5000130 h 9085945"/>
                  <a:gd name="connsiteX6226" fmla="*/ 0 w 1018183"/>
                  <a:gd name="connsiteY6226" fmla="*/ 4999014 h 9085945"/>
                  <a:gd name="connsiteX6227" fmla="*/ 0 w 1018183"/>
                  <a:gd name="connsiteY6227" fmla="*/ 4997336 h 9085945"/>
                  <a:gd name="connsiteX6228" fmla="*/ 0 w 1018183"/>
                  <a:gd name="connsiteY6228" fmla="*/ 4992534 h 9085945"/>
                  <a:gd name="connsiteX6229" fmla="*/ 0 w 1018183"/>
                  <a:gd name="connsiteY6229" fmla="*/ 4992083 h 9085945"/>
                  <a:gd name="connsiteX6230" fmla="*/ 0 w 1018183"/>
                  <a:gd name="connsiteY6230" fmla="*/ 4992028 h 9085945"/>
                  <a:gd name="connsiteX6231" fmla="*/ 0 w 1018183"/>
                  <a:gd name="connsiteY6231" fmla="*/ 4989870 h 9085945"/>
                  <a:gd name="connsiteX6232" fmla="*/ 0 w 1018183"/>
                  <a:gd name="connsiteY6232" fmla="*/ 4989289 h 9085945"/>
                  <a:gd name="connsiteX6233" fmla="*/ 0 w 1018183"/>
                  <a:gd name="connsiteY6233" fmla="*/ 4987941 h 9085945"/>
                  <a:gd name="connsiteX6234" fmla="*/ 0 w 1018183"/>
                  <a:gd name="connsiteY6234" fmla="*/ 4986526 h 9085945"/>
                  <a:gd name="connsiteX6235" fmla="*/ 0 w 1018183"/>
                  <a:gd name="connsiteY6235" fmla="*/ 4984447 h 9085945"/>
                  <a:gd name="connsiteX6236" fmla="*/ 0 w 1018183"/>
                  <a:gd name="connsiteY6236" fmla="*/ 4983795 h 9085945"/>
                  <a:gd name="connsiteX6237" fmla="*/ 0 w 1018183"/>
                  <a:gd name="connsiteY6237" fmla="*/ 4980683 h 9085945"/>
                  <a:gd name="connsiteX6238" fmla="*/ 0 w 1018183"/>
                  <a:gd name="connsiteY6238" fmla="*/ 4977628 h 9085945"/>
                  <a:gd name="connsiteX6239" fmla="*/ 0 w 1018183"/>
                  <a:gd name="connsiteY6239" fmla="*/ 4976517 h 9085945"/>
                  <a:gd name="connsiteX6240" fmla="*/ 0 w 1018183"/>
                  <a:gd name="connsiteY6240" fmla="*/ 4975468 h 9085945"/>
                  <a:gd name="connsiteX6241" fmla="*/ 0 w 1018183"/>
                  <a:gd name="connsiteY6241" fmla="*/ 4973751 h 9085945"/>
                  <a:gd name="connsiteX6242" fmla="*/ 0 w 1018183"/>
                  <a:gd name="connsiteY6242" fmla="*/ 4972639 h 9085945"/>
                  <a:gd name="connsiteX6243" fmla="*/ 0 w 1018183"/>
                  <a:gd name="connsiteY6243" fmla="*/ 4972456 h 9085945"/>
                  <a:gd name="connsiteX6244" fmla="*/ 0 w 1018183"/>
                  <a:gd name="connsiteY6244" fmla="*/ 4968904 h 9085945"/>
                  <a:gd name="connsiteX6245" fmla="*/ 0 w 1018183"/>
                  <a:gd name="connsiteY6245" fmla="*/ 4967855 h 9085945"/>
                  <a:gd name="connsiteX6246" fmla="*/ 0 w 1018183"/>
                  <a:gd name="connsiteY6246" fmla="*/ 4967405 h 9085945"/>
                  <a:gd name="connsiteX6247" fmla="*/ 0 w 1018183"/>
                  <a:gd name="connsiteY6247" fmla="*/ 4966286 h 9085945"/>
                  <a:gd name="connsiteX6248" fmla="*/ 0 w 1018183"/>
                  <a:gd name="connsiteY6248" fmla="*/ 4964609 h 9085945"/>
                  <a:gd name="connsiteX6249" fmla="*/ 0 w 1018183"/>
                  <a:gd name="connsiteY6249" fmla="*/ 4963555 h 9085945"/>
                  <a:gd name="connsiteX6250" fmla="*/ 0 w 1018183"/>
                  <a:gd name="connsiteY6250" fmla="*/ 4962424 h 9085945"/>
                  <a:gd name="connsiteX6251" fmla="*/ 0 w 1018183"/>
                  <a:gd name="connsiteY6251" fmla="*/ 4961577 h 9085945"/>
                  <a:gd name="connsiteX6252" fmla="*/ 0 w 1018183"/>
                  <a:gd name="connsiteY6252" fmla="*/ 4961398 h 9085945"/>
                  <a:gd name="connsiteX6253" fmla="*/ 0 w 1018183"/>
                  <a:gd name="connsiteY6253" fmla="*/ 4960857 h 9085945"/>
                  <a:gd name="connsiteX6254" fmla="*/ 0 w 1018183"/>
                  <a:gd name="connsiteY6254" fmla="*/ 4959322 h 9085945"/>
                  <a:gd name="connsiteX6255" fmla="*/ 0 w 1018183"/>
                  <a:gd name="connsiteY6255" fmla="*/ 4956994 h 9085945"/>
                  <a:gd name="connsiteX6256" fmla="*/ 0 w 1018183"/>
                  <a:gd name="connsiteY6256" fmla="*/ 4954011 h 9085945"/>
                  <a:gd name="connsiteX6257" fmla="*/ 0 w 1018183"/>
                  <a:gd name="connsiteY6257" fmla="*/ 4953086 h 9085945"/>
                  <a:gd name="connsiteX6258" fmla="*/ 0 w 1018183"/>
                  <a:gd name="connsiteY6258" fmla="*/ 4951367 h 9085945"/>
                  <a:gd name="connsiteX6259" fmla="*/ 0 w 1018183"/>
                  <a:gd name="connsiteY6259" fmla="*/ 4949798 h 9085945"/>
                  <a:gd name="connsiteX6260" fmla="*/ 0 w 1018183"/>
                  <a:gd name="connsiteY6260" fmla="*/ 4949528 h 9085945"/>
                  <a:gd name="connsiteX6261" fmla="*/ 0 w 1018183"/>
                  <a:gd name="connsiteY6261" fmla="*/ 4948947 h 9085945"/>
                  <a:gd name="connsiteX6262" fmla="*/ 0 w 1018183"/>
                  <a:gd name="connsiteY6262" fmla="*/ 4947956 h 9085945"/>
                  <a:gd name="connsiteX6263" fmla="*/ 0 w 1018183"/>
                  <a:gd name="connsiteY6263" fmla="*/ 4943453 h 9085945"/>
                  <a:gd name="connsiteX6264" fmla="*/ 0 w 1018183"/>
                  <a:gd name="connsiteY6264" fmla="*/ 4942169 h 9085945"/>
                  <a:gd name="connsiteX6265" fmla="*/ 0 w 1018183"/>
                  <a:gd name="connsiteY6265" fmla="*/ 4941947 h 9085945"/>
                  <a:gd name="connsiteX6266" fmla="*/ 0 w 1018183"/>
                  <a:gd name="connsiteY6266" fmla="*/ 4936896 h 9085945"/>
                  <a:gd name="connsiteX6267" fmla="*/ 0 w 1018183"/>
                  <a:gd name="connsiteY6267" fmla="*/ 4936175 h 9085945"/>
                  <a:gd name="connsiteX6268" fmla="*/ 0 w 1018183"/>
                  <a:gd name="connsiteY6268" fmla="*/ 4935126 h 9085945"/>
                  <a:gd name="connsiteX6269" fmla="*/ 0 w 1018183"/>
                  <a:gd name="connsiteY6269" fmla="*/ 4932395 h 9085945"/>
                  <a:gd name="connsiteX6270" fmla="*/ 0 w 1018183"/>
                  <a:gd name="connsiteY6270" fmla="*/ 4929510 h 9085945"/>
                  <a:gd name="connsiteX6271" fmla="*/ 0 w 1018183"/>
                  <a:gd name="connsiteY6271" fmla="*/ 4925478 h 9085945"/>
                  <a:gd name="connsiteX6272" fmla="*/ 0 w 1018183"/>
                  <a:gd name="connsiteY6272" fmla="*/ 4925118 h 9085945"/>
                  <a:gd name="connsiteX6273" fmla="*/ 0 w 1018183"/>
                  <a:gd name="connsiteY6273" fmla="*/ 4924267 h 9085945"/>
                  <a:gd name="connsiteX6274" fmla="*/ 0 w 1018183"/>
                  <a:gd name="connsiteY6274" fmla="*/ 4921235 h 9085945"/>
                  <a:gd name="connsiteX6275" fmla="*/ 0 w 1018183"/>
                  <a:gd name="connsiteY6275" fmla="*/ 4920907 h 9085945"/>
                  <a:gd name="connsiteX6276" fmla="*/ 0 w 1018183"/>
                  <a:gd name="connsiteY6276" fmla="*/ 4918980 h 9085945"/>
                  <a:gd name="connsiteX6277" fmla="*/ 0 w 1018183"/>
                  <a:gd name="connsiteY6277" fmla="*/ 4913669 h 9085945"/>
                  <a:gd name="connsiteX6278" fmla="*/ 0 w 1018183"/>
                  <a:gd name="connsiteY6278" fmla="*/ 4912861 h 9085945"/>
                  <a:gd name="connsiteX6279" fmla="*/ 0 w 1018183"/>
                  <a:gd name="connsiteY6279" fmla="*/ 4912744 h 9085945"/>
                  <a:gd name="connsiteX6280" fmla="*/ 0 w 1018183"/>
                  <a:gd name="connsiteY6280" fmla="*/ 4911458 h 9085945"/>
                  <a:gd name="connsiteX6281" fmla="*/ 0 w 1018183"/>
                  <a:gd name="connsiteY6281" fmla="*/ 4910869 h 9085945"/>
                  <a:gd name="connsiteX6282" fmla="*/ 0 w 1018183"/>
                  <a:gd name="connsiteY6282" fmla="*/ 4907922 h 9085945"/>
                  <a:gd name="connsiteX6283" fmla="*/ 0 w 1018183"/>
                  <a:gd name="connsiteY6283" fmla="*/ 4907151 h 9085945"/>
                  <a:gd name="connsiteX6284" fmla="*/ 0 w 1018183"/>
                  <a:gd name="connsiteY6284" fmla="*/ 4906507 h 9085945"/>
                  <a:gd name="connsiteX6285" fmla="*/ 0 w 1018183"/>
                  <a:gd name="connsiteY6285" fmla="*/ 4901802 h 9085945"/>
                  <a:gd name="connsiteX6286" fmla="*/ 0 w 1018183"/>
                  <a:gd name="connsiteY6286" fmla="*/ 4901686 h 9085945"/>
                  <a:gd name="connsiteX6287" fmla="*/ 0 w 1018183"/>
                  <a:gd name="connsiteY6287" fmla="*/ 4899668 h 9085945"/>
                  <a:gd name="connsiteX6288" fmla="*/ 0 w 1018183"/>
                  <a:gd name="connsiteY6288" fmla="*/ 4899104 h 9085945"/>
                  <a:gd name="connsiteX6289" fmla="*/ 0 w 1018183"/>
                  <a:gd name="connsiteY6289" fmla="*/ 4896554 h 9085945"/>
                  <a:gd name="connsiteX6290" fmla="*/ 0 w 1018183"/>
                  <a:gd name="connsiteY6290" fmla="*/ 4895335 h 9085945"/>
                  <a:gd name="connsiteX6291" fmla="*/ 0 w 1018183"/>
                  <a:gd name="connsiteY6291" fmla="*/ 4894503 h 9085945"/>
                  <a:gd name="connsiteX6292" fmla="*/ 0 w 1018183"/>
                  <a:gd name="connsiteY6292" fmla="*/ 4894051 h 9085945"/>
                  <a:gd name="connsiteX6293" fmla="*/ 0 w 1018183"/>
                  <a:gd name="connsiteY6293" fmla="*/ 4892936 h 9085945"/>
                  <a:gd name="connsiteX6294" fmla="*/ 0 w 1018183"/>
                  <a:gd name="connsiteY6294" fmla="*/ 4891304 h 9085945"/>
                  <a:gd name="connsiteX6295" fmla="*/ 0 w 1018183"/>
                  <a:gd name="connsiteY6295" fmla="*/ 4890020 h 9085945"/>
                  <a:gd name="connsiteX6296" fmla="*/ 0 w 1018183"/>
                  <a:gd name="connsiteY6296" fmla="*/ 4889735 h 9085945"/>
                  <a:gd name="connsiteX6297" fmla="*/ 0 w 1018183"/>
                  <a:gd name="connsiteY6297" fmla="*/ 4889276 h 9085945"/>
                  <a:gd name="connsiteX6298" fmla="*/ 0 w 1018183"/>
                  <a:gd name="connsiteY6298" fmla="*/ 4888451 h 9085945"/>
                  <a:gd name="connsiteX6299" fmla="*/ 0 w 1018183"/>
                  <a:gd name="connsiteY6299" fmla="*/ 4888181 h 9085945"/>
                  <a:gd name="connsiteX6300" fmla="*/ 0 w 1018183"/>
                  <a:gd name="connsiteY6300" fmla="*/ 4888046 h 9085945"/>
                  <a:gd name="connsiteX6301" fmla="*/ 0 w 1018183"/>
                  <a:gd name="connsiteY6301" fmla="*/ 4887941 h 9085945"/>
                  <a:gd name="connsiteX6302" fmla="*/ 0 w 1018183"/>
                  <a:gd name="connsiteY6302" fmla="*/ 4887010 h 9085945"/>
                  <a:gd name="connsiteX6303" fmla="*/ 0 w 1018183"/>
                  <a:gd name="connsiteY6303" fmla="*/ 4884729 h 9085945"/>
                  <a:gd name="connsiteX6304" fmla="*/ 0 w 1018183"/>
                  <a:gd name="connsiteY6304" fmla="*/ 4884281 h 9085945"/>
                  <a:gd name="connsiteX6305" fmla="*/ 0 w 1018183"/>
                  <a:gd name="connsiteY6305" fmla="*/ 4883446 h 9085945"/>
                  <a:gd name="connsiteX6306" fmla="*/ 0 w 1018183"/>
                  <a:gd name="connsiteY6306" fmla="*/ 4883161 h 9085945"/>
                  <a:gd name="connsiteX6307" fmla="*/ 0 w 1018183"/>
                  <a:gd name="connsiteY6307" fmla="*/ 4882976 h 9085945"/>
                  <a:gd name="connsiteX6308" fmla="*/ 0 w 1018183"/>
                  <a:gd name="connsiteY6308" fmla="*/ 4881876 h 9085945"/>
                  <a:gd name="connsiteX6309" fmla="*/ 0 w 1018183"/>
                  <a:gd name="connsiteY6309" fmla="*/ 4880246 h 9085945"/>
                  <a:gd name="connsiteX6310" fmla="*/ 0 w 1018183"/>
                  <a:gd name="connsiteY6310" fmla="*/ 4878677 h 9085945"/>
                  <a:gd name="connsiteX6311" fmla="*/ 0 w 1018183"/>
                  <a:gd name="connsiteY6311" fmla="*/ 4877123 h 9085945"/>
                  <a:gd name="connsiteX6312" fmla="*/ 0 w 1018183"/>
                  <a:gd name="connsiteY6312" fmla="*/ 4875194 h 9085945"/>
                  <a:gd name="connsiteX6313" fmla="*/ 0 w 1018183"/>
                  <a:gd name="connsiteY6313" fmla="*/ 4874424 h 9085945"/>
                  <a:gd name="connsiteX6314" fmla="*/ 0 w 1018183"/>
                  <a:gd name="connsiteY6314" fmla="*/ 4873779 h 9085945"/>
                  <a:gd name="connsiteX6315" fmla="*/ 0 w 1018183"/>
                  <a:gd name="connsiteY6315" fmla="*/ 4871649 h 9085945"/>
                  <a:gd name="connsiteX6316" fmla="*/ 0 w 1018183"/>
                  <a:gd name="connsiteY6316" fmla="*/ 4871048 h 9085945"/>
                  <a:gd name="connsiteX6317" fmla="*/ 0 w 1018183"/>
                  <a:gd name="connsiteY6317" fmla="*/ 4868959 h 9085945"/>
                  <a:gd name="connsiteX6318" fmla="*/ 0 w 1018183"/>
                  <a:gd name="connsiteY6318" fmla="*/ 4868367 h 9085945"/>
                  <a:gd name="connsiteX6319" fmla="*/ 0 w 1018183"/>
                  <a:gd name="connsiteY6319" fmla="*/ 4863367 h 9085945"/>
                  <a:gd name="connsiteX6320" fmla="*/ 0 w 1018183"/>
                  <a:gd name="connsiteY6320" fmla="*/ 4862721 h 9085945"/>
                  <a:gd name="connsiteX6321" fmla="*/ 0 w 1018183"/>
                  <a:gd name="connsiteY6321" fmla="*/ 4862310 h 9085945"/>
                  <a:gd name="connsiteX6322" fmla="*/ 0 w 1018183"/>
                  <a:gd name="connsiteY6322" fmla="*/ 4861460 h 9085945"/>
                  <a:gd name="connsiteX6323" fmla="*/ 0 w 1018183"/>
                  <a:gd name="connsiteY6323" fmla="*/ 4860592 h 9085945"/>
                  <a:gd name="connsiteX6324" fmla="*/ 0 w 1018183"/>
                  <a:gd name="connsiteY6324" fmla="*/ 4859889 h 9085945"/>
                  <a:gd name="connsiteX6325" fmla="*/ 0 w 1018183"/>
                  <a:gd name="connsiteY6325" fmla="*/ 4856549 h 9085945"/>
                  <a:gd name="connsiteX6326" fmla="*/ 0 w 1018183"/>
                  <a:gd name="connsiteY6326" fmla="*/ 4854535 h 9085945"/>
                  <a:gd name="connsiteX6327" fmla="*/ 0 w 1018183"/>
                  <a:gd name="connsiteY6327" fmla="*/ 4853709 h 9085945"/>
                  <a:gd name="connsiteX6328" fmla="*/ 0 w 1018183"/>
                  <a:gd name="connsiteY6328" fmla="*/ 4852004 h 9085945"/>
                  <a:gd name="connsiteX6329" fmla="*/ 0 w 1018183"/>
                  <a:gd name="connsiteY6329" fmla="*/ 4851551 h 9085945"/>
                  <a:gd name="connsiteX6330" fmla="*/ 0 w 1018183"/>
                  <a:gd name="connsiteY6330" fmla="*/ 4850915 h 9085945"/>
                  <a:gd name="connsiteX6331" fmla="*/ 0 w 1018183"/>
                  <a:gd name="connsiteY6331" fmla="*/ 4850433 h 9085945"/>
                  <a:gd name="connsiteX6332" fmla="*/ 0 w 1018183"/>
                  <a:gd name="connsiteY6332" fmla="*/ 4850114 h 9085945"/>
                  <a:gd name="connsiteX6333" fmla="*/ 0 w 1018183"/>
                  <a:gd name="connsiteY6333" fmla="*/ 4849678 h 9085945"/>
                  <a:gd name="connsiteX6334" fmla="*/ 0 w 1018183"/>
                  <a:gd name="connsiteY6334" fmla="*/ 4848830 h 9085945"/>
                  <a:gd name="connsiteX6335" fmla="*/ 0 w 1018183"/>
                  <a:gd name="connsiteY6335" fmla="*/ 4848109 h 9085945"/>
                  <a:gd name="connsiteX6336" fmla="*/ 0 w 1018183"/>
                  <a:gd name="connsiteY6336" fmla="*/ 4847704 h 9085945"/>
                  <a:gd name="connsiteX6337" fmla="*/ 0 w 1018183"/>
                  <a:gd name="connsiteY6337" fmla="*/ 4847702 h 9085945"/>
                  <a:gd name="connsiteX6338" fmla="*/ 0 w 1018183"/>
                  <a:gd name="connsiteY6338" fmla="*/ 4847599 h 9085945"/>
                  <a:gd name="connsiteX6339" fmla="*/ 0 w 1018183"/>
                  <a:gd name="connsiteY6339" fmla="*/ 4847519 h 9085945"/>
                  <a:gd name="connsiteX6340" fmla="*/ 0 w 1018183"/>
                  <a:gd name="connsiteY6340" fmla="*/ 4845951 h 9085945"/>
                  <a:gd name="connsiteX6341" fmla="*/ 0 w 1018183"/>
                  <a:gd name="connsiteY6341" fmla="*/ 4845491 h 9085945"/>
                  <a:gd name="connsiteX6342" fmla="*/ 0 w 1018183"/>
                  <a:gd name="connsiteY6342" fmla="*/ 4843939 h 9085945"/>
                  <a:gd name="connsiteX6343" fmla="*/ 0 w 1018183"/>
                  <a:gd name="connsiteY6343" fmla="*/ 4843476 h 9085945"/>
                  <a:gd name="connsiteX6344" fmla="*/ 0 w 1018183"/>
                  <a:gd name="connsiteY6344" fmla="*/ 4843104 h 9085945"/>
                  <a:gd name="connsiteX6345" fmla="*/ 0 w 1018183"/>
                  <a:gd name="connsiteY6345" fmla="*/ 4842651 h 9085945"/>
                  <a:gd name="connsiteX6346" fmla="*/ 0 w 1018183"/>
                  <a:gd name="connsiteY6346" fmla="*/ 4841534 h 9085945"/>
                  <a:gd name="connsiteX6347" fmla="*/ 0 w 1018183"/>
                  <a:gd name="connsiteY6347" fmla="*/ 4841141 h 9085945"/>
                  <a:gd name="connsiteX6348" fmla="*/ 0 w 1018183"/>
                  <a:gd name="connsiteY6348" fmla="*/ 4840942 h 9085945"/>
                  <a:gd name="connsiteX6349" fmla="*/ 0 w 1018183"/>
                  <a:gd name="connsiteY6349" fmla="*/ 4840337 h 9085945"/>
                  <a:gd name="connsiteX6350" fmla="*/ 0 w 1018183"/>
                  <a:gd name="connsiteY6350" fmla="*/ 4839904 h 9085945"/>
                  <a:gd name="connsiteX6351" fmla="*/ 0 w 1018183"/>
                  <a:gd name="connsiteY6351" fmla="*/ 4838619 h 9085945"/>
                  <a:gd name="connsiteX6352" fmla="*/ 0 w 1018183"/>
                  <a:gd name="connsiteY6352" fmla="*/ 4838335 h 9085945"/>
                  <a:gd name="connsiteX6353" fmla="*/ 0 w 1018183"/>
                  <a:gd name="connsiteY6353" fmla="*/ 4837051 h 9085945"/>
                  <a:gd name="connsiteX6354" fmla="*/ 0 w 1018183"/>
                  <a:gd name="connsiteY6354" fmla="*/ 4836781 h 9085945"/>
                  <a:gd name="connsiteX6355" fmla="*/ 0 w 1018183"/>
                  <a:gd name="connsiteY6355" fmla="*/ 4830706 h 9085945"/>
                  <a:gd name="connsiteX6356" fmla="*/ 0 w 1018183"/>
                  <a:gd name="connsiteY6356" fmla="*/ 4829199 h 9085945"/>
                  <a:gd name="connsiteX6357" fmla="*/ 0 w 1018183"/>
                  <a:gd name="connsiteY6357" fmla="*/ 4826002 h 9085945"/>
                  <a:gd name="connsiteX6358" fmla="*/ 0 w 1018183"/>
                  <a:gd name="connsiteY6358" fmla="*/ 4825519 h 9085945"/>
                  <a:gd name="connsiteX6359" fmla="*/ 0 w 1018183"/>
                  <a:gd name="connsiteY6359" fmla="*/ 4823025 h 9085945"/>
                  <a:gd name="connsiteX6360" fmla="*/ 0 w 1018183"/>
                  <a:gd name="connsiteY6360" fmla="*/ 4822379 h 9085945"/>
                  <a:gd name="connsiteX6361" fmla="*/ 0 w 1018183"/>
                  <a:gd name="connsiteY6361" fmla="*/ 4821968 h 9085945"/>
                  <a:gd name="connsiteX6362" fmla="*/ 0 w 1018183"/>
                  <a:gd name="connsiteY6362" fmla="*/ 4820250 h 9085945"/>
                  <a:gd name="connsiteX6363" fmla="*/ 0 w 1018183"/>
                  <a:gd name="connsiteY6363" fmla="*/ 4819648 h 9085945"/>
                  <a:gd name="connsiteX6364" fmla="*/ 0 w 1018183"/>
                  <a:gd name="connsiteY6364" fmla="*/ 4817388 h 9085945"/>
                  <a:gd name="connsiteX6365" fmla="*/ 0 w 1018183"/>
                  <a:gd name="connsiteY6365" fmla="*/ 4815637 h 9085945"/>
                  <a:gd name="connsiteX6366" fmla="*/ 0 w 1018183"/>
                  <a:gd name="connsiteY6366" fmla="*/ 4814466 h 9085945"/>
                  <a:gd name="connsiteX6367" fmla="*/ 0 w 1018183"/>
                  <a:gd name="connsiteY6367" fmla="*/ 4811601 h 9085945"/>
                  <a:gd name="connsiteX6368" fmla="*/ 0 w 1018183"/>
                  <a:gd name="connsiteY6368" fmla="*/ 4811209 h 9085945"/>
                  <a:gd name="connsiteX6369" fmla="*/ 0 w 1018183"/>
                  <a:gd name="connsiteY6369" fmla="*/ 4808533 h 9085945"/>
                  <a:gd name="connsiteX6370" fmla="*/ 0 w 1018183"/>
                  <a:gd name="connsiteY6370" fmla="*/ 4808488 h 9085945"/>
                  <a:gd name="connsiteX6371" fmla="*/ 0 w 1018183"/>
                  <a:gd name="connsiteY6371" fmla="*/ 4808413 h 9085945"/>
                  <a:gd name="connsiteX6372" fmla="*/ 0 w 1018183"/>
                  <a:gd name="connsiteY6372" fmla="*/ 4807360 h 9085945"/>
                  <a:gd name="connsiteX6373" fmla="*/ 0 w 1018183"/>
                  <a:gd name="connsiteY6373" fmla="*/ 4807177 h 9085945"/>
                  <a:gd name="connsiteX6374" fmla="*/ 0 w 1018183"/>
                  <a:gd name="connsiteY6374" fmla="*/ 4806329 h 9085945"/>
                  <a:gd name="connsiteX6375" fmla="*/ 0 w 1018183"/>
                  <a:gd name="connsiteY6375" fmla="*/ 4806077 h 9085945"/>
                  <a:gd name="connsiteX6376" fmla="*/ 0 w 1018183"/>
                  <a:gd name="connsiteY6376" fmla="*/ 4805609 h 9085945"/>
                  <a:gd name="connsiteX6377" fmla="*/ 0 w 1018183"/>
                  <a:gd name="connsiteY6377" fmla="*/ 4805149 h 9085945"/>
                  <a:gd name="connsiteX6378" fmla="*/ 0 w 1018183"/>
                  <a:gd name="connsiteY6378" fmla="*/ 4803134 h 9085945"/>
                  <a:gd name="connsiteX6379" fmla="*/ 0 w 1018183"/>
                  <a:gd name="connsiteY6379" fmla="*/ 4803127 h 9085945"/>
                  <a:gd name="connsiteX6380" fmla="*/ 0 w 1018183"/>
                  <a:gd name="connsiteY6380" fmla="*/ 4801843 h 9085945"/>
                  <a:gd name="connsiteX6381" fmla="*/ 0 w 1018183"/>
                  <a:gd name="connsiteY6381" fmla="*/ 4800600 h 9085945"/>
                  <a:gd name="connsiteX6382" fmla="*/ 0 w 1018183"/>
                  <a:gd name="connsiteY6382" fmla="*/ 4800152 h 9085945"/>
                  <a:gd name="connsiteX6383" fmla="*/ 0 w 1018183"/>
                  <a:gd name="connsiteY6383" fmla="*/ 4799995 h 9085945"/>
                  <a:gd name="connsiteX6384" fmla="*/ 0 w 1018183"/>
                  <a:gd name="connsiteY6384" fmla="*/ 4796302 h 9085945"/>
                  <a:gd name="connsiteX6385" fmla="*/ 0 w 1018183"/>
                  <a:gd name="connsiteY6385" fmla="*/ 4796117 h 9085945"/>
                  <a:gd name="connsiteX6386" fmla="*/ 0 w 1018183"/>
                  <a:gd name="connsiteY6386" fmla="*/ 4794549 h 9085945"/>
                  <a:gd name="connsiteX6387" fmla="*/ 0 w 1018183"/>
                  <a:gd name="connsiteY6387" fmla="*/ 4792069 h 9085945"/>
                  <a:gd name="connsiteX6388" fmla="*/ 0 w 1018183"/>
                  <a:gd name="connsiteY6388" fmla="*/ 4788940 h 9085945"/>
                  <a:gd name="connsiteX6389" fmla="*/ 0 w 1018183"/>
                  <a:gd name="connsiteY6389" fmla="*/ 4786920 h 9085945"/>
                  <a:gd name="connsiteX6390" fmla="*/ 0 w 1018183"/>
                  <a:gd name="connsiteY6390" fmla="*/ 4786357 h 9085945"/>
                  <a:gd name="connsiteX6391" fmla="*/ 0 w 1018183"/>
                  <a:gd name="connsiteY6391" fmla="*/ 4782590 h 9085945"/>
                  <a:gd name="connsiteX6392" fmla="*/ 0 w 1018183"/>
                  <a:gd name="connsiteY6392" fmla="*/ 4776584 h 9085945"/>
                  <a:gd name="connsiteX6393" fmla="*/ 0 w 1018183"/>
                  <a:gd name="connsiteY6393" fmla="*/ 4775299 h 9085945"/>
                  <a:gd name="connsiteX6394" fmla="*/ 0 w 1018183"/>
                  <a:gd name="connsiteY6394" fmla="*/ 4774124 h 9085945"/>
                  <a:gd name="connsiteX6395" fmla="*/ 0 w 1018183"/>
                  <a:gd name="connsiteY6395" fmla="*/ 4771530 h 9085945"/>
                  <a:gd name="connsiteX6396" fmla="*/ 0 w 1018183"/>
                  <a:gd name="connsiteY6396" fmla="*/ 4768191 h 9085945"/>
                  <a:gd name="connsiteX6397" fmla="*/ 0 w 1018183"/>
                  <a:gd name="connsiteY6397" fmla="*/ 4765987 h 9085945"/>
                  <a:gd name="connsiteX6398" fmla="*/ 0 w 1018183"/>
                  <a:gd name="connsiteY6398" fmla="*/ 4763575 h 9085945"/>
                  <a:gd name="connsiteX6399" fmla="*/ 0 w 1018183"/>
                  <a:gd name="connsiteY6399" fmla="*/ 4763483 h 9085945"/>
                  <a:gd name="connsiteX6400" fmla="*/ 0 w 1018183"/>
                  <a:gd name="connsiteY6400" fmla="*/ 4761501 h 9085945"/>
                  <a:gd name="connsiteX6401" fmla="*/ 0 w 1018183"/>
                  <a:gd name="connsiteY6401" fmla="*/ 4759341 h 9085945"/>
                  <a:gd name="connsiteX6402" fmla="*/ 0 w 1018183"/>
                  <a:gd name="connsiteY6402" fmla="*/ 4757133 h 9085945"/>
                  <a:gd name="connsiteX6403" fmla="*/ 0 w 1018183"/>
                  <a:gd name="connsiteY6403" fmla="*/ 4756210 h 9085945"/>
                  <a:gd name="connsiteX6404" fmla="*/ 0 w 1018183"/>
                  <a:gd name="connsiteY6404" fmla="*/ 4751727 h 9085945"/>
                  <a:gd name="connsiteX6405" fmla="*/ 0 w 1018183"/>
                  <a:gd name="connsiteY6405" fmla="*/ 4750443 h 9085945"/>
                  <a:gd name="connsiteX6406" fmla="*/ 0 w 1018183"/>
                  <a:gd name="connsiteY6406" fmla="*/ 4745321 h 9085945"/>
                  <a:gd name="connsiteX6407" fmla="*/ 0 w 1018183"/>
                  <a:gd name="connsiteY6407" fmla="*/ 4743856 h 9085945"/>
                  <a:gd name="connsiteX6408" fmla="*/ 0 w 1018183"/>
                  <a:gd name="connsiteY6408" fmla="*/ 4740304 h 9085945"/>
                  <a:gd name="connsiteX6409" fmla="*/ 0 w 1018183"/>
                  <a:gd name="connsiteY6409" fmla="*/ 4738805 h 9085945"/>
                  <a:gd name="connsiteX6410" fmla="*/ 0 w 1018183"/>
                  <a:gd name="connsiteY6410" fmla="*/ 4734957 h 9085945"/>
                  <a:gd name="connsiteX6411" fmla="*/ 0 w 1018183"/>
                  <a:gd name="connsiteY6411" fmla="*/ 4734955 h 9085945"/>
                  <a:gd name="connsiteX6412" fmla="*/ 0 w 1018183"/>
                  <a:gd name="connsiteY6412" fmla="*/ 4733824 h 9085945"/>
                  <a:gd name="connsiteX6413" fmla="*/ 0 w 1018183"/>
                  <a:gd name="connsiteY6413" fmla="*/ 4732798 h 9085945"/>
                  <a:gd name="connsiteX6414" fmla="*/ 0 w 1018183"/>
                  <a:gd name="connsiteY6414" fmla="*/ 4732257 h 9085945"/>
                  <a:gd name="connsiteX6415" fmla="*/ 0 w 1018183"/>
                  <a:gd name="connsiteY6415" fmla="*/ 4731188 h 9085945"/>
                  <a:gd name="connsiteX6416" fmla="*/ 0 w 1018183"/>
                  <a:gd name="connsiteY6416" fmla="*/ 4724406 h 9085945"/>
                  <a:gd name="connsiteX6417" fmla="*/ 0 w 1018183"/>
                  <a:gd name="connsiteY6417" fmla="*/ 4723141 h 9085945"/>
                  <a:gd name="connsiteX6418" fmla="*/ 0 w 1018183"/>
                  <a:gd name="connsiteY6418" fmla="*/ 4722767 h 9085945"/>
                  <a:gd name="connsiteX6419" fmla="*/ 0 w 1018183"/>
                  <a:gd name="connsiteY6419" fmla="*/ 4721198 h 9085945"/>
                  <a:gd name="connsiteX6420" fmla="*/ 0 w 1018183"/>
                  <a:gd name="connsiteY6420" fmla="*/ 4718999 h 9085945"/>
                  <a:gd name="connsiteX6421" fmla="*/ 0 w 1018183"/>
                  <a:gd name="connsiteY6421" fmla="*/ 4714853 h 9085945"/>
                  <a:gd name="connsiteX6422" fmla="*/ 0 w 1018183"/>
                  <a:gd name="connsiteY6422" fmla="*/ 4713569 h 9085945"/>
                  <a:gd name="connsiteX6423" fmla="*/ 0 w 1018183"/>
                  <a:gd name="connsiteY6423" fmla="*/ 4712083 h 9085945"/>
                  <a:gd name="connsiteX6424" fmla="*/ 0 w 1018183"/>
                  <a:gd name="connsiteY6424" fmla="*/ 4707941 h 9085945"/>
                  <a:gd name="connsiteX6425" fmla="*/ 0 w 1018183"/>
                  <a:gd name="connsiteY6425" fmla="*/ 4707575 h 9085945"/>
                  <a:gd name="connsiteX6426" fmla="*/ 0 w 1018183"/>
                  <a:gd name="connsiteY6426" fmla="*/ 4703795 h 9085945"/>
                  <a:gd name="connsiteX6427" fmla="*/ 0 w 1018183"/>
                  <a:gd name="connsiteY6427" fmla="*/ 4698463 h 9085945"/>
                  <a:gd name="connsiteX6428" fmla="*/ 0 w 1018183"/>
                  <a:gd name="connsiteY6428" fmla="*/ 4696518 h 9085945"/>
                  <a:gd name="connsiteX6429" fmla="*/ 0 w 1018183"/>
                  <a:gd name="connsiteY6429" fmla="*/ 4694613 h 9085945"/>
                  <a:gd name="connsiteX6430" fmla="*/ 0 w 1018183"/>
                  <a:gd name="connsiteY6430" fmla="*/ 4692635 h 9085945"/>
                  <a:gd name="connsiteX6431" fmla="*/ 0 w 1018183"/>
                  <a:gd name="connsiteY6431" fmla="*/ 4692456 h 9085945"/>
                  <a:gd name="connsiteX6432" fmla="*/ 0 w 1018183"/>
                  <a:gd name="connsiteY6432" fmla="*/ 4690380 h 9085945"/>
                  <a:gd name="connsiteX6433" fmla="*/ 0 w 1018183"/>
                  <a:gd name="connsiteY6433" fmla="*/ 4687405 h 9085945"/>
                  <a:gd name="connsiteX6434" fmla="*/ 0 w 1018183"/>
                  <a:gd name="connsiteY6434" fmla="*/ 4684144 h 9085945"/>
                  <a:gd name="connsiteX6435" fmla="*/ 0 w 1018183"/>
                  <a:gd name="connsiteY6435" fmla="*/ 4683555 h 9085945"/>
                  <a:gd name="connsiteX6436" fmla="*/ 0 w 1018183"/>
                  <a:gd name="connsiteY6436" fmla="*/ 4682858 h 9085945"/>
                  <a:gd name="connsiteX6437" fmla="*/ 0 w 1018183"/>
                  <a:gd name="connsiteY6437" fmla="*/ 4682425 h 9085945"/>
                  <a:gd name="connsiteX6438" fmla="*/ 0 w 1018183"/>
                  <a:gd name="connsiteY6438" fmla="*/ 4680856 h 9085945"/>
                  <a:gd name="connsiteX6439" fmla="*/ 0 w 1018183"/>
                  <a:gd name="connsiteY6439" fmla="*/ 4679322 h 9085945"/>
                  <a:gd name="connsiteX6440" fmla="*/ 0 w 1018183"/>
                  <a:gd name="connsiteY6440" fmla="*/ 4677075 h 9085945"/>
                  <a:gd name="connsiteX6441" fmla="*/ 0 w 1018183"/>
                  <a:gd name="connsiteY6441" fmla="*/ 4675507 h 9085945"/>
                  <a:gd name="connsiteX6442" fmla="*/ 0 w 1018183"/>
                  <a:gd name="connsiteY6442" fmla="*/ 4673227 h 9085945"/>
                  <a:gd name="connsiteX6443" fmla="*/ 0 w 1018183"/>
                  <a:gd name="connsiteY6443" fmla="*/ 4673086 h 9085945"/>
                  <a:gd name="connsiteX6444" fmla="*/ 0 w 1018183"/>
                  <a:gd name="connsiteY6444" fmla="*/ 4671789 h 9085945"/>
                  <a:gd name="connsiteX6445" fmla="*/ 0 w 1018183"/>
                  <a:gd name="connsiteY6445" fmla="*/ 4671068 h 9085945"/>
                  <a:gd name="connsiteX6446" fmla="*/ 0 w 1018183"/>
                  <a:gd name="connsiteY6446" fmla="*/ 4667954 h 9085945"/>
                  <a:gd name="connsiteX6447" fmla="*/ 0 w 1018183"/>
                  <a:gd name="connsiteY6447" fmla="*/ 4663453 h 9085945"/>
                  <a:gd name="connsiteX6448" fmla="*/ 0 w 1018183"/>
                  <a:gd name="connsiteY6448" fmla="*/ 4662169 h 9085945"/>
                  <a:gd name="connsiteX6449" fmla="*/ 0 w 1018183"/>
                  <a:gd name="connsiteY6449" fmla="*/ 4656176 h 9085945"/>
                  <a:gd name="connsiteX6450" fmla="*/ 0 w 1018183"/>
                  <a:gd name="connsiteY6450" fmla="*/ 4650826 h 9085945"/>
                  <a:gd name="connsiteX6451" fmla="*/ 0 w 1018183"/>
                  <a:gd name="connsiteY6451" fmla="*/ 4646594 h 9085945"/>
                  <a:gd name="connsiteX6452" fmla="*/ 0 w 1018183"/>
                  <a:gd name="connsiteY6452" fmla="*/ 4642516 h 9085945"/>
                  <a:gd name="connsiteX6453" fmla="*/ 0 w 1018183"/>
                  <a:gd name="connsiteY6453" fmla="*/ 4640359 h 9085945"/>
                  <a:gd name="connsiteX6454" fmla="*/ 0 w 1018183"/>
                  <a:gd name="connsiteY6454" fmla="*/ 4638980 h 9085945"/>
                  <a:gd name="connsiteX6455" fmla="*/ 0 w 1018183"/>
                  <a:gd name="connsiteY6455" fmla="*/ 4633488 h 9085945"/>
                  <a:gd name="connsiteX6456" fmla="*/ 0 w 1018183"/>
                  <a:gd name="connsiteY6456" fmla="*/ 4632744 h 9085945"/>
                  <a:gd name="connsiteX6457" fmla="*/ 0 w 1018183"/>
                  <a:gd name="connsiteY6457" fmla="*/ 4632575 h 9085945"/>
                  <a:gd name="connsiteX6458" fmla="*/ 0 w 1018183"/>
                  <a:gd name="connsiteY6458" fmla="*/ 4631460 h 9085945"/>
                  <a:gd name="connsiteX6459" fmla="*/ 0 w 1018183"/>
                  <a:gd name="connsiteY6459" fmla="*/ 4630726 h 9085945"/>
                  <a:gd name="connsiteX6460" fmla="*/ 0 w 1018183"/>
                  <a:gd name="connsiteY6460" fmla="*/ 4625109 h 9085945"/>
                  <a:gd name="connsiteX6461" fmla="*/ 0 w 1018183"/>
                  <a:gd name="connsiteY6461" fmla="*/ 4621078 h 9085945"/>
                  <a:gd name="connsiteX6462" fmla="*/ 0 w 1018183"/>
                  <a:gd name="connsiteY6462" fmla="*/ 4619667 h 9085945"/>
                  <a:gd name="connsiteX6463" fmla="*/ 0 w 1018183"/>
                  <a:gd name="connsiteY6463" fmla="*/ 4619509 h 9085945"/>
                  <a:gd name="connsiteX6464" fmla="*/ 0 w 1018183"/>
                  <a:gd name="connsiteY6464" fmla="*/ 4619104 h 9085945"/>
                  <a:gd name="connsiteX6465" fmla="*/ 0 w 1018183"/>
                  <a:gd name="connsiteY6465" fmla="*/ 4615339 h 9085945"/>
                  <a:gd name="connsiteX6466" fmla="*/ 0 w 1018183"/>
                  <a:gd name="connsiteY6466" fmla="*/ 4614051 h 9085945"/>
                  <a:gd name="connsiteX6467" fmla="*/ 0 w 1018183"/>
                  <a:gd name="connsiteY6467" fmla="*/ 4611304 h 9085945"/>
                  <a:gd name="connsiteX6468" fmla="*/ 0 w 1018183"/>
                  <a:gd name="connsiteY6468" fmla="*/ 4610019 h 9085945"/>
                  <a:gd name="connsiteX6469" fmla="*/ 0 w 1018183"/>
                  <a:gd name="connsiteY6469" fmla="*/ 4609735 h 9085945"/>
                  <a:gd name="connsiteX6470" fmla="*/ 0 w 1018183"/>
                  <a:gd name="connsiteY6470" fmla="*/ 4608451 h 9085945"/>
                  <a:gd name="connsiteX6471" fmla="*/ 0 w 1018183"/>
                  <a:gd name="connsiteY6471" fmla="*/ 4606252 h 9085945"/>
                  <a:gd name="connsiteX6472" fmla="*/ 0 w 1018183"/>
                  <a:gd name="connsiteY6472" fmla="*/ 4602106 h 9085945"/>
                  <a:gd name="connsiteX6473" fmla="*/ 0 w 1018183"/>
                  <a:gd name="connsiteY6473" fmla="*/ 4600017 h 9085945"/>
                  <a:gd name="connsiteX6474" fmla="*/ 0 w 1018183"/>
                  <a:gd name="connsiteY6474" fmla="*/ 4598210 h 9085945"/>
                  <a:gd name="connsiteX6475" fmla="*/ 0 w 1018183"/>
                  <a:gd name="connsiteY6475" fmla="*/ 4597402 h 9085945"/>
                  <a:gd name="connsiteX6476" fmla="*/ 0 w 1018183"/>
                  <a:gd name="connsiteY6476" fmla="*/ 4595194 h 9085945"/>
                  <a:gd name="connsiteX6477" fmla="*/ 0 w 1018183"/>
                  <a:gd name="connsiteY6477" fmla="*/ 4594425 h 9085945"/>
                  <a:gd name="connsiteX6478" fmla="*/ 0 w 1018183"/>
                  <a:gd name="connsiteY6478" fmla="*/ 4591048 h 9085945"/>
                  <a:gd name="connsiteX6479" fmla="*/ 0 w 1018183"/>
                  <a:gd name="connsiteY6479" fmla="*/ 4588957 h 9085945"/>
                  <a:gd name="connsiteX6480" fmla="*/ 0 w 1018183"/>
                  <a:gd name="connsiteY6480" fmla="*/ 4583001 h 9085945"/>
                  <a:gd name="connsiteX6481" fmla="*/ 0 w 1018183"/>
                  <a:gd name="connsiteY6481" fmla="*/ 4582609 h 9085945"/>
                  <a:gd name="connsiteX6482" fmla="*/ 0 w 1018183"/>
                  <a:gd name="connsiteY6482" fmla="*/ 4579888 h 9085945"/>
                  <a:gd name="connsiteX6483" fmla="*/ 0 w 1018183"/>
                  <a:gd name="connsiteY6483" fmla="*/ 4578760 h 9085945"/>
                  <a:gd name="connsiteX6484" fmla="*/ 0 w 1018183"/>
                  <a:gd name="connsiteY6484" fmla="*/ 4578577 h 9085945"/>
                  <a:gd name="connsiteX6485" fmla="*/ 0 w 1018183"/>
                  <a:gd name="connsiteY6485" fmla="*/ 4577477 h 9085945"/>
                  <a:gd name="connsiteX6486" fmla="*/ 0 w 1018183"/>
                  <a:gd name="connsiteY6486" fmla="*/ 4577009 h 9085945"/>
                  <a:gd name="connsiteX6487" fmla="*/ 0 w 1018183"/>
                  <a:gd name="connsiteY6487" fmla="*/ 4576549 h 9085945"/>
                  <a:gd name="connsiteX6488" fmla="*/ 0 w 1018183"/>
                  <a:gd name="connsiteY6488" fmla="*/ 4573709 h 9085945"/>
                  <a:gd name="connsiteX6489" fmla="*/ 0 w 1018183"/>
                  <a:gd name="connsiteY6489" fmla="*/ 4571552 h 9085945"/>
                  <a:gd name="connsiteX6490" fmla="*/ 0 w 1018183"/>
                  <a:gd name="connsiteY6490" fmla="*/ 4571395 h 9085945"/>
                  <a:gd name="connsiteX6491" fmla="*/ 0 w 1018183"/>
                  <a:gd name="connsiteY6491" fmla="*/ 4569677 h 9085945"/>
                  <a:gd name="connsiteX6492" fmla="*/ 0 w 1018183"/>
                  <a:gd name="connsiteY6492" fmla="*/ 4568109 h 9085945"/>
                  <a:gd name="connsiteX6493" fmla="*/ 0 w 1018183"/>
                  <a:gd name="connsiteY6493" fmla="*/ 4567702 h 9085945"/>
                  <a:gd name="connsiteX6494" fmla="*/ 0 w 1018183"/>
                  <a:gd name="connsiteY6494" fmla="*/ 4567517 h 9085945"/>
                  <a:gd name="connsiteX6495" fmla="*/ 0 w 1018183"/>
                  <a:gd name="connsiteY6495" fmla="*/ 4565949 h 9085945"/>
                  <a:gd name="connsiteX6496" fmla="*/ 0 w 1018183"/>
                  <a:gd name="connsiteY6496" fmla="*/ 4560340 h 9085945"/>
                  <a:gd name="connsiteX6497" fmla="*/ 0 w 1018183"/>
                  <a:gd name="connsiteY6497" fmla="*/ 4559043 h 9085945"/>
                  <a:gd name="connsiteX6498" fmla="*/ 0 w 1018183"/>
                  <a:gd name="connsiteY6498" fmla="*/ 4558320 h 9085945"/>
                  <a:gd name="connsiteX6499" fmla="*/ 0 w 1018183"/>
                  <a:gd name="connsiteY6499" fmla="*/ 4557060 h 9085945"/>
                  <a:gd name="connsiteX6500" fmla="*/ 0 w 1018183"/>
                  <a:gd name="connsiteY6500" fmla="*/ 4550706 h 9085945"/>
                  <a:gd name="connsiteX6501" fmla="*/ 0 w 1018183"/>
                  <a:gd name="connsiteY6501" fmla="*/ 4546001 h 9085945"/>
                  <a:gd name="connsiteX6502" fmla="*/ 0 w 1018183"/>
                  <a:gd name="connsiteY6502" fmla="*/ 4545524 h 9085945"/>
                  <a:gd name="connsiteX6503" fmla="*/ 0 w 1018183"/>
                  <a:gd name="connsiteY6503" fmla="*/ 4542659 h 9085945"/>
                  <a:gd name="connsiteX6504" fmla="*/ 0 w 1018183"/>
                  <a:gd name="connsiteY6504" fmla="*/ 4539591 h 9085945"/>
                  <a:gd name="connsiteX6505" fmla="*/ 0 w 1018183"/>
                  <a:gd name="connsiteY6505" fmla="*/ 4537387 h 9085945"/>
                  <a:gd name="connsiteX6506" fmla="*/ 0 w 1018183"/>
                  <a:gd name="connsiteY6506" fmla="*/ 4537135 h 9085945"/>
                  <a:gd name="connsiteX6507" fmla="*/ 0 w 1018183"/>
                  <a:gd name="connsiteY6507" fmla="*/ 4534975 h 9085945"/>
                  <a:gd name="connsiteX6508" fmla="*/ 0 w 1018183"/>
                  <a:gd name="connsiteY6508" fmla="*/ 4532901 h 9085945"/>
                  <a:gd name="connsiteX6509" fmla="*/ 0 w 1018183"/>
                  <a:gd name="connsiteY6509" fmla="*/ 4531601 h 9085945"/>
                  <a:gd name="connsiteX6510" fmla="*/ 0 w 1018183"/>
                  <a:gd name="connsiteY6510" fmla="*/ 4531210 h 9085945"/>
                  <a:gd name="connsiteX6511" fmla="*/ 0 w 1018183"/>
                  <a:gd name="connsiteY6511" fmla="*/ 4528533 h 9085945"/>
                  <a:gd name="connsiteX6512" fmla="*/ 0 w 1018183"/>
                  <a:gd name="connsiteY6512" fmla="*/ 4527610 h 9085945"/>
                  <a:gd name="connsiteX6513" fmla="*/ 0 w 1018183"/>
                  <a:gd name="connsiteY6513" fmla="*/ 4527360 h 9085945"/>
                  <a:gd name="connsiteX6514" fmla="*/ 0 w 1018183"/>
                  <a:gd name="connsiteY6514" fmla="*/ 4527175 h 9085945"/>
                  <a:gd name="connsiteX6515" fmla="*/ 0 w 1018183"/>
                  <a:gd name="connsiteY6515" fmla="*/ 4526075 h 9085945"/>
                  <a:gd name="connsiteX6516" fmla="*/ 0 w 1018183"/>
                  <a:gd name="connsiteY6516" fmla="*/ 4525607 h 9085945"/>
                  <a:gd name="connsiteX6517" fmla="*/ 0 w 1018183"/>
                  <a:gd name="connsiteY6517" fmla="*/ 4523127 h 9085945"/>
                  <a:gd name="connsiteX6518" fmla="*/ 0 w 1018183"/>
                  <a:gd name="connsiteY6518" fmla="*/ 4521843 h 9085945"/>
                  <a:gd name="connsiteX6519" fmla="*/ 0 w 1018183"/>
                  <a:gd name="connsiteY6519" fmla="*/ 4519998 h 9085945"/>
                  <a:gd name="connsiteX6520" fmla="*/ 0 w 1018183"/>
                  <a:gd name="connsiteY6520" fmla="*/ 4517978 h 9085945"/>
                  <a:gd name="connsiteX6521" fmla="*/ 0 w 1018183"/>
                  <a:gd name="connsiteY6521" fmla="*/ 4516721 h 9085945"/>
                  <a:gd name="connsiteX6522" fmla="*/ 0 w 1018183"/>
                  <a:gd name="connsiteY6522" fmla="*/ 4506920 h 9085945"/>
                  <a:gd name="connsiteX6523" fmla="*/ 0 w 1018183"/>
                  <a:gd name="connsiteY6523" fmla="*/ 4506509 h 9085945"/>
                  <a:gd name="connsiteX6524" fmla="*/ 0 w 1018183"/>
                  <a:gd name="connsiteY6524" fmla="*/ 4506357 h 9085945"/>
                  <a:gd name="connsiteX6525" fmla="*/ 0 w 1018183"/>
                  <a:gd name="connsiteY6525" fmla="*/ 4504942 h 9085945"/>
                  <a:gd name="connsiteX6526" fmla="*/ 0 w 1018183"/>
                  <a:gd name="connsiteY6526" fmla="*/ 4502588 h 9085945"/>
                  <a:gd name="connsiteX6527" fmla="*/ 0 w 1018183"/>
                  <a:gd name="connsiteY6527" fmla="*/ 4495806 h 9085945"/>
                  <a:gd name="connsiteX6528" fmla="*/ 0 w 1018183"/>
                  <a:gd name="connsiteY6528" fmla="*/ 4494633 h 9085945"/>
                  <a:gd name="connsiteX6529" fmla="*/ 0 w 1018183"/>
                  <a:gd name="connsiteY6529" fmla="*/ 4494541 h 9085945"/>
                  <a:gd name="connsiteX6530" fmla="*/ 0 w 1018183"/>
                  <a:gd name="connsiteY6530" fmla="*/ 4490399 h 9085945"/>
                  <a:gd name="connsiteX6531" fmla="*/ 0 w 1018183"/>
                  <a:gd name="connsiteY6531" fmla="*/ 4488191 h 9085945"/>
                  <a:gd name="connsiteX6532" fmla="*/ 0 w 1018183"/>
                  <a:gd name="connsiteY6532" fmla="*/ 4487268 h 9085945"/>
                  <a:gd name="connsiteX6533" fmla="*/ 0 w 1018183"/>
                  <a:gd name="connsiteY6533" fmla="*/ 4483573 h 9085945"/>
                  <a:gd name="connsiteX6534" fmla="*/ 0 w 1018183"/>
                  <a:gd name="connsiteY6534" fmla="*/ 4483483 h 9085945"/>
                  <a:gd name="connsiteX6535" fmla="*/ 0 w 1018183"/>
                  <a:gd name="connsiteY6535" fmla="*/ 4481501 h 9085945"/>
                  <a:gd name="connsiteX6536" fmla="*/ 0 w 1018183"/>
                  <a:gd name="connsiteY6536" fmla="*/ 4479341 h 9085945"/>
                  <a:gd name="connsiteX6537" fmla="*/ 0 w 1018183"/>
                  <a:gd name="connsiteY6537" fmla="*/ 4476379 h 9085945"/>
                  <a:gd name="connsiteX6538" fmla="*/ 0 w 1018183"/>
                  <a:gd name="connsiteY6538" fmla="*/ 4476210 h 9085945"/>
                  <a:gd name="connsiteX6539" fmla="*/ 0 w 1018183"/>
                  <a:gd name="connsiteY6539" fmla="*/ 4475098 h 9085945"/>
                  <a:gd name="connsiteX6540" fmla="*/ 0 w 1018183"/>
                  <a:gd name="connsiteY6540" fmla="*/ 4469863 h 9085945"/>
                  <a:gd name="connsiteX6541" fmla="*/ 0 w 1018183"/>
                  <a:gd name="connsiteY6541" fmla="*/ 4466013 h 9085945"/>
                  <a:gd name="connsiteX6542" fmla="*/ 0 w 1018183"/>
                  <a:gd name="connsiteY6542" fmla="*/ 4465321 h 9085945"/>
                  <a:gd name="connsiteX6543" fmla="*/ 0 w 1018183"/>
                  <a:gd name="connsiteY6543" fmla="*/ 4463856 h 9085945"/>
                  <a:gd name="connsiteX6544" fmla="*/ 0 w 1018183"/>
                  <a:gd name="connsiteY6544" fmla="*/ 4458805 h 9085945"/>
                  <a:gd name="connsiteX6545" fmla="*/ 0 w 1018183"/>
                  <a:gd name="connsiteY6545" fmla="*/ 4455464 h 9085945"/>
                  <a:gd name="connsiteX6546" fmla="*/ 0 w 1018183"/>
                  <a:gd name="connsiteY6546" fmla="*/ 4454955 h 9085945"/>
                  <a:gd name="connsiteX6547" fmla="*/ 0 w 1018183"/>
                  <a:gd name="connsiteY6547" fmla="*/ 4453825 h 9085945"/>
                  <a:gd name="connsiteX6548" fmla="*/ 0 w 1018183"/>
                  <a:gd name="connsiteY6548" fmla="*/ 4452256 h 9085945"/>
                  <a:gd name="connsiteX6549" fmla="*/ 0 w 1018183"/>
                  <a:gd name="connsiteY6549" fmla="*/ 4448475 h 9085945"/>
                  <a:gd name="connsiteX6550" fmla="*/ 0 w 1018183"/>
                  <a:gd name="connsiteY6550" fmla="*/ 4446907 h 9085945"/>
                  <a:gd name="connsiteX6551" fmla="*/ 0 w 1018183"/>
                  <a:gd name="connsiteY6551" fmla="*/ 4444627 h 9085945"/>
                  <a:gd name="connsiteX6552" fmla="*/ 0 w 1018183"/>
                  <a:gd name="connsiteY6552" fmla="*/ 4444406 h 9085945"/>
                  <a:gd name="connsiteX6553" fmla="*/ 0 w 1018183"/>
                  <a:gd name="connsiteY6553" fmla="*/ 4443189 h 9085945"/>
                  <a:gd name="connsiteX6554" fmla="*/ 0 w 1018183"/>
                  <a:gd name="connsiteY6554" fmla="*/ 4443141 h 9085945"/>
                  <a:gd name="connsiteX6555" fmla="*/ 0 w 1018183"/>
                  <a:gd name="connsiteY6555" fmla="*/ 4440730 h 9085945"/>
                  <a:gd name="connsiteX6556" fmla="*/ 0 w 1018183"/>
                  <a:gd name="connsiteY6556" fmla="*/ 4438999 h 9085945"/>
                  <a:gd name="connsiteX6557" fmla="*/ 0 w 1018183"/>
                  <a:gd name="connsiteY6557" fmla="*/ 4434853 h 9085945"/>
                  <a:gd name="connsiteX6558" fmla="*/ 0 w 1018183"/>
                  <a:gd name="connsiteY6558" fmla="*/ 4433569 h 9085945"/>
                  <a:gd name="connsiteX6559" fmla="*/ 0 w 1018183"/>
                  <a:gd name="connsiteY6559" fmla="*/ 4432594 h 9085945"/>
                  <a:gd name="connsiteX6560" fmla="*/ 0 w 1018183"/>
                  <a:gd name="connsiteY6560" fmla="*/ 4427576 h 9085945"/>
                  <a:gd name="connsiteX6561" fmla="*/ 0 w 1018183"/>
                  <a:gd name="connsiteY6561" fmla="*/ 4422226 h 9085945"/>
                  <a:gd name="connsiteX6562" fmla="*/ 0 w 1018183"/>
                  <a:gd name="connsiteY6562" fmla="*/ 4418463 h 9085945"/>
                  <a:gd name="connsiteX6563" fmla="*/ 0 w 1018183"/>
                  <a:gd name="connsiteY6563" fmla="*/ 4414613 h 9085945"/>
                  <a:gd name="connsiteX6564" fmla="*/ 0 w 1018183"/>
                  <a:gd name="connsiteY6564" fmla="*/ 4413916 h 9085945"/>
                  <a:gd name="connsiteX6565" fmla="*/ 0 w 1018183"/>
                  <a:gd name="connsiteY6565" fmla="*/ 4410380 h 9085945"/>
                  <a:gd name="connsiteX6566" fmla="*/ 0 w 1018183"/>
                  <a:gd name="connsiteY6566" fmla="*/ 4408133 h 9085945"/>
                  <a:gd name="connsiteX6567" fmla="*/ 0 w 1018183"/>
                  <a:gd name="connsiteY6567" fmla="*/ 4406565 h 9085945"/>
                  <a:gd name="connsiteX6568" fmla="*/ 0 w 1018183"/>
                  <a:gd name="connsiteY6568" fmla="*/ 4404888 h 9085945"/>
                  <a:gd name="connsiteX6569" fmla="*/ 0 w 1018183"/>
                  <a:gd name="connsiteY6569" fmla="*/ 4404144 h 9085945"/>
                  <a:gd name="connsiteX6570" fmla="*/ 0 w 1018183"/>
                  <a:gd name="connsiteY6570" fmla="*/ 4403975 h 9085945"/>
                  <a:gd name="connsiteX6571" fmla="*/ 0 w 1018183"/>
                  <a:gd name="connsiteY6571" fmla="*/ 4402860 h 9085945"/>
                  <a:gd name="connsiteX6572" fmla="*/ 0 w 1018183"/>
                  <a:gd name="connsiteY6572" fmla="*/ 4402847 h 9085945"/>
                  <a:gd name="connsiteX6573" fmla="*/ 0 w 1018183"/>
                  <a:gd name="connsiteY6573" fmla="*/ 4402126 h 9085945"/>
                  <a:gd name="connsiteX6574" fmla="*/ 0 w 1018183"/>
                  <a:gd name="connsiteY6574" fmla="*/ 4401563 h 9085945"/>
                  <a:gd name="connsiteX6575" fmla="*/ 0 w 1018183"/>
                  <a:gd name="connsiteY6575" fmla="*/ 4397794 h 9085945"/>
                  <a:gd name="connsiteX6576" fmla="*/ 0 w 1018183"/>
                  <a:gd name="connsiteY6576" fmla="*/ 4397076 h 9085945"/>
                  <a:gd name="connsiteX6577" fmla="*/ 0 w 1018183"/>
                  <a:gd name="connsiteY6577" fmla="*/ 4395507 h 9085945"/>
                  <a:gd name="connsiteX6578" fmla="*/ 0 w 1018183"/>
                  <a:gd name="connsiteY6578" fmla="*/ 4393763 h 9085945"/>
                  <a:gd name="connsiteX6579" fmla="*/ 0 w 1018183"/>
                  <a:gd name="connsiteY6579" fmla="*/ 4393227 h 9085945"/>
                  <a:gd name="connsiteX6580" fmla="*/ 0 w 1018183"/>
                  <a:gd name="connsiteY6580" fmla="*/ 4392194 h 9085945"/>
                  <a:gd name="connsiteX6581" fmla="*/ 0 w 1018183"/>
                  <a:gd name="connsiteY6581" fmla="*/ 4391789 h 9085945"/>
                  <a:gd name="connsiteX6582" fmla="*/ 0 w 1018183"/>
                  <a:gd name="connsiteY6582" fmla="*/ 4391067 h 9085945"/>
                  <a:gd name="connsiteX6583" fmla="*/ 0 w 1018183"/>
                  <a:gd name="connsiteY6583" fmla="*/ 4381884 h 9085945"/>
                  <a:gd name="connsiteX6584" fmla="*/ 0 w 1018183"/>
                  <a:gd name="connsiteY6584" fmla="*/ 4377652 h 9085945"/>
                  <a:gd name="connsiteX6585" fmla="*/ 0 w 1018183"/>
                  <a:gd name="connsiteY6585" fmla="*/ 4371417 h 9085945"/>
                  <a:gd name="connsiteX6586" fmla="*/ 0 w 1018183"/>
                  <a:gd name="connsiteY6586" fmla="*/ 4370826 h 9085945"/>
                  <a:gd name="connsiteX6587" fmla="*/ 0 w 1018183"/>
                  <a:gd name="connsiteY6587" fmla="*/ 4369610 h 9085945"/>
                  <a:gd name="connsiteX6588" fmla="*/ 0 w 1018183"/>
                  <a:gd name="connsiteY6588" fmla="*/ 4366594 h 9085945"/>
                  <a:gd name="connsiteX6589" fmla="*/ 0 w 1018183"/>
                  <a:gd name="connsiteY6589" fmla="*/ 4364546 h 9085945"/>
                  <a:gd name="connsiteX6590" fmla="*/ 0 w 1018183"/>
                  <a:gd name="connsiteY6590" fmla="*/ 4363633 h 9085945"/>
                  <a:gd name="connsiteX6591" fmla="*/ 0 w 1018183"/>
                  <a:gd name="connsiteY6591" fmla="*/ 4362518 h 9085945"/>
                  <a:gd name="connsiteX6592" fmla="*/ 0 w 1018183"/>
                  <a:gd name="connsiteY6592" fmla="*/ 4360357 h 9085945"/>
                  <a:gd name="connsiteX6593" fmla="*/ 0 w 1018183"/>
                  <a:gd name="connsiteY6593" fmla="*/ 4359062 h 9085945"/>
                  <a:gd name="connsiteX6594" fmla="*/ 0 w 1018183"/>
                  <a:gd name="connsiteY6594" fmla="*/ 4353488 h 9085945"/>
                  <a:gd name="connsiteX6595" fmla="*/ 0 w 1018183"/>
                  <a:gd name="connsiteY6595" fmla="*/ 4352573 h 9085945"/>
                  <a:gd name="connsiteX6596" fmla="*/ 0 w 1018183"/>
                  <a:gd name="connsiteY6596" fmla="*/ 4350725 h 9085945"/>
                  <a:gd name="connsiteX6597" fmla="*/ 0 w 1018183"/>
                  <a:gd name="connsiteY6597" fmla="*/ 4345109 h 9085945"/>
                  <a:gd name="connsiteX6598" fmla="*/ 0 w 1018183"/>
                  <a:gd name="connsiteY6598" fmla="*/ 4341077 h 9085945"/>
                  <a:gd name="connsiteX6599" fmla="*/ 0 w 1018183"/>
                  <a:gd name="connsiteY6599" fmla="*/ 4339509 h 9085945"/>
                  <a:gd name="connsiteX6600" fmla="*/ 0 w 1018183"/>
                  <a:gd name="connsiteY6600" fmla="*/ 4330443 h 9085945"/>
                  <a:gd name="connsiteX6601" fmla="*/ 0 w 1018183"/>
                  <a:gd name="connsiteY6601" fmla="*/ 4329268 h 9085945"/>
                  <a:gd name="connsiteX6602" fmla="*/ 0 w 1018183"/>
                  <a:gd name="connsiteY6602" fmla="*/ 4328460 h 9085945"/>
                  <a:gd name="connsiteX6603" fmla="*/ 0 w 1018183"/>
                  <a:gd name="connsiteY6603" fmla="*/ 4327978 h 9085945"/>
                  <a:gd name="connsiteX6604" fmla="*/ 0 w 1018183"/>
                  <a:gd name="connsiteY6604" fmla="*/ 4326252 h 9085945"/>
                  <a:gd name="connsiteX6605" fmla="*/ 0 w 1018183"/>
                  <a:gd name="connsiteY6605" fmla="*/ 4322106 h 9085945"/>
                  <a:gd name="connsiteX6606" fmla="*/ 0 w 1018183"/>
                  <a:gd name="connsiteY6606" fmla="*/ 4320015 h 9085945"/>
                  <a:gd name="connsiteX6607" fmla="*/ 0 w 1018183"/>
                  <a:gd name="connsiteY6607" fmla="*/ 4319847 h 9085945"/>
                  <a:gd name="connsiteX6608" fmla="*/ 0 w 1018183"/>
                  <a:gd name="connsiteY6608" fmla="*/ 4318209 h 9085945"/>
                  <a:gd name="connsiteX6609" fmla="*/ 0 w 1018183"/>
                  <a:gd name="connsiteY6609" fmla="*/ 4317401 h 9085945"/>
                  <a:gd name="connsiteX6610" fmla="*/ 0 w 1018183"/>
                  <a:gd name="connsiteY6610" fmla="*/ 4314059 h 9085945"/>
                  <a:gd name="connsiteX6611" fmla="*/ 0 w 1018183"/>
                  <a:gd name="connsiteY6611" fmla="*/ 4308535 h 9085945"/>
                  <a:gd name="connsiteX6612" fmla="*/ 0 w 1018183"/>
                  <a:gd name="connsiteY6612" fmla="*/ 4305586 h 9085945"/>
                  <a:gd name="connsiteX6613" fmla="*/ 0 w 1018183"/>
                  <a:gd name="connsiteY6613" fmla="*/ 4303001 h 9085945"/>
                  <a:gd name="connsiteX6614" fmla="*/ 0 w 1018183"/>
                  <a:gd name="connsiteY6614" fmla="*/ 4302610 h 9085945"/>
                  <a:gd name="connsiteX6615" fmla="*/ 0 w 1018183"/>
                  <a:gd name="connsiteY6615" fmla="*/ 4298760 h 9085945"/>
                  <a:gd name="connsiteX6616" fmla="*/ 0 w 1018183"/>
                  <a:gd name="connsiteY6616" fmla="*/ 4298575 h 9085945"/>
                  <a:gd name="connsiteX6617" fmla="*/ 0 w 1018183"/>
                  <a:gd name="connsiteY6617" fmla="*/ 4297475 h 9085945"/>
                  <a:gd name="connsiteX6618" fmla="*/ 0 w 1018183"/>
                  <a:gd name="connsiteY6618" fmla="*/ 4297007 h 9085945"/>
                  <a:gd name="connsiteX6619" fmla="*/ 0 w 1018183"/>
                  <a:gd name="connsiteY6619" fmla="*/ 4291398 h 9085945"/>
                  <a:gd name="connsiteX6620" fmla="*/ 0 w 1018183"/>
                  <a:gd name="connsiteY6620" fmla="*/ 4290101 h 9085945"/>
                  <a:gd name="connsiteX6621" fmla="*/ 0 w 1018183"/>
                  <a:gd name="connsiteY6621" fmla="*/ 4289378 h 9085945"/>
                  <a:gd name="connsiteX6622" fmla="*/ 0 w 1018183"/>
                  <a:gd name="connsiteY6622" fmla="*/ 4285479 h 9085945"/>
                  <a:gd name="connsiteX6623" fmla="*/ 0 w 1018183"/>
                  <a:gd name="connsiteY6623" fmla="*/ 4279043 h 9085945"/>
                  <a:gd name="connsiteX6624" fmla="*/ 0 w 1018183"/>
                  <a:gd name="connsiteY6624" fmla="*/ 4278320 h 9085945"/>
                  <a:gd name="connsiteX6625" fmla="*/ 0 w 1018183"/>
                  <a:gd name="connsiteY6625" fmla="*/ 4277909 h 9085945"/>
                  <a:gd name="connsiteX6626" fmla="*/ 0 w 1018183"/>
                  <a:gd name="connsiteY6626" fmla="*/ 4277059 h 9085945"/>
                  <a:gd name="connsiteX6627" fmla="*/ 0 w 1018183"/>
                  <a:gd name="connsiteY6627" fmla="*/ 4276342 h 9085945"/>
                  <a:gd name="connsiteX6628" fmla="*/ 0 w 1018183"/>
                  <a:gd name="connsiteY6628" fmla="*/ 4267228 h 9085945"/>
                  <a:gd name="connsiteX6629" fmla="*/ 0 w 1018183"/>
                  <a:gd name="connsiteY6629" fmla="*/ 4266033 h 9085945"/>
                  <a:gd name="connsiteX6630" fmla="*/ 0 w 1018183"/>
                  <a:gd name="connsiteY6630" fmla="*/ 4262659 h 9085945"/>
                  <a:gd name="connsiteX6631" fmla="*/ 0 w 1018183"/>
                  <a:gd name="connsiteY6631" fmla="*/ 4259591 h 9085945"/>
                  <a:gd name="connsiteX6632" fmla="*/ 0 w 1018183"/>
                  <a:gd name="connsiteY6632" fmla="*/ 4258668 h 9085945"/>
                  <a:gd name="connsiteX6633" fmla="*/ 0 w 1018183"/>
                  <a:gd name="connsiteY6633" fmla="*/ 4257133 h 9085945"/>
                  <a:gd name="connsiteX6634" fmla="*/ 0 w 1018183"/>
                  <a:gd name="connsiteY6634" fmla="*/ 4254973 h 9085945"/>
                  <a:gd name="connsiteX6635" fmla="*/ 0 w 1018183"/>
                  <a:gd name="connsiteY6635" fmla="*/ 4252901 h 9085945"/>
                  <a:gd name="connsiteX6636" fmla="*/ 0 w 1018183"/>
                  <a:gd name="connsiteY6636" fmla="*/ 4247779 h 9085945"/>
                  <a:gd name="connsiteX6637" fmla="*/ 0 w 1018183"/>
                  <a:gd name="connsiteY6637" fmla="*/ 4247610 h 9085945"/>
                  <a:gd name="connsiteX6638" fmla="*/ 0 w 1018183"/>
                  <a:gd name="connsiteY6638" fmla="*/ 4246498 h 9085945"/>
                  <a:gd name="connsiteX6639" fmla="*/ 0 w 1018183"/>
                  <a:gd name="connsiteY6639" fmla="*/ 4246315 h 9085945"/>
                  <a:gd name="connsiteX6640" fmla="*/ 0 w 1018183"/>
                  <a:gd name="connsiteY6640" fmla="*/ 4237978 h 9085945"/>
                  <a:gd name="connsiteX6641" fmla="*/ 0 w 1018183"/>
                  <a:gd name="connsiteY6641" fmla="*/ 4237567 h 9085945"/>
                  <a:gd name="connsiteX6642" fmla="*/ 0 w 1018183"/>
                  <a:gd name="connsiteY6642" fmla="*/ 4236721 h 9085945"/>
                  <a:gd name="connsiteX6643" fmla="*/ 0 w 1018183"/>
                  <a:gd name="connsiteY6643" fmla="*/ 4236283 h 9085945"/>
                  <a:gd name="connsiteX6644" fmla="*/ 0 w 1018183"/>
                  <a:gd name="connsiteY6644" fmla="*/ 4236000 h 9085945"/>
                  <a:gd name="connsiteX6645" fmla="*/ 0 w 1018183"/>
                  <a:gd name="connsiteY6645" fmla="*/ 4234716 h 9085945"/>
                  <a:gd name="connsiteX6646" fmla="*/ 0 w 1018183"/>
                  <a:gd name="connsiteY6646" fmla="*/ 4226864 h 9085945"/>
                  <a:gd name="connsiteX6647" fmla="*/ 0 w 1018183"/>
                  <a:gd name="connsiteY6647" fmla="*/ 4226509 h 9085945"/>
                  <a:gd name="connsiteX6648" fmla="*/ 0 w 1018183"/>
                  <a:gd name="connsiteY6648" fmla="*/ 4224942 h 9085945"/>
                  <a:gd name="connsiteX6649" fmla="*/ 0 w 1018183"/>
                  <a:gd name="connsiteY6649" fmla="*/ 4217312 h 9085945"/>
                  <a:gd name="connsiteX6650" fmla="*/ 0 w 1018183"/>
                  <a:gd name="connsiteY6650" fmla="*/ 4215806 h 9085945"/>
                  <a:gd name="connsiteX6651" fmla="*/ 0 w 1018183"/>
                  <a:gd name="connsiteY6651" fmla="*/ 4214631 h 9085945"/>
                  <a:gd name="connsiteX6652" fmla="*/ 0 w 1018183"/>
                  <a:gd name="connsiteY6652" fmla="*/ 4214541 h 9085945"/>
                  <a:gd name="connsiteX6653" fmla="*/ 0 w 1018183"/>
                  <a:gd name="connsiteY6653" fmla="*/ 4212130 h 9085945"/>
                  <a:gd name="connsiteX6654" fmla="*/ 0 w 1018183"/>
                  <a:gd name="connsiteY6654" fmla="*/ 4210399 h 9085945"/>
                  <a:gd name="connsiteX6655" fmla="*/ 0 w 1018183"/>
                  <a:gd name="connsiteY6655" fmla="*/ 4207268 h 9085945"/>
                  <a:gd name="connsiteX6656" fmla="*/ 0 w 1018183"/>
                  <a:gd name="connsiteY6656" fmla="*/ 4206156 h 9085945"/>
                  <a:gd name="connsiteX6657" fmla="*/ 0 w 1018183"/>
                  <a:gd name="connsiteY6657" fmla="*/ 4203994 h 9085945"/>
                  <a:gd name="connsiteX6658" fmla="*/ 0 w 1018183"/>
                  <a:gd name="connsiteY6658" fmla="*/ 4196379 h 9085945"/>
                  <a:gd name="connsiteX6659" fmla="*/ 0 w 1018183"/>
                  <a:gd name="connsiteY6659" fmla="*/ 4195094 h 9085945"/>
                  <a:gd name="connsiteX6660" fmla="*/ 0 w 1018183"/>
                  <a:gd name="connsiteY6660" fmla="*/ 4193782 h 9085945"/>
                  <a:gd name="connsiteX6661" fmla="*/ 0 w 1018183"/>
                  <a:gd name="connsiteY6661" fmla="*/ 4192213 h 9085945"/>
                  <a:gd name="connsiteX6662" fmla="*/ 0 w 1018183"/>
                  <a:gd name="connsiteY6662" fmla="*/ 4189863 h 9085945"/>
                  <a:gd name="connsiteX6663" fmla="*/ 0 w 1018183"/>
                  <a:gd name="connsiteY6663" fmla="*/ 4186603 h 9085945"/>
                  <a:gd name="connsiteX6664" fmla="*/ 0 w 1018183"/>
                  <a:gd name="connsiteY6664" fmla="*/ 4186013 h 9085945"/>
                  <a:gd name="connsiteX6665" fmla="*/ 0 w 1018183"/>
                  <a:gd name="connsiteY6665" fmla="*/ 4179533 h 9085945"/>
                  <a:gd name="connsiteX6666" fmla="*/ 0 w 1018183"/>
                  <a:gd name="connsiteY6666" fmla="*/ 4177965 h 9085945"/>
                  <a:gd name="connsiteX6667" fmla="*/ 0 w 1018183"/>
                  <a:gd name="connsiteY6667" fmla="*/ 4175464 h 9085945"/>
                  <a:gd name="connsiteX6668" fmla="*/ 0 w 1018183"/>
                  <a:gd name="connsiteY6668" fmla="*/ 4174247 h 9085945"/>
                  <a:gd name="connsiteX6669" fmla="*/ 0 w 1018183"/>
                  <a:gd name="connsiteY6669" fmla="*/ 4172963 h 9085945"/>
                  <a:gd name="connsiteX6670" fmla="*/ 0 w 1018183"/>
                  <a:gd name="connsiteY6670" fmla="*/ 4171788 h 9085945"/>
                  <a:gd name="connsiteX6671" fmla="*/ 0 w 1018183"/>
                  <a:gd name="connsiteY6671" fmla="*/ 4169194 h 9085945"/>
                  <a:gd name="connsiteX6672" fmla="*/ 0 w 1018183"/>
                  <a:gd name="connsiteY6672" fmla="*/ 4168476 h 9085945"/>
                  <a:gd name="connsiteX6673" fmla="*/ 0 w 1018183"/>
                  <a:gd name="connsiteY6673" fmla="*/ 4166907 h 9085945"/>
                  <a:gd name="connsiteX6674" fmla="*/ 0 w 1018183"/>
                  <a:gd name="connsiteY6674" fmla="*/ 4165163 h 9085945"/>
                  <a:gd name="connsiteX6675" fmla="*/ 0 w 1018183"/>
                  <a:gd name="connsiteY6675" fmla="*/ 4164627 h 9085945"/>
                  <a:gd name="connsiteX6676" fmla="*/ 0 w 1018183"/>
                  <a:gd name="connsiteY6676" fmla="*/ 4163653 h 9085945"/>
                  <a:gd name="connsiteX6677" fmla="*/ 0 w 1018183"/>
                  <a:gd name="connsiteY6677" fmla="*/ 4163594 h 9085945"/>
                  <a:gd name="connsiteX6678" fmla="*/ 0 w 1018183"/>
                  <a:gd name="connsiteY6678" fmla="*/ 4163189 h 9085945"/>
                  <a:gd name="connsiteX6679" fmla="*/ 0 w 1018183"/>
                  <a:gd name="connsiteY6679" fmla="*/ 4160730 h 9085945"/>
                  <a:gd name="connsiteX6680" fmla="*/ 0 w 1018183"/>
                  <a:gd name="connsiteY6680" fmla="*/ 4153284 h 9085945"/>
                  <a:gd name="connsiteX6681" fmla="*/ 0 w 1018183"/>
                  <a:gd name="connsiteY6681" fmla="*/ 4152592 h 9085945"/>
                  <a:gd name="connsiteX6682" fmla="*/ 0 w 1018183"/>
                  <a:gd name="connsiteY6682" fmla="*/ 4142226 h 9085945"/>
                  <a:gd name="connsiteX6683" fmla="*/ 0 w 1018183"/>
                  <a:gd name="connsiteY6683" fmla="*/ 4135946 h 9085945"/>
                  <a:gd name="connsiteX6684" fmla="*/ 0 w 1018183"/>
                  <a:gd name="connsiteY6684" fmla="*/ 4135033 h 9085945"/>
                  <a:gd name="connsiteX6685" fmla="*/ 0 w 1018183"/>
                  <a:gd name="connsiteY6685" fmla="*/ 4133918 h 9085945"/>
                  <a:gd name="connsiteX6686" fmla="*/ 0 w 1018183"/>
                  <a:gd name="connsiteY6686" fmla="*/ 4132621 h 9085945"/>
                  <a:gd name="connsiteX6687" fmla="*/ 0 w 1018183"/>
                  <a:gd name="connsiteY6687" fmla="*/ 4130462 h 9085945"/>
                  <a:gd name="connsiteX6688" fmla="*/ 0 w 1018183"/>
                  <a:gd name="connsiteY6688" fmla="*/ 4128852 h 9085945"/>
                  <a:gd name="connsiteX6689" fmla="*/ 0 w 1018183"/>
                  <a:gd name="connsiteY6689" fmla="*/ 4128134 h 9085945"/>
                  <a:gd name="connsiteX6690" fmla="*/ 0 w 1018183"/>
                  <a:gd name="connsiteY6690" fmla="*/ 4126566 h 9085945"/>
                  <a:gd name="connsiteX6691" fmla="*/ 0 w 1018183"/>
                  <a:gd name="connsiteY6691" fmla="*/ 4124888 h 9085945"/>
                  <a:gd name="connsiteX6692" fmla="*/ 0 w 1018183"/>
                  <a:gd name="connsiteY6692" fmla="*/ 4124821 h 9085945"/>
                  <a:gd name="connsiteX6693" fmla="*/ 0 w 1018183"/>
                  <a:gd name="connsiteY6693" fmla="*/ 4123973 h 9085945"/>
                  <a:gd name="connsiteX6694" fmla="*/ 0 w 1018183"/>
                  <a:gd name="connsiteY6694" fmla="*/ 4123252 h 9085945"/>
                  <a:gd name="connsiteX6695" fmla="*/ 0 w 1018183"/>
                  <a:gd name="connsiteY6695" fmla="*/ 4122847 h 9085945"/>
                  <a:gd name="connsiteX6696" fmla="*/ 0 w 1018183"/>
                  <a:gd name="connsiteY6696" fmla="*/ 4122126 h 9085945"/>
                  <a:gd name="connsiteX6697" fmla="*/ 0 w 1018183"/>
                  <a:gd name="connsiteY6697" fmla="*/ 4121563 h 9085945"/>
                  <a:gd name="connsiteX6698" fmla="*/ 0 w 1018183"/>
                  <a:gd name="connsiteY6698" fmla="*/ 4117798 h 9085945"/>
                  <a:gd name="connsiteX6699" fmla="*/ 0 w 1018183"/>
                  <a:gd name="connsiteY6699" fmla="*/ 4113763 h 9085945"/>
                  <a:gd name="connsiteX6700" fmla="*/ 0 w 1018183"/>
                  <a:gd name="connsiteY6700" fmla="*/ 4112194 h 9085945"/>
                  <a:gd name="connsiteX6701" fmla="*/ 0 w 1018183"/>
                  <a:gd name="connsiteY6701" fmla="*/ 4109747 h 9085945"/>
                  <a:gd name="connsiteX6702" fmla="*/ 0 w 1018183"/>
                  <a:gd name="connsiteY6702" fmla="*/ 4105716 h 9085945"/>
                  <a:gd name="connsiteX6703" fmla="*/ 0 w 1018183"/>
                  <a:gd name="connsiteY6703" fmla="*/ 4101884 h 9085945"/>
                  <a:gd name="connsiteX6704" fmla="*/ 0 w 1018183"/>
                  <a:gd name="connsiteY6704" fmla="*/ 4101145 h 9085945"/>
                  <a:gd name="connsiteX6705" fmla="*/ 0 w 1018183"/>
                  <a:gd name="connsiteY6705" fmla="*/ 4100668 h 9085945"/>
                  <a:gd name="connsiteX6706" fmla="*/ 0 w 1018183"/>
                  <a:gd name="connsiteY6706" fmla="*/ 4099378 h 9085945"/>
                  <a:gd name="connsiteX6707" fmla="*/ 0 w 1018183"/>
                  <a:gd name="connsiteY6707" fmla="*/ 4097653 h 9085945"/>
                  <a:gd name="connsiteX6708" fmla="*/ 0 w 1018183"/>
                  <a:gd name="connsiteY6708" fmla="*/ 4091415 h 9085945"/>
                  <a:gd name="connsiteX6709" fmla="*/ 0 w 1018183"/>
                  <a:gd name="connsiteY6709" fmla="*/ 4091247 h 9085945"/>
                  <a:gd name="connsiteX6710" fmla="*/ 0 w 1018183"/>
                  <a:gd name="connsiteY6710" fmla="*/ 4090121 h 9085945"/>
                  <a:gd name="connsiteX6711" fmla="*/ 0 w 1018183"/>
                  <a:gd name="connsiteY6711" fmla="*/ 4089609 h 9085945"/>
                  <a:gd name="connsiteX6712" fmla="*/ 0 w 1018183"/>
                  <a:gd name="connsiteY6712" fmla="*/ 4086744 h 9085945"/>
                  <a:gd name="connsiteX6713" fmla="*/ 0 w 1018183"/>
                  <a:gd name="connsiteY6713" fmla="*/ 4085068 h 9085945"/>
                  <a:gd name="connsiteX6714" fmla="*/ 0 w 1018183"/>
                  <a:gd name="connsiteY6714" fmla="*/ 4084546 h 9085945"/>
                  <a:gd name="connsiteX6715" fmla="*/ 0 w 1018183"/>
                  <a:gd name="connsiteY6715" fmla="*/ 4083631 h 9085945"/>
                  <a:gd name="connsiteX6716" fmla="*/ 0 w 1018183"/>
                  <a:gd name="connsiteY6716" fmla="*/ 4081219 h 9085945"/>
                  <a:gd name="connsiteX6717" fmla="*/ 0 w 1018183"/>
                  <a:gd name="connsiteY6717" fmla="*/ 4081036 h 9085945"/>
                  <a:gd name="connsiteX6718" fmla="*/ 0 w 1018183"/>
                  <a:gd name="connsiteY6718" fmla="*/ 4079468 h 9085945"/>
                  <a:gd name="connsiteX6719" fmla="*/ 0 w 1018183"/>
                  <a:gd name="connsiteY6719" fmla="*/ 4079063 h 9085945"/>
                  <a:gd name="connsiteX6720" fmla="*/ 0 w 1018183"/>
                  <a:gd name="connsiteY6720" fmla="*/ 4076986 h 9085945"/>
                  <a:gd name="connsiteX6721" fmla="*/ 0 w 1018183"/>
                  <a:gd name="connsiteY6721" fmla="*/ 4061501 h 9085945"/>
                  <a:gd name="connsiteX6722" fmla="*/ 0 w 1018183"/>
                  <a:gd name="connsiteY6722" fmla="*/ 4059036 h 9085945"/>
                  <a:gd name="connsiteX6723" fmla="*/ 0 w 1018183"/>
                  <a:gd name="connsiteY6723" fmla="*/ 4056879 h 9085945"/>
                  <a:gd name="connsiteX6724" fmla="*/ 0 w 1018183"/>
                  <a:gd name="connsiteY6724" fmla="*/ 4050905 h 9085945"/>
                  <a:gd name="connsiteX6725" fmla="*/ 0 w 1018183"/>
                  <a:gd name="connsiteY6725" fmla="*/ 4050443 h 9085945"/>
                  <a:gd name="connsiteX6726" fmla="*/ 0 w 1018183"/>
                  <a:gd name="connsiteY6726" fmla="*/ 4049267 h 9085945"/>
                  <a:gd name="connsiteX6727" fmla="*/ 0 w 1018183"/>
                  <a:gd name="connsiteY6727" fmla="*/ 4048459 h 9085945"/>
                  <a:gd name="connsiteX6728" fmla="*/ 0 w 1018183"/>
                  <a:gd name="connsiteY6728" fmla="*/ 4047983 h 9085945"/>
                  <a:gd name="connsiteX6729" fmla="*/ 0 w 1018183"/>
                  <a:gd name="connsiteY6729" fmla="*/ 4039846 h 9085945"/>
                  <a:gd name="connsiteX6730" fmla="*/ 0 w 1018183"/>
                  <a:gd name="connsiteY6730" fmla="*/ 4038628 h 9085945"/>
                  <a:gd name="connsiteX6731" fmla="*/ 0 w 1018183"/>
                  <a:gd name="connsiteY6731" fmla="*/ 4036644 h 9085945"/>
                  <a:gd name="connsiteX6732" fmla="*/ 0 w 1018183"/>
                  <a:gd name="connsiteY6732" fmla="*/ 4034060 h 9085945"/>
                  <a:gd name="connsiteX6733" fmla="*/ 0 w 1018183"/>
                  <a:gd name="connsiteY6733" fmla="*/ 4028533 h 9085945"/>
                  <a:gd name="connsiteX6734" fmla="*/ 0 w 1018183"/>
                  <a:gd name="connsiteY6734" fmla="*/ 4025586 h 9085945"/>
                  <a:gd name="connsiteX6735" fmla="*/ 0 w 1018183"/>
                  <a:gd name="connsiteY6735" fmla="*/ 4017715 h 9085945"/>
                  <a:gd name="connsiteX6736" fmla="*/ 0 w 1018183"/>
                  <a:gd name="connsiteY6736" fmla="*/ 4016537 h 9085945"/>
                  <a:gd name="connsiteX6737" fmla="*/ 0 w 1018183"/>
                  <a:gd name="connsiteY6737" fmla="*/ 4010101 h 9085945"/>
                  <a:gd name="connsiteX6738" fmla="*/ 0 w 1018183"/>
                  <a:gd name="connsiteY6738" fmla="*/ 4009378 h 9085945"/>
                  <a:gd name="connsiteX6739" fmla="*/ 0 w 1018183"/>
                  <a:gd name="connsiteY6739" fmla="*/ 4008968 h 9085945"/>
                  <a:gd name="connsiteX6740" fmla="*/ 0 w 1018183"/>
                  <a:gd name="connsiteY6740" fmla="*/ 4007683 h 9085945"/>
                  <a:gd name="connsiteX6741" fmla="*/ 0 w 1018183"/>
                  <a:gd name="connsiteY6741" fmla="*/ 4007401 h 9085945"/>
                  <a:gd name="connsiteX6742" fmla="*/ 0 w 1018183"/>
                  <a:gd name="connsiteY6742" fmla="*/ 4006116 h 9085945"/>
                  <a:gd name="connsiteX6743" fmla="*/ 0 w 1018183"/>
                  <a:gd name="connsiteY6743" fmla="*/ 4005479 h 9085945"/>
                  <a:gd name="connsiteX6744" fmla="*/ 0 w 1018183"/>
                  <a:gd name="connsiteY6744" fmla="*/ 3998287 h 9085945"/>
                  <a:gd name="connsiteX6745" fmla="*/ 0 w 1018183"/>
                  <a:gd name="connsiteY6745" fmla="*/ 3997909 h 9085945"/>
                  <a:gd name="connsiteX6746" fmla="*/ 0 w 1018183"/>
                  <a:gd name="connsiteY6746" fmla="*/ 3997001 h 9085945"/>
                  <a:gd name="connsiteX6747" fmla="*/ 0 w 1018183"/>
                  <a:gd name="connsiteY6747" fmla="*/ 3996342 h 9085945"/>
                  <a:gd name="connsiteX6748" fmla="*/ 0 w 1018183"/>
                  <a:gd name="connsiteY6748" fmla="*/ 3992858 h 9085945"/>
                  <a:gd name="connsiteX6749" fmla="*/ 0 w 1018183"/>
                  <a:gd name="connsiteY6749" fmla="*/ 3988712 h 9085945"/>
                  <a:gd name="connsiteX6750" fmla="*/ 0 w 1018183"/>
                  <a:gd name="connsiteY6750" fmla="*/ 3987227 h 9085945"/>
                  <a:gd name="connsiteX6751" fmla="*/ 0 w 1018183"/>
                  <a:gd name="connsiteY6751" fmla="*/ 3986031 h 9085945"/>
                  <a:gd name="connsiteX6752" fmla="*/ 0 w 1018183"/>
                  <a:gd name="connsiteY6752" fmla="*/ 3978668 h 9085945"/>
                  <a:gd name="connsiteX6753" fmla="*/ 0 w 1018183"/>
                  <a:gd name="connsiteY6753" fmla="*/ 3977557 h 9085945"/>
                  <a:gd name="connsiteX6754" fmla="*/ 0 w 1018183"/>
                  <a:gd name="connsiteY6754" fmla="*/ 3977373 h 9085945"/>
                  <a:gd name="connsiteX6755" fmla="*/ 0 w 1018183"/>
                  <a:gd name="connsiteY6755" fmla="*/ 3967779 h 9085945"/>
                  <a:gd name="connsiteX6756" fmla="*/ 0 w 1018183"/>
                  <a:gd name="connsiteY6756" fmla="*/ 3967342 h 9085945"/>
                  <a:gd name="connsiteX6757" fmla="*/ 0 w 1018183"/>
                  <a:gd name="connsiteY6757" fmla="*/ 3966494 h 9085945"/>
                  <a:gd name="connsiteX6758" fmla="*/ 0 w 1018183"/>
                  <a:gd name="connsiteY6758" fmla="*/ 3966316 h 9085945"/>
                  <a:gd name="connsiteX6759" fmla="*/ 0 w 1018183"/>
                  <a:gd name="connsiteY6759" fmla="*/ 3965775 h 9085945"/>
                  <a:gd name="connsiteX6760" fmla="*/ 0 w 1018183"/>
                  <a:gd name="connsiteY6760" fmla="*/ 3965182 h 9085945"/>
                  <a:gd name="connsiteX6761" fmla="*/ 0 w 1018183"/>
                  <a:gd name="connsiteY6761" fmla="*/ 3963613 h 9085945"/>
                  <a:gd name="connsiteX6762" fmla="*/ 0 w 1018183"/>
                  <a:gd name="connsiteY6762" fmla="*/ 3958003 h 9085945"/>
                  <a:gd name="connsiteX6763" fmla="*/ 0 w 1018183"/>
                  <a:gd name="connsiteY6763" fmla="*/ 3957568 h 9085945"/>
                  <a:gd name="connsiteX6764" fmla="*/ 0 w 1018183"/>
                  <a:gd name="connsiteY6764" fmla="*/ 3956284 h 9085945"/>
                  <a:gd name="connsiteX6765" fmla="*/ 0 w 1018183"/>
                  <a:gd name="connsiteY6765" fmla="*/ 3956000 h 9085945"/>
                  <a:gd name="connsiteX6766" fmla="*/ 0 w 1018183"/>
                  <a:gd name="connsiteY6766" fmla="*/ 3954715 h 9085945"/>
                  <a:gd name="connsiteX6767" fmla="*/ 0 w 1018183"/>
                  <a:gd name="connsiteY6767" fmla="*/ 3954501 h 9085945"/>
                  <a:gd name="connsiteX6768" fmla="*/ 0 w 1018183"/>
                  <a:gd name="connsiteY6768" fmla="*/ 3952219 h 9085945"/>
                  <a:gd name="connsiteX6769" fmla="*/ 0 w 1018183"/>
                  <a:gd name="connsiteY6769" fmla="*/ 3950651 h 9085945"/>
                  <a:gd name="connsiteX6770" fmla="*/ 0 w 1018183"/>
                  <a:gd name="connsiteY6770" fmla="*/ 3948370 h 9085945"/>
                  <a:gd name="connsiteX6771" fmla="*/ 0 w 1018183"/>
                  <a:gd name="connsiteY6771" fmla="*/ 3946864 h 9085945"/>
                  <a:gd name="connsiteX6772" fmla="*/ 0 w 1018183"/>
                  <a:gd name="connsiteY6772" fmla="*/ 3943665 h 9085945"/>
                  <a:gd name="connsiteX6773" fmla="*/ 0 w 1018183"/>
                  <a:gd name="connsiteY6773" fmla="*/ 3943188 h 9085945"/>
                  <a:gd name="connsiteX6774" fmla="*/ 0 w 1018183"/>
                  <a:gd name="connsiteY6774" fmla="*/ 3937312 h 9085945"/>
                  <a:gd name="connsiteX6775" fmla="*/ 0 w 1018183"/>
                  <a:gd name="connsiteY6775" fmla="*/ 3935053 h 9085945"/>
                  <a:gd name="connsiteX6776" fmla="*/ 0 w 1018183"/>
                  <a:gd name="connsiteY6776" fmla="*/ 3932130 h 9085945"/>
                  <a:gd name="connsiteX6777" fmla="*/ 0 w 1018183"/>
                  <a:gd name="connsiteY6777" fmla="*/ 3929265 h 9085945"/>
                  <a:gd name="connsiteX6778" fmla="*/ 0 w 1018183"/>
                  <a:gd name="connsiteY6778" fmla="*/ 3926153 h 9085945"/>
                  <a:gd name="connsiteX6779" fmla="*/ 0 w 1018183"/>
                  <a:gd name="connsiteY6779" fmla="*/ 3924840 h 9085945"/>
                  <a:gd name="connsiteX6780" fmla="*/ 0 w 1018183"/>
                  <a:gd name="connsiteY6780" fmla="*/ 3923993 h 9085945"/>
                  <a:gd name="connsiteX6781" fmla="*/ 0 w 1018183"/>
                  <a:gd name="connsiteY6781" fmla="*/ 3923272 h 9085945"/>
                  <a:gd name="connsiteX6782" fmla="*/ 0 w 1018183"/>
                  <a:gd name="connsiteY6782" fmla="*/ 3917661 h 9085945"/>
                  <a:gd name="connsiteX6783" fmla="*/ 0 w 1018183"/>
                  <a:gd name="connsiteY6783" fmla="*/ 3913782 h 9085945"/>
                  <a:gd name="connsiteX6784" fmla="*/ 0 w 1018183"/>
                  <a:gd name="connsiteY6784" fmla="*/ 3912216 h 9085945"/>
                  <a:gd name="connsiteX6785" fmla="*/ 0 w 1018183"/>
                  <a:gd name="connsiteY6785" fmla="*/ 3908631 h 9085945"/>
                  <a:gd name="connsiteX6786" fmla="*/ 0 w 1018183"/>
                  <a:gd name="connsiteY6786" fmla="*/ 3906603 h 9085945"/>
                  <a:gd name="connsiteX6787" fmla="*/ 0 w 1018183"/>
                  <a:gd name="connsiteY6787" fmla="*/ 3904586 h 9085945"/>
                  <a:gd name="connsiteX6788" fmla="*/ 0 w 1018183"/>
                  <a:gd name="connsiteY6788" fmla="*/ 3904021 h 9085945"/>
                  <a:gd name="connsiteX6789" fmla="*/ 0 w 1018183"/>
                  <a:gd name="connsiteY6789" fmla="*/ 3900253 h 9085945"/>
                  <a:gd name="connsiteX6790" fmla="*/ 0 w 1018183"/>
                  <a:gd name="connsiteY6790" fmla="*/ 3899534 h 9085945"/>
                  <a:gd name="connsiteX6791" fmla="*/ 0 w 1018183"/>
                  <a:gd name="connsiteY6791" fmla="*/ 3897965 h 9085945"/>
                  <a:gd name="connsiteX6792" fmla="*/ 0 w 1018183"/>
                  <a:gd name="connsiteY6792" fmla="*/ 3896222 h 9085945"/>
                  <a:gd name="connsiteX6793" fmla="*/ 0 w 1018183"/>
                  <a:gd name="connsiteY6793" fmla="*/ 3894652 h 9085945"/>
                  <a:gd name="connsiteX6794" fmla="*/ 0 w 1018183"/>
                  <a:gd name="connsiteY6794" fmla="*/ 3894247 h 9085945"/>
                  <a:gd name="connsiteX6795" fmla="*/ 0 w 1018183"/>
                  <a:gd name="connsiteY6795" fmla="*/ 3892963 h 9085945"/>
                  <a:gd name="connsiteX6796" fmla="*/ 0 w 1018183"/>
                  <a:gd name="connsiteY6796" fmla="*/ 3891788 h 9085945"/>
                  <a:gd name="connsiteX6797" fmla="*/ 0 w 1018183"/>
                  <a:gd name="connsiteY6797" fmla="*/ 3889198 h 9085945"/>
                  <a:gd name="connsiteX6798" fmla="*/ 0 w 1018183"/>
                  <a:gd name="connsiteY6798" fmla="*/ 3885163 h 9085945"/>
                  <a:gd name="connsiteX6799" fmla="*/ 0 w 1018183"/>
                  <a:gd name="connsiteY6799" fmla="*/ 3883650 h 9085945"/>
                  <a:gd name="connsiteX6800" fmla="*/ 0 w 1018183"/>
                  <a:gd name="connsiteY6800" fmla="*/ 3883595 h 9085945"/>
                  <a:gd name="connsiteX6801" fmla="*/ 0 w 1018183"/>
                  <a:gd name="connsiteY6801" fmla="*/ 3881147 h 9085945"/>
                  <a:gd name="connsiteX6802" fmla="*/ 0 w 1018183"/>
                  <a:gd name="connsiteY6802" fmla="*/ 3877116 h 9085945"/>
                  <a:gd name="connsiteX6803" fmla="*/ 0 w 1018183"/>
                  <a:gd name="connsiteY6803" fmla="*/ 3873876 h 9085945"/>
                  <a:gd name="connsiteX6804" fmla="*/ 0 w 1018183"/>
                  <a:gd name="connsiteY6804" fmla="*/ 3873284 h 9085945"/>
                  <a:gd name="connsiteX6805" fmla="*/ 0 w 1018183"/>
                  <a:gd name="connsiteY6805" fmla="*/ 3872545 h 9085945"/>
                  <a:gd name="connsiteX6806" fmla="*/ 0 w 1018183"/>
                  <a:gd name="connsiteY6806" fmla="*/ 3861520 h 9085945"/>
                  <a:gd name="connsiteX6807" fmla="*/ 0 w 1018183"/>
                  <a:gd name="connsiteY6807" fmla="*/ 3858145 h 9085945"/>
                  <a:gd name="connsiteX6808" fmla="*/ 0 w 1018183"/>
                  <a:gd name="connsiteY6808" fmla="*/ 3856468 h 9085945"/>
                  <a:gd name="connsiteX6809" fmla="*/ 0 w 1018183"/>
                  <a:gd name="connsiteY6809" fmla="*/ 3855946 h 9085945"/>
                  <a:gd name="connsiteX6810" fmla="*/ 0 w 1018183"/>
                  <a:gd name="connsiteY6810" fmla="*/ 3855031 h 9085945"/>
                  <a:gd name="connsiteX6811" fmla="*/ 0 w 1018183"/>
                  <a:gd name="connsiteY6811" fmla="*/ 3852621 h 9085945"/>
                  <a:gd name="connsiteX6812" fmla="*/ 0 w 1018183"/>
                  <a:gd name="connsiteY6812" fmla="*/ 3852619 h 9085945"/>
                  <a:gd name="connsiteX6813" fmla="*/ 0 w 1018183"/>
                  <a:gd name="connsiteY6813" fmla="*/ 3852436 h 9085945"/>
                  <a:gd name="connsiteX6814" fmla="*/ 0 w 1018183"/>
                  <a:gd name="connsiteY6814" fmla="*/ 3850868 h 9085945"/>
                  <a:gd name="connsiteX6815" fmla="*/ 0 w 1018183"/>
                  <a:gd name="connsiteY6815" fmla="*/ 3850463 h 9085945"/>
                  <a:gd name="connsiteX6816" fmla="*/ 0 w 1018183"/>
                  <a:gd name="connsiteY6816" fmla="*/ 3848856 h 9085945"/>
                  <a:gd name="connsiteX6817" fmla="*/ 0 w 1018183"/>
                  <a:gd name="connsiteY6817" fmla="*/ 3844821 h 9085945"/>
                  <a:gd name="connsiteX6818" fmla="*/ 0 w 1018183"/>
                  <a:gd name="connsiteY6818" fmla="*/ 3843252 h 9085945"/>
                  <a:gd name="connsiteX6819" fmla="*/ 0 w 1018183"/>
                  <a:gd name="connsiteY6819" fmla="*/ 3840805 h 9085945"/>
                  <a:gd name="connsiteX6820" fmla="*/ 0 w 1018183"/>
                  <a:gd name="connsiteY6820" fmla="*/ 3836774 h 9085945"/>
                  <a:gd name="connsiteX6821" fmla="*/ 0 w 1018183"/>
                  <a:gd name="connsiteY6821" fmla="*/ 3832204 h 9085945"/>
                  <a:gd name="connsiteX6822" fmla="*/ 0 w 1018183"/>
                  <a:gd name="connsiteY6822" fmla="*/ 3830919 h 9085945"/>
                  <a:gd name="connsiteX6823" fmla="*/ 0 w 1018183"/>
                  <a:gd name="connsiteY6823" fmla="*/ 3830436 h 9085945"/>
                  <a:gd name="connsiteX6824" fmla="*/ 0 w 1018183"/>
                  <a:gd name="connsiteY6824" fmla="*/ 3829747 h 9085945"/>
                  <a:gd name="connsiteX6825" fmla="*/ 0 w 1018183"/>
                  <a:gd name="connsiteY6825" fmla="*/ 3825715 h 9085945"/>
                  <a:gd name="connsiteX6826" fmla="*/ 0 w 1018183"/>
                  <a:gd name="connsiteY6826" fmla="*/ 3822305 h 9085945"/>
                  <a:gd name="connsiteX6827" fmla="*/ 0 w 1018183"/>
                  <a:gd name="connsiteY6827" fmla="*/ 3821144 h 9085945"/>
                  <a:gd name="connsiteX6828" fmla="*/ 0 w 1018183"/>
                  <a:gd name="connsiteY6828" fmla="*/ 3820667 h 9085945"/>
                  <a:gd name="connsiteX6829" fmla="*/ 0 w 1018183"/>
                  <a:gd name="connsiteY6829" fmla="*/ 3819384 h 9085945"/>
                  <a:gd name="connsiteX6830" fmla="*/ 0 w 1018183"/>
                  <a:gd name="connsiteY6830" fmla="*/ 3817802 h 9085945"/>
                  <a:gd name="connsiteX6831" fmla="*/ 0 w 1018183"/>
                  <a:gd name="connsiteY6831" fmla="*/ 3816519 h 9085945"/>
                  <a:gd name="connsiteX6832" fmla="*/ 0 w 1018183"/>
                  <a:gd name="connsiteY6832" fmla="*/ 3816126 h 9085945"/>
                  <a:gd name="connsiteX6833" fmla="*/ 0 w 1018183"/>
                  <a:gd name="connsiteY6833" fmla="*/ 3812278 h 9085945"/>
                  <a:gd name="connsiteX6834" fmla="*/ 0 w 1018183"/>
                  <a:gd name="connsiteY6834" fmla="*/ 3812094 h 9085945"/>
                  <a:gd name="connsiteX6835" fmla="*/ 0 w 1018183"/>
                  <a:gd name="connsiteY6835" fmla="*/ 3811247 h 9085945"/>
                  <a:gd name="connsiteX6836" fmla="*/ 0 w 1018183"/>
                  <a:gd name="connsiteY6836" fmla="*/ 3810526 h 9085945"/>
                  <a:gd name="connsiteX6837" fmla="*/ 0 w 1018183"/>
                  <a:gd name="connsiteY6837" fmla="*/ 3810122 h 9085945"/>
                  <a:gd name="connsiteX6838" fmla="*/ 0 w 1018183"/>
                  <a:gd name="connsiteY6838" fmla="*/ 3808044 h 9085945"/>
                  <a:gd name="connsiteX6839" fmla="*/ 0 w 1018183"/>
                  <a:gd name="connsiteY6839" fmla="*/ 3806744 h 9085945"/>
                  <a:gd name="connsiteX6840" fmla="*/ 0 w 1018183"/>
                  <a:gd name="connsiteY6840" fmla="*/ 3805069 h 9085945"/>
                  <a:gd name="connsiteX6841" fmla="*/ 0 w 1018183"/>
                  <a:gd name="connsiteY6841" fmla="*/ 3801219 h 9085945"/>
                  <a:gd name="connsiteX6842" fmla="*/ 0 w 1018183"/>
                  <a:gd name="connsiteY6842" fmla="*/ 3801034 h 9085945"/>
                  <a:gd name="connsiteX6843" fmla="*/ 0 w 1018183"/>
                  <a:gd name="connsiteY6843" fmla="*/ 3799466 h 9085945"/>
                  <a:gd name="connsiteX6844" fmla="*/ 0 w 1018183"/>
                  <a:gd name="connsiteY6844" fmla="*/ 3796986 h 9085945"/>
                  <a:gd name="connsiteX6845" fmla="*/ 0 w 1018183"/>
                  <a:gd name="connsiteY6845" fmla="*/ 3794740 h 9085945"/>
                  <a:gd name="connsiteX6846" fmla="*/ 0 w 1018183"/>
                  <a:gd name="connsiteY6846" fmla="*/ 3793173 h 9085945"/>
                  <a:gd name="connsiteX6847" fmla="*/ 0 w 1018183"/>
                  <a:gd name="connsiteY6847" fmla="*/ 3788418 h 9085945"/>
                  <a:gd name="connsiteX6848" fmla="*/ 0 w 1018183"/>
                  <a:gd name="connsiteY6848" fmla="*/ 3787937 h 9085945"/>
                  <a:gd name="connsiteX6849" fmla="*/ 0 w 1018183"/>
                  <a:gd name="connsiteY6849" fmla="*/ 3781501 h 9085945"/>
                  <a:gd name="connsiteX6850" fmla="*/ 0 w 1018183"/>
                  <a:gd name="connsiteY6850" fmla="*/ 3779041 h 9085945"/>
                  <a:gd name="connsiteX6851" fmla="*/ 0 w 1018183"/>
                  <a:gd name="connsiteY6851" fmla="*/ 3776880 h 9085945"/>
                  <a:gd name="connsiteX6852" fmla="*/ 0 w 1018183"/>
                  <a:gd name="connsiteY6852" fmla="*/ 3774016 h 9085945"/>
                  <a:gd name="connsiteX6853" fmla="*/ 0 w 1018183"/>
                  <a:gd name="connsiteY6853" fmla="*/ 3770904 h 9085945"/>
                  <a:gd name="connsiteX6854" fmla="*/ 0 w 1018183"/>
                  <a:gd name="connsiteY6854" fmla="*/ 3769686 h 9085945"/>
                  <a:gd name="connsiteX6855" fmla="*/ 0 w 1018183"/>
                  <a:gd name="connsiteY6855" fmla="*/ 3768492 h 9085945"/>
                  <a:gd name="connsiteX6856" fmla="*/ 0 w 1018183"/>
                  <a:gd name="connsiteY6856" fmla="*/ 3768401 h 9085945"/>
                  <a:gd name="connsiteX6857" fmla="*/ 0 w 1018183"/>
                  <a:gd name="connsiteY6857" fmla="*/ 3764258 h 9085945"/>
                  <a:gd name="connsiteX6858" fmla="*/ 0 w 1018183"/>
                  <a:gd name="connsiteY6858" fmla="*/ 3758626 h 9085945"/>
                  <a:gd name="connsiteX6859" fmla="*/ 0 w 1018183"/>
                  <a:gd name="connsiteY6859" fmla="*/ 3756644 h 9085945"/>
                  <a:gd name="connsiteX6860" fmla="*/ 0 w 1018183"/>
                  <a:gd name="connsiteY6860" fmla="*/ 3751152 h 9085945"/>
                  <a:gd name="connsiteX6861" fmla="*/ 0 w 1018183"/>
                  <a:gd name="connsiteY6861" fmla="*/ 3750238 h 9085945"/>
                  <a:gd name="connsiteX6862" fmla="*/ 0 w 1018183"/>
                  <a:gd name="connsiteY6862" fmla="*/ 3748773 h 9085945"/>
                  <a:gd name="connsiteX6863" fmla="*/ 0 w 1018183"/>
                  <a:gd name="connsiteY6863" fmla="*/ 3738741 h 9085945"/>
                  <a:gd name="connsiteX6864" fmla="*/ 0 w 1018183"/>
                  <a:gd name="connsiteY6864" fmla="*/ 3737715 h 9085945"/>
                  <a:gd name="connsiteX6865" fmla="*/ 0 w 1018183"/>
                  <a:gd name="connsiteY6865" fmla="*/ 3737175 h 9085945"/>
                  <a:gd name="connsiteX6866" fmla="*/ 0 w 1018183"/>
                  <a:gd name="connsiteY6866" fmla="*/ 3736537 h 9085945"/>
                  <a:gd name="connsiteX6867" fmla="*/ 0 w 1018183"/>
                  <a:gd name="connsiteY6867" fmla="*/ 3728968 h 9085945"/>
                  <a:gd name="connsiteX6868" fmla="*/ 0 w 1018183"/>
                  <a:gd name="connsiteY6868" fmla="*/ 3728058 h 9085945"/>
                  <a:gd name="connsiteX6869" fmla="*/ 0 w 1018183"/>
                  <a:gd name="connsiteY6869" fmla="*/ 3727684 h 9085945"/>
                  <a:gd name="connsiteX6870" fmla="*/ 0 w 1018183"/>
                  <a:gd name="connsiteY6870" fmla="*/ 3727400 h 9085945"/>
                  <a:gd name="connsiteX6871" fmla="*/ 0 w 1018183"/>
                  <a:gd name="connsiteY6871" fmla="*/ 3726116 h 9085945"/>
                  <a:gd name="connsiteX6872" fmla="*/ 0 w 1018183"/>
                  <a:gd name="connsiteY6872" fmla="*/ 3725901 h 9085945"/>
                  <a:gd name="connsiteX6873" fmla="*/ 0 w 1018183"/>
                  <a:gd name="connsiteY6873" fmla="*/ 3723916 h 9085945"/>
                  <a:gd name="connsiteX6874" fmla="*/ 0 w 1018183"/>
                  <a:gd name="connsiteY6874" fmla="*/ 3723619 h 9085945"/>
                  <a:gd name="connsiteX6875" fmla="*/ 0 w 1018183"/>
                  <a:gd name="connsiteY6875" fmla="*/ 3722051 h 9085945"/>
                  <a:gd name="connsiteX6876" fmla="*/ 0 w 1018183"/>
                  <a:gd name="connsiteY6876" fmla="*/ 3719770 h 9085945"/>
                  <a:gd name="connsiteX6877" fmla="*/ 0 w 1018183"/>
                  <a:gd name="connsiteY6877" fmla="*/ 3718284 h 9085945"/>
                  <a:gd name="connsiteX6878" fmla="*/ 0 w 1018183"/>
                  <a:gd name="connsiteY6878" fmla="*/ 3717000 h 9085945"/>
                  <a:gd name="connsiteX6879" fmla="*/ 0 w 1018183"/>
                  <a:gd name="connsiteY6879" fmla="*/ 3715874 h 9085945"/>
                  <a:gd name="connsiteX6880" fmla="*/ 0 w 1018183"/>
                  <a:gd name="connsiteY6880" fmla="*/ 3715065 h 9085945"/>
                  <a:gd name="connsiteX6881" fmla="*/ 0 w 1018183"/>
                  <a:gd name="connsiteY6881" fmla="*/ 3712858 h 9085945"/>
                  <a:gd name="connsiteX6882" fmla="*/ 0 w 1018183"/>
                  <a:gd name="connsiteY6882" fmla="*/ 3708712 h 9085945"/>
                  <a:gd name="connsiteX6883" fmla="*/ 0 w 1018183"/>
                  <a:gd name="connsiteY6883" fmla="*/ 3704567 h 9085945"/>
                  <a:gd name="connsiteX6884" fmla="*/ 0 w 1018183"/>
                  <a:gd name="connsiteY6884" fmla="*/ 3700665 h 9085945"/>
                  <a:gd name="connsiteX6885" fmla="*/ 0 w 1018183"/>
                  <a:gd name="connsiteY6885" fmla="*/ 3698329 h 9085945"/>
                  <a:gd name="connsiteX6886" fmla="*/ 0 w 1018183"/>
                  <a:gd name="connsiteY6886" fmla="*/ 3697552 h 9085945"/>
                  <a:gd name="connsiteX6887" fmla="*/ 0 w 1018183"/>
                  <a:gd name="connsiteY6887" fmla="*/ 3697373 h 9085945"/>
                  <a:gd name="connsiteX6888" fmla="*/ 0 w 1018183"/>
                  <a:gd name="connsiteY6888" fmla="*/ 3696240 h 9085945"/>
                  <a:gd name="connsiteX6889" fmla="*/ 0 w 1018183"/>
                  <a:gd name="connsiteY6889" fmla="*/ 3694793 h 9085945"/>
                  <a:gd name="connsiteX6890" fmla="*/ 0 w 1018183"/>
                  <a:gd name="connsiteY6890" fmla="*/ 3694672 h 9085945"/>
                  <a:gd name="connsiteX6891" fmla="*/ 0 w 1018183"/>
                  <a:gd name="connsiteY6891" fmla="*/ 3689061 h 9085945"/>
                  <a:gd name="connsiteX6892" fmla="*/ 0 w 1018183"/>
                  <a:gd name="connsiteY6892" fmla="*/ 3687342 h 9085945"/>
                  <a:gd name="connsiteX6893" fmla="*/ 0 w 1018183"/>
                  <a:gd name="connsiteY6893" fmla="*/ 3685773 h 9085945"/>
                  <a:gd name="connsiteX6894" fmla="*/ 0 w 1018183"/>
                  <a:gd name="connsiteY6894" fmla="*/ 3685559 h 9085945"/>
                  <a:gd name="connsiteX6895" fmla="*/ 0 w 1018183"/>
                  <a:gd name="connsiteY6895" fmla="*/ 3685182 h 9085945"/>
                  <a:gd name="connsiteX6896" fmla="*/ 0 w 1018183"/>
                  <a:gd name="connsiteY6896" fmla="*/ 3683615 h 9085945"/>
                  <a:gd name="connsiteX6897" fmla="*/ 0 w 1018183"/>
                  <a:gd name="connsiteY6897" fmla="*/ 3683278 h 9085945"/>
                  <a:gd name="connsiteX6898" fmla="*/ 0 w 1018183"/>
                  <a:gd name="connsiteY6898" fmla="*/ 3681992 h 9085945"/>
                  <a:gd name="connsiteX6899" fmla="*/ 0 w 1018183"/>
                  <a:gd name="connsiteY6899" fmla="*/ 3681709 h 9085945"/>
                  <a:gd name="connsiteX6900" fmla="*/ 0 w 1018183"/>
                  <a:gd name="connsiteY6900" fmla="*/ 3680425 h 9085945"/>
                  <a:gd name="connsiteX6901" fmla="*/ 0 w 1018183"/>
                  <a:gd name="connsiteY6901" fmla="*/ 3680031 h 9085945"/>
                  <a:gd name="connsiteX6902" fmla="*/ 0 w 1018183"/>
                  <a:gd name="connsiteY6902" fmla="*/ 3678003 h 9085945"/>
                  <a:gd name="connsiteX6903" fmla="*/ 0 w 1018183"/>
                  <a:gd name="connsiteY6903" fmla="*/ 3676706 h 9085945"/>
                  <a:gd name="connsiteX6904" fmla="*/ 0 w 1018183"/>
                  <a:gd name="connsiteY6904" fmla="*/ 3675985 h 9085945"/>
                  <a:gd name="connsiteX6905" fmla="*/ 0 w 1018183"/>
                  <a:gd name="connsiteY6905" fmla="*/ 3674724 h 9085945"/>
                  <a:gd name="connsiteX6906" fmla="*/ 0 w 1018183"/>
                  <a:gd name="connsiteY6906" fmla="*/ 3674501 h 9085945"/>
                  <a:gd name="connsiteX6907" fmla="*/ 0 w 1018183"/>
                  <a:gd name="connsiteY6907" fmla="*/ 3673651 h 9085945"/>
                  <a:gd name="connsiteX6908" fmla="*/ 0 w 1018183"/>
                  <a:gd name="connsiteY6908" fmla="*/ 3672219 h 9085945"/>
                  <a:gd name="connsiteX6909" fmla="*/ 0 w 1018183"/>
                  <a:gd name="connsiteY6909" fmla="*/ 3670651 h 9085945"/>
                  <a:gd name="connsiteX6910" fmla="*/ 0 w 1018183"/>
                  <a:gd name="connsiteY6910" fmla="*/ 3668370 h 9085945"/>
                  <a:gd name="connsiteX6911" fmla="*/ 0 w 1018183"/>
                  <a:gd name="connsiteY6911" fmla="*/ 3663665 h 9085945"/>
                  <a:gd name="connsiteX6912" fmla="*/ 0 w 1018183"/>
                  <a:gd name="connsiteY6912" fmla="*/ 3663188 h 9085945"/>
                  <a:gd name="connsiteX6913" fmla="*/ 0 w 1018183"/>
                  <a:gd name="connsiteY6913" fmla="*/ 3662065 h 9085945"/>
                  <a:gd name="connsiteX6914" fmla="*/ 0 w 1018183"/>
                  <a:gd name="connsiteY6914" fmla="*/ 3660323 h 9085945"/>
                  <a:gd name="connsiteX6915" fmla="*/ 0 w 1018183"/>
                  <a:gd name="connsiteY6915" fmla="*/ 3655050 h 9085945"/>
                  <a:gd name="connsiteX6916" fmla="*/ 0 w 1018183"/>
                  <a:gd name="connsiteY6916" fmla="*/ 3649266 h 9085945"/>
                  <a:gd name="connsiteX6917" fmla="*/ 0 w 1018183"/>
                  <a:gd name="connsiteY6917" fmla="*/ 3645276 h 9085945"/>
                  <a:gd name="connsiteX6918" fmla="*/ 0 w 1018183"/>
                  <a:gd name="connsiteY6918" fmla="*/ 3644840 h 9085945"/>
                  <a:gd name="connsiteX6919" fmla="*/ 0 w 1018183"/>
                  <a:gd name="connsiteY6919" fmla="*/ 3643273 h 9085945"/>
                  <a:gd name="connsiteX6920" fmla="*/ 0 w 1018183"/>
                  <a:gd name="connsiteY6920" fmla="*/ 3639690 h 9085945"/>
                  <a:gd name="connsiteX6921" fmla="*/ 0 w 1018183"/>
                  <a:gd name="connsiteY6921" fmla="*/ 3639492 h 9085945"/>
                  <a:gd name="connsiteX6922" fmla="*/ 0 w 1018183"/>
                  <a:gd name="connsiteY6922" fmla="*/ 3638405 h 9085945"/>
                  <a:gd name="connsiteX6923" fmla="*/ 0 w 1018183"/>
                  <a:gd name="connsiteY6923" fmla="*/ 3637923 h 9085945"/>
                  <a:gd name="connsiteX6924" fmla="*/ 0 w 1018183"/>
                  <a:gd name="connsiteY6924" fmla="*/ 3637662 h 9085945"/>
                  <a:gd name="connsiteX6925" fmla="*/ 0 w 1018183"/>
                  <a:gd name="connsiteY6925" fmla="*/ 3635643 h 9085945"/>
                  <a:gd name="connsiteX6926" fmla="*/ 0 w 1018183"/>
                  <a:gd name="connsiteY6926" fmla="*/ 3629522 h 9085945"/>
                  <a:gd name="connsiteX6927" fmla="*/ 0 w 1018183"/>
                  <a:gd name="connsiteY6927" fmla="*/ 3628631 h 9085945"/>
                  <a:gd name="connsiteX6928" fmla="*/ 0 w 1018183"/>
                  <a:gd name="connsiteY6928" fmla="*/ 3625490 h 9085945"/>
                  <a:gd name="connsiteX6929" fmla="*/ 0 w 1018183"/>
                  <a:gd name="connsiteY6929" fmla="*/ 3624584 h 9085945"/>
                  <a:gd name="connsiteX6930" fmla="*/ 0 w 1018183"/>
                  <a:gd name="connsiteY6930" fmla="*/ 3624021 h 9085945"/>
                  <a:gd name="connsiteX6931" fmla="*/ 0 w 1018183"/>
                  <a:gd name="connsiteY6931" fmla="*/ 3623922 h 9085945"/>
                  <a:gd name="connsiteX6932" fmla="*/ 0 w 1018183"/>
                  <a:gd name="connsiteY6932" fmla="*/ 3620256 h 9085945"/>
                  <a:gd name="connsiteX6933" fmla="*/ 0 w 1018183"/>
                  <a:gd name="connsiteY6933" fmla="*/ 3616293 h 9085945"/>
                  <a:gd name="connsiteX6934" fmla="*/ 0 w 1018183"/>
                  <a:gd name="connsiteY6934" fmla="*/ 3616222 h 9085945"/>
                  <a:gd name="connsiteX6935" fmla="*/ 0 w 1018183"/>
                  <a:gd name="connsiteY6935" fmla="*/ 3614652 h 9085945"/>
                  <a:gd name="connsiteX6936" fmla="*/ 0 w 1018183"/>
                  <a:gd name="connsiteY6936" fmla="*/ 3612205 h 9085945"/>
                  <a:gd name="connsiteX6937" fmla="*/ 0 w 1018183"/>
                  <a:gd name="connsiteY6937" fmla="*/ 3608174 h 9085945"/>
                  <a:gd name="connsiteX6938" fmla="*/ 0 w 1018183"/>
                  <a:gd name="connsiteY6938" fmla="*/ 3606519 h 9085945"/>
                  <a:gd name="connsiteX6939" fmla="*/ 0 w 1018183"/>
                  <a:gd name="connsiteY6939" fmla="*/ 3604935 h 9085945"/>
                  <a:gd name="connsiteX6940" fmla="*/ 0 w 1018183"/>
                  <a:gd name="connsiteY6940" fmla="*/ 3603604 h 9085945"/>
                  <a:gd name="connsiteX6941" fmla="*/ 0 w 1018183"/>
                  <a:gd name="connsiteY6941" fmla="*/ 3603127 h 9085945"/>
                  <a:gd name="connsiteX6942" fmla="*/ 0 w 1018183"/>
                  <a:gd name="connsiteY6942" fmla="*/ 3602319 h 9085945"/>
                  <a:gd name="connsiteX6943" fmla="*/ 0 w 1018183"/>
                  <a:gd name="connsiteY6943" fmla="*/ 3601147 h 9085945"/>
                  <a:gd name="connsiteX6944" fmla="*/ 0 w 1018183"/>
                  <a:gd name="connsiteY6944" fmla="*/ 3599241 h 9085945"/>
                  <a:gd name="connsiteX6945" fmla="*/ 0 w 1018183"/>
                  <a:gd name="connsiteY6945" fmla="*/ 3597116 h 9085945"/>
                  <a:gd name="connsiteX6946" fmla="*/ 0 w 1018183"/>
                  <a:gd name="connsiteY6946" fmla="*/ 3595904 h 9085945"/>
                  <a:gd name="connsiteX6947" fmla="*/ 0 w 1018183"/>
                  <a:gd name="connsiteY6947" fmla="*/ 3593874 h 9085945"/>
                  <a:gd name="connsiteX6948" fmla="*/ 0 w 1018183"/>
                  <a:gd name="connsiteY6948" fmla="*/ 3592948 h 9085945"/>
                  <a:gd name="connsiteX6949" fmla="*/ 0 w 1018183"/>
                  <a:gd name="connsiteY6949" fmla="*/ 3592544 h 9085945"/>
                  <a:gd name="connsiteX6950" fmla="*/ 0 w 1018183"/>
                  <a:gd name="connsiteY6950" fmla="*/ 3589202 h 9085945"/>
                  <a:gd name="connsiteX6951" fmla="*/ 0 w 1018183"/>
                  <a:gd name="connsiteY6951" fmla="*/ 3587919 h 9085945"/>
                  <a:gd name="connsiteX6952" fmla="*/ 0 w 1018183"/>
                  <a:gd name="connsiteY6952" fmla="*/ 3587526 h 9085945"/>
                  <a:gd name="connsiteX6953" fmla="*/ 0 w 1018183"/>
                  <a:gd name="connsiteY6953" fmla="*/ 3585582 h 9085945"/>
                  <a:gd name="connsiteX6954" fmla="*/ 0 w 1018183"/>
                  <a:gd name="connsiteY6954" fmla="*/ 3583677 h 9085945"/>
                  <a:gd name="connsiteX6955" fmla="*/ 0 w 1018183"/>
                  <a:gd name="connsiteY6955" fmla="*/ 3583494 h 9085945"/>
                  <a:gd name="connsiteX6956" fmla="*/ 0 w 1018183"/>
                  <a:gd name="connsiteY6956" fmla="*/ 3581926 h 9085945"/>
                  <a:gd name="connsiteX6957" fmla="*/ 0 w 1018183"/>
                  <a:gd name="connsiteY6957" fmla="*/ 3581521 h 9085945"/>
                  <a:gd name="connsiteX6958" fmla="*/ 0 w 1018183"/>
                  <a:gd name="connsiteY6958" fmla="*/ 3578145 h 9085945"/>
                  <a:gd name="connsiteX6959" fmla="*/ 0 w 1018183"/>
                  <a:gd name="connsiteY6959" fmla="*/ 3576469 h 9085945"/>
                  <a:gd name="connsiteX6960" fmla="*/ 0 w 1018183"/>
                  <a:gd name="connsiteY6960" fmla="*/ 3575811 h 9085945"/>
                  <a:gd name="connsiteX6961" fmla="*/ 0 w 1018183"/>
                  <a:gd name="connsiteY6961" fmla="*/ 3573791 h 9085945"/>
                  <a:gd name="connsiteX6962" fmla="*/ 0 w 1018183"/>
                  <a:gd name="connsiteY6962" fmla="*/ 3572619 h 9085945"/>
                  <a:gd name="connsiteX6963" fmla="*/ 0 w 1018183"/>
                  <a:gd name="connsiteY6963" fmla="*/ 3572434 h 9085945"/>
                  <a:gd name="connsiteX6964" fmla="*/ 0 w 1018183"/>
                  <a:gd name="connsiteY6964" fmla="*/ 3570866 h 9085945"/>
                  <a:gd name="connsiteX6965" fmla="*/ 0 w 1018183"/>
                  <a:gd name="connsiteY6965" fmla="*/ 3566140 h 9085945"/>
                  <a:gd name="connsiteX6966" fmla="*/ 0 w 1018183"/>
                  <a:gd name="connsiteY6966" fmla="*/ 3564573 h 9085945"/>
                  <a:gd name="connsiteX6967" fmla="*/ 0 w 1018183"/>
                  <a:gd name="connsiteY6967" fmla="*/ 3561978 h 9085945"/>
                  <a:gd name="connsiteX6968" fmla="*/ 0 w 1018183"/>
                  <a:gd name="connsiteY6968" fmla="*/ 3560805 h 9085945"/>
                  <a:gd name="connsiteX6969" fmla="*/ 0 w 1018183"/>
                  <a:gd name="connsiteY6969" fmla="*/ 3559818 h 9085945"/>
                  <a:gd name="connsiteX6970" fmla="*/ 0 w 1018183"/>
                  <a:gd name="connsiteY6970" fmla="*/ 3556773 h 9085945"/>
                  <a:gd name="connsiteX6971" fmla="*/ 0 w 1018183"/>
                  <a:gd name="connsiteY6971" fmla="*/ 3553778 h 9085945"/>
                  <a:gd name="connsiteX6972" fmla="*/ 0 w 1018183"/>
                  <a:gd name="connsiteY6972" fmla="*/ 3552202 h 9085945"/>
                  <a:gd name="connsiteX6973" fmla="*/ 0 w 1018183"/>
                  <a:gd name="connsiteY6973" fmla="*/ 3550918 h 9085945"/>
                  <a:gd name="connsiteX6974" fmla="*/ 0 w 1018183"/>
                  <a:gd name="connsiteY6974" fmla="*/ 3550441 h 9085945"/>
                  <a:gd name="connsiteX6975" fmla="*/ 0 w 1018183"/>
                  <a:gd name="connsiteY6975" fmla="*/ 3550013 h 9085945"/>
                  <a:gd name="connsiteX6976" fmla="*/ 0 w 1018183"/>
                  <a:gd name="connsiteY6976" fmla="*/ 3547576 h 9085945"/>
                  <a:gd name="connsiteX6977" fmla="*/ 0 w 1018183"/>
                  <a:gd name="connsiteY6977" fmla="*/ 3545416 h 9085945"/>
                  <a:gd name="connsiteX6978" fmla="*/ 0 w 1018183"/>
                  <a:gd name="connsiteY6978" fmla="*/ 3544004 h 9085945"/>
                  <a:gd name="connsiteX6979" fmla="*/ 0 w 1018183"/>
                  <a:gd name="connsiteY6979" fmla="*/ 3543081 h 9085945"/>
                  <a:gd name="connsiteX6980" fmla="*/ 0 w 1018183"/>
                  <a:gd name="connsiteY6980" fmla="*/ 3542304 h 9085945"/>
                  <a:gd name="connsiteX6981" fmla="*/ 0 w 1018183"/>
                  <a:gd name="connsiteY6981" fmla="*/ 3539892 h 9085945"/>
                  <a:gd name="connsiteX6982" fmla="*/ 0 w 1018183"/>
                  <a:gd name="connsiteY6982" fmla="*/ 3537802 h 9085945"/>
                  <a:gd name="connsiteX6983" fmla="*/ 0 w 1018183"/>
                  <a:gd name="connsiteY6983" fmla="*/ 3537314 h 9085945"/>
                  <a:gd name="connsiteX6984" fmla="*/ 0 w 1018183"/>
                  <a:gd name="connsiteY6984" fmla="*/ 3536519 h 9085945"/>
                  <a:gd name="connsiteX6985" fmla="*/ 0 w 1018183"/>
                  <a:gd name="connsiteY6985" fmla="*/ 3536128 h 9085945"/>
                  <a:gd name="connsiteX6986" fmla="*/ 0 w 1018183"/>
                  <a:gd name="connsiteY6986" fmla="*/ 3532278 h 9085945"/>
                  <a:gd name="connsiteX6987" fmla="*/ 0 w 1018183"/>
                  <a:gd name="connsiteY6987" fmla="*/ 3532092 h 9085945"/>
                  <a:gd name="connsiteX6988" fmla="*/ 0 w 1018183"/>
                  <a:gd name="connsiteY6988" fmla="*/ 3530524 h 9085945"/>
                  <a:gd name="connsiteX6989" fmla="*/ 0 w 1018183"/>
                  <a:gd name="connsiteY6989" fmla="*/ 3528044 h 9085945"/>
                  <a:gd name="connsiteX6990" fmla="*/ 0 w 1018183"/>
                  <a:gd name="connsiteY6990" fmla="*/ 3525798 h 9085945"/>
                  <a:gd name="connsiteX6991" fmla="*/ 0 w 1018183"/>
                  <a:gd name="connsiteY6991" fmla="*/ 3524231 h 9085945"/>
                  <a:gd name="connsiteX6992" fmla="*/ 0 w 1018183"/>
                  <a:gd name="connsiteY6992" fmla="*/ 3522553 h 9085945"/>
                  <a:gd name="connsiteX6993" fmla="*/ 0 w 1018183"/>
                  <a:gd name="connsiteY6993" fmla="*/ 3521639 h 9085945"/>
                  <a:gd name="connsiteX6994" fmla="*/ 0 w 1018183"/>
                  <a:gd name="connsiteY6994" fmla="*/ 3519476 h 9085945"/>
                  <a:gd name="connsiteX6995" fmla="*/ 0 w 1018183"/>
                  <a:gd name="connsiteY6995" fmla="*/ 3516775 h 9085945"/>
                  <a:gd name="connsiteX6996" fmla="*/ 0 w 1018183"/>
                  <a:gd name="connsiteY6996" fmla="*/ 3514742 h 9085945"/>
                  <a:gd name="connsiteX6997" fmla="*/ 0 w 1018183"/>
                  <a:gd name="connsiteY6997" fmla="*/ 3513172 h 9085945"/>
                  <a:gd name="connsiteX6998" fmla="*/ 0 w 1018183"/>
                  <a:gd name="connsiteY6998" fmla="*/ 3512633 h 9085945"/>
                  <a:gd name="connsiteX6999" fmla="*/ 0 w 1018183"/>
                  <a:gd name="connsiteY6999" fmla="*/ 3511426 h 9085945"/>
                  <a:gd name="connsiteX7000" fmla="*/ 0 w 1018183"/>
                  <a:gd name="connsiteY7000" fmla="*/ 3511277 h 9085945"/>
                  <a:gd name="connsiteX7001" fmla="*/ 0 w 1018183"/>
                  <a:gd name="connsiteY7001" fmla="*/ 3509859 h 9085945"/>
                  <a:gd name="connsiteX7002" fmla="*/ 0 w 1018183"/>
                  <a:gd name="connsiteY7002" fmla="*/ 3508419 h 9085945"/>
                  <a:gd name="connsiteX7003" fmla="*/ 0 w 1018183"/>
                  <a:gd name="connsiteY7003" fmla="*/ 3507937 h 9085945"/>
                  <a:gd name="connsiteX7004" fmla="*/ 0 w 1018183"/>
                  <a:gd name="connsiteY7004" fmla="*/ 3505075 h 9085945"/>
                  <a:gd name="connsiteX7005" fmla="*/ 0 w 1018183"/>
                  <a:gd name="connsiteY7005" fmla="*/ 3499550 h 9085945"/>
                  <a:gd name="connsiteX7006" fmla="*/ 0 w 1018183"/>
                  <a:gd name="connsiteY7006" fmla="*/ 3499458 h 9085945"/>
                  <a:gd name="connsiteX7007" fmla="*/ 0 w 1018183"/>
                  <a:gd name="connsiteY7007" fmla="*/ 3495316 h 9085945"/>
                  <a:gd name="connsiteX7008" fmla="*/ 0 w 1018183"/>
                  <a:gd name="connsiteY7008" fmla="*/ 3494016 h 9085945"/>
                  <a:gd name="connsiteX7009" fmla="*/ 0 w 1018183"/>
                  <a:gd name="connsiteY7009" fmla="*/ 3489684 h 9085945"/>
                  <a:gd name="connsiteX7010" fmla="*/ 0 w 1018183"/>
                  <a:gd name="connsiteY7010" fmla="*/ 3488490 h 9085945"/>
                  <a:gd name="connsiteX7011" fmla="*/ 0 w 1018183"/>
                  <a:gd name="connsiteY7011" fmla="*/ 3488401 h 9085945"/>
                  <a:gd name="connsiteX7012" fmla="*/ 0 w 1018183"/>
                  <a:gd name="connsiteY7012" fmla="*/ 3487274 h 9085945"/>
                  <a:gd name="connsiteX7013" fmla="*/ 0 w 1018183"/>
                  <a:gd name="connsiteY7013" fmla="*/ 3484258 h 9085945"/>
                  <a:gd name="connsiteX7014" fmla="*/ 0 w 1018183"/>
                  <a:gd name="connsiteY7014" fmla="*/ 3482210 h 9085945"/>
                  <a:gd name="connsiteX7015" fmla="*/ 0 w 1018183"/>
                  <a:gd name="connsiteY7015" fmla="*/ 3481296 h 9085945"/>
                  <a:gd name="connsiteX7016" fmla="*/ 0 w 1018183"/>
                  <a:gd name="connsiteY7016" fmla="*/ 3480199 h 9085945"/>
                  <a:gd name="connsiteX7017" fmla="*/ 0 w 1018183"/>
                  <a:gd name="connsiteY7017" fmla="*/ 3476481 h 9085945"/>
                  <a:gd name="connsiteX7018" fmla="*/ 0 w 1018183"/>
                  <a:gd name="connsiteY7018" fmla="*/ 3474276 h 9085945"/>
                  <a:gd name="connsiteX7019" fmla="*/ 0 w 1018183"/>
                  <a:gd name="connsiteY7019" fmla="*/ 3471152 h 9085945"/>
                  <a:gd name="connsiteX7020" fmla="*/ 0 w 1018183"/>
                  <a:gd name="connsiteY7020" fmla="*/ 3470426 h 9085945"/>
                  <a:gd name="connsiteX7021" fmla="*/ 0 w 1018183"/>
                  <a:gd name="connsiteY7021" fmla="*/ 3470239 h 9085945"/>
                  <a:gd name="connsiteX7022" fmla="*/ 0 w 1018183"/>
                  <a:gd name="connsiteY7022" fmla="*/ 3468773 h 9085945"/>
                  <a:gd name="connsiteX7023" fmla="*/ 0 w 1018183"/>
                  <a:gd name="connsiteY7023" fmla="*/ 3458742 h 9085945"/>
                  <a:gd name="connsiteX7024" fmla="*/ 0 w 1018183"/>
                  <a:gd name="connsiteY7024" fmla="*/ 3458606 h 9085945"/>
                  <a:gd name="connsiteX7025" fmla="*/ 0 w 1018183"/>
                  <a:gd name="connsiteY7025" fmla="*/ 3457173 h 9085945"/>
                  <a:gd name="connsiteX7026" fmla="*/ 0 w 1018183"/>
                  <a:gd name="connsiteY7026" fmla="*/ 3456959 h 9085945"/>
                  <a:gd name="connsiteX7027" fmla="*/ 0 w 1018183"/>
                  <a:gd name="connsiteY7027" fmla="*/ 3454677 h 9085945"/>
                  <a:gd name="connsiteX7028" fmla="*/ 0 w 1018183"/>
                  <a:gd name="connsiteY7028" fmla="*/ 3453392 h 9085945"/>
                  <a:gd name="connsiteX7029" fmla="*/ 0 w 1018183"/>
                  <a:gd name="connsiteY7029" fmla="*/ 3453109 h 9085945"/>
                  <a:gd name="connsiteX7030" fmla="*/ 0 w 1018183"/>
                  <a:gd name="connsiteY7030" fmla="*/ 3451973 h 9085945"/>
                  <a:gd name="connsiteX7031" fmla="*/ 0 w 1018183"/>
                  <a:gd name="connsiteY7031" fmla="*/ 3451824 h 9085945"/>
                  <a:gd name="connsiteX7032" fmla="*/ 0 w 1018183"/>
                  <a:gd name="connsiteY7032" fmla="*/ 3449040 h 9085945"/>
                  <a:gd name="connsiteX7033" fmla="*/ 0 w 1018183"/>
                  <a:gd name="connsiteY7033" fmla="*/ 3448107 h 9085945"/>
                  <a:gd name="connsiteX7034" fmla="*/ 0 w 1018183"/>
                  <a:gd name="connsiteY7034" fmla="*/ 3448058 h 9085945"/>
                  <a:gd name="connsiteX7035" fmla="*/ 0 w 1018183"/>
                  <a:gd name="connsiteY7035" fmla="*/ 3446932 h 9085945"/>
                  <a:gd name="connsiteX7036" fmla="*/ 0 w 1018183"/>
                  <a:gd name="connsiteY7036" fmla="*/ 3446123 h 9085945"/>
                  <a:gd name="connsiteX7037" fmla="*/ 0 w 1018183"/>
                  <a:gd name="connsiteY7037" fmla="*/ 3445902 h 9085945"/>
                  <a:gd name="connsiteX7038" fmla="*/ 0 w 1018183"/>
                  <a:gd name="connsiteY7038" fmla="*/ 3445647 h 9085945"/>
                  <a:gd name="connsiteX7039" fmla="*/ 0 w 1018183"/>
                  <a:gd name="connsiteY7039" fmla="*/ 3443916 h 9085945"/>
                  <a:gd name="connsiteX7040" fmla="*/ 0 w 1018183"/>
                  <a:gd name="connsiteY7040" fmla="*/ 3443619 h 9085945"/>
                  <a:gd name="connsiteX7041" fmla="*/ 0 w 1018183"/>
                  <a:gd name="connsiteY7041" fmla="*/ 3442051 h 9085945"/>
                  <a:gd name="connsiteX7042" fmla="*/ 0 w 1018183"/>
                  <a:gd name="connsiteY7042" fmla="*/ 3439770 h 9085945"/>
                  <a:gd name="connsiteX7043" fmla="*/ 0 w 1018183"/>
                  <a:gd name="connsiteY7043" fmla="*/ 3437697 h 9085945"/>
                  <a:gd name="connsiteX7044" fmla="*/ 0 w 1018183"/>
                  <a:gd name="connsiteY7044" fmla="*/ 3437511 h 9085945"/>
                  <a:gd name="connsiteX7045" fmla="*/ 0 w 1018183"/>
                  <a:gd name="connsiteY7045" fmla="*/ 3435873 h 9085945"/>
                  <a:gd name="connsiteX7046" fmla="*/ 0 w 1018183"/>
                  <a:gd name="connsiteY7046" fmla="*/ 3435625 h 9085945"/>
                  <a:gd name="connsiteX7047" fmla="*/ 0 w 1018183"/>
                  <a:gd name="connsiteY7047" fmla="*/ 3435065 h 9085945"/>
                  <a:gd name="connsiteX7048" fmla="*/ 0 w 1018183"/>
                  <a:gd name="connsiteY7048" fmla="*/ 3431723 h 9085945"/>
                  <a:gd name="connsiteX7049" fmla="*/ 0 w 1018183"/>
                  <a:gd name="connsiteY7049" fmla="*/ 3431257 h 9085945"/>
                  <a:gd name="connsiteX7050" fmla="*/ 0 w 1018183"/>
                  <a:gd name="connsiteY7050" fmla="*/ 3429387 h 9085945"/>
                  <a:gd name="connsiteX7051" fmla="*/ 0 w 1018183"/>
                  <a:gd name="connsiteY7051" fmla="*/ 3425851 h 9085945"/>
                  <a:gd name="connsiteX7052" fmla="*/ 0 w 1018183"/>
                  <a:gd name="connsiteY7052" fmla="*/ 3424564 h 9085945"/>
                  <a:gd name="connsiteX7053" fmla="*/ 0 w 1018183"/>
                  <a:gd name="connsiteY7053" fmla="*/ 3420665 h 9085945"/>
                  <a:gd name="connsiteX7054" fmla="*/ 0 w 1018183"/>
                  <a:gd name="connsiteY7054" fmla="*/ 3419446 h 9085945"/>
                  <a:gd name="connsiteX7055" fmla="*/ 0 w 1018183"/>
                  <a:gd name="connsiteY7055" fmla="*/ 3418331 h 9085945"/>
                  <a:gd name="connsiteX7056" fmla="*/ 0 w 1018183"/>
                  <a:gd name="connsiteY7056" fmla="*/ 3416240 h 9085945"/>
                  <a:gd name="connsiteX7057" fmla="*/ 0 w 1018183"/>
                  <a:gd name="connsiteY7057" fmla="*/ 3414673 h 9085945"/>
                  <a:gd name="connsiteX7058" fmla="*/ 0 w 1018183"/>
                  <a:gd name="connsiteY7058" fmla="*/ 3413050 h 9085945"/>
                  <a:gd name="connsiteX7059" fmla="*/ 0 w 1018183"/>
                  <a:gd name="connsiteY7059" fmla="*/ 3411482 h 9085945"/>
                  <a:gd name="connsiteX7060" fmla="*/ 0 w 1018183"/>
                  <a:gd name="connsiteY7060" fmla="*/ 3411090 h 9085945"/>
                  <a:gd name="connsiteX7061" fmla="*/ 0 w 1018183"/>
                  <a:gd name="connsiteY7061" fmla="*/ 3410892 h 9085945"/>
                  <a:gd name="connsiteX7062" fmla="*/ 0 w 1018183"/>
                  <a:gd name="connsiteY7062" fmla="*/ 3409805 h 9085945"/>
                  <a:gd name="connsiteX7063" fmla="*/ 0 w 1018183"/>
                  <a:gd name="connsiteY7063" fmla="*/ 3409323 h 9085945"/>
                  <a:gd name="connsiteX7064" fmla="*/ 0 w 1018183"/>
                  <a:gd name="connsiteY7064" fmla="*/ 3409061 h 9085945"/>
                  <a:gd name="connsiteX7065" fmla="*/ 0 w 1018183"/>
                  <a:gd name="connsiteY7065" fmla="*/ 3407764 h 9085945"/>
                  <a:gd name="connsiteX7066" fmla="*/ 0 w 1018183"/>
                  <a:gd name="connsiteY7066" fmla="*/ 3407043 h 9085945"/>
                  <a:gd name="connsiteX7067" fmla="*/ 0 w 1018183"/>
                  <a:gd name="connsiteY7067" fmla="*/ 3406489 h 9085945"/>
                  <a:gd name="connsiteX7068" fmla="*/ 0 w 1018183"/>
                  <a:gd name="connsiteY7068" fmla="*/ 3405559 h 9085945"/>
                  <a:gd name="connsiteX7069" fmla="*/ 0 w 1018183"/>
                  <a:gd name="connsiteY7069" fmla="*/ 3404709 h 9085945"/>
                  <a:gd name="connsiteX7070" fmla="*/ 0 w 1018183"/>
                  <a:gd name="connsiteY7070" fmla="*/ 3403278 h 9085945"/>
                  <a:gd name="connsiteX7071" fmla="*/ 0 w 1018183"/>
                  <a:gd name="connsiteY7071" fmla="*/ 3403146 h 9085945"/>
                  <a:gd name="connsiteX7072" fmla="*/ 0 w 1018183"/>
                  <a:gd name="connsiteY7072" fmla="*/ 3401993 h 9085945"/>
                  <a:gd name="connsiteX7073" fmla="*/ 0 w 1018183"/>
                  <a:gd name="connsiteY7073" fmla="*/ 3401709 h 9085945"/>
                  <a:gd name="connsiteX7074" fmla="*/ 0 w 1018183"/>
                  <a:gd name="connsiteY7074" fmla="*/ 3400424 h 9085945"/>
                  <a:gd name="connsiteX7075" fmla="*/ 0 w 1018183"/>
                  <a:gd name="connsiteY7075" fmla="*/ 3400031 h 9085945"/>
                  <a:gd name="connsiteX7076" fmla="*/ 0 w 1018183"/>
                  <a:gd name="connsiteY7076" fmla="*/ 3398530 h 9085945"/>
                  <a:gd name="connsiteX7077" fmla="*/ 0 w 1018183"/>
                  <a:gd name="connsiteY7077" fmla="*/ 3396706 h 9085945"/>
                  <a:gd name="connsiteX7078" fmla="*/ 0 w 1018183"/>
                  <a:gd name="connsiteY7078" fmla="*/ 3395984 h 9085945"/>
                  <a:gd name="connsiteX7079" fmla="*/ 0 w 1018183"/>
                  <a:gd name="connsiteY7079" fmla="*/ 3394724 h 9085945"/>
                  <a:gd name="connsiteX7080" fmla="*/ 0 w 1018183"/>
                  <a:gd name="connsiteY7080" fmla="*/ 3393648 h 9085945"/>
                  <a:gd name="connsiteX7081" fmla="*/ 0 w 1018183"/>
                  <a:gd name="connsiteY7081" fmla="*/ 3393123 h 9085945"/>
                  <a:gd name="connsiteX7082" fmla="*/ 0 w 1018183"/>
                  <a:gd name="connsiteY7082" fmla="*/ 3384890 h 9085945"/>
                  <a:gd name="connsiteX7083" fmla="*/ 0 w 1018183"/>
                  <a:gd name="connsiteY7083" fmla="*/ 3382065 h 9085945"/>
                  <a:gd name="connsiteX7084" fmla="*/ 0 w 1018183"/>
                  <a:gd name="connsiteY7084" fmla="*/ 3380859 h 9085945"/>
                  <a:gd name="connsiteX7085" fmla="*/ 0 w 1018183"/>
                  <a:gd name="connsiteY7085" fmla="*/ 3380323 h 9085945"/>
                  <a:gd name="connsiteX7086" fmla="*/ 0 w 1018183"/>
                  <a:gd name="connsiteY7086" fmla="*/ 3376334 h 9085945"/>
                  <a:gd name="connsiteX7087" fmla="*/ 0 w 1018183"/>
                  <a:gd name="connsiteY7087" fmla="*/ 3374527 h 9085945"/>
                  <a:gd name="connsiteX7088" fmla="*/ 0 w 1018183"/>
                  <a:gd name="connsiteY7088" fmla="*/ 3370550 h 9085945"/>
                  <a:gd name="connsiteX7089" fmla="*/ 0 w 1018183"/>
                  <a:gd name="connsiteY7089" fmla="*/ 3369463 h 9085945"/>
                  <a:gd name="connsiteX7090" fmla="*/ 0 w 1018183"/>
                  <a:gd name="connsiteY7090" fmla="*/ 3368981 h 9085945"/>
                  <a:gd name="connsiteX7091" fmla="*/ 0 w 1018183"/>
                  <a:gd name="connsiteY7091" fmla="*/ 3367304 h 9085945"/>
                  <a:gd name="connsiteX7092" fmla="*/ 0 w 1018183"/>
                  <a:gd name="connsiteY7092" fmla="*/ 3365274 h 9085945"/>
                  <a:gd name="connsiteX7093" fmla="*/ 0 w 1018183"/>
                  <a:gd name="connsiteY7093" fmla="*/ 3363979 h 9085945"/>
                  <a:gd name="connsiteX7094" fmla="*/ 0 w 1018183"/>
                  <a:gd name="connsiteY7094" fmla="*/ 3360580 h 9085945"/>
                  <a:gd name="connsiteX7095" fmla="*/ 0 w 1018183"/>
                  <a:gd name="connsiteY7095" fmla="*/ 3359689 h 9085945"/>
                  <a:gd name="connsiteX7096" fmla="*/ 0 w 1018183"/>
                  <a:gd name="connsiteY7096" fmla="*/ 3359490 h 9085945"/>
                  <a:gd name="connsiteX7097" fmla="*/ 0 w 1018183"/>
                  <a:gd name="connsiteY7097" fmla="*/ 3358405 h 9085945"/>
                  <a:gd name="connsiteX7098" fmla="*/ 0 w 1018183"/>
                  <a:gd name="connsiteY7098" fmla="*/ 3357922 h 9085945"/>
                  <a:gd name="connsiteX7099" fmla="*/ 0 w 1018183"/>
                  <a:gd name="connsiteY7099" fmla="*/ 3356548 h 9085945"/>
                  <a:gd name="connsiteX7100" fmla="*/ 0 w 1018183"/>
                  <a:gd name="connsiteY7100" fmla="*/ 3355642 h 9085945"/>
                  <a:gd name="connsiteX7101" fmla="*/ 0 w 1018183"/>
                  <a:gd name="connsiteY7101" fmla="*/ 3354980 h 9085945"/>
                  <a:gd name="connsiteX7102" fmla="*/ 0 w 1018183"/>
                  <a:gd name="connsiteY7102" fmla="*/ 3347351 h 9085945"/>
                  <a:gd name="connsiteX7103" fmla="*/ 0 w 1018183"/>
                  <a:gd name="connsiteY7103" fmla="*/ 3345914 h 9085945"/>
                  <a:gd name="connsiteX7104" fmla="*/ 0 w 1018183"/>
                  <a:gd name="connsiteY7104" fmla="*/ 3337577 h 9085945"/>
                  <a:gd name="connsiteX7105" fmla="*/ 0 w 1018183"/>
                  <a:gd name="connsiteY7105" fmla="*/ 3336293 h 9085945"/>
                  <a:gd name="connsiteX7106" fmla="*/ 0 w 1018183"/>
                  <a:gd name="connsiteY7106" fmla="*/ 3334185 h 9085945"/>
                  <a:gd name="connsiteX7107" fmla="*/ 0 w 1018183"/>
                  <a:gd name="connsiteY7107" fmla="*/ 3333378 h 9085945"/>
                  <a:gd name="connsiteX7108" fmla="*/ 0 w 1018183"/>
                  <a:gd name="connsiteY7108" fmla="*/ 3332205 h 9085945"/>
                  <a:gd name="connsiteX7109" fmla="*/ 0 w 1018183"/>
                  <a:gd name="connsiteY7109" fmla="*/ 3330299 h 9085945"/>
                  <a:gd name="connsiteX7110" fmla="*/ 0 w 1018183"/>
                  <a:gd name="connsiteY7110" fmla="*/ 3328173 h 9085945"/>
                  <a:gd name="connsiteX7111" fmla="*/ 0 w 1018183"/>
                  <a:gd name="connsiteY7111" fmla="*/ 3326962 h 9085945"/>
                  <a:gd name="connsiteX7112" fmla="*/ 0 w 1018183"/>
                  <a:gd name="connsiteY7112" fmla="*/ 3324932 h 9085945"/>
                  <a:gd name="connsiteX7113" fmla="*/ 0 w 1018183"/>
                  <a:gd name="connsiteY7113" fmla="*/ 3324006 h 9085945"/>
                  <a:gd name="connsiteX7114" fmla="*/ 0 w 1018183"/>
                  <a:gd name="connsiteY7114" fmla="*/ 3323602 h 9085945"/>
                  <a:gd name="connsiteX7115" fmla="*/ 0 w 1018183"/>
                  <a:gd name="connsiteY7115" fmla="*/ 3323126 h 9085945"/>
                  <a:gd name="connsiteX7116" fmla="*/ 0 w 1018183"/>
                  <a:gd name="connsiteY7116" fmla="*/ 3322318 h 9085945"/>
                  <a:gd name="connsiteX7117" fmla="*/ 0 w 1018183"/>
                  <a:gd name="connsiteY7117" fmla="*/ 3318976 h 9085945"/>
                  <a:gd name="connsiteX7118" fmla="*/ 0 w 1018183"/>
                  <a:gd name="connsiteY7118" fmla="*/ 3316640 h 9085945"/>
                  <a:gd name="connsiteX7119" fmla="*/ 0 w 1018183"/>
                  <a:gd name="connsiteY7119" fmla="*/ 3315904 h 9085945"/>
                  <a:gd name="connsiteX7120" fmla="*/ 0 w 1018183"/>
                  <a:gd name="connsiteY7120" fmla="*/ 3315074 h 9085945"/>
                  <a:gd name="connsiteX7121" fmla="*/ 0 w 1018183"/>
                  <a:gd name="connsiteY7121" fmla="*/ 3312946 h 9085945"/>
                  <a:gd name="connsiteX7122" fmla="*/ 0 w 1018183"/>
                  <a:gd name="connsiteY7122" fmla="*/ 3309634 h 9085945"/>
                  <a:gd name="connsiteX7123" fmla="*/ 0 w 1018183"/>
                  <a:gd name="connsiteY7123" fmla="*/ 3309202 h 9085945"/>
                  <a:gd name="connsiteX7124" fmla="*/ 0 w 1018183"/>
                  <a:gd name="connsiteY7124" fmla="*/ 3307918 h 9085945"/>
                  <a:gd name="connsiteX7125" fmla="*/ 0 w 1018183"/>
                  <a:gd name="connsiteY7125" fmla="*/ 3307527 h 9085945"/>
                  <a:gd name="connsiteX7126" fmla="*/ 0 w 1018183"/>
                  <a:gd name="connsiteY7126" fmla="*/ 3306869 h 9085945"/>
                  <a:gd name="connsiteX7127" fmla="*/ 0 w 1018183"/>
                  <a:gd name="connsiteY7127" fmla="*/ 3305581 h 9085945"/>
                  <a:gd name="connsiteX7128" fmla="*/ 0 w 1018183"/>
                  <a:gd name="connsiteY7128" fmla="*/ 3304849 h 9085945"/>
                  <a:gd name="connsiteX7129" fmla="*/ 0 w 1018183"/>
                  <a:gd name="connsiteY7129" fmla="*/ 3303677 h 9085945"/>
                  <a:gd name="connsiteX7130" fmla="*/ 0 w 1018183"/>
                  <a:gd name="connsiteY7130" fmla="*/ 3303492 h 9085945"/>
                  <a:gd name="connsiteX7131" fmla="*/ 0 w 1018183"/>
                  <a:gd name="connsiteY7131" fmla="*/ 3301924 h 9085945"/>
                  <a:gd name="connsiteX7132" fmla="*/ 0 w 1018183"/>
                  <a:gd name="connsiteY7132" fmla="*/ 3297198 h 9085945"/>
                  <a:gd name="connsiteX7133" fmla="*/ 0 w 1018183"/>
                  <a:gd name="connsiteY7133" fmla="*/ 3295631 h 9085945"/>
                  <a:gd name="connsiteX7134" fmla="*/ 0 w 1018183"/>
                  <a:gd name="connsiteY7134" fmla="*/ 3293791 h 9085945"/>
                  <a:gd name="connsiteX7135" fmla="*/ 0 w 1018183"/>
                  <a:gd name="connsiteY7135" fmla="*/ 3290876 h 9085945"/>
                  <a:gd name="connsiteX7136" fmla="*/ 0 w 1018183"/>
                  <a:gd name="connsiteY7136" fmla="*/ 3290396 h 9085945"/>
                  <a:gd name="connsiteX7137" fmla="*/ 0 w 1018183"/>
                  <a:gd name="connsiteY7137" fmla="*/ 3286141 h 9085945"/>
                  <a:gd name="connsiteX7138" fmla="*/ 0 w 1018183"/>
                  <a:gd name="connsiteY7138" fmla="*/ 3284836 h 9085945"/>
                  <a:gd name="connsiteX7139" fmla="*/ 0 w 1018183"/>
                  <a:gd name="connsiteY7139" fmla="*/ 3284571 h 9085945"/>
                  <a:gd name="connsiteX7140" fmla="*/ 0 w 1018183"/>
                  <a:gd name="connsiteY7140" fmla="*/ 3282826 h 9085945"/>
                  <a:gd name="connsiteX7141" fmla="*/ 0 w 1018183"/>
                  <a:gd name="connsiteY7141" fmla="*/ 3281976 h 9085945"/>
                  <a:gd name="connsiteX7142" fmla="*/ 0 w 1018183"/>
                  <a:gd name="connsiteY7142" fmla="*/ 3281259 h 9085945"/>
                  <a:gd name="connsiteX7143" fmla="*/ 0 w 1018183"/>
                  <a:gd name="connsiteY7143" fmla="*/ 3281071 h 9085945"/>
                  <a:gd name="connsiteX7144" fmla="*/ 0 w 1018183"/>
                  <a:gd name="connsiteY7144" fmla="*/ 3279818 h 9085945"/>
                  <a:gd name="connsiteX7145" fmla="*/ 0 w 1018183"/>
                  <a:gd name="connsiteY7145" fmla="*/ 3276475 h 9085945"/>
                  <a:gd name="connsiteX7146" fmla="*/ 0 w 1018183"/>
                  <a:gd name="connsiteY7146" fmla="*/ 3275062 h 9085945"/>
                  <a:gd name="connsiteX7147" fmla="*/ 0 w 1018183"/>
                  <a:gd name="connsiteY7147" fmla="*/ 3274139 h 9085945"/>
                  <a:gd name="connsiteX7148" fmla="*/ 0 w 1018183"/>
                  <a:gd name="connsiteY7148" fmla="*/ 3273777 h 9085945"/>
                  <a:gd name="connsiteX7149" fmla="*/ 0 w 1018183"/>
                  <a:gd name="connsiteY7149" fmla="*/ 3272145 h 9085945"/>
                  <a:gd name="connsiteX7150" fmla="*/ 0 w 1018183"/>
                  <a:gd name="connsiteY7150" fmla="*/ 3270950 h 9085945"/>
                  <a:gd name="connsiteX7151" fmla="*/ 0 w 1018183"/>
                  <a:gd name="connsiteY7151" fmla="*/ 3270013 h 9085945"/>
                  <a:gd name="connsiteX7152" fmla="*/ 0 w 1018183"/>
                  <a:gd name="connsiteY7152" fmla="*/ 3268372 h 9085945"/>
                  <a:gd name="connsiteX7153" fmla="*/ 0 w 1018183"/>
                  <a:gd name="connsiteY7153" fmla="*/ 3267576 h 9085945"/>
                  <a:gd name="connsiteX7154" fmla="*/ 0 w 1018183"/>
                  <a:gd name="connsiteY7154" fmla="*/ 3265416 h 9085945"/>
                  <a:gd name="connsiteX7155" fmla="*/ 0 w 1018183"/>
                  <a:gd name="connsiteY7155" fmla="*/ 3263081 h 9085945"/>
                  <a:gd name="connsiteX7156" fmla="*/ 0 w 1018183"/>
                  <a:gd name="connsiteY7156" fmla="*/ 3261969 h 9085945"/>
                  <a:gd name="connsiteX7157" fmla="*/ 0 w 1018183"/>
                  <a:gd name="connsiteY7157" fmla="*/ 3259890 h 9085945"/>
                  <a:gd name="connsiteX7158" fmla="*/ 0 w 1018183"/>
                  <a:gd name="connsiteY7158" fmla="*/ 3253610 h 9085945"/>
                  <a:gd name="connsiteX7159" fmla="*/ 0 w 1018183"/>
                  <a:gd name="connsiteY7159" fmla="*/ 3252696 h 9085945"/>
                  <a:gd name="connsiteX7160" fmla="*/ 0 w 1018183"/>
                  <a:gd name="connsiteY7160" fmla="*/ 3247833 h 9085945"/>
                  <a:gd name="connsiteX7161" fmla="*/ 0 w 1018183"/>
                  <a:gd name="connsiteY7161" fmla="*/ 3245799 h 9085945"/>
                  <a:gd name="connsiteX7162" fmla="*/ 0 w 1018183"/>
                  <a:gd name="connsiteY7162" fmla="*/ 3244229 h 9085945"/>
                  <a:gd name="connsiteX7163" fmla="*/ 0 w 1018183"/>
                  <a:gd name="connsiteY7163" fmla="*/ 3243691 h 9085945"/>
                  <a:gd name="connsiteX7164" fmla="*/ 0 w 1018183"/>
                  <a:gd name="connsiteY7164" fmla="*/ 3242552 h 9085945"/>
                  <a:gd name="connsiteX7165" fmla="*/ 0 w 1018183"/>
                  <a:gd name="connsiteY7165" fmla="*/ 3242484 h 9085945"/>
                  <a:gd name="connsiteX7166" fmla="*/ 0 w 1018183"/>
                  <a:gd name="connsiteY7166" fmla="*/ 3242335 h 9085945"/>
                  <a:gd name="connsiteX7167" fmla="*/ 0 w 1018183"/>
                  <a:gd name="connsiteY7167" fmla="*/ 3241639 h 9085945"/>
                  <a:gd name="connsiteX7168" fmla="*/ 0 w 1018183"/>
                  <a:gd name="connsiteY7168" fmla="*/ 3240917 h 9085945"/>
                  <a:gd name="connsiteX7169" fmla="*/ 0 w 1018183"/>
                  <a:gd name="connsiteY7169" fmla="*/ 3239476 h 9085945"/>
                  <a:gd name="connsiteX7170" fmla="*/ 0 w 1018183"/>
                  <a:gd name="connsiteY7170" fmla="*/ 3237286 h 9085945"/>
                  <a:gd name="connsiteX7171" fmla="*/ 0 w 1018183"/>
                  <a:gd name="connsiteY7171" fmla="*/ 3231426 h 9085945"/>
                  <a:gd name="connsiteX7172" fmla="*/ 0 w 1018183"/>
                  <a:gd name="connsiteY7172" fmla="*/ 3231277 h 9085945"/>
                  <a:gd name="connsiteX7173" fmla="*/ 0 w 1018183"/>
                  <a:gd name="connsiteY7173" fmla="*/ 3229859 h 9085945"/>
                  <a:gd name="connsiteX7174" fmla="*/ 0 w 1018183"/>
                  <a:gd name="connsiteY7174" fmla="*/ 3225074 h 9085945"/>
                  <a:gd name="connsiteX7175" fmla="*/ 0 w 1018183"/>
                  <a:gd name="connsiteY7175" fmla="*/ 3223379 h 9085945"/>
                  <a:gd name="connsiteX7176" fmla="*/ 0 w 1018183"/>
                  <a:gd name="connsiteY7176" fmla="*/ 3219548 h 9085945"/>
                  <a:gd name="connsiteX7177" fmla="*/ 0 w 1018183"/>
                  <a:gd name="connsiteY7177" fmla="*/ 3219458 h 9085945"/>
                  <a:gd name="connsiteX7178" fmla="*/ 0 w 1018183"/>
                  <a:gd name="connsiteY7178" fmla="*/ 3218809 h 9085945"/>
                  <a:gd name="connsiteX7179" fmla="*/ 0 w 1018183"/>
                  <a:gd name="connsiteY7179" fmla="*/ 3218332 h 9085945"/>
                  <a:gd name="connsiteX7180" fmla="*/ 0 w 1018183"/>
                  <a:gd name="connsiteY7180" fmla="*/ 3217047 h 9085945"/>
                  <a:gd name="connsiteX7181" fmla="*/ 0 w 1018183"/>
                  <a:gd name="connsiteY7181" fmla="*/ 3215316 h 9085945"/>
                  <a:gd name="connsiteX7182" fmla="*/ 0 w 1018183"/>
                  <a:gd name="connsiteY7182" fmla="*/ 3211257 h 9085945"/>
                  <a:gd name="connsiteX7183" fmla="*/ 0 w 1018183"/>
                  <a:gd name="connsiteY7183" fmla="*/ 3208911 h 9085945"/>
                  <a:gd name="connsiteX7184" fmla="*/ 0 w 1018183"/>
                  <a:gd name="connsiteY7184" fmla="*/ 3207539 h 9085945"/>
                  <a:gd name="connsiteX7185" fmla="*/ 0 w 1018183"/>
                  <a:gd name="connsiteY7185" fmla="*/ 3207273 h 9085945"/>
                  <a:gd name="connsiteX7186" fmla="*/ 0 w 1018183"/>
                  <a:gd name="connsiteY7186" fmla="*/ 3205334 h 9085945"/>
                  <a:gd name="connsiteX7187" fmla="*/ 0 w 1018183"/>
                  <a:gd name="connsiteY7187" fmla="*/ 3204408 h 9085945"/>
                  <a:gd name="connsiteX7188" fmla="*/ 0 w 1018183"/>
                  <a:gd name="connsiteY7188" fmla="*/ 3202210 h 9085945"/>
                  <a:gd name="connsiteX7189" fmla="*/ 0 w 1018183"/>
                  <a:gd name="connsiteY7189" fmla="*/ 3201484 h 9085945"/>
                  <a:gd name="connsiteX7190" fmla="*/ 0 w 1018183"/>
                  <a:gd name="connsiteY7190" fmla="*/ 3201296 h 9085945"/>
                  <a:gd name="connsiteX7191" fmla="*/ 0 w 1018183"/>
                  <a:gd name="connsiteY7191" fmla="*/ 3200199 h 9085945"/>
                  <a:gd name="connsiteX7192" fmla="*/ 0 w 1018183"/>
                  <a:gd name="connsiteY7192" fmla="*/ 3198699 h 9085945"/>
                  <a:gd name="connsiteX7193" fmla="*/ 0 w 1018183"/>
                  <a:gd name="connsiteY7193" fmla="*/ 3197130 h 9085945"/>
                  <a:gd name="connsiteX7194" fmla="*/ 0 w 1018183"/>
                  <a:gd name="connsiteY7194" fmla="*/ 3196481 h 9085945"/>
                  <a:gd name="connsiteX7195" fmla="*/ 0 w 1018183"/>
                  <a:gd name="connsiteY7195" fmla="*/ 3189664 h 9085945"/>
                  <a:gd name="connsiteX7196" fmla="*/ 0 w 1018183"/>
                  <a:gd name="connsiteY7196" fmla="*/ 3188434 h 9085945"/>
                  <a:gd name="connsiteX7197" fmla="*/ 0 w 1018183"/>
                  <a:gd name="connsiteY7197" fmla="*/ 3184665 h 9085945"/>
                  <a:gd name="connsiteX7198" fmla="*/ 0 w 1018183"/>
                  <a:gd name="connsiteY7198" fmla="*/ 3184451 h 9085945"/>
                  <a:gd name="connsiteX7199" fmla="*/ 0 w 1018183"/>
                  <a:gd name="connsiteY7199" fmla="*/ 3183031 h 9085945"/>
                  <a:gd name="connsiteX7200" fmla="*/ 0 w 1018183"/>
                  <a:gd name="connsiteY7200" fmla="*/ 3182882 h 9085945"/>
                  <a:gd name="connsiteX7201" fmla="*/ 0 w 1018183"/>
                  <a:gd name="connsiteY7201" fmla="*/ 3180634 h 9085945"/>
                  <a:gd name="connsiteX7202" fmla="*/ 0 w 1018183"/>
                  <a:gd name="connsiteY7202" fmla="*/ 3180098 h 9085945"/>
                  <a:gd name="connsiteX7203" fmla="*/ 0 w 1018183"/>
                  <a:gd name="connsiteY7203" fmla="*/ 3179164 h 9085945"/>
                  <a:gd name="connsiteX7204" fmla="*/ 0 w 1018183"/>
                  <a:gd name="connsiteY7204" fmla="*/ 3179065 h 9085945"/>
                  <a:gd name="connsiteX7205" fmla="*/ 0 w 1018183"/>
                  <a:gd name="connsiteY7205" fmla="*/ 3178606 h 9085945"/>
                  <a:gd name="connsiteX7206" fmla="*/ 0 w 1018183"/>
                  <a:gd name="connsiteY7206" fmla="*/ 3177889 h 9085945"/>
                  <a:gd name="connsiteX7207" fmla="*/ 0 w 1018183"/>
                  <a:gd name="connsiteY7207" fmla="*/ 3176959 h 9085945"/>
                  <a:gd name="connsiteX7208" fmla="*/ 0 w 1018183"/>
                  <a:gd name="connsiteY7208" fmla="*/ 3176706 h 9085945"/>
                  <a:gd name="connsiteX7209" fmla="*/ 0 w 1018183"/>
                  <a:gd name="connsiteY7209" fmla="*/ 3174677 h 9085945"/>
                  <a:gd name="connsiteX7210" fmla="*/ 0 w 1018183"/>
                  <a:gd name="connsiteY7210" fmla="*/ 3174545 h 9085945"/>
                  <a:gd name="connsiteX7211" fmla="*/ 0 w 1018183"/>
                  <a:gd name="connsiteY7211" fmla="*/ 3173393 h 9085945"/>
                  <a:gd name="connsiteX7212" fmla="*/ 0 w 1018183"/>
                  <a:gd name="connsiteY7212" fmla="*/ 3173109 h 9085945"/>
                  <a:gd name="connsiteX7213" fmla="*/ 0 w 1018183"/>
                  <a:gd name="connsiteY7213" fmla="*/ 3171825 h 9085945"/>
                  <a:gd name="connsiteX7214" fmla="*/ 0 w 1018183"/>
                  <a:gd name="connsiteY7214" fmla="*/ 3168755 h 9085945"/>
                  <a:gd name="connsiteX7215" fmla="*/ 0 w 1018183"/>
                  <a:gd name="connsiteY7215" fmla="*/ 3168569 h 9085945"/>
                  <a:gd name="connsiteX7216" fmla="*/ 0 w 1018183"/>
                  <a:gd name="connsiteY7216" fmla="*/ 3168107 h 9085945"/>
                  <a:gd name="connsiteX7217" fmla="*/ 0 w 1018183"/>
                  <a:gd name="connsiteY7217" fmla="*/ 3166931 h 9085945"/>
                  <a:gd name="connsiteX7218" fmla="*/ 0 w 1018183"/>
                  <a:gd name="connsiteY7218" fmla="*/ 3166123 h 9085945"/>
                  <a:gd name="connsiteX7219" fmla="*/ 0 w 1018183"/>
                  <a:gd name="connsiteY7219" fmla="*/ 3165647 h 9085945"/>
                  <a:gd name="connsiteX7220" fmla="*/ 0 w 1018183"/>
                  <a:gd name="connsiteY7220" fmla="*/ 3163754 h 9085945"/>
                  <a:gd name="connsiteX7221" fmla="*/ 0 w 1018183"/>
                  <a:gd name="connsiteY7221" fmla="*/ 3162315 h 9085945"/>
                  <a:gd name="connsiteX7222" fmla="*/ 0 w 1018183"/>
                  <a:gd name="connsiteY7222" fmla="*/ 3157697 h 9085945"/>
                  <a:gd name="connsiteX7223" fmla="*/ 0 w 1018183"/>
                  <a:gd name="connsiteY7223" fmla="*/ 3157509 h 9085945"/>
                  <a:gd name="connsiteX7224" fmla="*/ 0 w 1018183"/>
                  <a:gd name="connsiteY7224" fmla="*/ 3156290 h 9085945"/>
                  <a:gd name="connsiteX7225" fmla="*/ 0 w 1018183"/>
                  <a:gd name="connsiteY7225" fmla="*/ 3155622 h 9085945"/>
                  <a:gd name="connsiteX7226" fmla="*/ 0 w 1018183"/>
                  <a:gd name="connsiteY7226" fmla="*/ 3152259 h 9085945"/>
                  <a:gd name="connsiteX7227" fmla="*/ 0 w 1018183"/>
                  <a:gd name="connsiteY7227" fmla="*/ 3151723 h 9085945"/>
                  <a:gd name="connsiteX7228" fmla="*/ 0 w 1018183"/>
                  <a:gd name="connsiteY7228" fmla="*/ 3150504 h 9085945"/>
                  <a:gd name="connsiteX7229" fmla="*/ 0 w 1018183"/>
                  <a:gd name="connsiteY7229" fmla="*/ 3149389 h 9085945"/>
                  <a:gd name="connsiteX7230" fmla="*/ 0 w 1018183"/>
                  <a:gd name="connsiteY7230" fmla="*/ 3149219 h 9085945"/>
                  <a:gd name="connsiteX7231" fmla="*/ 0 w 1018183"/>
                  <a:gd name="connsiteY7231" fmla="*/ 3145879 h 9085945"/>
                  <a:gd name="connsiteX7232" fmla="*/ 0 w 1018183"/>
                  <a:gd name="connsiteY7232" fmla="*/ 3141950 h 9085945"/>
                  <a:gd name="connsiteX7233" fmla="*/ 0 w 1018183"/>
                  <a:gd name="connsiteY7233" fmla="*/ 3140864 h 9085945"/>
                  <a:gd name="connsiteX7234" fmla="*/ 0 w 1018183"/>
                  <a:gd name="connsiteY7234" fmla="*/ 3140381 h 9085945"/>
                  <a:gd name="connsiteX7235" fmla="*/ 0 w 1018183"/>
                  <a:gd name="connsiteY7235" fmla="*/ 3139444 h 9085945"/>
                  <a:gd name="connsiteX7236" fmla="*/ 0 w 1018183"/>
                  <a:gd name="connsiteY7236" fmla="*/ 3137546 h 9085945"/>
                  <a:gd name="connsiteX7237" fmla="*/ 0 w 1018183"/>
                  <a:gd name="connsiteY7237" fmla="*/ 3135379 h 9085945"/>
                  <a:gd name="connsiteX7238" fmla="*/ 0 w 1018183"/>
                  <a:gd name="connsiteY7238" fmla="*/ 3134203 h 9085945"/>
                  <a:gd name="connsiteX7239" fmla="*/ 0 w 1018183"/>
                  <a:gd name="connsiteY7239" fmla="*/ 3133051 h 9085945"/>
                  <a:gd name="connsiteX7240" fmla="*/ 0 w 1018183"/>
                  <a:gd name="connsiteY7240" fmla="*/ 3131482 h 9085945"/>
                  <a:gd name="connsiteX7241" fmla="*/ 0 w 1018183"/>
                  <a:gd name="connsiteY7241" fmla="*/ 3131090 h 9085945"/>
                  <a:gd name="connsiteX7242" fmla="*/ 0 w 1018183"/>
                  <a:gd name="connsiteY7242" fmla="*/ 3130890 h 9085945"/>
                  <a:gd name="connsiteX7243" fmla="*/ 0 w 1018183"/>
                  <a:gd name="connsiteY7243" fmla="*/ 3129805 h 9085945"/>
                  <a:gd name="connsiteX7244" fmla="*/ 0 w 1018183"/>
                  <a:gd name="connsiteY7244" fmla="*/ 3129588 h 9085945"/>
                  <a:gd name="connsiteX7245" fmla="*/ 0 w 1018183"/>
                  <a:gd name="connsiteY7245" fmla="*/ 3129322 h 9085945"/>
                  <a:gd name="connsiteX7246" fmla="*/ 0 w 1018183"/>
                  <a:gd name="connsiteY7246" fmla="*/ 3127764 h 9085945"/>
                  <a:gd name="connsiteX7247" fmla="*/ 0 w 1018183"/>
                  <a:gd name="connsiteY7247" fmla="*/ 3127042 h 9085945"/>
                  <a:gd name="connsiteX7248" fmla="*/ 0 w 1018183"/>
                  <a:gd name="connsiteY7248" fmla="*/ 3126489 h 9085945"/>
                  <a:gd name="connsiteX7249" fmla="*/ 0 w 1018183"/>
                  <a:gd name="connsiteY7249" fmla="*/ 3124706 h 9085945"/>
                  <a:gd name="connsiteX7250" fmla="*/ 0 w 1018183"/>
                  <a:gd name="connsiteY7250" fmla="*/ 3123145 h 9085945"/>
                  <a:gd name="connsiteX7251" fmla="*/ 0 w 1018183"/>
                  <a:gd name="connsiteY7251" fmla="*/ 3118529 h 9085945"/>
                  <a:gd name="connsiteX7252" fmla="*/ 0 w 1018183"/>
                  <a:gd name="connsiteY7252" fmla="*/ 3115948 h 9085945"/>
                  <a:gd name="connsiteX7253" fmla="*/ 0 w 1018183"/>
                  <a:gd name="connsiteY7253" fmla="*/ 3114849 h 9085945"/>
                  <a:gd name="connsiteX7254" fmla="*/ 0 w 1018183"/>
                  <a:gd name="connsiteY7254" fmla="*/ 3114664 h 9085945"/>
                  <a:gd name="connsiteX7255" fmla="*/ 0 w 1018183"/>
                  <a:gd name="connsiteY7255" fmla="*/ 3113123 h 9085945"/>
                  <a:gd name="connsiteX7256" fmla="*/ 0 w 1018183"/>
                  <a:gd name="connsiteY7256" fmla="*/ 3111917 h 9085945"/>
                  <a:gd name="connsiteX7257" fmla="*/ 0 w 1018183"/>
                  <a:gd name="connsiteY7257" fmla="*/ 3110633 h 9085945"/>
                  <a:gd name="connsiteX7258" fmla="*/ 0 w 1018183"/>
                  <a:gd name="connsiteY7258" fmla="*/ 3106718 h 9085945"/>
                  <a:gd name="connsiteX7259" fmla="*/ 0 w 1018183"/>
                  <a:gd name="connsiteY7259" fmla="*/ 3106062 h 9085945"/>
                  <a:gd name="connsiteX7260" fmla="*/ 0 w 1018183"/>
                  <a:gd name="connsiteY7260" fmla="*/ 3105586 h 9085945"/>
                  <a:gd name="connsiteX7261" fmla="*/ 0 w 1018183"/>
                  <a:gd name="connsiteY7261" fmla="*/ 3104894 h 9085945"/>
                  <a:gd name="connsiteX7262" fmla="*/ 0 w 1018183"/>
                  <a:gd name="connsiteY7262" fmla="*/ 3100859 h 9085945"/>
                  <a:gd name="connsiteX7263" fmla="*/ 0 w 1018183"/>
                  <a:gd name="connsiteY7263" fmla="*/ 3098362 h 9085945"/>
                  <a:gd name="connsiteX7264" fmla="*/ 0 w 1018183"/>
                  <a:gd name="connsiteY7264" fmla="*/ 3096332 h 9085945"/>
                  <a:gd name="connsiteX7265" fmla="*/ 0 w 1018183"/>
                  <a:gd name="connsiteY7265" fmla="*/ 3095037 h 9085945"/>
                  <a:gd name="connsiteX7266" fmla="*/ 0 w 1018183"/>
                  <a:gd name="connsiteY7266" fmla="*/ 3094526 h 9085945"/>
                  <a:gd name="connsiteX7267" fmla="*/ 0 w 1018183"/>
                  <a:gd name="connsiteY7267" fmla="*/ 3092457 h 9085945"/>
                  <a:gd name="connsiteX7268" fmla="*/ 0 w 1018183"/>
                  <a:gd name="connsiteY7268" fmla="*/ 3091661 h 9085945"/>
                  <a:gd name="connsiteX7269" fmla="*/ 0 w 1018183"/>
                  <a:gd name="connsiteY7269" fmla="*/ 3090548 h 9085945"/>
                  <a:gd name="connsiteX7270" fmla="*/ 0 w 1018183"/>
                  <a:gd name="connsiteY7270" fmla="*/ 3089464 h 9085945"/>
                  <a:gd name="connsiteX7271" fmla="*/ 0 w 1018183"/>
                  <a:gd name="connsiteY7271" fmla="*/ 3088980 h 9085945"/>
                  <a:gd name="connsiteX7272" fmla="*/ 0 w 1018183"/>
                  <a:gd name="connsiteY7272" fmla="*/ 3087304 h 9085945"/>
                  <a:gd name="connsiteX7273" fmla="*/ 0 w 1018183"/>
                  <a:gd name="connsiteY7273" fmla="*/ 3086475 h 9085945"/>
                  <a:gd name="connsiteX7274" fmla="*/ 0 w 1018183"/>
                  <a:gd name="connsiteY7274" fmla="*/ 3083980 h 9085945"/>
                  <a:gd name="connsiteX7275" fmla="*/ 0 w 1018183"/>
                  <a:gd name="connsiteY7275" fmla="*/ 3076972 h 9085945"/>
                  <a:gd name="connsiteX7276" fmla="*/ 0 w 1018183"/>
                  <a:gd name="connsiteY7276" fmla="*/ 3075687 h 9085945"/>
                  <a:gd name="connsiteX7277" fmla="*/ 0 w 1018183"/>
                  <a:gd name="connsiteY7277" fmla="*/ 3072164 h 9085945"/>
                  <a:gd name="connsiteX7278" fmla="*/ 0 w 1018183"/>
                  <a:gd name="connsiteY7278" fmla="*/ 3071920 h 9085945"/>
                  <a:gd name="connsiteX7279" fmla="*/ 0 w 1018183"/>
                  <a:gd name="connsiteY7279" fmla="*/ 3069885 h 9085945"/>
                  <a:gd name="connsiteX7280" fmla="*/ 0 w 1018183"/>
                  <a:gd name="connsiteY7280" fmla="*/ 3068315 h 9085945"/>
                  <a:gd name="connsiteX7281" fmla="*/ 0 w 1018183"/>
                  <a:gd name="connsiteY7281" fmla="*/ 3068131 h 9085945"/>
                  <a:gd name="connsiteX7282" fmla="*/ 0 w 1018183"/>
                  <a:gd name="connsiteY7282" fmla="*/ 3067351 h 9085945"/>
                  <a:gd name="connsiteX7283" fmla="*/ 0 w 1018183"/>
                  <a:gd name="connsiteY7283" fmla="*/ 3065914 h 9085945"/>
                  <a:gd name="connsiteX7284" fmla="*/ 0 w 1018183"/>
                  <a:gd name="connsiteY7284" fmla="*/ 3061796 h 9085945"/>
                  <a:gd name="connsiteX7285" fmla="*/ 0 w 1018183"/>
                  <a:gd name="connsiteY7285" fmla="*/ 3054184 h 9085945"/>
                  <a:gd name="connsiteX7286" fmla="*/ 0 w 1018183"/>
                  <a:gd name="connsiteY7286" fmla="*/ 3053376 h 9085945"/>
                  <a:gd name="connsiteX7287" fmla="*/ 0 w 1018183"/>
                  <a:gd name="connsiteY7287" fmla="*/ 3046962 h 9085945"/>
                  <a:gd name="connsiteX7288" fmla="*/ 0 w 1018183"/>
                  <a:gd name="connsiteY7288" fmla="*/ 3046132 h 9085945"/>
                  <a:gd name="connsiteX7289" fmla="*/ 0 w 1018183"/>
                  <a:gd name="connsiteY7289" fmla="*/ 3044004 h 9085945"/>
                  <a:gd name="connsiteX7290" fmla="*/ 0 w 1018183"/>
                  <a:gd name="connsiteY7290" fmla="*/ 3043545 h 9085945"/>
                  <a:gd name="connsiteX7291" fmla="*/ 0 w 1018183"/>
                  <a:gd name="connsiteY7291" fmla="*/ 3040692 h 9085945"/>
                  <a:gd name="connsiteX7292" fmla="*/ 0 w 1018183"/>
                  <a:gd name="connsiteY7292" fmla="*/ 3038976 h 9085945"/>
                  <a:gd name="connsiteX7293" fmla="*/ 0 w 1018183"/>
                  <a:gd name="connsiteY7293" fmla="*/ 3036639 h 9085945"/>
                  <a:gd name="connsiteX7294" fmla="*/ 0 w 1018183"/>
                  <a:gd name="connsiteY7294" fmla="*/ 3035079 h 9085945"/>
                  <a:gd name="connsiteX7295" fmla="*/ 0 w 1018183"/>
                  <a:gd name="connsiteY7295" fmla="*/ 3033186 h 9085945"/>
                  <a:gd name="connsiteX7296" fmla="*/ 0 w 1018183"/>
                  <a:gd name="connsiteY7296" fmla="*/ 3029634 h 9085945"/>
                  <a:gd name="connsiteX7297" fmla="*/ 0 w 1018183"/>
                  <a:gd name="connsiteY7297" fmla="*/ 3026295 h 9085945"/>
                  <a:gd name="connsiteX7298" fmla="*/ 0 w 1018183"/>
                  <a:gd name="connsiteY7298" fmla="*/ 3024849 h 9085945"/>
                  <a:gd name="connsiteX7299" fmla="*/ 0 w 1018183"/>
                  <a:gd name="connsiteY7299" fmla="*/ 3023154 h 9085945"/>
                  <a:gd name="connsiteX7300" fmla="*/ 0 w 1018183"/>
                  <a:gd name="connsiteY7300" fmla="*/ 3021587 h 9085945"/>
                  <a:gd name="connsiteX7301" fmla="*/ 0 w 1018183"/>
                  <a:gd name="connsiteY7301" fmla="*/ 3021454 h 9085945"/>
                  <a:gd name="connsiteX7302" fmla="*/ 0 w 1018183"/>
                  <a:gd name="connsiteY7302" fmla="*/ 3017199 h 9085945"/>
                  <a:gd name="connsiteX7303" fmla="*/ 0 w 1018183"/>
                  <a:gd name="connsiteY7303" fmla="*/ 3015629 h 9085945"/>
                  <a:gd name="connsiteX7304" fmla="*/ 0 w 1018183"/>
                  <a:gd name="connsiteY7304" fmla="*/ 3013884 h 9085945"/>
                  <a:gd name="connsiteX7305" fmla="*/ 0 w 1018183"/>
                  <a:gd name="connsiteY7305" fmla="*/ 3012317 h 9085945"/>
                  <a:gd name="connsiteX7306" fmla="*/ 0 w 1018183"/>
                  <a:gd name="connsiteY7306" fmla="*/ 3010876 h 9085945"/>
                  <a:gd name="connsiteX7307" fmla="*/ 0 w 1018183"/>
                  <a:gd name="connsiteY7307" fmla="*/ 3010396 h 9085945"/>
                  <a:gd name="connsiteX7308" fmla="*/ 0 w 1018183"/>
                  <a:gd name="connsiteY7308" fmla="*/ 3004835 h 9085945"/>
                  <a:gd name="connsiteX7309" fmla="*/ 0 w 1018183"/>
                  <a:gd name="connsiteY7309" fmla="*/ 3004183 h 9085945"/>
                  <a:gd name="connsiteX7310" fmla="*/ 0 w 1018183"/>
                  <a:gd name="connsiteY7310" fmla="*/ 3003203 h 9085945"/>
                  <a:gd name="connsiteX7311" fmla="*/ 0 w 1018183"/>
                  <a:gd name="connsiteY7311" fmla="*/ 3002826 h 9085945"/>
                  <a:gd name="connsiteX7312" fmla="*/ 0 w 1018183"/>
                  <a:gd name="connsiteY7312" fmla="*/ 3001259 h 9085945"/>
                  <a:gd name="connsiteX7313" fmla="*/ 0 w 1018183"/>
                  <a:gd name="connsiteY7313" fmla="*/ 3001071 h 9085945"/>
                  <a:gd name="connsiteX7314" fmla="*/ 0 w 1018183"/>
                  <a:gd name="connsiteY7314" fmla="*/ 2996905 h 9085945"/>
                  <a:gd name="connsiteX7315" fmla="*/ 0 w 1018183"/>
                  <a:gd name="connsiteY7315" fmla="*/ 2996474 h 9085945"/>
                  <a:gd name="connsiteX7316" fmla="*/ 0 w 1018183"/>
                  <a:gd name="connsiteY7316" fmla="*/ 2994779 h 9085945"/>
                  <a:gd name="connsiteX7317" fmla="*/ 0 w 1018183"/>
                  <a:gd name="connsiteY7317" fmla="*/ 2994139 h 9085945"/>
                  <a:gd name="connsiteX7318" fmla="*/ 0 w 1018183"/>
                  <a:gd name="connsiteY7318" fmla="*/ 2993027 h 9085945"/>
                  <a:gd name="connsiteX7319" fmla="*/ 0 w 1018183"/>
                  <a:gd name="connsiteY7319" fmla="*/ 2992143 h 9085945"/>
                  <a:gd name="connsiteX7320" fmla="*/ 0 w 1018183"/>
                  <a:gd name="connsiteY7320" fmla="*/ 2990948 h 9085945"/>
                  <a:gd name="connsiteX7321" fmla="*/ 0 w 1018183"/>
                  <a:gd name="connsiteY7321" fmla="*/ 2990210 h 9085945"/>
                  <a:gd name="connsiteX7322" fmla="*/ 0 w 1018183"/>
                  <a:gd name="connsiteY7322" fmla="*/ 2981965 h 9085945"/>
                  <a:gd name="connsiteX7323" fmla="*/ 0 w 1018183"/>
                  <a:gd name="connsiteY7323" fmla="*/ 2979710 h 9085945"/>
                  <a:gd name="connsiteX7324" fmla="*/ 0 w 1018183"/>
                  <a:gd name="connsiteY7324" fmla="*/ 2975808 h 9085945"/>
                  <a:gd name="connsiteX7325" fmla="*/ 0 w 1018183"/>
                  <a:gd name="connsiteY7325" fmla="*/ 2973610 h 9085945"/>
                  <a:gd name="connsiteX7326" fmla="*/ 0 w 1018183"/>
                  <a:gd name="connsiteY7326" fmla="*/ 2973474 h 9085945"/>
                  <a:gd name="connsiteX7327" fmla="*/ 0 w 1018183"/>
                  <a:gd name="connsiteY7327" fmla="*/ 2972696 h 9085945"/>
                  <a:gd name="connsiteX7328" fmla="*/ 0 w 1018183"/>
                  <a:gd name="connsiteY7328" fmla="*/ 2970099 h 9085945"/>
                  <a:gd name="connsiteX7329" fmla="*/ 0 w 1018183"/>
                  <a:gd name="connsiteY7329" fmla="*/ 2968531 h 9085945"/>
                  <a:gd name="connsiteX7330" fmla="*/ 0 w 1018183"/>
                  <a:gd name="connsiteY7330" fmla="*/ 2968344 h 9085945"/>
                  <a:gd name="connsiteX7331" fmla="*/ 0 w 1018183"/>
                  <a:gd name="connsiteY7331" fmla="*/ 2962484 h 9085945"/>
                  <a:gd name="connsiteX7332" fmla="*/ 0 w 1018183"/>
                  <a:gd name="connsiteY7332" fmla="*/ 2962335 h 9085945"/>
                  <a:gd name="connsiteX7333" fmla="*/ 0 w 1018183"/>
                  <a:gd name="connsiteY7333" fmla="*/ 2960918 h 9085945"/>
                  <a:gd name="connsiteX7334" fmla="*/ 0 w 1018183"/>
                  <a:gd name="connsiteY7334" fmla="*/ 2959418 h 9085945"/>
                  <a:gd name="connsiteX7335" fmla="*/ 0 w 1018183"/>
                  <a:gd name="connsiteY7335" fmla="*/ 2957284 h 9085945"/>
                  <a:gd name="connsiteX7336" fmla="*/ 0 w 1018183"/>
                  <a:gd name="connsiteY7336" fmla="*/ 2957137 h 9085945"/>
                  <a:gd name="connsiteX7337" fmla="*/ 0 w 1018183"/>
                  <a:gd name="connsiteY7337" fmla="*/ 2955568 h 9085945"/>
                  <a:gd name="connsiteX7338" fmla="*/ 0 w 1018183"/>
                  <a:gd name="connsiteY7338" fmla="*/ 2954438 h 9085945"/>
                  <a:gd name="connsiteX7339" fmla="*/ 0 w 1018183"/>
                  <a:gd name="connsiteY7339" fmla="*/ 2949867 h 9085945"/>
                  <a:gd name="connsiteX7340" fmla="*/ 0 w 1018183"/>
                  <a:gd name="connsiteY7340" fmla="*/ 2948582 h 9085945"/>
                  <a:gd name="connsiteX7341" fmla="*/ 0 w 1018183"/>
                  <a:gd name="connsiteY7341" fmla="*/ 2948105 h 9085945"/>
                  <a:gd name="connsiteX7342" fmla="*/ 0 w 1018183"/>
                  <a:gd name="connsiteY7342" fmla="*/ 2943380 h 9085945"/>
                  <a:gd name="connsiteX7343" fmla="*/ 0 w 1018183"/>
                  <a:gd name="connsiteY7343" fmla="*/ 2939969 h 9085945"/>
                  <a:gd name="connsiteX7344" fmla="*/ 0 w 1018183"/>
                  <a:gd name="connsiteY7344" fmla="*/ 2938808 h 9085945"/>
                  <a:gd name="connsiteX7345" fmla="*/ 0 w 1018183"/>
                  <a:gd name="connsiteY7345" fmla="*/ 2938332 h 9085945"/>
                  <a:gd name="connsiteX7346" fmla="*/ 0 w 1018183"/>
                  <a:gd name="connsiteY7346" fmla="*/ 2937047 h 9085945"/>
                  <a:gd name="connsiteX7347" fmla="*/ 0 w 1018183"/>
                  <a:gd name="connsiteY7347" fmla="*/ 2935467 h 9085945"/>
                  <a:gd name="connsiteX7348" fmla="*/ 0 w 1018183"/>
                  <a:gd name="connsiteY7348" fmla="*/ 2934182 h 9085945"/>
                  <a:gd name="connsiteX7349" fmla="*/ 0 w 1018183"/>
                  <a:gd name="connsiteY7349" fmla="*/ 2931257 h 9085945"/>
                  <a:gd name="connsiteX7350" fmla="*/ 0 w 1018183"/>
                  <a:gd name="connsiteY7350" fmla="*/ 2929758 h 9085945"/>
                  <a:gd name="connsiteX7351" fmla="*/ 0 w 1018183"/>
                  <a:gd name="connsiteY7351" fmla="*/ 2928909 h 9085945"/>
                  <a:gd name="connsiteX7352" fmla="*/ 0 w 1018183"/>
                  <a:gd name="connsiteY7352" fmla="*/ 2928188 h 9085945"/>
                  <a:gd name="connsiteX7353" fmla="*/ 0 w 1018183"/>
                  <a:gd name="connsiteY7353" fmla="*/ 2927539 h 9085945"/>
                  <a:gd name="connsiteX7354" fmla="*/ 0 w 1018183"/>
                  <a:gd name="connsiteY7354" fmla="*/ 2924408 h 9085945"/>
                  <a:gd name="connsiteX7355" fmla="*/ 0 w 1018183"/>
                  <a:gd name="connsiteY7355" fmla="*/ 2919492 h 9085945"/>
                  <a:gd name="connsiteX7356" fmla="*/ 0 w 1018183"/>
                  <a:gd name="connsiteY7356" fmla="*/ 2918699 h 9085945"/>
                  <a:gd name="connsiteX7357" fmla="*/ 0 w 1018183"/>
                  <a:gd name="connsiteY7357" fmla="*/ 2917132 h 9085945"/>
                  <a:gd name="connsiteX7358" fmla="*/ 0 w 1018183"/>
                  <a:gd name="connsiteY7358" fmla="*/ 2915723 h 9085945"/>
                  <a:gd name="connsiteX7359" fmla="*/ 0 w 1018183"/>
                  <a:gd name="connsiteY7359" fmla="*/ 2914439 h 9085945"/>
                  <a:gd name="connsiteX7360" fmla="*/ 0 w 1018183"/>
                  <a:gd name="connsiteY7360" fmla="*/ 2913548 h 9085945"/>
                  <a:gd name="connsiteX7361" fmla="*/ 0 w 1018183"/>
                  <a:gd name="connsiteY7361" fmla="*/ 2911692 h 9085945"/>
                  <a:gd name="connsiteX7362" fmla="*/ 0 w 1018183"/>
                  <a:gd name="connsiteY7362" fmla="*/ 2910408 h 9085945"/>
                  <a:gd name="connsiteX7363" fmla="*/ 0 w 1018183"/>
                  <a:gd name="connsiteY7363" fmla="*/ 2910123 h 9085945"/>
                  <a:gd name="connsiteX7364" fmla="*/ 0 w 1018183"/>
                  <a:gd name="connsiteY7364" fmla="*/ 2909664 h 9085945"/>
                  <a:gd name="connsiteX7365" fmla="*/ 0 w 1018183"/>
                  <a:gd name="connsiteY7365" fmla="*/ 2908946 h 9085945"/>
                  <a:gd name="connsiteX7366" fmla="*/ 0 w 1018183"/>
                  <a:gd name="connsiteY7366" fmla="*/ 2908839 h 9085945"/>
                  <a:gd name="connsiteX7367" fmla="*/ 0 w 1018183"/>
                  <a:gd name="connsiteY7367" fmla="*/ 2908434 h 9085945"/>
                  <a:gd name="connsiteX7368" fmla="*/ 0 w 1018183"/>
                  <a:gd name="connsiteY7368" fmla="*/ 2906081 h 9085945"/>
                  <a:gd name="connsiteX7369" fmla="*/ 0 w 1018183"/>
                  <a:gd name="connsiteY7369" fmla="*/ 2905603 h 9085945"/>
                  <a:gd name="connsiteX7370" fmla="*/ 0 w 1018183"/>
                  <a:gd name="connsiteY7370" fmla="*/ 2904669 h 9085945"/>
                  <a:gd name="connsiteX7371" fmla="*/ 0 w 1018183"/>
                  <a:gd name="connsiteY7371" fmla="*/ 2904452 h 9085945"/>
                  <a:gd name="connsiteX7372" fmla="*/ 0 w 1018183"/>
                  <a:gd name="connsiteY7372" fmla="*/ 2902882 h 9085945"/>
                  <a:gd name="connsiteX7373" fmla="*/ 0 w 1018183"/>
                  <a:gd name="connsiteY7373" fmla="*/ 2900634 h 9085945"/>
                  <a:gd name="connsiteX7374" fmla="*/ 0 w 1018183"/>
                  <a:gd name="connsiteY7374" fmla="*/ 2899164 h 9085945"/>
                  <a:gd name="connsiteX7375" fmla="*/ 0 w 1018183"/>
                  <a:gd name="connsiteY7375" fmla="*/ 2899065 h 9085945"/>
                  <a:gd name="connsiteX7376" fmla="*/ 0 w 1018183"/>
                  <a:gd name="connsiteY7376" fmla="*/ 2897888 h 9085945"/>
                  <a:gd name="connsiteX7377" fmla="*/ 0 w 1018183"/>
                  <a:gd name="connsiteY7377" fmla="*/ 2896706 h 9085945"/>
                  <a:gd name="connsiteX7378" fmla="*/ 0 w 1018183"/>
                  <a:gd name="connsiteY7378" fmla="*/ 2894812 h 9085945"/>
                  <a:gd name="connsiteX7379" fmla="*/ 0 w 1018183"/>
                  <a:gd name="connsiteY7379" fmla="*/ 2894546 h 9085945"/>
                  <a:gd name="connsiteX7380" fmla="*/ 0 w 1018183"/>
                  <a:gd name="connsiteY7380" fmla="*/ 2891681 h 9085945"/>
                  <a:gd name="connsiteX7381" fmla="*/ 0 w 1018183"/>
                  <a:gd name="connsiteY7381" fmla="*/ 2891436 h 9085945"/>
                  <a:gd name="connsiteX7382" fmla="*/ 0 w 1018183"/>
                  <a:gd name="connsiteY7382" fmla="*/ 2888755 h 9085945"/>
                  <a:gd name="connsiteX7383" fmla="*/ 0 w 1018183"/>
                  <a:gd name="connsiteY7383" fmla="*/ 2888567 h 9085945"/>
                  <a:gd name="connsiteX7384" fmla="*/ 0 w 1018183"/>
                  <a:gd name="connsiteY7384" fmla="*/ 2887349 h 9085945"/>
                  <a:gd name="connsiteX7385" fmla="*/ 0 w 1018183"/>
                  <a:gd name="connsiteY7385" fmla="*/ 2886064 h 9085945"/>
                  <a:gd name="connsiteX7386" fmla="*/ 0 w 1018183"/>
                  <a:gd name="connsiteY7386" fmla="*/ 2883755 h 9085945"/>
                  <a:gd name="connsiteX7387" fmla="*/ 0 w 1018183"/>
                  <a:gd name="connsiteY7387" fmla="*/ 2883317 h 9085945"/>
                  <a:gd name="connsiteX7388" fmla="*/ 0 w 1018183"/>
                  <a:gd name="connsiteY7388" fmla="*/ 2882033 h 9085945"/>
                  <a:gd name="connsiteX7389" fmla="*/ 0 w 1018183"/>
                  <a:gd name="connsiteY7389" fmla="*/ 2880277 h 9085945"/>
                  <a:gd name="connsiteX7390" fmla="*/ 0 w 1018183"/>
                  <a:gd name="connsiteY7390" fmla="*/ 2877462 h 9085945"/>
                  <a:gd name="connsiteX7391" fmla="*/ 0 w 1018183"/>
                  <a:gd name="connsiteY7391" fmla="*/ 2876937 h 9085945"/>
                  <a:gd name="connsiteX7392" fmla="*/ 0 w 1018183"/>
                  <a:gd name="connsiteY7392" fmla="*/ 2876294 h 9085945"/>
                  <a:gd name="connsiteX7393" fmla="*/ 0 w 1018183"/>
                  <a:gd name="connsiteY7393" fmla="*/ 2872259 h 9085945"/>
                  <a:gd name="connsiteX7394" fmla="*/ 0 w 1018183"/>
                  <a:gd name="connsiteY7394" fmla="*/ 2871939 h 9085945"/>
                  <a:gd name="connsiteX7395" fmla="*/ 0 w 1018183"/>
                  <a:gd name="connsiteY7395" fmla="*/ 2870502 h 9085945"/>
                  <a:gd name="connsiteX7396" fmla="*/ 0 w 1018183"/>
                  <a:gd name="connsiteY7396" fmla="*/ 2869218 h 9085945"/>
                  <a:gd name="connsiteX7397" fmla="*/ 0 w 1018183"/>
                  <a:gd name="connsiteY7397" fmla="*/ 2868090 h 9085945"/>
                  <a:gd name="connsiteX7398" fmla="*/ 0 w 1018183"/>
                  <a:gd name="connsiteY7398" fmla="*/ 2867907 h 9085945"/>
                  <a:gd name="connsiteX7399" fmla="*/ 0 w 1018183"/>
                  <a:gd name="connsiteY7399" fmla="*/ 2866437 h 9085945"/>
                  <a:gd name="connsiteX7400" fmla="*/ 0 w 1018183"/>
                  <a:gd name="connsiteY7400" fmla="*/ 2866339 h 9085945"/>
                  <a:gd name="connsiteX7401" fmla="*/ 0 w 1018183"/>
                  <a:gd name="connsiteY7401" fmla="*/ 2865879 h 9085945"/>
                  <a:gd name="connsiteX7402" fmla="*/ 0 w 1018183"/>
                  <a:gd name="connsiteY7402" fmla="*/ 2863061 h 9085945"/>
                  <a:gd name="connsiteX7403" fmla="*/ 0 w 1018183"/>
                  <a:gd name="connsiteY7403" fmla="*/ 2861948 h 9085945"/>
                  <a:gd name="connsiteX7404" fmla="*/ 0 w 1018183"/>
                  <a:gd name="connsiteY7404" fmla="*/ 2860863 h 9085945"/>
                  <a:gd name="connsiteX7405" fmla="*/ 0 w 1018183"/>
                  <a:gd name="connsiteY7405" fmla="*/ 2860725 h 9085945"/>
                  <a:gd name="connsiteX7406" fmla="*/ 0 w 1018183"/>
                  <a:gd name="connsiteY7406" fmla="*/ 2860381 h 9085945"/>
                  <a:gd name="connsiteX7407" fmla="*/ 0 w 1018183"/>
                  <a:gd name="connsiteY7407" fmla="*/ 2857546 h 9085945"/>
                  <a:gd name="connsiteX7408" fmla="*/ 0 w 1018183"/>
                  <a:gd name="connsiteY7408" fmla="*/ 2855381 h 9085945"/>
                  <a:gd name="connsiteX7409" fmla="*/ 0 w 1018183"/>
                  <a:gd name="connsiteY7409" fmla="*/ 2854203 h 9085945"/>
                  <a:gd name="connsiteX7410" fmla="*/ 0 w 1018183"/>
                  <a:gd name="connsiteY7410" fmla="*/ 2849587 h 9085945"/>
                  <a:gd name="connsiteX7411" fmla="*/ 0 w 1018183"/>
                  <a:gd name="connsiteY7411" fmla="*/ 2845907 h 9085945"/>
                  <a:gd name="connsiteX7412" fmla="*/ 0 w 1018183"/>
                  <a:gd name="connsiteY7412" fmla="*/ 2845723 h 9085945"/>
                  <a:gd name="connsiteX7413" fmla="*/ 0 w 1018183"/>
                  <a:gd name="connsiteY7413" fmla="*/ 2843564 h 9085945"/>
                  <a:gd name="connsiteX7414" fmla="*/ 0 w 1018183"/>
                  <a:gd name="connsiteY7414" fmla="*/ 2841692 h 9085945"/>
                  <a:gd name="connsiteX7415" fmla="*/ 0 w 1018183"/>
                  <a:gd name="connsiteY7415" fmla="*/ 2841285 h 9085945"/>
                  <a:gd name="connsiteX7416" fmla="*/ 0 w 1018183"/>
                  <a:gd name="connsiteY7416" fmla="*/ 2839715 h 9085945"/>
                  <a:gd name="connsiteX7417" fmla="*/ 0 w 1018183"/>
                  <a:gd name="connsiteY7417" fmla="*/ 2839532 h 9085945"/>
                  <a:gd name="connsiteX7418" fmla="*/ 0 w 1018183"/>
                  <a:gd name="connsiteY7418" fmla="*/ 2837776 h 9085945"/>
                  <a:gd name="connsiteX7419" fmla="*/ 0 w 1018183"/>
                  <a:gd name="connsiteY7419" fmla="*/ 2837120 h 9085945"/>
                  <a:gd name="connsiteX7420" fmla="*/ 0 w 1018183"/>
                  <a:gd name="connsiteY7420" fmla="*/ 2835952 h 9085945"/>
                  <a:gd name="connsiteX7421" fmla="*/ 0 w 1018183"/>
                  <a:gd name="connsiteY7421" fmla="*/ 2834854 h 9085945"/>
                  <a:gd name="connsiteX7422" fmla="*/ 0 w 1018183"/>
                  <a:gd name="connsiteY7422" fmla="*/ 2834664 h 9085945"/>
                  <a:gd name="connsiteX7423" fmla="*/ 0 w 1018183"/>
                  <a:gd name="connsiteY7423" fmla="*/ 2831918 h 9085945"/>
                  <a:gd name="connsiteX7424" fmla="*/ 0 w 1018183"/>
                  <a:gd name="connsiteY7424" fmla="*/ 2830632 h 9085945"/>
                  <a:gd name="connsiteX7425" fmla="*/ 0 w 1018183"/>
                  <a:gd name="connsiteY7425" fmla="*/ 2828921 h 9085945"/>
                  <a:gd name="connsiteX7426" fmla="*/ 0 w 1018183"/>
                  <a:gd name="connsiteY7426" fmla="*/ 2826717 h 9085945"/>
                  <a:gd name="connsiteX7427" fmla="*/ 0 w 1018183"/>
                  <a:gd name="connsiteY7427" fmla="*/ 2826061 h 9085945"/>
                  <a:gd name="connsiteX7428" fmla="*/ 0 w 1018183"/>
                  <a:gd name="connsiteY7428" fmla="*/ 2825584 h 9085945"/>
                  <a:gd name="connsiteX7429" fmla="*/ 0 w 1018183"/>
                  <a:gd name="connsiteY7429" fmla="*/ 2823515 h 9085945"/>
                  <a:gd name="connsiteX7430" fmla="*/ 0 w 1018183"/>
                  <a:gd name="connsiteY7430" fmla="*/ 2822719 h 9085945"/>
                  <a:gd name="connsiteX7431" fmla="*/ 0 w 1018183"/>
                  <a:gd name="connsiteY7431" fmla="*/ 2822231 h 9085945"/>
                  <a:gd name="connsiteX7432" fmla="*/ 0 w 1018183"/>
                  <a:gd name="connsiteY7432" fmla="*/ 2818362 h 9085945"/>
                  <a:gd name="connsiteX7433" fmla="*/ 0 w 1018183"/>
                  <a:gd name="connsiteY7433" fmla="*/ 2818015 h 9085945"/>
                  <a:gd name="connsiteX7434" fmla="*/ 0 w 1018183"/>
                  <a:gd name="connsiteY7434" fmla="*/ 2817532 h 9085945"/>
                  <a:gd name="connsiteX7435" fmla="*/ 0 w 1018183"/>
                  <a:gd name="connsiteY7435" fmla="*/ 2815038 h 9085945"/>
                  <a:gd name="connsiteX7436" fmla="*/ 0 w 1018183"/>
                  <a:gd name="connsiteY7436" fmla="*/ 2812457 h 9085945"/>
                  <a:gd name="connsiteX7437" fmla="*/ 0 w 1018183"/>
                  <a:gd name="connsiteY7437" fmla="*/ 2811661 h 9085945"/>
                  <a:gd name="connsiteX7438" fmla="*/ 0 w 1018183"/>
                  <a:gd name="connsiteY7438" fmla="*/ 2806745 h 9085945"/>
                  <a:gd name="connsiteX7439" fmla="*/ 0 w 1018183"/>
                  <a:gd name="connsiteY7439" fmla="*/ 2806480 h 9085945"/>
                  <a:gd name="connsiteX7440" fmla="*/ 0 w 1018183"/>
                  <a:gd name="connsiteY7440" fmla="*/ 2803222 h 9085945"/>
                  <a:gd name="connsiteX7441" fmla="*/ 0 w 1018183"/>
                  <a:gd name="connsiteY7441" fmla="*/ 2802978 h 9085945"/>
                  <a:gd name="connsiteX7442" fmla="*/ 0 w 1018183"/>
                  <a:gd name="connsiteY7442" fmla="*/ 2800944 h 9085945"/>
                  <a:gd name="connsiteX7443" fmla="*/ 0 w 1018183"/>
                  <a:gd name="connsiteY7443" fmla="*/ 2799657 h 9085945"/>
                  <a:gd name="connsiteX7444" fmla="*/ 0 w 1018183"/>
                  <a:gd name="connsiteY7444" fmla="*/ 2799373 h 9085945"/>
                  <a:gd name="connsiteX7445" fmla="*/ 0 w 1018183"/>
                  <a:gd name="connsiteY7445" fmla="*/ 2799189 h 9085945"/>
                  <a:gd name="connsiteX7446" fmla="*/ 0 w 1018183"/>
                  <a:gd name="connsiteY7446" fmla="*/ 2798090 h 9085945"/>
                  <a:gd name="connsiteX7447" fmla="*/ 0 w 1018183"/>
                  <a:gd name="connsiteY7447" fmla="*/ 2797695 h 9085945"/>
                  <a:gd name="connsiteX7448" fmla="*/ 0 w 1018183"/>
                  <a:gd name="connsiteY7448" fmla="*/ 2796972 h 9085945"/>
                  <a:gd name="connsiteX7449" fmla="*/ 0 w 1018183"/>
                  <a:gd name="connsiteY7449" fmla="*/ 2795687 h 9085945"/>
                  <a:gd name="connsiteX7450" fmla="*/ 0 w 1018183"/>
                  <a:gd name="connsiteY7450" fmla="*/ 2793335 h 9085945"/>
                  <a:gd name="connsiteX7451" fmla="*/ 0 w 1018183"/>
                  <a:gd name="connsiteY7451" fmla="*/ 2792854 h 9085945"/>
                  <a:gd name="connsiteX7452" fmla="*/ 0 w 1018183"/>
                  <a:gd name="connsiteY7452" fmla="*/ 2792164 h 9085945"/>
                  <a:gd name="connsiteX7453" fmla="*/ 0 w 1018183"/>
                  <a:gd name="connsiteY7453" fmla="*/ 2791918 h 9085945"/>
                  <a:gd name="connsiteX7454" fmla="*/ 0 w 1018183"/>
                  <a:gd name="connsiteY7454" fmla="*/ 2789883 h 9085945"/>
                  <a:gd name="connsiteX7455" fmla="*/ 0 w 1018183"/>
                  <a:gd name="connsiteY7455" fmla="*/ 2788315 h 9085945"/>
                  <a:gd name="connsiteX7456" fmla="*/ 0 w 1018183"/>
                  <a:gd name="connsiteY7456" fmla="*/ 2788130 h 9085945"/>
                  <a:gd name="connsiteX7457" fmla="*/ 0 w 1018183"/>
                  <a:gd name="connsiteY7457" fmla="*/ 2783871 h 9085945"/>
                  <a:gd name="connsiteX7458" fmla="*/ 0 w 1018183"/>
                  <a:gd name="connsiteY7458" fmla="*/ 2781796 h 9085945"/>
                  <a:gd name="connsiteX7459" fmla="*/ 0 w 1018183"/>
                  <a:gd name="connsiteY7459" fmla="*/ 2779729 h 9085945"/>
                  <a:gd name="connsiteX7460" fmla="*/ 0 w 1018183"/>
                  <a:gd name="connsiteY7460" fmla="*/ 2778933 h 9085945"/>
                  <a:gd name="connsiteX7461" fmla="*/ 0 w 1018183"/>
                  <a:gd name="connsiteY7461" fmla="*/ 2776803 h 9085945"/>
                  <a:gd name="connsiteX7462" fmla="*/ 0 w 1018183"/>
                  <a:gd name="connsiteY7462" fmla="*/ 2774603 h 9085945"/>
                  <a:gd name="connsiteX7463" fmla="*/ 0 w 1018183"/>
                  <a:gd name="connsiteY7463" fmla="*/ 2766137 h 9085945"/>
                  <a:gd name="connsiteX7464" fmla="*/ 0 w 1018183"/>
                  <a:gd name="connsiteY7464" fmla="*/ 2764244 h 9085945"/>
                  <a:gd name="connsiteX7465" fmla="*/ 0 w 1018183"/>
                  <a:gd name="connsiteY7465" fmla="*/ 2763543 h 9085945"/>
                  <a:gd name="connsiteX7466" fmla="*/ 0 w 1018183"/>
                  <a:gd name="connsiteY7466" fmla="*/ 2760692 h 9085945"/>
                  <a:gd name="connsiteX7467" fmla="*/ 0 w 1018183"/>
                  <a:gd name="connsiteY7467" fmla="*/ 2759689 h 9085945"/>
                  <a:gd name="connsiteX7468" fmla="*/ 0 w 1018183"/>
                  <a:gd name="connsiteY7468" fmla="*/ 2759193 h 9085945"/>
                  <a:gd name="connsiteX7469" fmla="*/ 0 w 1018183"/>
                  <a:gd name="connsiteY7469" fmla="*/ 2757353 h 9085945"/>
                  <a:gd name="connsiteX7470" fmla="*/ 0 w 1018183"/>
                  <a:gd name="connsiteY7470" fmla="*/ 2757158 h 9085945"/>
                  <a:gd name="connsiteX7471" fmla="*/ 0 w 1018183"/>
                  <a:gd name="connsiteY7471" fmla="*/ 2756070 h 9085945"/>
                  <a:gd name="connsiteX7472" fmla="*/ 0 w 1018183"/>
                  <a:gd name="connsiteY7472" fmla="*/ 2755587 h 9085945"/>
                  <a:gd name="connsiteX7473" fmla="*/ 0 w 1018183"/>
                  <a:gd name="connsiteY7473" fmla="*/ 2755343 h 9085945"/>
                  <a:gd name="connsiteX7474" fmla="*/ 0 w 1018183"/>
                  <a:gd name="connsiteY7474" fmla="*/ 2754212 h 9085945"/>
                  <a:gd name="connsiteX7475" fmla="*/ 0 w 1018183"/>
                  <a:gd name="connsiteY7475" fmla="*/ 2753186 h 9085945"/>
                  <a:gd name="connsiteX7476" fmla="*/ 0 w 1018183"/>
                  <a:gd name="connsiteY7476" fmla="*/ 2752645 h 9085945"/>
                  <a:gd name="connsiteX7477" fmla="*/ 0 w 1018183"/>
                  <a:gd name="connsiteY7477" fmla="*/ 2746295 h 9085945"/>
                  <a:gd name="connsiteX7478" fmla="*/ 0 w 1018183"/>
                  <a:gd name="connsiteY7478" fmla="*/ 2743155 h 9085945"/>
                  <a:gd name="connsiteX7479" fmla="*/ 0 w 1018183"/>
                  <a:gd name="connsiteY7479" fmla="*/ 2741586 h 9085945"/>
                  <a:gd name="connsiteX7480" fmla="*/ 0 w 1018183"/>
                  <a:gd name="connsiteY7480" fmla="*/ 2741454 h 9085945"/>
                  <a:gd name="connsiteX7481" fmla="*/ 0 w 1018183"/>
                  <a:gd name="connsiteY7481" fmla="*/ 2735241 h 9085945"/>
                  <a:gd name="connsiteX7482" fmla="*/ 0 w 1018183"/>
                  <a:gd name="connsiteY7482" fmla="*/ 2733957 h 9085945"/>
                  <a:gd name="connsiteX7483" fmla="*/ 0 w 1018183"/>
                  <a:gd name="connsiteY7483" fmla="*/ 2733884 h 9085945"/>
                  <a:gd name="connsiteX7484" fmla="*/ 0 w 1018183"/>
                  <a:gd name="connsiteY7484" fmla="*/ 2732318 h 9085945"/>
                  <a:gd name="connsiteX7485" fmla="*/ 0 w 1018183"/>
                  <a:gd name="connsiteY7485" fmla="*/ 2730818 h 9085945"/>
                  <a:gd name="connsiteX7486" fmla="*/ 0 w 1018183"/>
                  <a:gd name="connsiteY7486" fmla="*/ 2728537 h 9085945"/>
                  <a:gd name="connsiteX7487" fmla="*/ 0 w 1018183"/>
                  <a:gd name="connsiteY7487" fmla="*/ 2727963 h 9085945"/>
                  <a:gd name="connsiteX7488" fmla="*/ 0 w 1018183"/>
                  <a:gd name="connsiteY7488" fmla="*/ 2726968 h 9085945"/>
                  <a:gd name="connsiteX7489" fmla="*/ 0 w 1018183"/>
                  <a:gd name="connsiteY7489" fmla="*/ 2725837 h 9085945"/>
                  <a:gd name="connsiteX7490" fmla="*/ 0 w 1018183"/>
                  <a:gd name="connsiteY7490" fmla="*/ 2724183 h 9085945"/>
                  <a:gd name="connsiteX7491" fmla="*/ 0 w 1018183"/>
                  <a:gd name="connsiteY7491" fmla="*/ 2723201 h 9085945"/>
                  <a:gd name="connsiteX7492" fmla="*/ 0 w 1018183"/>
                  <a:gd name="connsiteY7492" fmla="*/ 2721267 h 9085945"/>
                  <a:gd name="connsiteX7493" fmla="*/ 0 w 1018183"/>
                  <a:gd name="connsiteY7493" fmla="*/ 2720791 h 9085945"/>
                  <a:gd name="connsiteX7494" fmla="*/ 0 w 1018183"/>
                  <a:gd name="connsiteY7494" fmla="*/ 2719982 h 9085945"/>
                  <a:gd name="connsiteX7495" fmla="*/ 0 w 1018183"/>
                  <a:gd name="connsiteY7495" fmla="*/ 2716906 h 9085945"/>
                  <a:gd name="connsiteX7496" fmla="*/ 0 w 1018183"/>
                  <a:gd name="connsiteY7496" fmla="*/ 2714780 h 9085945"/>
                  <a:gd name="connsiteX7497" fmla="*/ 0 w 1018183"/>
                  <a:gd name="connsiteY7497" fmla="*/ 2713567 h 9085945"/>
                  <a:gd name="connsiteX7498" fmla="*/ 0 w 1018183"/>
                  <a:gd name="connsiteY7498" fmla="*/ 2713023 h 9085945"/>
                  <a:gd name="connsiteX7499" fmla="*/ 0 w 1018183"/>
                  <a:gd name="connsiteY7499" fmla="*/ 2710768 h 9085945"/>
                  <a:gd name="connsiteX7500" fmla="*/ 0 w 1018183"/>
                  <a:gd name="connsiteY7500" fmla="*/ 2710208 h 9085945"/>
                  <a:gd name="connsiteX7501" fmla="*/ 0 w 1018183"/>
                  <a:gd name="connsiteY7501" fmla="*/ 2706866 h 9085945"/>
                  <a:gd name="connsiteX7502" fmla="*/ 0 w 1018183"/>
                  <a:gd name="connsiteY7502" fmla="*/ 2705582 h 9085945"/>
                  <a:gd name="connsiteX7503" fmla="*/ 0 w 1018183"/>
                  <a:gd name="connsiteY7503" fmla="*/ 2704532 h 9085945"/>
                  <a:gd name="connsiteX7504" fmla="*/ 0 w 1018183"/>
                  <a:gd name="connsiteY7504" fmla="*/ 2703246 h 9085945"/>
                  <a:gd name="connsiteX7505" fmla="*/ 0 w 1018183"/>
                  <a:gd name="connsiteY7505" fmla="*/ 2701158 h 9085945"/>
                  <a:gd name="connsiteX7506" fmla="*/ 0 w 1018183"/>
                  <a:gd name="connsiteY7506" fmla="*/ 2699710 h 9085945"/>
                  <a:gd name="connsiteX7507" fmla="*/ 0 w 1018183"/>
                  <a:gd name="connsiteY7507" fmla="*/ 2699588 h 9085945"/>
                  <a:gd name="connsiteX7508" fmla="*/ 0 w 1018183"/>
                  <a:gd name="connsiteY7508" fmla="*/ 2695808 h 9085945"/>
                  <a:gd name="connsiteX7509" fmla="*/ 0 w 1018183"/>
                  <a:gd name="connsiteY7509" fmla="*/ 2693474 h 9085945"/>
                  <a:gd name="connsiteX7510" fmla="*/ 0 w 1018183"/>
                  <a:gd name="connsiteY7510" fmla="*/ 2691456 h 9085945"/>
                  <a:gd name="connsiteX7511" fmla="*/ 0 w 1018183"/>
                  <a:gd name="connsiteY7511" fmla="*/ 2690477 h 9085945"/>
                  <a:gd name="connsiteX7512" fmla="*/ 0 w 1018183"/>
                  <a:gd name="connsiteY7512" fmla="*/ 2690099 h 9085945"/>
                  <a:gd name="connsiteX7513" fmla="*/ 0 w 1018183"/>
                  <a:gd name="connsiteY7513" fmla="*/ 2688532 h 9085945"/>
                  <a:gd name="connsiteX7514" fmla="*/ 0 w 1018183"/>
                  <a:gd name="connsiteY7514" fmla="*/ 2688342 h 9085945"/>
                  <a:gd name="connsiteX7515" fmla="*/ 0 w 1018183"/>
                  <a:gd name="connsiteY7515" fmla="*/ 2688194 h 9085945"/>
                  <a:gd name="connsiteX7516" fmla="*/ 0 w 1018183"/>
                  <a:gd name="connsiteY7516" fmla="*/ 2686626 h 9085945"/>
                  <a:gd name="connsiteX7517" fmla="*/ 0 w 1018183"/>
                  <a:gd name="connsiteY7517" fmla="*/ 2684949 h 9085945"/>
                  <a:gd name="connsiteX7518" fmla="*/ 0 w 1018183"/>
                  <a:gd name="connsiteY7518" fmla="*/ 2681633 h 9085945"/>
                  <a:gd name="connsiteX7519" fmla="*/ 0 w 1018183"/>
                  <a:gd name="connsiteY7519" fmla="*/ 2679640 h 9085945"/>
                  <a:gd name="connsiteX7520" fmla="*/ 0 w 1018183"/>
                  <a:gd name="connsiteY7520" fmla="*/ 2679418 h 9085945"/>
                  <a:gd name="connsiteX7521" fmla="*/ 0 w 1018183"/>
                  <a:gd name="connsiteY7521" fmla="*/ 2677481 h 9085945"/>
                  <a:gd name="connsiteX7522" fmla="*/ 0 w 1018183"/>
                  <a:gd name="connsiteY7522" fmla="*/ 2677136 h 9085945"/>
                  <a:gd name="connsiteX7523" fmla="*/ 0 w 1018183"/>
                  <a:gd name="connsiteY7523" fmla="*/ 2675568 h 9085945"/>
                  <a:gd name="connsiteX7524" fmla="*/ 0 w 1018183"/>
                  <a:gd name="connsiteY7524" fmla="*/ 2674438 h 9085945"/>
                  <a:gd name="connsiteX7525" fmla="*/ 0 w 1018183"/>
                  <a:gd name="connsiteY7525" fmla="*/ 2669866 h 9085945"/>
                  <a:gd name="connsiteX7526" fmla="*/ 0 w 1018183"/>
                  <a:gd name="connsiteY7526" fmla="*/ 2669088 h 9085945"/>
                  <a:gd name="connsiteX7527" fmla="*/ 0 w 1018183"/>
                  <a:gd name="connsiteY7527" fmla="*/ 2668582 h 9085945"/>
                  <a:gd name="connsiteX7528" fmla="*/ 0 w 1018183"/>
                  <a:gd name="connsiteY7528" fmla="*/ 2668105 h 9085945"/>
                  <a:gd name="connsiteX7529" fmla="*/ 0 w 1018183"/>
                  <a:gd name="connsiteY7529" fmla="*/ 2666982 h 9085945"/>
                  <a:gd name="connsiteX7530" fmla="*/ 0 w 1018183"/>
                  <a:gd name="connsiteY7530" fmla="*/ 2665240 h 9085945"/>
                  <a:gd name="connsiteX7531" fmla="*/ 0 w 1018183"/>
                  <a:gd name="connsiteY7531" fmla="*/ 2663080 h 9085945"/>
                  <a:gd name="connsiteX7532" fmla="*/ 0 w 1018183"/>
                  <a:gd name="connsiteY7532" fmla="*/ 2660747 h 9085945"/>
                  <a:gd name="connsiteX7533" fmla="*/ 0 w 1018183"/>
                  <a:gd name="connsiteY7533" fmla="*/ 2659967 h 9085945"/>
                  <a:gd name="connsiteX7534" fmla="*/ 0 w 1018183"/>
                  <a:gd name="connsiteY7534" fmla="*/ 2655466 h 9085945"/>
                  <a:gd name="connsiteX7535" fmla="*/ 0 w 1018183"/>
                  <a:gd name="connsiteY7535" fmla="*/ 2654182 h 9085945"/>
                  <a:gd name="connsiteX7536" fmla="*/ 0 w 1018183"/>
                  <a:gd name="connsiteY7536" fmla="*/ 2649758 h 9085945"/>
                  <a:gd name="connsiteX7537" fmla="*/ 0 w 1018183"/>
                  <a:gd name="connsiteY7537" fmla="*/ 2648190 h 9085945"/>
                  <a:gd name="connsiteX7538" fmla="*/ 0 w 1018183"/>
                  <a:gd name="connsiteY7538" fmla="*/ 2645497 h 9085945"/>
                  <a:gd name="connsiteX7539" fmla="*/ 0 w 1018183"/>
                  <a:gd name="connsiteY7539" fmla="*/ 2644606 h 9085945"/>
                  <a:gd name="connsiteX7540" fmla="*/ 0 w 1018183"/>
                  <a:gd name="connsiteY7540" fmla="*/ 2644409 h 9085945"/>
                  <a:gd name="connsiteX7541" fmla="*/ 0 w 1018183"/>
                  <a:gd name="connsiteY7541" fmla="*/ 2642841 h 9085945"/>
                  <a:gd name="connsiteX7542" fmla="*/ 0 w 1018183"/>
                  <a:gd name="connsiteY7542" fmla="*/ 2641466 h 9085945"/>
                  <a:gd name="connsiteX7543" fmla="*/ 0 w 1018183"/>
                  <a:gd name="connsiteY7543" fmla="*/ 2639897 h 9085945"/>
                  <a:gd name="connsiteX7544" fmla="*/ 0 w 1018183"/>
                  <a:gd name="connsiteY7544" fmla="*/ 2639492 h 9085945"/>
                  <a:gd name="connsiteX7545" fmla="*/ 0 w 1018183"/>
                  <a:gd name="connsiteY7545" fmla="*/ 2637140 h 9085945"/>
                  <a:gd name="connsiteX7546" fmla="*/ 0 w 1018183"/>
                  <a:gd name="connsiteY7546" fmla="*/ 2635727 h 9085945"/>
                  <a:gd name="connsiteX7547" fmla="*/ 0 w 1018183"/>
                  <a:gd name="connsiteY7547" fmla="*/ 2634439 h 9085945"/>
                  <a:gd name="connsiteX7548" fmla="*/ 0 w 1018183"/>
                  <a:gd name="connsiteY7548" fmla="*/ 2633548 h 9085945"/>
                  <a:gd name="connsiteX7549" fmla="*/ 0 w 1018183"/>
                  <a:gd name="connsiteY7549" fmla="*/ 2631692 h 9085945"/>
                  <a:gd name="connsiteX7550" fmla="*/ 0 w 1018183"/>
                  <a:gd name="connsiteY7550" fmla="*/ 2630407 h 9085945"/>
                  <a:gd name="connsiteX7551" fmla="*/ 0 w 1018183"/>
                  <a:gd name="connsiteY7551" fmla="*/ 2630123 h 9085945"/>
                  <a:gd name="connsiteX7552" fmla="*/ 0 w 1018183"/>
                  <a:gd name="connsiteY7552" fmla="*/ 2628946 h 9085945"/>
                  <a:gd name="connsiteX7553" fmla="*/ 0 w 1018183"/>
                  <a:gd name="connsiteY7553" fmla="*/ 2628839 h 9085945"/>
                  <a:gd name="connsiteX7554" fmla="*/ 0 w 1018183"/>
                  <a:gd name="connsiteY7554" fmla="*/ 2626082 h 9085945"/>
                  <a:gd name="connsiteX7555" fmla="*/ 0 w 1018183"/>
                  <a:gd name="connsiteY7555" fmla="*/ 2625603 h 9085945"/>
                  <a:gd name="connsiteX7556" fmla="*/ 0 w 1018183"/>
                  <a:gd name="connsiteY7556" fmla="*/ 2625501 h 9085945"/>
                  <a:gd name="connsiteX7557" fmla="*/ 0 w 1018183"/>
                  <a:gd name="connsiteY7557" fmla="*/ 2622738 h 9085945"/>
                  <a:gd name="connsiteX7558" fmla="*/ 0 w 1018183"/>
                  <a:gd name="connsiteY7558" fmla="*/ 2622494 h 9085945"/>
                  <a:gd name="connsiteX7559" fmla="*/ 0 w 1018183"/>
                  <a:gd name="connsiteY7559" fmla="*/ 2617790 h 9085945"/>
                  <a:gd name="connsiteX7560" fmla="*/ 0 w 1018183"/>
                  <a:gd name="connsiteY7560" fmla="*/ 2617122 h 9085945"/>
                  <a:gd name="connsiteX7561" fmla="*/ 0 w 1018183"/>
                  <a:gd name="connsiteY7561" fmla="*/ 2614813 h 9085945"/>
                  <a:gd name="connsiteX7562" fmla="*/ 0 w 1018183"/>
                  <a:gd name="connsiteY7562" fmla="*/ 2613091 h 9085945"/>
                  <a:gd name="connsiteX7563" fmla="*/ 0 w 1018183"/>
                  <a:gd name="connsiteY7563" fmla="*/ 2611680 h 9085945"/>
                  <a:gd name="connsiteX7564" fmla="*/ 0 w 1018183"/>
                  <a:gd name="connsiteY7564" fmla="*/ 2611436 h 9085945"/>
                  <a:gd name="connsiteX7565" fmla="*/ 0 w 1018183"/>
                  <a:gd name="connsiteY7565" fmla="*/ 2608520 h 9085945"/>
                  <a:gd name="connsiteX7566" fmla="*/ 0 w 1018183"/>
                  <a:gd name="connsiteY7566" fmla="*/ 2607353 h 9085945"/>
                  <a:gd name="connsiteX7567" fmla="*/ 0 w 1018183"/>
                  <a:gd name="connsiteY7567" fmla="*/ 2606064 h 9085945"/>
                  <a:gd name="connsiteX7568" fmla="*/ 0 w 1018183"/>
                  <a:gd name="connsiteY7568" fmla="*/ 2603389 h 9085945"/>
                  <a:gd name="connsiteX7569" fmla="*/ 0 w 1018183"/>
                  <a:gd name="connsiteY7569" fmla="*/ 2603317 h 9085945"/>
                  <a:gd name="connsiteX7570" fmla="*/ 0 w 1018183"/>
                  <a:gd name="connsiteY7570" fmla="*/ 2602997 h 9085945"/>
                  <a:gd name="connsiteX7571" fmla="*/ 0 w 1018183"/>
                  <a:gd name="connsiteY7571" fmla="*/ 2602032 h 9085945"/>
                  <a:gd name="connsiteX7572" fmla="*/ 0 w 1018183"/>
                  <a:gd name="connsiteY7572" fmla="*/ 2600821 h 9085945"/>
                  <a:gd name="connsiteX7573" fmla="*/ 0 w 1018183"/>
                  <a:gd name="connsiteY7573" fmla="*/ 2600276 h 9085945"/>
                  <a:gd name="connsiteX7574" fmla="*/ 0 w 1018183"/>
                  <a:gd name="connsiteY7574" fmla="*/ 2599148 h 9085945"/>
                  <a:gd name="connsiteX7575" fmla="*/ 0 w 1018183"/>
                  <a:gd name="connsiteY7575" fmla="*/ 2598965 h 9085945"/>
                  <a:gd name="connsiteX7576" fmla="*/ 0 w 1018183"/>
                  <a:gd name="connsiteY7576" fmla="*/ 2597865 h 9085945"/>
                  <a:gd name="connsiteX7577" fmla="*/ 0 w 1018183"/>
                  <a:gd name="connsiteY7577" fmla="*/ 2597461 h 9085945"/>
                  <a:gd name="connsiteX7578" fmla="*/ 0 w 1018183"/>
                  <a:gd name="connsiteY7578" fmla="*/ 2597397 h 9085945"/>
                  <a:gd name="connsiteX7579" fmla="*/ 0 w 1018183"/>
                  <a:gd name="connsiteY7579" fmla="*/ 2596937 h 9085945"/>
                  <a:gd name="connsiteX7580" fmla="*/ 0 w 1018183"/>
                  <a:gd name="connsiteY7580" fmla="*/ 2594119 h 9085945"/>
                  <a:gd name="connsiteX7581" fmla="*/ 0 w 1018183"/>
                  <a:gd name="connsiteY7581" fmla="*/ 2591940 h 9085945"/>
                  <a:gd name="connsiteX7582" fmla="*/ 0 w 1018183"/>
                  <a:gd name="connsiteY7582" fmla="*/ 2591783 h 9085945"/>
                  <a:gd name="connsiteX7583" fmla="*/ 0 w 1018183"/>
                  <a:gd name="connsiteY7583" fmla="*/ 2590223 h 9085945"/>
                  <a:gd name="connsiteX7584" fmla="*/ 0 w 1018183"/>
                  <a:gd name="connsiteY7584" fmla="*/ 2589415 h 9085945"/>
                  <a:gd name="connsiteX7585" fmla="*/ 0 w 1018183"/>
                  <a:gd name="connsiteY7585" fmla="*/ 2588090 h 9085945"/>
                  <a:gd name="connsiteX7586" fmla="*/ 0 w 1018183"/>
                  <a:gd name="connsiteY7586" fmla="*/ 2587905 h 9085945"/>
                  <a:gd name="connsiteX7587" fmla="*/ 0 w 1018183"/>
                  <a:gd name="connsiteY7587" fmla="*/ 2586438 h 9085945"/>
                  <a:gd name="connsiteX7588" fmla="*/ 0 w 1018183"/>
                  <a:gd name="connsiteY7588" fmla="*/ 2586337 h 9085945"/>
                  <a:gd name="connsiteX7589" fmla="*/ 0 w 1018183"/>
                  <a:gd name="connsiteY7589" fmla="*/ 2583061 h 9085945"/>
                  <a:gd name="connsiteX7590" fmla="*/ 0 w 1018183"/>
                  <a:gd name="connsiteY7590" fmla="*/ 2580728 h 9085945"/>
                  <a:gd name="connsiteX7591" fmla="*/ 0 w 1018183"/>
                  <a:gd name="connsiteY7591" fmla="*/ 2578708 h 9085945"/>
                  <a:gd name="connsiteX7592" fmla="*/ 0 w 1018183"/>
                  <a:gd name="connsiteY7592" fmla="*/ 2574623 h 9085945"/>
                  <a:gd name="connsiteX7593" fmla="*/ 0 w 1018183"/>
                  <a:gd name="connsiteY7593" fmla="*/ 2572343 h 9085945"/>
                  <a:gd name="connsiteX7594" fmla="*/ 0 w 1018183"/>
                  <a:gd name="connsiteY7594" fmla="*/ 2571057 h 9085945"/>
                  <a:gd name="connsiteX7595" fmla="*/ 0 w 1018183"/>
                  <a:gd name="connsiteY7595" fmla="*/ 2570773 h 9085945"/>
                  <a:gd name="connsiteX7596" fmla="*/ 0 w 1018183"/>
                  <a:gd name="connsiteY7596" fmla="*/ 2570589 h 9085945"/>
                  <a:gd name="connsiteX7597" fmla="*/ 0 w 1018183"/>
                  <a:gd name="connsiteY7597" fmla="*/ 2569491 h 9085945"/>
                  <a:gd name="connsiteX7598" fmla="*/ 0 w 1018183"/>
                  <a:gd name="connsiteY7598" fmla="*/ 2565912 h 9085945"/>
                  <a:gd name="connsiteX7599" fmla="*/ 0 w 1018183"/>
                  <a:gd name="connsiteY7599" fmla="*/ 2565722 h 9085945"/>
                  <a:gd name="connsiteX7600" fmla="*/ 0 w 1018183"/>
                  <a:gd name="connsiteY7600" fmla="*/ 2564735 h 9085945"/>
                  <a:gd name="connsiteX7601" fmla="*/ 0 w 1018183"/>
                  <a:gd name="connsiteY7601" fmla="*/ 2563564 h 9085945"/>
                  <a:gd name="connsiteX7602" fmla="*/ 0 w 1018183"/>
                  <a:gd name="connsiteY7602" fmla="*/ 2561690 h 9085945"/>
                  <a:gd name="connsiteX7603" fmla="*/ 0 w 1018183"/>
                  <a:gd name="connsiteY7603" fmla="*/ 2561284 h 9085945"/>
                  <a:gd name="connsiteX7604" fmla="*/ 0 w 1018183"/>
                  <a:gd name="connsiteY7604" fmla="*/ 2559979 h 9085945"/>
                  <a:gd name="connsiteX7605" fmla="*/ 0 w 1018183"/>
                  <a:gd name="connsiteY7605" fmla="*/ 2559715 h 9085945"/>
                  <a:gd name="connsiteX7606" fmla="*/ 0 w 1018183"/>
                  <a:gd name="connsiteY7606" fmla="*/ 2559530 h 9085945"/>
                  <a:gd name="connsiteX7607" fmla="*/ 0 w 1018183"/>
                  <a:gd name="connsiteY7607" fmla="*/ 2557775 h 9085945"/>
                  <a:gd name="connsiteX7608" fmla="*/ 0 w 1018183"/>
                  <a:gd name="connsiteY7608" fmla="*/ 2557120 h 9085945"/>
                  <a:gd name="connsiteX7609" fmla="*/ 0 w 1018183"/>
                  <a:gd name="connsiteY7609" fmla="*/ 2555363 h 9085945"/>
                  <a:gd name="connsiteX7610" fmla="*/ 0 w 1018183"/>
                  <a:gd name="connsiteY7610" fmla="*/ 2553289 h 9085945"/>
                  <a:gd name="connsiteX7611" fmla="*/ 0 w 1018183"/>
                  <a:gd name="connsiteY7611" fmla="*/ 2550333 h 9085945"/>
                  <a:gd name="connsiteX7612" fmla="*/ 0 w 1018183"/>
                  <a:gd name="connsiteY7612" fmla="*/ 2549074 h 9085945"/>
                  <a:gd name="connsiteX7613" fmla="*/ 0 w 1018183"/>
                  <a:gd name="connsiteY7613" fmla="*/ 2548921 h 9085945"/>
                  <a:gd name="connsiteX7614" fmla="*/ 0 w 1018183"/>
                  <a:gd name="connsiteY7614" fmla="*/ 2548204 h 9085945"/>
                  <a:gd name="connsiteX7615" fmla="*/ 0 w 1018183"/>
                  <a:gd name="connsiteY7615" fmla="*/ 2547998 h 9085945"/>
                  <a:gd name="connsiteX7616" fmla="*/ 0 w 1018183"/>
                  <a:gd name="connsiteY7616" fmla="*/ 2543515 h 9085945"/>
                  <a:gd name="connsiteX7617" fmla="*/ 0 w 1018183"/>
                  <a:gd name="connsiteY7617" fmla="*/ 2542719 h 9085945"/>
                  <a:gd name="connsiteX7618" fmla="*/ 0 w 1018183"/>
                  <a:gd name="connsiteY7618" fmla="*/ 2542231 h 9085945"/>
                  <a:gd name="connsiteX7619" fmla="*/ 0 w 1018183"/>
                  <a:gd name="connsiteY7619" fmla="*/ 2538014 h 9085945"/>
                  <a:gd name="connsiteX7620" fmla="*/ 0 w 1018183"/>
                  <a:gd name="connsiteY7620" fmla="*/ 2537537 h 9085945"/>
                  <a:gd name="connsiteX7621" fmla="*/ 0 w 1018183"/>
                  <a:gd name="connsiteY7621" fmla="*/ 2537109 h 9085945"/>
                  <a:gd name="connsiteX7622" fmla="*/ 0 w 1018183"/>
                  <a:gd name="connsiteY7622" fmla="*/ 2531089 h 9085945"/>
                  <a:gd name="connsiteX7623" fmla="*/ 0 w 1018183"/>
                  <a:gd name="connsiteY7623" fmla="*/ 2530715 h 9085945"/>
                  <a:gd name="connsiteX7624" fmla="*/ 0 w 1018183"/>
                  <a:gd name="connsiteY7624" fmla="*/ 2529148 h 9085945"/>
                  <a:gd name="connsiteX7625" fmla="*/ 0 w 1018183"/>
                  <a:gd name="connsiteY7625" fmla="*/ 2528753 h 9085945"/>
                  <a:gd name="connsiteX7626" fmla="*/ 0 w 1018183"/>
                  <a:gd name="connsiteY7626" fmla="*/ 2528558 h 9085945"/>
                  <a:gd name="connsiteX7627" fmla="*/ 0 w 1018183"/>
                  <a:gd name="connsiteY7627" fmla="*/ 2527469 h 9085945"/>
                  <a:gd name="connsiteX7628" fmla="*/ 0 w 1018183"/>
                  <a:gd name="connsiteY7628" fmla="*/ 2526987 h 9085945"/>
                  <a:gd name="connsiteX7629" fmla="*/ 0 w 1018183"/>
                  <a:gd name="connsiteY7629" fmla="*/ 2526745 h 9085945"/>
                  <a:gd name="connsiteX7630" fmla="*/ 0 w 1018183"/>
                  <a:gd name="connsiteY7630" fmla="*/ 2524393 h 9085945"/>
                  <a:gd name="connsiteX7631" fmla="*/ 0 w 1018183"/>
                  <a:gd name="connsiteY7631" fmla="*/ 2524153 h 9085945"/>
                  <a:gd name="connsiteX7632" fmla="*/ 0 w 1018183"/>
                  <a:gd name="connsiteY7632" fmla="*/ 2523222 h 9085945"/>
                  <a:gd name="connsiteX7633" fmla="*/ 0 w 1018183"/>
                  <a:gd name="connsiteY7633" fmla="*/ 2522976 h 9085945"/>
                  <a:gd name="connsiteX7634" fmla="*/ 0 w 1018183"/>
                  <a:gd name="connsiteY7634" fmla="*/ 2520941 h 9085945"/>
                  <a:gd name="connsiteX7635" fmla="*/ 0 w 1018183"/>
                  <a:gd name="connsiteY7635" fmla="*/ 2519658 h 9085945"/>
                  <a:gd name="connsiteX7636" fmla="*/ 0 w 1018183"/>
                  <a:gd name="connsiteY7636" fmla="*/ 2519373 h 9085945"/>
                  <a:gd name="connsiteX7637" fmla="*/ 0 w 1018183"/>
                  <a:gd name="connsiteY7637" fmla="*/ 2519188 h 9085945"/>
                  <a:gd name="connsiteX7638" fmla="*/ 0 w 1018183"/>
                  <a:gd name="connsiteY7638" fmla="*/ 2518088 h 9085945"/>
                  <a:gd name="connsiteX7639" fmla="*/ 0 w 1018183"/>
                  <a:gd name="connsiteY7639" fmla="*/ 2517696 h 9085945"/>
                  <a:gd name="connsiteX7640" fmla="*/ 0 w 1018183"/>
                  <a:gd name="connsiteY7640" fmla="*/ 2516194 h 9085945"/>
                  <a:gd name="connsiteX7641" fmla="*/ 0 w 1018183"/>
                  <a:gd name="connsiteY7641" fmla="*/ 2514929 h 9085945"/>
                  <a:gd name="connsiteX7642" fmla="*/ 0 w 1018183"/>
                  <a:gd name="connsiteY7642" fmla="*/ 2513335 h 9085945"/>
                  <a:gd name="connsiteX7643" fmla="*/ 0 w 1018183"/>
                  <a:gd name="connsiteY7643" fmla="*/ 2512854 h 9085945"/>
                  <a:gd name="connsiteX7644" fmla="*/ 0 w 1018183"/>
                  <a:gd name="connsiteY7644" fmla="*/ 2510787 h 9085945"/>
                  <a:gd name="connsiteX7645" fmla="*/ 0 w 1018183"/>
                  <a:gd name="connsiteY7645" fmla="*/ 2509991 h 9085945"/>
                  <a:gd name="connsiteX7646" fmla="*/ 0 w 1018183"/>
                  <a:gd name="connsiteY7646" fmla="*/ 2507861 h 9085945"/>
                  <a:gd name="connsiteX7647" fmla="*/ 0 w 1018183"/>
                  <a:gd name="connsiteY7647" fmla="*/ 2503871 h 9085945"/>
                  <a:gd name="connsiteX7648" fmla="*/ 0 w 1018183"/>
                  <a:gd name="connsiteY7648" fmla="*/ 2499729 h 9085945"/>
                  <a:gd name="connsiteX7649" fmla="*/ 0 w 1018183"/>
                  <a:gd name="connsiteY7649" fmla="*/ 2498933 h 9085945"/>
                  <a:gd name="connsiteX7650" fmla="*/ 0 w 1018183"/>
                  <a:gd name="connsiteY7650" fmla="*/ 2498523 h 9085945"/>
                  <a:gd name="connsiteX7651" fmla="*/ 0 w 1018183"/>
                  <a:gd name="connsiteY7651" fmla="*/ 2496804 h 9085945"/>
                  <a:gd name="connsiteX7652" fmla="*/ 0 w 1018183"/>
                  <a:gd name="connsiteY7652" fmla="*/ 2494601 h 9085945"/>
                  <a:gd name="connsiteX7653" fmla="*/ 0 w 1018183"/>
                  <a:gd name="connsiteY7653" fmla="*/ 2492192 h 9085945"/>
                  <a:gd name="connsiteX7654" fmla="*/ 0 w 1018183"/>
                  <a:gd name="connsiteY7654" fmla="*/ 2490747 h 9085945"/>
                  <a:gd name="connsiteX7655" fmla="*/ 0 w 1018183"/>
                  <a:gd name="connsiteY7655" fmla="*/ 2490251 h 9085945"/>
                  <a:gd name="connsiteX7656" fmla="*/ 0 w 1018183"/>
                  <a:gd name="connsiteY7656" fmla="*/ 2488216 h 9085945"/>
                  <a:gd name="connsiteX7657" fmla="*/ 0 w 1018183"/>
                  <a:gd name="connsiteY7657" fmla="*/ 2487127 h 9085945"/>
                  <a:gd name="connsiteX7658" fmla="*/ 0 w 1018183"/>
                  <a:gd name="connsiteY7658" fmla="*/ 2486645 h 9085945"/>
                  <a:gd name="connsiteX7659" fmla="*/ 0 w 1018183"/>
                  <a:gd name="connsiteY7659" fmla="*/ 2486401 h 9085945"/>
                  <a:gd name="connsiteX7660" fmla="*/ 0 w 1018183"/>
                  <a:gd name="connsiteY7660" fmla="*/ 2484967 h 9085945"/>
                  <a:gd name="connsiteX7661" fmla="*/ 0 w 1018183"/>
                  <a:gd name="connsiteY7661" fmla="*/ 2484244 h 9085945"/>
                  <a:gd name="connsiteX7662" fmla="*/ 0 w 1018183"/>
                  <a:gd name="connsiteY7662" fmla="*/ 2479689 h 9085945"/>
                  <a:gd name="connsiteX7663" fmla="*/ 0 w 1018183"/>
                  <a:gd name="connsiteY7663" fmla="*/ 2479193 h 9085945"/>
                  <a:gd name="connsiteX7664" fmla="*/ 0 w 1018183"/>
                  <a:gd name="connsiteY7664" fmla="*/ 2477353 h 9085945"/>
                  <a:gd name="connsiteX7665" fmla="*/ 0 w 1018183"/>
                  <a:gd name="connsiteY7665" fmla="*/ 2477154 h 9085945"/>
                  <a:gd name="connsiteX7666" fmla="*/ 0 w 1018183"/>
                  <a:gd name="connsiteY7666" fmla="*/ 2475343 h 9085945"/>
                  <a:gd name="connsiteX7667" fmla="*/ 0 w 1018183"/>
                  <a:gd name="connsiteY7667" fmla="*/ 2474213 h 9085945"/>
                  <a:gd name="connsiteX7668" fmla="*/ 0 w 1018183"/>
                  <a:gd name="connsiteY7668" fmla="*/ 2472644 h 9085945"/>
                  <a:gd name="connsiteX7669" fmla="*/ 0 w 1018183"/>
                  <a:gd name="connsiteY7669" fmla="*/ 2468863 h 9085945"/>
                  <a:gd name="connsiteX7670" fmla="*/ 0 w 1018183"/>
                  <a:gd name="connsiteY7670" fmla="*/ 2467295 h 9085945"/>
                  <a:gd name="connsiteX7671" fmla="*/ 0 w 1018183"/>
                  <a:gd name="connsiteY7671" fmla="*/ 2465015 h 9085945"/>
                  <a:gd name="connsiteX7672" fmla="*/ 0 w 1018183"/>
                  <a:gd name="connsiteY7672" fmla="*/ 2463577 h 9085945"/>
                  <a:gd name="connsiteX7673" fmla="*/ 0 w 1018183"/>
                  <a:gd name="connsiteY7673" fmla="*/ 2461876 h 9085945"/>
                  <a:gd name="connsiteX7674" fmla="*/ 0 w 1018183"/>
                  <a:gd name="connsiteY7674" fmla="*/ 2459594 h 9085945"/>
                  <a:gd name="connsiteX7675" fmla="*/ 0 w 1018183"/>
                  <a:gd name="connsiteY7675" fmla="*/ 2458027 h 9085945"/>
                  <a:gd name="connsiteX7676" fmla="*/ 0 w 1018183"/>
                  <a:gd name="connsiteY7676" fmla="*/ 2455241 h 9085945"/>
                  <a:gd name="connsiteX7677" fmla="*/ 0 w 1018183"/>
                  <a:gd name="connsiteY7677" fmla="*/ 2453957 h 9085945"/>
                  <a:gd name="connsiteX7678" fmla="*/ 0 w 1018183"/>
                  <a:gd name="connsiteY7678" fmla="*/ 2453033 h 9085945"/>
                  <a:gd name="connsiteX7679" fmla="*/ 0 w 1018183"/>
                  <a:gd name="connsiteY7679" fmla="*/ 2451849 h 9085945"/>
                  <a:gd name="connsiteX7680" fmla="*/ 0 w 1018183"/>
                  <a:gd name="connsiteY7680" fmla="*/ 2451040 h 9085945"/>
                  <a:gd name="connsiteX7681" fmla="*/ 0 w 1018183"/>
                  <a:gd name="connsiteY7681" fmla="*/ 2450818 h 9085945"/>
                  <a:gd name="connsiteX7682" fmla="*/ 0 w 1018183"/>
                  <a:gd name="connsiteY7682" fmla="*/ 2448536 h 9085945"/>
                  <a:gd name="connsiteX7683" fmla="*/ 0 w 1018183"/>
                  <a:gd name="connsiteY7683" fmla="*/ 2447964 h 9085945"/>
                  <a:gd name="connsiteX7684" fmla="*/ 0 w 1018183"/>
                  <a:gd name="connsiteY7684" fmla="*/ 2446968 h 9085945"/>
                  <a:gd name="connsiteX7685" fmla="*/ 0 w 1018183"/>
                  <a:gd name="connsiteY7685" fmla="*/ 2445838 h 9085945"/>
                  <a:gd name="connsiteX7686" fmla="*/ 0 w 1018183"/>
                  <a:gd name="connsiteY7686" fmla="*/ 2444626 h 9085945"/>
                  <a:gd name="connsiteX7687" fmla="*/ 0 w 1018183"/>
                  <a:gd name="connsiteY7687" fmla="*/ 2442614 h 9085945"/>
                  <a:gd name="connsiteX7688" fmla="*/ 0 w 1018183"/>
                  <a:gd name="connsiteY7688" fmla="*/ 2441266 h 9085945"/>
                  <a:gd name="connsiteX7689" fmla="*/ 0 w 1018183"/>
                  <a:gd name="connsiteY7689" fmla="*/ 2440488 h 9085945"/>
                  <a:gd name="connsiteX7690" fmla="*/ 0 w 1018183"/>
                  <a:gd name="connsiteY7690" fmla="*/ 2439982 h 9085945"/>
                  <a:gd name="connsiteX7691" fmla="*/ 0 w 1018183"/>
                  <a:gd name="connsiteY7691" fmla="*/ 2436641 h 9085945"/>
                  <a:gd name="connsiteX7692" fmla="*/ 0 w 1018183"/>
                  <a:gd name="connsiteY7692" fmla="*/ 2434304 h 9085945"/>
                  <a:gd name="connsiteX7693" fmla="*/ 0 w 1018183"/>
                  <a:gd name="connsiteY7693" fmla="*/ 2430768 h 9085945"/>
                  <a:gd name="connsiteX7694" fmla="*/ 0 w 1018183"/>
                  <a:gd name="connsiteY7694" fmla="*/ 2426867 h 9085945"/>
                  <a:gd name="connsiteX7695" fmla="*/ 0 w 1018183"/>
                  <a:gd name="connsiteY7695" fmla="*/ 2425582 h 9085945"/>
                  <a:gd name="connsiteX7696" fmla="*/ 0 w 1018183"/>
                  <a:gd name="connsiteY7696" fmla="*/ 2425276 h 9085945"/>
                  <a:gd name="connsiteX7697" fmla="*/ 0 w 1018183"/>
                  <a:gd name="connsiteY7697" fmla="*/ 2424532 h 9085945"/>
                  <a:gd name="connsiteX7698" fmla="*/ 0 w 1018183"/>
                  <a:gd name="connsiteY7698" fmla="*/ 2424363 h 9085945"/>
                  <a:gd name="connsiteX7699" fmla="*/ 0 w 1018183"/>
                  <a:gd name="connsiteY7699" fmla="*/ 2423248 h 9085945"/>
                  <a:gd name="connsiteX7700" fmla="*/ 0 w 1018183"/>
                  <a:gd name="connsiteY7700" fmla="*/ 2422514 h 9085945"/>
                  <a:gd name="connsiteX7701" fmla="*/ 0 w 1018183"/>
                  <a:gd name="connsiteY7701" fmla="*/ 2421157 h 9085945"/>
                  <a:gd name="connsiteX7702" fmla="*/ 0 w 1018183"/>
                  <a:gd name="connsiteY7702" fmla="*/ 2419590 h 9085945"/>
                  <a:gd name="connsiteX7703" fmla="*/ 0 w 1018183"/>
                  <a:gd name="connsiteY7703" fmla="*/ 2416006 h 9085945"/>
                  <a:gd name="connsiteX7704" fmla="*/ 0 w 1018183"/>
                  <a:gd name="connsiteY7704" fmla="*/ 2415809 h 9085945"/>
                  <a:gd name="connsiteX7705" fmla="*/ 0 w 1018183"/>
                  <a:gd name="connsiteY7705" fmla="*/ 2414240 h 9085945"/>
                  <a:gd name="connsiteX7706" fmla="*/ 0 w 1018183"/>
                  <a:gd name="connsiteY7706" fmla="*/ 2412691 h 9085945"/>
                  <a:gd name="connsiteX7707" fmla="*/ 0 w 1018183"/>
                  <a:gd name="connsiteY7707" fmla="*/ 2411455 h 9085945"/>
                  <a:gd name="connsiteX7708" fmla="*/ 0 w 1018183"/>
                  <a:gd name="connsiteY7708" fmla="*/ 2410476 h 9085945"/>
                  <a:gd name="connsiteX7709" fmla="*/ 0 w 1018183"/>
                  <a:gd name="connsiteY7709" fmla="*/ 2408540 h 9085945"/>
                  <a:gd name="connsiteX7710" fmla="*/ 0 w 1018183"/>
                  <a:gd name="connsiteY7710" fmla="*/ 2408194 h 9085945"/>
                  <a:gd name="connsiteX7711" fmla="*/ 0 w 1018183"/>
                  <a:gd name="connsiteY7711" fmla="*/ 2406626 h 9085945"/>
                  <a:gd name="connsiteX7712" fmla="*/ 0 w 1018183"/>
                  <a:gd name="connsiteY7712" fmla="*/ 2404948 h 9085945"/>
                  <a:gd name="connsiteX7713" fmla="*/ 0 w 1018183"/>
                  <a:gd name="connsiteY7713" fmla="*/ 2400147 h 9085945"/>
                  <a:gd name="connsiteX7714" fmla="*/ 0 w 1018183"/>
                  <a:gd name="connsiteY7714" fmla="*/ 2399640 h 9085945"/>
                  <a:gd name="connsiteX7715" fmla="*/ 0 w 1018183"/>
                  <a:gd name="connsiteY7715" fmla="*/ 2398040 h 9085945"/>
                  <a:gd name="connsiteX7716" fmla="*/ 0 w 1018183"/>
                  <a:gd name="connsiteY7716" fmla="*/ 2397482 h 9085945"/>
                  <a:gd name="connsiteX7717" fmla="*/ 0 w 1018183"/>
                  <a:gd name="connsiteY7717" fmla="*/ 2396901 h 9085945"/>
                  <a:gd name="connsiteX7718" fmla="*/ 0 w 1018183"/>
                  <a:gd name="connsiteY7718" fmla="*/ 2394138 h 9085945"/>
                  <a:gd name="connsiteX7719" fmla="*/ 0 w 1018183"/>
                  <a:gd name="connsiteY7719" fmla="*/ 2391805 h 9085945"/>
                  <a:gd name="connsiteX7720" fmla="*/ 0 w 1018183"/>
                  <a:gd name="connsiteY7720" fmla="*/ 2389998 h 9085945"/>
                  <a:gd name="connsiteX7721" fmla="*/ 0 w 1018183"/>
                  <a:gd name="connsiteY7721" fmla="*/ 2386982 h 9085945"/>
                  <a:gd name="connsiteX7722" fmla="*/ 0 w 1018183"/>
                  <a:gd name="connsiteY7722" fmla="*/ 2385241 h 9085945"/>
                  <a:gd name="connsiteX7723" fmla="*/ 0 w 1018183"/>
                  <a:gd name="connsiteY7723" fmla="*/ 2383080 h 9085945"/>
                  <a:gd name="connsiteX7724" fmla="*/ 0 w 1018183"/>
                  <a:gd name="connsiteY7724" fmla="*/ 2380745 h 9085945"/>
                  <a:gd name="connsiteX7725" fmla="*/ 0 w 1018183"/>
                  <a:gd name="connsiteY7725" fmla="*/ 2375468 h 9085945"/>
                  <a:gd name="connsiteX7726" fmla="*/ 0 w 1018183"/>
                  <a:gd name="connsiteY7726" fmla="*/ 2373898 h 9085945"/>
                  <a:gd name="connsiteX7727" fmla="*/ 0 w 1018183"/>
                  <a:gd name="connsiteY7727" fmla="*/ 2372221 h 9085945"/>
                  <a:gd name="connsiteX7728" fmla="*/ 0 w 1018183"/>
                  <a:gd name="connsiteY7728" fmla="*/ 2365497 h 9085945"/>
                  <a:gd name="connsiteX7729" fmla="*/ 0 w 1018183"/>
                  <a:gd name="connsiteY7729" fmla="*/ 2364606 h 9085945"/>
                  <a:gd name="connsiteX7730" fmla="*/ 0 w 1018183"/>
                  <a:gd name="connsiteY7730" fmla="*/ 2361623 h 9085945"/>
                  <a:gd name="connsiteX7731" fmla="*/ 0 w 1018183"/>
                  <a:gd name="connsiteY7731" fmla="*/ 2361465 h 9085945"/>
                  <a:gd name="connsiteX7732" fmla="*/ 0 w 1018183"/>
                  <a:gd name="connsiteY7732" fmla="*/ 2359897 h 9085945"/>
                  <a:gd name="connsiteX7733" fmla="*/ 0 w 1018183"/>
                  <a:gd name="connsiteY7733" fmla="*/ 2357140 h 9085945"/>
                  <a:gd name="connsiteX7734" fmla="*/ 0 w 1018183"/>
                  <a:gd name="connsiteY7734" fmla="*/ 2356559 h 9085945"/>
                  <a:gd name="connsiteX7735" fmla="*/ 0 w 1018183"/>
                  <a:gd name="connsiteY7735" fmla="*/ 2350831 h 9085945"/>
                  <a:gd name="connsiteX7736" fmla="*/ 0 w 1018183"/>
                  <a:gd name="connsiteY7736" fmla="*/ 2348848 h 9085945"/>
                  <a:gd name="connsiteX7737" fmla="*/ 0 w 1018183"/>
                  <a:gd name="connsiteY7737" fmla="*/ 2342738 h 9085945"/>
                  <a:gd name="connsiteX7738" fmla="*/ 0 w 1018183"/>
                  <a:gd name="connsiteY7738" fmla="*/ 2342494 h 9085945"/>
                  <a:gd name="connsiteX7739" fmla="*/ 0 w 1018183"/>
                  <a:gd name="connsiteY7739" fmla="*/ 2337789 h 9085945"/>
                  <a:gd name="connsiteX7740" fmla="*/ 0 w 1018183"/>
                  <a:gd name="connsiteY7740" fmla="*/ 2337123 h 9085945"/>
                  <a:gd name="connsiteX7741" fmla="*/ 0 w 1018183"/>
                  <a:gd name="connsiteY7741" fmla="*/ 2334447 h 9085945"/>
                  <a:gd name="connsiteX7742" fmla="*/ 0 w 1018183"/>
                  <a:gd name="connsiteY7742" fmla="*/ 2333090 h 9085945"/>
                  <a:gd name="connsiteX7743" fmla="*/ 0 w 1018183"/>
                  <a:gd name="connsiteY7743" fmla="*/ 2331879 h 9085945"/>
                  <a:gd name="connsiteX7744" fmla="*/ 0 w 1018183"/>
                  <a:gd name="connsiteY7744" fmla="*/ 2328923 h 9085945"/>
                  <a:gd name="connsiteX7745" fmla="*/ 0 w 1018183"/>
                  <a:gd name="connsiteY7745" fmla="*/ 2328519 h 9085945"/>
                  <a:gd name="connsiteX7746" fmla="*/ 0 w 1018183"/>
                  <a:gd name="connsiteY7746" fmla="*/ 2323389 h 9085945"/>
                  <a:gd name="connsiteX7747" fmla="*/ 0 w 1018183"/>
                  <a:gd name="connsiteY7747" fmla="*/ 2322998 h 9085945"/>
                  <a:gd name="connsiteX7748" fmla="*/ 0 w 1018183"/>
                  <a:gd name="connsiteY7748" fmla="*/ 2321281 h 9085945"/>
                  <a:gd name="connsiteX7749" fmla="*/ 0 w 1018183"/>
                  <a:gd name="connsiteY7749" fmla="*/ 2320473 h 9085945"/>
                  <a:gd name="connsiteX7750" fmla="*/ 0 w 1018183"/>
                  <a:gd name="connsiteY7750" fmla="*/ 2319148 h 9085945"/>
                  <a:gd name="connsiteX7751" fmla="*/ 0 w 1018183"/>
                  <a:gd name="connsiteY7751" fmla="*/ 2318963 h 9085945"/>
                  <a:gd name="connsiteX7752" fmla="*/ 0 w 1018183"/>
                  <a:gd name="connsiteY7752" fmla="*/ 2317863 h 9085945"/>
                  <a:gd name="connsiteX7753" fmla="*/ 0 w 1018183"/>
                  <a:gd name="connsiteY7753" fmla="*/ 2317395 h 9085945"/>
                  <a:gd name="connsiteX7754" fmla="*/ 0 w 1018183"/>
                  <a:gd name="connsiteY7754" fmla="*/ 2314119 h 9085945"/>
                  <a:gd name="connsiteX7755" fmla="*/ 0 w 1018183"/>
                  <a:gd name="connsiteY7755" fmla="*/ 2311786 h 9085945"/>
                  <a:gd name="connsiteX7756" fmla="*/ 0 w 1018183"/>
                  <a:gd name="connsiteY7756" fmla="*/ 2309766 h 9085945"/>
                  <a:gd name="connsiteX7757" fmla="*/ 0 w 1018183"/>
                  <a:gd name="connsiteY7757" fmla="*/ 2309414 h 9085945"/>
                  <a:gd name="connsiteX7758" fmla="*/ 0 w 1018183"/>
                  <a:gd name="connsiteY7758" fmla="*/ 2302115 h 9085945"/>
                  <a:gd name="connsiteX7759" fmla="*/ 0 w 1018183"/>
                  <a:gd name="connsiteY7759" fmla="*/ 2300548 h 9085945"/>
                  <a:gd name="connsiteX7760" fmla="*/ 0 w 1018183"/>
                  <a:gd name="connsiteY7760" fmla="*/ 2298708 h 9085945"/>
                  <a:gd name="connsiteX7761" fmla="*/ 0 w 1018183"/>
                  <a:gd name="connsiteY7761" fmla="*/ 2298297 h 9085945"/>
                  <a:gd name="connsiteX7762" fmla="*/ 0 w 1018183"/>
                  <a:gd name="connsiteY7762" fmla="*/ 2296730 h 9085945"/>
                  <a:gd name="connsiteX7763" fmla="*/ 0 w 1018183"/>
                  <a:gd name="connsiteY7763" fmla="*/ 2295794 h 9085945"/>
                  <a:gd name="connsiteX7764" fmla="*/ 0 w 1018183"/>
                  <a:gd name="connsiteY7764" fmla="*/ 2295553 h 9085945"/>
                  <a:gd name="connsiteX7765" fmla="*/ 0 w 1018183"/>
                  <a:gd name="connsiteY7765" fmla="*/ 2294623 h 9085945"/>
                  <a:gd name="connsiteX7766" fmla="*/ 0 w 1018183"/>
                  <a:gd name="connsiteY7766" fmla="*/ 2292341 h 9085945"/>
                  <a:gd name="connsiteX7767" fmla="*/ 0 w 1018183"/>
                  <a:gd name="connsiteY7767" fmla="*/ 2291058 h 9085945"/>
                  <a:gd name="connsiteX7768" fmla="*/ 0 w 1018183"/>
                  <a:gd name="connsiteY7768" fmla="*/ 2290773 h 9085945"/>
                  <a:gd name="connsiteX7769" fmla="*/ 0 w 1018183"/>
                  <a:gd name="connsiteY7769" fmla="*/ 2290588 h 9085945"/>
                  <a:gd name="connsiteX7770" fmla="*/ 0 w 1018183"/>
                  <a:gd name="connsiteY7770" fmla="*/ 2289488 h 9085945"/>
                  <a:gd name="connsiteX7771" fmla="*/ 0 w 1018183"/>
                  <a:gd name="connsiteY7771" fmla="*/ 2286421 h 9085945"/>
                  <a:gd name="connsiteX7772" fmla="*/ 0 w 1018183"/>
                  <a:gd name="connsiteY7772" fmla="*/ 2284735 h 9085945"/>
                  <a:gd name="connsiteX7773" fmla="*/ 0 w 1018183"/>
                  <a:gd name="connsiteY7773" fmla="*/ 2281391 h 9085945"/>
                  <a:gd name="connsiteX7774" fmla="*/ 0 w 1018183"/>
                  <a:gd name="connsiteY7774" fmla="*/ 2279979 h 9085945"/>
                  <a:gd name="connsiteX7775" fmla="*/ 0 w 1018183"/>
                  <a:gd name="connsiteY7775" fmla="*/ 2279261 h 9085945"/>
                  <a:gd name="connsiteX7776" fmla="*/ 0 w 1018183"/>
                  <a:gd name="connsiteY7776" fmla="*/ 2279056 h 9085945"/>
                  <a:gd name="connsiteX7777" fmla="*/ 0 w 1018183"/>
                  <a:gd name="connsiteY7777" fmla="*/ 2275361 h 9085945"/>
                  <a:gd name="connsiteX7778" fmla="*/ 0 w 1018183"/>
                  <a:gd name="connsiteY7778" fmla="*/ 2273289 h 9085945"/>
                  <a:gd name="connsiteX7779" fmla="*/ 0 w 1018183"/>
                  <a:gd name="connsiteY7779" fmla="*/ 2270333 h 9085945"/>
                  <a:gd name="connsiteX7780" fmla="*/ 0 w 1018183"/>
                  <a:gd name="connsiteY7780" fmla="*/ 2269922 h 9085945"/>
                  <a:gd name="connsiteX7781" fmla="*/ 0 w 1018183"/>
                  <a:gd name="connsiteY7781" fmla="*/ 2269072 h 9085945"/>
                  <a:gd name="connsiteX7782" fmla="*/ 0 w 1018183"/>
                  <a:gd name="connsiteY7782" fmla="*/ 2268204 h 9085945"/>
                  <a:gd name="connsiteX7783" fmla="*/ 0 w 1018183"/>
                  <a:gd name="connsiteY7783" fmla="*/ 2268167 h 9085945"/>
                  <a:gd name="connsiteX7784" fmla="*/ 0 w 1018183"/>
                  <a:gd name="connsiteY7784" fmla="*/ 2267998 h 9085945"/>
                  <a:gd name="connsiteX7785" fmla="*/ 0 w 1018183"/>
                  <a:gd name="connsiteY7785" fmla="*/ 2266886 h 9085945"/>
                  <a:gd name="connsiteX7786" fmla="*/ 0 w 1018183"/>
                  <a:gd name="connsiteY7786" fmla="*/ 2262147 h 9085945"/>
                  <a:gd name="connsiteX7787" fmla="*/ 0 w 1018183"/>
                  <a:gd name="connsiteY7787" fmla="*/ 2259616 h 9085945"/>
                  <a:gd name="connsiteX7788" fmla="*/ 0 w 1018183"/>
                  <a:gd name="connsiteY7788" fmla="*/ 2258527 h 9085945"/>
                  <a:gd name="connsiteX7789" fmla="*/ 0 w 1018183"/>
                  <a:gd name="connsiteY7789" fmla="*/ 2258045 h 9085945"/>
                  <a:gd name="connsiteX7790" fmla="*/ 0 w 1018183"/>
                  <a:gd name="connsiteY7790" fmla="*/ 2257109 h 9085945"/>
                  <a:gd name="connsiteX7791" fmla="*/ 0 w 1018183"/>
                  <a:gd name="connsiteY7791" fmla="*/ 2255211 h 9085945"/>
                  <a:gd name="connsiteX7792" fmla="*/ 0 w 1018183"/>
                  <a:gd name="connsiteY7792" fmla="*/ 2251088 h 9085945"/>
                  <a:gd name="connsiteX7793" fmla="*/ 0 w 1018183"/>
                  <a:gd name="connsiteY7793" fmla="*/ 2250716 h 9085945"/>
                  <a:gd name="connsiteX7794" fmla="*/ 0 w 1018183"/>
                  <a:gd name="connsiteY7794" fmla="*/ 2249147 h 9085945"/>
                  <a:gd name="connsiteX7795" fmla="*/ 0 w 1018183"/>
                  <a:gd name="connsiteY7795" fmla="*/ 2248753 h 9085945"/>
                  <a:gd name="connsiteX7796" fmla="*/ 0 w 1018183"/>
                  <a:gd name="connsiteY7796" fmla="*/ 2248554 h 9085945"/>
                  <a:gd name="connsiteX7797" fmla="*/ 0 w 1018183"/>
                  <a:gd name="connsiteY7797" fmla="*/ 2247252 h 9085945"/>
                  <a:gd name="connsiteX7798" fmla="*/ 0 w 1018183"/>
                  <a:gd name="connsiteY7798" fmla="*/ 2244394 h 9085945"/>
                  <a:gd name="connsiteX7799" fmla="*/ 0 w 1018183"/>
                  <a:gd name="connsiteY7799" fmla="*/ 2236194 h 9085945"/>
                  <a:gd name="connsiteX7800" fmla="*/ 0 w 1018183"/>
                  <a:gd name="connsiteY7800" fmla="*/ 2234929 h 9085945"/>
                  <a:gd name="connsiteX7801" fmla="*/ 0 w 1018183"/>
                  <a:gd name="connsiteY7801" fmla="*/ 2232518 h 9085945"/>
                  <a:gd name="connsiteX7802" fmla="*/ 0 w 1018183"/>
                  <a:gd name="connsiteY7802" fmla="*/ 2230787 h 9085945"/>
                  <a:gd name="connsiteX7803" fmla="*/ 0 w 1018183"/>
                  <a:gd name="connsiteY7803" fmla="*/ 2229992 h 9085945"/>
                  <a:gd name="connsiteX7804" fmla="*/ 0 w 1018183"/>
                  <a:gd name="connsiteY7804" fmla="*/ 2229580 h 9085945"/>
                  <a:gd name="connsiteX7805" fmla="*/ 0 w 1018183"/>
                  <a:gd name="connsiteY7805" fmla="*/ 2227862 h 9085945"/>
                  <a:gd name="connsiteX7806" fmla="*/ 0 w 1018183"/>
                  <a:gd name="connsiteY7806" fmla="*/ 2224382 h 9085945"/>
                  <a:gd name="connsiteX7807" fmla="*/ 0 w 1018183"/>
                  <a:gd name="connsiteY7807" fmla="*/ 2223249 h 9085945"/>
                  <a:gd name="connsiteX7808" fmla="*/ 0 w 1018183"/>
                  <a:gd name="connsiteY7808" fmla="*/ 2216026 h 9085945"/>
                  <a:gd name="connsiteX7809" fmla="*/ 0 w 1018183"/>
                  <a:gd name="connsiteY7809" fmla="*/ 2210746 h 9085945"/>
                  <a:gd name="connsiteX7810" fmla="*/ 0 w 1018183"/>
                  <a:gd name="connsiteY7810" fmla="*/ 2210251 h 9085945"/>
                  <a:gd name="connsiteX7811" fmla="*/ 0 w 1018183"/>
                  <a:gd name="connsiteY7811" fmla="*/ 2208212 h 9085945"/>
                  <a:gd name="connsiteX7812" fmla="*/ 0 w 1018183"/>
                  <a:gd name="connsiteY7812" fmla="*/ 2206401 h 9085945"/>
                  <a:gd name="connsiteX7813" fmla="*/ 0 w 1018183"/>
                  <a:gd name="connsiteY7813" fmla="*/ 2199921 h 9085945"/>
                  <a:gd name="connsiteX7814" fmla="*/ 0 w 1018183"/>
                  <a:gd name="connsiteY7814" fmla="*/ 2198353 h 9085945"/>
                  <a:gd name="connsiteX7815" fmla="*/ 0 w 1018183"/>
                  <a:gd name="connsiteY7815" fmla="*/ 2194635 h 9085945"/>
                  <a:gd name="connsiteX7816" fmla="*/ 0 w 1018183"/>
                  <a:gd name="connsiteY7816" fmla="*/ 2193351 h 9085945"/>
                  <a:gd name="connsiteX7817" fmla="*/ 0 w 1018183"/>
                  <a:gd name="connsiteY7817" fmla="*/ 2189582 h 9085945"/>
                  <a:gd name="connsiteX7818" fmla="*/ 0 w 1018183"/>
                  <a:gd name="connsiteY7818" fmla="*/ 2188864 h 9085945"/>
                  <a:gd name="connsiteX7819" fmla="*/ 0 w 1018183"/>
                  <a:gd name="connsiteY7819" fmla="*/ 2187295 h 9085945"/>
                  <a:gd name="connsiteX7820" fmla="*/ 0 w 1018183"/>
                  <a:gd name="connsiteY7820" fmla="*/ 2185551 h 9085945"/>
                  <a:gd name="connsiteX7821" fmla="*/ 0 w 1018183"/>
                  <a:gd name="connsiteY7821" fmla="*/ 2185015 h 9085945"/>
                  <a:gd name="connsiteX7822" fmla="*/ 0 w 1018183"/>
                  <a:gd name="connsiteY7822" fmla="*/ 2183982 h 9085945"/>
                  <a:gd name="connsiteX7823" fmla="*/ 0 w 1018183"/>
                  <a:gd name="connsiteY7823" fmla="*/ 2183577 h 9085945"/>
                  <a:gd name="connsiteX7824" fmla="*/ 0 w 1018183"/>
                  <a:gd name="connsiteY7824" fmla="*/ 2173672 h 9085945"/>
                  <a:gd name="connsiteX7825" fmla="*/ 0 w 1018183"/>
                  <a:gd name="connsiteY7825" fmla="*/ 2162614 h 9085945"/>
                  <a:gd name="connsiteX7826" fmla="*/ 0 w 1018183"/>
                  <a:gd name="connsiteY7826" fmla="*/ 2156334 h 9085945"/>
                  <a:gd name="connsiteX7827" fmla="*/ 0 w 1018183"/>
                  <a:gd name="connsiteY7827" fmla="*/ 2155421 h 9085945"/>
                  <a:gd name="connsiteX7828" fmla="*/ 0 w 1018183"/>
                  <a:gd name="connsiteY7828" fmla="*/ 2154306 h 9085945"/>
                  <a:gd name="connsiteX7829" fmla="*/ 0 w 1018183"/>
                  <a:gd name="connsiteY7829" fmla="*/ 2150850 h 9085945"/>
                  <a:gd name="connsiteX7830" fmla="*/ 0 w 1018183"/>
                  <a:gd name="connsiteY7830" fmla="*/ 2145276 h 9085945"/>
                  <a:gd name="connsiteX7831" fmla="*/ 0 w 1018183"/>
                  <a:gd name="connsiteY7831" fmla="*/ 2144361 h 9085945"/>
                  <a:gd name="connsiteX7832" fmla="*/ 0 w 1018183"/>
                  <a:gd name="connsiteY7832" fmla="*/ 2142513 h 9085945"/>
                  <a:gd name="connsiteX7833" fmla="*/ 0 w 1018183"/>
                  <a:gd name="connsiteY7833" fmla="*/ 2121056 h 9085945"/>
                  <a:gd name="connsiteX7834" fmla="*/ 0 w 1018183"/>
                  <a:gd name="connsiteY7834" fmla="*/ 2119766 h 9085945"/>
                  <a:gd name="connsiteX7835" fmla="*/ 0 w 1018183"/>
                  <a:gd name="connsiteY7835" fmla="*/ 2118040 h 9085945"/>
                  <a:gd name="connsiteX7836" fmla="*/ 0 w 1018183"/>
                  <a:gd name="connsiteY7836" fmla="*/ 2111803 h 9085945"/>
                  <a:gd name="connsiteX7837" fmla="*/ 0 w 1018183"/>
                  <a:gd name="connsiteY7837" fmla="*/ 2111635 h 9085945"/>
                  <a:gd name="connsiteX7838" fmla="*/ 0 w 1018183"/>
                  <a:gd name="connsiteY7838" fmla="*/ 2109997 h 9085945"/>
                  <a:gd name="connsiteX7839" fmla="*/ 0 w 1018183"/>
                  <a:gd name="connsiteY7839" fmla="*/ 2097374 h 9085945"/>
                  <a:gd name="connsiteX7840" fmla="*/ 0 w 1018183"/>
                  <a:gd name="connsiteY7840" fmla="*/ 2081889 h 9085945"/>
                  <a:gd name="connsiteX7841" fmla="*/ 0 w 1018183"/>
                  <a:gd name="connsiteY7841" fmla="*/ 2077267 h 9085945"/>
                  <a:gd name="connsiteX7842" fmla="*/ 0 w 1018183"/>
                  <a:gd name="connsiteY7842" fmla="*/ 2070831 h 9085945"/>
                  <a:gd name="connsiteX7843" fmla="*/ 0 w 1018183"/>
                  <a:gd name="connsiteY7843" fmla="*/ 2068847 h 9085945"/>
                  <a:gd name="connsiteX7844" fmla="*/ 0 w 1018183"/>
                  <a:gd name="connsiteY7844" fmla="*/ 2059016 h 9085945"/>
                  <a:gd name="connsiteX7845" fmla="*/ 0 w 1018183"/>
                  <a:gd name="connsiteY7845" fmla="*/ 2054447 h 9085945"/>
                  <a:gd name="connsiteX7846" fmla="*/ 0 w 1018183"/>
                  <a:gd name="connsiteY7846" fmla="*/ 2048921 h 9085945"/>
                  <a:gd name="connsiteX7847" fmla="*/ 0 w 1018183"/>
                  <a:gd name="connsiteY7847" fmla="*/ 2038103 h 9085945"/>
                  <a:gd name="connsiteX7848" fmla="*/ 0 w 1018183"/>
                  <a:gd name="connsiteY7848" fmla="*/ 2029766 h 9085945"/>
                  <a:gd name="connsiteX7849" fmla="*/ 0 w 1018183"/>
                  <a:gd name="connsiteY7849" fmla="*/ 2029355 h 9085945"/>
                  <a:gd name="connsiteX7850" fmla="*/ 0 w 1018183"/>
                  <a:gd name="connsiteY7850" fmla="*/ 2028071 h 9085945"/>
                  <a:gd name="connsiteX7851" fmla="*/ 0 w 1018183"/>
                  <a:gd name="connsiteY7851" fmla="*/ 2027788 h 9085945"/>
                  <a:gd name="connsiteX7852" fmla="*/ 0 w 1018183"/>
                  <a:gd name="connsiteY7852" fmla="*/ 2026504 h 9085945"/>
                  <a:gd name="connsiteX7853" fmla="*/ 0 w 1018183"/>
                  <a:gd name="connsiteY7853" fmla="*/ 2018297 h 9085945"/>
                  <a:gd name="connsiteX7854" fmla="*/ 0 w 1018183"/>
                  <a:gd name="connsiteY7854" fmla="*/ 2016730 h 9085945"/>
                  <a:gd name="connsiteX7855" fmla="*/ 0 w 1018183"/>
                  <a:gd name="connsiteY7855" fmla="*/ 2009100 h 9085945"/>
                  <a:gd name="connsiteX7856" fmla="*/ 0 w 1018183"/>
                  <a:gd name="connsiteY7856" fmla="*/ 2006419 h 9085945"/>
                  <a:gd name="connsiteX7857" fmla="*/ 0 w 1018183"/>
                  <a:gd name="connsiteY7857" fmla="*/ 1999056 h 9085945"/>
                  <a:gd name="connsiteX7858" fmla="*/ 0 w 1018183"/>
                  <a:gd name="connsiteY7858" fmla="*/ 1997944 h 9085945"/>
                  <a:gd name="connsiteX7859" fmla="*/ 0 w 1018183"/>
                  <a:gd name="connsiteY7859" fmla="*/ 1988167 h 9085945"/>
                  <a:gd name="connsiteX7860" fmla="*/ 0 w 1018183"/>
                  <a:gd name="connsiteY7860" fmla="*/ 1986882 h 9085945"/>
                  <a:gd name="connsiteX7861" fmla="*/ 0 w 1018183"/>
                  <a:gd name="connsiteY7861" fmla="*/ 1985570 h 9085945"/>
                  <a:gd name="connsiteX7862" fmla="*/ 0 w 1018183"/>
                  <a:gd name="connsiteY7862" fmla="*/ 1984001 h 9085945"/>
                  <a:gd name="connsiteX7863" fmla="*/ 0 w 1018183"/>
                  <a:gd name="connsiteY7863" fmla="*/ 1978391 h 9085945"/>
                  <a:gd name="connsiteX7864" fmla="*/ 0 w 1018183"/>
                  <a:gd name="connsiteY7864" fmla="*/ 1967252 h 9085945"/>
                  <a:gd name="connsiteX7865" fmla="*/ 0 w 1018183"/>
                  <a:gd name="connsiteY7865" fmla="*/ 1963576 h 9085945"/>
                  <a:gd name="connsiteX7866" fmla="*/ 0 w 1018183"/>
                  <a:gd name="connsiteY7866" fmla="*/ 1955440 h 9085945"/>
                  <a:gd name="connsiteX7867" fmla="*/ 0 w 1018183"/>
                  <a:gd name="connsiteY7867" fmla="*/ 1952518 h 9085945"/>
                  <a:gd name="connsiteX7868" fmla="*/ 0 w 1018183"/>
                  <a:gd name="connsiteY7868" fmla="*/ 1944380 h 9085945"/>
                  <a:gd name="connsiteX7869" fmla="*/ 0 w 1018183"/>
                  <a:gd name="connsiteY7869" fmla="*/ 1924409 h 9085945"/>
                  <a:gd name="connsiteX7870" fmla="*/ 0 w 1018183"/>
                  <a:gd name="connsiteY7870" fmla="*/ 1920640 h 9085945"/>
                  <a:gd name="connsiteX7871" fmla="*/ 0 w 1018183"/>
                  <a:gd name="connsiteY7871" fmla="*/ 1919922 h 9085945"/>
                  <a:gd name="connsiteX7872" fmla="*/ 0 w 1018183"/>
                  <a:gd name="connsiteY7872" fmla="*/ 1918353 h 9085945"/>
                  <a:gd name="connsiteX7873" fmla="*/ 0 w 1018183"/>
                  <a:gd name="connsiteY7873" fmla="*/ 1916609 h 9085945"/>
                  <a:gd name="connsiteX7874" fmla="*/ 0 w 1018183"/>
                  <a:gd name="connsiteY7874" fmla="*/ 1915040 h 9085945"/>
                  <a:gd name="connsiteX7875" fmla="*/ 0 w 1018183"/>
                  <a:gd name="connsiteY7875" fmla="*/ 1914635 h 9085945"/>
                  <a:gd name="connsiteX7876" fmla="*/ 0 w 1018183"/>
                  <a:gd name="connsiteY7876" fmla="*/ 1913351 h 9085945"/>
                  <a:gd name="connsiteX7877" fmla="*/ 0 w 1018183"/>
                  <a:gd name="connsiteY7877" fmla="*/ 1909586 h 9085945"/>
                  <a:gd name="connsiteX7878" fmla="*/ 0 w 1018183"/>
                  <a:gd name="connsiteY7878" fmla="*/ 1905551 h 9085945"/>
                  <a:gd name="connsiteX7879" fmla="*/ 0 w 1018183"/>
                  <a:gd name="connsiteY7879" fmla="*/ 1903982 h 9085945"/>
                  <a:gd name="connsiteX7880" fmla="*/ 0 w 1018183"/>
                  <a:gd name="connsiteY7880" fmla="*/ 1901535 h 9085945"/>
                  <a:gd name="connsiteX7881" fmla="*/ 0 w 1018183"/>
                  <a:gd name="connsiteY7881" fmla="*/ 1897504 h 9085945"/>
                  <a:gd name="connsiteX7882" fmla="*/ 0 w 1018183"/>
                  <a:gd name="connsiteY7882" fmla="*/ 1893672 h 9085945"/>
                  <a:gd name="connsiteX7883" fmla="*/ 0 w 1018183"/>
                  <a:gd name="connsiteY7883" fmla="*/ 1892933 h 9085945"/>
                  <a:gd name="connsiteX7884" fmla="*/ 0 w 1018183"/>
                  <a:gd name="connsiteY7884" fmla="*/ 1881908 h 9085945"/>
                  <a:gd name="connsiteX7885" fmla="*/ 0 w 1018183"/>
                  <a:gd name="connsiteY7885" fmla="*/ 1878532 h 9085945"/>
                  <a:gd name="connsiteX7886" fmla="*/ 0 w 1018183"/>
                  <a:gd name="connsiteY7886" fmla="*/ 1876856 h 9085945"/>
                  <a:gd name="connsiteX7887" fmla="*/ 0 w 1018183"/>
                  <a:gd name="connsiteY7887" fmla="*/ 1876334 h 9085945"/>
                  <a:gd name="connsiteX7888" fmla="*/ 0 w 1018183"/>
                  <a:gd name="connsiteY7888" fmla="*/ 1875419 h 9085945"/>
                  <a:gd name="connsiteX7889" fmla="*/ 0 w 1018183"/>
                  <a:gd name="connsiteY7889" fmla="*/ 1873007 h 9085945"/>
                  <a:gd name="connsiteX7890" fmla="*/ 0 w 1018183"/>
                  <a:gd name="connsiteY7890" fmla="*/ 1872824 h 9085945"/>
                  <a:gd name="connsiteX7891" fmla="*/ 0 w 1018183"/>
                  <a:gd name="connsiteY7891" fmla="*/ 1871256 h 9085945"/>
                  <a:gd name="connsiteX7892" fmla="*/ 0 w 1018183"/>
                  <a:gd name="connsiteY7892" fmla="*/ 1870851 h 9085945"/>
                  <a:gd name="connsiteX7893" fmla="*/ 0 w 1018183"/>
                  <a:gd name="connsiteY7893" fmla="*/ 1850824 h 9085945"/>
                  <a:gd name="connsiteX7894" fmla="*/ 0 w 1018183"/>
                  <a:gd name="connsiteY7894" fmla="*/ 1842693 h 9085945"/>
                  <a:gd name="connsiteX7895" fmla="*/ 0 w 1018183"/>
                  <a:gd name="connsiteY7895" fmla="*/ 1841055 h 9085945"/>
                  <a:gd name="connsiteX7896" fmla="*/ 0 w 1018183"/>
                  <a:gd name="connsiteY7896" fmla="*/ 1839771 h 9085945"/>
                  <a:gd name="connsiteX7897" fmla="*/ 0 w 1018183"/>
                  <a:gd name="connsiteY7897" fmla="*/ 1831634 h 9085945"/>
                  <a:gd name="connsiteX7898" fmla="*/ 0 w 1018183"/>
                  <a:gd name="connsiteY7898" fmla="*/ 1828432 h 9085945"/>
                  <a:gd name="connsiteX7899" fmla="*/ 0 w 1018183"/>
                  <a:gd name="connsiteY7899" fmla="*/ 1817374 h 9085945"/>
                  <a:gd name="connsiteX7900" fmla="*/ 0 w 1018183"/>
                  <a:gd name="connsiteY7900" fmla="*/ 1808325 h 9085945"/>
                  <a:gd name="connsiteX7901" fmla="*/ 0 w 1018183"/>
                  <a:gd name="connsiteY7901" fmla="*/ 1801889 h 9085945"/>
                  <a:gd name="connsiteX7902" fmla="*/ 0 w 1018183"/>
                  <a:gd name="connsiteY7902" fmla="*/ 1797267 h 9085945"/>
                  <a:gd name="connsiteX7903" fmla="*/ 0 w 1018183"/>
                  <a:gd name="connsiteY7903" fmla="*/ 1790074 h 9085945"/>
                  <a:gd name="connsiteX7904" fmla="*/ 0 w 1018183"/>
                  <a:gd name="connsiteY7904" fmla="*/ 1788788 h 9085945"/>
                  <a:gd name="connsiteX7905" fmla="*/ 0 w 1018183"/>
                  <a:gd name="connsiteY7905" fmla="*/ 1784646 h 9085945"/>
                  <a:gd name="connsiteX7906" fmla="*/ 0 w 1018183"/>
                  <a:gd name="connsiteY7906" fmla="*/ 1779014 h 9085945"/>
                  <a:gd name="connsiteX7907" fmla="*/ 0 w 1018183"/>
                  <a:gd name="connsiteY7907" fmla="*/ 1769161 h 9085945"/>
                  <a:gd name="connsiteX7908" fmla="*/ 0 w 1018183"/>
                  <a:gd name="connsiteY7908" fmla="*/ 1759129 h 9085945"/>
                  <a:gd name="connsiteX7909" fmla="*/ 0 w 1018183"/>
                  <a:gd name="connsiteY7909" fmla="*/ 1758103 h 9085945"/>
                  <a:gd name="connsiteX7910" fmla="*/ 0 w 1018183"/>
                  <a:gd name="connsiteY7910" fmla="*/ 1757562 h 9085945"/>
                  <a:gd name="connsiteX7911" fmla="*/ 0 w 1018183"/>
                  <a:gd name="connsiteY7911" fmla="*/ 1749355 h 9085945"/>
                  <a:gd name="connsiteX7912" fmla="*/ 0 w 1018183"/>
                  <a:gd name="connsiteY7912" fmla="*/ 1748072 h 9085945"/>
                  <a:gd name="connsiteX7913" fmla="*/ 0 w 1018183"/>
                  <a:gd name="connsiteY7913" fmla="*/ 1747788 h 9085945"/>
                  <a:gd name="connsiteX7914" fmla="*/ 0 w 1018183"/>
                  <a:gd name="connsiteY7914" fmla="*/ 1746503 h 9085945"/>
                  <a:gd name="connsiteX7915" fmla="*/ 0 w 1018183"/>
                  <a:gd name="connsiteY7915" fmla="*/ 1746289 h 9085945"/>
                  <a:gd name="connsiteX7916" fmla="*/ 0 w 1018183"/>
                  <a:gd name="connsiteY7916" fmla="*/ 1744007 h 9085945"/>
                  <a:gd name="connsiteX7917" fmla="*/ 0 w 1018183"/>
                  <a:gd name="connsiteY7917" fmla="*/ 1742439 h 9085945"/>
                  <a:gd name="connsiteX7918" fmla="*/ 0 w 1018183"/>
                  <a:gd name="connsiteY7918" fmla="*/ 1740158 h 9085945"/>
                  <a:gd name="connsiteX7919" fmla="*/ 0 w 1018183"/>
                  <a:gd name="connsiteY7919" fmla="*/ 1735453 h 9085945"/>
                  <a:gd name="connsiteX7920" fmla="*/ 0 w 1018183"/>
                  <a:gd name="connsiteY7920" fmla="*/ 1729100 h 9085945"/>
                  <a:gd name="connsiteX7921" fmla="*/ 0 w 1018183"/>
                  <a:gd name="connsiteY7921" fmla="*/ 1721053 h 9085945"/>
                  <a:gd name="connsiteX7922" fmla="*/ 0 w 1018183"/>
                  <a:gd name="connsiteY7922" fmla="*/ 1717940 h 9085945"/>
                  <a:gd name="connsiteX7923" fmla="*/ 0 w 1018183"/>
                  <a:gd name="connsiteY7923" fmla="*/ 1716628 h 9085945"/>
                  <a:gd name="connsiteX7924" fmla="*/ 0 w 1018183"/>
                  <a:gd name="connsiteY7924" fmla="*/ 1715059 h 9085945"/>
                  <a:gd name="connsiteX7925" fmla="*/ 0 w 1018183"/>
                  <a:gd name="connsiteY7925" fmla="*/ 1709449 h 9085945"/>
                  <a:gd name="connsiteX7926" fmla="*/ 0 w 1018183"/>
                  <a:gd name="connsiteY7926" fmla="*/ 1705570 h 9085945"/>
                  <a:gd name="connsiteX7927" fmla="*/ 0 w 1018183"/>
                  <a:gd name="connsiteY7927" fmla="*/ 1704003 h 9085945"/>
                  <a:gd name="connsiteX7928" fmla="*/ 0 w 1018183"/>
                  <a:gd name="connsiteY7928" fmla="*/ 1700419 h 9085945"/>
                  <a:gd name="connsiteX7929" fmla="*/ 0 w 1018183"/>
                  <a:gd name="connsiteY7929" fmla="*/ 1698391 h 9085945"/>
                  <a:gd name="connsiteX7930" fmla="*/ 0 w 1018183"/>
                  <a:gd name="connsiteY7930" fmla="*/ 1696373 h 9085945"/>
                  <a:gd name="connsiteX7931" fmla="*/ 0 w 1018183"/>
                  <a:gd name="connsiteY7931" fmla="*/ 1683576 h 9085945"/>
                  <a:gd name="connsiteX7932" fmla="*/ 0 w 1018183"/>
                  <a:gd name="connsiteY7932" fmla="*/ 1675438 h 9085945"/>
                  <a:gd name="connsiteX7933" fmla="*/ 0 w 1018183"/>
                  <a:gd name="connsiteY7933" fmla="*/ 1665664 h 9085945"/>
                  <a:gd name="connsiteX7934" fmla="*/ 0 w 1018183"/>
                  <a:gd name="connsiteY7934" fmla="*/ 1644409 h 9085945"/>
                  <a:gd name="connsiteX7935" fmla="*/ 0 w 1018183"/>
                  <a:gd name="connsiteY7935" fmla="*/ 1640644 h 9085945"/>
                  <a:gd name="connsiteX7936" fmla="*/ 0 w 1018183"/>
                  <a:gd name="connsiteY7936" fmla="*/ 1636609 h 9085945"/>
                  <a:gd name="connsiteX7937" fmla="*/ 0 w 1018183"/>
                  <a:gd name="connsiteY7937" fmla="*/ 1635040 h 9085945"/>
                  <a:gd name="connsiteX7938" fmla="*/ 0 w 1018183"/>
                  <a:gd name="connsiteY7938" fmla="*/ 1632593 h 9085945"/>
                  <a:gd name="connsiteX7939" fmla="*/ 0 w 1018183"/>
                  <a:gd name="connsiteY7939" fmla="*/ 1628562 h 9085945"/>
                  <a:gd name="connsiteX7940" fmla="*/ 0 w 1018183"/>
                  <a:gd name="connsiteY7940" fmla="*/ 1623991 h 9085945"/>
                  <a:gd name="connsiteX7941" fmla="*/ 0 w 1018183"/>
                  <a:gd name="connsiteY7941" fmla="*/ 1622707 h 9085945"/>
                  <a:gd name="connsiteX7942" fmla="*/ 0 w 1018183"/>
                  <a:gd name="connsiteY7942" fmla="*/ 1621535 h 9085945"/>
                  <a:gd name="connsiteX7943" fmla="*/ 0 w 1018183"/>
                  <a:gd name="connsiteY7943" fmla="*/ 1617503 h 9085945"/>
                  <a:gd name="connsiteX7944" fmla="*/ 0 w 1018183"/>
                  <a:gd name="connsiteY7944" fmla="*/ 1612932 h 9085945"/>
                  <a:gd name="connsiteX7945" fmla="*/ 0 w 1018183"/>
                  <a:gd name="connsiteY7945" fmla="*/ 1609590 h 9085945"/>
                  <a:gd name="connsiteX7946" fmla="*/ 0 w 1018183"/>
                  <a:gd name="connsiteY7946" fmla="*/ 1608306 h 9085945"/>
                  <a:gd name="connsiteX7947" fmla="*/ 0 w 1018183"/>
                  <a:gd name="connsiteY7947" fmla="*/ 1607914 h 9085945"/>
                  <a:gd name="connsiteX7948" fmla="*/ 0 w 1018183"/>
                  <a:gd name="connsiteY7948" fmla="*/ 1604065 h 9085945"/>
                  <a:gd name="connsiteX7949" fmla="*/ 0 w 1018183"/>
                  <a:gd name="connsiteY7949" fmla="*/ 1603882 h 9085945"/>
                  <a:gd name="connsiteX7950" fmla="*/ 0 w 1018183"/>
                  <a:gd name="connsiteY7950" fmla="*/ 1602314 h 9085945"/>
                  <a:gd name="connsiteX7951" fmla="*/ 0 w 1018183"/>
                  <a:gd name="connsiteY7951" fmla="*/ 1601909 h 9085945"/>
                  <a:gd name="connsiteX7952" fmla="*/ 0 w 1018183"/>
                  <a:gd name="connsiteY7952" fmla="*/ 1598532 h 9085945"/>
                  <a:gd name="connsiteX7953" fmla="*/ 0 w 1018183"/>
                  <a:gd name="connsiteY7953" fmla="*/ 1596857 h 9085945"/>
                  <a:gd name="connsiteX7954" fmla="*/ 0 w 1018183"/>
                  <a:gd name="connsiteY7954" fmla="*/ 1593007 h 9085945"/>
                  <a:gd name="connsiteX7955" fmla="*/ 0 w 1018183"/>
                  <a:gd name="connsiteY7955" fmla="*/ 1592822 h 9085945"/>
                  <a:gd name="connsiteX7956" fmla="*/ 0 w 1018183"/>
                  <a:gd name="connsiteY7956" fmla="*/ 1591254 h 9085945"/>
                  <a:gd name="connsiteX7957" fmla="*/ 0 w 1018183"/>
                  <a:gd name="connsiteY7957" fmla="*/ 1586528 h 9085945"/>
                  <a:gd name="connsiteX7958" fmla="*/ 0 w 1018183"/>
                  <a:gd name="connsiteY7958" fmla="*/ 1584961 h 9085945"/>
                  <a:gd name="connsiteX7959" fmla="*/ 0 w 1018183"/>
                  <a:gd name="connsiteY7959" fmla="*/ 1580206 h 9085945"/>
                  <a:gd name="connsiteX7960" fmla="*/ 0 w 1018183"/>
                  <a:gd name="connsiteY7960" fmla="*/ 1570829 h 9085945"/>
                  <a:gd name="connsiteX7961" fmla="*/ 0 w 1018183"/>
                  <a:gd name="connsiteY7961" fmla="*/ 1565804 h 9085945"/>
                  <a:gd name="connsiteX7962" fmla="*/ 0 w 1018183"/>
                  <a:gd name="connsiteY7962" fmla="*/ 1562692 h 9085945"/>
                  <a:gd name="connsiteX7963" fmla="*/ 0 w 1018183"/>
                  <a:gd name="connsiteY7963" fmla="*/ 1560280 h 9085945"/>
                  <a:gd name="connsiteX7964" fmla="*/ 0 w 1018183"/>
                  <a:gd name="connsiteY7964" fmla="*/ 1548432 h 9085945"/>
                  <a:gd name="connsiteX7965" fmla="*/ 0 w 1018183"/>
                  <a:gd name="connsiteY7965" fmla="*/ 1542940 h 9085945"/>
                  <a:gd name="connsiteX7966" fmla="*/ 0 w 1018183"/>
                  <a:gd name="connsiteY7966" fmla="*/ 1542026 h 9085945"/>
                  <a:gd name="connsiteX7967" fmla="*/ 0 w 1018183"/>
                  <a:gd name="connsiteY7967" fmla="*/ 1528325 h 9085945"/>
                  <a:gd name="connsiteX7968" fmla="*/ 0 w 1018183"/>
                  <a:gd name="connsiteY7968" fmla="*/ 1519846 h 9085945"/>
                  <a:gd name="connsiteX7969" fmla="*/ 0 w 1018183"/>
                  <a:gd name="connsiteY7969" fmla="*/ 1515704 h 9085945"/>
                  <a:gd name="connsiteX7970" fmla="*/ 0 w 1018183"/>
                  <a:gd name="connsiteY7970" fmla="*/ 1510072 h 9085945"/>
                  <a:gd name="connsiteX7971" fmla="*/ 0 w 1018183"/>
                  <a:gd name="connsiteY7971" fmla="*/ 1508788 h 9085945"/>
                  <a:gd name="connsiteX7972" fmla="*/ 0 w 1018183"/>
                  <a:gd name="connsiteY7972" fmla="*/ 1507662 h 9085945"/>
                  <a:gd name="connsiteX7973" fmla="*/ 0 w 1018183"/>
                  <a:gd name="connsiteY7973" fmla="*/ 1504646 h 9085945"/>
                  <a:gd name="connsiteX7974" fmla="*/ 0 w 1018183"/>
                  <a:gd name="connsiteY7974" fmla="*/ 1489161 h 9085945"/>
                  <a:gd name="connsiteX7975" fmla="*/ 0 w 1018183"/>
                  <a:gd name="connsiteY7975" fmla="*/ 1479130 h 9085945"/>
                  <a:gd name="connsiteX7976" fmla="*/ 0 w 1018183"/>
                  <a:gd name="connsiteY7976" fmla="*/ 1477561 h 9085945"/>
                  <a:gd name="connsiteX7977" fmla="*/ 0 w 1018183"/>
                  <a:gd name="connsiteY7977" fmla="*/ 1477347 h 9085945"/>
                  <a:gd name="connsiteX7978" fmla="*/ 0 w 1018183"/>
                  <a:gd name="connsiteY7978" fmla="*/ 1475065 h 9085945"/>
                  <a:gd name="connsiteX7979" fmla="*/ 0 w 1018183"/>
                  <a:gd name="connsiteY7979" fmla="*/ 1473780 h 9085945"/>
                  <a:gd name="connsiteX7980" fmla="*/ 0 w 1018183"/>
                  <a:gd name="connsiteY7980" fmla="*/ 1473497 h 9085945"/>
                  <a:gd name="connsiteX7981" fmla="*/ 0 w 1018183"/>
                  <a:gd name="connsiteY7981" fmla="*/ 1472212 h 9085945"/>
                  <a:gd name="connsiteX7982" fmla="*/ 0 w 1018183"/>
                  <a:gd name="connsiteY7982" fmla="*/ 1468494 h 9085945"/>
                  <a:gd name="connsiteX7983" fmla="*/ 0 w 1018183"/>
                  <a:gd name="connsiteY7983" fmla="*/ 1466511 h 9085945"/>
                  <a:gd name="connsiteX7984" fmla="*/ 0 w 1018183"/>
                  <a:gd name="connsiteY7984" fmla="*/ 1466289 h 9085945"/>
                  <a:gd name="connsiteX7985" fmla="*/ 0 w 1018183"/>
                  <a:gd name="connsiteY7985" fmla="*/ 1464007 h 9085945"/>
                  <a:gd name="connsiteX7986" fmla="*/ 0 w 1018183"/>
                  <a:gd name="connsiteY7986" fmla="*/ 1462439 h 9085945"/>
                  <a:gd name="connsiteX7987" fmla="*/ 0 w 1018183"/>
                  <a:gd name="connsiteY7987" fmla="*/ 1460158 h 9085945"/>
                  <a:gd name="connsiteX7988" fmla="*/ 0 w 1018183"/>
                  <a:gd name="connsiteY7988" fmla="*/ 1455453 h 9085945"/>
                  <a:gd name="connsiteX7989" fmla="*/ 0 w 1018183"/>
                  <a:gd name="connsiteY7989" fmla="*/ 1452111 h 9085945"/>
                  <a:gd name="connsiteX7990" fmla="*/ 0 w 1018183"/>
                  <a:gd name="connsiteY7990" fmla="*/ 1441053 h 9085945"/>
                  <a:gd name="connsiteX7991" fmla="*/ 0 w 1018183"/>
                  <a:gd name="connsiteY7991" fmla="*/ 1436628 h 9085945"/>
                  <a:gd name="connsiteX7992" fmla="*/ 0 w 1018183"/>
                  <a:gd name="connsiteY7992" fmla="*/ 1435061 h 9085945"/>
                  <a:gd name="connsiteX7993" fmla="*/ 0 w 1018183"/>
                  <a:gd name="connsiteY7993" fmla="*/ 1431477 h 9085945"/>
                  <a:gd name="connsiteX7994" fmla="*/ 0 w 1018183"/>
                  <a:gd name="connsiteY7994" fmla="*/ 1431280 h 9085945"/>
                  <a:gd name="connsiteX7995" fmla="*/ 0 w 1018183"/>
                  <a:gd name="connsiteY7995" fmla="*/ 1430193 h 9085945"/>
                  <a:gd name="connsiteX7996" fmla="*/ 0 w 1018183"/>
                  <a:gd name="connsiteY7996" fmla="*/ 1429711 h 9085945"/>
                  <a:gd name="connsiteX7997" fmla="*/ 0 w 1018183"/>
                  <a:gd name="connsiteY7997" fmla="*/ 1429449 h 9085945"/>
                  <a:gd name="connsiteX7998" fmla="*/ 0 w 1018183"/>
                  <a:gd name="connsiteY7998" fmla="*/ 1427431 h 9085945"/>
                  <a:gd name="connsiteX7999" fmla="*/ 0 w 1018183"/>
                  <a:gd name="connsiteY7999" fmla="*/ 1420419 h 9085945"/>
                  <a:gd name="connsiteX8000" fmla="*/ 0 w 1018183"/>
                  <a:gd name="connsiteY8000" fmla="*/ 1416372 h 9085945"/>
                  <a:gd name="connsiteX8001" fmla="*/ 0 w 1018183"/>
                  <a:gd name="connsiteY8001" fmla="*/ 1396722 h 9085945"/>
                  <a:gd name="connsiteX8002" fmla="*/ 0 w 1018183"/>
                  <a:gd name="connsiteY8002" fmla="*/ 1394915 h 9085945"/>
                  <a:gd name="connsiteX8003" fmla="*/ 0 w 1018183"/>
                  <a:gd name="connsiteY8003" fmla="*/ 1387692 h 9085945"/>
                  <a:gd name="connsiteX8004" fmla="*/ 0 w 1018183"/>
                  <a:gd name="connsiteY8004" fmla="*/ 1385662 h 9085945"/>
                  <a:gd name="connsiteX8005" fmla="*/ 0 w 1018183"/>
                  <a:gd name="connsiteY8005" fmla="*/ 1353765 h 9085945"/>
                  <a:gd name="connsiteX8006" fmla="*/ 0 w 1018183"/>
                  <a:gd name="connsiteY8006" fmla="*/ 1352593 h 9085945"/>
                  <a:gd name="connsiteX8007" fmla="*/ 0 w 1018183"/>
                  <a:gd name="connsiteY8007" fmla="*/ 1348561 h 9085945"/>
                  <a:gd name="connsiteX8008" fmla="*/ 0 w 1018183"/>
                  <a:gd name="connsiteY8008" fmla="*/ 1343990 h 9085945"/>
                  <a:gd name="connsiteX8009" fmla="*/ 0 w 1018183"/>
                  <a:gd name="connsiteY8009" fmla="*/ 1342706 h 9085945"/>
                  <a:gd name="connsiteX8010" fmla="*/ 0 w 1018183"/>
                  <a:gd name="connsiteY8010" fmla="*/ 1339364 h 9085945"/>
                  <a:gd name="connsiteX8011" fmla="*/ 0 w 1018183"/>
                  <a:gd name="connsiteY8011" fmla="*/ 1329590 h 9085945"/>
                  <a:gd name="connsiteX8012" fmla="*/ 0 w 1018183"/>
                  <a:gd name="connsiteY8012" fmla="*/ 1328306 h 9085945"/>
                  <a:gd name="connsiteX8013" fmla="*/ 0 w 1018183"/>
                  <a:gd name="connsiteY8013" fmla="*/ 1327915 h 9085945"/>
                  <a:gd name="connsiteX8014" fmla="*/ 0 w 1018183"/>
                  <a:gd name="connsiteY8014" fmla="*/ 1324065 h 9085945"/>
                  <a:gd name="connsiteX8015" fmla="*/ 0 w 1018183"/>
                  <a:gd name="connsiteY8015" fmla="*/ 1323880 h 9085945"/>
                  <a:gd name="connsiteX8016" fmla="*/ 0 w 1018183"/>
                  <a:gd name="connsiteY8016" fmla="*/ 1322312 h 9085945"/>
                  <a:gd name="connsiteX8017" fmla="*/ 0 w 1018183"/>
                  <a:gd name="connsiteY8017" fmla="*/ 1317586 h 9085945"/>
                  <a:gd name="connsiteX8018" fmla="*/ 0 w 1018183"/>
                  <a:gd name="connsiteY8018" fmla="*/ 1316019 h 9085945"/>
                  <a:gd name="connsiteX8019" fmla="*/ 0 w 1018183"/>
                  <a:gd name="connsiteY8019" fmla="*/ 1311264 h 9085945"/>
                  <a:gd name="connsiteX8020" fmla="*/ 0 w 1018183"/>
                  <a:gd name="connsiteY8020" fmla="*/ 1306529 h 9085945"/>
                  <a:gd name="connsiteX8021" fmla="*/ 0 w 1018183"/>
                  <a:gd name="connsiteY8021" fmla="*/ 1304959 h 9085945"/>
                  <a:gd name="connsiteX8022" fmla="*/ 0 w 1018183"/>
                  <a:gd name="connsiteY8022" fmla="*/ 1303214 h 9085945"/>
                  <a:gd name="connsiteX8023" fmla="*/ 0 w 1018183"/>
                  <a:gd name="connsiteY8023" fmla="*/ 1301647 h 9085945"/>
                  <a:gd name="connsiteX8024" fmla="*/ 0 w 1018183"/>
                  <a:gd name="connsiteY8024" fmla="*/ 1300206 h 9085945"/>
                  <a:gd name="connsiteX8025" fmla="*/ 0 w 1018183"/>
                  <a:gd name="connsiteY8025" fmla="*/ 1296862 h 9085945"/>
                  <a:gd name="connsiteX8026" fmla="*/ 0 w 1018183"/>
                  <a:gd name="connsiteY8026" fmla="*/ 1291338 h 9085945"/>
                  <a:gd name="connsiteX8027" fmla="*/ 0 w 1018183"/>
                  <a:gd name="connsiteY8027" fmla="*/ 1285804 h 9085945"/>
                  <a:gd name="connsiteX8028" fmla="*/ 0 w 1018183"/>
                  <a:gd name="connsiteY8028" fmla="*/ 1280278 h 9085945"/>
                  <a:gd name="connsiteX8029" fmla="*/ 0 w 1018183"/>
                  <a:gd name="connsiteY8029" fmla="*/ 1273998 h 9085945"/>
                  <a:gd name="connsiteX8030" fmla="*/ 0 w 1018183"/>
                  <a:gd name="connsiteY8030" fmla="*/ 1273084 h 9085945"/>
                  <a:gd name="connsiteX8031" fmla="*/ 0 w 1018183"/>
                  <a:gd name="connsiteY8031" fmla="*/ 1262940 h 9085945"/>
                  <a:gd name="connsiteX8032" fmla="*/ 0 w 1018183"/>
                  <a:gd name="connsiteY8032" fmla="*/ 1262026 h 9085945"/>
                  <a:gd name="connsiteX8033" fmla="*/ 0 w 1018183"/>
                  <a:gd name="connsiteY8033" fmla="*/ 1239846 h 9085945"/>
                  <a:gd name="connsiteX8034" fmla="*/ 0 w 1018183"/>
                  <a:gd name="connsiteY8034" fmla="*/ 1238720 h 9085945"/>
                  <a:gd name="connsiteX8035" fmla="*/ 0 w 1018183"/>
                  <a:gd name="connsiteY8035" fmla="*/ 1237435 h 9085945"/>
                  <a:gd name="connsiteX8036" fmla="*/ 0 w 1018183"/>
                  <a:gd name="connsiteY8036" fmla="*/ 1235704 h 9085945"/>
                  <a:gd name="connsiteX8037" fmla="*/ 0 w 1018183"/>
                  <a:gd name="connsiteY8037" fmla="*/ 1229299 h 9085945"/>
                  <a:gd name="connsiteX8038" fmla="*/ 0 w 1018183"/>
                  <a:gd name="connsiteY8038" fmla="*/ 1227661 h 9085945"/>
                  <a:gd name="connsiteX8039" fmla="*/ 0 w 1018183"/>
                  <a:gd name="connsiteY8039" fmla="*/ 1204838 h 9085945"/>
                  <a:gd name="connsiteX8040" fmla="*/ 0 w 1018183"/>
                  <a:gd name="connsiteY8040" fmla="*/ 1203270 h 9085945"/>
                  <a:gd name="connsiteX8041" fmla="*/ 0 w 1018183"/>
                  <a:gd name="connsiteY8041" fmla="*/ 1199552 h 9085945"/>
                  <a:gd name="connsiteX8042" fmla="*/ 0 w 1018183"/>
                  <a:gd name="connsiteY8042" fmla="*/ 1198276 h 9085945"/>
                  <a:gd name="connsiteX8043" fmla="*/ 0 w 1018183"/>
                  <a:gd name="connsiteY8043" fmla="*/ 1197347 h 9085945"/>
                  <a:gd name="connsiteX8044" fmla="*/ 0 w 1018183"/>
                  <a:gd name="connsiteY8044" fmla="*/ 1195065 h 9085945"/>
                  <a:gd name="connsiteX8045" fmla="*/ 0 w 1018183"/>
                  <a:gd name="connsiteY8045" fmla="*/ 1194933 h 9085945"/>
                  <a:gd name="connsiteX8046" fmla="*/ 0 w 1018183"/>
                  <a:gd name="connsiteY8046" fmla="*/ 1193781 h 9085945"/>
                  <a:gd name="connsiteX8047" fmla="*/ 0 w 1018183"/>
                  <a:gd name="connsiteY8047" fmla="*/ 1193497 h 9085945"/>
                  <a:gd name="connsiteX8048" fmla="*/ 0 w 1018183"/>
                  <a:gd name="connsiteY8048" fmla="*/ 1192212 h 9085945"/>
                  <a:gd name="connsiteX8049" fmla="*/ 0 w 1018183"/>
                  <a:gd name="connsiteY8049" fmla="*/ 1188494 h 9085945"/>
                  <a:gd name="connsiteX8050" fmla="*/ 0 w 1018183"/>
                  <a:gd name="connsiteY8050" fmla="*/ 1186511 h 9085945"/>
                  <a:gd name="connsiteX8051" fmla="*/ 0 w 1018183"/>
                  <a:gd name="connsiteY8051" fmla="*/ 1176678 h 9085945"/>
                  <a:gd name="connsiteX8052" fmla="*/ 0 w 1018183"/>
                  <a:gd name="connsiteY8052" fmla="*/ 1172647 h 9085945"/>
                  <a:gd name="connsiteX8053" fmla="*/ 0 w 1018183"/>
                  <a:gd name="connsiteY8053" fmla="*/ 1172111 h 9085945"/>
                  <a:gd name="connsiteX8054" fmla="*/ 0 w 1018183"/>
                  <a:gd name="connsiteY8054" fmla="*/ 1162338 h 9085945"/>
                  <a:gd name="connsiteX8055" fmla="*/ 0 w 1018183"/>
                  <a:gd name="connsiteY8055" fmla="*/ 1161251 h 9085945"/>
                  <a:gd name="connsiteX8056" fmla="*/ 0 w 1018183"/>
                  <a:gd name="connsiteY8056" fmla="*/ 1160769 h 9085945"/>
                  <a:gd name="connsiteX8057" fmla="*/ 0 w 1018183"/>
                  <a:gd name="connsiteY8057" fmla="*/ 1155767 h 9085945"/>
                  <a:gd name="connsiteX8058" fmla="*/ 0 w 1018183"/>
                  <a:gd name="connsiteY8058" fmla="*/ 1151477 h 9085945"/>
                  <a:gd name="connsiteX8059" fmla="*/ 0 w 1018183"/>
                  <a:gd name="connsiteY8059" fmla="*/ 1151278 h 9085945"/>
                  <a:gd name="connsiteX8060" fmla="*/ 0 w 1018183"/>
                  <a:gd name="connsiteY8060" fmla="*/ 1150193 h 9085945"/>
                  <a:gd name="connsiteX8061" fmla="*/ 0 w 1018183"/>
                  <a:gd name="connsiteY8061" fmla="*/ 1149710 h 9085945"/>
                  <a:gd name="connsiteX8062" fmla="*/ 0 w 1018183"/>
                  <a:gd name="connsiteY8062" fmla="*/ 1147430 h 9085945"/>
                  <a:gd name="connsiteX8063" fmla="*/ 0 w 1018183"/>
                  <a:gd name="connsiteY8063" fmla="*/ 1125973 h 9085945"/>
                  <a:gd name="connsiteX8064" fmla="*/ 0 w 1018183"/>
                  <a:gd name="connsiteY8064" fmla="*/ 1118750 h 9085945"/>
                  <a:gd name="connsiteX8065" fmla="*/ 0 w 1018183"/>
                  <a:gd name="connsiteY8065" fmla="*/ 1116720 h 9085945"/>
                  <a:gd name="connsiteX8066" fmla="*/ 0 w 1018183"/>
                  <a:gd name="connsiteY8066" fmla="*/ 1114914 h 9085945"/>
                  <a:gd name="connsiteX8067" fmla="*/ 0 w 1018183"/>
                  <a:gd name="connsiteY8067" fmla="*/ 1107692 h 9085945"/>
                  <a:gd name="connsiteX8068" fmla="*/ 0 w 1018183"/>
                  <a:gd name="connsiteY8068" fmla="*/ 1106862 h 9085945"/>
                  <a:gd name="connsiteX8069" fmla="*/ 0 w 1018183"/>
                  <a:gd name="connsiteY8069" fmla="*/ 1082184 h 9085945"/>
                  <a:gd name="connsiteX8070" fmla="*/ 0 w 1018183"/>
                  <a:gd name="connsiteY8070" fmla="*/ 1073764 h 9085945"/>
                  <a:gd name="connsiteX8071" fmla="*/ 0 w 1018183"/>
                  <a:gd name="connsiteY8071" fmla="*/ 1063933 h 9085945"/>
                  <a:gd name="connsiteX8072" fmla="*/ 0 w 1018183"/>
                  <a:gd name="connsiteY8072" fmla="*/ 1059364 h 9085945"/>
                  <a:gd name="connsiteX8073" fmla="*/ 0 w 1018183"/>
                  <a:gd name="connsiteY8073" fmla="*/ 1037587 h 9085945"/>
                  <a:gd name="connsiteX8074" fmla="*/ 0 w 1018183"/>
                  <a:gd name="connsiteY8074" fmla="*/ 1036017 h 9085945"/>
                  <a:gd name="connsiteX8075" fmla="*/ 0 w 1018183"/>
                  <a:gd name="connsiteY8075" fmla="*/ 1034272 h 9085945"/>
                  <a:gd name="connsiteX8076" fmla="*/ 0 w 1018183"/>
                  <a:gd name="connsiteY8076" fmla="*/ 1032705 h 9085945"/>
                  <a:gd name="connsiteX8077" fmla="*/ 0 w 1018183"/>
                  <a:gd name="connsiteY8077" fmla="*/ 1031264 h 9085945"/>
                  <a:gd name="connsiteX8078" fmla="*/ 0 w 1018183"/>
                  <a:gd name="connsiteY8078" fmla="*/ 1023214 h 9085945"/>
                  <a:gd name="connsiteX8079" fmla="*/ 0 w 1018183"/>
                  <a:gd name="connsiteY8079" fmla="*/ 1021647 h 9085945"/>
                  <a:gd name="connsiteX8080" fmla="*/ 0 w 1018183"/>
                  <a:gd name="connsiteY8080" fmla="*/ 1016862 h 9085945"/>
                  <a:gd name="connsiteX8081" fmla="*/ 0 w 1018183"/>
                  <a:gd name="connsiteY8081" fmla="*/ 1015167 h 9085945"/>
                  <a:gd name="connsiteX8082" fmla="*/ 0 w 1018183"/>
                  <a:gd name="connsiteY8082" fmla="*/ 1011336 h 9085945"/>
                  <a:gd name="connsiteX8083" fmla="*/ 0 w 1018183"/>
                  <a:gd name="connsiteY8083" fmla="*/ 1010597 h 9085945"/>
                  <a:gd name="connsiteX8084" fmla="*/ 0 w 1018183"/>
                  <a:gd name="connsiteY8084" fmla="*/ 996196 h 9085945"/>
                  <a:gd name="connsiteX8085" fmla="*/ 0 w 1018183"/>
                  <a:gd name="connsiteY8085" fmla="*/ 993998 h 9085945"/>
                  <a:gd name="connsiteX8086" fmla="*/ 0 w 1018183"/>
                  <a:gd name="connsiteY8086" fmla="*/ 993084 h 9085945"/>
                  <a:gd name="connsiteX8087" fmla="*/ 0 w 1018183"/>
                  <a:gd name="connsiteY8087" fmla="*/ 990487 h 9085945"/>
                  <a:gd name="connsiteX8088" fmla="*/ 0 w 1018183"/>
                  <a:gd name="connsiteY8088" fmla="*/ 988918 h 9085945"/>
                  <a:gd name="connsiteX8089" fmla="*/ 0 w 1018183"/>
                  <a:gd name="connsiteY8089" fmla="*/ 968493 h 9085945"/>
                  <a:gd name="connsiteX8090" fmla="*/ 0 w 1018183"/>
                  <a:gd name="connsiteY8090" fmla="*/ 960357 h 9085945"/>
                  <a:gd name="connsiteX8091" fmla="*/ 0 w 1018183"/>
                  <a:gd name="connsiteY8091" fmla="*/ 958719 h 9085945"/>
                  <a:gd name="connsiteX8092" fmla="*/ 0 w 1018183"/>
                  <a:gd name="connsiteY8092" fmla="*/ 957435 h 9085945"/>
                  <a:gd name="connsiteX8093" fmla="*/ 0 w 1018183"/>
                  <a:gd name="connsiteY8093" fmla="*/ 949297 h 9085945"/>
                  <a:gd name="connsiteX8094" fmla="*/ 0 w 1018183"/>
                  <a:gd name="connsiteY8094" fmla="*/ 929334 h 9085945"/>
                  <a:gd name="connsiteX8095" fmla="*/ 0 w 1018183"/>
                  <a:gd name="connsiteY8095" fmla="*/ 925991 h 9085945"/>
                  <a:gd name="connsiteX8096" fmla="*/ 0 w 1018183"/>
                  <a:gd name="connsiteY8096" fmla="*/ 924839 h 9085945"/>
                  <a:gd name="connsiteX8097" fmla="*/ 0 w 1018183"/>
                  <a:gd name="connsiteY8097" fmla="*/ 923270 h 9085945"/>
                  <a:gd name="connsiteX8098" fmla="*/ 0 w 1018183"/>
                  <a:gd name="connsiteY8098" fmla="*/ 919552 h 9085945"/>
                  <a:gd name="connsiteX8099" fmla="*/ 0 w 1018183"/>
                  <a:gd name="connsiteY8099" fmla="*/ 918276 h 9085945"/>
                  <a:gd name="connsiteX8100" fmla="*/ 0 w 1018183"/>
                  <a:gd name="connsiteY8100" fmla="*/ 914933 h 9085945"/>
                  <a:gd name="connsiteX8101" fmla="*/ 0 w 1018183"/>
                  <a:gd name="connsiteY8101" fmla="*/ 907736 h 9085945"/>
                  <a:gd name="connsiteX8102" fmla="*/ 0 w 1018183"/>
                  <a:gd name="connsiteY8102" fmla="*/ 906452 h 9085945"/>
                  <a:gd name="connsiteX8103" fmla="*/ 0 w 1018183"/>
                  <a:gd name="connsiteY8103" fmla="*/ 903705 h 9085945"/>
                  <a:gd name="connsiteX8104" fmla="*/ 0 w 1018183"/>
                  <a:gd name="connsiteY8104" fmla="*/ 902421 h 9085945"/>
                  <a:gd name="connsiteX8105" fmla="*/ 0 w 1018183"/>
                  <a:gd name="connsiteY8105" fmla="*/ 897850 h 9085945"/>
                  <a:gd name="connsiteX8106" fmla="*/ 0 w 1018183"/>
                  <a:gd name="connsiteY8106" fmla="*/ 896682 h 9085945"/>
                  <a:gd name="connsiteX8107" fmla="*/ 0 w 1018183"/>
                  <a:gd name="connsiteY8107" fmla="*/ 892647 h 9085945"/>
                  <a:gd name="connsiteX8108" fmla="*/ 0 w 1018183"/>
                  <a:gd name="connsiteY8108" fmla="*/ 886825 h 9085945"/>
                  <a:gd name="connsiteX8109" fmla="*/ 0 w 1018183"/>
                  <a:gd name="connsiteY8109" fmla="*/ 883449 h 9085945"/>
                  <a:gd name="connsiteX8110" fmla="*/ 0 w 1018183"/>
                  <a:gd name="connsiteY8110" fmla="*/ 882336 h 9085945"/>
                  <a:gd name="connsiteX8111" fmla="*/ 0 w 1018183"/>
                  <a:gd name="connsiteY8111" fmla="*/ 881251 h 9085945"/>
                  <a:gd name="connsiteX8112" fmla="*/ 0 w 1018183"/>
                  <a:gd name="connsiteY8112" fmla="*/ 880768 h 9085945"/>
                  <a:gd name="connsiteX8113" fmla="*/ 0 w 1018183"/>
                  <a:gd name="connsiteY8113" fmla="*/ 875768 h 9085945"/>
                  <a:gd name="connsiteX8114" fmla="*/ 0 w 1018183"/>
                  <a:gd name="connsiteY8114" fmla="*/ 863952 h 9085945"/>
                  <a:gd name="connsiteX8115" fmla="*/ 0 w 1018183"/>
                  <a:gd name="connsiteY8115" fmla="*/ 861673 h 9085945"/>
                  <a:gd name="connsiteX8116" fmla="*/ 0 w 1018183"/>
                  <a:gd name="connsiteY8116" fmla="*/ 860103 h 9085945"/>
                  <a:gd name="connsiteX8117" fmla="*/ 0 w 1018183"/>
                  <a:gd name="connsiteY8117" fmla="*/ 859919 h 9085945"/>
                  <a:gd name="connsiteX8118" fmla="*/ 0 w 1018183"/>
                  <a:gd name="connsiteY8118" fmla="*/ 845972 h 9085945"/>
                  <a:gd name="connsiteX8119" fmla="*/ 0 w 1018183"/>
                  <a:gd name="connsiteY8119" fmla="*/ 838750 h 9085945"/>
                  <a:gd name="connsiteX8120" fmla="*/ 0 w 1018183"/>
                  <a:gd name="connsiteY8120" fmla="*/ 837920 h 9085945"/>
                  <a:gd name="connsiteX8121" fmla="*/ 0 w 1018183"/>
                  <a:gd name="connsiteY8121" fmla="*/ 826867 h 9085945"/>
                  <a:gd name="connsiteX8122" fmla="*/ 0 w 1018183"/>
                  <a:gd name="connsiteY8122" fmla="*/ 818083 h 9085945"/>
                  <a:gd name="connsiteX8123" fmla="*/ 0 w 1018183"/>
                  <a:gd name="connsiteY8123" fmla="*/ 813242 h 9085945"/>
                  <a:gd name="connsiteX8124" fmla="*/ 0 w 1018183"/>
                  <a:gd name="connsiteY8124" fmla="*/ 802184 h 9085945"/>
                  <a:gd name="connsiteX8125" fmla="*/ 0 w 1018183"/>
                  <a:gd name="connsiteY8125" fmla="*/ 794991 h 9085945"/>
                  <a:gd name="connsiteX8126" fmla="*/ 0 w 1018183"/>
                  <a:gd name="connsiteY8126" fmla="*/ 783931 h 9085945"/>
                  <a:gd name="connsiteX8127" fmla="*/ 0 w 1018183"/>
                  <a:gd name="connsiteY8127" fmla="*/ 754272 h 9085945"/>
                  <a:gd name="connsiteX8128" fmla="*/ 0 w 1018183"/>
                  <a:gd name="connsiteY8128" fmla="*/ 752705 h 9085945"/>
                  <a:gd name="connsiteX8129" fmla="*/ 0 w 1018183"/>
                  <a:gd name="connsiteY8129" fmla="*/ 751206 h 9085945"/>
                  <a:gd name="connsiteX8130" fmla="*/ 0 w 1018183"/>
                  <a:gd name="connsiteY8130" fmla="*/ 748924 h 9085945"/>
                  <a:gd name="connsiteX8131" fmla="*/ 0 w 1018183"/>
                  <a:gd name="connsiteY8131" fmla="*/ 747356 h 9085945"/>
                  <a:gd name="connsiteX8132" fmla="*/ 0 w 1018183"/>
                  <a:gd name="connsiteY8132" fmla="*/ 746225 h 9085945"/>
                  <a:gd name="connsiteX8133" fmla="*/ 0 w 1018183"/>
                  <a:gd name="connsiteY8133" fmla="*/ 741655 h 9085945"/>
                  <a:gd name="connsiteX8134" fmla="*/ 0 w 1018183"/>
                  <a:gd name="connsiteY8134" fmla="*/ 740370 h 9085945"/>
                  <a:gd name="connsiteX8135" fmla="*/ 0 w 1018183"/>
                  <a:gd name="connsiteY8135" fmla="*/ 735168 h 9085945"/>
                  <a:gd name="connsiteX8136" fmla="*/ 0 w 1018183"/>
                  <a:gd name="connsiteY8136" fmla="*/ 730596 h 9085945"/>
                  <a:gd name="connsiteX8137" fmla="*/ 0 w 1018183"/>
                  <a:gd name="connsiteY8137" fmla="*/ 727254 h 9085945"/>
                  <a:gd name="connsiteX8138" fmla="*/ 0 w 1018183"/>
                  <a:gd name="connsiteY8138" fmla="*/ 725970 h 9085945"/>
                  <a:gd name="connsiteX8139" fmla="*/ 0 w 1018183"/>
                  <a:gd name="connsiteY8139" fmla="*/ 721545 h 9085945"/>
                  <a:gd name="connsiteX8140" fmla="*/ 0 w 1018183"/>
                  <a:gd name="connsiteY8140" fmla="*/ 719976 h 9085945"/>
                  <a:gd name="connsiteX8141" fmla="*/ 0 w 1018183"/>
                  <a:gd name="connsiteY8141" fmla="*/ 716196 h 9085945"/>
                  <a:gd name="connsiteX8142" fmla="*/ 0 w 1018183"/>
                  <a:gd name="connsiteY8142" fmla="*/ 710487 h 9085945"/>
                  <a:gd name="connsiteX8143" fmla="*/ 0 w 1018183"/>
                  <a:gd name="connsiteY8143" fmla="*/ 708920 h 9085945"/>
                  <a:gd name="connsiteX8144" fmla="*/ 0 w 1018183"/>
                  <a:gd name="connsiteY8144" fmla="*/ 705336 h 9085945"/>
                  <a:gd name="connsiteX8145" fmla="*/ 0 w 1018183"/>
                  <a:gd name="connsiteY8145" fmla="*/ 697869 h 9085945"/>
                  <a:gd name="connsiteX8146" fmla="*/ 0 w 1018183"/>
                  <a:gd name="connsiteY8146" fmla="*/ 688493 h 9085945"/>
                  <a:gd name="connsiteX8147" fmla="*/ 0 w 1018183"/>
                  <a:gd name="connsiteY8147" fmla="*/ 683468 h 9085945"/>
                  <a:gd name="connsiteX8148" fmla="*/ 0 w 1018183"/>
                  <a:gd name="connsiteY8148" fmla="*/ 680355 h 9085945"/>
                  <a:gd name="connsiteX8149" fmla="*/ 0 w 1018183"/>
                  <a:gd name="connsiteY8149" fmla="*/ 649334 h 9085945"/>
                  <a:gd name="connsiteX8150" fmla="*/ 0 w 1018183"/>
                  <a:gd name="connsiteY8150" fmla="*/ 645991 h 9085945"/>
                  <a:gd name="connsiteX8151" fmla="*/ 0 w 1018183"/>
                  <a:gd name="connsiteY8151" fmla="*/ 637510 h 9085945"/>
                  <a:gd name="connsiteX8152" fmla="*/ 0 w 1018183"/>
                  <a:gd name="connsiteY8152" fmla="*/ 633479 h 9085945"/>
                  <a:gd name="connsiteX8153" fmla="*/ 0 w 1018183"/>
                  <a:gd name="connsiteY8153" fmla="*/ 628908 h 9085945"/>
                  <a:gd name="connsiteX8154" fmla="*/ 0 w 1018183"/>
                  <a:gd name="connsiteY8154" fmla="*/ 627740 h 9085945"/>
                  <a:gd name="connsiteX8155" fmla="*/ 0 w 1018183"/>
                  <a:gd name="connsiteY8155" fmla="*/ 626452 h 9085945"/>
                  <a:gd name="connsiteX8156" fmla="*/ 0 w 1018183"/>
                  <a:gd name="connsiteY8156" fmla="*/ 623705 h 9085945"/>
                  <a:gd name="connsiteX8157" fmla="*/ 0 w 1018183"/>
                  <a:gd name="connsiteY8157" fmla="*/ 622420 h 9085945"/>
                  <a:gd name="connsiteX8158" fmla="*/ 0 w 1018183"/>
                  <a:gd name="connsiteY8158" fmla="*/ 617849 h 9085945"/>
                  <a:gd name="connsiteX8159" fmla="*/ 0 w 1018183"/>
                  <a:gd name="connsiteY8159" fmla="*/ 614507 h 9085945"/>
                  <a:gd name="connsiteX8160" fmla="*/ 0 w 1018183"/>
                  <a:gd name="connsiteY8160" fmla="*/ 609803 h 9085945"/>
                  <a:gd name="connsiteX8161" fmla="*/ 0 w 1018183"/>
                  <a:gd name="connsiteY8161" fmla="*/ 606826 h 9085945"/>
                  <a:gd name="connsiteX8162" fmla="*/ 0 w 1018183"/>
                  <a:gd name="connsiteY8162" fmla="*/ 603449 h 9085945"/>
                  <a:gd name="connsiteX8163" fmla="*/ 0 w 1018183"/>
                  <a:gd name="connsiteY8163" fmla="*/ 595010 h 9085945"/>
                  <a:gd name="connsiteX8164" fmla="*/ 0 w 1018183"/>
                  <a:gd name="connsiteY8164" fmla="*/ 592731 h 9085945"/>
                  <a:gd name="connsiteX8165" fmla="*/ 0 w 1018183"/>
                  <a:gd name="connsiteY8165" fmla="*/ 591445 h 9085945"/>
                  <a:gd name="connsiteX8166" fmla="*/ 0 w 1018183"/>
                  <a:gd name="connsiteY8166" fmla="*/ 591161 h 9085945"/>
                  <a:gd name="connsiteX8167" fmla="*/ 0 w 1018183"/>
                  <a:gd name="connsiteY8167" fmla="*/ 590977 h 9085945"/>
                  <a:gd name="connsiteX8168" fmla="*/ 0 w 1018183"/>
                  <a:gd name="connsiteY8168" fmla="*/ 589878 h 9085945"/>
                  <a:gd name="connsiteX8169" fmla="*/ 0 w 1018183"/>
                  <a:gd name="connsiteY8169" fmla="*/ 585123 h 9085945"/>
                  <a:gd name="connsiteX8170" fmla="*/ 0 w 1018183"/>
                  <a:gd name="connsiteY8170" fmla="*/ 583952 h 9085945"/>
                  <a:gd name="connsiteX8171" fmla="*/ 0 w 1018183"/>
                  <a:gd name="connsiteY8171" fmla="*/ 581671 h 9085945"/>
                  <a:gd name="connsiteX8172" fmla="*/ 0 w 1018183"/>
                  <a:gd name="connsiteY8172" fmla="*/ 580103 h 9085945"/>
                  <a:gd name="connsiteX8173" fmla="*/ 0 w 1018183"/>
                  <a:gd name="connsiteY8173" fmla="*/ 579918 h 9085945"/>
                  <a:gd name="connsiteX8174" fmla="*/ 0 w 1018183"/>
                  <a:gd name="connsiteY8174" fmla="*/ 570721 h 9085945"/>
                  <a:gd name="connsiteX8175" fmla="*/ 0 w 1018183"/>
                  <a:gd name="connsiteY8175" fmla="*/ 568591 h 9085945"/>
                  <a:gd name="connsiteX8176" fmla="*/ 0 w 1018183"/>
                  <a:gd name="connsiteY8176" fmla="*/ 557925 h 9085945"/>
                  <a:gd name="connsiteX8177" fmla="*/ 0 w 1018183"/>
                  <a:gd name="connsiteY8177" fmla="*/ 551477 h 9085945"/>
                  <a:gd name="connsiteX8178" fmla="*/ 0 w 1018183"/>
                  <a:gd name="connsiteY8178" fmla="*/ 549141 h 9085945"/>
                  <a:gd name="connsiteX8179" fmla="*/ 0 w 1018183"/>
                  <a:gd name="connsiteY8179" fmla="*/ 548946 h 9085945"/>
                  <a:gd name="connsiteX8180" fmla="*/ 0 w 1018183"/>
                  <a:gd name="connsiteY8180" fmla="*/ 547857 h 9085945"/>
                  <a:gd name="connsiteX8181" fmla="*/ 0 w 1018183"/>
                  <a:gd name="connsiteY8181" fmla="*/ 547375 h 9085945"/>
                  <a:gd name="connsiteX8182" fmla="*/ 0 w 1018183"/>
                  <a:gd name="connsiteY8182" fmla="*/ 538083 h 9085945"/>
                  <a:gd name="connsiteX8183" fmla="*/ 0 w 1018183"/>
                  <a:gd name="connsiteY8183" fmla="*/ 533242 h 9085945"/>
                  <a:gd name="connsiteX8184" fmla="*/ 0 w 1018183"/>
                  <a:gd name="connsiteY8184" fmla="*/ 514989 h 9085945"/>
                  <a:gd name="connsiteX8185" fmla="*/ 0 w 1018183"/>
                  <a:gd name="connsiteY8185" fmla="*/ 512579 h 9085945"/>
                  <a:gd name="connsiteX8186" fmla="*/ 0 w 1018183"/>
                  <a:gd name="connsiteY8186" fmla="*/ 505355 h 9085945"/>
                  <a:gd name="connsiteX8187" fmla="*/ 0 w 1018183"/>
                  <a:gd name="connsiteY8187" fmla="*/ 482264 h 9085945"/>
                  <a:gd name="connsiteX8188" fmla="*/ 0 w 1018183"/>
                  <a:gd name="connsiteY8188" fmla="*/ 479982 h 9085945"/>
                  <a:gd name="connsiteX8189" fmla="*/ 0 w 1018183"/>
                  <a:gd name="connsiteY8189" fmla="*/ 478414 h 9085945"/>
                  <a:gd name="connsiteX8190" fmla="*/ 0 w 1018183"/>
                  <a:gd name="connsiteY8190" fmla="*/ 473421 h 9085945"/>
                  <a:gd name="connsiteX8191" fmla="*/ 0 w 1018183"/>
                  <a:gd name="connsiteY8191" fmla="*/ 471428 h 9085945"/>
                  <a:gd name="connsiteX8192" fmla="*/ 0 w 1018183"/>
                  <a:gd name="connsiteY8192" fmla="*/ 471206 h 9085945"/>
                  <a:gd name="connsiteX8193" fmla="*/ 0 w 1018183"/>
                  <a:gd name="connsiteY8193" fmla="*/ 468924 h 9085945"/>
                  <a:gd name="connsiteX8194" fmla="*/ 0 w 1018183"/>
                  <a:gd name="connsiteY8194" fmla="*/ 467356 h 9085945"/>
                  <a:gd name="connsiteX8195" fmla="*/ 0 w 1018183"/>
                  <a:gd name="connsiteY8195" fmla="*/ 466226 h 9085945"/>
                  <a:gd name="connsiteX8196" fmla="*/ 0 w 1018183"/>
                  <a:gd name="connsiteY8196" fmla="*/ 461654 h 9085945"/>
                  <a:gd name="connsiteX8197" fmla="*/ 0 w 1018183"/>
                  <a:gd name="connsiteY8197" fmla="*/ 460876 h 9085945"/>
                  <a:gd name="connsiteX8198" fmla="*/ 0 w 1018183"/>
                  <a:gd name="connsiteY8198" fmla="*/ 460370 h 9085945"/>
                  <a:gd name="connsiteX8199" fmla="*/ 0 w 1018183"/>
                  <a:gd name="connsiteY8199" fmla="*/ 457028 h 9085945"/>
                  <a:gd name="connsiteX8200" fmla="*/ 0 w 1018183"/>
                  <a:gd name="connsiteY8200" fmla="*/ 447254 h 9085945"/>
                  <a:gd name="connsiteX8201" fmla="*/ 0 w 1018183"/>
                  <a:gd name="connsiteY8201" fmla="*/ 445970 h 9085945"/>
                  <a:gd name="connsiteX8202" fmla="*/ 0 w 1018183"/>
                  <a:gd name="connsiteY8202" fmla="*/ 441545 h 9085945"/>
                  <a:gd name="connsiteX8203" fmla="*/ 0 w 1018183"/>
                  <a:gd name="connsiteY8203" fmla="*/ 439978 h 9085945"/>
                  <a:gd name="connsiteX8204" fmla="*/ 0 w 1018183"/>
                  <a:gd name="connsiteY8204" fmla="*/ 436394 h 9085945"/>
                  <a:gd name="connsiteX8205" fmla="*/ 0 w 1018183"/>
                  <a:gd name="connsiteY8205" fmla="*/ 436197 h 9085945"/>
                  <a:gd name="connsiteX8206" fmla="*/ 0 w 1018183"/>
                  <a:gd name="connsiteY8206" fmla="*/ 434628 h 9085945"/>
                  <a:gd name="connsiteX8207" fmla="*/ 0 w 1018183"/>
                  <a:gd name="connsiteY8207" fmla="*/ 428927 h 9085945"/>
                  <a:gd name="connsiteX8208" fmla="*/ 0 w 1018183"/>
                  <a:gd name="connsiteY8208" fmla="*/ 425336 h 9085945"/>
                  <a:gd name="connsiteX8209" fmla="*/ 0 w 1018183"/>
                  <a:gd name="connsiteY8209" fmla="*/ 417870 h 9085945"/>
                  <a:gd name="connsiteX8210" fmla="*/ 0 w 1018183"/>
                  <a:gd name="connsiteY8210" fmla="*/ 417289 h 9085945"/>
                  <a:gd name="connsiteX8211" fmla="*/ 0 w 1018183"/>
                  <a:gd name="connsiteY8211" fmla="*/ 414526 h 9085945"/>
                  <a:gd name="connsiteX8212" fmla="*/ 0 w 1018183"/>
                  <a:gd name="connsiteY8212" fmla="*/ 403468 h 9085945"/>
                  <a:gd name="connsiteX8213" fmla="*/ 0 w 1018183"/>
                  <a:gd name="connsiteY8213" fmla="*/ 392609 h 9085945"/>
                  <a:gd name="connsiteX8214" fmla="*/ 0 w 1018183"/>
                  <a:gd name="connsiteY8214" fmla="*/ 382011 h 9085945"/>
                  <a:gd name="connsiteX8215" fmla="*/ 0 w 1018183"/>
                  <a:gd name="connsiteY8215" fmla="*/ 357510 h 9085945"/>
                  <a:gd name="connsiteX8216" fmla="*/ 0 w 1018183"/>
                  <a:gd name="connsiteY8216" fmla="*/ 353478 h 9085945"/>
                  <a:gd name="connsiteX8217" fmla="*/ 0 w 1018183"/>
                  <a:gd name="connsiteY8217" fmla="*/ 348907 h 9085945"/>
                  <a:gd name="connsiteX8218" fmla="*/ 0 w 1018183"/>
                  <a:gd name="connsiteY8218" fmla="*/ 340861 h 9085945"/>
                  <a:gd name="connsiteX8219" fmla="*/ 0 w 1018183"/>
                  <a:gd name="connsiteY8219" fmla="*/ 334507 h 9085945"/>
                  <a:gd name="connsiteX8220" fmla="*/ 0 w 1018183"/>
                  <a:gd name="connsiteY8220" fmla="*/ 329802 h 9085945"/>
                  <a:gd name="connsiteX8221" fmla="*/ 0 w 1018183"/>
                  <a:gd name="connsiteY8221" fmla="*/ 322503 h 9085945"/>
                  <a:gd name="connsiteX8222" fmla="*/ 0 w 1018183"/>
                  <a:gd name="connsiteY8222" fmla="*/ 320936 h 9085945"/>
                  <a:gd name="connsiteX8223" fmla="*/ 0 w 1018183"/>
                  <a:gd name="connsiteY8223" fmla="*/ 316181 h 9085945"/>
                  <a:gd name="connsiteX8224" fmla="*/ 0 w 1018183"/>
                  <a:gd name="connsiteY8224" fmla="*/ 315941 h 9085945"/>
                  <a:gd name="connsiteX8225" fmla="*/ 0 w 1018183"/>
                  <a:gd name="connsiteY8225" fmla="*/ 315010 h 9085945"/>
                  <a:gd name="connsiteX8226" fmla="*/ 0 w 1018183"/>
                  <a:gd name="connsiteY8226" fmla="*/ 312729 h 9085945"/>
                  <a:gd name="connsiteX8227" fmla="*/ 0 w 1018183"/>
                  <a:gd name="connsiteY8227" fmla="*/ 311446 h 9085945"/>
                  <a:gd name="connsiteX8228" fmla="*/ 0 w 1018183"/>
                  <a:gd name="connsiteY8228" fmla="*/ 311161 h 9085945"/>
                  <a:gd name="connsiteX8229" fmla="*/ 0 w 1018183"/>
                  <a:gd name="connsiteY8229" fmla="*/ 310976 h 9085945"/>
                  <a:gd name="connsiteX8230" fmla="*/ 0 w 1018183"/>
                  <a:gd name="connsiteY8230" fmla="*/ 309876 h 9085945"/>
                  <a:gd name="connsiteX8231" fmla="*/ 0 w 1018183"/>
                  <a:gd name="connsiteY8231" fmla="*/ 305123 h 9085945"/>
                  <a:gd name="connsiteX8232" fmla="*/ 0 w 1018183"/>
                  <a:gd name="connsiteY8232" fmla="*/ 301779 h 9085945"/>
                  <a:gd name="connsiteX8233" fmla="*/ 0 w 1018183"/>
                  <a:gd name="connsiteY8233" fmla="*/ 299649 h 9085945"/>
                  <a:gd name="connsiteX8234" fmla="*/ 0 w 1018183"/>
                  <a:gd name="connsiteY8234" fmla="*/ 290721 h 9085945"/>
                  <a:gd name="connsiteX8235" fmla="*/ 0 w 1018183"/>
                  <a:gd name="connsiteY8235" fmla="*/ 290310 h 9085945"/>
                  <a:gd name="connsiteX8236" fmla="*/ 0 w 1018183"/>
                  <a:gd name="connsiteY8236" fmla="*/ 288592 h 9085945"/>
                  <a:gd name="connsiteX8237" fmla="*/ 0 w 1018183"/>
                  <a:gd name="connsiteY8237" fmla="*/ 282535 h 9085945"/>
                  <a:gd name="connsiteX8238" fmla="*/ 0 w 1018183"/>
                  <a:gd name="connsiteY8238" fmla="*/ 280004 h 9085945"/>
                  <a:gd name="connsiteX8239" fmla="*/ 0 w 1018183"/>
                  <a:gd name="connsiteY8239" fmla="*/ 278915 h 9085945"/>
                  <a:gd name="connsiteX8240" fmla="*/ 0 w 1018183"/>
                  <a:gd name="connsiteY8240" fmla="*/ 278433 h 9085945"/>
                  <a:gd name="connsiteX8241" fmla="*/ 0 w 1018183"/>
                  <a:gd name="connsiteY8241" fmla="*/ 271476 h 9085945"/>
                  <a:gd name="connsiteX8242" fmla="*/ 0 w 1018183"/>
                  <a:gd name="connsiteY8242" fmla="*/ 269141 h 9085945"/>
                  <a:gd name="connsiteX8243" fmla="*/ 0 w 1018183"/>
                  <a:gd name="connsiteY8243" fmla="*/ 268942 h 9085945"/>
                  <a:gd name="connsiteX8244" fmla="*/ 0 w 1018183"/>
                  <a:gd name="connsiteY8244" fmla="*/ 243637 h 9085945"/>
                  <a:gd name="connsiteX8245" fmla="*/ 0 w 1018183"/>
                  <a:gd name="connsiteY8245" fmla="*/ 236413 h 9085945"/>
                  <a:gd name="connsiteX8246" fmla="*/ 0 w 1018183"/>
                  <a:gd name="connsiteY8246" fmla="*/ 204479 h 9085945"/>
                  <a:gd name="connsiteX8247" fmla="*/ 0 w 1018183"/>
                  <a:gd name="connsiteY8247" fmla="*/ 202264 h 9085945"/>
                  <a:gd name="connsiteX8248" fmla="*/ 0 w 1018183"/>
                  <a:gd name="connsiteY8248" fmla="*/ 199982 h 9085945"/>
                  <a:gd name="connsiteX8249" fmla="*/ 0 w 1018183"/>
                  <a:gd name="connsiteY8249" fmla="*/ 198414 h 9085945"/>
                  <a:gd name="connsiteX8250" fmla="*/ 0 w 1018183"/>
                  <a:gd name="connsiteY8250" fmla="*/ 191934 h 9085945"/>
                  <a:gd name="connsiteX8251" fmla="*/ 0 w 1018183"/>
                  <a:gd name="connsiteY8251" fmla="*/ 191428 h 9085945"/>
                  <a:gd name="connsiteX8252" fmla="*/ 0 w 1018183"/>
                  <a:gd name="connsiteY8252" fmla="*/ 177028 h 9085945"/>
                  <a:gd name="connsiteX8253" fmla="*/ 0 w 1018183"/>
                  <a:gd name="connsiteY8253" fmla="*/ 167255 h 9085945"/>
                  <a:gd name="connsiteX8254" fmla="*/ 0 w 1018183"/>
                  <a:gd name="connsiteY8254" fmla="*/ 165686 h 9085945"/>
                  <a:gd name="connsiteX8255" fmla="*/ 0 w 1018183"/>
                  <a:gd name="connsiteY8255" fmla="*/ 156394 h 9085945"/>
                  <a:gd name="connsiteX8256" fmla="*/ 0 w 1018183"/>
                  <a:gd name="connsiteY8256" fmla="*/ 148928 h 9085945"/>
                  <a:gd name="connsiteX8257" fmla="*/ 0 w 1018183"/>
                  <a:gd name="connsiteY8257" fmla="*/ 148347 h 9085945"/>
                  <a:gd name="connsiteX8258" fmla="*/ 0 w 1018183"/>
                  <a:gd name="connsiteY8258" fmla="*/ 134526 h 9085945"/>
                  <a:gd name="connsiteX8259" fmla="*/ 0 w 1018183"/>
                  <a:gd name="connsiteY8259" fmla="*/ 123667 h 9085945"/>
                  <a:gd name="connsiteX8260" fmla="*/ 0 w 1018183"/>
                  <a:gd name="connsiteY8260" fmla="*/ 113069 h 9085945"/>
                  <a:gd name="connsiteX8261" fmla="*/ 0 w 1018183"/>
                  <a:gd name="connsiteY8261" fmla="*/ 60860 h 9085945"/>
                  <a:gd name="connsiteX8262" fmla="*/ 0 w 1018183"/>
                  <a:gd name="connsiteY8262" fmla="*/ 46999 h 9085945"/>
                  <a:gd name="connsiteX8263" fmla="*/ 0 w 1018183"/>
                  <a:gd name="connsiteY8263" fmla="*/ 42504 h 9085945"/>
                  <a:gd name="connsiteX8264" fmla="*/ 0 w 1018183"/>
                  <a:gd name="connsiteY8264" fmla="*/ 40934 h 9085945"/>
                  <a:gd name="connsiteX8265" fmla="*/ 0 w 1018183"/>
                  <a:gd name="connsiteY8265" fmla="*/ 36181 h 9085945"/>
                  <a:gd name="connsiteX8266" fmla="*/ 0 w 1018183"/>
                  <a:gd name="connsiteY8266" fmla="*/ 21779 h 9085945"/>
                  <a:gd name="connsiteX8267" fmla="*/ 0 w 1018183"/>
                  <a:gd name="connsiteY8267" fmla="*/ 21368 h 9085945"/>
                  <a:gd name="connsiteX8268" fmla="*/ 0 w 1018183"/>
                  <a:gd name="connsiteY8268" fmla="*/ 19650 h 9085945"/>
                  <a:gd name="connsiteX8269" fmla="*/ 0 w 1018183"/>
                  <a:gd name="connsiteY8269" fmla="*/ 2534 h 9085945"/>
                  <a:gd name="connsiteX8270" fmla="*/ 0 w 1018183"/>
                  <a:gd name="connsiteY8270" fmla="*/ 0 h 908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</a:cxnLst>
                <a:rect l="l" t="t" r="r" b="b"/>
                <a:pathLst>
                  <a:path w="1018183" h="9085945">
                    <a:moveTo>
                      <a:pt x="1018183" y="0"/>
                    </a:moveTo>
                    <a:lnTo>
                      <a:pt x="1018183" y="6230"/>
                    </a:lnTo>
                    <a:lnTo>
                      <a:pt x="1018183" y="18774"/>
                    </a:lnTo>
                    <a:lnTo>
                      <a:pt x="1018183" y="21368"/>
                    </a:lnTo>
                    <a:lnTo>
                      <a:pt x="1018183" y="40934"/>
                    </a:lnTo>
                    <a:lnTo>
                      <a:pt x="1018183" y="42504"/>
                    </a:lnTo>
                    <a:lnTo>
                      <a:pt x="1018183" y="46999"/>
                    </a:lnTo>
                    <a:lnTo>
                      <a:pt x="1018183" y="54332"/>
                    </a:lnTo>
                    <a:lnTo>
                      <a:pt x="1018183" y="71445"/>
                    </a:lnTo>
                    <a:lnTo>
                      <a:pt x="1018183" y="87059"/>
                    </a:lnTo>
                    <a:lnTo>
                      <a:pt x="1018183" y="96832"/>
                    </a:lnTo>
                    <a:lnTo>
                      <a:pt x="1018183" y="104172"/>
                    </a:lnTo>
                    <a:lnTo>
                      <a:pt x="1018183" y="112657"/>
                    </a:lnTo>
                    <a:lnTo>
                      <a:pt x="1018183" y="113945"/>
                    </a:lnTo>
                    <a:lnTo>
                      <a:pt x="1018183" y="125273"/>
                    </a:lnTo>
                    <a:lnTo>
                      <a:pt x="1018183" y="134526"/>
                    </a:lnTo>
                    <a:lnTo>
                      <a:pt x="1018183" y="145384"/>
                    </a:lnTo>
                    <a:lnTo>
                      <a:pt x="1018183" y="148928"/>
                    </a:lnTo>
                    <a:lnTo>
                      <a:pt x="1018183" y="155156"/>
                    </a:lnTo>
                    <a:lnTo>
                      <a:pt x="1018183" y="177028"/>
                    </a:lnTo>
                    <a:lnTo>
                      <a:pt x="1018183" y="191428"/>
                    </a:lnTo>
                    <a:lnTo>
                      <a:pt x="1018183" y="232869"/>
                    </a:lnTo>
                    <a:lnTo>
                      <a:pt x="1018183" y="236413"/>
                    </a:lnTo>
                    <a:lnTo>
                      <a:pt x="1018183" y="243637"/>
                    </a:lnTo>
                    <a:lnTo>
                      <a:pt x="1018183" y="268942"/>
                    </a:lnTo>
                    <a:lnTo>
                      <a:pt x="1018183" y="269141"/>
                    </a:lnTo>
                    <a:lnTo>
                      <a:pt x="1018183" y="275172"/>
                    </a:lnTo>
                    <a:lnTo>
                      <a:pt x="1018183" y="276458"/>
                    </a:lnTo>
                    <a:lnTo>
                      <a:pt x="1018183" y="278433"/>
                    </a:lnTo>
                    <a:lnTo>
                      <a:pt x="1018183" y="278915"/>
                    </a:lnTo>
                    <a:lnTo>
                      <a:pt x="1018183" y="280004"/>
                    </a:lnTo>
                    <a:lnTo>
                      <a:pt x="1018183" y="287716"/>
                    </a:lnTo>
                    <a:lnTo>
                      <a:pt x="1018183" y="290310"/>
                    </a:lnTo>
                    <a:lnTo>
                      <a:pt x="1018183" y="309876"/>
                    </a:lnTo>
                    <a:lnTo>
                      <a:pt x="1018183" y="311161"/>
                    </a:lnTo>
                    <a:lnTo>
                      <a:pt x="1018183" y="311446"/>
                    </a:lnTo>
                    <a:lnTo>
                      <a:pt x="1018183" y="312729"/>
                    </a:lnTo>
                    <a:lnTo>
                      <a:pt x="1018183" y="315010"/>
                    </a:lnTo>
                    <a:lnTo>
                      <a:pt x="1018183" y="315941"/>
                    </a:lnTo>
                    <a:lnTo>
                      <a:pt x="1018183" y="320936"/>
                    </a:lnTo>
                    <a:lnTo>
                      <a:pt x="1018183" y="322503"/>
                    </a:lnTo>
                    <a:lnTo>
                      <a:pt x="1018183" y="323274"/>
                    </a:lnTo>
                    <a:lnTo>
                      <a:pt x="1018183" y="329720"/>
                    </a:lnTo>
                    <a:lnTo>
                      <a:pt x="1018183" y="340387"/>
                    </a:lnTo>
                    <a:lnTo>
                      <a:pt x="1018183" y="356001"/>
                    </a:lnTo>
                    <a:lnTo>
                      <a:pt x="1018183" y="357510"/>
                    </a:lnTo>
                    <a:lnTo>
                      <a:pt x="1018183" y="365774"/>
                    </a:lnTo>
                    <a:lnTo>
                      <a:pt x="1018183" y="367058"/>
                    </a:lnTo>
                    <a:lnTo>
                      <a:pt x="1018183" y="372218"/>
                    </a:lnTo>
                    <a:lnTo>
                      <a:pt x="1018183" y="373114"/>
                    </a:lnTo>
                    <a:lnTo>
                      <a:pt x="1018183" y="381599"/>
                    </a:lnTo>
                    <a:lnTo>
                      <a:pt x="1018183" y="382887"/>
                    </a:lnTo>
                    <a:lnTo>
                      <a:pt x="1018183" y="384171"/>
                    </a:lnTo>
                    <a:lnTo>
                      <a:pt x="1018183" y="394215"/>
                    </a:lnTo>
                    <a:lnTo>
                      <a:pt x="1018183" y="403468"/>
                    </a:lnTo>
                    <a:lnTo>
                      <a:pt x="1018183" y="405274"/>
                    </a:lnTo>
                    <a:lnTo>
                      <a:pt x="1018183" y="414326"/>
                    </a:lnTo>
                    <a:lnTo>
                      <a:pt x="1018183" y="414526"/>
                    </a:lnTo>
                    <a:lnTo>
                      <a:pt x="1018183" y="417870"/>
                    </a:lnTo>
                    <a:lnTo>
                      <a:pt x="1018183" y="421130"/>
                    </a:lnTo>
                    <a:lnTo>
                      <a:pt x="1018183" y="424098"/>
                    </a:lnTo>
                    <a:lnTo>
                      <a:pt x="1018183" y="425384"/>
                    </a:lnTo>
                    <a:lnTo>
                      <a:pt x="1018183" y="428927"/>
                    </a:lnTo>
                    <a:lnTo>
                      <a:pt x="1018183" y="438001"/>
                    </a:lnTo>
                    <a:lnTo>
                      <a:pt x="1018183" y="439978"/>
                    </a:lnTo>
                    <a:lnTo>
                      <a:pt x="1018183" y="441545"/>
                    </a:lnTo>
                    <a:lnTo>
                      <a:pt x="1018183" y="445970"/>
                    </a:lnTo>
                    <a:lnTo>
                      <a:pt x="1018183" y="447254"/>
                    </a:lnTo>
                    <a:lnTo>
                      <a:pt x="1018183" y="457028"/>
                    </a:lnTo>
                    <a:lnTo>
                      <a:pt x="1018183" y="460370"/>
                    </a:lnTo>
                    <a:lnTo>
                      <a:pt x="1018183" y="461654"/>
                    </a:lnTo>
                    <a:lnTo>
                      <a:pt x="1018183" y="463630"/>
                    </a:lnTo>
                    <a:lnTo>
                      <a:pt x="1018183" y="466226"/>
                    </a:lnTo>
                    <a:lnTo>
                      <a:pt x="1018183" y="471428"/>
                    </a:lnTo>
                    <a:lnTo>
                      <a:pt x="1018183" y="501811"/>
                    </a:lnTo>
                    <a:lnTo>
                      <a:pt x="1018183" y="505355"/>
                    </a:lnTo>
                    <a:lnTo>
                      <a:pt x="1018183" y="512579"/>
                    </a:lnTo>
                    <a:lnTo>
                      <a:pt x="1018183" y="538083"/>
                    </a:lnTo>
                    <a:lnTo>
                      <a:pt x="1018183" y="545400"/>
                    </a:lnTo>
                    <a:lnTo>
                      <a:pt x="1018183" y="547375"/>
                    </a:lnTo>
                    <a:lnTo>
                      <a:pt x="1018183" y="547857"/>
                    </a:lnTo>
                    <a:lnTo>
                      <a:pt x="1018183" y="548946"/>
                    </a:lnTo>
                    <a:lnTo>
                      <a:pt x="1018183" y="549141"/>
                    </a:lnTo>
                    <a:lnTo>
                      <a:pt x="1018183" y="580103"/>
                    </a:lnTo>
                    <a:lnTo>
                      <a:pt x="1018183" y="581671"/>
                    </a:lnTo>
                    <a:lnTo>
                      <a:pt x="1018183" y="583952"/>
                    </a:lnTo>
                    <a:lnTo>
                      <a:pt x="1018183" y="589878"/>
                    </a:lnTo>
                    <a:lnTo>
                      <a:pt x="1018183" y="591161"/>
                    </a:lnTo>
                    <a:lnTo>
                      <a:pt x="1018183" y="591445"/>
                    </a:lnTo>
                    <a:lnTo>
                      <a:pt x="1018183" y="592731"/>
                    </a:lnTo>
                    <a:lnTo>
                      <a:pt x="1018183" y="595010"/>
                    </a:lnTo>
                    <a:lnTo>
                      <a:pt x="1018183" y="598662"/>
                    </a:lnTo>
                    <a:lnTo>
                      <a:pt x="1018183" y="606826"/>
                    </a:lnTo>
                    <a:lnTo>
                      <a:pt x="1018183" y="609720"/>
                    </a:lnTo>
                    <a:lnTo>
                      <a:pt x="1018183" y="626452"/>
                    </a:lnTo>
                    <a:lnTo>
                      <a:pt x="1018183" y="627740"/>
                    </a:lnTo>
                    <a:lnTo>
                      <a:pt x="1018183" y="636000"/>
                    </a:lnTo>
                    <a:lnTo>
                      <a:pt x="1018183" y="637510"/>
                    </a:lnTo>
                    <a:lnTo>
                      <a:pt x="1018183" y="641160"/>
                    </a:lnTo>
                    <a:lnTo>
                      <a:pt x="1018183" y="642448"/>
                    </a:lnTo>
                    <a:lnTo>
                      <a:pt x="1018183" y="645991"/>
                    </a:lnTo>
                    <a:lnTo>
                      <a:pt x="1018183" y="652217"/>
                    </a:lnTo>
                    <a:lnTo>
                      <a:pt x="1018183" y="653045"/>
                    </a:lnTo>
                    <a:lnTo>
                      <a:pt x="1018183" y="653113"/>
                    </a:lnTo>
                    <a:lnTo>
                      <a:pt x="1018183" y="674216"/>
                    </a:lnTo>
                    <a:lnTo>
                      <a:pt x="1018183" y="677726"/>
                    </a:lnTo>
                    <a:lnTo>
                      <a:pt x="1018183" y="680355"/>
                    </a:lnTo>
                    <a:lnTo>
                      <a:pt x="1018183" y="683468"/>
                    </a:lnTo>
                    <a:lnTo>
                      <a:pt x="1018183" y="688493"/>
                    </a:lnTo>
                    <a:lnTo>
                      <a:pt x="1018183" y="690072"/>
                    </a:lnTo>
                    <a:lnTo>
                      <a:pt x="1018183" y="694326"/>
                    </a:lnTo>
                    <a:lnTo>
                      <a:pt x="1018183" y="695065"/>
                    </a:lnTo>
                    <a:lnTo>
                      <a:pt x="1018183" y="696633"/>
                    </a:lnTo>
                    <a:lnTo>
                      <a:pt x="1018183" y="697869"/>
                    </a:lnTo>
                    <a:lnTo>
                      <a:pt x="1018183" y="701130"/>
                    </a:lnTo>
                    <a:lnTo>
                      <a:pt x="1018183" y="706943"/>
                    </a:lnTo>
                    <a:lnTo>
                      <a:pt x="1018183" y="708920"/>
                    </a:lnTo>
                    <a:lnTo>
                      <a:pt x="1018183" y="710487"/>
                    </a:lnTo>
                    <a:lnTo>
                      <a:pt x="1018183" y="716196"/>
                    </a:lnTo>
                    <a:lnTo>
                      <a:pt x="1018183" y="718001"/>
                    </a:lnTo>
                    <a:lnTo>
                      <a:pt x="1018183" y="719976"/>
                    </a:lnTo>
                    <a:lnTo>
                      <a:pt x="1018183" y="721313"/>
                    </a:lnTo>
                    <a:lnTo>
                      <a:pt x="1018183" y="721545"/>
                    </a:lnTo>
                    <a:lnTo>
                      <a:pt x="1018183" y="725970"/>
                    </a:lnTo>
                    <a:lnTo>
                      <a:pt x="1018183" y="727254"/>
                    </a:lnTo>
                    <a:lnTo>
                      <a:pt x="1018183" y="730596"/>
                    </a:lnTo>
                    <a:lnTo>
                      <a:pt x="1018183" y="732572"/>
                    </a:lnTo>
                    <a:lnTo>
                      <a:pt x="1018183" y="733857"/>
                    </a:lnTo>
                    <a:lnTo>
                      <a:pt x="1018183" y="735168"/>
                    </a:lnTo>
                    <a:lnTo>
                      <a:pt x="1018183" y="740370"/>
                    </a:lnTo>
                    <a:lnTo>
                      <a:pt x="1018183" y="741655"/>
                    </a:lnTo>
                    <a:lnTo>
                      <a:pt x="1018183" y="743631"/>
                    </a:lnTo>
                    <a:lnTo>
                      <a:pt x="1018183" y="746225"/>
                    </a:lnTo>
                    <a:lnTo>
                      <a:pt x="1018183" y="752705"/>
                    </a:lnTo>
                    <a:lnTo>
                      <a:pt x="1018183" y="754272"/>
                    </a:lnTo>
                    <a:lnTo>
                      <a:pt x="1018183" y="811915"/>
                    </a:lnTo>
                    <a:lnTo>
                      <a:pt x="1018183" y="818083"/>
                    </a:lnTo>
                    <a:lnTo>
                      <a:pt x="1018183" y="829028"/>
                    </a:lnTo>
                    <a:lnTo>
                      <a:pt x="1018183" y="831158"/>
                    </a:lnTo>
                    <a:lnTo>
                      <a:pt x="1018183" y="845559"/>
                    </a:lnTo>
                    <a:lnTo>
                      <a:pt x="1018183" y="860103"/>
                    </a:lnTo>
                    <a:lnTo>
                      <a:pt x="1018183" y="861673"/>
                    </a:lnTo>
                    <a:lnTo>
                      <a:pt x="1018183" y="863952"/>
                    </a:lnTo>
                    <a:lnTo>
                      <a:pt x="1018183" y="870240"/>
                    </a:lnTo>
                    <a:lnTo>
                      <a:pt x="1018183" y="875768"/>
                    </a:lnTo>
                    <a:lnTo>
                      <a:pt x="1018183" y="878662"/>
                    </a:lnTo>
                    <a:lnTo>
                      <a:pt x="1018183" y="886825"/>
                    </a:lnTo>
                    <a:lnTo>
                      <a:pt x="1018183" y="896682"/>
                    </a:lnTo>
                    <a:lnTo>
                      <a:pt x="1018183" y="906452"/>
                    </a:lnTo>
                    <a:lnTo>
                      <a:pt x="1018183" y="907736"/>
                    </a:lnTo>
                    <a:lnTo>
                      <a:pt x="1018183" y="911390"/>
                    </a:lnTo>
                    <a:lnTo>
                      <a:pt x="1018183" y="914933"/>
                    </a:lnTo>
                    <a:lnTo>
                      <a:pt x="1018183" y="919552"/>
                    </a:lnTo>
                    <a:lnTo>
                      <a:pt x="1018183" y="921159"/>
                    </a:lnTo>
                    <a:lnTo>
                      <a:pt x="1018183" y="921987"/>
                    </a:lnTo>
                    <a:lnTo>
                      <a:pt x="1018183" y="922443"/>
                    </a:lnTo>
                    <a:lnTo>
                      <a:pt x="1018183" y="925991"/>
                    </a:lnTo>
                    <a:lnTo>
                      <a:pt x="1018183" y="933045"/>
                    </a:lnTo>
                    <a:lnTo>
                      <a:pt x="1018183" y="946668"/>
                    </a:lnTo>
                    <a:lnTo>
                      <a:pt x="1018183" y="949297"/>
                    </a:lnTo>
                    <a:lnTo>
                      <a:pt x="1018183" y="957435"/>
                    </a:lnTo>
                    <a:lnTo>
                      <a:pt x="1018183" y="957726"/>
                    </a:lnTo>
                    <a:lnTo>
                      <a:pt x="1018183" y="958719"/>
                    </a:lnTo>
                    <a:lnTo>
                      <a:pt x="1018183" y="960357"/>
                    </a:lnTo>
                    <a:lnTo>
                      <a:pt x="1018183" y="964007"/>
                    </a:lnTo>
                    <a:lnTo>
                      <a:pt x="1018183" y="965575"/>
                    </a:lnTo>
                    <a:lnTo>
                      <a:pt x="1018183" y="965773"/>
                    </a:lnTo>
                    <a:lnTo>
                      <a:pt x="1018183" y="968493"/>
                    </a:lnTo>
                    <a:lnTo>
                      <a:pt x="1018183" y="970072"/>
                    </a:lnTo>
                    <a:lnTo>
                      <a:pt x="1018183" y="975065"/>
                    </a:lnTo>
                    <a:lnTo>
                      <a:pt x="1018183" y="976633"/>
                    </a:lnTo>
                    <a:lnTo>
                      <a:pt x="1018183" y="986943"/>
                    </a:lnTo>
                    <a:lnTo>
                      <a:pt x="1018183" y="988918"/>
                    </a:lnTo>
                    <a:lnTo>
                      <a:pt x="1018183" y="990255"/>
                    </a:lnTo>
                    <a:lnTo>
                      <a:pt x="1018183" y="990487"/>
                    </a:lnTo>
                    <a:lnTo>
                      <a:pt x="1018183" y="993084"/>
                    </a:lnTo>
                    <a:lnTo>
                      <a:pt x="1018183" y="993998"/>
                    </a:lnTo>
                    <a:lnTo>
                      <a:pt x="1018183" y="996196"/>
                    </a:lnTo>
                    <a:lnTo>
                      <a:pt x="1018183" y="1001313"/>
                    </a:lnTo>
                    <a:lnTo>
                      <a:pt x="1018183" y="1002799"/>
                    </a:lnTo>
                    <a:lnTo>
                      <a:pt x="1018183" y="1007794"/>
                    </a:lnTo>
                    <a:lnTo>
                      <a:pt x="1018183" y="1009362"/>
                    </a:lnTo>
                    <a:lnTo>
                      <a:pt x="1018183" y="1010597"/>
                    </a:lnTo>
                    <a:lnTo>
                      <a:pt x="1018183" y="1011336"/>
                    </a:lnTo>
                    <a:lnTo>
                      <a:pt x="1018183" y="1011642"/>
                    </a:lnTo>
                    <a:lnTo>
                      <a:pt x="1018183" y="1012573"/>
                    </a:lnTo>
                    <a:lnTo>
                      <a:pt x="1018183" y="1013857"/>
                    </a:lnTo>
                    <a:lnTo>
                      <a:pt x="1018183" y="1015167"/>
                    </a:lnTo>
                    <a:lnTo>
                      <a:pt x="1018183" y="1021647"/>
                    </a:lnTo>
                    <a:lnTo>
                      <a:pt x="1018183" y="1023214"/>
                    </a:lnTo>
                    <a:lnTo>
                      <a:pt x="1018183" y="1032705"/>
                    </a:lnTo>
                    <a:lnTo>
                      <a:pt x="1018183" y="1034272"/>
                    </a:lnTo>
                    <a:lnTo>
                      <a:pt x="1018183" y="1036017"/>
                    </a:lnTo>
                    <a:lnTo>
                      <a:pt x="1018183" y="1037587"/>
                    </a:lnTo>
                    <a:lnTo>
                      <a:pt x="1018183" y="1080857"/>
                    </a:lnTo>
                    <a:lnTo>
                      <a:pt x="1018183" y="1091915"/>
                    </a:lnTo>
                    <a:lnTo>
                      <a:pt x="1018183" y="1097970"/>
                    </a:lnTo>
                    <a:lnTo>
                      <a:pt x="1018183" y="1100100"/>
                    </a:lnTo>
                    <a:lnTo>
                      <a:pt x="1018183" y="1109028"/>
                    </a:lnTo>
                    <a:lnTo>
                      <a:pt x="1018183" y="1111158"/>
                    </a:lnTo>
                    <a:lnTo>
                      <a:pt x="1018183" y="1114501"/>
                    </a:lnTo>
                    <a:lnTo>
                      <a:pt x="1018183" y="1116720"/>
                    </a:lnTo>
                    <a:lnTo>
                      <a:pt x="1018183" y="1120356"/>
                    </a:lnTo>
                    <a:lnTo>
                      <a:pt x="1018183" y="1125561"/>
                    </a:lnTo>
                    <a:lnTo>
                      <a:pt x="1018183" y="1139182"/>
                    </a:lnTo>
                    <a:lnTo>
                      <a:pt x="1018183" y="1143886"/>
                    </a:lnTo>
                    <a:lnTo>
                      <a:pt x="1018183" y="1147430"/>
                    </a:lnTo>
                    <a:lnTo>
                      <a:pt x="1018183" y="1150239"/>
                    </a:lnTo>
                    <a:lnTo>
                      <a:pt x="1018183" y="1155767"/>
                    </a:lnTo>
                    <a:lnTo>
                      <a:pt x="1018183" y="1158288"/>
                    </a:lnTo>
                    <a:lnTo>
                      <a:pt x="1018183" y="1162857"/>
                    </a:lnTo>
                    <a:lnTo>
                      <a:pt x="1018183" y="1172111"/>
                    </a:lnTo>
                    <a:lnTo>
                      <a:pt x="1018183" y="1176678"/>
                    </a:lnTo>
                    <a:lnTo>
                      <a:pt x="1018183" y="1186511"/>
                    </a:lnTo>
                    <a:lnTo>
                      <a:pt x="1018183" y="1188494"/>
                    </a:lnTo>
                    <a:lnTo>
                      <a:pt x="1018183" y="1191385"/>
                    </a:lnTo>
                    <a:lnTo>
                      <a:pt x="1018183" y="1194933"/>
                    </a:lnTo>
                    <a:lnTo>
                      <a:pt x="1018183" y="1199552"/>
                    </a:lnTo>
                    <a:lnTo>
                      <a:pt x="1018183" y="1201987"/>
                    </a:lnTo>
                    <a:lnTo>
                      <a:pt x="1018183" y="1226668"/>
                    </a:lnTo>
                    <a:lnTo>
                      <a:pt x="1018183" y="1227661"/>
                    </a:lnTo>
                    <a:lnTo>
                      <a:pt x="1018183" y="1229299"/>
                    </a:lnTo>
                    <a:lnTo>
                      <a:pt x="1018183" y="1234715"/>
                    </a:lnTo>
                    <a:lnTo>
                      <a:pt x="1018183" y="1235704"/>
                    </a:lnTo>
                    <a:lnTo>
                      <a:pt x="1018183" y="1237435"/>
                    </a:lnTo>
                    <a:lnTo>
                      <a:pt x="1018183" y="1238720"/>
                    </a:lnTo>
                    <a:lnTo>
                      <a:pt x="1018183" y="1244007"/>
                    </a:lnTo>
                    <a:lnTo>
                      <a:pt x="1018183" y="1245575"/>
                    </a:lnTo>
                    <a:lnTo>
                      <a:pt x="1018183" y="1245773"/>
                    </a:lnTo>
                    <a:lnTo>
                      <a:pt x="1018183" y="1262026"/>
                    </a:lnTo>
                    <a:lnTo>
                      <a:pt x="1018183" y="1262940"/>
                    </a:lnTo>
                    <a:lnTo>
                      <a:pt x="1018183" y="1270255"/>
                    </a:lnTo>
                    <a:lnTo>
                      <a:pt x="1018183" y="1273084"/>
                    </a:lnTo>
                    <a:lnTo>
                      <a:pt x="1018183" y="1273998"/>
                    </a:lnTo>
                    <a:lnTo>
                      <a:pt x="1018183" y="1276736"/>
                    </a:lnTo>
                    <a:lnTo>
                      <a:pt x="1018183" y="1278304"/>
                    </a:lnTo>
                    <a:lnTo>
                      <a:pt x="1018183" y="1280278"/>
                    </a:lnTo>
                    <a:lnTo>
                      <a:pt x="1018183" y="1280584"/>
                    </a:lnTo>
                    <a:lnTo>
                      <a:pt x="1018183" y="1282799"/>
                    </a:lnTo>
                    <a:lnTo>
                      <a:pt x="1018183" y="1287794"/>
                    </a:lnTo>
                    <a:lnTo>
                      <a:pt x="1018183" y="1289362"/>
                    </a:lnTo>
                    <a:lnTo>
                      <a:pt x="1018183" y="1291338"/>
                    </a:lnTo>
                    <a:lnTo>
                      <a:pt x="1018183" y="1291643"/>
                    </a:lnTo>
                    <a:lnTo>
                      <a:pt x="1018183" y="1301647"/>
                    </a:lnTo>
                    <a:lnTo>
                      <a:pt x="1018183" y="1303214"/>
                    </a:lnTo>
                    <a:lnTo>
                      <a:pt x="1018183" y="1304959"/>
                    </a:lnTo>
                    <a:lnTo>
                      <a:pt x="1018183" y="1306529"/>
                    </a:lnTo>
                    <a:lnTo>
                      <a:pt x="1018183" y="1316019"/>
                    </a:lnTo>
                    <a:lnTo>
                      <a:pt x="1018183" y="1317586"/>
                    </a:lnTo>
                    <a:lnTo>
                      <a:pt x="1018183" y="1324065"/>
                    </a:lnTo>
                    <a:lnTo>
                      <a:pt x="1018183" y="1324371"/>
                    </a:lnTo>
                    <a:lnTo>
                      <a:pt x="1018183" y="1327915"/>
                    </a:lnTo>
                    <a:lnTo>
                      <a:pt x="1018183" y="1342624"/>
                    </a:lnTo>
                    <a:lnTo>
                      <a:pt x="1018183" y="1352593"/>
                    </a:lnTo>
                    <a:lnTo>
                      <a:pt x="1018183" y="1360857"/>
                    </a:lnTo>
                    <a:lnTo>
                      <a:pt x="1018183" y="1367301"/>
                    </a:lnTo>
                    <a:lnTo>
                      <a:pt x="1018183" y="1377970"/>
                    </a:lnTo>
                    <a:lnTo>
                      <a:pt x="1018183" y="1380100"/>
                    </a:lnTo>
                    <a:lnTo>
                      <a:pt x="1018183" y="1385662"/>
                    </a:lnTo>
                    <a:lnTo>
                      <a:pt x="1018183" y="1389298"/>
                    </a:lnTo>
                    <a:lnTo>
                      <a:pt x="1018183" y="1394503"/>
                    </a:lnTo>
                    <a:lnTo>
                      <a:pt x="1018183" y="1396722"/>
                    </a:lnTo>
                    <a:lnTo>
                      <a:pt x="1018183" y="1400357"/>
                    </a:lnTo>
                    <a:lnTo>
                      <a:pt x="1018183" y="1412828"/>
                    </a:lnTo>
                    <a:lnTo>
                      <a:pt x="1018183" y="1416372"/>
                    </a:lnTo>
                    <a:lnTo>
                      <a:pt x="1018183" y="1419181"/>
                    </a:lnTo>
                    <a:lnTo>
                      <a:pt x="1018183" y="1423886"/>
                    </a:lnTo>
                    <a:lnTo>
                      <a:pt x="1018183" y="1427230"/>
                    </a:lnTo>
                    <a:lnTo>
                      <a:pt x="1018183" y="1427431"/>
                    </a:lnTo>
                    <a:lnTo>
                      <a:pt x="1018183" y="1429449"/>
                    </a:lnTo>
                    <a:lnTo>
                      <a:pt x="1018183" y="1431799"/>
                    </a:lnTo>
                    <a:lnTo>
                      <a:pt x="1018183" y="1433084"/>
                    </a:lnTo>
                    <a:lnTo>
                      <a:pt x="1018183" y="1435061"/>
                    </a:lnTo>
                    <a:lnTo>
                      <a:pt x="1018183" y="1436628"/>
                    </a:lnTo>
                    <a:lnTo>
                      <a:pt x="1018183" y="1438288"/>
                    </a:lnTo>
                    <a:lnTo>
                      <a:pt x="1018183" y="1441053"/>
                    </a:lnTo>
                    <a:lnTo>
                      <a:pt x="1018183" y="1442856"/>
                    </a:lnTo>
                    <a:lnTo>
                      <a:pt x="1018183" y="1452111"/>
                    </a:lnTo>
                    <a:lnTo>
                      <a:pt x="1018183" y="1455453"/>
                    </a:lnTo>
                    <a:lnTo>
                      <a:pt x="1018183" y="1458713"/>
                    </a:lnTo>
                    <a:lnTo>
                      <a:pt x="1018183" y="1460158"/>
                    </a:lnTo>
                    <a:lnTo>
                      <a:pt x="1018183" y="1466511"/>
                    </a:lnTo>
                    <a:lnTo>
                      <a:pt x="1018183" y="1468494"/>
                    </a:lnTo>
                    <a:lnTo>
                      <a:pt x="1018183" y="1477561"/>
                    </a:lnTo>
                    <a:lnTo>
                      <a:pt x="1018183" y="1479130"/>
                    </a:lnTo>
                    <a:lnTo>
                      <a:pt x="1018183" y="1504646"/>
                    </a:lnTo>
                    <a:lnTo>
                      <a:pt x="1018183" y="1507662"/>
                    </a:lnTo>
                    <a:lnTo>
                      <a:pt x="1018183" y="1514715"/>
                    </a:lnTo>
                    <a:lnTo>
                      <a:pt x="1018183" y="1515704"/>
                    </a:lnTo>
                    <a:lnTo>
                      <a:pt x="1018183" y="1542026"/>
                    </a:lnTo>
                    <a:lnTo>
                      <a:pt x="1018183" y="1542940"/>
                    </a:lnTo>
                    <a:lnTo>
                      <a:pt x="1018183" y="1548432"/>
                    </a:lnTo>
                    <a:lnTo>
                      <a:pt x="1018183" y="1556736"/>
                    </a:lnTo>
                    <a:lnTo>
                      <a:pt x="1018183" y="1558304"/>
                    </a:lnTo>
                    <a:lnTo>
                      <a:pt x="1018183" y="1560280"/>
                    </a:lnTo>
                    <a:lnTo>
                      <a:pt x="1018183" y="1560585"/>
                    </a:lnTo>
                    <a:lnTo>
                      <a:pt x="1018183" y="1584961"/>
                    </a:lnTo>
                    <a:lnTo>
                      <a:pt x="1018183" y="1586528"/>
                    </a:lnTo>
                    <a:lnTo>
                      <a:pt x="1018183" y="1593007"/>
                    </a:lnTo>
                    <a:lnTo>
                      <a:pt x="1018183" y="1593313"/>
                    </a:lnTo>
                    <a:lnTo>
                      <a:pt x="1018183" y="1596857"/>
                    </a:lnTo>
                    <a:lnTo>
                      <a:pt x="1018183" y="1601909"/>
                    </a:lnTo>
                    <a:lnTo>
                      <a:pt x="1018183" y="1604065"/>
                    </a:lnTo>
                    <a:lnTo>
                      <a:pt x="1018183" y="1604369"/>
                    </a:lnTo>
                    <a:lnTo>
                      <a:pt x="1018183" y="1607914"/>
                    </a:lnTo>
                    <a:lnTo>
                      <a:pt x="1018183" y="1611566"/>
                    </a:lnTo>
                    <a:lnTo>
                      <a:pt x="1018183" y="1621535"/>
                    </a:lnTo>
                    <a:lnTo>
                      <a:pt x="1018183" y="1622624"/>
                    </a:lnTo>
                    <a:lnTo>
                      <a:pt x="1018183" y="1632593"/>
                    </a:lnTo>
                    <a:lnTo>
                      <a:pt x="1018183" y="1636243"/>
                    </a:lnTo>
                    <a:lnTo>
                      <a:pt x="1018183" y="1640644"/>
                    </a:lnTo>
                    <a:lnTo>
                      <a:pt x="1018183" y="1644409"/>
                    </a:lnTo>
                    <a:lnTo>
                      <a:pt x="1018183" y="1647300"/>
                    </a:lnTo>
                    <a:lnTo>
                      <a:pt x="1018183" y="1648128"/>
                    </a:lnTo>
                    <a:lnTo>
                      <a:pt x="1018183" y="1655352"/>
                    </a:lnTo>
                    <a:lnTo>
                      <a:pt x="1018183" y="1665664"/>
                    </a:lnTo>
                    <a:lnTo>
                      <a:pt x="1018183" y="1669299"/>
                    </a:lnTo>
                    <a:lnTo>
                      <a:pt x="1018183" y="1675438"/>
                    </a:lnTo>
                    <a:lnTo>
                      <a:pt x="1018183" y="1683576"/>
                    </a:lnTo>
                    <a:lnTo>
                      <a:pt x="1018183" y="1690148"/>
                    </a:lnTo>
                    <a:lnTo>
                      <a:pt x="1018183" y="1690630"/>
                    </a:lnTo>
                    <a:lnTo>
                      <a:pt x="1018183" y="1691716"/>
                    </a:lnTo>
                    <a:lnTo>
                      <a:pt x="1018183" y="1692828"/>
                    </a:lnTo>
                    <a:lnTo>
                      <a:pt x="1018183" y="1696373"/>
                    </a:lnTo>
                    <a:lnTo>
                      <a:pt x="1018183" y="1698391"/>
                    </a:lnTo>
                    <a:lnTo>
                      <a:pt x="1018183" y="1702026"/>
                    </a:lnTo>
                    <a:lnTo>
                      <a:pt x="1018183" y="1704003"/>
                    </a:lnTo>
                    <a:lnTo>
                      <a:pt x="1018183" y="1705570"/>
                    </a:lnTo>
                    <a:lnTo>
                      <a:pt x="1018183" y="1707230"/>
                    </a:lnTo>
                    <a:lnTo>
                      <a:pt x="1018183" y="1709449"/>
                    </a:lnTo>
                    <a:lnTo>
                      <a:pt x="1018183" y="1711798"/>
                    </a:lnTo>
                    <a:lnTo>
                      <a:pt x="1018183" y="1713084"/>
                    </a:lnTo>
                    <a:lnTo>
                      <a:pt x="1018183" y="1715059"/>
                    </a:lnTo>
                    <a:lnTo>
                      <a:pt x="1018183" y="1716628"/>
                    </a:lnTo>
                    <a:lnTo>
                      <a:pt x="1018183" y="1717940"/>
                    </a:lnTo>
                    <a:lnTo>
                      <a:pt x="1018183" y="1721053"/>
                    </a:lnTo>
                    <a:lnTo>
                      <a:pt x="1018183" y="1727655"/>
                    </a:lnTo>
                    <a:lnTo>
                      <a:pt x="1018183" y="1729100"/>
                    </a:lnTo>
                    <a:lnTo>
                      <a:pt x="1018183" y="1732650"/>
                    </a:lnTo>
                    <a:lnTo>
                      <a:pt x="1018183" y="1734217"/>
                    </a:lnTo>
                    <a:lnTo>
                      <a:pt x="1018183" y="1735453"/>
                    </a:lnTo>
                    <a:lnTo>
                      <a:pt x="1018183" y="1738714"/>
                    </a:lnTo>
                    <a:lnTo>
                      <a:pt x="1018183" y="1740158"/>
                    </a:lnTo>
                    <a:lnTo>
                      <a:pt x="1018183" y="1746503"/>
                    </a:lnTo>
                    <a:lnTo>
                      <a:pt x="1018183" y="1747788"/>
                    </a:lnTo>
                    <a:lnTo>
                      <a:pt x="1018183" y="1748072"/>
                    </a:lnTo>
                    <a:lnTo>
                      <a:pt x="1018183" y="1749355"/>
                    </a:lnTo>
                    <a:lnTo>
                      <a:pt x="1018183" y="1757562"/>
                    </a:lnTo>
                    <a:lnTo>
                      <a:pt x="1018183" y="1759129"/>
                    </a:lnTo>
                    <a:lnTo>
                      <a:pt x="1018183" y="1784646"/>
                    </a:lnTo>
                    <a:lnTo>
                      <a:pt x="1018183" y="1817374"/>
                    </a:lnTo>
                    <a:lnTo>
                      <a:pt x="1018183" y="1826241"/>
                    </a:lnTo>
                    <a:lnTo>
                      <a:pt x="1018183" y="1828432"/>
                    </a:lnTo>
                    <a:lnTo>
                      <a:pt x="1018183" y="1840642"/>
                    </a:lnTo>
                    <a:lnTo>
                      <a:pt x="1018183" y="1868743"/>
                    </a:lnTo>
                    <a:lnTo>
                      <a:pt x="1018183" y="1870851"/>
                    </a:lnTo>
                    <a:lnTo>
                      <a:pt x="1018183" y="1873007"/>
                    </a:lnTo>
                    <a:lnTo>
                      <a:pt x="1018183" y="1873311"/>
                    </a:lnTo>
                    <a:lnTo>
                      <a:pt x="1018183" y="1876856"/>
                    </a:lnTo>
                    <a:lnTo>
                      <a:pt x="1018183" y="1881908"/>
                    </a:lnTo>
                    <a:lnTo>
                      <a:pt x="1018183" y="1883144"/>
                    </a:lnTo>
                    <a:lnTo>
                      <a:pt x="1018183" y="1891566"/>
                    </a:lnTo>
                    <a:lnTo>
                      <a:pt x="1018183" y="1901535"/>
                    </a:lnTo>
                    <a:lnTo>
                      <a:pt x="1018183" y="1909586"/>
                    </a:lnTo>
                    <a:lnTo>
                      <a:pt x="1018183" y="1913351"/>
                    </a:lnTo>
                    <a:lnTo>
                      <a:pt x="1018183" y="1914635"/>
                    </a:lnTo>
                    <a:lnTo>
                      <a:pt x="1018183" y="1916242"/>
                    </a:lnTo>
                    <a:lnTo>
                      <a:pt x="1018183" y="1917070"/>
                    </a:lnTo>
                    <a:lnTo>
                      <a:pt x="1018183" y="1920640"/>
                    </a:lnTo>
                    <a:lnTo>
                      <a:pt x="1018183" y="1924294"/>
                    </a:lnTo>
                    <a:lnTo>
                      <a:pt x="1018183" y="1924409"/>
                    </a:lnTo>
                    <a:lnTo>
                      <a:pt x="1018183" y="1928128"/>
                    </a:lnTo>
                    <a:lnTo>
                      <a:pt x="1018183" y="1935347"/>
                    </a:lnTo>
                    <a:lnTo>
                      <a:pt x="1018183" y="1944380"/>
                    </a:lnTo>
                    <a:lnTo>
                      <a:pt x="1018183" y="1952518"/>
                    </a:lnTo>
                    <a:lnTo>
                      <a:pt x="1018183" y="1955440"/>
                    </a:lnTo>
                    <a:lnTo>
                      <a:pt x="1018183" y="1959090"/>
                    </a:lnTo>
                    <a:lnTo>
                      <a:pt x="1018183" y="1959572"/>
                    </a:lnTo>
                    <a:lnTo>
                      <a:pt x="1018183" y="1960658"/>
                    </a:lnTo>
                    <a:lnTo>
                      <a:pt x="1018183" y="1960856"/>
                    </a:lnTo>
                    <a:lnTo>
                      <a:pt x="1018183" y="1963576"/>
                    </a:lnTo>
                    <a:lnTo>
                      <a:pt x="1018183" y="1967252"/>
                    </a:lnTo>
                    <a:lnTo>
                      <a:pt x="1018183" y="1970148"/>
                    </a:lnTo>
                    <a:lnTo>
                      <a:pt x="1018183" y="1970630"/>
                    </a:lnTo>
                    <a:lnTo>
                      <a:pt x="1018183" y="1971716"/>
                    </a:lnTo>
                    <a:lnTo>
                      <a:pt x="1018183" y="1978391"/>
                    </a:lnTo>
                    <a:lnTo>
                      <a:pt x="1018183" y="1982026"/>
                    </a:lnTo>
                    <a:lnTo>
                      <a:pt x="1018183" y="1984001"/>
                    </a:lnTo>
                    <a:lnTo>
                      <a:pt x="1018183" y="1985570"/>
                    </a:lnTo>
                    <a:lnTo>
                      <a:pt x="1018183" y="1986882"/>
                    </a:lnTo>
                    <a:lnTo>
                      <a:pt x="1018183" y="1988167"/>
                    </a:lnTo>
                    <a:lnTo>
                      <a:pt x="1018183" y="1997944"/>
                    </a:lnTo>
                    <a:lnTo>
                      <a:pt x="1018183" y="2001592"/>
                    </a:lnTo>
                    <a:lnTo>
                      <a:pt x="1018183" y="2002877"/>
                    </a:lnTo>
                    <a:lnTo>
                      <a:pt x="1018183" y="2003159"/>
                    </a:lnTo>
                    <a:lnTo>
                      <a:pt x="1018183" y="2004445"/>
                    </a:lnTo>
                    <a:lnTo>
                      <a:pt x="1018183" y="2006419"/>
                    </a:lnTo>
                    <a:lnTo>
                      <a:pt x="1018183" y="2006725"/>
                    </a:lnTo>
                    <a:lnTo>
                      <a:pt x="1018183" y="2007656"/>
                    </a:lnTo>
                    <a:lnTo>
                      <a:pt x="1018183" y="2009100"/>
                    </a:lnTo>
                    <a:lnTo>
                      <a:pt x="1018183" y="2012650"/>
                    </a:lnTo>
                    <a:lnTo>
                      <a:pt x="1018183" y="2014217"/>
                    </a:lnTo>
                    <a:lnTo>
                      <a:pt x="1018183" y="2016730"/>
                    </a:lnTo>
                    <a:lnTo>
                      <a:pt x="1018183" y="2018297"/>
                    </a:lnTo>
                    <a:lnTo>
                      <a:pt x="1018183" y="2026504"/>
                    </a:lnTo>
                    <a:lnTo>
                      <a:pt x="1018183" y="2027788"/>
                    </a:lnTo>
                    <a:lnTo>
                      <a:pt x="1018183" y="2028071"/>
                    </a:lnTo>
                    <a:lnTo>
                      <a:pt x="1018183" y="2029355"/>
                    </a:lnTo>
                    <a:lnTo>
                      <a:pt x="1018183" y="2048921"/>
                    </a:lnTo>
                    <a:lnTo>
                      <a:pt x="1018183" y="2049224"/>
                    </a:lnTo>
                    <a:lnTo>
                      <a:pt x="1018183" y="2095183"/>
                    </a:lnTo>
                    <a:lnTo>
                      <a:pt x="1018183" y="2097374"/>
                    </a:lnTo>
                    <a:lnTo>
                      <a:pt x="1018183" y="2106241"/>
                    </a:lnTo>
                    <a:lnTo>
                      <a:pt x="1018183" y="2109584"/>
                    </a:lnTo>
                    <a:lnTo>
                      <a:pt x="1018183" y="2111803"/>
                    </a:lnTo>
                    <a:lnTo>
                      <a:pt x="1018183" y="2120644"/>
                    </a:lnTo>
                    <a:lnTo>
                      <a:pt x="1018183" y="2131692"/>
                    </a:lnTo>
                    <a:lnTo>
                      <a:pt x="1018183" y="2133260"/>
                    </a:lnTo>
                    <a:lnTo>
                      <a:pt x="1018183" y="2137685"/>
                    </a:lnTo>
                    <a:lnTo>
                      <a:pt x="1018183" y="2138969"/>
                    </a:lnTo>
                    <a:lnTo>
                      <a:pt x="1018183" y="2142513"/>
                    </a:lnTo>
                    <a:lnTo>
                      <a:pt x="1018183" y="2148743"/>
                    </a:lnTo>
                    <a:lnTo>
                      <a:pt x="1018183" y="2150850"/>
                    </a:lnTo>
                    <a:lnTo>
                      <a:pt x="1018183" y="2152086"/>
                    </a:lnTo>
                    <a:lnTo>
                      <a:pt x="1018183" y="2153371"/>
                    </a:lnTo>
                    <a:lnTo>
                      <a:pt x="1018183" y="2154306"/>
                    </a:lnTo>
                    <a:lnTo>
                      <a:pt x="1018183" y="2157940"/>
                    </a:lnTo>
                    <a:lnTo>
                      <a:pt x="1018183" y="2163143"/>
                    </a:lnTo>
                    <a:lnTo>
                      <a:pt x="1018183" y="2183577"/>
                    </a:lnTo>
                    <a:lnTo>
                      <a:pt x="1018183" y="2185015"/>
                    </a:lnTo>
                    <a:lnTo>
                      <a:pt x="1018183" y="2189582"/>
                    </a:lnTo>
                    <a:lnTo>
                      <a:pt x="1018183" y="2193351"/>
                    </a:lnTo>
                    <a:lnTo>
                      <a:pt x="1018183" y="2194635"/>
                    </a:lnTo>
                    <a:lnTo>
                      <a:pt x="1018183" y="2197070"/>
                    </a:lnTo>
                    <a:lnTo>
                      <a:pt x="1018183" y="2204289"/>
                    </a:lnTo>
                    <a:lnTo>
                      <a:pt x="1018183" y="2208212"/>
                    </a:lnTo>
                    <a:lnTo>
                      <a:pt x="1018183" y="2212481"/>
                    </a:lnTo>
                    <a:lnTo>
                      <a:pt x="1018183" y="2214443"/>
                    </a:lnTo>
                    <a:lnTo>
                      <a:pt x="1018183" y="2216026"/>
                    </a:lnTo>
                    <a:lnTo>
                      <a:pt x="1018183" y="2223249"/>
                    </a:lnTo>
                    <a:lnTo>
                      <a:pt x="1018183" y="2224382"/>
                    </a:lnTo>
                    <a:lnTo>
                      <a:pt x="1018183" y="2226987"/>
                    </a:lnTo>
                    <a:lnTo>
                      <a:pt x="1018183" y="2229580"/>
                    </a:lnTo>
                    <a:lnTo>
                      <a:pt x="1018183" y="2229798"/>
                    </a:lnTo>
                    <a:lnTo>
                      <a:pt x="1018183" y="2230787"/>
                    </a:lnTo>
                    <a:lnTo>
                      <a:pt x="1018183" y="2232518"/>
                    </a:lnTo>
                    <a:lnTo>
                      <a:pt x="1018183" y="2236194"/>
                    </a:lnTo>
                    <a:lnTo>
                      <a:pt x="1018183" y="2239090"/>
                    </a:lnTo>
                    <a:lnTo>
                      <a:pt x="1018183" y="2239572"/>
                    </a:lnTo>
                    <a:lnTo>
                      <a:pt x="1018183" y="2240658"/>
                    </a:lnTo>
                    <a:lnTo>
                      <a:pt x="1018183" y="2240856"/>
                    </a:lnTo>
                    <a:lnTo>
                      <a:pt x="1018183" y="2247252"/>
                    </a:lnTo>
                    <a:lnTo>
                      <a:pt x="1018183" y="2248554"/>
                    </a:lnTo>
                    <a:lnTo>
                      <a:pt x="1018183" y="2248753"/>
                    </a:lnTo>
                    <a:lnTo>
                      <a:pt x="1018183" y="2249147"/>
                    </a:lnTo>
                    <a:lnTo>
                      <a:pt x="1018183" y="2250716"/>
                    </a:lnTo>
                    <a:lnTo>
                      <a:pt x="1018183" y="2254784"/>
                    </a:lnTo>
                    <a:lnTo>
                      <a:pt x="1018183" y="2255211"/>
                    </a:lnTo>
                    <a:lnTo>
                      <a:pt x="1018183" y="2256070"/>
                    </a:lnTo>
                    <a:lnTo>
                      <a:pt x="1018183" y="2257109"/>
                    </a:lnTo>
                    <a:lnTo>
                      <a:pt x="1018183" y="2258045"/>
                    </a:lnTo>
                    <a:lnTo>
                      <a:pt x="1018183" y="2258527"/>
                    </a:lnTo>
                    <a:lnTo>
                      <a:pt x="1018183" y="2259616"/>
                    </a:lnTo>
                    <a:lnTo>
                      <a:pt x="1018183" y="2262544"/>
                    </a:lnTo>
                    <a:lnTo>
                      <a:pt x="1018183" y="2266886"/>
                    </a:lnTo>
                    <a:lnTo>
                      <a:pt x="1018183" y="2267328"/>
                    </a:lnTo>
                    <a:lnTo>
                      <a:pt x="1018183" y="2268167"/>
                    </a:lnTo>
                    <a:lnTo>
                      <a:pt x="1018183" y="2269922"/>
                    </a:lnTo>
                    <a:lnTo>
                      <a:pt x="1018183" y="2271819"/>
                    </a:lnTo>
                    <a:lnTo>
                      <a:pt x="1018183" y="2273289"/>
                    </a:lnTo>
                    <a:lnTo>
                      <a:pt x="1018183" y="2273387"/>
                    </a:lnTo>
                    <a:lnTo>
                      <a:pt x="1018183" y="2275361"/>
                    </a:lnTo>
                    <a:lnTo>
                      <a:pt x="1018183" y="2275667"/>
                    </a:lnTo>
                    <a:lnTo>
                      <a:pt x="1018183" y="2279657"/>
                    </a:lnTo>
                    <a:lnTo>
                      <a:pt x="1018183" y="2279979"/>
                    </a:lnTo>
                    <a:lnTo>
                      <a:pt x="1018183" y="2281592"/>
                    </a:lnTo>
                    <a:lnTo>
                      <a:pt x="1018183" y="2282877"/>
                    </a:lnTo>
                    <a:lnTo>
                      <a:pt x="1018183" y="2283159"/>
                    </a:lnTo>
                    <a:lnTo>
                      <a:pt x="1018183" y="2284445"/>
                    </a:lnTo>
                    <a:lnTo>
                      <a:pt x="1018183" y="2286421"/>
                    </a:lnTo>
                    <a:lnTo>
                      <a:pt x="1018183" y="2286726"/>
                    </a:lnTo>
                    <a:lnTo>
                      <a:pt x="1018183" y="2289488"/>
                    </a:lnTo>
                    <a:lnTo>
                      <a:pt x="1018183" y="2290773"/>
                    </a:lnTo>
                    <a:lnTo>
                      <a:pt x="1018183" y="2291058"/>
                    </a:lnTo>
                    <a:lnTo>
                      <a:pt x="1018183" y="2292341"/>
                    </a:lnTo>
                    <a:lnTo>
                      <a:pt x="1018183" y="2294623"/>
                    </a:lnTo>
                    <a:lnTo>
                      <a:pt x="1018183" y="2295271"/>
                    </a:lnTo>
                    <a:lnTo>
                      <a:pt x="1018183" y="2295553"/>
                    </a:lnTo>
                    <a:lnTo>
                      <a:pt x="1018183" y="2296730"/>
                    </a:lnTo>
                    <a:lnTo>
                      <a:pt x="1018183" y="2298297"/>
                    </a:lnTo>
                    <a:lnTo>
                      <a:pt x="1018183" y="2298539"/>
                    </a:lnTo>
                    <a:lnTo>
                      <a:pt x="1018183" y="2300548"/>
                    </a:lnTo>
                    <a:lnTo>
                      <a:pt x="1018183" y="2302115"/>
                    </a:lnTo>
                    <a:lnTo>
                      <a:pt x="1018183" y="2302886"/>
                    </a:lnTo>
                    <a:lnTo>
                      <a:pt x="1018183" y="2305044"/>
                    </a:lnTo>
                    <a:lnTo>
                      <a:pt x="1018183" y="2309332"/>
                    </a:lnTo>
                    <a:lnTo>
                      <a:pt x="1018183" y="2312384"/>
                    </a:lnTo>
                    <a:lnTo>
                      <a:pt x="1018183" y="2317863"/>
                    </a:lnTo>
                    <a:lnTo>
                      <a:pt x="1018183" y="2318166"/>
                    </a:lnTo>
                    <a:lnTo>
                      <a:pt x="1018183" y="2319148"/>
                    </a:lnTo>
                    <a:lnTo>
                      <a:pt x="1018183" y="2319454"/>
                    </a:lnTo>
                    <a:lnTo>
                      <a:pt x="1018183" y="2319999"/>
                    </a:lnTo>
                    <a:lnTo>
                      <a:pt x="1018183" y="2320869"/>
                    </a:lnTo>
                    <a:lnTo>
                      <a:pt x="1018183" y="2322157"/>
                    </a:lnTo>
                    <a:lnTo>
                      <a:pt x="1018183" y="2322998"/>
                    </a:lnTo>
                    <a:lnTo>
                      <a:pt x="1018183" y="2328923"/>
                    </a:lnTo>
                    <a:lnTo>
                      <a:pt x="1018183" y="2329227"/>
                    </a:lnTo>
                    <a:lnTo>
                      <a:pt x="1018183" y="2333485"/>
                    </a:lnTo>
                    <a:lnTo>
                      <a:pt x="1018183" y="2335614"/>
                    </a:lnTo>
                    <a:lnTo>
                      <a:pt x="1018183" y="2337123"/>
                    </a:lnTo>
                    <a:lnTo>
                      <a:pt x="1018183" y="2337707"/>
                    </a:lnTo>
                    <a:lnTo>
                      <a:pt x="1018183" y="2342738"/>
                    </a:lnTo>
                    <a:lnTo>
                      <a:pt x="1018183" y="2345386"/>
                    </a:lnTo>
                    <a:lnTo>
                      <a:pt x="1018183" y="2346670"/>
                    </a:lnTo>
                    <a:lnTo>
                      <a:pt x="1018183" y="2351830"/>
                    </a:lnTo>
                    <a:lnTo>
                      <a:pt x="1018183" y="2352726"/>
                    </a:lnTo>
                    <a:lnTo>
                      <a:pt x="1018183" y="2353596"/>
                    </a:lnTo>
                    <a:lnTo>
                      <a:pt x="1018183" y="2357140"/>
                    </a:lnTo>
                    <a:lnTo>
                      <a:pt x="1018183" y="2361211"/>
                    </a:lnTo>
                    <a:lnTo>
                      <a:pt x="1018183" y="2362499"/>
                    </a:lnTo>
                    <a:lnTo>
                      <a:pt x="1018183" y="2363368"/>
                    </a:lnTo>
                    <a:lnTo>
                      <a:pt x="1018183" y="2363783"/>
                    </a:lnTo>
                    <a:lnTo>
                      <a:pt x="1018183" y="2365497"/>
                    </a:lnTo>
                    <a:lnTo>
                      <a:pt x="1018183" y="2372071"/>
                    </a:lnTo>
                    <a:lnTo>
                      <a:pt x="1018183" y="2373827"/>
                    </a:lnTo>
                    <a:lnTo>
                      <a:pt x="1018183" y="2375183"/>
                    </a:lnTo>
                    <a:lnTo>
                      <a:pt x="1018183" y="2380205"/>
                    </a:lnTo>
                    <a:lnTo>
                      <a:pt x="1018183" y="2380745"/>
                    </a:lnTo>
                    <a:lnTo>
                      <a:pt x="1018183" y="2383080"/>
                    </a:lnTo>
                    <a:lnTo>
                      <a:pt x="1018183" y="2384886"/>
                    </a:lnTo>
                    <a:lnTo>
                      <a:pt x="1018183" y="2385241"/>
                    </a:lnTo>
                    <a:lnTo>
                      <a:pt x="1018183" y="2389586"/>
                    </a:lnTo>
                    <a:lnTo>
                      <a:pt x="1018183" y="2391805"/>
                    </a:lnTo>
                    <a:lnTo>
                      <a:pt x="1018183" y="2393938"/>
                    </a:lnTo>
                    <a:lnTo>
                      <a:pt x="1018183" y="2394138"/>
                    </a:lnTo>
                    <a:lnTo>
                      <a:pt x="1018183" y="2397482"/>
                    </a:lnTo>
                    <a:lnTo>
                      <a:pt x="1018183" y="2399640"/>
                    </a:lnTo>
                    <a:lnTo>
                      <a:pt x="1018183" y="2400634"/>
                    </a:lnTo>
                    <a:lnTo>
                      <a:pt x="1018183" y="2400742"/>
                    </a:lnTo>
                    <a:lnTo>
                      <a:pt x="1018183" y="2402202"/>
                    </a:lnTo>
                    <a:lnTo>
                      <a:pt x="1018183" y="2403710"/>
                    </a:lnTo>
                    <a:lnTo>
                      <a:pt x="1018183" y="2404996"/>
                    </a:lnTo>
                    <a:lnTo>
                      <a:pt x="1018183" y="2407911"/>
                    </a:lnTo>
                    <a:lnTo>
                      <a:pt x="1018183" y="2408540"/>
                    </a:lnTo>
                    <a:lnTo>
                      <a:pt x="1018183" y="2411455"/>
                    </a:lnTo>
                    <a:lnTo>
                      <a:pt x="1018183" y="2411692"/>
                    </a:lnTo>
                    <a:lnTo>
                      <a:pt x="1018183" y="2413261"/>
                    </a:lnTo>
                    <a:lnTo>
                      <a:pt x="1018183" y="2417613"/>
                    </a:lnTo>
                    <a:lnTo>
                      <a:pt x="1018183" y="2417685"/>
                    </a:lnTo>
                    <a:lnTo>
                      <a:pt x="1018183" y="2418969"/>
                    </a:lnTo>
                    <a:lnTo>
                      <a:pt x="1018183" y="2419590"/>
                    </a:lnTo>
                    <a:lnTo>
                      <a:pt x="1018183" y="2421157"/>
                    </a:lnTo>
                    <a:lnTo>
                      <a:pt x="1018183" y="2422313"/>
                    </a:lnTo>
                    <a:lnTo>
                      <a:pt x="1018183" y="2422514"/>
                    </a:lnTo>
                    <a:lnTo>
                      <a:pt x="1018183" y="2423248"/>
                    </a:lnTo>
                    <a:lnTo>
                      <a:pt x="1018183" y="2424532"/>
                    </a:lnTo>
                    <a:lnTo>
                      <a:pt x="1018183" y="2425582"/>
                    </a:lnTo>
                    <a:lnTo>
                      <a:pt x="1018183" y="2426867"/>
                    </a:lnTo>
                    <a:lnTo>
                      <a:pt x="1018183" y="2426882"/>
                    </a:lnTo>
                    <a:lnTo>
                      <a:pt x="1018183" y="2432085"/>
                    </a:lnTo>
                    <a:lnTo>
                      <a:pt x="1018183" y="2433371"/>
                    </a:lnTo>
                    <a:lnTo>
                      <a:pt x="1018183" y="2434304"/>
                    </a:lnTo>
                    <a:lnTo>
                      <a:pt x="1018183" y="2436641"/>
                    </a:lnTo>
                    <a:lnTo>
                      <a:pt x="1018183" y="2437939"/>
                    </a:lnTo>
                    <a:lnTo>
                      <a:pt x="1018183" y="2439982"/>
                    </a:lnTo>
                    <a:lnTo>
                      <a:pt x="1018183" y="2441081"/>
                    </a:lnTo>
                    <a:lnTo>
                      <a:pt x="1018183" y="2441266"/>
                    </a:lnTo>
                    <a:lnTo>
                      <a:pt x="1018183" y="2443242"/>
                    </a:lnTo>
                    <a:lnTo>
                      <a:pt x="1018183" y="2444421"/>
                    </a:lnTo>
                    <a:lnTo>
                      <a:pt x="1018183" y="2444626"/>
                    </a:lnTo>
                    <a:lnTo>
                      <a:pt x="1018183" y="2445838"/>
                    </a:lnTo>
                    <a:lnTo>
                      <a:pt x="1018183" y="2445988"/>
                    </a:lnTo>
                    <a:lnTo>
                      <a:pt x="1018183" y="2447964"/>
                    </a:lnTo>
                    <a:lnTo>
                      <a:pt x="1018183" y="2451040"/>
                    </a:lnTo>
                    <a:lnTo>
                      <a:pt x="1018183" y="2451849"/>
                    </a:lnTo>
                    <a:lnTo>
                      <a:pt x="1018183" y="2453957"/>
                    </a:lnTo>
                    <a:lnTo>
                      <a:pt x="1018183" y="2455241"/>
                    </a:lnTo>
                    <a:lnTo>
                      <a:pt x="1018183" y="2463577"/>
                    </a:lnTo>
                    <a:lnTo>
                      <a:pt x="1018183" y="2465015"/>
                    </a:lnTo>
                    <a:lnTo>
                      <a:pt x="1018183" y="2472644"/>
                    </a:lnTo>
                    <a:lnTo>
                      <a:pt x="1018183" y="2474213"/>
                    </a:lnTo>
                    <a:lnTo>
                      <a:pt x="1018183" y="2477154"/>
                    </a:lnTo>
                    <a:lnTo>
                      <a:pt x="1018183" y="2477353"/>
                    </a:lnTo>
                    <a:lnTo>
                      <a:pt x="1018183" y="2481423"/>
                    </a:lnTo>
                    <a:lnTo>
                      <a:pt x="1018183" y="2483384"/>
                    </a:lnTo>
                    <a:lnTo>
                      <a:pt x="1018183" y="2484670"/>
                    </a:lnTo>
                    <a:lnTo>
                      <a:pt x="1018183" y="2484967"/>
                    </a:lnTo>
                    <a:lnTo>
                      <a:pt x="1018183" y="2486645"/>
                    </a:lnTo>
                    <a:lnTo>
                      <a:pt x="1018183" y="2487127"/>
                    </a:lnTo>
                    <a:lnTo>
                      <a:pt x="1018183" y="2488216"/>
                    </a:lnTo>
                    <a:lnTo>
                      <a:pt x="1018183" y="2492192"/>
                    </a:lnTo>
                    <a:lnTo>
                      <a:pt x="1018183" y="2495928"/>
                    </a:lnTo>
                    <a:lnTo>
                      <a:pt x="1018183" y="2498523"/>
                    </a:lnTo>
                    <a:lnTo>
                      <a:pt x="1018183" y="2499729"/>
                    </a:lnTo>
                    <a:lnTo>
                      <a:pt x="1018183" y="2509798"/>
                    </a:lnTo>
                    <a:lnTo>
                      <a:pt x="1018183" y="2510787"/>
                    </a:lnTo>
                    <a:lnTo>
                      <a:pt x="1018183" y="2516194"/>
                    </a:lnTo>
                    <a:lnTo>
                      <a:pt x="1018183" y="2517696"/>
                    </a:lnTo>
                    <a:lnTo>
                      <a:pt x="1018183" y="2518088"/>
                    </a:lnTo>
                    <a:lnTo>
                      <a:pt x="1018183" y="2519373"/>
                    </a:lnTo>
                    <a:lnTo>
                      <a:pt x="1018183" y="2519658"/>
                    </a:lnTo>
                    <a:lnTo>
                      <a:pt x="1018183" y="2520941"/>
                    </a:lnTo>
                    <a:lnTo>
                      <a:pt x="1018183" y="2523222"/>
                    </a:lnTo>
                    <a:lnTo>
                      <a:pt x="1018183" y="2524153"/>
                    </a:lnTo>
                    <a:lnTo>
                      <a:pt x="1018183" y="2525012"/>
                    </a:lnTo>
                    <a:lnTo>
                      <a:pt x="1018183" y="2526987"/>
                    </a:lnTo>
                    <a:lnTo>
                      <a:pt x="1018183" y="2527469"/>
                    </a:lnTo>
                    <a:lnTo>
                      <a:pt x="1018183" y="2528558"/>
                    </a:lnTo>
                    <a:lnTo>
                      <a:pt x="1018183" y="2528753"/>
                    </a:lnTo>
                    <a:lnTo>
                      <a:pt x="1018183" y="2529148"/>
                    </a:lnTo>
                    <a:lnTo>
                      <a:pt x="1018183" y="2530715"/>
                    </a:lnTo>
                    <a:lnTo>
                      <a:pt x="1018183" y="2531486"/>
                    </a:lnTo>
                    <a:lnTo>
                      <a:pt x="1018183" y="2537109"/>
                    </a:lnTo>
                    <a:lnTo>
                      <a:pt x="1018183" y="2537932"/>
                    </a:lnTo>
                    <a:lnTo>
                      <a:pt x="1018183" y="2542231"/>
                    </a:lnTo>
                    <a:lnTo>
                      <a:pt x="1018183" y="2543515"/>
                    </a:lnTo>
                    <a:lnTo>
                      <a:pt x="1018183" y="2548600"/>
                    </a:lnTo>
                    <a:lnTo>
                      <a:pt x="1018183" y="2548921"/>
                    </a:lnTo>
                    <a:lnTo>
                      <a:pt x="1018183" y="2551819"/>
                    </a:lnTo>
                    <a:lnTo>
                      <a:pt x="1018183" y="2553289"/>
                    </a:lnTo>
                    <a:lnTo>
                      <a:pt x="1018183" y="2553387"/>
                    </a:lnTo>
                    <a:lnTo>
                      <a:pt x="1018183" y="2555363"/>
                    </a:lnTo>
                    <a:lnTo>
                      <a:pt x="1018183" y="2555668"/>
                    </a:lnTo>
                    <a:lnTo>
                      <a:pt x="1018183" y="2559715"/>
                    </a:lnTo>
                    <a:lnTo>
                      <a:pt x="1018183" y="2559979"/>
                    </a:lnTo>
                    <a:lnTo>
                      <a:pt x="1018183" y="2561284"/>
                    </a:lnTo>
                    <a:lnTo>
                      <a:pt x="1018183" y="2563564"/>
                    </a:lnTo>
                    <a:lnTo>
                      <a:pt x="1018183" y="2564214"/>
                    </a:lnTo>
                    <a:lnTo>
                      <a:pt x="1018183" y="2565722"/>
                    </a:lnTo>
                    <a:lnTo>
                      <a:pt x="1018183" y="2567481"/>
                    </a:lnTo>
                    <a:lnTo>
                      <a:pt x="1018183" y="2569491"/>
                    </a:lnTo>
                    <a:lnTo>
                      <a:pt x="1018183" y="2570773"/>
                    </a:lnTo>
                    <a:lnTo>
                      <a:pt x="1018183" y="2571057"/>
                    </a:lnTo>
                    <a:lnTo>
                      <a:pt x="1018183" y="2572343"/>
                    </a:lnTo>
                    <a:lnTo>
                      <a:pt x="1018183" y="2573986"/>
                    </a:lnTo>
                    <a:lnTo>
                      <a:pt x="1018183" y="2574623"/>
                    </a:lnTo>
                    <a:lnTo>
                      <a:pt x="1018183" y="2575270"/>
                    </a:lnTo>
                    <a:lnTo>
                      <a:pt x="1018183" y="2578275"/>
                    </a:lnTo>
                    <a:lnTo>
                      <a:pt x="1018183" y="2578539"/>
                    </a:lnTo>
                    <a:lnTo>
                      <a:pt x="1018183" y="2580431"/>
                    </a:lnTo>
                    <a:lnTo>
                      <a:pt x="1018183" y="2581326"/>
                    </a:lnTo>
                    <a:lnTo>
                      <a:pt x="1018183" y="2586438"/>
                    </a:lnTo>
                    <a:lnTo>
                      <a:pt x="1018183" y="2588090"/>
                    </a:lnTo>
                    <a:lnTo>
                      <a:pt x="1018183" y="2588396"/>
                    </a:lnTo>
                    <a:lnTo>
                      <a:pt x="1018183" y="2589332"/>
                    </a:lnTo>
                    <a:lnTo>
                      <a:pt x="1018183" y="2589811"/>
                    </a:lnTo>
                    <a:lnTo>
                      <a:pt x="1018183" y="2591099"/>
                    </a:lnTo>
                    <a:lnTo>
                      <a:pt x="1018183" y="2591940"/>
                    </a:lnTo>
                    <a:lnTo>
                      <a:pt x="1018183" y="2592383"/>
                    </a:lnTo>
                    <a:lnTo>
                      <a:pt x="1018183" y="2596937"/>
                    </a:lnTo>
                    <a:lnTo>
                      <a:pt x="1018183" y="2597865"/>
                    </a:lnTo>
                    <a:lnTo>
                      <a:pt x="1018183" y="2598169"/>
                    </a:lnTo>
                    <a:lnTo>
                      <a:pt x="1018183" y="2599148"/>
                    </a:lnTo>
                    <a:lnTo>
                      <a:pt x="1018183" y="2599452"/>
                    </a:lnTo>
                    <a:lnTo>
                      <a:pt x="1018183" y="2602427"/>
                    </a:lnTo>
                    <a:lnTo>
                      <a:pt x="1018183" y="2602997"/>
                    </a:lnTo>
                    <a:lnTo>
                      <a:pt x="1018183" y="2606064"/>
                    </a:lnTo>
                    <a:lnTo>
                      <a:pt x="1018183" y="2606649"/>
                    </a:lnTo>
                    <a:lnTo>
                      <a:pt x="1018183" y="2607353"/>
                    </a:lnTo>
                    <a:lnTo>
                      <a:pt x="1018183" y="2611267"/>
                    </a:lnTo>
                    <a:lnTo>
                      <a:pt x="1018183" y="2611680"/>
                    </a:lnTo>
                    <a:lnTo>
                      <a:pt x="1018183" y="2613487"/>
                    </a:lnTo>
                    <a:lnTo>
                      <a:pt x="1018183" y="2614813"/>
                    </a:lnTo>
                    <a:lnTo>
                      <a:pt x="1018183" y="2615612"/>
                    </a:lnTo>
                    <a:lnTo>
                      <a:pt x="1018183" y="2617122"/>
                    </a:lnTo>
                    <a:lnTo>
                      <a:pt x="1018183" y="2617707"/>
                    </a:lnTo>
                    <a:lnTo>
                      <a:pt x="1018183" y="2620772"/>
                    </a:lnTo>
                    <a:lnTo>
                      <a:pt x="1018183" y="2622060"/>
                    </a:lnTo>
                    <a:lnTo>
                      <a:pt x="1018183" y="2622539"/>
                    </a:lnTo>
                    <a:lnTo>
                      <a:pt x="1018183" y="2622738"/>
                    </a:lnTo>
                    <a:lnTo>
                      <a:pt x="1018183" y="2625603"/>
                    </a:lnTo>
                    <a:lnTo>
                      <a:pt x="1018183" y="2626082"/>
                    </a:lnTo>
                    <a:lnTo>
                      <a:pt x="1018183" y="2629342"/>
                    </a:lnTo>
                    <a:lnTo>
                      <a:pt x="1018183" y="2631829"/>
                    </a:lnTo>
                    <a:lnTo>
                      <a:pt x="1018183" y="2632310"/>
                    </a:lnTo>
                    <a:lnTo>
                      <a:pt x="1018183" y="2632657"/>
                    </a:lnTo>
                    <a:lnTo>
                      <a:pt x="1018183" y="2632725"/>
                    </a:lnTo>
                    <a:lnTo>
                      <a:pt x="1018183" y="2633596"/>
                    </a:lnTo>
                    <a:lnTo>
                      <a:pt x="1018183" y="2634439"/>
                    </a:lnTo>
                    <a:lnTo>
                      <a:pt x="1018183" y="2635727"/>
                    </a:lnTo>
                    <a:lnTo>
                      <a:pt x="1018183" y="2637140"/>
                    </a:lnTo>
                    <a:lnTo>
                      <a:pt x="1018183" y="2639492"/>
                    </a:lnTo>
                    <a:lnTo>
                      <a:pt x="1018183" y="2641013"/>
                    </a:lnTo>
                    <a:lnTo>
                      <a:pt x="1018183" y="2645497"/>
                    </a:lnTo>
                    <a:lnTo>
                      <a:pt x="1018183" y="2646213"/>
                    </a:lnTo>
                    <a:lnTo>
                      <a:pt x="1018183" y="2648190"/>
                    </a:lnTo>
                    <a:lnTo>
                      <a:pt x="1018183" y="2649147"/>
                    </a:lnTo>
                    <a:lnTo>
                      <a:pt x="1018183" y="2649758"/>
                    </a:lnTo>
                    <a:lnTo>
                      <a:pt x="1018183" y="2650435"/>
                    </a:lnTo>
                    <a:lnTo>
                      <a:pt x="1018183" y="2652073"/>
                    </a:lnTo>
                    <a:lnTo>
                      <a:pt x="1018183" y="2653828"/>
                    </a:lnTo>
                    <a:lnTo>
                      <a:pt x="1018183" y="2654182"/>
                    </a:lnTo>
                    <a:lnTo>
                      <a:pt x="1018183" y="2655466"/>
                    </a:lnTo>
                    <a:lnTo>
                      <a:pt x="1018183" y="2657339"/>
                    </a:lnTo>
                    <a:lnTo>
                      <a:pt x="1018183" y="2659967"/>
                    </a:lnTo>
                    <a:lnTo>
                      <a:pt x="1018183" y="2660204"/>
                    </a:lnTo>
                    <a:lnTo>
                      <a:pt x="1018183" y="2660747"/>
                    </a:lnTo>
                    <a:lnTo>
                      <a:pt x="1018183" y="2663080"/>
                    </a:lnTo>
                    <a:lnTo>
                      <a:pt x="1018183" y="2665240"/>
                    </a:lnTo>
                    <a:lnTo>
                      <a:pt x="1018183" y="2668105"/>
                    </a:lnTo>
                    <a:lnTo>
                      <a:pt x="1018183" y="2668582"/>
                    </a:lnTo>
                    <a:lnTo>
                      <a:pt x="1018183" y="2669685"/>
                    </a:lnTo>
                    <a:lnTo>
                      <a:pt x="1018183" y="2669866"/>
                    </a:lnTo>
                    <a:lnTo>
                      <a:pt x="1018183" y="2671842"/>
                    </a:lnTo>
                    <a:lnTo>
                      <a:pt x="1018183" y="2673939"/>
                    </a:lnTo>
                    <a:lnTo>
                      <a:pt x="1018183" y="2674438"/>
                    </a:lnTo>
                    <a:lnTo>
                      <a:pt x="1018183" y="2674677"/>
                    </a:lnTo>
                    <a:lnTo>
                      <a:pt x="1018183" y="2676245"/>
                    </a:lnTo>
                    <a:lnTo>
                      <a:pt x="1018183" y="2677481"/>
                    </a:lnTo>
                    <a:lnTo>
                      <a:pt x="1018183" y="2679640"/>
                    </a:lnTo>
                    <a:lnTo>
                      <a:pt x="1018183" y="2680634"/>
                    </a:lnTo>
                    <a:lnTo>
                      <a:pt x="1018183" y="2680742"/>
                    </a:lnTo>
                    <a:lnTo>
                      <a:pt x="1018183" y="2682203"/>
                    </a:lnTo>
                    <a:lnTo>
                      <a:pt x="1018183" y="2684800"/>
                    </a:lnTo>
                    <a:lnTo>
                      <a:pt x="1018183" y="2685713"/>
                    </a:lnTo>
                    <a:lnTo>
                      <a:pt x="1018183" y="2686555"/>
                    </a:lnTo>
                    <a:lnTo>
                      <a:pt x="1018183" y="2687911"/>
                    </a:lnTo>
                    <a:lnTo>
                      <a:pt x="1018183" y="2688342"/>
                    </a:lnTo>
                    <a:lnTo>
                      <a:pt x="1018183" y="2688532"/>
                    </a:lnTo>
                    <a:lnTo>
                      <a:pt x="1018183" y="2690099"/>
                    </a:lnTo>
                    <a:lnTo>
                      <a:pt x="1018183" y="2691456"/>
                    </a:lnTo>
                    <a:lnTo>
                      <a:pt x="1018183" y="2693474"/>
                    </a:lnTo>
                    <a:lnTo>
                      <a:pt x="1018183" y="2695808"/>
                    </a:lnTo>
                    <a:lnTo>
                      <a:pt x="1018183" y="2697613"/>
                    </a:lnTo>
                    <a:lnTo>
                      <a:pt x="1018183" y="2699588"/>
                    </a:lnTo>
                    <a:lnTo>
                      <a:pt x="1018183" y="2700925"/>
                    </a:lnTo>
                    <a:lnTo>
                      <a:pt x="1018183" y="2701158"/>
                    </a:lnTo>
                    <a:lnTo>
                      <a:pt x="1018183" y="2702313"/>
                    </a:lnTo>
                    <a:lnTo>
                      <a:pt x="1018183" y="2703052"/>
                    </a:lnTo>
                    <a:lnTo>
                      <a:pt x="1018183" y="2703246"/>
                    </a:lnTo>
                    <a:lnTo>
                      <a:pt x="1018183" y="2704532"/>
                    </a:lnTo>
                    <a:lnTo>
                      <a:pt x="1018183" y="2705582"/>
                    </a:lnTo>
                    <a:lnTo>
                      <a:pt x="1018183" y="2706866"/>
                    </a:lnTo>
                    <a:lnTo>
                      <a:pt x="1018183" y="2706881"/>
                    </a:lnTo>
                    <a:lnTo>
                      <a:pt x="1018183" y="2710023"/>
                    </a:lnTo>
                    <a:lnTo>
                      <a:pt x="1018183" y="2710208"/>
                    </a:lnTo>
                    <a:lnTo>
                      <a:pt x="1018183" y="2712185"/>
                    </a:lnTo>
                    <a:lnTo>
                      <a:pt x="1018183" y="2713023"/>
                    </a:lnTo>
                    <a:lnTo>
                      <a:pt x="1018183" y="2713363"/>
                    </a:lnTo>
                    <a:lnTo>
                      <a:pt x="1018183" y="2713469"/>
                    </a:lnTo>
                    <a:lnTo>
                      <a:pt x="1018183" y="2713567"/>
                    </a:lnTo>
                    <a:lnTo>
                      <a:pt x="1018183" y="2714780"/>
                    </a:lnTo>
                    <a:lnTo>
                      <a:pt x="1018183" y="2714930"/>
                    </a:lnTo>
                    <a:lnTo>
                      <a:pt x="1018183" y="2716906"/>
                    </a:lnTo>
                    <a:lnTo>
                      <a:pt x="1018183" y="2719982"/>
                    </a:lnTo>
                    <a:lnTo>
                      <a:pt x="1018183" y="2720791"/>
                    </a:lnTo>
                    <a:lnTo>
                      <a:pt x="1018183" y="2721267"/>
                    </a:lnTo>
                    <a:lnTo>
                      <a:pt x="1018183" y="2723244"/>
                    </a:lnTo>
                    <a:lnTo>
                      <a:pt x="1018183" y="2724183"/>
                    </a:lnTo>
                    <a:lnTo>
                      <a:pt x="1018183" y="2724421"/>
                    </a:lnTo>
                    <a:lnTo>
                      <a:pt x="1018183" y="2725837"/>
                    </a:lnTo>
                    <a:lnTo>
                      <a:pt x="1018183" y="2725988"/>
                    </a:lnTo>
                    <a:lnTo>
                      <a:pt x="1018183" y="2727733"/>
                    </a:lnTo>
                    <a:lnTo>
                      <a:pt x="1018183" y="2727963"/>
                    </a:lnTo>
                    <a:lnTo>
                      <a:pt x="1018183" y="2729300"/>
                    </a:lnTo>
                    <a:lnTo>
                      <a:pt x="1018183" y="2732318"/>
                    </a:lnTo>
                    <a:lnTo>
                      <a:pt x="1018183" y="2733884"/>
                    </a:lnTo>
                    <a:lnTo>
                      <a:pt x="1018183" y="2733957"/>
                    </a:lnTo>
                    <a:lnTo>
                      <a:pt x="1018183" y="2735241"/>
                    </a:lnTo>
                    <a:lnTo>
                      <a:pt x="1018183" y="2741586"/>
                    </a:lnTo>
                    <a:lnTo>
                      <a:pt x="1018183" y="2743155"/>
                    </a:lnTo>
                    <a:lnTo>
                      <a:pt x="1018183" y="2746295"/>
                    </a:lnTo>
                    <a:lnTo>
                      <a:pt x="1018183" y="2752645"/>
                    </a:lnTo>
                    <a:lnTo>
                      <a:pt x="1018183" y="2753613"/>
                    </a:lnTo>
                    <a:lnTo>
                      <a:pt x="1018183" y="2754212"/>
                    </a:lnTo>
                    <a:lnTo>
                      <a:pt x="1018183" y="2755587"/>
                    </a:lnTo>
                    <a:lnTo>
                      <a:pt x="1018183" y="2756070"/>
                    </a:lnTo>
                    <a:lnTo>
                      <a:pt x="1018183" y="2757158"/>
                    </a:lnTo>
                    <a:lnTo>
                      <a:pt x="1018183" y="2757353"/>
                    </a:lnTo>
                    <a:lnTo>
                      <a:pt x="1018183" y="2760692"/>
                    </a:lnTo>
                    <a:lnTo>
                      <a:pt x="1018183" y="2779729"/>
                    </a:lnTo>
                    <a:lnTo>
                      <a:pt x="1018183" y="2788315"/>
                    </a:lnTo>
                    <a:lnTo>
                      <a:pt x="1018183" y="2789883"/>
                    </a:lnTo>
                    <a:lnTo>
                      <a:pt x="1018183" y="2791527"/>
                    </a:lnTo>
                    <a:lnTo>
                      <a:pt x="1018183" y="2792164"/>
                    </a:lnTo>
                    <a:lnTo>
                      <a:pt x="1018183" y="2797695"/>
                    </a:lnTo>
                    <a:lnTo>
                      <a:pt x="1018183" y="2798090"/>
                    </a:lnTo>
                    <a:lnTo>
                      <a:pt x="1018183" y="2799373"/>
                    </a:lnTo>
                    <a:lnTo>
                      <a:pt x="1018183" y="2799657"/>
                    </a:lnTo>
                    <a:lnTo>
                      <a:pt x="1018183" y="2800944"/>
                    </a:lnTo>
                    <a:lnTo>
                      <a:pt x="1018183" y="2803222"/>
                    </a:lnTo>
                    <a:lnTo>
                      <a:pt x="1018183" y="2806874"/>
                    </a:lnTo>
                    <a:lnTo>
                      <a:pt x="1018183" y="2808434"/>
                    </a:lnTo>
                    <a:lnTo>
                      <a:pt x="1018183" y="2808640"/>
                    </a:lnTo>
                    <a:lnTo>
                      <a:pt x="1018183" y="2810771"/>
                    </a:lnTo>
                    <a:lnTo>
                      <a:pt x="1018183" y="2812457"/>
                    </a:lnTo>
                    <a:lnTo>
                      <a:pt x="1018183" y="2815038"/>
                    </a:lnTo>
                    <a:lnTo>
                      <a:pt x="1018183" y="2817932"/>
                    </a:lnTo>
                    <a:lnTo>
                      <a:pt x="1018183" y="2822231"/>
                    </a:lnTo>
                    <a:lnTo>
                      <a:pt x="1018183" y="2823515"/>
                    </a:lnTo>
                    <a:lnTo>
                      <a:pt x="1018183" y="2825171"/>
                    </a:lnTo>
                    <a:lnTo>
                      <a:pt x="1018183" y="2828921"/>
                    </a:lnTo>
                    <a:lnTo>
                      <a:pt x="1018183" y="2834664"/>
                    </a:lnTo>
                    <a:lnTo>
                      <a:pt x="1018183" y="2835952"/>
                    </a:lnTo>
                    <a:lnTo>
                      <a:pt x="1018183" y="2839145"/>
                    </a:lnTo>
                    <a:lnTo>
                      <a:pt x="1018183" y="2839715"/>
                    </a:lnTo>
                    <a:lnTo>
                      <a:pt x="1018183" y="2841285"/>
                    </a:lnTo>
                    <a:lnTo>
                      <a:pt x="1018183" y="2843564"/>
                    </a:lnTo>
                    <a:lnTo>
                      <a:pt x="1018183" y="2844212"/>
                    </a:lnTo>
                    <a:lnTo>
                      <a:pt x="1018183" y="2845723"/>
                    </a:lnTo>
                    <a:lnTo>
                      <a:pt x="1018183" y="2847481"/>
                    </a:lnTo>
                    <a:lnTo>
                      <a:pt x="1018183" y="2849372"/>
                    </a:lnTo>
                    <a:lnTo>
                      <a:pt x="1018183" y="2849853"/>
                    </a:lnTo>
                    <a:lnTo>
                      <a:pt x="1018183" y="2850661"/>
                    </a:lnTo>
                    <a:lnTo>
                      <a:pt x="1018183" y="2854203"/>
                    </a:lnTo>
                    <a:lnTo>
                      <a:pt x="1018183" y="2855381"/>
                    </a:lnTo>
                    <a:lnTo>
                      <a:pt x="1018183" y="2858275"/>
                    </a:lnTo>
                    <a:lnTo>
                      <a:pt x="1018183" y="2860429"/>
                    </a:lnTo>
                    <a:lnTo>
                      <a:pt x="1018183" y="2861257"/>
                    </a:lnTo>
                    <a:lnTo>
                      <a:pt x="1018183" y="2861326"/>
                    </a:lnTo>
                    <a:lnTo>
                      <a:pt x="1018183" y="2863826"/>
                    </a:lnTo>
                    <a:lnTo>
                      <a:pt x="1018183" y="2865879"/>
                    </a:lnTo>
                    <a:lnTo>
                      <a:pt x="1018183" y="2866437"/>
                    </a:lnTo>
                    <a:lnTo>
                      <a:pt x="1018183" y="2868090"/>
                    </a:lnTo>
                    <a:lnTo>
                      <a:pt x="1018183" y="2868394"/>
                    </a:lnTo>
                    <a:lnTo>
                      <a:pt x="1018183" y="2871939"/>
                    </a:lnTo>
                    <a:lnTo>
                      <a:pt x="1018183" y="2876294"/>
                    </a:lnTo>
                    <a:lnTo>
                      <a:pt x="1018183" y="2876937"/>
                    </a:lnTo>
                    <a:lnTo>
                      <a:pt x="1018183" y="2878227"/>
                    </a:lnTo>
                    <a:lnTo>
                      <a:pt x="1018183" y="2880209"/>
                    </a:lnTo>
                    <a:lnTo>
                      <a:pt x="1018183" y="2882428"/>
                    </a:lnTo>
                    <a:lnTo>
                      <a:pt x="1018183" y="2883755"/>
                    </a:lnTo>
                    <a:lnTo>
                      <a:pt x="1018183" y="2885938"/>
                    </a:lnTo>
                    <a:lnTo>
                      <a:pt x="1018183" y="2886064"/>
                    </a:lnTo>
                    <a:lnTo>
                      <a:pt x="1018183" y="2886649"/>
                    </a:lnTo>
                    <a:lnTo>
                      <a:pt x="1018183" y="2887349"/>
                    </a:lnTo>
                    <a:lnTo>
                      <a:pt x="1018183" y="2888567"/>
                    </a:lnTo>
                    <a:lnTo>
                      <a:pt x="1018183" y="2891002"/>
                    </a:lnTo>
                    <a:lnTo>
                      <a:pt x="1018183" y="2891267"/>
                    </a:lnTo>
                    <a:lnTo>
                      <a:pt x="1018183" y="2891681"/>
                    </a:lnTo>
                    <a:lnTo>
                      <a:pt x="1018183" y="2894546"/>
                    </a:lnTo>
                    <a:lnTo>
                      <a:pt x="1018183" y="2894812"/>
                    </a:lnTo>
                    <a:lnTo>
                      <a:pt x="1018183" y="2896706"/>
                    </a:lnTo>
                    <a:lnTo>
                      <a:pt x="1018183" y="2898284"/>
                    </a:lnTo>
                    <a:lnTo>
                      <a:pt x="1018183" y="2899164"/>
                    </a:lnTo>
                    <a:lnTo>
                      <a:pt x="1018183" y="2900771"/>
                    </a:lnTo>
                    <a:lnTo>
                      <a:pt x="1018183" y="2901599"/>
                    </a:lnTo>
                    <a:lnTo>
                      <a:pt x="1018183" y="2902055"/>
                    </a:lnTo>
                    <a:lnTo>
                      <a:pt x="1018183" y="2902538"/>
                    </a:lnTo>
                    <a:lnTo>
                      <a:pt x="1018183" y="2903277"/>
                    </a:lnTo>
                    <a:lnTo>
                      <a:pt x="1018183" y="2904669"/>
                    </a:lnTo>
                    <a:lnTo>
                      <a:pt x="1018183" y="2904845"/>
                    </a:lnTo>
                    <a:lnTo>
                      <a:pt x="1018183" y="2905603"/>
                    </a:lnTo>
                    <a:lnTo>
                      <a:pt x="1018183" y="2906081"/>
                    </a:lnTo>
                    <a:lnTo>
                      <a:pt x="1018183" y="2908434"/>
                    </a:lnTo>
                    <a:lnTo>
                      <a:pt x="1018183" y="2909342"/>
                    </a:lnTo>
                    <a:lnTo>
                      <a:pt x="1018183" y="2909664"/>
                    </a:lnTo>
                    <a:lnTo>
                      <a:pt x="1018183" y="2912657"/>
                    </a:lnTo>
                    <a:lnTo>
                      <a:pt x="1018183" y="2914439"/>
                    </a:lnTo>
                    <a:lnTo>
                      <a:pt x="1018183" y="2915155"/>
                    </a:lnTo>
                    <a:lnTo>
                      <a:pt x="1018183" y="2915723"/>
                    </a:lnTo>
                    <a:lnTo>
                      <a:pt x="1018183" y="2917132"/>
                    </a:lnTo>
                    <a:lnTo>
                      <a:pt x="1018183" y="2918699"/>
                    </a:lnTo>
                    <a:lnTo>
                      <a:pt x="1018183" y="2919377"/>
                    </a:lnTo>
                    <a:lnTo>
                      <a:pt x="1018183" y="2919492"/>
                    </a:lnTo>
                    <a:lnTo>
                      <a:pt x="1018183" y="2921015"/>
                    </a:lnTo>
                    <a:lnTo>
                      <a:pt x="1018183" y="2924408"/>
                    </a:lnTo>
                    <a:lnTo>
                      <a:pt x="1018183" y="2926213"/>
                    </a:lnTo>
                    <a:lnTo>
                      <a:pt x="1018183" y="2926280"/>
                    </a:lnTo>
                    <a:lnTo>
                      <a:pt x="1018183" y="2927419"/>
                    </a:lnTo>
                    <a:lnTo>
                      <a:pt x="1018183" y="2927539"/>
                    </a:lnTo>
                    <a:lnTo>
                      <a:pt x="1018183" y="2928188"/>
                    </a:lnTo>
                    <a:lnTo>
                      <a:pt x="1018183" y="2928909"/>
                    </a:lnTo>
                    <a:lnTo>
                      <a:pt x="1018183" y="2929146"/>
                    </a:lnTo>
                    <a:lnTo>
                      <a:pt x="1018183" y="2929525"/>
                    </a:lnTo>
                    <a:lnTo>
                      <a:pt x="1018183" y="2929758"/>
                    </a:lnTo>
                    <a:lnTo>
                      <a:pt x="1018183" y="2930430"/>
                    </a:lnTo>
                    <a:lnTo>
                      <a:pt x="1018183" y="2934182"/>
                    </a:lnTo>
                    <a:lnTo>
                      <a:pt x="1018183" y="2935467"/>
                    </a:lnTo>
                    <a:lnTo>
                      <a:pt x="1018183" y="2937047"/>
                    </a:lnTo>
                    <a:lnTo>
                      <a:pt x="1018183" y="2937338"/>
                    </a:lnTo>
                    <a:lnTo>
                      <a:pt x="1018183" y="2938332"/>
                    </a:lnTo>
                    <a:lnTo>
                      <a:pt x="1018183" y="2938808"/>
                    </a:lnTo>
                    <a:lnTo>
                      <a:pt x="1018183" y="2939969"/>
                    </a:lnTo>
                    <a:lnTo>
                      <a:pt x="1018183" y="2940784"/>
                    </a:lnTo>
                    <a:lnTo>
                      <a:pt x="1018183" y="2942069"/>
                    </a:lnTo>
                    <a:lnTo>
                      <a:pt x="1018183" y="2943380"/>
                    </a:lnTo>
                    <a:lnTo>
                      <a:pt x="1018183" y="2943619"/>
                    </a:lnTo>
                    <a:lnTo>
                      <a:pt x="1018183" y="2945187"/>
                    </a:lnTo>
                    <a:lnTo>
                      <a:pt x="1018183" y="2945385"/>
                    </a:lnTo>
                    <a:lnTo>
                      <a:pt x="1018183" y="2948105"/>
                    </a:lnTo>
                    <a:lnTo>
                      <a:pt x="1018183" y="2948582"/>
                    </a:lnTo>
                    <a:lnTo>
                      <a:pt x="1018183" y="2949685"/>
                    </a:lnTo>
                    <a:lnTo>
                      <a:pt x="1018183" y="2949867"/>
                    </a:lnTo>
                    <a:lnTo>
                      <a:pt x="1018183" y="2951843"/>
                    </a:lnTo>
                    <a:lnTo>
                      <a:pt x="1018183" y="2953742"/>
                    </a:lnTo>
                    <a:lnTo>
                      <a:pt x="1018183" y="2954438"/>
                    </a:lnTo>
                    <a:lnTo>
                      <a:pt x="1018183" y="2954655"/>
                    </a:lnTo>
                    <a:lnTo>
                      <a:pt x="1018183" y="2954677"/>
                    </a:lnTo>
                    <a:lnTo>
                      <a:pt x="1018183" y="2956245"/>
                    </a:lnTo>
                    <a:lnTo>
                      <a:pt x="1018183" y="2957284"/>
                    </a:lnTo>
                    <a:lnTo>
                      <a:pt x="1018183" y="2960918"/>
                    </a:lnTo>
                    <a:lnTo>
                      <a:pt x="1018183" y="2962335"/>
                    </a:lnTo>
                    <a:lnTo>
                      <a:pt x="1018183" y="2962484"/>
                    </a:lnTo>
                    <a:lnTo>
                      <a:pt x="1018183" y="2964800"/>
                    </a:lnTo>
                    <a:lnTo>
                      <a:pt x="1018183" y="2965713"/>
                    </a:lnTo>
                    <a:lnTo>
                      <a:pt x="1018183" y="2966555"/>
                    </a:lnTo>
                    <a:lnTo>
                      <a:pt x="1018183" y="2968344"/>
                    </a:lnTo>
                    <a:lnTo>
                      <a:pt x="1018183" y="2968531"/>
                    </a:lnTo>
                    <a:lnTo>
                      <a:pt x="1018183" y="2969867"/>
                    </a:lnTo>
                    <a:lnTo>
                      <a:pt x="1018183" y="2970099"/>
                    </a:lnTo>
                    <a:lnTo>
                      <a:pt x="1018183" y="2971994"/>
                    </a:lnTo>
                    <a:lnTo>
                      <a:pt x="1018183" y="2972696"/>
                    </a:lnTo>
                    <a:lnTo>
                      <a:pt x="1018183" y="2973474"/>
                    </a:lnTo>
                    <a:lnTo>
                      <a:pt x="1018183" y="2973610"/>
                    </a:lnTo>
                    <a:lnTo>
                      <a:pt x="1018183" y="2975808"/>
                    </a:lnTo>
                    <a:lnTo>
                      <a:pt x="1018183" y="2980925"/>
                    </a:lnTo>
                    <a:lnTo>
                      <a:pt x="1018183" y="2981965"/>
                    </a:lnTo>
                    <a:lnTo>
                      <a:pt x="1018183" y="2982411"/>
                    </a:lnTo>
                    <a:lnTo>
                      <a:pt x="1018183" y="2983052"/>
                    </a:lnTo>
                    <a:lnTo>
                      <a:pt x="1018183" y="2987407"/>
                    </a:lnTo>
                    <a:lnTo>
                      <a:pt x="1018183" y="2988974"/>
                    </a:lnTo>
                    <a:lnTo>
                      <a:pt x="1018183" y="2990210"/>
                    </a:lnTo>
                    <a:lnTo>
                      <a:pt x="1018183" y="2990948"/>
                    </a:lnTo>
                    <a:lnTo>
                      <a:pt x="1018183" y="2991254"/>
                    </a:lnTo>
                    <a:lnTo>
                      <a:pt x="1018183" y="2992185"/>
                    </a:lnTo>
                    <a:lnTo>
                      <a:pt x="1018183" y="2993027"/>
                    </a:lnTo>
                    <a:lnTo>
                      <a:pt x="1018183" y="2993363"/>
                    </a:lnTo>
                    <a:lnTo>
                      <a:pt x="1018183" y="2993469"/>
                    </a:lnTo>
                    <a:lnTo>
                      <a:pt x="1018183" y="2994779"/>
                    </a:lnTo>
                    <a:lnTo>
                      <a:pt x="1018183" y="2994930"/>
                    </a:lnTo>
                    <a:lnTo>
                      <a:pt x="1018183" y="2996675"/>
                    </a:lnTo>
                    <a:lnTo>
                      <a:pt x="1018183" y="2996905"/>
                    </a:lnTo>
                    <a:lnTo>
                      <a:pt x="1018183" y="2998242"/>
                    </a:lnTo>
                    <a:lnTo>
                      <a:pt x="1018183" y="3001071"/>
                    </a:lnTo>
                    <a:lnTo>
                      <a:pt x="1018183" y="3001259"/>
                    </a:lnTo>
                    <a:lnTo>
                      <a:pt x="1018183" y="3002826"/>
                    </a:lnTo>
                    <a:lnTo>
                      <a:pt x="1018183" y="3004183"/>
                    </a:lnTo>
                    <a:lnTo>
                      <a:pt x="1018183" y="3004835"/>
                    </a:lnTo>
                    <a:lnTo>
                      <a:pt x="1018183" y="3007733"/>
                    </a:lnTo>
                    <a:lnTo>
                      <a:pt x="1018183" y="3009300"/>
                    </a:lnTo>
                    <a:lnTo>
                      <a:pt x="1018183" y="3012317"/>
                    </a:lnTo>
                    <a:lnTo>
                      <a:pt x="1018183" y="3013884"/>
                    </a:lnTo>
                    <a:lnTo>
                      <a:pt x="1018183" y="3015629"/>
                    </a:lnTo>
                    <a:lnTo>
                      <a:pt x="1018183" y="3015781"/>
                    </a:lnTo>
                    <a:lnTo>
                      <a:pt x="1018183" y="3017199"/>
                    </a:lnTo>
                    <a:lnTo>
                      <a:pt x="1018183" y="3019629"/>
                    </a:lnTo>
                    <a:lnTo>
                      <a:pt x="1018183" y="3020127"/>
                    </a:lnTo>
                    <a:lnTo>
                      <a:pt x="1018183" y="3021587"/>
                    </a:lnTo>
                    <a:lnTo>
                      <a:pt x="1018183" y="3023154"/>
                    </a:lnTo>
                    <a:lnTo>
                      <a:pt x="1018183" y="3026295"/>
                    </a:lnTo>
                    <a:lnTo>
                      <a:pt x="1018183" y="3029634"/>
                    </a:lnTo>
                    <a:lnTo>
                      <a:pt x="1018183" y="3037240"/>
                    </a:lnTo>
                    <a:lnTo>
                      <a:pt x="1018183" y="3039370"/>
                    </a:lnTo>
                    <a:lnTo>
                      <a:pt x="1018183" y="3040692"/>
                    </a:lnTo>
                    <a:lnTo>
                      <a:pt x="1018183" y="3044004"/>
                    </a:lnTo>
                    <a:lnTo>
                      <a:pt x="1018183" y="3044307"/>
                    </a:lnTo>
                    <a:lnTo>
                      <a:pt x="1018183" y="3053771"/>
                    </a:lnTo>
                    <a:lnTo>
                      <a:pt x="1018183" y="3060469"/>
                    </a:lnTo>
                    <a:lnTo>
                      <a:pt x="1018183" y="3068315"/>
                    </a:lnTo>
                    <a:lnTo>
                      <a:pt x="1018183" y="3069885"/>
                    </a:lnTo>
                    <a:lnTo>
                      <a:pt x="1018183" y="3071527"/>
                    </a:lnTo>
                    <a:lnTo>
                      <a:pt x="1018183" y="3072164"/>
                    </a:lnTo>
                    <a:lnTo>
                      <a:pt x="1018183" y="3077376"/>
                    </a:lnTo>
                    <a:lnTo>
                      <a:pt x="1018183" y="3077582"/>
                    </a:lnTo>
                    <a:lnTo>
                      <a:pt x="1018183" y="3078452"/>
                    </a:lnTo>
                    <a:lnTo>
                      <a:pt x="1018183" y="3079712"/>
                    </a:lnTo>
                    <a:lnTo>
                      <a:pt x="1018183" y="3083980"/>
                    </a:lnTo>
                    <a:lnTo>
                      <a:pt x="1018183" y="3086874"/>
                    </a:lnTo>
                    <a:lnTo>
                      <a:pt x="1018183" y="3088435"/>
                    </a:lnTo>
                    <a:lnTo>
                      <a:pt x="1018183" y="3088640"/>
                    </a:lnTo>
                    <a:lnTo>
                      <a:pt x="1018183" y="3090770"/>
                    </a:lnTo>
                    <a:lnTo>
                      <a:pt x="1018183" y="3092457"/>
                    </a:lnTo>
                    <a:lnTo>
                      <a:pt x="1018183" y="3094114"/>
                    </a:lnTo>
                    <a:lnTo>
                      <a:pt x="1018183" y="3095037"/>
                    </a:lnTo>
                    <a:lnTo>
                      <a:pt x="1018183" y="3096332"/>
                    </a:lnTo>
                    <a:lnTo>
                      <a:pt x="1018183" y="3099968"/>
                    </a:lnTo>
                    <a:lnTo>
                      <a:pt x="1018183" y="3104894"/>
                    </a:lnTo>
                    <a:lnTo>
                      <a:pt x="1018183" y="3105174"/>
                    </a:lnTo>
                    <a:lnTo>
                      <a:pt x="1018183" y="3108087"/>
                    </a:lnTo>
                    <a:lnTo>
                      <a:pt x="1018183" y="3114664"/>
                    </a:lnTo>
                    <a:lnTo>
                      <a:pt x="1018183" y="3115948"/>
                    </a:lnTo>
                    <a:lnTo>
                      <a:pt x="1018183" y="3118794"/>
                    </a:lnTo>
                    <a:lnTo>
                      <a:pt x="1018183" y="3119145"/>
                    </a:lnTo>
                    <a:lnTo>
                      <a:pt x="1018183" y="3119602"/>
                    </a:lnTo>
                    <a:lnTo>
                      <a:pt x="1018183" y="3121163"/>
                    </a:lnTo>
                    <a:lnTo>
                      <a:pt x="1018183" y="3123145"/>
                    </a:lnTo>
                    <a:lnTo>
                      <a:pt x="1018183" y="3123498"/>
                    </a:lnTo>
                    <a:lnTo>
                      <a:pt x="1018183" y="3124706"/>
                    </a:lnTo>
                    <a:lnTo>
                      <a:pt x="1018183" y="3126775"/>
                    </a:lnTo>
                    <a:lnTo>
                      <a:pt x="1018183" y="3127042"/>
                    </a:lnTo>
                    <a:lnTo>
                      <a:pt x="1018183" y="3127764"/>
                    </a:lnTo>
                    <a:lnTo>
                      <a:pt x="1018183" y="3128343"/>
                    </a:lnTo>
                    <a:lnTo>
                      <a:pt x="1018183" y="3129371"/>
                    </a:lnTo>
                    <a:lnTo>
                      <a:pt x="1018183" y="3129851"/>
                    </a:lnTo>
                    <a:lnTo>
                      <a:pt x="1018183" y="3130199"/>
                    </a:lnTo>
                    <a:lnTo>
                      <a:pt x="1018183" y="3130655"/>
                    </a:lnTo>
                    <a:lnTo>
                      <a:pt x="1018183" y="3132768"/>
                    </a:lnTo>
                    <a:lnTo>
                      <a:pt x="1018183" y="3134203"/>
                    </a:lnTo>
                    <a:lnTo>
                      <a:pt x="1018183" y="3135379"/>
                    </a:lnTo>
                    <a:lnTo>
                      <a:pt x="1018183" y="3137900"/>
                    </a:lnTo>
                    <a:lnTo>
                      <a:pt x="1018183" y="3141257"/>
                    </a:lnTo>
                    <a:lnTo>
                      <a:pt x="1018183" y="3142469"/>
                    </a:lnTo>
                    <a:lnTo>
                      <a:pt x="1018183" y="3143826"/>
                    </a:lnTo>
                    <a:lnTo>
                      <a:pt x="1018183" y="3145879"/>
                    </a:lnTo>
                    <a:lnTo>
                      <a:pt x="1018183" y="3147169"/>
                    </a:lnTo>
                    <a:lnTo>
                      <a:pt x="1018183" y="3149389"/>
                    </a:lnTo>
                    <a:lnTo>
                      <a:pt x="1018183" y="3151723"/>
                    </a:lnTo>
                    <a:lnTo>
                      <a:pt x="1018183" y="3151873"/>
                    </a:lnTo>
                    <a:lnTo>
                      <a:pt x="1018183" y="3154880"/>
                    </a:lnTo>
                    <a:lnTo>
                      <a:pt x="1018183" y="3156290"/>
                    </a:lnTo>
                    <a:lnTo>
                      <a:pt x="1018183" y="3157509"/>
                    </a:lnTo>
                    <a:lnTo>
                      <a:pt x="1018183" y="3158226"/>
                    </a:lnTo>
                    <a:lnTo>
                      <a:pt x="1018183" y="3160209"/>
                    </a:lnTo>
                    <a:lnTo>
                      <a:pt x="1018183" y="3163754"/>
                    </a:lnTo>
                    <a:lnTo>
                      <a:pt x="1018183" y="3165647"/>
                    </a:lnTo>
                    <a:lnTo>
                      <a:pt x="1018183" y="3165939"/>
                    </a:lnTo>
                    <a:lnTo>
                      <a:pt x="1018183" y="3166123"/>
                    </a:lnTo>
                    <a:lnTo>
                      <a:pt x="1018183" y="3166931"/>
                    </a:lnTo>
                    <a:lnTo>
                      <a:pt x="1018183" y="3168107"/>
                    </a:lnTo>
                    <a:lnTo>
                      <a:pt x="1018183" y="3168569"/>
                    </a:lnTo>
                    <a:lnTo>
                      <a:pt x="1018183" y="3169277"/>
                    </a:lnTo>
                    <a:lnTo>
                      <a:pt x="1018183" y="3170844"/>
                    </a:lnTo>
                    <a:lnTo>
                      <a:pt x="1018183" y="3170997"/>
                    </a:lnTo>
                    <a:lnTo>
                      <a:pt x="1018183" y="3172219"/>
                    </a:lnTo>
                    <a:lnTo>
                      <a:pt x="1018183" y="3173788"/>
                    </a:lnTo>
                    <a:lnTo>
                      <a:pt x="1018183" y="3173985"/>
                    </a:lnTo>
                    <a:lnTo>
                      <a:pt x="1018183" y="3174545"/>
                    </a:lnTo>
                    <a:lnTo>
                      <a:pt x="1018183" y="3176706"/>
                    </a:lnTo>
                    <a:lnTo>
                      <a:pt x="1018183" y="3178284"/>
                    </a:lnTo>
                    <a:lnTo>
                      <a:pt x="1018183" y="3178606"/>
                    </a:lnTo>
                    <a:lnTo>
                      <a:pt x="1018183" y="3179164"/>
                    </a:lnTo>
                    <a:lnTo>
                      <a:pt x="1018183" y="3180098"/>
                    </a:lnTo>
                    <a:lnTo>
                      <a:pt x="1018183" y="3181599"/>
                    </a:lnTo>
                    <a:lnTo>
                      <a:pt x="1018183" y="3183031"/>
                    </a:lnTo>
                    <a:lnTo>
                      <a:pt x="1018183" y="3183277"/>
                    </a:lnTo>
                    <a:lnTo>
                      <a:pt x="1018183" y="3184665"/>
                    </a:lnTo>
                    <a:lnTo>
                      <a:pt x="1018183" y="3184845"/>
                    </a:lnTo>
                    <a:lnTo>
                      <a:pt x="1018183" y="3188434"/>
                    </a:lnTo>
                    <a:lnTo>
                      <a:pt x="1018183" y="3189664"/>
                    </a:lnTo>
                    <a:lnTo>
                      <a:pt x="1018183" y="3195155"/>
                    </a:lnTo>
                    <a:lnTo>
                      <a:pt x="1018183" y="3196361"/>
                    </a:lnTo>
                    <a:lnTo>
                      <a:pt x="1018183" y="3196481"/>
                    </a:lnTo>
                    <a:lnTo>
                      <a:pt x="1018183" y="3197130"/>
                    </a:lnTo>
                    <a:lnTo>
                      <a:pt x="1018183" y="3198467"/>
                    </a:lnTo>
                    <a:lnTo>
                      <a:pt x="1018183" y="3198699"/>
                    </a:lnTo>
                    <a:lnTo>
                      <a:pt x="1018183" y="3199372"/>
                    </a:lnTo>
                    <a:lnTo>
                      <a:pt x="1018183" y="3201296"/>
                    </a:lnTo>
                    <a:lnTo>
                      <a:pt x="1018183" y="3202210"/>
                    </a:lnTo>
                    <a:lnTo>
                      <a:pt x="1018183" y="3204408"/>
                    </a:lnTo>
                    <a:lnTo>
                      <a:pt x="1018183" y="3206280"/>
                    </a:lnTo>
                    <a:lnTo>
                      <a:pt x="1018183" y="3207273"/>
                    </a:lnTo>
                    <a:lnTo>
                      <a:pt x="1018183" y="3207419"/>
                    </a:lnTo>
                    <a:lnTo>
                      <a:pt x="1018183" y="3207539"/>
                    </a:lnTo>
                    <a:lnTo>
                      <a:pt x="1018183" y="3208911"/>
                    </a:lnTo>
                    <a:lnTo>
                      <a:pt x="1018183" y="3209525"/>
                    </a:lnTo>
                    <a:lnTo>
                      <a:pt x="1018183" y="3211011"/>
                    </a:lnTo>
                    <a:lnTo>
                      <a:pt x="1018183" y="3214327"/>
                    </a:lnTo>
                    <a:lnTo>
                      <a:pt x="1018183" y="3215316"/>
                    </a:lnTo>
                    <a:lnTo>
                      <a:pt x="1018183" y="3216006"/>
                    </a:lnTo>
                    <a:lnTo>
                      <a:pt x="1018183" y="3217047"/>
                    </a:lnTo>
                    <a:lnTo>
                      <a:pt x="1018183" y="3217574"/>
                    </a:lnTo>
                    <a:lnTo>
                      <a:pt x="1018183" y="3218332"/>
                    </a:lnTo>
                    <a:lnTo>
                      <a:pt x="1018183" y="3218809"/>
                    </a:lnTo>
                    <a:lnTo>
                      <a:pt x="1018183" y="3219548"/>
                    </a:lnTo>
                    <a:lnTo>
                      <a:pt x="1018183" y="3219854"/>
                    </a:lnTo>
                    <a:lnTo>
                      <a:pt x="1018183" y="3220785"/>
                    </a:lnTo>
                    <a:lnTo>
                      <a:pt x="1018183" y="3222069"/>
                    </a:lnTo>
                    <a:lnTo>
                      <a:pt x="1018183" y="3223379"/>
                    </a:lnTo>
                    <a:lnTo>
                      <a:pt x="1018183" y="3223619"/>
                    </a:lnTo>
                    <a:lnTo>
                      <a:pt x="1018183" y="3225187"/>
                    </a:lnTo>
                    <a:lnTo>
                      <a:pt x="1018183" y="3225385"/>
                    </a:lnTo>
                    <a:lnTo>
                      <a:pt x="1018183" y="3229859"/>
                    </a:lnTo>
                    <a:lnTo>
                      <a:pt x="1018183" y="3231277"/>
                    </a:lnTo>
                    <a:lnTo>
                      <a:pt x="1018183" y="3231426"/>
                    </a:lnTo>
                    <a:lnTo>
                      <a:pt x="1018183" y="3233742"/>
                    </a:lnTo>
                    <a:lnTo>
                      <a:pt x="1018183" y="3234655"/>
                    </a:lnTo>
                    <a:lnTo>
                      <a:pt x="1018183" y="3237286"/>
                    </a:lnTo>
                    <a:lnTo>
                      <a:pt x="1018183" y="3240146"/>
                    </a:lnTo>
                    <a:lnTo>
                      <a:pt x="1018183" y="3240917"/>
                    </a:lnTo>
                    <a:lnTo>
                      <a:pt x="1018183" y="3241639"/>
                    </a:lnTo>
                    <a:lnTo>
                      <a:pt x="1018183" y="3242335"/>
                    </a:lnTo>
                    <a:lnTo>
                      <a:pt x="1018183" y="3242484"/>
                    </a:lnTo>
                    <a:lnTo>
                      <a:pt x="1018183" y="3242552"/>
                    </a:lnTo>
                    <a:lnTo>
                      <a:pt x="1018183" y="3243691"/>
                    </a:lnTo>
                    <a:lnTo>
                      <a:pt x="1018183" y="3244229"/>
                    </a:lnTo>
                    <a:lnTo>
                      <a:pt x="1018183" y="3245799"/>
                    </a:lnTo>
                    <a:lnTo>
                      <a:pt x="1018183" y="3249867"/>
                    </a:lnTo>
                    <a:lnTo>
                      <a:pt x="1018183" y="3251994"/>
                    </a:lnTo>
                    <a:lnTo>
                      <a:pt x="1018183" y="3252696"/>
                    </a:lnTo>
                    <a:lnTo>
                      <a:pt x="1018183" y="3253610"/>
                    </a:lnTo>
                    <a:lnTo>
                      <a:pt x="1018183" y="3256348"/>
                    </a:lnTo>
                    <a:lnTo>
                      <a:pt x="1018183" y="3257917"/>
                    </a:lnTo>
                    <a:lnTo>
                      <a:pt x="1018183" y="3259890"/>
                    </a:lnTo>
                    <a:lnTo>
                      <a:pt x="1018183" y="3260196"/>
                    </a:lnTo>
                    <a:lnTo>
                      <a:pt x="1018183" y="3261969"/>
                    </a:lnTo>
                    <a:lnTo>
                      <a:pt x="1018183" y="3262411"/>
                    </a:lnTo>
                    <a:lnTo>
                      <a:pt x="1018183" y="3267406"/>
                    </a:lnTo>
                    <a:lnTo>
                      <a:pt x="1018183" y="3268372"/>
                    </a:lnTo>
                    <a:lnTo>
                      <a:pt x="1018183" y="3268974"/>
                    </a:lnTo>
                    <a:lnTo>
                      <a:pt x="1018183" y="3270013"/>
                    </a:lnTo>
                    <a:lnTo>
                      <a:pt x="1018183" y="3270950"/>
                    </a:lnTo>
                    <a:lnTo>
                      <a:pt x="1018183" y="3271255"/>
                    </a:lnTo>
                    <a:lnTo>
                      <a:pt x="1018183" y="3273777"/>
                    </a:lnTo>
                    <a:lnTo>
                      <a:pt x="1018183" y="3275062"/>
                    </a:lnTo>
                    <a:lnTo>
                      <a:pt x="1018183" y="3276675"/>
                    </a:lnTo>
                    <a:lnTo>
                      <a:pt x="1018183" y="3278242"/>
                    </a:lnTo>
                    <a:lnTo>
                      <a:pt x="1018183" y="3281071"/>
                    </a:lnTo>
                    <a:lnTo>
                      <a:pt x="1018183" y="3281259"/>
                    </a:lnTo>
                    <a:lnTo>
                      <a:pt x="1018183" y="3282826"/>
                    </a:lnTo>
                    <a:lnTo>
                      <a:pt x="1018183" y="3284571"/>
                    </a:lnTo>
                    <a:lnTo>
                      <a:pt x="1018183" y="3284723"/>
                    </a:lnTo>
                    <a:lnTo>
                      <a:pt x="1018183" y="3284836"/>
                    </a:lnTo>
                    <a:lnTo>
                      <a:pt x="1018183" y="3286141"/>
                    </a:lnTo>
                    <a:lnTo>
                      <a:pt x="1018183" y="3288571"/>
                    </a:lnTo>
                    <a:lnTo>
                      <a:pt x="1018183" y="3289069"/>
                    </a:lnTo>
                    <a:lnTo>
                      <a:pt x="1018183" y="3293622"/>
                    </a:lnTo>
                    <a:lnTo>
                      <a:pt x="1018183" y="3295631"/>
                    </a:lnTo>
                    <a:lnTo>
                      <a:pt x="1018183" y="3295781"/>
                    </a:lnTo>
                    <a:lnTo>
                      <a:pt x="1018183" y="3297198"/>
                    </a:lnTo>
                    <a:lnTo>
                      <a:pt x="1018183" y="3299630"/>
                    </a:lnTo>
                    <a:lnTo>
                      <a:pt x="1018183" y="3300128"/>
                    </a:lnTo>
                    <a:lnTo>
                      <a:pt x="1018183" y="3303677"/>
                    </a:lnTo>
                    <a:lnTo>
                      <a:pt x="1018183" y="3303983"/>
                    </a:lnTo>
                    <a:lnTo>
                      <a:pt x="1018183" y="3306182"/>
                    </a:lnTo>
                    <a:lnTo>
                      <a:pt x="1018183" y="3307527"/>
                    </a:lnTo>
                    <a:lnTo>
                      <a:pt x="1018183" y="3308312"/>
                    </a:lnTo>
                    <a:lnTo>
                      <a:pt x="1018183" y="3309634"/>
                    </a:lnTo>
                    <a:lnTo>
                      <a:pt x="1018183" y="3312946"/>
                    </a:lnTo>
                    <a:lnTo>
                      <a:pt x="1018183" y="3313249"/>
                    </a:lnTo>
                    <a:lnTo>
                      <a:pt x="1018183" y="3317240"/>
                    </a:lnTo>
                    <a:lnTo>
                      <a:pt x="1018183" y="3319371"/>
                    </a:lnTo>
                    <a:lnTo>
                      <a:pt x="1018183" y="3322236"/>
                    </a:lnTo>
                    <a:lnTo>
                      <a:pt x="1018183" y="3322713"/>
                    </a:lnTo>
                    <a:lnTo>
                      <a:pt x="1018183" y="3324006"/>
                    </a:lnTo>
                    <a:lnTo>
                      <a:pt x="1018183" y="3324310"/>
                    </a:lnTo>
                    <a:lnTo>
                      <a:pt x="1018183" y="3324932"/>
                    </a:lnTo>
                    <a:lnTo>
                      <a:pt x="1018183" y="3328568"/>
                    </a:lnTo>
                    <a:lnTo>
                      <a:pt x="1018183" y="3332205"/>
                    </a:lnTo>
                    <a:lnTo>
                      <a:pt x="1018183" y="3332358"/>
                    </a:lnTo>
                    <a:lnTo>
                      <a:pt x="1018183" y="3333773"/>
                    </a:lnTo>
                    <a:lnTo>
                      <a:pt x="1018183" y="3336124"/>
                    </a:lnTo>
                    <a:lnTo>
                      <a:pt x="1018183" y="3340469"/>
                    </a:lnTo>
                    <a:lnTo>
                      <a:pt x="1018183" y="3346913"/>
                    </a:lnTo>
                    <a:lnTo>
                      <a:pt x="1018183" y="3347394"/>
                    </a:lnTo>
                    <a:lnTo>
                      <a:pt x="1018183" y="3352098"/>
                    </a:lnTo>
                    <a:lnTo>
                      <a:pt x="1018183" y="3355642"/>
                    </a:lnTo>
                    <a:lnTo>
                      <a:pt x="1018183" y="3357377"/>
                    </a:lnTo>
                    <a:lnTo>
                      <a:pt x="1018183" y="3357583"/>
                    </a:lnTo>
                    <a:lnTo>
                      <a:pt x="1018183" y="3358451"/>
                    </a:lnTo>
                    <a:lnTo>
                      <a:pt x="1018183" y="3359712"/>
                    </a:lnTo>
                    <a:lnTo>
                      <a:pt x="1018183" y="3360580"/>
                    </a:lnTo>
                    <a:lnTo>
                      <a:pt x="1018183" y="3363979"/>
                    </a:lnTo>
                    <a:lnTo>
                      <a:pt x="1018183" y="3365274"/>
                    </a:lnTo>
                    <a:lnTo>
                      <a:pt x="1018183" y="3366500"/>
                    </a:lnTo>
                    <a:lnTo>
                      <a:pt x="1018183" y="3367154"/>
                    </a:lnTo>
                    <a:lnTo>
                      <a:pt x="1018183" y="3368911"/>
                    </a:lnTo>
                    <a:lnTo>
                      <a:pt x="1018183" y="3371069"/>
                    </a:lnTo>
                    <a:lnTo>
                      <a:pt x="1018183" y="3374115"/>
                    </a:lnTo>
                    <a:lnTo>
                      <a:pt x="1018183" y="3375288"/>
                    </a:lnTo>
                    <a:lnTo>
                      <a:pt x="1018183" y="3376334"/>
                    </a:lnTo>
                    <a:lnTo>
                      <a:pt x="1018183" y="3379969"/>
                    </a:lnTo>
                    <a:lnTo>
                      <a:pt x="1018183" y="3380323"/>
                    </a:lnTo>
                    <a:lnTo>
                      <a:pt x="1018183" y="3384890"/>
                    </a:lnTo>
                    <a:lnTo>
                      <a:pt x="1018183" y="3388087"/>
                    </a:lnTo>
                    <a:lnTo>
                      <a:pt x="1018183" y="3390105"/>
                    </a:lnTo>
                    <a:lnTo>
                      <a:pt x="1018183" y="3392440"/>
                    </a:lnTo>
                    <a:lnTo>
                      <a:pt x="1018183" y="3393648"/>
                    </a:lnTo>
                    <a:lnTo>
                      <a:pt x="1018183" y="3394724"/>
                    </a:lnTo>
                    <a:lnTo>
                      <a:pt x="1018183" y="3395717"/>
                    </a:lnTo>
                    <a:lnTo>
                      <a:pt x="1018183" y="3395984"/>
                    </a:lnTo>
                    <a:lnTo>
                      <a:pt x="1018183" y="3396706"/>
                    </a:lnTo>
                    <a:lnTo>
                      <a:pt x="1018183" y="3397285"/>
                    </a:lnTo>
                    <a:lnTo>
                      <a:pt x="1018183" y="3398793"/>
                    </a:lnTo>
                    <a:lnTo>
                      <a:pt x="1018183" y="3399597"/>
                    </a:lnTo>
                    <a:lnTo>
                      <a:pt x="1018183" y="3401163"/>
                    </a:lnTo>
                    <a:lnTo>
                      <a:pt x="1018183" y="3403146"/>
                    </a:lnTo>
                    <a:lnTo>
                      <a:pt x="1018183" y="3403498"/>
                    </a:lnTo>
                    <a:lnTo>
                      <a:pt x="1018183" y="3404709"/>
                    </a:lnTo>
                    <a:lnTo>
                      <a:pt x="1018183" y="3406775"/>
                    </a:lnTo>
                    <a:lnTo>
                      <a:pt x="1018183" y="3406842"/>
                    </a:lnTo>
                    <a:lnTo>
                      <a:pt x="1018183" y="3407043"/>
                    </a:lnTo>
                    <a:lnTo>
                      <a:pt x="1018183" y="3407764"/>
                    </a:lnTo>
                    <a:lnTo>
                      <a:pt x="1018183" y="3408344"/>
                    </a:lnTo>
                    <a:lnTo>
                      <a:pt x="1018183" y="3409061"/>
                    </a:lnTo>
                    <a:lnTo>
                      <a:pt x="1018183" y="3409656"/>
                    </a:lnTo>
                    <a:lnTo>
                      <a:pt x="1018183" y="3410199"/>
                    </a:lnTo>
                    <a:lnTo>
                      <a:pt x="1018183" y="3411411"/>
                    </a:lnTo>
                    <a:lnTo>
                      <a:pt x="1018183" y="3412696"/>
                    </a:lnTo>
                    <a:lnTo>
                      <a:pt x="1018183" y="3412768"/>
                    </a:lnTo>
                    <a:lnTo>
                      <a:pt x="1018183" y="3414673"/>
                    </a:lnTo>
                    <a:lnTo>
                      <a:pt x="1018183" y="3416240"/>
                    </a:lnTo>
                    <a:lnTo>
                      <a:pt x="1018183" y="3417900"/>
                    </a:lnTo>
                    <a:lnTo>
                      <a:pt x="1018183" y="3418331"/>
                    </a:lnTo>
                    <a:lnTo>
                      <a:pt x="1018183" y="3420665"/>
                    </a:lnTo>
                    <a:lnTo>
                      <a:pt x="1018183" y="3420815"/>
                    </a:lnTo>
                    <a:lnTo>
                      <a:pt x="1018183" y="3422468"/>
                    </a:lnTo>
                    <a:lnTo>
                      <a:pt x="1018183" y="3427168"/>
                    </a:lnTo>
                    <a:lnTo>
                      <a:pt x="1018183" y="3429387"/>
                    </a:lnTo>
                    <a:lnTo>
                      <a:pt x="1018183" y="3431723"/>
                    </a:lnTo>
                    <a:lnTo>
                      <a:pt x="1018183" y="3431873"/>
                    </a:lnTo>
                    <a:lnTo>
                      <a:pt x="1018183" y="3434880"/>
                    </a:lnTo>
                    <a:lnTo>
                      <a:pt x="1018183" y="3435065"/>
                    </a:lnTo>
                    <a:lnTo>
                      <a:pt x="1018183" y="3435873"/>
                    </a:lnTo>
                    <a:lnTo>
                      <a:pt x="1018183" y="3437436"/>
                    </a:lnTo>
                    <a:lnTo>
                      <a:pt x="1018183" y="3437511"/>
                    </a:lnTo>
                    <a:lnTo>
                      <a:pt x="1018183" y="3438219"/>
                    </a:lnTo>
                    <a:lnTo>
                      <a:pt x="1018183" y="3438325"/>
                    </a:lnTo>
                    <a:lnTo>
                      <a:pt x="1018183" y="3439504"/>
                    </a:lnTo>
                    <a:lnTo>
                      <a:pt x="1018183" y="3439770"/>
                    </a:lnTo>
                    <a:lnTo>
                      <a:pt x="1018183" y="3439786"/>
                    </a:lnTo>
                    <a:lnTo>
                      <a:pt x="1018183" y="3441071"/>
                    </a:lnTo>
                    <a:lnTo>
                      <a:pt x="1018183" y="3442927"/>
                    </a:lnTo>
                    <a:lnTo>
                      <a:pt x="1018183" y="3443047"/>
                    </a:lnTo>
                    <a:lnTo>
                      <a:pt x="1018183" y="3443916"/>
                    </a:lnTo>
                    <a:lnTo>
                      <a:pt x="1018183" y="3445647"/>
                    </a:lnTo>
                    <a:lnTo>
                      <a:pt x="1018183" y="3446123"/>
                    </a:lnTo>
                    <a:lnTo>
                      <a:pt x="1018183" y="3446932"/>
                    </a:lnTo>
                    <a:lnTo>
                      <a:pt x="1018183" y="3448107"/>
                    </a:lnTo>
                    <a:lnTo>
                      <a:pt x="1018183" y="3449040"/>
                    </a:lnTo>
                    <a:lnTo>
                      <a:pt x="1018183" y="3449277"/>
                    </a:lnTo>
                    <a:lnTo>
                      <a:pt x="1018183" y="3450843"/>
                    </a:lnTo>
                    <a:lnTo>
                      <a:pt x="1018183" y="3451973"/>
                    </a:lnTo>
                    <a:lnTo>
                      <a:pt x="1018183" y="3452219"/>
                    </a:lnTo>
                    <a:lnTo>
                      <a:pt x="1018183" y="3453787"/>
                    </a:lnTo>
                    <a:lnTo>
                      <a:pt x="1018183" y="3453985"/>
                    </a:lnTo>
                    <a:lnTo>
                      <a:pt x="1018183" y="3457173"/>
                    </a:lnTo>
                    <a:lnTo>
                      <a:pt x="1018183" y="3458606"/>
                    </a:lnTo>
                    <a:lnTo>
                      <a:pt x="1018183" y="3458742"/>
                    </a:lnTo>
                    <a:lnTo>
                      <a:pt x="1018183" y="3460098"/>
                    </a:lnTo>
                    <a:lnTo>
                      <a:pt x="1018183" y="3463031"/>
                    </a:lnTo>
                    <a:lnTo>
                      <a:pt x="1018183" y="3470239"/>
                    </a:lnTo>
                    <a:lnTo>
                      <a:pt x="1018183" y="3471152"/>
                    </a:lnTo>
                    <a:lnTo>
                      <a:pt x="1018183" y="3476361"/>
                    </a:lnTo>
                    <a:lnTo>
                      <a:pt x="1018183" y="3476481"/>
                    </a:lnTo>
                    <a:lnTo>
                      <a:pt x="1018183" y="3478467"/>
                    </a:lnTo>
                    <a:lnTo>
                      <a:pt x="1018183" y="3481296"/>
                    </a:lnTo>
                    <a:lnTo>
                      <a:pt x="1018183" y="3482210"/>
                    </a:lnTo>
                    <a:lnTo>
                      <a:pt x="1018183" y="3484258"/>
                    </a:lnTo>
                    <a:lnTo>
                      <a:pt x="1018183" y="3484948"/>
                    </a:lnTo>
                    <a:lnTo>
                      <a:pt x="1018183" y="3485548"/>
                    </a:lnTo>
                    <a:lnTo>
                      <a:pt x="1018183" y="3486517"/>
                    </a:lnTo>
                    <a:lnTo>
                      <a:pt x="1018183" y="3487274"/>
                    </a:lnTo>
                    <a:lnTo>
                      <a:pt x="1018183" y="3488490"/>
                    </a:lnTo>
                    <a:lnTo>
                      <a:pt x="1018183" y="3488797"/>
                    </a:lnTo>
                    <a:lnTo>
                      <a:pt x="1018183" y="3491011"/>
                    </a:lnTo>
                    <a:lnTo>
                      <a:pt x="1018183" y="3494327"/>
                    </a:lnTo>
                    <a:lnTo>
                      <a:pt x="1018183" y="3495316"/>
                    </a:lnTo>
                    <a:lnTo>
                      <a:pt x="1018183" y="3495759"/>
                    </a:lnTo>
                    <a:lnTo>
                      <a:pt x="1018183" y="3496007"/>
                    </a:lnTo>
                    <a:lnTo>
                      <a:pt x="1018183" y="3497574"/>
                    </a:lnTo>
                    <a:lnTo>
                      <a:pt x="1018183" y="3499550"/>
                    </a:lnTo>
                    <a:lnTo>
                      <a:pt x="1018183" y="3499855"/>
                    </a:lnTo>
                    <a:lnTo>
                      <a:pt x="1018183" y="3509088"/>
                    </a:lnTo>
                    <a:lnTo>
                      <a:pt x="1018183" y="3509859"/>
                    </a:lnTo>
                    <a:lnTo>
                      <a:pt x="1018183" y="3511277"/>
                    </a:lnTo>
                    <a:lnTo>
                      <a:pt x="1018183" y="3511426"/>
                    </a:lnTo>
                    <a:lnTo>
                      <a:pt x="1018183" y="3512633"/>
                    </a:lnTo>
                    <a:lnTo>
                      <a:pt x="1018183" y="3513172"/>
                    </a:lnTo>
                    <a:lnTo>
                      <a:pt x="1018183" y="3514742"/>
                    </a:lnTo>
                    <a:lnTo>
                      <a:pt x="1018183" y="3520146"/>
                    </a:lnTo>
                    <a:lnTo>
                      <a:pt x="1018183" y="3521639"/>
                    </a:lnTo>
                    <a:lnTo>
                      <a:pt x="1018183" y="3522553"/>
                    </a:lnTo>
                    <a:lnTo>
                      <a:pt x="1018183" y="3523691"/>
                    </a:lnTo>
                    <a:lnTo>
                      <a:pt x="1018183" y="3524231"/>
                    </a:lnTo>
                    <a:lnTo>
                      <a:pt x="1018183" y="3525798"/>
                    </a:lnTo>
                    <a:lnTo>
                      <a:pt x="1018183" y="3528044"/>
                    </a:lnTo>
                    <a:lnTo>
                      <a:pt x="1018183" y="3532278"/>
                    </a:lnTo>
                    <a:lnTo>
                      <a:pt x="1018183" y="3532583"/>
                    </a:lnTo>
                    <a:lnTo>
                      <a:pt x="1018183" y="3536128"/>
                    </a:lnTo>
                    <a:lnTo>
                      <a:pt x="1018183" y="3536348"/>
                    </a:lnTo>
                    <a:lnTo>
                      <a:pt x="1018183" y="3537314"/>
                    </a:lnTo>
                    <a:lnTo>
                      <a:pt x="1018183" y="3537916"/>
                    </a:lnTo>
                    <a:lnTo>
                      <a:pt x="1018183" y="3539892"/>
                    </a:lnTo>
                    <a:lnTo>
                      <a:pt x="1018183" y="3540197"/>
                    </a:lnTo>
                    <a:lnTo>
                      <a:pt x="1018183" y="3544004"/>
                    </a:lnTo>
                    <a:lnTo>
                      <a:pt x="1018183" y="3548372"/>
                    </a:lnTo>
                    <a:lnTo>
                      <a:pt x="1018183" y="3550013"/>
                    </a:lnTo>
                    <a:lnTo>
                      <a:pt x="1018183" y="3550836"/>
                    </a:lnTo>
                    <a:lnTo>
                      <a:pt x="1018183" y="3553778"/>
                    </a:lnTo>
                    <a:lnTo>
                      <a:pt x="1018183" y="3555062"/>
                    </a:lnTo>
                    <a:lnTo>
                      <a:pt x="1018183" y="3556419"/>
                    </a:lnTo>
                    <a:lnTo>
                      <a:pt x="1018183" y="3560805"/>
                    </a:lnTo>
                    <a:lnTo>
                      <a:pt x="1018183" y="3562564"/>
                    </a:lnTo>
                    <a:lnTo>
                      <a:pt x="1018183" y="3564573"/>
                    </a:lnTo>
                    <a:lnTo>
                      <a:pt x="1018183" y="3564723"/>
                    </a:lnTo>
                    <a:lnTo>
                      <a:pt x="1018183" y="3566140"/>
                    </a:lnTo>
                    <a:lnTo>
                      <a:pt x="1018183" y="3568572"/>
                    </a:lnTo>
                    <a:lnTo>
                      <a:pt x="1018183" y="3569069"/>
                    </a:lnTo>
                    <a:lnTo>
                      <a:pt x="1018183" y="3572619"/>
                    </a:lnTo>
                    <a:lnTo>
                      <a:pt x="1018183" y="3572925"/>
                    </a:lnTo>
                    <a:lnTo>
                      <a:pt x="1018183" y="3573622"/>
                    </a:lnTo>
                    <a:lnTo>
                      <a:pt x="1018183" y="3575513"/>
                    </a:lnTo>
                    <a:lnTo>
                      <a:pt x="1018183" y="3576469"/>
                    </a:lnTo>
                    <a:lnTo>
                      <a:pt x="1018183" y="3581521"/>
                    </a:lnTo>
                    <a:lnTo>
                      <a:pt x="1018183" y="3583677"/>
                    </a:lnTo>
                    <a:lnTo>
                      <a:pt x="1018183" y="3583982"/>
                    </a:lnTo>
                    <a:lnTo>
                      <a:pt x="1018183" y="3586182"/>
                    </a:lnTo>
                    <a:lnTo>
                      <a:pt x="1018183" y="3587526"/>
                    </a:lnTo>
                    <a:lnTo>
                      <a:pt x="1018183" y="3588312"/>
                    </a:lnTo>
                    <a:lnTo>
                      <a:pt x="1018183" y="3591178"/>
                    </a:lnTo>
                    <a:lnTo>
                      <a:pt x="1018183" y="3592020"/>
                    </a:lnTo>
                    <a:lnTo>
                      <a:pt x="1018183" y="3592948"/>
                    </a:lnTo>
                    <a:lnTo>
                      <a:pt x="1018183" y="3593252"/>
                    </a:lnTo>
                    <a:lnTo>
                      <a:pt x="1018183" y="3593874"/>
                    </a:lnTo>
                    <a:lnTo>
                      <a:pt x="1018183" y="3597510"/>
                    </a:lnTo>
                    <a:lnTo>
                      <a:pt x="1018183" y="3601147"/>
                    </a:lnTo>
                    <a:lnTo>
                      <a:pt x="1018183" y="3601300"/>
                    </a:lnTo>
                    <a:lnTo>
                      <a:pt x="1018183" y="3602236"/>
                    </a:lnTo>
                    <a:lnTo>
                      <a:pt x="1018183" y="3602715"/>
                    </a:lnTo>
                    <a:lnTo>
                      <a:pt x="1018183" y="3604935"/>
                    </a:lnTo>
                    <a:lnTo>
                      <a:pt x="1018183" y="3605066"/>
                    </a:lnTo>
                    <a:lnTo>
                      <a:pt x="1018183" y="3606350"/>
                    </a:lnTo>
                    <a:lnTo>
                      <a:pt x="1018183" y="3608569"/>
                    </a:lnTo>
                    <a:lnTo>
                      <a:pt x="1018183" y="3609896"/>
                    </a:lnTo>
                    <a:lnTo>
                      <a:pt x="1018183" y="3612205"/>
                    </a:lnTo>
                    <a:lnTo>
                      <a:pt x="1018183" y="3612356"/>
                    </a:lnTo>
                    <a:lnTo>
                      <a:pt x="1018183" y="3615855"/>
                    </a:lnTo>
                    <a:lnTo>
                      <a:pt x="1018183" y="3616124"/>
                    </a:lnTo>
                    <a:lnTo>
                      <a:pt x="1018183" y="3620256"/>
                    </a:lnTo>
                    <a:lnTo>
                      <a:pt x="1018183" y="3621041"/>
                    </a:lnTo>
                    <a:lnTo>
                      <a:pt x="1018183" y="3624021"/>
                    </a:lnTo>
                    <a:lnTo>
                      <a:pt x="1018183" y="3624584"/>
                    </a:lnTo>
                    <a:lnTo>
                      <a:pt x="1018183" y="3626912"/>
                    </a:lnTo>
                    <a:lnTo>
                      <a:pt x="1018183" y="3627393"/>
                    </a:lnTo>
                    <a:lnTo>
                      <a:pt x="1018183" y="3627740"/>
                    </a:lnTo>
                    <a:lnTo>
                      <a:pt x="1018183" y="3629522"/>
                    </a:lnTo>
                    <a:lnTo>
                      <a:pt x="1018183" y="3632098"/>
                    </a:lnTo>
                    <a:lnTo>
                      <a:pt x="1018183" y="3634520"/>
                    </a:lnTo>
                    <a:lnTo>
                      <a:pt x="1018183" y="3634964"/>
                    </a:lnTo>
                    <a:lnTo>
                      <a:pt x="1018183" y="3635442"/>
                    </a:lnTo>
                    <a:lnTo>
                      <a:pt x="1018183" y="3635643"/>
                    </a:lnTo>
                    <a:lnTo>
                      <a:pt x="1018183" y="3636096"/>
                    </a:lnTo>
                    <a:lnTo>
                      <a:pt x="1018183" y="3637662"/>
                    </a:lnTo>
                    <a:lnTo>
                      <a:pt x="1018183" y="3640011"/>
                    </a:lnTo>
                    <a:lnTo>
                      <a:pt x="1018183" y="3640580"/>
                    </a:lnTo>
                    <a:lnTo>
                      <a:pt x="1018183" y="3641297"/>
                    </a:lnTo>
                    <a:lnTo>
                      <a:pt x="1018183" y="3643273"/>
                    </a:lnTo>
                    <a:lnTo>
                      <a:pt x="1018183" y="3644230"/>
                    </a:lnTo>
                    <a:lnTo>
                      <a:pt x="1018183" y="3644840"/>
                    </a:lnTo>
                    <a:lnTo>
                      <a:pt x="1018183" y="3645276"/>
                    </a:lnTo>
                    <a:lnTo>
                      <a:pt x="1018183" y="3646500"/>
                    </a:lnTo>
                    <a:lnTo>
                      <a:pt x="1018183" y="3647156"/>
                    </a:lnTo>
                    <a:lnTo>
                      <a:pt x="1018183" y="3648911"/>
                    </a:lnTo>
                    <a:lnTo>
                      <a:pt x="1018183" y="3649266"/>
                    </a:lnTo>
                    <a:lnTo>
                      <a:pt x="1018183" y="3651068"/>
                    </a:lnTo>
                    <a:lnTo>
                      <a:pt x="1018183" y="3652396"/>
                    </a:lnTo>
                    <a:lnTo>
                      <a:pt x="1018183" y="3655050"/>
                    </a:lnTo>
                    <a:lnTo>
                      <a:pt x="1018183" y="3655287"/>
                    </a:lnTo>
                    <a:lnTo>
                      <a:pt x="1018183" y="3658966"/>
                    </a:lnTo>
                    <a:lnTo>
                      <a:pt x="1018183" y="3660323"/>
                    </a:lnTo>
                    <a:lnTo>
                      <a:pt x="1018183" y="3663188"/>
                    </a:lnTo>
                    <a:lnTo>
                      <a:pt x="1018183" y="3663665"/>
                    </a:lnTo>
                    <a:lnTo>
                      <a:pt x="1018183" y="3666925"/>
                    </a:lnTo>
                    <a:lnTo>
                      <a:pt x="1018183" y="3668370"/>
                    </a:lnTo>
                    <a:lnTo>
                      <a:pt x="1018183" y="3669760"/>
                    </a:lnTo>
                    <a:lnTo>
                      <a:pt x="1018183" y="3670105"/>
                    </a:lnTo>
                    <a:lnTo>
                      <a:pt x="1018183" y="3670242"/>
                    </a:lnTo>
                    <a:lnTo>
                      <a:pt x="1018183" y="3671328"/>
                    </a:lnTo>
                    <a:lnTo>
                      <a:pt x="1018183" y="3672441"/>
                    </a:lnTo>
                    <a:lnTo>
                      <a:pt x="1018183" y="3673651"/>
                    </a:lnTo>
                    <a:lnTo>
                      <a:pt x="1018183" y="3674724"/>
                    </a:lnTo>
                    <a:lnTo>
                      <a:pt x="1018183" y="3675717"/>
                    </a:lnTo>
                    <a:lnTo>
                      <a:pt x="1018183" y="3675985"/>
                    </a:lnTo>
                    <a:lnTo>
                      <a:pt x="1018183" y="3676706"/>
                    </a:lnTo>
                    <a:lnTo>
                      <a:pt x="1018183" y="3677286"/>
                    </a:lnTo>
                    <a:lnTo>
                      <a:pt x="1018183" y="3678003"/>
                    </a:lnTo>
                    <a:lnTo>
                      <a:pt x="1018183" y="3678598"/>
                    </a:lnTo>
                    <a:lnTo>
                      <a:pt x="1018183" y="3679883"/>
                    </a:lnTo>
                    <a:lnTo>
                      <a:pt x="1018183" y="3681638"/>
                    </a:lnTo>
                    <a:lnTo>
                      <a:pt x="1018183" y="3683425"/>
                    </a:lnTo>
                    <a:lnTo>
                      <a:pt x="1018183" y="3683615"/>
                    </a:lnTo>
                    <a:lnTo>
                      <a:pt x="1018183" y="3685182"/>
                    </a:lnTo>
                    <a:lnTo>
                      <a:pt x="1018183" y="3685773"/>
                    </a:lnTo>
                    <a:lnTo>
                      <a:pt x="1018183" y="3686843"/>
                    </a:lnTo>
                    <a:lnTo>
                      <a:pt x="1018183" y="3687342"/>
                    </a:lnTo>
                    <a:lnTo>
                      <a:pt x="1018183" y="3689061"/>
                    </a:lnTo>
                    <a:lnTo>
                      <a:pt x="1018183" y="3689656"/>
                    </a:lnTo>
                    <a:lnTo>
                      <a:pt x="1018183" y="3691410"/>
                    </a:lnTo>
                    <a:lnTo>
                      <a:pt x="1018183" y="3692697"/>
                    </a:lnTo>
                    <a:lnTo>
                      <a:pt x="1018183" y="3694672"/>
                    </a:lnTo>
                    <a:lnTo>
                      <a:pt x="1018183" y="3696240"/>
                    </a:lnTo>
                    <a:lnTo>
                      <a:pt x="1018183" y="3697552"/>
                    </a:lnTo>
                    <a:lnTo>
                      <a:pt x="1018183" y="3698135"/>
                    </a:lnTo>
                    <a:lnTo>
                      <a:pt x="1018183" y="3698329"/>
                    </a:lnTo>
                    <a:lnTo>
                      <a:pt x="1018183" y="3700665"/>
                    </a:lnTo>
                    <a:lnTo>
                      <a:pt x="1018183" y="3700815"/>
                    </a:lnTo>
                    <a:lnTo>
                      <a:pt x="1018183" y="3706378"/>
                    </a:lnTo>
                    <a:lnTo>
                      <a:pt x="1018183" y="3707267"/>
                    </a:lnTo>
                    <a:lnTo>
                      <a:pt x="1018183" y="3708446"/>
                    </a:lnTo>
                    <a:lnTo>
                      <a:pt x="1018183" y="3708712"/>
                    </a:lnTo>
                    <a:lnTo>
                      <a:pt x="1018183" y="3710013"/>
                    </a:lnTo>
                    <a:lnTo>
                      <a:pt x="1018183" y="3711989"/>
                    </a:lnTo>
                    <a:lnTo>
                      <a:pt x="1018183" y="3712262"/>
                    </a:lnTo>
                    <a:lnTo>
                      <a:pt x="1018183" y="3712858"/>
                    </a:lnTo>
                    <a:lnTo>
                      <a:pt x="1018183" y="3713829"/>
                    </a:lnTo>
                    <a:lnTo>
                      <a:pt x="1018183" y="3715065"/>
                    </a:lnTo>
                    <a:lnTo>
                      <a:pt x="1018183" y="3715874"/>
                    </a:lnTo>
                    <a:lnTo>
                      <a:pt x="1018183" y="3717436"/>
                    </a:lnTo>
                    <a:lnTo>
                      <a:pt x="1018183" y="3718219"/>
                    </a:lnTo>
                    <a:lnTo>
                      <a:pt x="1018183" y="3718326"/>
                    </a:lnTo>
                    <a:lnTo>
                      <a:pt x="1018183" y="3719504"/>
                    </a:lnTo>
                    <a:lnTo>
                      <a:pt x="1018183" y="3719770"/>
                    </a:lnTo>
                    <a:lnTo>
                      <a:pt x="1018183" y="3719785"/>
                    </a:lnTo>
                    <a:lnTo>
                      <a:pt x="1018183" y="3721071"/>
                    </a:lnTo>
                    <a:lnTo>
                      <a:pt x="1018183" y="3722927"/>
                    </a:lnTo>
                    <a:lnTo>
                      <a:pt x="1018183" y="3723046"/>
                    </a:lnTo>
                    <a:lnTo>
                      <a:pt x="1018183" y="3723916"/>
                    </a:lnTo>
                    <a:lnTo>
                      <a:pt x="1018183" y="3725927"/>
                    </a:lnTo>
                    <a:lnTo>
                      <a:pt x="1018183" y="3726116"/>
                    </a:lnTo>
                    <a:lnTo>
                      <a:pt x="1018183" y="3727400"/>
                    </a:lnTo>
                    <a:lnTo>
                      <a:pt x="1018183" y="3727684"/>
                    </a:lnTo>
                    <a:lnTo>
                      <a:pt x="1018183" y="3728968"/>
                    </a:lnTo>
                    <a:lnTo>
                      <a:pt x="1018183" y="3729040"/>
                    </a:lnTo>
                    <a:lnTo>
                      <a:pt x="1018183" y="3731973"/>
                    </a:lnTo>
                    <a:lnTo>
                      <a:pt x="1018183" y="3737175"/>
                    </a:lnTo>
                    <a:lnTo>
                      <a:pt x="1018183" y="3738741"/>
                    </a:lnTo>
                    <a:lnTo>
                      <a:pt x="1018183" y="3740637"/>
                    </a:lnTo>
                    <a:lnTo>
                      <a:pt x="1018183" y="3750238"/>
                    </a:lnTo>
                    <a:lnTo>
                      <a:pt x="1018183" y="3751152"/>
                    </a:lnTo>
                    <a:lnTo>
                      <a:pt x="1018183" y="3754490"/>
                    </a:lnTo>
                    <a:lnTo>
                      <a:pt x="1018183" y="3755775"/>
                    </a:lnTo>
                    <a:lnTo>
                      <a:pt x="1018183" y="3756644"/>
                    </a:lnTo>
                    <a:lnTo>
                      <a:pt x="1018183" y="3764258"/>
                    </a:lnTo>
                    <a:lnTo>
                      <a:pt x="1018183" y="3764701"/>
                    </a:lnTo>
                    <a:lnTo>
                      <a:pt x="1018183" y="3764948"/>
                    </a:lnTo>
                    <a:lnTo>
                      <a:pt x="1018183" y="3765549"/>
                    </a:lnTo>
                    <a:lnTo>
                      <a:pt x="1018183" y="3766517"/>
                    </a:lnTo>
                    <a:lnTo>
                      <a:pt x="1018183" y="3768492"/>
                    </a:lnTo>
                    <a:lnTo>
                      <a:pt x="1018183" y="3768797"/>
                    </a:lnTo>
                    <a:lnTo>
                      <a:pt x="1018183" y="3775759"/>
                    </a:lnTo>
                    <a:lnTo>
                      <a:pt x="1018183" y="3789088"/>
                    </a:lnTo>
                    <a:lnTo>
                      <a:pt x="1018183" y="3792633"/>
                    </a:lnTo>
                    <a:lnTo>
                      <a:pt x="1018183" y="3793173"/>
                    </a:lnTo>
                    <a:lnTo>
                      <a:pt x="1018183" y="3794740"/>
                    </a:lnTo>
                    <a:lnTo>
                      <a:pt x="1018183" y="3796986"/>
                    </a:lnTo>
                    <a:lnTo>
                      <a:pt x="1018183" y="3801219"/>
                    </a:lnTo>
                    <a:lnTo>
                      <a:pt x="1018183" y="3801525"/>
                    </a:lnTo>
                    <a:lnTo>
                      <a:pt x="1018183" y="3803517"/>
                    </a:lnTo>
                    <a:lnTo>
                      <a:pt x="1018183" y="3805069"/>
                    </a:lnTo>
                    <a:lnTo>
                      <a:pt x="1018183" y="3805853"/>
                    </a:lnTo>
                    <a:lnTo>
                      <a:pt x="1018183" y="3808044"/>
                    </a:lnTo>
                    <a:lnTo>
                      <a:pt x="1018183" y="3810122"/>
                    </a:lnTo>
                    <a:lnTo>
                      <a:pt x="1018183" y="3812278"/>
                    </a:lnTo>
                    <a:lnTo>
                      <a:pt x="1018183" y="3812581"/>
                    </a:lnTo>
                    <a:lnTo>
                      <a:pt x="1018183" y="3816126"/>
                    </a:lnTo>
                    <a:lnTo>
                      <a:pt x="1018183" y="3817314"/>
                    </a:lnTo>
                    <a:lnTo>
                      <a:pt x="1018183" y="3819778"/>
                    </a:lnTo>
                    <a:lnTo>
                      <a:pt x="1018183" y="3820254"/>
                    </a:lnTo>
                    <a:lnTo>
                      <a:pt x="1018183" y="3823936"/>
                    </a:lnTo>
                    <a:lnTo>
                      <a:pt x="1018183" y="3824004"/>
                    </a:lnTo>
                    <a:lnTo>
                      <a:pt x="1018183" y="3825361"/>
                    </a:lnTo>
                    <a:lnTo>
                      <a:pt x="1018183" y="3829747"/>
                    </a:lnTo>
                    <a:lnTo>
                      <a:pt x="1018183" y="3830836"/>
                    </a:lnTo>
                    <a:lnTo>
                      <a:pt x="1018183" y="3834228"/>
                    </a:lnTo>
                    <a:lnTo>
                      <a:pt x="1018183" y="3836419"/>
                    </a:lnTo>
                    <a:lnTo>
                      <a:pt x="1018183" y="3840805"/>
                    </a:lnTo>
                    <a:lnTo>
                      <a:pt x="1018183" y="3842564"/>
                    </a:lnTo>
                    <a:lnTo>
                      <a:pt x="1018183" y="3844455"/>
                    </a:lnTo>
                    <a:lnTo>
                      <a:pt x="1018183" y="3846019"/>
                    </a:lnTo>
                    <a:lnTo>
                      <a:pt x="1018183" y="3848355"/>
                    </a:lnTo>
                    <a:lnTo>
                      <a:pt x="1018183" y="3848856"/>
                    </a:lnTo>
                    <a:lnTo>
                      <a:pt x="1018183" y="3850463"/>
                    </a:lnTo>
                    <a:lnTo>
                      <a:pt x="1018183" y="3852619"/>
                    </a:lnTo>
                    <a:lnTo>
                      <a:pt x="1018183" y="3852621"/>
                    </a:lnTo>
                    <a:lnTo>
                      <a:pt x="1018183" y="3852923"/>
                    </a:lnTo>
                    <a:lnTo>
                      <a:pt x="1018183" y="3855512"/>
                    </a:lnTo>
                    <a:lnTo>
                      <a:pt x="1018183" y="3856340"/>
                    </a:lnTo>
                    <a:lnTo>
                      <a:pt x="1018183" y="3856468"/>
                    </a:lnTo>
                    <a:lnTo>
                      <a:pt x="1018183" y="3860962"/>
                    </a:lnTo>
                    <a:lnTo>
                      <a:pt x="1018183" y="3861520"/>
                    </a:lnTo>
                    <a:lnTo>
                      <a:pt x="1018183" y="3862756"/>
                    </a:lnTo>
                    <a:lnTo>
                      <a:pt x="1018183" y="3863564"/>
                    </a:lnTo>
                    <a:lnTo>
                      <a:pt x="1018183" y="3871178"/>
                    </a:lnTo>
                    <a:lnTo>
                      <a:pt x="1018183" y="3872020"/>
                    </a:lnTo>
                    <a:lnTo>
                      <a:pt x="1018183" y="3873876"/>
                    </a:lnTo>
                    <a:lnTo>
                      <a:pt x="1018183" y="3875292"/>
                    </a:lnTo>
                    <a:lnTo>
                      <a:pt x="1018183" y="3876730"/>
                    </a:lnTo>
                    <a:lnTo>
                      <a:pt x="1018183" y="3877511"/>
                    </a:lnTo>
                    <a:lnTo>
                      <a:pt x="1018183" y="3878838"/>
                    </a:lnTo>
                    <a:lnTo>
                      <a:pt x="1018183" y="3881147"/>
                    </a:lnTo>
                    <a:lnTo>
                      <a:pt x="1018183" y="3881298"/>
                    </a:lnTo>
                    <a:lnTo>
                      <a:pt x="1018183" y="3883650"/>
                    </a:lnTo>
                    <a:lnTo>
                      <a:pt x="1018183" y="3885066"/>
                    </a:lnTo>
                    <a:lnTo>
                      <a:pt x="1018183" y="3886350"/>
                    </a:lnTo>
                    <a:lnTo>
                      <a:pt x="1018183" y="3889198"/>
                    </a:lnTo>
                    <a:lnTo>
                      <a:pt x="1018183" y="3889895"/>
                    </a:lnTo>
                    <a:lnTo>
                      <a:pt x="1018183" y="3891788"/>
                    </a:lnTo>
                    <a:lnTo>
                      <a:pt x="1018183" y="3892963"/>
                    </a:lnTo>
                    <a:lnTo>
                      <a:pt x="1018183" y="3894247"/>
                    </a:lnTo>
                    <a:lnTo>
                      <a:pt x="1018183" y="3895854"/>
                    </a:lnTo>
                    <a:lnTo>
                      <a:pt x="1018183" y="3896683"/>
                    </a:lnTo>
                    <a:lnTo>
                      <a:pt x="1018183" y="3898361"/>
                    </a:lnTo>
                    <a:lnTo>
                      <a:pt x="1018183" y="3898843"/>
                    </a:lnTo>
                    <a:lnTo>
                      <a:pt x="1018183" y="3899928"/>
                    </a:lnTo>
                    <a:lnTo>
                      <a:pt x="1018183" y="3900253"/>
                    </a:lnTo>
                    <a:lnTo>
                      <a:pt x="1018183" y="3901040"/>
                    </a:lnTo>
                    <a:lnTo>
                      <a:pt x="1018183" y="3903462"/>
                    </a:lnTo>
                    <a:lnTo>
                      <a:pt x="1018183" y="3903906"/>
                    </a:lnTo>
                    <a:lnTo>
                      <a:pt x="1018183" y="3904021"/>
                    </a:lnTo>
                    <a:lnTo>
                      <a:pt x="1018183" y="3904586"/>
                    </a:lnTo>
                    <a:lnTo>
                      <a:pt x="1018183" y="3904747"/>
                    </a:lnTo>
                    <a:lnTo>
                      <a:pt x="1018183" y="3906603"/>
                    </a:lnTo>
                    <a:lnTo>
                      <a:pt x="1018183" y="3907740"/>
                    </a:lnTo>
                    <a:lnTo>
                      <a:pt x="1018183" y="3909522"/>
                    </a:lnTo>
                    <a:lnTo>
                      <a:pt x="1018183" y="3910238"/>
                    </a:lnTo>
                    <a:lnTo>
                      <a:pt x="1018183" y="3912216"/>
                    </a:lnTo>
                    <a:lnTo>
                      <a:pt x="1018183" y="3913782"/>
                    </a:lnTo>
                    <a:lnTo>
                      <a:pt x="1018183" y="3914521"/>
                    </a:lnTo>
                    <a:lnTo>
                      <a:pt x="1018183" y="3914959"/>
                    </a:lnTo>
                    <a:lnTo>
                      <a:pt x="1018183" y="3915442"/>
                    </a:lnTo>
                    <a:lnTo>
                      <a:pt x="1018183" y="3916098"/>
                    </a:lnTo>
                    <a:lnTo>
                      <a:pt x="1018183" y="3917661"/>
                    </a:lnTo>
                    <a:lnTo>
                      <a:pt x="1018183" y="3920011"/>
                    </a:lnTo>
                    <a:lnTo>
                      <a:pt x="1018183" y="3921296"/>
                    </a:lnTo>
                    <a:lnTo>
                      <a:pt x="1018183" y="3921338"/>
                    </a:lnTo>
                    <a:lnTo>
                      <a:pt x="1018183" y="3922502"/>
                    </a:lnTo>
                    <a:lnTo>
                      <a:pt x="1018183" y="3922622"/>
                    </a:lnTo>
                    <a:lnTo>
                      <a:pt x="1018183" y="3923272"/>
                    </a:lnTo>
                    <a:lnTo>
                      <a:pt x="1018183" y="3923993"/>
                    </a:lnTo>
                    <a:lnTo>
                      <a:pt x="1018183" y="3924229"/>
                    </a:lnTo>
                    <a:lnTo>
                      <a:pt x="1018183" y="3924840"/>
                    </a:lnTo>
                    <a:lnTo>
                      <a:pt x="1018183" y="3926153"/>
                    </a:lnTo>
                    <a:lnTo>
                      <a:pt x="1018183" y="3927908"/>
                    </a:lnTo>
                    <a:lnTo>
                      <a:pt x="1018183" y="3929265"/>
                    </a:lnTo>
                    <a:lnTo>
                      <a:pt x="1018183" y="3932130"/>
                    </a:lnTo>
                    <a:lnTo>
                      <a:pt x="1018183" y="3932396"/>
                    </a:lnTo>
                    <a:lnTo>
                      <a:pt x="1018183" y="3935053"/>
                    </a:lnTo>
                    <a:lnTo>
                      <a:pt x="1018183" y="3935867"/>
                    </a:lnTo>
                    <a:lnTo>
                      <a:pt x="1018183" y="3937312"/>
                    </a:lnTo>
                    <a:lnTo>
                      <a:pt x="1018183" y="3938702"/>
                    </a:lnTo>
                    <a:lnTo>
                      <a:pt x="1018183" y="3938966"/>
                    </a:lnTo>
                    <a:lnTo>
                      <a:pt x="1018183" y="3939184"/>
                    </a:lnTo>
                    <a:lnTo>
                      <a:pt x="1018183" y="3940270"/>
                    </a:lnTo>
                    <a:lnTo>
                      <a:pt x="1018183" y="3940469"/>
                    </a:lnTo>
                    <a:lnTo>
                      <a:pt x="1018183" y="3940862"/>
                    </a:lnTo>
                    <a:lnTo>
                      <a:pt x="1018183" y="3942429"/>
                    </a:lnTo>
                    <a:lnTo>
                      <a:pt x="1018183" y="3943188"/>
                    </a:lnTo>
                    <a:lnTo>
                      <a:pt x="1018183" y="3943665"/>
                    </a:lnTo>
                    <a:lnTo>
                      <a:pt x="1018183" y="3946864"/>
                    </a:lnTo>
                    <a:lnTo>
                      <a:pt x="1018183" y="3946926"/>
                    </a:lnTo>
                    <a:lnTo>
                      <a:pt x="1018183" y="3948370"/>
                    </a:lnTo>
                    <a:lnTo>
                      <a:pt x="1018183" y="3948825"/>
                    </a:lnTo>
                    <a:lnTo>
                      <a:pt x="1018183" y="3949760"/>
                    </a:lnTo>
                    <a:lnTo>
                      <a:pt x="1018183" y="3950243"/>
                    </a:lnTo>
                    <a:lnTo>
                      <a:pt x="1018183" y="3951328"/>
                    </a:lnTo>
                    <a:lnTo>
                      <a:pt x="1018183" y="3952367"/>
                    </a:lnTo>
                    <a:lnTo>
                      <a:pt x="1018183" y="3954715"/>
                    </a:lnTo>
                    <a:lnTo>
                      <a:pt x="1018183" y="3956000"/>
                    </a:lnTo>
                    <a:lnTo>
                      <a:pt x="1018183" y="3956284"/>
                    </a:lnTo>
                    <a:lnTo>
                      <a:pt x="1018183" y="3957568"/>
                    </a:lnTo>
                    <a:lnTo>
                      <a:pt x="1018183" y="3958003"/>
                    </a:lnTo>
                    <a:lnTo>
                      <a:pt x="1018183" y="3958598"/>
                    </a:lnTo>
                    <a:lnTo>
                      <a:pt x="1018183" y="3959883"/>
                    </a:lnTo>
                    <a:lnTo>
                      <a:pt x="1018183" y="3961638"/>
                    </a:lnTo>
                    <a:lnTo>
                      <a:pt x="1018183" y="3963427"/>
                    </a:lnTo>
                    <a:lnTo>
                      <a:pt x="1018183" y="3963613"/>
                    </a:lnTo>
                    <a:lnTo>
                      <a:pt x="1018183" y="3965003"/>
                    </a:lnTo>
                    <a:lnTo>
                      <a:pt x="1018183" y="3965182"/>
                    </a:lnTo>
                    <a:lnTo>
                      <a:pt x="1018183" y="3965775"/>
                    </a:lnTo>
                    <a:lnTo>
                      <a:pt x="1018183" y="3966494"/>
                    </a:lnTo>
                    <a:lnTo>
                      <a:pt x="1018183" y="3967077"/>
                    </a:lnTo>
                    <a:lnTo>
                      <a:pt x="1018183" y="3967342"/>
                    </a:lnTo>
                    <a:lnTo>
                      <a:pt x="1018183" y="3967779"/>
                    </a:lnTo>
                    <a:lnTo>
                      <a:pt x="1018183" y="3971694"/>
                    </a:lnTo>
                    <a:lnTo>
                      <a:pt x="1018183" y="3975239"/>
                    </a:lnTo>
                    <a:lnTo>
                      <a:pt x="1018183" y="3977557"/>
                    </a:lnTo>
                    <a:lnTo>
                      <a:pt x="1018183" y="3978135"/>
                    </a:lnTo>
                    <a:lnTo>
                      <a:pt x="1018183" y="3981204"/>
                    </a:lnTo>
                    <a:lnTo>
                      <a:pt x="1018183" y="3982489"/>
                    </a:lnTo>
                    <a:lnTo>
                      <a:pt x="1018183" y="3982771"/>
                    </a:lnTo>
                    <a:lnTo>
                      <a:pt x="1018183" y="3984057"/>
                    </a:lnTo>
                    <a:lnTo>
                      <a:pt x="1018183" y="3986031"/>
                    </a:lnTo>
                    <a:lnTo>
                      <a:pt x="1018183" y="3986337"/>
                    </a:lnTo>
                    <a:lnTo>
                      <a:pt x="1018183" y="3986378"/>
                    </a:lnTo>
                    <a:lnTo>
                      <a:pt x="1018183" y="3987269"/>
                    </a:lnTo>
                    <a:lnTo>
                      <a:pt x="1018183" y="3988446"/>
                    </a:lnTo>
                    <a:lnTo>
                      <a:pt x="1018183" y="3988712"/>
                    </a:lnTo>
                    <a:lnTo>
                      <a:pt x="1018183" y="3990013"/>
                    </a:lnTo>
                    <a:lnTo>
                      <a:pt x="1018183" y="3991988"/>
                    </a:lnTo>
                    <a:lnTo>
                      <a:pt x="1018183" y="3992262"/>
                    </a:lnTo>
                    <a:lnTo>
                      <a:pt x="1018183" y="3992858"/>
                    </a:lnTo>
                    <a:lnTo>
                      <a:pt x="1018183" y="3993829"/>
                    </a:lnTo>
                    <a:lnTo>
                      <a:pt x="1018183" y="3994869"/>
                    </a:lnTo>
                    <a:lnTo>
                      <a:pt x="1018183" y="3996154"/>
                    </a:lnTo>
                    <a:lnTo>
                      <a:pt x="1018183" y="3996342"/>
                    </a:lnTo>
                    <a:lnTo>
                      <a:pt x="1018183" y="3997909"/>
                    </a:lnTo>
                    <a:lnTo>
                      <a:pt x="1018183" y="3999918"/>
                    </a:lnTo>
                    <a:lnTo>
                      <a:pt x="1018183" y="4005931"/>
                    </a:lnTo>
                    <a:lnTo>
                      <a:pt x="1018183" y="4006116"/>
                    </a:lnTo>
                    <a:lnTo>
                      <a:pt x="1018183" y="4007401"/>
                    </a:lnTo>
                    <a:lnTo>
                      <a:pt x="1018183" y="4007683"/>
                    </a:lnTo>
                    <a:lnTo>
                      <a:pt x="1018183" y="4008968"/>
                    </a:lnTo>
                    <a:lnTo>
                      <a:pt x="1018183" y="4009579"/>
                    </a:lnTo>
                    <a:lnTo>
                      <a:pt x="1018183" y="4010864"/>
                    </a:lnTo>
                    <a:lnTo>
                      <a:pt x="1018183" y="4014712"/>
                    </a:lnTo>
                    <a:lnTo>
                      <a:pt x="1018183" y="4020637"/>
                    </a:lnTo>
                    <a:lnTo>
                      <a:pt x="1018183" y="4024717"/>
                    </a:lnTo>
                    <a:lnTo>
                      <a:pt x="1018183" y="4025586"/>
                    </a:lnTo>
                    <a:lnTo>
                      <a:pt x="1018183" y="4028533"/>
                    </a:lnTo>
                    <a:lnTo>
                      <a:pt x="1018183" y="4028836"/>
                    </a:lnTo>
                    <a:lnTo>
                      <a:pt x="1018183" y="4034453"/>
                    </a:lnTo>
                    <a:lnTo>
                      <a:pt x="1018183" y="4034491"/>
                    </a:lnTo>
                    <a:lnTo>
                      <a:pt x="1018183" y="4035775"/>
                    </a:lnTo>
                    <a:lnTo>
                      <a:pt x="1018183" y="4036644"/>
                    </a:lnTo>
                    <a:lnTo>
                      <a:pt x="1018183" y="4044701"/>
                    </a:lnTo>
                    <a:lnTo>
                      <a:pt x="1018183" y="4048854"/>
                    </a:lnTo>
                    <a:lnTo>
                      <a:pt x="1018183" y="4057211"/>
                    </a:lnTo>
                    <a:lnTo>
                      <a:pt x="1018183" y="4072459"/>
                    </a:lnTo>
                    <a:lnTo>
                      <a:pt x="1018183" y="4074795"/>
                    </a:lnTo>
                    <a:lnTo>
                      <a:pt x="1018183" y="4076955"/>
                    </a:lnTo>
                    <a:lnTo>
                      <a:pt x="1018183" y="4076986"/>
                    </a:lnTo>
                    <a:lnTo>
                      <a:pt x="1018183" y="4079063"/>
                    </a:lnTo>
                    <a:lnTo>
                      <a:pt x="1018183" y="4081219"/>
                    </a:lnTo>
                    <a:lnTo>
                      <a:pt x="1018183" y="4081523"/>
                    </a:lnTo>
                    <a:lnTo>
                      <a:pt x="1018183" y="4083518"/>
                    </a:lnTo>
                    <a:lnTo>
                      <a:pt x="1018183" y="4085068"/>
                    </a:lnTo>
                    <a:lnTo>
                      <a:pt x="1018183" y="4085853"/>
                    </a:lnTo>
                    <a:lnTo>
                      <a:pt x="1018183" y="4089196"/>
                    </a:lnTo>
                    <a:lnTo>
                      <a:pt x="1018183" y="4090121"/>
                    </a:lnTo>
                    <a:lnTo>
                      <a:pt x="1018183" y="4091356"/>
                    </a:lnTo>
                    <a:lnTo>
                      <a:pt x="1018183" y="4091415"/>
                    </a:lnTo>
                    <a:lnTo>
                      <a:pt x="1018183" y="4092878"/>
                    </a:lnTo>
                    <a:lnTo>
                      <a:pt x="1018183" y="4099778"/>
                    </a:lnTo>
                    <a:lnTo>
                      <a:pt x="1018183" y="4100256"/>
                    </a:lnTo>
                    <a:lnTo>
                      <a:pt x="1018183" y="4103170"/>
                    </a:lnTo>
                    <a:lnTo>
                      <a:pt x="1018183" y="4103935"/>
                    </a:lnTo>
                    <a:lnTo>
                      <a:pt x="1018183" y="4105361"/>
                    </a:lnTo>
                    <a:lnTo>
                      <a:pt x="1018183" y="4109747"/>
                    </a:lnTo>
                    <a:lnTo>
                      <a:pt x="1018183" y="4111305"/>
                    </a:lnTo>
                    <a:lnTo>
                      <a:pt x="1018183" y="4112872"/>
                    </a:lnTo>
                    <a:lnTo>
                      <a:pt x="1018183" y="4114228"/>
                    </a:lnTo>
                    <a:lnTo>
                      <a:pt x="1018183" y="4114961"/>
                    </a:lnTo>
                    <a:lnTo>
                      <a:pt x="1018183" y="4116246"/>
                    </a:lnTo>
                    <a:lnTo>
                      <a:pt x="1018183" y="4117297"/>
                    </a:lnTo>
                    <a:lnTo>
                      <a:pt x="1018183" y="4117798"/>
                    </a:lnTo>
                    <a:lnTo>
                      <a:pt x="1018183" y="4118581"/>
                    </a:lnTo>
                    <a:lnTo>
                      <a:pt x="1018183" y="4119789"/>
                    </a:lnTo>
                    <a:lnTo>
                      <a:pt x="1018183" y="4121563"/>
                    </a:lnTo>
                    <a:lnTo>
                      <a:pt x="1018183" y="4122126"/>
                    </a:lnTo>
                    <a:lnTo>
                      <a:pt x="1018183" y="4122847"/>
                    </a:lnTo>
                    <a:lnTo>
                      <a:pt x="1018183" y="4124455"/>
                    </a:lnTo>
                    <a:lnTo>
                      <a:pt x="1018183" y="4125282"/>
                    </a:lnTo>
                    <a:lnTo>
                      <a:pt x="1018183" y="4126019"/>
                    </a:lnTo>
                    <a:lnTo>
                      <a:pt x="1018183" y="4128355"/>
                    </a:lnTo>
                    <a:lnTo>
                      <a:pt x="1018183" y="4128852"/>
                    </a:lnTo>
                    <a:lnTo>
                      <a:pt x="1018183" y="4130462"/>
                    </a:lnTo>
                    <a:lnTo>
                      <a:pt x="1018183" y="4131698"/>
                    </a:lnTo>
                    <a:lnTo>
                      <a:pt x="1018183" y="4132506"/>
                    </a:lnTo>
                    <a:lnTo>
                      <a:pt x="1018183" y="4132621"/>
                    </a:lnTo>
                    <a:lnTo>
                      <a:pt x="1018183" y="4132984"/>
                    </a:lnTo>
                    <a:lnTo>
                      <a:pt x="1018183" y="4133918"/>
                    </a:lnTo>
                    <a:lnTo>
                      <a:pt x="1018183" y="4136340"/>
                    </a:lnTo>
                    <a:lnTo>
                      <a:pt x="1018183" y="4136663"/>
                    </a:lnTo>
                    <a:lnTo>
                      <a:pt x="1018183" y="4137552"/>
                    </a:lnTo>
                    <a:lnTo>
                      <a:pt x="1018183" y="4139679"/>
                    </a:lnTo>
                    <a:lnTo>
                      <a:pt x="1018183" y="4140962"/>
                    </a:lnTo>
                    <a:lnTo>
                      <a:pt x="1018183" y="4142755"/>
                    </a:lnTo>
                    <a:lnTo>
                      <a:pt x="1018183" y="4143559"/>
                    </a:lnTo>
                    <a:lnTo>
                      <a:pt x="1018183" y="4145672"/>
                    </a:lnTo>
                    <a:lnTo>
                      <a:pt x="1018183" y="4146956"/>
                    </a:lnTo>
                    <a:lnTo>
                      <a:pt x="1018183" y="4152592"/>
                    </a:lnTo>
                    <a:lnTo>
                      <a:pt x="1018183" y="4155292"/>
                    </a:lnTo>
                    <a:lnTo>
                      <a:pt x="1018183" y="4156730"/>
                    </a:lnTo>
                    <a:lnTo>
                      <a:pt x="1018183" y="4158837"/>
                    </a:lnTo>
                    <a:lnTo>
                      <a:pt x="1018183" y="4160730"/>
                    </a:lnTo>
                    <a:lnTo>
                      <a:pt x="1018183" y="4162293"/>
                    </a:lnTo>
                    <a:lnTo>
                      <a:pt x="1018183" y="4163189"/>
                    </a:lnTo>
                    <a:lnTo>
                      <a:pt x="1018183" y="4163653"/>
                    </a:lnTo>
                    <a:lnTo>
                      <a:pt x="1018183" y="4164360"/>
                    </a:lnTo>
                    <a:lnTo>
                      <a:pt x="1018183" y="4164627"/>
                    </a:lnTo>
                    <a:lnTo>
                      <a:pt x="1018183" y="4165927"/>
                    </a:lnTo>
                    <a:lnTo>
                      <a:pt x="1018183" y="4167302"/>
                    </a:lnTo>
                    <a:lnTo>
                      <a:pt x="1018183" y="4167784"/>
                    </a:lnTo>
                    <a:lnTo>
                      <a:pt x="1018183" y="4168870"/>
                    </a:lnTo>
                    <a:lnTo>
                      <a:pt x="1018183" y="4169068"/>
                    </a:lnTo>
                    <a:lnTo>
                      <a:pt x="1018183" y="4169194"/>
                    </a:lnTo>
                    <a:lnTo>
                      <a:pt x="1018183" y="4171788"/>
                    </a:lnTo>
                    <a:lnTo>
                      <a:pt x="1018183" y="4172963"/>
                    </a:lnTo>
                    <a:lnTo>
                      <a:pt x="1018183" y="4173689"/>
                    </a:lnTo>
                    <a:lnTo>
                      <a:pt x="1018183" y="4174247"/>
                    </a:lnTo>
                    <a:lnTo>
                      <a:pt x="1018183" y="4175464"/>
                    </a:lnTo>
                    <a:lnTo>
                      <a:pt x="1018183" y="4176682"/>
                    </a:lnTo>
                    <a:lnTo>
                      <a:pt x="1018183" y="4178114"/>
                    </a:lnTo>
                    <a:lnTo>
                      <a:pt x="1018183" y="4178361"/>
                    </a:lnTo>
                    <a:lnTo>
                      <a:pt x="1018183" y="4178843"/>
                    </a:lnTo>
                    <a:lnTo>
                      <a:pt x="1018183" y="4179928"/>
                    </a:lnTo>
                    <a:lnTo>
                      <a:pt x="1018183" y="4183463"/>
                    </a:lnTo>
                    <a:lnTo>
                      <a:pt x="1018183" y="4183901"/>
                    </a:lnTo>
                    <a:lnTo>
                      <a:pt x="1018183" y="4184747"/>
                    </a:lnTo>
                    <a:lnTo>
                      <a:pt x="1018183" y="4186603"/>
                    </a:lnTo>
                    <a:lnTo>
                      <a:pt x="1018183" y="4190238"/>
                    </a:lnTo>
                    <a:lnTo>
                      <a:pt x="1018183" y="4191444"/>
                    </a:lnTo>
                    <a:lnTo>
                      <a:pt x="1018183" y="4191564"/>
                    </a:lnTo>
                    <a:lnTo>
                      <a:pt x="1018183" y="4192213"/>
                    </a:lnTo>
                    <a:lnTo>
                      <a:pt x="1018183" y="4193782"/>
                    </a:lnTo>
                    <a:lnTo>
                      <a:pt x="1018183" y="4195094"/>
                    </a:lnTo>
                    <a:lnTo>
                      <a:pt x="1018183" y="4196379"/>
                    </a:lnTo>
                    <a:lnTo>
                      <a:pt x="1018183" y="4201338"/>
                    </a:lnTo>
                    <a:lnTo>
                      <a:pt x="1018183" y="4202502"/>
                    </a:lnTo>
                    <a:lnTo>
                      <a:pt x="1018183" y="4202622"/>
                    </a:lnTo>
                    <a:lnTo>
                      <a:pt x="1018183" y="4203994"/>
                    </a:lnTo>
                    <a:lnTo>
                      <a:pt x="1018183" y="4206156"/>
                    </a:lnTo>
                    <a:lnTo>
                      <a:pt x="1018183" y="4207908"/>
                    </a:lnTo>
                    <a:lnTo>
                      <a:pt x="1018183" y="4209410"/>
                    </a:lnTo>
                    <a:lnTo>
                      <a:pt x="1018183" y="4209804"/>
                    </a:lnTo>
                    <a:lnTo>
                      <a:pt x="1018183" y="4210399"/>
                    </a:lnTo>
                    <a:lnTo>
                      <a:pt x="1018183" y="4211089"/>
                    </a:lnTo>
                    <a:lnTo>
                      <a:pt x="1018183" y="4211371"/>
                    </a:lnTo>
                    <a:lnTo>
                      <a:pt x="1018183" y="4212130"/>
                    </a:lnTo>
                    <a:lnTo>
                      <a:pt x="1018183" y="4212657"/>
                    </a:lnTo>
                    <a:lnTo>
                      <a:pt x="1018183" y="4214631"/>
                    </a:lnTo>
                    <a:lnTo>
                      <a:pt x="1018183" y="4214937"/>
                    </a:lnTo>
                    <a:lnTo>
                      <a:pt x="1018183" y="4215806"/>
                    </a:lnTo>
                    <a:lnTo>
                      <a:pt x="1018183" y="4215868"/>
                    </a:lnTo>
                    <a:lnTo>
                      <a:pt x="1018183" y="4217312"/>
                    </a:lnTo>
                    <a:lnTo>
                      <a:pt x="1018183" y="4218702"/>
                    </a:lnTo>
                    <a:lnTo>
                      <a:pt x="1018183" y="4219184"/>
                    </a:lnTo>
                    <a:lnTo>
                      <a:pt x="1018183" y="4220270"/>
                    </a:lnTo>
                    <a:lnTo>
                      <a:pt x="1018183" y="4220468"/>
                    </a:lnTo>
                    <a:lnTo>
                      <a:pt x="1018183" y="4220616"/>
                    </a:lnTo>
                    <a:lnTo>
                      <a:pt x="1018183" y="4220862"/>
                    </a:lnTo>
                    <a:lnTo>
                      <a:pt x="1018183" y="4222429"/>
                    </a:lnTo>
                    <a:lnTo>
                      <a:pt x="1018183" y="4224942"/>
                    </a:lnTo>
                    <a:lnTo>
                      <a:pt x="1018183" y="4226509"/>
                    </a:lnTo>
                    <a:lnTo>
                      <a:pt x="1018183" y="4226864"/>
                    </a:lnTo>
                    <a:lnTo>
                      <a:pt x="1018183" y="4228825"/>
                    </a:lnTo>
                    <a:lnTo>
                      <a:pt x="1018183" y="4232369"/>
                    </a:lnTo>
                    <a:lnTo>
                      <a:pt x="1018183" y="4233945"/>
                    </a:lnTo>
                    <a:lnTo>
                      <a:pt x="1018183" y="4234716"/>
                    </a:lnTo>
                    <a:lnTo>
                      <a:pt x="1018183" y="4235229"/>
                    </a:lnTo>
                    <a:lnTo>
                      <a:pt x="1018183" y="4236000"/>
                    </a:lnTo>
                    <a:lnTo>
                      <a:pt x="1018183" y="4236283"/>
                    </a:lnTo>
                    <a:lnTo>
                      <a:pt x="1018183" y="4236721"/>
                    </a:lnTo>
                    <a:lnTo>
                      <a:pt x="1018183" y="4237567"/>
                    </a:lnTo>
                    <a:lnTo>
                      <a:pt x="1018183" y="4238774"/>
                    </a:lnTo>
                    <a:lnTo>
                      <a:pt x="1018183" y="4240636"/>
                    </a:lnTo>
                    <a:lnTo>
                      <a:pt x="1018183" y="4244181"/>
                    </a:lnTo>
                    <a:lnTo>
                      <a:pt x="1018183" y="4245003"/>
                    </a:lnTo>
                    <a:lnTo>
                      <a:pt x="1018183" y="4246498"/>
                    </a:lnTo>
                    <a:lnTo>
                      <a:pt x="1018183" y="4247077"/>
                    </a:lnTo>
                    <a:lnTo>
                      <a:pt x="1018183" y="4247779"/>
                    </a:lnTo>
                    <a:lnTo>
                      <a:pt x="1018183" y="4251431"/>
                    </a:lnTo>
                    <a:lnTo>
                      <a:pt x="1018183" y="4252901"/>
                    </a:lnTo>
                    <a:lnTo>
                      <a:pt x="1018183" y="4252999"/>
                    </a:lnTo>
                    <a:lnTo>
                      <a:pt x="1018183" y="4254973"/>
                    </a:lnTo>
                    <a:lnTo>
                      <a:pt x="1018183" y="4255279"/>
                    </a:lnTo>
                    <a:lnTo>
                      <a:pt x="1018183" y="4257133"/>
                    </a:lnTo>
                    <a:lnTo>
                      <a:pt x="1018183" y="4257436"/>
                    </a:lnTo>
                    <a:lnTo>
                      <a:pt x="1018183" y="4259591"/>
                    </a:lnTo>
                    <a:lnTo>
                      <a:pt x="1018183" y="4261204"/>
                    </a:lnTo>
                    <a:lnTo>
                      <a:pt x="1018183" y="4262489"/>
                    </a:lnTo>
                    <a:lnTo>
                      <a:pt x="1018183" y="4262771"/>
                    </a:lnTo>
                    <a:lnTo>
                      <a:pt x="1018183" y="4264057"/>
                    </a:lnTo>
                    <a:lnTo>
                      <a:pt x="1018183" y="4265096"/>
                    </a:lnTo>
                    <a:lnTo>
                      <a:pt x="1018183" y="4266033"/>
                    </a:lnTo>
                    <a:lnTo>
                      <a:pt x="1018183" y="4266338"/>
                    </a:lnTo>
                    <a:lnTo>
                      <a:pt x="1018183" y="4268860"/>
                    </a:lnTo>
                    <a:lnTo>
                      <a:pt x="1018183" y="4274873"/>
                    </a:lnTo>
                    <a:lnTo>
                      <a:pt x="1018183" y="4276342"/>
                    </a:lnTo>
                    <a:lnTo>
                      <a:pt x="1018183" y="4277909"/>
                    </a:lnTo>
                    <a:lnTo>
                      <a:pt x="1018183" y="4278151"/>
                    </a:lnTo>
                    <a:lnTo>
                      <a:pt x="1018183" y="4279806"/>
                    </a:lnTo>
                    <a:lnTo>
                      <a:pt x="1018183" y="4283654"/>
                    </a:lnTo>
                    <a:lnTo>
                      <a:pt x="1018183" y="4289579"/>
                    </a:lnTo>
                    <a:lnTo>
                      <a:pt x="1018183" y="4297475"/>
                    </a:lnTo>
                    <a:lnTo>
                      <a:pt x="1018183" y="4297778"/>
                    </a:lnTo>
                    <a:lnTo>
                      <a:pt x="1018183" y="4298760"/>
                    </a:lnTo>
                    <a:lnTo>
                      <a:pt x="1018183" y="4299066"/>
                    </a:lnTo>
                    <a:lnTo>
                      <a:pt x="1018183" y="4302610"/>
                    </a:lnTo>
                    <a:lnTo>
                      <a:pt x="1018183" y="4303395"/>
                    </a:lnTo>
                    <a:lnTo>
                      <a:pt x="1018183" y="4304717"/>
                    </a:lnTo>
                    <a:lnTo>
                      <a:pt x="1018183" y="4305586"/>
                    </a:lnTo>
                    <a:lnTo>
                      <a:pt x="1018183" y="4308535"/>
                    </a:lnTo>
                    <a:lnTo>
                      <a:pt x="1018183" y="4308839"/>
                    </a:lnTo>
                    <a:lnTo>
                      <a:pt x="1018183" y="4314453"/>
                    </a:lnTo>
                    <a:lnTo>
                      <a:pt x="1018183" y="4317319"/>
                    </a:lnTo>
                    <a:lnTo>
                      <a:pt x="1018183" y="4317796"/>
                    </a:lnTo>
                    <a:lnTo>
                      <a:pt x="1018183" y="4320015"/>
                    </a:lnTo>
                    <a:lnTo>
                      <a:pt x="1018183" y="4326153"/>
                    </a:lnTo>
                    <a:lnTo>
                      <a:pt x="1018183" y="4328856"/>
                    </a:lnTo>
                    <a:lnTo>
                      <a:pt x="1018183" y="4339904"/>
                    </a:lnTo>
                    <a:lnTo>
                      <a:pt x="1018183" y="4341472"/>
                    </a:lnTo>
                    <a:lnTo>
                      <a:pt x="1018183" y="4345109"/>
                    </a:lnTo>
                    <a:lnTo>
                      <a:pt x="1018183" y="4345897"/>
                    </a:lnTo>
                    <a:lnTo>
                      <a:pt x="1018183" y="4347181"/>
                    </a:lnTo>
                    <a:lnTo>
                      <a:pt x="1018183" y="4350725"/>
                    </a:lnTo>
                    <a:lnTo>
                      <a:pt x="1018183" y="4351683"/>
                    </a:lnTo>
                    <a:lnTo>
                      <a:pt x="1018183" y="4352460"/>
                    </a:lnTo>
                    <a:lnTo>
                      <a:pt x="1018183" y="4354795"/>
                    </a:lnTo>
                    <a:lnTo>
                      <a:pt x="1018183" y="4356955"/>
                    </a:lnTo>
                    <a:lnTo>
                      <a:pt x="1018183" y="4359062"/>
                    </a:lnTo>
                    <a:lnTo>
                      <a:pt x="1018183" y="4359817"/>
                    </a:lnTo>
                    <a:lnTo>
                      <a:pt x="1018183" y="4360298"/>
                    </a:lnTo>
                    <a:lnTo>
                      <a:pt x="1018183" y="4360357"/>
                    </a:lnTo>
                    <a:lnTo>
                      <a:pt x="1018183" y="4361583"/>
                    </a:lnTo>
                    <a:lnTo>
                      <a:pt x="1018183" y="4362518"/>
                    </a:lnTo>
                    <a:lnTo>
                      <a:pt x="1018183" y="4366152"/>
                    </a:lnTo>
                    <a:lnTo>
                      <a:pt x="1018183" y="4369198"/>
                    </a:lnTo>
                    <a:lnTo>
                      <a:pt x="1018183" y="4371355"/>
                    </a:lnTo>
                    <a:lnTo>
                      <a:pt x="1018183" y="4371417"/>
                    </a:lnTo>
                    <a:lnTo>
                      <a:pt x="1018183" y="4372877"/>
                    </a:lnTo>
                    <a:lnTo>
                      <a:pt x="1018183" y="4380246"/>
                    </a:lnTo>
                    <a:lnTo>
                      <a:pt x="1018183" y="4381814"/>
                    </a:lnTo>
                    <a:lnTo>
                      <a:pt x="1018183" y="4383170"/>
                    </a:lnTo>
                    <a:lnTo>
                      <a:pt x="1018183" y="4385188"/>
                    </a:lnTo>
                    <a:lnTo>
                      <a:pt x="1018183" y="4387523"/>
                    </a:lnTo>
                    <a:lnTo>
                      <a:pt x="1018183" y="4388731"/>
                    </a:lnTo>
                    <a:lnTo>
                      <a:pt x="1018183" y="4391067"/>
                    </a:lnTo>
                    <a:lnTo>
                      <a:pt x="1018183" y="4391304"/>
                    </a:lnTo>
                    <a:lnTo>
                      <a:pt x="1018183" y="4391789"/>
                    </a:lnTo>
                    <a:lnTo>
                      <a:pt x="1018183" y="4392873"/>
                    </a:lnTo>
                    <a:lnTo>
                      <a:pt x="1018183" y="4393227"/>
                    </a:lnTo>
                    <a:lnTo>
                      <a:pt x="1018183" y="4394961"/>
                    </a:lnTo>
                    <a:lnTo>
                      <a:pt x="1018183" y="4397297"/>
                    </a:lnTo>
                    <a:lnTo>
                      <a:pt x="1018183" y="4397794"/>
                    </a:lnTo>
                    <a:lnTo>
                      <a:pt x="1018183" y="4398581"/>
                    </a:lnTo>
                    <a:lnTo>
                      <a:pt x="1018183" y="4401563"/>
                    </a:lnTo>
                    <a:lnTo>
                      <a:pt x="1018183" y="4401925"/>
                    </a:lnTo>
                    <a:lnTo>
                      <a:pt x="1018183" y="4402126"/>
                    </a:lnTo>
                    <a:lnTo>
                      <a:pt x="1018183" y="4402847"/>
                    </a:lnTo>
                    <a:lnTo>
                      <a:pt x="1018183" y="4402860"/>
                    </a:lnTo>
                    <a:lnTo>
                      <a:pt x="1018183" y="4404144"/>
                    </a:lnTo>
                    <a:lnTo>
                      <a:pt x="1018183" y="4405282"/>
                    </a:lnTo>
                    <a:lnTo>
                      <a:pt x="1018183" y="4405605"/>
                    </a:lnTo>
                    <a:lnTo>
                      <a:pt x="1018183" y="4406494"/>
                    </a:lnTo>
                    <a:lnTo>
                      <a:pt x="1018183" y="4408621"/>
                    </a:lnTo>
                    <a:lnTo>
                      <a:pt x="1018183" y="4411697"/>
                    </a:lnTo>
                    <a:lnTo>
                      <a:pt x="1018183" y="4412501"/>
                    </a:lnTo>
                    <a:lnTo>
                      <a:pt x="1018183" y="4412983"/>
                    </a:lnTo>
                    <a:lnTo>
                      <a:pt x="1018183" y="4413916"/>
                    </a:lnTo>
                    <a:lnTo>
                      <a:pt x="1018183" y="4415898"/>
                    </a:lnTo>
                    <a:lnTo>
                      <a:pt x="1018183" y="4417551"/>
                    </a:lnTo>
                    <a:lnTo>
                      <a:pt x="1018183" y="4424033"/>
                    </a:lnTo>
                    <a:lnTo>
                      <a:pt x="1018183" y="4425600"/>
                    </a:lnTo>
                    <a:lnTo>
                      <a:pt x="1018183" y="4425672"/>
                    </a:lnTo>
                    <a:lnTo>
                      <a:pt x="1018183" y="4427576"/>
                    </a:lnTo>
                    <a:lnTo>
                      <a:pt x="1018183" y="4431235"/>
                    </a:lnTo>
                    <a:lnTo>
                      <a:pt x="1018183" y="4432594"/>
                    </a:lnTo>
                    <a:lnTo>
                      <a:pt x="1018183" y="4433302"/>
                    </a:lnTo>
                    <a:lnTo>
                      <a:pt x="1018183" y="4433569"/>
                    </a:lnTo>
                    <a:lnTo>
                      <a:pt x="1018183" y="4434853"/>
                    </a:lnTo>
                    <a:lnTo>
                      <a:pt x="1018183" y="4434869"/>
                    </a:lnTo>
                    <a:lnTo>
                      <a:pt x="1018183" y="4438010"/>
                    </a:lnTo>
                    <a:lnTo>
                      <a:pt x="1018183" y="4438999"/>
                    </a:lnTo>
                    <a:lnTo>
                      <a:pt x="1018183" y="4440730"/>
                    </a:lnTo>
                    <a:lnTo>
                      <a:pt x="1018183" y="4443189"/>
                    </a:lnTo>
                    <a:lnTo>
                      <a:pt x="1018183" y="4444406"/>
                    </a:lnTo>
                    <a:lnTo>
                      <a:pt x="1018183" y="4444627"/>
                    </a:lnTo>
                    <a:lnTo>
                      <a:pt x="1018183" y="4447056"/>
                    </a:lnTo>
                    <a:lnTo>
                      <a:pt x="1018183" y="4447302"/>
                    </a:lnTo>
                    <a:lnTo>
                      <a:pt x="1018183" y="4447784"/>
                    </a:lnTo>
                    <a:lnTo>
                      <a:pt x="1018183" y="4448870"/>
                    </a:lnTo>
                    <a:lnTo>
                      <a:pt x="1018183" y="4449068"/>
                    </a:lnTo>
                    <a:lnTo>
                      <a:pt x="1018183" y="4452256"/>
                    </a:lnTo>
                    <a:lnTo>
                      <a:pt x="1018183" y="4453689"/>
                    </a:lnTo>
                    <a:lnTo>
                      <a:pt x="1018183" y="4453825"/>
                    </a:lnTo>
                    <a:lnTo>
                      <a:pt x="1018183" y="4455464"/>
                    </a:lnTo>
                    <a:lnTo>
                      <a:pt x="1018183" y="4465321"/>
                    </a:lnTo>
                    <a:lnTo>
                      <a:pt x="1018183" y="4471444"/>
                    </a:lnTo>
                    <a:lnTo>
                      <a:pt x="1018183" y="4471564"/>
                    </a:lnTo>
                    <a:lnTo>
                      <a:pt x="1018183" y="4475098"/>
                    </a:lnTo>
                    <a:lnTo>
                      <a:pt x="1018183" y="4476379"/>
                    </a:lnTo>
                    <a:lnTo>
                      <a:pt x="1018183" y="4479341"/>
                    </a:lnTo>
                    <a:lnTo>
                      <a:pt x="1018183" y="4480031"/>
                    </a:lnTo>
                    <a:lnTo>
                      <a:pt x="1018183" y="4481501"/>
                    </a:lnTo>
                    <a:lnTo>
                      <a:pt x="1018183" y="4481599"/>
                    </a:lnTo>
                    <a:lnTo>
                      <a:pt x="1018183" y="4483573"/>
                    </a:lnTo>
                    <a:lnTo>
                      <a:pt x="1018183" y="4483879"/>
                    </a:lnTo>
                    <a:lnTo>
                      <a:pt x="1018183" y="4488191"/>
                    </a:lnTo>
                    <a:lnTo>
                      <a:pt x="1018183" y="4489410"/>
                    </a:lnTo>
                    <a:lnTo>
                      <a:pt x="1018183" y="4489558"/>
                    </a:lnTo>
                    <a:lnTo>
                      <a:pt x="1018183" y="4489804"/>
                    </a:lnTo>
                    <a:lnTo>
                      <a:pt x="1018183" y="4490399"/>
                    </a:lnTo>
                    <a:lnTo>
                      <a:pt x="1018183" y="4491089"/>
                    </a:lnTo>
                    <a:lnTo>
                      <a:pt x="1018183" y="4491371"/>
                    </a:lnTo>
                    <a:lnTo>
                      <a:pt x="1018183" y="4492657"/>
                    </a:lnTo>
                    <a:lnTo>
                      <a:pt x="1018183" y="4494633"/>
                    </a:lnTo>
                    <a:lnTo>
                      <a:pt x="1018183" y="4494938"/>
                    </a:lnTo>
                    <a:lnTo>
                      <a:pt x="1018183" y="4495806"/>
                    </a:lnTo>
                    <a:lnTo>
                      <a:pt x="1018183" y="4504171"/>
                    </a:lnTo>
                    <a:lnTo>
                      <a:pt x="1018183" y="4504942"/>
                    </a:lnTo>
                    <a:lnTo>
                      <a:pt x="1018183" y="4506509"/>
                    </a:lnTo>
                    <a:lnTo>
                      <a:pt x="1018183" y="4506751"/>
                    </a:lnTo>
                    <a:lnTo>
                      <a:pt x="1018183" y="4507716"/>
                    </a:lnTo>
                    <a:lnTo>
                      <a:pt x="1018183" y="4513945"/>
                    </a:lnTo>
                    <a:lnTo>
                      <a:pt x="1018183" y="4516721"/>
                    </a:lnTo>
                    <a:lnTo>
                      <a:pt x="1018183" y="4521843"/>
                    </a:lnTo>
                    <a:lnTo>
                      <a:pt x="1018183" y="4523127"/>
                    </a:lnTo>
                    <a:lnTo>
                      <a:pt x="1018183" y="4526075"/>
                    </a:lnTo>
                    <a:lnTo>
                      <a:pt x="1018183" y="4526378"/>
                    </a:lnTo>
                    <a:lnTo>
                      <a:pt x="1018183" y="4527360"/>
                    </a:lnTo>
                    <a:lnTo>
                      <a:pt x="1018183" y="4527666"/>
                    </a:lnTo>
                    <a:lnTo>
                      <a:pt x="1018183" y="4528533"/>
                    </a:lnTo>
                    <a:lnTo>
                      <a:pt x="1018183" y="4531210"/>
                    </a:lnTo>
                    <a:lnTo>
                      <a:pt x="1018183" y="4531431"/>
                    </a:lnTo>
                    <a:lnTo>
                      <a:pt x="1018183" y="4532901"/>
                    </a:lnTo>
                    <a:lnTo>
                      <a:pt x="1018183" y="4532999"/>
                    </a:lnTo>
                    <a:lnTo>
                      <a:pt x="1018183" y="4534975"/>
                    </a:lnTo>
                    <a:lnTo>
                      <a:pt x="1018183" y="4535280"/>
                    </a:lnTo>
                    <a:lnTo>
                      <a:pt x="1018183" y="4537135"/>
                    </a:lnTo>
                    <a:lnTo>
                      <a:pt x="1018183" y="4537439"/>
                    </a:lnTo>
                    <a:lnTo>
                      <a:pt x="1018183" y="4539591"/>
                    </a:lnTo>
                    <a:lnTo>
                      <a:pt x="1018183" y="4545919"/>
                    </a:lnTo>
                    <a:lnTo>
                      <a:pt x="1018183" y="4547093"/>
                    </a:lnTo>
                    <a:lnTo>
                      <a:pt x="1018183" y="4558151"/>
                    </a:lnTo>
                    <a:lnTo>
                      <a:pt x="1018183" y="4567702"/>
                    </a:lnTo>
                    <a:lnTo>
                      <a:pt x="1018183" y="4568008"/>
                    </a:lnTo>
                    <a:lnTo>
                      <a:pt x="1018183" y="4571552"/>
                    </a:lnTo>
                    <a:lnTo>
                      <a:pt x="1018183" y="4573709"/>
                    </a:lnTo>
                    <a:lnTo>
                      <a:pt x="1018183" y="4576549"/>
                    </a:lnTo>
                    <a:lnTo>
                      <a:pt x="1018183" y="4577477"/>
                    </a:lnTo>
                    <a:lnTo>
                      <a:pt x="1018183" y="4577781"/>
                    </a:lnTo>
                    <a:lnTo>
                      <a:pt x="1018183" y="4578760"/>
                    </a:lnTo>
                    <a:lnTo>
                      <a:pt x="1018183" y="4579064"/>
                    </a:lnTo>
                    <a:lnTo>
                      <a:pt x="1018183" y="4580283"/>
                    </a:lnTo>
                    <a:lnTo>
                      <a:pt x="1018183" y="4582609"/>
                    </a:lnTo>
                    <a:lnTo>
                      <a:pt x="1018183" y="4583395"/>
                    </a:lnTo>
                    <a:lnTo>
                      <a:pt x="1018183" y="4586261"/>
                    </a:lnTo>
                    <a:lnTo>
                      <a:pt x="1018183" y="4588417"/>
                    </a:lnTo>
                    <a:lnTo>
                      <a:pt x="1018183" y="4588957"/>
                    </a:lnTo>
                    <a:lnTo>
                      <a:pt x="1018183" y="4590879"/>
                    </a:lnTo>
                    <a:lnTo>
                      <a:pt x="1018183" y="4594425"/>
                    </a:lnTo>
                    <a:lnTo>
                      <a:pt x="1018183" y="4597319"/>
                    </a:lnTo>
                    <a:lnTo>
                      <a:pt x="1018183" y="4597798"/>
                    </a:lnTo>
                    <a:lnTo>
                      <a:pt x="1018183" y="4600017"/>
                    </a:lnTo>
                    <a:lnTo>
                      <a:pt x="1018183" y="4608846"/>
                    </a:lnTo>
                    <a:lnTo>
                      <a:pt x="1018183" y="4610414"/>
                    </a:lnTo>
                    <a:lnTo>
                      <a:pt x="1018183" y="4614051"/>
                    </a:lnTo>
                    <a:lnTo>
                      <a:pt x="1018183" y="4615339"/>
                    </a:lnTo>
                    <a:lnTo>
                      <a:pt x="1018183" y="4616123"/>
                    </a:lnTo>
                    <a:lnTo>
                      <a:pt x="1018183" y="4619104"/>
                    </a:lnTo>
                    <a:lnTo>
                      <a:pt x="1018183" y="4619667"/>
                    </a:lnTo>
                    <a:lnTo>
                      <a:pt x="1018183" y="4619904"/>
                    </a:lnTo>
                    <a:lnTo>
                      <a:pt x="1018183" y="4620625"/>
                    </a:lnTo>
                    <a:lnTo>
                      <a:pt x="1018183" y="4621473"/>
                    </a:lnTo>
                    <a:lnTo>
                      <a:pt x="1018183" y="4625109"/>
                    </a:lnTo>
                    <a:lnTo>
                      <a:pt x="1018183" y="4625897"/>
                    </a:lnTo>
                    <a:lnTo>
                      <a:pt x="1018183" y="4627181"/>
                    </a:lnTo>
                    <a:lnTo>
                      <a:pt x="1018183" y="4628759"/>
                    </a:lnTo>
                    <a:lnTo>
                      <a:pt x="1018183" y="4630047"/>
                    </a:lnTo>
                    <a:lnTo>
                      <a:pt x="1018183" y="4630525"/>
                    </a:lnTo>
                    <a:lnTo>
                      <a:pt x="1018183" y="4630726"/>
                    </a:lnTo>
                    <a:lnTo>
                      <a:pt x="1018183" y="4631460"/>
                    </a:lnTo>
                    <a:lnTo>
                      <a:pt x="1018183" y="4631685"/>
                    </a:lnTo>
                    <a:lnTo>
                      <a:pt x="1018183" y="4632744"/>
                    </a:lnTo>
                    <a:lnTo>
                      <a:pt x="1018183" y="4635094"/>
                    </a:lnTo>
                    <a:lnTo>
                      <a:pt x="1018183" y="4639816"/>
                    </a:lnTo>
                    <a:lnTo>
                      <a:pt x="1018183" y="4640297"/>
                    </a:lnTo>
                    <a:lnTo>
                      <a:pt x="1018183" y="4640359"/>
                    </a:lnTo>
                    <a:lnTo>
                      <a:pt x="1018183" y="4641583"/>
                    </a:lnTo>
                    <a:lnTo>
                      <a:pt x="1018183" y="4642516"/>
                    </a:lnTo>
                    <a:lnTo>
                      <a:pt x="1018183" y="4646151"/>
                    </a:lnTo>
                    <a:lnTo>
                      <a:pt x="1018183" y="4652633"/>
                    </a:lnTo>
                    <a:lnTo>
                      <a:pt x="1018183" y="4654200"/>
                    </a:lnTo>
                    <a:lnTo>
                      <a:pt x="1018183" y="4656176"/>
                    </a:lnTo>
                    <a:lnTo>
                      <a:pt x="1018183" y="4660246"/>
                    </a:lnTo>
                    <a:lnTo>
                      <a:pt x="1018183" y="4661815"/>
                    </a:lnTo>
                    <a:lnTo>
                      <a:pt x="1018183" y="4662169"/>
                    </a:lnTo>
                    <a:lnTo>
                      <a:pt x="1018183" y="4663453"/>
                    </a:lnTo>
                    <a:lnTo>
                      <a:pt x="1018183" y="4664412"/>
                    </a:lnTo>
                    <a:lnTo>
                      <a:pt x="1018183" y="4665325"/>
                    </a:lnTo>
                    <a:lnTo>
                      <a:pt x="1018183" y="4667523"/>
                    </a:lnTo>
                    <a:lnTo>
                      <a:pt x="1018183" y="4667954"/>
                    </a:lnTo>
                    <a:lnTo>
                      <a:pt x="1018183" y="4671068"/>
                    </a:lnTo>
                    <a:lnTo>
                      <a:pt x="1018183" y="4671789"/>
                    </a:lnTo>
                    <a:lnTo>
                      <a:pt x="1018183" y="4673086"/>
                    </a:lnTo>
                    <a:lnTo>
                      <a:pt x="1018183" y="4673227"/>
                    </a:lnTo>
                    <a:lnTo>
                      <a:pt x="1018183" y="4680856"/>
                    </a:lnTo>
                    <a:lnTo>
                      <a:pt x="1018183" y="4681925"/>
                    </a:lnTo>
                    <a:lnTo>
                      <a:pt x="1018183" y="4682425"/>
                    </a:lnTo>
                    <a:lnTo>
                      <a:pt x="1018183" y="4682664"/>
                    </a:lnTo>
                    <a:lnTo>
                      <a:pt x="1018183" y="4682858"/>
                    </a:lnTo>
                    <a:lnTo>
                      <a:pt x="1018183" y="4684144"/>
                    </a:lnTo>
                    <a:lnTo>
                      <a:pt x="1018183" y="4686493"/>
                    </a:lnTo>
                    <a:lnTo>
                      <a:pt x="1018183" y="4692635"/>
                    </a:lnTo>
                    <a:lnTo>
                      <a:pt x="1018183" y="4692975"/>
                    </a:lnTo>
                    <a:lnTo>
                      <a:pt x="1018183" y="4694542"/>
                    </a:lnTo>
                    <a:lnTo>
                      <a:pt x="1018183" y="4696518"/>
                    </a:lnTo>
                    <a:lnTo>
                      <a:pt x="1018183" y="4703795"/>
                    </a:lnTo>
                    <a:lnTo>
                      <a:pt x="1018183" y="4704033"/>
                    </a:lnTo>
                    <a:lnTo>
                      <a:pt x="1018183" y="4705600"/>
                    </a:lnTo>
                    <a:lnTo>
                      <a:pt x="1018183" y="4707345"/>
                    </a:lnTo>
                    <a:lnTo>
                      <a:pt x="1018183" y="4707575"/>
                    </a:lnTo>
                    <a:lnTo>
                      <a:pt x="1018183" y="4707941"/>
                    </a:lnTo>
                    <a:lnTo>
                      <a:pt x="1018183" y="4708912"/>
                    </a:lnTo>
                    <a:lnTo>
                      <a:pt x="1018183" y="4713569"/>
                    </a:lnTo>
                    <a:lnTo>
                      <a:pt x="1018183" y="4714853"/>
                    </a:lnTo>
                    <a:lnTo>
                      <a:pt x="1018183" y="4718010"/>
                    </a:lnTo>
                    <a:lnTo>
                      <a:pt x="1018183" y="4718999"/>
                    </a:lnTo>
                    <a:lnTo>
                      <a:pt x="1018183" y="4721198"/>
                    </a:lnTo>
                    <a:lnTo>
                      <a:pt x="1018183" y="4722767"/>
                    </a:lnTo>
                    <a:lnTo>
                      <a:pt x="1018183" y="4724406"/>
                    </a:lnTo>
                    <a:lnTo>
                      <a:pt x="1018183" y="4732257"/>
                    </a:lnTo>
                    <a:lnTo>
                      <a:pt x="1018183" y="4733824"/>
                    </a:lnTo>
                    <a:lnTo>
                      <a:pt x="1018183" y="4740304"/>
                    </a:lnTo>
                    <a:lnTo>
                      <a:pt x="1018183" y="4745321"/>
                    </a:lnTo>
                    <a:lnTo>
                      <a:pt x="1018183" y="4750443"/>
                    </a:lnTo>
                    <a:lnTo>
                      <a:pt x="1018183" y="4751727"/>
                    </a:lnTo>
                    <a:lnTo>
                      <a:pt x="1018183" y="4757133"/>
                    </a:lnTo>
                    <a:lnTo>
                      <a:pt x="1018183" y="4759341"/>
                    </a:lnTo>
                    <a:lnTo>
                      <a:pt x="1018183" y="4760031"/>
                    </a:lnTo>
                    <a:lnTo>
                      <a:pt x="1018183" y="4761501"/>
                    </a:lnTo>
                    <a:lnTo>
                      <a:pt x="1018183" y="4761599"/>
                    </a:lnTo>
                    <a:lnTo>
                      <a:pt x="1018183" y="4763575"/>
                    </a:lnTo>
                    <a:lnTo>
                      <a:pt x="1018183" y="4763880"/>
                    </a:lnTo>
                    <a:lnTo>
                      <a:pt x="1018183" y="4768191"/>
                    </a:lnTo>
                    <a:lnTo>
                      <a:pt x="1018183" y="4775693"/>
                    </a:lnTo>
                    <a:lnTo>
                      <a:pt x="1018183" y="4786751"/>
                    </a:lnTo>
                    <a:lnTo>
                      <a:pt x="1018183" y="4788046"/>
                    </a:lnTo>
                    <a:lnTo>
                      <a:pt x="1018183" y="4792069"/>
                    </a:lnTo>
                    <a:lnTo>
                      <a:pt x="1018183" y="4796302"/>
                    </a:lnTo>
                    <a:lnTo>
                      <a:pt x="1018183" y="4796608"/>
                    </a:lnTo>
                    <a:lnTo>
                      <a:pt x="1018183" y="4800152"/>
                    </a:lnTo>
                    <a:lnTo>
                      <a:pt x="1018183" y="4800600"/>
                    </a:lnTo>
                    <a:lnTo>
                      <a:pt x="1018183" y="4801843"/>
                    </a:lnTo>
                    <a:lnTo>
                      <a:pt x="1018183" y="4803127"/>
                    </a:lnTo>
                    <a:lnTo>
                      <a:pt x="1018183" y="4804869"/>
                    </a:lnTo>
                    <a:lnTo>
                      <a:pt x="1018183" y="4805149"/>
                    </a:lnTo>
                    <a:lnTo>
                      <a:pt x="1018183" y="4806077"/>
                    </a:lnTo>
                    <a:lnTo>
                      <a:pt x="1018183" y="4806381"/>
                    </a:lnTo>
                    <a:lnTo>
                      <a:pt x="1018183" y="4806830"/>
                    </a:lnTo>
                    <a:lnTo>
                      <a:pt x="1018183" y="4807360"/>
                    </a:lnTo>
                    <a:lnTo>
                      <a:pt x="1018183" y="4807664"/>
                    </a:lnTo>
                    <a:lnTo>
                      <a:pt x="1018183" y="4808413"/>
                    </a:lnTo>
                    <a:lnTo>
                      <a:pt x="1018183" y="4808533"/>
                    </a:lnTo>
                    <a:lnTo>
                      <a:pt x="1018183" y="4811209"/>
                    </a:lnTo>
                    <a:lnTo>
                      <a:pt x="1018183" y="4814861"/>
                    </a:lnTo>
                    <a:lnTo>
                      <a:pt x="1018183" y="4815637"/>
                    </a:lnTo>
                    <a:lnTo>
                      <a:pt x="1018183" y="4818757"/>
                    </a:lnTo>
                    <a:lnTo>
                      <a:pt x="1018183" y="4819374"/>
                    </a:lnTo>
                    <a:lnTo>
                      <a:pt x="1018183" y="4819479"/>
                    </a:lnTo>
                    <a:lnTo>
                      <a:pt x="1018183" y="4821968"/>
                    </a:lnTo>
                    <a:lnTo>
                      <a:pt x="1018183" y="4823025"/>
                    </a:lnTo>
                    <a:lnTo>
                      <a:pt x="1018183" y="4825919"/>
                    </a:lnTo>
                    <a:lnTo>
                      <a:pt x="1018183" y="4827093"/>
                    </a:lnTo>
                    <a:lnTo>
                      <a:pt x="1018183" y="4840942"/>
                    </a:lnTo>
                    <a:lnTo>
                      <a:pt x="1018183" y="4841141"/>
                    </a:lnTo>
                    <a:lnTo>
                      <a:pt x="1018183" y="4841534"/>
                    </a:lnTo>
                    <a:lnTo>
                      <a:pt x="1018183" y="4842651"/>
                    </a:lnTo>
                    <a:lnTo>
                      <a:pt x="1018183" y="4843104"/>
                    </a:lnTo>
                    <a:lnTo>
                      <a:pt x="1018183" y="4843438"/>
                    </a:lnTo>
                    <a:lnTo>
                      <a:pt x="1018183" y="4843939"/>
                    </a:lnTo>
                    <a:lnTo>
                      <a:pt x="1018183" y="4845491"/>
                    </a:lnTo>
                    <a:lnTo>
                      <a:pt x="1018183" y="4847172"/>
                    </a:lnTo>
                    <a:lnTo>
                      <a:pt x="1018183" y="4847599"/>
                    </a:lnTo>
                    <a:lnTo>
                      <a:pt x="1018183" y="4847702"/>
                    </a:lnTo>
                    <a:lnTo>
                      <a:pt x="1018183" y="4847704"/>
                    </a:lnTo>
                    <a:lnTo>
                      <a:pt x="1018183" y="4848006"/>
                    </a:lnTo>
                    <a:lnTo>
                      <a:pt x="1018183" y="4848458"/>
                    </a:lnTo>
                    <a:lnTo>
                      <a:pt x="1018183" y="4849225"/>
                    </a:lnTo>
                    <a:lnTo>
                      <a:pt x="1018183" y="4850433"/>
                    </a:lnTo>
                    <a:lnTo>
                      <a:pt x="1018183" y="4850915"/>
                    </a:lnTo>
                    <a:lnTo>
                      <a:pt x="1018183" y="4851551"/>
                    </a:lnTo>
                    <a:lnTo>
                      <a:pt x="1018183" y="4852004"/>
                    </a:lnTo>
                    <a:lnTo>
                      <a:pt x="1018183" y="4853709"/>
                    </a:lnTo>
                    <a:lnTo>
                      <a:pt x="1018183" y="4854932"/>
                    </a:lnTo>
                    <a:lnTo>
                      <a:pt x="1018183" y="4856549"/>
                    </a:lnTo>
                    <a:lnTo>
                      <a:pt x="1018183" y="4857359"/>
                    </a:lnTo>
                    <a:lnTo>
                      <a:pt x="1018183" y="4857839"/>
                    </a:lnTo>
                    <a:lnTo>
                      <a:pt x="1018183" y="4858647"/>
                    </a:lnTo>
                    <a:lnTo>
                      <a:pt x="1018183" y="4859716"/>
                    </a:lnTo>
                    <a:lnTo>
                      <a:pt x="1018183" y="4859821"/>
                    </a:lnTo>
                    <a:lnTo>
                      <a:pt x="1018183" y="4860285"/>
                    </a:lnTo>
                    <a:lnTo>
                      <a:pt x="1018183" y="4862310"/>
                    </a:lnTo>
                    <a:lnTo>
                      <a:pt x="1018183" y="4863367"/>
                    </a:lnTo>
                    <a:lnTo>
                      <a:pt x="1018183" y="4866261"/>
                    </a:lnTo>
                    <a:lnTo>
                      <a:pt x="1018183" y="4868416"/>
                    </a:lnTo>
                    <a:lnTo>
                      <a:pt x="1018183" y="4868959"/>
                    </a:lnTo>
                    <a:lnTo>
                      <a:pt x="1018183" y="4870879"/>
                    </a:lnTo>
                    <a:lnTo>
                      <a:pt x="1018183" y="4872045"/>
                    </a:lnTo>
                    <a:lnTo>
                      <a:pt x="1018183" y="4874424"/>
                    </a:lnTo>
                    <a:lnTo>
                      <a:pt x="1018183" y="4881876"/>
                    </a:lnTo>
                    <a:lnTo>
                      <a:pt x="1018183" y="4883161"/>
                    </a:lnTo>
                    <a:lnTo>
                      <a:pt x="1018183" y="4883446"/>
                    </a:lnTo>
                    <a:lnTo>
                      <a:pt x="1018183" y="4884281"/>
                    </a:lnTo>
                    <a:lnTo>
                      <a:pt x="1018183" y="4884729"/>
                    </a:lnTo>
                    <a:lnTo>
                      <a:pt x="1018183" y="4887010"/>
                    </a:lnTo>
                    <a:lnTo>
                      <a:pt x="1018183" y="4887659"/>
                    </a:lnTo>
                    <a:lnTo>
                      <a:pt x="1018183" y="4887941"/>
                    </a:lnTo>
                    <a:lnTo>
                      <a:pt x="1018183" y="4888046"/>
                    </a:lnTo>
                    <a:lnTo>
                      <a:pt x="1018183" y="4888846"/>
                    </a:lnTo>
                    <a:lnTo>
                      <a:pt x="1018183" y="4889276"/>
                    </a:lnTo>
                    <a:lnTo>
                      <a:pt x="1018183" y="4890415"/>
                    </a:lnTo>
                    <a:lnTo>
                      <a:pt x="1018183" y="4892936"/>
                    </a:lnTo>
                    <a:lnTo>
                      <a:pt x="1018183" y="4893012"/>
                    </a:lnTo>
                    <a:lnTo>
                      <a:pt x="1018183" y="4893925"/>
                    </a:lnTo>
                    <a:lnTo>
                      <a:pt x="1018183" y="4894051"/>
                    </a:lnTo>
                    <a:lnTo>
                      <a:pt x="1018183" y="4894503"/>
                    </a:lnTo>
                    <a:lnTo>
                      <a:pt x="1018183" y="4895274"/>
                    </a:lnTo>
                    <a:lnTo>
                      <a:pt x="1018183" y="4895335"/>
                    </a:lnTo>
                    <a:lnTo>
                      <a:pt x="1018183" y="4896123"/>
                    </a:lnTo>
                    <a:lnTo>
                      <a:pt x="1018183" y="4896554"/>
                    </a:lnTo>
                    <a:lnTo>
                      <a:pt x="1018183" y="4897432"/>
                    </a:lnTo>
                    <a:lnTo>
                      <a:pt x="1018183" y="4898989"/>
                    </a:lnTo>
                    <a:lnTo>
                      <a:pt x="1018183" y="4899104"/>
                    </a:lnTo>
                    <a:lnTo>
                      <a:pt x="1018183" y="4899668"/>
                    </a:lnTo>
                    <a:lnTo>
                      <a:pt x="1018183" y="4900627"/>
                    </a:lnTo>
                    <a:lnTo>
                      <a:pt x="1018183" y="4901686"/>
                    </a:lnTo>
                    <a:lnTo>
                      <a:pt x="1018183" y="4901720"/>
                    </a:lnTo>
                    <a:lnTo>
                      <a:pt x="1018183" y="4904772"/>
                    </a:lnTo>
                    <a:lnTo>
                      <a:pt x="1018183" y="4907031"/>
                    </a:lnTo>
                    <a:lnTo>
                      <a:pt x="1018183" y="4907151"/>
                    </a:lnTo>
                    <a:lnTo>
                      <a:pt x="1018183" y="4908758"/>
                    </a:lnTo>
                    <a:lnTo>
                      <a:pt x="1018183" y="4910042"/>
                    </a:lnTo>
                    <a:lnTo>
                      <a:pt x="1018183" y="4910525"/>
                    </a:lnTo>
                    <a:lnTo>
                      <a:pt x="1018183" y="4911264"/>
                    </a:lnTo>
                    <a:lnTo>
                      <a:pt x="1018183" y="4911458"/>
                    </a:lnTo>
                    <a:lnTo>
                      <a:pt x="1018183" y="4912387"/>
                    </a:lnTo>
                    <a:lnTo>
                      <a:pt x="1018183" y="4912744"/>
                    </a:lnTo>
                    <a:lnTo>
                      <a:pt x="1018183" y="4913257"/>
                    </a:lnTo>
                    <a:lnTo>
                      <a:pt x="1018183" y="4914545"/>
                    </a:lnTo>
                    <a:lnTo>
                      <a:pt x="1018183" y="4915093"/>
                    </a:lnTo>
                    <a:lnTo>
                      <a:pt x="1018183" y="4921235"/>
                    </a:lnTo>
                    <a:lnTo>
                      <a:pt x="1018183" y="4921575"/>
                    </a:lnTo>
                    <a:lnTo>
                      <a:pt x="1018183" y="4923142"/>
                    </a:lnTo>
                    <a:lnTo>
                      <a:pt x="1018183" y="4925118"/>
                    </a:lnTo>
                    <a:lnTo>
                      <a:pt x="1018183" y="4925873"/>
                    </a:lnTo>
                    <a:lnTo>
                      <a:pt x="1018183" y="4928001"/>
                    </a:lnTo>
                    <a:lnTo>
                      <a:pt x="1018183" y="4929510"/>
                    </a:lnTo>
                    <a:lnTo>
                      <a:pt x="1018183" y="4932395"/>
                    </a:lnTo>
                    <a:lnTo>
                      <a:pt x="1018183" y="4932633"/>
                    </a:lnTo>
                    <a:lnTo>
                      <a:pt x="1018183" y="4933354"/>
                    </a:lnTo>
                    <a:lnTo>
                      <a:pt x="1018183" y="4934200"/>
                    </a:lnTo>
                    <a:lnTo>
                      <a:pt x="1018183" y="4934267"/>
                    </a:lnTo>
                    <a:lnTo>
                      <a:pt x="1018183" y="4935126"/>
                    </a:lnTo>
                    <a:lnTo>
                      <a:pt x="1018183" y="4935945"/>
                    </a:lnTo>
                    <a:lnTo>
                      <a:pt x="1018183" y="4936175"/>
                    </a:lnTo>
                    <a:lnTo>
                      <a:pt x="1018183" y="4936896"/>
                    </a:lnTo>
                    <a:lnTo>
                      <a:pt x="1018183" y="4937512"/>
                    </a:lnTo>
                    <a:lnTo>
                      <a:pt x="1018183" y="4937774"/>
                    </a:lnTo>
                    <a:lnTo>
                      <a:pt x="1018183" y="4939058"/>
                    </a:lnTo>
                    <a:lnTo>
                      <a:pt x="1018183" y="4941947"/>
                    </a:lnTo>
                    <a:lnTo>
                      <a:pt x="1018183" y="4942169"/>
                    </a:lnTo>
                    <a:lnTo>
                      <a:pt x="1018183" y="4943453"/>
                    </a:lnTo>
                    <a:lnTo>
                      <a:pt x="1018183" y="4944218"/>
                    </a:lnTo>
                    <a:lnTo>
                      <a:pt x="1018183" y="4944412"/>
                    </a:lnTo>
                    <a:lnTo>
                      <a:pt x="1018183" y="4945114"/>
                    </a:lnTo>
                    <a:lnTo>
                      <a:pt x="1018183" y="4945325"/>
                    </a:lnTo>
                    <a:lnTo>
                      <a:pt x="1018183" y="4945984"/>
                    </a:lnTo>
                    <a:lnTo>
                      <a:pt x="1018183" y="4947956"/>
                    </a:lnTo>
                    <a:lnTo>
                      <a:pt x="1018183" y="4949528"/>
                    </a:lnTo>
                    <a:lnTo>
                      <a:pt x="1018183" y="4949798"/>
                    </a:lnTo>
                    <a:lnTo>
                      <a:pt x="1018183" y="4951367"/>
                    </a:lnTo>
                    <a:lnTo>
                      <a:pt x="1018183" y="4951606"/>
                    </a:lnTo>
                    <a:lnTo>
                      <a:pt x="1018183" y="4953086"/>
                    </a:lnTo>
                    <a:lnTo>
                      <a:pt x="1018183" y="4953599"/>
                    </a:lnTo>
                    <a:lnTo>
                      <a:pt x="1018183" y="4954887"/>
                    </a:lnTo>
                    <a:lnTo>
                      <a:pt x="1018183" y="4955756"/>
                    </a:lnTo>
                    <a:lnTo>
                      <a:pt x="1018183" y="4956171"/>
                    </a:lnTo>
                    <a:lnTo>
                      <a:pt x="1018183" y="4960857"/>
                    </a:lnTo>
                    <a:lnTo>
                      <a:pt x="1018183" y="4961577"/>
                    </a:lnTo>
                    <a:lnTo>
                      <a:pt x="1018183" y="4962424"/>
                    </a:lnTo>
                    <a:lnTo>
                      <a:pt x="1018183" y="4962664"/>
                    </a:lnTo>
                    <a:lnTo>
                      <a:pt x="1018183" y="4966215"/>
                    </a:lnTo>
                    <a:lnTo>
                      <a:pt x="1018183" y="4968904"/>
                    </a:lnTo>
                    <a:lnTo>
                      <a:pt x="1018183" y="4972639"/>
                    </a:lnTo>
                    <a:lnTo>
                      <a:pt x="1018183" y="4972975"/>
                    </a:lnTo>
                    <a:lnTo>
                      <a:pt x="1018183" y="4974542"/>
                    </a:lnTo>
                    <a:lnTo>
                      <a:pt x="1018183" y="4975468"/>
                    </a:lnTo>
                    <a:lnTo>
                      <a:pt x="1018183" y="4976287"/>
                    </a:lnTo>
                    <a:lnTo>
                      <a:pt x="1018183" y="4976517"/>
                    </a:lnTo>
                    <a:lnTo>
                      <a:pt x="1018183" y="4977274"/>
                    </a:lnTo>
                    <a:lnTo>
                      <a:pt x="1018183" y="4977628"/>
                    </a:lnTo>
                    <a:lnTo>
                      <a:pt x="1018183" y="4977854"/>
                    </a:lnTo>
                    <a:lnTo>
                      <a:pt x="1018183" y="4980683"/>
                    </a:lnTo>
                    <a:lnTo>
                      <a:pt x="1018183" y="4983795"/>
                    </a:lnTo>
                    <a:lnTo>
                      <a:pt x="1018183" y="4984447"/>
                    </a:lnTo>
                    <a:lnTo>
                      <a:pt x="1018183" y="4986326"/>
                    </a:lnTo>
                    <a:lnTo>
                      <a:pt x="1018183" y="4986526"/>
                    </a:lnTo>
                    <a:lnTo>
                      <a:pt x="1018183" y="4987345"/>
                    </a:lnTo>
                    <a:lnTo>
                      <a:pt x="1018183" y="4987941"/>
                    </a:lnTo>
                    <a:lnTo>
                      <a:pt x="1018183" y="4988912"/>
                    </a:lnTo>
                    <a:lnTo>
                      <a:pt x="1018183" y="4989870"/>
                    </a:lnTo>
                    <a:lnTo>
                      <a:pt x="1018183" y="4992028"/>
                    </a:lnTo>
                    <a:lnTo>
                      <a:pt x="1018183" y="4993130"/>
                    </a:lnTo>
                    <a:lnTo>
                      <a:pt x="1018183" y="4995393"/>
                    </a:lnTo>
                    <a:lnTo>
                      <a:pt x="1018183" y="4996098"/>
                    </a:lnTo>
                    <a:lnTo>
                      <a:pt x="1018183" y="4997384"/>
                    </a:lnTo>
                    <a:lnTo>
                      <a:pt x="1018183" y="4999241"/>
                    </a:lnTo>
                    <a:lnTo>
                      <a:pt x="1018183" y="5000927"/>
                    </a:lnTo>
                    <a:lnTo>
                      <a:pt x="1018183" y="5001199"/>
                    </a:lnTo>
                    <a:lnTo>
                      <a:pt x="1018183" y="5002766"/>
                    </a:lnTo>
                    <a:lnTo>
                      <a:pt x="1018183" y="5009246"/>
                    </a:lnTo>
                    <a:lnTo>
                      <a:pt x="1018183" y="5010001"/>
                    </a:lnTo>
                    <a:lnTo>
                      <a:pt x="1018183" y="5011978"/>
                    </a:lnTo>
                    <a:lnTo>
                      <a:pt x="1018183" y="5013545"/>
                    </a:lnTo>
                    <a:lnTo>
                      <a:pt x="1018183" y="5016646"/>
                    </a:lnTo>
                    <a:lnTo>
                      <a:pt x="1018183" y="5017970"/>
                    </a:lnTo>
                    <a:lnTo>
                      <a:pt x="1018183" y="5019254"/>
                    </a:lnTo>
                    <a:lnTo>
                      <a:pt x="1018183" y="5020304"/>
                    </a:lnTo>
                    <a:lnTo>
                      <a:pt x="1018183" y="5020669"/>
                    </a:lnTo>
                    <a:lnTo>
                      <a:pt x="1018183" y="5023616"/>
                    </a:lnTo>
                    <a:lnTo>
                      <a:pt x="1018183" y="5023919"/>
                    </a:lnTo>
                    <a:lnTo>
                      <a:pt x="1018183" y="5029028"/>
                    </a:lnTo>
                    <a:lnTo>
                      <a:pt x="1018183" y="5030443"/>
                    </a:lnTo>
                    <a:lnTo>
                      <a:pt x="1018183" y="5031727"/>
                    </a:lnTo>
                    <a:lnTo>
                      <a:pt x="1018183" y="5032370"/>
                    </a:lnTo>
                    <a:lnTo>
                      <a:pt x="1018183" y="5033469"/>
                    </a:lnTo>
                    <a:lnTo>
                      <a:pt x="1018183" y="5033654"/>
                    </a:lnTo>
                    <a:lnTo>
                      <a:pt x="1018183" y="5035630"/>
                    </a:lnTo>
                    <a:lnTo>
                      <a:pt x="1018183" y="5037013"/>
                    </a:lnTo>
                    <a:lnTo>
                      <a:pt x="1018183" y="5037133"/>
                    </a:lnTo>
                    <a:lnTo>
                      <a:pt x="1018183" y="5038226"/>
                    </a:lnTo>
                    <a:lnTo>
                      <a:pt x="1018183" y="5043428"/>
                    </a:lnTo>
                    <a:lnTo>
                      <a:pt x="1018183" y="5044237"/>
                    </a:lnTo>
                    <a:lnTo>
                      <a:pt x="1018183" y="5047357"/>
                    </a:lnTo>
                    <a:lnTo>
                      <a:pt x="1018183" y="5055693"/>
                    </a:lnTo>
                    <a:lnTo>
                      <a:pt x="1018183" y="5056988"/>
                    </a:lnTo>
                    <a:lnTo>
                      <a:pt x="1018183" y="5068047"/>
                    </a:lnTo>
                    <a:lnTo>
                      <a:pt x="1018183" y="5069542"/>
                    </a:lnTo>
                    <a:lnTo>
                      <a:pt x="1018183" y="5069741"/>
                    </a:lnTo>
                    <a:lnTo>
                      <a:pt x="1018183" y="5072038"/>
                    </a:lnTo>
                    <a:lnTo>
                      <a:pt x="1018183" y="5072069"/>
                    </a:lnTo>
                    <a:lnTo>
                      <a:pt x="1018183" y="5073811"/>
                    </a:lnTo>
                    <a:lnTo>
                      <a:pt x="1018183" y="5074091"/>
                    </a:lnTo>
                    <a:lnTo>
                      <a:pt x="1018183" y="5075772"/>
                    </a:lnTo>
                    <a:lnTo>
                      <a:pt x="1018183" y="5076302"/>
                    </a:lnTo>
                    <a:lnTo>
                      <a:pt x="1018183" y="5076606"/>
                    </a:lnTo>
                    <a:lnTo>
                      <a:pt x="1018183" y="5077058"/>
                    </a:lnTo>
                    <a:lnTo>
                      <a:pt x="1018183" y="5077355"/>
                    </a:lnTo>
                    <a:lnTo>
                      <a:pt x="1018183" y="5079033"/>
                    </a:lnTo>
                    <a:lnTo>
                      <a:pt x="1018183" y="5079515"/>
                    </a:lnTo>
                    <a:lnTo>
                      <a:pt x="1018183" y="5080151"/>
                    </a:lnTo>
                    <a:lnTo>
                      <a:pt x="1018183" y="5080604"/>
                    </a:lnTo>
                    <a:lnTo>
                      <a:pt x="1018183" y="5084579"/>
                    </a:lnTo>
                    <a:lnTo>
                      <a:pt x="1018183" y="5085149"/>
                    </a:lnTo>
                    <a:lnTo>
                      <a:pt x="1018183" y="5086439"/>
                    </a:lnTo>
                    <a:lnTo>
                      <a:pt x="1018183" y="5087699"/>
                    </a:lnTo>
                    <a:lnTo>
                      <a:pt x="1018183" y="5088316"/>
                    </a:lnTo>
                    <a:lnTo>
                      <a:pt x="1018183" y="5088421"/>
                    </a:lnTo>
                    <a:lnTo>
                      <a:pt x="1018183" y="5090910"/>
                    </a:lnTo>
                    <a:lnTo>
                      <a:pt x="1018183" y="5091967"/>
                    </a:lnTo>
                    <a:lnTo>
                      <a:pt x="1018183" y="5094861"/>
                    </a:lnTo>
                    <a:lnTo>
                      <a:pt x="1018183" y="5098757"/>
                    </a:lnTo>
                    <a:lnTo>
                      <a:pt x="1018183" y="5099479"/>
                    </a:lnTo>
                    <a:lnTo>
                      <a:pt x="1018183" y="5100775"/>
                    </a:lnTo>
                    <a:lnTo>
                      <a:pt x="1018183" y="5103024"/>
                    </a:lnTo>
                    <a:lnTo>
                      <a:pt x="1018183" y="5104318"/>
                    </a:lnTo>
                    <a:lnTo>
                      <a:pt x="1018183" y="5106387"/>
                    </a:lnTo>
                    <a:lnTo>
                      <a:pt x="1018183" y="5107955"/>
                    </a:lnTo>
                    <a:lnTo>
                      <a:pt x="1018183" y="5110083"/>
                    </a:lnTo>
                    <a:lnTo>
                      <a:pt x="1018183" y="5110476"/>
                    </a:lnTo>
                    <a:lnTo>
                      <a:pt x="1018183" y="5111761"/>
                    </a:lnTo>
                    <a:lnTo>
                      <a:pt x="1018183" y="5112046"/>
                    </a:lnTo>
                    <a:lnTo>
                      <a:pt x="1018183" y="5112380"/>
                    </a:lnTo>
                    <a:lnTo>
                      <a:pt x="1018183" y="5112881"/>
                    </a:lnTo>
                    <a:lnTo>
                      <a:pt x="1018183" y="5113329"/>
                    </a:lnTo>
                    <a:lnTo>
                      <a:pt x="1018183" y="5115610"/>
                    </a:lnTo>
                    <a:lnTo>
                      <a:pt x="1018183" y="5116541"/>
                    </a:lnTo>
                    <a:lnTo>
                      <a:pt x="1018183" y="5116646"/>
                    </a:lnTo>
                    <a:lnTo>
                      <a:pt x="1018183" y="5117400"/>
                    </a:lnTo>
                    <a:lnTo>
                      <a:pt x="1018183" y="5117876"/>
                    </a:lnTo>
                    <a:lnTo>
                      <a:pt x="1018183" y="5119375"/>
                    </a:lnTo>
                    <a:lnTo>
                      <a:pt x="1018183" y="5119857"/>
                    </a:lnTo>
                    <a:lnTo>
                      <a:pt x="1018183" y="5120946"/>
                    </a:lnTo>
                    <a:lnTo>
                      <a:pt x="1018183" y="5121141"/>
                    </a:lnTo>
                    <a:lnTo>
                      <a:pt x="1018183" y="5121536"/>
                    </a:lnTo>
                    <a:lnTo>
                      <a:pt x="1018183" y="5122651"/>
                    </a:lnTo>
                    <a:lnTo>
                      <a:pt x="1018183" y="5123103"/>
                    </a:lnTo>
                    <a:lnTo>
                      <a:pt x="1018183" y="5123438"/>
                    </a:lnTo>
                    <a:lnTo>
                      <a:pt x="1018183" y="5123874"/>
                    </a:lnTo>
                    <a:lnTo>
                      <a:pt x="1018183" y="5123935"/>
                    </a:lnTo>
                    <a:lnTo>
                      <a:pt x="1018183" y="5125491"/>
                    </a:lnTo>
                    <a:lnTo>
                      <a:pt x="1018183" y="5126781"/>
                    </a:lnTo>
                    <a:lnTo>
                      <a:pt x="1018183" y="5127589"/>
                    </a:lnTo>
                    <a:lnTo>
                      <a:pt x="1018183" y="5127704"/>
                    </a:lnTo>
                    <a:lnTo>
                      <a:pt x="1018183" y="5129001"/>
                    </a:lnTo>
                    <a:lnTo>
                      <a:pt x="1018183" y="5129227"/>
                    </a:lnTo>
                    <a:lnTo>
                      <a:pt x="1018183" y="5130320"/>
                    </a:lnTo>
                    <a:lnTo>
                      <a:pt x="1018183" y="5131485"/>
                    </a:lnTo>
                    <a:lnTo>
                      <a:pt x="1018183" y="5135631"/>
                    </a:lnTo>
                    <a:lnTo>
                      <a:pt x="1018183" y="5135751"/>
                    </a:lnTo>
                    <a:lnTo>
                      <a:pt x="1018183" y="5137358"/>
                    </a:lnTo>
                    <a:lnTo>
                      <a:pt x="1018183" y="5137838"/>
                    </a:lnTo>
                    <a:lnTo>
                      <a:pt x="1018183" y="5138642"/>
                    </a:lnTo>
                    <a:lnTo>
                      <a:pt x="1018183" y="5139821"/>
                    </a:lnTo>
                    <a:lnTo>
                      <a:pt x="1018183" y="5140987"/>
                    </a:lnTo>
                    <a:lnTo>
                      <a:pt x="1018183" y="5143366"/>
                    </a:lnTo>
                    <a:lnTo>
                      <a:pt x="1018183" y="5148889"/>
                    </a:lnTo>
                    <a:lnTo>
                      <a:pt x="1018183" y="5150456"/>
                    </a:lnTo>
                    <a:lnTo>
                      <a:pt x="1018183" y="5152103"/>
                    </a:lnTo>
                    <a:lnTo>
                      <a:pt x="1018183" y="5153671"/>
                    </a:lnTo>
                    <a:lnTo>
                      <a:pt x="1018183" y="5155952"/>
                    </a:lnTo>
                    <a:lnTo>
                      <a:pt x="1018183" y="5156601"/>
                    </a:lnTo>
                    <a:lnTo>
                      <a:pt x="1018183" y="5158110"/>
                    </a:lnTo>
                    <a:lnTo>
                      <a:pt x="1018183" y="5158218"/>
                    </a:lnTo>
                    <a:lnTo>
                      <a:pt x="1018183" y="5159710"/>
                    </a:lnTo>
                    <a:lnTo>
                      <a:pt x="1018183" y="5161878"/>
                    </a:lnTo>
                    <a:lnTo>
                      <a:pt x="1018183" y="5161954"/>
                    </a:lnTo>
                    <a:lnTo>
                      <a:pt x="1018183" y="5162643"/>
                    </a:lnTo>
                    <a:lnTo>
                      <a:pt x="1018183" y="5162867"/>
                    </a:lnTo>
                    <a:lnTo>
                      <a:pt x="1018183" y="5163161"/>
                    </a:lnTo>
                    <a:lnTo>
                      <a:pt x="1018183" y="5163445"/>
                    </a:lnTo>
                    <a:lnTo>
                      <a:pt x="1018183" y="5164277"/>
                    </a:lnTo>
                    <a:lnTo>
                      <a:pt x="1018183" y="5164731"/>
                    </a:lnTo>
                    <a:lnTo>
                      <a:pt x="1018183" y="5165496"/>
                    </a:lnTo>
                    <a:lnTo>
                      <a:pt x="1018183" y="5166374"/>
                    </a:lnTo>
                    <a:lnTo>
                      <a:pt x="1018183" y="5167010"/>
                    </a:lnTo>
                    <a:lnTo>
                      <a:pt x="1018183" y="5167658"/>
                    </a:lnTo>
                    <a:lnTo>
                      <a:pt x="1018183" y="5168046"/>
                    </a:lnTo>
                    <a:lnTo>
                      <a:pt x="1018183" y="5169276"/>
                    </a:lnTo>
                    <a:lnTo>
                      <a:pt x="1018183" y="5170547"/>
                    </a:lnTo>
                    <a:lnTo>
                      <a:pt x="1018183" y="5170662"/>
                    </a:lnTo>
                    <a:lnTo>
                      <a:pt x="1018183" y="5172818"/>
                    </a:lnTo>
                    <a:lnTo>
                      <a:pt x="1018183" y="5173012"/>
                    </a:lnTo>
                    <a:lnTo>
                      <a:pt x="1018183" y="5173714"/>
                    </a:lnTo>
                    <a:lnTo>
                      <a:pt x="1018183" y="5173925"/>
                    </a:lnTo>
                    <a:lnTo>
                      <a:pt x="1018183" y="5175973"/>
                    </a:lnTo>
                    <a:lnTo>
                      <a:pt x="1018183" y="5176093"/>
                    </a:lnTo>
                    <a:lnTo>
                      <a:pt x="1018183" y="5176556"/>
                    </a:lnTo>
                    <a:lnTo>
                      <a:pt x="1018183" y="5178826"/>
                    </a:lnTo>
                    <a:lnTo>
                      <a:pt x="1018183" y="5178984"/>
                    </a:lnTo>
                    <a:lnTo>
                      <a:pt x="1018183" y="5180206"/>
                    </a:lnTo>
                    <a:lnTo>
                      <a:pt x="1018183" y="5181686"/>
                    </a:lnTo>
                    <a:lnTo>
                      <a:pt x="1018183" y="5181720"/>
                    </a:lnTo>
                    <a:lnTo>
                      <a:pt x="1018183" y="5182199"/>
                    </a:lnTo>
                    <a:lnTo>
                      <a:pt x="1018183" y="5183487"/>
                    </a:lnTo>
                    <a:lnTo>
                      <a:pt x="1018183" y="5184771"/>
                    </a:lnTo>
                    <a:lnTo>
                      <a:pt x="1018183" y="5187031"/>
                    </a:lnTo>
                    <a:lnTo>
                      <a:pt x="1018183" y="5187151"/>
                    </a:lnTo>
                    <a:lnTo>
                      <a:pt x="1018183" y="5190177"/>
                    </a:lnTo>
                    <a:lnTo>
                      <a:pt x="1018183" y="5191264"/>
                    </a:lnTo>
                    <a:lnTo>
                      <a:pt x="1018183" y="5194815"/>
                    </a:lnTo>
                    <a:lnTo>
                      <a:pt x="1018183" y="5198452"/>
                    </a:lnTo>
                    <a:lnTo>
                      <a:pt x="1018183" y="5199740"/>
                    </a:lnTo>
                    <a:lnTo>
                      <a:pt x="1018183" y="5201239"/>
                    </a:lnTo>
                    <a:lnTo>
                      <a:pt x="1018183" y="5201575"/>
                    </a:lnTo>
                    <a:lnTo>
                      <a:pt x="1018183" y="5203142"/>
                    </a:lnTo>
                    <a:lnTo>
                      <a:pt x="1018183" y="5204068"/>
                    </a:lnTo>
                    <a:lnTo>
                      <a:pt x="1018183" y="5204887"/>
                    </a:lnTo>
                    <a:lnTo>
                      <a:pt x="1018183" y="5205117"/>
                    </a:lnTo>
                    <a:lnTo>
                      <a:pt x="1018183" y="5205874"/>
                    </a:lnTo>
                    <a:lnTo>
                      <a:pt x="1018183" y="5206454"/>
                    </a:lnTo>
                    <a:lnTo>
                      <a:pt x="1018183" y="5208000"/>
                    </a:lnTo>
                    <a:lnTo>
                      <a:pt x="1018183" y="5209283"/>
                    </a:lnTo>
                    <a:lnTo>
                      <a:pt x="1018183" y="5209510"/>
                    </a:lnTo>
                    <a:lnTo>
                      <a:pt x="1018183" y="5210889"/>
                    </a:lnTo>
                    <a:lnTo>
                      <a:pt x="1018183" y="5212395"/>
                    </a:lnTo>
                    <a:lnTo>
                      <a:pt x="1018183" y="5213047"/>
                    </a:lnTo>
                    <a:lnTo>
                      <a:pt x="1018183" y="5213160"/>
                    </a:lnTo>
                    <a:lnTo>
                      <a:pt x="1018183" y="5213354"/>
                    </a:lnTo>
                    <a:lnTo>
                      <a:pt x="1018183" y="5214267"/>
                    </a:lnTo>
                    <a:lnTo>
                      <a:pt x="1018183" y="5214448"/>
                    </a:lnTo>
                    <a:lnTo>
                      <a:pt x="1018183" y="5214926"/>
                    </a:lnTo>
                    <a:lnTo>
                      <a:pt x="1018183" y="5215126"/>
                    </a:lnTo>
                    <a:lnTo>
                      <a:pt x="1018183" y="5215945"/>
                    </a:lnTo>
                    <a:lnTo>
                      <a:pt x="1018183" y="5216898"/>
                    </a:lnTo>
                    <a:lnTo>
                      <a:pt x="1018183" y="5217512"/>
                    </a:lnTo>
                    <a:lnTo>
                      <a:pt x="1018183" y="5217991"/>
                    </a:lnTo>
                    <a:lnTo>
                      <a:pt x="1018183" y="5218470"/>
                    </a:lnTo>
                    <a:lnTo>
                      <a:pt x="1018183" y="5219758"/>
                    </a:lnTo>
                    <a:lnTo>
                      <a:pt x="1018183" y="5221730"/>
                    </a:lnTo>
                    <a:lnTo>
                      <a:pt x="1018183" y="5221947"/>
                    </a:lnTo>
                    <a:lnTo>
                      <a:pt x="1018183" y="5223303"/>
                    </a:lnTo>
                    <a:lnTo>
                      <a:pt x="1018183" y="5223993"/>
                    </a:lnTo>
                    <a:lnTo>
                      <a:pt x="1018183" y="5224217"/>
                    </a:lnTo>
                    <a:lnTo>
                      <a:pt x="1018183" y="5224698"/>
                    </a:lnTo>
                    <a:lnTo>
                      <a:pt x="1018183" y="5225045"/>
                    </a:lnTo>
                    <a:lnTo>
                      <a:pt x="1018183" y="5225113"/>
                    </a:lnTo>
                    <a:lnTo>
                      <a:pt x="1018183" y="5225984"/>
                    </a:lnTo>
                    <a:lnTo>
                      <a:pt x="1018183" y="5227841"/>
                    </a:lnTo>
                    <a:lnTo>
                      <a:pt x="1018183" y="5229527"/>
                    </a:lnTo>
                    <a:lnTo>
                      <a:pt x="1018183" y="5229799"/>
                    </a:lnTo>
                    <a:lnTo>
                      <a:pt x="1018183" y="5231366"/>
                    </a:lnTo>
                    <a:lnTo>
                      <a:pt x="1018183" y="5231606"/>
                    </a:lnTo>
                    <a:lnTo>
                      <a:pt x="1018183" y="5237846"/>
                    </a:lnTo>
                    <a:lnTo>
                      <a:pt x="1018183" y="5238601"/>
                    </a:lnTo>
                    <a:lnTo>
                      <a:pt x="1018183" y="5240578"/>
                    </a:lnTo>
                    <a:lnTo>
                      <a:pt x="1018183" y="5241581"/>
                    </a:lnTo>
                    <a:lnTo>
                      <a:pt x="1018183" y="5242145"/>
                    </a:lnTo>
                    <a:lnTo>
                      <a:pt x="1018183" y="5246216"/>
                    </a:lnTo>
                    <a:lnTo>
                      <a:pt x="1018183" y="5246570"/>
                    </a:lnTo>
                    <a:lnTo>
                      <a:pt x="1018183" y="5247854"/>
                    </a:lnTo>
                    <a:lnTo>
                      <a:pt x="1018183" y="5247984"/>
                    </a:lnTo>
                    <a:lnTo>
                      <a:pt x="1018183" y="5248904"/>
                    </a:lnTo>
                    <a:lnTo>
                      <a:pt x="1018183" y="5249625"/>
                    </a:lnTo>
                    <a:lnTo>
                      <a:pt x="1018183" y="5249726"/>
                    </a:lnTo>
                    <a:lnTo>
                      <a:pt x="1018183" y="5252216"/>
                    </a:lnTo>
                    <a:lnTo>
                      <a:pt x="1018183" y="5252355"/>
                    </a:lnTo>
                    <a:lnTo>
                      <a:pt x="1018183" y="5252519"/>
                    </a:lnTo>
                    <a:lnTo>
                      <a:pt x="1018183" y="5253389"/>
                    </a:lnTo>
                    <a:lnTo>
                      <a:pt x="1018183" y="5254674"/>
                    </a:lnTo>
                    <a:lnTo>
                      <a:pt x="1018183" y="5255468"/>
                    </a:lnTo>
                    <a:lnTo>
                      <a:pt x="1018183" y="5256287"/>
                    </a:lnTo>
                    <a:lnTo>
                      <a:pt x="1018183" y="5257628"/>
                    </a:lnTo>
                    <a:lnTo>
                      <a:pt x="1018183" y="5257854"/>
                    </a:lnTo>
                    <a:lnTo>
                      <a:pt x="1018183" y="5260493"/>
                    </a:lnTo>
                    <a:lnTo>
                      <a:pt x="1018183" y="5260683"/>
                    </a:lnTo>
                    <a:lnTo>
                      <a:pt x="1018183" y="5260970"/>
                    </a:lnTo>
                    <a:lnTo>
                      <a:pt x="1018183" y="5262072"/>
                    </a:lnTo>
                    <a:lnTo>
                      <a:pt x="1018183" y="5262254"/>
                    </a:lnTo>
                    <a:lnTo>
                      <a:pt x="1018183" y="5264230"/>
                    </a:lnTo>
                    <a:lnTo>
                      <a:pt x="1018183" y="5264335"/>
                    </a:lnTo>
                    <a:lnTo>
                      <a:pt x="1018183" y="5264448"/>
                    </a:lnTo>
                    <a:lnTo>
                      <a:pt x="1018183" y="5266326"/>
                    </a:lnTo>
                    <a:lnTo>
                      <a:pt x="1018183" y="5266826"/>
                    </a:lnTo>
                    <a:lnTo>
                      <a:pt x="1018183" y="5267065"/>
                    </a:lnTo>
                    <a:lnTo>
                      <a:pt x="1018183" y="5268183"/>
                    </a:lnTo>
                    <a:lnTo>
                      <a:pt x="1018183" y="5268633"/>
                    </a:lnTo>
                    <a:lnTo>
                      <a:pt x="1018183" y="5269869"/>
                    </a:lnTo>
                    <a:lnTo>
                      <a:pt x="1018183" y="5272028"/>
                    </a:lnTo>
                    <a:lnTo>
                      <a:pt x="1018183" y="5273130"/>
                    </a:lnTo>
                    <a:lnTo>
                      <a:pt x="1018183" y="5273234"/>
                    </a:lnTo>
                    <a:lnTo>
                      <a:pt x="1018183" y="5275393"/>
                    </a:lnTo>
                    <a:lnTo>
                      <a:pt x="1018183" y="5278943"/>
                    </a:lnTo>
                    <a:lnTo>
                      <a:pt x="1018183" y="5279242"/>
                    </a:lnTo>
                    <a:lnTo>
                      <a:pt x="1018183" y="5280920"/>
                    </a:lnTo>
                    <a:lnTo>
                      <a:pt x="1018183" y="5282487"/>
                    </a:lnTo>
                    <a:lnTo>
                      <a:pt x="1018183" y="5285588"/>
                    </a:lnTo>
                    <a:lnTo>
                      <a:pt x="1018183" y="5288196"/>
                    </a:lnTo>
                    <a:lnTo>
                      <a:pt x="1018183" y="5289246"/>
                    </a:lnTo>
                    <a:lnTo>
                      <a:pt x="1018183" y="5290001"/>
                    </a:lnTo>
                    <a:lnTo>
                      <a:pt x="1018183" y="5291976"/>
                    </a:lnTo>
                    <a:lnTo>
                      <a:pt x="1018183" y="5292558"/>
                    </a:lnTo>
                    <a:lnTo>
                      <a:pt x="1018183" y="5292861"/>
                    </a:lnTo>
                    <a:lnTo>
                      <a:pt x="1018183" y="5293313"/>
                    </a:lnTo>
                    <a:lnTo>
                      <a:pt x="1018183" y="5293545"/>
                    </a:lnTo>
                    <a:lnTo>
                      <a:pt x="1018183" y="5296647"/>
                    </a:lnTo>
                    <a:lnTo>
                      <a:pt x="1018183" y="5297970"/>
                    </a:lnTo>
                    <a:lnTo>
                      <a:pt x="1018183" y="5299254"/>
                    </a:lnTo>
                    <a:lnTo>
                      <a:pt x="1018183" y="5300669"/>
                    </a:lnTo>
                    <a:lnTo>
                      <a:pt x="1018183" y="5302411"/>
                    </a:lnTo>
                    <a:lnTo>
                      <a:pt x="1018183" y="5302596"/>
                    </a:lnTo>
                    <a:lnTo>
                      <a:pt x="1018183" y="5303618"/>
                    </a:lnTo>
                    <a:lnTo>
                      <a:pt x="1018183" y="5303922"/>
                    </a:lnTo>
                    <a:lnTo>
                      <a:pt x="1018183" y="5304572"/>
                    </a:lnTo>
                    <a:lnTo>
                      <a:pt x="1018183" y="5305857"/>
                    </a:lnTo>
                    <a:lnTo>
                      <a:pt x="1018183" y="5305955"/>
                    </a:lnTo>
                    <a:lnTo>
                      <a:pt x="1018183" y="5307168"/>
                    </a:lnTo>
                    <a:lnTo>
                      <a:pt x="1018183" y="5311970"/>
                    </a:lnTo>
                    <a:lnTo>
                      <a:pt x="1018183" y="5312370"/>
                    </a:lnTo>
                    <a:lnTo>
                      <a:pt x="1018183" y="5313179"/>
                    </a:lnTo>
                    <a:lnTo>
                      <a:pt x="1018183" y="5313655"/>
                    </a:lnTo>
                    <a:lnTo>
                      <a:pt x="1018183" y="5315631"/>
                    </a:lnTo>
                    <a:lnTo>
                      <a:pt x="1018183" y="5315736"/>
                    </a:lnTo>
                    <a:lnTo>
                      <a:pt x="1018183" y="5316299"/>
                    </a:lnTo>
                    <a:lnTo>
                      <a:pt x="1018183" y="5318225"/>
                    </a:lnTo>
                    <a:lnTo>
                      <a:pt x="1018183" y="5324705"/>
                    </a:lnTo>
                    <a:lnTo>
                      <a:pt x="1018183" y="5326272"/>
                    </a:lnTo>
                    <a:lnTo>
                      <a:pt x="1018183" y="5327357"/>
                    </a:lnTo>
                    <a:lnTo>
                      <a:pt x="1018183" y="5329375"/>
                    </a:lnTo>
                    <a:lnTo>
                      <a:pt x="1018183" y="5332918"/>
                    </a:lnTo>
                    <a:lnTo>
                      <a:pt x="1018183" y="5334987"/>
                    </a:lnTo>
                    <a:lnTo>
                      <a:pt x="1018183" y="5336555"/>
                    </a:lnTo>
                    <a:lnTo>
                      <a:pt x="1018183" y="5336989"/>
                    </a:lnTo>
                    <a:lnTo>
                      <a:pt x="1018183" y="5338683"/>
                    </a:lnTo>
                    <a:lnTo>
                      <a:pt x="1018183" y="5340192"/>
                    </a:lnTo>
                    <a:lnTo>
                      <a:pt x="1018183" y="5340980"/>
                    </a:lnTo>
                    <a:lnTo>
                      <a:pt x="1018183" y="5346000"/>
                    </a:lnTo>
                    <a:lnTo>
                      <a:pt x="1018183" y="5346766"/>
                    </a:lnTo>
                    <a:lnTo>
                      <a:pt x="1018183" y="5347975"/>
                    </a:lnTo>
                    <a:lnTo>
                      <a:pt x="1018183" y="5348457"/>
                    </a:lnTo>
                    <a:lnTo>
                      <a:pt x="1018183" y="5349546"/>
                    </a:lnTo>
                    <a:lnTo>
                      <a:pt x="1018183" y="5349741"/>
                    </a:lnTo>
                    <a:lnTo>
                      <a:pt x="1018183" y="5352038"/>
                    </a:lnTo>
                    <a:lnTo>
                      <a:pt x="1018183" y="5354091"/>
                    </a:lnTo>
                    <a:lnTo>
                      <a:pt x="1018183" y="5354900"/>
                    </a:lnTo>
                    <a:lnTo>
                      <a:pt x="1018183" y="5355381"/>
                    </a:lnTo>
                    <a:lnTo>
                      <a:pt x="1018183" y="5357601"/>
                    </a:lnTo>
                    <a:lnTo>
                      <a:pt x="1018183" y="5360085"/>
                    </a:lnTo>
                    <a:lnTo>
                      <a:pt x="1018183" y="5366438"/>
                    </a:lnTo>
                    <a:lnTo>
                      <a:pt x="1018183" y="5367699"/>
                    </a:lnTo>
                    <a:lnTo>
                      <a:pt x="1018183" y="5368421"/>
                    </a:lnTo>
                    <a:lnTo>
                      <a:pt x="1018183" y="5369717"/>
                    </a:lnTo>
                    <a:lnTo>
                      <a:pt x="1018183" y="5371966"/>
                    </a:lnTo>
                    <a:lnTo>
                      <a:pt x="1018183" y="5373260"/>
                    </a:lnTo>
                    <a:lnTo>
                      <a:pt x="1018183" y="5375329"/>
                    </a:lnTo>
                    <a:lnTo>
                      <a:pt x="1018183" y="5376897"/>
                    </a:lnTo>
                    <a:lnTo>
                      <a:pt x="1018183" y="5377489"/>
                    </a:lnTo>
                    <a:lnTo>
                      <a:pt x="1018183" y="5379056"/>
                    </a:lnTo>
                    <a:lnTo>
                      <a:pt x="1018183" y="5380703"/>
                    </a:lnTo>
                    <a:lnTo>
                      <a:pt x="1018183" y="5380775"/>
                    </a:lnTo>
                    <a:lnTo>
                      <a:pt x="1018183" y="5382271"/>
                    </a:lnTo>
                    <a:lnTo>
                      <a:pt x="1018183" y="5383915"/>
                    </a:lnTo>
                    <a:lnTo>
                      <a:pt x="1018183" y="5384321"/>
                    </a:lnTo>
                    <a:lnTo>
                      <a:pt x="1018183" y="5384552"/>
                    </a:lnTo>
                    <a:lnTo>
                      <a:pt x="1018183" y="5386387"/>
                    </a:lnTo>
                    <a:lnTo>
                      <a:pt x="1018183" y="5386818"/>
                    </a:lnTo>
                    <a:lnTo>
                      <a:pt x="1018183" y="5387956"/>
                    </a:lnTo>
                    <a:lnTo>
                      <a:pt x="1018183" y="5388310"/>
                    </a:lnTo>
                    <a:lnTo>
                      <a:pt x="1018183" y="5389268"/>
                    </a:lnTo>
                    <a:lnTo>
                      <a:pt x="1018183" y="5390083"/>
                    </a:lnTo>
                    <a:lnTo>
                      <a:pt x="1018183" y="5390478"/>
                    </a:lnTo>
                    <a:lnTo>
                      <a:pt x="1018183" y="5391243"/>
                    </a:lnTo>
                    <a:lnTo>
                      <a:pt x="1018183" y="5391761"/>
                    </a:lnTo>
                    <a:lnTo>
                      <a:pt x="1018183" y="5392045"/>
                    </a:lnTo>
                    <a:lnTo>
                      <a:pt x="1018183" y="5392380"/>
                    </a:lnTo>
                    <a:lnTo>
                      <a:pt x="1018183" y="5392877"/>
                    </a:lnTo>
                    <a:lnTo>
                      <a:pt x="1018183" y="5393331"/>
                    </a:lnTo>
                    <a:lnTo>
                      <a:pt x="1018183" y="5395610"/>
                    </a:lnTo>
                    <a:lnTo>
                      <a:pt x="1018183" y="5396646"/>
                    </a:lnTo>
                    <a:lnTo>
                      <a:pt x="1018183" y="5397876"/>
                    </a:lnTo>
                    <a:lnTo>
                      <a:pt x="1018183" y="5397943"/>
                    </a:lnTo>
                    <a:lnTo>
                      <a:pt x="1018183" y="5399262"/>
                    </a:lnTo>
                    <a:lnTo>
                      <a:pt x="1018183" y="5400427"/>
                    </a:lnTo>
                    <a:lnTo>
                      <a:pt x="1018183" y="5401028"/>
                    </a:lnTo>
                    <a:lnTo>
                      <a:pt x="1018183" y="5403158"/>
                    </a:lnTo>
                    <a:lnTo>
                      <a:pt x="1018183" y="5404573"/>
                    </a:lnTo>
                    <a:lnTo>
                      <a:pt x="1018183" y="5404693"/>
                    </a:lnTo>
                    <a:lnTo>
                      <a:pt x="1018183" y="5406780"/>
                    </a:lnTo>
                    <a:lnTo>
                      <a:pt x="1018183" y="5407426"/>
                    </a:lnTo>
                    <a:lnTo>
                      <a:pt x="1018183" y="5407584"/>
                    </a:lnTo>
                    <a:lnTo>
                      <a:pt x="1018183" y="5408999"/>
                    </a:lnTo>
                    <a:lnTo>
                      <a:pt x="1018183" y="5410320"/>
                    </a:lnTo>
                    <a:lnTo>
                      <a:pt x="1018183" y="5411485"/>
                    </a:lnTo>
                    <a:lnTo>
                      <a:pt x="1018183" y="5415631"/>
                    </a:lnTo>
                    <a:lnTo>
                      <a:pt x="1018183" y="5415751"/>
                    </a:lnTo>
                    <a:lnTo>
                      <a:pt x="1018183" y="5417048"/>
                    </a:lnTo>
                    <a:lnTo>
                      <a:pt x="1018183" y="5417559"/>
                    </a:lnTo>
                    <a:lnTo>
                      <a:pt x="1018183" y="5417831"/>
                    </a:lnTo>
                    <a:lnTo>
                      <a:pt x="1018183" y="5419116"/>
                    </a:lnTo>
                    <a:lnTo>
                      <a:pt x="1018183" y="5419398"/>
                    </a:lnTo>
                    <a:lnTo>
                      <a:pt x="1018183" y="5420683"/>
                    </a:lnTo>
                    <a:lnTo>
                      <a:pt x="1018183" y="5422659"/>
                    </a:lnTo>
                    <a:lnTo>
                      <a:pt x="1018183" y="5427052"/>
                    </a:lnTo>
                    <a:lnTo>
                      <a:pt x="1018183" y="5428340"/>
                    </a:lnTo>
                    <a:lnTo>
                      <a:pt x="1018183" y="5428652"/>
                    </a:lnTo>
                    <a:lnTo>
                      <a:pt x="1018183" y="5428889"/>
                    </a:lnTo>
                    <a:lnTo>
                      <a:pt x="1018183" y="5430455"/>
                    </a:lnTo>
                    <a:lnTo>
                      <a:pt x="1018183" y="5431585"/>
                    </a:lnTo>
                    <a:lnTo>
                      <a:pt x="1018183" y="5432103"/>
                    </a:lnTo>
                    <a:lnTo>
                      <a:pt x="1018183" y="5433673"/>
                    </a:lnTo>
                    <a:lnTo>
                      <a:pt x="1018183" y="5435952"/>
                    </a:lnTo>
                    <a:lnTo>
                      <a:pt x="1018183" y="5436600"/>
                    </a:lnTo>
                    <a:lnTo>
                      <a:pt x="1018183" y="5438110"/>
                    </a:lnTo>
                    <a:lnTo>
                      <a:pt x="1018183" y="5438218"/>
                    </a:lnTo>
                    <a:lnTo>
                      <a:pt x="1018183" y="5439489"/>
                    </a:lnTo>
                    <a:lnTo>
                      <a:pt x="1018183" y="5439710"/>
                    </a:lnTo>
                    <a:lnTo>
                      <a:pt x="1018183" y="5441760"/>
                    </a:lnTo>
                    <a:lnTo>
                      <a:pt x="1018183" y="5441954"/>
                    </a:lnTo>
                    <a:lnTo>
                      <a:pt x="1018183" y="5442240"/>
                    </a:lnTo>
                    <a:lnTo>
                      <a:pt x="1018183" y="5442643"/>
                    </a:lnTo>
                    <a:lnTo>
                      <a:pt x="1018183" y="5442867"/>
                    </a:lnTo>
                    <a:lnTo>
                      <a:pt x="1018183" y="5443048"/>
                    </a:lnTo>
                    <a:lnTo>
                      <a:pt x="1018183" y="5445498"/>
                    </a:lnTo>
                    <a:lnTo>
                      <a:pt x="1018183" y="5446591"/>
                    </a:lnTo>
                    <a:lnTo>
                      <a:pt x="1018183" y="5447768"/>
                    </a:lnTo>
                    <a:lnTo>
                      <a:pt x="1018183" y="5448358"/>
                    </a:lnTo>
                    <a:lnTo>
                      <a:pt x="1018183" y="5450547"/>
                    </a:lnTo>
                    <a:lnTo>
                      <a:pt x="1018183" y="5450662"/>
                    </a:lnTo>
                    <a:lnTo>
                      <a:pt x="1018183" y="5451903"/>
                    </a:lnTo>
                    <a:lnTo>
                      <a:pt x="1018183" y="5452817"/>
                    </a:lnTo>
                    <a:lnTo>
                      <a:pt x="1018183" y="5453645"/>
                    </a:lnTo>
                    <a:lnTo>
                      <a:pt x="1018183" y="5453713"/>
                    </a:lnTo>
                    <a:lnTo>
                      <a:pt x="1018183" y="5455973"/>
                    </a:lnTo>
                    <a:lnTo>
                      <a:pt x="1018183" y="5456093"/>
                    </a:lnTo>
                    <a:lnTo>
                      <a:pt x="1018183" y="5458825"/>
                    </a:lnTo>
                    <a:lnTo>
                      <a:pt x="1018183" y="5460206"/>
                    </a:lnTo>
                    <a:lnTo>
                      <a:pt x="1018183" y="5465160"/>
                    </a:lnTo>
                    <a:lnTo>
                      <a:pt x="1018183" y="5468682"/>
                    </a:lnTo>
                    <a:lnTo>
                      <a:pt x="1018183" y="5470181"/>
                    </a:lnTo>
                    <a:lnTo>
                      <a:pt x="1018183" y="5474816"/>
                    </a:lnTo>
                    <a:lnTo>
                      <a:pt x="1018183" y="5475371"/>
                    </a:lnTo>
                    <a:lnTo>
                      <a:pt x="1018183" y="5476584"/>
                    </a:lnTo>
                    <a:lnTo>
                      <a:pt x="1018183" y="5478225"/>
                    </a:lnTo>
                    <a:lnTo>
                      <a:pt x="1018183" y="5478326"/>
                    </a:lnTo>
                    <a:lnTo>
                      <a:pt x="1018183" y="5478452"/>
                    </a:lnTo>
                    <a:lnTo>
                      <a:pt x="1018183" y="5479736"/>
                    </a:lnTo>
                    <a:lnTo>
                      <a:pt x="1018183" y="5480955"/>
                    </a:lnTo>
                    <a:lnTo>
                      <a:pt x="1018183" y="5481989"/>
                    </a:lnTo>
                    <a:lnTo>
                      <a:pt x="1018183" y="5483274"/>
                    </a:lnTo>
                    <a:lnTo>
                      <a:pt x="1018183" y="5483390"/>
                    </a:lnTo>
                    <a:lnTo>
                      <a:pt x="1018183" y="5484068"/>
                    </a:lnTo>
                    <a:lnTo>
                      <a:pt x="1018183" y="5484887"/>
                    </a:lnTo>
                    <a:lnTo>
                      <a:pt x="1018183" y="5486454"/>
                    </a:lnTo>
                    <a:lnTo>
                      <a:pt x="1018183" y="5486933"/>
                    </a:lnTo>
                    <a:lnTo>
                      <a:pt x="1018183" y="5488700"/>
                    </a:lnTo>
                    <a:lnTo>
                      <a:pt x="1018183" y="5489093"/>
                    </a:lnTo>
                    <a:lnTo>
                      <a:pt x="1018183" y="5489283"/>
                    </a:lnTo>
                    <a:lnTo>
                      <a:pt x="1018183" y="5490672"/>
                    </a:lnTo>
                    <a:lnTo>
                      <a:pt x="1018183" y="5490889"/>
                    </a:lnTo>
                    <a:lnTo>
                      <a:pt x="1018183" y="5491552"/>
                    </a:lnTo>
                    <a:lnTo>
                      <a:pt x="1018183" y="5492245"/>
                    </a:lnTo>
                    <a:lnTo>
                      <a:pt x="1018183" y="5492935"/>
                    </a:lnTo>
                    <a:lnTo>
                      <a:pt x="1018183" y="5493048"/>
                    </a:lnTo>
                    <a:lnTo>
                      <a:pt x="1018183" y="5493159"/>
                    </a:lnTo>
                    <a:lnTo>
                      <a:pt x="1018183" y="5493987"/>
                    </a:lnTo>
                    <a:lnTo>
                      <a:pt x="1018183" y="5494443"/>
                    </a:lnTo>
                    <a:lnTo>
                      <a:pt x="1018183" y="5494926"/>
                    </a:lnTo>
                    <a:lnTo>
                      <a:pt x="1018183" y="5495665"/>
                    </a:lnTo>
                    <a:lnTo>
                      <a:pt x="1018183" y="5496783"/>
                    </a:lnTo>
                    <a:lnTo>
                      <a:pt x="1018183" y="5497233"/>
                    </a:lnTo>
                    <a:lnTo>
                      <a:pt x="1018183" y="5497991"/>
                    </a:lnTo>
                    <a:lnTo>
                      <a:pt x="1018183" y="5498469"/>
                    </a:lnTo>
                    <a:lnTo>
                      <a:pt x="1018183" y="5499758"/>
                    </a:lnTo>
                    <a:lnTo>
                      <a:pt x="1018183" y="5501730"/>
                    </a:lnTo>
                    <a:lnTo>
                      <a:pt x="1018183" y="5501834"/>
                    </a:lnTo>
                    <a:lnTo>
                      <a:pt x="1018183" y="5503303"/>
                    </a:lnTo>
                    <a:lnTo>
                      <a:pt x="1018183" y="5503993"/>
                    </a:lnTo>
                    <a:lnTo>
                      <a:pt x="1018183" y="5505045"/>
                    </a:lnTo>
                    <a:lnTo>
                      <a:pt x="1018183" y="5507543"/>
                    </a:lnTo>
                    <a:lnTo>
                      <a:pt x="1018183" y="5507842"/>
                    </a:lnTo>
                    <a:lnTo>
                      <a:pt x="1018183" y="5509520"/>
                    </a:lnTo>
                    <a:lnTo>
                      <a:pt x="1018183" y="5511087"/>
                    </a:lnTo>
                    <a:lnTo>
                      <a:pt x="1018183" y="5516796"/>
                    </a:lnTo>
                    <a:lnTo>
                      <a:pt x="1018183" y="5516926"/>
                    </a:lnTo>
                    <a:lnTo>
                      <a:pt x="1018183" y="5517846"/>
                    </a:lnTo>
                    <a:lnTo>
                      <a:pt x="1018183" y="5518601"/>
                    </a:lnTo>
                    <a:lnTo>
                      <a:pt x="1018183" y="5518668"/>
                    </a:lnTo>
                    <a:lnTo>
                      <a:pt x="1018183" y="5520576"/>
                    </a:lnTo>
                    <a:lnTo>
                      <a:pt x="1018183" y="5521158"/>
                    </a:lnTo>
                    <a:lnTo>
                      <a:pt x="1018183" y="5521297"/>
                    </a:lnTo>
                    <a:lnTo>
                      <a:pt x="1018183" y="5521461"/>
                    </a:lnTo>
                    <a:lnTo>
                      <a:pt x="1018183" y="5521913"/>
                    </a:lnTo>
                    <a:lnTo>
                      <a:pt x="1018183" y="5522145"/>
                    </a:lnTo>
                    <a:lnTo>
                      <a:pt x="1018183" y="5523616"/>
                    </a:lnTo>
                    <a:lnTo>
                      <a:pt x="1018183" y="5526570"/>
                    </a:lnTo>
                    <a:lnTo>
                      <a:pt x="1018183" y="5527854"/>
                    </a:lnTo>
                    <a:lnTo>
                      <a:pt x="1018183" y="5527984"/>
                    </a:lnTo>
                    <a:lnTo>
                      <a:pt x="1018183" y="5529435"/>
                    </a:lnTo>
                    <a:lnTo>
                      <a:pt x="1018183" y="5529625"/>
                    </a:lnTo>
                    <a:lnTo>
                      <a:pt x="1018183" y="5529726"/>
                    </a:lnTo>
                    <a:lnTo>
                      <a:pt x="1018183" y="5530719"/>
                    </a:lnTo>
                    <a:lnTo>
                      <a:pt x="1018183" y="5531196"/>
                    </a:lnTo>
                    <a:lnTo>
                      <a:pt x="1018183" y="5532218"/>
                    </a:lnTo>
                    <a:lnTo>
                      <a:pt x="1018183" y="5532357"/>
                    </a:lnTo>
                    <a:lnTo>
                      <a:pt x="1018183" y="5532522"/>
                    </a:lnTo>
                    <a:lnTo>
                      <a:pt x="1018183" y="5533172"/>
                    </a:lnTo>
                    <a:lnTo>
                      <a:pt x="1018183" y="5533390"/>
                    </a:lnTo>
                    <a:lnTo>
                      <a:pt x="1018183" y="5534457"/>
                    </a:lnTo>
                    <a:lnTo>
                      <a:pt x="1018183" y="5534674"/>
                    </a:lnTo>
                    <a:lnTo>
                      <a:pt x="1018183" y="5535768"/>
                    </a:lnTo>
                    <a:lnTo>
                      <a:pt x="1018183" y="5536007"/>
                    </a:lnTo>
                    <a:lnTo>
                      <a:pt x="1018183" y="5536031"/>
                    </a:lnTo>
                    <a:lnTo>
                      <a:pt x="1018183" y="5537575"/>
                    </a:lnTo>
                    <a:lnTo>
                      <a:pt x="1018183" y="5537773"/>
                    </a:lnTo>
                    <a:lnTo>
                      <a:pt x="1018183" y="5540493"/>
                    </a:lnTo>
                    <a:lnTo>
                      <a:pt x="1018183" y="5540570"/>
                    </a:lnTo>
                    <a:lnTo>
                      <a:pt x="1018183" y="5540970"/>
                    </a:lnTo>
                    <a:lnTo>
                      <a:pt x="1018183" y="5542072"/>
                    </a:lnTo>
                    <a:lnTo>
                      <a:pt x="1018183" y="5542176"/>
                    </a:lnTo>
                    <a:lnTo>
                      <a:pt x="1018183" y="5542255"/>
                    </a:lnTo>
                    <a:lnTo>
                      <a:pt x="1018183" y="5544231"/>
                    </a:lnTo>
                    <a:lnTo>
                      <a:pt x="1018183" y="5544335"/>
                    </a:lnTo>
                    <a:lnTo>
                      <a:pt x="1018183" y="5544336"/>
                    </a:lnTo>
                    <a:lnTo>
                      <a:pt x="1018183" y="5546825"/>
                    </a:lnTo>
                    <a:lnTo>
                      <a:pt x="1018183" y="5547065"/>
                    </a:lnTo>
                    <a:lnTo>
                      <a:pt x="1018183" y="5548184"/>
                    </a:lnTo>
                    <a:lnTo>
                      <a:pt x="1018183" y="5548633"/>
                    </a:lnTo>
                    <a:lnTo>
                      <a:pt x="1018183" y="5553234"/>
                    </a:lnTo>
                    <a:lnTo>
                      <a:pt x="1018183" y="5553305"/>
                    </a:lnTo>
                    <a:lnTo>
                      <a:pt x="1018183" y="5554872"/>
                    </a:lnTo>
                    <a:lnTo>
                      <a:pt x="1018183" y="5558943"/>
                    </a:lnTo>
                    <a:lnTo>
                      <a:pt x="1018183" y="5560918"/>
                    </a:lnTo>
                    <a:lnTo>
                      <a:pt x="1018183" y="5562255"/>
                    </a:lnTo>
                    <a:lnTo>
                      <a:pt x="1018183" y="5562487"/>
                    </a:lnTo>
                    <a:lnTo>
                      <a:pt x="1018183" y="5565084"/>
                    </a:lnTo>
                    <a:lnTo>
                      <a:pt x="1018183" y="5565589"/>
                    </a:lnTo>
                    <a:lnTo>
                      <a:pt x="1018183" y="5565998"/>
                    </a:lnTo>
                    <a:lnTo>
                      <a:pt x="1018183" y="5568196"/>
                    </a:lnTo>
                    <a:lnTo>
                      <a:pt x="1018183" y="5568792"/>
                    </a:lnTo>
                    <a:lnTo>
                      <a:pt x="1018183" y="5571632"/>
                    </a:lnTo>
                    <a:lnTo>
                      <a:pt x="1018183" y="5572560"/>
                    </a:lnTo>
                    <a:lnTo>
                      <a:pt x="1018183" y="5572864"/>
                    </a:lnTo>
                    <a:lnTo>
                      <a:pt x="1018183" y="5573313"/>
                    </a:lnTo>
                    <a:lnTo>
                      <a:pt x="1018183" y="5574799"/>
                    </a:lnTo>
                    <a:lnTo>
                      <a:pt x="1018183" y="5575366"/>
                    </a:lnTo>
                    <a:lnTo>
                      <a:pt x="1018183" y="5579794"/>
                    </a:lnTo>
                    <a:lnTo>
                      <a:pt x="1018183" y="5580912"/>
                    </a:lnTo>
                    <a:lnTo>
                      <a:pt x="1018183" y="5581362"/>
                    </a:lnTo>
                    <a:lnTo>
                      <a:pt x="1018183" y="5582597"/>
                    </a:lnTo>
                    <a:lnTo>
                      <a:pt x="1018183" y="5583336"/>
                    </a:lnTo>
                    <a:lnTo>
                      <a:pt x="1018183" y="5583500"/>
                    </a:lnTo>
                    <a:lnTo>
                      <a:pt x="1018183" y="5583642"/>
                    </a:lnTo>
                    <a:lnTo>
                      <a:pt x="1018183" y="5584573"/>
                    </a:lnTo>
                    <a:lnTo>
                      <a:pt x="1018183" y="5584678"/>
                    </a:lnTo>
                    <a:lnTo>
                      <a:pt x="1018183" y="5585857"/>
                    </a:lnTo>
                    <a:lnTo>
                      <a:pt x="1018183" y="5585962"/>
                    </a:lnTo>
                    <a:lnTo>
                      <a:pt x="1018183" y="5587167"/>
                    </a:lnTo>
                    <a:lnTo>
                      <a:pt x="1018183" y="5589508"/>
                    </a:lnTo>
                    <a:lnTo>
                      <a:pt x="1018183" y="5591968"/>
                    </a:lnTo>
                    <a:lnTo>
                      <a:pt x="1018183" y="5593647"/>
                    </a:lnTo>
                    <a:lnTo>
                      <a:pt x="1018183" y="5595214"/>
                    </a:lnTo>
                    <a:lnTo>
                      <a:pt x="1018183" y="5595736"/>
                    </a:lnTo>
                    <a:lnTo>
                      <a:pt x="1018183" y="5596299"/>
                    </a:lnTo>
                    <a:lnTo>
                      <a:pt x="1018183" y="5598317"/>
                    </a:lnTo>
                    <a:lnTo>
                      <a:pt x="1018183" y="5601860"/>
                    </a:lnTo>
                    <a:lnTo>
                      <a:pt x="1018183" y="5603929"/>
                    </a:lnTo>
                    <a:lnTo>
                      <a:pt x="1018183" y="5604705"/>
                    </a:lnTo>
                    <a:lnTo>
                      <a:pt x="1018183" y="5605497"/>
                    </a:lnTo>
                    <a:lnTo>
                      <a:pt x="1018183" y="5606272"/>
                    </a:lnTo>
                    <a:lnTo>
                      <a:pt x="1018183" y="5608017"/>
                    </a:lnTo>
                    <a:lnTo>
                      <a:pt x="1018183" y="5609134"/>
                    </a:lnTo>
                    <a:lnTo>
                      <a:pt x="1018183" y="5609375"/>
                    </a:lnTo>
                    <a:lnTo>
                      <a:pt x="1018183" y="5609587"/>
                    </a:lnTo>
                    <a:lnTo>
                      <a:pt x="1018183" y="5612515"/>
                    </a:lnTo>
                    <a:lnTo>
                      <a:pt x="1018183" y="5612921"/>
                    </a:lnTo>
                    <a:lnTo>
                      <a:pt x="1018183" y="5614132"/>
                    </a:lnTo>
                    <a:lnTo>
                      <a:pt x="1018183" y="5614987"/>
                    </a:lnTo>
                    <a:lnTo>
                      <a:pt x="1018183" y="5615708"/>
                    </a:lnTo>
                    <a:lnTo>
                      <a:pt x="1018183" y="5616556"/>
                    </a:lnTo>
                    <a:lnTo>
                      <a:pt x="1018183" y="5617868"/>
                    </a:lnTo>
                    <a:lnTo>
                      <a:pt x="1018183" y="5618683"/>
                    </a:lnTo>
                    <a:lnTo>
                      <a:pt x="1018183" y="5620192"/>
                    </a:lnTo>
                    <a:lnTo>
                      <a:pt x="1018183" y="5620980"/>
                    </a:lnTo>
                    <a:lnTo>
                      <a:pt x="1018183" y="5623842"/>
                    </a:lnTo>
                    <a:lnTo>
                      <a:pt x="1018183" y="5626543"/>
                    </a:lnTo>
                    <a:lnTo>
                      <a:pt x="1018183" y="5626768"/>
                    </a:lnTo>
                    <a:lnTo>
                      <a:pt x="1018183" y="5629027"/>
                    </a:lnTo>
                    <a:lnTo>
                      <a:pt x="1018183" y="5629628"/>
                    </a:lnTo>
                    <a:lnTo>
                      <a:pt x="1018183" y="5631758"/>
                    </a:lnTo>
                    <a:lnTo>
                      <a:pt x="1018183" y="5632008"/>
                    </a:lnTo>
                    <a:lnTo>
                      <a:pt x="1018183" y="5634899"/>
                    </a:lnTo>
                    <a:lnTo>
                      <a:pt x="1018183" y="5635380"/>
                    </a:lnTo>
                    <a:lnTo>
                      <a:pt x="1018183" y="5637599"/>
                    </a:lnTo>
                    <a:lnTo>
                      <a:pt x="1018183" y="5638578"/>
                    </a:lnTo>
                    <a:lnTo>
                      <a:pt x="1018183" y="5640085"/>
                    </a:lnTo>
                    <a:lnTo>
                      <a:pt x="1018183" y="5645648"/>
                    </a:lnTo>
                    <a:lnTo>
                      <a:pt x="1018183" y="5646159"/>
                    </a:lnTo>
                    <a:lnTo>
                      <a:pt x="1018183" y="5646431"/>
                    </a:lnTo>
                    <a:lnTo>
                      <a:pt x="1018183" y="5647716"/>
                    </a:lnTo>
                    <a:lnTo>
                      <a:pt x="1018183" y="5647998"/>
                    </a:lnTo>
                    <a:lnTo>
                      <a:pt x="1018183" y="5649283"/>
                    </a:lnTo>
                    <a:lnTo>
                      <a:pt x="1018183" y="5649717"/>
                    </a:lnTo>
                    <a:lnTo>
                      <a:pt x="1018183" y="5651259"/>
                    </a:lnTo>
                    <a:lnTo>
                      <a:pt x="1018183" y="5652857"/>
                    </a:lnTo>
                    <a:lnTo>
                      <a:pt x="1018183" y="5653263"/>
                    </a:lnTo>
                    <a:lnTo>
                      <a:pt x="1018183" y="5655329"/>
                    </a:lnTo>
                    <a:lnTo>
                      <a:pt x="1018183" y="5656898"/>
                    </a:lnTo>
                    <a:lnTo>
                      <a:pt x="1018183" y="5657252"/>
                    </a:lnTo>
                    <a:lnTo>
                      <a:pt x="1018183" y="5657489"/>
                    </a:lnTo>
                    <a:lnTo>
                      <a:pt x="1018183" y="5658210"/>
                    </a:lnTo>
                    <a:lnTo>
                      <a:pt x="1018183" y="5659055"/>
                    </a:lnTo>
                    <a:lnTo>
                      <a:pt x="1018183" y="5659495"/>
                    </a:lnTo>
                    <a:lnTo>
                      <a:pt x="1018183" y="5660185"/>
                    </a:lnTo>
                    <a:lnTo>
                      <a:pt x="1018183" y="5660703"/>
                    </a:lnTo>
                    <a:lnTo>
                      <a:pt x="1018183" y="5662273"/>
                    </a:lnTo>
                    <a:lnTo>
                      <a:pt x="1018183" y="5663037"/>
                    </a:lnTo>
                    <a:lnTo>
                      <a:pt x="1018183" y="5663915"/>
                    </a:lnTo>
                    <a:lnTo>
                      <a:pt x="1018183" y="5664552"/>
                    </a:lnTo>
                    <a:lnTo>
                      <a:pt x="1018183" y="5666818"/>
                    </a:lnTo>
                    <a:lnTo>
                      <a:pt x="1018183" y="5668310"/>
                    </a:lnTo>
                    <a:lnTo>
                      <a:pt x="1018183" y="5669268"/>
                    </a:lnTo>
                    <a:lnTo>
                      <a:pt x="1018183" y="5669970"/>
                    </a:lnTo>
                    <a:lnTo>
                      <a:pt x="1018183" y="5670840"/>
                    </a:lnTo>
                    <a:lnTo>
                      <a:pt x="1018183" y="5671243"/>
                    </a:lnTo>
                    <a:lnTo>
                      <a:pt x="1018183" y="5672100"/>
                    </a:lnTo>
                    <a:lnTo>
                      <a:pt x="1018183" y="5676368"/>
                    </a:lnTo>
                    <a:lnTo>
                      <a:pt x="1018183" y="5677747"/>
                    </a:lnTo>
                    <a:lnTo>
                      <a:pt x="1018183" y="5677941"/>
                    </a:lnTo>
                    <a:lnTo>
                      <a:pt x="1018183" y="5679262"/>
                    </a:lnTo>
                    <a:lnTo>
                      <a:pt x="1018183" y="5680427"/>
                    </a:lnTo>
                    <a:lnTo>
                      <a:pt x="1018183" y="5681028"/>
                    </a:lnTo>
                    <a:lnTo>
                      <a:pt x="1018183" y="5683158"/>
                    </a:lnTo>
                    <a:lnTo>
                      <a:pt x="1018183" y="5684573"/>
                    </a:lnTo>
                    <a:lnTo>
                      <a:pt x="1018183" y="5684693"/>
                    </a:lnTo>
                    <a:lnTo>
                      <a:pt x="1018183" y="5685990"/>
                    </a:lnTo>
                    <a:lnTo>
                      <a:pt x="1018183" y="5686501"/>
                    </a:lnTo>
                    <a:lnTo>
                      <a:pt x="1018183" y="5687425"/>
                    </a:lnTo>
                    <a:lnTo>
                      <a:pt x="1018183" y="5688058"/>
                    </a:lnTo>
                    <a:lnTo>
                      <a:pt x="1018183" y="5688720"/>
                    </a:lnTo>
                    <a:lnTo>
                      <a:pt x="1018183" y="5689625"/>
                    </a:lnTo>
                    <a:lnTo>
                      <a:pt x="1018183" y="5691601"/>
                    </a:lnTo>
                    <a:lnTo>
                      <a:pt x="1018183" y="5692356"/>
                    </a:lnTo>
                    <a:lnTo>
                      <a:pt x="1018183" y="5693760"/>
                    </a:lnTo>
                    <a:lnTo>
                      <a:pt x="1018183" y="5697048"/>
                    </a:lnTo>
                    <a:lnTo>
                      <a:pt x="1018183" y="5697282"/>
                    </a:lnTo>
                    <a:lnTo>
                      <a:pt x="1018183" y="5697561"/>
                    </a:lnTo>
                    <a:lnTo>
                      <a:pt x="1018183" y="5697831"/>
                    </a:lnTo>
                    <a:lnTo>
                      <a:pt x="1018183" y="5699116"/>
                    </a:lnTo>
                    <a:lnTo>
                      <a:pt x="1018183" y="5699397"/>
                    </a:lnTo>
                    <a:lnTo>
                      <a:pt x="1018183" y="5700683"/>
                    </a:lnTo>
                    <a:lnTo>
                      <a:pt x="1018183" y="5702658"/>
                    </a:lnTo>
                    <a:lnTo>
                      <a:pt x="1018183" y="5703971"/>
                    </a:lnTo>
                    <a:lnTo>
                      <a:pt x="1018183" y="5705539"/>
                    </a:lnTo>
                    <a:lnTo>
                      <a:pt x="1018183" y="5707052"/>
                    </a:lnTo>
                    <a:lnTo>
                      <a:pt x="1018183" y="5708336"/>
                    </a:lnTo>
                    <a:lnTo>
                      <a:pt x="1018183" y="5708652"/>
                    </a:lnTo>
                    <a:lnTo>
                      <a:pt x="1018183" y="5711182"/>
                    </a:lnTo>
                    <a:lnTo>
                      <a:pt x="1018183" y="5711585"/>
                    </a:lnTo>
                    <a:lnTo>
                      <a:pt x="1018183" y="5711990"/>
                    </a:lnTo>
                    <a:lnTo>
                      <a:pt x="1018183" y="5715533"/>
                    </a:lnTo>
                    <a:lnTo>
                      <a:pt x="1018183" y="5715886"/>
                    </a:lnTo>
                    <a:lnTo>
                      <a:pt x="1018183" y="5717300"/>
                    </a:lnTo>
                    <a:lnTo>
                      <a:pt x="1018183" y="5719430"/>
                    </a:lnTo>
                    <a:lnTo>
                      <a:pt x="1018183" y="5719489"/>
                    </a:lnTo>
                    <a:lnTo>
                      <a:pt x="1018183" y="5720152"/>
                    </a:lnTo>
                    <a:lnTo>
                      <a:pt x="1018183" y="5720249"/>
                    </a:lnTo>
                    <a:lnTo>
                      <a:pt x="1018183" y="5720845"/>
                    </a:lnTo>
                    <a:lnTo>
                      <a:pt x="1018183" y="5721759"/>
                    </a:lnTo>
                    <a:lnTo>
                      <a:pt x="1018183" y="5722239"/>
                    </a:lnTo>
                    <a:lnTo>
                      <a:pt x="1018183" y="5722587"/>
                    </a:lnTo>
                    <a:lnTo>
                      <a:pt x="1018183" y="5723043"/>
                    </a:lnTo>
                    <a:lnTo>
                      <a:pt x="1018183" y="5726591"/>
                    </a:lnTo>
                    <a:lnTo>
                      <a:pt x="1018183" y="5727767"/>
                    </a:lnTo>
                    <a:lnTo>
                      <a:pt x="1018183" y="5728358"/>
                    </a:lnTo>
                    <a:lnTo>
                      <a:pt x="1018183" y="5730288"/>
                    </a:lnTo>
                    <a:lnTo>
                      <a:pt x="1018183" y="5731903"/>
                    </a:lnTo>
                    <a:lnTo>
                      <a:pt x="1018183" y="5733645"/>
                    </a:lnTo>
                    <a:lnTo>
                      <a:pt x="1018183" y="5734102"/>
                    </a:lnTo>
                    <a:lnTo>
                      <a:pt x="1018183" y="5734857"/>
                    </a:lnTo>
                    <a:lnTo>
                      <a:pt x="1018183" y="5735387"/>
                    </a:lnTo>
                    <a:lnTo>
                      <a:pt x="1018183" y="5744111"/>
                    </a:lnTo>
                    <a:lnTo>
                      <a:pt x="1018183" y="5744313"/>
                    </a:lnTo>
                    <a:lnTo>
                      <a:pt x="1018183" y="5745161"/>
                    </a:lnTo>
                    <a:lnTo>
                      <a:pt x="1018183" y="5745526"/>
                    </a:lnTo>
                    <a:lnTo>
                      <a:pt x="1018183" y="5747268"/>
                    </a:lnTo>
                    <a:lnTo>
                      <a:pt x="1018183" y="5748678"/>
                    </a:lnTo>
                    <a:lnTo>
                      <a:pt x="1018183" y="5749897"/>
                    </a:lnTo>
                    <a:lnTo>
                      <a:pt x="1018183" y="5752216"/>
                    </a:lnTo>
                    <a:lnTo>
                      <a:pt x="1018183" y="5755371"/>
                    </a:lnTo>
                    <a:lnTo>
                      <a:pt x="1018183" y="5756584"/>
                    </a:lnTo>
                    <a:lnTo>
                      <a:pt x="1018183" y="5758035"/>
                    </a:lnTo>
                    <a:lnTo>
                      <a:pt x="1018183" y="5758225"/>
                    </a:lnTo>
                    <a:lnTo>
                      <a:pt x="1018183" y="5758326"/>
                    </a:lnTo>
                    <a:lnTo>
                      <a:pt x="1018183" y="5758511"/>
                    </a:lnTo>
                    <a:lnTo>
                      <a:pt x="1018183" y="5759319"/>
                    </a:lnTo>
                    <a:lnTo>
                      <a:pt x="1018183" y="5760494"/>
                    </a:lnTo>
                    <a:lnTo>
                      <a:pt x="1018183" y="5760957"/>
                    </a:lnTo>
                    <a:lnTo>
                      <a:pt x="1018183" y="5761990"/>
                    </a:lnTo>
                    <a:lnTo>
                      <a:pt x="1018183" y="5763274"/>
                    </a:lnTo>
                    <a:lnTo>
                      <a:pt x="1018183" y="5763385"/>
                    </a:lnTo>
                    <a:lnTo>
                      <a:pt x="1018183" y="5764607"/>
                    </a:lnTo>
                    <a:lnTo>
                      <a:pt x="1018183" y="5764631"/>
                    </a:lnTo>
                    <a:lnTo>
                      <a:pt x="1018183" y="5766175"/>
                    </a:lnTo>
                    <a:lnTo>
                      <a:pt x="1018183" y="5766373"/>
                    </a:lnTo>
                    <a:lnTo>
                      <a:pt x="1018183" y="5766933"/>
                    </a:lnTo>
                    <a:lnTo>
                      <a:pt x="1018183" y="5768700"/>
                    </a:lnTo>
                    <a:lnTo>
                      <a:pt x="1018183" y="5769093"/>
                    </a:lnTo>
                    <a:lnTo>
                      <a:pt x="1018183" y="5770672"/>
                    </a:lnTo>
                    <a:lnTo>
                      <a:pt x="1018183" y="5770776"/>
                    </a:lnTo>
                    <a:lnTo>
                      <a:pt x="1018183" y="5771552"/>
                    </a:lnTo>
                    <a:lnTo>
                      <a:pt x="1018183" y="5772245"/>
                    </a:lnTo>
                    <a:lnTo>
                      <a:pt x="1018183" y="5772935"/>
                    </a:lnTo>
                    <a:lnTo>
                      <a:pt x="1018183" y="5773987"/>
                    </a:lnTo>
                    <a:lnTo>
                      <a:pt x="1018183" y="5775665"/>
                    </a:lnTo>
                    <a:lnTo>
                      <a:pt x="1018183" y="5776784"/>
                    </a:lnTo>
                    <a:lnTo>
                      <a:pt x="1018183" y="5777233"/>
                    </a:lnTo>
                    <a:lnTo>
                      <a:pt x="1018183" y="5781834"/>
                    </a:lnTo>
                    <a:lnTo>
                      <a:pt x="1018183" y="5783129"/>
                    </a:lnTo>
                    <a:lnTo>
                      <a:pt x="1018183" y="5787543"/>
                    </a:lnTo>
                    <a:lnTo>
                      <a:pt x="1018183" y="5789518"/>
                    </a:lnTo>
                    <a:lnTo>
                      <a:pt x="1018183" y="5790855"/>
                    </a:lnTo>
                    <a:lnTo>
                      <a:pt x="1018183" y="5791087"/>
                    </a:lnTo>
                    <a:lnTo>
                      <a:pt x="1018183" y="5793684"/>
                    </a:lnTo>
                    <a:lnTo>
                      <a:pt x="1018183" y="5794598"/>
                    </a:lnTo>
                    <a:lnTo>
                      <a:pt x="1018183" y="5796796"/>
                    </a:lnTo>
                    <a:lnTo>
                      <a:pt x="1018183" y="5796926"/>
                    </a:lnTo>
                    <a:lnTo>
                      <a:pt x="1018183" y="5798668"/>
                    </a:lnTo>
                    <a:lnTo>
                      <a:pt x="1018183" y="5799661"/>
                    </a:lnTo>
                    <a:lnTo>
                      <a:pt x="1018183" y="5800232"/>
                    </a:lnTo>
                    <a:lnTo>
                      <a:pt x="1018183" y="5801160"/>
                    </a:lnTo>
                    <a:lnTo>
                      <a:pt x="1018183" y="5801299"/>
                    </a:lnTo>
                    <a:lnTo>
                      <a:pt x="1018183" y="5801464"/>
                    </a:lnTo>
                    <a:lnTo>
                      <a:pt x="1018183" y="5801913"/>
                    </a:lnTo>
                    <a:lnTo>
                      <a:pt x="1018183" y="5803399"/>
                    </a:lnTo>
                    <a:lnTo>
                      <a:pt x="1018183" y="5803548"/>
                    </a:lnTo>
                    <a:lnTo>
                      <a:pt x="1018183" y="5803616"/>
                    </a:lnTo>
                    <a:lnTo>
                      <a:pt x="1018183" y="5804973"/>
                    </a:lnTo>
                    <a:lnTo>
                      <a:pt x="1018183" y="5806715"/>
                    </a:lnTo>
                    <a:lnTo>
                      <a:pt x="1018183" y="5807704"/>
                    </a:lnTo>
                    <a:lnTo>
                      <a:pt x="1018183" y="5808394"/>
                    </a:lnTo>
                    <a:lnTo>
                      <a:pt x="1018183" y="5809435"/>
                    </a:lnTo>
                    <a:lnTo>
                      <a:pt x="1018183" y="5809512"/>
                    </a:lnTo>
                    <a:lnTo>
                      <a:pt x="1018183" y="5809962"/>
                    </a:lnTo>
                    <a:lnTo>
                      <a:pt x="1018183" y="5810720"/>
                    </a:lnTo>
                    <a:lnTo>
                      <a:pt x="1018183" y="5811197"/>
                    </a:lnTo>
                    <a:lnTo>
                      <a:pt x="1018183" y="5811936"/>
                    </a:lnTo>
                    <a:lnTo>
                      <a:pt x="1018183" y="5812242"/>
                    </a:lnTo>
                    <a:lnTo>
                      <a:pt x="1018183" y="5813173"/>
                    </a:lnTo>
                    <a:lnTo>
                      <a:pt x="1018183" y="5813278"/>
                    </a:lnTo>
                    <a:lnTo>
                      <a:pt x="1018183" y="5813840"/>
                    </a:lnTo>
                    <a:lnTo>
                      <a:pt x="1018183" y="5814457"/>
                    </a:lnTo>
                    <a:lnTo>
                      <a:pt x="1018183" y="5814562"/>
                    </a:lnTo>
                    <a:lnTo>
                      <a:pt x="1018183" y="5815767"/>
                    </a:lnTo>
                    <a:lnTo>
                      <a:pt x="1018183" y="5816007"/>
                    </a:lnTo>
                    <a:lnTo>
                      <a:pt x="1018183" y="5816031"/>
                    </a:lnTo>
                    <a:lnTo>
                      <a:pt x="1018183" y="5817575"/>
                    </a:lnTo>
                    <a:lnTo>
                      <a:pt x="1018183" y="5817773"/>
                    </a:lnTo>
                    <a:lnTo>
                      <a:pt x="1018183" y="5818108"/>
                    </a:lnTo>
                    <a:lnTo>
                      <a:pt x="1018183" y="5820568"/>
                    </a:lnTo>
                    <a:lnTo>
                      <a:pt x="1018183" y="5822176"/>
                    </a:lnTo>
                    <a:lnTo>
                      <a:pt x="1018183" y="5822247"/>
                    </a:lnTo>
                    <a:lnTo>
                      <a:pt x="1018183" y="5823814"/>
                    </a:lnTo>
                    <a:lnTo>
                      <a:pt x="1018183" y="5824336"/>
                    </a:lnTo>
                    <a:lnTo>
                      <a:pt x="1018183" y="5825631"/>
                    </a:lnTo>
                    <a:lnTo>
                      <a:pt x="1018183" y="5833305"/>
                    </a:lnTo>
                    <a:lnTo>
                      <a:pt x="1018183" y="5834026"/>
                    </a:lnTo>
                    <a:lnTo>
                      <a:pt x="1018183" y="5834872"/>
                    </a:lnTo>
                    <a:lnTo>
                      <a:pt x="1018183" y="5834940"/>
                    </a:lnTo>
                    <a:lnTo>
                      <a:pt x="1018183" y="5836617"/>
                    </a:lnTo>
                    <a:lnTo>
                      <a:pt x="1018183" y="5837734"/>
                    </a:lnTo>
                    <a:lnTo>
                      <a:pt x="1018183" y="5838187"/>
                    </a:lnTo>
                    <a:lnTo>
                      <a:pt x="1018183" y="5840574"/>
                    </a:lnTo>
                    <a:lnTo>
                      <a:pt x="1018183" y="5842255"/>
                    </a:lnTo>
                    <a:lnTo>
                      <a:pt x="1018183" y="5842732"/>
                    </a:lnTo>
                    <a:lnTo>
                      <a:pt x="1018183" y="5844308"/>
                    </a:lnTo>
                    <a:lnTo>
                      <a:pt x="1018183" y="5845084"/>
                    </a:lnTo>
                    <a:lnTo>
                      <a:pt x="1018183" y="5845998"/>
                    </a:lnTo>
                    <a:lnTo>
                      <a:pt x="1018183" y="5848736"/>
                    </a:lnTo>
                    <a:lnTo>
                      <a:pt x="1018183" y="5848792"/>
                    </a:lnTo>
                    <a:lnTo>
                      <a:pt x="1018183" y="5850304"/>
                    </a:lnTo>
                    <a:lnTo>
                      <a:pt x="1018183" y="5851632"/>
                    </a:lnTo>
                    <a:lnTo>
                      <a:pt x="1018183" y="5852278"/>
                    </a:lnTo>
                    <a:lnTo>
                      <a:pt x="1018183" y="5852442"/>
                    </a:lnTo>
                    <a:lnTo>
                      <a:pt x="1018183" y="5852584"/>
                    </a:lnTo>
                    <a:lnTo>
                      <a:pt x="1018183" y="5854799"/>
                    </a:lnTo>
                    <a:lnTo>
                      <a:pt x="1018183" y="5854904"/>
                    </a:lnTo>
                    <a:lnTo>
                      <a:pt x="1018183" y="5855368"/>
                    </a:lnTo>
                    <a:lnTo>
                      <a:pt x="1018183" y="5856342"/>
                    </a:lnTo>
                    <a:lnTo>
                      <a:pt x="1018183" y="5858450"/>
                    </a:lnTo>
                    <a:lnTo>
                      <a:pt x="1018183" y="5859794"/>
                    </a:lnTo>
                    <a:lnTo>
                      <a:pt x="1018183" y="5860608"/>
                    </a:lnTo>
                    <a:lnTo>
                      <a:pt x="1018183" y="5860910"/>
                    </a:lnTo>
                    <a:lnTo>
                      <a:pt x="1018183" y="5861362"/>
                    </a:lnTo>
                    <a:lnTo>
                      <a:pt x="1018183" y="5863338"/>
                    </a:lnTo>
                    <a:lnTo>
                      <a:pt x="1018183" y="5863499"/>
                    </a:lnTo>
                    <a:lnTo>
                      <a:pt x="1018183" y="5863643"/>
                    </a:lnTo>
                    <a:lnTo>
                      <a:pt x="1018183" y="5864678"/>
                    </a:lnTo>
                    <a:lnTo>
                      <a:pt x="1018183" y="5865962"/>
                    </a:lnTo>
                    <a:lnTo>
                      <a:pt x="1018183" y="5867178"/>
                    </a:lnTo>
                    <a:lnTo>
                      <a:pt x="1018183" y="5869507"/>
                    </a:lnTo>
                    <a:lnTo>
                      <a:pt x="1018183" y="5873647"/>
                    </a:lnTo>
                    <a:lnTo>
                      <a:pt x="1018183" y="5875214"/>
                    </a:lnTo>
                    <a:lnTo>
                      <a:pt x="1018183" y="5876959"/>
                    </a:lnTo>
                    <a:lnTo>
                      <a:pt x="1018183" y="5878317"/>
                    </a:lnTo>
                    <a:lnTo>
                      <a:pt x="1018183" y="5878529"/>
                    </a:lnTo>
                    <a:lnTo>
                      <a:pt x="1018183" y="5881457"/>
                    </a:lnTo>
                    <a:lnTo>
                      <a:pt x="1018183" y="5881863"/>
                    </a:lnTo>
                    <a:lnTo>
                      <a:pt x="1018183" y="5883074"/>
                    </a:lnTo>
                    <a:lnTo>
                      <a:pt x="1018183" y="5883929"/>
                    </a:lnTo>
                    <a:lnTo>
                      <a:pt x="1018183" y="5884359"/>
                    </a:lnTo>
                    <a:lnTo>
                      <a:pt x="1018183" y="5885498"/>
                    </a:lnTo>
                    <a:lnTo>
                      <a:pt x="1018183" y="5886810"/>
                    </a:lnTo>
                    <a:lnTo>
                      <a:pt x="1018183" y="5888019"/>
                    </a:lnTo>
                    <a:lnTo>
                      <a:pt x="1018183" y="5888095"/>
                    </a:lnTo>
                    <a:lnTo>
                      <a:pt x="1018183" y="5889134"/>
                    </a:lnTo>
                    <a:lnTo>
                      <a:pt x="1018183" y="5889586"/>
                    </a:lnTo>
                    <a:lnTo>
                      <a:pt x="1018183" y="5891637"/>
                    </a:lnTo>
                    <a:lnTo>
                      <a:pt x="1018183" y="5892515"/>
                    </a:lnTo>
                    <a:lnTo>
                      <a:pt x="1018183" y="5894133"/>
                    </a:lnTo>
                    <a:lnTo>
                      <a:pt x="1018183" y="5895710"/>
                    </a:lnTo>
                    <a:lnTo>
                      <a:pt x="1018183" y="5896065"/>
                    </a:lnTo>
                    <a:lnTo>
                      <a:pt x="1018183" y="5896371"/>
                    </a:lnTo>
                    <a:lnTo>
                      <a:pt x="1018183" y="5897868"/>
                    </a:lnTo>
                    <a:lnTo>
                      <a:pt x="1018183" y="5898570"/>
                    </a:lnTo>
                    <a:lnTo>
                      <a:pt x="1018183" y="5899915"/>
                    </a:lnTo>
                    <a:lnTo>
                      <a:pt x="1018183" y="5900700"/>
                    </a:lnTo>
                    <a:lnTo>
                      <a:pt x="1018183" y="5900950"/>
                    </a:lnTo>
                    <a:lnTo>
                      <a:pt x="1018183" y="5902114"/>
                    </a:lnTo>
                    <a:lnTo>
                      <a:pt x="1018183" y="5902234"/>
                    </a:lnTo>
                    <a:lnTo>
                      <a:pt x="1018183" y="5903841"/>
                    </a:lnTo>
                    <a:lnTo>
                      <a:pt x="1018183" y="5906347"/>
                    </a:lnTo>
                    <a:lnTo>
                      <a:pt x="1018183" y="5906541"/>
                    </a:lnTo>
                    <a:lnTo>
                      <a:pt x="1018183" y="5907520"/>
                    </a:lnTo>
                    <a:lnTo>
                      <a:pt x="1018183" y="5909027"/>
                    </a:lnTo>
                    <a:lnTo>
                      <a:pt x="1018183" y="5909628"/>
                    </a:lnTo>
                    <a:lnTo>
                      <a:pt x="1018183" y="5911758"/>
                    </a:lnTo>
                    <a:lnTo>
                      <a:pt x="1018183" y="5912008"/>
                    </a:lnTo>
                    <a:lnTo>
                      <a:pt x="1018183" y="5914590"/>
                    </a:lnTo>
                    <a:lnTo>
                      <a:pt x="1018183" y="5914624"/>
                    </a:lnTo>
                    <a:lnTo>
                      <a:pt x="1018183" y="5915101"/>
                    </a:lnTo>
                    <a:lnTo>
                      <a:pt x="1018183" y="5916658"/>
                    </a:lnTo>
                    <a:lnTo>
                      <a:pt x="1018183" y="5917320"/>
                    </a:lnTo>
                    <a:lnTo>
                      <a:pt x="1018183" y="5918225"/>
                    </a:lnTo>
                    <a:lnTo>
                      <a:pt x="1018183" y="5918578"/>
                    </a:lnTo>
                    <a:lnTo>
                      <a:pt x="1018183" y="5920201"/>
                    </a:lnTo>
                    <a:lnTo>
                      <a:pt x="1018183" y="5920956"/>
                    </a:lnTo>
                    <a:lnTo>
                      <a:pt x="1018183" y="5924593"/>
                    </a:lnTo>
                    <a:lnTo>
                      <a:pt x="1018183" y="5925648"/>
                    </a:lnTo>
                    <a:lnTo>
                      <a:pt x="1018183" y="5926161"/>
                    </a:lnTo>
                    <a:lnTo>
                      <a:pt x="1018183" y="5926431"/>
                    </a:lnTo>
                    <a:lnTo>
                      <a:pt x="1018183" y="5927716"/>
                    </a:lnTo>
                    <a:lnTo>
                      <a:pt x="1018183" y="5927997"/>
                    </a:lnTo>
                    <a:lnTo>
                      <a:pt x="1018183" y="5928437"/>
                    </a:lnTo>
                    <a:lnTo>
                      <a:pt x="1018183" y="5929283"/>
                    </a:lnTo>
                    <a:lnTo>
                      <a:pt x="1018183" y="5931258"/>
                    </a:lnTo>
                    <a:lnTo>
                      <a:pt x="1018183" y="5931979"/>
                    </a:lnTo>
                    <a:lnTo>
                      <a:pt x="1018183" y="5932857"/>
                    </a:lnTo>
                    <a:lnTo>
                      <a:pt x="1018183" y="5934139"/>
                    </a:lnTo>
                    <a:lnTo>
                      <a:pt x="1018183" y="5937252"/>
                    </a:lnTo>
                    <a:lnTo>
                      <a:pt x="1018183" y="5938210"/>
                    </a:lnTo>
                    <a:lnTo>
                      <a:pt x="1018183" y="5939301"/>
                    </a:lnTo>
                    <a:lnTo>
                      <a:pt x="1018183" y="5939495"/>
                    </a:lnTo>
                    <a:lnTo>
                      <a:pt x="1018183" y="5939782"/>
                    </a:lnTo>
                    <a:lnTo>
                      <a:pt x="1018183" y="5940185"/>
                    </a:lnTo>
                    <a:lnTo>
                      <a:pt x="1018183" y="5943039"/>
                    </a:lnTo>
                    <a:lnTo>
                      <a:pt x="1018183" y="5944486"/>
                    </a:lnTo>
                    <a:lnTo>
                      <a:pt x="1018183" y="5944615"/>
                    </a:lnTo>
                    <a:lnTo>
                      <a:pt x="1018183" y="5946689"/>
                    </a:lnTo>
                    <a:lnTo>
                      <a:pt x="1018183" y="5948030"/>
                    </a:lnTo>
                    <a:lnTo>
                      <a:pt x="1018183" y="5948849"/>
                    </a:lnTo>
                    <a:lnTo>
                      <a:pt x="1018183" y="5949970"/>
                    </a:lnTo>
                    <a:lnTo>
                      <a:pt x="1018183" y="5950839"/>
                    </a:lnTo>
                    <a:lnTo>
                      <a:pt x="1018183" y="5951306"/>
                    </a:lnTo>
                    <a:lnTo>
                      <a:pt x="1018183" y="5952100"/>
                    </a:lnTo>
                    <a:lnTo>
                      <a:pt x="1018183" y="5954851"/>
                    </a:lnTo>
                    <a:lnTo>
                      <a:pt x="1018183" y="5956367"/>
                    </a:lnTo>
                    <a:lnTo>
                      <a:pt x="1018183" y="5957662"/>
                    </a:lnTo>
                    <a:lnTo>
                      <a:pt x="1018183" y="5957747"/>
                    </a:lnTo>
                    <a:lnTo>
                      <a:pt x="1018183" y="5958888"/>
                    </a:lnTo>
                    <a:lnTo>
                      <a:pt x="1018183" y="5961298"/>
                    </a:lnTo>
                    <a:lnTo>
                      <a:pt x="1018183" y="5962702"/>
                    </a:lnTo>
                    <a:lnTo>
                      <a:pt x="1018183" y="5963457"/>
                    </a:lnTo>
                    <a:lnTo>
                      <a:pt x="1018183" y="5963987"/>
                    </a:lnTo>
                    <a:lnTo>
                      <a:pt x="1018183" y="5965990"/>
                    </a:lnTo>
                    <a:lnTo>
                      <a:pt x="1018183" y="5966503"/>
                    </a:lnTo>
                    <a:lnTo>
                      <a:pt x="1018183" y="5968058"/>
                    </a:lnTo>
                    <a:lnTo>
                      <a:pt x="1018183" y="5968722"/>
                    </a:lnTo>
                    <a:lnTo>
                      <a:pt x="1018183" y="5969625"/>
                    </a:lnTo>
                    <a:lnTo>
                      <a:pt x="1018183" y="5971600"/>
                    </a:lnTo>
                    <a:lnTo>
                      <a:pt x="1018183" y="5972357"/>
                    </a:lnTo>
                    <a:lnTo>
                      <a:pt x="1018183" y="5972711"/>
                    </a:lnTo>
                    <a:lnTo>
                      <a:pt x="1018183" y="5972913"/>
                    </a:lnTo>
                    <a:lnTo>
                      <a:pt x="1018183" y="5973761"/>
                    </a:lnTo>
                    <a:lnTo>
                      <a:pt x="1018183" y="5974481"/>
                    </a:lnTo>
                    <a:lnTo>
                      <a:pt x="1018183" y="5975766"/>
                    </a:lnTo>
                    <a:lnTo>
                      <a:pt x="1018183" y="5977278"/>
                    </a:lnTo>
                    <a:lnTo>
                      <a:pt x="1018183" y="5979530"/>
                    </a:lnTo>
                    <a:lnTo>
                      <a:pt x="1018183" y="5983971"/>
                    </a:lnTo>
                    <a:lnTo>
                      <a:pt x="1018183" y="5984828"/>
                    </a:lnTo>
                    <a:lnTo>
                      <a:pt x="1018183" y="5985543"/>
                    </a:lnTo>
                    <a:lnTo>
                      <a:pt x="1018183" y="5987111"/>
                    </a:lnTo>
                    <a:lnTo>
                      <a:pt x="1018183" y="5988372"/>
                    </a:lnTo>
                    <a:lnTo>
                      <a:pt x="1018183" y="5989094"/>
                    </a:lnTo>
                    <a:lnTo>
                      <a:pt x="1018183" y="5989191"/>
                    </a:lnTo>
                    <a:lnTo>
                      <a:pt x="1018183" y="5990476"/>
                    </a:lnTo>
                    <a:lnTo>
                      <a:pt x="1018183" y="5991181"/>
                    </a:lnTo>
                    <a:lnTo>
                      <a:pt x="1018183" y="5991985"/>
                    </a:lnTo>
                    <a:lnTo>
                      <a:pt x="1018183" y="5994324"/>
                    </a:lnTo>
                    <a:lnTo>
                      <a:pt x="1018183" y="5995533"/>
                    </a:lnTo>
                    <a:lnTo>
                      <a:pt x="1018183" y="5995886"/>
                    </a:lnTo>
                    <a:lnTo>
                      <a:pt x="1018183" y="5997300"/>
                    </a:lnTo>
                    <a:lnTo>
                      <a:pt x="1018183" y="5999230"/>
                    </a:lnTo>
                    <a:lnTo>
                      <a:pt x="1018183" y="5999431"/>
                    </a:lnTo>
                    <a:lnTo>
                      <a:pt x="1018183" y="6000152"/>
                    </a:lnTo>
                    <a:lnTo>
                      <a:pt x="1018183" y="6000249"/>
                    </a:lnTo>
                    <a:lnTo>
                      <a:pt x="1018183" y="6000845"/>
                    </a:lnTo>
                    <a:lnTo>
                      <a:pt x="1018183" y="6001449"/>
                    </a:lnTo>
                    <a:lnTo>
                      <a:pt x="1018183" y="6002587"/>
                    </a:lnTo>
                    <a:lnTo>
                      <a:pt x="1018183" y="6003799"/>
                    </a:lnTo>
                    <a:lnTo>
                      <a:pt x="1018183" y="6004329"/>
                    </a:lnTo>
                    <a:lnTo>
                      <a:pt x="1018183" y="6005084"/>
                    </a:lnTo>
                    <a:lnTo>
                      <a:pt x="1018183" y="6007061"/>
                    </a:lnTo>
                    <a:lnTo>
                      <a:pt x="1018183" y="6008628"/>
                    </a:lnTo>
                    <a:lnTo>
                      <a:pt x="1018183" y="6010288"/>
                    </a:lnTo>
                    <a:lnTo>
                      <a:pt x="1018183" y="6011729"/>
                    </a:lnTo>
                    <a:lnTo>
                      <a:pt x="1018183" y="6013053"/>
                    </a:lnTo>
                    <a:lnTo>
                      <a:pt x="1018183" y="6014103"/>
                    </a:lnTo>
                    <a:lnTo>
                      <a:pt x="1018183" y="6014856"/>
                    </a:lnTo>
                    <a:lnTo>
                      <a:pt x="1018183" y="6015387"/>
                    </a:lnTo>
                    <a:lnTo>
                      <a:pt x="1018183" y="6024111"/>
                    </a:lnTo>
                    <a:lnTo>
                      <a:pt x="1018183" y="6024313"/>
                    </a:lnTo>
                    <a:lnTo>
                      <a:pt x="1018183" y="6025526"/>
                    </a:lnTo>
                    <a:lnTo>
                      <a:pt x="1018183" y="6027268"/>
                    </a:lnTo>
                    <a:lnTo>
                      <a:pt x="1018183" y="6027453"/>
                    </a:lnTo>
                    <a:lnTo>
                      <a:pt x="1018183" y="6028261"/>
                    </a:lnTo>
                    <a:lnTo>
                      <a:pt x="1018183" y="6029899"/>
                    </a:lnTo>
                    <a:lnTo>
                      <a:pt x="1018183" y="6030713"/>
                    </a:lnTo>
                    <a:lnTo>
                      <a:pt x="1018183" y="6032148"/>
                    </a:lnTo>
                    <a:lnTo>
                      <a:pt x="1018183" y="6032158"/>
                    </a:lnTo>
                    <a:lnTo>
                      <a:pt x="1018183" y="6032216"/>
                    </a:lnTo>
                    <a:lnTo>
                      <a:pt x="1018183" y="6033573"/>
                    </a:lnTo>
                    <a:lnTo>
                      <a:pt x="1018183" y="6035315"/>
                    </a:lnTo>
                    <a:lnTo>
                      <a:pt x="1018183" y="6036304"/>
                    </a:lnTo>
                    <a:lnTo>
                      <a:pt x="1018183" y="6036823"/>
                    </a:lnTo>
                    <a:lnTo>
                      <a:pt x="1018183" y="6038035"/>
                    </a:lnTo>
                    <a:lnTo>
                      <a:pt x="1018183" y="6038511"/>
                    </a:lnTo>
                    <a:lnTo>
                      <a:pt x="1018183" y="6039320"/>
                    </a:lnTo>
                    <a:lnTo>
                      <a:pt x="1018183" y="6040494"/>
                    </a:lnTo>
                    <a:lnTo>
                      <a:pt x="1018183" y="6042440"/>
                    </a:lnTo>
                    <a:lnTo>
                      <a:pt x="1018183" y="6044607"/>
                    </a:lnTo>
                    <a:lnTo>
                      <a:pt x="1018183" y="6044631"/>
                    </a:lnTo>
                    <a:lnTo>
                      <a:pt x="1018183" y="6046175"/>
                    </a:lnTo>
                    <a:lnTo>
                      <a:pt x="1018183" y="6046373"/>
                    </a:lnTo>
                    <a:lnTo>
                      <a:pt x="1018183" y="6049561"/>
                    </a:lnTo>
                    <a:lnTo>
                      <a:pt x="1018183" y="6050776"/>
                    </a:lnTo>
                    <a:lnTo>
                      <a:pt x="1018183" y="6051130"/>
                    </a:lnTo>
                    <a:lnTo>
                      <a:pt x="1018183" y="6052071"/>
                    </a:lnTo>
                    <a:lnTo>
                      <a:pt x="1018183" y="6054231"/>
                    </a:lnTo>
                    <a:lnTo>
                      <a:pt x="1018183" y="6062626"/>
                    </a:lnTo>
                    <a:lnTo>
                      <a:pt x="1018183" y="6063130"/>
                    </a:lnTo>
                    <a:lnTo>
                      <a:pt x="1018183" y="6063540"/>
                    </a:lnTo>
                    <a:lnTo>
                      <a:pt x="1018183" y="6069174"/>
                    </a:lnTo>
                    <a:lnTo>
                      <a:pt x="1018183" y="6070855"/>
                    </a:lnTo>
                    <a:lnTo>
                      <a:pt x="1018183" y="6072490"/>
                    </a:lnTo>
                    <a:lnTo>
                      <a:pt x="1018183" y="6073684"/>
                    </a:lnTo>
                    <a:lnTo>
                      <a:pt x="1018183" y="6074598"/>
                    </a:lnTo>
                    <a:lnTo>
                      <a:pt x="1018183" y="6076646"/>
                    </a:lnTo>
                    <a:lnTo>
                      <a:pt x="1018183" y="6077336"/>
                    </a:lnTo>
                    <a:lnTo>
                      <a:pt x="1018183" y="6078904"/>
                    </a:lnTo>
                    <a:lnTo>
                      <a:pt x="1018183" y="6079662"/>
                    </a:lnTo>
                    <a:lnTo>
                      <a:pt x="1018183" y="6080232"/>
                    </a:lnTo>
                    <a:lnTo>
                      <a:pt x="1018183" y="6080878"/>
                    </a:lnTo>
                    <a:lnTo>
                      <a:pt x="1018183" y="6081184"/>
                    </a:lnTo>
                    <a:lnTo>
                      <a:pt x="1018183" y="6082782"/>
                    </a:lnTo>
                    <a:lnTo>
                      <a:pt x="1018183" y="6083399"/>
                    </a:lnTo>
                    <a:lnTo>
                      <a:pt x="1018183" y="6083504"/>
                    </a:lnTo>
                    <a:lnTo>
                      <a:pt x="1018183" y="6083547"/>
                    </a:lnTo>
                    <a:lnTo>
                      <a:pt x="1018183" y="6084942"/>
                    </a:lnTo>
                    <a:lnTo>
                      <a:pt x="1018183" y="6084973"/>
                    </a:lnTo>
                    <a:lnTo>
                      <a:pt x="1018183" y="6086715"/>
                    </a:lnTo>
                    <a:lnTo>
                      <a:pt x="1018183" y="6087050"/>
                    </a:lnTo>
                    <a:lnTo>
                      <a:pt x="1018183" y="6087704"/>
                    </a:lnTo>
                    <a:lnTo>
                      <a:pt x="1018183" y="6088394"/>
                    </a:lnTo>
                    <a:lnTo>
                      <a:pt x="1018183" y="6089510"/>
                    </a:lnTo>
                    <a:lnTo>
                      <a:pt x="1018183" y="6089962"/>
                    </a:lnTo>
                    <a:lnTo>
                      <a:pt x="1018183" y="6091938"/>
                    </a:lnTo>
                    <a:lnTo>
                      <a:pt x="1018183" y="6092243"/>
                    </a:lnTo>
                    <a:lnTo>
                      <a:pt x="1018183" y="6093278"/>
                    </a:lnTo>
                    <a:lnTo>
                      <a:pt x="1018183" y="6093840"/>
                    </a:lnTo>
                    <a:lnTo>
                      <a:pt x="1018183" y="6094562"/>
                    </a:lnTo>
                    <a:lnTo>
                      <a:pt x="1018183" y="6094573"/>
                    </a:lnTo>
                    <a:lnTo>
                      <a:pt x="1018183" y="6095858"/>
                    </a:lnTo>
                    <a:lnTo>
                      <a:pt x="1018183" y="6098107"/>
                    </a:lnTo>
                    <a:lnTo>
                      <a:pt x="1018183" y="6099401"/>
                    </a:lnTo>
                    <a:lnTo>
                      <a:pt x="1018183" y="6102247"/>
                    </a:lnTo>
                    <a:lnTo>
                      <a:pt x="1018183" y="6103814"/>
                    </a:lnTo>
                    <a:lnTo>
                      <a:pt x="1018183" y="6105559"/>
                    </a:lnTo>
                    <a:lnTo>
                      <a:pt x="1018183" y="6105631"/>
                    </a:lnTo>
                    <a:lnTo>
                      <a:pt x="1018183" y="6107129"/>
                    </a:lnTo>
                    <a:lnTo>
                      <a:pt x="1018183" y="6111674"/>
                    </a:lnTo>
                    <a:lnTo>
                      <a:pt x="1018183" y="6112959"/>
                    </a:lnTo>
                    <a:lnTo>
                      <a:pt x="1018183" y="6114026"/>
                    </a:lnTo>
                    <a:lnTo>
                      <a:pt x="1018183" y="6114940"/>
                    </a:lnTo>
                    <a:lnTo>
                      <a:pt x="1018183" y="6116275"/>
                    </a:lnTo>
                    <a:lnTo>
                      <a:pt x="1018183" y="6116619"/>
                    </a:lnTo>
                    <a:lnTo>
                      <a:pt x="1018183" y="6117734"/>
                    </a:lnTo>
                    <a:lnTo>
                      <a:pt x="1018183" y="6118186"/>
                    </a:lnTo>
                    <a:lnTo>
                      <a:pt x="1018183" y="6119291"/>
                    </a:lnTo>
                    <a:lnTo>
                      <a:pt x="1018183" y="6120432"/>
                    </a:lnTo>
                    <a:lnTo>
                      <a:pt x="1018183" y="6120574"/>
                    </a:lnTo>
                    <a:lnTo>
                      <a:pt x="1018183" y="6122733"/>
                    </a:lnTo>
                    <a:lnTo>
                      <a:pt x="1018183" y="6124310"/>
                    </a:lnTo>
                    <a:lnTo>
                      <a:pt x="1018183" y="6124665"/>
                    </a:lnTo>
                    <a:lnTo>
                      <a:pt x="1018183" y="6124971"/>
                    </a:lnTo>
                    <a:lnTo>
                      <a:pt x="1018183" y="6125284"/>
                    </a:lnTo>
                    <a:lnTo>
                      <a:pt x="1018183" y="6126568"/>
                    </a:lnTo>
                    <a:lnTo>
                      <a:pt x="1018183" y="6128515"/>
                    </a:lnTo>
                    <a:lnTo>
                      <a:pt x="1018183" y="6128736"/>
                    </a:lnTo>
                    <a:lnTo>
                      <a:pt x="1018183" y="6129550"/>
                    </a:lnTo>
                    <a:lnTo>
                      <a:pt x="1018183" y="6130304"/>
                    </a:lnTo>
                    <a:lnTo>
                      <a:pt x="1018183" y="6130714"/>
                    </a:lnTo>
                    <a:lnTo>
                      <a:pt x="1018183" y="6130834"/>
                    </a:lnTo>
                    <a:lnTo>
                      <a:pt x="1018183" y="6132280"/>
                    </a:lnTo>
                    <a:lnTo>
                      <a:pt x="1018183" y="6132441"/>
                    </a:lnTo>
                    <a:lnTo>
                      <a:pt x="1018183" y="6132585"/>
                    </a:lnTo>
                    <a:lnTo>
                      <a:pt x="1018183" y="6134904"/>
                    </a:lnTo>
                    <a:lnTo>
                      <a:pt x="1018183" y="6136120"/>
                    </a:lnTo>
                    <a:lnTo>
                      <a:pt x="1018183" y="6136342"/>
                    </a:lnTo>
                    <a:lnTo>
                      <a:pt x="1018183" y="6138449"/>
                    </a:lnTo>
                    <a:lnTo>
                      <a:pt x="1018183" y="6140608"/>
                    </a:lnTo>
                    <a:lnTo>
                      <a:pt x="1018183" y="6141905"/>
                    </a:lnTo>
                    <a:lnTo>
                      <a:pt x="1018183" y="6143224"/>
                    </a:lnTo>
                    <a:lnTo>
                      <a:pt x="1018183" y="6143972"/>
                    </a:lnTo>
                    <a:lnTo>
                      <a:pt x="1018183" y="6145539"/>
                    </a:lnTo>
                    <a:lnTo>
                      <a:pt x="1018183" y="6147178"/>
                    </a:lnTo>
                    <a:lnTo>
                      <a:pt x="1018183" y="6153193"/>
                    </a:lnTo>
                    <a:lnTo>
                      <a:pt x="1018183" y="6153301"/>
                    </a:lnTo>
                    <a:lnTo>
                      <a:pt x="1018183" y="6156961"/>
                    </a:lnTo>
                    <a:lnTo>
                      <a:pt x="1018183" y="6157037"/>
                    </a:lnTo>
                    <a:lnTo>
                      <a:pt x="1018183" y="6157726"/>
                    </a:lnTo>
                    <a:lnTo>
                      <a:pt x="1018183" y="6158528"/>
                    </a:lnTo>
                    <a:lnTo>
                      <a:pt x="1018183" y="6160579"/>
                    </a:lnTo>
                    <a:lnTo>
                      <a:pt x="1018183" y="6161457"/>
                    </a:lnTo>
                    <a:lnTo>
                      <a:pt x="1018183" y="6163075"/>
                    </a:lnTo>
                    <a:lnTo>
                      <a:pt x="1018183" y="6164359"/>
                    </a:lnTo>
                    <a:lnTo>
                      <a:pt x="1018183" y="6165007"/>
                    </a:lnTo>
                    <a:lnTo>
                      <a:pt x="1018183" y="6165313"/>
                    </a:lnTo>
                    <a:lnTo>
                      <a:pt x="1018183" y="6166810"/>
                    </a:lnTo>
                    <a:lnTo>
                      <a:pt x="1018183" y="6167901"/>
                    </a:lnTo>
                    <a:lnTo>
                      <a:pt x="1018183" y="6168095"/>
                    </a:lnTo>
                    <a:lnTo>
                      <a:pt x="1018183" y="6168857"/>
                    </a:lnTo>
                    <a:lnTo>
                      <a:pt x="1018183" y="6171056"/>
                    </a:lnTo>
                    <a:lnTo>
                      <a:pt x="1018183" y="6171176"/>
                    </a:lnTo>
                    <a:lnTo>
                      <a:pt x="1018183" y="6171639"/>
                    </a:lnTo>
                    <a:lnTo>
                      <a:pt x="1018183" y="6173215"/>
                    </a:lnTo>
                    <a:lnTo>
                      <a:pt x="1018183" y="6173909"/>
                    </a:lnTo>
                    <a:lnTo>
                      <a:pt x="1018183" y="6175289"/>
                    </a:lnTo>
                    <a:lnTo>
                      <a:pt x="1018183" y="6176065"/>
                    </a:lnTo>
                    <a:lnTo>
                      <a:pt x="1018183" y="6176369"/>
                    </a:lnTo>
                    <a:lnTo>
                      <a:pt x="1018183" y="6178570"/>
                    </a:lnTo>
                    <a:lnTo>
                      <a:pt x="1018183" y="6179906"/>
                    </a:lnTo>
                    <a:lnTo>
                      <a:pt x="1018183" y="6179914"/>
                    </a:lnTo>
                    <a:lnTo>
                      <a:pt x="1018183" y="6180700"/>
                    </a:lnTo>
                    <a:lnTo>
                      <a:pt x="1018183" y="6180950"/>
                    </a:lnTo>
                    <a:lnTo>
                      <a:pt x="1018183" y="6182114"/>
                    </a:lnTo>
                    <a:lnTo>
                      <a:pt x="1018183" y="6182234"/>
                    </a:lnTo>
                    <a:lnTo>
                      <a:pt x="1018183" y="6183451"/>
                    </a:lnTo>
                    <a:lnTo>
                      <a:pt x="1018183" y="6183566"/>
                    </a:lnTo>
                    <a:lnTo>
                      <a:pt x="1018183" y="6186262"/>
                    </a:lnTo>
                    <a:lnTo>
                      <a:pt x="1018183" y="6186347"/>
                    </a:lnTo>
                    <a:lnTo>
                      <a:pt x="1018183" y="6187520"/>
                    </a:lnTo>
                    <a:lnTo>
                      <a:pt x="1018183" y="6189898"/>
                    </a:lnTo>
                    <a:lnTo>
                      <a:pt x="1018183" y="6193535"/>
                    </a:lnTo>
                    <a:lnTo>
                      <a:pt x="1018183" y="6194590"/>
                    </a:lnTo>
                    <a:lnTo>
                      <a:pt x="1018183" y="6194624"/>
                    </a:lnTo>
                    <a:lnTo>
                      <a:pt x="1018183" y="6195103"/>
                    </a:lnTo>
                    <a:lnTo>
                      <a:pt x="1018183" y="6196658"/>
                    </a:lnTo>
                    <a:lnTo>
                      <a:pt x="1018183" y="6197322"/>
                    </a:lnTo>
                    <a:lnTo>
                      <a:pt x="1018183" y="6198225"/>
                    </a:lnTo>
                    <a:lnTo>
                      <a:pt x="1018183" y="6200200"/>
                    </a:lnTo>
                    <a:lnTo>
                      <a:pt x="1018183" y="6200228"/>
                    </a:lnTo>
                    <a:lnTo>
                      <a:pt x="1018183" y="6200957"/>
                    </a:lnTo>
                    <a:lnTo>
                      <a:pt x="1018183" y="6203081"/>
                    </a:lnTo>
                    <a:lnTo>
                      <a:pt x="1018183" y="6204366"/>
                    </a:lnTo>
                    <a:lnTo>
                      <a:pt x="1018183" y="6204593"/>
                    </a:lnTo>
                    <a:lnTo>
                      <a:pt x="1018183" y="6208130"/>
                    </a:lnTo>
                    <a:lnTo>
                      <a:pt x="1018183" y="6208243"/>
                    </a:lnTo>
                    <a:lnTo>
                      <a:pt x="1018183" y="6208437"/>
                    </a:lnTo>
                    <a:lnTo>
                      <a:pt x="1018183" y="6211981"/>
                    </a:lnTo>
                    <a:lnTo>
                      <a:pt x="1018183" y="6212644"/>
                    </a:lnTo>
                    <a:lnTo>
                      <a:pt x="1018183" y="6213428"/>
                    </a:lnTo>
                    <a:lnTo>
                      <a:pt x="1018183" y="6213557"/>
                    </a:lnTo>
                    <a:lnTo>
                      <a:pt x="1018183" y="6214143"/>
                    </a:lnTo>
                    <a:lnTo>
                      <a:pt x="1018183" y="6214841"/>
                    </a:lnTo>
                    <a:lnTo>
                      <a:pt x="1018183" y="6216409"/>
                    </a:lnTo>
                    <a:lnTo>
                      <a:pt x="1018183" y="6216972"/>
                    </a:lnTo>
                    <a:lnTo>
                      <a:pt x="1018183" y="6217791"/>
                    </a:lnTo>
                    <a:lnTo>
                      <a:pt x="1018183" y="6218386"/>
                    </a:lnTo>
                    <a:lnTo>
                      <a:pt x="1018183" y="6219076"/>
                    </a:lnTo>
                    <a:lnTo>
                      <a:pt x="1018183" y="6219300"/>
                    </a:lnTo>
                    <a:lnTo>
                      <a:pt x="1018183" y="6219781"/>
                    </a:lnTo>
                    <a:lnTo>
                      <a:pt x="1018183" y="6220128"/>
                    </a:lnTo>
                    <a:lnTo>
                      <a:pt x="1018183" y="6220248"/>
                    </a:lnTo>
                    <a:lnTo>
                      <a:pt x="1018183" y="6222924"/>
                    </a:lnTo>
                    <a:lnTo>
                      <a:pt x="1018183" y="6223793"/>
                    </a:lnTo>
                    <a:lnTo>
                      <a:pt x="1018183" y="6224486"/>
                    </a:lnTo>
                    <a:lnTo>
                      <a:pt x="1018183" y="6224615"/>
                    </a:lnTo>
                    <a:lnTo>
                      <a:pt x="1018183" y="6226689"/>
                    </a:lnTo>
                    <a:lnTo>
                      <a:pt x="1018183" y="6227352"/>
                    </a:lnTo>
                    <a:lnTo>
                      <a:pt x="1018183" y="6227830"/>
                    </a:lnTo>
                    <a:lnTo>
                      <a:pt x="1018183" y="6228031"/>
                    </a:lnTo>
                    <a:lnTo>
                      <a:pt x="1018183" y="6228849"/>
                    </a:lnTo>
                    <a:lnTo>
                      <a:pt x="1018183" y="6230049"/>
                    </a:lnTo>
                    <a:lnTo>
                      <a:pt x="1018183" y="6232399"/>
                    </a:lnTo>
                    <a:lnTo>
                      <a:pt x="1018183" y="6232929"/>
                    </a:lnTo>
                    <a:lnTo>
                      <a:pt x="1018183" y="6233684"/>
                    </a:lnTo>
                    <a:lnTo>
                      <a:pt x="1018183" y="6235661"/>
                    </a:lnTo>
                    <a:lnTo>
                      <a:pt x="1018183" y="6237228"/>
                    </a:lnTo>
                    <a:lnTo>
                      <a:pt x="1018183" y="6237664"/>
                    </a:lnTo>
                    <a:lnTo>
                      <a:pt x="1018183" y="6238888"/>
                    </a:lnTo>
                    <a:lnTo>
                      <a:pt x="1018183" y="6241299"/>
                    </a:lnTo>
                    <a:lnTo>
                      <a:pt x="1018183" y="6241653"/>
                    </a:lnTo>
                    <a:lnTo>
                      <a:pt x="1018183" y="6242703"/>
                    </a:lnTo>
                    <a:lnTo>
                      <a:pt x="1018183" y="6243456"/>
                    </a:lnTo>
                    <a:lnTo>
                      <a:pt x="1018183" y="6243987"/>
                    </a:lnTo>
                    <a:lnTo>
                      <a:pt x="1018183" y="6244708"/>
                    </a:lnTo>
                    <a:lnTo>
                      <a:pt x="1018183" y="6247438"/>
                    </a:lnTo>
                    <a:lnTo>
                      <a:pt x="1018183" y="6248472"/>
                    </a:lnTo>
                    <a:lnTo>
                      <a:pt x="1018183" y="6252711"/>
                    </a:lnTo>
                    <a:lnTo>
                      <a:pt x="1018183" y="6252913"/>
                    </a:lnTo>
                    <a:lnTo>
                      <a:pt x="1018183" y="6254485"/>
                    </a:lnTo>
                    <a:lnTo>
                      <a:pt x="1018183" y="6255576"/>
                    </a:lnTo>
                    <a:lnTo>
                      <a:pt x="1018183" y="6256053"/>
                    </a:lnTo>
                    <a:lnTo>
                      <a:pt x="1018183" y="6259313"/>
                    </a:lnTo>
                    <a:lnTo>
                      <a:pt x="1018183" y="6259418"/>
                    </a:lnTo>
                    <a:lnTo>
                      <a:pt x="1018183" y="6260758"/>
                    </a:lnTo>
                    <a:lnTo>
                      <a:pt x="1018183" y="6262148"/>
                    </a:lnTo>
                    <a:lnTo>
                      <a:pt x="1018183" y="6262630"/>
                    </a:lnTo>
                    <a:lnTo>
                      <a:pt x="1018183" y="6263266"/>
                    </a:lnTo>
                    <a:lnTo>
                      <a:pt x="1018183" y="6263716"/>
                    </a:lnTo>
                    <a:lnTo>
                      <a:pt x="1018183" y="6264828"/>
                    </a:lnTo>
                    <a:lnTo>
                      <a:pt x="1018183" y="6265423"/>
                    </a:lnTo>
                    <a:lnTo>
                      <a:pt x="1018183" y="6267111"/>
                    </a:lnTo>
                    <a:lnTo>
                      <a:pt x="1018183" y="6268373"/>
                    </a:lnTo>
                    <a:lnTo>
                      <a:pt x="1018183" y="6269094"/>
                    </a:lnTo>
                    <a:lnTo>
                      <a:pt x="1018183" y="6269191"/>
                    </a:lnTo>
                    <a:lnTo>
                      <a:pt x="1018183" y="6270391"/>
                    </a:lnTo>
                    <a:lnTo>
                      <a:pt x="1018183" y="6274026"/>
                    </a:lnTo>
                    <a:lnTo>
                      <a:pt x="1018183" y="6276003"/>
                    </a:lnTo>
                    <a:lnTo>
                      <a:pt x="1018183" y="6277570"/>
                    </a:lnTo>
                    <a:lnTo>
                      <a:pt x="1018183" y="6278161"/>
                    </a:lnTo>
                    <a:lnTo>
                      <a:pt x="1018183" y="6279230"/>
                    </a:lnTo>
                    <a:lnTo>
                      <a:pt x="1018183" y="6279730"/>
                    </a:lnTo>
                    <a:lnTo>
                      <a:pt x="1018183" y="6280671"/>
                    </a:lnTo>
                    <a:lnTo>
                      <a:pt x="1018183" y="6281449"/>
                    </a:lnTo>
                    <a:lnTo>
                      <a:pt x="1018183" y="6283798"/>
                    </a:lnTo>
                    <a:lnTo>
                      <a:pt x="1018183" y="6284329"/>
                    </a:lnTo>
                    <a:lnTo>
                      <a:pt x="1018183" y="6285084"/>
                    </a:lnTo>
                    <a:lnTo>
                      <a:pt x="1018183" y="6287059"/>
                    </a:lnTo>
                    <a:lnTo>
                      <a:pt x="1018183" y="6288628"/>
                    </a:lnTo>
                    <a:lnTo>
                      <a:pt x="1018183" y="6289940"/>
                    </a:lnTo>
                    <a:lnTo>
                      <a:pt x="1018183" y="6291730"/>
                    </a:lnTo>
                    <a:lnTo>
                      <a:pt x="1018183" y="6293053"/>
                    </a:lnTo>
                    <a:lnTo>
                      <a:pt x="1018183" y="6299655"/>
                    </a:lnTo>
                    <a:lnTo>
                      <a:pt x="1018183" y="6301090"/>
                    </a:lnTo>
                    <a:lnTo>
                      <a:pt x="1018183" y="6301100"/>
                    </a:lnTo>
                    <a:lnTo>
                      <a:pt x="1018183" y="6304650"/>
                    </a:lnTo>
                    <a:lnTo>
                      <a:pt x="1018183" y="6305246"/>
                    </a:lnTo>
                    <a:lnTo>
                      <a:pt x="1018183" y="6305765"/>
                    </a:lnTo>
                    <a:lnTo>
                      <a:pt x="1018183" y="6306217"/>
                    </a:lnTo>
                    <a:lnTo>
                      <a:pt x="1018183" y="6307453"/>
                    </a:lnTo>
                    <a:lnTo>
                      <a:pt x="1018183" y="6308262"/>
                    </a:lnTo>
                    <a:lnTo>
                      <a:pt x="1018183" y="6310714"/>
                    </a:lnTo>
                    <a:lnTo>
                      <a:pt x="1018183" y="6311382"/>
                    </a:lnTo>
                    <a:lnTo>
                      <a:pt x="1018183" y="6312147"/>
                    </a:lnTo>
                    <a:lnTo>
                      <a:pt x="1018183" y="6312158"/>
                    </a:lnTo>
                    <a:lnTo>
                      <a:pt x="1018183" y="6313573"/>
                    </a:lnTo>
                    <a:lnTo>
                      <a:pt x="1018183" y="6315315"/>
                    </a:lnTo>
                    <a:lnTo>
                      <a:pt x="1018183" y="6316304"/>
                    </a:lnTo>
                    <a:lnTo>
                      <a:pt x="1018183" y="6318503"/>
                    </a:lnTo>
                    <a:lnTo>
                      <a:pt x="1018183" y="6319788"/>
                    </a:lnTo>
                    <a:lnTo>
                      <a:pt x="1018183" y="6320072"/>
                    </a:lnTo>
                    <a:lnTo>
                      <a:pt x="1018183" y="6321355"/>
                    </a:lnTo>
                    <a:lnTo>
                      <a:pt x="1018183" y="6322440"/>
                    </a:lnTo>
                    <a:lnTo>
                      <a:pt x="1018183" y="6323173"/>
                    </a:lnTo>
                    <a:lnTo>
                      <a:pt x="1018183" y="6324458"/>
                    </a:lnTo>
                    <a:lnTo>
                      <a:pt x="1018183" y="6328001"/>
                    </a:lnTo>
                    <a:lnTo>
                      <a:pt x="1018183" y="6329562"/>
                    </a:lnTo>
                    <a:lnTo>
                      <a:pt x="1018183" y="6331129"/>
                    </a:lnTo>
                    <a:lnTo>
                      <a:pt x="1018183" y="6332072"/>
                    </a:lnTo>
                    <a:lnTo>
                      <a:pt x="1018183" y="6334231"/>
                    </a:lnTo>
                    <a:lnTo>
                      <a:pt x="1018183" y="6342626"/>
                    </a:lnTo>
                    <a:lnTo>
                      <a:pt x="1018183" y="6343540"/>
                    </a:lnTo>
                    <a:lnTo>
                      <a:pt x="1018183" y="6344875"/>
                    </a:lnTo>
                    <a:lnTo>
                      <a:pt x="1018183" y="6347891"/>
                    </a:lnTo>
                    <a:lnTo>
                      <a:pt x="1018183" y="6349032"/>
                    </a:lnTo>
                    <a:lnTo>
                      <a:pt x="1018183" y="6349174"/>
                    </a:lnTo>
                    <a:lnTo>
                      <a:pt x="1018183" y="6352489"/>
                    </a:lnTo>
                    <a:lnTo>
                      <a:pt x="1018183" y="6353884"/>
                    </a:lnTo>
                    <a:lnTo>
                      <a:pt x="1018183" y="6355168"/>
                    </a:lnTo>
                    <a:lnTo>
                      <a:pt x="1018183" y="6356646"/>
                    </a:lnTo>
                    <a:lnTo>
                      <a:pt x="1018183" y="6357336"/>
                    </a:lnTo>
                    <a:lnTo>
                      <a:pt x="1018183" y="6358904"/>
                    </a:lnTo>
                    <a:lnTo>
                      <a:pt x="1018183" y="6360880"/>
                    </a:lnTo>
                    <a:lnTo>
                      <a:pt x="1018183" y="6361185"/>
                    </a:lnTo>
                    <a:lnTo>
                      <a:pt x="1018183" y="6362782"/>
                    </a:lnTo>
                    <a:lnTo>
                      <a:pt x="1018183" y="6363504"/>
                    </a:lnTo>
                    <a:lnTo>
                      <a:pt x="1018183" y="6364800"/>
                    </a:lnTo>
                    <a:lnTo>
                      <a:pt x="1018183" y="6364942"/>
                    </a:lnTo>
                    <a:lnTo>
                      <a:pt x="1018183" y="6367049"/>
                    </a:lnTo>
                    <a:lnTo>
                      <a:pt x="1018183" y="6368343"/>
                    </a:lnTo>
                    <a:lnTo>
                      <a:pt x="1018183" y="6370505"/>
                    </a:lnTo>
                    <a:lnTo>
                      <a:pt x="1018183" y="6372572"/>
                    </a:lnTo>
                    <a:lnTo>
                      <a:pt x="1018183" y="6374139"/>
                    </a:lnTo>
                    <a:lnTo>
                      <a:pt x="1018183" y="6374573"/>
                    </a:lnTo>
                    <a:lnTo>
                      <a:pt x="1018183" y="6381901"/>
                    </a:lnTo>
                    <a:lnTo>
                      <a:pt x="1018183" y="6385217"/>
                    </a:lnTo>
                    <a:lnTo>
                      <a:pt x="1018183" y="6385561"/>
                    </a:lnTo>
                    <a:lnTo>
                      <a:pt x="1018183" y="6386326"/>
                    </a:lnTo>
                    <a:lnTo>
                      <a:pt x="1018183" y="6387128"/>
                    </a:lnTo>
                    <a:lnTo>
                      <a:pt x="1018183" y="6388233"/>
                    </a:lnTo>
                    <a:lnTo>
                      <a:pt x="1018183" y="6389374"/>
                    </a:lnTo>
                    <a:lnTo>
                      <a:pt x="1018183" y="6391675"/>
                    </a:lnTo>
                    <a:lnTo>
                      <a:pt x="1018183" y="6392959"/>
                    </a:lnTo>
                    <a:lnTo>
                      <a:pt x="1018183" y="6393607"/>
                    </a:lnTo>
                    <a:lnTo>
                      <a:pt x="1018183" y="6393913"/>
                    </a:lnTo>
                    <a:lnTo>
                      <a:pt x="1018183" y="6395510"/>
                    </a:lnTo>
                    <a:lnTo>
                      <a:pt x="1018183" y="6397457"/>
                    </a:lnTo>
                    <a:lnTo>
                      <a:pt x="1018183" y="6398241"/>
                    </a:lnTo>
                    <a:lnTo>
                      <a:pt x="1018183" y="6399656"/>
                    </a:lnTo>
                    <a:lnTo>
                      <a:pt x="1018183" y="6399776"/>
                    </a:lnTo>
                    <a:lnTo>
                      <a:pt x="1018183" y="6400432"/>
                    </a:lnTo>
                    <a:lnTo>
                      <a:pt x="1018183" y="6402509"/>
                    </a:lnTo>
                    <a:lnTo>
                      <a:pt x="1018183" y="6404665"/>
                    </a:lnTo>
                    <a:lnTo>
                      <a:pt x="1018183" y="6404969"/>
                    </a:lnTo>
                    <a:lnTo>
                      <a:pt x="1018183" y="6405284"/>
                    </a:lnTo>
                    <a:lnTo>
                      <a:pt x="1018183" y="6408514"/>
                    </a:lnTo>
                    <a:lnTo>
                      <a:pt x="1018183" y="6409550"/>
                    </a:lnTo>
                    <a:lnTo>
                      <a:pt x="1018183" y="6410714"/>
                    </a:lnTo>
                    <a:lnTo>
                      <a:pt x="1018183" y="6410834"/>
                    </a:lnTo>
                    <a:lnTo>
                      <a:pt x="1018183" y="6410847"/>
                    </a:lnTo>
                    <a:lnTo>
                      <a:pt x="1018183" y="6412166"/>
                    </a:lnTo>
                    <a:lnTo>
                      <a:pt x="1018183" y="6412642"/>
                    </a:lnTo>
                    <a:lnTo>
                      <a:pt x="1018183" y="6412914"/>
                    </a:lnTo>
                    <a:lnTo>
                      <a:pt x="1018183" y="6414481"/>
                    </a:lnTo>
                    <a:lnTo>
                      <a:pt x="1018183" y="6416120"/>
                    </a:lnTo>
                    <a:lnTo>
                      <a:pt x="1018183" y="6422135"/>
                    </a:lnTo>
                    <a:lnTo>
                      <a:pt x="1018183" y="6423224"/>
                    </a:lnTo>
                    <a:lnTo>
                      <a:pt x="1018183" y="6426668"/>
                    </a:lnTo>
                    <a:lnTo>
                      <a:pt x="1018183" y="6428828"/>
                    </a:lnTo>
                    <a:lnTo>
                      <a:pt x="1018183" y="6433193"/>
                    </a:lnTo>
                    <a:lnTo>
                      <a:pt x="1018183" y="6433301"/>
                    </a:lnTo>
                    <a:lnTo>
                      <a:pt x="1018183" y="6436843"/>
                    </a:lnTo>
                    <a:lnTo>
                      <a:pt x="1018183" y="6437037"/>
                    </a:lnTo>
                    <a:lnTo>
                      <a:pt x="1018183" y="6440581"/>
                    </a:lnTo>
                    <a:lnTo>
                      <a:pt x="1018183" y="6440743"/>
                    </a:lnTo>
                    <a:lnTo>
                      <a:pt x="1018183" y="6441244"/>
                    </a:lnTo>
                    <a:lnTo>
                      <a:pt x="1018183" y="6442157"/>
                    </a:lnTo>
                    <a:lnTo>
                      <a:pt x="1018183" y="6442851"/>
                    </a:lnTo>
                    <a:lnTo>
                      <a:pt x="1018183" y="6443441"/>
                    </a:lnTo>
                    <a:lnTo>
                      <a:pt x="1018183" y="6445007"/>
                    </a:lnTo>
                    <a:lnTo>
                      <a:pt x="1018183" y="6445009"/>
                    </a:lnTo>
                    <a:lnTo>
                      <a:pt x="1018183" y="6445311"/>
                    </a:lnTo>
                    <a:lnTo>
                      <a:pt x="1018183" y="6446986"/>
                    </a:lnTo>
                    <a:lnTo>
                      <a:pt x="1018183" y="6447900"/>
                    </a:lnTo>
                    <a:lnTo>
                      <a:pt x="1018183" y="6448728"/>
                    </a:lnTo>
                    <a:lnTo>
                      <a:pt x="1018183" y="6448848"/>
                    </a:lnTo>
                    <a:lnTo>
                      <a:pt x="1018183" y="6448856"/>
                    </a:lnTo>
                    <a:lnTo>
                      <a:pt x="1018183" y="6451056"/>
                    </a:lnTo>
                    <a:lnTo>
                      <a:pt x="1018183" y="6451176"/>
                    </a:lnTo>
                    <a:lnTo>
                      <a:pt x="1018183" y="6452393"/>
                    </a:lnTo>
                    <a:lnTo>
                      <a:pt x="1018183" y="6453215"/>
                    </a:lnTo>
                    <a:lnTo>
                      <a:pt x="1018183" y="6453908"/>
                    </a:lnTo>
                    <a:lnTo>
                      <a:pt x="1018183" y="6455144"/>
                    </a:lnTo>
                    <a:lnTo>
                      <a:pt x="1018183" y="6455289"/>
                    </a:lnTo>
                    <a:lnTo>
                      <a:pt x="1018183" y="6455952"/>
                    </a:lnTo>
                    <a:lnTo>
                      <a:pt x="1018183" y="6463566"/>
                    </a:lnTo>
                    <a:lnTo>
                      <a:pt x="1018183" y="6466264"/>
                    </a:lnTo>
                    <a:lnTo>
                      <a:pt x="1018183" y="6469170"/>
                    </a:lnTo>
                    <a:lnTo>
                      <a:pt x="1018183" y="6469899"/>
                    </a:lnTo>
                    <a:lnTo>
                      <a:pt x="1018183" y="6473308"/>
                    </a:lnTo>
                    <a:lnTo>
                      <a:pt x="1018183" y="6473535"/>
                    </a:lnTo>
                    <a:lnTo>
                      <a:pt x="1018183" y="6476038"/>
                    </a:lnTo>
                    <a:lnTo>
                      <a:pt x="1018183" y="6477072"/>
                    </a:lnTo>
                    <a:lnTo>
                      <a:pt x="1018183" y="6481586"/>
                    </a:lnTo>
                    <a:lnTo>
                      <a:pt x="1018183" y="6483085"/>
                    </a:lnTo>
                    <a:lnTo>
                      <a:pt x="1018183" y="6483783"/>
                    </a:lnTo>
                    <a:lnTo>
                      <a:pt x="1018183" y="6484176"/>
                    </a:lnTo>
                    <a:lnTo>
                      <a:pt x="1018183" y="6485351"/>
                    </a:lnTo>
                    <a:lnTo>
                      <a:pt x="1018183" y="6486635"/>
                    </a:lnTo>
                    <a:lnTo>
                      <a:pt x="1018183" y="6487328"/>
                    </a:lnTo>
                    <a:lnTo>
                      <a:pt x="1018183" y="6488018"/>
                    </a:lnTo>
                    <a:lnTo>
                      <a:pt x="1018183" y="6488242"/>
                    </a:lnTo>
                    <a:lnTo>
                      <a:pt x="1018183" y="6489070"/>
                    </a:lnTo>
                    <a:lnTo>
                      <a:pt x="1018183" y="6490748"/>
                    </a:lnTo>
                    <a:lnTo>
                      <a:pt x="1018183" y="6491230"/>
                    </a:lnTo>
                    <a:lnTo>
                      <a:pt x="1018183" y="6491866"/>
                    </a:lnTo>
                    <a:lnTo>
                      <a:pt x="1018183" y="6492316"/>
                    </a:lnTo>
                    <a:lnTo>
                      <a:pt x="1018183" y="6492640"/>
                    </a:lnTo>
                    <a:lnTo>
                      <a:pt x="1018183" y="6493428"/>
                    </a:lnTo>
                    <a:lnTo>
                      <a:pt x="1018183" y="6493557"/>
                    </a:lnTo>
                    <a:lnTo>
                      <a:pt x="1018183" y="6496294"/>
                    </a:lnTo>
                    <a:lnTo>
                      <a:pt x="1018183" y="6496409"/>
                    </a:lnTo>
                    <a:lnTo>
                      <a:pt x="1018183" y="6496973"/>
                    </a:lnTo>
                    <a:lnTo>
                      <a:pt x="1018183" y="6498991"/>
                    </a:lnTo>
                    <a:lnTo>
                      <a:pt x="1018183" y="6500128"/>
                    </a:lnTo>
                    <a:lnTo>
                      <a:pt x="1018183" y="6502626"/>
                    </a:lnTo>
                    <a:lnTo>
                      <a:pt x="1018183" y="6504603"/>
                    </a:lnTo>
                    <a:lnTo>
                      <a:pt x="1018183" y="6506170"/>
                    </a:lnTo>
                    <a:lnTo>
                      <a:pt x="1018183" y="6507347"/>
                    </a:lnTo>
                    <a:lnTo>
                      <a:pt x="1018183" y="6507830"/>
                    </a:lnTo>
                    <a:lnTo>
                      <a:pt x="1018183" y="6510049"/>
                    </a:lnTo>
                    <a:lnTo>
                      <a:pt x="1018183" y="6512398"/>
                    </a:lnTo>
                    <a:lnTo>
                      <a:pt x="1018183" y="6513684"/>
                    </a:lnTo>
                    <a:lnTo>
                      <a:pt x="1018183" y="6515659"/>
                    </a:lnTo>
                    <a:lnTo>
                      <a:pt x="1018183" y="6516380"/>
                    </a:lnTo>
                    <a:lnTo>
                      <a:pt x="1018183" y="6517228"/>
                    </a:lnTo>
                    <a:lnTo>
                      <a:pt x="1018183" y="6518540"/>
                    </a:lnTo>
                    <a:lnTo>
                      <a:pt x="1018183" y="6521653"/>
                    </a:lnTo>
                    <a:lnTo>
                      <a:pt x="1018183" y="6524518"/>
                    </a:lnTo>
                    <a:lnTo>
                      <a:pt x="1018183" y="6527440"/>
                    </a:lnTo>
                    <a:lnTo>
                      <a:pt x="1018183" y="6528255"/>
                    </a:lnTo>
                    <a:lnTo>
                      <a:pt x="1018183" y="6529700"/>
                    </a:lnTo>
                    <a:lnTo>
                      <a:pt x="1018183" y="6531090"/>
                    </a:lnTo>
                    <a:lnTo>
                      <a:pt x="1018183" y="6531572"/>
                    </a:lnTo>
                    <a:lnTo>
                      <a:pt x="1018183" y="6532658"/>
                    </a:lnTo>
                    <a:lnTo>
                      <a:pt x="1018183" y="6532856"/>
                    </a:lnTo>
                    <a:lnTo>
                      <a:pt x="1018183" y="6533250"/>
                    </a:lnTo>
                    <a:lnTo>
                      <a:pt x="1018183" y="6534817"/>
                    </a:lnTo>
                    <a:lnTo>
                      <a:pt x="1018183" y="6535576"/>
                    </a:lnTo>
                    <a:lnTo>
                      <a:pt x="1018183" y="6536053"/>
                    </a:lnTo>
                    <a:lnTo>
                      <a:pt x="1018183" y="6539252"/>
                    </a:lnTo>
                    <a:lnTo>
                      <a:pt x="1018183" y="6539314"/>
                    </a:lnTo>
                    <a:lnTo>
                      <a:pt x="1018183" y="6540758"/>
                    </a:lnTo>
                    <a:lnTo>
                      <a:pt x="1018183" y="6542148"/>
                    </a:lnTo>
                    <a:lnTo>
                      <a:pt x="1018183" y="6542630"/>
                    </a:lnTo>
                    <a:lnTo>
                      <a:pt x="1018183" y="6543716"/>
                    </a:lnTo>
                    <a:lnTo>
                      <a:pt x="1018183" y="6547103"/>
                    </a:lnTo>
                    <a:lnTo>
                      <a:pt x="1018183" y="6548388"/>
                    </a:lnTo>
                    <a:lnTo>
                      <a:pt x="1018183" y="6548672"/>
                    </a:lnTo>
                    <a:lnTo>
                      <a:pt x="1018183" y="6549955"/>
                    </a:lnTo>
                    <a:lnTo>
                      <a:pt x="1018183" y="6550391"/>
                    </a:lnTo>
                    <a:lnTo>
                      <a:pt x="1018183" y="6554026"/>
                    </a:lnTo>
                    <a:lnTo>
                      <a:pt x="1018183" y="6556001"/>
                    </a:lnTo>
                    <a:lnTo>
                      <a:pt x="1018183" y="6557570"/>
                    </a:lnTo>
                    <a:lnTo>
                      <a:pt x="1018183" y="6558162"/>
                    </a:lnTo>
                    <a:lnTo>
                      <a:pt x="1018183" y="6558882"/>
                    </a:lnTo>
                    <a:lnTo>
                      <a:pt x="1018183" y="6559729"/>
                    </a:lnTo>
                    <a:lnTo>
                      <a:pt x="1018183" y="6560167"/>
                    </a:lnTo>
                    <a:lnTo>
                      <a:pt x="1018183" y="6569944"/>
                    </a:lnTo>
                    <a:lnTo>
                      <a:pt x="1018183" y="6573592"/>
                    </a:lnTo>
                    <a:lnTo>
                      <a:pt x="1018183" y="6574877"/>
                    </a:lnTo>
                    <a:lnTo>
                      <a:pt x="1018183" y="6575159"/>
                    </a:lnTo>
                    <a:lnTo>
                      <a:pt x="1018183" y="6576445"/>
                    </a:lnTo>
                    <a:lnTo>
                      <a:pt x="1018183" y="6578419"/>
                    </a:lnTo>
                    <a:lnTo>
                      <a:pt x="1018183" y="6578725"/>
                    </a:lnTo>
                    <a:lnTo>
                      <a:pt x="1018183" y="6579656"/>
                    </a:lnTo>
                    <a:lnTo>
                      <a:pt x="1018183" y="6581100"/>
                    </a:lnTo>
                    <a:lnTo>
                      <a:pt x="1018183" y="6584650"/>
                    </a:lnTo>
                    <a:lnTo>
                      <a:pt x="1018183" y="6585246"/>
                    </a:lnTo>
                    <a:lnTo>
                      <a:pt x="1018183" y="6586217"/>
                    </a:lnTo>
                    <a:lnTo>
                      <a:pt x="1018183" y="6588730"/>
                    </a:lnTo>
                    <a:lnTo>
                      <a:pt x="1018183" y="6590297"/>
                    </a:lnTo>
                    <a:lnTo>
                      <a:pt x="1018183" y="6598504"/>
                    </a:lnTo>
                    <a:lnTo>
                      <a:pt x="1018183" y="6599788"/>
                    </a:lnTo>
                    <a:lnTo>
                      <a:pt x="1018183" y="6600071"/>
                    </a:lnTo>
                    <a:lnTo>
                      <a:pt x="1018183" y="6601355"/>
                    </a:lnTo>
                    <a:lnTo>
                      <a:pt x="1018183" y="6617974"/>
                    </a:lnTo>
                    <a:lnTo>
                      <a:pt x="1018183" y="6620921"/>
                    </a:lnTo>
                    <a:lnTo>
                      <a:pt x="1018183" y="6621224"/>
                    </a:lnTo>
                    <a:lnTo>
                      <a:pt x="1018183" y="6626841"/>
                    </a:lnTo>
                    <a:lnTo>
                      <a:pt x="1018183" y="6629032"/>
                    </a:lnTo>
                    <a:lnTo>
                      <a:pt x="1018183" y="6641242"/>
                    </a:lnTo>
                    <a:lnTo>
                      <a:pt x="1018183" y="6667183"/>
                    </a:lnTo>
                    <a:lnTo>
                      <a:pt x="1018183" y="6669343"/>
                    </a:lnTo>
                    <a:lnTo>
                      <a:pt x="1018183" y="6669374"/>
                    </a:lnTo>
                    <a:lnTo>
                      <a:pt x="1018183" y="6671451"/>
                    </a:lnTo>
                    <a:lnTo>
                      <a:pt x="1018183" y="6673607"/>
                    </a:lnTo>
                    <a:lnTo>
                      <a:pt x="1018183" y="6673911"/>
                    </a:lnTo>
                    <a:lnTo>
                      <a:pt x="1018183" y="6677456"/>
                    </a:lnTo>
                    <a:lnTo>
                      <a:pt x="1018183" y="6678241"/>
                    </a:lnTo>
                    <a:lnTo>
                      <a:pt x="1018183" y="6681584"/>
                    </a:lnTo>
                    <a:lnTo>
                      <a:pt x="1018183" y="6682508"/>
                    </a:lnTo>
                    <a:lnTo>
                      <a:pt x="1018183" y="6683744"/>
                    </a:lnTo>
                    <a:lnTo>
                      <a:pt x="1018183" y="6683803"/>
                    </a:lnTo>
                    <a:lnTo>
                      <a:pt x="1018183" y="6692166"/>
                    </a:lnTo>
                    <a:lnTo>
                      <a:pt x="1018183" y="6692644"/>
                    </a:lnTo>
                    <a:lnTo>
                      <a:pt x="1018183" y="6702135"/>
                    </a:lnTo>
                    <a:lnTo>
                      <a:pt x="1018183" y="6703692"/>
                    </a:lnTo>
                    <a:lnTo>
                      <a:pt x="1018183" y="6705260"/>
                    </a:lnTo>
                    <a:lnTo>
                      <a:pt x="1018183" y="6709685"/>
                    </a:lnTo>
                    <a:lnTo>
                      <a:pt x="1018183" y="6710186"/>
                    </a:lnTo>
                    <a:lnTo>
                      <a:pt x="1018183" y="6710969"/>
                    </a:lnTo>
                    <a:lnTo>
                      <a:pt x="1018183" y="6713951"/>
                    </a:lnTo>
                    <a:lnTo>
                      <a:pt x="1018183" y="6714513"/>
                    </a:lnTo>
                    <a:lnTo>
                      <a:pt x="1018183" y="6715235"/>
                    </a:lnTo>
                    <a:lnTo>
                      <a:pt x="1018183" y="6716842"/>
                    </a:lnTo>
                    <a:lnTo>
                      <a:pt x="1018183" y="6717670"/>
                    </a:lnTo>
                    <a:lnTo>
                      <a:pt x="1018183" y="6720743"/>
                    </a:lnTo>
                    <a:lnTo>
                      <a:pt x="1018183" y="6721240"/>
                    </a:lnTo>
                    <a:lnTo>
                      <a:pt x="1018183" y="6722850"/>
                    </a:lnTo>
                    <a:lnTo>
                      <a:pt x="1018183" y="6724086"/>
                    </a:lnTo>
                    <a:lnTo>
                      <a:pt x="1018183" y="6724894"/>
                    </a:lnTo>
                    <a:lnTo>
                      <a:pt x="1018183" y="6725009"/>
                    </a:lnTo>
                    <a:lnTo>
                      <a:pt x="1018183" y="6725371"/>
                    </a:lnTo>
                    <a:lnTo>
                      <a:pt x="1018183" y="6726306"/>
                    </a:lnTo>
                    <a:lnTo>
                      <a:pt x="1018183" y="6728728"/>
                    </a:lnTo>
                    <a:lnTo>
                      <a:pt x="1018183" y="6729940"/>
                    </a:lnTo>
                    <a:lnTo>
                      <a:pt x="1018183" y="6735143"/>
                    </a:lnTo>
                    <a:lnTo>
                      <a:pt x="1018183" y="6735947"/>
                    </a:lnTo>
                    <a:lnTo>
                      <a:pt x="1018183" y="6744980"/>
                    </a:lnTo>
                    <a:lnTo>
                      <a:pt x="1018183" y="6753118"/>
                    </a:lnTo>
                    <a:lnTo>
                      <a:pt x="1018183" y="6755577"/>
                    </a:lnTo>
                    <a:lnTo>
                      <a:pt x="1018183" y="6756040"/>
                    </a:lnTo>
                    <a:lnTo>
                      <a:pt x="1018183" y="6757015"/>
                    </a:lnTo>
                    <a:lnTo>
                      <a:pt x="1018183" y="6759690"/>
                    </a:lnTo>
                    <a:lnTo>
                      <a:pt x="1018183" y="6760172"/>
                    </a:lnTo>
                    <a:lnTo>
                      <a:pt x="1018183" y="6761258"/>
                    </a:lnTo>
                    <a:lnTo>
                      <a:pt x="1018183" y="6761456"/>
                    </a:lnTo>
                    <a:lnTo>
                      <a:pt x="1018183" y="6761582"/>
                    </a:lnTo>
                    <a:lnTo>
                      <a:pt x="1018183" y="6764176"/>
                    </a:lnTo>
                    <a:lnTo>
                      <a:pt x="1018183" y="6765351"/>
                    </a:lnTo>
                    <a:lnTo>
                      <a:pt x="1018183" y="6766635"/>
                    </a:lnTo>
                    <a:lnTo>
                      <a:pt x="1018183" y="6767852"/>
                    </a:lnTo>
                    <a:lnTo>
                      <a:pt x="1018183" y="6769070"/>
                    </a:lnTo>
                    <a:lnTo>
                      <a:pt x="1018183" y="6770748"/>
                    </a:lnTo>
                    <a:lnTo>
                      <a:pt x="1018183" y="6771230"/>
                    </a:lnTo>
                    <a:lnTo>
                      <a:pt x="1018183" y="6772316"/>
                    </a:lnTo>
                    <a:lnTo>
                      <a:pt x="1018183" y="6776289"/>
                    </a:lnTo>
                    <a:lnTo>
                      <a:pt x="1018183" y="6778991"/>
                    </a:lnTo>
                    <a:lnTo>
                      <a:pt x="1018183" y="6782626"/>
                    </a:lnTo>
                    <a:lnTo>
                      <a:pt x="1018183" y="6784601"/>
                    </a:lnTo>
                    <a:lnTo>
                      <a:pt x="1018183" y="6786170"/>
                    </a:lnTo>
                    <a:lnTo>
                      <a:pt x="1018183" y="6787482"/>
                    </a:lnTo>
                    <a:lnTo>
                      <a:pt x="1018183" y="6788767"/>
                    </a:lnTo>
                    <a:lnTo>
                      <a:pt x="1018183" y="6796382"/>
                    </a:lnTo>
                    <a:lnTo>
                      <a:pt x="1018183" y="6798544"/>
                    </a:lnTo>
                    <a:lnTo>
                      <a:pt x="1018183" y="6801798"/>
                    </a:lnTo>
                    <a:lnTo>
                      <a:pt x="1018183" y="6802192"/>
                    </a:lnTo>
                    <a:lnTo>
                      <a:pt x="1018183" y="6802787"/>
                    </a:lnTo>
                    <a:lnTo>
                      <a:pt x="1018183" y="6803477"/>
                    </a:lnTo>
                    <a:lnTo>
                      <a:pt x="1018183" y="6803759"/>
                    </a:lnTo>
                    <a:lnTo>
                      <a:pt x="1018183" y="6804518"/>
                    </a:lnTo>
                    <a:lnTo>
                      <a:pt x="1018183" y="6805045"/>
                    </a:lnTo>
                    <a:lnTo>
                      <a:pt x="1018183" y="6807019"/>
                    </a:lnTo>
                    <a:lnTo>
                      <a:pt x="1018183" y="6807325"/>
                    </a:lnTo>
                    <a:lnTo>
                      <a:pt x="1018183" y="6808194"/>
                    </a:lnTo>
                    <a:lnTo>
                      <a:pt x="1018183" y="6808256"/>
                    </a:lnTo>
                    <a:lnTo>
                      <a:pt x="1018183" y="6809700"/>
                    </a:lnTo>
                    <a:lnTo>
                      <a:pt x="1018183" y="6811090"/>
                    </a:lnTo>
                    <a:lnTo>
                      <a:pt x="1018183" y="6811572"/>
                    </a:lnTo>
                    <a:lnTo>
                      <a:pt x="1018183" y="6812658"/>
                    </a:lnTo>
                    <a:lnTo>
                      <a:pt x="1018183" y="6812856"/>
                    </a:lnTo>
                    <a:lnTo>
                      <a:pt x="1018183" y="6813250"/>
                    </a:lnTo>
                    <a:lnTo>
                      <a:pt x="1018183" y="6814817"/>
                    </a:lnTo>
                    <a:lnTo>
                      <a:pt x="1018183" y="6817330"/>
                    </a:lnTo>
                    <a:lnTo>
                      <a:pt x="1018183" y="6818897"/>
                    </a:lnTo>
                    <a:lnTo>
                      <a:pt x="1018183" y="6819252"/>
                    </a:lnTo>
                    <a:lnTo>
                      <a:pt x="1018183" y="6827104"/>
                    </a:lnTo>
                    <a:lnTo>
                      <a:pt x="1018183" y="6828388"/>
                    </a:lnTo>
                    <a:lnTo>
                      <a:pt x="1018183" y="6828671"/>
                    </a:lnTo>
                    <a:lnTo>
                      <a:pt x="1018183" y="6829109"/>
                    </a:lnTo>
                    <a:lnTo>
                      <a:pt x="1018183" y="6829955"/>
                    </a:lnTo>
                    <a:lnTo>
                      <a:pt x="1018183" y="6838886"/>
                    </a:lnTo>
                    <a:lnTo>
                      <a:pt x="1018183" y="6840167"/>
                    </a:lnTo>
                    <a:lnTo>
                      <a:pt x="1018183" y="6843819"/>
                    </a:lnTo>
                    <a:lnTo>
                      <a:pt x="1018183" y="6845289"/>
                    </a:lnTo>
                    <a:lnTo>
                      <a:pt x="1018183" y="6845387"/>
                    </a:lnTo>
                    <a:lnTo>
                      <a:pt x="1018183" y="6847361"/>
                    </a:lnTo>
                    <a:lnTo>
                      <a:pt x="1018183" y="6847667"/>
                    </a:lnTo>
                    <a:lnTo>
                      <a:pt x="1018183" y="6849521"/>
                    </a:lnTo>
                    <a:lnTo>
                      <a:pt x="1018183" y="6849824"/>
                    </a:lnTo>
                    <a:lnTo>
                      <a:pt x="1018183" y="6851979"/>
                    </a:lnTo>
                    <a:lnTo>
                      <a:pt x="1018183" y="6853592"/>
                    </a:lnTo>
                    <a:lnTo>
                      <a:pt x="1018183" y="6854877"/>
                    </a:lnTo>
                    <a:lnTo>
                      <a:pt x="1018183" y="6855159"/>
                    </a:lnTo>
                    <a:lnTo>
                      <a:pt x="1018183" y="6856445"/>
                    </a:lnTo>
                    <a:lnTo>
                      <a:pt x="1018183" y="6858421"/>
                    </a:lnTo>
                    <a:lnTo>
                      <a:pt x="1018183" y="6858726"/>
                    </a:lnTo>
                    <a:lnTo>
                      <a:pt x="1018183" y="6868730"/>
                    </a:lnTo>
                    <a:lnTo>
                      <a:pt x="1018183" y="6870297"/>
                    </a:lnTo>
                    <a:lnTo>
                      <a:pt x="1018183" y="6870539"/>
                    </a:lnTo>
                    <a:lnTo>
                      <a:pt x="1018183" y="6889863"/>
                    </a:lnTo>
                    <a:lnTo>
                      <a:pt x="1018183" y="6890166"/>
                    </a:lnTo>
                    <a:lnTo>
                      <a:pt x="1018183" y="6891148"/>
                    </a:lnTo>
                    <a:lnTo>
                      <a:pt x="1018183" y="6891454"/>
                    </a:lnTo>
                    <a:lnTo>
                      <a:pt x="1018183" y="6894998"/>
                    </a:lnTo>
                    <a:lnTo>
                      <a:pt x="1018183" y="6895783"/>
                    </a:lnTo>
                    <a:lnTo>
                      <a:pt x="1018183" y="6897974"/>
                    </a:lnTo>
                    <a:lnTo>
                      <a:pt x="1018183" y="6900923"/>
                    </a:lnTo>
                    <a:lnTo>
                      <a:pt x="1018183" y="6901227"/>
                    </a:lnTo>
                    <a:lnTo>
                      <a:pt x="1018183" y="6906841"/>
                    </a:lnTo>
                    <a:lnTo>
                      <a:pt x="1018183" y="6909707"/>
                    </a:lnTo>
                    <a:lnTo>
                      <a:pt x="1018183" y="6910184"/>
                    </a:lnTo>
                    <a:lnTo>
                      <a:pt x="1018183" y="6912403"/>
                    </a:lnTo>
                    <a:lnTo>
                      <a:pt x="1018183" y="6921244"/>
                    </a:lnTo>
                    <a:lnTo>
                      <a:pt x="1018183" y="6932292"/>
                    </a:lnTo>
                    <a:lnTo>
                      <a:pt x="1018183" y="6933860"/>
                    </a:lnTo>
                    <a:lnTo>
                      <a:pt x="1018183" y="6937497"/>
                    </a:lnTo>
                    <a:lnTo>
                      <a:pt x="1018183" y="6938285"/>
                    </a:lnTo>
                    <a:lnTo>
                      <a:pt x="1018183" y="6939569"/>
                    </a:lnTo>
                    <a:lnTo>
                      <a:pt x="1018183" y="6943113"/>
                    </a:lnTo>
                    <a:lnTo>
                      <a:pt x="1018183" y="6944071"/>
                    </a:lnTo>
                    <a:lnTo>
                      <a:pt x="1018183" y="6947183"/>
                    </a:lnTo>
                    <a:lnTo>
                      <a:pt x="1018183" y="6949343"/>
                    </a:lnTo>
                    <a:lnTo>
                      <a:pt x="1018183" y="6951450"/>
                    </a:lnTo>
                    <a:lnTo>
                      <a:pt x="1018183" y="6952205"/>
                    </a:lnTo>
                    <a:lnTo>
                      <a:pt x="1018183" y="6952686"/>
                    </a:lnTo>
                    <a:lnTo>
                      <a:pt x="1018183" y="6952745"/>
                    </a:lnTo>
                    <a:lnTo>
                      <a:pt x="1018183" y="6953971"/>
                    </a:lnTo>
                    <a:lnTo>
                      <a:pt x="1018183" y="6954906"/>
                    </a:lnTo>
                    <a:lnTo>
                      <a:pt x="1018183" y="6958540"/>
                    </a:lnTo>
                    <a:lnTo>
                      <a:pt x="1018183" y="6961586"/>
                    </a:lnTo>
                    <a:lnTo>
                      <a:pt x="1018183" y="6963743"/>
                    </a:lnTo>
                    <a:lnTo>
                      <a:pt x="1018183" y="6963805"/>
                    </a:lnTo>
                    <a:lnTo>
                      <a:pt x="1018183" y="6972634"/>
                    </a:lnTo>
                    <a:lnTo>
                      <a:pt x="1018183" y="6974202"/>
                    </a:lnTo>
                    <a:lnTo>
                      <a:pt x="1018183" y="6979911"/>
                    </a:lnTo>
                    <a:lnTo>
                      <a:pt x="1018183" y="6983455"/>
                    </a:lnTo>
                    <a:lnTo>
                      <a:pt x="1018183" y="6983692"/>
                    </a:lnTo>
                    <a:lnTo>
                      <a:pt x="1018183" y="6984177"/>
                    </a:lnTo>
                    <a:lnTo>
                      <a:pt x="1018183" y="6985261"/>
                    </a:lnTo>
                    <a:lnTo>
                      <a:pt x="1018183" y="6985615"/>
                    </a:lnTo>
                    <a:lnTo>
                      <a:pt x="1018183" y="6989685"/>
                    </a:lnTo>
                    <a:lnTo>
                      <a:pt x="1018183" y="6990182"/>
                    </a:lnTo>
                    <a:lnTo>
                      <a:pt x="1018183" y="6990969"/>
                    </a:lnTo>
                    <a:lnTo>
                      <a:pt x="1018183" y="6993951"/>
                    </a:lnTo>
                    <a:lnTo>
                      <a:pt x="1018183" y="6994313"/>
                    </a:lnTo>
                    <a:lnTo>
                      <a:pt x="1018183" y="6994514"/>
                    </a:lnTo>
                    <a:lnTo>
                      <a:pt x="1018183" y="6995235"/>
                    </a:lnTo>
                    <a:lnTo>
                      <a:pt x="1018183" y="6995248"/>
                    </a:lnTo>
                    <a:lnTo>
                      <a:pt x="1018183" y="6996532"/>
                    </a:lnTo>
                    <a:lnTo>
                      <a:pt x="1018183" y="6997670"/>
                    </a:lnTo>
                    <a:lnTo>
                      <a:pt x="1018183" y="6998882"/>
                    </a:lnTo>
                    <a:lnTo>
                      <a:pt x="1018183" y="7004085"/>
                    </a:lnTo>
                    <a:lnTo>
                      <a:pt x="1018183" y="7004889"/>
                    </a:lnTo>
                    <a:lnTo>
                      <a:pt x="1018183" y="7005371"/>
                    </a:lnTo>
                    <a:lnTo>
                      <a:pt x="1018183" y="7006304"/>
                    </a:lnTo>
                    <a:lnTo>
                      <a:pt x="1018183" y="7009939"/>
                    </a:lnTo>
                    <a:lnTo>
                      <a:pt x="1018183" y="7016421"/>
                    </a:lnTo>
                    <a:lnTo>
                      <a:pt x="1018183" y="7017988"/>
                    </a:lnTo>
                    <a:lnTo>
                      <a:pt x="1018183" y="7019964"/>
                    </a:lnTo>
                    <a:lnTo>
                      <a:pt x="1018183" y="7024982"/>
                    </a:lnTo>
                    <a:lnTo>
                      <a:pt x="1018183" y="7025957"/>
                    </a:lnTo>
                    <a:lnTo>
                      <a:pt x="1018183" y="7027241"/>
                    </a:lnTo>
                    <a:lnTo>
                      <a:pt x="1018183" y="7030398"/>
                    </a:lnTo>
                    <a:lnTo>
                      <a:pt x="1018183" y="7031387"/>
                    </a:lnTo>
                    <a:lnTo>
                      <a:pt x="1018183" y="7033118"/>
                    </a:lnTo>
                    <a:lnTo>
                      <a:pt x="1018183" y="7035577"/>
                    </a:lnTo>
                    <a:lnTo>
                      <a:pt x="1018183" y="7036794"/>
                    </a:lnTo>
                    <a:lnTo>
                      <a:pt x="1018183" y="7037015"/>
                    </a:lnTo>
                    <a:lnTo>
                      <a:pt x="1018183" y="7039690"/>
                    </a:lnTo>
                    <a:lnTo>
                      <a:pt x="1018183" y="7040172"/>
                    </a:lnTo>
                    <a:lnTo>
                      <a:pt x="1018183" y="7041258"/>
                    </a:lnTo>
                    <a:lnTo>
                      <a:pt x="1018183" y="7041456"/>
                    </a:lnTo>
                    <a:lnTo>
                      <a:pt x="1018183" y="7044644"/>
                    </a:lnTo>
                    <a:lnTo>
                      <a:pt x="1018183" y="7046213"/>
                    </a:lnTo>
                    <a:lnTo>
                      <a:pt x="1018183" y="7047852"/>
                    </a:lnTo>
                    <a:lnTo>
                      <a:pt x="1018183" y="7057709"/>
                    </a:lnTo>
                    <a:lnTo>
                      <a:pt x="1018183" y="7067486"/>
                    </a:lnTo>
                    <a:lnTo>
                      <a:pt x="1018183" y="7068767"/>
                    </a:lnTo>
                    <a:lnTo>
                      <a:pt x="1018183" y="7071729"/>
                    </a:lnTo>
                    <a:lnTo>
                      <a:pt x="1018183" y="7072419"/>
                    </a:lnTo>
                    <a:lnTo>
                      <a:pt x="1018183" y="7073889"/>
                    </a:lnTo>
                    <a:lnTo>
                      <a:pt x="1018183" y="7073987"/>
                    </a:lnTo>
                    <a:lnTo>
                      <a:pt x="1018183" y="7075961"/>
                    </a:lnTo>
                    <a:lnTo>
                      <a:pt x="1018183" y="7076267"/>
                    </a:lnTo>
                    <a:lnTo>
                      <a:pt x="1018183" y="7080579"/>
                    </a:lnTo>
                    <a:lnTo>
                      <a:pt x="1018183" y="7081798"/>
                    </a:lnTo>
                    <a:lnTo>
                      <a:pt x="1018183" y="7082192"/>
                    </a:lnTo>
                    <a:lnTo>
                      <a:pt x="1018183" y="7082787"/>
                    </a:lnTo>
                    <a:lnTo>
                      <a:pt x="1018183" y="7083477"/>
                    </a:lnTo>
                    <a:lnTo>
                      <a:pt x="1018183" y="7083759"/>
                    </a:lnTo>
                    <a:lnTo>
                      <a:pt x="1018183" y="7085045"/>
                    </a:lnTo>
                    <a:lnTo>
                      <a:pt x="1018183" y="7087021"/>
                    </a:lnTo>
                    <a:lnTo>
                      <a:pt x="1018183" y="7087326"/>
                    </a:lnTo>
                    <a:lnTo>
                      <a:pt x="1018183" y="7088194"/>
                    </a:lnTo>
                    <a:lnTo>
                      <a:pt x="1018183" y="7097330"/>
                    </a:lnTo>
                    <a:lnTo>
                      <a:pt x="1018183" y="7098897"/>
                    </a:lnTo>
                    <a:lnTo>
                      <a:pt x="1018183" y="7099139"/>
                    </a:lnTo>
                    <a:lnTo>
                      <a:pt x="1018183" y="7109109"/>
                    </a:lnTo>
                    <a:lnTo>
                      <a:pt x="1018183" y="7114231"/>
                    </a:lnTo>
                    <a:lnTo>
                      <a:pt x="1018183" y="7115515"/>
                    </a:lnTo>
                    <a:lnTo>
                      <a:pt x="1018183" y="7118463"/>
                    </a:lnTo>
                    <a:lnTo>
                      <a:pt x="1018183" y="7118766"/>
                    </a:lnTo>
                    <a:lnTo>
                      <a:pt x="1018183" y="7119748"/>
                    </a:lnTo>
                    <a:lnTo>
                      <a:pt x="1018183" y="7120054"/>
                    </a:lnTo>
                    <a:lnTo>
                      <a:pt x="1018183" y="7120921"/>
                    </a:lnTo>
                    <a:lnTo>
                      <a:pt x="1018183" y="7123598"/>
                    </a:lnTo>
                    <a:lnTo>
                      <a:pt x="1018183" y="7123819"/>
                    </a:lnTo>
                    <a:lnTo>
                      <a:pt x="1018183" y="7125289"/>
                    </a:lnTo>
                    <a:lnTo>
                      <a:pt x="1018183" y="7125387"/>
                    </a:lnTo>
                    <a:lnTo>
                      <a:pt x="1018183" y="7127363"/>
                    </a:lnTo>
                    <a:lnTo>
                      <a:pt x="1018183" y="7127668"/>
                    </a:lnTo>
                    <a:lnTo>
                      <a:pt x="1018183" y="7129523"/>
                    </a:lnTo>
                    <a:lnTo>
                      <a:pt x="1018183" y="7129827"/>
                    </a:lnTo>
                    <a:lnTo>
                      <a:pt x="1018183" y="7131979"/>
                    </a:lnTo>
                    <a:lnTo>
                      <a:pt x="1018183" y="7138307"/>
                    </a:lnTo>
                    <a:lnTo>
                      <a:pt x="1018183" y="7139481"/>
                    </a:lnTo>
                    <a:lnTo>
                      <a:pt x="1018183" y="7150539"/>
                    </a:lnTo>
                    <a:lnTo>
                      <a:pt x="1018183" y="7160090"/>
                    </a:lnTo>
                    <a:lnTo>
                      <a:pt x="1018183" y="7160396"/>
                    </a:lnTo>
                    <a:lnTo>
                      <a:pt x="1018183" y="7163940"/>
                    </a:lnTo>
                    <a:lnTo>
                      <a:pt x="1018183" y="7166097"/>
                    </a:lnTo>
                    <a:lnTo>
                      <a:pt x="1018183" y="7168937"/>
                    </a:lnTo>
                    <a:lnTo>
                      <a:pt x="1018183" y="7169865"/>
                    </a:lnTo>
                    <a:lnTo>
                      <a:pt x="1018183" y="7170169"/>
                    </a:lnTo>
                    <a:lnTo>
                      <a:pt x="1018183" y="7171148"/>
                    </a:lnTo>
                    <a:lnTo>
                      <a:pt x="1018183" y="7171452"/>
                    </a:lnTo>
                    <a:lnTo>
                      <a:pt x="1018183" y="7172671"/>
                    </a:lnTo>
                    <a:lnTo>
                      <a:pt x="1018183" y="7174997"/>
                    </a:lnTo>
                    <a:lnTo>
                      <a:pt x="1018183" y="7175783"/>
                    </a:lnTo>
                    <a:lnTo>
                      <a:pt x="1018183" y="7178649"/>
                    </a:lnTo>
                    <a:lnTo>
                      <a:pt x="1018183" y="7180805"/>
                    </a:lnTo>
                    <a:lnTo>
                      <a:pt x="1018183" y="7181345"/>
                    </a:lnTo>
                    <a:lnTo>
                      <a:pt x="1018183" y="7183267"/>
                    </a:lnTo>
                    <a:lnTo>
                      <a:pt x="1018183" y="7186813"/>
                    </a:lnTo>
                    <a:lnTo>
                      <a:pt x="1018183" y="7189707"/>
                    </a:lnTo>
                    <a:lnTo>
                      <a:pt x="1018183" y="7190186"/>
                    </a:lnTo>
                    <a:lnTo>
                      <a:pt x="1018183" y="7192405"/>
                    </a:lnTo>
                    <a:lnTo>
                      <a:pt x="1018183" y="7201234"/>
                    </a:lnTo>
                    <a:lnTo>
                      <a:pt x="1018183" y="7202802"/>
                    </a:lnTo>
                    <a:lnTo>
                      <a:pt x="1018183" y="7206439"/>
                    </a:lnTo>
                    <a:lnTo>
                      <a:pt x="1018183" y="7207727"/>
                    </a:lnTo>
                    <a:lnTo>
                      <a:pt x="1018183" y="7208511"/>
                    </a:lnTo>
                    <a:lnTo>
                      <a:pt x="1018183" y="7211492"/>
                    </a:lnTo>
                    <a:lnTo>
                      <a:pt x="1018183" y="7212055"/>
                    </a:lnTo>
                    <a:lnTo>
                      <a:pt x="1018183" y="7212292"/>
                    </a:lnTo>
                    <a:lnTo>
                      <a:pt x="1018183" y="7213013"/>
                    </a:lnTo>
                    <a:lnTo>
                      <a:pt x="1018183" y="7213861"/>
                    </a:lnTo>
                    <a:lnTo>
                      <a:pt x="1018183" y="7217497"/>
                    </a:lnTo>
                    <a:lnTo>
                      <a:pt x="1018183" y="7218285"/>
                    </a:lnTo>
                    <a:lnTo>
                      <a:pt x="1018183" y="7219569"/>
                    </a:lnTo>
                    <a:lnTo>
                      <a:pt x="1018183" y="7221147"/>
                    </a:lnTo>
                    <a:lnTo>
                      <a:pt x="1018183" y="7222435"/>
                    </a:lnTo>
                    <a:lnTo>
                      <a:pt x="1018183" y="7222913"/>
                    </a:lnTo>
                    <a:lnTo>
                      <a:pt x="1018183" y="7223114"/>
                    </a:lnTo>
                    <a:lnTo>
                      <a:pt x="1018183" y="7223848"/>
                    </a:lnTo>
                    <a:lnTo>
                      <a:pt x="1018183" y="7224073"/>
                    </a:lnTo>
                    <a:lnTo>
                      <a:pt x="1018183" y="7225132"/>
                    </a:lnTo>
                    <a:lnTo>
                      <a:pt x="1018183" y="7227482"/>
                    </a:lnTo>
                    <a:lnTo>
                      <a:pt x="1018183" y="7232204"/>
                    </a:lnTo>
                    <a:lnTo>
                      <a:pt x="1018183" y="7232685"/>
                    </a:lnTo>
                    <a:lnTo>
                      <a:pt x="1018183" y="7232747"/>
                    </a:lnTo>
                    <a:lnTo>
                      <a:pt x="1018183" y="7233971"/>
                    </a:lnTo>
                    <a:lnTo>
                      <a:pt x="1018183" y="7234904"/>
                    </a:lnTo>
                    <a:lnTo>
                      <a:pt x="1018183" y="7238539"/>
                    </a:lnTo>
                    <a:lnTo>
                      <a:pt x="1018183" y="7245021"/>
                    </a:lnTo>
                    <a:lnTo>
                      <a:pt x="1018183" y="7246588"/>
                    </a:lnTo>
                    <a:lnTo>
                      <a:pt x="1018183" y="7248564"/>
                    </a:lnTo>
                    <a:lnTo>
                      <a:pt x="1018183" y="7252634"/>
                    </a:lnTo>
                    <a:lnTo>
                      <a:pt x="1018183" y="7254203"/>
                    </a:lnTo>
                    <a:lnTo>
                      <a:pt x="1018183" y="7254557"/>
                    </a:lnTo>
                    <a:lnTo>
                      <a:pt x="1018183" y="7255841"/>
                    </a:lnTo>
                    <a:lnTo>
                      <a:pt x="1018183" y="7256800"/>
                    </a:lnTo>
                    <a:lnTo>
                      <a:pt x="1018183" y="7257713"/>
                    </a:lnTo>
                    <a:lnTo>
                      <a:pt x="1018183" y="7259911"/>
                    </a:lnTo>
                    <a:lnTo>
                      <a:pt x="1018183" y="7260342"/>
                    </a:lnTo>
                    <a:lnTo>
                      <a:pt x="1018183" y="7263456"/>
                    </a:lnTo>
                    <a:lnTo>
                      <a:pt x="1018183" y="7264177"/>
                    </a:lnTo>
                    <a:lnTo>
                      <a:pt x="1018183" y="7265474"/>
                    </a:lnTo>
                    <a:lnTo>
                      <a:pt x="1018183" y="7265615"/>
                    </a:lnTo>
                    <a:lnTo>
                      <a:pt x="1018183" y="7273244"/>
                    </a:lnTo>
                    <a:lnTo>
                      <a:pt x="1018183" y="7274313"/>
                    </a:lnTo>
                    <a:lnTo>
                      <a:pt x="1018183" y="7274813"/>
                    </a:lnTo>
                    <a:lnTo>
                      <a:pt x="1018183" y="7275052"/>
                    </a:lnTo>
                    <a:lnTo>
                      <a:pt x="1018183" y="7275246"/>
                    </a:lnTo>
                    <a:lnTo>
                      <a:pt x="1018183" y="7276532"/>
                    </a:lnTo>
                    <a:lnTo>
                      <a:pt x="1018183" y="7278881"/>
                    </a:lnTo>
                    <a:lnTo>
                      <a:pt x="1018183" y="7285023"/>
                    </a:lnTo>
                    <a:lnTo>
                      <a:pt x="1018183" y="7285363"/>
                    </a:lnTo>
                    <a:lnTo>
                      <a:pt x="1018183" y="7286930"/>
                    </a:lnTo>
                    <a:lnTo>
                      <a:pt x="1018183" y="7288906"/>
                    </a:lnTo>
                    <a:lnTo>
                      <a:pt x="1018183" y="7296183"/>
                    </a:lnTo>
                    <a:lnTo>
                      <a:pt x="1018183" y="7296421"/>
                    </a:lnTo>
                    <a:lnTo>
                      <a:pt x="1018183" y="7297988"/>
                    </a:lnTo>
                    <a:lnTo>
                      <a:pt x="1018183" y="7299733"/>
                    </a:lnTo>
                    <a:lnTo>
                      <a:pt x="1018183" y="7299963"/>
                    </a:lnTo>
                    <a:lnTo>
                      <a:pt x="1018183" y="7300329"/>
                    </a:lnTo>
                    <a:lnTo>
                      <a:pt x="1018183" y="7301300"/>
                    </a:lnTo>
                    <a:lnTo>
                      <a:pt x="1018183" y="7305957"/>
                    </a:lnTo>
                    <a:lnTo>
                      <a:pt x="1018183" y="7307241"/>
                    </a:lnTo>
                    <a:lnTo>
                      <a:pt x="1018183" y="7310398"/>
                    </a:lnTo>
                    <a:lnTo>
                      <a:pt x="1018183" y="7311387"/>
                    </a:lnTo>
                    <a:lnTo>
                      <a:pt x="1018183" y="7313586"/>
                    </a:lnTo>
                    <a:lnTo>
                      <a:pt x="1018183" y="7315155"/>
                    </a:lnTo>
                    <a:lnTo>
                      <a:pt x="1018183" y="7316794"/>
                    </a:lnTo>
                    <a:lnTo>
                      <a:pt x="1018183" y="7324645"/>
                    </a:lnTo>
                    <a:lnTo>
                      <a:pt x="1018183" y="7326212"/>
                    </a:lnTo>
                    <a:lnTo>
                      <a:pt x="1018183" y="7332692"/>
                    </a:lnTo>
                    <a:lnTo>
                      <a:pt x="1018183" y="7337709"/>
                    </a:lnTo>
                    <a:lnTo>
                      <a:pt x="1018183" y="7342831"/>
                    </a:lnTo>
                    <a:lnTo>
                      <a:pt x="1018183" y="7344115"/>
                    </a:lnTo>
                    <a:lnTo>
                      <a:pt x="1018183" y="7349521"/>
                    </a:lnTo>
                    <a:lnTo>
                      <a:pt x="1018183" y="7351729"/>
                    </a:lnTo>
                    <a:lnTo>
                      <a:pt x="1018183" y="7352419"/>
                    </a:lnTo>
                    <a:lnTo>
                      <a:pt x="1018183" y="7353889"/>
                    </a:lnTo>
                    <a:lnTo>
                      <a:pt x="1018183" y="7353987"/>
                    </a:lnTo>
                    <a:lnTo>
                      <a:pt x="1018183" y="7355963"/>
                    </a:lnTo>
                    <a:lnTo>
                      <a:pt x="1018183" y="7356268"/>
                    </a:lnTo>
                    <a:lnTo>
                      <a:pt x="1018183" y="7360579"/>
                    </a:lnTo>
                    <a:lnTo>
                      <a:pt x="1018183" y="7368081"/>
                    </a:lnTo>
                    <a:lnTo>
                      <a:pt x="1018183" y="7379139"/>
                    </a:lnTo>
                    <a:lnTo>
                      <a:pt x="1018183" y="7380434"/>
                    </a:lnTo>
                    <a:lnTo>
                      <a:pt x="1018183" y="7384457"/>
                    </a:lnTo>
                    <a:lnTo>
                      <a:pt x="1018183" y="7388690"/>
                    </a:lnTo>
                    <a:lnTo>
                      <a:pt x="1018183" y="7388996"/>
                    </a:lnTo>
                    <a:lnTo>
                      <a:pt x="1018183" y="7392540"/>
                    </a:lnTo>
                    <a:lnTo>
                      <a:pt x="1018183" y="7394231"/>
                    </a:lnTo>
                    <a:lnTo>
                      <a:pt x="1018183" y="7395515"/>
                    </a:lnTo>
                    <a:lnTo>
                      <a:pt x="1018183" y="7397537"/>
                    </a:lnTo>
                    <a:lnTo>
                      <a:pt x="1018183" y="7398465"/>
                    </a:lnTo>
                    <a:lnTo>
                      <a:pt x="1018183" y="7398769"/>
                    </a:lnTo>
                    <a:lnTo>
                      <a:pt x="1018183" y="7399748"/>
                    </a:lnTo>
                    <a:lnTo>
                      <a:pt x="1018183" y="7400052"/>
                    </a:lnTo>
                    <a:lnTo>
                      <a:pt x="1018183" y="7400921"/>
                    </a:lnTo>
                    <a:lnTo>
                      <a:pt x="1018183" y="7403597"/>
                    </a:lnTo>
                    <a:lnTo>
                      <a:pt x="1018183" y="7407249"/>
                    </a:lnTo>
                    <a:lnTo>
                      <a:pt x="1018183" y="7411145"/>
                    </a:lnTo>
                    <a:lnTo>
                      <a:pt x="1018183" y="7411867"/>
                    </a:lnTo>
                    <a:lnTo>
                      <a:pt x="1018183" y="7415413"/>
                    </a:lnTo>
                    <a:lnTo>
                      <a:pt x="1018183" y="7418307"/>
                    </a:lnTo>
                    <a:lnTo>
                      <a:pt x="1018183" y="7419481"/>
                    </a:lnTo>
                    <a:lnTo>
                      <a:pt x="1018183" y="7435039"/>
                    </a:lnTo>
                    <a:lnTo>
                      <a:pt x="1018183" y="7435826"/>
                    </a:lnTo>
                    <a:lnTo>
                      <a:pt x="1018183" y="7436327"/>
                    </a:lnTo>
                    <a:lnTo>
                      <a:pt x="1018183" y="7437879"/>
                    </a:lnTo>
                    <a:lnTo>
                      <a:pt x="1018183" y="7440090"/>
                    </a:lnTo>
                    <a:lnTo>
                      <a:pt x="1018183" y="7440092"/>
                    </a:lnTo>
                    <a:lnTo>
                      <a:pt x="1018183" y="7440394"/>
                    </a:lnTo>
                    <a:lnTo>
                      <a:pt x="1018183" y="7441613"/>
                    </a:lnTo>
                    <a:lnTo>
                      <a:pt x="1018183" y="7443939"/>
                    </a:lnTo>
                    <a:lnTo>
                      <a:pt x="1018183" y="7446097"/>
                    </a:lnTo>
                    <a:lnTo>
                      <a:pt x="1018183" y="7448937"/>
                    </a:lnTo>
                    <a:lnTo>
                      <a:pt x="1018183" y="7449747"/>
                    </a:lnTo>
                    <a:lnTo>
                      <a:pt x="1018183" y="7450227"/>
                    </a:lnTo>
                    <a:lnTo>
                      <a:pt x="1018183" y="7451035"/>
                    </a:lnTo>
                    <a:lnTo>
                      <a:pt x="1018183" y="7452209"/>
                    </a:lnTo>
                    <a:lnTo>
                      <a:pt x="1018183" y="7452673"/>
                    </a:lnTo>
                    <a:lnTo>
                      <a:pt x="1018183" y="7455755"/>
                    </a:lnTo>
                    <a:lnTo>
                      <a:pt x="1018183" y="7458649"/>
                    </a:lnTo>
                    <a:lnTo>
                      <a:pt x="1018183" y="7460804"/>
                    </a:lnTo>
                    <a:lnTo>
                      <a:pt x="1018183" y="7461347"/>
                    </a:lnTo>
                    <a:lnTo>
                      <a:pt x="1018183" y="7463267"/>
                    </a:lnTo>
                    <a:lnTo>
                      <a:pt x="1018183" y="7466812"/>
                    </a:lnTo>
                    <a:lnTo>
                      <a:pt x="1018183" y="7476669"/>
                    </a:lnTo>
                    <a:lnTo>
                      <a:pt x="1018183" y="7480434"/>
                    </a:lnTo>
                    <a:lnTo>
                      <a:pt x="1018183" y="7481234"/>
                    </a:lnTo>
                    <a:lnTo>
                      <a:pt x="1018183" y="7481664"/>
                    </a:lnTo>
                    <a:lnTo>
                      <a:pt x="1018183" y="7482803"/>
                    </a:lnTo>
                    <a:lnTo>
                      <a:pt x="1018183" y="7485400"/>
                    </a:lnTo>
                    <a:lnTo>
                      <a:pt x="1018183" y="7486313"/>
                    </a:lnTo>
                    <a:lnTo>
                      <a:pt x="1018183" y="7486439"/>
                    </a:lnTo>
                    <a:lnTo>
                      <a:pt x="1018183" y="7487723"/>
                    </a:lnTo>
                    <a:lnTo>
                      <a:pt x="1018183" y="7488511"/>
                    </a:lnTo>
                    <a:lnTo>
                      <a:pt x="1018183" y="7488942"/>
                    </a:lnTo>
                    <a:lnTo>
                      <a:pt x="1018183" y="7491377"/>
                    </a:lnTo>
                    <a:lnTo>
                      <a:pt x="1018183" y="7491492"/>
                    </a:lnTo>
                    <a:lnTo>
                      <a:pt x="1018183" y="7492056"/>
                    </a:lnTo>
                    <a:lnTo>
                      <a:pt x="1018183" y="7493015"/>
                    </a:lnTo>
                    <a:lnTo>
                      <a:pt x="1018183" y="7494074"/>
                    </a:lnTo>
                    <a:lnTo>
                      <a:pt x="1018183" y="7499419"/>
                    </a:lnTo>
                    <a:lnTo>
                      <a:pt x="1018183" y="7499539"/>
                    </a:lnTo>
                    <a:lnTo>
                      <a:pt x="1018183" y="7501146"/>
                    </a:lnTo>
                    <a:lnTo>
                      <a:pt x="1018183" y="7502430"/>
                    </a:lnTo>
                    <a:lnTo>
                      <a:pt x="1018183" y="7502913"/>
                    </a:lnTo>
                    <a:lnTo>
                      <a:pt x="1018183" y="7503652"/>
                    </a:lnTo>
                    <a:lnTo>
                      <a:pt x="1018183" y="7503846"/>
                    </a:lnTo>
                    <a:lnTo>
                      <a:pt x="1018183" y="7505132"/>
                    </a:lnTo>
                    <a:lnTo>
                      <a:pt x="1018183" y="7507481"/>
                    </a:lnTo>
                    <a:lnTo>
                      <a:pt x="1018183" y="7513623"/>
                    </a:lnTo>
                    <a:lnTo>
                      <a:pt x="1018183" y="7513963"/>
                    </a:lnTo>
                    <a:lnTo>
                      <a:pt x="1018183" y="7515530"/>
                    </a:lnTo>
                    <a:lnTo>
                      <a:pt x="1018183" y="7517506"/>
                    </a:lnTo>
                    <a:lnTo>
                      <a:pt x="1018183" y="7524783"/>
                    </a:lnTo>
                    <a:lnTo>
                      <a:pt x="1018183" y="7525021"/>
                    </a:lnTo>
                    <a:lnTo>
                      <a:pt x="1018183" y="7525742"/>
                    </a:lnTo>
                    <a:lnTo>
                      <a:pt x="1018183" y="7526588"/>
                    </a:lnTo>
                    <a:lnTo>
                      <a:pt x="1018183" y="7526655"/>
                    </a:lnTo>
                    <a:lnTo>
                      <a:pt x="1018183" y="7528333"/>
                    </a:lnTo>
                    <a:lnTo>
                      <a:pt x="1018183" y="7528563"/>
                    </a:lnTo>
                    <a:lnTo>
                      <a:pt x="1018183" y="7529284"/>
                    </a:lnTo>
                    <a:lnTo>
                      <a:pt x="1018183" y="7529900"/>
                    </a:lnTo>
                    <a:lnTo>
                      <a:pt x="1018183" y="7534335"/>
                    </a:lnTo>
                    <a:lnTo>
                      <a:pt x="1018183" y="7534557"/>
                    </a:lnTo>
                    <a:lnTo>
                      <a:pt x="1018183" y="7535841"/>
                    </a:lnTo>
                    <a:lnTo>
                      <a:pt x="1018183" y="7536800"/>
                    </a:lnTo>
                    <a:lnTo>
                      <a:pt x="1018183" y="7537713"/>
                    </a:lnTo>
                    <a:lnTo>
                      <a:pt x="1018183" y="7540344"/>
                    </a:lnTo>
                    <a:lnTo>
                      <a:pt x="1018183" y="7542186"/>
                    </a:lnTo>
                    <a:lnTo>
                      <a:pt x="1018183" y="7543755"/>
                    </a:lnTo>
                    <a:lnTo>
                      <a:pt x="1018183" y="7543994"/>
                    </a:lnTo>
                    <a:lnTo>
                      <a:pt x="1018183" y="7545474"/>
                    </a:lnTo>
                    <a:lnTo>
                      <a:pt x="1018183" y="7553245"/>
                    </a:lnTo>
                    <a:lnTo>
                      <a:pt x="1018183" y="7553965"/>
                    </a:lnTo>
                    <a:lnTo>
                      <a:pt x="1018183" y="7554812"/>
                    </a:lnTo>
                    <a:lnTo>
                      <a:pt x="1018183" y="7555052"/>
                    </a:lnTo>
                    <a:lnTo>
                      <a:pt x="1018183" y="7561292"/>
                    </a:lnTo>
                    <a:lnTo>
                      <a:pt x="1018183" y="7565027"/>
                    </a:lnTo>
                    <a:lnTo>
                      <a:pt x="1018183" y="7565363"/>
                    </a:lnTo>
                    <a:lnTo>
                      <a:pt x="1018183" y="7566930"/>
                    </a:lnTo>
                    <a:lnTo>
                      <a:pt x="1018183" y="7568675"/>
                    </a:lnTo>
                    <a:lnTo>
                      <a:pt x="1018183" y="7568905"/>
                    </a:lnTo>
                    <a:lnTo>
                      <a:pt x="1018183" y="7570242"/>
                    </a:lnTo>
                    <a:lnTo>
                      <a:pt x="1018183" y="7573071"/>
                    </a:lnTo>
                    <a:lnTo>
                      <a:pt x="1018183" y="7576183"/>
                    </a:lnTo>
                    <a:lnTo>
                      <a:pt x="1018183" y="7576835"/>
                    </a:lnTo>
                    <a:lnTo>
                      <a:pt x="1018183" y="7579733"/>
                    </a:lnTo>
                    <a:lnTo>
                      <a:pt x="1018183" y="7580329"/>
                    </a:lnTo>
                    <a:lnTo>
                      <a:pt x="1018183" y="7581300"/>
                    </a:lnTo>
                    <a:lnTo>
                      <a:pt x="1018183" y="7587781"/>
                    </a:lnTo>
                    <a:lnTo>
                      <a:pt x="1018183" y="7591629"/>
                    </a:lnTo>
                    <a:lnTo>
                      <a:pt x="1018183" y="7593587"/>
                    </a:lnTo>
                    <a:lnTo>
                      <a:pt x="1018183" y="7595154"/>
                    </a:lnTo>
                    <a:lnTo>
                      <a:pt x="1018183" y="7601634"/>
                    </a:lnTo>
                    <a:lnTo>
                      <a:pt x="1018183" y="7609034"/>
                    </a:lnTo>
                    <a:lnTo>
                      <a:pt x="1018183" y="7612692"/>
                    </a:lnTo>
                    <a:lnTo>
                      <a:pt x="1018183" y="7613057"/>
                    </a:lnTo>
                    <a:lnTo>
                      <a:pt x="1018183" y="7616004"/>
                    </a:lnTo>
                    <a:lnTo>
                      <a:pt x="1018183" y="7616307"/>
                    </a:lnTo>
                    <a:lnTo>
                      <a:pt x="1018183" y="7622831"/>
                    </a:lnTo>
                    <a:lnTo>
                      <a:pt x="1018183" y="7624115"/>
                    </a:lnTo>
                    <a:lnTo>
                      <a:pt x="1018183" y="7629521"/>
                    </a:lnTo>
                    <a:lnTo>
                      <a:pt x="1018183" y="7639745"/>
                    </a:lnTo>
                    <a:lnTo>
                      <a:pt x="1018183" y="7648081"/>
                    </a:lnTo>
                    <a:lnTo>
                      <a:pt x="1018183" y="7649376"/>
                    </a:lnTo>
                    <a:lnTo>
                      <a:pt x="1018183" y="7660435"/>
                    </a:lnTo>
                    <a:lnTo>
                      <a:pt x="1018183" y="7664426"/>
                    </a:lnTo>
                    <a:lnTo>
                      <a:pt x="1018183" y="7664457"/>
                    </a:lnTo>
                    <a:lnTo>
                      <a:pt x="1018183" y="7666479"/>
                    </a:lnTo>
                    <a:lnTo>
                      <a:pt x="1018183" y="7668690"/>
                    </a:lnTo>
                    <a:lnTo>
                      <a:pt x="1018183" y="7668994"/>
                    </a:lnTo>
                    <a:lnTo>
                      <a:pt x="1018183" y="7672539"/>
                    </a:lnTo>
                    <a:lnTo>
                      <a:pt x="1018183" y="7677537"/>
                    </a:lnTo>
                    <a:lnTo>
                      <a:pt x="1018183" y="7678827"/>
                    </a:lnTo>
                    <a:lnTo>
                      <a:pt x="1018183" y="7680087"/>
                    </a:lnTo>
                    <a:lnTo>
                      <a:pt x="1018183" y="7680809"/>
                    </a:lnTo>
                    <a:lnTo>
                      <a:pt x="1018183" y="7684355"/>
                    </a:lnTo>
                    <a:lnTo>
                      <a:pt x="1018183" y="7687249"/>
                    </a:lnTo>
                    <a:lnTo>
                      <a:pt x="1018183" y="7691145"/>
                    </a:lnTo>
                    <a:lnTo>
                      <a:pt x="1018183" y="7691867"/>
                    </a:lnTo>
                    <a:lnTo>
                      <a:pt x="1018183" y="7693163"/>
                    </a:lnTo>
                    <a:lnTo>
                      <a:pt x="1018183" y="7695412"/>
                    </a:lnTo>
                    <a:lnTo>
                      <a:pt x="1018183" y="7696706"/>
                    </a:lnTo>
                    <a:lnTo>
                      <a:pt x="1018183" y="7698775"/>
                    </a:lnTo>
                    <a:lnTo>
                      <a:pt x="1018183" y="7700343"/>
                    </a:lnTo>
                    <a:lnTo>
                      <a:pt x="1018183" y="7704768"/>
                    </a:lnTo>
                    <a:lnTo>
                      <a:pt x="1018183" y="7705269"/>
                    </a:lnTo>
                    <a:lnTo>
                      <a:pt x="1018183" y="7709034"/>
                    </a:lnTo>
                    <a:lnTo>
                      <a:pt x="1018183" y="7710264"/>
                    </a:lnTo>
                    <a:lnTo>
                      <a:pt x="1018183" y="7715039"/>
                    </a:lnTo>
                    <a:lnTo>
                      <a:pt x="1018183" y="7715826"/>
                    </a:lnTo>
                    <a:lnTo>
                      <a:pt x="1018183" y="7716323"/>
                    </a:lnTo>
                    <a:lnTo>
                      <a:pt x="1018183" y="7717879"/>
                    </a:lnTo>
                    <a:lnTo>
                      <a:pt x="1018183" y="7719169"/>
                    </a:lnTo>
                    <a:lnTo>
                      <a:pt x="1018183" y="7719977"/>
                    </a:lnTo>
                    <a:lnTo>
                      <a:pt x="1018183" y="7720092"/>
                    </a:lnTo>
                    <a:lnTo>
                      <a:pt x="1018183" y="7721389"/>
                    </a:lnTo>
                    <a:lnTo>
                      <a:pt x="1018183" y="7721615"/>
                    </a:lnTo>
                    <a:lnTo>
                      <a:pt x="1018183" y="7723873"/>
                    </a:lnTo>
                    <a:lnTo>
                      <a:pt x="1018183" y="7728019"/>
                    </a:lnTo>
                    <a:lnTo>
                      <a:pt x="1018183" y="7728139"/>
                    </a:lnTo>
                    <a:lnTo>
                      <a:pt x="1018183" y="7729746"/>
                    </a:lnTo>
                    <a:lnTo>
                      <a:pt x="1018183" y="7730226"/>
                    </a:lnTo>
                    <a:lnTo>
                      <a:pt x="1018183" y="7731030"/>
                    </a:lnTo>
                    <a:lnTo>
                      <a:pt x="1018183" y="7732209"/>
                    </a:lnTo>
                    <a:lnTo>
                      <a:pt x="1018183" y="7735754"/>
                    </a:lnTo>
                    <a:lnTo>
                      <a:pt x="1018183" y="7741277"/>
                    </a:lnTo>
                    <a:lnTo>
                      <a:pt x="1018183" y="7742844"/>
                    </a:lnTo>
                    <a:lnTo>
                      <a:pt x="1018183" y="7750606"/>
                    </a:lnTo>
                    <a:lnTo>
                      <a:pt x="1018183" y="7752098"/>
                    </a:lnTo>
                    <a:lnTo>
                      <a:pt x="1018183" y="7754342"/>
                    </a:lnTo>
                    <a:lnTo>
                      <a:pt x="1018183" y="7755031"/>
                    </a:lnTo>
                    <a:lnTo>
                      <a:pt x="1018183" y="7755255"/>
                    </a:lnTo>
                    <a:lnTo>
                      <a:pt x="1018183" y="7756665"/>
                    </a:lnTo>
                    <a:lnTo>
                      <a:pt x="1018183" y="7757884"/>
                    </a:lnTo>
                    <a:lnTo>
                      <a:pt x="1018183" y="7760434"/>
                    </a:lnTo>
                    <a:lnTo>
                      <a:pt x="1018183" y="7761664"/>
                    </a:lnTo>
                    <a:lnTo>
                      <a:pt x="1018183" y="7762935"/>
                    </a:lnTo>
                    <a:lnTo>
                      <a:pt x="1018183" y="7765400"/>
                    </a:lnTo>
                    <a:lnTo>
                      <a:pt x="1018183" y="7766313"/>
                    </a:lnTo>
                    <a:lnTo>
                      <a:pt x="1018183" y="7768361"/>
                    </a:lnTo>
                    <a:lnTo>
                      <a:pt x="1018183" y="7768481"/>
                    </a:lnTo>
                    <a:lnTo>
                      <a:pt x="1018183" y="7768944"/>
                    </a:lnTo>
                    <a:lnTo>
                      <a:pt x="1018183" y="7771372"/>
                    </a:lnTo>
                    <a:lnTo>
                      <a:pt x="1018183" y="7772594"/>
                    </a:lnTo>
                    <a:lnTo>
                      <a:pt x="1018183" y="7774074"/>
                    </a:lnTo>
                    <a:lnTo>
                      <a:pt x="1018183" y="7779419"/>
                    </a:lnTo>
                    <a:lnTo>
                      <a:pt x="1018183" y="7779539"/>
                    </a:lnTo>
                    <a:lnTo>
                      <a:pt x="1018183" y="7782565"/>
                    </a:lnTo>
                    <a:lnTo>
                      <a:pt x="1018183" y="7783652"/>
                    </a:lnTo>
                    <a:lnTo>
                      <a:pt x="1018183" y="7793627"/>
                    </a:lnTo>
                    <a:lnTo>
                      <a:pt x="1018183" y="7793963"/>
                    </a:lnTo>
                    <a:lnTo>
                      <a:pt x="1018183" y="7795530"/>
                    </a:lnTo>
                    <a:lnTo>
                      <a:pt x="1018183" y="7797275"/>
                    </a:lnTo>
                    <a:lnTo>
                      <a:pt x="1018183" y="7797505"/>
                    </a:lnTo>
                    <a:lnTo>
                      <a:pt x="1018183" y="7798842"/>
                    </a:lnTo>
                    <a:lnTo>
                      <a:pt x="1018183" y="7801671"/>
                    </a:lnTo>
                    <a:lnTo>
                      <a:pt x="1018183" y="7803277"/>
                    </a:lnTo>
                    <a:lnTo>
                      <a:pt x="1018183" y="7804783"/>
                    </a:lnTo>
                    <a:lnTo>
                      <a:pt x="1018183" y="7805435"/>
                    </a:lnTo>
                    <a:lnTo>
                      <a:pt x="1018183" y="7805742"/>
                    </a:lnTo>
                    <a:lnTo>
                      <a:pt x="1018183" y="7806655"/>
                    </a:lnTo>
                    <a:lnTo>
                      <a:pt x="1018183" y="7808333"/>
                    </a:lnTo>
                    <a:lnTo>
                      <a:pt x="1018183" y="7809286"/>
                    </a:lnTo>
                    <a:lnTo>
                      <a:pt x="1018183" y="7809900"/>
                    </a:lnTo>
                    <a:lnTo>
                      <a:pt x="1018183" y="7812146"/>
                    </a:lnTo>
                    <a:lnTo>
                      <a:pt x="1018183" y="7814335"/>
                    </a:lnTo>
                    <a:lnTo>
                      <a:pt x="1018183" y="7815691"/>
                    </a:lnTo>
                    <a:lnTo>
                      <a:pt x="1018183" y="7816381"/>
                    </a:lnTo>
                    <a:lnTo>
                      <a:pt x="1018183" y="7820229"/>
                    </a:lnTo>
                    <a:lnTo>
                      <a:pt x="1018183" y="7822187"/>
                    </a:lnTo>
                    <a:lnTo>
                      <a:pt x="1018183" y="7823754"/>
                    </a:lnTo>
                    <a:lnTo>
                      <a:pt x="1018183" y="7823994"/>
                    </a:lnTo>
                    <a:lnTo>
                      <a:pt x="1018183" y="7830234"/>
                    </a:lnTo>
                    <a:lnTo>
                      <a:pt x="1018183" y="7833969"/>
                    </a:lnTo>
                    <a:lnTo>
                      <a:pt x="1018183" y="7840372"/>
                    </a:lnTo>
                    <a:lnTo>
                      <a:pt x="1018183" y="7841292"/>
                    </a:lnTo>
                    <a:lnTo>
                      <a:pt x="1018183" y="7842013"/>
                    </a:lnTo>
                    <a:lnTo>
                      <a:pt x="1018183" y="7844604"/>
                    </a:lnTo>
                    <a:lnTo>
                      <a:pt x="1018183" y="7844907"/>
                    </a:lnTo>
                    <a:lnTo>
                      <a:pt x="1018183" y="7845777"/>
                    </a:lnTo>
                    <a:lnTo>
                      <a:pt x="1018183" y="7847062"/>
                    </a:lnTo>
                    <a:lnTo>
                      <a:pt x="1018183" y="7848675"/>
                    </a:lnTo>
                    <a:lnTo>
                      <a:pt x="1018183" y="7850242"/>
                    </a:lnTo>
                    <a:lnTo>
                      <a:pt x="1018183" y="7853071"/>
                    </a:lnTo>
                    <a:lnTo>
                      <a:pt x="1018183" y="7856723"/>
                    </a:lnTo>
                    <a:lnTo>
                      <a:pt x="1018183" y="7856836"/>
                    </a:lnTo>
                    <a:lnTo>
                      <a:pt x="1018183" y="7860571"/>
                    </a:lnTo>
                    <a:lnTo>
                      <a:pt x="1018183" y="7865622"/>
                    </a:lnTo>
                    <a:lnTo>
                      <a:pt x="1018183" y="7867781"/>
                    </a:lnTo>
                    <a:lnTo>
                      <a:pt x="1018183" y="7871630"/>
                    </a:lnTo>
                    <a:lnTo>
                      <a:pt x="1018183" y="7877976"/>
                    </a:lnTo>
                    <a:lnTo>
                      <a:pt x="1018183" y="7881634"/>
                    </a:lnTo>
                    <a:lnTo>
                      <a:pt x="1018183" y="7884946"/>
                    </a:lnTo>
                    <a:lnTo>
                      <a:pt x="1018183" y="7885249"/>
                    </a:lnTo>
                    <a:lnTo>
                      <a:pt x="1018183" y="7889035"/>
                    </a:lnTo>
                    <a:lnTo>
                      <a:pt x="1018183" y="7893057"/>
                    </a:lnTo>
                    <a:lnTo>
                      <a:pt x="1018183" y="7896006"/>
                    </a:lnTo>
                    <a:lnTo>
                      <a:pt x="1018183" y="7896310"/>
                    </a:lnTo>
                    <a:lnTo>
                      <a:pt x="1018183" y="7904358"/>
                    </a:lnTo>
                    <a:lnTo>
                      <a:pt x="1018183" y="7908124"/>
                    </a:lnTo>
                    <a:lnTo>
                      <a:pt x="1018183" y="7908687"/>
                    </a:lnTo>
                    <a:lnTo>
                      <a:pt x="1018183" y="7919745"/>
                    </a:lnTo>
                    <a:lnTo>
                      <a:pt x="1018183" y="7921763"/>
                    </a:lnTo>
                    <a:lnTo>
                      <a:pt x="1018183" y="7925306"/>
                    </a:lnTo>
                    <a:lnTo>
                      <a:pt x="1018183" y="7927375"/>
                    </a:lnTo>
                    <a:lnTo>
                      <a:pt x="1018183" y="7928943"/>
                    </a:lnTo>
                    <a:lnTo>
                      <a:pt x="1018183" y="7929377"/>
                    </a:lnTo>
                    <a:lnTo>
                      <a:pt x="1018183" y="7932580"/>
                    </a:lnTo>
                    <a:lnTo>
                      <a:pt x="1018183" y="7933368"/>
                    </a:lnTo>
                    <a:lnTo>
                      <a:pt x="1018183" y="7939154"/>
                    </a:lnTo>
                    <a:lnTo>
                      <a:pt x="1018183" y="7944426"/>
                    </a:lnTo>
                    <a:lnTo>
                      <a:pt x="1018183" y="7946479"/>
                    </a:lnTo>
                    <a:lnTo>
                      <a:pt x="1018183" y="7947288"/>
                    </a:lnTo>
                    <a:lnTo>
                      <a:pt x="1018183" y="7947769"/>
                    </a:lnTo>
                    <a:lnTo>
                      <a:pt x="1018183" y="7949989"/>
                    </a:lnTo>
                    <a:lnTo>
                      <a:pt x="1018183" y="7952473"/>
                    </a:lnTo>
                    <a:lnTo>
                      <a:pt x="1018183" y="7958826"/>
                    </a:lnTo>
                    <a:lnTo>
                      <a:pt x="1018183" y="7960087"/>
                    </a:lnTo>
                    <a:lnTo>
                      <a:pt x="1018183" y="7960809"/>
                    </a:lnTo>
                    <a:lnTo>
                      <a:pt x="1018183" y="7962105"/>
                    </a:lnTo>
                    <a:lnTo>
                      <a:pt x="1018183" y="7964354"/>
                    </a:lnTo>
                    <a:lnTo>
                      <a:pt x="1018183" y="7965648"/>
                    </a:lnTo>
                    <a:lnTo>
                      <a:pt x="1018183" y="7967717"/>
                    </a:lnTo>
                    <a:lnTo>
                      <a:pt x="1018183" y="7969285"/>
                    </a:lnTo>
                    <a:lnTo>
                      <a:pt x="1018183" y="7969877"/>
                    </a:lnTo>
                    <a:lnTo>
                      <a:pt x="1018183" y="7971444"/>
                    </a:lnTo>
                    <a:lnTo>
                      <a:pt x="1018183" y="7973163"/>
                    </a:lnTo>
                    <a:lnTo>
                      <a:pt x="1018183" y="7976709"/>
                    </a:lnTo>
                    <a:lnTo>
                      <a:pt x="1018183" y="7978775"/>
                    </a:lnTo>
                    <a:lnTo>
                      <a:pt x="1018183" y="7979206"/>
                    </a:lnTo>
                    <a:lnTo>
                      <a:pt x="1018183" y="7980344"/>
                    </a:lnTo>
                    <a:lnTo>
                      <a:pt x="1018183" y="7980698"/>
                    </a:lnTo>
                    <a:lnTo>
                      <a:pt x="1018183" y="7981656"/>
                    </a:lnTo>
                    <a:lnTo>
                      <a:pt x="1018183" y="7983631"/>
                    </a:lnTo>
                    <a:lnTo>
                      <a:pt x="1018183" y="7984768"/>
                    </a:lnTo>
                    <a:lnTo>
                      <a:pt x="1018183" y="7985265"/>
                    </a:lnTo>
                    <a:lnTo>
                      <a:pt x="1018183" y="7989034"/>
                    </a:lnTo>
                    <a:lnTo>
                      <a:pt x="1018183" y="7990264"/>
                    </a:lnTo>
                    <a:lnTo>
                      <a:pt x="1018183" y="7990331"/>
                    </a:lnTo>
                    <a:lnTo>
                      <a:pt x="1018183" y="7992815"/>
                    </a:lnTo>
                    <a:lnTo>
                      <a:pt x="1018183" y="7996961"/>
                    </a:lnTo>
                    <a:lnTo>
                      <a:pt x="1018183" y="7997081"/>
                    </a:lnTo>
                    <a:lnTo>
                      <a:pt x="1018183" y="7999168"/>
                    </a:lnTo>
                    <a:lnTo>
                      <a:pt x="1018183" y="7999972"/>
                    </a:lnTo>
                    <a:lnTo>
                      <a:pt x="1018183" y="8001387"/>
                    </a:lnTo>
                    <a:lnTo>
                      <a:pt x="1018183" y="8003873"/>
                    </a:lnTo>
                    <a:lnTo>
                      <a:pt x="1018183" y="8008019"/>
                    </a:lnTo>
                    <a:lnTo>
                      <a:pt x="1018183" y="8008139"/>
                    </a:lnTo>
                    <a:lnTo>
                      <a:pt x="1018183" y="8009436"/>
                    </a:lnTo>
                    <a:lnTo>
                      <a:pt x="1018183" y="8010219"/>
                    </a:lnTo>
                    <a:lnTo>
                      <a:pt x="1018183" y="8011504"/>
                    </a:lnTo>
                    <a:lnTo>
                      <a:pt x="1018183" y="8011786"/>
                    </a:lnTo>
                    <a:lnTo>
                      <a:pt x="1018183" y="8013071"/>
                    </a:lnTo>
                    <a:lnTo>
                      <a:pt x="1018183" y="8015047"/>
                    </a:lnTo>
                    <a:lnTo>
                      <a:pt x="1018183" y="8021040"/>
                    </a:lnTo>
                    <a:lnTo>
                      <a:pt x="1018183" y="8021277"/>
                    </a:lnTo>
                    <a:lnTo>
                      <a:pt x="1018183" y="8022843"/>
                    </a:lnTo>
                    <a:lnTo>
                      <a:pt x="1018183" y="8023973"/>
                    </a:lnTo>
                    <a:lnTo>
                      <a:pt x="1018183" y="8030606"/>
                    </a:lnTo>
                    <a:lnTo>
                      <a:pt x="1018183" y="8031877"/>
                    </a:lnTo>
                    <a:lnTo>
                      <a:pt x="1018183" y="8032098"/>
                    </a:lnTo>
                    <a:lnTo>
                      <a:pt x="1018183" y="8034342"/>
                    </a:lnTo>
                    <a:lnTo>
                      <a:pt x="1018183" y="8035031"/>
                    </a:lnTo>
                    <a:lnTo>
                      <a:pt x="1018183" y="8035255"/>
                    </a:lnTo>
                    <a:lnTo>
                      <a:pt x="1018183" y="8037886"/>
                    </a:lnTo>
                    <a:lnTo>
                      <a:pt x="1018183" y="8040746"/>
                    </a:lnTo>
                    <a:lnTo>
                      <a:pt x="1018183" y="8042935"/>
                    </a:lnTo>
                    <a:lnTo>
                      <a:pt x="1018183" y="8044291"/>
                    </a:lnTo>
                    <a:lnTo>
                      <a:pt x="1018183" y="8048361"/>
                    </a:lnTo>
                    <a:lnTo>
                      <a:pt x="1018183" y="8048481"/>
                    </a:lnTo>
                    <a:lnTo>
                      <a:pt x="1018183" y="8052594"/>
                    </a:lnTo>
                    <a:lnTo>
                      <a:pt x="1018183" y="8057548"/>
                    </a:lnTo>
                    <a:lnTo>
                      <a:pt x="1018183" y="8062569"/>
                    </a:lnTo>
                    <a:lnTo>
                      <a:pt x="1018183" y="8067759"/>
                    </a:lnTo>
                    <a:lnTo>
                      <a:pt x="1018183" y="8068972"/>
                    </a:lnTo>
                    <a:lnTo>
                      <a:pt x="1018183" y="8070613"/>
                    </a:lnTo>
                    <a:lnTo>
                      <a:pt x="1018183" y="8074377"/>
                    </a:lnTo>
                    <a:lnTo>
                      <a:pt x="1018183" y="8075662"/>
                    </a:lnTo>
                    <a:lnTo>
                      <a:pt x="1018183" y="8077275"/>
                    </a:lnTo>
                    <a:lnTo>
                      <a:pt x="1018183" y="8078842"/>
                    </a:lnTo>
                    <a:lnTo>
                      <a:pt x="1018183" y="8081088"/>
                    </a:lnTo>
                    <a:lnTo>
                      <a:pt x="1018183" y="8081671"/>
                    </a:lnTo>
                    <a:lnTo>
                      <a:pt x="1018183" y="8083277"/>
                    </a:lnTo>
                    <a:lnTo>
                      <a:pt x="1018183" y="8084633"/>
                    </a:lnTo>
                    <a:lnTo>
                      <a:pt x="1018183" y="8085323"/>
                    </a:lnTo>
                    <a:lnTo>
                      <a:pt x="1018183" y="8085436"/>
                    </a:lnTo>
                    <a:lnTo>
                      <a:pt x="1018183" y="8089171"/>
                    </a:lnTo>
                    <a:lnTo>
                      <a:pt x="1018183" y="8092146"/>
                    </a:lnTo>
                    <a:lnTo>
                      <a:pt x="1018183" y="8094222"/>
                    </a:lnTo>
                    <a:lnTo>
                      <a:pt x="1018183" y="8095691"/>
                    </a:lnTo>
                    <a:lnTo>
                      <a:pt x="1018183" y="8096381"/>
                    </a:lnTo>
                    <a:lnTo>
                      <a:pt x="1018183" y="8100230"/>
                    </a:lnTo>
                    <a:lnTo>
                      <a:pt x="1018183" y="8109314"/>
                    </a:lnTo>
                    <a:lnTo>
                      <a:pt x="1018183" y="8110234"/>
                    </a:lnTo>
                    <a:lnTo>
                      <a:pt x="1018183" y="8113546"/>
                    </a:lnTo>
                    <a:lnTo>
                      <a:pt x="1018183" y="8113849"/>
                    </a:lnTo>
                    <a:lnTo>
                      <a:pt x="1018183" y="8116004"/>
                    </a:lnTo>
                    <a:lnTo>
                      <a:pt x="1018183" y="8120372"/>
                    </a:lnTo>
                    <a:lnTo>
                      <a:pt x="1018183" y="8122013"/>
                    </a:lnTo>
                    <a:lnTo>
                      <a:pt x="1018183" y="8124606"/>
                    </a:lnTo>
                    <a:lnTo>
                      <a:pt x="1018183" y="8124910"/>
                    </a:lnTo>
                    <a:lnTo>
                      <a:pt x="1018183" y="8125778"/>
                    </a:lnTo>
                    <a:lnTo>
                      <a:pt x="1018183" y="8127062"/>
                    </a:lnTo>
                    <a:lnTo>
                      <a:pt x="1018183" y="8128419"/>
                    </a:lnTo>
                    <a:lnTo>
                      <a:pt x="1018183" y="8132958"/>
                    </a:lnTo>
                    <a:lnTo>
                      <a:pt x="1018183" y="8134564"/>
                    </a:lnTo>
                    <a:lnTo>
                      <a:pt x="1018183" y="8136723"/>
                    </a:lnTo>
                    <a:lnTo>
                      <a:pt x="1018183" y="8136724"/>
                    </a:lnTo>
                    <a:lnTo>
                      <a:pt x="1018183" y="8140572"/>
                    </a:lnTo>
                    <a:lnTo>
                      <a:pt x="1018183" y="8145622"/>
                    </a:lnTo>
                    <a:lnTo>
                      <a:pt x="1018183" y="8157977"/>
                    </a:lnTo>
                    <a:lnTo>
                      <a:pt x="1018183" y="8161180"/>
                    </a:lnTo>
                    <a:lnTo>
                      <a:pt x="1018183" y="8164020"/>
                    </a:lnTo>
                    <a:lnTo>
                      <a:pt x="1018183" y="8164948"/>
                    </a:lnTo>
                    <a:lnTo>
                      <a:pt x="1018183" y="8165252"/>
                    </a:lnTo>
                    <a:lnTo>
                      <a:pt x="1018183" y="8167754"/>
                    </a:lnTo>
                    <a:lnTo>
                      <a:pt x="1018183" y="8173300"/>
                    </a:lnTo>
                    <a:lnTo>
                      <a:pt x="1018183" y="8175888"/>
                    </a:lnTo>
                    <a:lnTo>
                      <a:pt x="1018183" y="8177066"/>
                    </a:lnTo>
                    <a:lnTo>
                      <a:pt x="1018183" y="8178350"/>
                    </a:lnTo>
                    <a:lnTo>
                      <a:pt x="1018183" y="8181896"/>
                    </a:lnTo>
                    <a:lnTo>
                      <a:pt x="1018183" y="8184356"/>
                    </a:lnTo>
                    <a:lnTo>
                      <a:pt x="1018183" y="8188124"/>
                    </a:lnTo>
                    <a:lnTo>
                      <a:pt x="1018183" y="8188687"/>
                    </a:lnTo>
                    <a:lnTo>
                      <a:pt x="1018183" y="8190705"/>
                    </a:lnTo>
                    <a:lnTo>
                      <a:pt x="1018183" y="8194248"/>
                    </a:lnTo>
                    <a:lnTo>
                      <a:pt x="1018183" y="8196317"/>
                    </a:lnTo>
                    <a:lnTo>
                      <a:pt x="1018183" y="8197885"/>
                    </a:lnTo>
                    <a:lnTo>
                      <a:pt x="1018183" y="8201522"/>
                    </a:lnTo>
                    <a:lnTo>
                      <a:pt x="1018183" y="8201763"/>
                    </a:lnTo>
                    <a:lnTo>
                      <a:pt x="1018183" y="8205309"/>
                    </a:lnTo>
                    <a:lnTo>
                      <a:pt x="1018183" y="8206520"/>
                    </a:lnTo>
                    <a:lnTo>
                      <a:pt x="1018183" y="8207375"/>
                    </a:lnTo>
                    <a:lnTo>
                      <a:pt x="1018183" y="8208096"/>
                    </a:lnTo>
                    <a:lnTo>
                      <a:pt x="1018183" y="8208944"/>
                    </a:lnTo>
                    <a:lnTo>
                      <a:pt x="1018183" y="8210256"/>
                    </a:lnTo>
                    <a:lnTo>
                      <a:pt x="1018183" y="8212580"/>
                    </a:lnTo>
                    <a:lnTo>
                      <a:pt x="1018183" y="8213368"/>
                    </a:lnTo>
                    <a:lnTo>
                      <a:pt x="1018183" y="8216230"/>
                    </a:lnTo>
                    <a:lnTo>
                      <a:pt x="1018183" y="8218931"/>
                    </a:lnTo>
                    <a:lnTo>
                      <a:pt x="1018183" y="8219156"/>
                    </a:lnTo>
                    <a:lnTo>
                      <a:pt x="1018183" y="8221415"/>
                    </a:lnTo>
                    <a:lnTo>
                      <a:pt x="1018183" y="8224396"/>
                    </a:lnTo>
                    <a:lnTo>
                      <a:pt x="1018183" y="8227287"/>
                    </a:lnTo>
                    <a:lnTo>
                      <a:pt x="1018183" y="8227768"/>
                    </a:lnTo>
                    <a:lnTo>
                      <a:pt x="1018183" y="8229987"/>
                    </a:lnTo>
                    <a:lnTo>
                      <a:pt x="1018183" y="8230966"/>
                    </a:lnTo>
                    <a:lnTo>
                      <a:pt x="1018183" y="8232473"/>
                    </a:lnTo>
                    <a:lnTo>
                      <a:pt x="1018183" y="8238036"/>
                    </a:lnTo>
                    <a:lnTo>
                      <a:pt x="1018183" y="8238819"/>
                    </a:lnTo>
                    <a:lnTo>
                      <a:pt x="1018183" y="8240104"/>
                    </a:lnTo>
                    <a:lnTo>
                      <a:pt x="1018183" y="8240386"/>
                    </a:lnTo>
                    <a:lnTo>
                      <a:pt x="1018183" y="8241671"/>
                    </a:lnTo>
                    <a:lnTo>
                      <a:pt x="1018183" y="8242105"/>
                    </a:lnTo>
                    <a:lnTo>
                      <a:pt x="1018183" y="8243647"/>
                    </a:lnTo>
                    <a:lnTo>
                      <a:pt x="1018183" y="8245651"/>
                    </a:lnTo>
                    <a:lnTo>
                      <a:pt x="1018183" y="8247717"/>
                    </a:lnTo>
                    <a:lnTo>
                      <a:pt x="1018183" y="8249286"/>
                    </a:lnTo>
                    <a:lnTo>
                      <a:pt x="1018183" y="8249640"/>
                    </a:lnTo>
                    <a:lnTo>
                      <a:pt x="1018183" y="8249877"/>
                    </a:lnTo>
                    <a:lnTo>
                      <a:pt x="1018183" y="8250598"/>
                    </a:lnTo>
                    <a:lnTo>
                      <a:pt x="1018183" y="8251443"/>
                    </a:lnTo>
                    <a:lnTo>
                      <a:pt x="1018183" y="8251883"/>
                    </a:lnTo>
                    <a:lnTo>
                      <a:pt x="1018183" y="8252573"/>
                    </a:lnTo>
                    <a:lnTo>
                      <a:pt x="1018183" y="8255425"/>
                    </a:lnTo>
                    <a:lnTo>
                      <a:pt x="1018183" y="8259206"/>
                    </a:lnTo>
                    <a:lnTo>
                      <a:pt x="1018183" y="8260698"/>
                    </a:lnTo>
                    <a:lnTo>
                      <a:pt x="1018183" y="8261656"/>
                    </a:lnTo>
                    <a:lnTo>
                      <a:pt x="1018183" y="8263631"/>
                    </a:lnTo>
                    <a:lnTo>
                      <a:pt x="1018183" y="8270135"/>
                    </a:lnTo>
                    <a:lnTo>
                      <a:pt x="1018183" y="8270329"/>
                    </a:lnTo>
                    <a:lnTo>
                      <a:pt x="1018183" y="8272815"/>
                    </a:lnTo>
                    <a:lnTo>
                      <a:pt x="1018183" y="8276961"/>
                    </a:lnTo>
                    <a:lnTo>
                      <a:pt x="1018183" y="8277081"/>
                    </a:lnTo>
                    <a:lnTo>
                      <a:pt x="1018183" y="8278378"/>
                    </a:lnTo>
                    <a:lnTo>
                      <a:pt x="1018183" y="8280446"/>
                    </a:lnTo>
                    <a:lnTo>
                      <a:pt x="1018183" y="8282013"/>
                    </a:lnTo>
                    <a:lnTo>
                      <a:pt x="1018183" y="8283989"/>
                    </a:lnTo>
                    <a:lnTo>
                      <a:pt x="1018183" y="8286148"/>
                    </a:lnTo>
                    <a:lnTo>
                      <a:pt x="1018183" y="8289436"/>
                    </a:lnTo>
                    <a:lnTo>
                      <a:pt x="1018183" y="8290219"/>
                    </a:lnTo>
                    <a:lnTo>
                      <a:pt x="1018183" y="8291504"/>
                    </a:lnTo>
                    <a:lnTo>
                      <a:pt x="1018183" y="8291785"/>
                    </a:lnTo>
                    <a:lnTo>
                      <a:pt x="1018183" y="8293071"/>
                    </a:lnTo>
                    <a:lnTo>
                      <a:pt x="1018183" y="8295046"/>
                    </a:lnTo>
                    <a:lnTo>
                      <a:pt x="1018183" y="8296359"/>
                    </a:lnTo>
                    <a:lnTo>
                      <a:pt x="1018183" y="8297927"/>
                    </a:lnTo>
                    <a:lnTo>
                      <a:pt x="1018183" y="8301040"/>
                    </a:lnTo>
                    <a:lnTo>
                      <a:pt x="1018183" y="8303973"/>
                    </a:lnTo>
                    <a:lnTo>
                      <a:pt x="1018183" y="8309688"/>
                    </a:lnTo>
                    <a:lnTo>
                      <a:pt x="1018183" y="8311877"/>
                    </a:lnTo>
                    <a:lnTo>
                      <a:pt x="1018183" y="8312637"/>
                    </a:lnTo>
                    <a:lnTo>
                      <a:pt x="1018183" y="8313233"/>
                    </a:lnTo>
                    <a:lnTo>
                      <a:pt x="1018183" y="8320746"/>
                    </a:lnTo>
                    <a:lnTo>
                      <a:pt x="1018183" y="8324291"/>
                    </a:lnTo>
                    <a:lnTo>
                      <a:pt x="1018183" y="8326490"/>
                    </a:lnTo>
                    <a:lnTo>
                      <a:pt x="1018183" y="8327775"/>
                    </a:lnTo>
                    <a:lnTo>
                      <a:pt x="1018183" y="8336701"/>
                    </a:lnTo>
                    <a:lnTo>
                      <a:pt x="1018183" y="8337549"/>
                    </a:lnTo>
                    <a:lnTo>
                      <a:pt x="1018183" y="8337914"/>
                    </a:lnTo>
                    <a:lnTo>
                      <a:pt x="1018183" y="8344604"/>
                    </a:lnTo>
                    <a:lnTo>
                      <a:pt x="1018183" y="8347759"/>
                    </a:lnTo>
                    <a:lnTo>
                      <a:pt x="1018183" y="8348972"/>
                    </a:lnTo>
                    <a:lnTo>
                      <a:pt x="1018183" y="8350613"/>
                    </a:lnTo>
                    <a:lnTo>
                      <a:pt x="1018183" y="8354378"/>
                    </a:lnTo>
                    <a:lnTo>
                      <a:pt x="1018183" y="8355662"/>
                    </a:lnTo>
                    <a:lnTo>
                      <a:pt x="1018183" y="8357019"/>
                    </a:lnTo>
                    <a:lnTo>
                      <a:pt x="1018183" y="8361088"/>
                    </a:lnTo>
                    <a:lnTo>
                      <a:pt x="1018183" y="8363164"/>
                    </a:lnTo>
                    <a:lnTo>
                      <a:pt x="1018183" y="8364633"/>
                    </a:lnTo>
                    <a:lnTo>
                      <a:pt x="1018183" y="8365323"/>
                    </a:lnTo>
                    <a:lnTo>
                      <a:pt x="1018183" y="8369172"/>
                    </a:lnTo>
                    <a:lnTo>
                      <a:pt x="1018183" y="8374222"/>
                    </a:lnTo>
                    <a:lnTo>
                      <a:pt x="1018183" y="8375517"/>
                    </a:lnTo>
                    <a:lnTo>
                      <a:pt x="1018183" y="8389314"/>
                    </a:lnTo>
                    <a:lnTo>
                      <a:pt x="1018183" y="8392620"/>
                    </a:lnTo>
                    <a:lnTo>
                      <a:pt x="1018183" y="8393548"/>
                    </a:lnTo>
                    <a:lnTo>
                      <a:pt x="1018183" y="8393852"/>
                    </a:lnTo>
                    <a:lnTo>
                      <a:pt x="1018183" y="8395936"/>
                    </a:lnTo>
                    <a:lnTo>
                      <a:pt x="1018183" y="8396004"/>
                    </a:lnTo>
                    <a:lnTo>
                      <a:pt x="1018183" y="8397361"/>
                    </a:lnTo>
                    <a:lnTo>
                      <a:pt x="1018183" y="8401900"/>
                    </a:lnTo>
                    <a:lnTo>
                      <a:pt x="1018183" y="8405666"/>
                    </a:lnTo>
                    <a:lnTo>
                      <a:pt x="1018183" y="8406228"/>
                    </a:lnTo>
                    <a:lnTo>
                      <a:pt x="1018183" y="8406950"/>
                    </a:lnTo>
                    <a:lnTo>
                      <a:pt x="1018183" y="8408419"/>
                    </a:lnTo>
                    <a:lnTo>
                      <a:pt x="1018183" y="8410496"/>
                    </a:lnTo>
                    <a:lnTo>
                      <a:pt x="1018183" y="8412956"/>
                    </a:lnTo>
                    <a:lnTo>
                      <a:pt x="1018183" y="8414564"/>
                    </a:lnTo>
                    <a:lnTo>
                      <a:pt x="1018183" y="8416724"/>
                    </a:lnTo>
                    <a:lnTo>
                      <a:pt x="1018183" y="8418019"/>
                    </a:lnTo>
                    <a:lnTo>
                      <a:pt x="1018183" y="8430122"/>
                    </a:lnTo>
                    <a:lnTo>
                      <a:pt x="1018183" y="8432962"/>
                    </a:lnTo>
                    <a:lnTo>
                      <a:pt x="1018183" y="8435120"/>
                    </a:lnTo>
                    <a:lnTo>
                      <a:pt x="1018183" y="8436696"/>
                    </a:lnTo>
                    <a:lnTo>
                      <a:pt x="1018183" y="8441180"/>
                    </a:lnTo>
                    <a:lnTo>
                      <a:pt x="1018183" y="8444020"/>
                    </a:lnTo>
                    <a:lnTo>
                      <a:pt x="1018183" y="8444830"/>
                    </a:lnTo>
                    <a:lnTo>
                      <a:pt x="1018183" y="8447292"/>
                    </a:lnTo>
                    <a:lnTo>
                      <a:pt x="1018183" y="8447756"/>
                    </a:lnTo>
                    <a:lnTo>
                      <a:pt x="1018183" y="8448730"/>
                    </a:lnTo>
                    <a:lnTo>
                      <a:pt x="1018183" y="8450838"/>
                    </a:lnTo>
                    <a:lnTo>
                      <a:pt x="1018183" y="8452996"/>
                    </a:lnTo>
                    <a:lnTo>
                      <a:pt x="1018183" y="8453298"/>
                    </a:lnTo>
                    <a:lnTo>
                      <a:pt x="1018183" y="8455887"/>
                    </a:lnTo>
                    <a:lnTo>
                      <a:pt x="1018183" y="8457066"/>
                    </a:lnTo>
                    <a:lnTo>
                      <a:pt x="1018183" y="8458350"/>
                    </a:lnTo>
                    <a:lnTo>
                      <a:pt x="1018183" y="8459566"/>
                    </a:lnTo>
                    <a:lnTo>
                      <a:pt x="1018183" y="8461895"/>
                    </a:lnTo>
                    <a:lnTo>
                      <a:pt x="1018183" y="8470705"/>
                    </a:lnTo>
                    <a:lnTo>
                      <a:pt x="1018183" y="8474251"/>
                    </a:lnTo>
                    <a:lnTo>
                      <a:pt x="1018183" y="8475462"/>
                    </a:lnTo>
                    <a:lnTo>
                      <a:pt x="1018183" y="8476317"/>
                    </a:lnTo>
                    <a:lnTo>
                      <a:pt x="1018183" y="8476747"/>
                    </a:lnTo>
                    <a:lnTo>
                      <a:pt x="1018183" y="8477886"/>
                    </a:lnTo>
                    <a:lnTo>
                      <a:pt x="1018183" y="8479198"/>
                    </a:lnTo>
                    <a:lnTo>
                      <a:pt x="1018183" y="8480483"/>
                    </a:lnTo>
                    <a:lnTo>
                      <a:pt x="1018183" y="8481522"/>
                    </a:lnTo>
                    <a:lnTo>
                      <a:pt x="1018183" y="8484025"/>
                    </a:lnTo>
                    <a:lnTo>
                      <a:pt x="1018183" y="8486521"/>
                    </a:lnTo>
                    <a:lnTo>
                      <a:pt x="1018183" y="8488098"/>
                    </a:lnTo>
                    <a:lnTo>
                      <a:pt x="1018183" y="8490256"/>
                    </a:lnTo>
                    <a:lnTo>
                      <a:pt x="1018183" y="8493338"/>
                    </a:lnTo>
                    <a:lnTo>
                      <a:pt x="1018183" y="8494502"/>
                    </a:lnTo>
                    <a:lnTo>
                      <a:pt x="1018183" y="8494622"/>
                    </a:lnTo>
                    <a:lnTo>
                      <a:pt x="1018183" y="8496229"/>
                    </a:lnTo>
                    <a:lnTo>
                      <a:pt x="1018183" y="8498735"/>
                    </a:lnTo>
                    <a:lnTo>
                      <a:pt x="1018183" y="8498929"/>
                    </a:lnTo>
                    <a:lnTo>
                      <a:pt x="1018183" y="8499908"/>
                    </a:lnTo>
                    <a:lnTo>
                      <a:pt x="1018183" y="8501415"/>
                    </a:lnTo>
                    <a:lnTo>
                      <a:pt x="1018183" y="8504396"/>
                    </a:lnTo>
                    <a:lnTo>
                      <a:pt x="1018183" y="8506978"/>
                    </a:lnTo>
                    <a:lnTo>
                      <a:pt x="1018183" y="8509046"/>
                    </a:lnTo>
                    <a:lnTo>
                      <a:pt x="1018183" y="8510613"/>
                    </a:lnTo>
                    <a:lnTo>
                      <a:pt x="1018183" y="8510966"/>
                    </a:lnTo>
                    <a:lnTo>
                      <a:pt x="1018183" y="8512589"/>
                    </a:lnTo>
                    <a:lnTo>
                      <a:pt x="1018183" y="8518036"/>
                    </a:lnTo>
                    <a:lnTo>
                      <a:pt x="1018183" y="8518819"/>
                    </a:lnTo>
                    <a:lnTo>
                      <a:pt x="1018183" y="8520104"/>
                    </a:lnTo>
                    <a:lnTo>
                      <a:pt x="1018183" y="8520385"/>
                    </a:lnTo>
                    <a:lnTo>
                      <a:pt x="1018183" y="8520825"/>
                    </a:lnTo>
                    <a:lnTo>
                      <a:pt x="1018183" y="8521671"/>
                    </a:lnTo>
                    <a:lnTo>
                      <a:pt x="1018183" y="8523646"/>
                    </a:lnTo>
                    <a:lnTo>
                      <a:pt x="1018183" y="8524367"/>
                    </a:lnTo>
                    <a:lnTo>
                      <a:pt x="1018183" y="8526527"/>
                    </a:lnTo>
                    <a:lnTo>
                      <a:pt x="1018183" y="8529640"/>
                    </a:lnTo>
                    <a:lnTo>
                      <a:pt x="1018183" y="8530598"/>
                    </a:lnTo>
                    <a:lnTo>
                      <a:pt x="1018183" y="8531883"/>
                    </a:lnTo>
                    <a:lnTo>
                      <a:pt x="1018183" y="8532573"/>
                    </a:lnTo>
                    <a:lnTo>
                      <a:pt x="1018183" y="8535427"/>
                    </a:lnTo>
                    <a:lnTo>
                      <a:pt x="1018183" y="8537003"/>
                    </a:lnTo>
                    <a:lnTo>
                      <a:pt x="1018183" y="8539077"/>
                    </a:lnTo>
                    <a:lnTo>
                      <a:pt x="1018183" y="8541237"/>
                    </a:lnTo>
                    <a:lnTo>
                      <a:pt x="1018183" y="8543694"/>
                    </a:lnTo>
                    <a:lnTo>
                      <a:pt x="1018183" y="8547239"/>
                    </a:lnTo>
                    <a:lnTo>
                      <a:pt x="1018183" y="8550135"/>
                    </a:lnTo>
                    <a:lnTo>
                      <a:pt x="1018183" y="8555090"/>
                    </a:lnTo>
                    <a:lnTo>
                      <a:pt x="1018183" y="8556375"/>
                    </a:lnTo>
                    <a:lnTo>
                      <a:pt x="1018183" y="8558378"/>
                    </a:lnTo>
                    <a:lnTo>
                      <a:pt x="1018183" y="8560446"/>
                    </a:lnTo>
                    <a:lnTo>
                      <a:pt x="1018183" y="8562013"/>
                    </a:lnTo>
                    <a:lnTo>
                      <a:pt x="1018183" y="8563988"/>
                    </a:lnTo>
                    <a:lnTo>
                      <a:pt x="1018183" y="8565301"/>
                    </a:lnTo>
                    <a:lnTo>
                      <a:pt x="1018183" y="8566149"/>
                    </a:lnTo>
                    <a:lnTo>
                      <a:pt x="1018183" y="8566869"/>
                    </a:lnTo>
                    <a:lnTo>
                      <a:pt x="1018183" y="8568154"/>
                    </a:lnTo>
                    <a:lnTo>
                      <a:pt x="1018183" y="8571918"/>
                    </a:lnTo>
                    <a:lnTo>
                      <a:pt x="1018183" y="8576359"/>
                    </a:lnTo>
                    <a:lnTo>
                      <a:pt x="1018183" y="8577931"/>
                    </a:lnTo>
                    <a:lnTo>
                      <a:pt x="1018183" y="8581579"/>
                    </a:lnTo>
                    <a:lnTo>
                      <a:pt x="1018183" y="8582864"/>
                    </a:lnTo>
                    <a:lnTo>
                      <a:pt x="1018183" y="8586712"/>
                    </a:lnTo>
                    <a:lnTo>
                      <a:pt x="1018183" y="8589688"/>
                    </a:lnTo>
                    <a:lnTo>
                      <a:pt x="1018183" y="8592637"/>
                    </a:lnTo>
                    <a:lnTo>
                      <a:pt x="1018183" y="8593233"/>
                    </a:lnTo>
                    <a:lnTo>
                      <a:pt x="1018183" y="8596717"/>
                    </a:lnTo>
                    <a:lnTo>
                      <a:pt x="1018183" y="8604117"/>
                    </a:lnTo>
                    <a:lnTo>
                      <a:pt x="1018183" y="8606491"/>
                    </a:lnTo>
                    <a:lnTo>
                      <a:pt x="1018183" y="8607775"/>
                    </a:lnTo>
                    <a:lnTo>
                      <a:pt x="1018183" y="8616701"/>
                    </a:lnTo>
                    <a:lnTo>
                      <a:pt x="1018183" y="8617914"/>
                    </a:lnTo>
                    <a:lnTo>
                      <a:pt x="1018183" y="8624536"/>
                    </a:lnTo>
                    <a:lnTo>
                      <a:pt x="1018183" y="8624604"/>
                    </a:lnTo>
                    <a:lnTo>
                      <a:pt x="1018183" y="8625961"/>
                    </a:lnTo>
                    <a:lnTo>
                      <a:pt x="1018183" y="8629211"/>
                    </a:lnTo>
                    <a:lnTo>
                      <a:pt x="1018183" y="8634828"/>
                    </a:lnTo>
                    <a:lnTo>
                      <a:pt x="1018183" y="8637019"/>
                    </a:lnTo>
                    <a:lnTo>
                      <a:pt x="1018183" y="8643164"/>
                    </a:lnTo>
                    <a:lnTo>
                      <a:pt x="1018183" y="8644459"/>
                    </a:lnTo>
                    <a:lnTo>
                      <a:pt x="1018183" y="8646619"/>
                    </a:lnTo>
                    <a:lnTo>
                      <a:pt x="1018183" y="8655518"/>
                    </a:lnTo>
                    <a:lnTo>
                      <a:pt x="1018183" y="8661562"/>
                    </a:lnTo>
                    <a:lnTo>
                      <a:pt x="1018183" y="8664878"/>
                    </a:lnTo>
                    <a:lnTo>
                      <a:pt x="1018183" y="8672620"/>
                    </a:lnTo>
                    <a:lnTo>
                      <a:pt x="1018183" y="8675170"/>
                    </a:lnTo>
                    <a:lnTo>
                      <a:pt x="1018183" y="8675892"/>
                    </a:lnTo>
                    <a:lnTo>
                      <a:pt x="1018183" y="8675935"/>
                    </a:lnTo>
                    <a:lnTo>
                      <a:pt x="1018183" y="8677330"/>
                    </a:lnTo>
                    <a:lnTo>
                      <a:pt x="1018183" y="8677361"/>
                    </a:lnTo>
                    <a:lnTo>
                      <a:pt x="1018183" y="8679438"/>
                    </a:lnTo>
                    <a:lnTo>
                      <a:pt x="1018183" y="8681898"/>
                    </a:lnTo>
                    <a:lnTo>
                      <a:pt x="1018183" y="8685666"/>
                    </a:lnTo>
                    <a:lnTo>
                      <a:pt x="1018183" y="8686228"/>
                    </a:lnTo>
                    <a:lnTo>
                      <a:pt x="1018183" y="8686950"/>
                    </a:lnTo>
                    <a:lnTo>
                      <a:pt x="1018183" y="8686961"/>
                    </a:lnTo>
                    <a:lnTo>
                      <a:pt x="1018183" y="8688246"/>
                    </a:lnTo>
                    <a:lnTo>
                      <a:pt x="1018183" y="8690495"/>
                    </a:lnTo>
                    <a:lnTo>
                      <a:pt x="1018183" y="8691789"/>
                    </a:lnTo>
                    <a:lnTo>
                      <a:pt x="1018183" y="8698019"/>
                    </a:lnTo>
                    <a:lnTo>
                      <a:pt x="1018183" y="8704062"/>
                    </a:lnTo>
                    <a:lnTo>
                      <a:pt x="1018183" y="8705347"/>
                    </a:lnTo>
                    <a:lnTo>
                      <a:pt x="1018183" y="8708663"/>
                    </a:lnTo>
                    <a:lnTo>
                      <a:pt x="1018183" y="8710122"/>
                    </a:lnTo>
                    <a:lnTo>
                      <a:pt x="1018183" y="8711679"/>
                    </a:lnTo>
                    <a:lnTo>
                      <a:pt x="1018183" y="8712962"/>
                    </a:lnTo>
                    <a:lnTo>
                      <a:pt x="1018183" y="8715121"/>
                    </a:lnTo>
                    <a:lnTo>
                      <a:pt x="1018183" y="8716698"/>
                    </a:lnTo>
                    <a:lnTo>
                      <a:pt x="1018183" y="8717672"/>
                    </a:lnTo>
                    <a:lnTo>
                      <a:pt x="1018183" y="8718956"/>
                    </a:lnTo>
                    <a:lnTo>
                      <a:pt x="1018183" y="8721938"/>
                    </a:lnTo>
                    <a:lnTo>
                      <a:pt x="1018183" y="8723102"/>
                    </a:lnTo>
                    <a:lnTo>
                      <a:pt x="1018183" y="8723222"/>
                    </a:lnTo>
                    <a:lnTo>
                      <a:pt x="1018183" y="8724829"/>
                    </a:lnTo>
                    <a:lnTo>
                      <a:pt x="1018183" y="8727292"/>
                    </a:lnTo>
                    <a:lnTo>
                      <a:pt x="1018183" y="8728508"/>
                    </a:lnTo>
                    <a:lnTo>
                      <a:pt x="1018183" y="8728730"/>
                    </a:lnTo>
                    <a:lnTo>
                      <a:pt x="1018183" y="8730837"/>
                    </a:lnTo>
                    <a:lnTo>
                      <a:pt x="1018183" y="8732996"/>
                    </a:lnTo>
                    <a:lnTo>
                      <a:pt x="1018183" y="8734293"/>
                    </a:lnTo>
                    <a:lnTo>
                      <a:pt x="1018183" y="8736360"/>
                    </a:lnTo>
                    <a:lnTo>
                      <a:pt x="1018183" y="8737927"/>
                    </a:lnTo>
                    <a:lnTo>
                      <a:pt x="1018183" y="8739566"/>
                    </a:lnTo>
                    <a:lnTo>
                      <a:pt x="1018183" y="8745689"/>
                    </a:lnTo>
                    <a:lnTo>
                      <a:pt x="1018183" y="8749425"/>
                    </a:lnTo>
                    <a:lnTo>
                      <a:pt x="1018183" y="8750114"/>
                    </a:lnTo>
                    <a:lnTo>
                      <a:pt x="1018183" y="8752967"/>
                    </a:lnTo>
                    <a:lnTo>
                      <a:pt x="1018183" y="8755463"/>
                    </a:lnTo>
                    <a:lnTo>
                      <a:pt x="1018183" y="8756747"/>
                    </a:lnTo>
                    <a:lnTo>
                      <a:pt x="1018183" y="8759198"/>
                    </a:lnTo>
                    <a:lnTo>
                      <a:pt x="1018183" y="8760483"/>
                    </a:lnTo>
                    <a:lnTo>
                      <a:pt x="1018183" y="8763444"/>
                    </a:lnTo>
                    <a:lnTo>
                      <a:pt x="1018183" y="8763564"/>
                    </a:lnTo>
                    <a:lnTo>
                      <a:pt x="1018183" y="8764027"/>
                    </a:lnTo>
                    <a:lnTo>
                      <a:pt x="1018183" y="8765603"/>
                    </a:lnTo>
                    <a:lnTo>
                      <a:pt x="1018183" y="8767677"/>
                    </a:lnTo>
                    <a:lnTo>
                      <a:pt x="1018183" y="8772294"/>
                    </a:lnTo>
                    <a:lnTo>
                      <a:pt x="1018183" y="8773338"/>
                    </a:lnTo>
                    <a:lnTo>
                      <a:pt x="1018183" y="8774502"/>
                    </a:lnTo>
                    <a:lnTo>
                      <a:pt x="1018183" y="8774622"/>
                    </a:lnTo>
                    <a:lnTo>
                      <a:pt x="1018183" y="8775839"/>
                    </a:lnTo>
                    <a:lnTo>
                      <a:pt x="1018183" y="8778735"/>
                    </a:lnTo>
                    <a:lnTo>
                      <a:pt x="1018183" y="8779908"/>
                    </a:lnTo>
                    <a:lnTo>
                      <a:pt x="1018183" y="8786978"/>
                    </a:lnTo>
                    <a:lnTo>
                      <a:pt x="1018183" y="8789046"/>
                    </a:lnTo>
                    <a:lnTo>
                      <a:pt x="1018183" y="8790613"/>
                    </a:lnTo>
                    <a:lnTo>
                      <a:pt x="1018183" y="8792588"/>
                    </a:lnTo>
                    <a:lnTo>
                      <a:pt x="1018183" y="8792616"/>
                    </a:lnTo>
                    <a:lnTo>
                      <a:pt x="1018183" y="8795469"/>
                    </a:lnTo>
                    <a:lnTo>
                      <a:pt x="1018183" y="8796754"/>
                    </a:lnTo>
                    <a:lnTo>
                      <a:pt x="1018183" y="8800518"/>
                    </a:lnTo>
                    <a:lnTo>
                      <a:pt x="1018183" y="8800825"/>
                    </a:lnTo>
                    <a:lnTo>
                      <a:pt x="1018183" y="8804369"/>
                    </a:lnTo>
                    <a:lnTo>
                      <a:pt x="1018183" y="8805945"/>
                    </a:lnTo>
                    <a:lnTo>
                      <a:pt x="1018183" y="8806531"/>
                    </a:lnTo>
                    <a:lnTo>
                      <a:pt x="1018183" y="8807229"/>
                    </a:lnTo>
                    <a:lnTo>
                      <a:pt x="1018183" y="8810179"/>
                    </a:lnTo>
                    <a:lnTo>
                      <a:pt x="1018183" y="8810774"/>
                    </a:lnTo>
                    <a:lnTo>
                      <a:pt x="1018183" y="8811464"/>
                    </a:lnTo>
                    <a:lnTo>
                      <a:pt x="1018183" y="8812636"/>
                    </a:lnTo>
                    <a:lnTo>
                      <a:pt x="1018183" y="8815312"/>
                    </a:lnTo>
                    <a:lnTo>
                      <a:pt x="1018183" y="8816181"/>
                    </a:lnTo>
                    <a:lnTo>
                      <a:pt x="1018183" y="8817003"/>
                    </a:lnTo>
                    <a:lnTo>
                      <a:pt x="1018183" y="8819077"/>
                    </a:lnTo>
                    <a:lnTo>
                      <a:pt x="1018183" y="8821237"/>
                    </a:lnTo>
                    <a:lnTo>
                      <a:pt x="1018183" y="8825317"/>
                    </a:lnTo>
                    <a:lnTo>
                      <a:pt x="1018183" y="8835091"/>
                    </a:lnTo>
                    <a:lnTo>
                      <a:pt x="1018183" y="8836375"/>
                    </a:lnTo>
                    <a:lnTo>
                      <a:pt x="1018183" y="8837096"/>
                    </a:lnTo>
                    <a:lnTo>
                      <a:pt x="1018183" y="8840860"/>
                    </a:lnTo>
                    <a:lnTo>
                      <a:pt x="1018183" y="8845301"/>
                    </a:lnTo>
                    <a:lnTo>
                      <a:pt x="1018183" y="8846873"/>
                    </a:lnTo>
                    <a:lnTo>
                      <a:pt x="1018183" y="8851806"/>
                    </a:lnTo>
                    <a:lnTo>
                      <a:pt x="1018183" y="8855654"/>
                    </a:lnTo>
                    <a:lnTo>
                      <a:pt x="1018183" y="8857811"/>
                    </a:lnTo>
                    <a:lnTo>
                      <a:pt x="1018183" y="8861579"/>
                    </a:lnTo>
                    <a:lnTo>
                      <a:pt x="1018183" y="8873059"/>
                    </a:lnTo>
                    <a:lnTo>
                      <a:pt x="1018183" y="8876717"/>
                    </a:lnTo>
                    <a:lnTo>
                      <a:pt x="1018183" y="8884118"/>
                    </a:lnTo>
                    <a:lnTo>
                      <a:pt x="1018183" y="8893478"/>
                    </a:lnTo>
                    <a:lnTo>
                      <a:pt x="1018183" y="8898153"/>
                    </a:lnTo>
                    <a:lnTo>
                      <a:pt x="1018183" y="8903770"/>
                    </a:lnTo>
                    <a:lnTo>
                      <a:pt x="1018183" y="8904535"/>
                    </a:lnTo>
                    <a:lnTo>
                      <a:pt x="1018183" y="8905961"/>
                    </a:lnTo>
                    <a:lnTo>
                      <a:pt x="1018183" y="8914828"/>
                    </a:lnTo>
                    <a:lnTo>
                      <a:pt x="1018183" y="8915561"/>
                    </a:lnTo>
                    <a:lnTo>
                      <a:pt x="1018183" y="8916846"/>
                    </a:lnTo>
                    <a:lnTo>
                      <a:pt x="1018183" y="8920389"/>
                    </a:lnTo>
                    <a:lnTo>
                      <a:pt x="1018183" y="8924460"/>
                    </a:lnTo>
                    <a:lnTo>
                      <a:pt x="1018183" y="8926619"/>
                    </a:lnTo>
                    <a:lnTo>
                      <a:pt x="1018183" y="8937263"/>
                    </a:lnTo>
                    <a:lnTo>
                      <a:pt x="1018183" y="8940279"/>
                    </a:lnTo>
                    <a:lnTo>
                      <a:pt x="1018183" y="8941562"/>
                    </a:lnTo>
                    <a:lnTo>
                      <a:pt x="1018183" y="8944877"/>
                    </a:lnTo>
                    <a:lnTo>
                      <a:pt x="1018183" y="8946272"/>
                    </a:lnTo>
                    <a:lnTo>
                      <a:pt x="1018183" y="8947556"/>
                    </a:lnTo>
                    <a:lnTo>
                      <a:pt x="1018183" y="8955170"/>
                    </a:lnTo>
                    <a:lnTo>
                      <a:pt x="1018183" y="8955892"/>
                    </a:lnTo>
                    <a:lnTo>
                      <a:pt x="1018183" y="8957188"/>
                    </a:lnTo>
                    <a:lnTo>
                      <a:pt x="1018183" y="8957330"/>
                    </a:lnTo>
                    <a:lnTo>
                      <a:pt x="1018183" y="8959437"/>
                    </a:lnTo>
                    <a:lnTo>
                      <a:pt x="1018183" y="8960731"/>
                    </a:lnTo>
                    <a:lnTo>
                      <a:pt x="1018183" y="8962893"/>
                    </a:lnTo>
                    <a:lnTo>
                      <a:pt x="1018183" y="8964960"/>
                    </a:lnTo>
                    <a:lnTo>
                      <a:pt x="1018183" y="8966527"/>
                    </a:lnTo>
                    <a:lnTo>
                      <a:pt x="1018183" y="8966961"/>
                    </a:lnTo>
                    <a:lnTo>
                      <a:pt x="1018183" y="8974289"/>
                    </a:lnTo>
                    <a:lnTo>
                      <a:pt x="1018183" y="8977605"/>
                    </a:lnTo>
                    <a:lnTo>
                      <a:pt x="1018183" y="8978714"/>
                    </a:lnTo>
                    <a:lnTo>
                      <a:pt x="1018183" y="8980621"/>
                    </a:lnTo>
                    <a:lnTo>
                      <a:pt x="1018183" y="8984063"/>
                    </a:lnTo>
                    <a:lnTo>
                      <a:pt x="1018183" y="8985347"/>
                    </a:lnTo>
                    <a:lnTo>
                      <a:pt x="1018183" y="8987898"/>
                    </a:lnTo>
                    <a:lnTo>
                      <a:pt x="1018183" y="8992044"/>
                    </a:lnTo>
                    <a:lnTo>
                      <a:pt x="1018183" y="8992164"/>
                    </a:lnTo>
                    <a:lnTo>
                      <a:pt x="1018183" y="8997672"/>
                    </a:lnTo>
                    <a:lnTo>
                      <a:pt x="1018183" y="9001938"/>
                    </a:lnTo>
                    <a:lnTo>
                      <a:pt x="1018183" y="9003102"/>
                    </a:lnTo>
                    <a:lnTo>
                      <a:pt x="1018183" y="9003222"/>
                    </a:lnTo>
                    <a:lnTo>
                      <a:pt x="1018183" y="9003235"/>
                    </a:lnTo>
                    <a:lnTo>
                      <a:pt x="1018183" y="9005302"/>
                    </a:lnTo>
                    <a:lnTo>
                      <a:pt x="1018183" y="9006869"/>
                    </a:lnTo>
                    <a:lnTo>
                      <a:pt x="1018183" y="9008508"/>
                    </a:lnTo>
                    <a:lnTo>
                      <a:pt x="1018183" y="9019056"/>
                    </a:lnTo>
                    <a:lnTo>
                      <a:pt x="1018183" y="9021216"/>
                    </a:lnTo>
                    <a:lnTo>
                      <a:pt x="1018183" y="9025689"/>
                    </a:lnTo>
                    <a:lnTo>
                      <a:pt x="1018183" y="9029425"/>
                    </a:lnTo>
                    <a:lnTo>
                      <a:pt x="1018183" y="9032969"/>
                    </a:lnTo>
                    <a:lnTo>
                      <a:pt x="1018183" y="9034545"/>
                    </a:lnTo>
                    <a:lnTo>
                      <a:pt x="1018183" y="9035829"/>
                    </a:lnTo>
                    <a:lnTo>
                      <a:pt x="1018183" y="9039374"/>
                    </a:lnTo>
                    <a:lnTo>
                      <a:pt x="1018183" y="9041236"/>
                    </a:lnTo>
                    <a:lnTo>
                      <a:pt x="1018183" y="9043444"/>
                    </a:lnTo>
                    <a:lnTo>
                      <a:pt x="1018183" y="9043564"/>
                    </a:lnTo>
                    <a:lnTo>
                      <a:pt x="1018183" y="9044781"/>
                    </a:lnTo>
                    <a:lnTo>
                      <a:pt x="1018183" y="9045603"/>
                    </a:lnTo>
                    <a:lnTo>
                      <a:pt x="1018183" y="9047677"/>
                    </a:lnTo>
                    <a:lnTo>
                      <a:pt x="1018183" y="9061558"/>
                    </a:lnTo>
                    <a:lnTo>
                      <a:pt x="1018183" y="9065696"/>
                    </a:lnTo>
                    <a:lnTo>
                      <a:pt x="1018183" y="9069460"/>
                    </a:lnTo>
                    <a:lnTo>
                      <a:pt x="1018183" y="9075473"/>
                    </a:lnTo>
                    <a:lnTo>
                      <a:pt x="1018183" y="9076171"/>
                    </a:lnTo>
                    <a:lnTo>
                      <a:pt x="1018183" y="9079716"/>
                    </a:lnTo>
                    <a:lnTo>
                      <a:pt x="1018183" y="9080406"/>
                    </a:lnTo>
                    <a:lnTo>
                      <a:pt x="1018183" y="9084254"/>
                    </a:lnTo>
                    <a:lnTo>
                      <a:pt x="1018183" y="9085945"/>
                    </a:lnTo>
                    <a:lnTo>
                      <a:pt x="1013240" y="9085945"/>
                    </a:lnTo>
                    <a:lnTo>
                      <a:pt x="0" y="8276567"/>
                    </a:lnTo>
                    <a:lnTo>
                      <a:pt x="0" y="8274876"/>
                    </a:lnTo>
                    <a:lnTo>
                      <a:pt x="0" y="8271026"/>
                    </a:lnTo>
                    <a:lnTo>
                      <a:pt x="0" y="8270329"/>
                    </a:lnTo>
                    <a:lnTo>
                      <a:pt x="0" y="8266793"/>
                    </a:lnTo>
                    <a:lnTo>
                      <a:pt x="0" y="8259206"/>
                    </a:lnTo>
                    <a:lnTo>
                      <a:pt x="0" y="8252573"/>
                    </a:lnTo>
                    <a:lnTo>
                      <a:pt x="0" y="8249640"/>
                    </a:lnTo>
                    <a:lnTo>
                      <a:pt x="0" y="8245651"/>
                    </a:lnTo>
                    <a:lnTo>
                      <a:pt x="0" y="8238297"/>
                    </a:lnTo>
                    <a:lnTo>
                      <a:pt x="0" y="8236225"/>
                    </a:lnTo>
                    <a:lnTo>
                      <a:pt x="0" y="8234065"/>
                    </a:lnTo>
                    <a:lnTo>
                      <a:pt x="0" y="8231857"/>
                    </a:lnTo>
                    <a:lnTo>
                      <a:pt x="0" y="8229987"/>
                    </a:lnTo>
                    <a:lnTo>
                      <a:pt x="0" y="8226451"/>
                    </a:lnTo>
                    <a:lnTo>
                      <a:pt x="0" y="8225164"/>
                    </a:lnTo>
                    <a:lnTo>
                      <a:pt x="0" y="8220046"/>
                    </a:lnTo>
                    <a:lnTo>
                      <a:pt x="0" y="8218931"/>
                    </a:lnTo>
                    <a:lnTo>
                      <a:pt x="0" y="8205309"/>
                    </a:lnTo>
                    <a:lnTo>
                      <a:pt x="0" y="8201522"/>
                    </a:lnTo>
                    <a:lnTo>
                      <a:pt x="0" y="8199130"/>
                    </a:lnTo>
                    <a:lnTo>
                      <a:pt x="0" y="8197490"/>
                    </a:lnTo>
                    <a:lnTo>
                      <a:pt x="0" y="8195922"/>
                    </a:lnTo>
                    <a:lnTo>
                      <a:pt x="0" y="8194248"/>
                    </a:lnTo>
                    <a:lnTo>
                      <a:pt x="0" y="8193723"/>
                    </a:lnTo>
                    <a:lnTo>
                      <a:pt x="0" y="8188293"/>
                    </a:lnTo>
                    <a:lnTo>
                      <a:pt x="0" y="8182665"/>
                    </a:lnTo>
                    <a:lnTo>
                      <a:pt x="0" y="8178519"/>
                    </a:lnTo>
                    <a:lnTo>
                      <a:pt x="0" y="8171241"/>
                    </a:lnTo>
                    <a:lnTo>
                      <a:pt x="0" y="8164948"/>
                    </a:lnTo>
                    <a:lnTo>
                      <a:pt x="0" y="8161180"/>
                    </a:lnTo>
                    <a:lnTo>
                      <a:pt x="0" y="8157582"/>
                    </a:lnTo>
                    <a:lnTo>
                      <a:pt x="0" y="8157148"/>
                    </a:lnTo>
                    <a:lnTo>
                      <a:pt x="0" y="8155580"/>
                    </a:lnTo>
                    <a:lnTo>
                      <a:pt x="0" y="8147951"/>
                    </a:lnTo>
                    <a:lnTo>
                      <a:pt x="0" y="8147811"/>
                    </a:lnTo>
                    <a:lnTo>
                      <a:pt x="0" y="8146514"/>
                    </a:lnTo>
                    <a:lnTo>
                      <a:pt x="0" y="8145791"/>
                    </a:lnTo>
                    <a:lnTo>
                      <a:pt x="0" y="8138177"/>
                    </a:lnTo>
                    <a:lnTo>
                      <a:pt x="0" y="8136893"/>
                    </a:lnTo>
                    <a:lnTo>
                      <a:pt x="0" y="8130899"/>
                    </a:lnTo>
                    <a:lnTo>
                      <a:pt x="0" y="8125778"/>
                    </a:lnTo>
                    <a:lnTo>
                      <a:pt x="0" y="8124606"/>
                    </a:lnTo>
                    <a:lnTo>
                      <a:pt x="0" y="8122013"/>
                    </a:lnTo>
                    <a:lnTo>
                      <a:pt x="0" y="8117240"/>
                    </a:lnTo>
                    <a:lnTo>
                      <a:pt x="0" y="8116004"/>
                    </a:lnTo>
                    <a:lnTo>
                      <a:pt x="0" y="8115081"/>
                    </a:lnTo>
                    <a:lnTo>
                      <a:pt x="0" y="8113546"/>
                    </a:lnTo>
                    <a:lnTo>
                      <a:pt x="0" y="8110234"/>
                    </a:lnTo>
                    <a:lnTo>
                      <a:pt x="0" y="8109314"/>
                    </a:lnTo>
                    <a:lnTo>
                      <a:pt x="0" y="8107469"/>
                    </a:lnTo>
                    <a:lnTo>
                      <a:pt x="0" y="8106181"/>
                    </a:lnTo>
                    <a:lnTo>
                      <a:pt x="0" y="8105449"/>
                    </a:lnTo>
                    <a:lnTo>
                      <a:pt x="0" y="8094391"/>
                    </a:lnTo>
                    <a:lnTo>
                      <a:pt x="0" y="8088775"/>
                    </a:lnTo>
                    <a:lnTo>
                      <a:pt x="0" y="8085436"/>
                    </a:lnTo>
                    <a:lnTo>
                      <a:pt x="0" y="8084633"/>
                    </a:lnTo>
                    <a:lnTo>
                      <a:pt x="0" y="8083277"/>
                    </a:lnTo>
                    <a:lnTo>
                      <a:pt x="0" y="8081671"/>
                    </a:lnTo>
                    <a:lnTo>
                      <a:pt x="0" y="8075662"/>
                    </a:lnTo>
                    <a:lnTo>
                      <a:pt x="0" y="8074739"/>
                    </a:lnTo>
                    <a:lnTo>
                      <a:pt x="0" y="8074377"/>
                    </a:lnTo>
                    <a:lnTo>
                      <a:pt x="0" y="8070613"/>
                    </a:lnTo>
                    <a:lnTo>
                      <a:pt x="0" y="8068972"/>
                    </a:lnTo>
                    <a:lnTo>
                      <a:pt x="0" y="8063681"/>
                    </a:lnTo>
                    <a:lnTo>
                      <a:pt x="0" y="8062569"/>
                    </a:lnTo>
                    <a:lnTo>
                      <a:pt x="0" y="8052199"/>
                    </a:lnTo>
                    <a:lnTo>
                      <a:pt x="0" y="8048481"/>
                    </a:lnTo>
                    <a:lnTo>
                      <a:pt x="0" y="8048433"/>
                    </a:lnTo>
                    <a:lnTo>
                      <a:pt x="0" y="8046276"/>
                    </a:lnTo>
                    <a:lnTo>
                      <a:pt x="0" y="8044291"/>
                    </a:lnTo>
                    <a:lnTo>
                      <a:pt x="0" y="8042935"/>
                    </a:lnTo>
                    <a:lnTo>
                      <a:pt x="0" y="8042426"/>
                    </a:lnTo>
                    <a:lnTo>
                      <a:pt x="0" y="8037886"/>
                    </a:lnTo>
                    <a:lnTo>
                      <a:pt x="0" y="8031877"/>
                    </a:lnTo>
                    <a:lnTo>
                      <a:pt x="0" y="8030606"/>
                    </a:lnTo>
                    <a:lnTo>
                      <a:pt x="0" y="8023973"/>
                    </a:lnTo>
                    <a:lnTo>
                      <a:pt x="0" y="8021040"/>
                    </a:lnTo>
                    <a:lnTo>
                      <a:pt x="0" y="8011857"/>
                    </a:lnTo>
                    <a:lnTo>
                      <a:pt x="0" y="8009697"/>
                    </a:lnTo>
                    <a:lnTo>
                      <a:pt x="0" y="8008139"/>
                    </a:lnTo>
                    <a:lnTo>
                      <a:pt x="0" y="8007625"/>
                    </a:lnTo>
                    <a:lnTo>
                      <a:pt x="0" y="8005934"/>
                    </a:lnTo>
                    <a:lnTo>
                      <a:pt x="0" y="8003257"/>
                    </a:lnTo>
                    <a:lnTo>
                      <a:pt x="0" y="8002084"/>
                    </a:lnTo>
                    <a:lnTo>
                      <a:pt x="0" y="8001387"/>
                    </a:lnTo>
                    <a:lnTo>
                      <a:pt x="0" y="8000799"/>
                    </a:lnTo>
                    <a:lnTo>
                      <a:pt x="0" y="7997851"/>
                    </a:lnTo>
                    <a:lnTo>
                      <a:pt x="0" y="7997081"/>
                    </a:lnTo>
                    <a:lnTo>
                      <a:pt x="0" y="7996564"/>
                    </a:lnTo>
                    <a:lnTo>
                      <a:pt x="0" y="7991446"/>
                    </a:lnTo>
                    <a:lnTo>
                      <a:pt x="0" y="7990331"/>
                    </a:lnTo>
                    <a:lnTo>
                      <a:pt x="0" y="7990264"/>
                    </a:lnTo>
                    <a:lnTo>
                      <a:pt x="0" y="7989034"/>
                    </a:lnTo>
                    <a:lnTo>
                      <a:pt x="0" y="7985265"/>
                    </a:lnTo>
                    <a:lnTo>
                      <a:pt x="0" y="7983631"/>
                    </a:lnTo>
                    <a:lnTo>
                      <a:pt x="0" y="7981234"/>
                    </a:lnTo>
                    <a:lnTo>
                      <a:pt x="0" y="7980698"/>
                    </a:lnTo>
                    <a:lnTo>
                      <a:pt x="0" y="7979665"/>
                    </a:lnTo>
                    <a:lnTo>
                      <a:pt x="0" y="7979206"/>
                    </a:lnTo>
                    <a:lnTo>
                      <a:pt x="0" y="7976709"/>
                    </a:lnTo>
                    <a:lnTo>
                      <a:pt x="0" y="7970530"/>
                    </a:lnTo>
                    <a:lnTo>
                      <a:pt x="0" y="7969355"/>
                    </a:lnTo>
                    <a:lnTo>
                      <a:pt x="0" y="7965648"/>
                    </a:lnTo>
                    <a:lnTo>
                      <a:pt x="0" y="7965123"/>
                    </a:lnTo>
                    <a:lnTo>
                      <a:pt x="0" y="7964354"/>
                    </a:lnTo>
                    <a:lnTo>
                      <a:pt x="0" y="7962915"/>
                    </a:lnTo>
                    <a:lnTo>
                      <a:pt x="0" y="7958297"/>
                    </a:lnTo>
                    <a:lnTo>
                      <a:pt x="0" y="7956222"/>
                    </a:lnTo>
                    <a:lnTo>
                      <a:pt x="0" y="7954065"/>
                    </a:lnTo>
                    <a:lnTo>
                      <a:pt x="0" y="7951104"/>
                    </a:lnTo>
                    <a:lnTo>
                      <a:pt x="0" y="7949989"/>
                    </a:lnTo>
                    <a:lnTo>
                      <a:pt x="0" y="7949819"/>
                    </a:lnTo>
                    <a:lnTo>
                      <a:pt x="0" y="7946479"/>
                    </a:lnTo>
                    <a:lnTo>
                      <a:pt x="0" y="7940044"/>
                    </a:lnTo>
                    <a:lnTo>
                      <a:pt x="0" y="7932580"/>
                    </a:lnTo>
                    <a:lnTo>
                      <a:pt x="0" y="7930188"/>
                    </a:lnTo>
                    <a:lnTo>
                      <a:pt x="0" y="7928548"/>
                    </a:lnTo>
                    <a:lnTo>
                      <a:pt x="0" y="7926980"/>
                    </a:lnTo>
                    <a:lnTo>
                      <a:pt x="0" y="7925306"/>
                    </a:lnTo>
                    <a:lnTo>
                      <a:pt x="0" y="7919351"/>
                    </a:lnTo>
                    <a:lnTo>
                      <a:pt x="0" y="7919129"/>
                    </a:lnTo>
                    <a:lnTo>
                      <a:pt x="0" y="7917914"/>
                    </a:lnTo>
                    <a:lnTo>
                      <a:pt x="0" y="7915449"/>
                    </a:lnTo>
                    <a:lnTo>
                      <a:pt x="0" y="7913723"/>
                    </a:lnTo>
                    <a:lnTo>
                      <a:pt x="0" y="7909577"/>
                    </a:lnTo>
                    <a:lnTo>
                      <a:pt x="0" y="7908293"/>
                    </a:lnTo>
                    <a:lnTo>
                      <a:pt x="0" y="7907318"/>
                    </a:lnTo>
                    <a:lnTo>
                      <a:pt x="0" y="7902299"/>
                    </a:lnTo>
                    <a:lnTo>
                      <a:pt x="0" y="7896006"/>
                    </a:lnTo>
                    <a:lnTo>
                      <a:pt x="0" y="7893057"/>
                    </a:lnTo>
                    <a:lnTo>
                      <a:pt x="0" y="7888640"/>
                    </a:lnTo>
                    <a:lnTo>
                      <a:pt x="0" y="7884946"/>
                    </a:lnTo>
                    <a:lnTo>
                      <a:pt x="0" y="7881634"/>
                    </a:lnTo>
                    <a:lnTo>
                      <a:pt x="0" y="7878869"/>
                    </a:lnTo>
                    <a:lnTo>
                      <a:pt x="0" y="7877581"/>
                    </a:lnTo>
                    <a:lnTo>
                      <a:pt x="0" y="7877572"/>
                    </a:lnTo>
                    <a:lnTo>
                      <a:pt x="0" y="7876849"/>
                    </a:lnTo>
                    <a:lnTo>
                      <a:pt x="0" y="7876287"/>
                    </a:lnTo>
                    <a:lnTo>
                      <a:pt x="0" y="7872520"/>
                    </a:lnTo>
                    <a:lnTo>
                      <a:pt x="0" y="7867951"/>
                    </a:lnTo>
                    <a:lnTo>
                      <a:pt x="0" y="7866514"/>
                    </a:lnTo>
                    <a:lnTo>
                      <a:pt x="0" y="7865791"/>
                    </a:lnTo>
                    <a:lnTo>
                      <a:pt x="0" y="7856836"/>
                    </a:lnTo>
                    <a:lnTo>
                      <a:pt x="0" y="7853071"/>
                    </a:lnTo>
                    <a:lnTo>
                      <a:pt x="0" y="7847062"/>
                    </a:lnTo>
                    <a:lnTo>
                      <a:pt x="0" y="7846139"/>
                    </a:lnTo>
                    <a:lnTo>
                      <a:pt x="0" y="7845777"/>
                    </a:lnTo>
                    <a:lnTo>
                      <a:pt x="0" y="7844604"/>
                    </a:lnTo>
                    <a:lnTo>
                      <a:pt x="0" y="7842013"/>
                    </a:lnTo>
                    <a:lnTo>
                      <a:pt x="0" y="7841292"/>
                    </a:lnTo>
                    <a:lnTo>
                      <a:pt x="0" y="7840372"/>
                    </a:lnTo>
                    <a:lnTo>
                      <a:pt x="0" y="7837239"/>
                    </a:lnTo>
                    <a:lnTo>
                      <a:pt x="0" y="7835081"/>
                    </a:lnTo>
                    <a:lnTo>
                      <a:pt x="0" y="7833969"/>
                    </a:lnTo>
                    <a:lnTo>
                      <a:pt x="0" y="7833786"/>
                    </a:lnTo>
                    <a:lnTo>
                      <a:pt x="0" y="7830234"/>
                    </a:lnTo>
                    <a:lnTo>
                      <a:pt x="0" y="7825449"/>
                    </a:lnTo>
                    <a:lnTo>
                      <a:pt x="0" y="7823754"/>
                    </a:lnTo>
                    <a:lnTo>
                      <a:pt x="0" y="7822187"/>
                    </a:lnTo>
                    <a:lnTo>
                      <a:pt x="0" y="7819833"/>
                    </a:lnTo>
                    <a:lnTo>
                      <a:pt x="0" y="7815691"/>
                    </a:lnTo>
                    <a:lnTo>
                      <a:pt x="0" y="7814335"/>
                    </a:lnTo>
                    <a:lnTo>
                      <a:pt x="0" y="7809286"/>
                    </a:lnTo>
                    <a:lnTo>
                      <a:pt x="0" y="7805435"/>
                    </a:lnTo>
                    <a:lnTo>
                      <a:pt x="0" y="7804783"/>
                    </a:lnTo>
                    <a:lnTo>
                      <a:pt x="0" y="7803277"/>
                    </a:lnTo>
                    <a:lnTo>
                      <a:pt x="0" y="7801671"/>
                    </a:lnTo>
                    <a:lnTo>
                      <a:pt x="0" y="7797505"/>
                    </a:lnTo>
                    <a:lnTo>
                      <a:pt x="0" y="7794739"/>
                    </a:lnTo>
                    <a:lnTo>
                      <a:pt x="0" y="7793627"/>
                    </a:lnTo>
                    <a:lnTo>
                      <a:pt x="0" y="7783257"/>
                    </a:lnTo>
                    <a:lnTo>
                      <a:pt x="0" y="7782565"/>
                    </a:lnTo>
                    <a:lnTo>
                      <a:pt x="0" y="7780310"/>
                    </a:lnTo>
                    <a:lnTo>
                      <a:pt x="0" y="7779539"/>
                    </a:lnTo>
                    <a:lnTo>
                      <a:pt x="0" y="7777334"/>
                    </a:lnTo>
                    <a:lnTo>
                      <a:pt x="0" y="7774074"/>
                    </a:lnTo>
                    <a:lnTo>
                      <a:pt x="0" y="7773484"/>
                    </a:lnTo>
                    <a:lnTo>
                      <a:pt x="0" y="7772199"/>
                    </a:lnTo>
                    <a:lnTo>
                      <a:pt x="0" y="7768944"/>
                    </a:lnTo>
                    <a:lnTo>
                      <a:pt x="0" y="7768481"/>
                    </a:lnTo>
                    <a:lnTo>
                      <a:pt x="0" y="7762935"/>
                    </a:lnTo>
                    <a:lnTo>
                      <a:pt x="0" y="7761664"/>
                    </a:lnTo>
                    <a:lnTo>
                      <a:pt x="0" y="7760434"/>
                    </a:lnTo>
                    <a:lnTo>
                      <a:pt x="0" y="7757884"/>
                    </a:lnTo>
                    <a:lnTo>
                      <a:pt x="0" y="7756665"/>
                    </a:lnTo>
                    <a:lnTo>
                      <a:pt x="0" y="7755031"/>
                    </a:lnTo>
                    <a:lnTo>
                      <a:pt x="0" y="7752634"/>
                    </a:lnTo>
                    <a:lnTo>
                      <a:pt x="0" y="7752098"/>
                    </a:lnTo>
                    <a:lnTo>
                      <a:pt x="0" y="7751065"/>
                    </a:lnTo>
                    <a:lnTo>
                      <a:pt x="0" y="7750606"/>
                    </a:lnTo>
                    <a:lnTo>
                      <a:pt x="0" y="7740755"/>
                    </a:lnTo>
                    <a:lnTo>
                      <a:pt x="0" y="7735754"/>
                    </a:lnTo>
                    <a:lnTo>
                      <a:pt x="0" y="7734315"/>
                    </a:lnTo>
                    <a:lnTo>
                      <a:pt x="0" y="7731857"/>
                    </a:lnTo>
                    <a:lnTo>
                      <a:pt x="0" y="7729697"/>
                    </a:lnTo>
                    <a:lnTo>
                      <a:pt x="0" y="7728139"/>
                    </a:lnTo>
                    <a:lnTo>
                      <a:pt x="0" y="7727622"/>
                    </a:lnTo>
                    <a:lnTo>
                      <a:pt x="0" y="7722504"/>
                    </a:lnTo>
                    <a:lnTo>
                      <a:pt x="0" y="7721389"/>
                    </a:lnTo>
                    <a:lnTo>
                      <a:pt x="0" y="7721219"/>
                    </a:lnTo>
                    <a:lnTo>
                      <a:pt x="0" y="7720092"/>
                    </a:lnTo>
                    <a:lnTo>
                      <a:pt x="0" y="7717879"/>
                    </a:lnTo>
                    <a:lnTo>
                      <a:pt x="0" y="7716323"/>
                    </a:lnTo>
                    <a:lnTo>
                      <a:pt x="0" y="7715039"/>
                    </a:lnTo>
                    <a:lnTo>
                      <a:pt x="0" y="7712292"/>
                    </a:lnTo>
                    <a:lnTo>
                      <a:pt x="0" y="7711444"/>
                    </a:lnTo>
                    <a:lnTo>
                      <a:pt x="0" y="7711008"/>
                    </a:lnTo>
                    <a:lnTo>
                      <a:pt x="0" y="7710723"/>
                    </a:lnTo>
                    <a:lnTo>
                      <a:pt x="0" y="7710264"/>
                    </a:lnTo>
                    <a:lnTo>
                      <a:pt x="0" y="7709439"/>
                    </a:lnTo>
                    <a:lnTo>
                      <a:pt x="0" y="7709034"/>
                    </a:lnTo>
                    <a:lnTo>
                      <a:pt x="0" y="7705269"/>
                    </a:lnTo>
                    <a:lnTo>
                      <a:pt x="0" y="7701588"/>
                    </a:lnTo>
                    <a:lnTo>
                      <a:pt x="0" y="7701234"/>
                    </a:lnTo>
                    <a:lnTo>
                      <a:pt x="0" y="7699665"/>
                    </a:lnTo>
                    <a:lnTo>
                      <a:pt x="0" y="7696706"/>
                    </a:lnTo>
                    <a:lnTo>
                      <a:pt x="0" y="7695412"/>
                    </a:lnTo>
                    <a:lnTo>
                      <a:pt x="0" y="7692036"/>
                    </a:lnTo>
                    <a:lnTo>
                      <a:pt x="0" y="7690529"/>
                    </a:lnTo>
                    <a:lnTo>
                      <a:pt x="0" y="7689355"/>
                    </a:lnTo>
                    <a:lnTo>
                      <a:pt x="0" y="7686849"/>
                    </a:lnTo>
                    <a:lnTo>
                      <a:pt x="0" y="7685123"/>
                    </a:lnTo>
                    <a:lnTo>
                      <a:pt x="0" y="7684355"/>
                    </a:lnTo>
                    <a:lnTo>
                      <a:pt x="0" y="7680877"/>
                    </a:lnTo>
                    <a:lnTo>
                      <a:pt x="0" y="7678718"/>
                    </a:lnTo>
                    <a:lnTo>
                      <a:pt x="0" y="7677537"/>
                    </a:lnTo>
                    <a:lnTo>
                      <a:pt x="0" y="7672539"/>
                    </a:lnTo>
                    <a:lnTo>
                      <a:pt x="0" y="7671102"/>
                    </a:lnTo>
                    <a:lnTo>
                      <a:pt x="0" y="7669818"/>
                    </a:lnTo>
                    <a:lnTo>
                      <a:pt x="0" y="7668690"/>
                    </a:lnTo>
                    <a:lnTo>
                      <a:pt x="0" y="7668507"/>
                    </a:lnTo>
                    <a:lnTo>
                      <a:pt x="0" y="7666939"/>
                    </a:lnTo>
                    <a:lnTo>
                      <a:pt x="0" y="7666479"/>
                    </a:lnTo>
                    <a:lnTo>
                      <a:pt x="0" y="7664457"/>
                    </a:lnTo>
                    <a:lnTo>
                      <a:pt x="0" y="7661325"/>
                    </a:lnTo>
                    <a:lnTo>
                      <a:pt x="0" y="7650187"/>
                    </a:lnTo>
                    <a:lnTo>
                      <a:pt x="0" y="7648972"/>
                    </a:lnTo>
                    <a:lnTo>
                      <a:pt x="0" y="7647687"/>
                    </a:lnTo>
                    <a:lnTo>
                      <a:pt x="0" y="7646507"/>
                    </a:lnTo>
                    <a:lnTo>
                      <a:pt x="0" y="7643920"/>
                    </a:lnTo>
                    <a:lnTo>
                      <a:pt x="0" y="7639351"/>
                    </a:lnTo>
                    <a:lnTo>
                      <a:pt x="0" y="7638376"/>
                    </a:lnTo>
                    <a:lnTo>
                      <a:pt x="0" y="7637914"/>
                    </a:lnTo>
                    <a:lnTo>
                      <a:pt x="0" y="7635454"/>
                    </a:lnTo>
                    <a:lnTo>
                      <a:pt x="0" y="7629521"/>
                    </a:lnTo>
                    <a:lnTo>
                      <a:pt x="0" y="7627317"/>
                    </a:lnTo>
                    <a:lnTo>
                      <a:pt x="0" y="7624115"/>
                    </a:lnTo>
                    <a:lnTo>
                      <a:pt x="0" y="7622831"/>
                    </a:lnTo>
                    <a:lnTo>
                      <a:pt x="0" y="7616004"/>
                    </a:lnTo>
                    <a:lnTo>
                      <a:pt x="0" y="7613057"/>
                    </a:lnTo>
                    <a:lnTo>
                      <a:pt x="0" y="7612692"/>
                    </a:lnTo>
                    <a:lnTo>
                      <a:pt x="0" y="7608639"/>
                    </a:lnTo>
                    <a:lnTo>
                      <a:pt x="0" y="7607345"/>
                    </a:lnTo>
                    <a:lnTo>
                      <a:pt x="0" y="7605186"/>
                    </a:lnTo>
                    <a:lnTo>
                      <a:pt x="0" y="7603578"/>
                    </a:lnTo>
                    <a:lnTo>
                      <a:pt x="0" y="7601634"/>
                    </a:lnTo>
                    <a:lnTo>
                      <a:pt x="0" y="7597572"/>
                    </a:lnTo>
                    <a:lnTo>
                      <a:pt x="0" y="7596849"/>
                    </a:lnTo>
                    <a:lnTo>
                      <a:pt x="0" y="7596287"/>
                    </a:lnTo>
                    <a:lnTo>
                      <a:pt x="0" y="7595154"/>
                    </a:lnTo>
                    <a:lnTo>
                      <a:pt x="0" y="7593587"/>
                    </a:lnTo>
                    <a:lnTo>
                      <a:pt x="0" y="7592518"/>
                    </a:lnTo>
                    <a:lnTo>
                      <a:pt x="0" y="7584471"/>
                    </a:lnTo>
                    <a:lnTo>
                      <a:pt x="0" y="7580329"/>
                    </a:lnTo>
                    <a:lnTo>
                      <a:pt x="0" y="7576835"/>
                    </a:lnTo>
                    <a:lnTo>
                      <a:pt x="0" y="7576183"/>
                    </a:lnTo>
                    <a:lnTo>
                      <a:pt x="0" y="7573071"/>
                    </a:lnTo>
                    <a:lnTo>
                      <a:pt x="0" y="7568905"/>
                    </a:lnTo>
                    <a:lnTo>
                      <a:pt x="0" y="7566139"/>
                    </a:lnTo>
                    <a:lnTo>
                      <a:pt x="0" y="7565027"/>
                    </a:lnTo>
                    <a:lnTo>
                      <a:pt x="0" y="7564844"/>
                    </a:lnTo>
                    <a:lnTo>
                      <a:pt x="0" y="7561292"/>
                    </a:lnTo>
                    <a:lnTo>
                      <a:pt x="0" y="7559793"/>
                    </a:lnTo>
                    <a:lnTo>
                      <a:pt x="0" y="7555943"/>
                    </a:lnTo>
                    <a:lnTo>
                      <a:pt x="0" y="7554812"/>
                    </a:lnTo>
                    <a:lnTo>
                      <a:pt x="0" y="7553965"/>
                    </a:lnTo>
                    <a:lnTo>
                      <a:pt x="0" y="7553786"/>
                    </a:lnTo>
                    <a:lnTo>
                      <a:pt x="0" y="7553245"/>
                    </a:lnTo>
                    <a:lnTo>
                      <a:pt x="0" y="7551710"/>
                    </a:lnTo>
                    <a:lnTo>
                      <a:pt x="0" y="7545474"/>
                    </a:lnTo>
                    <a:lnTo>
                      <a:pt x="0" y="7543755"/>
                    </a:lnTo>
                    <a:lnTo>
                      <a:pt x="0" y="7542186"/>
                    </a:lnTo>
                    <a:lnTo>
                      <a:pt x="0" y="7540344"/>
                    </a:lnTo>
                    <a:lnTo>
                      <a:pt x="0" y="7535841"/>
                    </a:lnTo>
                    <a:lnTo>
                      <a:pt x="0" y="7534557"/>
                    </a:lnTo>
                    <a:lnTo>
                      <a:pt x="0" y="7534335"/>
                    </a:lnTo>
                    <a:lnTo>
                      <a:pt x="0" y="7529284"/>
                    </a:lnTo>
                    <a:lnTo>
                      <a:pt x="0" y="7528563"/>
                    </a:lnTo>
                    <a:lnTo>
                      <a:pt x="0" y="7524783"/>
                    </a:lnTo>
                    <a:lnTo>
                      <a:pt x="0" y="7517506"/>
                    </a:lnTo>
                    <a:lnTo>
                      <a:pt x="0" y="7513623"/>
                    </a:lnTo>
                    <a:lnTo>
                      <a:pt x="0" y="7511368"/>
                    </a:lnTo>
                    <a:lnTo>
                      <a:pt x="0" y="7505132"/>
                    </a:lnTo>
                    <a:lnTo>
                      <a:pt x="0" y="7503846"/>
                    </a:lnTo>
                    <a:lnTo>
                      <a:pt x="0" y="7503257"/>
                    </a:lnTo>
                    <a:lnTo>
                      <a:pt x="0" y="7500310"/>
                    </a:lnTo>
                    <a:lnTo>
                      <a:pt x="0" y="7499539"/>
                    </a:lnTo>
                    <a:lnTo>
                      <a:pt x="0" y="7494074"/>
                    </a:lnTo>
                    <a:lnTo>
                      <a:pt x="0" y="7492056"/>
                    </a:lnTo>
                    <a:lnTo>
                      <a:pt x="0" y="7491492"/>
                    </a:lnTo>
                    <a:lnTo>
                      <a:pt x="0" y="7488942"/>
                    </a:lnTo>
                    <a:lnTo>
                      <a:pt x="0" y="7487723"/>
                    </a:lnTo>
                    <a:lnTo>
                      <a:pt x="0" y="7486439"/>
                    </a:lnTo>
                    <a:lnTo>
                      <a:pt x="0" y="7483692"/>
                    </a:lnTo>
                    <a:lnTo>
                      <a:pt x="0" y="7482408"/>
                    </a:lnTo>
                    <a:lnTo>
                      <a:pt x="0" y="7482123"/>
                    </a:lnTo>
                    <a:lnTo>
                      <a:pt x="0" y="7481664"/>
                    </a:lnTo>
                    <a:lnTo>
                      <a:pt x="0" y="7480839"/>
                    </a:lnTo>
                    <a:lnTo>
                      <a:pt x="0" y="7480434"/>
                    </a:lnTo>
                    <a:lnTo>
                      <a:pt x="0" y="7476669"/>
                    </a:lnTo>
                    <a:lnTo>
                      <a:pt x="0" y="7472634"/>
                    </a:lnTo>
                    <a:lnTo>
                      <a:pt x="0" y="7471065"/>
                    </a:lnTo>
                    <a:lnTo>
                      <a:pt x="0" y="7467582"/>
                    </a:lnTo>
                    <a:lnTo>
                      <a:pt x="0" y="7466812"/>
                    </a:lnTo>
                    <a:lnTo>
                      <a:pt x="0" y="7463436"/>
                    </a:lnTo>
                    <a:lnTo>
                      <a:pt x="0" y="7461347"/>
                    </a:lnTo>
                    <a:lnTo>
                      <a:pt x="0" y="7460755"/>
                    </a:lnTo>
                    <a:lnTo>
                      <a:pt x="0" y="7455755"/>
                    </a:lnTo>
                    <a:lnTo>
                      <a:pt x="0" y="7452277"/>
                    </a:lnTo>
                    <a:lnTo>
                      <a:pt x="0" y="7448937"/>
                    </a:lnTo>
                    <a:lnTo>
                      <a:pt x="0" y="7446097"/>
                    </a:lnTo>
                    <a:lnTo>
                      <a:pt x="0" y="7443939"/>
                    </a:lnTo>
                    <a:lnTo>
                      <a:pt x="0" y="7442502"/>
                    </a:lnTo>
                    <a:lnTo>
                      <a:pt x="0" y="7442066"/>
                    </a:lnTo>
                    <a:lnTo>
                      <a:pt x="0" y="7441218"/>
                    </a:lnTo>
                    <a:lnTo>
                      <a:pt x="0" y="7440497"/>
                    </a:lnTo>
                    <a:lnTo>
                      <a:pt x="0" y="7440092"/>
                    </a:lnTo>
                    <a:lnTo>
                      <a:pt x="0" y="7440090"/>
                    </a:lnTo>
                    <a:lnTo>
                      <a:pt x="0" y="7439907"/>
                    </a:lnTo>
                    <a:lnTo>
                      <a:pt x="0" y="7438339"/>
                    </a:lnTo>
                    <a:lnTo>
                      <a:pt x="0" y="7437879"/>
                    </a:lnTo>
                    <a:lnTo>
                      <a:pt x="0" y="7436327"/>
                    </a:lnTo>
                    <a:lnTo>
                      <a:pt x="0" y="7435039"/>
                    </a:lnTo>
                    <a:lnTo>
                      <a:pt x="0" y="7432725"/>
                    </a:lnTo>
                    <a:lnTo>
                      <a:pt x="0" y="7432292"/>
                    </a:lnTo>
                    <a:lnTo>
                      <a:pt x="0" y="7431007"/>
                    </a:lnTo>
                    <a:lnTo>
                      <a:pt x="0" y="7430723"/>
                    </a:lnTo>
                    <a:lnTo>
                      <a:pt x="0" y="7429439"/>
                    </a:lnTo>
                    <a:lnTo>
                      <a:pt x="0" y="7423094"/>
                    </a:lnTo>
                    <a:lnTo>
                      <a:pt x="0" y="7421587"/>
                    </a:lnTo>
                    <a:lnTo>
                      <a:pt x="0" y="7418390"/>
                    </a:lnTo>
                    <a:lnTo>
                      <a:pt x="0" y="7417907"/>
                    </a:lnTo>
                    <a:lnTo>
                      <a:pt x="0" y="7415413"/>
                    </a:lnTo>
                    <a:lnTo>
                      <a:pt x="0" y="7412036"/>
                    </a:lnTo>
                    <a:lnTo>
                      <a:pt x="0" y="7409776"/>
                    </a:lnTo>
                    <a:lnTo>
                      <a:pt x="0" y="7406854"/>
                    </a:lnTo>
                    <a:lnTo>
                      <a:pt x="0" y="7403989"/>
                    </a:lnTo>
                    <a:lnTo>
                      <a:pt x="0" y="7403597"/>
                    </a:lnTo>
                    <a:lnTo>
                      <a:pt x="0" y="7400921"/>
                    </a:lnTo>
                    <a:lnTo>
                      <a:pt x="0" y="7400876"/>
                    </a:lnTo>
                    <a:lnTo>
                      <a:pt x="0" y="7399748"/>
                    </a:lnTo>
                    <a:lnTo>
                      <a:pt x="0" y="7399565"/>
                    </a:lnTo>
                    <a:lnTo>
                      <a:pt x="0" y="7398717"/>
                    </a:lnTo>
                    <a:lnTo>
                      <a:pt x="0" y="7398465"/>
                    </a:lnTo>
                    <a:lnTo>
                      <a:pt x="0" y="7397997"/>
                    </a:lnTo>
                    <a:lnTo>
                      <a:pt x="0" y="7397537"/>
                    </a:lnTo>
                    <a:lnTo>
                      <a:pt x="0" y="7395515"/>
                    </a:lnTo>
                    <a:lnTo>
                      <a:pt x="0" y="7394231"/>
                    </a:lnTo>
                    <a:lnTo>
                      <a:pt x="0" y="7392540"/>
                    </a:lnTo>
                    <a:lnTo>
                      <a:pt x="0" y="7392383"/>
                    </a:lnTo>
                    <a:lnTo>
                      <a:pt x="0" y="7388690"/>
                    </a:lnTo>
                    <a:lnTo>
                      <a:pt x="0" y="7388505"/>
                    </a:lnTo>
                    <a:lnTo>
                      <a:pt x="0" y="7386937"/>
                    </a:lnTo>
                    <a:lnTo>
                      <a:pt x="0" y="7384457"/>
                    </a:lnTo>
                    <a:lnTo>
                      <a:pt x="0" y="7381328"/>
                    </a:lnTo>
                    <a:lnTo>
                      <a:pt x="0" y="7379308"/>
                    </a:lnTo>
                    <a:lnTo>
                      <a:pt x="0" y="7378745"/>
                    </a:lnTo>
                    <a:lnTo>
                      <a:pt x="0" y="7374978"/>
                    </a:lnTo>
                    <a:lnTo>
                      <a:pt x="0" y="7368972"/>
                    </a:lnTo>
                    <a:lnTo>
                      <a:pt x="0" y="7367687"/>
                    </a:lnTo>
                    <a:lnTo>
                      <a:pt x="0" y="7366512"/>
                    </a:lnTo>
                    <a:lnTo>
                      <a:pt x="0" y="7363918"/>
                    </a:lnTo>
                    <a:lnTo>
                      <a:pt x="0" y="7360579"/>
                    </a:lnTo>
                    <a:lnTo>
                      <a:pt x="0" y="7358375"/>
                    </a:lnTo>
                    <a:lnTo>
                      <a:pt x="0" y="7355963"/>
                    </a:lnTo>
                    <a:lnTo>
                      <a:pt x="0" y="7355871"/>
                    </a:lnTo>
                    <a:lnTo>
                      <a:pt x="0" y="7353889"/>
                    </a:lnTo>
                    <a:lnTo>
                      <a:pt x="0" y="7351729"/>
                    </a:lnTo>
                    <a:lnTo>
                      <a:pt x="0" y="7349521"/>
                    </a:lnTo>
                    <a:lnTo>
                      <a:pt x="0" y="7348598"/>
                    </a:lnTo>
                    <a:lnTo>
                      <a:pt x="0" y="7344115"/>
                    </a:lnTo>
                    <a:lnTo>
                      <a:pt x="0" y="7342831"/>
                    </a:lnTo>
                    <a:lnTo>
                      <a:pt x="0" y="7337709"/>
                    </a:lnTo>
                    <a:lnTo>
                      <a:pt x="0" y="7336244"/>
                    </a:lnTo>
                    <a:lnTo>
                      <a:pt x="0" y="7332692"/>
                    </a:lnTo>
                    <a:lnTo>
                      <a:pt x="0" y="7331193"/>
                    </a:lnTo>
                    <a:lnTo>
                      <a:pt x="0" y="7327345"/>
                    </a:lnTo>
                    <a:lnTo>
                      <a:pt x="0" y="7327343"/>
                    </a:lnTo>
                    <a:lnTo>
                      <a:pt x="0" y="7326212"/>
                    </a:lnTo>
                    <a:lnTo>
                      <a:pt x="0" y="7325186"/>
                    </a:lnTo>
                    <a:lnTo>
                      <a:pt x="0" y="7324645"/>
                    </a:lnTo>
                    <a:lnTo>
                      <a:pt x="0" y="7323576"/>
                    </a:lnTo>
                    <a:lnTo>
                      <a:pt x="0" y="7316794"/>
                    </a:lnTo>
                    <a:lnTo>
                      <a:pt x="0" y="7315529"/>
                    </a:lnTo>
                    <a:lnTo>
                      <a:pt x="0" y="7315155"/>
                    </a:lnTo>
                    <a:lnTo>
                      <a:pt x="0" y="7313586"/>
                    </a:lnTo>
                    <a:lnTo>
                      <a:pt x="0" y="7311387"/>
                    </a:lnTo>
                    <a:lnTo>
                      <a:pt x="0" y="7307241"/>
                    </a:lnTo>
                    <a:lnTo>
                      <a:pt x="0" y="7305957"/>
                    </a:lnTo>
                    <a:lnTo>
                      <a:pt x="0" y="7304471"/>
                    </a:lnTo>
                    <a:lnTo>
                      <a:pt x="0" y="7300329"/>
                    </a:lnTo>
                    <a:lnTo>
                      <a:pt x="0" y="7299963"/>
                    </a:lnTo>
                    <a:lnTo>
                      <a:pt x="0" y="7296183"/>
                    </a:lnTo>
                    <a:lnTo>
                      <a:pt x="0" y="7290851"/>
                    </a:lnTo>
                    <a:lnTo>
                      <a:pt x="0" y="7288906"/>
                    </a:lnTo>
                    <a:lnTo>
                      <a:pt x="0" y="7287001"/>
                    </a:lnTo>
                    <a:lnTo>
                      <a:pt x="0" y="7285023"/>
                    </a:lnTo>
                    <a:lnTo>
                      <a:pt x="0" y="7284844"/>
                    </a:lnTo>
                    <a:lnTo>
                      <a:pt x="0" y="7282768"/>
                    </a:lnTo>
                    <a:lnTo>
                      <a:pt x="0" y="7279793"/>
                    </a:lnTo>
                    <a:lnTo>
                      <a:pt x="0" y="7276532"/>
                    </a:lnTo>
                    <a:lnTo>
                      <a:pt x="0" y="7275943"/>
                    </a:lnTo>
                    <a:lnTo>
                      <a:pt x="0" y="7275246"/>
                    </a:lnTo>
                    <a:lnTo>
                      <a:pt x="0" y="7274813"/>
                    </a:lnTo>
                    <a:lnTo>
                      <a:pt x="0" y="7273244"/>
                    </a:lnTo>
                    <a:lnTo>
                      <a:pt x="0" y="7271710"/>
                    </a:lnTo>
                    <a:lnTo>
                      <a:pt x="0" y="7269463"/>
                    </a:lnTo>
                    <a:lnTo>
                      <a:pt x="0" y="7267895"/>
                    </a:lnTo>
                    <a:lnTo>
                      <a:pt x="0" y="7265615"/>
                    </a:lnTo>
                    <a:lnTo>
                      <a:pt x="0" y="7265474"/>
                    </a:lnTo>
                    <a:lnTo>
                      <a:pt x="0" y="7264177"/>
                    </a:lnTo>
                    <a:lnTo>
                      <a:pt x="0" y="7263456"/>
                    </a:lnTo>
                    <a:lnTo>
                      <a:pt x="0" y="7260342"/>
                    </a:lnTo>
                    <a:lnTo>
                      <a:pt x="0" y="7255841"/>
                    </a:lnTo>
                    <a:lnTo>
                      <a:pt x="0" y="7254557"/>
                    </a:lnTo>
                    <a:lnTo>
                      <a:pt x="0" y="7248564"/>
                    </a:lnTo>
                    <a:lnTo>
                      <a:pt x="0" y="7243214"/>
                    </a:lnTo>
                    <a:lnTo>
                      <a:pt x="0" y="7238982"/>
                    </a:lnTo>
                    <a:lnTo>
                      <a:pt x="0" y="7234904"/>
                    </a:lnTo>
                    <a:lnTo>
                      <a:pt x="0" y="7232747"/>
                    </a:lnTo>
                    <a:lnTo>
                      <a:pt x="0" y="7231368"/>
                    </a:lnTo>
                    <a:lnTo>
                      <a:pt x="0" y="7225876"/>
                    </a:lnTo>
                    <a:lnTo>
                      <a:pt x="0" y="7225132"/>
                    </a:lnTo>
                    <a:lnTo>
                      <a:pt x="0" y="7224963"/>
                    </a:lnTo>
                    <a:lnTo>
                      <a:pt x="0" y="7223848"/>
                    </a:lnTo>
                    <a:lnTo>
                      <a:pt x="0" y="7223114"/>
                    </a:lnTo>
                    <a:lnTo>
                      <a:pt x="0" y="7217497"/>
                    </a:lnTo>
                    <a:lnTo>
                      <a:pt x="0" y="7213466"/>
                    </a:lnTo>
                    <a:lnTo>
                      <a:pt x="0" y="7212055"/>
                    </a:lnTo>
                    <a:lnTo>
                      <a:pt x="0" y="7211897"/>
                    </a:lnTo>
                    <a:lnTo>
                      <a:pt x="0" y="7211492"/>
                    </a:lnTo>
                    <a:lnTo>
                      <a:pt x="0" y="7207727"/>
                    </a:lnTo>
                    <a:lnTo>
                      <a:pt x="0" y="7206439"/>
                    </a:lnTo>
                    <a:lnTo>
                      <a:pt x="0" y="7203692"/>
                    </a:lnTo>
                    <a:lnTo>
                      <a:pt x="0" y="7202407"/>
                    </a:lnTo>
                    <a:lnTo>
                      <a:pt x="0" y="7202123"/>
                    </a:lnTo>
                    <a:lnTo>
                      <a:pt x="0" y="7200839"/>
                    </a:lnTo>
                    <a:lnTo>
                      <a:pt x="0" y="7198640"/>
                    </a:lnTo>
                    <a:lnTo>
                      <a:pt x="0" y="7194494"/>
                    </a:lnTo>
                    <a:lnTo>
                      <a:pt x="0" y="7192405"/>
                    </a:lnTo>
                    <a:lnTo>
                      <a:pt x="0" y="7190598"/>
                    </a:lnTo>
                    <a:lnTo>
                      <a:pt x="0" y="7189790"/>
                    </a:lnTo>
                    <a:lnTo>
                      <a:pt x="0" y="7187582"/>
                    </a:lnTo>
                    <a:lnTo>
                      <a:pt x="0" y="7186813"/>
                    </a:lnTo>
                    <a:lnTo>
                      <a:pt x="0" y="7183436"/>
                    </a:lnTo>
                    <a:lnTo>
                      <a:pt x="0" y="7181345"/>
                    </a:lnTo>
                    <a:lnTo>
                      <a:pt x="0" y="7175389"/>
                    </a:lnTo>
                    <a:lnTo>
                      <a:pt x="0" y="7174997"/>
                    </a:lnTo>
                    <a:lnTo>
                      <a:pt x="0" y="7172276"/>
                    </a:lnTo>
                    <a:lnTo>
                      <a:pt x="0" y="7171148"/>
                    </a:lnTo>
                    <a:lnTo>
                      <a:pt x="0" y="7170965"/>
                    </a:lnTo>
                    <a:lnTo>
                      <a:pt x="0" y="7169865"/>
                    </a:lnTo>
                    <a:lnTo>
                      <a:pt x="0" y="7169397"/>
                    </a:lnTo>
                    <a:lnTo>
                      <a:pt x="0" y="7168937"/>
                    </a:lnTo>
                    <a:lnTo>
                      <a:pt x="0" y="7166097"/>
                    </a:lnTo>
                    <a:lnTo>
                      <a:pt x="0" y="7163940"/>
                    </a:lnTo>
                    <a:lnTo>
                      <a:pt x="0" y="7163783"/>
                    </a:lnTo>
                    <a:lnTo>
                      <a:pt x="0" y="7162065"/>
                    </a:lnTo>
                    <a:lnTo>
                      <a:pt x="0" y="7160497"/>
                    </a:lnTo>
                    <a:lnTo>
                      <a:pt x="0" y="7160090"/>
                    </a:lnTo>
                    <a:lnTo>
                      <a:pt x="0" y="7159905"/>
                    </a:lnTo>
                    <a:lnTo>
                      <a:pt x="0" y="7158337"/>
                    </a:lnTo>
                    <a:lnTo>
                      <a:pt x="0" y="7152728"/>
                    </a:lnTo>
                    <a:lnTo>
                      <a:pt x="0" y="7151431"/>
                    </a:lnTo>
                    <a:lnTo>
                      <a:pt x="0" y="7150708"/>
                    </a:lnTo>
                    <a:lnTo>
                      <a:pt x="0" y="7149448"/>
                    </a:lnTo>
                    <a:lnTo>
                      <a:pt x="0" y="7143094"/>
                    </a:lnTo>
                    <a:lnTo>
                      <a:pt x="0" y="7138389"/>
                    </a:lnTo>
                    <a:lnTo>
                      <a:pt x="0" y="7137912"/>
                    </a:lnTo>
                    <a:lnTo>
                      <a:pt x="0" y="7135047"/>
                    </a:lnTo>
                    <a:lnTo>
                      <a:pt x="0" y="7131979"/>
                    </a:lnTo>
                    <a:lnTo>
                      <a:pt x="0" y="7129775"/>
                    </a:lnTo>
                    <a:lnTo>
                      <a:pt x="0" y="7129523"/>
                    </a:lnTo>
                    <a:lnTo>
                      <a:pt x="0" y="7127363"/>
                    </a:lnTo>
                    <a:lnTo>
                      <a:pt x="0" y="7125289"/>
                    </a:lnTo>
                    <a:lnTo>
                      <a:pt x="0" y="7123989"/>
                    </a:lnTo>
                    <a:lnTo>
                      <a:pt x="0" y="7123598"/>
                    </a:lnTo>
                    <a:lnTo>
                      <a:pt x="0" y="7120921"/>
                    </a:lnTo>
                    <a:lnTo>
                      <a:pt x="0" y="7119998"/>
                    </a:lnTo>
                    <a:lnTo>
                      <a:pt x="0" y="7119748"/>
                    </a:lnTo>
                    <a:lnTo>
                      <a:pt x="0" y="7119563"/>
                    </a:lnTo>
                    <a:lnTo>
                      <a:pt x="0" y="7118463"/>
                    </a:lnTo>
                    <a:lnTo>
                      <a:pt x="0" y="7117995"/>
                    </a:lnTo>
                    <a:lnTo>
                      <a:pt x="0" y="7115515"/>
                    </a:lnTo>
                    <a:lnTo>
                      <a:pt x="0" y="7114231"/>
                    </a:lnTo>
                    <a:lnTo>
                      <a:pt x="0" y="7112386"/>
                    </a:lnTo>
                    <a:lnTo>
                      <a:pt x="0" y="7110366"/>
                    </a:lnTo>
                    <a:lnTo>
                      <a:pt x="0" y="7109109"/>
                    </a:lnTo>
                    <a:lnTo>
                      <a:pt x="0" y="7099308"/>
                    </a:lnTo>
                    <a:lnTo>
                      <a:pt x="0" y="7098897"/>
                    </a:lnTo>
                    <a:lnTo>
                      <a:pt x="0" y="7098745"/>
                    </a:lnTo>
                    <a:lnTo>
                      <a:pt x="0" y="7097330"/>
                    </a:lnTo>
                    <a:lnTo>
                      <a:pt x="0" y="7094976"/>
                    </a:lnTo>
                    <a:lnTo>
                      <a:pt x="0" y="7088194"/>
                    </a:lnTo>
                    <a:lnTo>
                      <a:pt x="0" y="7087021"/>
                    </a:lnTo>
                    <a:lnTo>
                      <a:pt x="0" y="7086929"/>
                    </a:lnTo>
                    <a:lnTo>
                      <a:pt x="0" y="7082787"/>
                    </a:lnTo>
                    <a:lnTo>
                      <a:pt x="0" y="7080579"/>
                    </a:lnTo>
                    <a:lnTo>
                      <a:pt x="0" y="7079656"/>
                    </a:lnTo>
                    <a:lnTo>
                      <a:pt x="0" y="7075961"/>
                    </a:lnTo>
                    <a:lnTo>
                      <a:pt x="0" y="7075871"/>
                    </a:lnTo>
                    <a:lnTo>
                      <a:pt x="0" y="7073889"/>
                    </a:lnTo>
                    <a:lnTo>
                      <a:pt x="0" y="7071729"/>
                    </a:lnTo>
                    <a:lnTo>
                      <a:pt x="0" y="7068767"/>
                    </a:lnTo>
                    <a:lnTo>
                      <a:pt x="0" y="7068598"/>
                    </a:lnTo>
                    <a:lnTo>
                      <a:pt x="0" y="7067486"/>
                    </a:lnTo>
                    <a:lnTo>
                      <a:pt x="0" y="7062251"/>
                    </a:lnTo>
                    <a:lnTo>
                      <a:pt x="0" y="7058401"/>
                    </a:lnTo>
                    <a:lnTo>
                      <a:pt x="0" y="7057709"/>
                    </a:lnTo>
                    <a:lnTo>
                      <a:pt x="0" y="7056244"/>
                    </a:lnTo>
                    <a:lnTo>
                      <a:pt x="0" y="7051193"/>
                    </a:lnTo>
                    <a:lnTo>
                      <a:pt x="0" y="7047852"/>
                    </a:lnTo>
                    <a:lnTo>
                      <a:pt x="0" y="7047343"/>
                    </a:lnTo>
                    <a:lnTo>
                      <a:pt x="0" y="7046213"/>
                    </a:lnTo>
                    <a:lnTo>
                      <a:pt x="0" y="7044644"/>
                    </a:lnTo>
                    <a:lnTo>
                      <a:pt x="0" y="7040863"/>
                    </a:lnTo>
                    <a:lnTo>
                      <a:pt x="0" y="7039295"/>
                    </a:lnTo>
                    <a:lnTo>
                      <a:pt x="0" y="7037015"/>
                    </a:lnTo>
                    <a:lnTo>
                      <a:pt x="0" y="7036794"/>
                    </a:lnTo>
                    <a:lnTo>
                      <a:pt x="0" y="7035577"/>
                    </a:lnTo>
                    <a:lnTo>
                      <a:pt x="0" y="7035529"/>
                    </a:lnTo>
                    <a:lnTo>
                      <a:pt x="0" y="7033118"/>
                    </a:lnTo>
                    <a:lnTo>
                      <a:pt x="0" y="7031387"/>
                    </a:lnTo>
                    <a:lnTo>
                      <a:pt x="0" y="7027241"/>
                    </a:lnTo>
                    <a:lnTo>
                      <a:pt x="0" y="7025957"/>
                    </a:lnTo>
                    <a:lnTo>
                      <a:pt x="0" y="7024982"/>
                    </a:lnTo>
                    <a:lnTo>
                      <a:pt x="0" y="7019964"/>
                    </a:lnTo>
                    <a:lnTo>
                      <a:pt x="0" y="7014614"/>
                    </a:lnTo>
                    <a:lnTo>
                      <a:pt x="0" y="7010851"/>
                    </a:lnTo>
                    <a:lnTo>
                      <a:pt x="0" y="7007001"/>
                    </a:lnTo>
                    <a:lnTo>
                      <a:pt x="0" y="7006304"/>
                    </a:lnTo>
                    <a:lnTo>
                      <a:pt x="0" y="7002768"/>
                    </a:lnTo>
                    <a:lnTo>
                      <a:pt x="0" y="7000521"/>
                    </a:lnTo>
                    <a:lnTo>
                      <a:pt x="0" y="6998953"/>
                    </a:lnTo>
                    <a:lnTo>
                      <a:pt x="0" y="6997276"/>
                    </a:lnTo>
                    <a:lnTo>
                      <a:pt x="0" y="6996532"/>
                    </a:lnTo>
                    <a:lnTo>
                      <a:pt x="0" y="6996363"/>
                    </a:lnTo>
                    <a:lnTo>
                      <a:pt x="0" y="6995248"/>
                    </a:lnTo>
                    <a:lnTo>
                      <a:pt x="0" y="6995235"/>
                    </a:lnTo>
                    <a:lnTo>
                      <a:pt x="0" y="6994514"/>
                    </a:lnTo>
                    <a:lnTo>
                      <a:pt x="0" y="6993951"/>
                    </a:lnTo>
                    <a:lnTo>
                      <a:pt x="0" y="6990182"/>
                    </a:lnTo>
                    <a:lnTo>
                      <a:pt x="0" y="6989464"/>
                    </a:lnTo>
                    <a:lnTo>
                      <a:pt x="0" y="6987895"/>
                    </a:lnTo>
                    <a:lnTo>
                      <a:pt x="0" y="6986151"/>
                    </a:lnTo>
                    <a:lnTo>
                      <a:pt x="0" y="6985615"/>
                    </a:lnTo>
                    <a:lnTo>
                      <a:pt x="0" y="6984582"/>
                    </a:lnTo>
                    <a:lnTo>
                      <a:pt x="0" y="6984177"/>
                    </a:lnTo>
                    <a:lnTo>
                      <a:pt x="0" y="6983455"/>
                    </a:lnTo>
                    <a:lnTo>
                      <a:pt x="0" y="6974272"/>
                    </a:lnTo>
                    <a:lnTo>
                      <a:pt x="0" y="6970040"/>
                    </a:lnTo>
                    <a:lnTo>
                      <a:pt x="0" y="6963805"/>
                    </a:lnTo>
                    <a:lnTo>
                      <a:pt x="0" y="6963214"/>
                    </a:lnTo>
                    <a:lnTo>
                      <a:pt x="0" y="6961998"/>
                    </a:lnTo>
                    <a:lnTo>
                      <a:pt x="0" y="6958982"/>
                    </a:lnTo>
                    <a:lnTo>
                      <a:pt x="0" y="6956934"/>
                    </a:lnTo>
                    <a:lnTo>
                      <a:pt x="0" y="6956021"/>
                    </a:lnTo>
                    <a:lnTo>
                      <a:pt x="0" y="6954906"/>
                    </a:lnTo>
                    <a:lnTo>
                      <a:pt x="0" y="6952745"/>
                    </a:lnTo>
                    <a:lnTo>
                      <a:pt x="0" y="6951450"/>
                    </a:lnTo>
                    <a:lnTo>
                      <a:pt x="0" y="6945876"/>
                    </a:lnTo>
                    <a:lnTo>
                      <a:pt x="0" y="6944961"/>
                    </a:lnTo>
                    <a:lnTo>
                      <a:pt x="0" y="6943113"/>
                    </a:lnTo>
                    <a:lnTo>
                      <a:pt x="0" y="6937497"/>
                    </a:lnTo>
                    <a:lnTo>
                      <a:pt x="0" y="6933465"/>
                    </a:lnTo>
                    <a:lnTo>
                      <a:pt x="0" y="6931897"/>
                    </a:lnTo>
                    <a:lnTo>
                      <a:pt x="0" y="6922831"/>
                    </a:lnTo>
                    <a:lnTo>
                      <a:pt x="0" y="6921656"/>
                    </a:lnTo>
                    <a:lnTo>
                      <a:pt x="0" y="6920848"/>
                    </a:lnTo>
                    <a:lnTo>
                      <a:pt x="0" y="6920366"/>
                    </a:lnTo>
                    <a:lnTo>
                      <a:pt x="0" y="6918640"/>
                    </a:lnTo>
                    <a:lnTo>
                      <a:pt x="0" y="6914494"/>
                    </a:lnTo>
                    <a:lnTo>
                      <a:pt x="0" y="6912403"/>
                    </a:lnTo>
                    <a:lnTo>
                      <a:pt x="0" y="6912235"/>
                    </a:lnTo>
                    <a:lnTo>
                      <a:pt x="0" y="6910597"/>
                    </a:lnTo>
                    <a:lnTo>
                      <a:pt x="0" y="6909789"/>
                    </a:lnTo>
                    <a:lnTo>
                      <a:pt x="0" y="6906447"/>
                    </a:lnTo>
                    <a:lnTo>
                      <a:pt x="0" y="6900923"/>
                    </a:lnTo>
                    <a:lnTo>
                      <a:pt x="0" y="6897974"/>
                    </a:lnTo>
                    <a:lnTo>
                      <a:pt x="0" y="6895389"/>
                    </a:lnTo>
                    <a:lnTo>
                      <a:pt x="0" y="6894998"/>
                    </a:lnTo>
                    <a:lnTo>
                      <a:pt x="0" y="6891148"/>
                    </a:lnTo>
                    <a:lnTo>
                      <a:pt x="0" y="6890963"/>
                    </a:lnTo>
                    <a:lnTo>
                      <a:pt x="0" y="6889863"/>
                    </a:lnTo>
                    <a:lnTo>
                      <a:pt x="0" y="6889395"/>
                    </a:lnTo>
                    <a:lnTo>
                      <a:pt x="0" y="6883786"/>
                    </a:lnTo>
                    <a:lnTo>
                      <a:pt x="0" y="6882489"/>
                    </a:lnTo>
                    <a:lnTo>
                      <a:pt x="0" y="6881766"/>
                    </a:lnTo>
                    <a:lnTo>
                      <a:pt x="0" y="6877867"/>
                    </a:lnTo>
                    <a:lnTo>
                      <a:pt x="0" y="6871431"/>
                    </a:lnTo>
                    <a:lnTo>
                      <a:pt x="0" y="6870708"/>
                    </a:lnTo>
                    <a:lnTo>
                      <a:pt x="0" y="6870297"/>
                    </a:lnTo>
                    <a:lnTo>
                      <a:pt x="0" y="6869447"/>
                    </a:lnTo>
                    <a:lnTo>
                      <a:pt x="0" y="6868730"/>
                    </a:lnTo>
                    <a:lnTo>
                      <a:pt x="0" y="6859616"/>
                    </a:lnTo>
                    <a:lnTo>
                      <a:pt x="0" y="6858421"/>
                    </a:lnTo>
                    <a:lnTo>
                      <a:pt x="0" y="6855047"/>
                    </a:lnTo>
                    <a:lnTo>
                      <a:pt x="0" y="6851979"/>
                    </a:lnTo>
                    <a:lnTo>
                      <a:pt x="0" y="6851056"/>
                    </a:lnTo>
                    <a:lnTo>
                      <a:pt x="0" y="6849521"/>
                    </a:lnTo>
                    <a:lnTo>
                      <a:pt x="0" y="6847361"/>
                    </a:lnTo>
                    <a:lnTo>
                      <a:pt x="0" y="6845289"/>
                    </a:lnTo>
                    <a:lnTo>
                      <a:pt x="0" y="6840167"/>
                    </a:lnTo>
                    <a:lnTo>
                      <a:pt x="0" y="6839998"/>
                    </a:lnTo>
                    <a:lnTo>
                      <a:pt x="0" y="6838886"/>
                    </a:lnTo>
                    <a:lnTo>
                      <a:pt x="0" y="6838703"/>
                    </a:lnTo>
                    <a:lnTo>
                      <a:pt x="0" y="6830366"/>
                    </a:lnTo>
                    <a:lnTo>
                      <a:pt x="0" y="6829955"/>
                    </a:lnTo>
                    <a:lnTo>
                      <a:pt x="0" y="6829109"/>
                    </a:lnTo>
                    <a:lnTo>
                      <a:pt x="0" y="6828671"/>
                    </a:lnTo>
                    <a:lnTo>
                      <a:pt x="0" y="6828388"/>
                    </a:lnTo>
                    <a:lnTo>
                      <a:pt x="0" y="6827104"/>
                    </a:lnTo>
                    <a:lnTo>
                      <a:pt x="0" y="6819252"/>
                    </a:lnTo>
                    <a:lnTo>
                      <a:pt x="0" y="6818897"/>
                    </a:lnTo>
                    <a:lnTo>
                      <a:pt x="0" y="6817330"/>
                    </a:lnTo>
                    <a:lnTo>
                      <a:pt x="0" y="6809700"/>
                    </a:lnTo>
                    <a:lnTo>
                      <a:pt x="0" y="6808194"/>
                    </a:lnTo>
                    <a:lnTo>
                      <a:pt x="0" y="6807019"/>
                    </a:lnTo>
                    <a:lnTo>
                      <a:pt x="0" y="6806929"/>
                    </a:lnTo>
                    <a:lnTo>
                      <a:pt x="0" y="6804518"/>
                    </a:lnTo>
                    <a:lnTo>
                      <a:pt x="0" y="6802787"/>
                    </a:lnTo>
                    <a:lnTo>
                      <a:pt x="0" y="6799656"/>
                    </a:lnTo>
                    <a:lnTo>
                      <a:pt x="0" y="6798544"/>
                    </a:lnTo>
                    <a:lnTo>
                      <a:pt x="0" y="6796382"/>
                    </a:lnTo>
                    <a:lnTo>
                      <a:pt x="0" y="6788767"/>
                    </a:lnTo>
                    <a:lnTo>
                      <a:pt x="0" y="6787482"/>
                    </a:lnTo>
                    <a:lnTo>
                      <a:pt x="0" y="6786170"/>
                    </a:lnTo>
                    <a:lnTo>
                      <a:pt x="0" y="6784601"/>
                    </a:lnTo>
                    <a:lnTo>
                      <a:pt x="0" y="6782251"/>
                    </a:lnTo>
                    <a:lnTo>
                      <a:pt x="0" y="6778991"/>
                    </a:lnTo>
                    <a:lnTo>
                      <a:pt x="0" y="6778401"/>
                    </a:lnTo>
                    <a:lnTo>
                      <a:pt x="0" y="6771921"/>
                    </a:lnTo>
                    <a:lnTo>
                      <a:pt x="0" y="6770353"/>
                    </a:lnTo>
                    <a:lnTo>
                      <a:pt x="0" y="6767852"/>
                    </a:lnTo>
                    <a:lnTo>
                      <a:pt x="0" y="6766635"/>
                    </a:lnTo>
                    <a:lnTo>
                      <a:pt x="0" y="6765351"/>
                    </a:lnTo>
                    <a:lnTo>
                      <a:pt x="0" y="6764176"/>
                    </a:lnTo>
                    <a:lnTo>
                      <a:pt x="0" y="6761582"/>
                    </a:lnTo>
                    <a:lnTo>
                      <a:pt x="0" y="6760864"/>
                    </a:lnTo>
                    <a:lnTo>
                      <a:pt x="0" y="6759295"/>
                    </a:lnTo>
                    <a:lnTo>
                      <a:pt x="0" y="6757551"/>
                    </a:lnTo>
                    <a:lnTo>
                      <a:pt x="0" y="6757015"/>
                    </a:lnTo>
                    <a:lnTo>
                      <a:pt x="0" y="6756040"/>
                    </a:lnTo>
                    <a:lnTo>
                      <a:pt x="0" y="6755982"/>
                    </a:lnTo>
                    <a:lnTo>
                      <a:pt x="0" y="6755577"/>
                    </a:lnTo>
                    <a:lnTo>
                      <a:pt x="0" y="6753118"/>
                    </a:lnTo>
                    <a:lnTo>
                      <a:pt x="0" y="6745672"/>
                    </a:lnTo>
                    <a:lnTo>
                      <a:pt x="0" y="6744980"/>
                    </a:lnTo>
                    <a:lnTo>
                      <a:pt x="0" y="6734614"/>
                    </a:lnTo>
                    <a:lnTo>
                      <a:pt x="0" y="6728334"/>
                    </a:lnTo>
                    <a:lnTo>
                      <a:pt x="0" y="6727421"/>
                    </a:lnTo>
                    <a:lnTo>
                      <a:pt x="0" y="6726306"/>
                    </a:lnTo>
                    <a:lnTo>
                      <a:pt x="0" y="6725009"/>
                    </a:lnTo>
                    <a:lnTo>
                      <a:pt x="0" y="6722850"/>
                    </a:lnTo>
                    <a:lnTo>
                      <a:pt x="0" y="6721240"/>
                    </a:lnTo>
                    <a:lnTo>
                      <a:pt x="0" y="6720522"/>
                    </a:lnTo>
                    <a:lnTo>
                      <a:pt x="0" y="6718953"/>
                    </a:lnTo>
                    <a:lnTo>
                      <a:pt x="0" y="6717276"/>
                    </a:lnTo>
                    <a:lnTo>
                      <a:pt x="0" y="6717209"/>
                    </a:lnTo>
                    <a:lnTo>
                      <a:pt x="0" y="6716361"/>
                    </a:lnTo>
                    <a:lnTo>
                      <a:pt x="0" y="6715640"/>
                    </a:lnTo>
                    <a:lnTo>
                      <a:pt x="0" y="6715235"/>
                    </a:lnTo>
                    <a:lnTo>
                      <a:pt x="0" y="6714513"/>
                    </a:lnTo>
                    <a:lnTo>
                      <a:pt x="0" y="6713951"/>
                    </a:lnTo>
                    <a:lnTo>
                      <a:pt x="0" y="6710186"/>
                    </a:lnTo>
                    <a:lnTo>
                      <a:pt x="0" y="6706151"/>
                    </a:lnTo>
                    <a:lnTo>
                      <a:pt x="0" y="6704582"/>
                    </a:lnTo>
                    <a:lnTo>
                      <a:pt x="0" y="6702135"/>
                    </a:lnTo>
                    <a:lnTo>
                      <a:pt x="0" y="6698104"/>
                    </a:lnTo>
                    <a:lnTo>
                      <a:pt x="0" y="6694272"/>
                    </a:lnTo>
                    <a:lnTo>
                      <a:pt x="0" y="6693533"/>
                    </a:lnTo>
                    <a:lnTo>
                      <a:pt x="0" y="6693056"/>
                    </a:lnTo>
                    <a:lnTo>
                      <a:pt x="0" y="6691766"/>
                    </a:lnTo>
                    <a:lnTo>
                      <a:pt x="0" y="6690040"/>
                    </a:lnTo>
                    <a:lnTo>
                      <a:pt x="0" y="6683803"/>
                    </a:lnTo>
                    <a:lnTo>
                      <a:pt x="0" y="6683635"/>
                    </a:lnTo>
                    <a:lnTo>
                      <a:pt x="0" y="6682508"/>
                    </a:lnTo>
                    <a:lnTo>
                      <a:pt x="0" y="6681997"/>
                    </a:lnTo>
                    <a:lnTo>
                      <a:pt x="0" y="6679132"/>
                    </a:lnTo>
                    <a:lnTo>
                      <a:pt x="0" y="6677456"/>
                    </a:lnTo>
                    <a:lnTo>
                      <a:pt x="0" y="6676934"/>
                    </a:lnTo>
                    <a:lnTo>
                      <a:pt x="0" y="6676019"/>
                    </a:lnTo>
                    <a:lnTo>
                      <a:pt x="0" y="6673607"/>
                    </a:lnTo>
                    <a:lnTo>
                      <a:pt x="0" y="6673424"/>
                    </a:lnTo>
                    <a:lnTo>
                      <a:pt x="0" y="6671856"/>
                    </a:lnTo>
                    <a:lnTo>
                      <a:pt x="0" y="6671451"/>
                    </a:lnTo>
                    <a:lnTo>
                      <a:pt x="0" y="6669374"/>
                    </a:lnTo>
                    <a:lnTo>
                      <a:pt x="0" y="6653889"/>
                    </a:lnTo>
                    <a:lnTo>
                      <a:pt x="0" y="6651424"/>
                    </a:lnTo>
                    <a:lnTo>
                      <a:pt x="0" y="6649267"/>
                    </a:lnTo>
                    <a:lnTo>
                      <a:pt x="0" y="6643293"/>
                    </a:lnTo>
                    <a:lnTo>
                      <a:pt x="0" y="6642831"/>
                    </a:lnTo>
                    <a:lnTo>
                      <a:pt x="0" y="6641655"/>
                    </a:lnTo>
                    <a:lnTo>
                      <a:pt x="0" y="6640847"/>
                    </a:lnTo>
                    <a:lnTo>
                      <a:pt x="0" y="6640371"/>
                    </a:lnTo>
                    <a:lnTo>
                      <a:pt x="0" y="6632234"/>
                    </a:lnTo>
                    <a:lnTo>
                      <a:pt x="0" y="6631016"/>
                    </a:lnTo>
                    <a:lnTo>
                      <a:pt x="0" y="6629032"/>
                    </a:lnTo>
                    <a:lnTo>
                      <a:pt x="0" y="6626447"/>
                    </a:lnTo>
                    <a:lnTo>
                      <a:pt x="0" y="6620921"/>
                    </a:lnTo>
                    <a:lnTo>
                      <a:pt x="0" y="6617974"/>
                    </a:lnTo>
                    <a:lnTo>
                      <a:pt x="0" y="6610103"/>
                    </a:lnTo>
                    <a:lnTo>
                      <a:pt x="0" y="6608925"/>
                    </a:lnTo>
                    <a:lnTo>
                      <a:pt x="0" y="6602489"/>
                    </a:lnTo>
                    <a:lnTo>
                      <a:pt x="0" y="6601766"/>
                    </a:lnTo>
                    <a:lnTo>
                      <a:pt x="0" y="6601355"/>
                    </a:lnTo>
                    <a:lnTo>
                      <a:pt x="0" y="6600071"/>
                    </a:lnTo>
                    <a:lnTo>
                      <a:pt x="0" y="6599788"/>
                    </a:lnTo>
                    <a:lnTo>
                      <a:pt x="0" y="6598504"/>
                    </a:lnTo>
                    <a:lnTo>
                      <a:pt x="0" y="6597867"/>
                    </a:lnTo>
                    <a:lnTo>
                      <a:pt x="0" y="6590674"/>
                    </a:lnTo>
                    <a:lnTo>
                      <a:pt x="0" y="6590297"/>
                    </a:lnTo>
                    <a:lnTo>
                      <a:pt x="0" y="6589388"/>
                    </a:lnTo>
                    <a:lnTo>
                      <a:pt x="0" y="6588730"/>
                    </a:lnTo>
                    <a:lnTo>
                      <a:pt x="0" y="6585246"/>
                    </a:lnTo>
                    <a:lnTo>
                      <a:pt x="0" y="6581100"/>
                    </a:lnTo>
                    <a:lnTo>
                      <a:pt x="0" y="6579614"/>
                    </a:lnTo>
                    <a:lnTo>
                      <a:pt x="0" y="6578419"/>
                    </a:lnTo>
                    <a:lnTo>
                      <a:pt x="0" y="6571056"/>
                    </a:lnTo>
                    <a:lnTo>
                      <a:pt x="0" y="6569944"/>
                    </a:lnTo>
                    <a:lnTo>
                      <a:pt x="0" y="6569761"/>
                    </a:lnTo>
                    <a:lnTo>
                      <a:pt x="0" y="6560167"/>
                    </a:lnTo>
                    <a:lnTo>
                      <a:pt x="0" y="6559729"/>
                    </a:lnTo>
                    <a:lnTo>
                      <a:pt x="0" y="6558882"/>
                    </a:lnTo>
                    <a:lnTo>
                      <a:pt x="0" y="6558703"/>
                    </a:lnTo>
                    <a:lnTo>
                      <a:pt x="0" y="6558162"/>
                    </a:lnTo>
                    <a:lnTo>
                      <a:pt x="0" y="6557570"/>
                    </a:lnTo>
                    <a:lnTo>
                      <a:pt x="0" y="6556001"/>
                    </a:lnTo>
                    <a:lnTo>
                      <a:pt x="0" y="6550391"/>
                    </a:lnTo>
                    <a:lnTo>
                      <a:pt x="0" y="6549955"/>
                    </a:lnTo>
                    <a:lnTo>
                      <a:pt x="0" y="6548672"/>
                    </a:lnTo>
                    <a:lnTo>
                      <a:pt x="0" y="6548388"/>
                    </a:lnTo>
                    <a:lnTo>
                      <a:pt x="0" y="6547103"/>
                    </a:lnTo>
                    <a:lnTo>
                      <a:pt x="0" y="6546889"/>
                    </a:lnTo>
                    <a:lnTo>
                      <a:pt x="0" y="6544607"/>
                    </a:lnTo>
                    <a:lnTo>
                      <a:pt x="0" y="6543039"/>
                    </a:lnTo>
                    <a:lnTo>
                      <a:pt x="0" y="6540758"/>
                    </a:lnTo>
                    <a:lnTo>
                      <a:pt x="0" y="6539252"/>
                    </a:lnTo>
                    <a:lnTo>
                      <a:pt x="0" y="6536053"/>
                    </a:lnTo>
                    <a:lnTo>
                      <a:pt x="0" y="6535576"/>
                    </a:lnTo>
                    <a:lnTo>
                      <a:pt x="0" y="6529700"/>
                    </a:lnTo>
                    <a:lnTo>
                      <a:pt x="0" y="6527440"/>
                    </a:lnTo>
                    <a:lnTo>
                      <a:pt x="0" y="6524518"/>
                    </a:lnTo>
                    <a:lnTo>
                      <a:pt x="0" y="6521653"/>
                    </a:lnTo>
                    <a:lnTo>
                      <a:pt x="0" y="6518540"/>
                    </a:lnTo>
                    <a:lnTo>
                      <a:pt x="0" y="6517228"/>
                    </a:lnTo>
                    <a:lnTo>
                      <a:pt x="0" y="6516380"/>
                    </a:lnTo>
                    <a:lnTo>
                      <a:pt x="0" y="6515659"/>
                    </a:lnTo>
                    <a:lnTo>
                      <a:pt x="0" y="6510049"/>
                    </a:lnTo>
                    <a:lnTo>
                      <a:pt x="0" y="6506170"/>
                    </a:lnTo>
                    <a:lnTo>
                      <a:pt x="0" y="6504603"/>
                    </a:lnTo>
                    <a:lnTo>
                      <a:pt x="0" y="6501019"/>
                    </a:lnTo>
                    <a:lnTo>
                      <a:pt x="0" y="6498991"/>
                    </a:lnTo>
                    <a:lnTo>
                      <a:pt x="0" y="6496973"/>
                    </a:lnTo>
                    <a:lnTo>
                      <a:pt x="0" y="6496409"/>
                    </a:lnTo>
                    <a:lnTo>
                      <a:pt x="0" y="6492640"/>
                    </a:lnTo>
                    <a:lnTo>
                      <a:pt x="0" y="6491922"/>
                    </a:lnTo>
                    <a:lnTo>
                      <a:pt x="0" y="6490353"/>
                    </a:lnTo>
                    <a:lnTo>
                      <a:pt x="0" y="6488609"/>
                    </a:lnTo>
                    <a:lnTo>
                      <a:pt x="0" y="6487040"/>
                    </a:lnTo>
                    <a:lnTo>
                      <a:pt x="0" y="6486635"/>
                    </a:lnTo>
                    <a:lnTo>
                      <a:pt x="0" y="6485351"/>
                    </a:lnTo>
                    <a:lnTo>
                      <a:pt x="0" y="6484176"/>
                    </a:lnTo>
                    <a:lnTo>
                      <a:pt x="0" y="6481586"/>
                    </a:lnTo>
                    <a:lnTo>
                      <a:pt x="0" y="6477551"/>
                    </a:lnTo>
                    <a:lnTo>
                      <a:pt x="0" y="6476038"/>
                    </a:lnTo>
                    <a:lnTo>
                      <a:pt x="0" y="6475982"/>
                    </a:lnTo>
                    <a:lnTo>
                      <a:pt x="0" y="6473535"/>
                    </a:lnTo>
                    <a:lnTo>
                      <a:pt x="0" y="6469504"/>
                    </a:lnTo>
                    <a:lnTo>
                      <a:pt x="0" y="6466264"/>
                    </a:lnTo>
                    <a:lnTo>
                      <a:pt x="0" y="6465672"/>
                    </a:lnTo>
                    <a:lnTo>
                      <a:pt x="0" y="6464933"/>
                    </a:lnTo>
                    <a:lnTo>
                      <a:pt x="0" y="6453908"/>
                    </a:lnTo>
                    <a:lnTo>
                      <a:pt x="0" y="6450532"/>
                    </a:lnTo>
                    <a:lnTo>
                      <a:pt x="0" y="6448856"/>
                    </a:lnTo>
                    <a:lnTo>
                      <a:pt x="0" y="6448334"/>
                    </a:lnTo>
                    <a:lnTo>
                      <a:pt x="0" y="6447419"/>
                    </a:lnTo>
                    <a:lnTo>
                      <a:pt x="0" y="6445009"/>
                    </a:lnTo>
                    <a:lnTo>
                      <a:pt x="0" y="6445007"/>
                    </a:lnTo>
                    <a:lnTo>
                      <a:pt x="0" y="6444824"/>
                    </a:lnTo>
                    <a:lnTo>
                      <a:pt x="0" y="6443256"/>
                    </a:lnTo>
                    <a:lnTo>
                      <a:pt x="0" y="6442851"/>
                    </a:lnTo>
                    <a:lnTo>
                      <a:pt x="0" y="6441244"/>
                    </a:lnTo>
                    <a:lnTo>
                      <a:pt x="0" y="6437209"/>
                    </a:lnTo>
                    <a:lnTo>
                      <a:pt x="0" y="6435640"/>
                    </a:lnTo>
                    <a:lnTo>
                      <a:pt x="0" y="6433193"/>
                    </a:lnTo>
                    <a:lnTo>
                      <a:pt x="0" y="6429162"/>
                    </a:lnTo>
                    <a:lnTo>
                      <a:pt x="0" y="6424591"/>
                    </a:lnTo>
                    <a:lnTo>
                      <a:pt x="0" y="6423307"/>
                    </a:lnTo>
                    <a:lnTo>
                      <a:pt x="0" y="6422824"/>
                    </a:lnTo>
                    <a:lnTo>
                      <a:pt x="0" y="6422135"/>
                    </a:lnTo>
                    <a:lnTo>
                      <a:pt x="0" y="6418103"/>
                    </a:lnTo>
                    <a:lnTo>
                      <a:pt x="0" y="6414693"/>
                    </a:lnTo>
                    <a:lnTo>
                      <a:pt x="0" y="6413532"/>
                    </a:lnTo>
                    <a:lnTo>
                      <a:pt x="0" y="6413055"/>
                    </a:lnTo>
                    <a:lnTo>
                      <a:pt x="0" y="6411771"/>
                    </a:lnTo>
                    <a:lnTo>
                      <a:pt x="0" y="6410190"/>
                    </a:lnTo>
                    <a:lnTo>
                      <a:pt x="0" y="6408906"/>
                    </a:lnTo>
                    <a:lnTo>
                      <a:pt x="0" y="6408514"/>
                    </a:lnTo>
                    <a:lnTo>
                      <a:pt x="0" y="6404665"/>
                    </a:lnTo>
                    <a:lnTo>
                      <a:pt x="0" y="6404482"/>
                    </a:lnTo>
                    <a:lnTo>
                      <a:pt x="0" y="6403634"/>
                    </a:lnTo>
                    <a:lnTo>
                      <a:pt x="0" y="6402914"/>
                    </a:lnTo>
                    <a:lnTo>
                      <a:pt x="0" y="6402509"/>
                    </a:lnTo>
                    <a:lnTo>
                      <a:pt x="0" y="6400432"/>
                    </a:lnTo>
                    <a:lnTo>
                      <a:pt x="0" y="6399132"/>
                    </a:lnTo>
                    <a:lnTo>
                      <a:pt x="0" y="6397457"/>
                    </a:lnTo>
                    <a:lnTo>
                      <a:pt x="0" y="6393607"/>
                    </a:lnTo>
                    <a:lnTo>
                      <a:pt x="0" y="6393422"/>
                    </a:lnTo>
                    <a:lnTo>
                      <a:pt x="0" y="6391854"/>
                    </a:lnTo>
                    <a:lnTo>
                      <a:pt x="0" y="6389374"/>
                    </a:lnTo>
                    <a:lnTo>
                      <a:pt x="0" y="6387128"/>
                    </a:lnTo>
                    <a:lnTo>
                      <a:pt x="0" y="6385561"/>
                    </a:lnTo>
                    <a:lnTo>
                      <a:pt x="0" y="6380806"/>
                    </a:lnTo>
                    <a:lnTo>
                      <a:pt x="0" y="6380325"/>
                    </a:lnTo>
                    <a:lnTo>
                      <a:pt x="0" y="6373889"/>
                    </a:lnTo>
                    <a:lnTo>
                      <a:pt x="0" y="6371429"/>
                    </a:lnTo>
                    <a:lnTo>
                      <a:pt x="0" y="6369267"/>
                    </a:lnTo>
                    <a:lnTo>
                      <a:pt x="0" y="6366404"/>
                    </a:lnTo>
                    <a:lnTo>
                      <a:pt x="0" y="6363292"/>
                    </a:lnTo>
                    <a:lnTo>
                      <a:pt x="0" y="6362074"/>
                    </a:lnTo>
                    <a:lnTo>
                      <a:pt x="0" y="6360880"/>
                    </a:lnTo>
                    <a:lnTo>
                      <a:pt x="0" y="6360788"/>
                    </a:lnTo>
                    <a:lnTo>
                      <a:pt x="0" y="6356646"/>
                    </a:lnTo>
                    <a:lnTo>
                      <a:pt x="0" y="6351014"/>
                    </a:lnTo>
                    <a:lnTo>
                      <a:pt x="0" y="6349032"/>
                    </a:lnTo>
                    <a:lnTo>
                      <a:pt x="0" y="6343540"/>
                    </a:lnTo>
                    <a:lnTo>
                      <a:pt x="0" y="6342626"/>
                    </a:lnTo>
                    <a:lnTo>
                      <a:pt x="0" y="6341161"/>
                    </a:lnTo>
                    <a:lnTo>
                      <a:pt x="0" y="6331129"/>
                    </a:lnTo>
                    <a:lnTo>
                      <a:pt x="0" y="6330103"/>
                    </a:lnTo>
                    <a:lnTo>
                      <a:pt x="0" y="6329562"/>
                    </a:lnTo>
                    <a:lnTo>
                      <a:pt x="0" y="6328925"/>
                    </a:lnTo>
                    <a:lnTo>
                      <a:pt x="0" y="6321355"/>
                    </a:lnTo>
                    <a:lnTo>
                      <a:pt x="0" y="6320446"/>
                    </a:lnTo>
                    <a:lnTo>
                      <a:pt x="0" y="6320072"/>
                    </a:lnTo>
                    <a:lnTo>
                      <a:pt x="0" y="6319788"/>
                    </a:lnTo>
                    <a:lnTo>
                      <a:pt x="0" y="6318503"/>
                    </a:lnTo>
                    <a:lnTo>
                      <a:pt x="0" y="6318289"/>
                    </a:lnTo>
                    <a:lnTo>
                      <a:pt x="0" y="6316304"/>
                    </a:lnTo>
                    <a:lnTo>
                      <a:pt x="0" y="6316007"/>
                    </a:lnTo>
                    <a:lnTo>
                      <a:pt x="0" y="6314439"/>
                    </a:lnTo>
                    <a:lnTo>
                      <a:pt x="0" y="6312158"/>
                    </a:lnTo>
                    <a:lnTo>
                      <a:pt x="0" y="6310672"/>
                    </a:lnTo>
                    <a:lnTo>
                      <a:pt x="0" y="6309388"/>
                    </a:lnTo>
                    <a:lnTo>
                      <a:pt x="0" y="6308262"/>
                    </a:lnTo>
                    <a:lnTo>
                      <a:pt x="0" y="6307453"/>
                    </a:lnTo>
                    <a:lnTo>
                      <a:pt x="0" y="6305246"/>
                    </a:lnTo>
                    <a:lnTo>
                      <a:pt x="0" y="6301100"/>
                    </a:lnTo>
                    <a:lnTo>
                      <a:pt x="0" y="6293053"/>
                    </a:lnTo>
                    <a:lnTo>
                      <a:pt x="0" y="6289940"/>
                    </a:lnTo>
                    <a:lnTo>
                      <a:pt x="0" y="6289761"/>
                    </a:lnTo>
                    <a:lnTo>
                      <a:pt x="0" y="6288628"/>
                    </a:lnTo>
                    <a:lnTo>
                      <a:pt x="0" y="6287059"/>
                    </a:lnTo>
                    <a:lnTo>
                      <a:pt x="0" y="6281449"/>
                    </a:lnTo>
                    <a:lnTo>
                      <a:pt x="0" y="6279730"/>
                    </a:lnTo>
                    <a:lnTo>
                      <a:pt x="0" y="6278161"/>
                    </a:lnTo>
                    <a:lnTo>
                      <a:pt x="0" y="6277947"/>
                    </a:lnTo>
                    <a:lnTo>
                      <a:pt x="0" y="6277570"/>
                    </a:lnTo>
                    <a:lnTo>
                      <a:pt x="0" y="6276003"/>
                    </a:lnTo>
                    <a:lnTo>
                      <a:pt x="0" y="6275665"/>
                    </a:lnTo>
                    <a:lnTo>
                      <a:pt x="0" y="6274380"/>
                    </a:lnTo>
                    <a:lnTo>
                      <a:pt x="0" y="6274097"/>
                    </a:lnTo>
                    <a:lnTo>
                      <a:pt x="0" y="6272812"/>
                    </a:lnTo>
                    <a:lnTo>
                      <a:pt x="0" y="6272419"/>
                    </a:lnTo>
                    <a:lnTo>
                      <a:pt x="0" y="6270391"/>
                    </a:lnTo>
                    <a:lnTo>
                      <a:pt x="0" y="6269094"/>
                    </a:lnTo>
                    <a:lnTo>
                      <a:pt x="0" y="6268373"/>
                    </a:lnTo>
                    <a:lnTo>
                      <a:pt x="0" y="6267111"/>
                    </a:lnTo>
                    <a:lnTo>
                      <a:pt x="0" y="6266889"/>
                    </a:lnTo>
                    <a:lnTo>
                      <a:pt x="0" y="6264607"/>
                    </a:lnTo>
                    <a:lnTo>
                      <a:pt x="0" y="6263039"/>
                    </a:lnTo>
                    <a:lnTo>
                      <a:pt x="0" y="6260758"/>
                    </a:lnTo>
                    <a:lnTo>
                      <a:pt x="0" y="6256053"/>
                    </a:lnTo>
                    <a:lnTo>
                      <a:pt x="0" y="6255576"/>
                    </a:lnTo>
                    <a:lnTo>
                      <a:pt x="0" y="6252711"/>
                    </a:lnTo>
                    <a:lnTo>
                      <a:pt x="0" y="6247438"/>
                    </a:lnTo>
                    <a:lnTo>
                      <a:pt x="0" y="6241653"/>
                    </a:lnTo>
                    <a:lnTo>
                      <a:pt x="0" y="6237664"/>
                    </a:lnTo>
                    <a:lnTo>
                      <a:pt x="0" y="6237228"/>
                    </a:lnTo>
                    <a:lnTo>
                      <a:pt x="0" y="6235661"/>
                    </a:lnTo>
                    <a:lnTo>
                      <a:pt x="0" y="6232077"/>
                    </a:lnTo>
                    <a:lnTo>
                      <a:pt x="0" y="6231880"/>
                    </a:lnTo>
                    <a:lnTo>
                      <a:pt x="0" y="6230793"/>
                    </a:lnTo>
                    <a:lnTo>
                      <a:pt x="0" y="6230311"/>
                    </a:lnTo>
                    <a:lnTo>
                      <a:pt x="0" y="6230049"/>
                    </a:lnTo>
                    <a:lnTo>
                      <a:pt x="0" y="6228031"/>
                    </a:lnTo>
                    <a:lnTo>
                      <a:pt x="0" y="6221019"/>
                    </a:lnTo>
                    <a:lnTo>
                      <a:pt x="0" y="6216972"/>
                    </a:lnTo>
                    <a:lnTo>
                      <a:pt x="0" y="6216409"/>
                    </a:lnTo>
                    <a:lnTo>
                      <a:pt x="0" y="6212644"/>
                    </a:lnTo>
                    <a:lnTo>
                      <a:pt x="0" y="6208609"/>
                    </a:lnTo>
                    <a:lnTo>
                      <a:pt x="0" y="6207040"/>
                    </a:lnTo>
                    <a:lnTo>
                      <a:pt x="0" y="6204593"/>
                    </a:lnTo>
                    <a:lnTo>
                      <a:pt x="0" y="6200562"/>
                    </a:lnTo>
                    <a:lnTo>
                      <a:pt x="0" y="6197322"/>
                    </a:lnTo>
                    <a:lnTo>
                      <a:pt x="0" y="6195991"/>
                    </a:lnTo>
                    <a:lnTo>
                      <a:pt x="0" y="6195515"/>
                    </a:lnTo>
                    <a:lnTo>
                      <a:pt x="0" y="6194707"/>
                    </a:lnTo>
                    <a:lnTo>
                      <a:pt x="0" y="6193535"/>
                    </a:lnTo>
                    <a:lnTo>
                      <a:pt x="0" y="6189503"/>
                    </a:lnTo>
                    <a:lnTo>
                      <a:pt x="0" y="6188292"/>
                    </a:lnTo>
                    <a:lnTo>
                      <a:pt x="0" y="6186262"/>
                    </a:lnTo>
                    <a:lnTo>
                      <a:pt x="0" y="6184932"/>
                    </a:lnTo>
                    <a:lnTo>
                      <a:pt x="0" y="6181590"/>
                    </a:lnTo>
                    <a:lnTo>
                      <a:pt x="0" y="6180306"/>
                    </a:lnTo>
                    <a:lnTo>
                      <a:pt x="0" y="6179914"/>
                    </a:lnTo>
                    <a:lnTo>
                      <a:pt x="0" y="6176065"/>
                    </a:lnTo>
                    <a:lnTo>
                      <a:pt x="0" y="6175882"/>
                    </a:lnTo>
                    <a:lnTo>
                      <a:pt x="0" y="6174314"/>
                    </a:lnTo>
                    <a:lnTo>
                      <a:pt x="0" y="6173909"/>
                    </a:lnTo>
                    <a:lnTo>
                      <a:pt x="0" y="6170532"/>
                    </a:lnTo>
                    <a:lnTo>
                      <a:pt x="0" y="6168857"/>
                    </a:lnTo>
                    <a:lnTo>
                      <a:pt x="0" y="6165007"/>
                    </a:lnTo>
                    <a:lnTo>
                      <a:pt x="0" y="6164822"/>
                    </a:lnTo>
                    <a:lnTo>
                      <a:pt x="0" y="6163254"/>
                    </a:lnTo>
                    <a:lnTo>
                      <a:pt x="0" y="6158528"/>
                    </a:lnTo>
                    <a:lnTo>
                      <a:pt x="0" y="6156961"/>
                    </a:lnTo>
                    <a:lnTo>
                      <a:pt x="0" y="6154365"/>
                    </a:lnTo>
                    <a:lnTo>
                      <a:pt x="0" y="6153193"/>
                    </a:lnTo>
                    <a:lnTo>
                      <a:pt x="0" y="6152206"/>
                    </a:lnTo>
                    <a:lnTo>
                      <a:pt x="0" y="6149161"/>
                    </a:lnTo>
                    <a:lnTo>
                      <a:pt x="0" y="6144590"/>
                    </a:lnTo>
                    <a:lnTo>
                      <a:pt x="0" y="6143306"/>
                    </a:lnTo>
                    <a:lnTo>
                      <a:pt x="0" y="6142829"/>
                    </a:lnTo>
                    <a:lnTo>
                      <a:pt x="0" y="6139964"/>
                    </a:lnTo>
                    <a:lnTo>
                      <a:pt x="0" y="6137804"/>
                    </a:lnTo>
                    <a:lnTo>
                      <a:pt x="0" y="6134692"/>
                    </a:lnTo>
                    <a:lnTo>
                      <a:pt x="0" y="6132280"/>
                    </a:lnTo>
                    <a:lnTo>
                      <a:pt x="0" y="6130190"/>
                    </a:lnTo>
                    <a:lnTo>
                      <a:pt x="0" y="6128906"/>
                    </a:lnTo>
                    <a:lnTo>
                      <a:pt x="0" y="6128515"/>
                    </a:lnTo>
                    <a:lnTo>
                      <a:pt x="0" y="6124665"/>
                    </a:lnTo>
                    <a:lnTo>
                      <a:pt x="0" y="6124480"/>
                    </a:lnTo>
                    <a:lnTo>
                      <a:pt x="0" y="6122912"/>
                    </a:lnTo>
                    <a:lnTo>
                      <a:pt x="0" y="6120432"/>
                    </a:lnTo>
                    <a:lnTo>
                      <a:pt x="0" y="6118186"/>
                    </a:lnTo>
                    <a:lnTo>
                      <a:pt x="0" y="6116619"/>
                    </a:lnTo>
                    <a:lnTo>
                      <a:pt x="0" y="6114940"/>
                    </a:lnTo>
                    <a:lnTo>
                      <a:pt x="0" y="6114026"/>
                    </a:lnTo>
                    <a:lnTo>
                      <a:pt x="0" y="6111864"/>
                    </a:lnTo>
                    <a:lnTo>
                      <a:pt x="0" y="6107129"/>
                    </a:lnTo>
                    <a:lnTo>
                      <a:pt x="0" y="6105559"/>
                    </a:lnTo>
                    <a:lnTo>
                      <a:pt x="0" y="6103814"/>
                    </a:lnTo>
                    <a:lnTo>
                      <a:pt x="0" y="6102247"/>
                    </a:lnTo>
                    <a:lnTo>
                      <a:pt x="0" y="6100806"/>
                    </a:lnTo>
                    <a:lnTo>
                      <a:pt x="0" y="6100325"/>
                    </a:lnTo>
                    <a:lnTo>
                      <a:pt x="0" y="6097462"/>
                    </a:lnTo>
                    <a:lnTo>
                      <a:pt x="0" y="6091938"/>
                    </a:lnTo>
                    <a:lnTo>
                      <a:pt x="0" y="6091846"/>
                    </a:lnTo>
                    <a:lnTo>
                      <a:pt x="0" y="6087704"/>
                    </a:lnTo>
                    <a:lnTo>
                      <a:pt x="0" y="6086404"/>
                    </a:lnTo>
                    <a:lnTo>
                      <a:pt x="0" y="6082072"/>
                    </a:lnTo>
                    <a:lnTo>
                      <a:pt x="0" y="6080878"/>
                    </a:lnTo>
                    <a:lnTo>
                      <a:pt x="0" y="6080788"/>
                    </a:lnTo>
                    <a:lnTo>
                      <a:pt x="0" y="6079662"/>
                    </a:lnTo>
                    <a:lnTo>
                      <a:pt x="0" y="6076646"/>
                    </a:lnTo>
                    <a:lnTo>
                      <a:pt x="0" y="6074598"/>
                    </a:lnTo>
                    <a:lnTo>
                      <a:pt x="0" y="6073684"/>
                    </a:lnTo>
                    <a:lnTo>
                      <a:pt x="0" y="6063540"/>
                    </a:lnTo>
                    <a:lnTo>
                      <a:pt x="0" y="6062626"/>
                    </a:lnTo>
                    <a:lnTo>
                      <a:pt x="0" y="6061161"/>
                    </a:lnTo>
                    <a:lnTo>
                      <a:pt x="0" y="6051130"/>
                    </a:lnTo>
                    <a:lnTo>
                      <a:pt x="0" y="6049561"/>
                    </a:lnTo>
                    <a:lnTo>
                      <a:pt x="0" y="6049347"/>
                    </a:lnTo>
                    <a:lnTo>
                      <a:pt x="0" y="6047065"/>
                    </a:lnTo>
                    <a:lnTo>
                      <a:pt x="0" y="6045780"/>
                    </a:lnTo>
                    <a:lnTo>
                      <a:pt x="0" y="6045497"/>
                    </a:lnTo>
                    <a:lnTo>
                      <a:pt x="0" y="6044212"/>
                    </a:lnTo>
                    <a:lnTo>
                      <a:pt x="0" y="6040494"/>
                    </a:lnTo>
                    <a:lnTo>
                      <a:pt x="0" y="6040446"/>
                    </a:lnTo>
                    <a:lnTo>
                      <a:pt x="0" y="6039320"/>
                    </a:lnTo>
                    <a:lnTo>
                      <a:pt x="0" y="6038511"/>
                    </a:lnTo>
                    <a:lnTo>
                      <a:pt x="0" y="6038289"/>
                    </a:lnTo>
                    <a:lnTo>
                      <a:pt x="0" y="6038035"/>
                    </a:lnTo>
                    <a:lnTo>
                      <a:pt x="0" y="6036304"/>
                    </a:lnTo>
                    <a:lnTo>
                      <a:pt x="0" y="6036007"/>
                    </a:lnTo>
                    <a:lnTo>
                      <a:pt x="0" y="6034439"/>
                    </a:lnTo>
                    <a:lnTo>
                      <a:pt x="0" y="6032158"/>
                    </a:lnTo>
                    <a:lnTo>
                      <a:pt x="0" y="6029899"/>
                    </a:lnTo>
                    <a:lnTo>
                      <a:pt x="0" y="6028261"/>
                    </a:lnTo>
                    <a:lnTo>
                      <a:pt x="0" y="6027453"/>
                    </a:lnTo>
                    <a:lnTo>
                      <a:pt x="0" y="6024111"/>
                    </a:lnTo>
                    <a:lnTo>
                      <a:pt x="0" y="6013053"/>
                    </a:lnTo>
                    <a:lnTo>
                      <a:pt x="0" y="6008628"/>
                    </a:lnTo>
                    <a:lnTo>
                      <a:pt x="0" y="6007061"/>
                    </a:lnTo>
                    <a:lnTo>
                      <a:pt x="0" y="6005438"/>
                    </a:lnTo>
                    <a:lnTo>
                      <a:pt x="0" y="6003870"/>
                    </a:lnTo>
                    <a:lnTo>
                      <a:pt x="0" y="6003477"/>
                    </a:lnTo>
                    <a:lnTo>
                      <a:pt x="0" y="6003280"/>
                    </a:lnTo>
                    <a:lnTo>
                      <a:pt x="0" y="6002193"/>
                    </a:lnTo>
                    <a:lnTo>
                      <a:pt x="0" y="6001711"/>
                    </a:lnTo>
                    <a:lnTo>
                      <a:pt x="0" y="6001449"/>
                    </a:lnTo>
                    <a:lnTo>
                      <a:pt x="0" y="6000152"/>
                    </a:lnTo>
                    <a:lnTo>
                      <a:pt x="0" y="5999431"/>
                    </a:lnTo>
                    <a:lnTo>
                      <a:pt x="0" y="5998876"/>
                    </a:lnTo>
                    <a:lnTo>
                      <a:pt x="0" y="5997947"/>
                    </a:lnTo>
                    <a:lnTo>
                      <a:pt x="0" y="5995665"/>
                    </a:lnTo>
                    <a:lnTo>
                      <a:pt x="0" y="5995533"/>
                    </a:lnTo>
                    <a:lnTo>
                      <a:pt x="0" y="5994381"/>
                    </a:lnTo>
                    <a:lnTo>
                      <a:pt x="0" y="5994097"/>
                    </a:lnTo>
                    <a:lnTo>
                      <a:pt x="0" y="5992812"/>
                    </a:lnTo>
                    <a:lnTo>
                      <a:pt x="0" y="5992419"/>
                    </a:lnTo>
                    <a:lnTo>
                      <a:pt x="0" y="5989094"/>
                    </a:lnTo>
                    <a:lnTo>
                      <a:pt x="0" y="5988372"/>
                    </a:lnTo>
                    <a:lnTo>
                      <a:pt x="0" y="5987111"/>
                    </a:lnTo>
                    <a:lnTo>
                      <a:pt x="0" y="5977278"/>
                    </a:lnTo>
                    <a:lnTo>
                      <a:pt x="0" y="5973247"/>
                    </a:lnTo>
                    <a:lnTo>
                      <a:pt x="0" y="5972711"/>
                    </a:lnTo>
                    <a:lnTo>
                      <a:pt x="0" y="5968722"/>
                    </a:lnTo>
                    <a:lnTo>
                      <a:pt x="0" y="5966915"/>
                    </a:lnTo>
                    <a:lnTo>
                      <a:pt x="0" y="5962938"/>
                    </a:lnTo>
                    <a:lnTo>
                      <a:pt x="0" y="5961851"/>
                    </a:lnTo>
                    <a:lnTo>
                      <a:pt x="0" y="5961369"/>
                    </a:lnTo>
                    <a:lnTo>
                      <a:pt x="0" y="5959692"/>
                    </a:lnTo>
                    <a:lnTo>
                      <a:pt x="0" y="5957662"/>
                    </a:lnTo>
                    <a:lnTo>
                      <a:pt x="0" y="5956367"/>
                    </a:lnTo>
                    <a:lnTo>
                      <a:pt x="0" y="5952077"/>
                    </a:lnTo>
                    <a:lnTo>
                      <a:pt x="0" y="5951878"/>
                    </a:lnTo>
                    <a:lnTo>
                      <a:pt x="0" y="5950793"/>
                    </a:lnTo>
                    <a:lnTo>
                      <a:pt x="0" y="5950310"/>
                    </a:lnTo>
                    <a:lnTo>
                      <a:pt x="0" y="5948030"/>
                    </a:lnTo>
                    <a:lnTo>
                      <a:pt x="0" y="5926573"/>
                    </a:lnTo>
                    <a:lnTo>
                      <a:pt x="0" y="5925765"/>
                    </a:lnTo>
                    <a:lnTo>
                      <a:pt x="0" y="5924593"/>
                    </a:lnTo>
                    <a:lnTo>
                      <a:pt x="0" y="5920561"/>
                    </a:lnTo>
                    <a:lnTo>
                      <a:pt x="0" y="5919350"/>
                    </a:lnTo>
                    <a:lnTo>
                      <a:pt x="0" y="5917320"/>
                    </a:lnTo>
                    <a:lnTo>
                      <a:pt x="0" y="5915990"/>
                    </a:lnTo>
                    <a:lnTo>
                      <a:pt x="0" y="5915514"/>
                    </a:lnTo>
                    <a:lnTo>
                      <a:pt x="0" y="5914706"/>
                    </a:lnTo>
                    <a:lnTo>
                      <a:pt x="0" y="5911364"/>
                    </a:lnTo>
                    <a:lnTo>
                      <a:pt x="0" y="5908292"/>
                    </a:lnTo>
                    <a:lnTo>
                      <a:pt x="0" y="5907462"/>
                    </a:lnTo>
                    <a:lnTo>
                      <a:pt x="0" y="5901590"/>
                    </a:lnTo>
                    <a:lnTo>
                      <a:pt x="0" y="5900306"/>
                    </a:lnTo>
                    <a:lnTo>
                      <a:pt x="0" y="5899915"/>
                    </a:lnTo>
                    <a:lnTo>
                      <a:pt x="0" y="5896065"/>
                    </a:lnTo>
                    <a:lnTo>
                      <a:pt x="0" y="5895880"/>
                    </a:lnTo>
                    <a:lnTo>
                      <a:pt x="0" y="5894312"/>
                    </a:lnTo>
                    <a:lnTo>
                      <a:pt x="0" y="5889586"/>
                    </a:lnTo>
                    <a:lnTo>
                      <a:pt x="0" y="5888019"/>
                    </a:lnTo>
                    <a:lnTo>
                      <a:pt x="0" y="5883264"/>
                    </a:lnTo>
                    <a:lnTo>
                      <a:pt x="0" y="5882784"/>
                    </a:lnTo>
                    <a:lnTo>
                      <a:pt x="0" y="5878529"/>
                    </a:lnTo>
                    <a:lnTo>
                      <a:pt x="0" y="5876959"/>
                    </a:lnTo>
                    <a:lnTo>
                      <a:pt x="0" y="5875214"/>
                    </a:lnTo>
                    <a:lnTo>
                      <a:pt x="0" y="5874364"/>
                    </a:lnTo>
                    <a:lnTo>
                      <a:pt x="0" y="5873647"/>
                    </a:lnTo>
                    <a:lnTo>
                      <a:pt x="0" y="5872206"/>
                    </a:lnTo>
                    <a:lnTo>
                      <a:pt x="0" y="5868862"/>
                    </a:lnTo>
                    <a:lnTo>
                      <a:pt x="0" y="5864533"/>
                    </a:lnTo>
                    <a:lnTo>
                      <a:pt x="0" y="5863338"/>
                    </a:lnTo>
                    <a:lnTo>
                      <a:pt x="0" y="5859964"/>
                    </a:lnTo>
                    <a:lnTo>
                      <a:pt x="0" y="5857804"/>
                    </a:lnTo>
                    <a:lnTo>
                      <a:pt x="0" y="5852278"/>
                    </a:lnTo>
                    <a:lnTo>
                      <a:pt x="0" y="5845998"/>
                    </a:lnTo>
                    <a:lnTo>
                      <a:pt x="0" y="5845084"/>
                    </a:lnTo>
                    <a:lnTo>
                      <a:pt x="0" y="5838187"/>
                    </a:lnTo>
                    <a:lnTo>
                      <a:pt x="0" y="5836617"/>
                    </a:lnTo>
                    <a:lnTo>
                      <a:pt x="0" y="5834940"/>
                    </a:lnTo>
                    <a:lnTo>
                      <a:pt x="0" y="5834872"/>
                    </a:lnTo>
                    <a:lnTo>
                      <a:pt x="0" y="5834026"/>
                    </a:lnTo>
                    <a:lnTo>
                      <a:pt x="0" y="5833305"/>
                    </a:lnTo>
                    <a:lnTo>
                      <a:pt x="0" y="5831864"/>
                    </a:lnTo>
                    <a:lnTo>
                      <a:pt x="0" y="5823814"/>
                    </a:lnTo>
                    <a:lnTo>
                      <a:pt x="0" y="5822247"/>
                    </a:lnTo>
                    <a:lnTo>
                      <a:pt x="0" y="5817462"/>
                    </a:lnTo>
                    <a:lnTo>
                      <a:pt x="0" y="5815767"/>
                    </a:lnTo>
                    <a:lnTo>
                      <a:pt x="0" y="5811936"/>
                    </a:lnTo>
                    <a:lnTo>
                      <a:pt x="0" y="5811846"/>
                    </a:lnTo>
                    <a:lnTo>
                      <a:pt x="0" y="5811197"/>
                    </a:lnTo>
                    <a:lnTo>
                      <a:pt x="0" y="5810720"/>
                    </a:lnTo>
                    <a:lnTo>
                      <a:pt x="0" y="5809435"/>
                    </a:lnTo>
                    <a:lnTo>
                      <a:pt x="0" y="5807704"/>
                    </a:lnTo>
                    <a:lnTo>
                      <a:pt x="0" y="5801299"/>
                    </a:lnTo>
                    <a:lnTo>
                      <a:pt x="0" y="5799661"/>
                    </a:lnTo>
                    <a:lnTo>
                      <a:pt x="0" y="5796796"/>
                    </a:lnTo>
                    <a:lnTo>
                      <a:pt x="0" y="5794598"/>
                    </a:lnTo>
                    <a:lnTo>
                      <a:pt x="0" y="5793684"/>
                    </a:lnTo>
                    <a:lnTo>
                      <a:pt x="0" y="5791087"/>
                    </a:lnTo>
                    <a:lnTo>
                      <a:pt x="0" y="5789518"/>
                    </a:lnTo>
                    <a:lnTo>
                      <a:pt x="0" y="5776838"/>
                    </a:lnTo>
                    <a:lnTo>
                      <a:pt x="0" y="5775270"/>
                    </a:lnTo>
                    <a:lnTo>
                      <a:pt x="0" y="5771552"/>
                    </a:lnTo>
                    <a:lnTo>
                      <a:pt x="0" y="5770276"/>
                    </a:lnTo>
                    <a:lnTo>
                      <a:pt x="0" y="5769347"/>
                    </a:lnTo>
                    <a:lnTo>
                      <a:pt x="0" y="5769093"/>
                    </a:lnTo>
                    <a:lnTo>
                      <a:pt x="0" y="5767065"/>
                    </a:lnTo>
                    <a:lnTo>
                      <a:pt x="0" y="5766933"/>
                    </a:lnTo>
                    <a:lnTo>
                      <a:pt x="0" y="5765781"/>
                    </a:lnTo>
                    <a:lnTo>
                      <a:pt x="0" y="5765497"/>
                    </a:lnTo>
                    <a:lnTo>
                      <a:pt x="0" y="5764212"/>
                    </a:lnTo>
                    <a:lnTo>
                      <a:pt x="0" y="5760957"/>
                    </a:lnTo>
                    <a:lnTo>
                      <a:pt x="0" y="5760494"/>
                    </a:lnTo>
                    <a:lnTo>
                      <a:pt x="0" y="5759319"/>
                    </a:lnTo>
                    <a:lnTo>
                      <a:pt x="0" y="5758511"/>
                    </a:lnTo>
                    <a:lnTo>
                      <a:pt x="0" y="5758035"/>
                    </a:lnTo>
                    <a:lnTo>
                      <a:pt x="0" y="5749897"/>
                    </a:lnTo>
                    <a:lnTo>
                      <a:pt x="0" y="5748678"/>
                    </a:lnTo>
                    <a:lnTo>
                      <a:pt x="0" y="5744647"/>
                    </a:lnTo>
                    <a:lnTo>
                      <a:pt x="0" y="5744111"/>
                    </a:lnTo>
                    <a:lnTo>
                      <a:pt x="0" y="5734338"/>
                    </a:lnTo>
                    <a:lnTo>
                      <a:pt x="0" y="5733251"/>
                    </a:lnTo>
                    <a:lnTo>
                      <a:pt x="0" y="5732769"/>
                    </a:lnTo>
                    <a:lnTo>
                      <a:pt x="0" y="5729934"/>
                    </a:lnTo>
                    <a:lnTo>
                      <a:pt x="0" y="5727767"/>
                    </a:lnTo>
                    <a:lnTo>
                      <a:pt x="0" y="5726591"/>
                    </a:lnTo>
                    <a:lnTo>
                      <a:pt x="0" y="5725439"/>
                    </a:lnTo>
                    <a:lnTo>
                      <a:pt x="0" y="5723870"/>
                    </a:lnTo>
                    <a:lnTo>
                      <a:pt x="0" y="5723477"/>
                    </a:lnTo>
                    <a:lnTo>
                      <a:pt x="0" y="5723278"/>
                    </a:lnTo>
                    <a:lnTo>
                      <a:pt x="0" y="5722193"/>
                    </a:lnTo>
                    <a:lnTo>
                      <a:pt x="0" y="5721710"/>
                    </a:lnTo>
                    <a:lnTo>
                      <a:pt x="0" y="5720152"/>
                    </a:lnTo>
                    <a:lnTo>
                      <a:pt x="0" y="5719430"/>
                    </a:lnTo>
                    <a:lnTo>
                      <a:pt x="0" y="5718876"/>
                    </a:lnTo>
                    <a:lnTo>
                      <a:pt x="0" y="5715533"/>
                    </a:lnTo>
                    <a:lnTo>
                      <a:pt x="0" y="5708336"/>
                    </a:lnTo>
                    <a:lnTo>
                      <a:pt x="0" y="5707052"/>
                    </a:lnTo>
                    <a:lnTo>
                      <a:pt x="0" y="5704305"/>
                    </a:lnTo>
                    <a:lnTo>
                      <a:pt x="0" y="5703021"/>
                    </a:lnTo>
                    <a:lnTo>
                      <a:pt x="0" y="5698450"/>
                    </a:lnTo>
                    <a:lnTo>
                      <a:pt x="0" y="5697973"/>
                    </a:lnTo>
                    <a:lnTo>
                      <a:pt x="0" y="5697282"/>
                    </a:lnTo>
                    <a:lnTo>
                      <a:pt x="0" y="5693247"/>
                    </a:lnTo>
                    <a:lnTo>
                      <a:pt x="0" y="5690750"/>
                    </a:lnTo>
                    <a:lnTo>
                      <a:pt x="0" y="5688720"/>
                    </a:lnTo>
                    <a:lnTo>
                      <a:pt x="0" y="5687425"/>
                    </a:lnTo>
                    <a:lnTo>
                      <a:pt x="0" y="5686914"/>
                    </a:lnTo>
                    <a:lnTo>
                      <a:pt x="0" y="5684179"/>
                    </a:lnTo>
                    <a:lnTo>
                      <a:pt x="0" y="5684049"/>
                    </a:lnTo>
                    <a:lnTo>
                      <a:pt x="0" y="5682936"/>
                    </a:lnTo>
                    <a:lnTo>
                      <a:pt x="0" y="5682488"/>
                    </a:lnTo>
                    <a:lnTo>
                      <a:pt x="0" y="5681851"/>
                    </a:lnTo>
                    <a:lnTo>
                      <a:pt x="0" y="5681368"/>
                    </a:lnTo>
                    <a:lnTo>
                      <a:pt x="0" y="5679692"/>
                    </a:lnTo>
                    <a:lnTo>
                      <a:pt x="0" y="5678862"/>
                    </a:lnTo>
                    <a:lnTo>
                      <a:pt x="0" y="5678638"/>
                    </a:lnTo>
                    <a:lnTo>
                      <a:pt x="0" y="5677941"/>
                    </a:lnTo>
                    <a:lnTo>
                      <a:pt x="0" y="5676368"/>
                    </a:lnTo>
                    <a:lnTo>
                      <a:pt x="0" y="5674405"/>
                    </a:lnTo>
                    <a:lnTo>
                      <a:pt x="0" y="5666818"/>
                    </a:lnTo>
                    <a:lnTo>
                      <a:pt x="0" y="5664552"/>
                    </a:lnTo>
                    <a:lnTo>
                      <a:pt x="0" y="5662273"/>
                    </a:lnTo>
                    <a:lnTo>
                      <a:pt x="0" y="5660703"/>
                    </a:lnTo>
                    <a:lnTo>
                      <a:pt x="0" y="5660519"/>
                    </a:lnTo>
                    <a:lnTo>
                      <a:pt x="0" y="5660185"/>
                    </a:lnTo>
                    <a:lnTo>
                      <a:pt x="0" y="5657252"/>
                    </a:lnTo>
                    <a:lnTo>
                      <a:pt x="0" y="5654184"/>
                    </a:lnTo>
                    <a:lnTo>
                      <a:pt x="0" y="5653263"/>
                    </a:lnTo>
                    <a:lnTo>
                      <a:pt x="0" y="5646572"/>
                    </a:lnTo>
                    <a:lnTo>
                      <a:pt x="0" y="5645909"/>
                    </a:lnTo>
                    <a:lnTo>
                      <a:pt x="0" y="5645764"/>
                    </a:lnTo>
                    <a:lnTo>
                      <a:pt x="0" y="5643837"/>
                    </a:lnTo>
                    <a:lnTo>
                      <a:pt x="0" y="5641677"/>
                    </a:lnTo>
                    <a:lnTo>
                      <a:pt x="0" y="5639469"/>
                    </a:lnTo>
                    <a:lnTo>
                      <a:pt x="0" y="5639350"/>
                    </a:lnTo>
                    <a:lnTo>
                      <a:pt x="0" y="5638520"/>
                    </a:lnTo>
                    <a:lnTo>
                      <a:pt x="0" y="5637599"/>
                    </a:lnTo>
                    <a:lnTo>
                      <a:pt x="0" y="5635933"/>
                    </a:lnTo>
                    <a:lnTo>
                      <a:pt x="0" y="5634063"/>
                    </a:lnTo>
                    <a:lnTo>
                      <a:pt x="0" y="5632776"/>
                    </a:lnTo>
                    <a:lnTo>
                      <a:pt x="0" y="5631364"/>
                    </a:lnTo>
                    <a:lnTo>
                      <a:pt x="0" y="5627658"/>
                    </a:lnTo>
                    <a:lnTo>
                      <a:pt x="0" y="5627467"/>
                    </a:lnTo>
                    <a:lnTo>
                      <a:pt x="0" y="5626543"/>
                    </a:lnTo>
                    <a:lnTo>
                      <a:pt x="0" y="5618683"/>
                    </a:lnTo>
                    <a:lnTo>
                      <a:pt x="0" y="5613842"/>
                    </a:lnTo>
                    <a:lnTo>
                      <a:pt x="0" y="5612921"/>
                    </a:lnTo>
                    <a:lnTo>
                      <a:pt x="0" y="5609587"/>
                    </a:lnTo>
                    <a:lnTo>
                      <a:pt x="0" y="5609134"/>
                    </a:lnTo>
                    <a:lnTo>
                      <a:pt x="0" y="5608017"/>
                    </a:lnTo>
                    <a:lnTo>
                      <a:pt x="0" y="5606742"/>
                    </a:lnTo>
                    <a:lnTo>
                      <a:pt x="0" y="5606272"/>
                    </a:lnTo>
                    <a:lnTo>
                      <a:pt x="0" y="5605102"/>
                    </a:lnTo>
                    <a:lnTo>
                      <a:pt x="0" y="5604705"/>
                    </a:lnTo>
                    <a:lnTo>
                      <a:pt x="0" y="5603534"/>
                    </a:lnTo>
                    <a:lnTo>
                      <a:pt x="0" y="5603264"/>
                    </a:lnTo>
                    <a:lnTo>
                      <a:pt x="0" y="5602784"/>
                    </a:lnTo>
                    <a:lnTo>
                      <a:pt x="0" y="5601860"/>
                    </a:lnTo>
                    <a:lnTo>
                      <a:pt x="0" y="5601335"/>
                    </a:lnTo>
                    <a:lnTo>
                      <a:pt x="0" y="5595905"/>
                    </a:lnTo>
                    <a:lnTo>
                      <a:pt x="0" y="5595591"/>
                    </a:lnTo>
                    <a:lnTo>
                      <a:pt x="0" y="5595214"/>
                    </a:lnTo>
                    <a:lnTo>
                      <a:pt x="0" y="5593647"/>
                    </a:lnTo>
                    <a:lnTo>
                      <a:pt x="0" y="5590277"/>
                    </a:lnTo>
                    <a:lnTo>
                      <a:pt x="0" y="5588862"/>
                    </a:lnTo>
                    <a:lnTo>
                      <a:pt x="0" y="5587167"/>
                    </a:lnTo>
                    <a:lnTo>
                      <a:pt x="0" y="5586131"/>
                    </a:lnTo>
                    <a:lnTo>
                      <a:pt x="0" y="5584531"/>
                    </a:lnTo>
                    <a:lnTo>
                      <a:pt x="0" y="5583336"/>
                    </a:lnTo>
                    <a:lnTo>
                      <a:pt x="0" y="5582597"/>
                    </a:lnTo>
                    <a:lnTo>
                      <a:pt x="0" y="5578853"/>
                    </a:lnTo>
                    <a:lnTo>
                      <a:pt x="0" y="5572560"/>
                    </a:lnTo>
                    <a:lnTo>
                      <a:pt x="0" y="5568792"/>
                    </a:lnTo>
                    <a:lnTo>
                      <a:pt x="0" y="5568196"/>
                    </a:lnTo>
                    <a:lnTo>
                      <a:pt x="0" y="5565998"/>
                    </a:lnTo>
                    <a:lnTo>
                      <a:pt x="0" y="5565194"/>
                    </a:lnTo>
                    <a:lnTo>
                      <a:pt x="0" y="5565084"/>
                    </a:lnTo>
                    <a:lnTo>
                      <a:pt x="0" y="5564760"/>
                    </a:lnTo>
                    <a:lnTo>
                      <a:pt x="0" y="5563192"/>
                    </a:lnTo>
                    <a:lnTo>
                      <a:pt x="0" y="5562487"/>
                    </a:lnTo>
                    <a:lnTo>
                      <a:pt x="0" y="5560918"/>
                    </a:lnTo>
                    <a:lnTo>
                      <a:pt x="0" y="5555563"/>
                    </a:lnTo>
                    <a:lnTo>
                      <a:pt x="0" y="5555423"/>
                    </a:lnTo>
                    <a:lnTo>
                      <a:pt x="0" y="5554872"/>
                    </a:lnTo>
                    <a:lnTo>
                      <a:pt x="0" y="5554126"/>
                    </a:lnTo>
                    <a:lnTo>
                      <a:pt x="0" y="5553403"/>
                    </a:lnTo>
                    <a:lnTo>
                      <a:pt x="0" y="5553305"/>
                    </a:lnTo>
                    <a:lnTo>
                      <a:pt x="0" y="5551806"/>
                    </a:lnTo>
                    <a:lnTo>
                      <a:pt x="0" y="5549524"/>
                    </a:lnTo>
                    <a:lnTo>
                      <a:pt x="0" y="5547956"/>
                    </a:lnTo>
                    <a:lnTo>
                      <a:pt x="0" y="5546825"/>
                    </a:lnTo>
                    <a:lnTo>
                      <a:pt x="0" y="5545789"/>
                    </a:lnTo>
                    <a:lnTo>
                      <a:pt x="0" y="5544505"/>
                    </a:lnTo>
                    <a:lnTo>
                      <a:pt x="0" y="5542255"/>
                    </a:lnTo>
                    <a:lnTo>
                      <a:pt x="0" y="5540970"/>
                    </a:lnTo>
                    <a:lnTo>
                      <a:pt x="0" y="5540493"/>
                    </a:lnTo>
                    <a:lnTo>
                      <a:pt x="0" y="5538511"/>
                    </a:lnTo>
                    <a:lnTo>
                      <a:pt x="0" y="5535768"/>
                    </a:lnTo>
                    <a:lnTo>
                      <a:pt x="0" y="5533390"/>
                    </a:lnTo>
                    <a:lnTo>
                      <a:pt x="0" y="5532357"/>
                    </a:lnTo>
                    <a:lnTo>
                      <a:pt x="0" y="5532218"/>
                    </a:lnTo>
                    <a:lnTo>
                      <a:pt x="0" y="5531196"/>
                    </a:lnTo>
                    <a:lnTo>
                      <a:pt x="0" y="5530719"/>
                    </a:lnTo>
                    <a:lnTo>
                      <a:pt x="0" y="5529625"/>
                    </a:lnTo>
                    <a:lnTo>
                      <a:pt x="0" y="5529435"/>
                    </a:lnTo>
                    <a:lnTo>
                      <a:pt x="0" y="5527854"/>
                    </a:lnTo>
                    <a:lnTo>
                      <a:pt x="0" y="5526570"/>
                    </a:lnTo>
                    <a:lnTo>
                      <a:pt x="0" y="5524852"/>
                    </a:lnTo>
                    <a:lnTo>
                      <a:pt x="0" y="5523616"/>
                    </a:lnTo>
                    <a:lnTo>
                      <a:pt x="0" y="5522693"/>
                    </a:lnTo>
                    <a:lnTo>
                      <a:pt x="0" y="5522145"/>
                    </a:lnTo>
                    <a:lnTo>
                      <a:pt x="0" y="5521297"/>
                    </a:lnTo>
                    <a:lnTo>
                      <a:pt x="0" y="5521158"/>
                    </a:lnTo>
                    <a:lnTo>
                      <a:pt x="0" y="5520576"/>
                    </a:lnTo>
                    <a:lnTo>
                      <a:pt x="0" y="5517846"/>
                    </a:lnTo>
                    <a:lnTo>
                      <a:pt x="0" y="5516926"/>
                    </a:lnTo>
                    <a:lnTo>
                      <a:pt x="0" y="5516796"/>
                    </a:lnTo>
                    <a:lnTo>
                      <a:pt x="0" y="5515081"/>
                    </a:lnTo>
                    <a:lnTo>
                      <a:pt x="0" y="5513793"/>
                    </a:lnTo>
                    <a:lnTo>
                      <a:pt x="0" y="5513061"/>
                    </a:lnTo>
                    <a:lnTo>
                      <a:pt x="0" y="5511087"/>
                    </a:lnTo>
                    <a:lnTo>
                      <a:pt x="0" y="5509520"/>
                    </a:lnTo>
                    <a:lnTo>
                      <a:pt x="0" y="5505936"/>
                    </a:lnTo>
                    <a:lnTo>
                      <a:pt x="0" y="5502003"/>
                    </a:lnTo>
                    <a:lnTo>
                      <a:pt x="0" y="5501334"/>
                    </a:lnTo>
                    <a:lnTo>
                      <a:pt x="0" y="5498469"/>
                    </a:lnTo>
                    <a:lnTo>
                      <a:pt x="0" y="5497991"/>
                    </a:lnTo>
                    <a:lnTo>
                      <a:pt x="0" y="5496839"/>
                    </a:lnTo>
                    <a:lnTo>
                      <a:pt x="0" y="5496387"/>
                    </a:lnTo>
                    <a:lnTo>
                      <a:pt x="0" y="5495270"/>
                    </a:lnTo>
                    <a:lnTo>
                      <a:pt x="0" y="5493048"/>
                    </a:lnTo>
                    <a:lnTo>
                      <a:pt x="0" y="5492245"/>
                    </a:lnTo>
                    <a:lnTo>
                      <a:pt x="0" y="5491552"/>
                    </a:lnTo>
                    <a:lnTo>
                      <a:pt x="0" y="5490889"/>
                    </a:lnTo>
                    <a:lnTo>
                      <a:pt x="0" y="5490276"/>
                    </a:lnTo>
                    <a:lnTo>
                      <a:pt x="0" y="5489283"/>
                    </a:lnTo>
                    <a:lnTo>
                      <a:pt x="0" y="5489093"/>
                    </a:lnTo>
                    <a:lnTo>
                      <a:pt x="0" y="5486933"/>
                    </a:lnTo>
                    <a:lnTo>
                      <a:pt x="0" y="5484068"/>
                    </a:lnTo>
                    <a:lnTo>
                      <a:pt x="0" y="5483274"/>
                    </a:lnTo>
                    <a:lnTo>
                      <a:pt x="0" y="5482351"/>
                    </a:lnTo>
                    <a:lnTo>
                      <a:pt x="0" y="5481989"/>
                    </a:lnTo>
                    <a:lnTo>
                      <a:pt x="0" y="5480955"/>
                    </a:lnTo>
                    <a:lnTo>
                      <a:pt x="0" y="5479736"/>
                    </a:lnTo>
                    <a:lnTo>
                      <a:pt x="0" y="5478452"/>
                    </a:lnTo>
                    <a:lnTo>
                      <a:pt x="0" y="5478225"/>
                    </a:lnTo>
                    <a:lnTo>
                      <a:pt x="0" y="5476584"/>
                    </a:lnTo>
                    <a:lnTo>
                      <a:pt x="0" y="5475705"/>
                    </a:lnTo>
                    <a:lnTo>
                      <a:pt x="0" y="5474421"/>
                    </a:lnTo>
                    <a:lnTo>
                      <a:pt x="0" y="5471293"/>
                    </a:lnTo>
                    <a:lnTo>
                      <a:pt x="0" y="5470181"/>
                    </a:lnTo>
                    <a:lnTo>
                      <a:pt x="0" y="5469850"/>
                    </a:lnTo>
                    <a:lnTo>
                      <a:pt x="0" y="5468682"/>
                    </a:lnTo>
                    <a:lnTo>
                      <a:pt x="0" y="5464647"/>
                    </a:lnTo>
                    <a:lnTo>
                      <a:pt x="0" y="5459811"/>
                    </a:lnTo>
                    <a:lnTo>
                      <a:pt x="0" y="5458825"/>
                    </a:lnTo>
                    <a:lnTo>
                      <a:pt x="0" y="5456093"/>
                    </a:lnTo>
                    <a:lnTo>
                      <a:pt x="0" y="5456045"/>
                    </a:lnTo>
                    <a:lnTo>
                      <a:pt x="0" y="5455449"/>
                    </a:lnTo>
                    <a:lnTo>
                      <a:pt x="0" y="5454336"/>
                    </a:lnTo>
                    <a:lnTo>
                      <a:pt x="0" y="5453888"/>
                    </a:lnTo>
                    <a:lnTo>
                      <a:pt x="0" y="5453251"/>
                    </a:lnTo>
                    <a:lnTo>
                      <a:pt x="0" y="5452768"/>
                    </a:lnTo>
                    <a:lnTo>
                      <a:pt x="0" y="5451903"/>
                    </a:lnTo>
                    <a:lnTo>
                      <a:pt x="0" y="5450547"/>
                    </a:lnTo>
                    <a:lnTo>
                      <a:pt x="0" y="5450038"/>
                    </a:lnTo>
                    <a:lnTo>
                      <a:pt x="0" y="5449934"/>
                    </a:lnTo>
                    <a:lnTo>
                      <a:pt x="0" y="5447768"/>
                    </a:lnTo>
                    <a:lnTo>
                      <a:pt x="0" y="5446591"/>
                    </a:lnTo>
                    <a:lnTo>
                      <a:pt x="0" y="5445498"/>
                    </a:lnTo>
                    <a:lnTo>
                      <a:pt x="0" y="5439489"/>
                    </a:lnTo>
                    <a:lnTo>
                      <a:pt x="0" y="5438218"/>
                    </a:lnTo>
                    <a:lnTo>
                      <a:pt x="0" y="5438110"/>
                    </a:lnTo>
                    <a:lnTo>
                      <a:pt x="0" y="5435952"/>
                    </a:lnTo>
                    <a:lnTo>
                      <a:pt x="0" y="5434079"/>
                    </a:lnTo>
                    <a:lnTo>
                      <a:pt x="0" y="5433673"/>
                    </a:lnTo>
                    <a:lnTo>
                      <a:pt x="0" y="5432103"/>
                    </a:lnTo>
                    <a:lnTo>
                      <a:pt x="0" y="5431919"/>
                    </a:lnTo>
                    <a:lnTo>
                      <a:pt x="0" y="5431585"/>
                    </a:lnTo>
                    <a:lnTo>
                      <a:pt x="0" y="5429508"/>
                    </a:lnTo>
                    <a:lnTo>
                      <a:pt x="0" y="5428652"/>
                    </a:lnTo>
                    <a:lnTo>
                      <a:pt x="0" y="5428340"/>
                    </a:lnTo>
                    <a:lnTo>
                      <a:pt x="0" y="5427052"/>
                    </a:lnTo>
                    <a:lnTo>
                      <a:pt x="0" y="5424305"/>
                    </a:lnTo>
                    <a:lnTo>
                      <a:pt x="0" y="5423020"/>
                    </a:lnTo>
                    <a:lnTo>
                      <a:pt x="0" y="5419469"/>
                    </a:lnTo>
                    <a:lnTo>
                      <a:pt x="0" y="5418449"/>
                    </a:lnTo>
                    <a:lnTo>
                      <a:pt x="0" y="5417972"/>
                    </a:lnTo>
                    <a:lnTo>
                      <a:pt x="0" y="5417309"/>
                    </a:lnTo>
                    <a:lnTo>
                      <a:pt x="0" y="5415751"/>
                    </a:lnTo>
                    <a:lnTo>
                      <a:pt x="0" y="5415237"/>
                    </a:lnTo>
                    <a:lnTo>
                      <a:pt x="0" y="5415107"/>
                    </a:lnTo>
                    <a:lnTo>
                      <a:pt x="0" y="5413546"/>
                    </a:lnTo>
                    <a:lnTo>
                      <a:pt x="0" y="5410869"/>
                    </a:lnTo>
                    <a:lnTo>
                      <a:pt x="0" y="5410750"/>
                    </a:lnTo>
                    <a:lnTo>
                      <a:pt x="0" y="5410403"/>
                    </a:lnTo>
                    <a:lnTo>
                      <a:pt x="0" y="5409920"/>
                    </a:lnTo>
                    <a:lnTo>
                      <a:pt x="0" y="5409696"/>
                    </a:lnTo>
                    <a:lnTo>
                      <a:pt x="0" y="5408999"/>
                    </a:lnTo>
                    <a:lnTo>
                      <a:pt x="0" y="5408411"/>
                    </a:lnTo>
                    <a:lnTo>
                      <a:pt x="0" y="5407426"/>
                    </a:lnTo>
                    <a:lnTo>
                      <a:pt x="0" y="5405463"/>
                    </a:lnTo>
                    <a:lnTo>
                      <a:pt x="0" y="5404693"/>
                    </a:lnTo>
                    <a:lnTo>
                      <a:pt x="0" y="5404176"/>
                    </a:lnTo>
                    <a:lnTo>
                      <a:pt x="0" y="5404049"/>
                    </a:lnTo>
                    <a:lnTo>
                      <a:pt x="0" y="5399058"/>
                    </a:lnTo>
                    <a:lnTo>
                      <a:pt x="0" y="5398867"/>
                    </a:lnTo>
                    <a:lnTo>
                      <a:pt x="0" y="5397943"/>
                    </a:lnTo>
                    <a:lnTo>
                      <a:pt x="0" y="5397876"/>
                    </a:lnTo>
                    <a:lnTo>
                      <a:pt x="0" y="5396646"/>
                    </a:lnTo>
                    <a:lnTo>
                      <a:pt x="0" y="5395610"/>
                    </a:lnTo>
                    <a:lnTo>
                      <a:pt x="0" y="5393331"/>
                    </a:lnTo>
                    <a:lnTo>
                      <a:pt x="0" y="5392877"/>
                    </a:lnTo>
                    <a:lnTo>
                      <a:pt x="0" y="5392045"/>
                    </a:lnTo>
                    <a:lnTo>
                      <a:pt x="0" y="5391761"/>
                    </a:lnTo>
                    <a:lnTo>
                      <a:pt x="0" y="5391577"/>
                    </a:lnTo>
                    <a:lnTo>
                      <a:pt x="0" y="5391243"/>
                    </a:lnTo>
                    <a:lnTo>
                      <a:pt x="0" y="5390478"/>
                    </a:lnTo>
                    <a:lnTo>
                      <a:pt x="0" y="5390083"/>
                    </a:lnTo>
                    <a:lnTo>
                      <a:pt x="0" y="5388846"/>
                    </a:lnTo>
                    <a:lnTo>
                      <a:pt x="0" y="5388310"/>
                    </a:lnTo>
                    <a:lnTo>
                      <a:pt x="0" y="5387277"/>
                    </a:lnTo>
                    <a:lnTo>
                      <a:pt x="0" y="5386818"/>
                    </a:lnTo>
                    <a:lnTo>
                      <a:pt x="0" y="5385723"/>
                    </a:lnTo>
                    <a:lnTo>
                      <a:pt x="0" y="5385242"/>
                    </a:lnTo>
                    <a:lnTo>
                      <a:pt x="0" y="5384552"/>
                    </a:lnTo>
                    <a:lnTo>
                      <a:pt x="0" y="5384321"/>
                    </a:lnTo>
                    <a:lnTo>
                      <a:pt x="0" y="5382271"/>
                    </a:lnTo>
                    <a:lnTo>
                      <a:pt x="0" y="5380703"/>
                    </a:lnTo>
                    <a:lnTo>
                      <a:pt x="0" y="5380518"/>
                    </a:lnTo>
                    <a:lnTo>
                      <a:pt x="0" y="5378142"/>
                    </a:lnTo>
                    <a:lnTo>
                      <a:pt x="0" y="5376967"/>
                    </a:lnTo>
                    <a:lnTo>
                      <a:pt x="0" y="5374184"/>
                    </a:lnTo>
                    <a:lnTo>
                      <a:pt x="0" y="5373260"/>
                    </a:lnTo>
                    <a:lnTo>
                      <a:pt x="0" y="5372735"/>
                    </a:lnTo>
                    <a:lnTo>
                      <a:pt x="0" y="5371966"/>
                    </a:lnTo>
                    <a:lnTo>
                      <a:pt x="0" y="5371321"/>
                    </a:lnTo>
                    <a:lnTo>
                      <a:pt x="0" y="5370527"/>
                    </a:lnTo>
                    <a:lnTo>
                      <a:pt x="0" y="5369191"/>
                    </a:lnTo>
                    <a:lnTo>
                      <a:pt x="0" y="5366991"/>
                    </a:lnTo>
                    <a:lnTo>
                      <a:pt x="0" y="5365909"/>
                    </a:lnTo>
                    <a:lnTo>
                      <a:pt x="0" y="5363834"/>
                    </a:lnTo>
                    <a:lnTo>
                      <a:pt x="0" y="5361677"/>
                    </a:lnTo>
                    <a:lnTo>
                      <a:pt x="0" y="5358716"/>
                    </a:lnTo>
                    <a:lnTo>
                      <a:pt x="0" y="5358525"/>
                    </a:lnTo>
                    <a:lnTo>
                      <a:pt x="0" y="5357601"/>
                    </a:lnTo>
                    <a:lnTo>
                      <a:pt x="0" y="5357431"/>
                    </a:lnTo>
                    <a:lnTo>
                      <a:pt x="0" y="5355931"/>
                    </a:lnTo>
                    <a:lnTo>
                      <a:pt x="0" y="5354091"/>
                    </a:lnTo>
                    <a:lnTo>
                      <a:pt x="0" y="5352077"/>
                    </a:lnTo>
                    <a:lnTo>
                      <a:pt x="0" y="5349741"/>
                    </a:lnTo>
                    <a:lnTo>
                      <a:pt x="0" y="5349546"/>
                    </a:lnTo>
                    <a:lnTo>
                      <a:pt x="0" y="5348457"/>
                    </a:lnTo>
                    <a:lnTo>
                      <a:pt x="0" y="5347975"/>
                    </a:lnTo>
                    <a:lnTo>
                      <a:pt x="0" y="5347656"/>
                    </a:lnTo>
                    <a:lnTo>
                      <a:pt x="0" y="5340192"/>
                    </a:lnTo>
                    <a:lnTo>
                      <a:pt x="0" y="5338683"/>
                    </a:lnTo>
                    <a:lnTo>
                      <a:pt x="0" y="5337800"/>
                    </a:lnTo>
                    <a:lnTo>
                      <a:pt x="0" y="5336160"/>
                    </a:lnTo>
                    <a:lnTo>
                      <a:pt x="0" y="5334592"/>
                    </a:lnTo>
                    <a:lnTo>
                      <a:pt x="0" y="5333842"/>
                    </a:lnTo>
                    <a:lnTo>
                      <a:pt x="0" y="5332918"/>
                    </a:lnTo>
                    <a:lnTo>
                      <a:pt x="0" y="5326963"/>
                    </a:lnTo>
                    <a:lnTo>
                      <a:pt x="0" y="5326741"/>
                    </a:lnTo>
                    <a:lnTo>
                      <a:pt x="0" y="5326272"/>
                    </a:lnTo>
                    <a:lnTo>
                      <a:pt x="0" y="5325526"/>
                    </a:lnTo>
                    <a:lnTo>
                      <a:pt x="0" y="5324705"/>
                    </a:lnTo>
                    <a:lnTo>
                      <a:pt x="0" y="5323206"/>
                    </a:lnTo>
                    <a:lnTo>
                      <a:pt x="0" y="5323061"/>
                    </a:lnTo>
                    <a:lnTo>
                      <a:pt x="0" y="5321335"/>
                    </a:lnTo>
                    <a:lnTo>
                      <a:pt x="0" y="5320924"/>
                    </a:lnTo>
                    <a:lnTo>
                      <a:pt x="0" y="5319356"/>
                    </a:lnTo>
                    <a:lnTo>
                      <a:pt x="0" y="5318225"/>
                    </a:lnTo>
                    <a:lnTo>
                      <a:pt x="0" y="5317189"/>
                    </a:lnTo>
                    <a:lnTo>
                      <a:pt x="0" y="5315905"/>
                    </a:lnTo>
                    <a:lnTo>
                      <a:pt x="0" y="5315589"/>
                    </a:lnTo>
                    <a:lnTo>
                      <a:pt x="0" y="5314930"/>
                    </a:lnTo>
                    <a:lnTo>
                      <a:pt x="0" y="5313655"/>
                    </a:lnTo>
                    <a:lnTo>
                      <a:pt x="0" y="5313179"/>
                    </a:lnTo>
                    <a:lnTo>
                      <a:pt x="0" y="5312370"/>
                    </a:lnTo>
                    <a:lnTo>
                      <a:pt x="0" y="5309911"/>
                    </a:lnTo>
                    <a:lnTo>
                      <a:pt x="0" y="5307168"/>
                    </a:lnTo>
                    <a:lnTo>
                      <a:pt x="0" y="5305955"/>
                    </a:lnTo>
                    <a:lnTo>
                      <a:pt x="0" y="5303618"/>
                    </a:lnTo>
                    <a:lnTo>
                      <a:pt x="0" y="5302596"/>
                    </a:lnTo>
                    <a:lnTo>
                      <a:pt x="0" y="5300669"/>
                    </a:lnTo>
                    <a:lnTo>
                      <a:pt x="0" y="5299254"/>
                    </a:lnTo>
                    <a:lnTo>
                      <a:pt x="0" y="5297970"/>
                    </a:lnTo>
                    <a:lnTo>
                      <a:pt x="0" y="5296252"/>
                    </a:lnTo>
                    <a:lnTo>
                      <a:pt x="0" y="5293545"/>
                    </a:lnTo>
                    <a:lnTo>
                      <a:pt x="0" y="5292558"/>
                    </a:lnTo>
                    <a:lnTo>
                      <a:pt x="0" y="5291976"/>
                    </a:lnTo>
                    <a:lnTo>
                      <a:pt x="0" y="5289246"/>
                    </a:lnTo>
                    <a:lnTo>
                      <a:pt x="0" y="5288196"/>
                    </a:lnTo>
                    <a:lnTo>
                      <a:pt x="0" y="5286481"/>
                    </a:lnTo>
                    <a:lnTo>
                      <a:pt x="0" y="5285193"/>
                    </a:lnTo>
                    <a:lnTo>
                      <a:pt x="0" y="5285184"/>
                    </a:lnTo>
                    <a:lnTo>
                      <a:pt x="0" y="5284461"/>
                    </a:lnTo>
                    <a:lnTo>
                      <a:pt x="0" y="5283899"/>
                    </a:lnTo>
                    <a:lnTo>
                      <a:pt x="0" y="5282864"/>
                    </a:lnTo>
                    <a:lnTo>
                      <a:pt x="0" y="5282487"/>
                    </a:lnTo>
                    <a:lnTo>
                      <a:pt x="0" y="5280920"/>
                    </a:lnTo>
                    <a:lnTo>
                      <a:pt x="0" y="5280582"/>
                    </a:lnTo>
                    <a:lnTo>
                      <a:pt x="0" y="5280132"/>
                    </a:lnTo>
                    <a:lnTo>
                      <a:pt x="0" y="5279014"/>
                    </a:lnTo>
                    <a:lnTo>
                      <a:pt x="0" y="5277336"/>
                    </a:lnTo>
                    <a:lnTo>
                      <a:pt x="0" y="5275563"/>
                    </a:lnTo>
                    <a:lnTo>
                      <a:pt x="0" y="5274126"/>
                    </a:lnTo>
                    <a:lnTo>
                      <a:pt x="0" y="5274021"/>
                    </a:lnTo>
                    <a:lnTo>
                      <a:pt x="0" y="5273403"/>
                    </a:lnTo>
                    <a:lnTo>
                      <a:pt x="0" y="5272028"/>
                    </a:lnTo>
                    <a:lnTo>
                      <a:pt x="0" y="5271806"/>
                    </a:lnTo>
                    <a:lnTo>
                      <a:pt x="0" y="5269869"/>
                    </a:lnTo>
                    <a:lnTo>
                      <a:pt x="0" y="5269524"/>
                    </a:lnTo>
                    <a:lnTo>
                      <a:pt x="0" y="5267956"/>
                    </a:lnTo>
                    <a:lnTo>
                      <a:pt x="0" y="5266826"/>
                    </a:lnTo>
                    <a:lnTo>
                      <a:pt x="0" y="5264448"/>
                    </a:lnTo>
                    <a:lnTo>
                      <a:pt x="0" y="5262254"/>
                    </a:lnTo>
                    <a:lnTo>
                      <a:pt x="0" y="5261476"/>
                    </a:lnTo>
                    <a:lnTo>
                      <a:pt x="0" y="5260970"/>
                    </a:lnTo>
                    <a:lnTo>
                      <a:pt x="0" y="5260683"/>
                    </a:lnTo>
                    <a:lnTo>
                      <a:pt x="0" y="5260493"/>
                    </a:lnTo>
                    <a:lnTo>
                      <a:pt x="0" y="5257628"/>
                    </a:lnTo>
                    <a:lnTo>
                      <a:pt x="0" y="5255468"/>
                    </a:lnTo>
                    <a:lnTo>
                      <a:pt x="0" y="5254674"/>
                    </a:lnTo>
                    <a:lnTo>
                      <a:pt x="0" y="5253751"/>
                    </a:lnTo>
                    <a:lnTo>
                      <a:pt x="0" y="5253389"/>
                    </a:lnTo>
                    <a:lnTo>
                      <a:pt x="0" y="5252355"/>
                    </a:lnTo>
                    <a:lnTo>
                      <a:pt x="0" y="5252216"/>
                    </a:lnTo>
                    <a:lnTo>
                      <a:pt x="0" y="5249625"/>
                    </a:lnTo>
                    <a:lnTo>
                      <a:pt x="0" y="5248904"/>
                    </a:lnTo>
                    <a:lnTo>
                      <a:pt x="0" y="5247984"/>
                    </a:lnTo>
                    <a:lnTo>
                      <a:pt x="0" y="5247854"/>
                    </a:lnTo>
                    <a:lnTo>
                      <a:pt x="0" y="5246570"/>
                    </a:lnTo>
                    <a:lnTo>
                      <a:pt x="0" y="5244851"/>
                    </a:lnTo>
                    <a:lnTo>
                      <a:pt x="0" y="5242693"/>
                    </a:lnTo>
                    <a:lnTo>
                      <a:pt x="0" y="5242145"/>
                    </a:lnTo>
                    <a:lnTo>
                      <a:pt x="0" y="5241581"/>
                    </a:lnTo>
                    <a:lnTo>
                      <a:pt x="0" y="5241398"/>
                    </a:lnTo>
                    <a:lnTo>
                      <a:pt x="0" y="5240578"/>
                    </a:lnTo>
                    <a:lnTo>
                      <a:pt x="0" y="5237846"/>
                    </a:lnTo>
                    <a:lnTo>
                      <a:pt x="0" y="5236994"/>
                    </a:lnTo>
                    <a:lnTo>
                      <a:pt x="0" y="5236797"/>
                    </a:lnTo>
                    <a:lnTo>
                      <a:pt x="0" y="5235228"/>
                    </a:lnTo>
                    <a:lnTo>
                      <a:pt x="0" y="5233061"/>
                    </a:lnTo>
                    <a:lnTo>
                      <a:pt x="0" y="5231366"/>
                    </a:lnTo>
                    <a:lnTo>
                      <a:pt x="0" y="5229799"/>
                    </a:lnTo>
                    <a:lnTo>
                      <a:pt x="0" y="5229527"/>
                    </a:lnTo>
                    <a:lnTo>
                      <a:pt x="0" y="5227445"/>
                    </a:lnTo>
                    <a:lnTo>
                      <a:pt x="0" y="5225936"/>
                    </a:lnTo>
                    <a:lnTo>
                      <a:pt x="0" y="5223303"/>
                    </a:lnTo>
                    <a:lnTo>
                      <a:pt x="0" y="5221947"/>
                    </a:lnTo>
                    <a:lnTo>
                      <a:pt x="0" y="5221334"/>
                    </a:lnTo>
                    <a:lnTo>
                      <a:pt x="0" y="5218470"/>
                    </a:lnTo>
                    <a:lnTo>
                      <a:pt x="0" y="5217991"/>
                    </a:lnTo>
                    <a:lnTo>
                      <a:pt x="0" y="5217889"/>
                    </a:lnTo>
                    <a:lnTo>
                      <a:pt x="0" y="5216898"/>
                    </a:lnTo>
                    <a:lnTo>
                      <a:pt x="0" y="5215126"/>
                    </a:lnTo>
                    <a:lnTo>
                      <a:pt x="0" y="5213047"/>
                    </a:lnTo>
                    <a:lnTo>
                      <a:pt x="0" y="5212395"/>
                    </a:lnTo>
                    <a:lnTo>
                      <a:pt x="0" y="5210889"/>
                    </a:lnTo>
                    <a:lnTo>
                      <a:pt x="0" y="5209510"/>
                    </a:lnTo>
                    <a:lnTo>
                      <a:pt x="0" y="5209283"/>
                    </a:lnTo>
                    <a:lnTo>
                      <a:pt x="0" y="5205479"/>
                    </a:lnTo>
                    <a:lnTo>
                      <a:pt x="0" y="5205117"/>
                    </a:lnTo>
                    <a:lnTo>
                      <a:pt x="0" y="5204068"/>
                    </a:lnTo>
                    <a:lnTo>
                      <a:pt x="0" y="5202351"/>
                    </a:lnTo>
                    <a:lnTo>
                      <a:pt x="0" y="5201239"/>
                    </a:lnTo>
                    <a:lnTo>
                      <a:pt x="0" y="5200908"/>
                    </a:lnTo>
                    <a:lnTo>
                      <a:pt x="0" y="5199740"/>
                    </a:lnTo>
                    <a:lnTo>
                      <a:pt x="0" y="5198452"/>
                    </a:lnTo>
                    <a:lnTo>
                      <a:pt x="0" y="5195705"/>
                    </a:lnTo>
                    <a:lnTo>
                      <a:pt x="0" y="5194420"/>
                    </a:lnTo>
                    <a:lnTo>
                      <a:pt x="0" y="5193209"/>
                    </a:lnTo>
                    <a:lnTo>
                      <a:pt x="0" y="5190869"/>
                    </a:lnTo>
                    <a:lnTo>
                      <a:pt x="0" y="5190177"/>
                    </a:lnTo>
                    <a:lnTo>
                      <a:pt x="0" y="5189849"/>
                    </a:lnTo>
                    <a:lnTo>
                      <a:pt x="0" y="5187922"/>
                    </a:lnTo>
                    <a:lnTo>
                      <a:pt x="0" y="5187151"/>
                    </a:lnTo>
                    <a:lnTo>
                      <a:pt x="0" y="5186507"/>
                    </a:lnTo>
                    <a:lnTo>
                      <a:pt x="0" y="5184946"/>
                    </a:lnTo>
                    <a:lnTo>
                      <a:pt x="0" y="5182611"/>
                    </a:lnTo>
                    <a:lnTo>
                      <a:pt x="0" y="5181803"/>
                    </a:lnTo>
                    <a:lnTo>
                      <a:pt x="0" y="5181686"/>
                    </a:lnTo>
                    <a:lnTo>
                      <a:pt x="0" y="5181096"/>
                    </a:lnTo>
                    <a:lnTo>
                      <a:pt x="0" y="5179811"/>
                    </a:lnTo>
                    <a:lnTo>
                      <a:pt x="0" y="5178826"/>
                    </a:lnTo>
                    <a:lnTo>
                      <a:pt x="0" y="5176556"/>
                    </a:lnTo>
                    <a:lnTo>
                      <a:pt x="0" y="5176093"/>
                    </a:lnTo>
                    <a:lnTo>
                      <a:pt x="0" y="5175449"/>
                    </a:lnTo>
                    <a:lnTo>
                      <a:pt x="0" y="5170547"/>
                    </a:lnTo>
                    <a:lnTo>
                      <a:pt x="0" y="5169276"/>
                    </a:lnTo>
                    <a:lnTo>
                      <a:pt x="0" y="5168046"/>
                    </a:lnTo>
                    <a:lnTo>
                      <a:pt x="0" y="5167010"/>
                    </a:lnTo>
                    <a:lnTo>
                      <a:pt x="0" y="5165496"/>
                    </a:lnTo>
                    <a:lnTo>
                      <a:pt x="0" y="5164731"/>
                    </a:lnTo>
                    <a:lnTo>
                      <a:pt x="0" y="5164277"/>
                    </a:lnTo>
                    <a:lnTo>
                      <a:pt x="0" y="5163445"/>
                    </a:lnTo>
                    <a:lnTo>
                      <a:pt x="0" y="5163161"/>
                    </a:lnTo>
                    <a:lnTo>
                      <a:pt x="0" y="5162977"/>
                    </a:lnTo>
                    <a:lnTo>
                      <a:pt x="0" y="5162643"/>
                    </a:lnTo>
                    <a:lnTo>
                      <a:pt x="0" y="5161878"/>
                    </a:lnTo>
                    <a:lnTo>
                      <a:pt x="0" y="5160246"/>
                    </a:lnTo>
                    <a:lnTo>
                      <a:pt x="0" y="5159710"/>
                    </a:lnTo>
                    <a:lnTo>
                      <a:pt x="0" y="5158677"/>
                    </a:lnTo>
                    <a:lnTo>
                      <a:pt x="0" y="5158218"/>
                    </a:lnTo>
                    <a:lnTo>
                      <a:pt x="0" y="5158110"/>
                    </a:lnTo>
                    <a:lnTo>
                      <a:pt x="0" y="5157123"/>
                    </a:lnTo>
                    <a:lnTo>
                      <a:pt x="0" y="5155952"/>
                    </a:lnTo>
                    <a:lnTo>
                      <a:pt x="0" y="5154078"/>
                    </a:lnTo>
                    <a:lnTo>
                      <a:pt x="0" y="5153671"/>
                    </a:lnTo>
                    <a:lnTo>
                      <a:pt x="0" y="5152103"/>
                    </a:lnTo>
                    <a:lnTo>
                      <a:pt x="0" y="5151918"/>
                    </a:lnTo>
                    <a:lnTo>
                      <a:pt x="0" y="5149507"/>
                    </a:lnTo>
                    <a:lnTo>
                      <a:pt x="0" y="5148367"/>
                    </a:lnTo>
                    <a:lnTo>
                      <a:pt x="0" y="5143366"/>
                    </a:lnTo>
                    <a:lnTo>
                      <a:pt x="0" y="5142721"/>
                    </a:lnTo>
                    <a:lnTo>
                      <a:pt x="0" y="5141927"/>
                    </a:lnTo>
                    <a:lnTo>
                      <a:pt x="0" y="5141461"/>
                    </a:lnTo>
                    <a:lnTo>
                      <a:pt x="0" y="5140591"/>
                    </a:lnTo>
                    <a:lnTo>
                      <a:pt x="0" y="5139469"/>
                    </a:lnTo>
                    <a:lnTo>
                      <a:pt x="0" y="5137309"/>
                    </a:lnTo>
                    <a:lnTo>
                      <a:pt x="0" y="5135751"/>
                    </a:lnTo>
                    <a:lnTo>
                      <a:pt x="0" y="5135234"/>
                    </a:lnTo>
                    <a:lnTo>
                      <a:pt x="0" y="5135107"/>
                    </a:lnTo>
                    <a:lnTo>
                      <a:pt x="0" y="5130402"/>
                    </a:lnTo>
                    <a:lnTo>
                      <a:pt x="0" y="5130116"/>
                    </a:lnTo>
                    <a:lnTo>
                      <a:pt x="0" y="5129925"/>
                    </a:lnTo>
                    <a:lnTo>
                      <a:pt x="0" y="5129001"/>
                    </a:lnTo>
                    <a:lnTo>
                      <a:pt x="0" y="5128831"/>
                    </a:lnTo>
                    <a:lnTo>
                      <a:pt x="0" y="5127704"/>
                    </a:lnTo>
                    <a:lnTo>
                      <a:pt x="0" y="5125491"/>
                    </a:lnTo>
                    <a:lnTo>
                      <a:pt x="0" y="5123935"/>
                    </a:lnTo>
                    <a:lnTo>
                      <a:pt x="0" y="5123477"/>
                    </a:lnTo>
                    <a:lnTo>
                      <a:pt x="0" y="5123103"/>
                    </a:lnTo>
                    <a:lnTo>
                      <a:pt x="0" y="5122651"/>
                    </a:lnTo>
                    <a:lnTo>
                      <a:pt x="0" y="5121536"/>
                    </a:lnTo>
                    <a:lnTo>
                      <a:pt x="0" y="5121141"/>
                    </a:lnTo>
                    <a:lnTo>
                      <a:pt x="0" y="5120946"/>
                    </a:lnTo>
                    <a:lnTo>
                      <a:pt x="0" y="5119904"/>
                    </a:lnTo>
                    <a:lnTo>
                      <a:pt x="0" y="5119857"/>
                    </a:lnTo>
                    <a:lnTo>
                      <a:pt x="0" y="5119375"/>
                    </a:lnTo>
                    <a:lnTo>
                      <a:pt x="0" y="5119056"/>
                    </a:lnTo>
                    <a:lnTo>
                      <a:pt x="0" y="5118620"/>
                    </a:lnTo>
                    <a:lnTo>
                      <a:pt x="0" y="5118335"/>
                    </a:lnTo>
                    <a:lnTo>
                      <a:pt x="0" y="5117876"/>
                    </a:lnTo>
                    <a:lnTo>
                      <a:pt x="0" y="5117051"/>
                    </a:lnTo>
                    <a:lnTo>
                      <a:pt x="0" y="5116781"/>
                    </a:lnTo>
                    <a:lnTo>
                      <a:pt x="0" y="5116646"/>
                    </a:lnTo>
                    <a:lnTo>
                      <a:pt x="0" y="5116541"/>
                    </a:lnTo>
                    <a:lnTo>
                      <a:pt x="0" y="5115610"/>
                    </a:lnTo>
                    <a:lnTo>
                      <a:pt x="0" y="5113329"/>
                    </a:lnTo>
                    <a:lnTo>
                      <a:pt x="0" y="5112881"/>
                    </a:lnTo>
                    <a:lnTo>
                      <a:pt x="0" y="5112046"/>
                    </a:lnTo>
                    <a:lnTo>
                      <a:pt x="0" y="5111761"/>
                    </a:lnTo>
                    <a:lnTo>
                      <a:pt x="0" y="5111576"/>
                    </a:lnTo>
                    <a:lnTo>
                      <a:pt x="0" y="5110476"/>
                    </a:lnTo>
                    <a:lnTo>
                      <a:pt x="0" y="5110083"/>
                    </a:lnTo>
                    <a:lnTo>
                      <a:pt x="0" y="5109200"/>
                    </a:lnTo>
                    <a:lnTo>
                      <a:pt x="0" y="5108846"/>
                    </a:lnTo>
                    <a:lnTo>
                      <a:pt x="0" y="5107277"/>
                    </a:lnTo>
                    <a:lnTo>
                      <a:pt x="0" y="5105723"/>
                    </a:lnTo>
                    <a:lnTo>
                      <a:pt x="0" y="5105242"/>
                    </a:lnTo>
                    <a:lnTo>
                      <a:pt x="0" y="5104318"/>
                    </a:lnTo>
                    <a:lnTo>
                      <a:pt x="0" y="5103024"/>
                    </a:lnTo>
                    <a:lnTo>
                      <a:pt x="0" y="5102379"/>
                    </a:lnTo>
                    <a:lnTo>
                      <a:pt x="0" y="5100249"/>
                    </a:lnTo>
                    <a:lnTo>
                      <a:pt x="0" y="5099648"/>
                    </a:lnTo>
                    <a:lnTo>
                      <a:pt x="0" y="5098141"/>
                    </a:lnTo>
                    <a:lnTo>
                      <a:pt x="0" y="5096967"/>
                    </a:lnTo>
                    <a:lnTo>
                      <a:pt x="0" y="5094461"/>
                    </a:lnTo>
                    <a:lnTo>
                      <a:pt x="0" y="5092735"/>
                    </a:lnTo>
                    <a:lnTo>
                      <a:pt x="0" y="5091967"/>
                    </a:lnTo>
                    <a:lnTo>
                      <a:pt x="0" y="5091321"/>
                    </a:lnTo>
                    <a:lnTo>
                      <a:pt x="0" y="5090910"/>
                    </a:lnTo>
                    <a:lnTo>
                      <a:pt x="0" y="5089192"/>
                    </a:lnTo>
                    <a:lnTo>
                      <a:pt x="0" y="5088489"/>
                    </a:lnTo>
                    <a:lnTo>
                      <a:pt x="0" y="5086989"/>
                    </a:lnTo>
                    <a:lnTo>
                      <a:pt x="0" y="5086330"/>
                    </a:lnTo>
                    <a:lnTo>
                      <a:pt x="0" y="5085149"/>
                    </a:lnTo>
                    <a:lnTo>
                      <a:pt x="0" y="5084579"/>
                    </a:lnTo>
                    <a:lnTo>
                      <a:pt x="0" y="5083135"/>
                    </a:lnTo>
                    <a:lnTo>
                      <a:pt x="0" y="5080604"/>
                    </a:lnTo>
                    <a:lnTo>
                      <a:pt x="0" y="5080151"/>
                    </a:lnTo>
                    <a:lnTo>
                      <a:pt x="0" y="5079515"/>
                    </a:lnTo>
                    <a:lnTo>
                      <a:pt x="0" y="5079033"/>
                    </a:lnTo>
                    <a:lnTo>
                      <a:pt x="0" y="5078714"/>
                    </a:lnTo>
                    <a:lnTo>
                      <a:pt x="0" y="5077430"/>
                    </a:lnTo>
                    <a:lnTo>
                      <a:pt x="0" y="5077355"/>
                    </a:lnTo>
                    <a:lnTo>
                      <a:pt x="0" y="5076302"/>
                    </a:lnTo>
                    <a:lnTo>
                      <a:pt x="0" y="5076119"/>
                    </a:lnTo>
                    <a:lnTo>
                      <a:pt x="0" y="5074551"/>
                    </a:lnTo>
                    <a:lnTo>
                      <a:pt x="0" y="5074091"/>
                    </a:lnTo>
                    <a:lnTo>
                      <a:pt x="0" y="5072076"/>
                    </a:lnTo>
                    <a:lnTo>
                      <a:pt x="0" y="5072069"/>
                    </a:lnTo>
                    <a:lnTo>
                      <a:pt x="0" y="5069741"/>
                    </a:lnTo>
                    <a:lnTo>
                      <a:pt x="0" y="5069542"/>
                    </a:lnTo>
                    <a:lnTo>
                      <a:pt x="0" y="5068937"/>
                    </a:lnTo>
                    <a:lnTo>
                      <a:pt x="0" y="5057799"/>
                    </a:lnTo>
                    <a:lnTo>
                      <a:pt x="0" y="5056584"/>
                    </a:lnTo>
                    <a:lnTo>
                      <a:pt x="0" y="5055299"/>
                    </a:lnTo>
                    <a:lnTo>
                      <a:pt x="0" y="5054264"/>
                    </a:lnTo>
                    <a:lnTo>
                      <a:pt x="0" y="5054119"/>
                    </a:lnTo>
                    <a:lnTo>
                      <a:pt x="0" y="5051982"/>
                    </a:lnTo>
                    <a:lnTo>
                      <a:pt x="0" y="5051532"/>
                    </a:lnTo>
                    <a:lnTo>
                      <a:pt x="0" y="5050414"/>
                    </a:lnTo>
                    <a:lnTo>
                      <a:pt x="0" y="5046963"/>
                    </a:lnTo>
                    <a:lnTo>
                      <a:pt x="0" y="5045988"/>
                    </a:lnTo>
                    <a:lnTo>
                      <a:pt x="0" y="5045526"/>
                    </a:lnTo>
                    <a:lnTo>
                      <a:pt x="0" y="5045421"/>
                    </a:lnTo>
                    <a:lnTo>
                      <a:pt x="0" y="5044237"/>
                    </a:lnTo>
                    <a:lnTo>
                      <a:pt x="0" y="5043428"/>
                    </a:lnTo>
                    <a:lnTo>
                      <a:pt x="0" y="5043206"/>
                    </a:lnTo>
                    <a:lnTo>
                      <a:pt x="0" y="5043066"/>
                    </a:lnTo>
                    <a:lnTo>
                      <a:pt x="0" y="5040924"/>
                    </a:lnTo>
                    <a:lnTo>
                      <a:pt x="0" y="5039356"/>
                    </a:lnTo>
                    <a:lnTo>
                      <a:pt x="0" y="5038226"/>
                    </a:lnTo>
                    <a:lnTo>
                      <a:pt x="0" y="5037133"/>
                    </a:lnTo>
                    <a:lnTo>
                      <a:pt x="0" y="5037013"/>
                    </a:lnTo>
                    <a:lnTo>
                      <a:pt x="0" y="5034929"/>
                    </a:lnTo>
                    <a:lnTo>
                      <a:pt x="0" y="5033654"/>
                    </a:lnTo>
                    <a:lnTo>
                      <a:pt x="0" y="5032876"/>
                    </a:lnTo>
                    <a:lnTo>
                      <a:pt x="0" y="5032370"/>
                    </a:lnTo>
                    <a:lnTo>
                      <a:pt x="0" y="5031727"/>
                    </a:lnTo>
                    <a:lnTo>
                      <a:pt x="0" y="5030443"/>
                    </a:lnTo>
                    <a:lnTo>
                      <a:pt x="0" y="5029028"/>
                    </a:lnTo>
                    <a:lnTo>
                      <a:pt x="0" y="5023616"/>
                    </a:lnTo>
                    <a:lnTo>
                      <a:pt x="0" y="5020669"/>
                    </a:lnTo>
                    <a:lnTo>
                      <a:pt x="0" y="5020304"/>
                    </a:lnTo>
                    <a:lnTo>
                      <a:pt x="0" y="5019254"/>
                    </a:lnTo>
                    <a:lnTo>
                      <a:pt x="0" y="5017970"/>
                    </a:lnTo>
                    <a:lnTo>
                      <a:pt x="0" y="5016251"/>
                    </a:lnTo>
                    <a:lnTo>
                      <a:pt x="0" y="5014957"/>
                    </a:lnTo>
                    <a:lnTo>
                      <a:pt x="0" y="5013545"/>
                    </a:lnTo>
                    <a:lnTo>
                      <a:pt x="0" y="5012798"/>
                    </a:lnTo>
                    <a:lnTo>
                      <a:pt x="0" y="5011978"/>
                    </a:lnTo>
                    <a:lnTo>
                      <a:pt x="0" y="5011190"/>
                    </a:lnTo>
                    <a:lnTo>
                      <a:pt x="0" y="5009246"/>
                    </a:lnTo>
                    <a:lnTo>
                      <a:pt x="0" y="5008394"/>
                    </a:lnTo>
                    <a:lnTo>
                      <a:pt x="0" y="5008197"/>
                    </a:lnTo>
                    <a:lnTo>
                      <a:pt x="0" y="5006628"/>
                    </a:lnTo>
                    <a:lnTo>
                      <a:pt x="0" y="5005184"/>
                    </a:lnTo>
                    <a:lnTo>
                      <a:pt x="0" y="5005079"/>
                    </a:lnTo>
                    <a:lnTo>
                      <a:pt x="0" y="5004461"/>
                    </a:lnTo>
                    <a:lnTo>
                      <a:pt x="0" y="5003899"/>
                    </a:lnTo>
                    <a:lnTo>
                      <a:pt x="0" y="5002864"/>
                    </a:lnTo>
                    <a:lnTo>
                      <a:pt x="0" y="5002766"/>
                    </a:lnTo>
                    <a:lnTo>
                      <a:pt x="0" y="5001199"/>
                    </a:lnTo>
                    <a:lnTo>
                      <a:pt x="0" y="5000927"/>
                    </a:lnTo>
                    <a:lnTo>
                      <a:pt x="0" y="5000582"/>
                    </a:lnTo>
                    <a:lnTo>
                      <a:pt x="0" y="5000130"/>
                    </a:lnTo>
                    <a:lnTo>
                      <a:pt x="0" y="4999014"/>
                    </a:lnTo>
                    <a:lnTo>
                      <a:pt x="0" y="4997336"/>
                    </a:lnTo>
                    <a:lnTo>
                      <a:pt x="0" y="4992534"/>
                    </a:lnTo>
                    <a:lnTo>
                      <a:pt x="0" y="4992083"/>
                    </a:lnTo>
                    <a:lnTo>
                      <a:pt x="0" y="4992028"/>
                    </a:lnTo>
                    <a:lnTo>
                      <a:pt x="0" y="4989870"/>
                    </a:lnTo>
                    <a:lnTo>
                      <a:pt x="0" y="4989289"/>
                    </a:lnTo>
                    <a:lnTo>
                      <a:pt x="0" y="4987941"/>
                    </a:lnTo>
                    <a:lnTo>
                      <a:pt x="0" y="4986526"/>
                    </a:lnTo>
                    <a:lnTo>
                      <a:pt x="0" y="4984447"/>
                    </a:lnTo>
                    <a:lnTo>
                      <a:pt x="0" y="4983795"/>
                    </a:lnTo>
                    <a:lnTo>
                      <a:pt x="0" y="4980683"/>
                    </a:lnTo>
                    <a:lnTo>
                      <a:pt x="0" y="4977628"/>
                    </a:lnTo>
                    <a:lnTo>
                      <a:pt x="0" y="4976517"/>
                    </a:lnTo>
                    <a:lnTo>
                      <a:pt x="0" y="4975468"/>
                    </a:lnTo>
                    <a:lnTo>
                      <a:pt x="0" y="4973751"/>
                    </a:lnTo>
                    <a:lnTo>
                      <a:pt x="0" y="4972639"/>
                    </a:lnTo>
                    <a:lnTo>
                      <a:pt x="0" y="4972456"/>
                    </a:lnTo>
                    <a:lnTo>
                      <a:pt x="0" y="4968904"/>
                    </a:lnTo>
                    <a:lnTo>
                      <a:pt x="0" y="4967855"/>
                    </a:lnTo>
                    <a:lnTo>
                      <a:pt x="0" y="4967405"/>
                    </a:lnTo>
                    <a:lnTo>
                      <a:pt x="0" y="4966286"/>
                    </a:lnTo>
                    <a:lnTo>
                      <a:pt x="0" y="4964609"/>
                    </a:lnTo>
                    <a:lnTo>
                      <a:pt x="0" y="4963555"/>
                    </a:lnTo>
                    <a:lnTo>
                      <a:pt x="0" y="4962424"/>
                    </a:lnTo>
                    <a:lnTo>
                      <a:pt x="0" y="4961577"/>
                    </a:lnTo>
                    <a:lnTo>
                      <a:pt x="0" y="4961398"/>
                    </a:lnTo>
                    <a:lnTo>
                      <a:pt x="0" y="4960857"/>
                    </a:lnTo>
                    <a:lnTo>
                      <a:pt x="0" y="4959322"/>
                    </a:lnTo>
                    <a:lnTo>
                      <a:pt x="0" y="4956994"/>
                    </a:lnTo>
                    <a:lnTo>
                      <a:pt x="0" y="4954011"/>
                    </a:lnTo>
                    <a:lnTo>
                      <a:pt x="0" y="4953086"/>
                    </a:lnTo>
                    <a:lnTo>
                      <a:pt x="0" y="4951367"/>
                    </a:lnTo>
                    <a:lnTo>
                      <a:pt x="0" y="4949798"/>
                    </a:lnTo>
                    <a:lnTo>
                      <a:pt x="0" y="4949528"/>
                    </a:lnTo>
                    <a:lnTo>
                      <a:pt x="0" y="4948947"/>
                    </a:lnTo>
                    <a:lnTo>
                      <a:pt x="0" y="4947956"/>
                    </a:lnTo>
                    <a:lnTo>
                      <a:pt x="0" y="4943453"/>
                    </a:lnTo>
                    <a:lnTo>
                      <a:pt x="0" y="4942169"/>
                    </a:lnTo>
                    <a:lnTo>
                      <a:pt x="0" y="4941947"/>
                    </a:lnTo>
                    <a:lnTo>
                      <a:pt x="0" y="4936896"/>
                    </a:lnTo>
                    <a:lnTo>
                      <a:pt x="0" y="4936175"/>
                    </a:lnTo>
                    <a:lnTo>
                      <a:pt x="0" y="4935126"/>
                    </a:lnTo>
                    <a:lnTo>
                      <a:pt x="0" y="4932395"/>
                    </a:lnTo>
                    <a:lnTo>
                      <a:pt x="0" y="4929510"/>
                    </a:lnTo>
                    <a:lnTo>
                      <a:pt x="0" y="4925478"/>
                    </a:lnTo>
                    <a:lnTo>
                      <a:pt x="0" y="4925118"/>
                    </a:lnTo>
                    <a:lnTo>
                      <a:pt x="0" y="4924267"/>
                    </a:lnTo>
                    <a:lnTo>
                      <a:pt x="0" y="4921235"/>
                    </a:lnTo>
                    <a:lnTo>
                      <a:pt x="0" y="4920907"/>
                    </a:lnTo>
                    <a:lnTo>
                      <a:pt x="0" y="4918980"/>
                    </a:lnTo>
                    <a:lnTo>
                      <a:pt x="0" y="4913669"/>
                    </a:lnTo>
                    <a:lnTo>
                      <a:pt x="0" y="4912861"/>
                    </a:lnTo>
                    <a:lnTo>
                      <a:pt x="0" y="4912744"/>
                    </a:lnTo>
                    <a:lnTo>
                      <a:pt x="0" y="4911458"/>
                    </a:lnTo>
                    <a:lnTo>
                      <a:pt x="0" y="4910869"/>
                    </a:lnTo>
                    <a:lnTo>
                      <a:pt x="0" y="4907922"/>
                    </a:lnTo>
                    <a:lnTo>
                      <a:pt x="0" y="4907151"/>
                    </a:lnTo>
                    <a:lnTo>
                      <a:pt x="0" y="4906507"/>
                    </a:lnTo>
                    <a:lnTo>
                      <a:pt x="0" y="4901802"/>
                    </a:lnTo>
                    <a:lnTo>
                      <a:pt x="0" y="4901686"/>
                    </a:lnTo>
                    <a:lnTo>
                      <a:pt x="0" y="4899668"/>
                    </a:lnTo>
                    <a:lnTo>
                      <a:pt x="0" y="4899104"/>
                    </a:lnTo>
                    <a:lnTo>
                      <a:pt x="0" y="4896554"/>
                    </a:lnTo>
                    <a:lnTo>
                      <a:pt x="0" y="4895335"/>
                    </a:lnTo>
                    <a:lnTo>
                      <a:pt x="0" y="4894503"/>
                    </a:lnTo>
                    <a:lnTo>
                      <a:pt x="0" y="4894051"/>
                    </a:lnTo>
                    <a:lnTo>
                      <a:pt x="0" y="4892936"/>
                    </a:lnTo>
                    <a:lnTo>
                      <a:pt x="0" y="4891304"/>
                    </a:lnTo>
                    <a:lnTo>
                      <a:pt x="0" y="4890020"/>
                    </a:lnTo>
                    <a:lnTo>
                      <a:pt x="0" y="4889735"/>
                    </a:lnTo>
                    <a:lnTo>
                      <a:pt x="0" y="4889276"/>
                    </a:lnTo>
                    <a:lnTo>
                      <a:pt x="0" y="4888451"/>
                    </a:lnTo>
                    <a:lnTo>
                      <a:pt x="0" y="4888181"/>
                    </a:lnTo>
                    <a:lnTo>
                      <a:pt x="0" y="4888046"/>
                    </a:lnTo>
                    <a:lnTo>
                      <a:pt x="0" y="4887941"/>
                    </a:lnTo>
                    <a:lnTo>
                      <a:pt x="0" y="4887010"/>
                    </a:lnTo>
                    <a:lnTo>
                      <a:pt x="0" y="4884729"/>
                    </a:lnTo>
                    <a:lnTo>
                      <a:pt x="0" y="4884281"/>
                    </a:lnTo>
                    <a:lnTo>
                      <a:pt x="0" y="4883446"/>
                    </a:lnTo>
                    <a:lnTo>
                      <a:pt x="0" y="4883161"/>
                    </a:lnTo>
                    <a:lnTo>
                      <a:pt x="0" y="4882976"/>
                    </a:lnTo>
                    <a:lnTo>
                      <a:pt x="0" y="4881876"/>
                    </a:lnTo>
                    <a:lnTo>
                      <a:pt x="0" y="4880246"/>
                    </a:lnTo>
                    <a:lnTo>
                      <a:pt x="0" y="4878677"/>
                    </a:lnTo>
                    <a:lnTo>
                      <a:pt x="0" y="4877123"/>
                    </a:lnTo>
                    <a:lnTo>
                      <a:pt x="0" y="4875194"/>
                    </a:lnTo>
                    <a:lnTo>
                      <a:pt x="0" y="4874424"/>
                    </a:lnTo>
                    <a:lnTo>
                      <a:pt x="0" y="4873779"/>
                    </a:lnTo>
                    <a:lnTo>
                      <a:pt x="0" y="4871649"/>
                    </a:lnTo>
                    <a:lnTo>
                      <a:pt x="0" y="4871048"/>
                    </a:lnTo>
                    <a:lnTo>
                      <a:pt x="0" y="4868959"/>
                    </a:lnTo>
                    <a:lnTo>
                      <a:pt x="0" y="4868367"/>
                    </a:lnTo>
                    <a:lnTo>
                      <a:pt x="0" y="4863367"/>
                    </a:lnTo>
                    <a:lnTo>
                      <a:pt x="0" y="4862721"/>
                    </a:lnTo>
                    <a:lnTo>
                      <a:pt x="0" y="4862310"/>
                    </a:lnTo>
                    <a:lnTo>
                      <a:pt x="0" y="4861460"/>
                    </a:lnTo>
                    <a:lnTo>
                      <a:pt x="0" y="4860592"/>
                    </a:lnTo>
                    <a:lnTo>
                      <a:pt x="0" y="4859889"/>
                    </a:lnTo>
                    <a:lnTo>
                      <a:pt x="0" y="4856549"/>
                    </a:lnTo>
                    <a:lnTo>
                      <a:pt x="0" y="4854535"/>
                    </a:lnTo>
                    <a:lnTo>
                      <a:pt x="0" y="4853709"/>
                    </a:lnTo>
                    <a:lnTo>
                      <a:pt x="0" y="4852004"/>
                    </a:lnTo>
                    <a:lnTo>
                      <a:pt x="0" y="4851551"/>
                    </a:lnTo>
                    <a:lnTo>
                      <a:pt x="0" y="4850915"/>
                    </a:lnTo>
                    <a:lnTo>
                      <a:pt x="0" y="4850433"/>
                    </a:lnTo>
                    <a:lnTo>
                      <a:pt x="0" y="4850114"/>
                    </a:lnTo>
                    <a:lnTo>
                      <a:pt x="0" y="4849678"/>
                    </a:lnTo>
                    <a:lnTo>
                      <a:pt x="0" y="4848830"/>
                    </a:lnTo>
                    <a:lnTo>
                      <a:pt x="0" y="4848109"/>
                    </a:lnTo>
                    <a:lnTo>
                      <a:pt x="0" y="4847704"/>
                    </a:lnTo>
                    <a:lnTo>
                      <a:pt x="0" y="4847702"/>
                    </a:lnTo>
                    <a:lnTo>
                      <a:pt x="0" y="4847599"/>
                    </a:lnTo>
                    <a:lnTo>
                      <a:pt x="0" y="4847519"/>
                    </a:lnTo>
                    <a:lnTo>
                      <a:pt x="0" y="4845951"/>
                    </a:lnTo>
                    <a:lnTo>
                      <a:pt x="0" y="4845491"/>
                    </a:lnTo>
                    <a:lnTo>
                      <a:pt x="0" y="4843939"/>
                    </a:lnTo>
                    <a:lnTo>
                      <a:pt x="0" y="4843476"/>
                    </a:lnTo>
                    <a:lnTo>
                      <a:pt x="0" y="4843104"/>
                    </a:lnTo>
                    <a:lnTo>
                      <a:pt x="0" y="4842651"/>
                    </a:lnTo>
                    <a:lnTo>
                      <a:pt x="0" y="4841534"/>
                    </a:lnTo>
                    <a:lnTo>
                      <a:pt x="0" y="4841141"/>
                    </a:lnTo>
                    <a:lnTo>
                      <a:pt x="0" y="4840942"/>
                    </a:lnTo>
                    <a:lnTo>
                      <a:pt x="0" y="4840337"/>
                    </a:lnTo>
                    <a:lnTo>
                      <a:pt x="0" y="4839904"/>
                    </a:lnTo>
                    <a:lnTo>
                      <a:pt x="0" y="4838619"/>
                    </a:lnTo>
                    <a:lnTo>
                      <a:pt x="0" y="4838335"/>
                    </a:lnTo>
                    <a:lnTo>
                      <a:pt x="0" y="4837051"/>
                    </a:lnTo>
                    <a:lnTo>
                      <a:pt x="0" y="4836781"/>
                    </a:lnTo>
                    <a:lnTo>
                      <a:pt x="0" y="4830706"/>
                    </a:lnTo>
                    <a:lnTo>
                      <a:pt x="0" y="4829199"/>
                    </a:lnTo>
                    <a:lnTo>
                      <a:pt x="0" y="4826002"/>
                    </a:lnTo>
                    <a:lnTo>
                      <a:pt x="0" y="4825519"/>
                    </a:lnTo>
                    <a:lnTo>
                      <a:pt x="0" y="4823025"/>
                    </a:lnTo>
                    <a:lnTo>
                      <a:pt x="0" y="4822379"/>
                    </a:lnTo>
                    <a:lnTo>
                      <a:pt x="0" y="4821968"/>
                    </a:lnTo>
                    <a:lnTo>
                      <a:pt x="0" y="4820250"/>
                    </a:lnTo>
                    <a:lnTo>
                      <a:pt x="0" y="4819648"/>
                    </a:lnTo>
                    <a:lnTo>
                      <a:pt x="0" y="4817388"/>
                    </a:lnTo>
                    <a:lnTo>
                      <a:pt x="0" y="4815637"/>
                    </a:lnTo>
                    <a:lnTo>
                      <a:pt x="0" y="4814466"/>
                    </a:lnTo>
                    <a:lnTo>
                      <a:pt x="0" y="4811601"/>
                    </a:lnTo>
                    <a:lnTo>
                      <a:pt x="0" y="4811209"/>
                    </a:lnTo>
                    <a:lnTo>
                      <a:pt x="0" y="4808533"/>
                    </a:lnTo>
                    <a:lnTo>
                      <a:pt x="0" y="4808488"/>
                    </a:lnTo>
                    <a:lnTo>
                      <a:pt x="0" y="4808413"/>
                    </a:lnTo>
                    <a:lnTo>
                      <a:pt x="0" y="4807360"/>
                    </a:lnTo>
                    <a:lnTo>
                      <a:pt x="0" y="4807177"/>
                    </a:lnTo>
                    <a:lnTo>
                      <a:pt x="0" y="4806329"/>
                    </a:lnTo>
                    <a:lnTo>
                      <a:pt x="0" y="4806077"/>
                    </a:lnTo>
                    <a:lnTo>
                      <a:pt x="0" y="4805609"/>
                    </a:lnTo>
                    <a:lnTo>
                      <a:pt x="0" y="4805149"/>
                    </a:lnTo>
                    <a:lnTo>
                      <a:pt x="0" y="4803134"/>
                    </a:lnTo>
                    <a:lnTo>
                      <a:pt x="0" y="4803127"/>
                    </a:lnTo>
                    <a:lnTo>
                      <a:pt x="0" y="4801843"/>
                    </a:lnTo>
                    <a:lnTo>
                      <a:pt x="0" y="4800600"/>
                    </a:lnTo>
                    <a:lnTo>
                      <a:pt x="0" y="4800152"/>
                    </a:lnTo>
                    <a:lnTo>
                      <a:pt x="0" y="4799995"/>
                    </a:lnTo>
                    <a:lnTo>
                      <a:pt x="0" y="4796302"/>
                    </a:lnTo>
                    <a:lnTo>
                      <a:pt x="0" y="4796117"/>
                    </a:lnTo>
                    <a:lnTo>
                      <a:pt x="0" y="4794549"/>
                    </a:lnTo>
                    <a:lnTo>
                      <a:pt x="0" y="4792069"/>
                    </a:lnTo>
                    <a:lnTo>
                      <a:pt x="0" y="4788940"/>
                    </a:lnTo>
                    <a:lnTo>
                      <a:pt x="0" y="4786920"/>
                    </a:lnTo>
                    <a:lnTo>
                      <a:pt x="0" y="4786357"/>
                    </a:lnTo>
                    <a:lnTo>
                      <a:pt x="0" y="4782590"/>
                    </a:lnTo>
                    <a:lnTo>
                      <a:pt x="0" y="4776584"/>
                    </a:lnTo>
                    <a:lnTo>
                      <a:pt x="0" y="4775299"/>
                    </a:lnTo>
                    <a:lnTo>
                      <a:pt x="0" y="4774124"/>
                    </a:lnTo>
                    <a:lnTo>
                      <a:pt x="0" y="4771530"/>
                    </a:lnTo>
                    <a:lnTo>
                      <a:pt x="0" y="4768191"/>
                    </a:lnTo>
                    <a:lnTo>
                      <a:pt x="0" y="4765987"/>
                    </a:lnTo>
                    <a:lnTo>
                      <a:pt x="0" y="4763575"/>
                    </a:lnTo>
                    <a:lnTo>
                      <a:pt x="0" y="4763483"/>
                    </a:lnTo>
                    <a:lnTo>
                      <a:pt x="0" y="4761501"/>
                    </a:lnTo>
                    <a:lnTo>
                      <a:pt x="0" y="4759341"/>
                    </a:lnTo>
                    <a:lnTo>
                      <a:pt x="0" y="4757133"/>
                    </a:lnTo>
                    <a:lnTo>
                      <a:pt x="0" y="4756210"/>
                    </a:lnTo>
                    <a:lnTo>
                      <a:pt x="0" y="4751727"/>
                    </a:lnTo>
                    <a:lnTo>
                      <a:pt x="0" y="4750443"/>
                    </a:lnTo>
                    <a:lnTo>
                      <a:pt x="0" y="4745321"/>
                    </a:lnTo>
                    <a:lnTo>
                      <a:pt x="0" y="4743856"/>
                    </a:lnTo>
                    <a:lnTo>
                      <a:pt x="0" y="4740304"/>
                    </a:lnTo>
                    <a:lnTo>
                      <a:pt x="0" y="4738805"/>
                    </a:lnTo>
                    <a:lnTo>
                      <a:pt x="0" y="4734957"/>
                    </a:lnTo>
                    <a:lnTo>
                      <a:pt x="0" y="4734955"/>
                    </a:lnTo>
                    <a:lnTo>
                      <a:pt x="0" y="4733824"/>
                    </a:lnTo>
                    <a:lnTo>
                      <a:pt x="0" y="4732798"/>
                    </a:lnTo>
                    <a:lnTo>
                      <a:pt x="0" y="4732257"/>
                    </a:lnTo>
                    <a:lnTo>
                      <a:pt x="0" y="4731188"/>
                    </a:lnTo>
                    <a:lnTo>
                      <a:pt x="0" y="4724406"/>
                    </a:lnTo>
                    <a:lnTo>
                      <a:pt x="0" y="4723141"/>
                    </a:lnTo>
                    <a:lnTo>
                      <a:pt x="0" y="4722767"/>
                    </a:lnTo>
                    <a:lnTo>
                      <a:pt x="0" y="4721198"/>
                    </a:lnTo>
                    <a:lnTo>
                      <a:pt x="0" y="4718999"/>
                    </a:lnTo>
                    <a:lnTo>
                      <a:pt x="0" y="4714853"/>
                    </a:lnTo>
                    <a:lnTo>
                      <a:pt x="0" y="4713569"/>
                    </a:lnTo>
                    <a:lnTo>
                      <a:pt x="0" y="4712083"/>
                    </a:lnTo>
                    <a:lnTo>
                      <a:pt x="0" y="4707941"/>
                    </a:lnTo>
                    <a:lnTo>
                      <a:pt x="0" y="4707575"/>
                    </a:lnTo>
                    <a:lnTo>
                      <a:pt x="0" y="4703795"/>
                    </a:lnTo>
                    <a:lnTo>
                      <a:pt x="0" y="4698463"/>
                    </a:lnTo>
                    <a:lnTo>
                      <a:pt x="0" y="4696518"/>
                    </a:lnTo>
                    <a:lnTo>
                      <a:pt x="0" y="4694613"/>
                    </a:lnTo>
                    <a:lnTo>
                      <a:pt x="0" y="4692635"/>
                    </a:lnTo>
                    <a:lnTo>
                      <a:pt x="0" y="4692456"/>
                    </a:lnTo>
                    <a:lnTo>
                      <a:pt x="0" y="4690380"/>
                    </a:lnTo>
                    <a:lnTo>
                      <a:pt x="0" y="4687405"/>
                    </a:lnTo>
                    <a:lnTo>
                      <a:pt x="0" y="4684144"/>
                    </a:lnTo>
                    <a:lnTo>
                      <a:pt x="0" y="4683555"/>
                    </a:lnTo>
                    <a:lnTo>
                      <a:pt x="0" y="4682858"/>
                    </a:lnTo>
                    <a:lnTo>
                      <a:pt x="0" y="4682425"/>
                    </a:lnTo>
                    <a:lnTo>
                      <a:pt x="0" y="4680856"/>
                    </a:lnTo>
                    <a:lnTo>
                      <a:pt x="0" y="4679322"/>
                    </a:lnTo>
                    <a:lnTo>
                      <a:pt x="0" y="4677075"/>
                    </a:lnTo>
                    <a:lnTo>
                      <a:pt x="0" y="4675507"/>
                    </a:lnTo>
                    <a:lnTo>
                      <a:pt x="0" y="4673227"/>
                    </a:lnTo>
                    <a:lnTo>
                      <a:pt x="0" y="4673086"/>
                    </a:lnTo>
                    <a:lnTo>
                      <a:pt x="0" y="4671789"/>
                    </a:lnTo>
                    <a:lnTo>
                      <a:pt x="0" y="4671068"/>
                    </a:lnTo>
                    <a:lnTo>
                      <a:pt x="0" y="4667954"/>
                    </a:lnTo>
                    <a:lnTo>
                      <a:pt x="0" y="4663453"/>
                    </a:lnTo>
                    <a:lnTo>
                      <a:pt x="0" y="4662169"/>
                    </a:lnTo>
                    <a:lnTo>
                      <a:pt x="0" y="4656176"/>
                    </a:lnTo>
                    <a:lnTo>
                      <a:pt x="0" y="4650826"/>
                    </a:lnTo>
                    <a:lnTo>
                      <a:pt x="0" y="4646594"/>
                    </a:lnTo>
                    <a:lnTo>
                      <a:pt x="0" y="4642516"/>
                    </a:lnTo>
                    <a:lnTo>
                      <a:pt x="0" y="4640359"/>
                    </a:lnTo>
                    <a:lnTo>
                      <a:pt x="0" y="4638980"/>
                    </a:lnTo>
                    <a:lnTo>
                      <a:pt x="0" y="4633488"/>
                    </a:lnTo>
                    <a:lnTo>
                      <a:pt x="0" y="4632744"/>
                    </a:lnTo>
                    <a:lnTo>
                      <a:pt x="0" y="4632575"/>
                    </a:lnTo>
                    <a:lnTo>
                      <a:pt x="0" y="4631460"/>
                    </a:lnTo>
                    <a:lnTo>
                      <a:pt x="0" y="4630726"/>
                    </a:lnTo>
                    <a:lnTo>
                      <a:pt x="0" y="4625109"/>
                    </a:lnTo>
                    <a:lnTo>
                      <a:pt x="0" y="4621078"/>
                    </a:lnTo>
                    <a:lnTo>
                      <a:pt x="0" y="4619667"/>
                    </a:lnTo>
                    <a:lnTo>
                      <a:pt x="0" y="4619509"/>
                    </a:lnTo>
                    <a:lnTo>
                      <a:pt x="0" y="4619104"/>
                    </a:lnTo>
                    <a:lnTo>
                      <a:pt x="0" y="4615339"/>
                    </a:lnTo>
                    <a:lnTo>
                      <a:pt x="0" y="4614051"/>
                    </a:lnTo>
                    <a:lnTo>
                      <a:pt x="0" y="4611304"/>
                    </a:lnTo>
                    <a:lnTo>
                      <a:pt x="0" y="4610019"/>
                    </a:lnTo>
                    <a:lnTo>
                      <a:pt x="0" y="4609735"/>
                    </a:lnTo>
                    <a:lnTo>
                      <a:pt x="0" y="4608451"/>
                    </a:lnTo>
                    <a:lnTo>
                      <a:pt x="0" y="4606252"/>
                    </a:lnTo>
                    <a:lnTo>
                      <a:pt x="0" y="4602106"/>
                    </a:lnTo>
                    <a:lnTo>
                      <a:pt x="0" y="4600017"/>
                    </a:lnTo>
                    <a:lnTo>
                      <a:pt x="0" y="4598210"/>
                    </a:lnTo>
                    <a:lnTo>
                      <a:pt x="0" y="4597402"/>
                    </a:lnTo>
                    <a:lnTo>
                      <a:pt x="0" y="4595194"/>
                    </a:lnTo>
                    <a:lnTo>
                      <a:pt x="0" y="4594425"/>
                    </a:lnTo>
                    <a:lnTo>
                      <a:pt x="0" y="4591048"/>
                    </a:lnTo>
                    <a:lnTo>
                      <a:pt x="0" y="4588957"/>
                    </a:lnTo>
                    <a:lnTo>
                      <a:pt x="0" y="4583001"/>
                    </a:lnTo>
                    <a:lnTo>
                      <a:pt x="0" y="4582609"/>
                    </a:lnTo>
                    <a:lnTo>
                      <a:pt x="0" y="4579888"/>
                    </a:lnTo>
                    <a:lnTo>
                      <a:pt x="0" y="4578760"/>
                    </a:lnTo>
                    <a:lnTo>
                      <a:pt x="0" y="4578577"/>
                    </a:lnTo>
                    <a:lnTo>
                      <a:pt x="0" y="4577477"/>
                    </a:lnTo>
                    <a:lnTo>
                      <a:pt x="0" y="4577009"/>
                    </a:lnTo>
                    <a:lnTo>
                      <a:pt x="0" y="4576549"/>
                    </a:lnTo>
                    <a:lnTo>
                      <a:pt x="0" y="4573709"/>
                    </a:lnTo>
                    <a:lnTo>
                      <a:pt x="0" y="4571552"/>
                    </a:lnTo>
                    <a:lnTo>
                      <a:pt x="0" y="4571395"/>
                    </a:lnTo>
                    <a:lnTo>
                      <a:pt x="0" y="4569677"/>
                    </a:lnTo>
                    <a:lnTo>
                      <a:pt x="0" y="4568109"/>
                    </a:lnTo>
                    <a:lnTo>
                      <a:pt x="0" y="4567702"/>
                    </a:lnTo>
                    <a:lnTo>
                      <a:pt x="0" y="4567517"/>
                    </a:lnTo>
                    <a:lnTo>
                      <a:pt x="0" y="4565949"/>
                    </a:lnTo>
                    <a:lnTo>
                      <a:pt x="0" y="4560340"/>
                    </a:lnTo>
                    <a:lnTo>
                      <a:pt x="0" y="4559043"/>
                    </a:lnTo>
                    <a:lnTo>
                      <a:pt x="0" y="4558320"/>
                    </a:lnTo>
                    <a:lnTo>
                      <a:pt x="0" y="4557060"/>
                    </a:lnTo>
                    <a:lnTo>
                      <a:pt x="0" y="4550706"/>
                    </a:lnTo>
                    <a:lnTo>
                      <a:pt x="0" y="4546001"/>
                    </a:lnTo>
                    <a:lnTo>
                      <a:pt x="0" y="4545524"/>
                    </a:lnTo>
                    <a:lnTo>
                      <a:pt x="0" y="4542659"/>
                    </a:lnTo>
                    <a:lnTo>
                      <a:pt x="0" y="4539591"/>
                    </a:lnTo>
                    <a:lnTo>
                      <a:pt x="0" y="4537387"/>
                    </a:lnTo>
                    <a:lnTo>
                      <a:pt x="0" y="4537135"/>
                    </a:lnTo>
                    <a:lnTo>
                      <a:pt x="0" y="4534975"/>
                    </a:lnTo>
                    <a:lnTo>
                      <a:pt x="0" y="4532901"/>
                    </a:lnTo>
                    <a:lnTo>
                      <a:pt x="0" y="4531601"/>
                    </a:lnTo>
                    <a:lnTo>
                      <a:pt x="0" y="4531210"/>
                    </a:lnTo>
                    <a:lnTo>
                      <a:pt x="0" y="4528533"/>
                    </a:lnTo>
                    <a:lnTo>
                      <a:pt x="0" y="4527610"/>
                    </a:lnTo>
                    <a:lnTo>
                      <a:pt x="0" y="4527360"/>
                    </a:lnTo>
                    <a:lnTo>
                      <a:pt x="0" y="4527175"/>
                    </a:lnTo>
                    <a:lnTo>
                      <a:pt x="0" y="4526075"/>
                    </a:lnTo>
                    <a:lnTo>
                      <a:pt x="0" y="4525607"/>
                    </a:lnTo>
                    <a:lnTo>
                      <a:pt x="0" y="4523127"/>
                    </a:lnTo>
                    <a:lnTo>
                      <a:pt x="0" y="4521843"/>
                    </a:lnTo>
                    <a:lnTo>
                      <a:pt x="0" y="4519998"/>
                    </a:lnTo>
                    <a:lnTo>
                      <a:pt x="0" y="4517978"/>
                    </a:lnTo>
                    <a:lnTo>
                      <a:pt x="0" y="4516721"/>
                    </a:lnTo>
                    <a:lnTo>
                      <a:pt x="0" y="4506920"/>
                    </a:lnTo>
                    <a:lnTo>
                      <a:pt x="0" y="4506509"/>
                    </a:lnTo>
                    <a:lnTo>
                      <a:pt x="0" y="4506357"/>
                    </a:lnTo>
                    <a:lnTo>
                      <a:pt x="0" y="4504942"/>
                    </a:lnTo>
                    <a:lnTo>
                      <a:pt x="0" y="4502588"/>
                    </a:lnTo>
                    <a:lnTo>
                      <a:pt x="0" y="4495806"/>
                    </a:lnTo>
                    <a:lnTo>
                      <a:pt x="0" y="4494633"/>
                    </a:lnTo>
                    <a:lnTo>
                      <a:pt x="0" y="4494541"/>
                    </a:lnTo>
                    <a:lnTo>
                      <a:pt x="0" y="4490399"/>
                    </a:lnTo>
                    <a:lnTo>
                      <a:pt x="0" y="4488191"/>
                    </a:lnTo>
                    <a:lnTo>
                      <a:pt x="0" y="4487268"/>
                    </a:lnTo>
                    <a:lnTo>
                      <a:pt x="0" y="4483573"/>
                    </a:lnTo>
                    <a:lnTo>
                      <a:pt x="0" y="4483483"/>
                    </a:lnTo>
                    <a:lnTo>
                      <a:pt x="0" y="4481501"/>
                    </a:lnTo>
                    <a:lnTo>
                      <a:pt x="0" y="4479341"/>
                    </a:lnTo>
                    <a:lnTo>
                      <a:pt x="0" y="4476379"/>
                    </a:lnTo>
                    <a:lnTo>
                      <a:pt x="0" y="4476210"/>
                    </a:lnTo>
                    <a:lnTo>
                      <a:pt x="0" y="4475098"/>
                    </a:lnTo>
                    <a:lnTo>
                      <a:pt x="0" y="4469863"/>
                    </a:lnTo>
                    <a:lnTo>
                      <a:pt x="0" y="4466013"/>
                    </a:lnTo>
                    <a:lnTo>
                      <a:pt x="0" y="4465321"/>
                    </a:lnTo>
                    <a:lnTo>
                      <a:pt x="0" y="4463856"/>
                    </a:lnTo>
                    <a:lnTo>
                      <a:pt x="0" y="4458805"/>
                    </a:lnTo>
                    <a:lnTo>
                      <a:pt x="0" y="4455464"/>
                    </a:lnTo>
                    <a:lnTo>
                      <a:pt x="0" y="4454955"/>
                    </a:lnTo>
                    <a:lnTo>
                      <a:pt x="0" y="4453825"/>
                    </a:lnTo>
                    <a:lnTo>
                      <a:pt x="0" y="4452256"/>
                    </a:lnTo>
                    <a:lnTo>
                      <a:pt x="0" y="4448475"/>
                    </a:lnTo>
                    <a:lnTo>
                      <a:pt x="0" y="4446907"/>
                    </a:lnTo>
                    <a:lnTo>
                      <a:pt x="0" y="4444627"/>
                    </a:lnTo>
                    <a:lnTo>
                      <a:pt x="0" y="4444406"/>
                    </a:lnTo>
                    <a:lnTo>
                      <a:pt x="0" y="4443189"/>
                    </a:lnTo>
                    <a:lnTo>
                      <a:pt x="0" y="4443141"/>
                    </a:lnTo>
                    <a:lnTo>
                      <a:pt x="0" y="4440730"/>
                    </a:lnTo>
                    <a:lnTo>
                      <a:pt x="0" y="4438999"/>
                    </a:lnTo>
                    <a:lnTo>
                      <a:pt x="0" y="4434853"/>
                    </a:lnTo>
                    <a:lnTo>
                      <a:pt x="0" y="4433569"/>
                    </a:lnTo>
                    <a:lnTo>
                      <a:pt x="0" y="4432594"/>
                    </a:lnTo>
                    <a:lnTo>
                      <a:pt x="0" y="4427576"/>
                    </a:lnTo>
                    <a:lnTo>
                      <a:pt x="0" y="4422226"/>
                    </a:lnTo>
                    <a:lnTo>
                      <a:pt x="0" y="4418463"/>
                    </a:lnTo>
                    <a:lnTo>
                      <a:pt x="0" y="4414613"/>
                    </a:lnTo>
                    <a:lnTo>
                      <a:pt x="0" y="4413916"/>
                    </a:lnTo>
                    <a:lnTo>
                      <a:pt x="0" y="4410380"/>
                    </a:lnTo>
                    <a:lnTo>
                      <a:pt x="0" y="4408133"/>
                    </a:lnTo>
                    <a:lnTo>
                      <a:pt x="0" y="4406565"/>
                    </a:lnTo>
                    <a:lnTo>
                      <a:pt x="0" y="4404888"/>
                    </a:lnTo>
                    <a:lnTo>
                      <a:pt x="0" y="4404144"/>
                    </a:lnTo>
                    <a:lnTo>
                      <a:pt x="0" y="4403975"/>
                    </a:lnTo>
                    <a:lnTo>
                      <a:pt x="0" y="4402860"/>
                    </a:lnTo>
                    <a:lnTo>
                      <a:pt x="0" y="4402847"/>
                    </a:lnTo>
                    <a:lnTo>
                      <a:pt x="0" y="4402126"/>
                    </a:lnTo>
                    <a:lnTo>
                      <a:pt x="0" y="4401563"/>
                    </a:lnTo>
                    <a:lnTo>
                      <a:pt x="0" y="4397794"/>
                    </a:lnTo>
                    <a:lnTo>
                      <a:pt x="0" y="4397076"/>
                    </a:lnTo>
                    <a:lnTo>
                      <a:pt x="0" y="4395507"/>
                    </a:lnTo>
                    <a:lnTo>
                      <a:pt x="0" y="4393763"/>
                    </a:lnTo>
                    <a:lnTo>
                      <a:pt x="0" y="4393227"/>
                    </a:lnTo>
                    <a:lnTo>
                      <a:pt x="0" y="4392194"/>
                    </a:lnTo>
                    <a:lnTo>
                      <a:pt x="0" y="4391789"/>
                    </a:lnTo>
                    <a:lnTo>
                      <a:pt x="0" y="4391067"/>
                    </a:lnTo>
                    <a:lnTo>
                      <a:pt x="0" y="4381884"/>
                    </a:lnTo>
                    <a:lnTo>
                      <a:pt x="0" y="4377652"/>
                    </a:lnTo>
                    <a:lnTo>
                      <a:pt x="0" y="4371417"/>
                    </a:lnTo>
                    <a:lnTo>
                      <a:pt x="0" y="4370826"/>
                    </a:lnTo>
                    <a:lnTo>
                      <a:pt x="0" y="4369610"/>
                    </a:lnTo>
                    <a:lnTo>
                      <a:pt x="0" y="4366594"/>
                    </a:lnTo>
                    <a:lnTo>
                      <a:pt x="0" y="4364546"/>
                    </a:lnTo>
                    <a:lnTo>
                      <a:pt x="0" y="4363633"/>
                    </a:lnTo>
                    <a:lnTo>
                      <a:pt x="0" y="4362518"/>
                    </a:lnTo>
                    <a:lnTo>
                      <a:pt x="0" y="4360357"/>
                    </a:lnTo>
                    <a:lnTo>
                      <a:pt x="0" y="4359062"/>
                    </a:lnTo>
                    <a:lnTo>
                      <a:pt x="0" y="4353488"/>
                    </a:lnTo>
                    <a:lnTo>
                      <a:pt x="0" y="4352573"/>
                    </a:lnTo>
                    <a:lnTo>
                      <a:pt x="0" y="4350725"/>
                    </a:lnTo>
                    <a:lnTo>
                      <a:pt x="0" y="4345109"/>
                    </a:lnTo>
                    <a:lnTo>
                      <a:pt x="0" y="4341077"/>
                    </a:lnTo>
                    <a:lnTo>
                      <a:pt x="0" y="4339509"/>
                    </a:lnTo>
                    <a:lnTo>
                      <a:pt x="0" y="4330443"/>
                    </a:lnTo>
                    <a:lnTo>
                      <a:pt x="0" y="4329268"/>
                    </a:lnTo>
                    <a:lnTo>
                      <a:pt x="0" y="4328460"/>
                    </a:lnTo>
                    <a:lnTo>
                      <a:pt x="0" y="4327978"/>
                    </a:lnTo>
                    <a:lnTo>
                      <a:pt x="0" y="4326252"/>
                    </a:lnTo>
                    <a:lnTo>
                      <a:pt x="0" y="4322106"/>
                    </a:lnTo>
                    <a:lnTo>
                      <a:pt x="0" y="4320015"/>
                    </a:lnTo>
                    <a:lnTo>
                      <a:pt x="0" y="4319847"/>
                    </a:lnTo>
                    <a:lnTo>
                      <a:pt x="0" y="4318209"/>
                    </a:lnTo>
                    <a:lnTo>
                      <a:pt x="0" y="4317401"/>
                    </a:lnTo>
                    <a:lnTo>
                      <a:pt x="0" y="4314059"/>
                    </a:lnTo>
                    <a:lnTo>
                      <a:pt x="0" y="4308535"/>
                    </a:lnTo>
                    <a:lnTo>
                      <a:pt x="0" y="4305586"/>
                    </a:lnTo>
                    <a:lnTo>
                      <a:pt x="0" y="4303001"/>
                    </a:lnTo>
                    <a:lnTo>
                      <a:pt x="0" y="4302610"/>
                    </a:lnTo>
                    <a:lnTo>
                      <a:pt x="0" y="4298760"/>
                    </a:lnTo>
                    <a:lnTo>
                      <a:pt x="0" y="4298575"/>
                    </a:lnTo>
                    <a:lnTo>
                      <a:pt x="0" y="4297475"/>
                    </a:lnTo>
                    <a:lnTo>
                      <a:pt x="0" y="4297007"/>
                    </a:lnTo>
                    <a:lnTo>
                      <a:pt x="0" y="4291398"/>
                    </a:lnTo>
                    <a:lnTo>
                      <a:pt x="0" y="4290101"/>
                    </a:lnTo>
                    <a:lnTo>
                      <a:pt x="0" y="4289378"/>
                    </a:lnTo>
                    <a:lnTo>
                      <a:pt x="0" y="4285479"/>
                    </a:lnTo>
                    <a:lnTo>
                      <a:pt x="0" y="4279043"/>
                    </a:lnTo>
                    <a:lnTo>
                      <a:pt x="0" y="4278320"/>
                    </a:lnTo>
                    <a:lnTo>
                      <a:pt x="0" y="4277909"/>
                    </a:lnTo>
                    <a:lnTo>
                      <a:pt x="0" y="4277059"/>
                    </a:lnTo>
                    <a:lnTo>
                      <a:pt x="0" y="4276342"/>
                    </a:lnTo>
                    <a:lnTo>
                      <a:pt x="0" y="4267228"/>
                    </a:lnTo>
                    <a:lnTo>
                      <a:pt x="0" y="4266033"/>
                    </a:lnTo>
                    <a:lnTo>
                      <a:pt x="0" y="4262659"/>
                    </a:lnTo>
                    <a:lnTo>
                      <a:pt x="0" y="4259591"/>
                    </a:lnTo>
                    <a:lnTo>
                      <a:pt x="0" y="4258668"/>
                    </a:lnTo>
                    <a:lnTo>
                      <a:pt x="0" y="4257133"/>
                    </a:lnTo>
                    <a:lnTo>
                      <a:pt x="0" y="4254973"/>
                    </a:lnTo>
                    <a:lnTo>
                      <a:pt x="0" y="4252901"/>
                    </a:lnTo>
                    <a:lnTo>
                      <a:pt x="0" y="4247779"/>
                    </a:lnTo>
                    <a:lnTo>
                      <a:pt x="0" y="4247610"/>
                    </a:lnTo>
                    <a:lnTo>
                      <a:pt x="0" y="4246498"/>
                    </a:lnTo>
                    <a:lnTo>
                      <a:pt x="0" y="4246315"/>
                    </a:lnTo>
                    <a:lnTo>
                      <a:pt x="0" y="4237978"/>
                    </a:lnTo>
                    <a:lnTo>
                      <a:pt x="0" y="4237567"/>
                    </a:lnTo>
                    <a:lnTo>
                      <a:pt x="0" y="4236721"/>
                    </a:lnTo>
                    <a:lnTo>
                      <a:pt x="0" y="4236283"/>
                    </a:lnTo>
                    <a:lnTo>
                      <a:pt x="0" y="4236000"/>
                    </a:lnTo>
                    <a:lnTo>
                      <a:pt x="0" y="4234716"/>
                    </a:lnTo>
                    <a:lnTo>
                      <a:pt x="0" y="4226864"/>
                    </a:lnTo>
                    <a:lnTo>
                      <a:pt x="0" y="4226509"/>
                    </a:lnTo>
                    <a:lnTo>
                      <a:pt x="0" y="4224942"/>
                    </a:lnTo>
                    <a:lnTo>
                      <a:pt x="0" y="4217312"/>
                    </a:lnTo>
                    <a:lnTo>
                      <a:pt x="0" y="4215806"/>
                    </a:lnTo>
                    <a:lnTo>
                      <a:pt x="0" y="4214631"/>
                    </a:lnTo>
                    <a:lnTo>
                      <a:pt x="0" y="4214541"/>
                    </a:lnTo>
                    <a:lnTo>
                      <a:pt x="0" y="4212130"/>
                    </a:lnTo>
                    <a:lnTo>
                      <a:pt x="0" y="4210399"/>
                    </a:lnTo>
                    <a:lnTo>
                      <a:pt x="0" y="4207268"/>
                    </a:lnTo>
                    <a:lnTo>
                      <a:pt x="0" y="4206156"/>
                    </a:lnTo>
                    <a:lnTo>
                      <a:pt x="0" y="4203994"/>
                    </a:lnTo>
                    <a:lnTo>
                      <a:pt x="0" y="4196379"/>
                    </a:lnTo>
                    <a:lnTo>
                      <a:pt x="0" y="4195094"/>
                    </a:lnTo>
                    <a:lnTo>
                      <a:pt x="0" y="4193782"/>
                    </a:lnTo>
                    <a:lnTo>
                      <a:pt x="0" y="4192213"/>
                    </a:lnTo>
                    <a:lnTo>
                      <a:pt x="0" y="4189863"/>
                    </a:lnTo>
                    <a:lnTo>
                      <a:pt x="0" y="4186603"/>
                    </a:lnTo>
                    <a:lnTo>
                      <a:pt x="0" y="4186013"/>
                    </a:lnTo>
                    <a:lnTo>
                      <a:pt x="0" y="4179533"/>
                    </a:lnTo>
                    <a:lnTo>
                      <a:pt x="0" y="4177965"/>
                    </a:lnTo>
                    <a:lnTo>
                      <a:pt x="0" y="4175464"/>
                    </a:lnTo>
                    <a:lnTo>
                      <a:pt x="0" y="4174247"/>
                    </a:lnTo>
                    <a:lnTo>
                      <a:pt x="0" y="4172963"/>
                    </a:lnTo>
                    <a:lnTo>
                      <a:pt x="0" y="4171788"/>
                    </a:lnTo>
                    <a:lnTo>
                      <a:pt x="0" y="4169194"/>
                    </a:lnTo>
                    <a:lnTo>
                      <a:pt x="0" y="4168476"/>
                    </a:lnTo>
                    <a:lnTo>
                      <a:pt x="0" y="4166907"/>
                    </a:lnTo>
                    <a:lnTo>
                      <a:pt x="0" y="4165163"/>
                    </a:lnTo>
                    <a:lnTo>
                      <a:pt x="0" y="4164627"/>
                    </a:lnTo>
                    <a:lnTo>
                      <a:pt x="0" y="4163653"/>
                    </a:lnTo>
                    <a:lnTo>
                      <a:pt x="0" y="4163594"/>
                    </a:lnTo>
                    <a:lnTo>
                      <a:pt x="0" y="4163189"/>
                    </a:lnTo>
                    <a:lnTo>
                      <a:pt x="0" y="4160730"/>
                    </a:lnTo>
                    <a:lnTo>
                      <a:pt x="0" y="4153284"/>
                    </a:lnTo>
                    <a:lnTo>
                      <a:pt x="0" y="4152592"/>
                    </a:lnTo>
                    <a:lnTo>
                      <a:pt x="0" y="4142226"/>
                    </a:lnTo>
                    <a:lnTo>
                      <a:pt x="0" y="4135946"/>
                    </a:lnTo>
                    <a:lnTo>
                      <a:pt x="0" y="4135033"/>
                    </a:lnTo>
                    <a:lnTo>
                      <a:pt x="0" y="4133918"/>
                    </a:lnTo>
                    <a:lnTo>
                      <a:pt x="0" y="4132621"/>
                    </a:lnTo>
                    <a:lnTo>
                      <a:pt x="0" y="4130462"/>
                    </a:lnTo>
                    <a:lnTo>
                      <a:pt x="0" y="4128852"/>
                    </a:lnTo>
                    <a:lnTo>
                      <a:pt x="0" y="4128134"/>
                    </a:lnTo>
                    <a:lnTo>
                      <a:pt x="0" y="4126566"/>
                    </a:lnTo>
                    <a:lnTo>
                      <a:pt x="0" y="4124888"/>
                    </a:lnTo>
                    <a:lnTo>
                      <a:pt x="0" y="4124821"/>
                    </a:lnTo>
                    <a:lnTo>
                      <a:pt x="0" y="4123973"/>
                    </a:lnTo>
                    <a:lnTo>
                      <a:pt x="0" y="4123252"/>
                    </a:lnTo>
                    <a:lnTo>
                      <a:pt x="0" y="4122847"/>
                    </a:lnTo>
                    <a:lnTo>
                      <a:pt x="0" y="4122126"/>
                    </a:lnTo>
                    <a:lnTo>
                      <a:pt x="0" y="4121563"/>
                    </a:lnTo>
                    <a:lnTo>
                      <a:pt x="0" y="4117798"/>
                    </a:lnTo>
                    <a:lnTo>
                      <a:pt x="0" y="4113763"/>
                    </a:lnTo>
                    <a:lnTo>
                      <a:pt x="0" y="4112194"/>
                    </a:lnTo>
                    <a:lnTo>
                      <a:pt x="0" y="4109747"/>
                    </a:lnTo>
                    <a:lnTo>
                      <a:pt x="0" y="4105716"/>
                    </a:lnTo>
                    <a:lnTo>
                      <a:pt x="0" y="4101884"/>
                    </a:lnTo>
                    <a:lnTo>
                      <a:pt x="0" y="4101145"/>
                    </a:lnTo>
                    <a:lnTo>
                      <a:pt x="0" y="4100668"/>
                    </a:lnTo>
                    <a:lnTo>
                      <a:pt x="0" y="4099378"/>
                    </a:lnTo>
                    <a:lnTo>
                      <a:pt x="0" y="4097653"/>
                    </a:lnTo>
                    <a:lnTo>
                      <a:pt x="0" y="4091415"/>
                    </a:lnTo>
                    <a:lnTo>
                      <a:pt x="0" y="4091247"/>
                    </a:lnTo>
                    <a:lnTo>
                      <a:pt x="0" y="4090121"/>
                    </a:lnTo>
                    <a:lnTo>
                      <a:pt x="0" y="4089609"/>
                    </a:lnTo>
                    <a:lnTo>
                      <a:pt x="0" y="4086744"/>
                    </a:lnTo>
                    <a:lnTo>
                      <a:pt x="0" y="4085068"/>
                    </a:lnTo>
                    <a:lnTo>
                      <a:pt x="0" y="4084546"/>
                    </a:lnTo>
                    <a:lnTo>
                      <a:pt x="0" y="4083631"/>
                    </a:lnTo>
                    <a:lnTo>
                      <a:pt x="0" y="4081219"/>
                    </a:lnTo>
                    <a:lnTo>
                      <a:pt x="0" y="4081036"/>
                    </a:lnTo>
                    <a:lnTo>
                      <a:pt x="0" y="4079468"/>
                    </a:lnTo>
                    <a:lnTo>
                      <a:pt x="0" y="4079063"/>
                    </a:lnTo>
                    <a:lnTo>
                      <a:pt x="0" y="4076986"/>
                    </a:lnTo>
                    <a:lnTo>
                      <a:pt x="0" y="4061501"/>
                    </a:lnTo>
                    <a:lnTo>
                      <a:pt x="0" y="4059036"/>
                    </a:lnTo>
                    <a:lnTo>
                      <a:pt x="0" y="4056879"/>
                    </a:lnTo>
                    <a:lnTo>
                      <a:pt x="0" y="4050905"/>
                    </a:lnTo>
                    <a:lnTo>
                      <a:pt x="0" y="4050443"/>
                    </a:lnTo>
                    <a:lnTo>
                      <a:pt x="0" y="4049267"/>
                    </a:lnTo>
                    <a:lnTo>
                      <a:pt x="0" y="4048459"/>
                    </a:lnTo>
                    <a:lnTo>
                      <a:pt x="0" y="4047983"/>
                    </a:lnTo>
                    <a:lnTo>
                      <a:pt x="0" y="4039846"/>
                    </a:lnTo>
                    <a:lnTo>
                      <a:pt x="0" y="4038628"/>
                    </a:lnTo>
                    <a:lnTo>
                      <a:pt x="0" y="4036644"/>
                    </a:lnTo>
                    <a:lnTo>
                      <a:pt x="0" y="4034060"/>
                    </a:lnTo>
                    <a:lnTo>
                      <a:pt x="0" y="4028533"/>
                    </a:lnTo>
                    <a:lnTo>
                      <a:pt x="0" y="4025586"/>
                    </a:lnTo>
                    <a:lnTo>
                      <a:pt x="0" y="4017715"/>
                    </a:lnTo>
                    <a:lnTo>
                      <a:pt x="0" y="4016537"/>
                    </a:lnTo>
                    <a:lnTo>
                      <a:pt x="0" y="4010101"/>
                    </a:lnTo>
                    <a:lnTo>
                      <a:pt x="0" y="4009378"/>
                    </a:lnTo>
                    <a:lnTo>
                      <a:pt x="0" y="4008968"/>
                    </a:lnTo>
                    <a:lnTo>
                      <a:pt x="0" y="4007683"/>
                    </a:lnTo>
                    <a:lnTo>
                      <a:pt x="0" y="4007401"/>
                    </a:lnTo>
                    <a:lnTo>
                      <a:pt x="0" y="4006116"/>
                    </a:lnTo>
                    <a:lnTo>
                      <a:pt x="0" y="4005479"/>
                    </a:lnTo>
                    <a:lnTo>
                      <a:pt x="0" y="3998287"/>
                    </a:lnTo>
                    <a:lnTo>
                      <a:pt x="0" y="3997909"/>
                    </a:lnTo>
                    <a:lnTo>
                      <a:pt x="0" y="3997001"/>
                    </a:lnTo>
                    <a:lnTo>
                      <a:pt x="0" y="3996342"/>
                    </a:lnTo>
                    <a:lnTo>
                      <a:pt x="0" y="3992858"/>
                    </a:lnTo>
                    <a:lnTo>
                      <a:pt x="0" y="3988712"/>
                    </a:lnTo>
                    <a:lnTo>
                      <a:pt x="0" y="3987227"/>
                    </a:lnTo>
                    <a:lnTo>
                      <a:pt x="0" y="3986031"/>
                    </a:lnTo>
                    <a:lnTo>
                      <a:pt x="0" y="3978668"/>
                    </a:lnTo>
                    <a:lnTo>
                      <a:pt x="0" y="3977557"/>
                    </a:lnTo>
                    <a:lnTo>
                      <a:pt x="0" y="3977373"/>
                    </a:lnTo>
                    <a:lnTo>
                      <a:pt x="0" y="3967779"/>
                    </a:lnTo>
                    <a:lnTo>
                      <a:pt x="0" y="3967342"/>
                    </a:lnTo>
                    <a:lnTo>
                      <a:pt x="0" y="3966494"/>
                    </a:lnTo>
                    <a:lnTo>
                      <a:pt x="0" y="3966316"/>
                    </a:lnTo>
                    <a:lnTo>
                      <a:pt x="0" y="3965775"/>
                    </a:lnTo>
                    <a:lnTo>
                      <a:pt x="0" y="3965182"/>
                    </a:lnTo>
                    <a:lnTo>
                      <a:pt x="0" y="3963613"/>
                    </a:lnTo>
                    <a:lnTo>
                      <a:pt x="0" y="3958003"/>
                    </a:lnTo>
                    <a:lnTo>
                      <a:pt x="0" y="3957568"/>
                    </a:lnTo>
                    <a:lnTo>
                      <a:pt x="0" y="3956284"/>
                    </a:lnTo>
                    <a:lnTo>
                      <a:pt x="0" y="3956000"/>
                    </a:lnTo>
                    <a:lnTo>
                      <a:pt x="0" y="3954715"/>
                    </a:lnTo>
                    <a:lnTo>
                      <a:pt x="0" y="3954501"/>
                    </a:lnTo>
                    <a:lnTo>
                      <a:pt x="0" y="3952219"/>
                    </a:lnTo>
                    <a:lnTo>
                      <a:pt x="0" y="3950651"/>
                    </a:lnTo>
                    <a:lnTo>
                      <a:pt x="0" y="3948370"/>
                    </a:lnTo>
                    <a:lnTo>
                      <a:pt x="0" y="3946864"/>
                    </a:lnTo>
                    <a:lnTo>
                      <a:pt x="0" y="3943665"/>
                    </a:lnTo>
                    <a:lnTo>
                      <a:pt x="0" y="3943188"/>
                    </a:lnTo>
                    <a:lnTo>
                      <a:pt x="0" y="3937312"/>
                    </a:lnTo>
                    <a:lnTo>
                      <a:pt x="0" y="3935053"/>
                    </a:lnTo>
                    <a:lnTo>
                      <a:pt x="0" y="3932130"/>
                    </a:lnTo>
                    <a:lnTo>
                      <a:pt x="0" y="3929265"/>
                    </a:lnTo>
                    <a:lnTo>
                      <a:pt x="0" y="3926153"/>
                    </a:lnTo>
                    <a:lnTo>
                      <a:pt x="0" y="3924840"/>
                    </a:lnTo>
                    <a:lnTo>
                      <a:pt x="0" y="3923993"/>
                    </a:lnTo>
                    <a:lnTo>
                      <a:pt x="0" y="3923272"/>
                    </a:lnTo>
                    <a:lnTo>
                      <a:pt x="0" y="3917661"/>
                    </a:lnTo>
                    <a:lnTo>
                      <a:pt x="0" y="3913782"/>
                    </a:lnTo>
                    <a:lnTo>
                      <a:pt x="0" y="3912216"/>
                    </a:lnTo>
                    <a:lnTo>
                      <a:pt x="0" y="3908631"/>
                    </a:lnTo>
                    <a:lnTo>
                      <a:pt x="0" y="3906603"/>
                    </a:lnTo>
                    <a:lnTo>
                      <a:pt x="0" y="3904586"/>
                    </a:lnTo>
                    <a:lnTo>
                      <a:pt x="0" y="3904021"/>
                    </a:lnTo>
                    <a:lnTo>
                      <a:pt x="0" y="3900253"/>
                    </a:lnTo>
                    <a:lnTo>
                      <a:pt x="0" y="3899534"/>
                    </a:lnTo>
                    <a:lnTo>
                      <a:pt x="0" y="3897965"/>
                    </a:lnTo>
                    <a:lnTo>
                      <a:pt x="0" y="3896222"/>
                    </a:lnTo>
                    <a:lnTo>
                      <a:pt x="0" y="3894652"/>
                    </a:lnTo>
                    <a:lnTo>
                      <a:pt x="0" y="3894247"/>
                    </a:lnTo>
                    <a:lnTo>
                      <a:pt x="0" y="3892963"/>
                    </a:lnTo>
                    <a:lnTo>
                      <a:pt x="0" y="3891788"/>
                    </a:lnTo>
                    <a:lnTo>
                      <a:pt x="0" y="3889198"/>
                    </a:lnTo>
                    <a:lnTo>
                      <a:pt x="0" y="3885163"/>
                    </a:lnTo>
                    <a:lnTo>
                      <a:pt x="0" y="3883650"/>
                    </a:lnTo>
                    <a:lnTo>
                      <a:pt x="0" y="3883595"/>
                    </a:lnTo>
                    <a:lnTo>
                      <a:pt x="0" y="3881147"/>
                    </a:lnTo>
                    <a:lnTo>
                      <a:pt x="0" y="3877116"/>
                    </a:lnTo>
                    <a:lnTo>
                      <a:pt x="0" y="3873876"/>
                    </a:lnTo>
                    <a:lnTo>
                      <a:pt x="0" y="3873284"/>
                    </a:lnTo>
                    <a:lnTo>
                      <a:pt x="0" y="3872545"/>
                    </a:lnTo>
                    <a:lnTo>
                      <a:pt x="0" y="3861520"/>
                    </a:lnTo>
                    <a:lnTo>
                      <a:pt x="0" y="3858145"/>
                    </a:lnTo>
                    <a:lnTo>
                      <a:pt x="0" y="3856468"/>
                    </a:lnTo>
                    <a:lnTo>
                      <a:pt x="0" y="3855946"/>
                    </a:lnTo>
                    <a:lnTo>
                      <a:pt x="0" y="3855031"/>
                    </a:lnTo>
                    <a:lnTo>
                      <a:pt x="0" y="3852621"/>
                    </a:lnTo>
                    <a:lnTo>
                      <a:pt x="0" y="3852619"/>
                    </a:lnTo>
                    <a:lnTo>
                      <a:pt x="0" y="3852436"/>
                    </a:lnTo>
                    <a:lnTo>
                      <a:pt x="0" y="3850868"/>
                    </a:lnTo>
                    <a:lnTo>
                      <a:pt x="0" y="3850463"/>
                    </a:lnTo>
                    <a:lnTo>
                      <a:pt x="0" y="3848856"/>
                    </a:lnTo>
                    <a:lnTo>
                      <a:pt x="0" y="3844821"/>
                    </a:lnTo>
                    <a:lnTo>
                      <a:pt x="0" y="3843252"/>
                    </a:lnTo>
                    <a:lnTo>
                      <a:pt x="0" y="3840805"/>
                    </a:lnTo>
                    <a:lnTo>
                      <a:pt x="0" y="3836774"/>
                    </a:lnTo>
                    <a:lnTo>
                      <a:pt x="0" y="3832204"/>
                    </a:lnTo>
                    <a:lnTo>
                      <a:pt x="0" y="3830919"/>
                    </a:lnTo>
                    <a:lnTo>
                      <a:pt x="0" y="3830436"/>
                    </a:lnTo>
                    <a:lnTo>
                      <a:pt x="0" y="3829747"/>
                    </a:lnTo>
                    <a:lnTo>
                      <a:pt x="0" y="3825715"/>
                    </a:lnTo>
                    <a:lnTo>
                      <a:pt x="0" y="3822305"/>
                    </a:lnTo>
                    <a:lnTo>
                      <a:pt x="0" y="3821144"/>
                    </a:lnTo>
                    <a:lnTo>
                      <a:pt x="0" y="3820667"/>
                    </a:lnTo>
                    <a:lnTo>
                      <a:pt x="0" y="3819384"/>
                    </a:lnTo>
                    <a:lnTo>
                      <a:pt x="0" y="3817802"/>
                    </a:lnTo>
                    <a:lnTo>
                      <a:pt x="0" y="3816519"/>
                    </a:lnTo>
                    <a:lnTo>
                      <a:pt x="0" y="3816126"/>
                    </a:lnTo>
                    <a:lnTo>
                      <a:pt x="0" y="3812278"/>
                    </a:lnTo>
                    <a:lnTo>
                      <a:pt x="0" y="3812094"/>
                    </a:lnTo>
                    <a:lnTo>
                      <a:pt x="0" y="3811247"/>
                    </a:lnTo>
                    <a:lnTo>
                      <a:pt x="0" y="3810526"/>
                    </a:lnTo>
                    <a:lnTo>
                      <a:pt x="0" y="3810122"/>
                    </a:lnTo>
                    <a:lnTo>
                      <a:pt x="0" y="3808044"/>
                    </a:lnTo>
                    <a:lnTo>
                      <a:pt x="0" y="3806744"/>
                    </a:lnTo>
                    <a:lnTo>
                      <a:pt x="0" y="3805069"/>
                    </a:lnTo>
                    <a:lnTo>
                      <a:pt x="0" y="3801219"/>
                    </a:lnTo>
                    <a:lnTo>
                      <a:pt x="0" y="3801034"/>
                    </a:lnTo>
                    <a:lnTo>
                      <a:pt x="0" y="3799466"/>
                    </a:lnTo>
                    <a:lnTo>
                      <a:pt x="0" y="3796986"/>
                    </a:lnTo>
                    <a:lnTo>
                      <a:pt x="0" y="3794740"/>
                    </a:lnTo>
                    <a:lnTo>
                      <a:pt x="0" y="3793173"/>
                    </a:lnTo>
                    <a:lnTo>
                      <a:pt x="0" y="3788418"/>
                    </a:lnTo>
                    <a:lnTo>
                      <a:pt x="0" y="3787937"/>
                    </a:lnTo>
                    <a:lnTo>
                      <a:pt x="0" y="3781501"/>
                    </a:lnTo>
                    <a:lnTo>
                      <a:pt x="0" y="3779041"/>
                    </a:lnTo>
                    <a:lnTo>
                      <a:pt x="0" y="3776880"/>
                    </a:lnTo>
                    <a:lnTo>
                      <a:pt x="0" y="3774016"/>
                    </a:lnTo>
                    <a:lnTo>
                      <a:pt x="0" y="3770904"/>
                    </a:lnTo>
                    <a:lnTo>
                      <a:pt x="0" y="3769686"/>
                    </a:lnTo>
                    <a:lnTo>
                      <a:pt x="0" y="3768492"/>
                    </a:lnTo>
                    <a:lnTo>
                      <a:pt x="0" y="3768401"/>
                    </a:lnTo>
                    <a:lnTo>
                      <a:pt x="0" y="3764258"/>
                    </a:lnTo>
                    <a:lnTo>
                      <a:pt x="0" y="3758626"/>
                    </a:lnTo>
                    <a:lnTo>
                      <a:pt x="0" y="3756644"/>
                    </a:lnTo>
                    <a:lnTo>
                      <a:pt x="0" y="3751152"/>
                    </a:lnTo>
                    <a:lnTo>
                      <a:pt x="0" y="3750238"/>
                    </a:lnTo>
                    <a:lnTo>
                      <a:pt x="0" y="3748773"/>
                    </a:lnTo>
                    <a:lnTo>
                      <a:pt x="0" y="3738741"/>
                    </a:lnTo>
                    <a:lnTo>
                      <a:pt x="0" y="3737715"/>
                    </a:lnTo>
                    <a:lnTo>
                      <a:pt x="0" y="3737175"/>
                    </a:lnTo>
                    <a:lnTo>
                      <a:pt x="0" y="3736537"/>
                    </a:lnTo>
                    <a:lnTo>
                      <a:pt x="0" y="3728968"/>
                    </a:lnTo>
                    <a:lnTo>
                      <a:pt x="0" y="3728058"/>
                    </a:lnTo>
                    <a:lnTo>
                      <a:pt x="0" y="3727684"/>
                    </a:lnTo>
                    <a:lnTo>
                      <a:pt x="0" y="3727400"/>
                    </a:lnTo>
                    <a:lnTo>
                      <a:pt x="0" y="3726116"/>
                    </a:lnTo>
                    <a:lnTo>
                      <a:pt x="0" y="3725901"/>
                    </a:lnTo>
                    <a:lnTo>
                      <a:pt x="0" y="3723916"/>
                    </a:lnTo>
                    <a:lnTo>
                      <a:pt x="0" y="3723619"/>
                    </a:lnTo>
                    <a:lnTo>
                      <a:pt x="0" y="3722051"/>
                    </a:lnTo>
                    <a:lnTo>
                      <a:pt x="0" y="3719770"/>
                    </a:lnTo>
                    <a:lnTo>
                      <a:pt x="0" y="3718284"/>
                    </a:lnTo>
                    <a:lnTo>
                      <a:pt x="0" y="3717000"/>
                    </a:lnTo>
                    <a:lnTo>
                      <a:pt x="0" y="3715874"/>
                    </a:lnTo>
                    <a:lnTo>
                      <a:pt x="0" y="3715065"/>
                    </a:lnTo>
                    <a:lnTo>
                      <a:pt x="0" y="3712858"/>
                    </a:lnTo>
                    <a:lnTo>
                      <a:pt x="0" y="3708712"/>
                    </a:lnTo>
                    <a:lnTo>
                      <a:pt x="0" y="3704567"/>
                    </a:lnTo>
                    <a:lnTo>
                      <a:pt x="0" y="3700665"/>
                    </a:lnTo>
                    <a:lnTo>
                      <a:pt x="0" y="3698329"/>
                    </a:lnTo>
                    <a:lnTo>
                      <a:pt x="0" y="3697552"/>
                    </a:lnTo>
                    <a:lnTo>
                      <a:pt x="0" y="3697373"/>
                    </a:lnTo>
                    <a:lnTo>
                      <a:pt x="0" y="3696240"/>
                    </a:lnTo>
                    <a:lnTo>
                      <a:pt x="0" y="3694793"/>
                    </a:lnTo>
                    <a:lnTo>
                      <a:pt x="0" y="3694672"/>
                    </a:lnTo>
                    <a:lnTo>
                      <a:pt x="0" y="3689061"/>
                    </a:lnTo>
                    <a:lnTo>
                      <a:pt x="0" y="3687342"/>
                    </a:lnTo>
                    <a:lnTo>
                      <a:pt x="0" y="3685773"/>
                    </a:lnTo>
                    <a:lnTo>
                      <a:pt x="0" y="3685559"/>
                    </a:lnTo>
                    <a:lnTo>
                      <a:pt x="0" y="3685182"/>
                    </a:lnTo>
                    <a:lnTo>
                      <a:pt x="0" y="3683615"/>
                    </a:lnTo>
                    <a:lnTo>
                      <a:pt x="0" y="3683278"/>
                    </a:lnTo>
                    <a:lnTo>
                      <a:pt x="0" y="3681992"/>
                    </a:lnTo>
                    <a:lnTo>
                      <a:pt x="0" y="3681709"/>
                    </a:lnTo>
                    <a:lnTo>
                      <a:pt x="0" y="3680425"/>
                    </a:lnTo>
                    <a:lnTo>
                      <a:pt x="0" y="3680031"/>
                    </a:lnTo>
                    <a:lnTo>
                      <a:pt x="0" y="3678003"/>
                    </a:lnTo>
                    <a:lnTo>
                      <a:pt x="0" y="3676706"/>
                    </a:lnTo>
                    <a:lnTo>
                      <a:pt x="0" y="3675985"/>
                    </a:lnTo>
                    <a:lnTo>
                      <a:pt x="0" y="3674724"/>
                    </a:lnTo>
                    <a:lnTo>
                      <a:pt x="0" y="3674501"/>
                    </a:lnTo>
                    <a:lnTo>
                      <a:pt x="0" y="3673651"/>
                    </a:lnTo>
                    <a:lnTo>
                      <a:pt x="0" y="3672219"/>
                    </a:lnTo>
                    <a:lnTo>
                      <a:pt x="0" y="3670651"/>
                    </a:lnTo>
                    <a:lnTo>
                      <a:pt x="0" y="3668370"/>
                    </a:lnTo>
                    <a:lnTo>
                      <a:pt x="0" y="3663665"/>
                    </a:lnTo>
                    <a:lnTo>
                      <a:pt x="0" y="3663188"/>
                    </a:lnTo>
                    <a:lnTo>
                      <a:pt x="0" y="3662065"/>
                    </a:lnTo>
                    <a:lnTo>
                      <a:pt x="0" y="3660323"/>
                    </a:lnTo>
                    <a:lnTo>
                      <a:pt x="0" y="3655050"/>
                    </a:lnTo>
                    <a:lnTo>
                      <a:pt x="0" y="3649266"/>
                    </a:lnTo>
                    <a:lnTo>
                      <a:pt x="0" y="3645276"/>
                    </a:lnTo>
                    <a:lnTo>
                      <a:pt x="0" y="3644840"/>
                    </a:lnTo>
                    <a:lnTo>
                      <a:pt x="0" y="3643273"/>
                    </a:lnTo>
                    <a:lnTo>
                      <a:pt x="0" y="3639690"/>
                    </a:lnTo>
                    <a:lnTo>
                      <a:pt x="0" y="3639492"/>
                    </a:lnTo>
                    <a:lnTo>
                      <a:pt x="0" y="3638405"/>
                    </a:lnTo>
                    <a:lnTo>
                      <a:pt x="0" y="3637923"/>
                    </a:lnTo>
                    <a:lnTo>
                      <a:pt x="0" y="3637662"/>
                    </a:lnTo>
                    <a:lnTo>
                      <a:pt x="0" y="3635643"/>
                    </a:lnTo>
                    <a:lnTo>
                      <a:pt x="0" y="3629522"/>
                    </a:lnTo>
                    <a:lnTo>
                      <a:pt x="0" y="3628631"/>
                    </a:lnTo>
                    <a:lnTo>
                      <a:pt x="0" y="3625490"/>
                    </a:lnTo>
                    <a:lnTo>
                      <a:pt x="0" y="3624584"/>
                    </a:lnTo>
                    <a:lnTo>
                      <a:pt x="0" y="3624021"/>
                    </a:lnTo>
                    <a:lnTo>
                      <a:pt x="0" y="3623922"/>
                    </a:lnTo>
                    <a:lnTo>
                      <a:pt x="0" y="3620256"/>
                    </a:lnTo>
                    <a:lnTo>
                      <a:pt x="0" y="3616293"/>
                    </a:lnTo>
                    <a:lnTo>
                      <a:pt x="0" y="3616222"/>
                    </a:lnTo>
                    <a:lnTo>
                      <a:pt x="0" y="3614652"/>
                    </a:lnTo>
                    <a:lnTo>
                      <a:pt x="0" y="3612205"/>
                    </a:lnTo>
                    <a:lnTo>
                      <a:pt x="0" y="3608174"/>
                    </a:lnTo>
                    <a:lnTo>
                      <a:pt x="0" y="3606519"/>
                    </a:lnTo>
                    <a:lnTo>
                      <a:pt x="0" y="3604935"/>
                    </a:lnTo>
                    <a:lnTo>
                      <a:pt x="0" y="3603604"/>
                    </a:lnTo>
                    <a:lnTo>
                      <a:pt x="0" y="3603127"/>
                    </a:lnTo>
                    <a:lnTo>
                      <a:pt x="0" y="3602319"/>
                    </a:lnTo>
                    <a:lnTo>
                      <a:pt x="0" y="3601147"/>
                    </a:lnTo>
                    <a:lnTo>
                      <a:pt x="0" y="3599241"/>
                    </a:lnTo>
                    <a:lnTo>
                      <a:pt x="0" y="3597116"/>
                    </a:lnTo>
                    <a:lnTo>
                      <a:pt x="0" y="3595904"/>
                    </a:lnTo>
                    <a:lnTo>
                      <a:pt x="0" y="3593874"/>
                    </a:lnTo>
                    <a:lnTo>
                      <a:pt x="0" y="3592948"/>
                    </a:lnTo>
                    <a:lnTo>
                      <a:pt x="0" y="3592544"/>
                    </a:lnTo>
                    <a:lnTo>
                      <a:pt x="0" y="3589202"/>
                    </a:lnTo>
                    <a:lnTo>
                      <a:pt x="0" y="3587919"/>
                    </a:lnTo>
                    <a:lnTo>
                      <a:pt x="0" y="3587526"/>
                    </a:lnTo>
                    <a:lnTo>
                      <a:pt x="0" y="3585582"/>
                    </a:lnTo>
                    <a:lnTo>
                      <a:pt x="0" y="3583677"/>
                    </a:lnTo>
                    <a:lnTo>
                      <a:pt x="0" y="3583494"/>
                    </a:lnTo>
                    <a:lnTo>
                      <a:pt x="0" y="3581926"/>
                    </a:lnTo>
                    <a:lnTo>
                      <a:pt x="0" y="3581521"/>
                    </a:lnTo>
                    <a:lnTo>
                      <a:pt x="0" y="3578145"/>
                    </a:lnTo>
                    <a:lnTo>
                      <a:pt x="0" y="3576469"/>
                    </a:lnTo>
                    <a:lnTo>
                      <a:pt x="0" y="3575811"/>
                    </a:lnTo>
                    <a:lnTo>
                      <a:pt x="0" y="3573791"/>
                    </a:lnTo>
                    <a:lnTo>
                      <a:pt x="0" y="3572619"/>
                    </a:lnTo>
                    <a:lnTo>
                      <a:pt x="0" y="3572434"/>
                    </a:lnTo>
                    <a:lnTo>
                      <a:pt x="0" y="3570866"/>
                    </a:lnTo>
                    <a:lnTo>
                      <a:pt x="0" y="3566140"/>
                    </a:lnTo>
                    <a:lnTo>
                      <a:pt x="0" y="3564573"/>
                    </a:lnTo>
                    <a:lnTo>
                      <a:pt x="0" y="3561978"/>
                    </a:lnTo>
                    <a:lnTo>
                      <a:pt x="0" y="3560805"/>
                    </a:lnTo>
                    <a:lnTo>
                      <a:pt x="0" y="3559818"/>
                    </a:lnTo>
                    <a:lnTo>
                      <a:pt x="0" y="3556773"/>
                    </a:lnTo>
                    <a:lnTo>
                      <a:pt x="0" y="3553778"/>
                    </a:lnTo>
                    <a:lnTo>
                      <a:pt x="0" y="3552202"/>
                    </a:lnTo>
                    <a:lnTo>
                      <a:pt x="0" y="3550918"/>
                    </a:lnTo>
                    <a:lnTo>
                      <a:pt x="0" y="3550441"/>
                    </a:lnTo>
                    <a:lnTo>
                      <a:pt x="0" y="3550013"/>
                    </a:lnTo>
                    <a:lnTo>
                      <a:pt x="0" y="3547576"/>
                    </a:lnTo>
                    <a:lnTo>
                      <a:pt x="0" y="3545416"/>
                    </a:lnTo>
                    <a:lnTo>
                      <a:pt x="0" y="3544004"/>
                    </a:lnTo>
                    <a:lnTo>
                      <a:pt x="0" y="3543081"/>
                    </a:lnTo>
                    <a:lnTo>
                      <a:pt x="0" y="3542304"/>
                    </a:lnTo>
                    <a:lnTo>
                      <a:pt x="0" y="3539892"/>
                    </a:lnTo>
                    <a:lnTo>
                      <a:pt x="0" y="3537802"/>
                    </a:lnTo>
                    <a:lnTo>
                      <a:pt x="0" y="3537314"/>
                    </a:lnTo>
                    <a:lnTo>
                      <a:pt x="0" y="3536519"/>
                    </a:lnTo>
                    <a:lnTo>
                      <a:pt x="0" y="3536128"/>
                    </a:lnTo>
                    <a:lnTo>
                      <a:pt x="0" y="3532278"/>
                    </a:lnTo>
                    <a:lnTo>
                      <a:pt x="0" y="3532092"/>
                    </a:lnTo>
                    <a:lnTo>
                      <a:pt x="0" y="3530524"/>
                    </a:lnTo>
                    <a:lnTo>
                      <a:pt x="0" y="3528044"/>
                    </a:lnTo>
                    <a:lnTo>
                      <a:pt x="0" y="3525798"/>
                    </a:lnTo>
                    <a:lnTo>
                      <a:pt x="0" y="3524231"/>
                    </a:lnTo>
                    <a:lnTo>
                      <a:pt x="0" y="3522553"/>
                    </a:lnTo>
                    <a:lnTo>
                      <a:pt x="0" y="3521639"/>
                    </a:lnTo>
                    <a:lnTo>
                      <a:pt x="0" y="3519476"/>
                    </a:lnTo>
                    <a:lnTo>
                      <a:pt x="0" y="3516775"/>
                    </a:lnTo>
                    <a:lnTo>
                      <a:pt x="0" y="3514742"/>
                    </a:lnTo>
                    <a:lnTo>
                      <a:pt x="0" y="3513172"/>
                    </a:lnTo>
                    <a:lnTo>
                      <a:pt x="0" y="3512633"/>
                    </a:lnTo>
                    <a:lnTo>
                      <a:pt x="0" y="3511426"/>
                    </a:lnTo>
                    <a:lnTo>
                      <a:pt x="0" y="3511277"/>
                    </a:lnTo>
                    <a:lnTo>
                      <a:pt x="0" y="3509859"/>
                    </a:lnTo>
                    <a:lnTo>
                      <a:pt x="0" y="3508419"/>
                    </a:lnTo>
                    <a:lnTo>
                      <a:pt x="0" y="3507937"/>
                    </a:lnTo>
                    <a:lnTo>
                      <a:pt x="0" y="3505075"/>
                    </a:lnTo>
                    <a:lnTo>
                      <a:pt x="0" y="3499550"/>
                    </a:lnTo>
                    <a:lnTo>
                      <a:pt x="0" y="3499458"/>
                    </a:lnTo>
                    <a:lnTo>
                      <a:pt x="0" y="3495316"/>
                    </a:lnTo>
                    <a:lnTo>
                      <a:pt x="0" y="3494016"/>
                    </a:lnTo>
                    <a:lnTo>
                      <a:pt x="0" y="3489684"/>
                    </a:lnTo>
                    <a:lnTo>
                      <a:pt x="0" y="3488490"/>
                    </a:lnTo>
                    <a:lnTo>
                      <a:pt x="0" y="3488401"/>
                    </a:lnTo>
                    <a:lnTo>
                      <a:pt x="0" y="3487274"/>
                    </a:lnTo>
                    <a:lnTo>
                      <a:pt x="0" y="3484258"/>
                    </a:lnTo>
                    <a:lnTo>
                      <a:pt x="0" y="3482210"/>
                    </a:lnTo>
                    <a:lnTo>
                      <a:pt x="0" y="3481296"/>
                    </a:lnTo>
                    <a:lnTo>
                      <a:pt x="0" y="3480199"/>
                    </a:lnTo>
                    <a:lnTo>
                      <a:pt x="0" y="3476481"/>
                    </a:lnTo>
                    <a:lnTo>
                      <a:pt x="0" y="3474276"/>
                    </a:lnTo>
                    <a:lnTo>
                      <a:pt x="0" y="3471152"/>
                    </a:lnTo>
                    <a:lnTo>
                      <a:pt x="0" y="3470426"/>
                    </a:lnTo>
                    <a:lnTo>
                      <a:pt x="0" y="3470239"/>
                    </a:lnTo>
                    <a:lnTo>
                      <a:pt x="0" y="3468773"/>
                    </a:lnTo>
                    <a:lnTo>
                      <a:pt x="0" y="3458742"/>
                    </a:lnTo>
                    <a:lnTo>
                      <a:pt x="0" y="3458606"/>
                    </a:lnTo>
                    <a:lnTo>
                      <a:pt x="0" y="3457173"/>
                    </a:lnTo>
                    <a:lnTo>
                      <a:pt x="0" y="3456959"/>
                    </a:lnTo>
                    <a:lnTo>
                      <a:pt x="0" y="3454677"/>
                    </a:lnTo>
                    <a:lnTo>
                      <a:pt x="0" y="3453392"/>
                    </a:lnTo>
                    <a:lnTo>
                      <a:pt x="0" y="3453109"/>
                    </a:lnTo>
                    <a:lnTo>
                      <a:pt x="0" y="3451973"/>
                    </a:lnTo>
                    <a:lnTo>
                      <a:pt x="0" y="3451824"/>
                    </a:lnTo>
                    <a:lnTo>
                      <a:pt x="0" y="3449040"/>
                    </a:lnTo>
                    <a:lnTo>
                      <a:pt x="0" y="3448107"/>
                    </a:lnTo>
                    <a:lnTo>
                      <a:pt x="0" y="3448058"/>
                    </a:lnTo>
                    <a:lnTo>
                      <a:pt x="0" y="3446932"/>
                    </a:lnTo>
                    <a:lnTo>
                      <a:pt x="0" y="3446123"/>
                    </a:lnTo>
                    <a:lnTo>
                      <a:pt x="0" y="3445902"/>
                    </a:lnTo>
                    <a:lnTo>
                      <a:pt x="0" y="3445647"/>
                    </a:lnTo>
                    <a:lnTo>
                      <a:pt x="0" y="3443916"/>
                    </a:lnTo>
                    <a:lnTo>
                      <a:pt x="0" y="3443619"/>
                    </a:lnTo>
                    <a:lnTo>
                      <a:pt x="0" y="3442051"/>
                    </a:lnTo>
                    <a:lnTo>
                      <a:pt x="0" y="3439770"/>
                    </a:lnTo>
                    <a:lnTo>
                      <a:pt x="0" y="3437697"/>
                    </a:lnTo>
                    <a:lnTo>
                      <a:pt x="0" y="3437511"/>
                    </a:lnTo>
                    <a:lnTo>
                      <a:pt x="0" y="3435873"/>
                    </a:lnTo>
                    <a:lnTo>
                      <a:pt x="0" y="3435625"/>
                    </a:lnTo>
                    <a:lnTo>
                      <a:pt x="0" y="3435065"/>
                    </a:lnTo>
                    <a:lnTo>
                      <a:pt x="0" y="3431723"/>
                    </a:lnTo>
                    <a:lnTo>
                      <a:pt x="0" y="3431257"/>
                    </a:lnTo>
                    <a:lnTo>
                      <a:pt x="0" y="3429387"/>
                    </a:lnTo>
                    <a:lnTo>
                      <a:pt x="0" y="3425851"/>
                    </a:lnTo>
                    <a:lnTo>
                      <a:pt x="0" y="3424564"/>
                    </a:lnTo>
                    <a:lnTo>
                      <a:pt x="0" y="3420665"/>
                    </a:lnTo>
                    <a:lnTo>
                      <a:pt x="0" y="3419446"/>
                    </a:lnTo>
                    <a:lnTo>
                      <a:pt x="0" y="3418331"/>
                    </a:lnTo>
                    <a:lnTo>
                      <a:pt x="0" y="3416240"/>
                    </a:lnTo>
                    <a:lnTo>
                      <a:pt x="0" y="3414673"/>
                    </a:lnTo>
                    <a:lnTo>
                      <a:pt x="0" y="3413050"/>
                    </a:lnTo>
                    <a:lnTo>
                      <a:pt x="0" y="3411482"/>
                    </a:lnTo>
                    <a:lnTo>
                      <a:pt x="0" y="3411090"/>
                    </a:lnTo>
                    <a:lnTo>
                      <a:pt x="0" y="3410892"/>
                    </a:lnTo>
                    <a:lnTo>
                      <a:pt x="0" y="3409805"/>
                    </a:lnTo>
                    <a:lnTo>
                      <a:pt x="0" y="3409323"/>
                    </a:lnTo>
                    <a:lnTo>
                      <a:pt x="0" y="3409061"/>
                    </a:lnTo>
                    <a:lnTo>
                      <a:pt x="0" y="3407764"/>
                    </a:lnTo>
                    <a:lnTo>
                      <a:pt x="0" y="3407043"/>
                    </a:lnTo>
                    <a:lnTo>
                      <a:pt x="0" y="3406489"/>
                    </a:lnTo>
                    <a:lnTo>
                      <a:pt x="0" y="3405559"/>
                    </a:lnTo>
                    <a:lnTo>
                      <a:pt x="0" y="3404709"/>
                    </a:lnTo>
                    <a:lnTo>
                      <a:pt x="0" y="3403278"/>
                    </a:lnTo>
                    <a:lnTo>
                      <a:pt x="0" y="3403146"/>
                    </a:lnTo>
                    <a:lnTo>
                      <a:pt x="0" y="3401993"/>
                    </a:lnTo>
                    <a:lnTo>
                      <a:pt x="0" y="3401709"/>
                    </a:lnTo>
                    <a:lnTo>
                      <a:pt x="0" y="3400424"/>
                    </a:lnTo>
                    <a:lnTo>
                      <a:pt x="0" y="3400031"/>
                    </a:lnTo>
                    <a:lnTo>
                      <a:pt x="0" y="3398530"/>
                    </a:lnTo>
                    <a:lnTo>
                      <a:pt x="0" y="3396706"/>
                    </a:lnTo>
                    <a:lnTo>
                      <a:pt x="0" y="3395984"/>
                    </a:lnTo>
                    <a:lnTo>
                      <a:pt x="0" y="3394724"/>
                    </a:lnTo>
                    <a:lnTo>
                      <a:pt x="0" y="3393648"/>
                    </a:lnTo>
                    <a:lnTo>
                      <a:pt x="0" y="3393123"/>
                    </a:lnTo>
                    <a:lnTo>
                      <a:pt x="0" y="3384890"/>
                    </a:lnTo>
                    <a:lnTo>
                      <a:pt x="0" y="3382065"/>
                    </a:lnTo>
                    <a:lnTo>
                      <a:pt x="0" y="3380859"/>
                    </a:lnTo>
                    <a:lnTo>
                      <a:pt x="0" y="3380323"/>
                    </a:lnTo>
                    <a:lnTo>
                      <a:pt x="0" y="3376334"/>
                    </a:lnTo>
                    <a:lnTo>
                      <a:pt x="0" y="3374527"/>
                    </a:lnTo>
                    <a:lnTo>
                      <a:pt x="0" y="3370550"/>
                    </a:lnTo>
                    <a:lnTo>
                      <a:pt x="0" y="3369463"/>
                    </a:lnTo>
                    <a:lnTo>
                      <a:pt x="0" y="3368981"/>
                    </a:lnTo>
                    <a:lnTo>
                      <a:pt x="0" y="3367304"/>
                    </a:lnTo>
                    <a:lnTo>
                      <a:pt x="0" y="3365274"/>
                    </a:lnTo>
                    <a:lnTo>
                      <a:pt x="0" y="3363979"/>
                    </a:lnTo>
                    <a:lnTo>
                      <a:pt x="0" y="3360580"/>
                    </a:lnTo>
                    <a:lnTo>
                      <a:pt x="0" y="3359689"/>
                    </a:lnTo>
                    <a:lnTo>
                      <a:pt x="0" y="3359490"/>
                    </a:lnTo>
                    <a:lnTo>
                      <a:pt x="0" y="3358405"/>
                    </a:lnTo>
                    <a:lnTo>
                      <a:pt x="0" y="3357922"/>
                    </a:lnTo>
                    <a:lnTo>
                      <a:pt x="0" y="3356548"/>
                    </a:lnTo>
                    <a:lnTo>
                      <a:pt x="0" y="3355642"/>
                    </a:lnTo>
                    <a:lnTo>
                      <a:pt x="0" y="3354980"/>
                    </a:lnTo>
                    <a:lnTo>
                      <a:pt x="0" y="3347351"/>
                    </a:lnTo>
                    <a:lnTo>
                      <a:pt x="0" y="3345914"/>
                    </a:lnTo>
                    <a:lnTo>
                      <a:pt x="0" y="3337577"/>
                    </a:lnTo>
                    <a:lnTo>
                      <a:pt x="0" y="3336293"/>
                    </a:lnTo>
                    <a:lnTo>
                      <a:pt x="0" y="3334185"/>
                    </a:lnTo>
                    <a:lnTo>
                      <a:pt x="0" y="3333378"/>
                    </a:lnTo>
                    <a:lnTo>
                      <a:pt x="0" y="3332205"/>
                    </a:lnTo>
                    <a:lnTo>
                      <a:pt x="0" y="3330299"/>
                    </a:lnTo>
                    <a:lnTo>
                      <a:pt x="0" y="3328173"/>
                    </a:lnTo>
                    <a:lnTo>
                      <a:pt x="0" y="3326962"/>
                    </a:lnTo>
                    <a:lnTo>
                      <a:pt x="0" y="3324932"/>
                    </a:lnTo>
                    <a:lnTo>
                      <a:pt x="0" y="3324006"/>
                    </a:lnTo>
                    <a:lnTo>
                      <a:pt x="0" y="3323602"/>
                    </a:lnTo>
                    <a:lnTo>
                      <a:pt x="0" y="3323126"/>
                    </a:lnTo>
                    <a:lnTo>
                      <a:pt x="0" y="3322318"/>
                    </a:lnTo>
                    <a:lnTo>
                      <a:pt x="0" y="3318976"/>
                    </a:lnTo>
                    <a:lnTo>
                      <a:pt x="0" y="3316640"/>
                    </a:lnTo>
                    <a:lnTo>
                      <a:pt x="0" y="3315904"/>
                    </a:lnTo>
                    <a:lnTo>
                      <a:pt x="0" y="3315074"/>
                    </a:lnTo>
                    <a:lnTo>
                      <a:pt x="0" y="3312946"/>
                    </a:lnTo>
                    <a:lnTo>
                      <a:pt x="0" y="3309634"/>
                    </a:lnTo>
                    <a:lnTo>
                      <a:pt x="0" y="3309202"/>
                    </a:lnTo>
                    <a:lnTo>
                      <a:pt x="0" y="3307918"/>
                    </a:lnTo>
                    <a:lnTo>
                      <a:pt x="0" y="3307527"/>
                    </a:lnTo>
                    <a:lnTo>
                      <a:pt x="0" y="3306869"/>
                    </a:lnTo>
                    <a:lnTo>
                      <a:pt x="0" y="3305581"/>
                    </a:lnTo>
                    <a:lnTo>
                      <a:pt x="0" y="3304849"/>
                    </a:lnTo>
                    <a:lnTo>
                      <a:pt x="0" y="3303677"/>
                    </a:lnTo>
                    <a:lnTo>
                      <a:pt x="0" y="3303492"/>
                    </a:lnTo>
                    <a:lnTo>
                      <a:pt x="0" y="3301924"/>
                    </a:lnTo>
                    <a:lnTo>
                      <a:pt x="0" y="3297198"/>
                    </a:lnTo>
                    <a:lnTo>
                      <a:pt x="0" y="3295631"/>
                    </a:lnTo>
                    <a:lnTo>
                      <a:pt x="0" y="3293791"/>
                    </a:lnTo>
                    <a:lnTo>
                      <a:pt x="0" y="3290876"/>
                    </a:lnTo>
                    <a:lnTo>
                      <a:pt x="0" y="3290396"/>
                    </a:lnTo>
                    <a:lnTo>
                      <a:pt x="0" y="3286141"/>
                    </a:lnTo>
                    <a:lnTo>
                      <a:pt x="0" y="3284836"/>
                    </a:lnTo>
                    <a:lnTo>
                      <a:pt x="0" y="3284571"/>
                    </a:lnTo>
                    <a:lnTo>
                      <a:pt x="0" y="3282826"/>
                    </a:lnTo>
                    <a:lnTo>
                      <a:pt x="0" y="3281976"/>
                    </a:lnTo>
                    <a:lnTo>
                      <a:pt x="0" y="3281259"/>
                    </a:lnTo>
                    <a:lnTo>
                      <a:pt x="0" y="3281071"/>
                    </a:lnTo>
                    <a:lnTo>
                      <a:pt x="0" y="3279818"/>
                    </a:lnTo>
                    <a:lnTo>
                      <a:pt x="0" y="3276475"/>
                    </a:lnTo>
                    <a:lnTo>
                      <a:pt x="0" y="3275062"/>
                    </a:lnTo>
                    <a:lnTo>
                      <a:pt x="0" y="3274139"/>
                    </a:lnTo>
                    <a:lnTo>
                      <a:pt x="0" y="3273777"/>
                    </a:lnTo>
                    <a:lnTo>
                      <a:pt x="0" y="3272145"/>
                    </a:lnTo>
                    <a:lnTo>
                      <a:pt x="0" y="3270950"/>
                    </a:lnTo>
                    <a:lnTo>
                      <a:pt x="0" y="3270013"/>
                    </a:lnTo>
                    <a:lnTo>
                      <a:pt x="0" y="3268372"/>
                    </a:lnTo>
                    <a:lnTo>
                      <a:pt x="0" y="3267576"/>
                    </a:lnTo>
                    <a:lnTo>
                      <a:pt x="0" y="3265416"/>
                    </a:lnTo>
                    <a:lnTo>
                      <a:pt x="0" y="3263081"/>
                    </a:lnTo>
                    <a:lnTo>
                      <a:pt x="0" y="3261969"/>
                    </a:lnTo>
                    <a:lnTo>
                      <a:pt x="0" y="3259890"/>
                    </a:lnTo>
                    <a:lnTo>
                      <a:pt x="0" y="3253610"/>
                    </a:lnTo>
                    <a:lnTo>
                      <a:pt x="0" y="3252696"/>
                    </a:lnTo>
                    <a:lnTo>
                      <a:pt x="0" y="3247833"/>
                    </a:lnTo>
                    <a:lnTo>
                      <a:pt x="0" y="3245799"/>
                    </a:lnTo>
                    <a:lnTo>
                      <a:pt x="0" y="3244229"/>
                    </a:lnTo>
                    <a:lnTo>
                      <a:pt x="0" y="3243691"/>
                    </a:lnTo>
                    <a:lnTo>
                      <a:pt x="0" y="3242552"/>
                    </a:lnTo>
                    <a:lnTo>
                      <a:pt x="0" y="3242484"/>
                    </a:lnTo>
                    <a:lnTo>
                      <a:pt x="0" y="3242335"/>
                    </a:lnTo>
                    <a:lnTo>
                      <a:pt x="0" y="3241639"/>
                    </a:lnTo>
                    <a:lnTo>
                      <a:pt x="0" y="3240917"/>
                    </a:lnTo>
                    <a:lnTo>
                      <a:pt x="0" y="3239476"/>
                    </a:lnTo>
                    <a:lnTo>
                      <a:pt x="0" y="3237286"/>
                    </a:lnTo>
                    <a:lnTo>
                      <a:pt x="0" y="3231426"/>
                    </a:lnTo>
                    <a:lnTo>
                      <a:pt x="0" y="3231277"/>
                    </a:lnTo>
                    <a:lnTo>
                      <a:pt x="0" y="3229859"/>
                    </a:lnTo>
                    <a:lnTo>
                      <a:pt x="0" y="3225074"/>
                    </a:lnTo>
                    <a:lnTo>
                      <a:pt x="0" y="3223379"/>
                    </a:lnTo>
                    <a:lnTo>
                      <a:pt x="0" y="3219548"/>
                    </a:lnTo>
                    <a:lnTo>
                      <a:pt x="0" y="3219458"/>
                    </a:lnTo>
                    <a:lnTo>
                      <a:pt x="0" y="3218809"/>
                    </a:lnTo>
                    <a:lnTo>
                      <a:pt x="0" y="3218332"/>
                    </a:lnTo>
                    <a:lnTo>
                      <a:pt x="0" y="3217047"/>
                    </a:lnTo>
                    <a:lnTo>
                      <a:pt x="0" y="3215316"/>
                    </a:lnTo>
                    <a:lnTo>
                      <a:pt x="0" y="3211257"/>
                    </a:lnTo>
                    <a:lnTo>
                      <a:pt x="0" y="3208911"/>
                    </a:lnTo>
                    <a:lnTo>
                      <a:pt x="0" y="3207539"/>
                    </a:lnTo>
                    <a:lnTo>
                      <a:pt x="0" y="3207273"/>
                    </a:lnTo>
                    <a:lnTo>
                      <a:pt x="0" y="3205334"/>
                    </a:lnTo>
                    <a:lnTo>
                      <a:pt x="0" y="3204408"/>
                    </a:lnTo>
                    <a:lnTo>
                      <a:pt x="0" y="3202210"/>
                    </a:lnTo>
                    <a:lnTo>
                      <a:pt x="0" y="3201484"/>
                    </a:lnTo>
                    <a:lnTo>
                      <a:pt x="0" y="3201296"/>
                    </a:lnTo>
                    <a:lnTo>
                      <a:pt x="0" y="3200199"/>
                    </a:lnTo>
                    <a:lnTo>
                      <a:pt x="0" y="3198699"/>
                    </a:lnTo>
                    <a:lnTo>
                      <a:pt x="0" y="3197130"/>
                    </a:lnTo>
                    <a:lnTo>
                      <a:pt x="0" y="3196481"/>
                    </a:lnTo>
                    <a:lnTo>
                      <a:pt x="0" y="3189664"/>
                    </a:lnTo>
                    <a:lnTo>
                      <a:pt x="0" y="3188434"/>
                    </a:lnTo>
                    <a:lnTo>
                      <a:pt x="0" y="3184665"/>
                    </a:lnTo>
                    <a:lnTo>
                      <a:pt x="0" y="3184451"/>
                    </a:lnTo>
                    <a:lnTo>
                      <a:pt x="0" y="3183031"/>
                    </a:lnTo>
                    <a:lnTo>
                      <a:pt x="0" y="3182882"/>
                    </a:lnTo>
                    <a:lnTo>
                      <a:pt x="0" y="3180634"/>
                    </a:lnTo>
                    <a:lnTo>
                      <a:pt x="0" y="3180098"/>
                    </a:lnTo>
                    <a:lnTo>
                      <a:pt x="0" y="3179164"/>
                    </a:lnTo>
                    <a:lnTo>
                      <a:pt x="0" y="3179065"/>
                    </a:lnTo>
                    <a:lnTo>
                      <a:pt x="0" y="3178606"/>
                    </a:lnTo>
                    <a:lnTo>
                      <a:pt x="0" y="3177889"/>
                    </a:lnTo>
                    <a:lnTo>
                      <a:pt x="0" y="3176959"/>
                    </a:lnTo>
                    <a:lnTo>
                      <a:pt x="0" y="3176706"/>
                    </a:lnTo>
                    <a:lnTo>
                      <a:pt x="0" y="3174677"/>
                    </a:lnTo>
                    <a:lnTo>
                      <a:pt x="0" y="3174545"/>
                    </a:lnTo>
                    <a:lnTo>
                      <a:pt x="0" y="3173393"/>
                    </a:lnTo>
                    <a:lnTo>
                      <a:pt x="0" y="3173109"/>
                    </a:lnTo>
                    <a:lnTo>
                      <a:pt x="0" y="3171825"/>
                    </a:lnTo>
                    <a:lnTo>
                      <a:pt x="0" y="3168755"/>
                    </a:lnTo>
                    <a:lnTo>
                      <a:pt x="0" y="3168569"/>
                    </a:lnTo>
                    <a:lnTo>
                      <a:pt x="0" y="3168107"/>
                    </a:lnTo>
                    <a:lnTo>
                      <a:pt x="0" y="3166931"/>
                    </a:lnTo>
                    <a:lnTo>
                      <a:pt x="0" y="3166123"/>
                    </a:lnTo>
                    <a:lnTo>
                      <a:pt x="0" y="3165647"/>
                    </a:lnTo>
                    <a:lnTo>
                      <a:pt x="0" y="3163754"/>
                    </a:lnTo>
                    <a:lnTo>
                      <a:pt x="0" y="3162315"/>
                    </a:lnTo>
                    <a:lnTo>
                      <a:pt x="0" y="3157697"/>
                    </a:lnTo>
                    <a:lnTo>
                      <a:pt x="0" y="3157509"/>
                    </a:lnTo>
                    <a:lnTo>
                      <a:pt x="0" y="3156290"/>
                    </a:lnTo>
                    <a:lnTo>
                      <a:pt x="0" y="3155622"/>
                    </a:lnTo>
                    <a:lnTo>
                      <a:pt x="0" y="3152259"/>
                    </a:lnTo>
                    <a:lnTo>
                      <a:pt x="0" y="3151723"/>
                    </a:lnTo>
                    <a:lnTo>
                      <a:pt x="0" y="3150504"/>
                    </a:lnTo>
                    <a:lnTo>
                      <a:pt x="0" y="3149389"/>
                    </a:lnTo>
                    <a:lnTo>
                      <a:pt x="0" y="3149219"/>
                    </a:lnTo>
                    <a:lnTo>
                      <a:pt x="0" y="3145879"/>
                    </a:lnTo>
                    <a:lnTo>
                      <a:pt x="0" y="3141950"/>
                    </a:lnTo>
                    <a:lnTo>
                      <a:pt x="0" y="3140864"/>
                    </a:lnTo>
                    <a:lnTo>
                      <a:pt x="0" y="3140381"/>
                    </a:lnTo>
                    <a:lnTo>
                      <a:pt x="0" y="3139444"/>
                    </a:lnTo>
                    <a:lnTo>
                      <a:pt x="0" y="3137546"/>
                    </a:lnTo>
                    <a:lnTo>
                      <a:pt x="0" y="3135379"/>
                    </a:lnTo>
                    <a:lnTo>
                      <a:pt x="0" y="3134203"/>
                    </a:lnTo>
                    <a:lnTo>
                      <a:pt x="0" y="3133051"/>
                    </a:lnTo>
                    <a:lnTo>
                      <a:pt x="0" y="3131482"/>
                    </a:lnTo>
                    <a:lnTo>
                      <a:pt x="0" y="3131090"/>
                    </a:lnTo>
                    <a:lnTo>
                      <a:pt x="0" y="3130890"/>
                    </a:lnTo>
                    <a:lnTo>
                      <a:pt x="0" y="3129805"/>
                    </a:lnTo>
                    <a:lnTo>
                      <a:pt x="0" y="3129588"/>
                    </a:lnTo>
                    <a:lnTo>
                      <a:pt x="0" y="3129322"/>
                    </a:lnTo>
                    <a:lnTo>
                      <a:pt x="0" y="3127764"/>
                    </a:lnTo>
                    <a:lnTo>
                      <a:pt x="0" y="3127042"/>
                    </a:lnTo>
                    <a:lnTo>
                      <a:pt x="0" y="3126489"/>
                    </a:lnTo>
                    <a:lnTo>
                      <a:pt x="0" y="3124706"/>
                    </a:lnTo>
                    <a:lnTo>
                      <a:pt x="0" y="3123145"/>
                    </a:lnTo>
                    <a:lnTo>
                      <a:pt x="0" y="3118529"/>
                    </a:lnTo>
                    <a:lnTo>
                      <a:pt x="0" y="3115948"/>
                    </a:lnTo>
                    <a:lnTo>
                      <a:pt x="0" y="3114849"/>
                    </a:lnTo>
                    <a:lnTo>
                      <a:pt x="0" y="3114664"/>
                    </a:lnTo>
                    <a:lnTo>
                      <a:pt x="0" y="3113123"/>
                    </a:lnTo>
                    <a:lnTo>
                      <a:pt x="0" y="3111917"/>
                    </a:lnTo>
                    <a:lnTo>
                      <a:pt x="0" y="3110633"/>
                    </a:lnTo>
                    <a:lnTo>
                      <a:pt x="0" y="3106718"/>
                    </a:lnTo>
                    <a:lnTo>
                      <a:pt x="0" y="3106062"/>
                    </a:lnTo>
                    <a:lnTo>
                      <a:pt x="0" y="3105586"/>
                    </a:lnTo>
                    <a:lnTo>
                      <a:pt x="0" y="3104894"/>
                    </a:lnTo>
                    <a:lnTo>
                      <a:pt x="0" y="3100859"/>
                    </a:lnTo>
                    <a:lnTo>
                      <a:pt x="0" y="3098362"/>
                    </a:lnTo>
                    <a:lnTo>
                      <a:pt x="0" y="3096332"/>
                    </a:lnTo>
                    <a:lnTo>
                      <a:pt x="0" y="3095037"/>
                    </a:lnTo>
                    <a:lnTo>
                      <a:pt x="0" y="3094526"/>
                    </a:lnTo>
                    <a:lnTo>
                      <a:pt x="0" y="3092457"/>
                    </a:lnTo>
                    <a:lnTo>
                      <a:pt x="0" y="3091661"/>
                    </a:lnTo>
                    <a:lnTo>
                      <a:pt x="0" y="3090548"/>
                    </a:lnTo>
                    <a:lnTo>
                      <a:pt x="0" y="3089464"/>
                    </a:lnTo>
                    <a:lnTo>
                      <a:pt x="0" y="3088980"/>
                    </a:lnTo>
                    <a:lnTo>
                      <a:pt x="0" y="3087304"/>
                    </a:lnTo>
                    <a:lnTo>
                      <a:pt x="0" y="3086475"/>
                    </a:lnTo>
                    <a:lnTo>
                      <a:pt x="0" y="3083980"/>
                    </a:lnTo>
                    <a:lnTo>
                      <a:pt x="0" y="3076972"/>
                    </a:lnTo>
                    <a:lnTo>
                      <a:pt x="0" y="3075687"/>
                    </a:lnTo>
                    <a:lnTo>
                      <a:pt x="0" y="3072164"/>
                    </a:lnTo>
                    <a:lnTo>
                      <a:pt x="0" y="3071920"/>
                    </a:lnTo>
                    <a:lnTo>
                      <a:pt x="0" y="3069885"/>
                    </a:lnTo>
                    <a:lnTo>
                      <a:pt x="0" y="3068315"/>
                    </a:lnTo>
                    <a:lnTo>
                      <a:pt x="0" y="3068131"/>
                    </a:lnTo>
                    <a:lnTo>
                      <a:pt x="0" y="3067351"/>
                    </a:lnTo>
                    <a:lnTo>
                      <a:pt x="0" y="3065914"/>
                    </a:lnTo>
                    <a:lnTo>
                      <a:pt x="0" y="3061796"/>
                    </a:lnTo>
                    <a:lnTo>
                      <a:pt x="0" y="3054184"/>
                    </a:lnTo>
                    <a:lnTo>
                      <a:pt x="0" y="3053376"/>
                    </a:lnTo>
                    <a:lnTo>
                      <a:pt x="0" y="3046962"/>
                    </a:lnTo>
                    <a:lnTo>
                      <a:pt x="0" y="3046132"/>
                    </a:lnTo>
                    <a:lnTo>
                      <a:pt x="0" y="3044004"/>
                    </a:lnTo>
                    <a:lnTo>
                      <a:pt x="0" y="3043545"/>
                    </a:lnTo>
                    <a:lnTo>
                      <a:pt x="0" y="3040692"/>
                    </a:lnTo>
                    <a:lnTo>
                      <a:pt x="0" y="3038976"/>
                    </a:lnTo>
                    <a:lnTo>
                      <a:pt x="0" y="3036639"/>
                    </a:lnTo>
                    <a:lnTo>
                      <a:pt x="0" y="3035079"/>
                    </a:lnTo>
                    <a:lnTo>
                      <a:pt x="0" y="3033186"/>
                    </a:lnTo>
                    <a:lnTo>
                      <a:pt x="0" y="3029634"/>
                    </a:lnTo>
                    <a:lnTo>
                      <a:pt x="0" y="3026295"/>
                    </a:lnTo>
                    <a:lnTo>
                      <a:pt x="0" y="3024849"/>
                    </a:lnTo>
                    <a:lnTo>
                      <a:pt x="0" y="3023154"/>
                    </a:lnTo>
                    <a:lnTo>
                      <a:pt x="0" y="3021587"/>
                    </a:lnTo>
                    <a:lnTo>
                      <a:pt x="0" y="3021454"/>
                    </a:lnTo>
                    <a:lnTo>
                      <a:pt x="0" y="3017199"/>
                    </a:lnTo>
                    <a:lnTo>
                      <a:pt x="0" y="3015629"/>
                    </a:lnTo>
                    <a:lnTo>
                      <a:pt x="0" y="3013884"/>
                    </a:lnTo>
                    <a:lnTo>
                      <a:pt x="0" y="3012317"/>
                    </a:lnTo>
                    <a:lnTo>
                      <a:pt x="0" y="3010876"/>
                    </a:lnTo>
                    <a:lnTo>
                      <a:pt x="0" y="3010396"/>
                    </a:lnTo>
                    <a:lnTo>
                      <a:pt x="0" y="3004835"/>
                    </a:lnTo>
                    <a:lnTo>
                      <a:pt x="0" y="3004183"/>
                    </a:lnTo>
                    <a:lnTo>
                      <a:pt x="0" y="3003203"/>
                    </a:lnTo>
                    <a:lnTo>
                      <a:pt x="0" y="3002826"/>
                    </a:lnTo>
                    <a:lnTo>
                      <a:pt x="0" y="3001259"/>
                    </a:lnTo>
                    <a:lnTo>
                      <a:pt x="0" y="3001071"/>
                    </a:lnTo>
                    <a:lnTo>
                      <a:pt x="0" y="2996905"/>
                    </a:lnTo>
                    <a:lnTo>
                      <a:pt x="0" y="2996474"/>
                    </a:lnTo>
                    <a:lnTo>
                      <a:pt x="0" y="2994779"/>
                    </a:lnTo>
                    <a:lnTo>
                      <a:pt x="0" y="2994139"/>
                    </a:lnTo>
                    <a:lnTo>
                      <a:pt x="0" y="2993027"/>
                    </a:lnTo>
                    <a:lnTo>
                      <a:pt x="0" y="2992143"/>
                    </a:lnTo>
                    <a:lnTo>
                      <a:pt x="0" y="2990948"/>
                    </a:lnTo>
                    <a:lnTo>
                      <a:pt x="0" y="2990210"/>
                    </a:lnTo>
                    <a:lnTo>
                      <a:pt x="0" y="2981965"/>
                    </a:lnTo>
                    <a:lnTo>
                      <a:pt x="0" y="2979710"/>
                    </a:lnTo>
                    <a:lnTo>
                      <a:pt x="0" y="2975808"/>
                    </a:lnTo>
                    <a:lnTo>
                      <a:pt x="0" y="2973610"/>
                    </a:lnTo>
                    <a:lnTo>
                      <a:pt x="0" y="2973474"/>
                    </a:lnTo>
                    <a:lnTo>
                      <a:pt x="0" y="2972696"/>
                    </a:lnTo>
                    <a:lnTo>
                      <a:pt x="0" y="2970099"/>
                    </a:lnTo>
                    <a:lnTo>
                      <a:pt x="0" y="2968531"/>
                    </a:lnTo>
                    <a:lnTo>
                      <a:pt x="0" y="2968344"/>
                    </a:lnTo>
                    <a:lnTo>
                      <a:pt x="0" y="2962484"/>
                    </a:lnTo>
                    <a:lnTo>
                      <a:pt x="0" y="2962335"/>
                    </a:lnTo>
                    <a:lnTo>
                      <a:pt x="0" y="2960918"/>
                    </a:lnTo>
                    <a:lnTo>
                      <a:pt x="0" y="2959418"/>
                    </a:lnTo>
                    <a:lnTo>
                      <a:pt x="0" y="2957284"/>
                    </a:lnTo>
                    <a:lnTo>
                      <a:pt x="0" y="2957137"/>
                    </a:lnTo>
                    <a:lnTo>
                      <a:pt x="0" y="2955568"/>
                    </a:lnTo>
                    <a:lnTo>
                      <a:pt x="0" y="2954438"/>
                    </a:lnTo>
                    <a:lnTo>
                      <a:pt x="0" y="2949867"/>
                    </a:lnTo>
                    <a:lnTo>
                      <a:pt x="0" y="2948582"/>
                    </a:lnTo>
                    <a:lnTo>
                      <a:pt x="0" y="2948105"/>
                    </a:lnTo>
                    <a:lnTo>
                      <a:pt x="0" y="2943380"/>
                    </a:lnTo>
                    <a:lnTo>
                      <a:pt x="0" y="2939969"/>
                    </a:lnTo>
                    <a:lnTo>
                      <a:pt x="0" y="2938808"/>
                    </a:lnTo>
                    <a:lnTo>
                      <a:pt x="0" y="2938332"/>
                    </a:lnTo>
                    <a:lnTo>
                      <a:pt x="0" y="2937047"/>
                    </a:lnTo>
                    <a:lnTo>
                      <a:pt x="0" y="2935467"/>
                    </a:lnTo>
                    <a:lnTo>
                      <a:pt x="0" y="2934182"/>
                    </a:lnTo>
                    <a:lnTo>
                      <a:pt x="0" y="2931257"/>
                    </a:lnTo>
                    <a:lnTo>
                      <a:pt x="0" y="2929758"/>
                    </a:lnTo>
                    <a:lnTo>
                      <a:pt x="0" y="2928909"/>
                    </a:lnTo>
                    <a:lnTo>
                      <a:pt x="0" y="2928188"/>
                    </a:lnTo>
                    <a:lnTo>
                      <a:pt x="0" y="2927539"/>
                    </a:lnTo>
                    <a:lnTo>
                      <a:pt x="0" y="2924408"/>
                    </a:lnTo>
                    <a:lnTo>
                      <a:pt x="0" y="2919492"/>
                    </a:lnTo>
                    <a:lnTo>
                      <a:pt x="0" y="2918699"/>
                    </a:lnTo>
                    <a:lnTo>
                      <a:pt x="0" y="2917132"/>
                    </a:lnTo>
                    <a:lnTo>
                      <a:pt x="0" y="2915723"/>
                    </a:lnTo>
                    <a:lnTo>
                      <a:pt x="0" y="2914439"/>
                    </a:lnTo>
                    <a:lnTo>
                      <a:pt x="0" y="2913548"/>
                    </a:lnTo>
                    <a:lnTo>
                      <a:pt x="0" y="2911692"/>
                    </a:lnTo>
                    <a:lnTo>
                      <a:pt x="0" y="2910408"/>
                    </a:lnTo>
                    <a:lnTo>
                      <a:pt x="0" y="2910123"/>
                    </a:lnTo>
                    <a:lnTo>
                      <a:pt x="0" y="2909664"/>
                    </a:lnTo>
                    <a:lnTo>
                      <a:pt x="0" y="2908946"/>
                    </a:lnTo>
                    <a:lnTo>
                      <a:pt x="0" y="2908839"/>
                    </a:lnTo>
                    <a:lnTo>
                      <a:pt x="0" y="2908434"/>
                    </a:lnTo>
                    <a:lnTo>
                      <a:pt x="0" y="2906081"/>
                    </a:lnTo>
                    <a:lnTo>
                      <a:pt x="0" y="2905603"/>
                    </a:lnTo>
                    <a:lnTo>
                      <a:pt x="0" y="2904669"/>
                    </a:lnTo>
                    <a:lnTo>
                      <a:pt x="0" y="2904452"/>
                    </a:lnTo>
                    <a:lnTo>
                      <a:pt x="0" y="2902882"/>
                    </a:lnTo>
                    <a:lnTo>
                      <a:pt x="0" y="2900634"/>
                    </a:lnTo>
                    <a:lnTo>
                      <a:pt x="0" y="2899164"/>
                    </a:lnTo>
                    <a:lnTo>
                      <a:pt x="0" y="2899065"/>
                    </a:lnTo>
                    <a:lnTo>
                      <a:pt x="0" y="2897888"/>
                    </a:lnTo>
                    <a:lnTo>
                      <a:pt x="0" y="2896706"/>
                    </a:lnTo>
                    <a:lnTo>
                      <a:pt x="0" y="2894812"/>
                    </a:lnTo>
                    <a:lnTo>
                      <a:pt x="0" y="2894546"/>
                    </a:lnTo>
                    <a:lnTo>
                      <a:pt x="0" y="2891681"/>
                    </a:lnTo>
                    <a:lnTo>
                      <a:pt x="0" y="2891436"/>
                    </a:lnTo>
                    <a:lnTo>
                      <a:pt x="0" y="2888755"/>
                    </a:lnTo>
                    <a:lnTo>
                      <a:pt x="0" y="2888567"/>
                    </a:lnTo>
                    <a:lnTo>
                      <a:pt x="0" y="2887349"/>
                    </a:lnTo>
                    <a:lnTo>
                      <a:pt x="0" y="2886064"/>
                    </a:lnTo>
                    <a:lnTo>
                      <a:pt x="0" y="2883755"/>
                    </a:lnTo>
                    <a:lnTo>
                      <a:pt x="0" y="2883317"/>
                    </a:lnTo>
                    <a:lnTo>
                      <a:pt x="0" y="2882033"/>
                    </a:lnTo>
                    <a:lnTo>
                      <a:pt x="0" y="2880277"/>
                    </a:lnTo>
                    <a:lnTo>
                      <a:pt x="0" y="2877462"/>
                    </a:lnTo>
                    <a:lnTo>
                      <a:pt x="0" y="2876937"/>
                    </a:lnTo>
                    <a:lnTo>
                      <a:pt x="0" y="2876294"/>
                    </a:lnTo>
                    <a:lnTo>
                      <a:pt x="0" y="2872259"/>
                    </a:lnTo>
                    <a:lnTo>
                      <a:pt x="0" y="2871939"/>
                    </a:lnTo>
                    <a:lnTo>
                      <a:pt x="0" y="2870502"/>
                    </a:lnTo>
                    <a:lnTo>
                      <a:pt x="0" y="2869218"/>
                    </a:lnTo>
                    <a:lnTo>
                      <a:pt x="0" y="2868090"/>
                    </a:lnTo>
                    <a:lnTo>
                      <a:pt x="0" y="2867907"/>
                    </a:lnTo>
                    <a:lnTo>
                      <a:pt x="0" y="2866437"/>
                    </a:lnTo>
                    <a:lnTo>
                      <a:pt x="0" y="2866339"/>
                    </a:lnTo>
                    <a:lnTo>
                      <a:pt x="0" y="2865879"/>
                    </a:lnTo>
                    <a:lnTo>
                      <a:pt x="0" y="2863061"/>
                    </a:lnTo>
                    <a:lnTo>
                      <a:pt x="0" y="2861948"/>
                    </a:lnTo>
                    <a:lnTo>
                      <a:pt x="0" y="2860863"/>
                    </a:lnTo>
                    <a:lnTo>
                      <a:pt x="0" y="2860725"/>
                    </a:lnTo>
                    <a:lnTo>
                      <a:pt x="0" y="2860381"/>
                    </a:lnTo>
                    <a:lnTo>
                      <a:pt x="0" y="2857546"/>
                    </a:lnTo>
                    <a:lnTo>
                      <a:pt x="0" y="2855381"/>
                    </a:lnTo>
                    <a:lnTo>
                      <a:pt x="0" y="2854203"/>
                    </a:lnTo>
                    <a:lnTo>
                      <a:pt x="0" y="2849587"/>
                    </a:lnTo>
                    <a:lnTo>
                      <a:pt x="0" y="2845907"/>
                    </a:lnTo>
                    <a:lnTo>
                      <a:pt x="0" y="2845723"/>
                    </a:lnTo>
                    <a:lnTo>
                      <a:pt x="0" y="2843564"/>
                    </a:lnTo>
                    <a:lnTo>
                      <a:pt x="0" y="2841692"/>
                    </a:lnTo>
                    <a:lnTo>
                      <a:pt x="0" y="2841285"/>
                    </a:lnTo>
                    <a:lnTo>
                      <a:pt x="0" y="2839715"/>
                    </a:lnTo>
                    <a:lnTo>
                      <a:pt x="0" y="2839532"/>
                    </a:lnTo>
                    <a:lnTo>
                      <a:pt x="0" y="2837776"/>
                    </a:lnTo>
                    <a:lnTo>
                      <a:pt x="0" y="2837120"/>
                    </a:lnTo>
                    <a:lnTo>
                      <a:pt x="0" y="2835952"/>
                    </a:lnTo>
                    <a:lnTo>
                      <a:pt x="0" y="2834854"/>
                    </a:lnTo>
                    <a:lnTo>
                      <a:pt x="0" y="2834664"/>
                    </a:lnTo>
                    <a:lnTo>
                      <a:pt x="0" y="2831918"/>
                    </a:lnTo>
                    <a:lnTo>
                      <a:pt x="0" y="2830632"/>
                    </a:lnTo>
                    <a:lnTo>
                      <a:pt x="0" y="2828921"/>
                    </a:lnTo>
                    <a:lnTo>
                      <a:pt x="0" y="2826717"/>
                    </a:lnTo>
                    <a:lnTo>
                      <a:pt x="0" y="2826061"/>
                    </a:lnTo>
                    <a:lnTo>
                      <a:pt x="0" y="2825584"/>
                    </a:lnTo>
                    <a:lnTo>
                      <a:pt x="0" y="2823515"/>
                    </a:lnTo>
                    <a:lnTo>
                      <a:pt x="0" y="2822719"/>
                    </a:lnTo>
                    <a:lnTo>
                      <a:pt x="0" y="2822231"/>
                    </a:lnTo>
                    <a:lnTo>
                      <a:pt x="0" y="2818362"/>
                    </a:lnTo>
                    <a:lnTo>
                      <a:pt x="0" y="2818015"/>
                    </a:lnTo>
                    <a:lnTo>
                      <a:pt x="0" y="2817532"/>
                    </a:lnTo>
                    <a:lnTo>
                      <a:pt x="0" y="2815038"/>
                    </a:lnTo>
                    <a:lnTo>
                      <a:pt x="0" y="2812457"/>
                    </a:lnTo>
                    <a:lnTo>
                      <a:pt x="0" y="2811661"/>
                    </a:lnTo>
                    <a:lnTo>
                      <a:pt x="0" y="2806745"/>
                    </a:lnTo>
                    <a:lnTo>
                      <a:pt x="0" y="2806480"/>
                    </a:lnTo>
                    <a:lnTo>
                      <a:pt x="0" y="2803222"/>
                    </a:lnTo>
                    <a:lnTo>
                      <a:pt x="0" y="2802978"/>
                    </a:lnTo>
                    <a:lnTo>
                      <a:pt x="0" y="2800944"/>
                    </a:lnTo>
                    <a:lnTo>
                      <a:pt x="0" y="2799657"/>
                    </a:lnTo>
                    <a:lnTo>
                      <a:pt x="0" y="2799373"/>
                    </a:lnTo>
                    <a:lnTo>
                      <a:pt x="0" y="2799189"/>
                    </a:lnTo>
                    <a:lnTo>
                      <a:pt x="0" y="2798090"/>
                    </a:lnTo>
                    <a:lnTo>
                      <a:pt x="0" y="2797695"/>
                    </a:lnTo>
                    <a:lnTo>
                      <a:pt x="0" y="2796972"/>
                    </a:lnTo>
                    <a:lnTo>
                      <a:pt x="0" y="2795687"/>
                    </a:lnTo>
                    <a:lnTo>
                      <a:pt x="0" y="2793335"/>
                    </a:lnTo>
                    <a:lnTo>
                      <a:pt x="0" y="2792854"/>
                    </a:lnTo>
                    <a:lnTo>
                      <a:pt x="0" y="2792164"/>
                    </a:lnTo>
                    <a:lnTo>
                      <a:pt x="0" y="2791918"/>
                    </a:lnTo>
                    <a:lnTo>
                      <a:pt x="0" y="2789883"/>
                    </a:lnTo>
                    <a:lnTo>
                      <a:pt x="0" y="2788315"/>
                    </a:lnTo>
                    <a:lnTo>
                      <a:pt x="0" y="2788130"/>
                    </a:lnTo>
                    <a:lnTo>
                      <a:pt x="0" y="2783871"/>
                    </a:lnTo>
                    <a:lnTo>
                      <a:pt x="0" y="2781796"/>
                    </a:lnTo>
                    <a:lnTo>
                      <a:pt x="0" y="2779729"/>
                    </a:lnTo>
                    <a:lnTo>
                      <a:pt x="0" y="2778933"/>
                    </a:lnTo>
                    <a:lnTo>
                      <a:pt x="0" y="2776803"/>
                    </a:lnTo>
                    <a:lnTo>
                      <a:pt x="0" y="2774603"/>
                    </a:lnTo>
                    <a:lnTo>
                      <a:pt x="0" y="2766137"/>
                    </a:lnTo>
                    <a:lnTo>
                      <a:pt x="0" y="2764244"/>
                    </a:lnTo>
                    <a:lnTo>
                      <a:pt x="0" y="2763543"/>
                    </a:lnTo>
                    <a:lnTo>
                      <a:pt x="0" y="2760692"/>
                    </a:lnTo>
                    <a:lnTo>
                      <a:pt x="0" y="2759689"/>
                    </a:lnTo>
                    <a:lnTo>
                      <a:pt x="0" y="2759193"/>
                    </a:lnTo>
                    <a:lnTo>
                      <a:pt x="0" y="2757353"/>
                    </a:lnTo>
                    <a:lnTo>
                      <a:pt x="0" y="2757158"/>
                    </a:lnTo>
                    <a:lnTo>
                      <a:pt x="0" y="2756070"/>
                    </a:lnTo>
                    <a:lnTo>
                      <a:pt x="0" y="2755587"/>
                    </a:lnTo>
                    <a:lnTo>
                      <a:pt x="0" y="2755343"/>
                    </a:lnTo>
                    <a:lnTo>
                      <a:pt x="0" y="2754212"/>
                    </a:lnTo>
                    <a:lnTo>
                      <a:pt x="0" y="2753186"/>
                    </a:lnTo>
                    <a:lnTo>
                      <a:pt x="0" y="2752645"/>
                    </a:lnTo>
                    <a:lnTo>
                      <a:pt x="0" y="2746295"/>
                    </a:lnTo>
                    <a:lnTo>
                      <a:pt x="0" y="2743155"/>
                    </a:lnTo>
                    <a:lnTo>
                      <a:pt x="0" y="2741586"/>
                    </a:lnTo>
                    <a:lnTo>
                      <a:pt x="0" y="2741454"/>
                    </a:lnTo>
                    <a:lnTo>
                      <a:pt x="0" y="2735241"/>
                    </a:lnTo>
                    <a:lnTo>
                      <a:pt x="0" y="2733957"/>
                    </a:lnTo>
                    <a:lnTo>
                      <a:pt x="0" y="2733884"/>
                    </a:lnTo>
                    <a:lnTo>
                      <a:pt x="0" y="2732318"/>
                    </a:lnTo>
                    <a:lnTo>
                      <a:pt x="0" y="2730818"/>
                    </a:lnTo>
                    <a:lnTo>
                      <a:pt x="0" y="2728537"/>
                    </a:lnTo>
                    <a:lnTo>
                      <a:pt x="0" y="2727963"/>
                    </a:lnTo>
                    <a:lnTo>
                      <a:pt x="0" y="2726968"/>
                    </a:lnTo>
                    <a:lnTo>
                      <a:pt x="0" y="2725837"/>
                    </a:lnTo>
                    <a:lnTo>
                      <a:pt x="0" y="2724183"/>
                    </a:lnTo>
                    <a:lnTo>
                      <a:pt x="0" y="2723201"/>
                    </a:lnTo>
                    <a:lnTo>
                      <a:pt x="0" y="2721267"/>
                    </a:lnTo>
                    <a:lnTo>
                      <a:pt x="0" y="2720791"/>
                    </a:lnTo>
                    <a:lnTo>
                      <a:pt x="0" y="2719982"/>
                    </a:lnTo>
                    <a:lnTo>
                      <a:pt x="0" y="2716906"/>
                    </a:lnTo>
                    <a:lnTo>
                      <a:pt x="0" y="2714780"/>
                    </a:lnTo>
                    <a:lnTo>
                      <a:pt x="0" y="2713567"/>
                    </a:lnTo>
                    <a:lnTo>
                      <a:pt x="0" y="2713023"/>
                    </a:lnTo>
                    <a:lnTo>
                      <a:pt x="0" y="2710768"/>
                    </a:lnTo>
                    <a:lnTo>
                      <a:pt x="0" y="2710208"/>
                    </a:lnTo>
                    <a:lnTo>
                      <a:pt x="0" y="2706866"/>
                    </a:lnTo>
                    <a:lnTo>
                      <a:pt x="0" y="2705582"/>
                    </a:lnTo>
                    <a:lnTo>
                      <a:pt x="0" y="2704532"/>
                    </a:lnTo>
                    <a:lnTo>
                      <a:pt x="0" y="2703246"/>
                    </a:lnTo>
                    <a:lnTo>
                      <a:pt x="0" y="2701158"/>
                    </a:lnTo>
                    <a:lnTo>
                      <a:pt x="0" y="2699710"/>
                    </a:lnTo>
                    <a:lnTo>
                      <a:pt x="0" y="2699588"/>
                    </a:lnTo>
                    <a:lnTo>
                      <a:pt x="0" y="2695808"/>
                    </a:lnTo>
                    <a:lnTo>
                      <a:pt x="0" y="2693474"/>
                    </a:lnTo>
                    <a:lnTo>
                      <a:pt x="0" y="2691456"/>
                    </a:lnTo>
                    <a:lnTo>
                      <a:pt x="0" y="2690477"/>
                    </a:lnTo>
                    <a:lnTo>
                      <a:pt x="0" y="2690099"/>
                    </a:lnTo>
                    <a:lnTo>
                      <a:pt x="0" y="2688532"/>
                    </a:lnTo>
                    <a:lnTo>
                      <a:pt x="0" y="2688342"/>
                    </a:lnTo>
                    <a:lnTo>
                      <a:pt x="0" y="2688194"/>
                    </a:lnTo>
                    <a:lnTo>
                      <a:pt x="0" y="2686626"/>
                    </a:lnTo>
                    <a:lnTo>
                      <a:pt x="0" y="2684949"/>
                    </a:lnTo>
                    <a:lnTo>
                      <a:pt x="0" y="2681633"/>
                    </a:lnTo>
                    <a:lnTo>
                      <a:pt x="0" y="2679640"/>
                    </a:lnTo>
                    <a:lnTo>
                      <a:pt x="0" y="2679418"/>
                    </a:lnTo>
                    <a:lnTo>
                      <a:pt x="0" y="2677481"/>
                    </a:lnTo>
                    <a:lnTo>
                      <a:pt x="0" y="2677136"/>
                    </a:lnTo>
                    <a:lnTo>
                      <a:pt x="0" y="2675568"/>
                    </a:lnTo>
                    <a:lnTo>
                      <a:pt x="0" y="2674438"/>
                    </a:lnTo>
                    <a:lnTo>
                      <a:pt x="0" y="2669866"/>
                    </a:lnTo>
                    <a:lnTo>
                      <a:pt x="0" y="2669088"/>
                    </a:lnTo>
                    <a:lnTo>
                      <a:pt x="0" y="2668582"/>
                    </a:lnTo>
                    <a:lnTo>
                      <a:pt x="0" y="2668105"/>
                    </a:lnTo>
                    <a:lnTo>
                      <a:pt x="0" y="2666982"/>
                    </a:lnTo>
                    <a:lnTo>
                      <a:pt x="0" y="2665240"/>
                    </a:lnTo>
                    <a:lnTo>
                      <a:pt x="0" y="2663080"/>
                    </a:lnTo>
                    <a:lnTo>
                      <a:pt x="0" y="2660747"/>
                    </a:lnTo>
                    <a:lnTo>
                      <a:pt x="0" y="2659967"/>
                    </a:lnTo>
                    <a:lnTo>
                      <a:pt x="0" y="2655466"/>
                    </a:lnTo>
                    <a:lnTo>
                      <a:pt x="0" y="2654182"/>
                    </a:lnTo>
                    <a:lnTo>
                      <a:pt x="0" y="2649758"/>
                    </a:lnTo>
                    <a:lnTo>
                      <a:pt x="0" y="2648190"/>
                    </a:lnTo>
                    <a:lnTo>
                      <a:pt x="0" y="2645497"/>
                    </a:lnTo>
                    <a:lnTo>
                      <a:pt x="0" y="2644606"/>
                    </a:lnTo>
                    <a:lnTo>
                      <a:pt x="0" y="2644409"/>
                    </a:lnTo>
                    <a:lnTo>
                      <a:pt x="0" y="2642841"/>
                    </a:lnTo>
                    <a:lnTo>
                      <a:pt x="0" y="2641466"/>
                    </a:lnTo>
                    <a:lnTo>
                      <a:pt x="0" y="2639897"/>
                    </a:lnTo>
                    <a:lnTo>
                      <a:pt x="0" y="2639492"/>
                    </a:lnTo>
                    <a:lnTo>
                      <a:pt x="0" y="2637140"/>
                    </a:lnTo>
                    <a:lnTo>
                      <a:pt x="0" y="2635727"/>
                    </a:lnTo>
                    <a:lnTo>
                      <a:pt x="0" y="2634439"/>
                    </a:lnTo>
                    <a:lnTo>
                      <a:pt x="0" y="2633548"/>
                    </a:lnTo>
                    <a:lnTo>
                      <a:pt x="0" y="2631692"/>
                    </a:lnTo>
                    <a:lnTo>
                      <a:pt x="0" y="2630407"/>
                    </a:lnTo>
                    <a:lnTo>
                      <a:pt x="0" y="2630123"/>
                    </a:lnTo>
                    <a:lnTo>
                      <a:pt x="0" y="2628946"/>
                    </a:lnTo>
                    <a:lnTo>
                      <a:pt x="0" y="2628839"/>
                    </a:lnTo>
                    <a:lnTo>
                      <a:pt x="0" y="2626082"/>
                    </a:lnTo>
                    <a:lnTo>
                      <a:pt x="0" y="2625603"/>
                    </a:lnTo>
                    <a:lnTo>
                      <a:pt x="0" y="2625501"/>
                    </a:lnTo>
                    <a:lnTo>
                      <a:pt x="0" y="2622738"/>
                    </a:lnTo>
                    <a:lnTo>
                      <a:pt x="0" y="2622494"/>
                    </a:lnTo>
                    <a:lnTo>
                      <a:pt x="0" y="2617790"/>
                    </a:lnTo>
                    <a:lnTo>
                      <a:pt x="0" y="2617122"/>
                    </a:lnTo>
                    <a:lnTo>
                      <a:pt x="0" y="2614813"/>
                    </a:lnTo>
                    <a:lnTo>
                      <a:pt x="0" y="2613091"/>
                    </a:lnTo>
                    <a:lnTo>
                      <a:pt x="0" y="2611680"/>
                    </a:lnTo>
                    <a:lnTo>
                      <a:pt x="0" y="2611436"/>
                    </a:lnTo>
                    <a:lnTo>
                      <a:pt x="0" y="2608520"/>
                    </a:lnTo>
                    <a:lnTo>
                      <a:pt x="0" y="2607353"/>
                    </a:lnTo>
                    <a:lnTo>
                      <a:pt x="0" y="2606064"/>
                    </a:lnTo>
                    <a:lnTo>
                      <a:pt x="0" y="2603389"/>
                    </a:lnTo>
                    <a:lnTo>
                      <a:pt x="0" y="2603317"/>
                    </a:lnTo>
                    <a:lnTo>
                      <a:pt x="0" y="2602997"/>
                    </a:lnTo>
                    <a:lnTo>
                      <a:pt x="0" y="2602032"/>
                    </a:lnTo>
                    <a:lnTo>
                      <a:pt x="0" y="2600821"/>
                    </a:lnTo>
                    <a:lnTo>
                      <a:pt x="0" y="2600276"/>
                    </a:lnTo>
                    <a:lnTo>
                      <a:pt x="0" y="2599148"/>
                    </a:lnTo>
                    <a:lnTo>
                      <a:pt x="0" y="2598965"/>
                    </a:lnTo>
                    <a:lnTo>
                      <a:pt x="0" y="2597865"/>
                    </a:lnTo>
                    <a:lnTo>
                      <a:pt x="0" y="2597461"/>
                    </a:lnTo>
                    <a:lnTo>
                      <a:pt x="0" y="2597397"/>
                    </a:lnTo>
                    <a:lnTo>
                      <a:pt x="0" y="2596937"/>
                    </a:lnTo>
                    <a:lnTo>
                      <a:pt x="0" y="2594119"/>
                    </a:lnTo>
                    <a:lnTo>
                      <a:pt x="0" y="2591940"/>
                    </a:lnTo>
                    <a:lnTo>
                      <a:pt x="0" y="2591783"/>
                    </a:lnTo>
                    <a:lnTo>
                      <a:pt x="0" y="2590223"/>
                    </a:lnTo>
                    <a:lnTo>
                      <a:pt x="0" y="2589415"/>
                    </a:lnTo>
                    <a:lnTo>
                      <a:pt x="0" y="2588090"/>
                    </a:lnTo>
                    <a:lnTo>
                      <a:pt x="0" y="2587905"/>
                    </a:lnTo>
                    <a:lnTo>
                      <a:pt x="0" y="2586438"/>
                    </a:lnTo>
                    <a:lnTo>
                      <a:pt x="0" y="2586337"/>
                    </a:lnTo>
                    <a:lnTo>
                      <a:pt x="0" y="2583061"/>
                    </a:lnTo>
                    <a:lnTo>
                      <a:pt x="0" y="2580728"/>
                    </a:lnTo>
                    <a:lnTo>
                      <a:pt x="0" y="2578708"/>
                    </a:lnTo>
                    <a:lnTo>
                      <a:pt x="0" y="2574623"/>
                    </a:lnTo>
                    <a:lnTo>
                      <a:pt x="0" y="2572343"/>
                    </a:lnTo>
                    <a:lnTo>
                      <a:pt x="0" y="2571057"/>
                    </a:lnTo>
                    <a:lnTo>
                      <a:pt x="0" y="2570773"/>
                    </a:lnTo>
                    <a:lnTo>
                      <a:pt x="0" y="2570589"/>
                    </a:lnTo>
                    <a:lnTo>
                      <a:pt x="0" y="2569491"/>
                    </a:lnTo>
                    <a:lnTo>
                      <a:pt x="0" y="2565912"/>
                    </a:lnTo>
                    <a:lnTo>
                      <a:pt x="0" y="2565722"/>
                    </a:lnTo>
                    <a:lnTo>
                      <a:pt x="0" y="2564735"/>
                    </a:lnTo>
                    <a:lnTo>
                      <a:pt x="0" y="2563564"/>
                    </a:lnTo>
                    <a:lnTo>
                      <a:pt x="0" y="2561690"/>
                    </a:lnTo>
                    <a:lnTo>
                      <a:pt x="0" y="2561284"/>
                    </a:lnTo>
                    <a:lnTo>
                      <a:pt x="0" y="2559979"/>
                    </a:lnTo>
                    <a:lnTo>
                      <a:pt x="0" y="2559715"/>
                    </a:lnTo>
                    <a:lnTo>
                      <a:pt x="0" y="2559530"/>
                    </a:lnTo>
                    <a:lnTo>
                      <a:pt x="0" y="2557775"/>
                    </a:lnTo>
                    <a:lnTo>
                      <a:pt x="0" y="2557120"/>
                    </a:lnTo>
                    <a:lnTo>
                      <a:pt x="0" y="2555363"/>
                    </a:lnTo>
                    <a:lnTo>
                      <a:pt x="0" y="2553289"/>
                    </a:lnTo>
                    <a:lnTo>
                      <a:pt x="0" y="2550333"/>
                    </a:lnTo>
                    <a:lnTo>
                      <a:pt x="0" y="2549074"/>
                    </a:lnTo>
                    <a:lnTo>
                      <a:pt x="0" y="2548921"/>
                    </a:lnTo>
                    <a:lnTo>
                      <a:pt x="0" y="2548204"/>
                    </a:lnTo>
                    <a:lnTo>
                      <a:pt x="0" y="2547998"/>
                    </a:lnTo>
                    <a:lnTo>
                      <a:pt x="0" y="2543515"/>
                    </a:lnTo>
                    <a:lnTo>
                      <a:pt x="0" y="2542719"/>
                    </a:lnTo>
                    <a:lnTo>
                      <a:pt x="0" y="2542231"/>
                    </a:lnTo>
                    <a:lnTo>
                      <a:pt x="0" y="2538014"/>
                    </a:lnTo>
                    <a:lnTo>
                      <a:pt x="0" y="2537537"/>
                    </a:lnTo>
                    <a:lnTo>
                      <a:pt x="0" y="2537109"/>
                    </a:lnTo>
                    <a:lnTo>
                      <a:pt x="0" y="2531089"/>
                    </a:lnTo>
                    <a:lnTo>
                      <a:pt x="0" y="2530715"/>
                    </a:lnTo>
                    <a:lnTo>
                      <a:pt x="0" y="2529148"/>
                    </a:lnTo>
                    <a:lnTo>
                      <a:pt x="0" y="2528753"/>
                    </a:lnTo>
                    <a:lnTo>
                      <a:pt x="0" y="2528558"/>
                    </a:lnTo>
                    <a:lnTo>
                      <a:pt x="0" y="2527469"/>
                    </a:lnTo>
                    <a:lnTo>
                      <a:pt x="0" y="2526987"/>
                    </a:lnTo>
                    <a:lnTo>
                      <a:pt x="0" y="2526745"/>
                    </a:lnTo>
                    <a:lnTo>
                      <a:pt x="0" y="2524393"/>
                    </a:lnTo>
                    <a:lnTo>
                      <a:pt x="0" y="2524153"/>
                    </a:lnTo>
                    <a:lnTo>
                      <a:pt x="0" y="2523222"/>
                    </a:lnTo>
                    <a:lnTo>
                      <a:pt x="0" y="2522976"/>
                    </a:lnTo>
                    <a:lnTo>
                      <a:pt x="0" y="2520941"/>
                    </a:lnTo>
                    <a:lnTo>
                      <a:pt x="0" y="2519658"/>
                    </a:lnTo>
                    <a:lnTo>
                      <a:pt x="0" y="2519373"/>
                    </a:lnTo>
                    <a:lnTo>
                      <a:pt x="0" y="2519188"/>
                    </a:lnTo>
                    <a:lnTo>
                      <a:pt x="0" y="2518088"/>
                    </a:lnTo>
                    <a:lnTo>
                      <a:pt x="0" y="2517696"/>
                    </a:lnTo>
                    <a:lnTo>
                      <a:pt x="0" y="2516194"/>
                    </a:lnTo>
                    <a:lnTo>
                      <a:pt x="0" y="2514929"/>
                    </a:lnTo>
                    <a:lnTo>
                      <a:pt x="0" y="2513335"/>
                    </a:lnTo>
                    <a:lnTo>
                      <a:pt x="0" y="2512854"/>
                    </a:lnTo>
                    <a:lnTo>
                      <a:pt x="0" y="2510787"/>
                    </a:lnTo>
                    <a:lnTo>
                      <a:pt x="0" y="2509991"/>
                    </a:lnTo>
                    <a:lnTo>
                      <a:pt x="0" y="2507861"/>
                    </a:lnTo>
                    <a:lnTo>
                      <a:pt x="0" y="2503871"/>
                    </a:lnTo>
                    <a:lnTo>
                      <a:pt x="0" y="2499729"/>
                    </a:lnTo>
                    <a:lnTo>
                      <a:pt x="0" y="2498933"/>
                    </a:lnTo>
                    <a:lnTo>
                      <a:pt x="0" y="2498523"/>
                    </a:lnTo>
                    <a:lnTo>
                      <a:pt x="0" y="2496804"/>
                    </a:lnTo>
                    <a:lnTo>
                      <a:pt x="0" y="2494601"/>
                    </a:lnTo>
                    <a:lnTo>
                      <a:pt x="0" y="2492192"/>
                    </a:lnTo>
                    <a:lnTo>
                      <a:pt x="0" y="2490747"/>
                    </a:lnTo>
                    <a:lnTo>
                      <a:pt x="0" y="2490251"/>
                    </a:lnTo>
                    <a:lnTo>
                      <a:pt x="0" y="2488216"/>
                    </a:lnTo>
                    <a:lnTo>
                      <a:pt x="0" y="2487127"/>
                    </a:lnTo>
                    <a:lnTo>
                      <a:pt x="0" y="2486645"/>
                    </a:lnTo>
                    <a:lnTo>
                      <a:pt x="0" y="2486401"/>
                    </a:lnTo>
                    <a:lnTo>
                      <a:pt x="0" y="2484967"/>
                    </a:lnTo>
                    <a:lnTo>
                      <a:pt x="0" y="2484244"/>
                    </a:lnTo>
                    <a:lnTo>
                      <a:pt x="0" y="2479689"/>
                    </a:lnTo>
                    <a:lnTo>
                      <a:pt x="0" y="2479193"/>
                    </a:lnTo>
                    <a:lnTo>
                      <a:pt x="0" y="2477353"/>
                    </a:lnTo>
                    <a:lnTo>
                      <a:pt x="0" y="2477154"/>
                    </a:lnTo>
                    <a:lnTo>
                      <a:pt x="0" y="2475343"/>
                    </a:lnTo>
                    <a:lnTo>
                      <a:pt x="0" y="2474213"/>
                    </a:lnTo>
                    <a:lnTo>
                      <a:pt x="0" y="2472644"/>
                    </a:lnTo>
                    <a:lnTo>
                      <a:pt x="0" y="2468863"/>
                    </a:lnTo>
                    <a:lnTo>
                      <a:pt x="0" y="2467295"/>
                    </a:lnTo>
                    <a:lnTo>
                      <a:pt x="0" y="2465015"/>
                    </a:lnTo>
                    <a:lnTo>
                      <a:pt x="0" y="2463577"/>
                    </a:lnTo>
                    <a:lnTo>
                      <a:pt x="0" y="2461876"/>
                    </a:lnTo>
                    <a:lnTo>
                      <a:pt x="0" y="2459594"/>
                    </a:lnTo>
                    <a:lnTo>
                      <a:pt x="0" y="2458027"/>
                    </a:lnTo>
                    <a:lnTo>
                      <a:pt x="0" y="2455241"/>
                    </a:lnTo>
                    <a:lnTo>
                      <a:pt x="0" y="2453957"/>
                    </a:lnTo>
                    <a:lnTo>
                      <a:pt x="0" y="2453033"/>
                    </a:lnTo>
                    <a:lnTo>
                      <a:pt x="0" y="2451849"/>
                    </a:lnTo>
                    <a:lnTo>
                      <a:pt x="0" y="2451040"/>
                    </a:lnTo>
                    <a:lnTo>
                      <a:pt x="0" y="2450818"/>
                    </a:lnTo>
                    <a:lnTo>
                      <a:pt x="0" y="2448536"/>
                    </a:lnTo>
                    <a:lnTo>
                      <a:pt x="0" y="2447964"/>
                    </a:lnTo>
                    <a:lnTo>
                      <a:pt x="0" y="2446968"/>
                    </a:lnTo>
                    <a:lnTo>
                      <a:pt x="0" y="2445838"/>
                    </a:lnTo>
                    <a:lnTo>
                      <a:pt x="0" y="2444626"/>
                    </a:lnTo>
                    <a:lnTo>
                      <a:pt x="0" y="2442614"/>
                    </a:lnTo>
                    <a:lnTo>
                      <a:pt x="0" y="2441266"/>
                    </a:lnTo>
                    <a:lnTo>
                      <a:pt x="0" y="2440488"/>
                    </a:lnTo>
                    <a:lnTo>
                      <a:pt x="0" y="2439982"/>
                    </a:lnTo>
                    <a:lnTo>
                      <a:pt x="0" y="2436641"/>
                    </a:lnTo>
                    <a:lnTo>
                      <a:pt x="0" y="2434304"/>
                    </a:lnTo>
                    <a:lnTo>
                      <a:pt x="0" y="2430768"/>
                    </a:lnTo>
                    <a:lnTo>
                      <a:pt x="0" y="2426867"/>
                    </a:lnTo>
                    <a:lnTo>
                      <a:pt x="0" y="2425582"/>
                    </a:lnTo>
                    <a:lnTo>
                      <a:pt x="0" y="2425276"/>
                    </a:lnTo>
                    <a:lnTo>
                      <a:pt x="0" y="2424532"/>
                    </a:lnTo>
                    <a:lnTo>
                      <a:pt x="0" y="2424363"/>
                    </a:lnTo>
                    <a:lnTo>
                      <a:pt x="0" y="2423248"/>
                    </a:lnTo>
                    <a:lnTo>
                      <a:pt x="0" y="2422514"/>
                    </a:lnTo>
                    <a:lnTo>
                      <a:pt x="0" y="2421157"/>
                    </a:lnTo>
                    <a:lnTo>
                      <a:pt x="0" y="2419590"/>
                    </a:lnTo>
                    <a:lnTo>
                      <a:pt x="0" y="2416006"/>
                    </a:lnTo>
                    <a:lnTo>
                      <a:pt x="0" y="2415809"/>
                    </a:lnTo>
                    <a:lnTo>
                      <a:pt x="0" y="2414240"/>
                    </a:lnTo>
                    <a:lnTo>
                      <a:pt x="0" y="2412691"/>
                    </a:lnTo>
                    <a:lnTo>
                      <a:pt x="0" y="2411455"/>
                    </a:lnTo>
                    <a:lnTo>
                      <a:pt x="0" y="2410476"/>
                    </a:lnTo>
                    <a:lnTo>
                      <a:pt x="0" y="2408540"/>
                    </a:lnTo>
                    <a:lnTo>
                      <a:pt x="0" y="2408194"/>
                    </a:lnTo>
                    <a:lnTo>
                      <a:pt x="0" y="2406626"/>
                    </a:lnTo>
                    <a:lnTo>
                      <a:pt x="0" y="2404948"/>
                    </a:lnTo>
                    <a:lnTo>
                      <a:pt x="0" y="2400147"/>
                    </a:lnTo>
                    <a:lnTo>
                      <a:pt x="0" y="2399640"/>
                    </a:lnTo>
                    <a:lnTo>
                      <a:pt x="0" y="2398040"/>
                    </a:lnTo>
                    <a:lnTo>
                      <a:pt x="0" y="2397482"/>
                    </a:lnTo>
                    <a:lnTo>
                      <a:pt x="0" y="2396901"/>
                    </a:lnTo>
                    <a:lnTo>
                      <a:pt x="0" y="2394138"/>
                    </a:lnTo>
                    <a:lnTo>
                      <a:pt x="0" y="2391805"/>
                    </a:lnTo>
                    <a:lnTo>
                      <a:pt x="0" y="2389998"/>
                    </a:lnTo>
                    <a:lnTo>
                      <a:pt x="0" y="2386982"/>
                    </a:lnTo>
                    <a:lnTo>
                      <a:pt x="0" y="2385241"/>
                    </a:lnTo>
                    <a:lnTo>
                      <a:pt x="0" y="2383080"/>
                    </a:lnTo>
                    <a:lnTo>
                      <a:pt x="0" y="2380745"/>
                    </a:lnTo>
                    <a:lnTo>
                      <a:pt x="0" y="2375468"/>
                    </a:lnTo>
                    <a:lnTo>
                      <a:pt x="0" y="2373898"/>
                    </a:lnTo>
                    <a:lnTo>
                      <a:pt x="0" y="2372221"/>
                    </a:lnTo>
                    <a:lnTo>
                      <a:pt x="0" y="2365497"/>
                    </a:lnTo>
                    <a:lnTo>
                      <a:pt x="0" y="2364606"/>
                    </a:lnTo>
                    <a:lnTo>
                      <a:pt x="0" y="2361623"/>
                    </a:lnTo>
                    <a:lnTo>
                      <a:pt x="0" y="2361465"/>
                    </a:lnTo>
                    <a:lnTo>
                      <a:pt x="0" y="2359897"/>
                    </a:lnTo>
                    <a:lnTo>
                      <a:pt x="0" y="2357140"/>
                    </a:lnTo>
                    <a:lnTo>
                      <a:pt x="0" y="2356559"/>
                    </a:lnTo>
                    <a:lnTo>
                      <a:pt x="0" y="2350831"/>
                    </a:lnTo>
                    <a:lnTo>
                      <a:pt x="0" y="2348848"/>
                    </a:lnTo>
                    <a:lnTo>
                      <a:pt x="0" y="2342738"/>
                    </a:lnTo>
                    <a:lnTo>
                      <a:pt x="0" y="2342494"/>
                    </a:lnTo>
                    <a:lnTo>
                      <a:pt x="0" y="2337789"/>
                    </a:lnTo>
                    <a:lnTo>
                      <a:pt x="0" y="2337123"/>
                    </a:lnTo>
                    <a:lnTo>
                      <a:pt x="0" y="2334447"/>
                    </a:lnTo>
                    <a:lnTo>
                      <a:pt x="0" y="2333090"/>
                    </a:lnTo>
                    <a:lnTo>
                      <a:pt x="0" y="2331879"/>
                    </a:lnTo>
                    <a:lnTo>
                      <a:pt x="0" y="2328923"/>
                    </a:lnTo>
                    <a:lnTo>
                      <a:pt x="0" y="2328519"/>
                    </a:lnTo>
                    <a:lnTo>
                      <a:pt x="0" y="2323389"/>
                    </a:lnTo>
                    <a:lnTo>
                      <a:pt x="0" y="2322998"/>
                    </a:lnTo>
                    <a:lnTo>
                      <a:pt x="0" y="2321281"/>
                    </a:lnTo>
                    <a:lnTo>
                      <a:pt x="0" y="2320473"/>
                    </a:lnTo>
                    <a:lnTo>
                      <a:pt x="0" y="2319148"/>
                    </a:lnTo>
                    <a:lnTo>
                      <a:pt x="0" y="2318963"/>
                    </a:lnTo>
                    <a:lnTo>
                      <a:pt x="0" y="2317863"/>
                    </a:lnTo>
                    <a:lnTo>
                      <a:pt x="0" y="2317395"/>
                    </a:lnTo>
                    <a:lnTo>
                      <a:pt x="0" y="2314119"/>
                    </a:lnTo>
                    <a:lnTo>
                      <a:pt x="0" y="2311786"/>
                    </a:lnTo>
                    <a:lnTo>
                      <a:pt x="0" y="2309766"/>
                    </a:lnTo>
                    <a:lnTo>
                      <a:pt x="0" y="2309414"/>
                    </a:lnTo>
                    <a:lnTo>
                      <a:pt x="0" y="2302115"/>
                    </a:lnTo>
                    <a:lnTo>
                      <a:pt x="0" y="2300548"/>
                    </a:lnTo>
                    <a:lnTo>
                      <a:pt x="0" y="2298708"/>
                    </a:lnTo>
                    <a:lnTo>
                      <a:pt x="0" y="2298297"/>
                    </a:lnTo>
                    <a:lnTo>
                      <a:pt x="0" y="2296730"/>
                    </a:lnTo>
                    <a:lnTo>
                      <a:pt x="0" y="2295794"/>
                    </a:lnTo>
                    <a:lnTo>
                      <a:pt x="0" y="2295553"/>
                    </a:lnTo>
                    <a:lnTo>
                      <a:pt x="0" y="2294623"/>
                    </a:lnTo>
                    <a:lnTo>
                      <a:pt x="0" y="2292341"/>
                    </a:lnTo>
                    <a:lnTo>
                      <a:pt x="0" y="2291058"/>
                    </a:lnTo>
                    <a:lnTo>
                      <a:pt x="0" y="2290773"/>
                    </a:lnTo>
                    <a:lnTo>
                      <a:pt x="0" y="2290588"/>
                    </a:lnTo>
                    <a:lnTo>
                      <a:pt x="0" y="2289488"/>
                    </a:lnTo>
                    <a:lnTo>
                      <a:pt x="0" y="2286421"/>
                    </a:lnTo>
                    <a:lnTo>
                      <a:pt x="0" y="2284735"/>
                    </a:lnTo>
                    <a:lnTo>
                      <a:pt x="0" y="2281391"/>
                    </a:lnTo>
                    <a:lnTo>
                      <a:pt x="0" y="2279979"/>
                    </a:lnTo>
                    <a:lnTo>
                      <a:pt x="0" y="2279261"/>
                    </a:lnTo>
                    <a:lnTo>
                      <a:pt x="0" y="2279056"/>
                    </a:lnTo>
                    <a:lnTo>
                      <a:pt x="0" y="2275361"/>
                    </a:lnTo>
                    <a:lnTo>
                      <a:pt x="0" y="2273289"/>
                    </a:lnTo>
                    <a:lnTo>
                      <a:pt x="0" y="2270333"/>
                    </a:lnTo>
                    <a:lnTo>
                      <a:pt x="0" y="2269922"/>
                    </a:lnTo>
                    <a:lnTo>
                      <a:pt x="0" y="2269072"/>
                    </a:lnTo>
                    <a:lnTo>
                      <a:pt x="0" y="2268204"/>
                    </a:lnTo>
                    <a:lnTo>
                      <a:pt x="0" y="2268167"/>
                    </a:lnTo>
                    <a:lnTo>
                      <a:pt x="0" y="2267998"/>
                    </a:lnTo>
                    <a:lnTo>
                      <a:pt x="0" y="2266886"/>
                    </a:lnTo>
                    <a:lnTo>
                      <a:pt x="0" y="2262147"/>
                    </a:lnTo>
                    <a:lnTo>
                      <a:pt x="0" y="2259616"/>
                    </a:lnTo>
                    <a:lnTo>
                      <a:pt x="0" y="2258527"/>
                    </a:lnTo>
                    <a:lnTo>
                      <a:pt x="0" y="2258045"/>
                    </a:lnTo>
                    <a:lnTo>
                      <a:pt x="0" y="2257109"/>
                    </a:lnTo>
                    <a:lnTo>
                      <a:pt x="0" y="2255211"/>
                    </a:lnTo>
                    <a:lnTo>
                      <a:pt x="0" y="2251088"/>
                    </a:lnTo>
                    <a:lnTo>
                      <a:pt x="0" y="2250716"/>
                    </a:lnTo>
                    <a:lnTo>
                      <a:pt x="0" y="2249147"/>
                    </a:lnTo>
                    <a:lnTo>
                      <a:pt x="0" y="2248753"/>
                    </a:lnTo>
                    <a:lnTo>
                      <a:pt x="0" y="2248554"/>
                    </a:lnTo>
                    <a:lnTo>
                      <a:pt x="0" y="2247252"/>
                    </a:lnTo>
                    <a:lnTo>
                      <a:pt x="0" y="2244394"/>
                    </a:lnTo>
                    <a:lnTo>
                      <a:pt x="0" y="2236194"/>
                    </a:lnTo>
                    <a:lnTo>
                      <a:pt x="0" y="2234929"/>
                    </a:lnTo>
                    <a:lnTo>
                      <a:pt x="0" y="2232518"/>
                    </a:lnTo>
                    <a:lnTo>
                      <a:pt x="0" y="2230787"/>
                    </a:lnTo>
                    <a:lnTo>
                      <a:pt x="0" y="2229992"/>
                    </a:lnTo>
                    <a:lnTo>
                      <a:pt x="0" y="2229580"/>
                    </a:lnTo>
                    <a:lnTo>
                      <a:pt x="0" y="2227862"/>
                    </a:lnTo>
                    <a:lnTo>
                      <a:pt x="0" y="2224382"/>
                    </a:lnTo>
                    <a:lnTo>
                      <a:pt x="0" y="2223249"/>
                    </a:lnTo>
                    <a:lnTo>
                      <a:pt x="0" y="2216026"/>
                    </a:lnTo>
                    <a:lnTo>
                      <a:pt x="0" y="2210746"/>
                    </a:lnTo>
                    <a:lnTo>
                      <a:pt x="0" y="2210251"/>
                    </a:lnTo>
                    <a:lnTo>
                      <a:pt x="0" y="2208212"/>
                    </a:lnTo>
                    <a:lnTo>
                      <a:pt x="0" y="2206401"/>
                    </a:lnTo>
                    <a:lnTo>
                      <a:pt x="0" y="2199921"/>
                    </a:lnTo>
                    <a:lnTo>
                      <a:pt x="0" y="2198353"/>
                    </a:lnTo>
                    <a:lnTo>
                      <a:pt x="0" y="2194635"/>
                    </a:lnTo>
                    <a:lnTo>
                      <a:pt x="0" y="2193351"/>
                    </a:lnTo>
                    <a:lnTo>
                      <a:pt x="0" y="2189582"/>
                    </a:lnTo>
                    <a:lnTo>
                      <a:pt x="0" y="2188864"/>
                    </a:lnTo>
                    <a:lnTo>
                      <a:pt x="0" y="2187295"/>
                    </a:lnTo>
                    <a:lnTo>
                      <a:pt x="0" y="2185551"/>
                    </a:lnTo>
                    <a:lnTo>
                      <a:pt x="0" y="2185015"/>
                    </a:lnTo>
                    <a:lnTo>
                      <a:pt x="0" y="2183982"/>
                    </a:lnTo>
                    <a:lnTo>
                      <a:pt x="0" y="2183577"/>
                    </a:lnTo>
                    <a:lnTo>
                      <a:pt x="0" y="2173672"/>
                    </a:lnTo>
                    <a:lnTo>
                      <a:pt x="0" y="2162614"/>
                    </a:lnTo>
                    <a:lnTo>
                      <a:pt x="0" y="2156334"/>
                    </a:lnTo>
                    <a:lnTo>
                      <a:pt x="0" y="2155421"/>
                    </a:lnTo>
                    <a:lnTo>
                      <a:pt x="0" y="2154306"/>
                    </a:lnTo>
                    <a:lnTo>
                      <a:pt x="0" y="2150850"/>
                    </a:lnTo>
                    <a:lnTo>
                      <a:pt x="0" y="2145276"/>
                    </a:lnTo>
                    <a:lnTo>
                      <a:pt x="0" y="2144361"/>
                    </a:lnTo>
                    <a:lnTo>
                      <a:pt x="0" y="2142513"/>
                    </a:lnTo>
                    <a:lnTo>
                      <a:pt x="0" y="2121056"/>
                    </a:lnTo>
                    <a:lnTo>
                      <a:pt x="0" y="2119766"/>
                    </a:lnTo>
                    <a:lnTo>
                      <a:pt x="0" y="2118040"/>
                    </a:lnTo>
                    <a:lnTo>
                      <a:pt x="0" y="2111803"/>
                    </a:lnTo>
                    <a:lnTo>
                      <a:pt x="0" y="2111635"/>
                    </a:lnTo>
                    <a:lnTo>
                      <a:pt x="0" y="2109997"/>
                    </a:lnTo>
                    <a:lnTo>
                      <a:pt x="0" y="2097374"/>
                    </a:lnTo>
                    <a:lnTo>
                      <a:pt x="0" y="2081889"/>
                    </a:lnTo>
                    <a:lnTo>
                      <a:pt x="0" y="2077267"/>
                    </a:lnTo>
                    <a:lnTo>
                      <a:pt x="0" y="2070831"/>
                    </a:lnTo>
                    <a:lnTo>
                      <a:pt x="0" y="2068847"/>
                    </a:lnTo>
                    <a:lnTo>
                      <a:pt x="0" y="2059016"/>
                    </a:lnTo>
                    <a:lnTo>
                      <a:pt x="0" y="2054447"/>
                    </a:lnTo>
                    <a:lnTo>
                      <a:pt x="0" y="2048921"/>
                    </a:lnTo>
                    <a:lnTo>
                      <a:pt x="0" y="2038103"/>
                    </a:lnTo>
                    <a:lnTo>
                      <a:pt x="0" y="2029766"/>
                    </a:lnTo>
                    <a:lnTo>
                      <a:pt x="0" y="2029355"/>
                    </a:lnTo>
                    <a:lnTo>
                      <a:pt x="0" y="2028071"/>
                    </a:lnTo>
                    <a:lnTo>
                      <a:pt x="0" y="2027788"/>
                    </a:lnTo>
                    <a:lnTo>
                      <a:pt x="0" y="2026504"/>
                    </a:lnTo>
                    <a:lnTo>
                      <a:pt x="0" y="2018297"/>
                    </a:lnTo>
                    <a:lnTo>
                      <a:pt x="0" y="2016730"/>
                    </a:lnTo>
                    <a:lnTo>
                      <a:pt x="0" y="2009100"/>
                    </a:lnTo>
                    <a:lnTo>
                      <a:pt x="0" y="2006419"/>
                    </a:lnTo>
                    <a:lnTo>
                      <a:pt x="0" y="1999056"/>
                    </a:lnTo>
                    <a:lnTo>
                      <a:pt x="0" y="1997944"/>
                    </a:lnTo>
                    <a:lnTo>
                      <a:pt x="0" y="1988167"/>
                    </a:lnTo>
                    <a:lnTo>
                      <a:pt x="0" y="1986882"/>
                    </a:lnTo>
                    <a:lnTo>
                      <a:pt x="0" y="1985570"/>
                    </a:lnTo>
                    <a:lnTo>
                      <a:pt x="0" y="1984001"/>
                    </a:lnTo>
                    <a:lnTo>
                      <a:pt x="0" y="1978391"/>
                    </a:lnTo>
                    <a:lnTo>
                      <a:pt x="0" y="1967252"/>
                    </a:lnTo>
                    <a:lnTo>
                      <a:pt x="0" y="1963576"/>
                    </a:lnTo>
                    <a:lnTo>
                      <a:pt x="0" y="1955440"/>
                    </a:lnTo>
                    <a:lnTo>
                      <a:pt x="0" y="1952518"/>
                    </a:lnTo>
                    <a:lnTo>
                      <a:pt x="0" y="1944380"/>
                    </a:lnTo>
                    <a:lnTo>
                      <a:pt x="0" y="1924409"/>
                    </a:lnTo>
                    <a:lnTo>
                      <a:pt x="0" y="1920640"/>
                    </a:lnTo>
                    <a:lnTo>
                      <a:pt x="0" y="1919922"/>
                    </a:lnTo>
                    <a:lnTo>
                      <a:pt x="0" y="1918353"/>
                    </a:lnTo>
                    <a:lnTo>
                      <a:pt x="0" y="1916609"/>
                    </a:lnTo>
                    <a:lnTo>
                      <a:pt x="0" y="1915040"/>
                    </a:lnTo>
                    <a:lnTo>
                      <a:pt x="0" y="1914635"/>
                    </a:lnTo>
                    <a:lnTo>
                      <a:pt x="0" y="1913351"/>
                    </a:lnTo>
                    <a:lnTo>
                      <a:pt x="0" y="1909586"/>
                    </a:lnTo>
                    <a:lnTo>
                      <a:pt x="0" y="1905551"/>
                    </a:lnTo>
                    <a:lnTo>
                      <a:pt x="0" y="1903982"/>
                    </a:lnTo>
                    <a:lnTo>
                      <a:pt x="0" y="1901535"/>
                    </a:lnTo>
                    <a:lnTo>
                      <a:pt x="0" y="1897504"/>
                    </a:lnTo>
                    <a:lnTo>
                      <a:pt x="0" y="1893672"/>
                    </a:lnTo>
                    <a:lnTo>
                      <a:pt x="0" y="1892933"/>
                    </a:lnTo>
                    <a:lnTo>
                      <a:pt x="0" y="1881908"/>
                    </a:lnTo>
                    <a:lnTo>
                      <a:pt x="0" y="1878532"/>
                    </a:lnTo>
                    <a:lnTo>
                      <a:pt x="0" y="1876856"/>
                    </a:lnTo>
                    <a:lnTo>
                      <a:pt x="0" y="1876334"/>
                    </a:lnTo>
                    <a:lnTo>
                      <a:pt x="0" y="1875419"/>
                    </a:lnTo>
                    <a:lnTo>
                      <a:pt x="0" y="1873007"/>
                    </a:lnTo>
                    <a:lnTo>
                      <a:pt x="0" y="1872824"/>
                    </a:lnTo>
                    <a:lnTo>
                      <a:pt x="0" y="1871256"/>
                    </a:lnTo>
                    <a:lnTo>
                      <a:pt x="0" y="1870851"/>
                    </a:lnTo>
                    <a:lnTo>
                      <a:pt x="0" y="1850824"/>
                    </a:lnTo>
                    <a:lnTo>
                      <a:pt x="0" y="1842693"/>
                    </a:lnTo>
                    <a:lnTo>
                      <a:pt x="0" y="1841055"/>
                    </a:lnTo>
                    <a:lnTo>
                      <a:pt x="0" y="1839771"/>
                    </a:lnTo>
                    <a:lnTo>
                      <a:pt x="0" y="1831634"/>
                    </a:lnTo>
                    <a:lnTo>
                      <a:pt x="0" y="1828432"/>
                    </a:lnTo>
                    <a:lnTo>
                      <a:pt x="0" y="1817374"/>
                    </a:lnTo>
                    <a:lnTo>
                      <a:pt x="0" y="1808325"/>
                    </a:lnTo>
                    <a:lnTo>
                      <a:pt x="0" y="1801889"/>
                    </a:lnTo>
                    <a:lnTo>
                      <a:pt x="0" y="1797267"/>
                    </a:lnTo>
                    <a:lnTo>
                      <a:pt x="0" y="1790074"/>
                    </a:lnTo>
                    <a:lnTo>
                      <a:pt x="0" y="1788788"/>
                    </a:lnTo>
                    <a:lnTo>
                      <a:pt x="0" y="1784646"/>
                    </a:lnTo>
                    <a:lnTo>
                      <a:pt x="0" y="1779014"/>
                    </a:lnTo>
                    <a:lnTo>
                      <a:pt x="0" y="1769161"/>
                    </a:lnTo>
                    <a:lnTo>
                      <a:pt x="0" y="1759129"/>
                    </a:lnTo>
                    <a:lnTo>
                      <a:pt x="0" y="1758103"/>
                    </a:lnTo>
                    <a:lnTo>
                      <a:pt x="0" y="1757562"/>
                    </a:lnTo>
                    <a:lnTo>
                      <a:pt x="0" y="1749355"/>
                    </a:lnTo>
                    <a:lnTo>
                      <a:pt x="0" y="1748072"/>
                    </a:lnTo>
                    <a:lnTo>
                      <a:pt x="0" y="1747788"/>
                    </a:lnTo>
                    <a:lnTo>
                      <a:pt x="0" y="1746503"/>
                    </a:lnTo>
                    <a:lnTo>
                      <a:pt x="0" y="1746289"/>
                    </a:lnTo>
                    <a:lnTo>
                      <a:pt x="0" y="1744007"/>
                    </a:lnTo>
                    <a:lnTo>
                      <a:pt x="0" y="1742439"/>
                    </a:lnTo>
                    <a:lnTo>
                      <a:pt x="0" y="1740158"/>
                    </a:lnTo>
                    <a:lnTo>
                      <a:pt x="0" y="1735453"/>
                    </a:lnTo>
                    <a:lnTo>
                      <a:pt x="0" y="1729100"/>
                    </a:lnTo>
                    <a:lnTo>
                      <a:pt x="0" y="1721053"/>
                    </a:lnTo>
                    <a:lnTo>
                      <a:pt x="0" y="1717940"/>
                    </a:lnTo>
                    <a:lnTo>
                      <a:pt x="0" y="1716628"/>
                    </a:lnTo>
                    <a:lnTo>
                      <a:pt x="0" y="1715059"/>
                    </a:lnTo>
                    <a:lnTo>
                      <a:pt x="0" y="1709449"/>
                    </a:lnTo>
                    <a:lnTo>
                      <a:pt x="0" y="1705570"/>
                    </a:lnTo>
                    <a:lnTo>
                      <a:pt x="0" y="1704003"/>
                    </a:lnTo>
                    <a:lnTo>
                      <a:pt x="0" y="1700419"/>
                    </a:lnTo>
                    <a:lnTo>
                      <a:pt x="0" y="1698391"/>
                    </a:lnTo>
                    <a:lnTo>
                      <a:pt x="0" y="1696373"/>
                    </a:lnTo>
                    <a:lnTo>
                      <a:pt x="0" y="1683576"/>
                    </a:lnTo>
                    <a:lnTo>
                      <a:pt x="0" y="1675438"/>
                    </a:lnTo>
                    <a:lnTo>
                      <a:pt x="0" y="1665664"/>
                    </a:lnTo>
                    <a:lnTo>
                      <a:pt x="0" y="1644409"/>
                    </a:lnTo>
                    <a:lnTo>
                      <a:pt x="0" y="1640644"/>
                    </a:lnTo>
                    <a:lnTo>
                      <a:pt x="0" y="1636609"/>
                    </a:lnTo>
                    <a:lnTo>
                      <a:pt x="0" y="1635040"/>
                    </a:lnTo>
                    <a:lnTo>
                      <a:pt x="0" y="1632593"/>
                    </a:lnTo>
                    <a:lnTo>
                      <a:pt x="0" y="1628562"/>
                    </a:lnTo>
                    <a:lnTo>
                      <a:pt x="0" y="1623991"/>
                    </a:lnTo>
                    <a:lnTo>
                      <a:pt x="0" y="1622707"/>
                    </a:lnTo>
                    <a:lnTo>
                      <a:pt x="0" y="1621535"/>
                    </a:lnTo>
                    <a:lnTo>
                      <a:pt x="0" y="1617503"/>
                    </a:lnTo>
                    <a:lnTo>
                      <a:pt x="0" y="1612932"/>
                    </a:lnTo>
                    <a:lnTo>
                      <a:pt x="0" y="1609590"/>
                    </a:lnTo>
                    <a:lnTo>
                      <a:pt x="0" y="1608306"/>
                    </a:lnTo>
                    <a:lnTo>
                      <a:pt x="0" y="1607914"/>
                    </a:lnTo>
                    <a:lnTo>
                      <a:pt x="0" y="1604065"/>
                    </a:lnTo>
                    <a:lnTo>
                      <a:pt x="0" y="1603882"/>
                    </a:lnTo>
                    <a:lnTo>
                      <a:pt x="0" y="1602314"/>
                    </a:lnTo>
                    <a:lnTo>
                      <a:pt x="0" y="1601909"/>
                    </a:lnTo>
                    <a:lnTo>
                      <a:pt x="0" y="1598532"/>
                    </a:lnTo>
                    <a:lnTo>
                      <a:pt x="0" y="1596857"/>
                    </a:lnTo>
                    <a:lnTo>
                      <a:pt x="0" y="1593007"/>
                    </a:lnTo>
                    <a:lnTo>
                      <a:pt x="0" y="1592822"/>
                    </a:lnTo>
                    <a:lnTo>
                      <a:pt x="0" y="1591254"/>
                    </a:lnTo>
                    <a:lnTo>
                      <a:pt x="0" y="1586528"/>
                    </a:lnTo>
                    <a:lnTo>
                      <a:pt x="0" y="1584961"/>
                    </a:lnTo>
                    <a:lnTo>
                      <a:pt x="0" y="1580206"/>
                    </a:lnTo>
                    <a:lnTo>
                      <a:pt x="0" y="1570829"/>
                    </a:lnTo>
                    <a:lnTo>
                      <a:pt x="0" y="1565804"/>
                    </a:lnTo>
                    <a:lnTo>
                      <a:pt x="0" y="1562692"/>
                    </a:lnTo>
                    <a:lnTo>
                      <a:pt x="0" y="1560280"/>
                    </a:lnTo>
                    <a:lnTo>
                      <a:pt x="0" y="1548432"/>
                    </a:lnTo>
                    <a:lnTo>
                      <a:pt x="0" y="1542940"/>
                    </a:lnTo>
                    <a:lnTo>
                      <a:pt x="0" y="1542026"/>
                    </a:lnTo>
                    <a:lnTo>
                      <a:pt x="0" y="1528325"/>
                    </a:lnTo>
                    <a:lnTo>
                      <a:pt x="0" y="1519846"/>
                    </a:lnTo>
                    <a:lnTo>
                      <a:pt x="0" y="1515704"/>
                    </a:lnTo>
                    <a:lnTo>
                      <a:pt x="0" y="1510072"/>
                    </a:lnTo>
                    <a:lnTo>
                      <a:pt x="0" y="1508788"/>
                    </a:lnTo>
                    <a:lnTo>
                      <a:pt x="0" y="1507662"/>
                    </a:lnTo>
                    <a:lnTo>
                      <a:pt x="0" y="1504646"/>
                    </a:lnTo>
                    <a:lnTo>
                      <a:pt x="0" y="1489161"/>
                    </a:lnTo>
                    <a:lnTo>
                      <a:pt x="0" y="1479130"/>
                    </a:lnTo>
                    <a:lnTo>
                      <a:pt x="0" y="1477561"/>
                    </a:lnTo>
                    <a:lnTo>
                      <a:pt x="0" y="1477347"/>
                    </a:lnTo>
                    <a:lnTo>
                      <a:pt x="0" y="1475065"/>
                    </a:lnTo>
                    <a:lnTo>
                      <a:pt x="0" y="1473780"/>
                    </a:lnTo>
                    <a:lnTo>
                      <a:pt x="0" y="1473497"/>
                    </a:lnTo>
                    <a:lnTo>
                      <a:pt x="0" y="1472212"/>
                    </a:lnTo>
                    <a:lnTo>
                      <a:pt x="0" y="1468494"/>
                    </a:lnTo>
                    <a:lnTo>
                      <a:pt x="0" y="1466511"/>
                    </a:lnTo>
                    <a:lnTo>
                      <a:pt x="0" y="1466289"/>
                    </a:lnTo>
                    <a:lnTo>
                      <a:pt x="0" y="1464007"/>
                    </a:lnTo>
                    <a:lnTo>
                      <a:pt x="0" y="1462439"/>
                    </a:lnTo>
                    <a:lnTo>
                      <a:pt x="0" y="1460158"/>
                    </a:lnTo>
                    <a:lnTo>
                      <a:pt x="0" y="1455453"/>
                    </a:lnTo>
                    <a:lnTo>
                      <a:pt x="0" y="1452111"/>
                    </a:lnTo>
                    <a:lnTo>
                      <a:pt x="0" y="1441053"/>
                    </a:lnTo>
                    <a:lnTo>
                      <a:pt x="0" y="1436628"/>
                    </a:lnTo>
                    <a:lnTo>
                      <a:pt x="0" y="1435061"/>
                    </a:lnTo>
                    <a:lnTo>
                      <a:pt x="0" y="1431477"/>
                    </a:lnTo>
                    <a:lnTo>
                      <a:pt x="0" y="1431280"/>
                    </a:lnTo>
                    <a:lnTo>
                      <a:pt x="0" y="1430193"/>
                    </a:lnTo>
                    <a:lnTo>
                      <a:pt x="0" y="1429711"/>
                    </a:lnTo>
                    <a:lnTo>
                      <a:pt x="0" y="1429449"/>
                    </a:lnTo>
                    <a:lnTo>
                      <a:pt x="0" y="1427431"/>
                    </a:lnTo>
                    <a:lnTo>
                      <a:pt x="0" y="1420419"/>
                    </a:lnTo>
                    <a:lnTo>
                      <a:pt x="0" y="1416372"/>
                    </a:lnTo>
                    <a:lnTo>
                      <a:pt x="0" y="1396722"/>
                    </a:lnTo>
                    <a:lnTo>
                      <a:pt x="0" y="1394915"/>
                    </a:lnTo>
                    <a:lnTo>
                      <a:pt x="0" y="1387692"/>
                    </a:lnTo>
                    <a:lnTo>
                      <a:pt x="0" y="1385662"/>
                    </a:lnTo>
                    <a:lnTo>
                      <a:pt x="0" y="1353765"/>
                    </a:lnTo>
                    <a:lnTo>
                      <a:pt x="0" y="1352593"/>
                    </a:lnTo>
                    <a:lnTo>
                      <a:pt x="0" y="1348561"/>
                    </a:lnTo>
                    <a:lnTo>
                      <a:pt x="0" y="1343990"/>
                    </a:lnTo>
                    <a:lnTo>
                      <a:pt x="0" y="1342706"/>
                    </a:lnTo>
                    <a:lnTo>
                      <a:pt x="0" y="1339364"/>
                    </a:lnTo>
                    <a:lnTo>
                      <a:pt x="0" y="1329590"/>
                    </a:lnTo>
                    <a:lnTo>
                      <a:pt x="0" y="1328306"/>
                    </a:lnTo>
                    <a:lnTo>
                      <a:pt x="0" y="1327915"/>
                    </a:lnTo>
                    <a:lnTo>
                      <a:pt x="0" y="1324065"/>
                    </a:lnTo>
                    <a:lnTo>
                      <a:pt x="0" y="1323880"/>
                    </a:lnTo>
                    <a:lnTo>
                      <a:pt x="0" y="1322312"/>
                    </a:lnTo>
                    <a:lnTo>
                      <a:pt x="0" y="1317586"/>
                    </a:lnTo>
                    <a:lnTo>
                      <a:pt x="0" y="1316019"/>
                    </a:lnTo>
                    <a:lnTo>
                      <a:pt x="0" y="1311264"/>
                    </a:lnTo>
                    <a:lnTo>
                      <a:pt x="0" y="1306529"/>
                    </a:lnTo>
                    <a:lnTo>
                      <a:pt x="0" y="1304959"/>
                    </a:lnTo>
                    <a:lnTo>
                      <a:pt x="0" y="1303214"/>
                    </a:lnTo>
                    <a:lnTo>
                      <a:pt x="0" y="1301647"/>
                    </a:lnTo>
                    <a:lnTo>
                      <a:pt x="0" y="1300206"/>
                    </a:lnTo>
                    <a:lnTo>
                      <a:pt x="0" y="1296862"/>
                    </a:lnTo>
                    <a:lnTo>
                      <a:pt x="0" y="1291338"/>
                    </a:lnTo>
                    <a:lnTo>
                      <a:pt x="0" y="1285804"/>
                    </a:lnTo>
                    <a:lnTo>
                      <a:pt x="0" y="1280278"/>
                    </a:lnTo>
                    <a:lnTo>
                      <a:pt x="0" y="1273998"/>
                    </a:lnTo>
                    <a:lnTo>
                      <a:pt x="0" y="1273084"/>
                    </a:lnTo>
                    <a:lnTo>
                      <a:pt x="0" y="1262940"/>
                    </a:lnTo>
                    <a:lnTo>
                      <a:pt x="0" y="1262026"/>
                    </a:lnTo>
                    <a:lnTo>
                      <a:pt x="0" y="1239846"/>
                    </a:lnTo>
                    <a:lnTo>
                      <a:pt x="0" y="1238720"/>
                    </a:lnTo>
                    <a:lnTo>
                      <a:pt x="0" y="1237435"/>
                    </a:lnTo>
                    <a:lnTo>
                      <a:pt x="0" y="1235704"/>
                    </a:lnTo>
                    <a:lnTo>
                      <a:pt x="0" y="1229299"/>
                    </a:lnTo>
                    <a:lnTo>
                      <a:pt x="0" y="1227661"/>
                    </a:lnTo>
                    <a:lnTo>
                      <a:pt x="0" y="1204838"/>
                    </a:lnTo>
                    <a:lnTo>
                      <a:pt x="0" y="1203270"/>
                    </a:lnTo>
                    <a:lnTo>
                      <a:pt x="0" y="1199552"/>
                    </a:lnTo>
                    <a:lnTo>
                      <a:pt x="0" y="1198276"/>
                    </a:lnTo>
                    <a:lnTo>
                      <a:pt x="0" y="1197347"/>
                    </a:lnTo>
                    <a:lnTo>
                      <a:pt x="0" y="1195065"/>
                    </a:lnTo>
                    <a:lnTo>
                      <a:pt x="0" y="1194933"/>
                    </a:lnTo>
                    <a:lnTo>
                      <a:pt x="0" y="1193781"/>
                    </a:lnTo>
                    <a:lnTo>
                      <a:pt x="0" y="1193497"/>
                    </a:lnTo>
                    <a:lnTo>
                      <a:pt x="0" y="1192212"/>
                    </a:lnTo>
                    <a:lnTo>
                      <a:pt x="0" y="1188494"/>
                    </a:lnTo>
                    <a:lnTo>
                      <a:pt x="0" y="1186511"/>
                    </a:lnTo>
                    <a:lnTo>
                      <a:pt x="0" y="1176678"/>
                    </a:lnTo>
                    <a:lnTo>
                      <a:pt x="0" y="1172647"/>
                    </a:lnTo>
                    <a:lnTo>
                      <a:pt x="0" y="1172111"/>
                    </a:lnTo>
                    <a:lnTo>
                      <a:pt x="0" y="1162338"/>
                    </a:lnTo>
                    <a:lnTo>
                      <a:pt x="0" y="1161251"/>
                    </a:lnTo>
                    <a:lnTo>
                      <a:pt x="0" y="1160769"/>
                    </a:lnTo>
                    <a:lnTo>
                      <a:pt x="0" y="1155767"/>
                    </a:lnTo>
                    <a:lnTo>
                      <a:pt x="0" y="1151477"/>
                    </a:lnTo>
                    <a:lnTo>
                      <a:pt x="0" y="1151278"/>
                    </a:lnTo>
                    <a:lnTo>
                      <a:pt x="0" y="1150193"/>
                    </a:lnTo>
                    <a:lnTo>
                      <a:pt x="0" y="1149710"/>
                    </a:lnTo>
                    <a:lnTo>
                      <a:pt x="0" y="1147430"/>
                    </a:lnTo>
                    <a:lnTo>
                      <a:pt x="0" y="1125973"/>
                    </a:lnTo>
                    <a:lnTo>
                      <a:pt x="0" y="1118750"/>
                    </a:lnTo>
                    <a:lnTo>
                      <a:pt x="0" y="1116720"/>
                    </a:lnTo>
                    <a:lnTo>
                      <a:pt x="0" y="1114914"/>
                    </a:lnTo>
                    <a:lnTo>
                      <a:pt x="0" y="1107692"/>
                    </a:lnTo>
                    <a:lnTo>
                      <a:pt x="0" y="1106862"/>
                    </a:lnTo>
                    <a:lnTo>
                      <a:pt x="0" y="1082184"/>
                    </a:lnTo>
                    <a:lnTo>
                      <a:pt x="0" y="1073764"/>
                    </a:lnTo>
                    <a:lnTo>
                      <a:pt x="0" y="1063933"/>
                    </a:lnTo>
                    <a:lnTo>
                      <a:pt x="0" y="1059364"/>
                    </a:lnTo>
                    <a:lnTo>
                      <a:pt x="0" y="1037587"/>
                    </a:lnTo>
                    <a:lnTo>
                      <a:pt x="0" y="1036017"/>
                    </a:lnTo>
                    <a:lnTo>
                      <a:pt x="0" y="1034272"/>
                    </a:lnTo>
                    <a:lnTo>
                      <a:pt x="0" y="1032705"/>
                    </a:lnTo>
                    <a:lnTo>
                      <a:pt x="0" y="1031264"/>
                    </a:lnTo>
                    <a:lnTo>
                      <a:pt x="0" y="1023214"/>
                    </a:lnTo>
                    <a:lnTo>
                      <a:pt x="0" y="1021647"/>
                    </a:lnTo>
                    <a:lnTo>
                      <a:pt x="0" y="1016862"/>
                    </a:lnTo>
                    <a:lnTo>
                      <a:pt x="0" y="1015167"/>
                    </a:lnTo>
                    <a:lnTo>
                      <a:pt x="0" y="1011336"/>
                    </a:lnTo>
                    <a:lnTo>
                      <a:pt x="0" y="1010597"/>
                    </a:lnTo>
                    <a:lnTo>
                      <a:pt x="0" y="996196"/>
                    </a:lnTo>
                    <a:lnTo>
                      <a:pt x="0" y="993998"/>
                    </a:lnTo>
                    <a:lnTo>
                      <a:pt x="0" y="993084"/>
                    </a:lnTo>
                    <a:lnTo>
                      <a:pt x="0" y="990487"/>
                    </a:lnTo>
                    <a:lnTo>
                      <a:pt x="0" y="988918"/>
                    </a:lnTo>
                    <a:lnTo>
                      <a:pt x="0" y="968493"/>
                    </a:lnTo>
                    <a:lnTo>
                      <a:pt x="0" y="960357"/>
                    </a:lnTo>
                    <a:lnTo>
                      <a:pt x="0" y="958719"/>
                    </a:lnTo>
                    <a:lnTo>
                      <a:pt x="0" y="957435"/>
                    </a:lnTo>
                    <a:lnTo>
                      <a:pt x="0" y="949297"/>
                    </a:lnTo>
                    <a:lnTo>
                      <a:pt x="0" y="929334"/>
                    </a:lnTo>
                    <a:lnTo>
                      <a:pt x="0" y="925991"/>
                    </a:lnTo>
                    <a:lnTo>
                      <a:pt x="0" y="924839"/>
                    </a:lnTo>
                    <a:lnTo>
                      <a:pt x="0" y="923270"/>
                    </a:lnTo>
                    <a:lnTo>
                      <a:pt x="0" y="919552"/>
                    </a:lnTo>
                    <a:lnTo>
                      <a:pt x="0" y="918276"/>
                    </a:lnTo>
                    <a:lnTo>
                      <a:pt x="0" y="914933"/>
                    </a:lnTo>
                    <a:lnTo>
                      <a:pt x="0" y="907736"/>
                    </a:lnTo>
                    <a:lnTo>
                      <a:pt x="0" y="906452"/>
                    </a:lnTo>
                    <a:lnTo>
                      <a:pt x="0" y="903705"/>
                    </a:lnTo>
                    <a:lnTo>
                      <a:pt x="0" y="902421"/>
                    </a:lnTo>
                    <a:lnTo>
                      <a:pt x="0" y="897850"/>
                    </a:lnTo>
                    <a:lnTo>
                      <a:pt x="0" y="896682"/>
                    </a:lnTo>
                    <a:lnTo>
                      <a:pt x="0" y="892647"/>
                    </a:lnTo>
                    <a:lnTo>
                      <a:pt x="0" y="886825"/>
                    </a:lnTo>
                    <a:lnTo>
                      <a:pt x="0" y="883449"/>
                    </a:lnTo>
                    <a:lnTo>
                      <a:pt x="0" y="882336"/>
                    </a:lnTo>
                    <a:lnTo>
                      <a:pt x="0" y="881251"/>
                    </a:lnTo>
                    <a:lnTo>
                      <a:pt x="0" y="880768"/>
                    </a:lnTo>
                    <a:lnTo>
                      <a:pt x="0" y="875768"/>
                    </a:lnTo>
                    <a:lnTo>
                      <a:pt x="0" y="863952"/>
                    </a:lnTo>
                    <a:lnTo>
                      <a:pt x="0" y="861673"/>
                    </a:lnTo>
                    <a:lnTo>
                      <a:pt x="0" y="860103"/>
                    </a:lnTo>
                    <a:lnTo>
                      <a:pt x="0" y="859919"/>
                    </a:lnTo>
                    <a:lnTo>
                      <a:pt x="0" y="845972"/>
                    </a:lnTo>
                    <a:lnTo>
                      <a:pt x="0" y="838750"/>
                    </a:lnTo>
                    <a:lnTo>
                      <a:pt x="0" y="837920"/>
                    </a:lnTo>
                    <a:lnTo>
                      <a:pt x="0" y="826867"/>
                    </a:lnTo>
                    <a:lnTo>
                      <a:pt x="0" y="818083"/>
                    </a:lnTo>
                    <a:lnTo>
                      <a:pt x="0" y="813242"/>
                    </a:lnTo>
                    <a:lnTo>
                      <a:pt x="0" y="802184"/>
                    </a:lnTo>
                    <a:lnTo>
                      <a:pt x="0" y="794991"/>
                    </a:lnTo>
                    <a:lnTo>
                      <a:pt x="0" y="783931"/>
                    </a:lnTo>
                    <a:lnTo>
                      <a:pt x="0" y="754272"/>
                    </a:lnTo>
                    <a:lnTo>
                      <a:pt x="0" y="752705"/>
                    </a:lnTo>
                    <a:lnTo>
                      <a:pt x="0" y="751206"/>
                    </a:lnTo>
                    <a:lnTo>
                      <a:pt x="0" y="748924"/>
                    </a:lnTo>
                    <a:lnTo>
                      <a:pt x="0" y="747356"/>
                    </a:lnTo>
                    <a:lnTo>
                      <a:pt x="0" y="746225"/>
                    </a:lnTo>
                    <a:lnTo>
                      <a:pt x="0" y="741655"/>
                    </a:lnTo>
                    <a:lnTo>
                      <a:pt x="0" y="740370"/>
                    </a:lnTo>
                    <a:lnTo>
                      <a:pt x="0" y="735168"/>
                    </a:lnTo>
                    <a:lnTo>
                      <a:pt x="0" y="730596"/>
                    </a:lnTo>
                    <a:lnTo>
                      <a:pt x="0" y="727254"/>
                    </a:lnTo>
                    <a:lnTo>
                      <a:pt x="0" y="725970"/>
                    </a:lnTo>
                    <a:lnTo>
                      <a:pt x="0" y="721545"/>
                    </a:lnTo>
                    <a:lnTo>
                      <a:pt x="0" y="719976"/>
                    </a:lnTo>
                    <a:lnTo>
                      <a:pt x="0" y="716196"/>
                    </a:lnTo>
                    <a:lnTo>
                      <a:pt x="0" y="710487"/>
                    </a:lnTo>
                    <a:lnTo>
                      <a:pt x="0" y="708920"/>
                    </a:lnTo>
                    <a:lnTo>
                      <a:pt x="0" y="705336"/>
                    </a:lnTo>
                    <a:lnTo>
                      <a:pt x="0" y="697869"/>
                    </a:lnTo>
                    <a:lnTo>
                      <a:pt x="0" y="688493"/>
                    </a:lnTo>
                    <a:lnTo>
                      <a:pt x="0" y="683468"/>
                    </a:lnTo>
                    <a:lnTo>
                      <a:pt x="0" y="680355"/>
                    </a:lnTo>
                    <a:lnTo>
                      <a:pt x="0" y="649334"/>
                    </a:lnTo>
                    <a:lnTo>
                      <a:pt x="0" y="645991"/>
                    </a:lnTo>
                    <a:lnTo>
                      <a:pt x="0" y="637510"/>
                    </a:lnTo>
                    <a:lnTo>
                      <a:pt x="0" y="633479"/>
                    </a:lnTo>
                    <a:lnTo>
                      <a:pt x="0" y="628908"/>
                    </a:lnTo>
                    <a:lnTo>
                      <a:pt x="0" y="627740"/>
                    </a:lnTo>
                    <a:lnTo>
                      <a:pt x="0" y="626452"/>
                    </a:lnTo>
                    <a:lnTo>
                      <a:pt x="0" y="623705"/>
                    </a:lnTo>
                    <a:lnTo>
                      <a:pt x="0" y="622420"/>
                    </a:lnTo>
                    <a:lnTo>
                      <a:pt x="0" y="617849"/>
                    </a:lnTo>
                    <a:lnTo>
                      <a:pt x="0" y="614507"/>
                    </a:lnTo>
                    <a:lnTo>
                      <a:pt x="0" y="609803"/>
                    </a:lnTo>
                    <a:lnTo>
                      <a:pt x="0" y="606826"/>
                    </a:lnTo>
                    <a:lnTo>
                      <a:pt x="0" y="603449"/>
                    </a:lnTo>
                    <a:lnTo>
                      <a:pt x="0" y="595010"/>
                    </a:lnTo>
                    <a:lnTo>
                      <a:pt x="0" y="592731"/>
                    </a:lnTo>
                    <a:lnTo>
                      <a:pt x="0" y="591445"/>
                    </a:lnTo>
                    <a:lnTo>
                      <a:pt x="0" y="591161"/>
                    </a:lnTo>
                    <a:lnTo>
                      <a:pt x="0" y="590977"/>
                    </a:lnTo>
                    <a:lnTo>
                      <a:pt x="0" y="589878"/>
                    </a:lnTo>
                    <a:lnTo>
                      <a:pt x="0" y="585123"/>
                    </a:lnTo>
                    <a:lnTo>
                      <a:pt x="0" y="583952"/>
                    </a:lnTo>
                    <a:lnTo>
                      <a:pt x="0" y="581671"/>
                    </a:lnTo>
                    <a:lnTo>
                      <a:pt x="0" y="580103"/>
                    </a:lnTo>
                    <a:lnTo>
                      <a:pt x="0" y="579918"/>
                    </a:lnTo>
                    <a:lnTo>
                      <a:pt x="0" y="570721"/>
                    </a:lnTo>
                    <a:lnTo>
                      <a:pt x="0" y="568591"/>
                    </a:lnTo>
                    <a:lnTo>
                      <a:pt x="0" y="557925"/>
                    </a:lnTo>
                    <a:lnTo>
                      <a:pt x="0" y="551477"/>
                    </a:lnTo>
                    <a:lnTo>
                      <a:pt x="0" y="549141"/>
                    </a:lnTo>
                    <a:lnTo>
                      <a:pt x="0" y="548946"/>
                    </a:lnTo>
                    <a:lnTo>
                      <a:pt x="0" y="547857"/>
                    </a:lnTo>
                    <a:lnTo>
                      <a:pt x="0" y="547375"/>
                    </a:lnTo>
                    <a:lnTo>
                      <a:pt x="0" y="538083"/>
                    </a:lnTo>
                    <a:lnTo>
                      <a:pt x="0" y="533242"/>
                    </a:lnTo>
                    <a:lnTo>
                      <a:pt x="0" y="514989"/>
                    </a:lnTo>
                    <a:lnTo>
                      <a:pt x="0" y="512579"/>
                    </a:lnTo>
                    <a:lnTo>
                      <a:pt x="0" y="505355"/>
                    </a:lnTo>
                    <a:lnTo>
                      <a:pt x="0" y="482264"/>
                    </a:lnTo>
                    <a:lnTo>
                      <a:pt x="0" y="479982"/>
                    </a:lnTo>
                    <a:lnTo>
                      <a:pt x="0" y="478414"/>
                    </a:lnTo>
                    <a:lnTo>
                      <a:pt x="0" y="473421"/>
                    </a:lnTo>
                    <a:lnTo>
                      <a:pt x="0" y="471428"/>
                    </a:lnTo>
                    <a:lnTo>
                      <a:pt x="0" y="471206"/>
                    </a:lnTo>
                    <a:lnTo>
                      <a:pt x="0" y="468924"/>
                    </a:lnTo>
                    <a:lnTo>
                      <a:pt x="0" y="467356"/>
                    </a:lnTo>
                    <a:lnTo>
                      <a:pt x="0" y="466226"/>
                    </a:lnTo>
                    <a:lnTo>
                      <a:pt x="0" y="461654"/>
                    </a:lnTo>
                    <a:lnTo>
                      <a:pt x="0" y="460876"/>
                    </a:lnTo>
                    <a:lnTo>
                      <a:pt x="0" y="460370"/>
                    </a:lnTo>
                    <a:lnTo>
                      <a:pt x="0" y="457028"/>
                    </a:lnTo>
                    <a:lnTo>
                      <a:pt x="0" y="447254"/>
                    </a:lnTo>
                    <a:lnTo>
                      <a:pt x="0" y="445970"/>
                    </a:lnTo>
                    <a:lnTo>
                      <a:pt x="0" y="441545"/>
                    </a:lnTo>
                    <a:lnTo>
                      <a:pt x="0" y="439978"/>
                    </a:lnTo>
                    <a:lnTo>
                      <a:pt x="0" y="436394"/>
                    </a:lnTo>
                    <a:lnTo>
                      <a:pt x="0" y="436197"/>
                    </a:lnTo>
                    <a:lnTo>
                      <a:pt x="0" y="434628"/>
                    </a:lnTo>
                    <a:lnTo>
                      <a:pt x="0" y="428927"/>
                    </a:lnTo>
                    <a:lnTo>
                      <a:pt x="0" y="425336"/>
                    </a:lnTo>
                    <a:lnTo>
                      <a:pt x="0" y="417870"/>
                    </a:lnTo>
                    <a:lnTo>
                      <a:pt x="0" y="417289"/>
                    </a:lnTo>
                    <a:lnTo>
                      <a:pt x="0" y="414526"/>
                    </a:lnTo>
                    <a:lnTo>
                      <a:pt x="0" y="403468"/>
                    </a:lnTo>
                    <a:lnTo>
                      <a:pt x="0" y="392609"/>
                    </a:lnTo>
                    <a:lnTo>
                      <a:pt x="0" y="382011"/>
                    </a:lnTo>
                    <a:lnTo>
                      <a:pt x="0" y="357510"/>
                    </a:lnTo>
                    <a:lnTo>
                      <a:pt x="0" y="353478"/>
                    </a:lnTo>
                    <a:lnTo>
                      <a:pt x="0" y="348907"/>
                    </a:lnTo>
                    <a:lnTo>
                      <a:pt x="0" y="340861"/>
                    </a:lnTo>
                    <a:lnTo>
                      <a:pt x="0" y="334507"/>
                    </a:lnTo>
                    <a:lnTo>
                      <a:pt x="0" y="329802"/>
                    </a:lnTo>
                    <a:lnTo>
                      <a:pt x="0" y="322503"/>
                    </a:lnTo>
                    <a:lnTo>
                      <a:pt x="0" y="320936"/>
                    </a:lnTo>
                    <a:lnTo>
                      <a:pt x="0" y="316181"/>
                    </a:lnTo>
                    <a:lnTo>
                      <a:pt x="0" y="315941"/>
                    </a:lnTo>
                    <a:lnTo>
                      <a:pt x="0" y="315010"/>
                    </a:lnTo>
                    <a:lnTo>
                      <a:pt x="0" y="312729"/>
                    </a:lnTo>
                    <a:lnTo>
                      <a:pt x="0" y="311446"/>
                    </a:lnTo>
                    <a:lnTo>
                      <a:pt x="0" y="311161"/>
                    </a:lnTo>
                    <a:lnTo>
                      <a:pt x="0" y="310976"/>
                    </a:lnTo>
                    <a:lnTo>
                      <a:pt x="0" y="309876"/>
                    </a:lnTo>
                    <a:lnTo>
                      <a:pt x="0" y="305123"/>
                    </a:lnTo>
                    <a:lnTo>
                      <a:pt x="0" y="301779"/>
                    </a:lnTo>
                    <a:lnTo>
                      <a:pt x="0" y="299649"/>
                    </a:lnTo>
                    <a:lnTo>
                      <a:pt x="0" y="290721"/>
                    </a:lnTo>
                    <a:lnTo>
                      <a:pt x="0" y="290310"/>
                    </a:lnTo>
                    <a:lnTo>
                      <a:pt x="0" y="288592"/>
                    </a:lnTo>
                    <a:lnTo>
                      <a:pt x="0" y="282535"/>
                    </a:lnTo>
                    <a:lnTo>
                      <a:pt x="0" y="280004"/>
                    </a:lnTo>
                    <a:lnTo>
                      <a:pt x="0" y="278915"/>
                    </a:lnTo>
                    <a:lnTo>
                      <a:pt x="0" y="278433"/>
                    </a:lnTo>
                    <a:lnTo>
                      <a:pt x="0" y="271476"/>
                    </a:lnTo>
                    <a:lnTo>
                      <a:pt x="0" y="269141"/>
                    </a:lnTo>
                    <a:lnTo>
                      <a:pt x="0" y="268942"/>
                    </a:lnTo>
                    <a:lnTo>
                      <a:pt x="0" y="243637"/>
                    </a:lnTo>
                    <a:lnTo>
                      <a:pt x="0" y="236413"/>
                    </a:lnTo>
                    <a:lnTo>
                      <a:pt x="0" y="204479"/>
                    </a:lnTo>
                    <a:lnTo>
                      <a:pt x="0" y="202264"/>
                    </a:lnTo>
                    <a:lnTo>
                      <a:pt x="0" y="199982"/>
                    </a:lnTo>
                    <a:lnTo>
                      <a:pt x="0" y="198414"/>
                    </a:lnTo>
                    <a:lnTo>
                      <a:pt x="0" y="191934"/>
                    </a:lnTo>
                    <a:lnTo>
                      <a:pt x="0" y="191428"/>
                    </a:lnTo>
                    <a:lnTo>
                      <a:pt x="0" y="177028"/>
                    </a:lnTo>
                    <a:lnTo>
                      <a:pt x="0" y="167255"/>
                    </a:lnTo>
                    <a:lnTo>
                      <a:pt x="0" y="165686"/>
                    </a:lnTo>
                    <a:lnTo>
                      <a:pt x="0" y="156394"/>
                    </a:lnTo>
                    <a:lnTo>
                      <a:pt x="0" y="148928"/>
                    </a:lnTo>
                    <a:lnTo>
                      <a:pt x="0" y="148347"/>
                    </a:lnTo>
                    <a:lnTo>
                      <a:pt x="0" y="134526"/>
                    </a:lnTo>
                    <a:lnTo>
                      <a:pt x="0" y="123667"/>
                    </a:lnTo>
                    <a:lnTo>
                      <a:pt x="0" y="113069"/>
                    </a:lnTo>
                    <a:lnTo>
                      <a:pt x="0" y="60860"/>
                    </a:lnTo>
                    <a:lnTo>
                      <a:pt x="0" y="46999"/>
                    </a:lnTo>
                    <a:lnTo>
                      <a:pt x="0" y="42504"/>
                    </a:lnTo>
                    <a:lnTo>
                      <a:pt x="0" y="40934"/>
                    </a:lnTo>
                    <a:lnTo>
                      <a:pt x="0" y="36181"/>
                    </a:lnTo>
                    <a:lnTo>
                      <a:pt x="0" y="21779"/>
                    </a:lnTo>
                    <a:lnTo>
                      <a:pt x="0" y="21368"/>
                    </a:lnTo>
                    <a:lnTo>
                      <a:pt x="0" y="19650"/>
                    </a:lnTo>
                    <a:lnTo>
                      <a:pt x="0" y="25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wrap="square" lIns="0" tIns="548640" rIns="0" bIns="0" rtlCol="0" anchor="ctr">
                <a:noAutofit/>
              </a:bodyPr>
              <a:lstStyle/>
              <a:p>
                <a:pPr marL="0" indent="0" fontAlgn="auto">
                  <a:spcBef>
                    <a:spcPts val="0"/>
                  </a:spcBef>
                  <a:spcAft>
                    <a:spcPts val="0"/>
                  </a:spcAft>
                  <a:buFont typeface="Arial" panose="020B0604020202020204" pitchFamily="34" charset="0"/>
                  <a:buNone/>
                </a:pPr>
                <a:endParaRPr lang="en-US" sz="12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59938D1E-4106-CB41-996F-56DD07B0A5E1}"/>
                </a:ext>
              </a:extLst>
            </p:cNvPr>
            <p:cNvGrpSpPr/>
            <p:nvPr/>
          </p:nvGrpSpPr>
          <p:grpSpPr>
            <a:xfrm>
              <a:off x="0" y="396874"/>
              <a:ext cx="10735830" cy="556730"/>
              <a:chOff x="0" y="396874"/>
              <a:chExt cx="10735830" cy="556730"/>
            </a:xfrm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xmlns="" id="{ECADB601-6DB1-224A-AE70-1A9FEA4E9A20}"/>
                  </a:ext>
                </a:extLst>
              </p:cNvPr>
              <p:cNvSpPr/>
              <p:nvPr/>
            </p:nvSpPr>
            <p:spPr>
              <a:xfrm>
                <a:off x="961937" y="404964"/>
                <a:ext cx="9773893" cy="548640"/>
              </a:xfrm>
              <a:custGeom>
                <a:avLst/>
                <a:gdLst>
                  <a:gd name="connsiteX0" fmla="*/ 423620 w 9619281"/>
                  <a:gd name="connsiteY0" fmla="*/ 5166 h 552773"/>
                  <a:gd name="connsiteX1" fmla="*/ 0 w 9619281"/>
                  <a:gd name="connsiteY1" fmla="*/ 552773 h 552773"/>
                  <a:gd name="connsiteX2" fmla="*/ 9619281 w 9619281"/>
                  <a:gd name="connsiteY2" fmla="*/ 552773 h 552773"/>
                  <a:gd name="connsiteX3" fmla="*/ 9619281 w 9619281"/>
                  <a:gd name="connsiteY3" fmla="*/ 0 h 552773"/>
                  <a:gd name="connsiteX4" fmla="*/ 423620 w 9619281"/>
                  <a:gd name="connsiteY4" fmla="*/ 5166 h 552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9281" h="552773">
                    <a:moveTo>
                      <a:pt x="423620" y="5166"/>
                    </a:moveTo>
                    <a:lnTo>
                      <a:pt x="0" y="552773"/>
                    </a:lnTo>
                    <a:lnTo>
                      <a:pt x="9619281" y="552773"/>
                    </a:lnTo>
                    <a:lnTo>
                      <a:pt x="9619281" y="0"/>
                    </a:lnTo>
                    <a:lnTo>
                      <a:pt x="423620" y="516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xmlns="" id="{FC52E717-B235-EB4D-860C-0B7933A49145}"/>
                  </a:ext>
                </a:extLst>
              </p:cNvPr>
              <p:cNvGrpSpPr/>
              <p:nvPr/>
            </p:nvGrpSpPr>
            <p:grpSpPr>
              <a:xfrm>
                <a:off x="0" y="396874"/>
                <a:ext cx="1270065" cy="552451"/>
                <a:chOff x="0" y="396874"/>
                <a:chExt cx="1270065" cy="552451"/>
              </a:xfrm>
            </p:grpSpPr>
            <p:sp>
              <p:nvSpPr>
                <p:cNvPr id="26" name="Rectangle 25">
                  <a:extLst>
                    <a:ext uri="{FF2B5EF4-FFF2-40B4-BE49-F238E27FC236}">
                      <a16:creationId xmlns:a16="http://schemas.microsoft.com/office/drawing/2014/main" xmlns="" id="{962F52A0-C24F-1C43-B49F-F331ABE7AE8B}"/>
                    </a:ext>
                  </a:extLst>
                </p:cNvPr>
                <p:cNvSpPr/>
                <p:nvPr/>
              </p:nvSpPr>
              <p:spPr>
                <a:xfrm>
                  <a:off x="0" y="396874"/>
                  <a:ext cx="844616" cy="55245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Right Triangle 26">
                  <a:extLst>
                    <a:ext uri="{FF2B5EF4-FFF2-40B4-BE49-F238E27FC236}">
                      <a16:creationId xmlns:a16="http://schemas.microsoft.com/office/drawing/2014/main" xmlns="" id="{52C72FED-B350-C34D-A9E1-678D223B6666}"/>
                    </a:ext>
                  </a:extLst>
                </p:cNvPr>
                <p:cNvSpPr/>
                <p:nvPr/>
              </p:nvSpPr>
              <p:spPr>
                <a:xfrm rot="5400000">
                  <a:off x="781114" y="460374"/>
                  <a:ext cx="552451" cy="425451"/>
                </a:xfrm>
                <a:prstGeom prst="rtTriangl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25" name="Text Placeholder 14">
                <a:extLst>
                  <a:ext uri="{FF2B5EF4-FFF2-40B4-BE49-F238E27FC236}">
                    <a16:creationId xmlns:a16="http://schemas.microsoft.com/office/drawing/2014/main" xmlns="" id="{79ADC9D3-F82A-4C4E-89E5-F532D1B8B8B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477108" y="522066"/>
                <a:ext cx="9105637" cy="365760"/>
              </a:xfrm>
              <a:prstGeom prst="rect">
                <a:avLst/>
              </a:prstGeom>
            </p:spPr>
            <p:txBody>
              <a:bodyPr/>
              <a:lstStyle>
                <a:lvl1pPr marL="228531" indent="-228531" algn="l" defTabSz="914126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1999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063" indent="0" algn="l" defTabSz="914126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1799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2657" indent="-228531" algn="l" defTabSz="914126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99720" indent="-228531" algn="l" defTabSz="914126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6783" indent="-228531" algn="l" defTabSz="914126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3846" indent="-228531" algn="l" defTabSz="914126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799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0908" indent="-228531" algn="l" defTabSz="914126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799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7971" indent="-228531" algn="l" defTabSz="914126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799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5034" indent="-228531" algn="l" defTabSz="914126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799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fontAlgn="auto">
                  <a:spcAft>
                    <a:spcPts val="0"/>
                  </a:spcAft>
                  <a:buNone/>
                </a:pPr>
                <a:r>
                  <a:rPr lang="en-US" dirty="0">
                    <a:solidFill>
                      <a:schemeClr val="bg1"/>
                    </a:solidFill>
                  </a:rPr>
                  <a:t>Sales Enablement Tools</a:t>
                </a:r>
              </a:p>
            </p:txBody>
          </p:sp>
        </p:grp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37968E32-5B74-47CE-BC96-2D7210765E85}"/>
              </a:ext>
            </a:extLst>
          </p:cNvPr>
          <p:cNvSpPr/>
          <p:nvPr/>
        </p:nvSpPr>
        <p:spPr>
          <a:xfrm>
            <a:off x="65314" y="6475445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9595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87E4CAB3-DF12-5048-A92F-B6A4893C008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Thank You!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1C700B01-3B33-F345-A21D-B2B58417EAD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For more information, please visit www.zebra.com/et8x-series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5891E22D-9864-7D44-9C7B-E7EBDE59468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66725" y="2782808"/>
            <a:ext cx="5833867" cy="477026"/>
          </a:xfrm>
          <a:prstGeom prst="rect">
            <a:avLst/>
          </a:prstGeom>
        </p:spPr>
        <p:txBody>
          <a:bodyPr wrap="square" lIns="0" tIns="0" rIns="121867" bIns="60933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ZEBRA and the stylized Zebra head are trademarks of ZIH Corp, registered in many jurisdictions worldwide. </a:t>
            </a:r>
            <a:b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All other trademarks are the property of their respective owners. ©2021 ZIH Corp and/or its affiliates. </a:t>
            </a:r>
            <a:b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All rights reserved.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C1B6CFB4-3929-40FB-BC5E-FC85C93CCEA7}"/>
              </a:ext>
            </a:extLst>
          </p:cNvPr>
          <p:cNvSpPr/>
          <p:nvPr/>
        </p:nvSpPr>
        <p:spPr>
          <a:xfrm>
            <a:off x="335902" y="2484229"/>
            <a:ext cx="5663682" cy="85982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6094AF5-93CA-4A4D-9A7F-7D02E368A77C}"/>
              </a:ext>
            </a:extLst>
          </p:cNvPr>
          <p:cNvSpPr/>
          <p:nvPr/>
        </p:nvSpPr>
        <p:spPr>
          <a:xfrm>
            <a:off x="335902" y="484582"/>
            <a:ext cx="3013788" cy="70912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1333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B667236B-3D35-DC4D-BA36-49398CD30C24}"/>
              </a:ext>
            </a:extLst>
          </p:cNvPr>
          <p:cNvSpPr/>
          <p:nvPr/>
        </p:nvSpPr>
        <p:spPr>
          <a:xfrm>
            <a:off x="-2" y="2298585"/>
            <a:ext cx="5593977" cy="455852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Slide Number Placeholder 1">
            <a:extLst>
              <a:ext uri="{FF2B5EF4-FFF2-40B4-BE49-F238E27FC236}">
                <a16:creationId xmlns:a16="http://schemas.microsoft.com/office/drawing/2014/main" xmlns="" id="{4ECE7EA1-35A3-5D4A-AA3C-67A6E7E9D8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24234" y="6401155"/>
            <a:ext cx="1264591" cy="457081"/>
          </a:xfrm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49F4571-797E-F142-9C8A-F3F3AD6D4F24}" type="slidenum">
              <a:rPr lang="en-US">
                <a:solidFill>
                  <a:schemeClr val="bg1">
                    <a:lumMod val="75000"/>
                  </a:schemeClr>
                </a:solidFill>
                <a:latin typeface="Arial" pitchFamily="34" charset="0"/>
                <a:ea typeface="MS PGothic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</a:t>
            </a:fld>
            <a:endParaRPr lang="en-US" dirty="0">
              <a:solidFill>
                <a:schemeClr val="bg1">
                  <a:lumMod val="75000"/>
                </a:schemeClr>
              </a:solidFill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6" name="AutoShape 2">
            <a:extLst>
              <a:ext uri="{FF2B5EF4-FFF2-40B4-BE49-F238E27FC236}">
                <a16:creationId xmlns:a16="http://schemas.microsoft.com/office/drawing/2014/main" xmlns="" id="{282EE691-B3ED-EA49-B56C-BEA7B029DB78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 flipV="1">
            <a:off x="9577519" y="893"/>
            <a:ext cx="2611306" cy="1508367"/>
          </a:xfrm>
          <a:prstGeom prst="rtTriangle">
            <a:avLst/>
          </a:prstGeom>
          <a:gradFill>
            <a:gsLst>
              <a:gs pos="0">
                <a:srgbClr val="00FFFF"/>
              </a:gs>
              <a:gs pos="50000">
                <a:srgbClr val="00C9FF"/>
              </a:gs>
              <a:gs pos="100000">
                <a:srgbClr val="0099FF"/>
              </a:gs>
            </a:gsLst>
            <a:lin ang="0" scaled="1"/>
          </a:gra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defTabSz="913852">
              <a:defRPr/>
            </a:pPr>
            <a:endParaRPr lang="en-US" sz="1798" dirty="0">
              <a:solidFill>
                <a:srgbClr val="000000"/>
              </a:solidFill>
              <a:latin typeface="Arial" panose="020B0604020202020204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xmlns="" id="{931FF2FD-C91D-3A4A-9E32-04BF866E1431}"/>
              </a:ext>
            </a:extLst>
          </p:cNvPr>
          <p:cNvSpPr/>
          <p:nvPr/>
        </p:nvSpPr>
        <p:spPr>
          <a:xfrm>
            <a:off x="389146" y="887876"/>
            <a:ext cx="8539517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2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Rugged, thin and light, a true 2-in-1 experience — at a great value </a:t>
            </a:r>
          </a:p>
        </p:txBody>
      </p:sp>
      <p:sp>
        <p:nvSpPr>
          <p:cNvPr id="33" name="Title 8">
            <a:extLst>
              <a:ext uri="{FF2B5EF4-FFF2-40B4-BE49-F238E27FC236}">
                <a16:creationId xmlns:a16="http://schemas.microsoft.com/office/drawing/2014/main" xmlns="" id="{0C81661F-3743-4548-972A-536B16FB70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081" y="457200"/>
            <a:ext cx="3432339" cy="430676"/>
          </a:xfrm>
        </p:spPr>
        <p:txBody>
          <a:bodyPr/>
          <a:lstStyle/>
          <a:p>
            <a:r>
              <a:rPr lang="en-US" dirty="0">
                <a:solidFill>
                  <a:srgbClr val="0070C0"/>
                </a:solidFill>
              </a:rPr>
              <a:t>Why the ET80/ET85?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DDE7BFCF-B37D-4D49-9F78-3D46DCB20BDE}"/>
              </a:ext>
            </a:extLst>
          </p:cNvPr>
          <p:cNvGrpSpPr/>
          <p:nvPr/>
        </p:nvGrpSpPr>
        <p:grpSpPr>
          <a:xfrm>
            <a:off x="5995022" y="1749439"/>
            <a:ext cx="5971691" cy="4575986"/>
            <a:chOff x="5804771" y="2160742"/>
            <a:chExt cx="5428811" cy="4575986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xmlns="" id="{67F5DB5F-0617-2E4A-9269-E3B1BCA75FA2}"/>
                </a:ext>
              </a:extLst>
            </p:cNvPr>
            <p:cNvGrpSpPr/>
            <p:nvPr/>
          </p:nvGrpSpPr>
          <p:grpSpPr>
            <a:xfrm>
              <a:off x="5804771" y="2160742"/>
              <a:ext cx="5428811" cy="4575986"/>
              <a:chOff x="5518519" y="2036157"/>
              <a:chExt cx="5428811" cy="4575986"/>
            </a:xfrm>
          </p:grpSpPr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xmlns="" id="{F1459518-B603-C24E-A1EE-3C6C8FDC182E}"/>
                  </a:ext>
                </a:extLst>
              </p:cNvPr>
              <p:cNvSpPr txBox="1"/>
              <p:nvPr/>
            </p:nvSpPr>
            <p:spPr>
              <a:xfrm>
                <a:off x="5518519" y="3378967"/>
                <a:ext cx="5175816" cy="5232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>
                    <a:solidFill>
                      <a:schemeClr val="accent1"/>
                    </a:solidFill>
                  </a:rPr>
                  <a:t>Greater than 35% thinner and 20% lighter than 2-in-1 competitors </a:t>
                </a:r>
              </a:p>
              <a:p>
                <a:r>
                  <a:rPr lang="en-US" sz="1400" dirty="0"/>
                  <a:t>With low profile for better visibility in vehicles </a:t>
                </a:r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xmlns="" id="{5054A203-E934-874A-8470-C2505B04FCCA}"/>
                  </a:ext>
                </a:extLst>
              </p:cNvPr>
              <p:cNvSpPr txBox="1"/>
              <p:nvPr/>
            </p:nvSpPr>
            <p:spPr>
              <a:xfrm>
                <a:off x="5518520" y="2036157"/>
                <a:ext cx="4176809" cy="5232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>
                    <a:solidFill>
                      <a:schemeClr val="accent1"/>
                    </a:solidFill>
                  </a:rPr>
                  <a:t>Enhance Zebra’s 12-inch tablet business </a:t>
                </a:r>
              </a:p>
              <a:p>
                <a:r>
                  <a:rPr lang="en-US" sz="1400" dirty="0"/>
                  <a:t>Represents a major upgrade to the R12</a:t>
                </a:r>
              </a:p>
            </p:txBody>
          </p: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xmlns="" id="{CD454851-0D6F-AC4F-B4D1-A200E55A16D6}"/>
                  </a:ext>
                </a:extLst>
              </p:cNvPr>
              <p:cNvSpPr txBox="1"/>
              <p:nvPr/>
            </p:nvSpPr>
            <p:spPr>
              <a:xfrm>
                <a:off x="5518520" y="5393184"/>
                <a:ext cx="5023974" cy="5232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>
                    <a:solidFill>
                      <a:schemeClr val="accent1"/>
                    </a:solidFill>
                  </a:rPr>
                  <a:t>Designed to the latest rugged standards</a:t>
                </a:r>
              </a:p>
              <a:p>
                <a:r>
                  <a:rPr lang="en-US" sz="1400" dirty="0"/>
                  <a:t>Rugged tested at MIL-STD-810H; </a:t>
                </a:r>
                <a:r>
                  <a:rPr lang="en-US" sz="1400" dirty="0" err="1"/>
                  <a:t>fanless</a:t>
                </a:r>
                <a:r>
                  <a:rPr lang="en-US" sz="1400" dirty="0"/>
                  <a:t> design for clean rooms </a:t>
                </a: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xmlns="" id="{3094F0A1-5080-5B43-A0B2-DC0F13E19333}"/>
                  </a:ext>
                </a:extLst>
              </p:cNvPr>
              <p:cNvSpPr txBox="1"/>
              <p:nvPr/>
            </p:nvSpPr>
            <p:spPr>
              <a:xfrm>
                <a:off x="5518520" y="4721777"/>
                <a:ext cx="5428810" cy="5232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>
                    <a:solidFill>
                      <a:schemeClr val="accent1"/>
                    </a:solidFill>
                  </a:rPr>
                  <a:t>Advanced wireless connectivity </a:t>
                </a:r>
              </a:p>
              <a:p>
                <a:r>
                  <a:rPr lang="en-US" sz="1400" dirty="0"/>
                  <a:t>Fastest WiFi and cellular speeds with support for </a:t>
                </a:r>
                <a:r>
                  <a:rPr lang="en-US" sz="1400" dirty="0" err="1"/>
                  <a:t>WiFi</a:t>
                </a:r>
                <a:r>
                  <a:rPr lang="en-US" sz="1400" dirty="0"/>
                  <a:t> 6E and 5G (ET85)</a:t>
                </a: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xmlns="" id="{85C9511E-4BE1-7F47-B6FE-E19DC2B3FD7C}"/>
                  </a:ext>
                </a:extLst>
              </p:cNvPr>
              <p:cNvSpPr txBox="1"/>
              <p:nvPr/>
            </p:nvSpPr>
            <p:spPr>
              <a:xfrm>
                <a:off x="5518520" y="2707562"/>
                <a:ext cx="4381110" cy="5232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>
                    <a:solidFill>
                      <a:schemeClr val="accent1"/>
                    </a:solidFill>
                  </a:rPr>
                  <a:t>Access growing 2-in-1 market</a:t>
                </a:r>
              </a:p>
              <a:p>
                <a:r>
                  <a:rPr lang="en-US" sz="1400" dirty="0"/>
                  <a:t>$300M TAM global market expansion</a:t>
                </a: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xmlns="" id="{02CB1DFF-C4F2-3B47-B50A-57469FEACDA7}"/>
                  </a:ext>
                </a:extLst>
              </p:cNvPr>
              <p:cNvSpPr txBox="1"/>
              <p:nvPr/>
            </p:nvSpPr>
            <p:spPr>
              <a:xfrm>
                <a:off x="5518520" y="4050372"/>
                <a:ext cx="4285460" cy="5232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>
                    <a:solidFill>
                      <a:schemeClr val="accent1"/>
                    </a:solidFill>
                  </a:rPr>
                  <a:t>True laptop replacement</a:t>
                </a:r>
              </a:p>
              <a:p>
                <a:r>
                  <a:rPr lang="en-US" sz="1400" dirty="0"/>
                  <a:t>Friction hinge and color backlit keyboard</a:t>
                </a: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xmlns="" id="{37924D4A-C87A-5B43-A9D9-8AD083AA049E}"/>
                  </a:ext>
                </a:extLst>
              </p:cNvPr>
              <p:cNvSpPr txBox="1"/>
              <p:nvPr/>
            </p:nvSpPr>
            <p:spPr>
              <a:xfrm>
                <a:off x="5518520" y="6088923"/>
                <a:ext cx="5023974" cy="5232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>
                    <a:solidFill>
                      <a:schemeClr val="accent1"/>
                    </a:solidFill>
                  </a:rPr>
                  <a:t>Software differentiators </a:t>
                </a:r>
              </a:p>
              <a:p>
                <a:r>
                  <a:rPr lang="en-US" sz="1400" dirty="0"/>
                  <a:t>Mobility DNA and DataCapture DNA for Windows</a:t>
                </a: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xmlns="" id="{D85B6B42-C995-8141-8D0A-8691C2569862}"/>
                </a:ext>
              </a:extLst>
            </p:cNvPr>
            <p:cNvGrpSpPr/>
            <p:nvPr/>
          </p:nvGrpSpPr>
          <p:grpSpPr>
            <a:xfrm>
              <a:off x="5854673" y="2760434"/>
              <a:ext cx="4810946" cy="3381784"/>
              <a:chOff x="5854673" y="2760434"/>
              <a:chExt cx="4606645" cy="3381784"/>
            </a:xfrm>
          </p:grpSpPr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xmlns="" id="{F9651E5D-1084-AA4F-A015-B9F7FE6509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54673" y="2760434"/>
                <a:ext cx="4606645" cy="0"/>
              </a:xfrm>
              <a:prstGeom prst="line">
                <a:avLst/>
              </a:prstGeom>
              <a:ln w="6350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xmlns="" id="{E09C4840-DDAE-0346-9044-D030D5B71E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54673" y="3430926"/>
                <a:ext cx="4606645" cy="0"/>
              </a:xfrm>
              <a:prstGeom prst="line">
                <a:avLst/>
              </a:prstGeom>
              <a:ln w="6350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xmlns="" id="{0CD17BC4-28AC-F04D-B699-AEACCBE1E61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54673" y="4106853"/>
                <a:ext cx="4606645" cy="0"/>
              </a:xfrm>
              <a:prstGeom prst="line">
                <a:avLst/>
              </a:prstGeom>
              <a:ln w="6350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xmlns="" id="{9BDE9EFF-FB94-3143-A9AA-23912894B8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54673" y="4777915"/>
                <a:ext cx="4606645" cy="0"/>
              </a:xfrm>
              <a:prstGeom prst="line">
                <a:avLst/>
              </a:prstGeom>
              <a:ln w="6350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xmlns="" id="{A4C6ECB6-CE9D-3048-BB2F-8E4D36B696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54673" y="5446479"/>
                <a:ext cx="4606645" cy="0"/>
              </a:xfrm>
              <a:prstGeom prst="line">
                <a:avLst/>
              </a:prstGeom>
              <a:ln w="6350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xmlns="" id="{BCCA48D9-5C0C-A94C-BBD7-48C1C62823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54673" y="6142218"/>
                <a:ext cx="4606645" cy="0"/>
              </a:xfrm>
              <a:prstGeom prst="line">
                <a:avLst/>
              </a:prstGeom>
              <a:ln w="6350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9" name="AutoShape 4">
            <a:extLst>
              <a:ext uri="{FF2B5EF4-FFF2-40B4-BE49-F238E27FC236}">
                <a16:creationId xmlns:a16="http://schemas.microsoft.com/office/drawing/2014/main" xmlns="" id="{62834FDA-A633-5E4E-AFE5-56D01B9A6B17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3324268" y="5505156"/>
            <a:ext cx="2334049" cy="1351951"/>
          </a:xfrm>
          <a:prstGeom prst="rtTriangle">
            <a:avLst/>
          </a:prstGeom>
          <a:solidFill>
            <a:schemeClr val="bg1"/>
          </a:soli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0" name="AutoShape 4">
            <a:extLst>
              <a:ext uri="{FF2B5EF4-FFF2-40B4-BE49-F238E27FC236}">
                <a16:creationId xmlns:a16="http://schemas.microsoft.com/office/drawing/2014/main" xmlns="" id="{25CE44EC-BEC7-894C-9C29-D268177FAA6F}"/>
              </a:ext>
            </a:extLst>
          </p:cNvPr>
          <p:cNvSpPr>
            <a:spLocks noChangeAspect="1" noChangeArrowheads="1"/>
          </p:cNvSpPr>
          <p:nvPr/>
        </p:nvSpPr>
        <p:spPr bwMode="auto">
          <a:xfrm rot="10800000" flipH="1">
            <a:off x="-7758" y="1942343"/>
            <a:ext cx="1610416" cy="932801"/>
          </a:xfrm>
          <a:prstGeom prst="rtTriangle">
            <a:avLst/>
          </a:prstGeom>
          <a:solidFill>
            <a:schemeClr val="bg1"/>
          </a:soli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pic>
        <p:nvPicPr>
          <p:cNvPr id="29" name="Picture 28" descr="A picture containing text, electronics, computer, computer&#10;&#10;Description automatically generated">
            <a:extLst>
              <a:ext uri="{FF2B5EF4-FFF2-40B4-BE49-F238E27FC236}">
                <a16:creationId xmlns:a16="http://schemas.microsoft.com/office/drawing/2014/main" xmlns="" id="{602B7ECB-4146-9E46-B62F-61A591CAB2A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433779">
            <a:off x="-346117" y="1287896"/>
            <a:ext cx="7664624" cy="54747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7899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43264013-3493-3B49-A191-62BF893EEA16}"/>
              </a:ext>
            </a:extLst>
          </p:cNvPr>
          <p:cNvSpPr txBox="1"/>
          <p:nvPr/>
        </p:nvSpPr>
        <p:spPr>
          <a:xfrm>
            <a:off x="1997007" y="1076633"/>
            <a:ext cx="6625076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000" dirty="0">
                <a:solidFill>
                  <a:schemeClr val="accent1"/>
                </a:solidFill>
              </a:rPr>
              <a:t>Rapid acceleration of 2</a:t>
            </a:r>
            <a:r>
              <a:rPr lang="en-US" sz="2000" spc="300" dirty="0">
                <a:solidFill>
                  <a:schemeClr val="accent1"/>
                </a:solidFill>
              </a:rPr>
              <a:t>-</a:t>
            </a:r>
            <a:r>
              <a:rPr lang="en-US" sz="2000" dirty="0">
                <a:solidFill>
                  <a:schemeClr val="accent1"/>
                </a:solidFill>
              </a:rPr>
              <a:t>in-1 market</a:t>
            </a:r>
            <a:r>
              <a:rPr lang="en-US" sz="2000" baseline="30000" dirty="0">
                <a:solidFill>
                  <a:schemeClr val="accent1"/>
                </a:solidFill>
              </a:rPr>
              <a:t>1</a:t>
            </a:r>
          </a:p>
          <a:p>
            <a:pPr marL="174625" indent="-174625"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/>
              <a:t>2-in-1 tablet shipments are expected to grow by 7.2% CAGR from 2020 to 2024</a:t>
            </a:r>
          </a:p>
          <a:p>
            <a:pPr marL="174625" indent="-174625"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/>
              <a:t>2-in-1 market is growing faster than both notebooks and slate tablets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826A10E1-CDA4-C44C-AD32-3D20E210A602}"/>
              </a:ext>
            </a:extLst>
          </p:cNvPr>
          <p:cNvSpPr txBox="1"/>
          <p:nvPr/>
        </p:nvSpPr>
        <p:spPr>
          <a:xfrm>
            <a:off x="1997007" y="3780481"/>
            <a:ext cx="6625076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000" dirty="0">
                <a:solidFill>
                  <a:schemeClr val="accent1"/>
                </a:solidFill>
              </a:rPr>
              <a:t>In-vehicle mounting </a:t>
            </a:r>
          </a:p>
          <a:p>
            <a:pPr marL="174625" indent="-174625"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/>
              <a:t>Large screen tablets and 2-in-1s are frequently mounted in vehicles</a:t>
            </a:r>
          </a:p>
          <a:p>
            <a:pPr marL="174625" indent="-174625"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/>
              <a:t>Globally, more than 54% of 2-in-1 tablets will be mounted in vehicles by 2024</a:t>
            </a:r>
            <a:r>
              <a:rPr lang="en-US" sz="1400" baseline="30000" dirty="0"/>
              <a:t>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3C55475E-281E-4840-BF7B-4970AF64B8FD}"/>
              </a:ext>
            </a:extLst>
          </p:cNvPr>
          <p:cNvSpPr txBox="1"/>
          <p:nvPr/>
        </p:nvSpPr>
        <p:spPr>
          <a:xfrm>
            <a:off x="827688" y="4998350"/>
            <a:ext cx="8339799" cy="1291858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txBody>
          <a:bodyPr wrap="square" lIns="182880" tIns="182880" rIns="182880" bIns="182880" rtlCol="0" anchor="ctr">
            <a:noAutofit/>
          </a:bodyPr>
          <a:lstStyle/>
          <a:p>
            <a:r>
              <a:rPr lang="en-US" sz="1600" b="1" dirty="0"/>
              <a:t>How the ET80/ET85 wins: </a:t>
            </a:r>
            <a:r>
              <a:rPr lang="en-US" sz="1400" dirty="0"/>
              <a:t>Competitive 12 in. 2-in-1 devices from Panasonic and Getac are large, heavy and expensive. The ET80/ET85 is greater than 35% thinner and 20% lighter than these competitors with the same screen size. The ET80/ET85 takes up less space in a vehicle’s cab, blocks less of the driver’s visibility and is easier to carry. And only the ET80/ET85 supports the latest, fastest wireless technology with support for </a:t>
            </a:r>
            <a:r>
              <a:rPr lang="en-US" sz="1400" dirty="0" err="1"/>
              <a:t>WiFi</a:t>
            </a:r>
            <a:r>
              <a:rPr lang="en-US" sz="1400" dirty="0"/>
              <a:t> 6E and 5G.   </a:t>
            </a:r>
          </a:p>
        </p:txBody>
      </p:sp>
      <p:sp>
        <p:nvSpPr>
          <p:cNvPr id="14" name="Slide Number Placeholder 1">
            <a:extLst>
              <a:ext uri="{FF2B5EF4-FFF2-40B4-BE49-F238E27FC236}">
                <a16:creationId xmlns:a16="http://schemas.microsoft.com/office/drawing/2014/main" xmlns="" id="{0387714E-3BFF-8F4B-97E9-E1E8D688F3A4}"/>
              </a:ext>
            </a:extLst>
          </p:cNvPr>
          <p:cNvSpPr txBox="1">
            <a:spLocks/>
          </p:cNvSpPr>
          <p:nvPr/>
        </p:nvSpPr>
        <p:spPr>
          <a:xfrm>
            <a:off x="10924234" y="6401155"/>
            <a:ext cx="1264591" cy="457081"/>
          </a:xfrm>
          <a:prstGeom prst="rect">
            <a:avLst/>
          </a:prstGeom>
        </p:spPr>
        <p:txBody>
          <a:bodyPr lIns="182880" rIns="182880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1pPr>
            <a:lvl2pPr marL="60949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2pPr>
            <a:lvl3pPr marL="1218987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3pPr>
            <a:lvl4pPr marL="182848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4pPr>
            <a:lvl5pPr marL="243797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5pPr>
            <a:lvl6pPr marL="304746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6pPr>
            <a:lvl7pPr marL="3656960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7pPr>
            <a:lvl8pPr marL="4266453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8pPr>
            <a:lvl9pPr marL="4875947" algn="l" defTabSz="1218987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MS PGothic" pitchFamily="34" charset="-128"/>
                <a:cs typeface="+mn-cs"/>
              </a:defRPr>
            </a:lvl9pPr>
          </a:lstStyle>
          <a:p>
            <a:pPr algn="r">
              <a:defRPr/>
            </a:pPr>
            <a:fld id="{B49F4571-797E-F142-9C8A-F3F3AD6D4F24}" type="slidenum">
              <a:rPr lang="en-US" sz="800" smtClean="0">
                <a:solidFill>
                  <a:schemeClr val="bg1">
                    <a:lumMod val="50000"/>
                  </a:schemeClr>
                </a:solidFill>
              </a:rPr>
              <a:pPr algn="r">
                <a:defRPr/>
              </a:pPr>
              <a:t>6</a:t>
            </a:fld>
            <a:endParaRPr 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Title 8">
            <a:extLst>
              <a:ext uri="{FF2B5EF4-FFF2-40B4-BE49-F238E27FC236}">
                <a16:creationId xmlns:a16="http://schemas.microsoft.com/office/drawing/2014/main" xmlns="" id="{3B253CAF-7963-AF46-9C1D-2E925EC7E997}"/>
              </a:ext>
            </a:extLst>
          </p:cNvPr>
          <p:cNvSpPr txBox="1">
            <a:spLocks/>
          </p:cNvSpPr>
          <p:nvPr/>
        </p:nvSpPr>
        <p:spPr>
          <a:xfrm>
            <a:off x="415388" y="362988"/>
            <a:ext cx="4772645" cy="47855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126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799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</a:rPr>
              <a:t>Market opportunity 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296885E-F5CD-4449-9E05-D2C8FE63DBAF}"/>
              </a:ext>
            </a:extLst>
          </p:cNvPr>
          <p:cNvGrpSpPr/>
          <p:nvPr/>
        </p:nvGrpSpPr>
        <p:grpSpPr>
          <a:xfrm>
            <a:off x="897782" y="1220401"/>
            <a:ext cx="837917" cy="841117"/>
            <a:chOff x="966402" y="1226223"/>
            <a:chExt cx="837917" cy="841117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1F3A2D78-0B85-2045-A092-CE8515312DF1}"/>
                </a:ext>
              </a:extLst>
            </p:cNvPr>
            <p:cNvGrpSpPr/>
            <p:nvPr/>
          </p:nvGrpSpPr>
          <p:grpSpPr>
            <a:xfrm>
              <a:off x="984826" y="1767962"/>
              <a:ext cx="819493" cy="299378"/>
              <a:chOff x="8016875" y="2186852"/>
              <a:chExt cx="2743200" cy="1002146"/>
            </a:xfrm>
          </p:grpSpPr>
          <p:pic>
            <p:nvPicPr>
              <p:cNvPr id="5" name="Picture 4">
                <a:extLst>
                  <a:ext uri="{FF2B5EF4-FFF2-40B4-BE49-F238E27FC236}">
                    <a16:creationId xmlns:a16="http://schemas.microsoft.com/office/drawing/2014/main" xmlns="" id="{9F6E4D72-C4C5-944D-AB3C-B54037BD807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t="66341"/>
              <a:stretch/>
            </p:blipFill>
            <p:spPr>
              <a:xfrm>
                <a:off x="8016875" y="2265668"/>
                <a:ext cx="2743200" cy="923330"/>
              </a:xfrm>
              <a:prstGeom prst="rect">
                <a:avLst/>
              </a:prstGeom>
            </p:spPr>
          </p:pic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xmlns="" id="{4566E1A9-2489-034A-97C5-0FFF6E058735}"/>
                  </a:ext>
                </a:extLst>
              </p:cNvPr>
              <p:cNvSpPr/>
              <p:nvPr/>
            </p:nvSpPr>
            <p:spPr>
              <a:xfrm>
                <a:off x="8838311" y="2186852"/>
                <a:ext cx="1100329" cy="82296"/>
              </a:xfrm>
              <a:prstGeom prst="rect">
                <a:avLst/>
              </a:prstGeom>
              <a:solidFill>
                <a:schemeClr val="tx1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xmlns="" id="{934F7769-0E71-2241-861D-CA9B19D7FB1C}"/>
                  </a:ext>
                </a:extLst>
              </p:cNvPr>
              <p:cNvSpPr/>
              <p:nvPr/>
            </p:nvSpPr>
            <p:spPr>
              <a:xfrm>
                <a:off x="9287891" y="2229091"/>
                <a:ext cx="201168" cy="9144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xmlns="" id="{298D2452-3F60-C546-AE98-7326CC8FA01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439" t="11436" r="7462" b="32568"/>
            <a:stretch/>
          </p:blipFill>
          <p:spPr>
            <a:xfrm rot="21011206">
              <a:off x="966402" y="1226223"/>
              <a:ext cx="697679" cy="459078"/>
            </a:xfrm>
            <a:prstGeom prst="rect">
              <a:avLst/>
            </a:prstGeom>
          </p:spPr>
        </p:pic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xmlns="" id="{AE11823D-975C-9A40-BBB9-D90C1DA2C340}"/>
                </a:ext>
              </a:extLst>
            </p:cNvPr>
            <p:cNvSpPr/>
            <p:nvPr/>
          </p:nvSpPr>
          <p:spPr>
            <a:xfrm rot="21011206">
              <a:off x="1020307" y="1281132"/>
              <a:ext cx="592533" cy="352230"/>
            </a:xfrm>
            <a:prstGeom prst="rect">
              <a:avLst/>
            </a:prstGeom>
            <a:solidFill>
              <a:schemeClr val="bg1"/>
            </a:solidFill>
            <a:ln w="508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BF3ABAEE-F89B-E14E-978E-7BB33FEB7F33}"/>
              </a:ext>
            </a:extLst>
          </p:cNvPr>
          <p:cNvGrpSpPr/>
          <p:nvPr/>
        </p:nvGrpSpPr>
        <p:grpSpPr>
          <a:xfrm>
            <a:off x="827688" y="3782616"/>
            <a:ext cx="1064111" cy="870131"/>
            <a:chOff x="994998" y="3487779"/>
            <a:chExt cx="1366913" cy="1233208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xmlns="" id="{111B4ED7-0228-6747-AA83-ACDD2810F3C8}"/>
                </a:ext>
              </a:extLst>
            </p:cNvPr>
            <p:cNvGrpSpPr/>
            <p:nvPr/>
          </p:nvGrpSpPr>
          <p:grpSpPr>
            <a:xfrm>
              <a:off x="994998" y="3487779"/>
              <a:ext cx="1121307" cy="619816"/>
              <a:chOff x="4990580" y="2654347"/>
              <a:chExt cx="2743200" cy="1516336"/>
            </a:xfrm>
          </p:grpSpPr>
          <p:pic>
            <p:nvPicPr>
              <p:cNvPr id="26" name="Picture 25">
                <a:extLst>
                  <a:ext uri="{FF2B5EF4-FFF2-40B4-BE49-F238E27FC236}">
                    <a16:creationId xmlns:a16="http://schemas.microsoft.com/office/drawing/2014/main" xmlns="" id="{176B89A2-4EA8-AB47-B6A8-9A2F0FFE67A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990580" y="2654347"/>
                <a:ext cx="2743200" cy="1516336"/>
              </a:xfrm>
              <a:prstGeom prst="rect">
                <a:avLst/>
              </a:prstGeom>
            </p:spPr>
          </p:pic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xmlns="" id="{38B4A84F-E058-0047-A981-D3E4D78E38ED}"/>
                  </a:ext>
                </a:extLst>
              </p:cNvPr>
              <p:cNvGrpSpPr/>
              <p:nvPr/>
            </p:nvGrpSpPr>
            <p:grpSpPr>
              <a:xfrm>
                <a:off x="5541015" y="3806665"/>
                <a:ext cx="1692437" cy="171880"/>
                <a:chOff x="5541015" y="3806665"/>
                <a:chExt cx="1692437" cy="171880"/>
              </a:xfrm>
            </p:grpSpPr>
            <p:sp>
              <p:nvSpPr>
                <p:cNvPr id="32" name="Oval 31">
                  <a:extLst>
                    <a:ext uri="{FF2B5EF4-FFF2-40B4-BE49-F238E27FC236}">
                      <a16:creationId xmlns:a16="http://schemas.microsoft.com/office/drawing/2014/main" xmlns="" id="{41B86566-B650-8249-AD76-1FFAA70435BC}"/>
                    </a:ext>
                  </a:extLst>
                </p:cNvPr>
                <p:cNvSpPr/>
                <p:nvPr/>
              </p:nvSpPr>
              <p:spPr>
                <a:xfrm>
                  <a:off x="5541015" y="3806665"/>
                  <a:ext cx="171879" cy="171880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" name="Oval 33">
                  <a:extLst>
                    <a:ext uri="{FF2B5EF4-FFF2-40B4-BE49-F238E27FC236}">
                      <a16:creationId xmlns:a16="http://schemas.microsoft.com/office/drawing/2014/main" xmlns="" id="{B3E679B2-17B1-1B47-8ACE-3325C2297BED}"/>
                    </a:ext>
                  </a:extLst>
                </p:cNvPr>
                <p:cNvSpPr/>
                <p:nvPr/>
              </p:nvSpPr>
              <p:spPr>
                <a:xfrm>
                  <a:off x="7061573" y="3806665"/>
                  <a:ext cx="171879" cy="171880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xmlns="" id="{914614D8-7B6E-9A42-9557-B0FAC2CACC11}"/>
                </a:ext>
              </a:extLst>
            </p:cNvPr>
            <p:cNvGrpSpPr/>
            <p:nvPr/>
          </p:nvGrpSpPr>
          <p:grpSpPr>
            <a:xfrm>
              <a:off x="1240604" y="4113212"/>
              <a:ext cx="1121307" cy="607775"/>
              <a:chOff x="7634067" y="2685560"/>
              <a:chExt cx="2743200" cy="1486880"/>
            </a:xfrm>
          </p:grpSpPr>
          <p:pic>
            <p:nvPicPr>
              <p:cNvPr id="28" name="Picture 27">
                <a:extLst>
                  <a:ext uri="{FF2B5EF4-FFF2-40B4-BE49-F238E27FC236}">
                    <a16:creationId xmlns:a16="http://schemas.microsoft.com/office/drawing/2014/main" xmlns="" id="{929D205C-9EFC-684B-B229-2DDD1EBBBBD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t="22213" b="23585"/>
              <a:stretch/>
            </p:blipFill>
            <p:spPr>
              <a:xfrm>
                <a:off x="7634067" y="2685560"/>
                <a:ext cx="2743200" cy="1486880"/>
              </a:xfrm>
              <a:prstGeom prst="rect">
                <a:avLst/>
              </a:prstGeom>
            </p:spPr>
          </p:pic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xmlns="" id="{8E9C5139-55A1-524B-8F82-8F806A4A8D4C}"/>
                  </a:ext>
                </a:extLst>
              </p:cNvPr>
              <p:cNvGrpSpPr/>
              <p:nvPr/>
            </p:nvGrpSpPr>
            <p:grpSpPr>
              <a:xfrm>
                <a:off x="8036140" y="3806665"/>
                <a:ext cx="2022452" cy="171880"/>
                <a:chOff x="4943260" y="3806665"/>
                <a:chExt cx="2022452" cy="171880"/>
              </a:xfrm>
            </p:grpSpPr>
            <p:sp>
              <p:nvSpPr>
                <p:cNvPr id="37" name="Oval 36">
                  <a:extLst>
                    <a:ext uri="{FF2B5EF4-FFF2-40B4-BE49-F238E27FC236}">
                      <a16:creationId xmlns:a16="http://schemas.microsoft.com/office/drawing/2014/main" xmlns="" id="{A7028419-13BE-544A-922C-4A7A1607B37A}"/>
                    </a:ext>
                  </a:extLst>
                </p:cNvPr>
                <p:cNvSpPr/>
                <p:nvPr/>
              </p:nvSpPr>
              <p:spPr>
                <a:xfrm>
                  <a:off x="4943260" y="3806665"/>
                  <a:ext cx="171880" cy="171880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xmlns="" id="{773D936D-8D05-DB4A-96BD-0EF09827D8DB}"/>
                    </a:ext>
                  </a:extLst>
                </p:cNvPr>
                <p:cNvSpPr/>
                <p:nvPr/>
              </p:nvSpPr>
              <p:spPr>
                <a:xfrm>
                  <a:off x="6793832" y="3806665"/>
                  <a:ext cx="171880" cy="171880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94940136-B5FE-594A-A1DD-350C990D7647}"/>
              </a:ext>
            </a:extLst>
          </p:cNvPr>
          <p:cNvSpPr txBox="1"/>
          <p:nvPr/>
        </p:nvSpPr>
        <p:spPr>
          <a:xfrm>
            <a:off x="1997007" y="2255033"/>
            <a:ext cx="7316289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000" dirty="0">
                <a:solidFill>
                  <a:schemeClr val="accent1"/>
                </a:solidFill>
              </a:rPr>
              <a:t>Strong market desire for large display size</a:t>
            </a:r>
          </a:p>
          <a:p>
            <a:pPr marL="174625" indent="-174625"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/>
              <a:t>Display size is one of the most impactful factors driving demand of rugged </a:t>
            </a:r>
            <a:br>
              <a:rPr lang="en-US" sz="1400" dirty="0"/>
            </a:br>
            <a:r>
              <a:rPr lang="en-US" sz="1400" dirty="0"/>
              <a:t>2-in-1 tablets, with 12-inch as the most preferred size</a:t>
            </a:r>
            <a:endParaRPr lang="en-US" sz="1400" baseline="30000" dirty="0"/>
          </a:p>
          <a:p>
            <a:pPr marL="174625" indent="-174625">
              <a:spcAft>
                <a:spcPts val="6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/>
              <a:t>Larger screen devices are consistently preferred among law enforcement, manufacturing, critical field services and emergency personnel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ACB27683-CFD1-004B-AF32-CBEF34BC2836}"/>
              </a:ext>
            </a:extLst>
          </p:cNvPr>
          <p:cNvGrpSpPr/>
          <p:nvPr/>
        </p:nvGrpSpPr>
        <p:grpSpPr>
          <a:xfrm>
            <a:off x="867508" y="2550406"/>
            <a:ext cx="872912" cy="574383"/>
            <a:chOff x="980435" y="3095791"/>
            <a:chExt cx="872912" cy="574383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36870AC-0186-F24C-976B-BD37D98CB886}"/>
                </a:ext>
              </a:extLst>
            </p:cNvPr>
            <p:cNvGrpSpPr/>
            <p:nvPr/>
          </p:nvGrpSpPr>
          <p:grpSpPr>
            <a:xfrm>
              <a:off x="980435" y="3095791"/>
              <a:ext cx="872912" cy="574383"/>
              <a:chOff x="980435" y="3095791"/>
              <a:chExt cx="872912" cy="574383"/>
            </a:xfrm>
          </p:grpSpPr>
          <p:pic>
            <p:nvPicPr>
              <p:cNvPr id="42" name="Picture 41">
                <a:extLst>
                  <a:ext uri="{FF2B5EF4-FFF2-40B4-BE49-F238E27FC236}">
                    <a16:creationId xmlns:a16="http://schemas.microsoft.com/office/drawing/2014/main" xmlns="" id="{293614FA-74D5-3E47-952A-2DFBFFC6B98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7439" t="11436" r="7462" b="32568"/>
              <a:stretch/>
            </p:blipFill>
            <p:spPr>
              <a:xfrm>
                <a:off x="980435" y="3095791"/>
                <a:ext cx="872912" cy="574383"/>
              </a:xfrm>
              <a:prstGeom prst="rect">
                <a:avLst/>
              </a:prstGeom>
            </p:spPr>
          </p:pic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xmlns="" id="{F126E75B-1E87-4B48-8F64-EF0F5A85768E}"/>
                  </a:ext>
                </a:extLst>
              </p:cNvPr>
              <p:cNvSpPr/>
              <p:nvPr/>
            </p:nvSpPr>
            <p:spPr>
              <a:xfrm>
                <a:off x="1043893" y="3157536"/>
                <a:ext cx="741358" cy="440698"/>
              </a:xfrm>
              <a:prstGeom prst="rect">
                <a:avLst/>
              </a:prstGeom>
              <a:solidFill>
                <a:schemeClr val="bg1"/>
              </a:solidFill>
              <a:ln w="508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xmlns="" id="{88F92A92-0296-C046-9B27-F219E5D024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24325" y="3228351"/>
              <a:ext cx="598276" cy="309994"/>
            </a:xfrm>
            <a:prstGeom prst="straightConnector1">
              <a:avLst/>
            </a:prstGeom>
            <a:ln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8016DF91-2A45-134A-8DBB-926C88BF42B6}"/>
                </a:ext>
              </a:extLst>
            </p:cNvPr>
            <p:cNvSpPr txBox="1"/>
            <p:nvPr/>
          </p:nvSpPr>
          <p:spPr>
            <a:xfrm rot="20076302">
              <a:off x="1125097" y="3202871"/>
              <a:ext cx="53340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00" dirty="0"/>
                <a:t>12 in.</a:t>
              </a: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xmlns="" id="{B9136D4C-FF53-45F1-96EF-427B2BFE38BC}"/>
              </a:ext>
            </a:extLst>
          </p:cNvPr>
          <p:cNvSpPr/>
          <p:nvPr/>
        </p:nvSpPr>
        <p:spPr>
          <a:xfrm>
            <a:off x="95146" y="6495012"/>
            <a:ext cx="2927972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9746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7BAA95D1-33AE-2C41-9618-B24F9C4F46B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611"/>
          <a:stretch/>
        </p:blipFill>
        <p:spPr>
          <a:xfrm>
            <a:off x="-1" y="0"/>
            <a:ext cx="12188825" cy="7063848"/>
          </a:xfrm>
          <a:prstGeom prst="rect">
            <a:avLst/>
          </a:prstGeom>
        </p:spPr>
      </p:pic>
      <p:sp>
        <p:nvSpPr>
          <p:cNvPr id="15" name="AutoShape 4">
            <a:extLst>
              <a:ext uri="{FF2B5EF4-FFF2-40B4-BE49-F238E27FC236}">
                <a16:creationId xmlns:a16="http://schemas.microsoft.com/office/drawing/2014/main" xmlns="" id="{1529D16A-04D3-EB49-98C0-042858C4C69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-31898" y="1905247"/>
            <a:ext cx="8834889" cy="5115737"/>
          </a:xfrm>
          <a:custGeom>
            <a:avLst/>
            <a:gdLst>
              <a:gd name="connsiteX0" fmla="*/ 0 w 10759381"/>
              <a:gd name="connsiteY0" fmla="*/ 6232156 h 6232156"/>
              <a:gd name="connsiteX1" fmla="*/ 0 w 10759381"/>
              <a:gd name="connsiteY1" fmla="*/ 0 h 6232156"/>
              <a:gd name="connsiteX2" fmla="*/ 10759381 w 10759381"/>
              <a:gd name="connsiteY2" fmla="*/ 6232156 h 6232156"/>
              <a:gd name="connsiteX3" fmla="*/ 0 w 10759381"/>
              <a:gd name="connsiteY3" fmla="*/ 6232156 h 6232156"/>
              <a:gd name="connsiteX0" fmla="*/ 0 w 8802991"/>
              <a:gd name="connsiteY0" fmla="*/ 6232156 h 6232156"/>
              <a:gd name="connsiteX1" fmla="*/ 0 w 8802991"/>
              <a:gd name="connsiteY1" fmla="*/ 0 h 6232156"/>
              <a:gd name="connsiteX2" fmla="*/ 8802991 w 8802991"/>
              <a:gd name="connsiteY2" fmla="*/ 5105105 h 6232156"/>
              <a:gd name="connsiteX3" fmla="*/ 0 w 8802991"/>
              <a:gd name="connsiteY3" fmla="*/ 6232156 h 6232156"/>
              <a:gd name="connsiteX0" fmla="*/ 0 w 8834889"/>
              <a:gd name="connsiteY0" fmla="*/ 5115737 h 5115737"/>
              <a:gd name="connsiteX1" fmla="*/ 31898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  <a:gd name="connsiteX0" fmla="*/ 0 w 8834889"/>
              <a:gd name="connsiteY0" fmla="*/ 5115737 h 5115737"/>
              <a:gd name="connsiteX1" fmla="*/ 22272 w 8834889"/>
              <a:gd name="connsiteY1" fmla="*/ 0 h 5115737"/>
              <a:gd name="connsiteX2" fmla="*/ 8834889 w 8834889"/>
              <a:gd name="connsiteY2" fmla="*/ 5105105 h 5115737"/>
              <a:gd name="connsiteX3" fmla="*/ 0 w 8834889"/>
              <a:gd name="connsiteY3" fmla="*/ 5115737 h 51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34889" h="5115737">
                <a:moveTo>
                  <a:pt x="0" y="5115737"/>
                </a:moveTo>
                <a:lnTo>
                  <a:pt x="22272" y="0"/>
                </a:lnTo>
                <a:lnTo>
                  <a:pt x="8834889" y="5105105"/>
                </a:lnTo>
                <a:lnTo>
                  <a:pt x="0" y="51157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36556" tIns="36556" rIns="36556" bIns="36556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126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MS PGothic" pitchFamily="34" charset="-12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2D74A35F-C2FD-EF42-9581-7144BDD547A4}"/>
              </a:ext>
            </a:extLst>
          </p:cNvPr>
          <p:cNvSpPr txBox="1"/>
          <p:nvPr/>
        </p:nvSpPr>
        <p:spPr>
          <a:xfrm>
            <a:off x="16550640" y="3529584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err="1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03BB4A53-845D-2A43-9ED9-4036055DDF7C}"/>
              </a:ext>
            </a:extLst>
          </p:cNvPr>
          <p:cNvSpPr txBox="1"/>
          <p:nvPr/>
        </p:nvSpPr>
        <p:spPr>
          <a:xfrm>
            <a:off x="-63795" y="-45720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err="1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CE6861D2-579B-0648-8D4C-3F7E19DDB44C}"/>
              </a:ext>
            </a:extLst>
          </p:cNvPr>
          <p:cNvSpPr txBox="1"/>
          <p:nvPr/>
        </p:nvSpPr>
        <p:spPr>
          <a:xfrm>
            <a:off x="-839972" y="-13822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err="1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203B4A60-A295-2C49-BC16-06E5AD64CB14}"/>
              </a:ext>
            </a:extLst>
          </p:cNvPr>
          <p:cNvSpPr txBox="1"/>
          <p:nvPr/>
        </p:nvSpPr>
        <p:spPr>
          <a:xfrm>
            <a:off x="-478465" y="520995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err="1"/>
          </a:p>
        </p:txBody>
      </p:sp>
      <p:sp>
        <p:nvSpPr>
          <p:cNvPr id="12" name="AutoShape 4">
            <a:extLst>
              <a:ext uri="{FF2B5EF4-FFF2-40B4-BE49-F238E27FC236}">
                <a16:creationId xmlns:a16="http://schemas.microsoft.com/office/drawing/2014/main" xmlns="" id="{6C8EC2DB-847D-DF46-8498-2AE15B024042}"/>
              </a:ext>
            </a:extLst>
          </p:cNvPr>
          <p:cNvSpPr>
            <a:spLocks noChangeAspect="1" noChangeArrowheads="1"/>
          </p:cNvSpPr>
          <p:nvPr/>
        </p:nvSpPr>
        <p:spPr bwMode="auto">
          <a:xfrm flipH="1">
            <a:off x="6323653" y="3623702"/>
            <a:ext cx="5865172" cy="3397284"/>
          </a:xfrm>
          <a:prstGeom prst="rtTriangle">
            <a:avLst/>
          </a:prstGeom>
          <a:gradFill>
            <a:gsLst>
              <a:gs pos="0">
                <a:srgbClr val="00FFFF"/>
              </a:gs>
              <a:gs pos="100000">
                <a:schemeClr val="accent1"/>
              </a:gs>
            </a:gsLst>
            <a:lin ang="0" scaled="0"/>
          </a:gradFill>
          <a:ln w="980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xmlns="" id="{C46CE8F2-1947-4945-8585-30A7CF17CC9F}"/>
                  </a:ext>
                </a:extLst>
              </p14:cNvPr>
              <p14:cNvContentPartPr/>
              <p14:nvPr/>
            </p14:nvContentPartPr>
            <p14:xfrm>
              <a:off x="5137657" y="3654989"/>
              <a:ext cx="9525" cy="9525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6CE8F2-1947-4945-8585-30A7CF17CC9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661407" y="3178739"/>
                <a:ext cx="952500" cy="952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xmlns="" id="{D3D0D816-C1C0-4F3D-851B-2D7F6F628A35}"/>
                  </a:ext>
                </a:extLst>
              </p14:cNvPr>
              <p14:cNvContentPartPr/>
              <p14:nvPr/>
            </p14:nvContentPartPr>
            <p14:xfrm>
              <a:off x="5223532" y="3873584"/>
              <a:ext cx="9525" cy="9525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3D0D816-C1C0-4F3D-851B-2D7F6F628A3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747282" y="3397334"/>
                <a:ext cx="952500" cy="952500"/>
              </a:xfrm>
              <a:prstGeom prst="rect">
                <a:avLst/>
              </a:prstGeom>
            </p:spPr>
          </p:pic>
        </mc:Fallback>
      </mc:AlternateContent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3E17C549-5CC6-8640-9DE4-153B9D62B38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6725" y="4765770"/>
            <a:ext cx="5627687" cy="1619250"/>
          </a:xfrm>
        </p:spPr>
        <p:txBody>
          <a:bodyPr/>
          <a:lstStyle/>
          <a:p>
            <a:pPr marL="9525" indent="-9525"/>
            <a:r>
              <a:rPr lang="en-US" dirty="0"/>
              <a:t>Zebra Rugged </a:t>
            </a:r>
            <a:br>
              <a:rPr lang="en-US" dirty="0"/>
            </a:br>
            <a:r>
              <a:rPr lang="en-US" dirty="0"/>
              <a:t>Tablet Portfolio</a:t>
            </a:r>
          </a:p>
        </p:txBody>
      </p:sp>
    </p:spTree>
    <p:extLst>
      <p:ext uri="{BB962C8B-B14F-4D97-AF65-F5344CB8AC3E}">
        <p14:creationId xmlns:p14="http://schemas.microsoft.com/office/powerpoint/2010/main" val="1052130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Freeform 40">
            <a:extLst>
              <a:ext uri="{FF2B5EF4-FFF2-40B4-BE49-F238E27FC236}">
                <a16:creationId xmlns:a16="http://schemas.microsoft.com/office/drawing/2014/main" xmlns="" id="{CEC069BA-8F4A-184D-BFF2-B92552C38C6E}"/>
              </a:ext>
            </a:extLst>
          </p:cNvPr>
          <p:cNvSpPr/>
          <p:nvPr/>
        </p:nvSpPr>
        <p:spPr>
          <a:xfrm>
            <a:off x="3029807" y="401516"/>
            <a:ext cx="9619281" cy="552773"/>
          </a:xfrm>
          <a:custGeom>
            <a:avLst/>
            <a:gdLst>
              <a:gd name="connsiteX0" fmla="*/ 423620 w 9619281"/>
              <a:gd name="connsiteY0" fmla="*/ 5166 h 552773"/>
              <a:gd name="connsiteX1" fmla="*/ 0 w 9619281"/>
              <a:gd name="connsiteY1" fmla="*/ 552773 h 552773"/>
              <a:gd name="connsiteX2" fmla="*/ 9619281 w 9619281"/>
              <a:gd name="connsiteY2" fmla="*/ 552773 h 552773"/>
              <a:gd name="connsiteX3" fmla="*/ 9619281 w 9619281"/>
              <a:gd name="connsiteY3" fmla="*/ 0 h 552773"/>
              <a:gd name="connsiteX4" fmla="*/ 423620 w 9619281"/>
              <a:gd name="connsiteY4" fmla="*/ 5166 h 55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19281" h="552773">
                <a:moveTo>
                  <a:pt x="423620" y="5166"/>
                </a:moveTo>
                <a:lnTo>
                  <a:pt x="0" y="552773"/>
                </a:lnTo>
                <a:lnTo>
                  <a:pt x="9619281" y="552773"/>
                </a:lnTo>
                <a:lnTo>
                  <a:pt x="9619281" y="0"/>
                </a:lnTo>
                <a:lnTo>
                  <a:pt x="423620" y="51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xmlns="" id="{B6C66B77-BFEC-E14E-BEEC-CEDDD0A68225}"/>
              </a:ext>
            </a:extLst>
          </p:cNvPr>
          <p:cNvGrpSpPr/>
          <p:nvPr/>
        </p:nvGrpSpPr>
        <p:grpSpPr>
          <a:xfrm>
            <a:off x="1588" y="392543"/>
            <a:ext cx="3329643" cy="561746"/>
            <a:chOff x="-501318" y="397388"/>
            <a:chExt cx="3330510" cy="552451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xmlns="" id="{57CD5D75-CE3E-6942-AEE4-9F292E76E422}"/>
                </a:ext>
              </a:extLst>
            </p:cNvPr>
            <p:cNvGrpSpPr/>
            <p:nvPr userDrawn="1"/>
          </p:nvGrpSpPr>
          <p:grpSpPr>
            <a:xfrm>
              <a:off x="477019" y="397388"/>
              <a:ext cx="2352173" cy="552451"/>
              <a:chOff x="0" y="397440"/>
              <a:chExt cx="2352173" cy="552451"/>
            </a:xfrm>
            <a:solidFill>
              <a:schemeClr val="accent1"/>
            </a:solidFill>
          </p:grpSpPr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xmlns="" id="{BFD99344-96B5-9145-9697-E941A0897A8D}"/>
                  </a:ext>
                </a:extLst>
              </p:cNvPr>
              <p:cNvSpPr/>
              <p:nvPr userDrawn="1"/>
            </p:nvSpPr>
            <p:spPr>
              <a:xfrm>
                <a:off x="0" y="397440"/>
                <a:ext cx="1933575" cy="55245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FFFFFF"/>
                  </a:solidFill>
                  <a:latin typeface="Arial" panose="020B0604020202020204"/>
                </a:endParaRPr>
              </a:p>
            </p:txBody>
          </p:sp>
          <p:sp>
            <p:nvSpPr>
              <p:cNvPr id="62" name="Right Triangle 61">
                <a:extLst>
                  <a:ext uri="{FF2B5EF4-FFF2-40B4-BE49-F238E27FC236}">
                    <a16:creationId xmlns:a16="http://schemas.microsoft.com/office/drawing/2014/main" xmlns="" id="{2311FBDF-D577-3643-9D80-31B12A9C67D8}"/>
                  </a:ext>
                </a:extLst>
              </p:cNvPr>
              <p:cNvSpPr/>
              <p:nvPr userDrawn="1"/>
            </p:nvSpPr>
            <p:spPr>
              <a:xfrm rot="5400000">
                <a:off x="1863222" y="460940"/>
                <a:ext cx="552451" cy="425451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FFFFFF"/>
                  </a:solidFill>
                  <a:latin typeface="Arial" panose="020B0604020202020204"/>
                </a:endParaRPr>
              </a:p>
            </p:txBody>
          </p:sp>
        </p:grp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xmlns="" id="{2BF7E18C-EA5F-854D-822B-3293738512E5}"/>
                </a:ext>
              </a:extLst>
            </p:cNvPr>
            <p:cNvSpPr/>
            <p:nvPr userDrawn="1"/>
          </p:nvSpPr>
          <p:spPr>
            <a:xfrm>
              <a:off x="-501318" y="397388"/>
              <a:ext cx="2434894" cy="55244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FFFFFF"/>
                </a:solidFill>
                <a:latin typeface="Arial" panose="020B0604020202020204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xmlns="" id="{DA7EFF32-D50D-FA42-BFA3-1E347FDDC6A3}"/>
              </a:ext>
            </a:extLst>
          </p:cNvPr>
          <p:cNvSpPr/>
          <p:nvPr/>
        </p:nvSpPr>
        <p:spPr>
          <a:xfrm>
            <a:off x="-23806" y="3506282"/>
            <a:ext cx="12211044" cy="33508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  <a:latin typeface="Arial" panose="020B0604020202020204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xmlns="" id="{F6598FF8-865F-9F46-A079-CBCF8B562561}"/>
              </a:ext>
            </a:extLst>
          </p:cNvPr>
          <p:cNvCxnSpPr>
            <a:cxnSpLocks/>
          </p:cNvCxnSpPr>
          <p:nvPr/>
        </p:nvCxnSpPr>
        <p:spPr>
          <a:xfrm>
            <a:off x="412216" y="1426282"/>
            <a:ext cx="11220288" cy="0"/>
          </a:xfrm>
          <a:prstGeom prst="line">
            <a:avLst/>
          </a:prstGeom>
          <a:ln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3CA4BF81-8106-8546-AE74-A05CE46CBE97}"/>
              </a:ext>
            </a:extLst>
          </p:cNvPr>
          <p:cNvSpPr/>
          <p:nvPr/>
        </p:nvSpPr>
        <p:spPr>
          <a:xfrm>
            <a:off x="58997" y="1854662"/>
            <a:ext cx="1160465" cy="269202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b="1" dirty="0">
                <a:solidFill>
                  <a:srgbClr val="0079BA"/>
                </a:solidFill>
                <a:latin typeface="Arial" pitchFamily="34" charset="0"/>
                <a:ea typeface="MS PGothic" pitchFamily="34" charset="-128"/>
              </a:rPr>
              <a:t>10"</a:t>
            </a:r>
            <a:endParaRPr lang="en-US" b="1" dirty="0">
              <a:solidFill>
                <a:srgbClr val="0079BA"/>
              </a:solidFill>
              <a:highlight>
                <a:srgbClr val="FFFF00"/>
              </a:highlight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xmlns="" id="{69E89855-152E-2C47-BFD5-8856BAAAC202}"/>
              </a:ext>
            </a:extLst>
          </p:cNvPr>
          <p:cNvSpPr/>
          <p:nvPr/>
        </p:nvSpPr>
        <p:spPr>
          <a:xfrm>
            <a:off x="84881" y="1214569"/>
            <a:ext cx="1413032" cy="269202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b="1" dirty="0">
                <a:solidFill>
                  <a:srgbClr val="0079BA"/>
                </a:solidFill>
                <a:latin typeface="Arial" pitchFamily="34" charset="0"/>
                <a:ea typeface="MS PGothic" pitchFamily="34" charset="-128"/>
              </a:rPr>
              <a:t>12"</a:t>
            </a: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xmlns="" id="{B19E3FC2-3736-6244-9F44-D03B42427F2B}"/>
              </a:ext>
            </a:extLst>
          </p:cNvPr>
          <p:cNvCxnSpPr>
            <a:cxnSpLocks/>
          </p:cNvCxnSpPr>
          <p:nvPr/>
        </p:nvCxnSpPr>
        <p:spPr>
          <a:xfrm>
            <a:off x="461247" y="1994053"/>
            <a:ext cx="11220288" cy="0"/>
          </a:xfrm>
          <a:prstGeom prst="line">
            <a:avLst/>
          </a:prstGeom>
          <a:ln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7" name="Table 76">
            <a:extLst>
              <a:ext uri="{FF2B5EF4-FFF2-40B4-BE49-F238E27FC236}">
                <a16:creationId xmlns:a16="http://schemas.microsoft.com/office/drawing/2014/main" xmlns="" id="{0E2C8B1A-D21E-E846-9537-1D1446586066}"/>
              </a:ext>
            </a:extLst>
          </p:cNvPr>
          <p:cNvGraphicFramePr>
            <a:graphicFrameLocks noGrp="1"/>
          </p:cNvGraphicFramePr>
          <p:nvPr/>
        </p:nvGraphicFramePr>
        <p:xfrm>
          <a:off x="-23806" y="3527425"/>
          <a:ext cx="12211043" cy="279256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80670">
                  <a:extLst>
                    <a:ext uri="{9D8B030D-6E8A-4147-A177-3AD203B41FA5}">
                      <a16:colId xmlns:a16="http://schemas.microsoft.com/office/drawing/2014/main" xmlns="" val="648090481"/>
                    </a:ext>
                  </a:extLst>
                </a:gridCol>
                <a:gridCol w="3099581">
                  <a:extLst>
                    <a:ext uri="{9D8B030D-6E8A-4147-A177-3AD203B41FA5}">
                      <a16:colId xmlns:a16="http://schemas.microsoft.com/office/drawing/2014/main" xmlns="" val="3570676052"/>
                    </a:ext>
                  </a:extLst>
                </a:gridCol>
                <a:gridCol w="3413823">
                  <a:extLst>
                    <a:ext uri="{9D8B030D-6E8A-4147-A177-3AD203B41FA5}">
                      <a16:colId xmlns:a16="http://schemas.microsoft.com/office/drawing/2014/main" xmlns="" val="2837979248"/>
                    </a:ext>
                  </a:extLst>
                </a:gridCol>
                <a:gridCol w="3616969">
                  <a:extLst>
                    <a:ext uri="{9D8B030D-6E8A-4147-A177-3AD203B41FA5}">
                      <a16:colId xmlns:a16="http://schemas.microsoft.com/office/drawing/2014/main" xmlns="" val="2694426202"/>
                    </a:ext>
                  </a:extLst>
                </a:gridCol>
              </a:tblGrid>
              <a:tr h="857108">
                <a:tc>
                  <a:txBody>
                    <a:bodyPr/>
                    <a:lstStyle/>
                    <a:p>
                      <a:pPr algn="l"/>
                      <a:endParaRPr lang="en-US" sz="1400" b="1" dirty="0">
                        <a:solidFill>
                          <a:schemeClr val="bg1"/>
                        </a:solidFill>
                      </a:endParaRPr>
                    </a:p>
                  </a:txBody>
                  <a:tcPr marL="502789" marR="182832" marT="182832" marB="182832" anchor="ctr">
                    <a:lnL w="12700" cmpd="sng">
                      <a:noFill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91416" marR="182832" marT="91416" marB="0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dirty="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91416" marR="182832" marT="91416" marB="0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="1" i="0" dirty="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/>
                      </a:endParaRPr>
                    </a:p>
                    <a:p>
                      <a:pPr algn="l"/>
                      <a:endParaRPr lang="en-US" sz="1200" b="1" i="0" dirty="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91416" marR="182832" marT="91416" marB="0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842751042"/>
                  </a:ext>
                </a:extLst>
              </a:tr>
              <a:tr h="1934976">
                <a:tc>
                  <a:txBody>
                    <a:bodyPr/>
                    <a:lstStyle/>
                    <a:p>
                      <a:pPr algn="l"/>
                      <a:endParaRPr lang="en-US" sz="1400" b="1" dirty="0">
                        <a:solidFill>
                          <a:schemeClr val="bg1"/>
                        </a:solidFill>
                      </a:endParaRPr>
                    </a:p>
                  </a:txBody>
                  <a:tcPr marL="502789" marR="182832" marT="91416" marB="0">
                    <a:lnL w="12700" cmpd="sng">
                      <a:noFill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100" b="1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Surprisingly rugged, thin and lightweight for everyday business use</a:t>
                      </a:r>
                    </a:p>
                    <a:p>
                      <a:pPr marL="112395" marR="0" lvl="0" indent="-112395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/>
                        <a:buChar char="•"/>
                        <a:tabLst/>
                        <a:defRPr/>
                      </a:pPr>
                      <a:endParaRPr lang="en-US" sz="1100" b="0" i="0" dirty="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  <a:p>
                      <a:pPr marL="112395" marR="0" lvl="0" indent="-112395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100" b="0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8- and 10-inch models</a:t>
                      </a:r>
                    </a:p>
                    <a:p>
                      <a:pPr marL="112395" marR="0" lvl="0" indent="-112395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/>
                        </a:rPr>
                        <a:t>Z-Backs add functionality; additional power, scanning &amp; payment modules</a:t>
                      </a:r>
                    </a:p>
                    <a:p>
                      <a:pPr marL="112395" marR="0" lvl="0" indent="-112395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/>
                        </a:rPr>
                        <a:t>8” Integrated Scanner option </a:t>
                      </a:r>
                    </a:p>
                    <a:p>
                      <a:pPr marL="112395" marR="0" lvl="0" indent="-112395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/>
                        </a:rPr>
                        <a:t>Rugged Frame option increases durability</a:t>
                      </a:r>
                    </a:p>
                  </a:txBody>
                  <a:tcPr marL="91416" marR="182832" marT="91416" marB="0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7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100" b="1" i="0" dirty="0">
                          <a:solidFill>
                            <a:schemeClr val="bg1"/>
                          </a:solidFill>
                          <a:latin typeface="+mn-lt"/>
                          <a:ea typeface="Arial" charset="0"/>
                          <a:cs typeface="Arial"/>
                        </a:rPr>
                        <a:t>Seriously rugged to the core, Incredibly versatile</a:t>
                      </a:r>
                    </a:p>
                    <a:p>
                      <a:pPr marL="112395" marR="0" lvl="0" indent="-112395" algn="l" defTabSz="6857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/>
                        <a:buChar char="•"/>
                        <a:tabLst/>
                        <a:defRPr/>
                      </a:pPr>
                      <a:endParaRPr lang="en-US" sz="1100" b="0" i="0" dirty="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  <a:p>
                      <a:pPr marL="112395" marR="0" lvl="0" indent="-112395" algn="l" defTabSz="6857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100" b="0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Three 10” form factors: </a:t>
                      </a:r>
                    </a:p>
                    <a:p>
                      <a:pPr marL="569458" marR="0" lvl="1" indent="-112395" algn="l" defTabSz="6857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100" b="0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XSLATE – Classic form factor</a:t>
                      </a:r>
                    </a:p>
                    <a:p>
                      <a:pPr marL="569458" marR="0" lvl="1" indent="-112395" algn="l" defTabSz="6857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100" b="0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XPAD – Rugged integrated handle</a:t>
                      </a:r>
                    </a:p>
                    <a:p>
                      <a:pPr marL="569458" marR="0" lvl="1" indent="-112395" algn="l" defTabSz="6857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100" b="0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XBOOK – with kickstand and keyboard</a:t>
                      </a:r>
                    </a:p>
                    <a:p>
                      <a:pPr marL="112395" marR="0" lvl="0" indent="-112395" algn="l" defTabSz="6857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100" b="0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Built-in barcode reader option - XPAD</a:t>
                      </a:r>
                    </a:p>
                    <a:p>
                      <a:pPr marL="112395" marR="0" lvl="0" indent="-112395" algn="l" defTabSz="6857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Tx/>
                        <a:buFont typeface="Arial"/>
                        <a:buChar char="•"/>
                        <a:tabLst/>
                        <a:defRPr/>
                      </a:pPr>
                      <a:r>
                        <a:rPr lang="en-US" sz="1100" b="0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Rugged specs that outperform in the harshest conditions</a:t>
                      </a:r>
                    </a:p>
                    <a:p>
                      <a:pPr marL="112395" marR="0" lvl="0" indent="-112395" algn="l" defTabSz="6857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Tx/>
                        <a:buFont typeface="Arial"/>
                        <a:buChar char="•"/>
                        <a:tabLst/>
                        <a:defRPr/>
                      </a:pPr>
                      <a:endParaRPr lang="en-US" sz="1100" b="0" i="0" dirty="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91416" marR="182832" marT="91416" marB="0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100" b="1" i="0" strike="noStrike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Uncompromised rugged mobility </a:t>
                      </a:r>
                    </a:p>
                    <a:p>
                      <a:pPr marL="112395" indent="-112395" algn="l">
                        <a:buFont typeface="Arial"/>
                        <a:buChar char="•"/>
                      </a:pPr>
                      <a:endParaRPr lang="en-US" sz="1100" b="0" i="0" dirty="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  <a:p>
                      <a:pPr marL="0" indent="0" algn="l">
                        <a:buFont typeface="Arial"/>
                        <a:buNone/>
                      </a:pPr>
                      <a:endParaRPr lang="en-US" sz="1100" b="0" i="0" dirty="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  <a:p>
                      <a:pPr marL="112395" indent="-112395" algn="l">
                        <a:buClr>
                          <a:schemeClr val="accent1"/>
                        </a:buClr>
                        <a:buFont typeface="Arial"/>
                        <a:buChar char="•"/>
                      </a:pPr>
                      <a:r>
                        <a:rPr lang="en-US" sz="1100" b="0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True 12”  2-in-1 tablet with friction hinge keyboard </a:t>
                      </a:r>
                    </a:p>
                    <a:p>
                      <a:pPr marL="112395" indent="-112395" algn="l">
                        <a:buClr>
                          <a:schemeClr val="accent1"/>
                        </a:buClr>
                        <a:buFont typeface="Arial"/>
                        <a:buChar char="•"/>
                      </a:pPr>
                      <a:r>
                        <a:rPr lang="en-US" sz="1100" b="0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Rugged, yet surprisingly thin and lightweight for a 12” tablet</a:t>
                      </a:r>
                    </a:p>
                    <a:p>
                      <a:pPr marL="112395" indent="-112395" algn="l">
                        <a:buClr>
                          <a:schemeClr val="accent1"/>
                        </a:buClr>
                        <a:buFont typeface="Arial"/>
                        <a:buChar char="•"/>
                      </a:pPr>
                      <a:r>
                        <a:rPr lang="en-US" sz="1100" b="0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Advanced wireless communications and processor</a:t>
                      </a:r>
                    </a:p>
                    <a:p>
                      <a:pPr marL="112395" indent="-112395" algn="l">
                        <a:buClr>
                          <a:schemeClr val="accent1"/>
                        </a:buClr>
                        <a:buFont typeface="Arial"/>
                        <a:buChar char="•"/>
                      </a:pPr>
                      <a:r>
                        <a:rPr lang="en-US" sz="1100" b="0" i="0" dirty="0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Universal docking solution – desktop and vehicle</a:t>
                      </a:r>
                    </a:p>
                  </a:txBody>
                  <a:tcPr marL="91416" marR="182832" marT="91416" marB="0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25459149"/>
                  </a:ext>
                </a:extLst>
              </a:tr>
            </a:tbl>
          </a:graphicData>
        </a:graphic>
      </p:graphicFrame>
      <p:sp>
        <p:nvSpPr>
          <p:cNvPr id="80" name="Freeform 79">
            <a:extLst>
              <a:ext uri="{FF2B5EF4-FFF2-40B4-BE49-F238E27FC236}">
                <a16:creationId xmlns:a16="http://schemas.microsoft.com/office/drawing/2014/main" xmlns="" id="{B3854B3D-0525-584D-8C10-D49938A2A7CD}"/>
              </a:ext>
            </a:extLst>
          </p:cNvPr>
          <p:cNvSpPr/>
          <p:nvPr/>
        </p:nvSpPr>
        <p:spPr>
          <a:xfrm rot="16200000">
            <a:off x="591706" y="3859986"/>
            <a:ext cx="645583" cy="1876601"/>
          </a:xfrm>
          <a:custGeom>
            <a:avLst/>
            <a:gdLst>
              <a:gd name="connsiteX0" fmla="*/ 1506406 w 1506406"/>
              <a:gd name="connsiteY0" fmla="*/ 0 h 4263953"/>
              <a:gd name="connsiteX1" fmla="*/ 1506406 w 1506406"/>
              <a:gd name="connsiteY1" fmla="*/ 66583 h 4263953"/>
              <a:gd name="connsiteX2" fmla="*/ 1506406 w 1506406"/>
              <a:gd name="connsiteY2" fmla="*/ 163267 h 4263953"/>
              <a:gd name="connsiteX3" fmla="*/ 1506406 w 1506406"/>
              <a:gd name="connsiteY3" fmla="*/ 448163 h 4263953"/>
              <a:gd name="connsiteX4" fmla="*/ 1506406 w 1506406"/>
              <a:gd name="connsiteY4" fmla="*/ 448841 h 4263953"/>
              <a:gd name="connsiteX5" fmla="*/ 1506406 w 1506406"/>
              <a:gd name="connsiteY5" fmla="*/ 482221 h 4263953"/>
              <a:gd name="connsiteX6" fmla="*/ 1506406 w 1506406"/>
              <a:gd name="connsiteY6" fmla="*/ 552423 h 4263953"/>
              <a:gd name="connsiteX7" fmla="*/ 1506406 w 1506406"/>
              <a:gd name="connsiteY7" fmla="*/ 588953 h 4263953"/>
              <a:gd name="connsiteX8" fmla="*/ 1506406 w 1506406"/>
              <a:gd name="connsiteY8" fmla="*/ 605791 h 4263953"/>
              <a:gd name="connsiteX9" fmla="*/ 1506406 w 1506406"/>
              <a:gd name="connsiteY9" fmla="*/ 672374 h 4263953"/>
              <a:gd name="connsiteX10" fmla="*/ 1506406 w 1506406"/>
              <a:gd name="connsiteY10" fmla="*/ 733737 h 4263953"/>
              <a:gd name="connsiteX11" fmla="*/ 1506406 w 1506406"/>
              <a:gd name="connsiteY11" fmla="*/ 767117 h 4263953"/>
              <a:gd name="connsiteX12" fmla="*/ 1506406 w 1506406"/>
              <a:gd name="connsiteY12" fmla="*/ 767795 h 4263953"/>
              <a:gd name="connsiteX13" fmla="*/ 1506406 w 1506406"/>
              <a:gd name="connsiteY13" fmla="*/ 769059 h 4263953"/>
              <a:gd name="connsiteX14" fmla="*/ 1506406 w 1506406"/>
              <a:gd name="connsiteY14" fmla="*/ 837997 h 4263953"/>
              <a:gd name="connsiteX15" fmla="*/ 1506406 w 1506406"/>
              <a:gd name="connsiteY15" fmla="*/ 871377 h 4263953"/>
              <a:gd name="connsiteX16" fmla="*/ 1506406 w 1506406"/>
              <a:gd name="connsiteY16" fmla="*/ 874527 h 4263953"/>
              <a:gd name="connsiteX17" fmla="*/ 1506406 w 1506406"/>
              <a:gd name="connsiteY17" fmla="*/ 907907 h 4263953"/>
              <a:gd name="connsiteX18" fmla="*/ 1506406 w 1506406"/>
              <a:gd name="connsiteY18" fmla="*/ 1052691 h 4263953"/>
              <a:gd name="connsiteX19" fmla="*/ 1506406 w 1506406"/>
              <a:gd name="connsiteY19" fmla="*/ 1053955 h 4263953"/>
              <a:gd name="connsiteX20" fmla="*/ 1506406 w 1506406"/>
              <a:gd name="connsiteY20" fmla="*/ 1054633 h 4263953"/>
              <a:gd name="connsiteX21" fmla="*/ 1506406 w 1506406"/>
              <a:gd name="connsiteY21" fmla="*/ 1088013 h 4263953"/>
              <a:gd name="connsiteX22" fmla="*/ 1506406 w 1506406"/>
              <a:gd name="connsiteY22" fmla="*/ 1156951 h 4263953"/>
              <a:gd name="connsiteX23" fmla="*/ 1506406 w 1506406"/>
              <a:gd name="connsiteY23" fmla="*/ 1158215 h 4263953"/>
              <a:gd name="connsiteX24" fmla="*/ 1506406 w 1506406"/>
              <a:gd name="connsiteY24" fmla="*/ 1193481 h 4263953"/>
              <a:gd name="connsiteX25" fmla="*/ 1506406 w 1506406"/>
              <a:gd name="connsiteY25" fmla="*/ 1193671 h 4263953"/>
              <a:gd name="connsiteX26" fmla="*/ 1506406 w 1506406"/>
              <a:gd name="connsiteY26" fmla="*/ 1194745 h 4263953"/>
              <a:gd name="connsiteX27" fmla="*/ 1506406 w 1506406"/>
              <a:gd name="connsiteY27" fmla="*/ 1221507 h 4263953"/>
              <a:gd name="connsiteX28" fmla="*/ 1506406 w 1506406"/>
              <a:gd name="connsiteY28" fmla="*/ 1339529 h 4263953"/>
              <a:gd name="connsiteX29" fmla="*/ 1506406 w 1506406"/>
              <a:gd name="connsiteY29" fmla="*/ 1372909 h 4263953"/>
              <a:gd name="connsiteX30" fmla="*/ 1506406 w 1506406"/>
              <a:gd name="connsiteY30" fmla="*/ 1373587 h 4263953"/>
              <a:gd name="connsiteX31" fmla="*/ 1506406 w 1506406"/>
              <a:gd name="connsiteY31" fmla="*/ 1443789 h 4263953"/>
              <a:gd name="connsiteX32" fmla="*/ 1506406 w 1506406"/>
              <a:gd name="connsiteY32" fmla="*/ 1477169 h 4263953"/>
              <a:gd name="connsiteX33" fmla="*/ 1506406 w 1506406"/>
              <a:gd name="connsiteY33" fmla="*/ 1479245 h 4263953"/>
              <a:gd name="connsiteX34" fmla="*/ 1506406 w 1506406"/>
              <a:gd name="connsiteY34" fmla="*/ 1480319 h 4263953"/>
              <a:gd name="connsiteX35" fmla="*/ 1506406 w 1506406"/>
              <a:gd name="connsiteY35" fmla="*/ 1506403 h 4263953"/>
              <a:gd name="connsiteX36" fmla="*/ 1506406 w 1506406"/>
              <a:gd name="connsiteY36" fmla="*/ 1507081 h 4263953"/>
              <a:gd name="connsiteX37" fmla="*/ 1506406 w 1506406"/>
              <a:gd name="connsiteY37" fmla="*/ 1513699 h 4263953"/>
              <a:gd name="connsiteX38" fmla="*/ 1506406 w 1506406"/>
              <a:gd name="connsiteY38" fmla="*/ 1610663 h 4263953"/>
              <a:gd name="connsiteX39" fmla="*/ 1506406 w 1506406"/>
              <a:gd name="connsiteY39" fmla="*/ 1647193 h 4263953"/>
              <a:gd name="connsiteX40" fmla="*/ 1506406 w 1506406"/>
              <a:gd name="connsiteY40" fmla="*/ 1658483 h 4263953"/>
              <a:gd name="connsiteX41" fmla="*/ 1506406 w 1506406"/>
              <a:gd name="connsiteY41" fmla="*/ 1762743 h 4263953"/>
              <a:gd name="connsiteX42" fmla="*/ 1506406 w 1506406"/>
              <a:gd name="connsiteY42" fmla="*/ 1791977 h 4263953"/>
              <a:gd name="connsiteX43" fmla="*/ 1506406 w 1506406"/>
              <a:gd name="connsiteY43" fmla="*/ 1799273 h 4263953"/>
              <a:gd name="connsiteX44" fmla="*/ 1506406 w 1506406"/>
              <a:gd name="connsiteY44" fmla="*/ 1799463 h 4263953"/>
              <a:gd name="connsiteX45" fmla="*/ 1506406 w 1506406"/>
              <a:gd name="connsiteY45" fmla="*/ 1827299 h 4263953"/>
              <a:gd name="connsiteX46" fmla="*/ 1506406 w 1506406"/>
              <a:gd name="connsiteY46" fmla="*/ 1860825 h 4263953"/>
              <a:gd name="connsiteX47" fmla="*/ 1506406 w 1506406"/>
              <a:gd name="connsiteY47" fmla="*/ 1896237 h 4263953"/>
              <a:gd name="connsiteX48" fmla="*/ 1506406 w 1506406"/>
              <a:gd name="connsiteY48" fmla="*/ 1932767 h 4263953"/>
              <a:gd name="connsiteX49" fmla="*/ 1506406 w 1506406"/>
              <a:gd name="connsiteY49" fmla="*/ 2085037 h 4263953"/>
              <a:gd name="connsiteX50" fmla="*/ 1506406 w 1506406"/>
              <a:gd name="connsiteY50" fmla="*/ 2112195 h 4263953"/>
              <a:gd name="connsiteX51" fmla="*/ 1506406 w 1506406"/>
              <a:gd name="connsiteY51" fmla="*/ 2112873 h 4263953"/>
              <a:gd name="connsiteX52" fmla="*/ 1506406 w 1506406"/>
              <a:gd name="connsiteY52" fmla="*/ 2138161 h 4263953"/>
              <a:gd name="connsiteX53" fmla="*/ 1506406 w 1506406"/>
              <a:gd name="connsiteY53" fmla="*/ 2146399 h 4263953"/>
              <a:gd name="connsiteX54" fmla="*/ 1506406 w 1506406"/>
              <a:gd name="connsiteY54" fmla="*/ 2179779 h 4263953"/>
              <a:gd name="connsiteX55" fmla="*/ 1506406 w 1506406"/>
              <a:gd name="connsiteY55" fmla="*/ 2216455 h 4263953"/>
              <a:gd name="connsiteX56" fmla="*/ 1506406 w 1506406"/>
              <a:gd name="connsiteY56" fmla="*/ 2252985 h 4263953"/>
              <a:gd name="connsiteX57" fmla="*/ 1506406 w 1506406"/>
              <a:gd name="connsiteY57" fmla="*/ 2277817 h 4263953"/>
              <a:gd name="connsiteX58" fmla="*/ 1506406 w 1506406"/>
              <a:gd name="connsiteY58" fmla="*/ 2314347 h 4263953"/>
              <a:gd name="connsiteX59" fmla="*/ 1506406 w 1506406"/>
              <a:gd name="connsiteY59" fmla="*/ 2397769 h 4263953"/>
              <a:gd name="connsiteX60" fmla="*/ 1506406 w 1506406"/>
              <a:gd name="connsiteY60" fmla="*/ 2423735 h 4263953"/>
              <a:gd name="connsiteX61" fmla="*/ 1506406 w 1506406"/>
              <a:gd name="connsiteY61" fmla="*/ 2457115 h 4263953"/>
              <a:gd name="connsiteX62" fmla="*/ 1506406 w 1506406"/>
              <a:gd name="connsiteY62" fmla="*/ 2465353 h 4263953"/>
              <a:gd name="connsiteX63" fmla="*/ 1506406 w 1506406"/>
              <a:gd name="connsiteY63" fmla="*/ 2466617 h 4263953"/>
              <a:gd name="connsiteX64" fmla="*/ 1506406 w 1506406"/>
              <a:gd name="connsiteY64" fmla="*/ 2502029 h 4263953"/>
              <a:gd name="connsiteX65" fmla="*/ 1506406 w 1506406"/>
              <a:gd name="connsiteY65" fmla="*/ 2538559 h 4263953"/>
              <a:gd name="connsiteX66" fmla="*/ 1506406 w 1506406"/>
              <a:gd name="connsiteY66" fmla="*/ 2563391 h 4263953"/>
              <a:gd name="connsiteX67" fmla="*/ 1506406 w 1506406"/>
              <a:gd name="connsiteY67" fmla="*/ 2596771 h 4263953"/>
              <a:gd name="connsiteX68" fmla="*/ 1506406 w 1506406"/>
              <a:gd name="connsiteY68" fmla="*/ 2599921 h 4263953"/>
              <a:gd name="connsiteX69" fmla="*/ 1506406 w 1506406"/>
              <a:gd name="connsiteY69" fmla="*/ 2633301 h 4263953"/>
              <a:gd name="connsiteX70" fmla="*/ 1506406 w 1506406"/>
              <a:gd name="connsiteY70" fmla="*/ 2703503 h 4263953"/>
              <a:gd name="connsiteX71" fmla="*/ 1506406 w 1506406"/>
              <a:gd name="connsiteY71" fmla="*/ 2742689 h 4263953"/>
              <a:gd name="connsiteX72" fmla="*/ 1506406 w 1506406"/>
              <a:gd name="connsiteY72" fmla="*/ 2743953 h 4263953"/>
              <a:gd name="connsiteX73" fmla="*/ 1506406 w 1506406"/>
              <a:gd name="connsiteY73" fmla="*/ 2752191 h 4263953"/>
              <a:gd name="connsiteX74" fmla="*/ 1506406 w 1506406"/>
              <a:gd name="connsiteY74" fmla="*/ 2785571 h 4263953"/>
              <a:gd name="connsiteX75" fmla="*/ 1506406 w 1506406"/>
              <a:gd name="connsiteY75" fmla="*/ 2882345 h 4263953"/>
              <a:gd name="connsiteX76" fmla="*/ 1506406 w 1506406"/>
              <a:gd name="connsiteY76" fmla="*/ 2883609 h 4263953"/>
              <a:gd name="connsiteX77" fmla="*/ 1506406 w 1506406"/>
              <a:gd name="connsiteY77" fmla="*/ 2918875 h 4263953"/>
              <a:gd name="connsiteX78" fmla="*/ 1506406 w 1506406"/>
              <a:gd name="connsiteY78" fmla="*/ 2919065 h 4263953"/>
              <a:gd name="connsiteX79" fmla="*/ 1506406 w 1506406"/>
              <a:gd name="connsiteY79" fmla="*/ 2920139 h 4263953"/>
              <a:gd name="connsiteX80" fmla="*/ 1506406 w 1506406"/>
              <a:gd name="connsiteY80" fmla="*/ 2989077 h 4263953"/>
              <a:gd name="connsiteX81" fmla="*/ 1506406 w 1506406"/>
              <a:gd name="connsiteY81" fmla="*/ 3022457 h 4263953"/>
              <a:gd name="connsiteX82" fmla="*/ 1506406 w 1506406"/>
              <a:gd name="connsiteY82" fmla="*/ 3029527 h 4263953"/>
              <a:gd name="connsiteX83" fmla="*/ 1506406 w 1506406"/>
              <a:gd name="connsiteY83" fmla="*/ 3062907 h 4263953"/>
              <a:gd name="connsiteX84" fmla="*/ 1506406 w 1506406"/>
              <a:gd name="connsiteY84" fmla="*/ 3071145 h 4263953"/>
              <a:gd name="connsiteX85" fmla="*/ 1506406 w 1506406"/>
              <a:gd name="connsiteY85" fmla="*/ 3169183 h 4263953"/>
              <a:gd name="connsiteX86" fmla="*/ 1506406 w 1506406"/>
              <a:gd name="connsiteY86" fmla="*/ 3196401 h 4263953"/>
              <a:gd name="connsiteX87" fmla="*/ 1506406 w 1506406"/>
              <a:gd name="connsiteY87" fmla="*/ 3202563 h 4263953"/>
              <a:gd name="connsiteX88" fmla="*/ 1506406 w 1506406"/>
              <a:gd name="connsiteY88" fmla="*/ 3204639 h 4263953"/>
              <a:gd name="connsiteX89" fmla="*/ 1506406 w 1506406"/>
              <a:gd name="connsiteY89" fmla="*/ 3205713 h 4263953"/>
              <a:gd name="connsiteX90" fmla="*/ 1506406 w 1506406"/>
              <a:gd name="connsiteY90" fmla="*/ 3239093 h 4263953"/>
              <a:gd name="connsiteX91" fmla="*/ 1506406 w 1506406"/>
              <a:gd name="connsiteY91" fmla="*/ 3308031 h 4263953"/>
              <a:gd name="connsiteX92" fmla="*/ 1506406 w 1506406"/>
              <a:gd name="connsiteY92" fmla="*/ 3308221 h 4263953"/>
              <a:gd name="connsiteX93" fmla="*/ 1506406 w 1506406"/>
              <a:gd name="connsiteY93" fmla="*/ 3309295 h 4263953"/>
              <a:gd name="connsiteX94" fmla="*/ 1506406 w 1506406"/>
              <a:gd name="connsiteY94" fmla="*/ 3336057 h 4263953"/>
              <a:gd name="connsiteX95" fmla="*/ 1506406 w 1506406"/>
              <a:gd name="connsiteY95" fmla="*/ 3348481 h 4263953"/>
              <a:gd name="connsiteX96" fmla="*/ 1506406 w 1506406"/>
              <a:gd name="connsiteY96" fmla="*/ 3372587 h 4263953"/>
              <a:gd name="connsiteX97" fmla="*/ 1506406 w 1506406"/>
              <a:gd name="connsiteY97" fmla="*/ 3481977 h 4263953"/>
              <a:gd name="connsiteX98" fmla="*/ 1506406 w 1506406"/>
              <a:gd name="connsiteY98" fmla="*/ 3488137 h 4263953"/>
              <a:gd name="connsiteX99" fmla="*/ 1506406 w 1506406"/>
              <a:gd name="connsiteY99" fmla="*/ 3524667 h 4263953"/>
              <a:gd name="connsiteX100" fmla="*/ 1506406 w 1506406"/>
              <a:gd name="connsiteY100" fmla="*/ 3524857 h 4263953"/>
              <a:gd name="connsiteX101" fmla="*/ 1506406 w 1506406"/>
              <a:gd name="connsiteY101" fmla="*/ 3593795 h 4263953"/>
              <a:gd name="connsiteX102" fmla="*/ 1506406 w 1506406"/>
              <a:gd name="connsiteY102" fmla="*/ 3594869 h 4263953"/>
              <a:gd name="connsiteX103" fmla="*/ 1506406 w 1506406"/>
              <a:gd name="connsiteY103" fmla="*/ 3621631 h 4263953"/>
              <a:gd name="connsiteX104" fmla="*/ 1506406 w 1506406"/>
              <a:gd name="connsiteY104" fmla="*/ 3628249 h 4263953"/>
              <a:gd name="connsiteX105" fmla="*/ 1506406 w 1506406"/>
              <a:gd name="connsiteY105" fmla="*/ 3658161 h 4263953"/>
              <a:gd name="connsiteX106" fmla="*/ 1506406 w 1506406"/>
              <a:gd name="connsiteY106" fmla="*/ 3802193 h 4263953"/>
              <a:gd name="connsiteX107" fmla="*/ 1506406 w 1506406"/>
              <a:gd name="connsiteY107" fmla="*/ 3810431 h 4263953"/>
              <a:gd name="connsiteX108" fmla="*/ 1506406 w 1506406"/>
              <a:gd name="connsiteY108" fmla="*/ 3913823 h 4263953"/>
              <a:gd name="connsiteX109" fmla="*/ 1506406 w 1506406"/>
              <a:gd name="connsiteY109" fmla="*/ 3914013 h 4263953"/>
              <a:gd name="connsiteX110" fmla="*/ 1506406 w 1506406"/>
              <a:gd name="connsiteY110" fmla="*/ 3941849 h 4263953"/>
              <a:gd name="connsiteX111" fmla="*/ 1506406 w 1506406"/>
              <a:gd name="connsiteY111" fmla="*/ 3978379 h 4263953"/>
              <a:gd name="connsiteX112" fmla="*/ 1506406 w 1506406"/>
              <a:gd name="connsiteY112" fmla="*/ 4087769 h 4263953"/>
              <a:gd name="connsiteX113" fmla="*/ 1506406 w 1506406"/>
              <a:gd name="connsiteY113" fmla="*/ 4199587 h 4263953"/>
              <a:gd name="connsiteX114" fmla="*/ 1506406 w 1506406"/>
              <a:gd name="connsiteY114" fmla="*/ 4227423 h 4263953"/>
              <a:gd name="connsiteX115" fmla="*/ 1506406 w 1506406"/>
              <a:gd name="connsiteY115" fmla="*/ 4263953 h 4263953"/>
              <a:gd name="connsiteX116" fmla="*/ 1499092 w 1506406"/>
              <a:gd name="connsiteY116" fmla="*/ 4263953 h 4263953"/>
              <a:gd name="connsiteX117" fmla="*/ 0 w 1506406"/>
              <a:gd name="connsiteY117" fmla="*/ 3438458 h 4263953"/>
              <a:gd name="connsiteX118" fmla="*/ 0 w 1506406"/>
              <a:gd name="connsiteY118" fmla="*/ 3429308 h 4263953"/>
              <a:gd name="connsiteX119" fmla="*/ 0 w 1506406"/>
              <a:gd name="connsiteY119" fmla="*/ 3401930 h 4263953"/>
              <a:gd name="connsiteX120" fmla="*/ 0 w 1506406"/>
              <a:gd name="connsiteY120" fmla="*/ 3348480 h 4263953"/>
              <a:gd name="connsiteX121" fmla="*/ 0 w 1506406"/>
              <a:gd name="connsiteY121" fmla="*/ 3309294 h 4263953"/>
              <a:gd name="connsiteX122" fmla="*/ 0 w 1506406"/>
              <a:gd name="connsiteY122" fmla="*/ 3152884 h 4263953"/>
              <a:gd name="connsiteX123" fmla="*/ 0 w 1506406"/>
              <a:gd name="connsiteY123" fmla="*/ 3116356 h 4263953"/>
              <a:gd name="connsiteX124" fmla="*/ 0 w 1506406"/>
              <a:gd name="connsiteY124" fmla="*/ 3062906 h 4263953"/>
              <a:gd name="connsiteX125" fmla="*/ 0 w 1506406"/>
              <a:gd name="connsiteY125" fmla="*/ 3029526 h 4263953"/>
              <a:gd name="connsiteX126" fmla="*/ 0 w 1506406"/>
              <a:gd name="connsiteY126" fmla="*/ 2984938 h 4263953"/>
              <a:gd name="connsiteX127" fmla="*/ 0 w 1506406"/>
              <a:gd name="connsiteY127" fmla="*/ 2975596 h 4263953"/>
              <a:gd name="connsiteX128" fmla="*/ 0 w 1506406"/>
              <a:gd name="connsiteY128" fmla="*/ 2832666 h 4263953"/>
              <a:gd name="connsiteX129" fmla="*/ 0 w 1506406"/>
              <a:gd name="connsiteY129" fmla="*/ 2823516 h 4263953"/>
              <a:gd name="connsiteX130" fmla="*/ 0 w 1506406"/>
              <a:gd name="connsiteY130" fmla="*/ 2814982 h 4263953"/>
              <a:gd name="connsiteX131" fmla="*/ 0 w 1506406"/>
              <a:gd name="connsiteY131" fmla="*/ 2796138 h 4263953"/>
              <a:gd name="connsiteX132" fmla="*/ 0 w 1506406"/>
              <a:gd name="connsiteY132" fmla="*/ 2743952 h 4263953"/>
              <a:gd name="connsiteX133" fmla="*/ 0 w 1506406"/>
              <a:gd name="connsiteY133" fmla="*/ 2742688 h 4263953"/>
              <a:gd name="connsiteX134" fmla="*/ 0 w 1506406"/>
              <a:gd name="connsiteY134" fmla="*/ 2703502 h 4263953"/>
              <a:gd name="connsiteX135" fmla="*/ 0 w 1506406"/>
              <a:gd name="connsiteY135" fmla="*/ 2699364 h 4263953"/>
              <a:gd name="connsiteX136" fmla="*/ 0 w 1506406"/>
              <a:gd name="connsiteY136" fmla="*/ 2699174 h 4263953"/>
              <a:gd name="connsiteX137" fmla="*/ 0 w 1506406"/>
              <a:gd name="connsiteY137" fmla="*/ 2690022 h 4263953"/>
              <a:gd name="connsiteX138" fmla="*/ 0 w 1506406"/>
              <a:gd name="connsiteY138" fmla="*/ 2662644 h 4263953"/>
              <a:gd name="connsiteX139" fmla="*/ 0 w 1506406"/>
              <a:gd name="connsiteY139" fmla="*/ 2656642 h 4263953"/>
              <a:gd name="connsiteX140" fmla="*/ 0 w 1506406"/>
              <a:gd name="connsiteY140" fmla="*/ 2547092 h 4263953"/>
              <a:gd name="connsiteX141" fmla="*/ 0 w 1506406"/>
              <a:gd name="connsiteY141" fmla="*/ 2538558 h 4263953"/>
              <a:gd name="connsiteX142" fmla="*/ 0 w 1506406"/>
              <a:gd name="connsiteY142" fmla="*/ 2529408 h 4263953"/>
              <a:gd name="connsiteX143" fmla="*/ 0 w 1506406"/>
              <a:gd name="connsiteY143" fmla="*/ 2510564 h 4263953"/>
              <a:gd name="connsiteX144" fmla="*/ 0 w 1506406"/>
              <a:gd name="connsiteY144" fmla="*/ 2502028 h 4263953"/>
              <a:gd name="connsiteX145" fmla="*/ 0 w 1506406"/>
              <a:gd name="connsiteY145" fmla="*/ 2457114 h 4263953"/>
              <a:gd name="connsiteX146" fmla="*/ 0 w 1506406"/>
              <a:gd name="connsiteY146" fmla="*/ 2423734 h 4263953"/>
              <a:gd name="connsiteX147" fmla="*/ 0 w 1506406"/>
              <a:gd name="connsiteY147" fmla="*/ 2413600 h 4263953"/>
              <a:gd name="connsiteX148" fmla="*/ 0 w 1506406"/>
              <a:gd name="connsiteY148" fmla="*/ 2380220 h 4263953"/>
              <a:gd name="connsiteX149" fmla="*/ 0 w 1506406"/>
              <a:gd name="connsiteY149" fmla="*/ 2379146 h 4263953"/>
              <a:gd name="connsiteX150" fmla="*/ 0 w 1506406"/>
              <a:gd name="connsiteY150" fmla="*/ 2377070 h 4263953"/>
              <a:gd name="connsiteX151" fmla="*/ 0 w 1506406"/>
              <a:gd name="connsiteY151" fmla="*/ 2371068 h 4263953"/>
              <a:gd name="connsiteX152" fmla="*/ 0 w 1506406"/>
              <a:gd name="connsiteY152" fmla="*/ 2369804 h 4263953"/>
              <a:gd name="connsiteX153" fmla="*/ 0 w 1506406"/>
              <a:gd name="connsiteY153" fmla="*/ 2343690 h 4263953"/>
              <a:gd name="connsiteX154" fmla="*/ 0 w 1506406"/>
              <a:gd name="connsiteY154" fmla="*/ 2252984 h 4263953"/>
              <a:gd name="connsiteX155" fmla="*/ 0 w 1506406"/>
              <a:gd name="connsiteY155" fmla="*/ 2245652 h 4263953"/>
              <a:gd name="connsiteX156" fmla="*/ 0 w 1506406"/>
              <a:gd name="connsiteY156" fmla="*/ 2216454 h 4263953"/>
              <a:gd name="connsiteX157" fmla="*/ 0 w 1506406"/>
              <a:gd name="connsiteY157" fmla="*/ 2209190 h 4263953"/>
              <a:gd name="connsiteX158" fmla="*/ 0 w 1506406"/>
              <a:gd name="connsiteY158" fmla="*/ 2138160 h 4263953"/>
              <a:gd name="connsiteX159" fmla="*/ 0 w 1506406"/>
              <a:gd name="connsiteY159" fmla="*/ 2094646 h 4263953"/>
              <a:gd name="connsiteX160" fmla="*/ 0 w 1506406"/>
              <a:gd name="connsiteY160" fmla="*/ 2093572 h 4263953"/>
              <a:gd name="connsiteX161" fmla="*/ 0 w 1506406"/>
              <a:gd name="connsiteY161" fmla="*/ 2093382 h 4263953"/>
              <a:gd name="connsiteX162" fmla="*/ 0 w 1506406"/>
              <a:gd name="connsiteY162" fmla="*/ 2085036 h 4263953"/>
              <a:gd name="connsiteX163" fmla="*/ 0 w 1506406"/>
              <a:gd name="connsiteY163" fmla="*/ 2084230 h 4263953"/>
              <a:gd name="connsiteX164" fmla="*/ 0 w 1506406"/>
              <a:gd name="connsiteY164" fmla="*/ 2075696 h 4263953"/>
              <a:gd name="connsiteX165" fmla="*/ 0 w 1506406"/>
              <a:gd name="connsiteY165" fmla="*/ 2058116 h 4263953"/>
              <a:gd name="connsiteX166" fmla="*/ 0 w 1506406"/>
              <a:gd name="connsiteY166" fmla="*/ 2056852 h 4263953"/>
              <a:gd name="connsiteX167" fmla="*/ 0 w 1506406"/>
              <a:gd name="connsiteY167" fmla="*/ 2050850 h 4263953"/>
              <a:gd name="connsiteX168" fmla="*/ 0 w 1506406"/>
              <a:gd name="connsiteY168" fmla="*/ 1960078 h 4263953"/>
              <a:gd name="connsiteX169" fmla="*/ 0 w 1506406"/>
              <a:gd name="connsiteY169" fmla="*/ 1932766 h 4263953"/>
              <a:gd name="connsiteX170" fmla="*/ 0 w 1506406"/>
              <a:gd name="connsiteY170" fmla="*/ 1926698 h 4263953"/>
              <a:gd name="connsiteX171" fmla="*/ 0 w 1506406"/>
              <a:gd name="connsiteY171" fmla="*/ 1923616 h 4263953"/>
              <a:gd name="connsiteX172" fmla="*/ 0 w 1506406"/>
              <a:gd name="connsiteY172" fmla="*/ 1896236 h 4263953"/>
              <a:gd name="connsiteX173" fmla="*/ 0 w 1506406"/>
              <a:gd name="connsiteY173" fmla="*/ 1807808 h 4263953"/>
              <a:gd name="connsiteX174" fmla="*/ 0 w 1506406"/>
              <a:gd name="connsiteY174" fmla="*/ 1799462 h 4263953"/>
              <a:gd name="connsiteX175" fmla="*/ 0 w 1506406"/>
              <a:gd name="connsiteY175" fmla="*/ 1774428 h 4263953"/>
              <a:gd name="connsiteX176" fmla="*/ 0 w 1506406"/>
              <a:gd name="connsiteY176" fmla="*/ 1771278 h 4263953"/>
              <a:gd name="connsiteX177" fmla="*/ 0 w 1506406"/>
              <a:gd name="connsiteY177" fmla="*/ 1765276 h 4263953"/>
              <a:gd name="connsiteX178" fmla="*/ 0 w 1506406"/>
              <a:gd name="connsiteY178" fmla="*/ 1737898 h 4263953"/>
              <a:gd name="connsiteX179" fmla="*/ 0 w 1506406"/>
              <a:gd name="connsiteY179" fmla="*/ 1647192 h 4263953"/>
              <a:gd name="connsiteX180" fmla="*/ 0 w 1506406"/>
              <a:gd name="connsiteY180" fmla="*/ 1639860 h 4263953"/>
              <a:gd name="connsiteX181" fmla="*/ 0 w 1506406"/>
              <a:gd name="connsiteY181" fmla="*/ 1610662 h 4263953"/>
              <a:gd name="connsiteX182" fmla="*/ 0 w 1506406"/>
              <a:gd name="connsiteY182" fmla="*/ 1600332 h 4263953"/>
              <a:gd name="connsiteX183" fmla="*/ 0 w 1506406"/>
              <a:gd name="connsiteY183" fmla="*/ 1572276 h 4263953"/>
              <a:gd name="connsiteX184" fmla="*/ 0 w 1506406"/>
              <a:gd name="connsiteY184" fmla="*/ 1513698 h 4263953"/>
              <a:gd name="connsiteX185" fmla="*/ 0 w 1506406"/>
              <a:gd name="connsiteY185" fmla="*/ 1488854 h 4263953"/>
              <a:gd name="connsiteX186" fmla="*/ 0 w 1506406"/>
              <a:gd name="connsiteY186" fmla="*/ 1480318 h 4263953"/>
              <a:gd name="connsiteX187" fmla="*/ 0 w 1506406"/>
              <a:gd name="connsiteY187" fmla="*/ 1479244 h 4263953"/>
              <a:gd name="connsiteX188" fmla="*/ 0 w 1506406"/>
              <a:gd name="connsiteY188" fmla="*/ 1477168 h 4263953"/>
              <a:gd name="connsiteX189" fmla="*/ 0 w 1506406"/>
              <a:gd name="connsiteY189" fmla="*/ 1471166 h 4263953"/>
              <a:gd name="connsiteX190" fmla="*/ 0 w 1506406"/>
              <a:gd name="connsiteY190" fmla="*/ 1469904 h 4263953"/>
              <a:gd name="connsiteX191" fmla="*/ 0 w 1506406"/>
              <a:gd name="connsiteY191" fmla="*/ 1452324 h 4263953"/>
              <a:gd name="connsiteX192" fmla="*/ 0 w 1506406"/>
              <a:gd name="connsiteY192" fmla="*/ 1354286 h 4263953"/>
              <a:gd name="connsiteX193" fmla="*/ 0 w 1506406"/>
              <a:gd name="connsiteY193" fmla="*/ 1320906 h 4263953"/>
              <a:gd name="connsiteX194" fmla="*/ 0 w 1506406"/>
              <a:gd name="connsiteY194" fmla="*/ 1193670 h 4263953"/>
              <a:gd name="connsiteX195" fmla="*/ 2 w 1506406"/>
              <a:gd name="connsiteY195" fmla="*/ 1035332 h 4263953"/>
              <a:gd name="connsiteX196" fmla="*/ 2 w 1506406"/>
              <a:gd name="connsiteY196" fmla="*/ 994540 h 4263953"/>
              <a:gd name="connsiteX197" fmla="*/ 0 w 1506406"/>
              <a:gd name="connsiteY197" fmla="*/ 994540 h 4263953"/>
              <a:gd name="connsiteX198" fmla="*/ 0 w 1506406"/>
              <a:gd name="connsiteY198" fmla="*/ 966484 h 4263953"/>
              <a:gd name="connsiteX199" fmla="*/ 0 w 1506406"/>
              <a:gd name="connsiteY199" fmla="*/ 907906 h 4263953"/>
              <a:gd name="connsiteX200" fmla="*/ 0 w 1506406"/>
              <a:gd name="connsiteY200" fmla="*/ 874526 h 4263953"/>
              <a:gd name="connsiteX201" fmla="*/ 0 w 1506406"/>
              <a:gd name="connsiteY201" fmla="*/ 871376 h 4263953"/>
              <a:gd name="connsiteX202" fmla="*/ 0 w 1506406"/>
              <a:gd name="connsiteY202" fmla="*/ 865374 h 4263953"/>
              <a:gd name="connsiteX203" fmla="*/ 2 w 1506406"/>
              <a:gd name="connsiteY203" fmla="*/ 865374 h 4263953"/>
              <a:gd name="connsiteX204" fmla="*/ 2 w 1506406"/>
              <a:gd name="connsiteY204" fmla="*/ 605791 h 4263953"/>
              <a:gd name="connsiteX205" fmla="*/ 2 w 1506406"/>
              <a:gd name="connsiteY205" fmla="*/ 604529 h 4263953"/>
              <a:gd name="connsiteX206" fmla="*/ 2 w 1506406"/>
              <a:gd name="connsiteY206" fmla="*/ 318954 h 4263953"/>
              <a:gd name="connsiteX207" fmla="*/ 2 w 1506406"/>
              <a:gd name="connsiteY207" fmla="*/ 285575 h 4263953"/>
              <a:gd name="connsiteX208" fmla="*/ 2 w 1506406"/>
              <a:gd name="connsiteY208" fmla="*/ 0 h 4263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</a:cxnLst>
            <a:rect l="l" t="t" r="r" b="b"/>
            <a:pathLst>
              <a:path w="1506406" h="4263953">
                <a:moveTo>
                  <a:pt x="1506406" y="0"/>
                </a:moveTo>
                <a:lnTo>
                  <a:pt x="1506406" y="66583"/>
                </a:lnTo>
                <a:lnTo>
                  <a:pt x="1506406" y="163267"/>
                </a:lnTo>
                <a:lnTo>
                  <a:pt x="1506406" y="448163"/>
                </a:lnTo>
                <a:lnTo>
                  <a:pt x="1506406" y="448841"/>
                </a:lnTo>
                <a:lnTo>
                  <a:pt x="1506406" y="482221"/>
                </a:lnTo>
                <a:lnTo>
                  <a:pt x="1506406" y="552423"/>
                </a:lnTo>
                <a:lnTo>
                  <a:pt x="1506406" y="588953"/>
                </a:lnTo>
                <a:lnTo>
                  <a:pt x="1506406" y="605791"/>
                </a:lnTo>
                <a:lnTo>
                  <a:pt x="1506406" y="672374"/>
                </a:lnTo>
                <a:lnTo>
                  <a:pt x="1506406" y="733737"/>
                </a:lnTo>
                <a:lnTo>
                  <a:pt x="1506406" y="767117"/>
                </a:lnTo>
                <a:lnTo>
                  <a:pt x="1506406" y="767795"/>
                </a:lnTo>
                <a:lnTo>
                  <a:pt x="1506406" y="769059"/>
                </a:lnTo>
                <a:lnTo>
                  <a:pt x="1506406" y="837997"/>
                </a:lnTo>
                <a:lnTo>
                  <a:pt x="1506406" y="871377"/>
                </a:lnTo>
                <a:lnTo>
                  <a:pt x="1506406" y="874527"/>
                </a:lnTo>
                <a:lnTo>
                  <a:pt x="1506406" y="907907"/>
                </a:lnTo>
                <a:lnTo>
                  <a:pt x="1506406" y="1052691"/>
                </a:lnTo>
                <a:lnTo>
                  <a:pt x="1506406" y="1053955"/>
                </a:lnTo>
                <a:lnTo>
                  <a:pt x="1506406" y="1054633"/>
                </a:lnTo>
                <a:lnTo>
                  <a:pt x="1506406" y="1088013"/>
                </a:lnTo>
                <a:lnTo>
                  <a:pt x="1506406" y="1156951"/>
                </a:lnTo>
                <a:lnTo>
                  <a:pt x="1506406" y="1158215"/>
                </a:lnTo>
                <a:lnTo>
                  <a:pt x="1506406" y="1193481"/>
                </a:lnTo>
                <a:lnTo>
                  <a:pt x="1506406" y="1193671"/>
                </a:lnTo>
                <a:lnTo>
                  <a:pt x="1506406" y="1194745"/>
                </a:lnTo>
                <a:lnTo>
                  <a:pt x="1506406" y="1221507"/>
                </a:lnTo>
                <a:lnTo>
                  <a:pt x="1506406" y="1339529"/>
                </a:lnTo>
                <a:lnTo>
                  <a:pt x="1506406" y="1372909"/>
                </a:lnTo>
                <a:lnTo>
                  <a:pt x="1506406" y="1373587"/>
                </a:lnTo>
                <a:lnTo>
                  <a:pt x="1506406" y="1443789"/>
                </a:lnTo>
                <a:lnTo>
                  <a:pt x="1506406" y="1477169"/>
                </a:lnTo>
                <a:lnTo>
                  <a:pt x="1506406" y="1479245"/>
                </a:lnTo>
                <a:lnTo>
                  <a:pt x="1506406" y="1480319"/>
                </a:lnTo>
                <a:lnTo>
                  <a:pt x="1506406" y="1506403"/>
                </a:lnTo>
                <a:lnTo>
                  <a:pt x="1506406" y="1507081"/>
                </a:lnTo>
                <a:lnTo>
                  <a:pt x="1506406" y="1513699"/>
                </a:lnTo>
                <a:lnTo>
                  <a:pt x="1506406" y="1610663"/>
                </a:lnTo>
                <a:lnTo>
                  <a:pt x="1506406" y="1647193"/>
                </a:lnTo>
                <a:lnTo>
                  <a:pt x="1506406" y="1658483"/>
                </a:lnTo>
                <a:lnTo>
                  <a:pt x="1506406" y="1762743"/>
                </a:lnTo>
                <a:lnTo>
                  <a:pt x="1506406" y="1791977"/>
                </a:lnTo>
                <a:lnTo>
                  <a:pt x="1506406" y="1799273"/>
                </a:lnTo>
                <a:lnTo>
                  <a:pt x="1506406" y="1799463"/>
                </a:lnTo>
                <a:lnTo>
                  <a:pt x="1506406" y="1827299"/>
                </a:lnTo>
                <a:lnTo>
                  <a:pt x="1506406" y="1860825"/>
                </a:lnTo>
                <a:lnTo>
                  <a:pt x="1506406" y="1896237"/>
                </a:lnTo>
                <a:lnTo>
                  <a:pt x="1506406" y="1932767"/>
                </a:lnTo>
                <a:lnTo>
                  <a:pt x="1506406" y="2085037"/>
                </a:lnTo>
                <a:lnTo>
                  <a:pt x="1506406" y="2112195"/>
                </a:lnTo>
                <a:lnTo>
                  <a:pt x="1506406" y="2112873"/>
                </a:lnTo>
                <a:lnTo>
                  <a:pt x="1506406" y="2138161"/>
                </a:lnTo>
                <a:lnTo>
                  <a:pt x="1506406" y="2146399"/>
                </a:lnTo>
                <a:lnTo>
                  <a:pt x="1506406" y="2179779"/>
                </a:lnTo>
                <a:lnTo>
                  <a:pt x="1506406" y="2216455"/>
                </a:lnTo>
                <a:lnTo>
                  <a:pt x="1506406" y="2252985"/>
                </a:lnTo>
                <a:lnTo>
                  <a:pt x="1506406" y="2277817"/>
                </a:lnTo>
                <a:lnTo>
                  <a:pt x="1506406" y="2314347"/>
                </a:lnTo>
                <a:lnTo>
                  <a:pt x="1506406" y="2397769"/>
                </a:lnTo>
                <a:lnTo>
                  <a:pt x="1506406" y="2423735"/>
                </a:lnTo>
                <a:lnTo>
                  <a:pt x="1506406" y="2457115"/>
                </a:lnTo>
                <a:lnTo>
                  <a:pt x="1506406" y="2465353"/>
                </a:lnTo>
                <a:lnTo>
                  <a:pt x="1506406" y="2466617"/>
                </a:lnTo>
                <a:lnTo>
                  <a:pt x="1506406" y="2502029"/>
                </a:lnTo>
                <a:lnTo>
                  <a:pt x="1506406" y="2538559"/>
                </a:lnTo>
                <a:lnTo>
                  <a:pt x="1506406" y="2563391"/>
                </a:lnTo>
                <a:lnTo>
                  <a:pt x="1506406" y="2596771"/>
                </a:lnTo>
                <a:lnTo>
                  <a:pt x="1506406" y="2599921"/>
                </a:lnTo>
                <a:lnTo>
                  <a:pt x="1506406" y="2633301"/>
                </a:lnTo>
                <a:lnTo>
                  <a:pt x="1506406" y="2703503"/>
                </a:lnTo>
                <a:lnTo>
                  <a:pt x="1506406" y="2742689"/>
                </a:lnTo>
                <a:lnTo>
                  <a:pt x="1506406" y="2743953"/>
                </a:lnTo>
                <a:lnTo>
                  <a:pt x="1506406" y="2752191"/>
                </a:lnTo>
                <a:lnTo>
                  <a:pt x="1506406" y="2785571"/>
                </a:lnTo>
                <a:lnTo>
                  <a:pt x="1506406" y="2882345"/>
                </a:lnTo>
                <a:lnTo>
                  <a:pt x="1506406" y="2883609"/>
                </a:lnTo>
                <a:lnTo>
                  <a:pt x="1506406" y="2918875"/>
                </a:lnTo>
                <a:lnTo>
                  <a:pt x="1506406" y="2919065"/>
                </a:lnTo>
                <a:lnTo>
                  <a:pt x="1506406" y="2920139"/>
                </a:lnTo>
                <a:lnTo>
                  <a:pt x="1506406" y="2989077"/>
                </a:lnTo>
                <a:lnTo>
                  <a:pt x="1506406" y="3022457"/>
                </a:lnTo>
                <a:lnTo>
                  <a:pt x="1506406" y="3029527"/>
                </a:lnTo>
                <a:lnTo>
                  <a:pt x="1506406" y="3062907"/>
                </a:lnTo>
                <a:lnTo>
                  <a:pt x="1506406" y="3071145"/>
                </a:lnTo>
                <a:lnTo>
                  <a:pt x="1506406" y="3169183"/>
                </a:lnTo>
                <a:lnTo>
                  <a:pt x="1506406" y="3196401"/>
                </a:lnTo>
                <a:lnTo>
                  <a:pt x="1506406" y="3202563"/>
                </a:lnTo>
                <a:lnTo>
                  <a:pt x="1506406" y="3204639"/>
                </a:lnTo>
                <a:lnTo>
                  <a:pt x="1506406" y="3205713"/>
                </a:lnTo>
                <a:lnTo>
                  <a:pt x="1506406" y="3239093"/>
                </a:lnTo>
                <a:lnTo>
                  <a:pt x="1506406" y="3308031"/>
                </a:lnTo>
                <a:lnTo>
                  <a:pt x="1506406" y="3308221"/>
                </a:lnTo>
                <a:lnTo>
                  <a:pt x="1506406" y="3309295"/>
                </a:lnTo>
                <a:lnTo>
                  <a:pt x="1506406" y="3336057"/>
                </a:lnTo>
                <a:lnTo>
                  <a:pt x="1506406" y="3348481"/>
                </a:lnTo>
                <a:lnTo>
                  <a:pt x="1506406" y="3372587"/>
                </a:lnTo>
                <a:lnTo>
                  <a:pt x="1506406" y="3481977"/>
                </a:lnTo>
                <a:lnTo>
                  <a:pt x="1506406" y="3488137"/>
                </a:lnTo>
                <a:lnTo>
                  <a:pt x="1506406" y="3524667"/>
                </a:lnTo>
                <a:lnTo>
                  <a:pt x="1506406" y="3524857"/>
                </a:lnTo>
                <a:lnTo>
                  <a:pt x="1506406" y="3593795"/>
                </a:lnTo>
                <a:lnTo>
                  <a:pt x="1506406" y="3594869"/>
                </a:lnTo>
                <a:lnTo>
                  <a:pt x="1506406" y="3621631"/>
                </a:lnTo>
                <a:lnTo>
                  <a:pt x="1506406" y="3628249"/>
                </a:lnTo>
                <a:lnTo>
                  <a:pt x="1506406" y="3658161"/>
                </a:lnTo>
                <a:lnTo>
                  <a:pt x="1506406" y="3802193"/>
                </a:lnTo>
                <a:lnTo>
                  <a:pt x="1506406" y="3810431"/>
                </a:lnTo>
                <a:lnTo>
                  <a:pt x="1506406" y="3913823"/>
                </a:lnTo>
                <a:lnTo>
                  <a:pt x="1506406" y="3914013"/>
                </a:lnTo>
                <a:lnTo>
                  <a:pt x="1506406" y="3941849"/>
                </a:lnTo>
                <a:lnTo>
                  <a:pt x="1506406" y="3978379"/>
                </a:lnTo>
                <a:lnTo>
                  <a:pt x="1506406" y="4087769"/>
                </a:lnTo>
                <a:lnTo>
                  <a:pt x="1506406" y="4199587"/>
                </a:lnTo>
                <a:lnTo>
                  <a:pt x="1506406" y="4227423"/>
                </a:lnTo>
                <a:lnTo>
                  <a:pt x="1506406" y="4263953"/>
                </a:lnTo>
                <a:lnTo>
                  <a:pt x="1499092" y="4263953"/>
                </a:lnTo>
                <a:lnTo>
                  <a:pt x="0" y="3438458"/>
                </a:lnTo>
                <a:lnTo>
                  <a:pt x="0" y="3429308"/>
                </a:lnTo>
                <a:lnTo>
                  <a:pt x="0" y="3401930"/>
                </a:lnTo>
                <a:lnTo>
                  <a:pt x="0" y="3348480"/>
                </a:lnTo>
                <a:lnTo>
                  <a:pt x="0" y="3309294"/>
                </a:lnTo>
                <a:lnTo>
                  <a:pt x="0" y="3152884"/>
                </a:lnTo>
                <a:lnTo>
                  <a:pt x="0" y="3116356"/>
                </a:lnTo>
                <a:lnTo>
                  <a:pt x="0" y="3062906"/>
                </a:lnTo>
                <a:lnTo>
                  <a:pt x="0" y="3029526"/>
                </a:lnTo>
                <a:lnTo>
                  <a:pt x="0" y="2984938"/>
                </a:lnTo>
                <a:lnTo>
                  <a:pt x="0" y="2975596"/>
                </a:lnTo>
                <a:lnTo>
                  <a:pt x="0" y="2832666"/>
                </a:lnTo>
                <a:lnTo>
                  <a:pt x="0" y="2823516"/>
                </a:lnTo>
                <a:lnTo>
                  <a:pt x="0" y="2814982"/>
                </a:lnTo>
                <a:lnTo>
                  <a:pt x="0" y="2796138"/>
                </a:lnTo>
                <a:lnTo>
                  <a:pt x="0" y="2743952"/>
                </a:lnTo>
                <a:lnTo>
                  <a:pt x="0" y="2742688"/>
                </a:lnTo>
                <a:lnTo>
                  <a:pt x="0" y="2703502"/>
                </a:lnTo>
                <a:lnTo>
                  <a:pt x="0" y="2699364"/>
                </a:lnTo>
                <a:lnTo>
                  <a:pt x="0" y="2699174"/>
                </a:lnTo>
                <a:lnTo>
                  <a:pt x="0" y="2690022"/>
                </a:lnTo>
                <a:lnTo>
                  <a:pt x="0" y="2662644"/>
                </a:lnTo>
                <a:lnTo>
                  <a:pt x="0" y="2656642"/>
                </a:lnTo>
                <a:lnTo>
                  <a:pt x="0" y="2547092"/>
                </a:lnTo>
                <a:lnTo>
                  <a:pt x="0" y="2538558"/>
                </a:lnTo>
                <a:lnTo>
                  <a:pt x="0" y="2529408"/>
                </a:lnTo>
                <a:lnTo>
                  <a:pt x="0" y="2510564"/>
                </a:lnTo>
                <a:lnTo>
                  <a:pt x="0" y="2502028"/>
                </a:lnTo>
                <a:lnTo>
                  <a:pt x="0" y="2457114"/>
                </a:lnTo>
                <a:lnTo>
                  <a:pt x="0" y="2423734"/>
                </a:lnTo>
                <a:lnTo>
                  <a:pt x="0" y="2413600"/>
                </a:lnTo>
                <a:lnTo>
                  <a:pt x="0" y="2380220"/>
                </a:lnTo>
                <a:lnTo>
                  <a:pt x="0" y="2379146"/>
                </a:lnTo>
                <a:lnTo>
                  <a:pt x="0" y="2377070"/>
                </a:lnTo>
                <a:lnTo>
                  <a:pt x="0" y="2371068"/>
                </a:lnTo>
                <a:lnTo>
                  <a:pt x="0" y="2369804"/>
                </a:lnTo>
                <a:lnTo>
                  <a:pt x="0" y="2343690"/>
                </a:lnTo>
                <a:lnTo>
                  <a:pt x="0" y="2252984"/>
                </a:lnTo>
                <a:lnTo>
                  <a:pt x="0" y="2245652"/>
                </a:lnTo>
                <a:lnTo>
                  <a:pt x="0" y="2216454"/>
                </a:lnTo>
                <a:lnTo>
                  <a:pt x="0" y="2209190"/>
                </a:lnTo>
                <a:lnTo>
                  <a:pt x="0" y="2138160"/>
                </a:lnTo>
                <a:lnTo>
                  <a:pt x="0" y="2094646"/>
                </a:lnTo>
                <a:lnTo>
                  <a:pt x="0" y="2093572"/>
                </a:lnTo>
                <a:lnTo>
                  <a:pt x="0" y="2093382"/>
                </a:lnTo>
                <a:lnTo>
                  <a:pt x="0" y="2085036"/>
                </a:lnTo>
                <a:lnTo>
                  <a:pt x="0" y="2084230"/>
                </a:lnTo>
                <a:lnTo>
                  <a:pt x="0" y="2075696"/>
                </a:lnTo>
                <a:lnTo>
                  <a:pt x="0" y="2058116"/>
                </a:lnTo>
                <a:lnTo>
                  <a:pt x="0" y="2056852"/>
                </a:lnTo>
                <a:lnTo>
                  <a:pt x="0" y="2050850"/>
                </a:lnTo>
                <a:lnTo>
                  <a:pt x="0" y="1960078"/>
                </a:lnTo>
                <a:lnTo>
                  <a:pt x="0" y="1932766"/>
                </a:lnTo>
                <a:lnTo>
                  <a:pt x="0" y="1926698"/>
                </a:lnTo>
                <a:lnTo>
                  <a:pt x="0" y="1923616"/>
                </a:lnTo>
                <a:lnTo>
                  <a:pt x="0" y="1896236"/>
                </a:lnTo>
                <a:lnTo>
                  <a:pt x="0" y="1807808"/>
                </a:lnTo>
                <a:lnTo>
                  <a:pt x="0" y="1799462"/>
                </a:lnTo>
                <a:lnTo>
                  <a:pt x="0" y="1774428"/>
                </a:lnTo>
                <a:lnTo>
                  <a:pt x="0" y="1771278"/>
                </a:lnTo>
                <a:lnTo>
                  <a:pt x="0" y="1765276"/>
                </a:lnTo>
                <a:lnTo>
                  <a:pt x="0" y="1737898"/>
                </a:lnTo>
                <a:lnTo>
                  <a:pt x="0" y="1647192"/>
                </a:lnTo>
                <a:lnTo>
                  <a:pt x="0" y="1639860"/>
                </a:lnTo>
                <a:lnTo>
                  <a:pt x="0" y="1610662"/>
                </a:lnTo>
                <a:lnTo>
                  <a:pt x="0" y="1600332"/>
                </a:lnTo>
                <a:lnTo>
                  <a:pt x="0" y="1572276"/>
                </a:lnTo>
                <a:lnTo>
                  <a:pt x="0" y="1513698"/>
                </a:lnTo>
                <a:lnTo>
                  <a:pt x="0" y="1488854"/>
                </a:lnTo>
                <a:lnTo>
                  <a:pt x="0" y="1480318"/>
                </a:lnTo>
                <a:lnTo>
                  <a:pt x="0" y="1479244"/>
                </a:lnTo>
                <a:lnTo>
                  <a:pt x="0" y="1477168"/>
                </a:lnTo>
                <a:lnTo>
                  <a:pt x="0" y="1471166"/>
                </a:lnTo>
                <a:lnTo>
                  <a:pt x="0" y="1469904"/>
                </a:lnTo>
                <a:lnTo>
                  <a:pt x="0" y="1452324"/>
                </a:lnTo>
                <a:lnTo>
                  <a:pt x="0" y="1354286"/>
                </a:lnTo>
                <a:lnTo>
                  <a:pt x="0" y="1320906"/>
                </a:lnTo>
                <a:lnTo>
                  <a:pt x="0" y="1193670"/>
                </a:lnTo>
                <a:lnTo>
                  <a:pt x="2" y="1035332"/>
                </a:lnTo>
                <a:lnTo>
                  <a:pt x="2" y="994540"/>
                </a:lnTo>
                <a:lnTo>
                  <a:pt x="0" y="994540"/>
                </a:lnTo>
                <a:lnTo>
                  <a:pt x="0" y="966484"/>
                </a:lnTo>
                <a:lnTo>
                  <a:pt x="0" y="907906"/>
                </a:lnTo>
                <a:lnTo>
                  <a:pt x="0" y="874526"/>
                </a:lnTo>
                <a:lnTo>
                  <a:pt x="0" y="871376"/>
                </a:lnTo>
                <a:lnTo>
                  <a:pt x="0" y="865374"/>
                </a:lnTo>
                <a:lnTo>
                  <a:pt x="2" y="865374"/>
                </a:lnTo>
                <a:lnTo>
                  <a:pt x="2" y="605791"/>
                </a:lnTo>
                <a:lnTo>
                  <a:pt x="2" y="604529"/>
                </a:lnTo>
                <a:lnTo>
                  <a:pt x="2" y="318954"/>
                </a:lnTo>
                <a:lnTo>
                  <a:pt x="2" y="285575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tIns="548497" rtlCol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>
                <a:solidFill>
                  <a:srgbClr val="FFFFFF"/>
                </a:solidFill>
                <a:latin typeface="Arial" panose="020B0604020202020204"/>
              </a:rPr>
              <a:t>Features</a:t>
            </a:r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xmlns="" id="{925923DF-5C14-2B43-86CD-8F193ABE724D}"/>
              </a:ext>
            </a:extLst>
          </p:cNvPr>
          <p:cNvSpPr/>
          <p:nvPr/>
        </p:nvSpPr>
        <p:spPr>
          <a:xfrm rot="16200000">
            <a:off x="591706" y="3009305"/>
            <a:ext cx="645583" cy="1876601"/>
          </a:xfrm>
          <a:custGeom>
            <a:avLst/>
            <a:gdLst>
              <a:gd name="connsiteX0" fmla="*/ 1506406 w 1506406"/>
              <a:gd name="connsiteY0" fmla="*/ 0 h 4263953"/>
              <a:gd name="connsiteX1" fmla="*/ 1506406 w 1506406"/>
              <a:gd name="connsiteY1" fmla="*/ 66583 h 4263953"/>
              <a:gd name="connsiteX2" fmla="*/ 1506406 w 1506406"/>
              <a:gd name="connsiteY2" fmla="*/ 163267 h 4263953"/>
              <a:gd name="connsiteX3" fmla="*/ 1506406 w 1506406"/>
              <a:gd name="connsiteY3" fmla="*/ 448163 h 4263953"/>
              <a:gd name="connsiteX4" fmla="*/ 1506406 w 1506406"/>
              <a:gd name="connsiteY4" fmla="*/ 448841 h 4263953"/>
              <a:gd name="connsiteX5" fmla="*/ 1506406 w 1506406"/>
              <a:gd name="connsiteY5" fmla="*/ 482221 h 4263953"/>
              <a:gd name="connsiteX6" fmla="*/ 1506406 w 1506406"/>
              <a:gd name="connsiteY6" fmla="*/ 552423 h 4263953"/>
              <a:gd name="connsiteX7" fmla="*/ 1506406 w 1506406"/>
              <a:gd name="connsiteY7" fmla="*/ 588953 h 4263953"/>
              <a:gd name="connsiteX8" fmla="*/ 1506406 w 1506406"/>
              <a:gd name="connsiteY8" fmla="*/ 605791 h 4263953"/>
              <a:gd name="connsiteX9" fmla="*/ 1506406 w 1506406"/>
              <a:gd name="connsiteY9" fmla="*/ 672374 h 4263953"/>
              <a:gd name="connsiteX10" fmla="*/ 1506406 w 1506406"/>
              <a:gd name="connsiteY10" fmla="*/ 733737 h 4263953"/>
              <a:gd name="connsiteX11" fmla="*/ 1506406 w 1506406"/>
              <a:gd name="connsiteY11" fmla="*/ 767117 h 4263953"/>
              <a:gd name="connsiteX12" fmla="*/ 1506406 w 1506406"/>
              <a:gd name="connsiteY12" fmla="*/ 767795 h 4263953"/>
              <a:gd name="connsiteX13" fmla="*/ 1506406 w 1506406"/>
              <a:gd name="connsiteY13" fmla="*/ 769059 h 4263953"/>
              <a:gd name="connsiteX14" fmla="*/ 1506406 w 1506406"/>
              <a:gd name="connsiteY14" fmla="*/ 837997 h 4263953"/>
              <a:gd name="connsiteX15" fmla="*/ 1506406 w 1506406"/>
              <a:gd name="connsiteY15" fmla="*/ 871377 h 4263953"/>
              <a:gd name="connsiteX16" fmla="*/ 1506406 w 1506406"/>
              <a:gd name="connsiteY16" fmla="*/ 874527 h 4263953"/>
              <a:gd name="connsiteX17" fmla="*/ 1506406 w 1506406"/>
              <a:gd name="connsiteY17" fmla="*/ 907907 h 4263953"/>
              <a:gd name="connsiteX18" fmla="*/ 1506406 w 1506406"/>
              <a:gd name="connsiteY18" fmla="*/ 1052691 h 4263953"/>
              <a:gd name="connsiteX19" fmla="*/ 1506406 w 1506406"/>
              <a:gd name="connsiteY19" fmla="*/ 1053955 h 4263953"/>
              <a:gd name="connsiteX20" fmla="*/ 1506406 w 1506406"/>
              <a:gd name="connsiteY20" fmla="*/ 1054633 h 4263953"/>
              <a:gd name="connsiteX21" fmla="*/ 1506406 w 1506406"/>
              <a:gd name="connsiteY21" fmla="*/ 1088013 h 4263953"/>
              <a:gd name="connsiteX22" fmla="*/ 1506406 w 1506406"/>
              <a:gd name="connsiteY22" fmla="*/ 1156951 h 4263953"/>
              <a:gd name="connsiteX23" fmla="*/ 1506406 w 1506406"/>
              <a:gd name="connsiteY23" fmla="*/ 1158215 h 4263953"/>
              <a:gd name="connsiteX24" fmla="*/ 1506406 w 1506406"/>
              <a:gd name="connsiteY24" fmla="*/ 1193481 h 4263953"/>
              <a:gd name="connsiteX25" fmla="*/ 1506406 w 1506406"/>
              <a:gd name="connsiteY25" fmla="*/ 1193671 h 4263953"/>
              <a:gd name="connsiteX26" fmla="*/ 1506406 w 1506406"/>
              <a:gd name="connsiteY26" fmla="*/ 1194745 h 4263953"/>
              <a:gd name="connsiteX27" fmla="*/ 1506406 w 1506406"/>
              <a:gd name="connsiteY27" fmla="*/ 1221507 h 4263953"/>
              <a:gd name="connsiteX28" fmla="*/ 1506406 w 1506406"/>
              <a:gd name="connsiteY28" fmla="*/ 1339529 h 4263953"/>
              <a:gd name="connsiteX29" fmla="*/ 1506406 w 1506406"/>
              <a:gd name="connsiteY29" fmla="*/ 1372909 h 4263953"/>
              <a:gd name="connsiteX30" fmla="*/ 1506406 w 1506406"/>
              <a:gd name="connsiteY30" fmla="*/ 1373587 h 4263953"/>
              <a:gd name="connsiteX31" fmla="*/ 1506406 w 1506406"/>
              <a:gd name="connsiteY31" fmla="*/ 1443789 h 4263953"/>
              <a:gd name="connsiteX32" fmla="*/ 1506406 w 1506406"/>
              <a:gd name="connsiteY32" fmla="*/ 1477169 h 4263953"/>
              <a:gd name="connsiteX33" fmla="*/ 1506406 w 1506406"/>
              <a:gd name="connsiteY33" fmla="*/ 1479245 h 4263953"/>
              <a:gd name="connsiteX34" fmla="*/ 1506406 w 1506406"/>
              <a:gd name="connsiteY34" fmla="*/ 1480319 h 4263953"/>
              <a:gd name="connsiteX35" fmla="*/ 1506406 w 1506406"/>
              <a:gd name="connsiteY35" fmla="*/ 1506403 h 4263953"/>
              <a:gd name="connsiteX36" fmla="*/ 1506406 w 1506406"/>
              <a:gd name="connsiteY36" fmla="*/ 1507081 h 4263953"/>
              <a:gd name="connsiteX37" fmla="*/ 1506406 w 1506406"/>
              <a:gd name="connsiteY37" fmla="*/ 1513699 h 4263953"/>
              <a:gd name="connsiteX38" fmla="*/ 1506406 w 1506406"/>
              <a:gd name="connsiteY38" fmla="*/ 1610663 h 4263953"/>
              <a:gd name="connsiteX39" fmla="*/ 1506406 w 1506406"/>
              <a:gd name="connsiteY39" fmla="*/ 1647193 h 4263953"/>
              <a:gd name="connsiteX40" fmla="*/ 1506406 w 1506406"/>
              <a:gd name="connsiteY40" fmla="*/ 1658483 h 4263953"/>
              <a:gd name="connsiteX41" fmla="*/ 1506406 w 1506406"/>
              <a:gd name="connsiteY41" fmla="*/ 1762743 h 4263953"/>
              <a:gd name="connsiteX42" fmla="*/ 1506406 w 1506406"/>
              <a:gd name="connsiteY42" fmla="*/ 1791977 h 4263953"/>
              <a:gd name="connsiteX43" fmla="*/ 1506406 w 1506406"/>
              <a:gd name="connsiteY43" fmla="*/ 1799273 h 4263953"/>
              <a:gd name="connsiteX44" fmla="*/ 1506406 w 1506406"/>
              <a:gd name="connsiteY44" fmla="*/ 1799463 h 4263953"/>
              <a:gd name="connsiteX45" fmla="*/ 1506406 w 1506406"/>
              <a:gd name="connsiteY45" fmla="*/ 1827299 h 4263953"/>
              <a:gd name="connsiteX46" fmla="*/ 1506406 w 1506406"/>
              <a:gd name="connsiteY46" fmla="*/ 1860825 h 4263953"/>
              <a:gd name="connsiteX47" fmla="*/ 1506406 w 1506406"/>
              <a:gd name="connsiteY47" fmla="*/ 1896237 h 4263953"/>
              <a:gd name="connsiteX48" fmla="*/ 1506406 w 1506406"/>
              <a:gd name="connsiteY48" fmla="*/ 1932767 h 4263953"/>
              <a:gd name="connsiteX49" fmla="*/ 1506406 w 1506406"/>
              <a:gd name="connsiteY49" fmla="*/ 2085037 h 4263953"/>
              <a:gd name="connsiteX50" fmla="*/ 1506406 w 1506406"/>
              <a:gd name="connsiteY50" fmla="*/ 2112195 h 4263953"/>
              <a:gd name="connsiteX51" fmla="*/ 1506406 w 1506406"/>
              <a:gd name="connsiteY51" fmla="*/ 2112873 h 4263953"/>
              <a:gd name="connsiteX52" fmla="*/ 1506406 w 1506406"/>
              <a:gd name="connsiteY52" fmla="*/ 2138161 h 4263953"/>
              <a:gd name="connsiteX53" fmla="*/ 1506406 w 1506406"/>
              <a:gd name="connsiteY53" fmla="*/ 2146399 h 4263953"/>
              <a:gd name="connsiteX54" fmla="*/ 1506406 w 1506406"/>
              <a:gd name="connsiteY54" fmla="*/ 2179779 h 4263953"/>
              <a:gd name="connsiteX55" fmla="*/ 1506406 w 1506406"/>
              <a:gd name="connsiteY55" fmla="*/ 2216455 h 4263953"/>
              <a:gd name="connsiteX56" fmla="*/ 1506406 w 1506406"/>
              <a:gd name="connsiteY56" fmla="*/ 2252985 h 4263953"/>
              <a:gd name="connsiteX57" fmla="*/ 1506406 w 1506406"/>
              <a:gd name="connsiteY57" fmla="*/ 2277817 h 4263953"/>
              <a:gd name="connsiteX58" fmla="*/ 1506406 w 1506406"/>
              <a:gd name="connsiteY58" fmla="*/ 2314347 h 4263953"/>
              <a:gd name="connsiteX59" fmla="*/ 1506406 w 1506406"/>
              <a:gd name="connsiteY59" fmla="*/ 2397769 h 4263953"/>
              <a:gd name="connsiteX60" fmla="*/ 1506406 w 1506406"/>
              <a:gd name="connsiteY60" fmla="*/ 2423735 h 4263953"/>
              <a:gd name="connsiteX61" fmla="*/ 1506406 w 1506406"/>
              <a:gd name="connsiteY61" fmla="*/ 2457115 h 4263953"/>
              <a:gd name="connsiteX62" fmla="*/ 1506406 w 1506406"/>
              <a:gd name="connsiteY62" fmla="*/ 2465353 h 4263953"/>
              <a:gd name="connsiteX63" fmla="*/ 1506406 w 1506406"/>
              <a:gd name="connsiteY63" fmla="*/ 2466617 h 4263953"/>
              <a:gd name="connsiteX64" fmla="*/ 1506406 w 1506406"/>
              <a:gd name="connsiteY64" fmla="*/ 2502029 h 4263953"/>
              <a:gd name="connsiteX65" fmla="*/ 1506406 w 1506406"/>
              <a:gd name="connsiteY65" fmla="*/ 2538559 h 4263953"/>
              <a:gd name="connsiteX66" fmla="*/ 1506406 w 1506406"/>
              <a:gd name="connsiteY66" fmla="*/ 2563391 h 4263953"/>
              <a:gd name="connsiteX67" fmla="*/ 1506406 w 1506406"/>
              <a:gd name="connsiteY67" fmla="*/ 2596771 h 4263953"/>
              <a:gd name="connsiteX68" fmla="*/ 1506406 w 1506406"/>
              <a:gd name="connsiteY68" fmla="*/ 2599921 h 4263953"/>
              <a:gd name="connsiteX69" fmla="*/ 1506406 w 1506406"/>
              <a:gd name="connsiteY69" fmla="*/ 2633301 h 4263953"/>
              <a:gd name="connsiteX70" fmla="*/ 1506406 w 1506406"/>
              <a:gd name="connsiteY70" fmla="*/ 2703503 h 4263953"/>
              <a:gd name="connsiteX71" fmla="*/ 1506406 w 1506406"/>
              <a:gd name="connsiteY71" fmla="*/ 2742689 h 4263953"/>
              <a:gd name="connsiteX72" fmla="*/ 1506406 w 1506406"/>
              <a:gd name="connsiteY72" fmla="*/ 2743953 h 4263953"/>
              <a:gd name="connsiteX73" fmla="*/ 1506406 w 1506406"/>
              <a:gd name="connsiteY73" fmla="*/ 2752191 h 4263953"/>
              <a:gd name="connsiteX74" fmla="*/ 1506406 w 1506406"/>
              <a:gd name="connsiteY74" fmla="*/ 2785571 h 4263953"/>
              <a:gd name="connsiteX75" fmla="*/ 1506406 w 1506406"/>
              <a:gd name="connsiteY75" fmla="*/ 2882345 h 4263953"/>
              <a:gd name="connsiteX76" fmla="*/ 1506406 w 1506406"/>
              <a:gd name="connsiteY76" fmla="*/ 2883609 h 4263953"/>
              <a:gd name="connsiteX77" fmla="*/ 1506406 w 1506406"/>
              <a:gd name="connsiteY77" fmla="*/ 2918875 h 4263953"/>
              <a:gd name="connsiteX78" fmla="*/ 1506406 w 1506406"/>
              <a:gd name="connsiteY78" fmla="*/ 2919065 h 4263953"/>
              <a:gd name="connsiteX79" fmla="*/ 1506406 w 1506406"/>
              <a:gd name="connsiteY79" fmla="*/ 2920139 h 4263953"/>
              <a:gd name="connsiteX80" fmla="*/ 1506406 w 1506406"/>
              <a:gd name="connsiteY80" fmla="*/ 2989077 h 4263953"/>
              <a:gd name="connsiteX81" fmla="*/ 1506406 w 1506406"/>
              <a:gd name="connsiteY81" fmla="*/ 3022457 h 4263953"/>
              <a:gd name="connsiteX82" fmla="*/ 1506406 w 1506406"/>
              <a:gd name="connsiteY82" fmla="*/ 3029527 h 4263953"/>
              <a:gd name="connsiteX83" fmla="*/ 1506406 w 1506406"/>
              <a:gd name="connsiteY83" fmla="*/ 3062907 h 4263953"/>
              <a:gd name="connsiteX84" fmla="*/ 1506406 w 1506406"/>
              <a:gd name="connsiteY84" fmla="*/ 3071145 h 4263953"/>
              <a:gd name="connsiteX85" fmla="*/ 1506406 w 1506406"/>
              <a:gd name="connsiteY85" fmla="*/ 3169183 h 4263953"/>
              <a:gd name="connsiteX86" fmla="*/ 1506406 w 1506406"/>
              <a:gd name="connsiteY86" fmla="*/ 3196401 h 4263953"/>
              <a:gd name="connsiteX87" fmla="*/ 1506406 w 1506406"/>
              <a:gd name="connsiteY87" fmla="*/ 3202563 h 4263953"/>
              <a:gd name="connsiteX88" fmla="*/ 1506406 w 1506406"/>
              <a:gd name="connsiteY88" fmla="*/ 3204639 h 4263953"/>
              <a:gd name="connsiteX89" fmla="*/ 1506406 w 1506406"/>
              <a:gd name="connsiteY89" fmla="*/ 3205713 h 4263953"/>
              <a:gd name="connsiteX90" fmla="*/ 1506406 w 1506406"/>
              <a:gd name="connsiteY90" fmla="*/ 3239093 h 4263953"/>
              <a:gd name="connsiteX91" fmla="*/ 1506406 w 1506406"/>
              <a:gd name="connsiteY91" fmla="*/ 3308031 h 4263953"/>
              <a:gd name="connsiteX92" fmla="*/ 1506406 w 1506406"/>
              <a:gd name="connsiteY92" fmla="*/ 3308221 h 4263953"/>
              <a:gd name="connsiteX93" fmla="*/ 1506406 w 1506406"/>
              <a:gd name="connsiteY93" fmla="*/ 3309295 h 4263953"/>
              <a:gd name="connsiteX94" fmla="*/ 1506406 w 1506406"/>
              <a:gd name="connsiteY94" fmla="*/ 3336057 h 4263953"/>
              <a:gd name="connsiteX95" fmla="*/ 1506406 w 1506406"/>
              <a:gd name="connsiteY95" fmla="*/ 3348481 h 4263953"/>
              <a:gd name="connsiteX96" fmla="*/ 1506406 w 1506406"/>
              <a:gd name="connsiteY96" fmla="*/ 3372587 h 4263953"/>
              <a:gd name="connsiteX97" fmla="*/ 1506406 w 1506406"/>
              <a:gd name="connsiteY97" fmla="*/ 3481977 h 4263953"/>
              <a:gd name="connsiteX98" fmla="*/ 1506406 w 1506406"/>
              <a:gd name="connsiteY98" fmla="*/ 3488137 h 4263953"/>
              <a:gd name="connsiteX99" fmla="*/ 1506406 w 1506406"/>
              <a:gd name="connsiteY99" fmla="*/ 3524667 h 4263953"/>
              <a:gd name="connsiteX100" fmla="*/ 1506406 w 1506406"/>
              <a:gd name="connsiteY100" fmla="*/ 3524857 h 4263953"/>
              <a:gd name="connsiteX101" fmla="*/ 1506406 w 1506406"/>
              <a:gd name="connsiteY101" fmla="*/ 3593795 h 4263953"/>
              <a:gd name="connsiteX102" fmla="*/ 1506406 w 1506406"/>
              <a:gd name="connsiteY102" fmla="*/ 3594869 h 4263953"/>
              <a:gd name="connsiteX103" fmla="*/ 1506406 w 1506406"/>
              <a:gd name="connsiteY103" fmla="*/ 3621631 h 4263953"/>
              <a:gd name="connsiteX104" fmla="*/ 1506406 w 1506406"/>
              <a:gd name="connsiteY104" fmla="*/ 3628249 h 4263953"/>
              <a:gd name="connsiteX105" fmla="*/ 1506406 w 1506406"/>
              <a:gd name="connsiteY105" fmla="*/ 3658161 h 4263953"/>
              <a:gd name="connsiteX106" fmla="*/ 1506406 w 1506406"/>
              <a:gd name="connsiteY106" fmla="*/ 3802193 h 4263953"/>
              <a:gd name="connsiteX107" fmla="*/ 1506406 w 1506406"/>
              <a:gd name="connsiteY107" fmla="*/ 3810431 h 4263953"/>
              <a:gd name="connsiteX108" fmla="*/ 1506406 w 1506406"/>
              <a:gd name="connsiteY108" fmla="*/ 3913823 h 4263953"/>
              <a:gd name="connsiteX109" fmla="*/ 1506406 w 1506406"/>
              <a:gd name="connsiteY109" fmla="*/ 3914013 h 4263953"/>
              <a:gd name="connsiteX110" fmla="*/ 1506406 w 1506406"/>
              <a:gd name="connsiteY110" fmla="*/ 3941849 h 4263953"/>
              <a:gd name="connsiteX111" fmla="*/ 1506406 w 1506406"/>
              <a:gd name="connsiteY111" fmla="*/ 3978379 h 4263953"/>
              <a:gd name="connsiteX112" fmla="*/ 1506406 w 1506406"/>
              <a:gd name="connsiteY112" fmla="*/ 4087769 h 4263953"/>
              <a:gd name="connsiteX113" fmla="*/ 1506406 w 1506406"/>
              <a:gd name="connsiteY113" fmla="*/ 4199587 h 4263953"/>
              <a:gd name="connsiteX114" fmla="*/ 1506406 w 1506406"/>
              <a:gd name="connsiteY114" fmla="*/ 4227423 h 4263953"/>
              <a:gd name="connsiteX115" fmla="*/ 1506406 w 1506406"/>
              <a:gd name="connsiteY115" fmla="*/ 4263953 h 4263953"/>
              <a:gd name="connsiteX116" fmla="*/ 1499092 w 1506406"/>
              <a:gd name="connsiteY116" fmla="*/ 4263953 h 4263953"/>
              <a:gd name="connsiteX117" fmla="*/ 0 w 1506406"/>
              <a:gd name="connsiteY117" fmla="*/ 3438458 h 4263953"/>
              <a:gd name="connsiteX118" fmla="*/ 0 w 1506406"/>
              <a:gd name="connsiteY118" fmla="*/ 3429308 h 4263953"/>
              <a:gd name="connsiteX119" fmla="*/ 0 w 1506406"/>
              <a:gd name="connsiteY119" fmla="*/ 3401930 h 4263953"/>
              <a:gd name="connsiteX120" fmla="*/ 0 w 1506406"/>
              <a:gd name="connsiteY120" fmla="*/ 3348480 h 4263953"/>
              <a:gd name="connsiteX121" fmla="*/ 0 w 1506406"/>
              <a:gd name="connsiteY121" fmla="*/ 3309294 h 4263953"/>
              <a:gd name="connsiteX122" fmla="*/ 0 w 1506406"/>
              <a:gd name="connsiteY122" fmla="*/ 3152884 h 4263953"/>
              <a:gd name="connsiteX123" fmla="*/ 0 w 1506406"/>
              <a:gd name="connsiteY123" fmla="*/ 3116356 h 4263953"/>
              <a:gd name="connsiteX124" fmla="*/ 0 w 1506406"/>
              <a:gd name="connsiteY124" fmla="*/ 3062906 h 4263953"/>
              <a:gd name="connsiteX125" fmla="*/ 0 w 1506406"/>
              <a:gd name="connsiteY125" fmla="*/ 3029526 h 4263953"/>
              <a:gd name="connsiteX126" fmla="*/ 0 w 1506406"/>
              <a:gd name="connsiteY126" fmla="*/ 2984938 h 4263953"/>
              <a:gd name="connsiteX127" fmla="*/ 0 w 1506406"/>
              <a:gd name="connsiteY127" fmla="*/ 2975596 h 4263953"/>
              <a:gd name="connsiteX128" fmla="*/ 0 w 1506406"/>
              <a:gd name="connsiteY128" fmla="*/ 2832666 h 4263953"/>
              <a:gd name="connsiteX129" fmla="*/ 0 w 1506406"/>
              <a:gd name="connsiteY129" fmla="*/ 2823516 h 4263953"/>
              <a:gd name="connsiteX130" fmla="*/ 0 w 1506406"/>
              <a:gd name="connsiteY130" fmla="*/ 2814982 h 4263953"/>
              <a:gd name="connsiteX131" fmla="*/ 0 w 1506406"/>
              <a:gd name="connsiteY131" fmla="*/ 2796138 h 4263953"/>
              <a:gd name="connsiteX132" fmla="*/ 0 w 1506406"/>
              <a:gd name="connsiteY132" fmla="*/ 2743952 h 4263953"/>
              <a:gd name="connsiteX133" fmla="*/ 0 w 1506406"/>
              <a:gd name="connsiteY133" fmla="*/ 2742688 h 4263953"/>
              <a:gd name="connsiteX134" fmla="*/ 0 w 1506406"/>
              <a:gd name="connsiteY134" fmla="*/ 2703502 h 4263953"/>
              <a:gd name="connsiteX135" fmla="*/ 0 w 1506406"/>
              <a:gd name="connsiteY135" fmla="*/ 2699364 h 4263953"/>
              <a:gd name="connsiteX136" fmla="*/ 0 w 1506406"/>
              <a:gd name="connsiteY136" fmla="*/ 2699174 h 4263953"/>
              <a:gd name="connsiteX137" fmla="*/ 0 w 1506406"/>
              <a:gd name="connsiteY137" fmla="*/ 2690022 h 4263953"/>
              <a:gd name="connsiteX138" fmla="*/ 0 w 1506406"/>
              <a:gd name="connsiteY138" fmla="*/ 2662644 h 4263953"/>
              <a:gd name="connsiteX139" fmla="*/ 0 w 1506406"/>
              <a:gd name="connsiteY139" fmla="*/ 2656642 h 4263953"/>
              <a:gd name="connsiteX140" fmla="*/ 0 w 1506406"/>
              <a:gd name="connsiteY140" fmla="*/ 2547092 h 4263953"/>
              <a:gd name="connsiteX141" fmla="*/ 0 w 1506406"/>
              <a:gd name="connsiteY141" fmla="*/ 2538558 h 4263953"/>
              <a:gd name="connsiteX142" fmla="*/ 0 w 1506406"/>
              <a:gd name="connsiteY142" fmla="*/ 2529408 h 4263953"/>
              <a:gd name="connsiteX143" fmla="*/ 0 w 1506406"/>
              <a:gd name="connsiteY143" fmla="*/ 2510564 h 4263953"/>
              <a:gd name="connsiteX144" fmla="*/ 0 w 1506406"/>
              <a:gd name="connsiteY144" fmla="*/ 2502028 h 4263953"/>
              <a:gd name="connsiteX145" fmla="*/ 0 w 1506406"/>
              <a:gd name="connsiteY145" fmla="*/ 2457114 h 4263953"/>
              <a:gd name="connsiteX146" fmla="*/ 0 w 1506406"/>
              <a:gd name="connsiteY146" fmla="*/ 2423734 h 4263953"/>
              <a:gd name="connsiteX147" fmla="*/ 0 w 1506406"/>
              <a:gd name="connsiteY147" fmla="*/ 2413600 h 4263953"/>
              <a:gd name="connsiteX148" fmla="*/ 0 w 1506406"/>
              <a:gd name="connsiteY148" fmla="*/ 2380220 h 4263953"/>
              <a:gd name="connsiteX149" fmla="*/ 0 w 1506406"/>
              <a:gd name="connsiteY149" fmla="*/ 2379146 h 4263953"/>
              <a:gd name="connsiteX150" fmla="*/ 0 w 1506406"/>
              <a:gd name="connsiteY150" fmla="*/ 2377070 h 4263953"/>
              <a:gd name="connsiteX151" fmla="*/ 0 w 1506406"/>
              <a:gd name="connsiteY151" fmla="*/ 2371068 h 4263953"/>
              <a:gd name="connsiteX152" fmla="*/ 0 w 1506406"/>
              <a:gd name="connsiteY152" fmla="*/ 2369804 h 4263953"/>
              <a:gd name="connsiteX153" fmla="*/ 0 w 1506406"/>
              <a:gd name="connsiteY153" fmla="*/ 2343690 h 4263953"/>
              <a:gd name="connsiteX154" fmla="*/ 0 w 1506406"/>
              <a:gd name="connsiteY154" fmla="*/ 2252984 h 4263953"/>
              <a:gd name="connsiteX155" fmla="*/ 0 w 1506406"/>
              <a:gd name="connsiteY155" fmla="*/ 2245652 h 4263953"/>
              <a:gd name="connsiteX156" fmla="*/ 0 w 1506406"/>
              <a:gd name="connsiteY156" fmla="*/ 2216454 h 4263953"/>
              <a:gd name="connsiteX157" fmla="*/ 0 w 1506406"/>
              <a:gd name="connsiteY157" fmla="*/ 2209190 h 4263953"/>
              <a:gd name="connsiteX158" fmla="*/ 0 w 1506406"/>
              <a:gd name="connsiteY158" fmla="*/ 2138160 h 4263953"/>
              <a:gd name="connsiteX159" fmla="*/ 0 w 1506406"/>
              <a:gd name="connsiteY159" fmla="*/ 2094646 h 4263953"/>
              <a:gd name="connsiteX160" fmla="*/ 0 w 1506406"/>
              <a:gd name="connsiteY160" fmla="*/ 2093572 h 4263953"/>
              <a:gd name="connsiteX161" fmla="*/ 0 w 1506406"/>
              <a:gd name="connsiteY161" fmla="*/ 2093382 h 4263953"/>
              <a:gd name="connsiteX162" fmla="*/ 0 w 1506406"/>
              <a:gd name="connsiteY162" fmla="*/ 2085036 h 4263953"/>
              <a:gd name="connsiteX163" fmla="*/ 0 w 1506406"/>
              <a:gd name="connsiteY163" fmla="*/ 2084230 h 4263953"/>
              <a:gd name="connsiteX164" fmla="*/ 0 w 1506406"/>
              <a:gd name="connsiteY164" fmla="*/ 2075696 h 4263953"/>
              <a:gd name="connsiteX165" fmla="*/ 0 w 1506406"/>
              <a:gd name="connsiteY165" fmla="*/ 2058116 h 4263953"/>
              <a:gd name="connsiteX166" fmla="*/ 0 w 1506406"/>
              <a:gd name="connsiteY166" fmla="*/ 2056852 h 4263953"/>
              <a:gd name="connsiteX167" fmla="*/ 0 w 1506406"/>
              <a:gd name="connsiteY167" fmla="*/ 2050850 h 4263953"/>
              <a:gd name="connsiteX168" fmla="*/ 0 w 1506406"/>
              <a:gd name="connsiteY168" fmla="*/ 1960078 h 4263953"/>
              <a:gd name="connsiteX169" fmla="*/ 0 w 1506406"/>
              <a:gd name="connsiteY169" fmla="*/ 1932766 h 4263953"/>
              <a:gd name="connsiteX170" fmla="*/ 0 w 1506406"/>
              <a:gd name="connsiteY170" fmla="*/ 1926698 h 4263953"/>
              <a:gd name="connsiteX171" fmla="*/ 0 w 1506406"/>
              <a:gd name="connsiteY171" fmla="*/ 1923616 h 4263953"/>
              <a:gd name="connsiteX172" fmla="*/ 0 w 1506406"/>
              <a:gd name="connsiteY172" fmla="*/ 1896236 h 4263953"/>
              <a:gd name="connsiteX173" fmla="*/ 0 w 1506406"/>
              <a:gd name="connsiteY173" fmla="*/ 1807808 h 4263953"/>
              <a:gd name="connsiteX174" fmla="*/ 0 w 1506406"/>
              <a:gd name="connsiteY174" fmla="*/ 1799462 h 4263953"/>
              <a:gd name="connsiteX175" fmla="*/ 0 w 1506406"/>
              <a:gd name="connsiteY175" fmla="*/ 1774428 h 4263953"/>
              <a:gd name="connsiteX176" fmla="*/ 0 w 1506406"/>
              <a:gd name="connsiteY176" fmla="*/ 1771278 h 4263953"/>
              <a:gd name="connsiteX177" fmla="*/ 0 w 1506406"/>
              <a:gd name="connsiteY177" fmla="*/ 1765276 h 4263953"/>
              <a:gd name="connsiteX178" fmla="*/ 0 w 1506406"/>
              <a:gd name="connsiteY178" fmla="*/ 1737898 h 4263953"/>
              <a:gd name="connsiteX179" fmla="*/ 0 w 1506406"/>
              <a:gd name="connsiteY179" fmla="*/ 1647192 h 4263953"/>
              <a:gd name="connsiteX180" fmla="*/ 0 w 1506406"/>
              <a:gd name="connsiteY180" fmla="*/ 1639860 h 4263953"/>
              <a:gd name="connsiteX181" fmla="*/ 0 w 1506406"/>
              <a:gd name="connsiteY181" fmla="*/ 1610662 h 4263953"/>
              <a:gd name="connsiteX182" fmla="*/ 0 w 1506406"/>
              <a:gd name="connsiteY182" fmla="*/ 1600332 h 4263953"/>
              <a:gd name="connsiteX183" fmla="*/ 0 w 1506406"/>
              <a:gd name="connsiteY183" fmla="*/ 1572276 h 4263953"/>
              <a:gd name="connsiteX184" fmla="*/ 0 w 1506406"/>
              <a:gd name="connsiteY184" fmla="*/ 1513698 h 4263953"/>
              <a:gd name="connsiteX185" fmla="*/ 0 w 1506406"/>
              <a:gd name="connsiteY185" fmla="*/ 1488854 h 4263953"/>
              <a:gd name="connsiteX186" fmla="*/ 0 w 1506406"/>
              <a:gd name="connsiteY186" fmla="*/ 1480318 h 4263953"/>
              <a:gd name="connsiteX187" fmla="*/ 0 w 1506406"/>
              <a:gd name="connsiteY187" fmla="*/ 1479244 h 4263953"/>
              <a:gd name="connsiteX188" fmla="*/ 0 w 1506406"/>
              <a:gd name="connsiteY188" fmla="*/ 1477168 h 4263953"/>
              <a:gd name="connsiteX189" fmla="*/ 0 w 1506406"/>
              <a:gd name="connsiteY189" fmla="*/ 1471166 h 4263953"/>
              <a:gd name="connsiteX190" fmla="*/ 0 w 1506406"/>
              <a:gd name="connsiteY190" fmla="*/ 1469904 h 4263953"/>
              <a:gd name="connsiteX191" fmla="*/ 0 w 1506406"/>
              <a:gd name="connsiteY191" fmla="*/ 1452324 h 4263953"/>
              <a:gd name="connsiteX192" fmla="*/ 0 w 1506406"/>
              <a:gd name="connsiteY192" fmla="*/ 1354286 h 4263953"/>
              <a:gd name="connsiteX193" fmla="*/ 0 w 1506406"/>
              <a:gd name="connsiteY193" fmla="*/ 1320906 h 4263953"/>
              <a:gd name="connsiteX194" fmla="*/ 0 w 1506406"/>
              <a:gd name="connsiteY194" fmla="*/ 1193670 h 4263953"/>
              <a:gd name="connsiteX195" fmla="*/ 2 w 1506406"/>
              <a:gd name="connsiteY195" fmla="*/ 1035332 h 4263953"/>
              <a:gd name="connsiteX196" fmla="*/ 2 w 1506406"/>
              <a:gd name="connsiteY196" fmla="*/ 994540 h 4263953"/>
              <a:gd name="connsiteX197" fmla="*/ 0 w 1506406"/>
              <a:gd name="connsiteY197" fmla="*/ 994540 h 4263953"/>
              <a:gd name="connsiteX198" fmla="*/ 0 w 1506406"/>
              <a:gd name="connsiteY198" fmla="*/ 966484 h 4263953"/>
              <a:gd name="connsiteX199" fmla="*/ 0 w 1506406"/>
              <a:gd name="connsiteY199" fmla="*/ 907906 h 4263953"/>
              <a:gd name="connsiteX200" fmla="*/ 0 w 1506406"/>
              <a:gd name="connsiteY200" fmla="*/ 874526 h 4263953"/>
              <a:gd name="connsiteX201" fmla="*/ 0 w 1506406"/>
              <a:gd name="connsiteY201" fmla="*/ 871376 h 4263953"/>
              <a:gd name="connsiteX202" fmla="*/ 0 w 1506406"/>
              <a:gd name="connsiteY202" fmla="*/ 865374 h 4263953"/>
              <a:gd name="connsiteX203" fmla="*/ 2 w 1506406"/>
              <a:gd name="connsiteY203" fmla="*/ 865374 h 4263953"/>
              <a:gd name="connsiteX204" fmla="*/ 2 w 1506406"/>
              <a:gd name="connsiteY204" fmla="*/ 605791 h 4263953"/>
              <a:gd name="connsiteX205" fmla="*/ 2 w 1506406"/>
              <a:gd name="connsiteY205" fmla="*/ 604529 h 4263953"/>
              <a:gd name="connsiteX206" fmla="*/ 2 w 1506406"/>
              <a:gd name="connsiteY206" fmla="*/ 318954 h 4263953"/>
              <a:gd name="connsiteX207" fmla="*/ 2 w 1506406"/>
              <a:gd name="connsiteY207" fmla="*/ 285575 h 4263953"/>
              <a:gd name="connsiteX208" fmla="*/ 2 w 1506406"/>
              <a:gd name="connsiteY208" fmla="*/ 0 h 4263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</a:cxnLst>
            <a:rect l="l" t="t" r="r" b="b"/>
            <a:pathLst>
              <a:path w="1506406" h="4263953">
                <a:moveTo>
                  <a:pt x="1506406" y="0"/>
                </a:moveTo>
                <a:lnTo>
                  <a:pt x="1506406" y="66583"/>
                </a:lnTo>
                <a:lnTo>
                  <a:pt x="1506406" y="163267"/>
                </a:lnTo>
                <a:lnTo>
                  <a:pt x="1506406" y="448163"/>
                </a:lnTo>
                <a:lnTo>
                  <a:pt x="1506406" y="448841"/>
                </a:lnTo>
                <a:lnTo>
                  <a:pt x="1506406" y="482221"/>
                </a:lnTo>
                <a:lnTo>
                  <a:pt x="1506406" y="552423"/>
                </a:lnTo>
                <a:lnTo>
                  <a:pt x="1506406" y="588953"/>
                </a:lnTo>
                <a:lnTo>
                  <a:pt x="1506406" y="605791"/>
                </a:lnTo>
                <a:lnTo>
                  <a:pt x="1506406" y="672374"/>
                </a:lnTo>
                <a:lnTo>
                  <a:pt x="1506406" y="733737"/>
                </a:lnTo>
                <a:lnTo>
                  <a:pt x="1506406" y="767117"/>
                </a:lnTo>
                <a:lnTo>
                  <a:pt x="1506406" y="767795"/>
                </a:lnTo>
                <a:lnTo>
                  <a:pt x="1506406" y="769059"/>
                </a:lnTo>
                <a:lnTo>
                  <a:pt x="1506406" y="837997"/>
                </a:lnTo>
                <a:lnTo>
                  <a:pt x="1506406" y="871377"/>
                </a:lnTo>
                <a:lnTo>
                  <a:pt x="1506406" y="874527"/>
                </a:lnTo>
                <a:lnTo>
                  <a:pt x="1506406" y="907907"/>
                </a:lnTo>
                <a:lnTo>
                  <a:pt x="1506406" y="1052691"/>
                </a:lnTo>
                <a:lnTo>
                  <a:pt x="1506406" y="1053955"/>
                </a:lnTo>
                <a:lnTo>
                  <a:pt x="1506406" y="1054633"/>
                </a:lnTo>
                <a:lnTo>
                  <a:pt x="1506406" y="1088013"/>
                </a:lnTo>
                <a:lnTo>
                  <a:pt x="1506406" y="1156951"/>
                </a:lnTo>
                <a:lnTo>
                  <a:pt x="1506406" y="1158215"/>
                </a:lnTo>
                <a:lnTo>
                  <a:pt x="1506406" y="1193481"/>
                </a:lnTo>
                <a:lnTo>
                  <a:pt x="1506406" y="1193671"/>
                </a:lnTo>
                <a:lnTo>
                  <a:pt x="1506406" y="1194745"/>
                </a:lnTo>
                <a:lnTo>
                  <a:pt x="1506406" y="1221507"/>
                </a:lnTo>
                <a:lnTo>
                  <a:pt x="1506406" y="1339529"/>
                </a:lnTo>
                <a:lnTo>
                  <a:pt x="1506406" y="1372909"/>
                </a:lnTo>
                <a:lnTo>
                  <a:pt x="1506406" y="1373587"/>
                </a:lnTo>
                <a:lnTo>
                  <a:pt x="1506406" y="1443789"/>
                </a:lnTo>
                <a:lnTo>
                  <a:pt x="1506406" y="1477169"/>
                </a:lnTo>
                <a:lnTo>
                  <a:pt x="1506406" y="1479245"/>
                </a:lnTo>
                <a:lnTo>
                  <a:pt x="1506406" y="1480319"/>
                </a:lnTo>
                <a:lnTo>
                  <a:pt x="1506406" y="1506403"/>
                </a:lnTo>
                <a:lnTo>
                  <a:pt x="1506406" y="1507081"/>
                </a:lnTo>
                <a:lnTo>
                  <a:pt x="1506406" y="1513699"/>
                </a:lnTo>
                <a:lnTo>
                  <a:pt x="1506406" y="1610663"/>
                </a:lnTo>
                <a:lnTo>
                  <a:pt x="1506406" y="1647193"/>
                </a:lnTo>
                <a:lnTo>
                  <a:pt x="1506406" y="1658483"/>
                </a:lnTo>
                <a:lnTo>
                  <a:pt x="1506406" y="1762743"/>
                </a:lnTo>
                <a:lnTo>
                  <a:pt x="1506406" y="1791977"/>
                </a:lnTo>
                <a:lnTo>
                  <a:pt x="1506406" y="1799273"/>
                </a:lnTo>
                <a:lnTo>
                  <a:pt x="1506406" y="1799463"/>
                </a:lnTo>
                <a:lnTo>
                  <a:pt x="1506406" y="1827299"/>
                </a:lnTo>
                <a:lnTo>
                  <a:pt x="1506406" y="1860825"/>
                </a:lnTo>
                <a:lnTo>
                  <a:pt x="1506406" y="1896237"/>
                </a:lnTo>
                <a:lnTo>
                  <a:pt x="1506406" y="1932767"/>
                </a:lnTo>
                <a:lnTo>
                  <a:pt x="1506406" y="2085037"/>
                </a:lnTo>
                <a:lnTo>
                  <a:pt x="1506406" y="2112195"/>
                </a:lnTo>
                <a:lnTo>
                  <a:pt x="1506406" y="2112873"/>
                </a:lnTo>
                <a:lnTo>
                  <a:pt x="1506406" y="2138161"/>
                </a:lnTo>
                <a:lnTo>
                  <a:pt x="1506406" y="2146399"/>
                </a:lnTo>
                <a:lnTo>
                  <a:pt x="1506406" y="2179779"/>
                </a:lnTo>
                <a:lnTo>
                  <a:pt x="1506406" y="2216455"/>
                </a:lnTo>
                <a:lnTo>
                  <a:pt x="1506406" y="2252985"/>
                </a:lnTo>
                <a:lnTo>
                  <a:pt x="1506406" y="2277817"/>
                </a:lnTo>
                <a:lnTo>
                  <a:pt x="1506406" y="2314347"/>
                </a:lnTo>
                <a:lnTo>
                  <a:pt x="1506406" y="2397769"/>
                </a:lnTo>
                <a:lnTo>
                  <a:pt x="1506406" y="2423735"/>
                </a:lnTo>
                <a:lnTo>
                  <a:pt x="1506406" y="2457115"/>
                </a:lnTo>
                <a:lnTo>
                  <a:pt x="1506406" y="2465353"/>
                </a:lnTo>
                <a:lnTo>
                  <a:pt x="1506406" y="2466617"/>
                </a:lnTo>
                <a:lnTo>
                  <a:pt x="1506406" y="2502029"/>
                </a:lnTo>
                <a:lnTo>
                  <a:pt x="1506406" y="2538559"/>
                </a:lnTo>
                <a:lnTo>
                  <a:pt x="1506406" y="2563391"/>
                </a:lnTo>
                <a:lnTo>
                  <a:pt x="1506406" y="2596771"/>
                </a:lnTo>
                <a:lnTo>
                  <a:pt x="1506406" y="2599921"/>
                </a:lnTo>
                <a:lnTo>
                  <a:pt x="1506406" y="2633301"/>
                </a:lnTo>
                <a:lnTo>
                  <a:pt x="1506406" y="2703503"/>
                </a:lnTo>
                <a:lnTo>
                  <a:pt x="1506406" y="2742689"/>
                </a:lnTo>
                <a:lnTo>
                  <a:pt x="1506406" y="2743953"/>
                </a:lnTo>
                <a:lnTo>
                  <a:pt x="1506406" y="2752191"/>
                </a:lnTo>
                <a:lnTo>
                  <a:pt x="1506406" y="2785571"/>
                </a:lnTo>
                <a:lnTo>
                  <a:pt x="1506406" y="2882345"/>
                </a:lnTo>
                <a:lnTo>
                  <a:pt x="1506406" y="2883609"/>
                </a:lnTo>
                <a:lnTo>
                  <a:pt x="1506406" y="2918875"/>
                </a:lnTo>
                <a:lnTo>
                  <a:pt x="1506406" y="2919065"/>
                </a:lnTo>
                <a:lnTo>
                  <a:pt x="1506406" y="2920139"/>
                </a:lnTo>
                <a:lnTo>
                  <a:pt x="1506406" y="2989077"/>
                </a:lnTo>
                <a:lnTo>
                  <a:pt x="1506406" y="3022457"/>
                </a:lnTo>
                <a:lnTo>
                  <a:pt x="1506406" y="3029527"/>
                </a:lnTo>
                <a:lnTo>
                  <a:pt x="1506406" y="3062907"/>
                </a:lnTo>
                <a:lnTo>
                  <a:pt x="1506406" y="3071145"/>
                </a:lnTo>
                <a:lnTo>
                  <a:pt x="1506406" y="3169183"/>
                </a:lnTo>
                <a:lnTo>
                  <a:pt x="1506406" y="3196401"/>
                </a:lnTo>
                <a:lnTo>
                  <a:pt x="1506406" y="3202563"/>
                </a:lnTo>
                <a:lnTo>
                  <a:pt x="1506406" y="3204639"/>
                </a:lnTo>
                <a:lnTo>
                  <a:pt x="1506406" y="3205713"/>
                </a:lnTo>
                <a:lnTo>
                  <a:pt x="1506406" y="3239093"/>
                </a:lnTo>
                <a:lnTo>
                  <a:pt x="1506406" y="3308031"/>
                </a:lnTo>
                <a:lnTo>
                  <a:pt x="1506406" y="3308221"/>
                </a:lnTo>
                <a:lnTo>
                  <a:pt x="1506406" y="3309295"/>
                </a:lnTo>
                <a:lnTo>
                  <a:pt x="1506406" y="3336057"/>
                </a:lnTo>
                <a:lnTo>
                  <a:pt x="1506406" y="3348481"/>
                </a:lnTo>
                <a:lnTo>
                  <a:pt x="1506406" y="3372587"/>
                </a:lnTo>
                <a:lnTo>
                  <a:pt x="1506406" y="3481977"/>
                </a:lnTo>
                <a:lnTo>
                  <a:pt x="1506406" y="3488137"/>
                </a:lnTo>
                <a:lnTo>
                  <a:pt x="1506406" y="3524667"/>
                </a:lnTo>
                <a:lnTo>
                  <a:pt x="1506406" y="3524857"/>
                </a:lnTo>
                <a:lnTo>
                  <a:pt x="1506406" y="3593795"/>
                </a:lnTo>
                <a:lnTo>
                  <a:pt x="1506406" y="3594869"/>
                </a:lnTo>
                <a:lnTo>
                  <a:pt x="1506406" y="3621631"/>
                </a:lnTo>
                <a:lnTo>
                  <a:pt x="1506406" y="3628249"/>
                </a:lnTo>
                <a:lnTo>
                  <a:pt x="1506406" y="3658161"/>
                </a:lnTo>
                <a:lnTo>
                  <a:pt x="1506406" y="3802193"/>
                </a:lnTo>
                <a:lnTo>
                  <a:pt x="1506406" y="3810431"/>
                </a:lnTo>
                <a:lnTo>
                  <a:pt x="1506406" y="3913823"/>
                </a:lnTo>
                <a:lnTo>
                  <a:pt x="1506406" y="3914013"/>
                </a:lnTo>
                <a:lnTo>
                  <a:pt x="1506406" y="3941849"/>
                </a:lnTo>
                <a:lnTo>
                  <a:pt x="1506406" y="3978379"/>
                </a:lnTo>
                <a:lnTo>
                  <a:pt x="1506406" y="4087769"/>
                </a:lnTo>
                <a:lnTo>
                  <a:pt x="1506406" y="4199587"/>
                </a:lnTo>
                <a:lnTo>
                  <a:pt x="1506406" y="4227423"/>
                </a:lnTo>
                <a:lnTo>
                  <a:pt x="1506406" y="4263953"/>
                </a:lnTo>
                <a:lnTo>
                  <a:pt x="1499092" y="4263953"/>
                </a:lnTo>
                <a:lnTo>
                  <a:pt x="0" y="3438458"/>
                </a:lnTo>
                <a:lnTo>
                  <a:pt x="0" y="3429308"/>
                </a:lnTo>
                <a:lnTo>
                  <a:pt x="0" y="3401930"/>
                </a:lnTo>
                <a:lnTo>
                  <a:pt x="0" y="3348480"/>
                </a:lnTo>
                <a:lnTo>
                  <a:pt x="0" y="3309294"/>
                </a:lnTo>
                <a:lnTo>
                  <a:pt x="0" y="3152884"/>
                </a:lnTo>
                <a:lnTo>
                  <a:pt x="0" y="3116356"/>
                </a:lnTo>
                <a:lnTo>
                  <a:pt x="0" y="3062906"/>
                </a:lnTo>
                <a:lnTo>
                  <a:pt x="0" y="3029526"/>
                </a:lnTo>
                <a:lnTo>
                  <a:pt x="0" y="2984938"/>
                </a:lnTo>
                <a:lnTo>
                  <a:pt x="0" y="2975596"/>
                </a:lnTo>
                <a:lnTo>
                  <a:pt x="0" y="2832666"/>
                </a:lnTo>
                <a:lnTo>
                  <a:pt x="0" y="2823516"/>
                </a:lnTo>
                <a:lnTo>
                  <a:pt x="0" y="2814982"/>
                </a:lnTo>
                <a:lnTo>
                  <a:pt x="0" y="2796138"/>
                </a:lnTo>
                <a:lnTo>
                  <a:pt x="0" y="2743952"/>
                </a:lnTo>
                <a:lnTo>
                  <a:pt x="0" y="2742688"/>
                </a:lnTo>
                <a:lnTo>
                  <a:pt x="0" y="2703502"/>
                </a:lnTo>
                <a:lnTo>
                  <a:pt x="0" y="2699364"/>
                </a:lnTo>
                <a:lnTo>
                  <a:pt x="0" y="2699174"/>
                </a:lnTo>
                <a:lnTo>
                  <a:pt x="0" y="2690022"/>
                </a:lnTo>
                <a:lnTo>
                  <a:pt x="0" y="2662644"/>
                </a:lnTo>
                <a:lnTo>
                  <a:pt x="0" y="2656642"/>
                </a:lnTo>
                <a:lnTo>
                  <a:pt x="0" y="2547092"/>
                </a:lnTo>
                <a:lnTo>
                  <a:pt x="0" y="2538558"/>
                </a:lnTo>
                <a:lnTo>
                  <a:pt x="0" y="2529408"/>
                </a:lnTo>
                <a:lnTo>
                  <a:pt x="0" y="2510564"/>
                </a:lnTo>
                <a:lnTo>
                  <a:pt x="0" y="2502028"/>
                </a:lnTo>
                <a:lnTo>
                  <a:pt x="0" y="2457114"/>
                </a:lnTo>
                <a:lnTo>
                  <a:pt x="0" y="2423734"/>
                </a:lnTo>
                <a:lnTo>
                  <a:pt x="0" y="2413600"/>
                </a:lnTo>
                <a:lnTo>
                  <a:pt x="0" y="2380220"/>
                </a:lnTo>
                <a:lnTo>
                  <a:pt x="0" y="2379146"/>
                </a:lnTo>
                <a:lnTo>
                  <a:pt x="0" y="2377070"/>
                </a:lnTo>
                <a:lnTo>
                  <a:pt x="0" y="2371068"/>
                </a:lnTo>
                <a:lnTo>
                  <a:pt x="0" y="2369804"/>
                </a:lnTo>
                <a:lnTo>
                  <a:pt x="0" y="2343690"/>
                </a:lnTo>
                <a:lnTo>
                  <a:pt x="0" y="2252984"/>
                </a:lnTo>
                <a:lnTo>
                  <a:pt x="0" y="2245652"/>
                </a:lnTo>
                <a:lnTo>
                  <a:pt x="0" y="2216454"/>
                </a:lnTo>
                <a:lnTo>
                  <a:pt x="0" y="2209190"/>
                </a:lnTo>
                <a:lnTo>
                  <a:pt x="0" y="2138160"/>
                </a:lnTo>
                <a:lnTo>
                  <a:pt x="0" y="2094646"/>
                </a:lnTo>
                <a:lnTo>
                  <a:pt x="0" y="2093572"/>
                </a:lnTo>
                <a:lnTo>
                  <a:pt x="0" y="2093382"/>
                </a:lnTo>
                <a:lnTo>
                  <a:pt x="0" y="2085036"/>
                </a:lnTo>
                <a:lnTo>
                  <a:pt x="0" y="2084230"/>
                </a:lnTo>
                <a:lnTo>
                  <a:pt x="0" y="2075696"/>
                </a:lnTo>
                <a:lnTo>
                  <a:pt x="0" y="2058116"/>
                </a:lnTo>
                <a:lnTo>
                  <a:pt x="0" y="2056852"/>
                </a:lnTo>
                <a:lnTo>
                  <a:pt x="0" y="2050850"/>
                </a:lnTo>
                <a:lnTo>
                  <a:pt x="0" y="1960078"/>
                </a:lnTo>
                <a:lnTo>
                  <a:pt x="0" y="1932766"/>
                </a:lnTo>
                <a:lnTo>
                  <a:pt x="0" y="1926698"/>
                </a:lnTo>
                <a:lnTo>
                  <a:pt x="0" y="1923616"/>
                </a:lnTo>
                <a:lnTo>
                  <a:pt x="0" y="1896236"/>
                </a:lnTo>
                <a:lnTo>
                  <a:pt x="0" y="1807808"/>
                </a:lnTo>
                <a:lnTo>
                  <a:pt x="0" y="1799462"/>
                </a:lnTo>
                <a:lnTo>
                  <a:pt x="0" y="1774428"/>
                </a:lnTo>
                <a:lnTo>
                  <a:pt x="0" y="1771278"/>
                </a:lnTo>
                <a:lnTo>
                  <a:pt x="0" y="1765276"/>
                </a:lnTo>
                <a:lnTo>
                  <a:pt x="0" y="1737898"/>
                </a:lnTo>
                <a:lnTo>
                  <a:pt x="0" y="1647192"/>
                </a:lnTo>
                <a:lnTo>
                  <a:pt x="0" y="1639860"/>
                </a:lnTo>
                <a:lnTo>
                  <a:pt x="0" y="1610662"/>
                </a:lnTo>
                <a:lnTo>
                  <a:pt x="0" y="1600332"/>
                </a:lnTo>
                <a:lnTo>
                  <a:pt x="0" y="1572276"/>
                </a:lnTo>
                <a:lnTo>
                  <a:pt x="0" y="1513698"/>
                </a:lnTo>
                <a:lnTo>
                  <a:pt x="0" y="1488854"/>
                </a:lnTo>
                <a:lnTo>
                  <a:pt x="0" y="1480318"/>
                </a:lnTo>
                <a:lnTo>
                  <a:pt x="0" y="1479244"/>
                </a:lnTo>
                <a:lnTo>
                  <a:pt x="0" y="1477168"/>
                </a:lnTo>
                <a:lnTo>
                  <a:pt x="0" y="1471166"/>
                </a:lnTo>
                <a:lnTo>
                  <a:pt x="0" y="1469904"/>
                </a:lnTo>
                <a:lnTo>
                  <a:pt x="0" y="1452324"/>
                </a:lnTo>
                <a:lnTo>
                  <a:pt x="0" y="1354286"/>
                </a:lnTo>
                <a:lnTo>
                  <a:pt x="0" y="1320906"/>
                </a:lnTo>
                <a:lnTo>
                  <a:pt x="0" y="1193670"/>
                </a:lnTo>
                <a:lnTo>
                  <a:pt x="2" y="1035332"/>
                </a:lnTo>
                <a:lnTo>
                  <a:pt x="2" y="994540"/>
                </a:lnTo>
                <a:lnTo>
                  <a:pt x="0" y="994540"/>
                </a:lnTo>
                <a:lnTo>
                  <a:pt x="0" y="966484"/>
                </a:lnTo>
                <a:lnTo>
                  <a:pt x="0" y="907906"/>
                </a:lnTo>
                <a:lnTo>
                  <a:pt x="0" y="874526"/>
                </a:lnTo>
                <a:lnTo>
                  <a:pt x="0" y="871376"/>
                </a:lnTo>
                <a:lnTo>
                  <a:pt x="0" y="865374"/>
                </a:lnTo>
                <a:lnTo>
                  <a:pt x="2" y="865374"/>
                </a:lnTo>
                <a:lnTo>
                  <a:pt x="2" y="605791"/>
                </a:lnTo>
                <a:lnTo>
                  <a:pt x="2" y="604529"/>
                </a:lnTo>
                <a:lnTo>
                  <a:pt x="2" y="318954"/>
                </a:lnTo>
                <a:lnTo>
                  <a:pt x="2" y="285575"/>
                </a:lnTo>
                <a:lnTo>
                  <a:pt x="2" y="0"/>
                </a:lnTo>
                <a:close/>
              </a:path>
            </a:pathLst>
          </a:custGeom>
          <a:solidFill>
            <a:schemeClr val="accent5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tIns="548497" rtlCol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>
                <a:solidFill>
                  <a:srgbClr val="FFFFFF"/>
                </a:solidFill>
                <a:latin typeface="Arial" panose="020B0604020202020204"/>
              </a:rPr>
              <a:t>Operating System</a:t>
            </a:r>
          </a:p>
        </p:txBody>
      </p:sp>
      <p:sp>
        <p:nvSpPr>
          <p:cNvPr id="87" name="Title 1">
            <a:extLst>
              <a:ext uri="{FF2B5EF4-FFF2-40B4-BE49-F238E27FC236}">
                <a16:creationId xmlns:a16="http://schemas.microsoft.com/office/drawing/2014/main" xmlns="" id="{E2197BE4-71BC-174F-B567-2E4B03653945}"/>
              </a:ext>
            </a:extLst>
          </p:cNvPr>
          <p:cNvSpPr txBox="1">
            <a:spLocks/>
          </p:cNvSpPr>
          <p:nvPr/>
        </p:nvSpPr>
        <p:spPr>
          <a:xfrm>
            <a:off x="458549" y="457974"/>
            <a:ext cx="3293790" cy="36566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126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799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798" dirty="0">
                <a:solidFill>
                  <a:srgbClr val="FFFFFF"/>
                </a:solidFill>
                <a:latin typeface="Arial" panose="020B0604020202020204"/>
              </a:rPr>
              <a:t>Tablet Portfolio</a:t>
            </a:r>
            <a:endParaRPr lang="en-US" dirty="0">
              <a:solidFill>
                <a:srgbClr val="FFFFFF"/>
              </a:solidFill>
              <a:latin typeface="Arial" panose="020B0604020202020204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xmlns="" id="{F57D4AA7-A7DE-4B4F-801C-A1D0472FDBD2}"/>
              </a:ext>
            </a:extLst>
          </p:cNvPr>
          <p:cNvSpPr txBox="1"/>
          <p:nvPr/>
        </p:nvSpPr>
        <p:spPr>
          <a:xfrm>
            <a:off x="8020535" y="-7374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0000"/>
              </a:solidFill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xmlns="" id="{F11472FC-42C1-2E43-9BB1-005E1F934947}"/>
              </a:ext>
            </a:extLst>
          </p:cNvPr>
          <p:cNvSpPr/>
          <p:nvPr/>
        </p:nvSpPr>
        <p:spPr>
          <a:xfrm>
            <a:off x="126283" y="2420079"/>
            <a:ext cx="1160465" cy="269202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b="1" dirty="0">
                <a:solidFill>
                  <a:srgbClr val="0079BA"/>
                </a:solidFill>
                <a:latin typeface="Arial" pitchFamily="34" charset="0"/>
                <a:ea typeface="MS PGothic" pitchFamily="34" charset="-128"/>
              </a:rPr>
              <a:t>8"</a:t>
            </a:r>
            <a:endParaRPr lang="en-US" b="1" dirty="0">
              <a:solidFill>
                <a:srgbClr val="0079BA"/>
              </a:solidFill>
              <a:highlight>
                <a:srgbClr val="FFFF00"/>
              </a:highlight>
              <a:latin typeface="Arial" pitchFamily="34" charset="0"/>
              <a:ea typeface="MS PGothic" pitchFamily="34" charset="-128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xmlns="" id="{D39C34F1-0369-634B-A2F8-CCEF3E4410AB}"/>
              </a:ext>
            </a:extLst>
          </p:cNvPr>
          <p:cNvCxnSpPr>
            <a:cxnSpLocks/>
          </p:cNvCxnSpPr>
          <p:nvPr/>
        </p:nvCxnSpPr>
        <p:spPr>
          <a:xfrm>
            <a:off x="458550" y="2608490"/>
            <a:ext cx="11220288" cy="0"/>
          </a:xfrm>
          <a:prstGeom prst="line">
            <a:avLst/>
          </a:prstGeom>
          <a:ln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8" name="Picture 97" descr="Icon&#10;&#10;Description automatically generated">
            <a:extLst>
              <a:ext uri="{FF2B5EF4-FFF2-40B4-BE49-F238E27FC236}">
                <a16:creationId xmlns:a16="http://schemas.microsoft.com/office/drawing/2014/main" xmlns="" id="{A1CC5605-2A65-C144-9F54-75AEDDA596B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31491" y="3738422"/>
            <a:ext cx="411301" cy="499280"/>
          </a:xfrm>
          <a:prstGeom prst="rect">
            <a:avLst/>
          </a:prstGeom>
        </p:spPr>
      </p:pic>
      <p:pic>
        <p:nvPicPr>
          <p:cNvPr id="99" name="Picture 98" descr="Icon&#10;&#10;Description automatically generated">
            <a:extLst>
              <a:ext uri="{FF2B5EF4-FFF2-40B4-BE49-F238E27FC236}">
                <a16:creationId xmlns:a16="http://schemas.microsoft.com/office/drawing/2014/main" xmlns="" id="{8611D08D-35F1-364E-9DDA-12CAE0DB466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4239" y="3713836"/>
            <a:ext cx="411301" cy="499280"/>
          </a:xfrm>
          <a:prstGeom prst="rect">
            <a:avLst/>
          </a:prstGeom>
        </p:spPr>
      </p:pic>
      <p:pic>
        <p:nvPicPr>
          <p:cNvPr id="100" name="Picture 4">
            <a:extLst>
              <a:ext uri="{FF2B5EF4-FFF2-40B4-BE49-F238E27FC236}">
                <a16:creationId xmlns:a16="http://schemas.microsoft.com/office/drawing/2014/main" xmlns="" id="{BB5B674E-5657-FA4F-A483-76F9F5A2E6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757742" y="3726547"/>
            <a:ext cx="383624" cy="420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1" name="Picture 4">
            <a:extLst>
              <a:ext uri="{FF2B5EF4-FFF2-40B4-BE49-F238E27FC236}">
                <a16:creationId xmlns:a16="http://schemas.microsoft.com/office/drawing/2014/main" xmlns="" id="{B82280BE-C8E8-F440-8E68-607A353412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34238" y="3726547"/>
            <a:ext cx="383624" cy="420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Picture 4">
            <a:extLst>
              <a:ext uri="{FF2B5EF4-FFF2-40B4-BE49-F238E27FC236}">
                <a16:creationId xmlns:a16="http://schemas.microsoft.com/office/drawing/2014/main" xmlns="" id="{4018B3CE-1414-1B48-AAC8-82CCA513AE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75416" y="3700169"/>
            <a:ext cx="383624" cy="420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Rectangle 37">
            <a:extLst>
              <a:ext uri="{FF2B5EF4-FFF2-40B4-BE49-F238E27FC236}">
                <a16:creationId xmlns:a16="http://schemas.microsoft.com/office/drawing/2014/main" xmlns="" id="{C3FD2DB9-29A0-B84F-B3F5-24D4CC8139AF}"/>
              </a:ext>
            </a:extLst>
          </p:cNvPr>
          <p:cNvSpPr/>
          <p:nvPr/>
        </p:nvSpPr>
        <p:spPr>
          <a:xfrm>
            <a:off x="2680140" y="3144936"/>
            <a:ext cx="1692168" cy="184366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pPr algn="ctr"/>
            <a:r>
              <a:rPr lang="en-US" sz="1200" b="1" dirty="0"/>
              <a:t>ET5x</a:t>
            </a:r>
            <a:endParaRPr lang="en-US" sz="1200" b="1" dirty="0">
              <a:highlight>
                <a:srgbClr val="FFFF00"/>
              </a:highlight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xmlns="" id="{1CE16F27-3F97-7641-824C-503EAA82E82D}"/>
              </a:ext>
            </a:extLst>
          </p:cNvPr>
          <p:cNvSpPr/>
          <p:nvPr/>
        </p:nvSpPr>
        <p:spPr>
          <a:xfrm>
            <a:off x="4990277" y="2391962"/>
            <a:ext cx="2381268" cy="228285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pPr algn="ctr"/>
            <a:r>
              <a:rPr lang="en-US" sz="1200" b="1" dirty="0"/>
              <a:t>L10</a:t>
            </a:r>
            <a:endParaRPr lang="en-US" sz="1200" b="1" dirty="0">
              <a:highlight>
                <a:srgbClr val="FFFF00"/>
              </a:highlight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xmlns="" id="{F4556E5E-8CF8-F444-A001-FCA52FE1D5F8}"/>
              </a:ext>
            </a:extLst>
          </p:cNvPr>
          <p:cNvSpPr/>
          <p:nvPr/>
        </p:nvSpPr>
        <p:spPr>
          <a:xfrm>
            <a:off x="9065148" y="1799907"/>
            <a:ext cx="2381268" cy="228285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pPr algn="ctr"/>
            <a:r>
              <a:rPr lang="en-US" sz="1200" b="1" dirty="0"/>
              <a:t>ET8x</a:t>
            </a:r>
            <a:endParaRPr lang="en-US" sz="1200" b="1" dirty="0">
              <a:highlight>
                <a:srgbClr val="FFFF00"/>
              </a:highlight>
              <a:latin typeface="Arial" pitchFamily="34" charset="0"/>
              <a:ea typeface="MS PGothic" pitchFamily="34" charset="-128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9B5EBA83-9121-B14E-9F05-7AD8EF4A2C04}"/>
              </a:ext>
            </a:extLst>
          </p:cNvPr>
          <p:cNvGrpSpPr/>
          <p:nvPr/>
        </p:nvGrpSpPr>
        <p:grpSpPr>
          <a:xfrm>
            <a:off x="2636774" y="1420552"/>
            <a:ext cx="1835144" cy="1602730"/>
            <a:chOff x="2519212" y="1446445"/>
            <a:chExt cx="1835144" cy="1602730"/>
          </a:xfrm>
        </p:grpSpPr>
        <p:pic>
          <p:nvPicPr>
            <p:cNvPr id="44" name="Picture 43" descr="ET5X_10in_Tablet_Front_033_B.png">
              <a:extLst>
                <a:ext uri="{FF2B5EF4-FFF2-40B4-BE49-F238E27FC236}">
                  <a16:creationId xmlns:a16="http://schemas.microsoft.com/office/drawing/2014/main" xmlns="" id="{B4AB8EB3-497C-144B-ABBF-01D5F347742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2519212" y="1594535"/>
              <a:ext cx="1075624" cy="722699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xmlns="" id="{FE4F58A0-45A2-2E4B-9650-6AC0704D4F6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254610" y="1446445"/>
              <a:ext cx="1099746" cy="758272"/>
            </a:xfrm>
            <a:prstGeom prst="rect">
              <a:avLst/>
            </a:prstGeom>
          </p:spPr>
        </p:pic>
        <p:pic>
          <p:nvPicPr>
            <p:cNvPr id="46" name="Picture 45" descr="ET5X_8in_Tablet_Front_034_A.png">
              <a:extLst>
                <a:ext uri="{FF2B5EF4-FFF2-40B4-BE49-F238E27FC236}">
                  <a16:creationId xmlns:a16="http://schemas.microsoft.com/office/drawing/2014/main" xmlns="" id="{C7660C6E-3E4F-6A40-BCC7-70B556D2E93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37356" y="2402981"/>
              <a:ext cx="940397" cy="646194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xmlns="" id="{33F0F29D-4BCD-7042-8320-413FE1BC815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281148" y="2309969"/>
              <a:ext cx="948376" cy="656672"/>
            </a:xfrm>
            <a:prstGeom prst="rect">
              <a:avLst/>
            </a:prstGeom>
          </p:spPr>
        </p:pic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xmlns="" id="{590376E2-E030-9741-BF35-AA7F6D3A02BA}"/>
              </a:ext>
            </a:extLst>
          </p:cNvPr>
          <p:cNvGrpSpPr/>
          <p:nvPr/>
        </p:nvGrpSpPr>
        <p:grpSpPr>
          <a:xfrm>
            <a:off x="5494949" y="923500"/>
            <a:ext cx="2628232" cy="1765781"/>
            <a:chOff x="5428092" y="997419"/>
            <a:chExt cx="2628232" cy="1765781"/>
          </a:xfrm>
        </p:grpSpPr>
        <p:pic>
          <p:nvPicPr>
            <p:cNvPr id="57" name="Picture 56" descr="A picture containing text, cellphone&#10;&#10;Description automatically generated">
              <a:extLst>
                <a:ext uri="{FF2B5EF4-FFF2-40B4-BE49-F238E27FC236}">
                  <a16:creationId xmlns:a16="http://schemas.microsoft.com/office/drawing/2014/main" xmlns="" id="{79D69FCB-59F0-E643-9538-B127C3F74C9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743103" y="997419"/>
              <a:ext cx="1954728" cy="1308674"/>
            </a:xfrm>
            <a:prstGeom prst="rect">
              <a:avLst/>
            </a:prstGeom>
          </p:spPr>
        </p:pic>
        <p:pic>
          <p:nvPicPr>
            <p:cNvPr id="63" name="Picture 62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xmlns="" id="{C9142E4F-8EB2-3F41-A88A-0D9BBD8E72E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28092" y="1573260"/>
              <a:ext cx="1118355" cy="782468"/>
            </a:xfrm>
            <a:prstGeom prst="rect">
              <a:avLst/>
            </a:prstGeom>
          </p:spPr>
        </p:pic>
        <p:pic>
          <p:nvPicPr>
            <p:cNvPr id="64" name="Picture 63" descr="A picture containing text, electronics, computer&#10;&#10;Description automatically generated">
              <a:extLst>
                <a:ext uri="{FF2B5EF4-FFF2-40B4-BE49-F238E27FC236}">
                  <a16:creationId xmlns:a16="http://schemas.microsoft.com/office/drawing/2014/main" xmlns="" id="{1B067B36-0045-7444-88A3-1B944FC606D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04409" y="1629310"/>
              <a:ext cx="1851915" cy="1133890"/>
            </a:xfrm>
            <a:prstGeom prst="rect">
              <a:avLst/>
            </a:prstGeom>
          </p:spPr>
        </p:pic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55A1D574-D6A1-0A44-BB4A-D0EAA1E4E9A9}"/>
              </a:ext>
            </a:extLst>
          </p:cNvPr>
          <p:cNvGrpSpPr/>
          <p:nvPr/>
        </p:nvGrpSpPr>
        <p:grpSpPr>
          <a:xfrm>
            <a:off x="9189707" y="362664"/>
            <a:ext cx="2990336" cy="1770170"/>
            <a:chOff x="9007500" y="342307"/>
            <a:chExt cx="3171655" cy="1877505"/>
          </a:xfrm>
        </p:grpSpPr>
        <p:pic>
          <p:nvPicPr>
            <p:cNvPr id="67" name="Picture 66" descr="A picture containing text, electronics, computer&#10;&#10;Description automatically generated">
              <a:extLst>
                <a:ext uri="{FF2B5EF4-FFF2-40B4-BE49-F238E27FC236}">
                  <a16:creationId xmlns:a16="http://schemas.microsoft.com/office/drawing/2014/main" xmlns="" id="{9174EED6-B8EE-5F49-BDAE-C20E93BD09F4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1249115">
              <a:off x="9550647" y="342307"/>
              <a:ext cx="2628508" cy="1877505"/>
            </a:xfrm>
            <a:prstGeom prst="rect">
              <a:avLst/>
            </a:prstGeom>
          </p:spPr>
        </p:pic>
        <p:pic>
          <p:nvPicPr>
            <p:cNvPr id="68" name="Picture 67" descr="A picture containing text, electronics, monitor, display&#10;&#10;Description automatically generated">
              <a:extLst>
                <a:ext uri="{FF2B5EF4-FFF2-40B4-BE49-F238E27FC236}">
                  <a16:creationId xmlns:a16="http://schemas.microsoft.com/office/drawing/2014/main" xmlns="" id="{45270B98-0455-0A4D-91DB-BECBCFABAD7F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007500" y="773705"/>
              <a:ext cx="1493560" cy="106683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21162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457081" y="264483"/>
            <a:ext cx="8081801" cy="509171"/>
          </a:xfrm>
        </p:spPr>
        <p:txBody>
          <a:bodyPr/>
          <a:lstStyle/>
          <a:p>
            <a:r>
              <a:rPr lang="en-US" sz="2800" dirty="0"/>
              <a:t>Zebra Rugged Tablet Portfolio Comparison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79044E51-BF79-AF42-BAC5-B771B1D9D8E0}" type="slidenum">
              <a:rPr lang="en-US" smtClean="0"/>
              <a:pPr/>
              <a:t>9</a:t>
            </a:fld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381509"/>
              </p:ext>
            </p:extLst>
          </p:nvPr>
        </p:nvGraphicFramePr>
        <p:xfrm>
          <a:off x="457081" y="1034550"/>
          <a:ext cx="11376449" cy="4998996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50092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722016164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670123148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437203705"/>
                    </a:ext>
                  </a:extLst>
                </a:gridCol>
                <a:gridCol w="2468880">
                  <a:extLst>
                    <a:ext uri="{9D8B030D-6E8A-4147-A177-3AD203B41FA5}">
                      <a16:colId xmlns:a16="http://schemas.microsoft.com/office/drawing/2014/main" xmlns="" val="184695237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400" cap="none" dirty="0"/>
                        <a:t>Feature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/>
                        <a:t>ET51/ET56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8-inch</a:t>
                      </a:r>
                      <a:endParaRPr lang="en-US" sz="1400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/>
                        <a:t>ET51/ET56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/>
                        <a:t>L10</a:t>
                      </a:r>
                    </a:p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10-inch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ET80/ET85</a:t>
                      </a:r>
                    </a:p>
                    <a:p>
                      <a:pPr algn="ctr"/>
                      <a:r>
                        <a:rPr lang="en-US" sz="1400" cap="none" dirty="0">
                          <a:solidFill>
                            <a:schemeClr val="bg1"/>
                          </a:solidFill>
                        </a:rPr>
                        <a:t>12-inch</a:t>
                      </a: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06078">
                <a:tc gridSpan="5">
                  <a:txBody>
                    <a:bodyPr/>
                    <a:lstStyle/>
                    <a:p>
                      <a:pPr algn="ctr"/>
                      <a:r>
                        <a:rPr lang="en-US" sz="1200" b="1" cap="none" dirty="0">
                          <a:solidFill>
                            <a:schemeClr val="bg1"/>
                          </a:solidFill>
                        </a:rPr>
                        <a:t>Physical characteristics</a:t>
                      </a:r>
                    </a:p>
                  </a:txBody>
                  <a:tcPr marL="182880" marT="91440" marB="9144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200" b="1" cap="none" dirty="0">
                        <a:solidFill>
                          <a:schemeClr val="bg1"/>
                        </a:solidFill>
                      </a:endParaRPr>
                    </a:p>
                  </a:txBody>
                  <a:tcPr marL="182880" marT="91440" marB="91440" anchor="ctr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79434717"/>
                  </a:ext>
                </a:extLst>
              </a:tr>
              <a:tr h="1110728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Dimensions</a:t>
                      </a:r>
                    </a:p>
                  </a:txBody>
                  <a:tcPr marL="182880" marT="91440" marB="9144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228 mm x 150 mm x 12.7 mm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269 mm x 181 mm x 12.7 mm</a:t>
                      </a:r>
                      <a:endParaRPr lang="en-US" sz="10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XSLATE: 280.8 mm x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195.2 mm x 22 mm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XPAD: 280.8 mm x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255.9 mm x 22 mm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XBOOK: 280.8 mm x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210.8 mm x 60 mm</a:t>
                      </a:r>
                    </a:p>
                  </a:txBody>
                  <a:tcPr marL="182880"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only: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308 mm x 225 mm x 16 mm </a:t>
                      </a: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with keyboard: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308 mm x 244 mm x 29 mm </a:t>
                      </a:r>
                      <a:endParaRPr lang="en-US" sz="10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1550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Weight</a:t>
                      </a:r>
                    </a:p>
                  </a:txBody>
                  <a:tcPr marL="182880" marT="91440" marB="9144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1.26 lbs./570 g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1.69 lbs./765 g</a:t>
                      </a:r>
                      <a:endParaRPr lang="en-US" sz="10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XSLATE: 2.8 lbs./1.3 kg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XPAD: 3.1 lbs./1.4 kg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XBOOK: 4.63 lbs./2.1 kg</a:t>
                      </a:r>
                    </a:p>
                  </a:txBody>
                  <a:tcPr marL="182880"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Tablet only: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2.8 lbs./1.3 kg</a:t>
                      </a: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4826070"/>
                  </a:ext>
                </a:extLst>
              </a:tr>
              <a:tr h="683935">
                <a:tc>
                  <a:txBody>
                    <a:bodyPr/>
                    <a:lstStyle/>
                    <a:p>
                      <a:pPr algn="l"/>
                      <a:r>
                        <a:rPr lang="en-US" sz="11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Display (Viewing)</a:t>
                      </a:r>
                    </a:p>
                  </a:txBody>
                  <a:tcPr marL="182880" marT="91440" marB="9144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8.4 in.</a:t>
                      </a:r>
                      <a:r>
                        <a:rPr lang="en-US" sz="1000" dirty="0"/>
                        <a:t/>
                      </a:r>
                      <a:br>
                        <a:rPr lang="en-US" sz="1000" dirty="0"/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Supports up to 2560x1600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720 nits</a:t>
                      </a:r>
                    </a:p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Daylight viewable</a:t>
                      </a:r>
                    </a:p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Corning Gorilla Glass </a:t>
                      </a:r>
                      <a:endParaRPr lang="en-US" sz="1100" b="1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82880"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10.1 in.</a:t>
                      </a:r>
                      <a:r>
                        <a:rPr lang="en-US" sz="1000" dirty="0"/>
                        <a:t/>
                      </a:r>
                      <a:br>
                        <a:rPr lang="en-US" sz="1000" dirty="0"/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Supports up to 2560x1600</a:t>
                      </a:r>
                      <a:b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540 nits</a:t>
                      </a:r>
                    </a:p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Daylight viewable</a:t>
                      </a:r>
                    </a:p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Corning Gorilla Glass </a:t>
                      </a:r>
                      <a:endParaRPr lang="de-DE" sz="1000" b="0" dirty="0">
                        <a:solidFill>
                          <a:schemeClr val="tx1"/>
                        </a:solidFill>
                        <a:latin typeface="+mn-lt"/>
                        <a:cs typeface="MV Boli" panose="02000500030200090000" pitchFamily="2" charset="0"/>
                      </a:endParaRPr>
                    </a:p>
                  </a:txBody>
                  <a:tcPr marL="182880"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10.1 in.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2K resolution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WUXGA 1920 x 1200</a:t>
                      </a:r>
                    </a:p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12:10 aspect ratio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Standard 500 nits </a:t>
                      </a:r>
                      <a:b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Optional: View Anywhere® Display 1000 nits</a:t>
                      </a:r>
                    </a:p>
                  </a:txBody>
                  <a:tcPr marL="182880"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 in.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QHD 2160 x 1440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3:2 aspect ratio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800 nits</a:t>
                      </a:r>
                    </a:p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Sunlight viewable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Corning Gorilla Glass</a:t>
                      </a:r>
                    </a:p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Night-vision mode </a:t>
                      </a:r>
                      <a:endParaRPr lang="de-DE" sz="1000" b="0" dirty="0">
                        <a:solidFill>
                          <a:schemeClr val="tx1"/>
                        </a:solidFill>
                        <a:latin typeface="+mn-lt"/>
                        <a:cs typeface="MV Boli" panose="02000500030200090000" pitchFamily="2" charset="0"/>
                      </a:endParaRPr>
                    </a:p>
                  </a:txBody>
                  <a:tcPr marL="182880"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42278">
                <a:tc>
                  <a:txBody>
                    <a:bodyPr/>
                    <a:lstStyle/>
                    <a:p>
                      <a:pPr marL="0" marR="0" indent="0" algn="l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Display (Touch) </a:t>
                      </a:r>
                    </a:p>
                  </a:txBody>
                  <a:tcPr marL="182880" marT="91440" marB="9144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Capacitive 10-point </a:t>
                      </a:r>
                      <a:b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multi-touch </a:t>
                      </a:r>
                      <a:endParaRPr lang="en-US" sz="11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Capacitive 10-point </a:t>
                      </a:r>
                      <a:b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multi-touch 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+mn-lt"/>
                        <a:cs typeface="MV Boli" panose="02000500030200090000" pitchFamily="2" charset="0"/>
                      </a:endParaRPr>
                    </a:p>
                  </a:txBody>
                  <a:tcPr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2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Capacitive 10-point touch; </a:t>
                      </a:r>
                      <a:b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glove and wet touch; </a:t>
                      </a:r>
                      <a:br>
                        <a:rPr lang="en-US" sz="1000" b="0" i="0" u="none" strike="noStrike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optional pen digitizer</a:t>
                      </a:r>
                    </a:p>
                  </a:txBody>
                  <a:tcPr marL="182880"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Capacitive 10-point touch;</a:t>
                      </a:r>
                    </a:p>
                    <a:p>
                      <a:pPr algn="ctr"/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glove and wet touch;</a:t>
                      </a:r>
                    </a:p>
                    <a:p>
                      <a:pPr algn="ctr"/>
                      <a:r>
                        <a:rPr lang="en-US" sz="1000" b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MPP 2.0 active pen supported</a:t>
                      </a:r>
                      <a:endParaRPr lang="en-US" sz="1000" dirty="0"/>
                    </a:p>
                  </a:txBody>
                  <a:tcPr marL="182880" marT="91440" marB="9144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98756926"/>
                  </a:ext>
                </a:extLst>
              </a:tr>
            </a:tbl>
          </a:graphicData>
        </a:graphic>
      </p:graphicFrame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2FC363BC-5DAD-2249-B72E-6014C9F69170}"/>
              </a:ext>
            </a:extLst>
          </p:cNvPr>
          <p:cNvGrpSpPr/>
          <p:nvPr/>
        </p:nvGrpSpPr>
        <p:grpSpPr>
          <a:xfrm>
            <a:off x="10872357" y="0"/>
            <a:ext cx="1337734" cy="509172"/>
            <a:chOff x="10873434" y="1"/>
            <a:chExt cx="1337734" cy="50917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C55426A1-3BA9-2848-9D9B-F214DF3FAA62}"/>
                </a:ext>
              </a:extLst>
            </p:cNvPr>
            <p:cNvSpPr/>
            <p:nvPr/>
          </p:nvSpPr>
          <p:spPr>
            <a:xfrm>
              <a:off x="10924233" y="1"/>
              <a:ext cx="1264591" cy="50917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FFCF8525-5459-A54D-83A8-BCA15BB3238A}"/>
                </a:ext>
              </a:extLst>
            </p:cNvPr>
            <p:cNvSpPr txBox="1"/>
            <p:nvPr/>
          </p:nvSpPr>
          <p:spPr>
            <a:xfrm>
              <a:off x="10873434" y="89030"/>
              <a:ext cx="1337734" cy="334474"/>
            </a:xfrm>
            <a:prstGeom prst="rect">
              <a:avLst/>
            </a:prstGeom>
            <a:noFill/>
          </p:spPr>
          <p:txBody>
            <a:bodyPr wrap="none" rtlCol="0" anchor="ctr" anchorCtr="0">
              <a:noAutofit/>
            </a:bodyPr>
            <a:lstStyle/>
            <a:p>
              <a:pPr algn="ctr"/>
              <a:r>
                <a:rPr lang="en-US" sz="1400" dirty="0"/>
                <a:t>Page 1 of 6</a:t>
              </a: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E47D6DC8-853F-454E-8410-F6D339379923}"/>
              </a:ext>
            </a:extLst>
          </p:cNvPr>
          <p:cNvSpPr/>
          <p:nvPr/>
        </p:nvSpPr>
        <p:spPr>
          <a:xfrm>
            <a:off x="121297" y="6495303"/>
            <a:ext cx="2892490" cy="2985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2423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FFISYNC_CONTAIN_GUIDS" val="TRUE"/>
</p:tagLst>
</file>

<file path=ppt/theme/theme1.xml><?xml version="1.0" encoding="utf-8"?>
<a:theme xmlns:a="http://schemas.openxmlformats.org/drawingml/2006/main" name="Covers-Title Slides">
  <a:themeElements>
    <a:clrScheme name="Zebra Theme April 2018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00A7FF"/>
      </a:accent1>
      <a:accent2>
        <a:srgbClr val="78D64B"/>
      </a:accent2>
      <a:accent3>
        <a:srgbClr val="F6BE00"/>
      </a:accent3>
      <a:accent4>
        <a:srgbClr val="1E22AA"/>
      </a:accent4>
      <a:accent5>
        <a:srgbClr val="999999"/>
      </a:accent5>
      <a:accent6>
        <a:srgbClr val="CCCCCC"/>
      </a:accent6>
      <a:hlink>
        <a:srgbClr val="00A7FF"/>
      </a:hlink>
      <a:folHlink>
        <a:srgbClr val="00A7FF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Zebra Brand 2018" id="{E96D0336-64F4-40BE-9D72-3FBD15FE7079}" vid="{A2C078C6-B58F-42F6-BD8F-52CE43ADA5B9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ividers">
  <a:themeElements>
    <a:clrScheme name="Zebra Theme April 2018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00A7FF"/>
      </a:accent1>
      <a:accent2>
        <a:srgbClr val="78D64B"/>
      </a:accent2>
      <a:accent3>
        <a:srgbClr val="F6BE00"/>
      </a:accent3>
      <a:accent4>
        <a:srgbClr val="1E22AA"/>
      </a:accent4>
      <a:accent5>
        <a:srgbClr val="999999"/>
      </a:accent5>
      <a:accent6>
        <a:srgbClr val="CCCCCC"/>
      </a:accent6>
      <a:hlink>
        <a:srgbClr val="00A7FF"/>
      </a:hlink>
      <a:folHlink>
        <a:srgbClr val="00A7FF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Zebra Brand 2018" id="{E96D0336-64F4-40BE-9D72-3FBD15FE7079}" vid="{A2C078C6-B58F-42F6-BD8F-52CE43ADA5B9}"/>
    </a:ext>
  </a:extLst>
</a:theme>
</file>

<file path=ppt/theme/theme3.xml><?xml version="1.0" encoding="utf-8"?>
<a:theme xmlns:a="http://schemas.openxmlformats.org/drawingml/2006/main" name="Content with Images">
  <a:themeElements>
    <a:clrScheme name="Zebra Theme April 2018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00A7FF"/>
      </a:accent1>
      <a:accent2>
        <a:srgbClr val="78D64B"/>
      </a:accent2>
      <a:accent3>
        <a:srgbClr val="F6BE00"/>
      </a:accent3>
      <a:accent4>
        <a:srgbClr val="1E22AA"/>
      </a:accent4>
      <a:accent5>
        <a:srgbClr val="999999"/>
      </a:accent5>
      <a:accent6>
        <a:srgbClr val="CCCCCC"/>
      </a:accent6>
      <a:hlink>
        <a:srgbClr val="00A7FF"/>
      </a:hlink>
      <a:folHlink>
        <a:srgbClr val="00A7FF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Zebra Brand 2018" id="{E96D0336-64F4-40BE-9D72-3FBD15FE7079}" vid="{A2C078C6-B58F-42F6-BD8F-52CE43ADA5B9}"/>
    </a:ext>
  </a:extLst>
</a:theme>
</file>

<file path=ppt/theme/theme4.xml><?xml version="1.0" encoding="utf-8"?>
<a:theme xmlns:a="http://schemas.openxmlformats.org/drawingml/2006/main" name="Content Basic 1 column">
  <a:themeElements>
    <a:clrScheme name="Zebra Theme April 2018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00A7FF"/>
      </a:accent1>
      <a:accent2>
        <a:srgbClr val="78D64B"/>
      </a:accent2>
      <a:accent3>
        <a:srgbClr val="F6BE00"/>
      </a:accent3>
      <a:accent4>
        <a:srgbClr val="1E22AA"/>
      </a:accent4>
      <a:accent5>
        <a:srgbClr val="999999"/>
      </a:accent5>
      <a:accent6>
        <a:srgbClr val="CCCCCC"/>
      </a:accent6>
      <a:hlink>
        <a:srgbClr val="00A7FF"/>
      </a:hlink>
      <a:folHlink>
        <a:srgbClr val="00A7FF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Zebra Brand 2018" id="{E96D0336-64F4-40BE-9D72-3FBD15FE7079}" vid="{A2C078C6-B58F-42F6-BD8F-52CE43ADA5B9}"/>
    </a:ext>
  </a:extLst>
</a:theme>
</file>

<file path=ppt/theme/theme5.xml><?xml version="1.0" encoding="utf-8"?>
<a:theme xmlns:a="http://schemas.openxmlformats.org/drawingml/2006/main" name="Content Basic 2 column">
  <a:themeElements>
    <a:clrScheme name="Zebra Theme April 2018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00A7FF"/>
      </a:accent1>
      <a:accent2>
        <a:srgbClr val="78D64B"/>
      </a:accent2>
      <a:accent3>
        <a:srgbClr val="F6BE00"/>
      </a:accent3>
      <a:accent4>
        <a:srgbClr val="1E22AA"/>
      </a:accent4>
      <a:accent5>
        <a:srgbClr val="999999"/>
      </a:accent5>
      <a:accent6>
        <a:srgbClr val="CCCCCC"/>
      </a:accent6>
      <a:hlink>
        <a:srgbClr val="00A7FF"/>
      </a:hlink>
      <a:folHlink>
        <a:srgbClr val="00A7FF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Zebra Brand 2018" id="{E96D0336-64F4-40BE-9D72-3FBD15FE7079}" vid="{A2C078C6-B58F-42F6-BD8F-52CE43ADA5B9}"/>
    </a:ext>
  </a:extLst>
</a:theme>
</file>

<file path=ppt/theme/theme6.xml><?xml version="1.0" encoding="utf-8"?>
<a:theme xmlns:a="http://schemas.openxmlformats.org/drawingml/2006/main" name="End Slides">
  <a:themeElements>
    <a:clrScheme name="Zebra Theme April 2018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00A7FF"/>
      </a:accent1>
      <a:accent2>
        <a:srgbClr val="78D64B"/>
      </a:accent2>
      <a:accent3>
        <a:srgbClr val="F6BE00"/>
      </a:accent3>
      <a:accent4>
        <a:srgbClr val="1E22AA"/>
      </a:accent4>
      <a:accent5>
        <a:srgbClr val="999999"/>
      </a:accent5>
      <a:accent6>
        <a:srgbClr val="CCCCCC"/>
      </a:accent6>
      <a:hlink>
        <a:srgbClr val="00A7FF"/>
      </a:hlink>
      <a:folHlink>
        <a:srgbClr val="00A7FF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Zebra Brand 2018" id="{E96D0336-64F4-40BE-9D72-3FBD15FE7079}" vid="{A2C078C6-B58F-42F6-BD8F-52CE43ADA5B9}"/>
    </a:ext>
  </a:extLst>
</a:theme>
</file>

<file path=ppt/theme/theme7.xml><?xml version="1.0" encoding="utf-8"?>
<a:theme xmlns:a="http://schemas.openxmlformats.org/drawingml/2006/main" name="FOR BRAND USE ONLY">
  <a:themeElements>
    <a:clrScheme name="Zebra Theme April 2018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00A7FF"/>
      </a:accent1>
      <a:accent2>
        <a:srgbClr val="78D64B"/>
      </a:accent2>
      <a:accent3>
        <a:srgbClr val="F6BE00"/>
      </a:accent3>
      <a:accent4>
        <a:srgbClr val="1E22AA"/>
      </a:accent4>
      <a:accent5>
        <a:srgbClr val="999999"/>
      </a:accent5>
      <a:accent6>
        <a:srgbClr val="CCCCCC"/>
      </a:accent6>
      <a:hlink>
        <a:srgbClr val="00A7FF"/>
      </a:hlink>
      <a:folHlink>
        <a:srgbClr val="00A7FF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Content Basic 1 column">
  <a:themeElements>
    <a:clrScheme name="Digital Blue 4">
      <a:dk1>
        <a:srgbClr val="000000"/>
      </a:dk1>
      <a:lt1>
        <a:srgbClr val="FFFFFF"/>
      </a:lt1>
      <a:dk2>
        <a:srgbClr val="000000"/>
      </a:dk2>
      <a:lt2>
        <a:srgbClr val="0079BA"/>
      </a:lt2>
      <a:accent1>
        <a:srgbClr val="00A7FF"/>
      </a:accent1>
      <a:accent2>
        <a:srgbClr val="78D64B"/>
      </a:accent2>
      <a:accent3>
        <a:srgbClr val="F6BE00"/>
      </a:accent3>
      <a:accent4>
        <a:srgbClr val="1E22AA"/>
      </a:accent4>
      <a:accent5>
        <a:srgbClr val="999999"/>
      </a:accent5>
      <a:accent6>
        <a:srgbClr val="CCCCCC"/>
      </a:accent6>
      <a:hlink>
        <a:srgbClr val="00A7FF"/>
      </a:hlink>
      <a:folHlink>
        <a:srgbClr val="00A7FF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noAutofit/>
      </a:bodyPr>
      <a:lstStyle>
        <a:defPPr algn="l"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Zebra Brand 2018" id="{E96D0336-64F4-40BE-9D72-3FBD15FE7079}" vid="{A2C078C6-B58F-42F6-BD8F-52CE43ADA5B9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100852</TotalTime>
  <Words>4250</Words>
  <Application>Microsoft Office PowerPoint</Application>
  <PresentationFormat>Custom</PresentationFormat>
  <Paragraphs>1013</Paragraphs>
  <Slides>42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42</vt:i4>
      </vt:variant>
    </vt:vector>
  </HeadingPairs>
  <TitlesOfParts>
    <vt:vector size="57" baseType="lpstr">
      <vt:lpstr>MS PGothic</vt:lpstr>
      <vt:lpstr>MS PGothic</vt:lpstr>
      <vt:lpstr>.HelveticaNeueDeskInterface-Regular</vt:lpstr>
      <vt:lpstr>Arial</vt:lpstr>
      <vt:lpstr>MV Boli</vt:lpstr>
      <vt:lpstr>Proxima Nova Regular</vt:lpstr>
      <vt:lpstr>System Font Regular</vt:lpstr>
      <vt:lpstr>Covers-Title Slides</vt:lpstr>
      <vt:lpstr>Dividers</vt:lpstr>
      <vt:lpstr>Content with Images</vt:lpstr>
      <vt:lpstr>Content Basic 1 column</vt:lpstr>
      <vt:lpstr>Content Basic 2 column</vt:lpstr>
      <vt:lpstr>End Slides</vt:lpstr>
      <vt:lpstr>FOR BRAND USE ONLY</vt:lpstr>
      <vt:lpstr>1_Content Basic 1 column</vt:lpstr>
      <vt:lpstr>PowerPoint Presentation</vt:lpstr>
      <vt:lpstr>PowerPoint Presentation</vt:lpstr>
      <vt:lpstr>Contents</vt:lpstr>
      <vt:lpstr>PowerPoint Presentation</vt:lpstr>
      <vt:lpstr>Why the ET80/ET85?</vt:lpstr>
      <vt:lpstr>PowerPoint Presentation</vt:lpstr>
      <vt:lpstr>PowerPoint Presentation</vt:lpstr>
      <vt:lpstr>PowerPoint Presentation</vt:lpstr>
      <vt:lpstr>Zebra Rugged Tablet Portfolio Comparison</vt:lpstr>
      <vt:lpstr>Zebra Rugged Tablet Portfolio Comparison</vt:lpstr>
      <vt:lpstr>Zebra Rugged Tablet Portfolio Comparison</vt:lpstr>
      <vt:lpstr>Zebra Rugged Tablet Portfolio Comparison</vt:lpstr>
      <vt:lpstr>Zebra Rugged Tablet Portfolio Comparison</vt:lpstr>
      <vt:lpstr>Zebra Rugged Tablet Portfolio Comparison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Competitive Comparison</vt:lpstr>
      <vt:lpstr>Competitive Comparison</vt:lpstr>
      <vt:lpstr>Competitive Comparison</vt:lpstr>
      <vt:lpstr>Competitive Comparison</vt:lpstr>
      <vt:lpstr>Competitive Comparison</vt:lpstr>
      <vt:lpstr>Competitive Comparison</vt:lpstr>
      <vt:lpstr>Competitive Comparison</vt:lpstr>
      <vt:lpstr>Competitive Comparison</vt:lpstr>
      <vt:lpstr>Competitive Comparison</vt:lpstr>
      <vt:lpstr>Competitive Comparison</vt:lpstr>
      <vt:lpstr>PowerPoint Presentation</vt:lpstr>
      <vt:lpstr>PowerPoint Presentation</vt:lpstr>
      <vt:lpstr>PowerPoint Presentation</vt:lpstr>
    </vt:vector>
  </TitlesOfParts>
  <Manager/>
  <Company>Zebra Technologies</Company>
  <LinksUpToDate>false</LinksUpToDate>
  <SharedDoc>false</SharedDoc>
  <HyperlinkBase/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ET80/ET85 Selling Guide Presentation</dc:title>
  <dc:subject/>
  <dc:creator>Zebra Technologies</dc:creator>
  <cp:keywords/>
  <dc:description/>
  <cp:lastModifiedBy>Nitin Kumar</cp:lastModifiedBy>
  <cp:revision>4007</cp:revision>
  <cp:lastPrinted>2019-07-07T01:23:01Z</cp:lastPrinted>
  <dcterms:created xsi:type="dcterms:W3CDTF">2020-09-05T22:01:16Z</dcterms:created>
  <dcterms:modified xsi:type="dcterms:W3CDTF">2021-11-03T02:54:30Z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Jive_LatestFileFullName">
    <vt:lpwstr>a8a41b6573493e2f413a80f93a1cdfc8</vt:lpwstr>
  </property>
  <property fmtid="{D5CDD505-2E9C-101B-9397-08002B2CF9AE}" pid="3" name="Jive_LatestUserAccountName">
    <vt:lpwstr>MJKR87</vt:lpwstr>
  </property>
  <property fmtid="{D5CDD505-2E9C-101B-9397-08002B2CF9AE}" pid="4" name="Jive_ModifiedButNotPublished">
    <vt:lpwstr>True</vt:lpwstr>
  </property>
  <property fmtid="{D5CDD505-2E9C-101B-9397-08002B2CF9AE}" pid="5" name="Jive_PrevVersionNumber">
    <vt:lpwstr>18</vt:lpwstr>
  </property>
  <property fmtid="{D5CDD505-2E9C-101B-9397-08002B2CF9AE}" pid="6" name="Jive_VersionGuid">
    <vt:lpwstr>a759ce4afa7b412b8f56064706434417</vt:lpwstr>
  </property>
  <property fmtid="{D5CDD505-2E9C-101B-9397-08002B2CF9AE}" pid="7" name="Jive_VersionGuid_v2.5">
    <vt:lpwstr>b9e2730569124030957a3451e80ce56d</vt:lpwstr>
  </property>
  <property fmtid="{D5CDD505-2E9C-101B-9397-08002B2CF9AE}" pid="8" name="NXPowerLiteLastOptimized">
    <vt:lpwstr>5185149</vt:lpwstr>
  </property>
  <property fmtid="{D5CDD505-2E9C-101B-9397-08002B2CF9AE}" pid="9" name="NXPowerLiteSettings">
    <vt:lpwstr>C700052003A000</vt:lpwstr>
  </property>
  <property fmtid="{D5CDD505-2E9C-101B-9397-08002B2CF9AE}" pid="10" name="NXPowerLiteVersion">
    <vt:lpwstr>D8.0.4</vt:lpwstr>
  </property>
  <property fmtid="{D5CDD505-2E9C-101B-9397-08002B2CF9AE}" pid="11" name="Offisync_ProviderInitializationData">
    <vt:lpwstr>https://converge.motorolasolutions.com/</vt:lpwstr>
  </property>
  <property fmtid="{D5CDD505-2E9C-101B-9397-08002B2CF9AE}" pid="12" name="Offisync_ServerID">
    <vt:lpwstr>39a82eb6-1e4f-428c-8f1d-2c845380d46e</vt:lpwstr>
  </property>
  <property fmtid="{D5CDD505-2E9C-101B-9397-08002B2CF9AE}" pid="13" name="Offisync_UniqueId">
    <vt:lpwstr>11173</vt:lpwstr>
  </property>
  <property fmtid="{D5CDD505-2E9C-101B-9397-08002B2CF9AE}" pid="14" name="Offisync_UpdateToken">
    <vt:lpwstr>19</vt:lpwstr>
  </property>
</Properties>
</file>